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ink/ink16.xml" ContentType="application/inkml+xml"/>
  <Override PartName="/ppt/notesSlides/notesSlide20.xml" ContentType="application/vnd.openxmlformats-officedocument.presentationml.notesSlide+xml"/>
  <Override PartName="/ppt/ink/ink17.xml" ContentType="application/inkml+xml"/>
  <Override PartName="/ppt/notesSlides/notesSlide21.xml" ContentType="application/vnd.openxmlformats-officedocument.presentationml.notesSlide+xml"/>
  <Override PartName="/ppt/ink/ink18.xml" ContentType="application/inkml+xml"/>
  <Override PartName="/ppt/notesSlides/notesSlide22.xml" ContentType="application/vnd.openxmlformats-officedocument.presentationml.notesSlide+xml"/>
  <Override PartName="/ppt/ink/ink19.xml" ContentType="application/inkml+xml"/>
  <Override PartName="/ppt/notesSlides/notesSlide23.xml" ContentType="application/vnd.openxmlformats-officedocument.presentationml.notesSlide+xml"/>
  <Override PartName="/ppt/ink/ink20.xml" ContentType="application/inkml+xml"/>
  <Override PartName="/ppt/notesSlides/notesSlide24.xml" ContentType="application/vnd.openxmlformats-officedocument.presentationml.notesSlide+xml"/>
  <Override PartName="/ppt/ink/ink21.xml" ContentType="application/inkml+xml"/>
  <Override PartName="/ppt/notesSlides/notesSlide2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8" r:id="rId3"/>
    <p:sldId id="315" r:id="rId4"/>
    <p:sldId id="309" r:id="rId5"/>
    <p:sldId id="310" r:id="rId6"/>
    <p:sldId id="311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48355-5F40-4EA5-A852-AAFBCD308AB0}" v="30" dt="2025-05-23T01:25:27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sa Knight" userId="87b019da5b4ccf4e" providerId="LiveId" clId="{741263B2-99B0-4807-AF6E-784450127F85}"/>
    <pc:docChg chg="custSel addSld delSld modSld">
      <pc:chgData name="Raysa Knight" userId="87b019da5b4ccf4e" providerId="LiveId" clId="{741263B2-99B0-4807-AF6E-784450127F85}" dt="2025-04-02T19:30:44.996" v="355" actId="47"/>
      <pc:docMkLst>
        <pc:docMk/>
      </pc:docMkLst>
      <pc:sldChg chg="modSp mod">
        <pc:chgData name="Raysa Knight" userId="87b019da5b4ccf4e" providerId="LiveId" clId="{741263B2-99B0-4807-AF6E-784450127F85}" dt="2025-04-02T19:13:47.081" v="187" actId="5793"/>
        <pc:sldMkLst>
          <pc:docMk/>
          <pc:sldMk cId="2819061990" sldId="256"/>
        </pc:sldMkLst>
        <pc:spChg chg="mod">
          <ac:chgData name="Raysa Knight" userId="87b019da5b4ccf4e" providerId="LiveId" clId="{741263B2-99B0-4807-AF6E-784450127F85}" dt="2025-04-02T19:13:47.081" v="187" actId="5793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741263B2-99B0-4807-AF6E-784450127F85}" dt="2025-04-02T19:13:31.876" v="159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Sp modSp mod">
        <pc:chgData name="Raysa Knight" userId="87b019da5b4ccf4e" providerId="LiveId" clId="{741263B2-99B0-4807-AF6E-784450127F85}" dt="2025-04-02T19:14:01.426" v="189" actId="1076"/>
        <pc:sldMkLst>
          <pc:docMk/>
          <pc:sldMk cId="3565847374" sldId="275"/>
        </pc:sldMkLst>
      </pc:sldChg>
      <pc:sldChg chg="modSp mod">
        <pc:chgData name="Raysa Knight" userId="87b019da5b4ccf4e" providerId="LiveId" clId="{741263B2-99B0-4807-AF6E-784450127F85}" dt="2025-04-02T19:30:42.599" v="354" actId="5793"/>
        <pc:sldMkLst>
          <pc:docMk/>
          <pc:sldMk cId="1397691707" sldId="293"/>
        </pc:sldMkLst>
      </pc:sldChg>
      <pc:sldChg chg="addSp delSp modSp add mod">
        <pc:chgData name="Raysa Knight" userId="87b019da5b4ccf4e" providerId="LiveId" clId="{741263B2-99B0-4807-AF6E-784450127F85}" dt="2025-04-02T19:14:36.991" v="194" actId="14100"/>
        <pc:sldMkLst>
          <pc:docMk/>
          <pc:sldMk cId="3965309952" sldId="294"/>
        </pc:sldMkLst>
      </pc:sldChg>
      <pc:sldChg chg="addSp delSp modSp add mod">
        <pc:chgData name="Raysa Knight" userId="87b019da5b4ccf4e" providerId="LiveId" clId="{741263B2-99B0-4807-AF6E-784450127F85}" dt="2025-04-02T19:15:11.116" v="201" actId="14100"/>
        <pc:sldMkLst>
          <pc:docMk/>
          <pc:sldMk cId="3020400574" sldId="295"/>
        </pc:sldMkLst>
      </pc:sldChg>
      <pc:sldChg chg="addSp delSp modSp add mod">
        <pc:chgData name="Raysa Knight" userId="87b019da5b4ccf4e" providerId="LiveId" clId="{741263B2-99B0-4807-AF6E-784450127F85}" dt="2025-04-02T19:15:39.882" v="207" actId="14100"/>
        <pc:sldMkLst>
          <pc:docMk/>
          <pc:sldMk cId="4178105997" sldId="296"/>
        </pc:sldMkLst>
      </pc:sldChg>
      <pc:sldChg chg="addSp delSp modSp add mod">
        <pc:chgData name="Raysa Knight" userId="87b019da5b4ccf4e" providerId="LiveId" clId="{741263B2-99B0-4807-AF6E-784450127F85}" dt="2025-04-02T19:16:07.636" v="213" actId="14100"/>
        <pc:sldMkLst>
          <pc:docMk/>
          <pc:sldMk cId="463259047" sldId="297"/>
        </pc:sldMkLst>
      </pc:sldChg>
      <pc:sldChg chg="addSp delSp modSp add mod">
        <pc:chgData name="Raysa Knight" userId="87b019da5b4ccf4e" providerId="LiveId" clId="{741263B2-99B0-4807-AF6E-784450127F85}" dt="2025-04-02T19:16:39.660" v="218" actId="14100"/>
        <pc:sldMkLst>
          <pc:docMk/>
          <pc:sldMk cId="3339687373" sldId="298"/>
        </pc:sldMkLst>
      </pc:sldChg>
      <pc:sldChg chg="addSp delSp modSp add mod">
        <pc:chgData name="Raysa Knight" userId="87b019da5b4ccf4e" providerId="LiveId" clId="{741263B2-99B0-4807-AF6E-784450127F85}" dt="2025-04-02T19:17:14.106" v="223" actId="14100"/>
        <pc:sldMkLst>
          <pc:docMk/>
          <pc:sldMk cId="173481445" sldId="299"/>
        </pc:sldMkLst>
      </pc:sldChg>
      <pc:sldChg chg="addSp delSp modSp add mod">
        <pc:chgData name="Raysa Knight" userId="87b019da5b4ccf4e" providerId="LiveId" clId="{741263B2-99B0-4807-AF6E-784450127F85}" dt="2025-04-02T19:17:46.489" v="228" actId="14100"/>
        <pc:sldMkLst>
          <pc:docMk/>
          <pc:sldMk cId="3138425886" sldId="300"/>
        </pc:sldMkLst>
      </pc:sldChg>
      <pc:sldChg chg="addSp delSp modSp add mod">
        <pc:chgData name="Raysa Knight" userId="87b019da5b4ccf4e" providerId="LiveId" clId="{741263B2-99B0-4807-AF6E-784450127F85}" dt="2025-04-02T19:18:18.192" v="234" actId="14100"/>
        <pc:sldMkLst>
          <pc:docMk/>
          <pc:sldMk cId="2653802240" sldId="301"/>
        </pc:sldMkLst>
      </pc:sldChg>
      <pc:sldChg chg="addSp delSp modSp add mod">
        <pc:chgData name="Raysa Knight" userId="87b019da5b4ccf4e" providerId="LiveId" clId="{741263B2-99B0-4807-AF6E-784450127F85}" dt="2025-04-02T19:18:56.675" v="239" actId="14100"/>
        <pc:sldMkLst>
          <pc:docMk/>
          <pc:sldMk cId="4152327967" sldId="302"/>
        </pc:sldMkLst>
      </pc:sldChg>
      <pc:sldChg chg="addSp delSp modSp add mod">
        <pc:chgData name="Raysa Knight" userId="87b019da5b4ccf4e" providerId="LiveId" clId="{741263B2-99B0-4807-AF6E-784450127F85}" dt="2025-04-02T19:19:30.820" v="244" actId="14100"/>
        <pc:sldMkLst>
          <pc:docMk/>
          <pc:sldMk cId="2075570958" sldId="303"/>
        </pc:sldMkLst>
      </pc:sldChg>
      <pc:sldChg chg="addSp delSp modSp add mod">
        <pc:chgData name="Raysa Knight" userId="87b019da5b4ccf4e" providerId="LiveId" clId="{741263B2-99B0-4807-AF6E-784450127F85}" dt="2025-04-02T19:19:56.455" v="249" actId="14100"/>
        <pc:sldMkLst>
          <pc:docMk/>
          <pc:sldMk cId="1350276963" sldId="304"/>
        </pc:sldMkLst>
      </pc:sldChg>
      <pc:sldChg chg="addSp delSp modSp add mod">
        <pc:chgData name="Raysa Knight" userId="87b019da5b4ccf4e" providerId="LiveId" clId="{741263B2-99B0-4807-AF6E-784450127F85}" dt="2025-04-02T19:20:33.143" v="254" actId="14100"/>
        <pc:sldMkLst>
          <pc:docMk/>
          <pc:sldMk cId="623711503" sldId="305"/>
        </pc:sldMkLst>
      </pc:sldChg>
      <pc:sldChg chg="addSp delSp add mod">
        <pc:chgData name="Raysa Knight" userId="87b019da5b4ccf4e" providerId="LiveId" clId="{741263B2-99B0-4807-AF6E-784450127F85}" dt="2025-04-02T19:21:28.315" v="257" actId="22"/>
        <pc:sldMkLst>
          <pc:docMk/>
          <pc:sldMk cId="1922387705" sldId="306"/>
        </pc:sldMkLst>
      </pc:sldChg>
      <pc:sldChg chg="addSp delSp modSp add mod">
        <pc:chgData name="Raysa Knight" userId="87b019da5b4ccf4e" providerId="LiveId" clId="{741263B2-99B0-4807-AF6E-784450127F85}" dt="2025-04-02T19:22:08.936" v="263" actId="14100"/>
        <pc:sldMkLst>
          <pc:docMk/>
          <pc:sldMk cId="82901720" sldId="307"/>
        </pc:sldMkLst>
      </pc:sldChg>
      <pc:sldChg chg="addSp delSp modSp add mod">
        <pc:chgData name="Raysa Knight" userId="87b019da5b4ccf4e" providerId="LiveId" clId="{741263B2-99B0-4807-AF6E-784450127F85}" dt="2025-04-02T19:22:44.292" v="270" actId="14100"/>
        <pc:sldMkLst>
          <pc:docMk/>
          <pc:sldMk cId="1254799321" sldId="308"/>
        </pc:sldMkLst>
      </pc:sldChg>
      <pc:sldChg chg="addSp delSp modSp add mod">
        <pc:chgData name="Raysa Knight" userId="87b019da5b4ccf4e" providerId="LiveId" clId="{741263B2-99B0-4807-AF6E-784450127F85}" dt="2025-04-02T19:23:16.931" v="275" actId="14100"/>
        <pc:sldMkLst>
          <pc:docMk/>
          <pc:sldMk cId="4152493538" sldId="309"/>
        </pc:sldMkLst>
      </pc:sldChg>
      <pc:sldChg chg="addSp delSp modSp add mod">
        <pc:chgData name="Raysa Knight" userId="87b019da5b4ccf4e" providerId="LiveId" clId="{741263B2-99B0-4807-AF6E-784450127F85}" dt="2025-04-02T19:24:02.254" v="282" actId="14100"/>
        <pc:sldMkLst>
          <pc:docMk/>
          <pc:sldMk cId="4077506850" sldId="310"/>
        </pc:sldMkLst>
      </pc:sldChg>
      <pc:sldChg chg="addSp delSp modSp add mod">
        <pc:chgData name="Raysa Knight" userId="87b019da5b4ccf4e" providerId="LiveId" clId="{741263B2-99B0-4807-AF6E-784450127F85}" dt="2025-04-02T19:24:46.700" v="289" actId="14100"/>
        <pc:sldMkLst>
          <pc:docMk/>
          <pc:sldMk cId="328482700" sldId="311"/>
        </pc:sldMkLst>
      </pc:sldChg>
      <pc:sldChg chg="addSp delSp modSp add mod">
        <pc:chgData name="Raysa Knight" userId="87b019da5b4ccf4e" providerId="LiveId" clId="{741263B2-99B0-4807-AF6E-784450127F85}" dt="2025-04-02T19:25:16.983" v="295" actId="14100"/>
        <pc:sldMkLst>
          <pc:docMk/>
          <pc:sldMk cId="3352808278" sldId="312"/>
        </pc:sldMkLst>
      </pc:sldChg>
      <pc:sldChg chg="addSp delSp modSp add mod">
        <pc:chgData name="Raysa Knight" userId="87b019da5b4ccf4e" providerId="LiveId" clId="{741263B2-99B0-4807-AF6E-784450127F85}" dt="2025-04-02T19:26:03.926" v="300" actId="14100"/>
        <pc:sldMkLst>
          <pc:docMk/>
          <pc:sldMk cId="3617207247" sldId="313"/>
        </pc:sldMkLst>
      </pc:sldChg>
      <pc:sldChg chg="addSp delSp modSp new mod">
        <pc:chgData name="Raysa Knight" userId="87b019da5b4ccf4e" providerId="LiveId" clId="{741263B2-99B0-4807-AF6E-784450127F85}" dt="2025-04-02T19:28:03.711" v="306" actId="14100"/>
        <pc:sldMkLst>
          <pc:docMk/>
          <pc:sldMk cId="2580925767" sldId="314"/>
        </pc:sldMkLst>
      </pc:sldChg>
      <pc:sldChg chg="delSp new del mod">
        <pc:chgData name="Raysa Knight" userId="87b019da5b4ccf4e" providerId="LiveId" clId="{741263B2-99B0-4807-AF6E-784450127F85}" dt="2025-04-02T19:30:44.996" v="355" actId="47"/>
        <pc:sldMkLst>
          <pc:docMk/>
          <pc:sldMk cId="9160777" sldId="315"/>
        </pc:sldMkLst>
      </pc:sldChg>
    </pc:docChg>
  </pc:docChgLst>
  <pc:docChgLst>
    <pc:chgData name="Raysa Knight" userId="87b019da5b4ccf4e" providerId="LiveId" clId="{DB5C7C41-54EC-4ECA-9D21-42834A731D29}"/>
    <pc:docChg chg="undo custSel addSld delSld modSld">
      <pc:chgData name="Raysa Knight" userId="87b019da5b4ccf4e" providerId="LiveId" clId="{DB5C7C41-54EC-4ECA-9D21-42834A731D29}" dt="2025-05-09T01:09:02.279" v="665"/>
      <pc:docMkLst>
        <pc:docMk/>
      </pc:docMkLst>
      <pc:sldChg chg="addSp delSp modSp add del mod">
        <pc:chgData name="Raysa Knight" userId="87b019da5b4ccf4e" providerId="LiveId" clId="{DB5C7C41-54EC-4ECA-9D21-42834A731D29}" dt="2025-05-01T20:37:45.309" v="131" actId="122"/>
        <pc:sldMkLst>
          <pc:docMk/>
          <pc:sldMk cId="2819061990" sldId="256"/>
        </pc:sldMkLst>
        <pc:spChg chg="mod">
          <ac:chgData name="Raysa Knight" userId="87b019da5b4ccf4e" providerId="LiveId" clId="{DB5C7C41-54EC-4ECA-9D21-42834A731D29}" dt="2025-05-01T20:34:05.676" v="106" actId="14100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DB5C7C41-54EC-4ECA-9D21-42834A731D29}" dt="2025-05-01T20:34:10.532" v="108" actId="27636"/>
          <ac:spMkLst>
            <pc:docMk/>
            <pc:sldMk cId="2819061990" sldId="256"/>
            <ac:spMk id="6" creationId="{6B2871E4-D4AC-9271-7ACF-CE3CBCA20BF7}"/>
          </ac:spMkLst>
        </pc:spChg>
        <pc:spChg chg="add mod topLvl">
          <ac:chgData name="Raysa Knight" userId="87b019da5b4ccf4e" providerId="LiveId" clId="{DB5C7C41-54EC-4ECA-9D21-42834A731D29}" dt="2025-05-01T20:36:47.668" v="128" actId="165"/>
          <ac:spMkLst>
            <pc:docMk/>
            <pc:sldMk cId="2819061990" sldId="256"/>
            <ac:spMk id="37" creationId="{B5FB9EA1-A424-8C37-FBD5-1ED66FDD661D}"/>
          </ac:spMkLst>
        </pc:spChg>
        <pc:spChg chg="add mod topLvl">
          <ac:chgData name="Raysa Knight" userId="87b019da5b4ccf4e" providerId="LiveId" clId="{DB5C7C41-54EC-4ECA-9D21-42834A731D29}" dt="2025-05-01T20:36:47.668" v="128" actId="165"/>
          <ac:spMkLst>
            <pc:docMk/>
            <pc:sldMk cId="2819061990" sldId="256"/>
            <ac:spMk id="44" creationId="{57AB389E-F02D-E222-73ED-4037A8477D6C}"/>
          </ac:spMkLst>
        </pc:spChg>
        <pc:spChg chg="add mod topLvl">
          <ac:chgData name="Raysa Knight" userId="87b019da5b4ccf4e" providerId="LiveId" clId="{DB5C7C41-54EC-4ECA-9D21-42834A731D29}" dt="2025-05-01T20:36:47.668" v="128" actId="165"/>
          <ac:spMkLst>
            <pc:docMk/>
            <pc:sldMk cId="2819061990" sldId="256"/>
            <ac:spMk id="45" creationId="{CDA68E0D-7E1E-CBAD-C3D6-21865DAFB536}"/>
          </ac:spMkLst>
        </pc:spChg>
      </pc:sldChg>
      <pc:sldChg chg="addSp delSp modSp add del mod">
        <pc:chgData name="Raysa Knight" userId="87b019da5b4ccf4e" providerId="LiveId" clId="{DB5C7C41-54EC-4ECA-9D21-42834A731D29}" dt="2025-05-06T20:29:55.867" v="663" actId="14100"/>
        <pc:sldMkLst>
          <pc:docMk/>
          <pc:sldMk cId="161396426" sldId="257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2518195706" sldId="258"/>
        </pc:sldMkLst>
      </pc:sldChg>
      <pc:sldChg chg="del">
        <pc:chgData name="Raysa Knight" userId="87b019da5b4ccf4e" providerId="LiveId" clId="{DB5C7C41-54EC-4ECA-9D21-42834A731D29}" dt="2025-05-01T20:09:52.685" v="17" actId="47"/>
        <pc:sldMkLst>
          <pc:docMk/>
          <pc:sldMk cId="3939398415" sldId="258"/>
        </pc:sldMkLst>
      </pc:sldChg>
      <pc:sldChg chg="del">
        <pc:chgData name="Raysa Knight" userId="87b019da5b4ccf4e" providerId="LiveId" clId="{DB5C7C41-54EC-4ECA-9D21-42834A731D29}" dt="2025-05-01T20:09:52.717" v="18" actId="47"/>
        <pc:sldMkLst>
          <pc:docMk/>
          <pc:sldMk cId="580410656" sldId="259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1633039168" sldId="259"/>
        </pc:sldMkLst>
      </pc:sldChg>
      <pc:sldChg chg="del">
        <pc:chgData name="Raysa Knight" userId="87b019da5b4ccf4e" providerId="LiveId" clId="{DB5C7C41-54EC-4ECA-9D21-42834A731D29}" dt="2025-05-01T20:09:52.750" v="19" actId="47"/>
        <pc:sldMkLst>
          <pc:docMk/>
          <pc:sldMk cId="525341355" sldId="260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2027492692" sldId="260"/>
        </pc:sldMkLst>
      </pc:sldChg>
      <pc:sldChg chg="del">
        <pc:chgData name="Raysa Knight" userId="87b019da5b4ccf4e" providerId="LiveId" clId="{DB5C7C41-54EC-4ECA-9D21-42834A731D29}" dt="2025-05-01T20:09:52.794" v="20" actId="47"/>
        <pc:sldMkLst>
          <pc:docMk/>
          <pc:sldMk cId="3853557034" sldId="261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4141243200" sldId="261"/>
        </pc:sldMkLst>
      </pc:sldChg>
      <pc:sldChg chg="del">
        <pc:chgData name="Raysa Knight" userId="87b019da5b4ccf4e" providerId="LiveId" clId="{DB5C7C41-54EC-4ECA-9D21-42834A731D29}" dt="2025-05-01T20:09:52.825" v="21" actId="47"/>
        <pc:sldMkLst>
          <pc:docMk/>
          <pc:sldMk cId="1906384757" sldId="262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2555104369" sldId="262"/>
        </pc:sldMkLst>
      </pc:sldChg>
      <pc:sldChg chg="del">
        <pc:chgData name="Raysa Knight" userId="87b019da5b4ccf4e" providerId="LiveId" clId="{DB5C7C41-54EC-4ECA-9D21-42834A731D29}" dt="2025-05-01T20:09:52.857" v="22" actId="47"/>
        <pc:sldMkLst>
          <pc:docMk/>
          <pc:sldMk cId="768441493" sldId="263"/>
        </pc:sldMkLst>
      </pc:sldChg>
      <pc:sldChg chg="addSp delSp modSp add mod">
        <pc:chgData name="Raysa Knight" userId="87b019da5b4ccf4e" providerId="LiveId" clId="{DB5C7C41-54EC-4ECA-9D21-42834A731D29}" dt="2025-05-01T20:42:20.792" v="169" actId="14100"/>
        <pc:sldMkLst>
          <pc:docMk/>
          <pc:sldMk cId="1333358162" sldId="263"/>
        </pc:sldMkLst>
      </pc:sldChg>
      <pc:sldChg chg="del">
        <pc:chgData name="Raysa Knight" userId="87b019da5b4ccf4e" providerId="LiveId" clId="{DB5C7C41-54EC-4ECA-9D21-42834A731D29}" dt="2025-05-01T20:09:52.905" v="23" actId="47"/>
        <pc:sldMkLst>
          <pc:docMk/>
          <pc:sldMk cId="1402002891" sldId="264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1737588695" sldId="264"/>
        </pc:sldMkLst>
      </pc:sldChg>
      <pc:sldChg chg="addSp delSp modSp add mod">
        <pc:chgData name="Raysa Knight" userId="87b019da5b4ccf4e" providerId="LiveId" clId="{DB5C7C41-54EC-4ECA-9D21-42834A731D29}" dt="2025-05-01T20:46:20.865" v="207" actId="14100"/>
        <pc:sldMkLst>
          <pc:docMk/>
          <pc:sldMk cId="2833526354" sldId="265"/>
        </pc:sldMkLst>
      </pc:sldChg>
      <pc:sldChg chg="del">
        <pc:chgData name="Raysa Knight" userId="87b019da5b4ccf4e" providerId="LiveId" clId="{DB5C7C41-54EC-4ECA-9D21-42834A731D29}" dt="2025-05-01T20:09:52.939" v="24" actId="47"/>
        <pc:sldMkLst>
          <pc:docMk/>
          <pc:sldMk cId="3548611498" sldId="265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1447042874" sldId="266"/>
        </pc:sldMkLst>
      </pc:sldChg>
      <pc:sldChg chg="del">
        <pc:chgData name="Raysa Knight" userId="87b019da5b4ccf4e" providerId="LiveId" clId="{DB5C7C41-54EC-4ECA-9D21-42834A731D29}" dt="2025-05-01T20:09:52.969" v="25" actId="47"/>
        <pc:sldMkLst>
          <pc:docMk/>
          <pc:sldMk cId="2950411443" sldId="266"/>
        </pc:sldMkLst>
      </pc:sldChg>
      <pc:sldChg chg="del">
        <pc:chgData name="Raysa Knight" userId="87b019da5b4ccf4e" providerId="LiveId" clId="{DB5C7C41-54EC-4ECA-9D21-42834A731D29}" dt="2025-05-01T20:09:53.016" v="26" actId="47"/>
        <pc:sldMkLst>
          <pc:docMk/>
          <pc:sldMk cId="1207031935" sldId="267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1910987168" sldId="267"/>
        </pc:sldMkLst>
      </pc:sldChg>
      <pc:sldChg chg="del">
        <pc:chgData name="Raysa Knight" userId="87b019da5b4ccf4e" providerId="LiveId" clId="{DB5C7C41-54EC-4ECA-9D21-42834A731D29}" dt="2025-05-01T20:09:53.064" v="27" actId="47"/>
        <pc:sldMkLst>
          <pc:docMk/>
          <pc:sldMk cId="1433646921" sldId="268"/>
        </pc:sldMkLst>
      </pc:sldChg>
      <pc:sldChg chg="addSp delSp modSp add mod">
        <pc:chgData name="Raysa Knight" userId="87b019da5b4ccf4e" providerId="LiveId" clId="{DB5C7C41-54EC-4ECA-9D21-42834A731D29}" dt="2025-05-01T20:51:11.380" v="267" actId="1076"/>
        <pc:sldMkLst>
          <pc:docMk/>
          <pc:sldMk cId="1577738466" sldId="268"/>
        </pc:sldMkLst>
      </pc:sldChg>
      <pc:sldChg chg="addSp delSp modSp add mod">
        <pc:chgData name="Raysa Knight" userId="87b019da5b4ccf4e" providerId="LiveId" clId="{DB5C7C41-54EC-4ECA-9D21-42834A731D29}" dt="2025-05-01T20:52:12.962" v="281" actId="14100"/>
        <pc:sldMkLst>
          <pc:docMk/>
          <pc:sldMk cId="2190777124" sldId="269"/>
        </pc:sldMkLst>
      </pc:sldChg>
      <pc:sldChg chg="del">
        <pc:chgData name="Raysa Knight" userId="87b019da5b4ccf4e" providerId="LiveId" clId="{DB5C7C41-54EC-4ECA-9D21-42834A731D29}" dt="2025-05-01T20:09:53.111" v="28" actId="47"/>
        <pc:sldMkLst>
          <pc:docMk/>
          <pc:sldMk cId="3859685650" sldId="269"/>
        </pc:sldMkLst>
      </pc:sldChg>
      <pc:sldChg chg="addSp delSp modSp add mod">
        <pc:chgData name="Raysa Knight" userId="87b019da5b4ccf4e" providerId="LiveId" clId="{DB5C7C41-54EC-4ECA-9D21-42834A731D29}" dt="2025-05-01T20:57:10.211" v="292" actId="14100"/>
        <pc:sldMkLst>
          <pc:docMk/>
          <pc:sldMk cId="322393688" sldId="270"/>
        </pc:sldMkLst>
      </pc:sldChg>
      <pc:sldChg chg="del">
        <pc:chgData name="Raysa Knight" userId="87b019da5b4ccf4e" providerId="LiveId" clId="{DB5C7C41-54EC-4ECA-9D21-42834A731D29}" dt="2025-05-01T20:09:53.143" v="29" actId="47"/>
        <pc:sldMkLst>
          <pc:docMk/>
          <pc:sldMk cId="922171442" sldId="270"/>
        </pc:sldMkLst>
      </pc:sldChg>
      <pc:sldChg chg="addSp delSp modSp add mod">
        <pc:chgData name="Raysa Knight" userId="87b019da5b4ccf4e" providerId="LiveId" clId="{DB5C7C41-54EC-4ECA-9D21-42834A731D29}" dt="2025-05-01T20:58:05.882" v="302" actId="14100"/>
        <pc:sldMkLst>
          <pc:docMk/>
          <pc:sldMk cId="523790059" sldId="271"/>
        </pc:sldMkLst>
      </pc:sldChg>
      <pc:sldChg chg="del">
        <pc:chgData name="Raysa Knight" userId="87b019da5b4ccf4e" providerId="LiveId" clId="{DB5C7C41-54EC-4ECA-9D21-42834A731D29}" dt="2025-05-01T20:09:52.650" v="16" actId="47"/>
        <pc:sldMkLst>
          <pc:docMk/>
          <pc:sldMk cId="1573774109" sldId="271"/>
        </pc:sldMkLst>
      </pc:sldChg>
      <pc:sldChg chg="del">
        <pc:chgData name="Raysa Knight" userId="87b019da5b4ccf4e" providerId="LiveId" clId="{DB5C7C41-54EC-4ECA-9D21-42834A731D29}" dt="2025-05-01T20:09:51.399" v="9" actId="47"/>
        <pc:sldMkLst>
          <pc:docMk/>
          <pc:sldMk cId="1328504174" sldId="272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4230650597" sldId="272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1433191161" sldId="273"/>
        </pc:sldMkLst>
      </pc:sldChg>
      <pc:sldChg chg="del">
        <pc:chgData name="Raysa Knight" userId="87b019da5b4ccf4e" providerId="LiveId" clId="{DB5C7C41-54EC-4ECA-9D21-42834A731D29}" dt="2025-05-01T20:09:49.890" v="2" actId="47"/>
        <pc:sldMkLst>
          <pc:docMk/>
          <pc:sldMk cId="3022087889" sldId="273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3305515528" sldId="274"/>
        </pc:sldMkLst>
      </pc:sldChg>
      <pc:sldChg chg="addSp delSp modSp add mod">
        <pc:chgData name="Raysa Knight" userId="87b019da5b4ccf4e" providerId="LiveId" clId="{DB5C7C41-54EC-4ECA-9D21-42834A731D29}" dt="2025-05-09T00:59:41.390" v="664"/>
        <pc:sldMkLst>
          <pc:docMk/>
          <pc:sldMk cId="1611463098" sldId="275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4044436720" sldId="276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592252317" sldId="277"/>
        </pc:sldMkLst>
      </pc:sldChg>
      <pc:sldChg chg="del">
        <pc:chgData name="Raysa Knight" userId="87b019da5b4ccf4e" providerId="LiveId" clId="{DB5C7C41-54EC-4ECA-9D21-42834A731D29}" dt="2025-05-01T20:09:50.129" v="3" actId="47"/>
        <pc:sldMkLst>
          <pc:docMk/>
          <pc:sldMk cId="2652544131" sldId="277"/>
        </pc:sldMkLst>
      </pc:sldChg>
      <pc:sldChg chg="del">
        <pc:chgData name="Raysa Knight" userId="87b019da5b4ccf4e" providerId="LiveId" clId="{DB5C7C41-54EC-4ECA-9D21-42834A731D29}" dt="2025-05-01T20:09:50.388" v="4" actId="47"/>
        <pc:sldMkLst>
          <pc:docMk/>
          <pc:sldMk cId="2665260482" sldId="278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4202435746" sldId="278"/>
        </pc:sldMkLst>
      </pc:sldChg>
      <pc:sldChg chg="del">
        <pc:chgData name="Raysa Knight" userId="87b019da5b4ccf4e" providerId="LiveId" clId="{DB5C7C41-54EC-4ECA-9D21-42834A731D29}" dt="2025-05-01T20:09:50.970" v="7" actId="47"/>
        <pc:sldMkLst>
          <pc:docMk/>
          <pc:sldMk cId="749622303" sldId="279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3699510272" sldId="279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1923922299" sldId="280"/>
        </pc:sldMkLst>
      </pc:sldChg>
      <pc:sldChg chg="del">
        <pc:chgData name="Raysa Knight" userId="87b019da5b4ccf4e" providerId="LiveId" clId="{DB5C7C41-54EC-4ECA-9D21-42834A731D29}" dt="2025-05-01T20:09:51.193" v="8" actId="47"/>
        <pc:sldMkLst>
          <pc:docMk/>
          <pc:sldMk cId="2628590987" sldId="280"/>
        </pc:sldMkLst>
      </pc:sldChg>
      <pc:sldChg chg="del">
        <pc:chgData name="Raysa Knight" userId="87b019da5b4ccf4e" providerId="LiveId" clId="{DB5C7C41-54EC-4ECA-9D21-42834A731D29}" dt="2025-05-01T20:09:50.598" v="5" actId="47"/>
        <pc:sldMkLst>
          <pc:docMk/>
          <pc:sldMk cId="2331125848" sldId="281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3800075206" sldId="281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557860390" sldId="282"/>
        </pc:sldMkLst>
      </pc:sldChg>
      <pc:sldChg chg="del">
        <pc:chgData name="Raysa Knight" userId="87b019da5b4ccf4e" providerId="LiveId" clId="{DB5C7C41-54EC-4ECA-9D21-42834A731D29}" dt="2025-05-01T20:09:50.780" v="6" actId="47"/>
        <pc:sldMkLst>
          <pc:docMk/>
          <pc:sldMk cId="2941412514" sldId="282"/>
        </pc:sldMkLst>
      </pc:sldChg>
      <pc:sldChg chg="del">
        <pc:chgData name="Raysa Knight" userId="87b019da5b4ccf4e" providerId="LiveId" clId="{DB5C7C41-54EC-4ECA-9D21-42834A731D29}" dt="2025-05-01T20:09:51.589" v="10" actId="47"/>
        <pc:sldMkLst>
          <pc:docMk/>
          <pc:sldMk cId="679577265" sldId="283"/>
        </pc:sldMkLst>
      </pc:sldChg>
      <pc:sldChg chg="addSp delSp modSp add mod">
        <pc:chgData name="Raysa Knight" userId="87b019da5b4ccf4e" providerId="LiveId" clId="{DB5C7C41-54EC-4ECA-9D21-42834A731D29}" dt="2025-05-09T01:09:02.279" v="665"/>
        <pc:sldMkLst>
          <pc:docMk/>
          <pc:sldMk cId="784658824" sldId="283"/>
        </pc:sldMkLst>
      </pc:sldChg>
      <pc:sldChg chg="addSp add">
        <pc:chgData name="Raysa Knight" userId="87b019da5b4ccf4e" providerId="LiveId" clId="{DB5C7C41-54EC-4ECA-9D21-42834A731D29}" dt="2025-05-09T00:59:41.390" v="664"/>
        <pc:sldMkLst>
          <pc:docMk/>
          <pc:sldMk cId="1836435088" sldId="284"/>
        </pc:sldMkLst>
      </pc:sldChg>
      <pc:sldChg chg="del">
        <pc:chgData name="Raysa Knight" userId="87b019da5b4ccf4e" providerId="LiveId" clId="{DB5C7C41-54EC-4ECA-9D21-42834A731D29}" dt="2025-05-01T20:09:51.795" v="11" actId="47"/>
        <pc:sldMkLst>
          <pc:docMk/>
          <pc:sldMk cId="2476263710" sldId="284"/>
        </pc:sldMkLst>
      </pc:sldChg>
      <pc:sldChg chg="del">
        <pc:chgData name="Raysa Knight" userId="87b019da5b4ccf4e" providerId="LiveId" clId="{DB5C7C41-54EC-4ECA-9D21-42834A731D29}" dt="2025-05-01T20:09:52.490" v="12" actId="47"/>
        <pc:sldMkLst>
          <pc:docMk/>
          <pc:sldMk cId="3143439645" sldId="285"/>
        </pc:sldMkLst>
      </pc:sldChg>
      <pc:sldChg chg="del">
        <pc:chgData name="Raysa Knight" userId="87b019da5b4ccf4e" providerId="LiveId" clId="{DB5C7C41-54EC-4ECA-9D21-42834A731D29}" dt="2025-05-01T20:09:52.559" v="13" actId="47"/>
        <pc:sldMkLst>
          <pc:docMk/>
          <pc:sldMk cId="2342439987" sldId="286"/>
        </pc:sldMkLst>
      </pc:sldChg>
      <pc:sldChg chg="del">
        <pc:chgData name="Raysa Knight" userId="87b019da5b4ccf4e" providerId="LiveId" clId="{DB5C7C41-54EC-4ECA-9D21-42834A731D29}" dt="2025-05-01T20:09:52.594" v="14" actId="47"/>
        <pc:sldMkLst>
          <pc:docMk/>
          <pc:sldMk cId="3565074093" sldId="287"/>
        </pc:sldMkLst>
      </pc:sldChg>
      <pc:sldChg chg="del">
        <pc:chgData name="Raysa Knight" userId="87b019da5b4ccf4e" providerId="LiveId" clId="{DB5C7C41-54EC-4ECA-9D21-42834A731D29}" dt="2025-05-01T20:09:52.607" v="15" actId="47"/>
        <pc:sldMkLst>
          <pc:docMk/>
          <pc:sldMk cId="877882988" sldId="288"/>
        </pc:sldMkLst>
      </pc:sldChg>
    </pc:docChg>
  </pc:docChgLst>
  <pc:docChgLst>
    <pc:chgData name="Raysa Knight" userId="87b019da5b4ccf4e" providerId="LiveId" clId="{72C48355-5F40-4EA5-A852-AAFBCD308AB0}"/>
    <pc:docChg chg="undo custSel addSld delSld modSld">
      <pc:chgData name="Raysa Knight" userId="87b019da5b4ccf4e" providerId="LiveId" clId="{72C48355-5F40-4EA5-A852-AAFBCD308AB0}" dt="2025-05-23T01:25:27.747" v="1456"/>
      <pc:docMkLst>
        <pc:docMk/>
      </pc:docMkLst>
      <pc:sldChg chg="del">
        <pc:chgData name="Raysa Knight" userId="87b019da5b4ccf4e" providerId="LiveId" clId="{72C48355-5F40-4EA5-A852-AAFBCD308AB0}" dt="2025-05-21T18:38:50.955" v="81" actId="47"/>
        <pc:sldMkLst>
          <pc:docMk/>
          <pc:sldMk cId="0" sldId="260"/>
        </pc:sldMkLst>
      </pc:sldChg>
      <pc:sldChg chg="del">
        <pc:chgData name="Raysa Knight" userId="87b019da5b4ccf4e" providerId="LiveId" clId="{72C48355-5F40-4EA5-A852-AAFBCD308AB0}" dt="2025-05-21T18:38:57.130" v="94" actId="47"/>
        <pc:sldMkLst>
          <pc:docMk/>
          <pc:sldMk cId="0" sldId="265"/>
        </pc:sldMkLst>
      </pc:sldChg>
      <pc:sldChg chg="del">
        <pc:chgData name="Raysa Knight" userId="87b019da5b4ccf4e" providerId="LiveId" clId="{72C48355-5F40-4EA5-A852-AAFBCD308AB0}" dt="2025-05-21T18:39:00.500" v="99" actId="47"/>
        <pc:sldMkLst>
          <pc:docMk/>
          <pc:sldMk cId="0" sldId="266"/>
        </pc:sldMkLst>
      </pc:sldChg>
      <pc:sldChg chg="del">
        <pc:chgData name="Raysa Knight" userId="87b019da5b4ccf4e" providerId="LiveId" clId="{72C48355-5F40-4EA5-A852-AAFBCD308AB0}" dt="2025-05-21T18:39:00.787" v="100" actId="47"/>
        <pc:sldMkLst>
          <pc:docMk/>
          <pc:sldMk cId="0" sldId="267"/>
        </pc:sldMkLst>
      </pc:sldChg>
      <pc:sldChg chg="del">
        <pc:chgData name="Raysa Knight" userId="87b019da5b4ccf4e" providerId="LiveId" clId="{72C48355-5F40-4EA5-A852-AAFBCD308AB0}" dt="2025-05-21T18:39:01.169" v="101" actId="47"/>
        <pc:sldMkLst>
          <pc:docMk/>
          <pc:sldMk cId="0" sldId="268"/>
        </pc:sldMkLst>
      </pc:sldChg>
      <pc:sldChg chg="del">
        <pc:chgData name="Raysa Knight" userId="87b019da5b4ccf4e" providerId="LiveId" clId="{72C48355-5F40-4EA5-A852-AAFBCD308AB0}" dt="2025-05-21T18:38:46.605" v="73" actId="47"/>
        <pc:sldMkLst>
          <pc:docMk/>
          <pc:sldMk cId="0" sldId="269"/>
        </pc:sldMkLst>
      </pc:sldChg>
      <pc:sldChg chg="del">
        <pc:chgData name="Raysa Knight" userId="87b019da5b4ccf4e" providerId="LiveId" clId="{72C48355-5F40-4EA5-A852-AAFBCD308AB0}" dt="2025-05-21T18:38:48.721" v="76" actId="47"/>
        <pc:sldMkLst>
          <pc:docMk/>
          <pc:sldMk cId="784658824" sldId="283"/>
        </pc:sldMkLst>
      </pc:sldChg>
      <pc:sldChg chg="del">
        <pc:chgData name="Raysa Knight" userId="87b019da5b4ccf4e" providerId="LiveId" clId="{72C48355-5F40-4EA5-A852-AAFBCD308AB0}" dt="2025-05-21T18:38:53.376" v="86" actId="47"/>
        <pc:sldMkLst>
          <pc:docMk/>
          <pc:sldMk cId="1258099666" sldId="285"/>
        </pc:sldMkLst>
      </pc:sldChg>
      <pc:sldChg chg="del">
        <pc:chgData name="Raysa Knight" userId="87b019da5b4ccf4e" providerId="LiveId" clId="{72C48355-5F40-4EA5-A852-AAFBCD308AB0}" dt="2025-05-21T18:38:53.890" v="87" actId="47"/>
        <pc:sldMkLst>
          <pc:docMk/>
          <pc:sldMk cId="3173150243" sldId="286"/>
        </pc:sldMkLst>
      </pc:sldChg>
      <pc:sldChg chg="del">
        <pc:chgData name="Raysa Knight" userId="87b019da5b4ccf4e" providerId="LiveId" clId="{72C48355-5F40-4EA5-A852-AAFBCD308AB0}" dt="2025-05-21T18:38:54.339" v="88" actId="47"/>
        <pc:sldMkLst>
          <pc:docMk/>
          <pc:sldMk cId="3500329413" sldId="287"/>
        </pc:sldMkLst>
      </pc:sldChg>
      <pc:sldChg chg="del">
        <pc:chgData name="Raysa Knight" userId="87b019da5b4ccf4e" providerId="LiveId" clId="{72C48355-5F40-4EA5-A852-AAFBCD308AB0}" dt="2025-05-21T18:38:54.772" v="89" actId="47"/>
        <pc:sldMkLst>
          <pc:docMk/>
          <pc:sldMk cId="721299256" sldId="288"/>
        </pc:sldMkLst>
      </pc:sldChg>
      <pc:sldChg chg="del">
        <pc:chgData name="Raysa Knight" userId="87b019da5b4ccf4e" providerId="LiveId" clId="{72C48355-5F40-4EA5-A852-AAFBCD308AB0}" dt="2025-05-21T18:38:55.317" v="90" actId="47"/>
        <pc:sldMkLst>
          <pc:docMk/>
          <pc:sldMk cId="3657671324" sldId="289"/>
        </pc:sldMkLst>
      </pc:sldChg>
      <pc:sldChg chg="del">
        <pc:chgData name="Raysa Knight" userId="87b019da5b4ccf4e" providerId="LiveId" clId="{72C48355-5F40-4EA5-A852-AAFBCD308AB0}" dt="2025-05-21T18:38:48.073" v="75" actId="47"/>
        <pc:sldMkLst>
          <pc:docMk/>
          <pc:sldMk cId="3411751155" sldId="290"/>
        </pc:sldMkLst>
      </pc:sldChg>
      <pc:sldChg chg="del">
        <pc:chgData name="Raysa Knight" userId="87b019da5b4ccf4e" providerId="LiveId" clId="{72C48355-5F40-4EA5-A852-AAFBCD308AB0}" dt="2025-05-21T18:38:52.361" v="84" actId="47"/>
        <pc:sldMkLst>
          <pc:docMk/>
          <pc:sldMk cId="298055956" sldId="291"/>
        </pc:sldMkLst>
      </pc:sldChg>
      <pc:sldChg chg="del">
        <pc:chgData name="Raysa Knight" userId="87b019da5b4ccf4e" providerId="LiveId" clId="{72C48355-5F40-4EA5-A852-AAFBCD308AB0}" dt="2025-05-21T18:38:52.918" v="85" actId="47"/>
        <pc:sldMkLst>
          <pc:docMk/>
          <pc:sldMk cId="525768853" sldId="292"/>
        </pc:sldMkLst>
      </pc:sldChg>
      <pc:sldChg chg="del">
        <pc:chgData name="Raysa Knight" userId="87b019da5b4ccf4e" providerId="LiveId" clId="{72C48355-5F40-4EA5-A852-AAFBCD308AB0}" dt="2025-05-21T18:38:58.107" v="95" actId="47"/>
        <pc:sldMkLst>
          <pc:docMk/>
          <pc:sldMk cId="1621502544" sldId="293"/>
        </pc:sldMkLst>
      </pc:sldChg>
      <pc:sldChg chg="del">
        <pc:chgData name="Raysa Knight" userId="87b019da5b4ccf4e" providerId="LiveId" clId="{72C48355-5F40-4EA5-A852-AAFBCD308AB0}" dt="2025-05-21T18:38:59.241" v="96" actId="47"/>
        <pc:sldMkLst>
          <pc:docMk/>
          <pc:sldMk cId="1152800288" sldId="294"/>
        </pc:sldMkLst>
      </pc:sldChg>
      <pc:sldChg chg="del">
        <pc:chgData name="Raysa Knight" userId="87b019da5b4ccf4e" providerId="LiveId" clId="{72C48355-5F40-4EA5-A852-AAFBCD308AB0}" dt="2025-05-21T18:38:59.547" v="97" actId="47"/>
        <pc:sldMkLst>
          <pc:docMk/>
          <pc:sldMk cId="4097093980" sldId="295"/>
        </pc:sldMkLst>
      </pc:sldChg>
      <pc:sldChg chg="del">
        <pc:chgData name="Raysa Knight" userId="87b019da5b4ccf4e" providerId="LiveId" clId="{72C48355-5F40-4EA5-A852-AAFBCD308AB0}" dt="2025-05-21T18:39:00.215" v="98" actId="47"/>
        <pc:sldMkLst>
          <pc:docMk/>
          <pc:sldMk cId="1422890357" sldId="296"/>
        </pc:sldMkLst>
      </pc:sldChg>
      <pc:sldChg chg="del">
        <pc:chgData name="Raysa Knight" userId="87b019da5b4ccf4e" providerId="LiveId" clId="{72C48355-5F40-4EA5-A852-AAFBCD308AB0}" dt="2025-05-21T18:38:55.790" v="91" actId="47"/>
        <pc:sldMkLst>
          <pc:docMk/>
          <pc:sldMk cId="303908802" sldId="297"/>
        </pc:sldMkLst>
      </pc:sldChg>
      <pc:sldChg chg="del">
        <pc:chgData name="Raysa Knight" userId="87b019da5b4ccf4e" providerId="LiveId" clId="{72C48355-5F40-4EA5-A852-AAFBCD308AB0}" dt="2025-05-21T18:38:47.486" v="74" actId="47"/>
        <pc:sldMkLst>
          <pc:docMk/>
          <pc:sldMk cId="1777395167" sldId="298"/>
        </pc:sldMkLst>
      </pc:sldChg>
      <pc:sldChg chg="del">
        <pc:chgData name="Raysa Knight" userId="87b019da5b4ccf4e" providerId="LiveId" clId="{72C48355-5F40-4EA5-A852-AAFBCD308AB0}" dt="2025-05-21T18:38:49.162" v="77" actId="47"/>
        <pc:sldMkLst>
          <pc:docMk/>
          <pc:sldMk cId="1680254207" sldId="299"/>
        </pc:sldMkLst>
      </pc:sldChg>
      <pc:sldChg chg="del">
        <pc:chgData name="Raysa Knight" userId="87b019da5b4ccf4e" providerId="LiveId" clId="{72C48355-5F40-4EA5-A852-AAFBCD308AB0}" dt="2025-05-21T18:38:50.443" v="80" actId="47"/>
        <pc:sldMkLst>
          <pc:docMk/>
          <pc:sldMk cId="1548676862" sldId="300"/>
        </pc:sldMkLst>
      </pc:sldChg>
      <pc:sldChg chg="del">
        <pc:chgData name="Raysa Knight" userId="87b019da5b4ccf4e" providerId="LiveId" clId="{72C48355-5F40-4EA5-A852-AAFBCD308AB0}" dt="2025-05-21T18:38:51.434" v="82" actId="47"/>
        <pc:sldMkLst>
          <pc:docMk/>
          <pc:sldMk cId="3801900590" sldId="301"/>
        </pc:sldMkLst>
      </pc:sldChg>
      <pc:sldChg chg="del">
        <pc:chgData name="Raysa Knight" userId="87b019da5b4ccf4e" providerId="LiveId" clId="{72C48355-5F40-4EA5-A852-AAFBCD308AB0}" dt="2025-05-21T18:38:51.897" v="83" actId="47"/>
        <pc:sldMkLst>
          <pc:docMk/>
          <pc:sldMk cId="4006386591" sldId="302"/>
        </pc:sldMkLst>
      </pc:sldChg>
      <pc:sldChg chg="del">
        <pc:chgData name="Raysa Knight" userId="87b019da5b4ccf4e" providerId="LiveId" clId="{72C48355-5F40-4EA5-A852-AAFBCD308AB0}" dt="2025-05-21T18:38:56.220" v="92" actId="47"/>
        <pc:sldMkLst>
          <pc:docMk/>
          <pc:sldMk cId="4012295193" sldId="303"/>
        </pc:sldMkLst>
      </pc:sldChg>
      <pc:sldChg chg="del">
        <pc:chgData name="Raysa Knight" userId="87b019da5b4ccf4e" providerId="LiveId" clId="{72C48355-5F40-4EA5-A852-AAFBCD308AB0}" dt="2025-05-21T18:38:56.672" v="93" actId="47"/>
        <pc:sldMkLst>
          <pc:docMk/>
          <pc:sldMk cId="2094201147" sldId="304"/>
        </pc:sldMkLst>
      </pc:sldChg>
      <pc:sldChg chg="del">
        <pc:chgData name="Raysa Knight" userId="87b019da5b4ccf4e" providerId="LiveId" clId="{72C48355-5F40-4EA5-A852-AAFBCD308AB0}" dt="2025-05-21T18:39:02.115" v="102" actId="47"/>
        <pc:sldMkLst>
          <pc:docMk/>
          <pc:sldMk cId="0" sldId="305"/>
        </pc:sldMkLst>
      </pc:sldChg>
      <pc:sldChg chg="del">
        <pc:chgData name="Raysa Knight" userId="87b019da5b4ccf4e" providerId="LiveId" clId="{72C48355-5F40-4EA5-A852-AAFBCD308AB0}" dt="2025-05-21T18:38:49.629" v="78" actId="47"/>
        <pc:sldMkLst>
          <pc:docMk/>
          <pc:sldMk cId="4240138925" sldId="306"/>
        </pc:sldMkLst>
      </pc:sldChg>
      <pc:sldChg chg="del">
        <pc:chgData name="Raysa Knight" userId="87b019da5b4ccf4e" providerId="LiveId" clId="{72C48355-5F40-4EA5-A852-AAFBCD308AB0}" dt="2025-05-21T18:38:50.058" v="79" actId="47"/>
        <pc:sldMkLst>
          <pc:docMk/>
          <pc:sldMk cId="2271194691" sldId="307"/>
        </pc:sldMkLst>
      </pc:sldChg>
      <pc:sldChg chg="addSp delSp modSp mod">
        <pc:chgData name="Raysa Knight" userId="87b019da5b4ccf4e" providerId="LiveId" clId="{72C48355-5F40-4EA5-A852-AAFBCD308AB0}" dt="2025-05-23T01:25:27.747" v="1456"/>
        <pc:sldMkLst>
          <pc:docMk/>
          <pc:sldMk cId="80271904" sldId="308"/>
        </pc:sldMkLst>
        <pc:spChg chg="add mod">
          <ac:chgData name="Raysa Knight" userId="87b019da5b4ccf4e" providerId="LiveId" clId="{72C48355-5F40-4EA5-A852-AAFBCD308AB0}" dt="2025-05-21T19:13:50.391" v="406" actId="1076"/>
          <ac:spMkLst>
            <pc:docMk/>
            <pc:sldMk cId="80271904" sldId="308"/>
            <ac:spMk id="7" creationId="{AB82E4B5-0869-0E8B-F959-B8E23A5499B0}"/>
          </ac:spMkLst>
        </pc:spChg>
        <pc:spChg chg="add mod">
          <ac:chgData name="Raysa Knight" userId="87b019da5b4ccf4e" providerId="LiveId" clId="{72C48355-5F40-4EA5-A852-AAFBCD308AB0}" dt="2025-05-21T19:13:39.762" v="403" actId="14100"/>
          <ac:spMkLst>
            <pc:docMk/>
            <pc:sldMk cId="80271904" sldId="308"/>
            <ac:spMk id="9" creationId="{EE722F31-9D09-DB14-2C76-4E4276EDA971}"/>
          </ac:spMkLst>
        </pc:spChg>
        <pc:picChg chg="add mod">
          <ac:chgData name="Raysa Knight" userId="87b019da5b4ccf4e" providerId="LiveId" clId="{72C48355-5F40-4EA5-A852-AAFBCD308AB0}" dt="2025-05-21T19:13:25.565" v="401" actId="1076"/>
          <ac:picMkLst>
            <pc:docMk/>
            <pc:sldMk cId="80271904" sldId="308"/>
            <ac:picMk id="3" creationId="{311F4924-8765-A6F2-D946-C4B5F785A411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80271904" sldId="308"/>
            <ac:inkMk id="4" creationId="{2AE47FC9-7478-7F97-2F5F-655F75DB1057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528689085" sldId="309"/>
        </pc:sldMkLst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6" creationId="{945B5072-724F-14B2-BAFC-E3418ACBAC9B}"/>
          </ac:spMkLst>
        </pc:spChg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9" creationId="{779CAEE1-0262-F155-EB4C-BB142176E72B}"/>
          </ac:spMkLst>
        </pc:spChg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10" creationId="{5657D389-6A65-034D-C5DD-DE14AE94DF25}"/>
          </ac:spMkLst>
        </pc:spChg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11" creationId="{07F7F34E-3163-3EC3-102E-7C464F5D8AB5}"/>
          </ac:spMkLst>
        </pc:spChg>
        <pc:spChg chg="mod">
          <ac:chgData name="Raysa Knight" userId="87b019da5b4ccf4e" providerId="LiveId" clId="{72C48355-5F40-4EA5-A852-AAFBCD308AB0}" dt="2025-05-21T18:48:39.618" v="159" actId="1076"/>
          <ac:spMkLst>
            <pc:docMk/>
            <pc:sldMk cId="2528689085" sldId="309"/>
            <ac:spMk id="12" creationId="{99114FB0-A7CA-3E23-48BC-5A92FE26A788}"/>
          </ac:spMkLst>
        </pc:spChg>
        <pc:spChg chg="add mod topLvl">
          <ac:chgData name="Raysa Knight" userId="87b019da5b4ccf4e" providerId="LiveId" clId="{72C48355-5F40-4EA5-A852-AAFBCD308AB0}" dt="2025-05-21T18:50:09.056" v="192" actId="6549"/>
          <ac:spMkLst>
            <pc:docMk/>
            <pc:sldMk cId="2528689085" sldId="309"/>
            <ac:spMk id="13" creationId="{0DED08A0-C89C-26B1-1898-79FD3017E1A9}"/>
          </ac:spMkLst>
        </pc:spChg>
        <pc:spChg chg="mod">
          <ac:chgData name="Raysa Knight" userId="87b019da5b4ccf4e" providerId="LiveId" clId="{72C48355-5F40-4EA5-A852-AAFBCD308AB0}" dt="2025-05-21T18:50:04.556" v="190" actId="313"/>
          <ac:spMkLst>
            <pc:docMk/>
            <pc:sldMk cId="2528689085" sldId="309"/>
            <ac:spMk id="14" creationId="{3630D174-9808-3A76-B0FE-1E28168402F9}"/>
          </ac:spMkLst>
        </pc:spChg>
        <pc:spChg chg="mod">
          <ac:chgData name="Raysa Knight" userId="87b019da5b4ccf4e" providerId="LiveId" clId="{72C48355-5F40-4EA5-A852-AAFBCD308AB0}" dt="2025-05-21T18:49:34.594" v="187" actId="20577"/>
          <ac:spMkLst>
            <pc:docMk/>
            <pc:sldMk cId="2528689085" sldId="309"/>
            <ac:spMk id="15" creationId="{772D3049-AB6B-F957-206E-B312753C0F59}"/>
          </ac:spMkLst>
        </pc:spChg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16" creationId="{E555A509-67BE-6CBF-81F6-074BE82F4522}"/>
          </ac:spMkLst>
        </pc:spChg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17" creationId="{8D8D55D4-495B-DB15-55D7-AC8A42CA5F17}"/>
          </ac:spMkLst>
        </pc:spChg>
        <pc:spChg chg="mod">
          <ac:chgData name="Raysa Knight" userId="87b019da5b4ccf4e" providerId="LiveId" clId="{72C48355-5F40-4EA5-A852-AAFBCD308AB0}" dt="2025-05-21T18:50:56.143" v="219" actId="20577"/>
          <ac:spMkLst>
            <pc:docMk/>
            <pc:sldMk cId="2528689085" sldId="309"/>
            <ac:spMk id="18" creationId="{3B259212-E8B7-E0D8-CE52-E23B333AD288}"/>
          </ac:spMkLst>
        </pc:spChg>
        <pc:spChg chg="add mod topLvl">
          <ac:chgData name="Raysa Knight" userId="87b019da5b4ccf4e" providerId="LiveId" clId="{72C48355-5F40-4EA5-A852-AAFBCD308AB0}" dt="2025-05-21T18:51:04.596" v="220" actId="1076"/>
          <ac:spMkLst>
            <pc:docMk/>
            <pc:sldMk cId="2528689085" sldId="309"/>
            <ac:spMk id="19" creationId="{D69E4CEE-A31E-FC26-3438-6972A45A60B2}"/>
          </ac:spMkLst>
        </pc:spChg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22" creationId="{7AA98187-F94F-4A1C-6166-1A43AB09365B}"/>
          </ac:spMkLst>
        </pc:spChg>
        <pc:spChg chg="add mod topLvl">
          <ac:chgData name="Raysa Knight" userId="87b019da5b4ccf4e" providerId="LiveId" clId="{72C48355-5F40-4EA5-A852-AAFBCD308AB0}" dt="2025-05-21T18:48:56.419" v="161" actId="255"/>
          <ac:spMkLst>
            <pc:docMk/>
            <pc:sldMk cId="2528689085" sldId="309"/>
            <ac:spMk id="23" creationId="{3ABE9ECE-F3ED-485D-FCBD-558B9E86E285}"/>
          </ac:spMkLst>
        </pc:spChg>
        <pc:picChg chg="mod">
          <ac:chgData name="Raysa Knight" userId="87b019da5b4ccf4e" providerId="LiveId" clId="{72C48355-5F40-4EA5-A852-AAFBCD308AB0}" dt="2025-05-21T18:51:05.331" v="221" actId="1076"/>
          <ac:picMkLst>
            <pc:docMk/>
            <pc:sldMk cId="2528689085" sldId="309"/>
            <ac:picMk id="24" creationId="{4828996E-53AA-7471-3838-50D1D7750A7F}"/>
          </ac:picMkLst>
        </pc:picChg>
        <pc:picChg chg="mod">
          <ac:chgData name="Raysa Knight" userId="87b019da5b4ccf4e" providerId="LiveId" clId="{72C48355-5F40-4EA5-A852-AAFBCD308AB0}" dt="2025-05-21T18:49:05.335" v="163" actId="14100"/>
          <ac:picMkLst>
            <pc:docMk/>
            <pc:sldMk cId="2528689085" sldId="309"/>
            <ac:picMk id="25" creationId="{04A6EBDD-96DA-0AB8-5C90-282E98C9BC16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528689085" sldId="309"/>
            <ac:inkMk id="3" creationId="{E035F390-7536-DF6A-C41B-B436936872CA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477627862" sldId="310"/>
        </pc:sldMkLst>
        <pc:spChg chg="add mod">
          <ac:chgData name="Raysa Knight" userId="87b019da5b4ccf4e" providerId="LiveId" clId="{72C48355-5F40-4EA5-A852-AAFBCD308AB0}" dt="2025-05-21T18:56:31.778" v="275" actId="1076"/>
          <ac:spMkLst>
            <pc:docMk/>
            <pc:sldMk cId="1477627862" sldId="310"/>
            <ac:spMk id="4" creationId="{EFF3433C-A448-BEAD-7572-2B4618C61A9F}"/>
          </ac:spMkLst>
        </pc:spChg>
        <pc:spChg chg="add mod">
          <ac:chgData name="Raysa Knight" userId="87b019da5b4ccf4e" providerId="LiveId" clId="{72C48355-5F40-4EA5-A852-AAFBCD308AB0}" dt="2025-05-21T18:57:21.992" v="300" actId="20577"/>
          <ac:spMkLst>
            <pc:docMk/>
            <pc:sldMk cId="1477627862" sldId="310"/>
            <ac:spMk id="26" creationId="{CE35FB94-D668-9F70-80BA-1F21853A3CD2}"/>
          </ac:spMkLst>
        </pc:spChg>
        <pc:picChg chg="add mod">
          <ac:chgData name="Raysa Knight" userId="87b019da5b4ccf4e" providerId="LiveId" clId="{72C48355-5F40-4EA5-A852-AAFBCD308AB0}" dt="2025-05-21T18:56:52.901" v="280" actId="1076"/>
          <ac:picMkLst>
            <pc:docMk/>
            <pc:sldMk cId="1477627862" sldId="310"/>
            <ac:picMk id="5" creationId="{1564A65C-FAF7-7B70-3C69-0BE25B79AF0B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477627862" sldId="310"/>
            <ac:inkMk id="3" creationId="{EB9EF4D5-3710-E96B-C37F-C9EEA9B6BD83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3678748908" sldId="311"/>
        </pc:sldMkLst>
        <pc:spChg chg="add mod">
          <ac:chgData name="Raysa Knight" userId="87b019da5b4ccf4e" providerId="LiveId" clId="{72C48355-5F40-4EA5-A852-AAFBCD308AB0}" dt="2025-05-21T19:08:22.083" v="366" actId="20577"/>
          <ac:spMkLst>
            <pc:docMk/>
            <pc:sldMk cId="3678748908" sldId="311"/>
            <ac:spMk id="12" creationId="{676DA068-60ED-8491-21BE-C780F05DD0D6}"/>
          </ac:spMkLst>
        </pc:spChg>
        <pc:picChg chg="mod">
          <ac:chgData name="Raysa Knight" userId="87b019da5b4ccf4e" providerId="LiveId" clId="{72C48355-5F40-4EA5-A852-AAFBCD308AB0}" dt="2025-05-21T19:06:16.705" v="344" actId="1076"/>
          <ac:picMkLst>
            <pc:docMk/>
            <pc:sldMk cId="3678748908" sldId="311"/>
            <ac:picMk id="2" creationId="{44F0D525-1438-35A9-C81B-81722F5D4C45}"/>
          </ac:picMkLst>
        </pc:picChg>
        <pc:picChg chg="add mod">
          <ac:chgData name="Raysa Knight" userId="87b019da5b4ccf4e" providerId="LiveId" clId="{72C48355-5F40-4EA5-A852-AAFBCD308AB0}" dt="2025-05-21T19:08:25.580" v="367" actId="1076"/>
          <ac:picMkLst>
            <pc:docMk/>
            <pc:sldMk cId="3678748908" sldId="311"/>
            <ac:picMk id="10" creationId="{334AD7D6-8A23-4F0B-8137-FFE1BD270E5A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3678748908" sldId="311"/>
            <ac:inkMk id="3" creationId="{289F8113-FE8A-9E26-FF27-25DE0FB2EB7E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110931149" sldId="312"/>
        </pc:sldMkLst>
        <pc:spChg chg="add mod">
          <ac:chgData name="Raysa Knight" userId="87b019da5b4ccf4e" providerId="LiveId" clId="{72C48355-5F40-4EA5-A852-AAFBCD308AB0}" dt="2025-05-21T19:08:10.298" v="363" actId="1076"/>
          <ac:spMkLst>
            <pc:docMk/>
            <pc:sldMk cId="1110931149" sldId="312"/>
            <ac:spMk id="4" creationId="{EEF93E64-B1F6-DD45-9527-325704C19F64}"/>
          </ac:spMkLst>
        </pc:spChg>
        <pc:picChg chg="add mod">
          <ac:chgData name="Raysa Knight" userId="87b019da5b4ccf4e" providerId="LiveId" clId="{72C48355-5F40-4EA5-A852-AAFBCD308AB0}" dt="2025-05-21T19:08:15.269" v="365" actId="14100"/>
          <ac:picMkLst>
            <pc:docMk/>
            <pc:sldMk cId="1110931149" sldId="312"/>
            <ac:picMk id="3" creationId="{DA437A8D-272D-606B-458D-7553417E16B6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110931149" sldId="312"/>
            <ac:inkMk id="5" creationId="{377174F1-3150-86A8-126B-9D5133E24DA9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3460679459" sldId="313"/>
        </pc:sldMkLst>
        <pc:spChg chg="add mod">
          <ac:chgData name="Raysa Knight" userId="87b019da5b4ccf4e" providerId="LiveId" clId="{72C48355-5F40-4EA5-A852-AAFBCD308AB0}" dt="2025-05-21T19:09:54.964" v="383" actId="20577"/>
          <ac:spMkLst>
            <pc:docMk/>
            <pc:sldMk cId="3460679459" sldId="313"/>
            <ac:spMk id="7" creationId="{611DBA31-33A1-A152-6F80-C7206E0AA451}"/>
          </ac:spMkLst>
        </pc:spChg>
        <pc:picChg chg="add mod">
          <ac:chgData name="Raysa Knight" userId="87b019da5b4ccf4e" providerId="LiveId" clId="{72C48355-5F40-4EA5-A852-AAFBCD308AB0}" dt="2025-05-21T19:09:04.672" v="375" actId="1076"/>
          <ac:picMkLst>
            <pc:docMk/>
            <pc:sldMk cId="3460679459" sldId="313"/>
            <ac:picMk id="5" creationId="{5C8CDA70-FAB0-ED53-4536-056AFC689761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3460679459" sldId="313"/>
            <ac:inkMk id="3" creationId="{A92F297E-CB88-8CBB-AD65-FD134AAA9304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25949635" sldId="314"/>
        </pc:sldMkLst>
        <pc:picChg chg="add mod">
          <ac:chgData name="Raysa Knight" userId="87b019da5b4ccf4e" providerId="LiveId" clId="{72C48355-5F40-4EA5-A852-AAFBCD308AB0}" dt="2025-05-21T19:16:17.508" v="431" actId="14100"/>
          <ac:picMkLst>
            <pc:docMk/>
            <pc:sldMk cId="225949635" sldId="314"/>
            <ac:picMk id="3" creationId="{33287E01-29EB-3F02-EC20-EBB2F3C40AA0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25949635" sldId="314"/>
            <ac:inkMk id="4" creationId="{A6790167-7AD0-6BFD-DEAA-4D2C710686AC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083521968" sldId="315"/>
        </pc:sldMkLst>
        <pc:spChg chg="add mod">
          <ac:chgData name="Raysa Knight" userId="87b019da5b4ccf4e" providerId="LiveId" clId="{72C48355-5F40-4EA5-A852-AAFBCD308AB0}" dt="2025-05-21T19:15:15.925" v="425" actId="14100"/>
          <ac:spMkLst>
            <pc:docMk/>
            <pc:sldMk cId="1083521968" sldId="315"/>
            <ac:spMk id="5" creationId="{705E0875-3115-6FDB-A696-11E89F553A6E}"/>
          </ac:spMkLst>
        </pc:spChg>
        <pc:picChg chg="add mod">
          <ac:chgData name="Raysa Knight" userId="87b019da5b4ccf4e" providerId="LiveId" clId="{72C48355-5F40-4EA5-A852-AAFBCD308AB0}" dt="2025-05-21T19:15:07.840" v="424" actId="14100"/>
          <ac:picMkLst>
            <pc:docMk/>
            <pc:sldMk cId="1083521968" sldId="315"/>
            <ac:picMk id="6" creationId="{3F08B366-EB15-BD77-190F-EAF8FD35AE79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083521968" sldId="315"/>
            <ac:inkMk id="3" creationId="{1E0B98D2-3854-6587-EEC3-9E6C81F720C6}"/>
          </ac:inkMkLst>
        </pc:inkChg>
      </pc:sldChg>
      <pc:sldChg chg="addSp delSp modSp add mod">
        <pc:chgData name="Raysa Knight" userId="87b019da5b4ccf4e" providerId="LiveId" clId="{72C48355-5F40-4EA5-A852-AAFBCD308AB0}" dt="2025-05-21T19:16:56.427" v="439" actId="14100"/>
        <pc:sldMkLst>
          <pc:docMk/>
          <pc:sldMk cId="3946941365" sldId="316"/>
        </pc:sldMkLst>
        <pc:spChg chg="add mod">
          <ac:chgData name="Raysa Knight" userId="87b019da5b4ccf4e" providerId="LiveId" clId="{72C48355-5F40-4EA5-A852-AAFBCD308AB0}" dt="2025-05-21T19:16:39.326" v="434"/>
          <ac:spMkLst>
            <pc:docMk/>
            <pc:sldMk cId="3946941365" sldId="316"/>
            <ac:spMk id="5" creationId="{625B083A-1E1B-ED6B-EC08-B5C878418DE2}"/>
          </ac:spMkLst>
        </pc:spChg>
        <pc:grpChg chg="add mod">
          <ac:chgData name="Raysa Knight" userId="87b019da5b4ccf4e" providerId="LiveId" clId="{72C48355-5F40-4EA5-A852-AAFBCD308AB0}" dt="2025-05-21T19:16:56.427" v="439" actId="14100"/>
          <ac:grpSpMkLst>
            <pc:docMk/>
            <pc:sldMk cId="3946941365" sldId="316"/>
            <ac:grpSpMk id="4" creationId="{73E2DA5A-84EC-241E-71E4-E30295BC6CC6}"/>
          </ac:grpSpMkLst>
        </pc:grpChg>
        <pc:picChg chg="add mod">
          <ac:chgData name="Raysa Knight" userId="87b019da5b4ccf4e" providerId="LiveId" clId="{72C48355-5F40-4EA5-A852-AAFBCD308AB0}" dt="2025-05-21T19:16:39.326" v="434"/>
          <ac:picMkLst>
            <pc:docMk/>
            <pc:sldMk cId="3946941365" sldId="316"/>
            <ac:picMk id="6" creationId="{79969830-AE93-6058-6769-E71805411439}"/>
          </ac:picMkLst>
        </pc:picChg>
        <pc:picChg chg="add mod">
          <ac:chgData name="Raysa Knight" userId="87b019da5b4ccf4e" providerId="LiveId" clId="{72C48355-5F40-4EA5-A852-AAFBCD308AB0}" dt="2025-05-21T19:16:39.326" v="434"/>
          <ac:picMkLst>
            <pc:docMk/>
            <pc:sldMk cId="3946941365" sldId="316"/>
            <ac:picMk id="7" creationId="{FF156CB5-8B21-C62E-F72D-52F7EE91EBCF}"/>
          </ac:picMkLst>
        </pc:picChg>
      </pc:sldChg>
      <pc:sldChg chg="add del">
        <pc:chgData name="Raysa Knight" userId="87b019da5b4ccf4e" providerId="LiveId" clId="{72C48355-5F40-4EA5-A852-AAFBCD308AB0}" dt="2025-05-21T19:17:11.629" v="441" actId="47"/>
        <pc:sldMkLst>
          <pc:docMk/>
          <pc:sldMk cId="170867601" sldId="317"/>
        </pc:sldMkLst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17972358" sldId="317"/>
        </pc:sldMkLst>
        <pc:spChg chg="mod">
          <ac:chgData name="Raysa Knight" userId="87b019da5b4ccf4e" providerId="LiveId" clId="{72C48355-5F40-4EA5-A852-AAFBCD308AB0}" dt="2025-05-21T19:18:21.184" v="453" actId="1076"/>
          <ac:spMkLst>
            <pc:docMk/>
            <pc:sldMk cId="217972358" sldId="317"/>
            <ac:spMk id="8" creationId="{D501350F-B85B-102A-E87E-C049566338C1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9" creationId="{5A740FCE-87D0-80A0-FBE0-41DC12C69492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10" creationId="{CBA2F98B-3113-96E9-DF9F-331EE89A291E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11" creationId="{C61E8A5E-A7B1-CC7B-029C-9066362A483E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13" creationId="{3C4CAA1B-0FCD-C438-8696-812D370C2EF3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15" creationId="{F38323BB-4825-448D-4028-C460D07FDAD7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17" creationId="{BFD53B22-97CD-6CD6-3900-F6581FF311C7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18" creationId="{12B40EDC-21CE-374C-6F63-67E37658C216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19" creationId="{C0327A8C-F62B-328D-926B-60875EFF1719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21" creationId="{C02E05E5-D786-A5CC-00CC-95D480ED492F}"/>
          </ac:spMkLst>
        </pc:spChg>
        <pc:spChg chg="add mod">
          <ac:chgData name="Raysa Knight" userId="87b019da5b4ccf4e" providerId="LiveId" clId="{72C48355-5F40-4EA5-A852-AAFBCD308AB0}" dt="2025-05-21T19:17:21.338" v="444"/>
          <ac:spMkLst>
            <pc:docMk/>
            <pc:sldMk cId="217972358" sldId="317"/>
            <ac:spMk id="25" creationId="{CCE4D280-1556-9165-4FB9-7428AACD7674}"/>
          </ac:spMkLst>
        </pc:spChg>
        <pc:grpChg chg="mod">
          <ac:chgData name="Raysa Knight" userId="87b019da5b4ccf4e" providerId="LiveId" clId="{72C48355-5F40-4EA5-A852-AAFBCD308AB0}" dt="2025-05-21T19:18:41.139" v="459" actId="1076"/>
          <ac:grpSpMkLst>
            <pc:docMk/>
            <pc:sldMk cId="217972358" sldId="317"/>
            <ac:grpSpMk id="3" creationId="{A2CB3FB4-6F9A-7C89-8637-AAE8EC78AF82}"/>
          </ac:grpSpMkLst>
        </pc:grpChg>
        <pc:picChg chg="mod">
          <ac:chgData name="Raysa Knight" userId="87b019da5b4ccf4e" providerId="LiveId" clId="{72C48355-5F40-4EA5-A852-AAFBCD308AB0}" dt="2025-05-21T19:18:55.451" v="463" actId="14100"/>
          <ac:picMkLst>
            <pc:docMk/>
            <pc:sldMk cId="217972358" sldId="317"/>
            <ac:picMk id="26" creationId="{7CC57DF9-0F4A-130E-6F71-4936F99DA3E8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17972358" sldId="317"/>
            <ac:inkMk id="2" creationId="{6B42A79F-3139-2ACA-3EA7-A0ACDB72E44C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449074591" sldId="318"/>
        </pc:sldMkLst>
        <pc:picChg chg="add mod">
          <ac:chgData name="Raysa Knight" userId="87b019da5b4ccf4e" providerId="LiveId" clId="{72C48355-5F40-4EA5-A852-AAFBCD308AB0}" dt="2025-05-21T19:19:21.257" v="474" actId="14100"/>
          <ac:picMkLst>
            <pc:docMk/>
            <pc:sldMk cId="2449074591" sldId="318"/>
            <ac:picMk id="2" creationId="{D886D8D0-417C-ACD4-D3B0-B5596FD0E672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449074591" sldId="318"/>
            <ac:inkMk id="3" creationId="{2CF82DED-3682-0ABD-7417-1104D3D408AF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762610031" sldId="319"/>
        </pc:sldMkLst>
        <pc:picChg chg="add mod">
          <ac:chgData name="Raysa Knight" userId="87b019da5b4ccf4e" providerId="LiveId" clId="{72C48355-5F40-4EA5-A852-AAFBCD308AB0}" dt="2025-05-21T19:19:52.562" v="485" actId="14100"/>
          <ac:picMkLst>
            <pc:docMk/>
            <pc:sldMk cId="762610031" sldId="319"/>
            <ac:picMk id="3" creationId="{1FA293B9-A3B0-CFF9-368C-8BAFEB4F4E65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762610031" sldId="319"/>
            <ac:inkMk id="2" creationId="{DB92945D-60DA-3615-3899-479D73232164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084913877" sldId="320"/>
        </pc:sldMkLst>
        <pc:spChg chg="add mod">
          <ac:chgData name="Raysa Knight" userId="87b019da5b4ccf4e" providerId="LiveId" clId="{72C48355-5F40-4EA5-A852-AAFBCD308AB0}" dt="2025-05-21T19:24:28.063" v="499" actId="1076"/>
          <ac:spMkLst>
            <pc:docMk/>
            <pc:sldMk cId="2084913877" sldId="320"/>
            <ac:spMk id="5" creationId="{3435CD9F-299A-E375-C6C3-1F15C4780289}"/>
          </ac:spMkLst>
        </pc:spChg>
        <pc:picChg chg="add mod">
          <ac:chgData name="Raysa Knight" userId="87b019da5b4ccf4e" providerId="LiveId" clId="{72C48355-5F40-4EA5-A852-AAFBCD308AB0}" dt="2025-05-21T19:24:00.088" v="495" actId="14100"/>
          <ac:picMkLst>
            <pc:docMk/>
            <pc:sldMk cId="2084913877" sldId="320"/>
            <ac:picMk id="2" creationId="{560FB8B1-CEC7-65D1-7F41-C9F5198C890D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084913877" sldId="320"/>
            <ac:inkMk id="3" creationId="{94BA314C-5012-C58F-918E-5B7C56F53453}"/>
          </ac:inkMkLst>
        </pc:inkChg>
      </pc:sldChg>
      <pc:sldChg chg="addSp delSp modSp add mod">
        <pc:chgData name="Raysa Knight" userId="87b019da5b4ccf4e" providerId="LiveId" clId="{72C48355-5F40-4EA5-A852-AAFBCD308AB0}" dt="2025-05-21T19:29:51.325" v="555" actId="113"/>
        <pc:sldMkLst>
          <pc:docMk/>
          <pc:sldMk cId="3946875166" sldId="321"/>
        </pc:sldMkLst>
        <pc:spChg chg="add mod">
          <ac:chgData name="Raysa Knight" userId="87b019da5b4ccf4e" providerId="LiveId" clId="{72C48355-5F40-4EA5-A852-AAFBCD308AB0}" dt="2025-05-21T19:27:41.838" v="525" actId="255"/>
          <ac:spMkLst>
            <pc:docMk/>
            <pc:sldMk cId="3946875166" sldId="321"/>
            <ac:spMk id="4" creationId="{8DA41081-4614-D7F4-9A5F-21FFBD1E576D}"/>
          </ac:spMkLst>
        </pc:spChg>
        <pc:spChg chg="mod">
          <ac:chgData name="Raysa Knight" userId="87b019da5b4ccf4e" providerId="LiveId" clId="{72C48355-5F40-4EA5-A852-AAFBCD308AB0}" dt="2025-05-21T19:25:33.620" v="515" actId="1076"/>
          <ac:spMkLst>
            <pc:docMk/>
            <pc:sldMk cId="3946875166" sldId="321"/>
            <ac:spMk id="8" creationId="{A9385DF1-6906-0309-21BC-EAD1F94986D3}"/>
          </ac:spMkLst>
        </pc:spChg>
        <pc:spChg chg="add mod">
          <ac:chgData name="Raysa Knight" userId="87b019da5b4ccf4e" providerId="LiveId" clId="{72C48355-5F40-4EA5-A852-AAFBCD308AB0}" dt="2025-05-21T19:29:51.325" v="555" actId="113"/>
          <ac:spMkLst>
            <pc:docMk/>
            <pc:sldMk cId="3946875166" sldId="321"/>
            <ac:spMk id="9" creationId="{C7A8F500-8397-C299-7902-76AA8F8006FB}"/>
          </ac:spMkLst>
        </pc:spChg>
        <pc:spChg chg="add mod">
          <ac:chgData name="Raysa Knight" userId="87b019da5b4ccf4e" providerId="LiveId" clId="{72C48355-5F40-4EA5-A852-AAFBCD308AB0}" dt="2025-05-21T19:27:55.325" v="526"/>
          <ac:spMkLst>
            <pc:docMk/>
            <pc:sldMk cId="3946875166" sldId="321"/>
            <ac:spMk id="11" creationId="{79AEF90C-FDC4-A627-733B-CA8CCAA4BFAD}"/>
          </ac:spMkLst>
        </pc:spChg>
        <pc:spChg chg="add mod">
          <ac:chgData name="Raysa Knight" userId="87b019da5b4ccf4e" providerId="LiveId" clId="{72C48355-5F40-4EA5-A852-AAFBCD308AB0}" dt="2025-05-21T19:27:55.325" v="526"/>
          <ac:spMkLst>
            <pc:docMk/>
            <pc:sldMk cId="3946875166" sldId="321"/>
            <ac:spMk id="12" creationId="{778ECE92-A8A5-7334-6BEB-203DBD772CDF}"/>
          </ac:spMkLst>
        </pc:spChg>
        <pc:grpChg chg="add mod">
          <ac:chgData name="Raysa Knight" userId="87b019da5b4ccf4e" providerId="LiveId" clId="{72C48355-5F40-4EA5-A852-AAFBCD308AB0}" dt="2025-05-21T19:28:05.482" v="530" actId="14100"/>
          <ac:grpSpMkLst>
            <pc:docMk/>
            <pc:sldMk cId="3946875166" sldId="321"/>
            <ac:grpSpMk id="10" creationId="{0FB9ED2E-5C98-124D-CFBB-8D2C15133730}"/>
          </ac:grpSpMkLst>
        </pc:grpChg>
        <pc:picChg chg="add mod">
          <ac:chgData name="Raysa Knight" userId="87b019da5b4ccf4e" providerId="LiveId" clId="{72C48355-5F40-4EA5-A852-AAFBCD308AB0}" dt="2025-05-21T19:25:26.209" v="513" actId="1076"/>
          <ac:picMkLst>
            <pc:docMk/>
            <pc:sldMk cId="3946875166" sldId="321"/>
            <ac:picMk id="6" creationId="{D91DC45E-BA80-FE96-2397-9B17F2D5B053}"/>
          </ac:picMkLst>
        </pc:picChg>
        <pc:picChg chg="add mod">
          <ac:chgData name="Raysa Knight" userId="87b019da5b4ccf4e" providerId="LiveId" clId="{72C48355-5F40-4EA5-A852-AAFBCD308AB0}" dt="2025-05-21T19:27:55.325" v="526"/>
          <ac:picMkLst>
            <pc:docMk/>
            <pc:sldMk cId="3946875166" sldId="321"/>
            <ac:picMk id="13" creationId="{DBBA89E4-F77D-A5E3-DFD3-01AD8E36B569}"/>
          </ac:picMkLst>
        </pc:picChg>
        <pc:picChg chg="add mod">
          <ac:chgData name="Raysa Knight" userId="87b019da5b4ccf4e" providerId="LiveId" clId="{72C48355-5F40-4EA5-A852-AAFBCD308AB0}" dt="2025-05-21T19:27:55.325" v="526"/>
          <ac:picMkLst>
            <pc:docMk/>
            <pc:sldMk cId="3946875166" sldId="321"/>
            <ac:picMk id="14" creationId="{35A9DF87-5853-2D06-3C5E-AF39ADE9B4A0}"/>
          </ac:picMkLst>
        </pc:picChg>
      </pc:sldChg>
      <pc:sldChg chg="addSp delSp modSp add mod">
        <pc:chgData name="Raysa Knight" userId="87b019da5b4ccf4e" providerId="LiveId" clId="{72C48355-5F40-4EA5-A852-AAFBCD308AB0}" dt="2025-05-21T19:29:44.642" v="554" actId="113"/>
        <pc:sldMkLst>
          <pc:docMk/>
          <pc:sldMk cId="4231439591" sldId="322"/>
        </pc:sldMkLst>
        <pc:spChg chg="add mod">
          <ac:chgData name="Raysa Knight" userId="87b019da5b4ccf4e" providerId="LiveId" clId="{72C48355-5F40-4EA5-A852-AAFBCD308AB0}" dt="2025-05-21T19:29:44.642" v="554" actId="113"/>
          <ac:spMkLst>
            <pc:docMk/>
            <pc:sldMk cId="4231439591" sldId="322"/>
            <ac:spMk id="7" creationId="{B00C98F6-4597-734E-BCCB-9BA40D5490EB}"/>
          </ac:spMkLst>
        </pc:spChg>
        <pc:spChg chg="add mod">
          <ac:chgData name="Raysa Knight" userId="87b019da5b4ccf4e" providerId="LiveId" clId="{72C48355-5F40-4EA5-A852-AAFBCD308AB0}" dt="2025-05-21T19:29:11.091" v="544"/>
          <ac:spMkLst>
            <pc:docMk/>
            <pc:sldMk cId="4231439591" sldId="322"/>
            <ac:spMk id="17" creationId="{72DD5DC2-124C-5500-BFBA-961CF0225BF0}"/>
          </ac:spMkLst>
        </pc:spChg>
        <pc:grpChg chg="add mod">
          <ac:chgData name="Raysa Knight" userId="87b019da5b4ccf4e" providerId="LiveId" clId="{72C48355-5F40-4EA5-A852-AAFBCD308AB0}" dt="2025-05-21T19:29:23.923" v="549" actId="14100"/>
          <ac:grpSpMkLst>
            <pc:docMk/>
            <pc:sldMk cId="4231439591" sldId="322"/>
            <ac:grpSpMk id="15" creationId="{3E287BCD-88A0-CF2F-C5A1-3F7B53F34F6C}"/>
          </ac:grpSpMkLst>
        </pc:grpChg>
        <pc:picChg chg="add mod">
          <ac:chgData name="Raysa Knight" userId="87b019da5b4ccf4e" providerId="LiveId" clId="{72C48355-5F40-4EA5-A852-AAFBCD308AB0}" dt="2025-05-21T19:29:11.091" v="544"/>
          <ac:picMkLst>
            <pc:docMk/>
            <pc:sldMk cId="4231439591" sldId="322"/>
            <ac:picMk id="18" creationId="{9FD8F8F5-508D-103F-A3C2-CB7BF438D85A}"/>
          </ac:picMkLst>
        </pc:picChg>
        <pc:picChg chg="add mod">
          <ac:chgData name="Raysa Knight" userId="87b019da5b4ccf4e" providerId="LiveId" clId="{72C48355-5F40-4EA5-A852-AAFBCD308AB0}" dt="2025-05-21T19:29:11.091" v="544"/>
          <ac:picMkLst>
            <pc:docMk/>
            <pc:sldMk cId="4231439591" sldId="322"/>
            <ac:picMk id="19" creationId="{78EB65BD-3C91-FFF0-2520-02240446853C}"/>
          </ac:picMkLst>
        </pc:picChg>
      </pc:sldChg>
      <pc:sldChg chg="addSp delSp modSp add mod">
        <pc:chgData name="Raysa Knight" userId="87b019da5b4ccf4e" providerId="LiveId" clId="{72C48355-5F40-4EA5-A852-AAFBCD308AB0}" dt="2025-05-21T19:31:11.399" v="573" actId="14100"/>
        <pc:sldMkLst>
          <pc:docMk/>
          <pc:sldMk cId="2574520835" sldId="323"/>
        </pc:sldMkLst>
        <pc:spChg chg="add mod">
          <ac:chgData name="Raysa Knight" userId="87b019da5b4ccf4e" providerId="LiveId" clId="{72C48355-5F40-4EA5-A852-AAFBCD308AB0}" dt="2025-05-21T19:31:11.399" v="573" actId="14100"/>
          <ac:spMkLst>
            <pc:docMk/>
            <pc:sldMk cId="2574520835" sldId="323"/>
            <ac:spMk id="3" creationId="{EC105B51-D7A9-1F63-177C-3F1157B44D08}"/>
          </ac:spMkLst>
        </pc:spChg>
        <pc:picChg chg="add mod">
          <ac:chgData name="Raysa Knight" userId="87b019da5b4ccf4e" providerId="LiveId" clId="{72C48355-5F40-4EA5-A852-AAFBCD308AB0}" dt="2025-05-21T19:31:07.921" v="572" actId="14100"/>
          <ac:picMkLst>
            <pc:docMk/>
            <pc:sldMk cId="2574520835" sldId="323"/>
            <ac:picMk id="4" creationId="{BD719612-331B-3A0F-C00A-0D505B5894AB}"/>
          </ac:picMkLst>
        </pc:pic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134927290" sldId="324"/>
        </pc:sldMkLst>
        <pc:spChg chg="add mod">
          <ac:chgData name="Raysa Knight" userId="87b019da5b4ccf4e" providerId="LiveId" clId="{72C48355-5F40-4EA5-A852-AAFBCD308AB0}" dt="2025-05-21T19:32:20.796" v="583" actId="14100"/>
          <ac:spMkLst>
            <pc:docMk/>
            <pc:sldMk cId="1134927290" sldId="324"/>
            <ac:spMk id="5" creationId="{2A3C64B3-3AE4-48B9-508C-C5272D38CAB8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134927290" sldId="324"/>
            <ac:inkMk id="2" creationId="{D7389A4D-CB9A-E4CD-A690-DADE13614160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762554392" sldId="325"/>
        </pc:sldMkLst>
        <pc:spChg chg="add mod">
          <ac:chgData name="Raysa Knight" userId="87b019da5b4ccf4e" providerId="LiveId" clId="{72C48355-5F40-4EA5-A852-AAFBCD308AB0}" dt="2025-05-21T20:19:05.999" v="986" actId="20577"/>
          <ac:spMkLst>
            <pc:docMk/>
            <pc:sldMk cId="1762554392" sldId="325"/>
            <ac:spMk id="7" creationId="{78AA40B8-5E9B-BB77-5AE7-7FEB1883E017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762554392" sldId="325"/>
            <ac:inkMk id="2" creationId="{4C674660-507C-04A7-DA6C-F99A6E84A7DD}"/>
          </ac:inkMkLst>
        </pc:inkChg>
      </pc:sldChg>
      <pc:sldChg chg="addSp delSp modSp add del mod">
        <pc:chgData name="Raysa Knight" userId="87b019da5b4ccf4e" providerId="LiveId" clId="{72C48355-5F40-4EA5-A852-AAFBCD308AB0}" dt="2025-05-21T20:20:35.972" v="1006" actId="47"/>
        <pc:sldMkLst>
          <pc:docMk/>
          <pc:sldMk cId="3438517294" sldId="326"/>
        </pc:sldMkLst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139015128" sldId="327"/>
        </pc:sldMkLst>
        <pc:spChg chg="add mod">
          <ac:chgData name="Raysa Knight" userId="87b019da5b4ccf4e" providerId="LiveId" clId="{72C48355-5F40-4EA5-A852-AAFBCD308AB0}" dt="2025-05-21T20:21:01.111" v="1022" actId="20577"/>
          <ac:spMkLst>
            <pc:docMk/>
            <pc:sldMk cId="2139015128" sldId="327"/>
            <ac:spMk id="4" creationId="{D26F437C-F00B-D652-3E88-07158DED876C}"/>
          </ac:spMkLst>
        </pc:spChg>
        <pc:picChg chg="add mod">
          <ac:chgData name="Raysa Knight" userId="87b019da5b4ccf4e" providerId="LiveId" clId="{72C48355-5F40-4EA5-A852-AAFBCD308AB0}" dt="2025-05-21T19:36:59.414" v="616" actId="14100"/>
          <ac:picMkLst>
            <pc:docMk/>
            <pc:sldMk cId="2139015128" sldId="327"/>
            <ac:picMk id="5" creationId="{7E9962EF-2DDC-5155-8DBE-F4C621EA7E5C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139015128" sldId="327"/>
            <ac:inkMk id="2" creationId="{4D91793B-3E7E-6D3A-7AE2-8D08D668A87E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3833416554" sldId="328"/>
        </pc:sldMkLst>
        <pc:spChg chg="add mod">
          <ac:chgData name="Raysa Knight" userId="87b019da5b4ccf4e" providerId="LiveId" clId="{72C48355-5F40-4EA5-A852-AAFBCD308AB0}" dt="2025-05-21T20:23:14.014" v="1038" actId="20577"/>
          <ac:spMkLst>
            <pc:docMk/>
            <pc:sldMk cId="3833416554" sldId="328"/>
            <ac:spMk id="3" creationId="{7BA90C6C-1577-8A24-6089-38DCEBC6F517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3833416554" sldId="328"/>
            <ac:inkMk id="2" creationId="{89A66200-1D10-38A6-7CC0-1D1654EA5D04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517847539" sldId="329"/>
        </pc:sldMkLst>
        <pc:spChg chg="add mod">
          <ac:chgData name="Raysa Knight" userId="87b019da5b4ccf4e" providerId="LiveId" clId="{72C48355-5F40-4EA5-A852-AAFBCD308AB0}" dt="2025-05-21T20:24:14.736" v="1064" actId="20577"/>
          <ac:spMkLst>
            <pc:docMk/>
            <pc:sldMk cId="2517847539" sldId="329"/>
            <ac:spMk id="4" creationId="{3FEAD527-DAD0-643B-5AD6-EBE3F78AEE20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517847539" sldId="329"/>
            <ac:inkMk id="2" creationId="{0EF8CA87-6ADD-D288-FD94-E84EB9B6A18B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376123962" sldId="330"/>
        </pc:sldMkLst>
        <pc:spChg chg="add mod">
          <ac:chgData name="Raysa Knight" userId="87b019da5b4ccf4e" providerId="LiveId" clId="{72C48355-5F40-4EA5-A852-AAFBCD308AB0}" dt="2025-05-21T20:25:49.768" v="1092" actId="20577"/>
          <ac:spMkLst>
            <pc:docMk/>
            <pc:sldMk cId="2376123962" sldId="330"/>
            <ac:spMk id="3" creationId="{4DADACA6-331F-36C1-DB58-2FF61B13CA73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376123962" sldId="330"/>
            <ac:inkMk id="2" creationId="{3820B052-43D7-76A6-7FD3-058AB49AF579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033458167" sldId="331"/>
        </pc:sldMkLst>
        <pc:spChg chg="add mod">
          <ac:chgData name="Raysa Knight" userId="87b019da5b4ccf4e" providerId="LiveId" clId="{72C48355-5F40-4EA5-A852-AAFBCD308AB0}" dt="2025-05-21T19:41:19.437" v="650" actId="1076"/>
          <ac:spMkLst>
            <pc:docMk/>
            <pc:sldMk cId="1033458167" sldId="331"/>
            <ac:spMk id="4" creationId="{270D8067-2EEF-2896-D3F6-6B99FF162DC0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033458167" sldId="331"/>
            <ac:inkMk id="2" creationId="{9DC1DE43-93CA-87AD-89A2-70D5690DA664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651770793" sldId="332"/>
        </pc:sldMkLst>
        <pc:spChg chg="add mod">
          <ac:chgData name="Raysa Knight" userId="87b019da5b4ccf4e" providerId="LiveId" clId="{72C48355-5F40-4EA5-A852-AAFBCD308AB0}" dt="2025-05-21T19:42:09.936" v="657" actId="1076"/>
          <ac:spMkLst>
            <pc:docMk/>
            <pc:sldMk cId="2651770793" sldId="332"/>
            <ac:spMk id="3" creationId="{EA55570D-B972-DE41-2C8D-C9795AAC5B77}"/>
          </ac:spMkLst>
        </pc:spChg>
        <pc:spChg chg="add mod">
          <ac:chgData name="Raysa Knight" userId="87b019da5b4ccf4e" providerId="LiveId" clId="{72C48355-5F40-4EA5-A852-AAFBCD308AB0}" dt="2025-05-21T20:29:27.722" v="1106" actId="20577"/>
          <ac:spMkLst>
            <pc:docMk/>
            <pc:sldMk cId="2651770793" sldId="332"/>
            <ac:spMk id="7" creationId="{7B8C3C56-911C-618C-AF1B-A34F95782E70}"/>
          </ac:spMkLst>
        </pc:spChg>
        <pc:picChg chg="add mod">
          <ac:chgData name="Raysa Knight" userId="87b019da5b4ccf4e" providerId="LiveId" clId="{72C48355-5F40-4EA5-A852-AAFBCD308AB0}" dt="2025-05-21T19:43:23.838" v="671" actId="1076"/>
          <ac:picMkLst>
            <pc:docMk/>
            <pc:sldMk cId="2651770793" sldId="332"/>
            <ac:picMk id="5" creationId="{726E3317-D64B-3D83-2BC9-B7F7C47D01F3}"/>
          </ac:picMkLst>
        </pc:picChg>
        <pc:picChg chg="add mod">
          <ac:chgData name="Raysa Knight" userId="87b019da5b4ccf4e" providerId="LiveId" clId="{72C48355-5F40-4EA5-A852-AAFBCD308AB0}" dt="2025-05-21T19:43:33.998" v="675" actId="14100"/>
          <ac:picMkLst>
            <pc:docMk/>
            <pc:sldMk cId="2651770793" sldId="332"/>
            <ac:picMk id="9" creationId="{44B6CA28-AB44-6F4F-D9B0-8B1B988A8597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651770793" sldId="332"/>
            <ac:inkMk id="2" creationId="{95723527-641A-94B4-1956-81AF5D8A3EE1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394239201" sldId="333"/>
        </pc:sldMkLst>
        <pc:spChg chg="add mod">
          <ac:chgData name="Raysa Knight" userId="87b019da5b4ccf4e" providerId="LiveId" clId="{72C48355-5F40-4EA5-A852-AAFBCD308AB0}" dt="2025-05-21T19:44:27.784" v="689" actId="1076"/>
          <ac:spMkLst>
            <pc:docMk/>
            <pc:sldMk cId="394239201" sldId="333"/>
            <ac:spMk id="10" creationId="{2BC65D03-340F-583D-D858-88B119F39FB4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394239201" sldId="333"/>
            <ac:inkMk id="2" creationId="{1EE85879-7683-94EE-E474-AE7698830AA5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594980497" sldId="334"/>
        </pc:sldMkLst>
        <pc:spChg chg="add mod">
          <ac:chgData name="Raysa Knight" userId="87b019da5b4ccf4e" providerId="LiveId" clId="{72C48355-5F40-4EA5-A852-AAFBCD308AB0}" dt="2025-05-21T19:45:23.079" v="712" actId="20577"/>
          <ac:spMkLst>
            <pc:docMk/>
            <pc:sldMk cId="1594980497" sldId="334"/>
            <ac:spMk id="3" creationId="{492F0C87-4B76-FB2F-683D-E0B24E7673ED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594980497" sldId="334"/>
            <ac:inkMk id="2" creationId="{ADA189DF-9D5A-3510-2D5F-2810183B21FC}"/>
          </ac:inkMkLst>
        </pc:inkChg>
      </pc:sldChg>
      <pc:sldChg chg="addSp delSp modSp new mod">
        <pc:chgData name="Raysa Knight" userId="87b019da5b4ccf4e" providerId="LiveId" clId="{72C48355-5F40-4EA5-A852-AAFBCD308AB0}" dt="2025-05-23T01:25:27.747" v="1456"/>
        <pc:sldMkLst>
          <pc:docMk/>
          <pc:sldMk cId="3741998119" sldId="335"/>
        </pc:sldMkLst>
        <pc:spChg chg="add mod">
          <ac:chgData name="Raysa Knight" userId="87b019da5b4ccf4e" providerId="LiveId" clId="{72C48355-5F40-4EA5-A852-AAFBCD308AB0}" dt="2025-05-21T19:46:09.800" v="721" actId="1076"/>
          <ac:spMkLst>
            <pc:docMk/>
            <pc:sldMk cId="3741998119" sldId="335"/>
            <ac:spMk id="5" creationId="{E406273D-C7DC-2856-5FF8-94413D3E7E92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3741998119" sldId="335"/>
            <ac:inkMk id="2" creationId="{C9607E7F-831F-50F5-7748-565667179A86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642403983" sldId="336"/>
        </pc:sldMkLst>
        <pc:spChg chg="add mod">
          <ac:chgData name="Raysa Knight" userId="87b019da5b4ccf4e" providerId="LiveId" clId="{72C48355-5F40-4EA5-A852-AAFBCD308AB0}" dt="2025-05-21T20:36:02.573" v="1173" actId="20577"/>
          <ac:spMkLst>
            <pc:docMk/>
            <pc:sldMk cId="1642403983" sldId="336"/>
            <ac:spMk id="3" creationId="{17E5A8E7-DB48-59E2-DD66-62AD4DD256D2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642403983" sldId="336"/>
            <ac:inkMk id="2" creationId="{36D74766-2C80-7BE4-B660-BC0297ED6105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061634741" sldId="337"/>
        </pc:sldMkLst>
        <pc:spChg chg="add mod">
          <ac:chgData name="Raysa Knight" userId="87b019da5b4ccf4e" providerId="LiveId" clId="{72C48355-5F40-4EA5-A852-AAFBCD308AB0}" dt="2025-05-21T20:36:33.577" v="1195" actId="20577"/>
          <ac:spMkLst>
            <pc:docMk/>
            <pc:sldMk cId="1061634741" sldId="337"/>
            <ac:spMk id="4" creationId="{A783E0E5-36E3-F2AF-080B-5571A41EA08C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061634741" sldId="337"/>
            <ac:inkMk id="2" creationId="{25DBA602-0A26-E806-42CF-19F89D2BA1DA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2537982627" sldId="338"/>
        </pc:sldMkLst>
        <pc:spChg chg="add mod">
          <ac:chgData name="Raysa Knight" userId="87b019da5b4ccf4e" providerId="LiveId" clId="{72C48355-5F40-4EA5-A852-AAFBCD308AB0}" dt="2025-05-21T20:38:39.479" v="1218" actId="20577"/>
          <ac:spMkLst>
            <pc:docMk/>
            <pc:sldMk cId="2537982627" sldId="338"/>
            <ac:spMk id="3" creationId="{6F3FCD4B-FFD3-F4A2-2254-E4B7F2CF6D14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2537982627" sldId="338"/>
            <ac:inkMk id="2" creationId="{34A7848B-8F39-B7B0-40A1-A8C37AA85D2C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4167600724" sldId="339"/>
        </pc:sldMkLst>
        <pc:spChg chg="add mod">
          <ac:chgData name="Raysa Knight" userId="87b019da5b4ccf4e" providerId="LiveId" clId="{72C48355-5F40-4EA5-A852-AAFBCD308AB0}" dt="2025-05-21T19:52:46.797" v="752" actId="14100"/>
          <ac:spMkLst>
            <pc:docMk/>
            <pc:sldMk cId="4167600724" sldId="339"/>
            <ac:spMk id="4" creationId="{49240B59-2C19-C783-459B-9953702EE572}"/>
          </ac:spMkLst>
        </pc:spChg>
        <pc:spChg chg="add mod">
          <ac:chgData name="Raysa Knight" userId="87b019da5b4ccf4e" providerId="LiveId" clId="{72C48355-5F40-4EA5-A852-AAFBCD308AB0}" dt="2025-05-21T20:39:32.927" v="1238" actId="20577"/>
          <ac:spMkLst>
            <pc:docMk/>
            <pc:sldMk cId="4167600724" sldId="339"/>
            <ac:spMk id="7" creationId="{059C259C-1110-C100-2EA6-125C6F009FA4}"/>
          </ac:spMkLst>
        </pc:spChg>
        <pc:picChg chg="add mod">
          <ac:chgData name="Raysa Knight" userId="87b019da5b4ccf4e" providerId="LiveId" clId="{72C48355-5F40-4EA5-A852-AAFBCD308AB0}" dt="2025-05-21T19:53:06.674" v="756" actId="1076"/>
          <ac:picMkLst>
            <pc:docMk/>
            <pc:sldMk cId="4167600724" sldId="339"/>
            <ac:picMk id="5" creationId="{43878CFE-5ADB-60E7-09C3-545E6B41F729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4167600724" sldId="339"/>
            <ac:inkMk id="2" creationId="{65490F75-9DA9-8D2F-4AAF-B80F595500C4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4061653901" sldId="340"/>
        </pc:sldMkLst>
        <pc:spChg chg="add mod">
          <ac:chgData name="Raysa Knight" userId="87b019da5b4ccf4e" providerId="LiveId" clId="{72C48355-5F40-4EA5-A852-AAFBCD308AB0}" dt="2025-05-21T19:54:03.542" v="768" actId="14100"/>
          <ac:spMkLst>
            <pc:docMk/>
            <pc:sldMk cId="4061653901" sldId="340"/>
            <ac:spMk id="3" creationId="{9E395C52-1A5D-7BAD-C9DC-58097F3C1FE1}"/>
          </ac:spMkLst>
        </pc:spChg>
        <pc:spChg chg="add mod">
          <ac:chgData name="Raysa Knight" userId="87b019da5b4ccf4e" providerId="LiveId" clId="{72C48355-5F40-4EA5-A852-AAFBCD308AB0}" dt="2025-05-21T20:41:27.466" v="1259" actId="14100"/>
          <ac:spMkLst>
            <pc:docMk/>
            <pc:sldMk cId="4061653901" sldId="340"/>
            <ac:spMk id="9" creationId="{E08F5B1A-FD94-3671-37F1-8D114D3C4853}"/>
          </ac:spMkLst>
        </pc:spChg>
        <pc:picChg chg="add mod">
          <ac:chgData name="Raysa Knight" userId="87b019da5b4ccf4e" providerId="LiveId" clId="{72C48355-5F40-4EA5-A852-AAFBCD308AB0}" dt="2025-05-21T19:54:22.802" v="774" actId="14100"/>
          <ac:picMkLst>
            <pc:docMk/>
            <pc:sldMk cId="4061653901" sldId="340"/>
            <ac:picMk id="6" creationId="{60FF69B4-9E0D-CC8D-3AE5-DAB90D9091B9}"/>
          </ac:picMkLst>
        </pc:pic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4061653901" sldId="340"/>
            <ac:inkMk id="2" creationId="{2A3B5A9D-286C-F397-4537-C9B21EDA534D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94794515" sldId="341"/>
        </pc:sldMkLst>
        <pc:spChg chg="add mod">
          <ac:chgData name="Raysa Knight" userId="87b019da5b4ccf4e" providerId="LiveId" clId="{72C48355-5F40-4EA5-A852-AAFBCD308AB0}" dt="2025-05-21T20:43:47.589" v="1286" actId="20577"/>
          <ac:spMkLst>
            <pc:docMk/>
            <pc:sldMk cId="194794515" sldId="341"/>
            <ac:spMk id="7" creationId="{12EAADDA-12E3-E217-A168-9FCEFA282B14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94794515" sldId="341"/>
            <ac:inkMk id="2" creationId="{028DA14B-ECF2-BD6E-019B-8E9C6A820D90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3913076623" sldId="342"/>
        </pc:sldMkLst>
        <pc:spChg chg="add mod">
          <ac:chgData name="Raysa Knight" userId="87b019da5b4ccf4e" providerId="LiveId" clId="{72C48355-5F40-4EA5-A852-AAFBCD308AB0}" dt="2025-05-21T20:49:30.926" v="1323" actId="20577"/>
          <ac:spMkLst>
            <pc:docMk/>
            <pc:sldMk cId="3913076623" sldId="342"/>
            <ac:spMk id="3" creationId="{32948BFE-1212-483C-1F3E-D4F56415B3E1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3913076623" sldId="342"/>
            <ac:inkMk id="2" creationId="{7D948EAD-80E9-1941-4F30-ADC93867A9E6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568313068" sldId="343"/>
        </pc:sldMkLst>
        <pc:spChg chg="add mod">
          <ac:chgData name="Raysa Knight" userId="87b019da5b4ccf4e" providerId="LiveId" clId="{72C48355-5F40-4EA5-A852-AAFBCD308AB0}" dt="2025-05-21T20:50:21.078" v="1345" actId="20577"/>
          <ac:spMkLst>
            <pc:docMk/>
            <pc:sldMk cId="568313068" sldId="343"/>
            <ac:spMk id="4" creationId="{F89538D6-C279-3EDC-4F4F-EC950F92789A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568313068" sldId="343"/>
            <ac:inkMk id="2" creationId="{ABA17C4F-373C-C323-BDC7-040D726E9B6D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4034025914" sldId="344"/>
        </pc:sldMkLst>
        <pc:spChg chg="add mod">
          <ac:chgData name="Raysa Knight" userId="87b019da5b4ccf4e" providerId="LiveId" clId="{72C48355-5F40-4EA5-A852-AAFBCD308AB0}" dt="2025-05-21T20:51:34.446" v="1365" actId="20577"/>
          <ac:spMkLst>
            <pc:docMk/>
            <pc:sldMk cId="4034025914" sldId="344"/>
            <ac:spMk id="3" creationId="{A27626E9-9B4D-AEA8-BD0A-FA6A6E1C74CA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4034025914" sldId="344"/>
            <ac:inkMk id="2" creationId="{CA3ABA0C-C44C-EDE1-F3A7-2127C24F9435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331367081" sldId="345"/>
        </pc:sldMkLst>
        <pc:spChg chg="add mod">
          <ac:chgData name="Raysa Knight" userId="87b019da5b4ccf4e" providerId="LiveId" clId="{72C48355-5F40-4EA5-A852-AAFBCD308AB0}" dt="2025-05-21T20:53:03.718" v="1388" actId="20577"/>
          <ac:spMkLst>
            <pc:docMk/>
            <pc:sldMk cId="1331367081" sldId="345"/>
            <ac:spMk id="4" creationId="{1CB8C38B-F3C4-7B52-ED8C-EEE8F5AABE17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331367081" sldId="345"/>
            <ac:inkMk id="2" creationId="{3AB041D5-31DA-2199-AC6E-C6AE6ADCB1DF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528767740" sldId="346"/>
        </pc:sldMkLst>
        <pc:spChg chg="add mod">
          <ac:chgData name="Raysa Knight" userId="87b019da5b4ccf4e" providerId="LiveId" clId="{72C48355-5F40-4EA5-A852-AAFBCD308AB0}" dt="2025-05-21T20:54:02.362" v="1409" actId="20577"/>
          <ac:spMkLst>
            <pc:docMk/>
            <pc:sldMk cId="1528767740" sldId="346"/>
            <ac:spMk id="3" creationId="{AEB32DD3-55AC-5424-E297-64B02E53A085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528767740" sldId="346"/>
            <ac:inkMk id="2" creationId="{C56C48EB-127C-C2D6-BD56-E885BC3C514F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3013988711" sldId="347"/>
        </pc:sldMkLst>
        <pc:spChg chg="add mod">
          <ac:chgData name="Raysa Knight" userId="87b019da5b4ccf4e" providerId="LiveId" clId="{72C48355-5F40-4EA5-A852-AAFBCD308AB0}" dt="2025-05-21T20:56:50.590" v="1430" actId="20577"/>
          <ac:spMkLst>
            <pc:docMk/>
            <pc:sldMk cId="3013988711" sldId="347"/>
            <ac:spMk id="4" creationId="{EB11F1A0-90AB-E0DB-0D8A-66288DA267EB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3013988711" sldId="347"/>
            <ac:inkMk id="2" creationId="{C465CF08-87DF-B3A6-60C3-DE0B7E32CA6D}"/>
          </ac:inkMkLst>
        </pc:inkChg>
      </pc:sldChg>
      <pc:sldChg chg="addSp delSp modSp add mod">
        <pc:chgData name="Raysa Knight" userId="87b019da5b4ccf4e" providerId="LiveId" clId="{72C48355-5F40-4EA5-A852-AAFBCD308AB0}" dt="2025-05-23T01:25:27.747" v="1456"/>
        <pc:sldMkLst>
          <pc:docMk/>
          <pc:sldMk cId="1140270687" sldId="348"/>
        </pc:sldMkLst>
        <pc:spChg chg="add mod">
          <ac:chgData name="Raysa Knight" userId="87b019da5b4ccf4e" providerId="LiveId" clId="{72C48355-5F40-4EA5-A852-AAFBCD308AB0}" dt="2025-05-21T20:58:17.058" v="1455" actId="20577"/>
          <ac:spMkLst>
            <pc:docMk/>
            <pc:sldMk cId="1140270687" sldId="348"/>
            <ac:spMk id="3" creationId="{DCC40E88-E041-C86A-7065-FFAA611F4B54}"/>
          </ac:spMkLst>
        </pc:spChg>
        <pc:inkChg chg="add">
          <ac:chgData name="Raysa Knight" userId="87b019da5b4ccf4e" providerId="LiveId" clId="{72C48355-5F40-4EA5-A852-AAFBCD308AB0}" dt="2025-05-23T01:25:27.747" v="1456"/>
          <ac:inkMkLst>
            <pc:docMk/>
            <pc:sldMk cId="1140270687" sldId="348"/>
            <ac:inkMk id="2" creationId="{B175E28B-18BD-A677-7104-35556088A214}"/>
          </ac:inkMkLst>
        </pc:inkChg>
      </pc:sldChg>
    </pc:docChg>
  </pc:docChgLst>
  <pc:docChgLst>
    <pc:chgData name="Raysa Knight" userId="87b019da5b4ccf4e" providerId="LiveId" clId="{A19D620C-595C-4AC2-A764-B428FB924022}"/>
    <pc:docChg chg="undo custSel addSld delSld modSld">
      <pc:chgData name="Raysa Knight" userId="87b019da5b4ccf4e" providerId="LiveId" clId="{A19D620C-595C-4AC2-A764-B428FB924022}" dt="2025-03-29T16:52:46.013" v="207" actId="478"/>
      <pc:docMkLst>
        <pc:docMk/>
      </pc:docMkLst>
      <pc:sldChg chg="modSp mod">
        <pc:chgData name="Raysa Knight" userId="87b019da5b4ccf4e" providerId="LiveId" clId="{A19D620C-595C-4AC2-A764-B428FB924022}" dt="2025-03-27T22:48:21.731" v="204" actId="14100"/>
        <pc:sldMkLst>
          <pc:docMk/>
          <pc:sldMk cId="2819061990" sldId="256"/>
        </pc:sldMkLst>
        <pc:spChg chg="mod">
          <ac:chgData name="Raysa Knight" userId="87b019da5b4ccf4e" providerId="LiveId" clId="{A19D620C-595C-4AC2-A764-B428FB924022}" dt="2025-03-27T22:48:21.731" v="204" actId="14100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A19D620C-595C-4AC2-A764-B428FB924022}" dt="2025-03-27T13:44:47.234" v="186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A19D620C-595C-4AC2-A764-B428FB924022}" dt="2025-03-27T13:43:41.781" v="114" actId="47"/>
        <pc:sldMkLst>
          <pc:docMk/>
          <pc:sldMk cId="2490733392" sldId="257"/>
        </pc:sldMkLst>
      </pc:sldChg>
      <pc:sldChg chg="del">
        <pc:chgData name="Raysa Knight" userId="87b019da5b4ccf4e" providerId="LiveId" clId="{A19D620C-595C-4AC2-A764-B428FB924022}" dt="2025-03-27T13:43:42.509" v="115" actId="47"/>
        <pc:sldMkLst>
          <pc:docMk/>
          <pc:sldMk cId="2442475409" sldId="258"/>
        </pc:sldMkLst>
      </pc:sldChg>
      <pc:sldChg chg="del">
        <pc:chgData name="Raysa Knight" userId="87b019da5b4ccf4e" providerId="LiveId" clId="{A19D620C-595C-4AC2-A764-B428FB924022}" dt="2025-03-27T13:43:43.114" v="116" actId="47"/>
        <pc:sldMkLst>
          <pc:docMk/>
          <pc:sldMk cId="3468582433" sldId="259"/>
        </pc:sldMkLst>
      </pc:sldChg>
      <pc:sldChg chg="del">
        <pc:chgData name="Raysa Knight" userId="87b019da5b4ccf4e" providerId="LiveId" clId="{A19D620C-595C-4AC2-A764-B428FB924022}" dt="2025-03-27T13:43:43.749" v="117" actId="47"/>
        <pc:sldMkLst>
          <pc:docMk/>
          <pc:sldMk cId="2436965446" sldId="260"/>
        </pc:sldMkLst>
      </pc:sldChg>
      <pc:sldChg chg="del">
        <pc:chgData name="Raysa Knight" userId="87b019da5b4ccf4e" providerId="LiveId" clId="{A19D620C-595C-4AC2-A764-B428FB924022}" dt="2025-03-27T13:43:44.329" v="118" actId="47"/>
        <pc:sldMkLst>
          <pc:docMk/>
          <pc:sldMk cId="3555983538" sldId="261"/>
        </pc:sldMkLst>
      </pc:sldChg>
      <pc:sldChg chg="del">
        <pc:chgData name="Raysa Knight" userId="87b019da5b4ccf4e" providerId="LiveId" clId="{A19D620C-595C-4AC2-A764-B428FB924022}" dt="2025-03-27T13:43:44.867" v="119" actId="47"/>
        <pc:sldMkLst>
          <pc:docMk/>
          <pc:sldMk cId="594481723" sldId="262"/>
        </pc:sldMkLst>
      </pc:sldChg>
      <pc:sldChg chg="del">
        <pc:chgData name="Raysa Knight" userId="87b019da5b4ccf4e" providerId="LiveId" clId="{A19D620C-595C-4AC2-A764-B428FB924022}" dt="2025-03-27T13:43:46.503" v="122" actId="47"/>
        <pc:sldMkLst>
          <pc:docMk/>
          <pc:sldMk cId="3961587251" sldId="263"/>
        </pc:sldMkLst>
      </pc:sldChg>
      <pc:sldChg chg="del">
        <pc:chgData name="Raysa Knight" userId="87b019da5b4ccf4e" providerId="LiveId" clId="{A19D620C-595C-4AC2-A764-B428FB924022}" dt="2025-03-27T13:43:47.099" v="123" actId="47"/>
        <pc:sldMkLst>
          <pc:docMk/>
          <pc:sldMk cId="543650198" sldId="264"/>
        </pc:sldMkLst>
      </pc:sldChg>
      <pc:sldChg chg="del">
        <pc:chgData name="Raysa Knight" userId="87b019da5b4ccf4e" providerId="LiveId" clId="{A19D620C-595C-4AC2-A764-B428FB924022}" dt="2025-03-27T13:43:48.129" v="125" actId="47"/>
        <pc:sldMkLst>
          <pc:docMk/>
          <pc:sldMk cId="302424156" sldId="265"/>
        </pc:sldMkLst>
      </pc:sldChg>
      <pc:sldChg chg="del">
        <pc:chgData name="Raysa Knight" userId="87b019da5b4ccf4e" providerId="LiveId" clId="{A19D620C-595C-4AC2-A764-B428FB924022}" dt="2025-03-27T13:43:47.659" v="124" actId="47"/>
        <pc:sldMkLst>
          <pc:docMk/>
          <pc:sldMk cId="2141586793" sldId="266"/>
        </pc:sldMkLst>
      </pc:sldChg>
      <pc:sldChg chg="del">
        <pc:chgData name="Raysa Knight" userId="87b019da5b4ccf4e" providerId="LiveId" clId="{A19D620C-595C-4AC2-A764-B428FB924022}" dt="2025-03-27T13:43:48.695" v="126" actId="47"/>
        <pc:sldMkLst>
          <pc:docMk/>
          <pc:sldMk cId="1848269870" sldId="267"/>
        </pc:sldMkLst>
      </pc:sldChg>
      <pc:sldChg chg="del">
        <pc:chgData name="Raysa Knight" userId="87b019da5b4ccf4e" providerId="LiveId" clId="{A19D620C-595C-4AC2-A764-B428FB924022}" dt="2025-03-27T13:43:45.425" v="120" actId="47"/>
        <pc:sldMkLst>
          <pc:docMk/>
          <pc:sldMk cId="987183199" sldId="268"/>
        </pc:sldMkLst>
      </pc:sldChg>
      <pc:sldChg chg="del">
        <pc:chgData name="Raysa Knight" userId="87b019da5b4ccf4e" providerId="LiveId" clId="{A19D620C-595C-4AC2-A764-B428FB924022}" dt="2025-03-27T13:43:49.193" v="127" actId="47"/>
        <pc:sldMkLst>
          <pc:docMk/>
          <pc:sldMk cId="3858266766" sldId="269"/>
        </pc:sldMkLst>
      </pc:sldChg>
      <pc:sldChg chg="del">
        <pc:chgData name="Raysa Knight" userId="87b019da5b4ccf4e" providerId="LiveId" clId="{A19D620C-595C-4AC2-A764-B428FB924022}" dt="2025-03-27T13:43:49.722" v="128" actId="47"/>
        <pc:sldMkLst>
          <pc:docMk/>
          <pc:sldMk cId="2602541713" sldId="270"/>
        </pc:sldMkLst>
      </pc:sldChg>
      <pc:sldChg chg="del">
        <pc:chgData name="Raysa Knight" userId="87b019da5b4ccf4e" providerId="LiveId" clId="{A19D620C-595C-4AC2-A764-B428FB924022}" dt="2025-03-27T13:43:45.942" v="121" actId="47"/>
        <pc:sldMkLst>
          <pc:docMk/>
          <pc:sldMk cId="1276505803" sldId="271"/>
        </pc:sldMkLst>
      </pc:sldChg>
      <pc:sldChg chg="del">
        <pc:chgData name="Raysa Knight" userId="87b019da5b4ccf4e" providerId="LiveId" clId="{A19D620C-595C-4AC2-A764-B428FB924022}" dt="2025-03-27T13:41:25.787" v="106" actId="47"/>
        <pc:sldMkLst>
          <pc:docMk/>
          <pc:sldMk cId="3375086741" sldId="272"/>
        </pc:sldMkLst>
      </pc:sldChg>
      <pc:sldChg chg="del">
        <pc:chgData name="Raysa Knight" userId="87b019da5b4ccf4e" providerId="LiveId" clId="{A19D620C-595C-4AC2-A764-B428FB924022}" dt="2025-03-27T13:42:05.471" v="110" actId="47"/>
        <pc:sldMkLst>
          <pc:docMk/>
          <pc:sldMk cId="2403358580" sldId="273"/>
        </pc:sldMkLst>
      </pc:sldChg>
      <pc:sldChg chg="del">
        <pc:chgData name="Raysa Knight" userId="87b019da5b4ccf4e" providerId="LiveId" clId="{A19D620C-595C-4AC2-A764-B428FB924022}" dt="2025-03-27T13:42:06.072" v="111" actId="47"/>
        <pc:sldMkLst>
          <pc:docMk/>
          <pc:sldMk cId="3281768964" sldId="274"/>
        </pc:sldMkLst>
      </pc:sldChg>
      <pc:sldChg chg="addSp delSp modSp add del mod">
        <pc:chgData name="Raysa Knight" userId="87b019da5b4ccf4e" providerId="LiveId" clId="{A19D620C-595C-4AC2-A764-B428FB924022}" dt="2025-03-29T16:52:46.013" v="207" actId="478"/>
        <pc:sldMkLst>
          <pc:docMk/>
          <pc:sldMk cId="3565847374" sldId="275"/>
        </pc:sldMkLst>
      </pc:sldChg>
      <pc:sldChg chg="del">
        <pc:chgData name="Raysa Knight" userId="87b019da5b4ccf4e" providerId="LiveId" clId="{A19D620C-595C-4AC2-A764-B428FB924022}" dt="2025-03-27T13:43:54.475" v="129" actId="47"/>
        <pc:sldMkLst>
          <pc:docMk/>
          <pc:sldMk cId="2379106951" sldId="276"/>
        </pc:sldMkLst>
      </pc:sldChg>
      <pc:sldChg chg="del">
        <pc:chgData name="Raysa Knight" userId="87b019da5b4ccf4e" providerId="LiveId" clId="{A19D620C-595C-4AC2-A764-B428FB924022}" dt="2025-03-27T13:43:55.244" v="130" actId="47"/>
        <pc:sldMkLst>
          <pc:docMk/>
          <pc:sldMk cId="2087550338" sldId="277"/>
        </pc:sldMkLst>
      </pc:sldChg>
      <pc:sldChg chg="del">
        <pc:chgData name="Raysa Knight" userId="87b019da5b4ccf4e" providerId="LiveId" clId="{A19D620C-595C-4AC2-A764-B428FB924022}" dt="2025-03-27T13:43:56.341" v="131" actId="47"/>
        <pc:sldMkLst>
          <pc:docMk/>
          <pc:sldMk cId="3331033947" sldId="278"/>
        </pc:sldMkLst>
      </pc:sldChg>
      <pc:sldChg chg="del">
        <pc:chgData name="Raysa Knight" userId="87b019da5b4ccf4e" providerId="LiveId" clId="{A19D620C-595C-4AC2-A764-B428FB924022}" dt="2025-03-27T13:43:57.177" v="132" actId="47"/>
        <pc:sldMkLst>
          <pc:docMk/>
          <pc:sldMk cId="1327984607" sldId="279"/>
        </pc:sldMkLst>
      </pc:sldChg>
      <pc:sldChg chg="del">
        <pc:chgData name="Raysa Knight" userId="87b019da5b4ccf4e" providerId="LiveId" clId="{A19D620C-595C-4AC2-A764-B428FB924022}" dt="2025-03-27T13:43:58.209" v="133" actId="47"/>
        <pc:sldMkLst>
          <pc:docMk/>
          <pc:sldMk cId="860209683" sldId="280"/>
        </pc:sldMkLst>
      </pc:sldChg>
      <pc:sldChg chg="del">
        <pc:chgData name="Raysa Knight" userId="87b019da5b4ccf4e" providerId="LiveId" clId="{A19D620C-595C-4AC2-A764-B428FB924022}" dt="2025-03-27T13:43:58.881" v="134" actId="47"/>
        <pc:sldMkLst>
          <pc:docMk/>
          <pc:sldMk cId="1402640768" sldId="281"/>
        </pc:sldMkLst>
      </pc:sldChg>
      <pc:sldChg chg="del">
        <pc:chgData name="Raysa Knight" userId="87b019da5b4ccf4e" providerId="LiveId" clId="{A19D620C-595C-4AC2-A764-B428FB924022}" dt="2025-03-27T13:43:59.658" v="135" actId="47"/>
        <pc:sldMkLst>
          <pc:docMk/>
          <pc:sldMk cId="2660783930" sldId="282"/>
        </pc:sldMkLst>
      </pc:sldChg>
      <pc:sldChg chg="del">
        <pc:chgData name="Raysa Knight" userId="87b019da5b4ccf4e" providerId="LiveId" clId="{A19D620C-595C-4AC2-A764-B428FB924022}" dt="2025-03-27T13:44:00.237" v="136" actId="47"/>
        <pc:sldMkLst>
          <pc:docMk/>
          <pc:sldMk cId="620372146" sldId="283"/>
        </pc:sldMkLst>
      </pc:sldChg>
      <pc:sldChg chg="del">
        <pc:chgData name="Raysa Knight" userId="87b019da5b4ccf4e" providerId="LiveId" clId="{A19D620C-595C-4AC2-A764-B428FB924022}" dt="2025-03-27T13:44:00.842" v="137" actId="47"/>
        <pc:sldMkLst>
          <pc:docMk/>
          <pc:sldMk cId="3966300696" sldId="284"/>
        </pc:sldMkLst>
      </pc:sldChg>
      <pc:sldChg chg="del">
        <pc:chgData name="Raysa Knight" userId="87b019da5b4ccf4e" providerId="LiveId" clId="{A19D620C-595C-4AC2-A764-B428FB924022}" dt="2025-03-27T13:44:01.407" v="138" actId="47"/>
        <pc:sldMkLst>
          <pc:docMk/>
          <pc:sldMk cId="2928887816" sldId="285"/>
        </pc:sldMkLst>
      </pc:sldChg>
      <pc:sldChg chg="del">
        <pc:chgData name="Raysa Knight" userId="87b019da5b4ccf4e" providerId="LiveId" clId="{A19D620C-595C-4AC2-A764-B428FB924022}" dt="2025-03-27T13:44:02.243" v="139" actId="47"/>
        <pc:sldMkLst>
          <pc:docMk/>
          <pc:sldMk cId="3929217211" sldId="286"/>
        </pc:sldMkLst>
      </pc:sldChg>
      <pc:sldChg chg="del">
        <pc:chgData name="Raysa Knight" userId="87b019da5b4ccf4e" providerId="LiveId" clId="{A19D620C-595C-4AC2-A764-B428FB924022}" dt="2025-03-27T13:44:02.909" v="140" actId="47"/>
        <pc:sldMkLst>
          <pc:docMk/>
          <pc:sldMk cId="1974106868" sldId="287"/>
        </pc:sldMkLst>
      </pc:sldChg>
      <pc:sldChg chg="del">
        <pc:chgData name="Raysa Knight" userId="87b019da5b4ccf4e" providerId="LiveId" clId="{A19D620C-595C-4AC2-A764-B428FB924022}" dt="2025-03-27T13:44:03.451" v="141" actId="47"/>
        <pc:sldMkLst>
          <pc:docMk/>
          <pc:sldMk cId="1402726344" sldId="288"/>
        </pc:sldMkLst>
      </pc:sldChg>
      <pc:sldChg chg="del">
        <pc:chgData name="Raysa Knight" userId="87b019da5b4ccf4e" providerId="LiveId" clId="{A19D620C-595C-4AC2-A764-B428FB924022}" dt="2025-03-27T13:44:04.040" v="142" actId="47"/>
        <pc:sldMkLst>
          <pc:docMk/>
          <pc:sldMk cId="3673524749" sldId="289"/>
        </pc:sldMkLst>
      </pc:sldChg>
      <pc:sldChg chg="del">
        <pc:chgData name="Raysa Knight" userId="87b019da5b4ccf4e" providerId="LiveId" clId="{A19D620C-595C-4AC2-A764-B428FB924022}" dt="2025-03-27T13:44:04.921" v="143" actId="47"/>
        <pc:sldMkLst>
          <pc:docMk/>
          <pc:sldMk cId="2289680062" sldId="290"/>
        </pc:sldMkLst>
      </pc:sldChg>
      <pc:sldChg chg="del">
        <pc:chgData name="Raysa Knight" userId="87b019da5b4ccf4e" providerId="LiveId" clId="{A19D620C-595C-4AC2-A764-B428FB924022}" dt="2025-03-27T13:44:05.494" v="144" actId="47"/>
        <pc:sldMkLst>
          <pc:docMk/>
          <pc:sldMk cId="162603340" sldId="291"/>
        </pc:sldMkLst>
      </pc:sldChg>
      <pc:sldChg chg="del">
        <pc:chgData name="Raysa Knight" userId="87b019da5b4ccf4e" providerId="LiveId" clId="{A19D620C-595C-4AC2-A764-B428FB924022}" dt="2025-03-27T13:44:06.309" v="145" actId="47"/>
        <pc:sldMkLst>
          <pc:docMk/>
          <pc:sldMk cId="2318849275" sldId="292"/>
        </pc:sldMkLst>
      </pc:sldChg>
      <pc:sldChg chg="modSp mod">
        <pc:chgData name="Raysa Knight" userId="87b019da5b4ccf4e" providerId="LiveId" clId="{A19D620C-595C-4AC2-A764-B428FB924022}" dt="2025-03-27T13:41:41.459" v="109" actId="1076"/>
        <pc:sldMkLst>
          <pc:docMk/>
          <pc:sldMk cId="1397691707" sldId="293"/>
        </pc:sldMkLst>
      </pc:sldChg>
      <pc:sldChg chg="del">
        <pc:chgData name="Raysa Knight" userId="87b019da5b4ccf4e" providerId="LiveId" clId="{A19D620C-595C-4AC2-A764-B428FB924022}" dt="2025-03-27T13:44:07.739" v="146" actId="47"/>
        <pc:sldMkLst>
          <pc:docMk/>
          <pc:sldMk cId="2816011402" sldId="294"/>
        </pc:sldMkLst>
      </pc:sldChg>
    </pc:docChg>
  </pc:docChgLst>
  <pc:docChgLst>
    <pc:chgData name="Raysa Knight" userId="87b019da5b4ccf4e" providerId="LiveId" clId="{7C7FB4DF-848D-4E11-8910-39086EC9BC11}"/>
    <pc:docChg chg="custSel addSld delSld modSld">
      <pc:chgData name="Raysa Knight" userId="87b019da5b4ccf4e" providerId="LiveId" clId="{7C7FB4DF-848D-4E11-8910-39086EC9BC11}" dt="2025-04-11T01:26:37.114" v="350"/>
      <pc:docMkLst>
        <pc:docMk/>
      </pc:docMkLst>
      <pc:sldChg chg="modSp mod">
        <pc:chgData name="Raysa Knight" userId="87b019da5b4ccf4e" providerId="LiveId" clId="{7C7FB4DF-848D-4E11-8910-39086EC9BC11}" dt="2025-04-07T18:54:52.993" v="78" actId="20577"/>
        <pc:sldMkLst>
          <pc:docMk/>
          <pc:sldMk cId="2819061990" sldId="256"/>
        </pc:sldMkLst>
        <pc:spChg chg="mod">
          <ac:chgData name="Raysa Knight" userId="87b019da5b4ccf4e" providerId="LiveId" clId="{7C7FB4DF-848D-4E11-8910-39086EC9BC11}" dt="2025-04-07T18:54:11.067" v="34" actId="20577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7C7FB4DF-848D-4E11-8910-39086EC9BC11}" dt="2025-04-07T18:54:52.993" v="78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7C7FB4DF-848D-4E11-8910-39086EC9BC11}" dt="2025-04-07T18:54:59.749" v="79" actId="47"/>
        <pc:sldMkLst>
          <pc:docMk/>
          <pc:sldMk cId="3565847374" sldId="275"/>
        </pc:sldMkLst>
      </pc:sldChg>
      <pc:sldChg chg="del">
        <pc:chgData name="Raysa Knight" userId="87b019da5b4ccf4e" providerId="LiveId" clId="{7C7FB4DF-848D-4E11-8910-39086EC9BC11}" dt="2025-04-07T18:55:00.249" v="80" actId="47"/>
        <pc:sldMkLst>
          <pc:docMk/>
          <pc:sldMk cId="3965309952" sldId="294"/>
        </pc:sldMkLst>
      </pc:sldChg>
      <pc:sldChg chg="del">
        <pc:chgData name="Raysa Knight" userId="87b019da5b4ccf4e" providerId="LiveId" clId="{7C7FB4DF-848D-4E11-8910-39086EC9BC11}" dt="2025-04-07T18:55:00.624" v="81" actId="47"/>
        <pc:sldMkLst>
          <pc:docMk/>
          <pc:sldMk cId="3020400574" sldId="295"/>
        </pc:sldMkLst>
      </pc:sldChg>
      <pc:sldChg chg="del">
        <pc:chgData name="Raysa Knight" userId="87b019da5b4ccf4e" providerId="LiveId" clId="{7C7FB4DF-848D-4E11-8910-39086EC9BC11}" dt="2025-04-07T18:55:01.032" v="82" actId="47"/>
        <pc:sldMkLst>
          <pc:docMk/>
          <pc:sldMk cId="4178105997" sldId="296"/>
        </pc:sldMkLst>
      </pc:sldChg>
      <pc:sldChg chg="del">
        <pc:chgData name="Raysa Knight" userId="87b019da5b4ccf4e" providerId="LiveId" clId="{7C7FB4DF-848D-4E11-8910-39086EC9BC11}" dt="2025-04-07T18:55:01.381" v="83" actId="47"/>
        <pc:sldMkLst>
          <pc:docMk/>
          <pc:sldMk cId="463259047" sldId="297"/>
        </pc:sldMkLst>
      </pc:sldChg>
      <pc:sldChg chg="del">
        <pc:chgData name="Raysa Knight" userId="87b019da5b4ccf4e" providerId="LiveId" clId="{7C7FB4DF-848D-4E11-8910-39086EC9BC11}" dt="2025-04-07T18:55:01.791" v="84" actId="47"/>
        <pc:sldMkLst>
          <pc:docMk/>
          <pc:sldMk cId="3339687373" sldId="298"/>
        </pc:sldMkLst>
      </pc:sldChg>
      <pc:sldChg chg="del">
        <pc:chgData name="Raysa Knight" userId="87b019da5b4ccf4e" providerId="LiveId" clId="{7C7FB4DF-848D-4E11-8910-39086EC9BC11}" dt="2025-04-07T18:55:02.177" v="85" actId="47"/>
        <pc:sldMkLst>
          <pc:docMk/>
          <pc:sldMk cId="173481445" sldId="299"/>
        </pc:sldMkLst>
      </pc:sldChg>
      <pc:sldChg chg="del">
        <pc:chgData name="Raysa Knight" userId="87b019da5b4ccf4e" providerId="LiveId" clId="{7C7FB4DF-848D-4E11-8910-39086EC9BC11}" dt="2025-04-07T18:55:02.578" v="86" actId="47"/>
        <pc:sldMkLst>
          <pc:docMk/>
          <pc:sldMk cId="3138425886" sldId="300"/>
        </pc:sldMkLst>
      </pc:sldChg>
      <pc:sldChg chg="del">
        <pc:chgData name="Raysa Knight" userId="87b019da5b4ccf4e" providerId="LiveId" clId="{7C7FB4DF-848D-4E11-8910-39086EC9BC11}" dt="2025-04-07T18:55:02.934" v="87" actId="47"/>
        <pc:sldMkLst>
          <pc:docMk/>
          <pc:sldMk cId="2653802240" sldId="301"/>
        </pc:sldMkLst>
      </pc:sldChg>
      <pc:sldChg chg="del">
        <pc:chgData name="Raysa Knight" userId="87b019da5b4ccf4e" providerId="LiveId" clId="{7C7FB4DF-848D-4E11-8910-39086EC9BC11}" dt="2025-04-07T18:55:03.271" v="88" actId="47"/>
        <pc:sldMkLst>
          <pc:docMk/>
          <pc:sldMk cId="4152327967" sldId="302"/>
        </pc:sldMkLst>
      </pc:sldChg>
      <pc:sldChg chg="del">
        <pc:chgData name="Raysa Knight" userId="87b019da5b4ccf4e" providerId="LiveId" clId="{7C7FB4DF-848D-4E11-8910-39086EC9BC11}" dt="2025-04-07T18:55:03.602" v="89" actId="47"/>
        <pc:sldMkLst>
          <pc:docMk/>
          <pc:sldMk cId="2075570958" sldId="303"/>
        </pc:sldMkLst>
      </pc:sldChg>
      <pc:sldChg chg="del">
        <pc:chgData name="Raysa Knight" userId="87b019da5b4ccf4e" providerId="LiveId" clId="{7C7FB4DF-848D-4E11-8910-39086EC9BC11}" dt="2025-04-07T18:55:03.933" v="90" actId="47"/>
        <pc:sldMkLst>
          <pc:docMk/>
          <pc:sldMk cId="1350276963" sldId="304"/>
        </pc:sldMkLst>
      </pc:sldChg>
      <pc:sldChg chg="del">
        <pc:chgData name="Raysa Knight" userId="87b019da5b4ccf4e" providerId="LiveId" clId="{7C7FB4DF-848D-4E11-8910-39086EC9BC11}" dt="2025-04-07T18:55:04.235" v="91" actId="47"/>
        <pc:sldMkLst>
          <pc:docMk/>
          <pc:sldMk cId="623711503" sldId="305"/>
        </pc:sldMkLst>
      </pc:sldChg>
      <pc:sldChg chg="del">
        <pc:chgData name="Raysa Knight" userId="87b019da5b4ccf4e" providerId="LiveId" clId="{7C7FB4DF-848D-4E11-8910-39086EC9BC11}" dt="2025-04-07T18:55:04.563" v="92" actId="47"/>
        <pc:sldMkLst>
          <pc:docMk/>
          <pc:sldMk cId="1922387705" sldId="306"/>
        </pc:sldMkLst>
      </pc:sldChg>
      <pc:sldChg chg="del">
        <pc:chgData name="Raysa Knight" userId="87b019da5b4ccf4e" providerId="LiveId" clId="{7C7FB4DF-848D-4E11-8910-39086EC9BC11}" dt="2025-04-07T18:55:04.830" v="93" actId="47"/>
        <pc:sldMkLst>
          <pc:docMk/>
          <pc:sldMk cId="82901720" sldId="307"/>
        </pc:sldMkLst>
      </pc:sldChg>
      <pc:sldChg chg="del">
        <pc:chgData name="Raysa Knight" userId="87b019da5b4ccf4e" providerId="LiveId" clId="{7C7FB4DF-848D-4E11-8910-39086EC9BC11}" dt="2025-04-07T18:55:05.127" v="94" actId="47"/>
        <pc:sldMkLst>
          <pc:docMk/>
          <pc:sldMk cId="1254799321" sldId="308"/>
        </pc:sldMkLst>
      </pc:sldChg>
      <pc:sldChg chg="del">
        <pc:chgData name="Raysa Knight" userId="87b019da5b4ccf4e" providerId="LiveId" clId="{7C7FB4DF-848D-4E11-8910-39086EC9BC11}" dt="2025-04-07T18:55:05.384" v="95" actId="47"/>
        <pc:sldMkLst>
          <pc:docMk/>
          <pc:sldMk cId="4152493538" sldId="309"/>
        </pc:sldMkLst>
      </pc:sldChg>
      <pc:sldChg chg="del">
        <pc:chgData name="Raysa Knight" userId="87b019da5b4ccf4e" providerId="LiveId" clId="{7C7FB4DF-848D-4E11-8910-39086EC9BC11}" dt="2025-04-07T18:55:05.686" v="96" actId="47"/>
        <pc:sldMkLst>
          <pc:docMk/>
          <pc:sldMk cId="4077506850" sldId="310"/>
        </pc:sldMkLst>
      </pc:sldChg>
      <pc:sldChg chg="del">
        <pc:chgData name="Raysa Knight" userId="87b019da5b4ccf4e" providerId="LiveId" clId="{7C7FB4DF-848D-4E11-8910-39086EC9BC11}" dt="2025-04-07T18:55:06.271" v="98" actId="47"/>
        <pc:sldMkLst>
          <pc:docMk/>
          <pc:sldMk cId="328482700" sldId="311"/>
        </pc:sldMkLst>
      </pc:sldChg>
      <pc:sldChg chg="del">
        <pc:chgData name="Raysa Knight" userId="87b019da5b4ccf4e" providerId="LiveId" clId="{7C7FB4DF-848D-4E11-8910-39086EC9BC11}" dt="2025-04-07T18:55:06.553" v="99" actId="47"/>
        <pc:sldMkLst>
          <pc:docMk/>
          <pc:sldMk cId="3352808278" sldId="312"/>
        </pc:sldMkLst>
      </pc:sldChg>
      <pc:sldChg chg="addSp delSp modSp mod">
        <pc:chgData name="Raysa Knight" userId="87b019da5b4ccf4e" providerId="LiveId" clId="{7C7FB4DF-848D-4E11-8910-39086EC9BC11}" dt="2025-04-07T18:55:37.120" v="104" actId="14100"/>
        <pc:sldMkLst>
          <pc:docMk/>
          <pc:sldMk cId="3617207247" sldId="313"/>
        </pc:sldMkLst>
      </pc:sldChg>
      <pc:sldChg chg="addSp delSp modSp add mod">
        <pc:chgData name="Raysa Knight" userId="87b019da5b4ccf4e" providerId="LiveId" clId="{7C7FB4DF-848D-4E11-8910-39086EC9BC11}" dt="2025-04-07T18:56:19.070" v="110" actId="14100"/>
        <pc:sldMkLst>
          <pc:docMk/>
          <pc:sldMk cId="1512039862" sldId="314"/>
        </pc:sldMkLst>
      </pc:sldChg>
      <pc:sldChg chg="del">
        <pc:chgData name="Raysa Knight" userId="87b019da5b4ccf4e" providerId="LiveId" clId="{7C7FB4DF-848D-4E11-8910-39086EC9BC11}" dt="2025-04-07T18:55:05.975" v="97" actId="47"/>
        <pc:sldMkLst>
          <pc:docMk/>
          <pc:sldMk cId="2580925767" sldId="314"/>
        </pc:sldMkLst>
      </pc:sldChg>
      <pc:sldChg chg="addSp delSp add mod">
        <pc:chgData name="Raysa Knight" userId="87b019da5b4ccf4e" providerId="LiveId" clId="{7C7FB4DF-848D-4E11-8910-39086EC9BC11}" dt="2025-04-07T18:57:01.104" v="113" actId="22"/>
        <pc:sldMkLst>
          <pc:docMk/>
          <pc:sldMk cId="3052519908" sldId="315"/>
        </pc:sldMkLst>
      </pc:sldChg>
      <pc:sldChg chg="addSp delSp modSp add mod">
        <pc:chgData name="Raysa Knight" userId="87b019da5b4ccf4e" providerId="LiveId" clId="{7C7FB4DF-848D-4E11-8910-39086EC9BC11}" dt="2025-04-07T18:59:15.165" v="119" actId="14100"/>
        <pc:sldMkLst>
          <pc:docMk/>
          <pc:sldMk cId="1915134845" sldId="316"/>
        </pc:sldMkLst>
      </pc:sldChg>
      <pc:sldChg chg="addSp delSp modSp add mod">
        <pc:chgData name="Raysa Knight" userId="87b019da5b4ccf4e" providerId="LiveId" clId="{7C7FB4DF-848D-4E11-8910-39086EC9BC11}" dt="2025-04-07T19:00:08.127" v="127" actId="1076"/>
        <pc:sldMkLst>
          <pc:docMk/>
          <pc:sldMk cId="3787809423" sldId="317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29467043" sldId="318"/>
        </pc:sldMkLst>
      </pc:sldChg>
      <pc:sldChg chg="addSp delSp modSp add mod">
        <pc:chgData name="Raysa Knight" userId="87b019da5b4ccf4e" providerId="LiveId" clId="{7C7FB4DF-848D-4E11-8910-39086EC9BC11}" dt="2025-04-07T19:02:59.481" v="143" actId="14100"/>
        <pc:sldMkLst>
          <pc:docMk/>
          <pc:sldMk cId="1116563216" sldId="319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3136062226" sldId="320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225404840" sldId="321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737406413" sldId="322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845697573" sldId="323"/>
        </pc:sldMkLst>
      </pc:sldChg>
      <pc:sldChg chg="addSp delSp modSp add del mod">
        <pc:chgData name="Raysa Knight" userId="87b019da5b4ccf4e" providerId="LiveId" clId="{7C7FB4DF-848D-4E11-8910-39086EC9BC11}" dt="2025-04-07T19:07:27.588" v="177" actId="47"/>
        <pc:sldMkLst>
          <pc:docMk/>
          <pc:sldMk cId="1346047279" sldId="324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3858941734" sldId="324"/>
        </pc:sldMkLst>
      </pc:sldChg>
      <pc:sldChg chg="addSp delSp add mod">
        <pc:chgData name="Raysa Knight" userId="87b019da5b4ccf4e" providerId="LiveId" clId="{7C7FB4DF-848D-4E11-8910-39086EC9BC11}" dt="2025-04-11T00:26:58.302" v="349"/>
        <pc:sldMkLst>
          <pc:docMk/>
          <pc:sldMk cId="2576087643" sldId="325"/>
        </pc:sldMkLst>
      </pc:sldChg>
      <pc:sldChg chg="add del">
        <pc:chgData name="Raysa Knight" userId="87b019da5b4ccf4e" providerId="LiveId" clId="{7C7FB4DF-848D-4E11-8910-39086EC9BC11}" dt="2025-04-07T19:07:51.928" v="183" actId="47"/>
        <pc:sldMkLst>
          <pc:docMk/>
          <pc:sldMk cId="4051305202" sldId="325"/>
        </pc:sldMkLst>
      </pc:sldChg>
      <pc:sldChg chg="addSp delSp add mod">
        <pc:chgData name="Raysa Knight" userId="87b019da5b4ccf4e" providerId="LiveId" clId="{7C7FB4DF-848D-4E11-8910-39086EC9BC11}" dt="2025-04-11T00:26:58.302" v="349"/>
        <pc:sldMkLst>
          <pc:docMk/>
          <pc:sldMk cId="1185362446" sldId="326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976177245" sldId="327"/>
        </pc:sldMkLst>
      </pc:sldChg>
      <pc:sldChg chg="addSp delSp modSp add mod">
        <pc:chgData name="Raysa Knight" userId="87b019da5b4ccf4e" providerId="LiveId" clId="{7C7FB4DF-848D-4E11-8910-39086EC9BC11}" dt="2025-04-07T19:10:44.424" v="200" actId="14100"/>
        <pc:sldMkLst>
          <pc:docMk/>
          <pc:sldMk cId="1868535235" sldId="328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4261415094" sldId="329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060804122" sldId="330"/>
        </pc:sldMkLst>
      </pc:sldChg>
      <pc:sldChg chg="addSp delSp modSp add mod">
        <pc:chgData name="Raysa Knight" userId="87b019da5b4ccf4e" providerId="LiveId" clId="{7C7FB4DF-848D-4E11-8910-39086EC9BC11}" dt="2025-04-07T19:12:53.247" v="239" actId="14100"/>
        <pc:sldMkLst>
          <pc:docMk/>
          <pc:sldMk cId="2500169341" sldId="331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6954945" sldId="332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1268243127" sldId="333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813764735" sldId="334"/>
        </pc:sldMkLst>
      </pc:sldChg>
      <pc:sldChg chg="addSp delSp modSp add mod">
        <pc:chgData name="Raysa Knight" userId="87b019da5b4ccf4e" providerId="LiveId" clId="{7C7FB4DF-848D-4E11-8910-39086EC9BC11}" dt="2025-04-07T19:15:07.374" v="262" actId="14100"/>
        <pc:sldMkLst>
          <pc:docMk/>
          <pc:sldMk cId="2781328030" sldId="335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879206812" sldId="336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564099955" sldId="337"/>
        </pc:sldMkLst>
      </pc:sldChg>
      <pc:sldChg chg="addSp delSp modSp add mod">
        <pc:chgData name="Raysa Knight" userId="87b019da5b4ccf4e" providerId="LiveId" clId="{7C7FB4DF-848D-4E11-8910-39086EC9BC11}" dt="2025-04-07T19:17:28.043" v="282" actId="14100"/>
        <pc:sldMkLst>
          <pc:docMk/>
          <pc:sldMk cId="2579563511" sldId="338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632992023" sldId="339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1090524636" sldId="340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992347877" sldId="341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101410920" sldId="342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590054676" sldId="343"/>
        </pc:sldMkLst>
      </pc:sldChg>
      <pc:sldChg chg="addSp delSp modSp new mod">
        <pc:chgData name="Raysa Knight" userId="87b019da5b4ccf4e" providerId="LiveId" clId="{7C7FB4DF-848D-4E11-8910-39086EC9BC11}" dt="2025-04-11T01:26:37.114" v="350"/>
        <pc:sldMkLst>
          <pc:docMk/>
          <pc:sldMk cId="4154751828" sldId="344"/>
        </pc:sldMkLst>
      </pc:sldChg>
    </pc:docChg>
  </pc:docChgLst>
  <pc:docChgLst>
    <pc:chgData name="Raysa Knight" userId="87b019da5b4ccf4e" providerId="LiveId" clId="{17EB3091-A6C5-4728-86D5-268F6E018E8F}"/>
    <pc:docChg chg="undo custSel addSld delSld modSld">
      <pc:chgData name="Raysa Knight" userId="87b019da5b4ccf4e" providerId="LiveId" clId="{17EB3091-A6C5-4728-86D5-268F6E018E8F}" dt="2025-04-18T00:44:49.752" v="246"/>
      <pc:docMkLst>
        <pc:docMk/>
      </pc:docMkLst>
      <pc:sldChg chg="modSp mod">
        <pc:chgData name="Raysa Knight" userId="87b019da5b4ccf4e" providerId="LiveId" clId="{17EB3091-A6C5-4728-86D5-268F6E018E8F}" dt="2025-04-17T19:31:51.315" v="128" actId="20577"/>
        <pc:sldMkLst>
          <pc:docMk/>
          <pc:sldMk cId="2819061990" sldId="256"/>
        </pc:sldMkLst>
        <pc:spChg chg="mod">
          <ac:chgData name="Raysa Knight" userId="87b019da5b4ccf4e" providerId="LiveId" clId="{17EB3091-A6C5-4728-86D5-268F6E018E8F}" dt="2025-04-17T19:30:52.835" v="1" actId="20577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17EB3091-A6C5-4728-86D5-268F6E018E8F}" dt="2025-04-17T19:31:51.315" v="128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17EB3091-A6C5-4728-86D5-268F6E018E8F}" dt="2025-04-17T19:32:18.875" v="136" actId="47"/>
        <pc:sldMkLst>
          <pc:docMk/>
          <pc:sldMk cId="1397691707" sldId="293"/>
        </pc:sldMkLst>
      </pc:sldChg>
      <pc:sldChg chg="del">
        <pc:chgData name="Raysa Knight" userId="87b019da5b4ccf4e" providerId="LiveId" clId="{17EB3091-A6C5-4728-86D5-268F6E018E8F}" dt="2025-04-17T19:32:00.438" v="129" actId="47"/>
        <pc:sldMkLst>
          <pc:docMk/>
          <pc:sldMk cId="3617207247" sldId="313"/>
        </pc:sldMkLst>
      </pc:sldChg>
      <pc:sldChg chg="del">
        <pc:chgData name="Raysa Knight" userId="87b019da5b4ccf4e" providerId="LiveId" clId="{17EB3091-A6C5-4728-86D5-268F6E018E8F}" dt="2025-04-17T19:32:01.230" v="130" actId="47"/>
        <pc:sldMkLst>
          <pc:docMk/>
          <pc:sldMk cId="1512039862" sldId="314"/>
        </pc:sldMkLst>
      </pc:sldChg>
      <pc:sldChg chg="del">
        <pc:chgData name="Raysa Knight" userId="87b019da5b4ccf4e" providerId="LiveId" clId="{17EB3091-A6C5-4728-86D5-268F6E018E8F}" dt="2025-04-17T19:32:01.857" v="131" actId="47"/>
        <pc:sldMkLst>
          <pc:docMk/>
          <pc:sldMk cId="3052519908" sldId="315"/>
        </pc:sldMkLst>
      </pc:sldChg>
      <pc:sldChg chg="del">
        <pc:chgData name="Raysa Knight" userId="87b019da5b4ccf4e" providerId="LiveId" clId="{17EB3091-A6C5-4728-86D5-268F6E018E8F}" dt="2025-04-17T19:32:02.888" v="132" actId="47"/>
        <pc:sldMkLst>
          <pc:docMk/>
          <pc:sldMk cId="1915134845" sldId="316"/>
        </pc:sldMkLst>
      </pc:sldChg>
      <pc:sldChg chg="del">
        <pc:chgData name="Raysa Knight" userId="87b019da5b4ccf4e" providerId="LiveId" clId="{17EB3091-A6C5-4728-86D5-268F6E018E8F}" dt="2025-04-17T19:32:06.783" v="133" actId="47"/>
        <pc:sldMkLst>
          <pc:docMk/>
          <pc:sldMk cId="3787809423" sldId="317"/>
        </pc:sldMkLst>
      </pc:sldChg>
      <pc:sldChg chg="del">
        <pc:chgData name="Raysa Knight" userId="87b019da5b4ccf4e" providerId="LiveId" clId="{17EB3091-A6C5-4728-86D5-268F6E018E8F}" dt="2025-04-17T19:32:07.982" v="134" actId="47"/>
        <pc:sldMkLst>
          <pc:docMk/>
          <pc:sldMk cId="29467043" sldId="318"/>
        </pc:sldMkLst>
      </pc:sldChg>
      <pc:sldChg chg="del">
        <pc:chgData name="Raysa Knight" userId="87b019da5b4ccf4e" providerId="LiveId" clId="{17EB3091-A6C5-4728-86D5-268F6E018E8F}" dt="2025-04-17T19:32:09.171" v="135" actId="47"/>
        <pc:sldMkLst>
          <pc:docMk/>
          <pc:sldMk cId="1116563216" sldId="319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3136062226" sldId="320"/>
        </pc:sldMkLst>
      </pc:sldChg>
      <pc:sldChg chg="del">
        <pc:chgData name="Raysa Knight" userId="87b019da5b4ccf4e" providerId="LiveId" clId="{17EB3091-A6C5-4728-86D5-268F6E018E8F}" dt="2025-04-17T19:32:25.595" v="137" actId="47"/>
        <pc:sldMkLst>
          <pc:docMk/>
          <pc:sldMk cId="1225404840" sldId="321"/>
        </pc:sldMkLst>
      </pc:sldChg>
      <pc:sldChg chg="del">
        <pc:chgData name="Raysa Knight" userId="87b019da5b4ccf4e" providerId="LiveId" clId="{17EB3091-A6C5-4728-86D5-268F6E018E8F}" dt="2025-04-17T19:32:26.228" v="138" actId="47"/>
        <pc:sldMkLst>
          <pc:docMk/>
          <pc:sldMk cId="1737406413" sldId="322"/>
        </pc:sldMkLst>
      </pc:sldChg>
      <pc:sldChg chg="del">
        <pc:chgData name="Raysa Knight" userId="87b019da5b4ccf4e" providerId="LiveId" clId="{17EB3091-A6C5-4728-86D5-268F6E018E8F}" dt="2025-04-17T19:32:26.909" v="139" actId="47"/>
        <pc:sldMkLst>
          <pc:docMk/>
          <pc:sldMk cId="1845697573" sldId="323"/>
        </pc:sldMkLst>
      </pc:sldChg>
      <pc:sldChg chg="del">
        <pc:chgData name="Raysa Knight" userId="87b019da5b4ccf4e" providerId="LiveId" clId="{17EB3091-A6C5-4728-86D5-268F6E018E8F}" dt="2025-04-17T19:32:27.852" v="140" actId="47"/>
        <pc:sldMkLst>
          <pc:docMk/>
          <pc:sldMk cId="3858941734" sldId="324"/>
        </pc:sldMkLst>
      </pc:sldChg>
      <pc:sldChg chg="del">
        <pc:chgData name="Raysa Knight" userId="87b019da5b4ccf4e" providerId="LiveId" clId="{17EB3091-A6C5-4728-86D5-268F6E018E8F}" dt="2025-04-17T19:32:28.925" v="141" actId="47"/>
        <pc:sldMkLst>
          <pc:docMk/>
          <pc:sldMk cId="2576087643" sldId="325"/>
        </pc:sldMkLst>
      </pc:sldChg>
      <pc:sldChg chg="del">
        <pc:chgData name="Raysa Knight" userId="87b019da5b4ccf4e" providerId="LiveId" clId="{17EB3091-A6C5-4728-86D5-268F6E018E8F}" dt="2025-04-17T19:32:29.599" v="142" actId="47"/>
        <pc:sldMkLst>
          <pc:docMk/>
          <pc:sldMk cId="1185362446" sldId="326"/>
        </pc:sldMkLst>
      </pc:sldChg>
      <pc:sldChg chg="del">
        <pc:chgData name="Raysa Knight" userId="87b019da5b4ccf4e" providerId="LiveId" clId="{17EB3091-A6C5-4728-86D5-268F6E018E8F}" dt="2025-04-17T19:32:31.074" v="143" actId="47"/>
        <pc:sldMkLst>
          <pc:docMk/>
          <pc:sldMk cId="976177245" sldId="327"/>
        </pc:sldMkLst>
      </pc:sldChg>
      <pc:sldChg chg="del">
        <pc:chgData name="Raysa Knight" userId="87b019da5b4ccf4e" providerId="LiveId" clId="{17EB3091-A6C5-4728-86D5-268F6E018E8F}" dt="2025-04-17T19:32:31.716" v="144" actId="47"/>
        <pc:sldMkLst>
          <pc:docMk/>
          <pc:sldMk cId="1868535235" sldId="328"/>
        </pc:sldMkLst>
      </pc:sldChg>
      <pc:sldChg chg="del">
        <pc:chgData name="Raysa Knight" userId="87b019da5b4ccf4e" providerId="LiveId" clId="{17EB3091-A6C5-4728-86D5-268F6E018E8F}" dt="2025-04-17T19:32:32.724" v="145" actId="47"/>
        <pc:sldMkLst>
          <pc:docMk/>
          <pc:sldMk cId="4261415094" sldId="329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2060804122" sldId="330"/>
        </pc:sldMkLst>
      </pc:sldChg>
      <pc:sldChg chg="del">
        <pc:chgData name="Raysa Knight" userId="87b019da5b4ccf4e" providerId="LiveId" clId="{17EB3091-A6C5-4728-86D5-268F6E018E8F}" dt="2025-04-17T19:32:40.040" v="146" actId="47"/>
        <pc:sldMkLst>
          <pc:docMk/>
          <pc:sldMk cId="2500169341" sldId="331"/>
        </pc:sldMkLst>
      </pc:sldChg>
      <pc:sldChg chg="del">
        <pc:chgData name="Raysa Knight" userId="87b019da5b4ccf4e" providerId="LiveId" clId="{17EB3091-A6C5-4728-86D5-268F6E018E8F}" dt="2025-04-17T19:32:41.164" v="147" actId="47"/>
        <pc:sldMkLst>
          <pc:docMk/>
          <pc:sldMk cId="6954945" sldId="332"/>
        </pc:sldMkLst>
      </pc:sldChg>
      <pc:sldChg chg="del">
        <pc:chgData name="Raysa Knight" userId="87b019da5b4ccf4e" providerId="LiveId" clId="{17EB3091-A6C5-4728-86D5-268F6E018E8F}" dt="2025-04-17T19:32:44.412" v="148" actId="47"/>
        <pc:sldMkLst>
          <pc:docMk/>
          <pc:sldMk cId="1268243127" sldId="333"/>
        </pc:sldMkLst>
      </pc:sldChg>
      <pc:sldChg chg="del">
        <pc:chgData name="Raysa Knight" userId="87b019da5b4ccf4e" providerId="LiveId" clId="{17EB3091-A6C5-4728-86D5-268F6E018E8F}" dt="2025-04-17T19:32:45.426" v="149" actId="47"/>
        <pc:sldMkLst>
          <pc:docMk/>
          <pc:sldMk cId="3813764735" sldId="334"/>
        </pc:sldMkLst>
      </pc:sldChg>
      <pc:sldChg chg="del">
        <pc:chgData name="Raysa Knight" userId="87b019da5b4ccf4e" providerId="LiveId" clId="{17EB3091-A6C5-4728-86D5-268F6E018E8F}" dt="2025-04-17T19:32:46.557" v="150" actId="47"/>
        <pc:sldMkLst>
          <pc:docMk/>
          <pc:sldMk cId="2781328030" sldId="335"/>
        </pc:sldMkLst>
      </pc:sldChg>
      <pc:sldChg chg="del">
        <pc:chgData name="Raysa Knight" userId="87b019da5b4ccf4e" providerId="LiveId" clId="{17EB3091-A6C5-4728-86D5-268F6E018E8F}" dt="2025-04-17T19:32:47.625" v="151" actId="47"/>
        <pc:sldMkLst>
          <pc:docMk/>
          <pc:sldMk cId="2879206812" sldId="336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564099955" sldId="337"/>
        </pc:sldMkLst>
      </pc:sldChg>
      <pc:sldChg chg="del">
        <pc:chgData name="Raysa Knight" userId="87b019da5b4ccf4e" providerId="LiveId" clId="{17EB3091-A6C5-4728-86D5-268F6E018E8F}" dt="2025-04-17T19:32:51.413" v="152" actId="47"/>
        <pc:sldMkLst>
          <pc:docMk/>
          <pc:sldMk cId="2579563511" sldId="338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661670147" sldId="338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803620672" sldId="339"/>
        </pc:sldMkLst>
      </pc:sldChg>
      <pc:sldChg chg="new del">
        <pc:chgData name="Raysa Knight" userId="87b019da5b4ccf4e" providerId="LiveId" clId="{17EB3091-A6C5-4728-86D5-268F6E018E8F}" dt="2025-04-17T19:36:09.168" v="167" actId="680"/>
        <pc:sldMkLst>
          <pc:docMk/>
          <pc:sldMk cId="2999318267" sldId="339"/>
        </pc:sldMkLst>
      </pc:sldChg>
      <pc:sldChg chg="del">
        <pc:chgData name="Raysa Knight" userId="87b019da5b4ccf4e" providerId="LiveId" clId="{17EB3091-A6C5-4728-86D5-268F6E018E8F}" dt="2025-04-17T19:32:52.018" v="153" actId="47"/>
        <pc:sldMkLst>
          <pc:docMk/>
          <pc:sldMk cId="3632992023" sldId="339"/>
        </pc:sldMkLst>
      </pc:sldChg>
      <pc:sldChg chg="del">
        <pc:chgData name="Raysa Knight" userId="87b019da5b4ccf4e" providerId="LiveId" clId="{17EB3091-A6C5-4728-86D5-268F6E018E8F}" dt="2025-04-17T19:32:52.666" v="154" actId="47"/>
        <pc:sldMkLst>
          <pc:docMk/>
          <pc:sldMk cId="1090524636" sldId="340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137256322" sldId="340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1128843517" sldId="341"/>
        </pc:sldMkLst>
      </pc:sldChg>
      <pc:sldChg chg="del">
        <pc:chgData name="Raysa Knight" userId="87b019da5b4ccf4e" providerId="LiveId" clId="{17EB3091-A6C5-4728-86D5-268F6E018E8F}" dt="2025-04-17T19:32:57.970" v="156" actId="47"/>
        <pc:sldMkLst>
          <pc:docMk/>
          <pc:sldMk cId="3992347877" sldId="341"/>
        </pc:sldMkLst>
      </pc:sldChg>
      <pc:sldChg chg="addSp delSp modSp add mod">
        <pc:chgData name="Raysa Knight" userId="87b019da5b4ccf4e" providerId="LiveId" clId="{17EB3091-A6C5-4728-86D5-268F6E018E8F}" dt="2025-04-17T19:40:55.878" v="199" actId="14100"/>
        <pc:sldMkLst>
          <pc:docMk/>
          <pc:sldMk cId="1085210371" sldId="342"/>
        </pc:sldMkLst>
      </pc:sldChg>
      <pc:sldChg chg="del">
        <pc:chgData name="Raysa Knight" userId="87b019da5b4ccf4e" providerId="LiveId" clId="{17EB3091-A6C5-4728-86D5-268F6E018E8F}" dt="2025-04-17T19:32:58.705" v="157" actId="47"/>
        <pc:sldMkLst>
          <pc:docMk/>
          <pc:sldMk cId="2101410920" sldId="342"/>
        </pc:sldMkLst>
      </pc:sldChg>
      <pc:sldChg chg="del">
        <pc:chgData name="Raysa Knight" userId="87b019da5b4ccf4e" providerId="LiveId" clId="{17EB3091-A6C5-4728-86D5-268F6E018E8F}" dt="2025-04-17T19:32:59.458" v="158" actId="47"/>
        <pc:sldMkLst>
          <pc:docMk/>
          <pc:sldMk cId="3590054676" sldId="343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699952174" sldId="343"/>
        </pc:sldMkLst>
      </pc:sldChg>
      <pc:sldChg chg="addSp delSp modSp add mod">
        <pc:chgData name="Raysa Knight" userId="87b019da5b4ccf4e" providerId="LiveId" clId="{17EB3091-A6C5-4728-86D5-268F6E018E8F}" dt="2025-04-17T19:43:14.084" v="214" actId="1076"/>
        <pc:sldMkLst>
          <pc:docMk/>
          <pc:sldMk cId="4046079515" sldId="344"/>
        </pc:sldMkLst>
      </pc:sldChg>
      <pc:sldChg chg="del">
        <pc:chgData name="Raysa Knight" userId="87b019da5b4ccf4e" providerId="LiveId" clId="{17EB3091-A6C5-4728-86D5-268F6E018E8F}" dt="2025-04-17T19:32:57.076" v="155" actId="47"/>
        <pc:sldMkLst>
          <pc:docMk/>
          <pc:sldMk cId="4154751828" sldId="344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450953506" sldId="345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909923377" sldId="346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126442076" sldId="347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550612088" sldId="348"/>
        </pc:sldMkLst>
      </pc:sldChg>
      <pc:sldChg chg="addSp delSp new mod">
        <pc:chgData name="Raysa Knight" userId="87b019da5b4ccf4e" providerId="LiveId" clId="{17EB3091-A6C5-4728-86D5-268F6E018E8F}" dt="2025-04-18T00:44:49.752" v="246"/>
        <pc:sldMkLst>
          <pc:docMk/>
          <pc:sldMk cId="1028727979" sldId="349"/>
        </pc:sldMkLst>
      </pc:sldChg>
      <pc:sldChg chg="add">
        <pc:chgData name="Raysa Knight" userId="87b019da5b4ccf4e" providerId="LiveId" clId="{17EB3091-A6C5-4728-86D5-268F6E018E8F}" dt="2025-04-17T19:46:53.579" v="245"/>
        <pc:sldMkLst>
          <pc:docMk/>
          <pc:sldMk cId="2062488619" sldId="350"/>
        </pc:sldMkLst>
      </pc:sldChg>
    </pc:docChg>
  </pc:docChgLst>
  <pc:docChgLst>
    <pc:chgData name="Raysa Knight" userId="87b019da5b4ccf4e" providerId="LiveId" clId="{04302869-2062-40EA-8DC5-D963FFE615B0}"/>
    <pc:docChg chg="undo custSel addSld delSld modSld sldOrd">
      <pc:chgData name="Raysa Knight" userId="87b019da5b4ccf4e" providerId="LiveId" clId="{04302869-2062-40EA-8DC5-D963FFE615B0}" dt="2025-05-01T02:59:05.677" v="877"/>
      <pc:docMkLst>
        <pc:docMk/>
      </pc:docMkLst>
      <pc:sldChg chg="addSp modSp mod">
        <pc:chgData name="Raysa Knight" userId="87b019da5b4ccf4e" providerId="LiveId" clId="{04302869-2062-40EA-8DC5-D963FFE615B0}" dt="2025-04-27T00:03:31.453" v="816" actId="1076"/>
        <pc:sldMkLst>
          <pc:docMk/>
          <pc:sldMk cId="2819061990" sldId="256"/>
        </pc:sldMkLst>
        <pc:spChg chg="mod">
          <ac:chgData name="Raysa Knight" userId="87b019da5b4ccf4e" providerId="LiveId" clId="{04302869-2062-40EA-8DC5-D963FFE615B0}" dt="2025-04-27T00:03:24.238" v="814" actId="14100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04302869-2062-40EA-8DC5-D963FFE615B0}" dt="2025-04-27T00:03:31.453" v="816" actId="1076"/>
          <ac:spMkLst>
            <pc:docMk/>
            <pc:sldMk cId="2819061990" sldId="256"/>
            <ac:spMk id="6" creationId="{6B2871E4-D4AC-9271-7ACF-CE3CBCA20BF7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9" creationId="{BAD29255-B2E1-D198-A430-A43B44A1D9A3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11" creationId="{204869DA-9B74-0EAC-E99F-829AEBDE6F3A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12" creationId="{5CDEF2D0-E8AA-57BC-A910-514EDC050E46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13" creationId="{5AC8C446-94D3-BCE0-0A93-04D35796CEE7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15" creationId="{A27D5C34-78B5-2FB3-EB90-93DECB7DA769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16" creationId="{9659A583-609D-5F70-B520-A89B5049915F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17" creationId="{502D92B2-D000-C758-7B15-22C88F0A4551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18" creationId="{5FE8A8CD-34CA-96F2-A3AD-A5206C552CA7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23" creationId="{37EB493D-27FD-802B-3AB7-C895D3945369}"/>
          </ac:spMkLst>
        </pc:spChg>
        <pc:spChg chg="add mod">
          <ac:chgData name="Raysa Knight" userId="87b019da5b4ccf4e" providerId="LiveId" clId="{04302869-2062-40EA-8DC5-D963FFE615B0}" dt="2025-04-27T00:03:15.401" v="812"/>
          <ac:spMkLst>
            <pc:docMk/>
            <pc:sldMk cId="2819061990" sldId="256"/>
            <ac:spMk id="26" creationId="{81A00BA4-F122-A342-E07A-45A092DBD597}"/>
          </ac:spMkLst>
        </pc:spChg>
        <pc:grpChg chg="mod">
          <ac:chgData name="Raysa Knight" userId="87b019da5b4ccf4e" providerId="LiveId" clId="{04302869-2062-40EA-8DC5-D963FFE615B0}" dt="2025-04-27T00:03:28.110" v="815" actId="14100"/>
          <ac:grpSpMkLst>
            <pc:docMk/>
            <pc:sldMk cId="2819061990" sldId="256"/>
            <ac:grpSpMk id="2" creationId="{1803E732-BFC7-C5EF-9E92-936EE1F5D240}"/>
          </ac:grpSpMkLst>
        </pc:grpChg>
      </pc:sldChg>
      <pc:sldChg chg="addSp delSp modSp add mod ord">
        <pc:chgData name="Raysa Knight" userId="87b019da5b4ccf4e" providerId="LiveId" clId="{04302869-2062-40EA-8DC5-D963FFE615B0}" dt="2025-05-01T00:53:06.508" v="825"/>
        <pc:sldMkLst>
          <pc:docMk/>
          <pc:sldMk cId="161396426" sldId="257"/>
        </pc:sldMkLst>
      </pc:sldChg>
      <pc:sldChg chg="del">
        <pc:chgData name="Raysa Knight" userId="87b019da5b4ccf4e" providerId="LiveId" clId="{04302869-2062-40EA-8DC5-D963FFE615B0}" dt="2025-04-26T22:50:53.242" v="65" actId="47"/>
        <pc:sldMkLst>
          <pc:docMk/>
          <pc:sldMk cId="4140970394" sldId="257"/>
        </pc:sldMkLst>
      </pc:sldChg>
      <pc:sldChg chg="del">
        <pc:chgData name="Raysa Knight" userId="87b019da5b4ccf4e" providerId="LiveId" clId="{04302869-2062-40EA-8DC5-D963FFE615B0}" dt="2025-04-26T22:50:53.467" v="66" actId="47"/>
        <pc:sldMkLst>
          <pc:docMk/>
          <pc:sldMk cId="3531460567" sldId="258"/>
        </pc:sldMkLst>
      </pc:sldChg>
      <pc:sldChg chg="delSp new del mod">
        <pc:chgData name="Raysa Knight" userId="87b019da5b4ccf4e" providerId="LiveId" clId="{04302869-2062-40EA-8DC5-D963FFE615B0}" dt="2025-04-26T22:52:50.150" v="111" actId="47"/>
        <pc:sldMkLst>
          <pc:docMk/>
          <pc:sldMk cId="3729405542" sldId="258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3939398415" sldId="258"/>
        </pc:sldMkLst>
      </pc:sldChg>
      <pc:sldChg chg="addSp delSp modSp add mod">
        <pc:chgData name="Raysa Knight" userId="87b019da5b4ccf4e" providerId="LiveId" clId="{04302869-2062-40EA-8DC5-D963FFE615B0}" dt="2025-05-01T01:19:46.923" v="828"/>
        <pc:sldMkLst>
          <pc:docMk/>
          <pc:sldMk cId="580410656" sldId="259"/>
        </pc:sldMkLst>
      </pc:sldChg>
      <pc:sldChg chg="del">
        <pc:chgData name="Raysa Knight" userId="87b019da5b4ccf4e" providerId="LiveId" clId="{04302869-2062-40EA-8DC5-D963FFE615B0}" dt="2025-04-26T22:50:53.690" v="67" actId="47"/>
        <pc:sldMkLst>
          <pc:docMk/>
          <pc:sldMk cId="3523103694" sldId="259"/>
        </pc:sldMkLst>
      </pc:sldChg>
      <pc:sldChg chg="addSp delSp modSp add mod">
        <pc:chgData name="Raysa Knight" userId="87b019da5b4ccf4e" providerId="LiveId" clId="{04302869-2062-40EA-8DC5-D963FFE615B0}" dt="2025-05-01T01:19:46.923" v="828"/>
        <pc:sldMkLst>
          <pc:docMk/>
          <pc:sldMk cId="525341355" sldId="260"/>
        </pc:sldMkLst>
      </pc:sldChg>
      <pc:sldChg chg="del">
        <pc:chgData name="Raysa Knight" userId="87b019da5b4ccf4e" providerId="LiveId" clId="{04302869-2062-40EA-8DC5-D963FFE615B0}" dt="2025-04-26T22:50:53.929" v="68" actId="47"/>
        <pc:sldMkLst>
          <pc:docMk/>
          <pc:sldMk cId="537933211" sldId="260"/>
        </pc:sldMkLst>
      </pc:sldChg>
      <pc:sldChg chg="del">
        <pc:chgData name="Raysa Knight" userId="87b019da5b4ccf4e" providerId="LiveId" clId="{04302869-2062-40EA-8DC5-D963FFE615B0}" dt="2025-04-26T22:50:54.144" v="69" actId="47"/>
        <pc:sldMkLst>
          <pc:docMk/>
          <pc:sldMk cId="3253952811" sldId="261"/>
        </pc:sldMkLst>
      </pc:sldChg>
      <pc:sldChg chg="addSp delSp modSp add mod">
        <pc:chgData name="Raysa Knight" userId="87b019da5b4ccf4e" providerId="LiveId" clId="{04302869-2062-40EA-8DC5-D963FFE615B0}" dt="2025-05-01T02:59:05.677" v="877"/>
        <pc:sldMkLst>
          <pc:docMk/>
          <pc:sldMk cId="3853557034" sldId="261"/>
        </pc:sldMkLst>
      </pc:sldChg>
      <pc:sldChg chg="addSp delSp modSp add mod">
        <pc:chgData name="Raysa Knight" userId="87b019da5b4ccf4e" providerId="LiveId" clId="{04302869-2062-40EA-8DC5-D963FFE615B0}" dt="2025-05-01T02:58:48.513" v="868"/>
        <pc:sldMkLst>
          <pc:docMk/>
          <pc:sldMk cId="1906384757" sldId="262"/>
        </pc:sldMkLst>
      </pc:sldChg>
      <pc:sldChg chg="del">
        <pc:chgData name="Raysa Knight" userId="87b019da5b4ccf4e" providerId="LiveId" clId="{04302869-2062-40EA-8DC5-D963FFE615B0}" dt="2025-04-26T22:50:54.390" v="70" actId="47"/>
        <pc:sldMkLst>
          <pc:docMk/>
          <pc:sldMk cId="3821017485" sldId="262"/>
        </pc:sldMkLst>
      </pc:sldChg>
      <pc:sldChg chg="addSp delSp modSp add mod">
        <pc:chgData name="Raysa Knight" userId="87b019da5b4ccf4e" providerId="LiveId" clId="{04302869-2062-40EA-8DC5-D963FFE615B0}" dt="2025-05-01T02:58:40.846" v="863"/>
        <pc:sldMkLst>
          <pc:docMk/>
          <pc:sldMk cId="768441493" sldId="263"/>
        </pc:sldMkLst>
      </pc:sldChg>
      <pc:sldChg chg="del">
        <pc:chgData name="Raysa Knight" userId="87b019da5b4ccf4e" providerId="LiveId" clId="{04302869-2062-40EA-8DC5-D963FFE615B0}" dt="2025-04-26T22:50:54.585" v="71" actId="47"/>
        <pc:sldMkLst>
          <pc:docMk/>
          <pc:sldMk cId="2794671026" sldId="263"/>
        </pc:sldMkLst>
      </pc:sldChg>
      <pc:sldChg chg="addSp delSp modSp add mod">
        <pc:chgData name="Raysa Knight" userId="87b019da5b4ccf4e" providerId="LiveId" clId="{04302869-2062-40EA-8DC5-D963FFE615B0}" dt="2025-05-01T01:19:46.923" v="828"/>
        <pc:sldMkLst>
          <pc:docMk/>
          <pc:sldMk cId="1402002891" sldId="264"/>
        </pc:sldMkLst>
      </pc:sldChg>
      <pc:sldChg chg="del">
        <pc:chgData name="Raysa Knight" userId="87b019da5b4ccf4e" providerId="LiveId" clId="{04302869-2062-40EA-8DC5-D963FFE615B0}" dt="2025-04-26T22:50:54.814" v="72" actId="47"/>
        <pc:sldMkLst>
          <pc:docMk/>
          <pc:sldMk cId="2185204515" sldId="264"/>
        </pc:sldMkLst>
      </pc:sldChg>
      <pc:sldChg chg="addSp delSp modSp add mod">
        <pc:chgData name="Raysa Knight" userId="87b019da5b4ccf4e" providerId="LiveId" clId="{04302869-2062-40EA-8DC5-D963FFE615B0}" dt="2025-05-01T02:58:01.156" v="858"/>
        <pc:sldMkLst>
          <pc:docMk/>
          <pc:sldMk cId="3548611498" sldId="265"/>
        </pc:sldMkLst>
      </pc:sldChg>
      <pc:sldChg chg="del">
        <pc:chgData name="Raysa Knight" userId="87b019da5b4ccf4e" providerId="LiveId" clId="{04302869-2062-40EA-8DC5-D963FFE615B0}" dt="2025-04-26T22:50:55.018" v="73" actId="47"/>
        <pc:sldMkLst>
          <pc:docMk/>
          <pc:sldMk cId="3635177709" sldId="265"/>
        </pc:sldMkLst>
      </pc:sldChg>
      <pc:sldChg chg="addSp delSp modSp add mod">
        <pc:chgData name="Raysa Knight" userId="87b019da5b4ccf4e" providerId="LiveId" clId="{04302869-2062-40EA-8DC5-D963FFE615B0}" dt="2025-05-01T01:19:46.923" v="828"/>
        <pc:sldMkLst>
          <pc:docMk/>
          <pc:sldMk cId="2950411443" sldId="266"/>
        </pc:sldMkLst>
      </pc:sldChg>
      <pc:sldChg chg="del">
        <pc:chgData name="Raysa Knight" userId="87b019da5b4ccf4e" providerId="LiveId" clId="{04302869-2062-40EA-8DC5-D963FFE615B0}" dt="2025-04-26T22:50:55.241" v="74" actId="47"/>
        <pc:sldMkLst>
          <pc:docMk/>
          <pc:sldMk cId="4239089371" sldId="266"/>
        </pc:sldMkLst>
      </pc:sldChg>
      <pc:sldChg chg="addSp delSp modSp add mod ord">
        <pc:chgData name="Raysa Knight" userId="87b019da5b4ccf4e" providerId="LiveId" clId="{04302869-2062-40EA-8DC5-D963FFE615B0}" dt="2025-05-01T01:19:46.923" v="828"/>
        <pc:sldMkLst>
          <pc:docMk/>
          <pc:sldMk cId="1207031935" sldId="267"/>
        </pc:sldMkLst>
      </pc:sldChg>
      <pc:sldChg chg="del">
        <pc:chgData name="Raysa Knight" userId="87b019da5b4ccf4e" providerId="LiveId" clId="{04302869-2062-40EA-8DC5-D963FFE615B0}" dt="2025-04-26T22:50:55.449" v="75" actId="47"/>
        <pc:sldMkLst>
          <pc:docMk/>
          <pc:sldMk cId="1706540920" sldId="267"/>
        </pc:sldMkLst>
      </pc:sldChg>
      <pc:sldChg chg="addSp delSp modSp add mod">
        <pc:chgData name="Raysa Knight" userId="87b019da5b4ccf4e" providerId="LiveId" clId="{04302869-2062-40EA-8DC5-D963FFE615B0}" dt="2025-05-01T01:19:46.923" v="828"/>
        <pc:sldMkLst>
          <pc:docMk/>
          <pc:sldMk cId="1433646921" sldId="268"/>
        </pc:sldMkLst>
      </pc:sldChg>
      <pc:sldChg chg="addSp delSp modSp add mod">
        <pc:chgData name="Raysa Knight" userId="87b019da5b4ccf4e" providerId="LiveId" clId="{04302869-2062-40EA-8DC5-D963FFE615B0}" dt="2025-05-01T01:28:52.595" v="829"/>
        <pc:sldMkLst>
          <pc:docMk/>
          <pc:sldMk cId="3859685650" sldId="269"/>
        </pc:sldMkLst>
      </pc:sldChg>
      <pc:sldChg chg="addSp delSp modSp add mod">
        <pc:chgData name="Raysa Knight" userId="87b019da5b4ccf4e" providerId="LiveId" clId="{04302869-2062-40EA-8DC5-D963FFE615B0}" dt="2025-05-01T01:28:52.595" v="829"/>
        <pc:sldMkLst>
          <pc:docMk/>
          <pc:sldMk cId="922171442" sldId="270"/>
        </pc:sldMkLst>
      </pc:sldChg>
      <pc:sldChg chg="del">
        <pc:chgData name="Raysa Knight" userId="87b019da5b4ccf4e" providerId="LiveId" clId="{04302869-2062-40EA-8DC5-D963FFE615B0}" dt="2025-04-26T22:50:55.664" v="76" actId="47"/>
        <pc:sldMkLst>
          <pc:docMk/>
          <pc:sldMk cId="780260343" sldId="271"/>
        </pc:sldMkLst>
      </pc:sldChg>
      <pc:sldChg chg="addSp modSp add mod">
        <pc:chgData name="Raysa Knight" userId="87b019da5b4ccf4e" providerId="LiveId" clId="{04302869-2062-40EA-8DC5-D963FFE615B0}" dt="2025-05-01T00:53:06.508" v="825"/>
        <pc:sldMkLst>
          <pc:docMk/>
          <pc:sldMk cId="1573774109" sldId="271"/>
        </pc:sldMkLst>
      </pc:sldChg>
      <pc:sldChg chg="addSp delSp modSp add mod">
        <pc:chgData name="Raysa Knight" userId="87b019da5b4ccf4e" providerId="LiveId" clId="{04302869-2062-40EA-8DC5-D963FFE615B0}" dt="2025-04-26T23:31:19.739" v="545" actId="1076"/>
        <pc:sldMkLst>
          <pc:docMk/>
          <pc:sldMk cId="1328504174" sldId="272"/>
        </pc:sldMkLst>
      </pc:sldChg>
      <pc:sldChg chg="del">
        <pc:chgData name="Raysa Knight" userId="87b019da5b4ccf4e" providerId="LiveId" clId="{04302869-2062-40EA-8DC5-D963FFE615B0}" dt="2025-04-26T22:50:55.871" v="77" actId="47"/>
        <pc:sldMkLst>
          <pc:docMk/>
          <pc:sldMk cId="3544796994" sldId="272"/>
        </pc:sldMkLst>
      </pc:sldChg>
      <pc:sldChg chg="addSp delSp modSp add mod ord">
        <pc:chgData name="Raysa Knight" userId="87b019da5b4ccf4e" providerId="LiveId" clId="{04302869-2062-40EA-8DC5-D963FFE615B0}" dt="2025-05-01T00:53:06.508" v="825"/>
        <pc:sldMkLst>
          <pc:docMk/>
          <pc:sldMk cId="3022087889" sldId="273"/>
        </pc:sldMkLst>
      </pc:sldChg>
      <pc:sldChg chg="del">
        <pc:chgData name="Raysa Knight" userId="87b019da5b4ccf4e" providerId="LiveId" clId="{04302869-2062-40EA-8DC5-D963FFE615B0}" dt="2025-04-26T22:50:56.070" v="78" actId="47"/>
        <pc:sldMkLst>
          <pc:docMk/>
          <pc:sldMk cId="3220134965" sldId="273"/>
        </pc:sldMkLst>
      </pc:sldChg>
      <pc:sldChg chg="addSp delSp modSp add del mod">
        <pc:chgData name="Raysa Knight" userId="87b019da5b4ccf4e" providerId="LiveId" clId="{04302869-2062-40EA-8DC5-D963FFE615B0}" dt="2025-04-26T23:42:03.407" v="626" actId="47"/>
        <pc:sldMkLst>
          <pc:docMk/>
          <pc:sldMk cId="3489381117" sldId="274"/>
        </pc:sldMkLst>
      </pc:sldChg>
      <pc:sldChg chg="addSp delSp modSp add del mod">
        <pc:chgData name="Raysa Knight" userId="87b019da5b4ccf4e" providerId="LiveId" clId="{04302869-2062-40EA-8DC5-D963FFE615B0}" dt="2025-04-26T23:42:04.292" v="627" actId="47"/>
        <pc:sldMkLst>
          <pc:docMk/>
          <pc:sldMk cId="5537743" sldId="275"/>
        </pc:sldMkLst>
      </pc:sldChg>
      <pc:sldChg chg="addSp delSp modSp add del mod">
        <pc:chgData name="Raysa Knight" userId="87b019da5b4ccf4e" providerId="LiveId" clId="{04302869-2062-40EA-8DC5-D963FFE615B0}" dt="2025-04-26T23:42:05.299" v="628" actId="47"/>
        <pc:sldMkLst>
          <pc:docMk/>
          <pc:sldMk cId="1372505088" sldId="276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2652544131" sldId="277"/>
        </pc:sldMkLst>
      </pc:sldChg>
      <pc:sldChg chg="del">
        <pc:chgData name="Raysa Knight" userId="87b019da5b4ccf4e" providerId="LiveId" clId="{04302869-2062-40EA-8DC5-D963FFE615B0}" dt="2025-04-26T22:50:56.294" v="79" actId="47"/>
        <pc:sldMkLst>
          <pc:docMk/>
          <pc:sldMk cId="4152899620" sldId="277"/>
        </pc:sldMkLst>
      </pc:sldChg>
      <pc:sldChg chg="add del">
        <pc:chgData name="Raysa Knight" userId="87b019da5b4ccf4e" providerId="LiveId" clId="{04302869-2062-40EA-8DC5-D963FFE615B0}" dt="2025-04-26T23:40:49.155" v="613" actId="47"/>
        <pc:sldMkLst>
          <pc:docMk/>
          <pc:sldMk cId="74135863" sldId="278"/>
        </pc:sldMkLst>
      </pc:sldChg>
      <pc:sldChg chg="del">
        <pc:chgData name="Raysa Knight" userId="87b019da5b4ccf4e" providerId="LiveId" clId="{04302869-2062-40EA-8DC5-D963FFE615B0}" dt="2025-04-26T22:50:56.486" v="80" actId="47"/>
        <pc:sldMkLst>
          <pc:docMk/>
          <pc:sldMk cId="2604000435" sldId="278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2665260482" sldId="278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749622303" sldId="279"/>
        </pc:sldMkLst>
      </pc:sldChg>
      <pc:sldChg chg="del">
        <pc:chgData name="Raysa Knight" userId="87b019da5b4ccf4e" providerId="LiveId" clId="{04302869-2062-40EA-8DC5-D963FFE615B0}" dt="2025-04-26T22:50:56.726" v="81" actId="47"/>
        <pc:sldMkLst>
          <pc:docMk/>
          <pc:sldMk cId="1015517021" sldId="280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2628590987" sldId="280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2331125848" sldId="281"/>
        </pc:sldMkLst>
      </pc:sldChg>
      <pc:sldChg chg="del">
        <pc:chgData name="Raysa Knight" userId="87b019da5b4ccf4e" providerId="LiveId" clId="{04302869-2062-40EA-8DC5-D963FFE615B0}" dt="2025-04-26T22:50:56.962" v="82" actId="47"/>
        <pc:sldMkLst>
          <pc:docMk/>
          <pc:sldMk cId="2411103939" sldId="281"/>
        </pc:sldMkLst>
      </pc:sldChg>
      <pc:sldChg chg="del">
        <pc:chgData name="Raysa Knight" userId="87b019da5b4ccf4e" providerId="LiveId" clId="{04302869-2062-40EA-8DC5-D963FFE615B0}" dt="2025-04-26T22:50:57.218" v="83" actId="47"/>
        <pc:sldMkLst>
          <pc:docMk/>
          <pc:sldMk cId="1513941570" sldId="282"/>
        </pc:sldMkLst>
      </pc:sldChg>
      <pc:sldChg chg="addSp delSp modSp add mod">
        <pc:chgData name="Raysa Knight" userId="87b019da5b4ccf4e" providerId="LiveId" clId="{04302869-2062-40EA-8DC5-D963FFE615B0}" dt="2025-04-26T23:48:11.669" v="687" actId="14100"/>
        <pc:sldMkLst>
          <pc:docMk/>
          <pc:sldMk cId="2941412514" sldId="282"/>
        </pc:sldMkLst>
      </pc:sldChg>
      <pc:sldChg chg="addSp delSp modSp add mod">
        <pc:chgData name="Raysa Knight" userId="87b019da5b4ccf4e" providerId="LiveId" clId="{04302869-2062-40EA-8DC5-D963FFE615B0}" dt="2025-04-26T23:49:47.826" v="699" actId="14100"/>
        <pc:sldMkLst>
          <pc:docMk/>
          <pc:sldMk cId="679577265" sldId="283"/>
        </pc:sldMkLst>
      </pc:sldChg>
      <pc:sldChg chg="del">
        <pc:chgData name="Raysa Knight" userId="87b019da5b4ccf4e" providerId="LiveId" clId="{04302869-2062-40EA-8DC5-D963FFE615B0}" dt="2025-04-26T22:50:57.458" v="84" actId="47"/>
        <pc:sldMkLst>
          <pc:docMk/>
          <pc:sldMk cId="1142019654" sldId="283"/>
        </pc:sldMkLst>
      </pc:sldChg>
      <pc:sldChg chg="addSp delSp modSp add mod">
        <pc:chgData name="Raysa Knight" userId="87b019da5b4ccf4e" providerId="LiveId" clId="{04302869-2062-40EA-8DC5-D963FFE615B0}" dt="2025-04-26T23:51:57.520" v="728" actId="14100"/>
        <pc:sldMkLst>
          <pc:docMk/>
          <pc:sldMk cId="2476263710" sldId="284"/>
        </pc:sldMkLst>
      </pc:sldChg>
      <pc:sldChg chg="del">
        <pc:chgData name="Raysa Knight" userId="87b019da5b4ccf4e" providerId="LiveId" clId="{04302869-2062-40EA-8DC5-D963FFE615B0}" dt="2025-04-26T22:50:57.922" v="85" actId="47"/>
        <pc:sldMkLst>
          <pc:docMk/>
          <pc:sldMk cId="3094546589" sldId="284"/>
        </pc:sldMkLst>
      </pc:sldChg>
      <pc:sldChg chg="del">
        <pc:chgData name="Raysa Knight" userId="87b019da5b4ccf4e" providerId="LiveId" clId="{04302869-2062-40EA-8DC5-D963FFE615B0}" dt="2025-04-26T22:50:58.356" v="86" actId="47"/>
        <pc:sldMkLst>
          <pc:docMk/>
          <pc:sldMk cId="1120280543" sldId="285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3143439645" sldId="285"/>
        </pc:sldMkLst>
      </pc:sldChg>
      <pc:sldChg chg="addSp delSp modSp add mod">
        <pc:chgData name="Raysa Knight" userId="87b019da5b4ccf4e" providerId="LiveId" clId="{04302869-2062-40EA-8DC5-D963FFE615B0}" dt="2025-05-01T00:53:06.508" v="825"/>
        <pc:sldMkLst>
          <pc:docMk/>
          <pc:sldMk cId="2342439987" sldId="286"/>
        </pc:sldMkLst>
      </pc:sldChg>
      <pc:sldChg chg="del">
        <pc:chgData name="Raysa Knight" userId="87b019da5b4ccf4e" providerId="LiveId" clId="{04302869-2062-40EA-8DC5-D963FFE615B0}" dt="2025-04-26T22:50:58.722" v="87" actId="47"/>
        <pc:sldMkLst>
          <pc:docMk/>
          <pc:sldMk cId="3900916308" sldId="286"/>
        </pc:sldMkLst>
      </pc:sldChg>
      <pc:sldChg chg="del">
        <pc:chgData name="Raysa Knight" userId="87b019da5b4ccf4e" providerId="LiveId" clId="{04302869-2062-40EA-8DC5-D963FFE615B0}" dt="2025-04-26T22:50:59.065" v="88" actId="47"/>
        <pc:sldMkLst>
          <pc:docMk/>
          <pc:sldMk cId="1854625139" sldId="287"/>
        </pc:sldMkLst>
      </pc:sldChg>
      <pc:sldChg chg="addSp delSp modSp add mod">
        <pc:chgData name="Raysa Knight" userId="87b019da5b4ccf4e" providerId="LiveId" clId="{04302869-2062-40EA-8DC5-D963FFE615B0}" dt="2025-04-26T23:57:09.376" v="792" actId="1076"/>
        <pc:sldMkLst>
          <pc:docMk/>
          <pc:sldMk cId="3565074093" sldId="287"/>
        </pc:sldMkLst>
      </pc:sldChg>
      <pc:sldChg chg="addSp delSp modSp add mod">
        <pc:chgData name="Raysa Knight" userId="87b019da5b4ccf4e" providerId="LiveId" clId="{04302869-2062-40EA-8DC5-D963FFE615B0}" dt="2025-04-26T23:58:23.586" v="810" actId="1076"/>
        <pc:sldMkLst>
          <pc:docMk/>
          <pc:sldMk cId="877882988" sldId="288"/>
        </pc:sldMkLst>
      </pc:sldChg>
      <pc:sldChg chg="del">
        <pc:chgData name="Raysa Knight" userId="87b019da5b4ccf4e" providerId="LiveId" clId="{04302869-2062-40EA-8DC5-D963FFE615B0}" dt="2025-04-26T22:50:59.369" v="89" actId="47"/>
        <pc:sldMkLst>
          <pc:docMk/>
          <pc:sldMk cId="3908442648" sldId="288"/>
        </pc:sldMkLst>
      </pc:sldChg>
      <pc:sldChg chg="del">
        <pc:chgData name="Raysa Knight" userId="87b019da5b4ccf4e" providerId="LiveId" clId="{04302869-2062-40EA-8DC5-D963FFE615B0}" dt="2025-04-26T22:50:59.786" v="90" actId="47"/>
        <pc:sldMkLst>
          <pc:docMk/>
          <pc:sldMk cId="2127259114" sldId="289"/>
        </pc:sldMkLst>
      </pc:sldChg>
      <pc:sldChg chg="add del">
        <pc:chgData name="Raysa Knight" userId="87b019da5b4ccf4e" providerId="LiveId" clId="{04302869-2062-40EA-8DC5-D963FFE615B0}" dt="2025-05-01T00:53:11.774" v="826" actId="47"/>
        <pc:sldMkLst>
          <pc:docMk/>
          <pc:sldMk cId="4091574226" sldId="289"/>
        </pc:sldMkLst>
      </pc:sldChg>
      <pc:sldChg chg="del">
        <pc:chgData name="Raysa Knight" userId="87b019da5b4ccf4e" providerId="LiveId" clId="{04302869-2062-40EA-8DC5-D963FFE615B0}" dt="2025-04-26T22:51:00.136" v="91" actId="47"/>
        <pc:sldMkLst>
          <pc:docMk/>
          <pc:sldMk cId="1100282777" sldId="290"/>
        </pc:sldMkLst>
      </pc:sldChg>
      <pc:sldChg chg="del">
        <pc:chgData name="Raysa Knight" userId="87b019da5b4ccf4e" providerId="LiveId" clId="{04302869-2062-40EA-8DC5-D963FFE615B0}" dt="2025-04-26T22:51:00.435" v="92" actId="47"/>
        <pc:sldMkLst>
          <pc:docMk/>
          <pc:sldMk cId="434288964" sldId="291"/>
        </pc:sldMkLst>
      </pc:sldChg>
      <pc:sldChg chg="del">
        <pc:chgData name="Raysa Knight" userId="87b019da5b4ccf4e" providerId="LiveId" clId="{04302869-2062-40EA-8DC5-D963FFE615B0}" dt="2025-04-26T22:51:00.748" v="93" actId="47"/>
        <pc:sldMkLst>
          <pc:docMk/>
          <pc:sldMk cId="1467743756" sldId="292"/>
        </pc:sldMkLst>
      </pc:sldChg>
      <pc:sldChg chg="del">
        <pc:chgData name="Raysa Knight" userId="87b019da5b4ccf4e" providerId="LiveId" clId="{04302869-2062-40EA-8DC5-D963FFE615B0}" dt="2025-04-26T22:51:01.062" v="94" actId="47"/>
        <pc:sldMkLst>
          <pc:docMk/>
          <pc:sldMk cId="337708105" sldId="293"/>
        </pc:sldMkLst>
      </pc:sldChg>
      <pc:sldChg chg="del">
        <pc:chgData name="Raysa Knight" userId="87b019da5b4ccf4e" providerId="LiveId" clId="{04302869-2062-40EA-8DC5-D963FFE615B0}" dt="2025-04-26T22:51:01.494" v="95" actId="47"/>
        <pc:sldMkLst>
          <pc:docMk/>
          <pc:sldMk cId="511409186" sldId="294"/>
        </pc:sldMkLst>
      </pc:sldChg>
      <pc:sldChg chg="del">
        <pc:chgData name="Raysa Knight" userId="87b019da5b4ccf4e" providerId="LiveId" clId="{04302869-2062-40EA-8DC5-D963FFE615B0}" dt="2025-04-26T22:51:01.892" v="96" actId="47"/>
        <pc:sldMkLst>
          <pc:docMk/>
          <pc:sldMk cId="2040165456" sldId="295"/>
        </pc:sldMkLst>
      </pc:sldChg>
      <pc:sldChg chg="del">
        <pc:chgData name="Raysa Knight" userId="87b019da5b4ccf4e" providerId="LiveId" clId="{04302869-2062-40EA-8DC5-D963FFE615B0}" dt="2025-04-26T22:50:53.011" v="64" actId="47"/>
        <pc:sldMkLst>
          <pc:docMk/>
          <pc:sldMk cId="4272214443" sldId="296"/>
        </pc:sldMkLst>
      </pc:sldChg>
    </pc:docChg>
  </pc:docChgLst>
  <pc:docChgLst>
    <pc:chgData name="Raysa Knight" userId="87b019da5b4ccf4e" providerId="LiveId" clId="{0BD4EF38-E422-462A-9159-3FD916FAC3DA}"/>
    <pc:docChg chg="undo custSel addSld delSld modSld">
      <pc:chgData name="Raysa Knight" userId="87b019da5b4ccf4e" providerId="LiveId" clId="{0BD4EF38-E422-462A-9159-3FD916FAC3DA}" dt="2025-03-20T22:30:36.039" v="542" actId="113"/>
      <pc:docMkLst>
        <pc:docMk/>
      </pc:docMkLst>
      <pc:sldChg chg="modSp mod">
        <pc:chgData name="Raysa Knight" userId="87b019da5b4ccf4e" providerId="LiveId" clId="{0BD4EF38-E422-462A-9159-3FD916FAC3DA}" dt="2025-03-20T22:30:36.039" v="542" actId="113"/>
        <pc:sldMkLst>
          <pc:docMk/>
          <pc:sldMk cId="2819061990" sldId="256"/>
        </pc:sldMkLst>
        <pc:spChg chg="mod">
          <ac:chgData name="Raysa Knight" userId="87b019da5b4ccf4e" providerId="LiveId" clId="{0BD4EF38-E422-462A-9159-3FD916FAC3DA}" dt="2025-03-20T22:30:32.348" v="541" actId="115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0BD4EF38-E422-462A-9159-3FD916FAC3DA}" dt="2025-03-20T22:30:36.039" v="542" actId="113"/>
          <ac:spMkLst>
            <pc:docMk/>
            <pc:sldMk cId="2819061990" sldId="256"/>
            <ac:spMk id="6" creationId="{6B2871E4-D4AC-9271-7ACF-CE3CBCA20BF7}"/>
          </ac:spMkLst>
        </pc:spChg>
      </pc:sldChg>
      <pc:sldChg chg="delSp modSp add mod">
        <pc:chgData name="Raysa Knight" userId="87b019da5b4ccf4e" providerId="LiveId" clId="{0BD4EF38-E422-462A-9159-3FD916FAC3DA}" dt="2025-03-18T18:20:44.713" v="74" actId="14100"/>
        <pc:sldMkLst>
          <pc:docMk/>
          <pc:sldMk cId="3375086741" sldId="272"/>
        </pc:sldMkLst>
      </pc:sldChg>
      <pc:sldChg chg="addSp delSp modSp new mod">
        <pc:chgData name="Raysa Knight" userId="87b019da5b4ccf4e" providerId="LiveId" clId="{0BD4EF38-E422-462A-9159-3FD916FAC3DA}" dt="2025-03-20T14:06:28.777" v="151" actId="14100"/>
        <pc:sldMkLst>
          <pc:docMk/>
          <pc:sldMk cId="2403358580" sldId="273"/>
        </pc:sldMkLst>
      </pc:sldChg>
      <pc:sldChg chg="addSp delSp modSp add mod">
        <pc:chgData name="Raysa Knight" userId="87b019da5b4ccf4e" providerId="LiveId" clId="{0BD4EF38-E422-462A-9159-3FD916FAC3DA}" dt="2025-03-20T14:07:04.712" v="155" actId="14100"/>
        <pc:sldMkLst>
          <pc:docMk/>
          <pc:sldMk cId="3281768964" sldId="274"/>
        </pc:sldMkLst>
      </pc:sldChg>
      <pc:sldChg chg="addSp delSp modSp add mod">
        <pc:chgData name="Raysa Knight" userId="87b019da5b4ccf4e" providerId="LiveId" clId="{0BD4EF38-E422-462A-9159-3FD916FAC3DA}" dt="2025-03-20T14:07:42.359" v="162" actId="14100"/>
        <pc:sldMkLst>
          <pc:docMk/>
          <pc:sldMk cId="3565847374" sldId="275"/>
        </pc:sldMkLst>
      </pc:sldChg>
      <pc:sldChg chg="addSp delSp modSp add mod">
        <pc:chgData name="Raysa Knight" userId="87b019da5b4ccf4e" providerId="LiveId" clId="{0BD4EF38-E422-462A-9159-3FD916FAC3DA}" dt="2025-03-20T14:08:20.064" v="168" actId="14100"/>
        <pc:sldMkLst>
          <pc:docMk/>
          <pc:sldMk cId="2379106951" sldId="276"/>
        </pc:sldMkLst>
      </pc:sldChg>
      <pc:sldChg chg="addSp delSp modSp add mod">
        <pc:chgData name="Raysa Knight" userId="87b019da5b4ccf4e" providerId="LiveId" clId="{0BD4EF38-E422-462A-9159-3FD916FAC3DA}" dt="2025-03-20T14:08:57.245" v="173" actId="14100"/>
        <pc:sldMkLst>
          <pc:docMk/>
          <pc:sldMk cId="2087550338" sldId="277"/>
        </pc:sldMkLst>
      </pc:sldChg>
      <pc:sldChg chg="addSp delSp modSp add mod">
        <pc:chgData name="Raysa Knight" userId="87b019da5b4ccf4e" providerId="LiveId" clId="{0BD4EF38-E422-462A-9159-3FD916FAC3DA}" dt="2025-03-20T14:10:36.627" v="180" actId="14100"/>
        <pc:sldMkLst>
          <pc:docMk/>
          <pc:sldMk cId="3331033947" sldId="278"/>
        </pc:sldMkLst>
      </pc:sldChg>
      <pc:sldChg chg="addSp delSp modSp add mod">
        <pc:chgData name="Raysa Knight" userId="87b019da5b4ccf4e" providerId="LiveId" clId="{0BD4EF38-E422-462A-9159-3FD916FAC3DA}" dt="2025-03-20T14:12:08.180" v="185" actId="14100"/>
        <pc:sldMkLst>
          <pc:docMk/>
          <pc:sldMk cId="1327984607" sldId="279"/>
        </pc:sldMkLst>
      </pc:sldChg>
      <pc:sldChg chg="addSp delSp modSp add mod">
        <pc:chgData name="Raysa Knight" userId="87b019da5b4ccf4e" providerId="LiveId" clId="{0BD4EF38-E422-462A-9159-3FD916FAC3DA}" dt="2025-03-20T14:12:48.125" v="192" actId="14100"/>
        <pc:sldMkLst>
          <pc:docMk/>
          <pc:sldMk cId="860209683" sldId="280"/>
        </pc:sldMkLst>
      </pc:sldChg>
      <pc:sldChg chg="addSp delSp modSp add mod">
        <pc:chgData name="Raysa Knight" userId="87b019da5b4ccf4e" providerId="LiveId" clId="{0BD4EF38-E422-462A-9159-3FD916FAC3DA}" dt="2025-03-20T14:13:48.577" v="200" actId="14100"/>
        <pc:sldMkLst>
          <pc:docMk/>
          <pc:sldMk cId="1402640768" sldId="281"/>
        </pc:sldMkLst>
      </pc:sldChg>
      <pc:sldChg chg="addSp delSp modSp add mod">
        <pc:chgData name="Raysa Knight" userId="87b019da5b4ccf4e" providerId="LiveId" clId="{0BD4EF38-E422-462A-9159-3FD916FAC3DA}" dt="2025-03-20T14:14:41.042" v="209" actId="14100"/>
        <pc:sldMkLst>
          <pc:docMk/>
          <pc:sldMk cId="2660783930" sldId="282"/>
        </pc:sldMkLst>
      </pc:sldChg>
      <pc:sldChg chg="addSp delSp modSp add mod">
        <pc:chgData name="Raysa Knight" userId="87b019da5b4ccf4e" providerId="LiveId" clId="{0BD4EF38-E422-462A-9159-3FD916FAC3DA}" dt="2025-03-20T14:15:18.122" v="213" actId="14100"/>
        <pc:sldMkLst>
          <pc:docMk/>
          <pc:sldMk cId="620372146" sldId="283"/>
        </pc:sldMkLst>
      </pc:sldChg>
      <pc:sldChg chg="addSp delSp add mod">
        <pc:chgData name="Raysa Knight" userId="87b019da5b4ccf4e" providerId="LiveId" clId="{0BD4EF38-E422-462A-9159-3FD916FAC3DA}" dt="2025-03-20T14:15:43.381" v="216" actId="22"/>
        <pc:sldMkLst>
          <pc:docMk/>
          <pc:sldMk cId="3966300696" sldId="284"/>
        </pc:sldMkLst>
      </pc:sldChg>
      <pc:sldChg chg="addSp delSp modSp add mod">
        <pc:chgData name="Raysa Knight" userId="87b019da5b4ccf4e" providerId="LiveId" clId="{0BD4EF38-E422-462A-9159-3FD916FAC3DA}" dt="2025-03-20T14:16:22.452" v="221" actId="14100"/>
        <pc:sldMkLst>
          <pc:docMk/>
          <pc:sldMk cId="2928887816" sldId="285"/>
        </pc:sldMkLst>
      </pc:sldChg>
      <pc:sldChg chg="addSp delSp modSp add mod">
        <pc:chgData name="Raysa Knight" userId="87b019da5b4ccf4e" providerId="LiveId" clId="{0BD4EF38-E422-462A-9159-3FD916FAC3DA}" dt="2025-03-20T14:17:04.810" v="229" actId="14100"/>
        <pc:sldMkLst>
          <pc:docMk/>
          <pc:sldMk cId="3929217211" sldId="286"/>
        </pc:sldMkLst>
      </pc:sldChg>
      <pc:sldChg chg="addSp delSp modSp add mod">
        <pc:chgData name="Raysa Knight" userId="87b019da5b4ccf4e" providerId="LiveId" clId="{0BD4EF38-E422-462A-9159-3FD916FAC3DA}" dt="2025-03-20T14:17:41.084" v="235" actId="14100"/>
        <pc:sldMkLst>
          <pc:docMk/>
          <pc:sldMk cId="1974106868" sldId="287"/>
        </pc:sldMkLst>
      </pc:sldChg>
      <pc:sldChg chg="addSp delSp modSp add mod">
        <pc:chgData name="Raysa Knight" userId="87b019da5b4ccf4e" providerId="LiveId" clId="{0BD4EF38-E422-462A-9159-3FD916FAC3DA}" dt="2025-03-20T14:18:20.986" v="241" actId="14100"/>
        <pc:sldMkLst>
          <pc:docMk/>
          <pc:sldMk cId="1402726344" sldId="288"/>
        </pc:sldMkLst>
      </pc:sldChg>
      <pc:sldChg chg="addSp delSp modSp add mod">
        <pc:chgData name="Raysa Knight" userId="87b019da5b4ccf4e" providerId="LiveId" clId="{0BD4EF38-E422-462A-9159-3FD916FAC3DA}" dt="2025-03-20T14:18:52.225" v="246" actId="14100"/>
        <pc:sldMkLst>
          <pc:docMk/>
          <pc:sldMk cId="3673524749" sldId="289"/>
        </pc:sldMkLst>
      </pc:sldChg>
      <pc:sldChg chg="addSp delSp modSp add mod">
        <pc:chgData name="Raysa Knight" userId="87b019da5b4ccf4e" providerId="LiveId" clId="{0BD4EF38-E422-462A-9159-3FD916FAC3DA}" dt="2025-03-20T14:19:30.560" v="251" actId="14100"/>
        <pc:sldMkLst>
          <pc:docMk/>
          <pc:sldMk cId="2289680062" sldId="290"/>
        </pc:sldMkLst>
      </pc:sldChg>
      <pc:sldChg chg="addSp delSp modSp add mod">
        <pc:chgData name="Raysa Knight" userId="87b019da5b4ccf4e" providerId="LiveId" clId="{0BD4EF38-E422-462A-9159-3FD916FAC3DA}" dt="2025-03-20T14:20:00.419" v="256" actId="1076"/>
        <pc:sldMkLst>
          <pc:docMk/>
          <pc:sldMk cId="162603340" sldId="291"/>
        </pc:sldMkLst>
      </pc:sldChg>
      <pc:sldChg chg="addSp delSp modSp add mod">
        <pc:chgData name="Raysa Knight" userId="87b019da5b4ccf4e" providerId="LiveId" clId="{0BD4EF38-E422-462A-9159-3FD916FAC3DA}" dt="2025-03-20T14:20:42.721" v="263" actId="14100"/>
        <pc:sldMkLst>
          <pc:docMk/>
          <pc:sldMk cId="2318849275" sldId="292"/>
        </pc:sldMkLst>
      </pc:sldChg>
      <pc:sldChg chg="modSp add mod">
        <pc:chgData name="Raysa Knight" userId="87b019da5b4ccf4e" providerId="LiveId" clId="{0BD4EF38-E422-462A-9159-3FD916FAC3DA}" dt="2025-03-20T22:24:52.786" v="313" actId="20577"/>
        <pc:sldMkLst>
          <pc:docMk/>
          <pc:sldMk cId="1397691707" sldId="293"/>
        </pc:sldMkLst>
      </pc:sldChg>
      <pc:sldChg chg="delSp modSp add del mod">
        <pc:chgData name="Raysa Knight" userId="87b019da5b4ccf4e" providerId="LiveId" clId="{0BD4EF38-E422-462A-9159-3FD916FAC3DA}" dt="2025-03-20T14:21:09.293" v="267" actId="47"/>
        <pc:sldMkLst>
          <pc:docMk/>
          <pc:sldMk cId="2451603382" sldId="293"/>
        </pc:sldMkLst>
      </pc:sldChg>
      <pc:sldChg chg="addSp delSp modSp add mod">
        <pc:chgData name="Raysa Knight" userId="87b019da5b4ccf4e" providerId="LiveId" clId="{0BD4EF38-E422-462A-9159-3FD916FAC3DA}" dt="2025-03-20T22:28:03.358" v="374" actId="20577"/>
        <pc:sldMkLst>
          <pc:docMk/>
          <pc:sldMk cId="2816011402" sldId="294"/>
        </pc:sldMkLst>
      </pc:sldChg>
    </pc:docChg>
  </pc:docChgLst>
  <pc:docChgLst>
    <pc:chgData name="Raysa Knight" userId="87b019da5b4ccf4e" providerId="LiveId" clId="{DBC775FA-CF8A-4E84-AA52-BCF15FD7F339}"/>
    <pc:docChg chg="undo custSel addSld delSld modSld sldOrd">
      <pc:chgData name="Raysa Knight" userId="87b019da5b4ccf4e" providerId="LiveId" clId="{DBC775FA-CF8A-4E84-AA52-BCF15FD7F339}" dt="2025-05-15T23:34:54.114" v="982" actId="14100"/>
      <pc:docMkLst>
        <pc:docMk/>
      </pc:docMkLst>
      <pc:sldChg chg="delSp modSp mod">
        <pc:chgData name="Raysa Knight" userId="87b019da5b4ccf4e" providerId="LiveId" clId="{DBC775FA-CF8A-4E84-AA52-BCF15FD7F339}" dt="2025-05-13T13:02:12.800" v="95" actId="6549"/>
        <pc:sldMkLst>
          <pc:docMk/>
          <pc:sldMk cId="2819061990" sldId="256"/>
        </pc:sldMkLst>
        <pc:spChg chg="mod">
          <ac:chgData name="Raysa Knight" userId="87b019da5b4ccf4e" providerId="LiveId" clId="{DBC775FA-CF8A-4E84-AA52-BCF15FD7F339}" dt="2025-05-13T12:58:16.877" v="37" actId="20577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DBC775FA-CF8A-4E84-AA52-BCF15FD7F339}" dt="2025-05-13T13:02:12.800" v="95" actId="6549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DBC775FA-CF8A-4E84-AA52-BCF15FD7F339}" dt="2025-05-13T13:02:17.411" v="96" actId="47"/>
        <pc:sldMkLst>
          <pc:docMk/>
          <pc:sldMk cId="161396426" sldId="257"/>
        </pc:sldMkLst>
      </pc:sldChg>
      <pc:sldChg chg="del">
        <pc:chgData name="Raysa Knight" userId="87b019da5b4ccf4e" providerId="LiveId" clId="{DBC775FA-CF8A-4E84-AA52-BCF15FD7F339}" dt="2025-05-13T13:02:17.844" v="98" actId="47"/>
        <pc:sldMkLst>
          <pc:docMk/>
          <pc:sldMk cId="2518195706" sldId="258"/>
        </pc:sldMkLst>
      </pc:sldChg>
      <pc:sldChg chg="del">
        <pc:chgData name="Raysa Knight" userId="87b019da5b4ccf4e" providerId="LiveId" clId="{DBC775FA-CF8A-4E84-AA52-BCF15FD7F339}" dt="2025-05-13T13:02:18.052" v="99" actId="47"/>
        <pc:sldMkLst>
          <pc:docMk/>
          <pc:sldMk cId="1633039168" sldId="259"/>
        </pc:sldMkLst>
      </pc:sldChg>
      <pc:sldChg chg="addSp delSp modSp add mod">
        <pc:chgData name="Raysa Knight" userId="87b019da5b4ccf4e" providerId="LiveId" clId="{DBC775FA-CF8A-4E84-AA52-BCF15FD7F339}" dt="2025-05-13T17:27:51.070" v="872" actId="14100"/>
        <pc:sldMkLst>
          <pc:docMk/>
          <pc:sldMk cId="0" sldId="260"/>
        </pc:sldMkLst>
      </pc:sldChg>
      <pc:sldChg chg="del">
        <pc:chgData name="Raysa Knight" userId="87b019da5b4ccf4e" providerId="LiveId" clId="{DBC775FA-CF8A-4E84-AA52-BCF15FD7F339}" dt="2025-05-13T13:02:18.297" v="100" actId="47"/>
        <pc:sldMkLst>
          <pc:docMk/>
          <pc:sldMk cId="2027492692" sldId="260"/>
        </pc:sldMkLst>
      </pc:sldChg>
      <pc:sldChg chg="del">
        <pc:chgData name="Raysa Knight" userId="87b019da5b4ccf4e" providerId="LiveId" clId="{DBC775FA-CF8A-4E84-AA52-BCF15FD7F339}" dt="2025-05-13T13:02:18.541" v="101" actId="47"/>
        <pc:sldMkLst>
          <pc:docMk/>
          <pc:sldMk cId="4141243200" sldId="261"/>
        </pc:sldMkLst>
      </pc:sldChg>
      <pc:sldChg chg="del">
        <pc:chgData name="Raysa Knight" userId="87b019da5b4ccf4e" providerId="LiveId" clId="{DBC775FA-CF8A-4E84-AA52-BCF15FD7F339}" dt="2025-05-13T13:02:18.769" v="102" actId="47"/>
        <pc:sldMkLst>
          <pc:docMk/>
          <pc:sldMk cId="2555104369" sldId="262"/>
        </pc:sldMkLst>
      </pc:sldChg>
      <pc:sldChg chg="del">
        <pc:chgData name="Raysa Knight" userId="87b019da5b4ccf4e" providerId="LiveId" clId="{DBC775FA-CF8A-4E84-AA52-BCF15FD7F339}" dt="2025-05-13T13:02:19.019" v="103" actId="47"/>
        <pc:sldMkLst>
          <pc:docMk/>
          <pc:sldMk cId="1333358162" sldId="263"/>
        </pc:sldMkLst>
      </pc:sldChg>
      <pc:sldChg chg="del">
        <pc:chgData name="Raysa Knight" userId="87b019da5b4ccf4e" providerId="LiveId" clId="{DBC775FA-CF8A-4E84-AA52-BCF15FD7F339}" dt="2025-05-13T13:02:19.247" v="104" actId="47"/>
        <pc:sldMkLst>
          <pc:docMk/>
          <pc:sldMk cId="1737588695" sldId="264"/>
        </pc:sldMkLst>
      </pc:sldChg>
      <pc:sldChg chg="addSp modSp add">
        <pc:chgData name="Raysa Knight" userId="87b019da5b4ccf4e" providerId="LiveId" clId="{DBC775FA-CF8A-4E84-AA52-BCF15FD7F339}" dt="2025-05-13T17:36:53.959" v="903" actId="14100"/>
        <pc:sldMkLst>
          <pc:docMk/>
          <pc:sldMk cId="0" sldId="265"/>
        </pc:sldMkLst>
      </pc:sldChg>
      <pc:sldChg chg="del">
        <pc:chgData name="Raysa Knight" userId="87b019da5b4ccf4e" providerId="LiveId" clId="{DBC775FA-CF8A-4E84-AA52-BCF15FD7F339}" dt="2025-05-13T13:02:19.531" v="105" actId="47"/>
        <pc:sldMkLst>
          <pc:docMk/>
          <pc:sldMk cId="2833526354" sldId="265"/>
        </pc:sldMkLst>
      </pc:sldChg>
      <pc:sldChg chg="addSp modSp add">
        <pc:chgData name="Raysa Knight" userId="87b019da5b4ccf4e" providerId="LiveId" clId="{DBC775FA-CF8A-4E84-AA52-BCF15FD7F339}" dt="2025-05-13T17:31:39.842" v="879"/>
        <pc:sldMkLst>
          <pc:docMk/>
          <pc:sldMk cId="0" sldId="266"/>
        </pc:sldMkLst>
      </pc:sldChg>
      <pc:sldChg chg="del">
        <pc:chgData name="Raysa Knight" userId="87b019da5b4ccf4e" providerId="LiveId" clId="{DBC775FA-CF8A-4E84-AA52-BCF15FD7F339}" dt="2025-05-13T13:02:19.807" v="106" actId="47"/>
        <pc:sldMkLst>
          <pc:docMk/>
          <pc:sldMk cId="1447042874" sldId="266"/>
        </pc:sldMkLst>
      </pc:sldChg>
      <pc:sldChg chg="addSp modSp add">
        <pc:chgData name="Raysa Knight" userId="87b019da5b4ccf4e" providerId="LiveId" clId="{DBC775FA-CF8A-4E84-AA52-BCF15FD7F339}" dt="2025-05-13T17:32:01.580" v="885" actId="14100"/>
        <pc:sldMkLst>
          <pc:docMk/>
          <pc:sldMk cId="0" sldId="267"/>
        </pc:sldMkLst>
      </pc:sldChg>
      <pc:sldChg chg="del">
        <pc:chgData name="Raysa Knight" userId="87b019da5b4ccf4e" providerId="LiveId" clId="{DBC775FA-CF8A-4E84-AA52-BCF15FD7F339}" dt="2025-05-13T13:02:20.069" v="107" actId="47"/>
        <pc:sldMkLst>
          <pc:docMk/>
          <pc:sldMk cId="1910987168" sldId="267"/>
        </pc:sldMkLst>
      </pc:sldChg>
      <pc:sldChg chg="addSp modSp add mod">
        <pc:chgData name="Raysa Knight" userId="87b019da5b4ccf4e" providerId="LiveId" clId="{DBC775FA-CF8A-4E84-AA52-BCF15FD7F339}" dt="2025-05-13T17:37:53.514" v="905" actId="1076"/>
        <pc:sldMkLst>
          <pc:docMk/>
          <pc:sldMk cId="0" sldId="268"/>
        </pc:sldMkLst>
      </pc:sldChg>
      <pc:sldChg chg="del">
        <pc:chgData name="Raysa Knight" userId="87b019da5b4ccf4e" providerId="LiveId" clId="{DBC775FA-CF8A-4E84-AA52-BCF15FD7F339}" dt="2025-05-13T13:02:20.349" v="108" actId="47"/>
        <pc:sldMkLst>
          <pc:docMk/>
          <pc:sldMk cId="1577738466" sldId="268"/>
        </pc:sldMkLst>
      </pc:sldChg>
      <pc:sldChg chg="addSp modSp add">
        <pc:chgData name="Raysa Knight" userId="87b019da5b4ccf4e" providerId="LiveId" clId="{DBC775FA-CF8A-4E84-AA52-BCF15FD7F339}" dt="2025-05-13T17:17:13.198" v="863" actId="14100"/>
        <pc:sldMkLst>
          <pc:docMk/>
          <pc:sldMk cId="0" sldId="269"/>
        </pc:sldMkLst>
      </pc:sldChg>
      <pc:sldChg chg="del">
        <pc:chgData name="Raysa Knight" userId="87b019da5b4ccf4e" providerId="LiveId" clId="{DBC775FA-CF8A-4E84-AA52-BCF15FD7F339}" dt="2025-05-13T13:02:20.591" v="109" actId="47"/>
        <pc:sldMkLst>
          <pc:docMk/>
          <pc:sldMk cId="2190777124" sldId="269"/>
        </pc:sldMkLst>
      </pc:sldChg>
      <pc:sldChg chg="del">
        <pc:chgData name="Raysa Knight" userId="87b019da5b4ccf4e" providerId="LiveId" clId="{DBC775FA-CF8A-4E84-AA52-BCF15FD7F339}" dt="2025-05-13T13:02:20.845" v="110" actId="47"/>
        <pc:sldMkLst>
          <pc:docMk/>
          <pc:sldMk cId="322393688" sldId="270"/>
        </pc:sldMkLst>
      </pc:sldChg>
      <pc:sldChg chg="del">
        <pc:chgData name="Raysa Knight" userId="87b019da5b4ccf4e" providerId="LiveId" clId="{DBC775FA-CF8A-4E84-AA52-BCF15FD7F339}" dt="2025-05-13T13:02:21.139" v="111" actId="47"/>
        <pc:sldMkLst>
          <pc:docMk/>
          <pc:sldMk cId="523790059" sldId="271"/>
        </pc:sldMkLst>
      </pc:sldChg>
      <pc:sldChg chg="del">
        <pc:chgData name="Raysa Knight" userId="87b019da5b4ccf4e" providerId="LiveId" clId="{DBC775FA-CF8A-4E84-AA52-BCF15FD7F339}" dt="2025-05-13T13:02:21.375" v="112" actId="47"/>
        <pc:sldMkLst>
          <pc:docMk/>
          <pc:sldMk cId="4230650597" sldId="272"/>
        </pc:sldMkLst>
      </pc:sldChg>
      <pc:sldChg chg="del">
        <pc:chgData name="Raysa Knight" userId="87b019da5b4ccf4e" providerId="LiveId" clId="{DBC775FA-CF8A-4E84-AA52-BCF15FD7F339}" dt="2025-05-13T13:02:21.648" v="113" actId="47"/>
        <pc:sldMkLst>
          <pc:docMk/>
          <pc:sldMk cId="1433191161" sldId="273"/>
        </pc:sldMkLst>
      </pc:sldChg>
      <pc:sldChg chg="del">
        <pc:chgData name="Raysa Knight" userId="87b019da5b4ccf4e" providerId="LiveId" clId="{DBC775FA-CF8A-4E84-AA52-BCF15FD7F339}" dt="2025-05-13T13:02:21.940" v="114" actId="47"/>
        <pc:sldMkLst>
          <pc:docMk/>
          <pc:sldMk cId="3305515528" sldId="274"/>
        </pc:sldMkLst>
      </pc:sldChg>
      <pc:sldChg chg="del">
        <pc:chgData name="Raysa Knight" userId="87b019da5b4ccf4e" providerId="LiveId" clId="{DBC775FA-CF8A-4E84-AA52-BCF15FD7F339}" dt="2025-05-13T13:02:22.210" v="115" actId="47"/>
        <pc:sldMkLst>
          <pc:docMk/>
          <pc:sldMk cId="1611463098" sldId="275"/>
        </pc:sldMkLst>
      </pc:sldChg>
      <pc:sldChg chg="del">
        <pc:chgData name="Raysa Knight" userId="87b019da5b4ccf4e" providerId="LiveId" clId="{DBC775FA-CF8A-4E84-AA52-BCF15FD7F339}" dt="2025-05-13T13:02:22.488" v="116" actId="47"/>
        <pc:sldMkLst>
          <pc:docMk/>
          <pc:sldMk cId="4044436720" sldId="276"/>
        </pc:sldMkLst>
      </pc:sldChg>
      <pc:sldChg chg="del">
        <pc:chgData name="Raysa Knight" userId="87b019da5b4ccf4e" providerId="LiveId" clId="{DBC775FA-CF8A-4E84-AA52-BCF15FD7F339}" dt="2025-05-13T13:02:22.751" v="117" actId="47"/>
        <pc:sldMkLst>
          <pc:docMk/>
          <pc:sldMk cId="592252317" sldId="277"/>
        </pc:sldMkLst>
      </pc:sldChg>
      <pc:sldChg chg="del">
        <pc:chgData name="Raysa Knight" userId="87b019da5b4ccf4e" providerId="LiveId" clId="{DBC775FA-CF8A-4E84-AA52-BCF15FD7F339}" dt="2025-05-13T13:02:23.003" v="118" actId="47"/>
        <pc:sldMkLst>
          <pc:docMk/>
          <pc:sldMk cId="4202435746" sldId="278"/>
        </pc:sldMkLst>
      </pc:sldChg>
      <pc:sldChg chg="del">
        <pc:chgData name="Raysa Knight" userId="87b019da5b4ccf4e" providerId="LiveId" clId="{DBC775FA-CF8A-4E84-AA52-BCF15FD7F339}" dt="2025-05-13T13:02:23.309" v="119" actId="47"/>
        <pc:sldMkLst>
          <pc:docMk/>
          <pc:sldMk cId="3699510272" sldId="279"/>
        </pc:sldMkLst>
      </pc:sldChg>
      <pc:sldChg chg="del">
        <pc:chgData name="Raysa Knight" userId="87b019da5b4ccf4e" providerId="LiveId" clId="{DBC775FA-CF8A-4E84-AA52-BCF15FD7F339}" dt="2025-05-13T13:02:23.663" v="120" actId="47"/>
        <pc:sldMkLst>
          <pc:docMk/>
          <pc:sldMk cId="1923922299" sldId="280"/>
        </pc:sldMkLst>
      </pc:sldChg>
      <pc:sldChg chg="del">
        <pc:chgData name="Raysa Knight" userId="87b019da5b4ccf4e" providerId="LiveId" clId="{DBC775FA-CF8A-4E84-AA52-BCF15FD7F339}" dt="2025-05-13T13:02:24.092" v="121" actId="47"/>
        <pc:sldMkLst>
          <pc:docMk/>
          <pc:sldMk cId="3800075206" sldId="281"/>
        </pc:sldMkLst>
      </pc:sldChg>
      <pc:sldChg chg="del">
        <pc:chgData name="Raysa Knight" userId="87b019da5b4ccf4e" providerId="LiveId" clId="{DBC775FA-CF8A-4E84-AA52-BCF15FD7F339}" dt="2025-05-13T13:02:24.609" v="122" actId="47"/>
        <pc:sldMkLst>
          <pc:docMk/>
          <pc:sldMk cId="557860390" sldId="282"/>
        </pc:sldMkLst>
      </pc:sldChg>
      <pc:sldChg chg="addSp delSp modSp add del mod ord">
        <pc:chgData name="Raysa Knight" userId="87b019da5b4ccf4e" providerId="LiveId" clId="{DBC775FA-CF8A-4E84-AA52-BCF15FD7F339}" dt="2025-05-13T16:52:58.269" v="670" actId="1076"/>
        <pc:sldMkLst>
          <pc:docMk/>
          <pc:sldMk cId="784658824" sldId="283"/>
        </pc:sldMkLst>
      </pc:sldChg>
      <pc:sldChg chg="del">
        <pc:chgData name="Raysa Knight" userId="87b019da5b4ccf4e" providerId="LiveId" clId="{DBC775FA-CF8A-4E84-AA52-BCF15FD7F339}" dt="2025-05-13T13:02:17.641" v="97" actId="47"/>
        <pc:sldMkLst>
          <pc:docMk/>
          <pc:sldMk cId="1836435088" sldId="284"/>
        </pc:sldMkLst>
      </pc:sldChg>
      <pc:sldChg chg="addSp delSp modSp add del mod">
        <pc:chgData name="Raysa Knight" userId="87b019da5b4ccf4e" providerId="LiveId" clId="{DBC775FA-CF8A-4E84-AA52-BCF15FD7F339}" dt="2025-05-13T13:07:22.771" v="161" actId="47"/>
        <pc:sldMkLst>
          <pc:docMk/>
          <pc:sldMk cId="3037097105" sldId="284"/>
        </pc:sldMkLst>
      </pc:sldChg>
      <pc:sldChg chg="addSp delSp modSp add mod">
        <pc:chgData name="Raysa Knight" userId="87b019da5b4ccf4e" providerId="LiveId" clId="{DBC775FA-CF8A-4E84-AA52-BCF15FD7F339}" dt="2025-05-13T13:07:01.439" v="160" actId="14100"/>
        <pc:sldMkLst>
          <pc:docMk/>
          <pc:sldMk cId="1258099666" sldId="285"/>
        </pc:sldMkLst>
      </pc:sldChg>
      <pc:sldChg chg="addSp delSp modSp add mod">
        <pc:chgData name="Raysa Knight" userId="87b019da5b4ccf4e" providerId="LiveId" clId="{DBC775FA-CF8A-4E84-AA52-BCF15FD7F339}" dt="2025-05-13T13:09:31.569" v="182" actId="14100"/>
        <pc:sldMkLst>
          <pc:docMk/>
          <pc:sldMk cId="3173150243" sldId="286"/>
        </pc:sldMkLst>
      </pc:sldChg>
      <pc:sldChg chg="addSp delSp modSp add mod">
        <pc:chgData name="Raysa Knight" userId="87b019da5b4ccf4e" providerId="LiveId" clId="{DBC775FA-CF8A-4E84-AA52-BCF15FD7F339}" dt="2025-05-13T13:11:27.296" v="201" actId="1076"/>
        <pc:sldMkLst>
          <pc:docMk/>
          <pc:sldMk cId="3500329413" sldId="287"/>
        </pc:sldMkLst>
      </pc:sldChg>
      <pc:sldChg chg="addSp delSp modSp add mod">
        <pc:chgData name="Raysa Knight" userId="87b019da5b4ccf4e" providerId="LiveId" clId="{DBC775FA-CF8A-4E84-AA52-BCF15FD7F339}" dt="2025-05-13T13:12:51.298" v="216" actId="14100"/>
        <pc:sldMkLst>
          <pc:docMk/>
          <pc:sldMk cId="721299256" sldId="288"/>
        </pc:sldMkLst>
      </pc:sldChg>
      <pc:sldChg chg="addSp delSp modSp add mod">
        <pc:chgData name="Raysa Knight" userId="87b019da5b4ccf4e" providerId="LiveId" clId="{DBC775FA-CF8A-4E84-AA52-BCF15FD7F339}" dt="2025-05-13T13:15:06.583" v="240" actId="1076"/>
        <pc:sldMkLst>
          <pc:docMk/>
          <pc:sldMk cId="3657671324" sldId="289"/>
        </pc:sldMkLst>
      </pc:sldChg>
      <pc:sldChg chg="addSp delSp modSp add mod">
        <pc:chgData name="Raysa Knight" userId="87b019da5b4ccf4e" providerId="LiveId" clId="{DBC775FA-CF8A-4E84-AA52-BCF15FD7F339}" dt="2025-05-13T13:17:39.270" v="281" actId="255"/>
        <pc:sldMkLst>
          <pc:docMk/>
          <pc:sldMk cId="3411751155" sldId="290"/>
        </pc:sldMkLst>
      </pc:sldChg>
      <pc:sldChg chg="addSp delSp modSp add mod">
        <pc:chgData name="Raysa Knight" userId="87b019da5b4ccf4e" providerId="LiveId" clId="{DBC775FA-CF8A-4E84-AA52-BCF15FD7F339}" dt="2025-05-13T13:18:36.049" v="293" actId="14100"/>
        <pc:sldMkLst>
          <pc:docMk/>
          <pc:sldMk cId="298055956" sldId="291"/>
        </pc:sldMkLst>
      </pc:sldChg>
      <pc:sldChg chg="addSp delSp modSp add mod">
        <pc:chgData name="Raysa Knight" userId="87b019da5b4ccf4e" providerId="LiveId" clId="{DBC775FA-CF8A-4E84-AA52-BCF15FD7F339}" dt="2025-05-13T13:19:21.368" v="303" actId="1076"/>
        <pc:sldMkLst>
          <pc:docMk/>
          <pc:sldMk cId="525768853" sldId="292"/>
        </pc:sldMkLst>
      </pc:sldChg>
      <pc:sldChg chg="addSp delSp modSp add mod">
        <pc:chgData name="Raysa Knight" userId="87b019da5b4ccf4e" providerId="LiveId" clId="{DBC775FA-CF8A-4E84-AA52-BCF15FD7F339}" dt="2025-05-15T23:22:52.385" v="973" actId="6549"/>
        <pc:sldMkLst>
          <pc:docMk/>
          <pc:sldMk cId="1621502544" sldId="293"/>
        </pc:sldMkLst>
      </pc:sldChg>
      <pc:sldChg chg="addSp delSp modSp add mod">
        <pc:chgData name="Raysa Knight" userId="87b019da5b4ccf4e" providerId="LiveId" clId="{DBC775FA-CF8A-4E84-AA52-BCF15FD7F339}" dt="2025-05-13T16:22:39.573" v="400" actId="20577"/>
        <pc:sldMkLst>
          <pc:docMk/>
          <pc:sldMk cId="1152800288" sldId="294"/>
        </pc:sldMkLst>
      </pc:sldChg>
      <pc:sldChg chg="addSp delSp modSp add mod">
        <pc:chgData name="Raysa Knight" userId="87b019da5b4ccf4e" providerId="LiveId" clId="{DBC775FA-CF8A-4E84-AA52-BCF15FD7F339}" dt="2025-05-13T16:28:26.715" v="475" actId="14100"/>
        <pc:sldMkLst>
          <pc:docMk/>
          <pc:sldMk cId="4097093980" sldId="295"/>
        </pc:sldMkLst>
      </pc:sldChg>
      <pc:sldChg chg="addSp delSp modSp add mod">
        <pc:chgData name="Raysa Knight" userId="87b019da5b4ccf4e" providerId="LiveId" clId="{DBC775FA-CF8A-4E84-AA52-BCF15FD7F339}" dt="2025-05-13T16:33:19.784" v="598" actId="1076"/>
        <pc:sldMkLst>
          <pc:docMk/>
          <pc:sldMk cId="1422890357" sldId="296"/>
        </pc:sldMkLst>
      </pc:sldChg>
      <pc:sldChg chg="addSp delSp modSp add mod ord">
        <pc:chgData name="Raysa Knight" userId="87b019da5b4ccf4e" providerId="LiveId" clId="{DBC775FA-CF8A-4E84-AA52-BCF15FD7F339}" dt="2025-05-13T17:05:52.351" v="820"/>
        <pc:sldMkLst>
          <pc:docMk/>
          <pc:sldMk cId="303908802" sldId="297"/>
        </pc:sldMkLst>
      </pc:sldChg>
      <pc:sldChg chg="addSp delSp modSp add mod">
        <pc:chgData name="Raysa Knight" userId="87b019da5b4ccf4e" providerId="LiveId" clId="{DBC775FA-CF8A-4E84-AA52-BCF15FD7F339}" dt="2025-05-13T16:50:07.647" v="649" actId="14100"/>
        <pc:sldMkLst>
          <pc:docMk/>
          <pc:sldMk cId="1777395167" sldId="298"/>
        </pc:sldMkLst>
      </pc:sldChg>
      <pc:sldChg chg="addSp delSp modSp add mod">
        <pc:chgData name="Raysa Knight" userId="87b019da5b4ccf4e" providerId="LiveId" clId="{DBC775FA-CF8A-4E84-AA52-BCF15FD7F339}" dt="2025-05-13T16:54:59.288" v="734" actId="20577"/>
        <pc:sldMkLst>
          <pc:docMk/>
          <pc:sldMk cId="1680254207" sldId="299"/>
        </pc:sldMkLst>
      </pc:sldChg>
      <pc:sldChg chg="addSp delSp modSp add mod">
        <pc:chgData name="Raysa Knight" userId="87b019da5b4ccf4e" providerId="LiveId" clId="{DBC775FA-CF8A-4E84-AA52-BCF15FD7F339}" dt="2025-05-13T16:57:57.272" v="762" actId="14100"/>
        <pc:sldMkLst>
          <pc:docMk/>
          <pc:sldMk cId="1548676862" sldId="300"/>
        </pc:sldMkLst>
      </pc:sldChg>
      <pc:sldChg chg="addSp delSp modSp add mod">
        <pc:chgData name="Raysa Knight" userId="87b019da5b4ccf4e" providerId="LiveId" clId="{DBC775FA-CF8A-4E84-AA52-BCF15FD7F339}" dt="2025-05-13T17:00:09.631" v="782" actId="1076"/>
        <pc:sldMkLst>
          <pc:docMk/>
          <pc:sldMk cId="3801900590" sldId="301"/>
        </pc:sldMkLst>
      </pc:sldChg>
      <pc:sldChg chg="addSp delSp modSp add mod">
        <pc:chgData name="Raysa Knight" userId="87b019da5b4ccf4e" providerId="LiveId" clId="{DBC775FA-CF8A-4E84-AA52-BCF15FD7F339}" dt="2025-05-13T17:03:39.233" v="798" actId="1076"/>
        <pc:sldMkLst>
          <pc:docMk/>
          <pc:sldMk cId="4006386591" sldId="302"/>
        </pc:sldMkLst>
      </pc:sldChg>
      <pc:sldChg chg="addSp delSp modSp add mod">
        <pc:chgData name="Raysa Knight" userId="87b019da5b4ccf4e" providerId="LiveId" clId="{DBC775FA-CF8A-4E84-AA52-BCF15FD7F339}" dt="2025-05-13T17:06:57.729" v="840" actId="14100"/>
        <pc:sldMkLst>
          <pc:docMk/>
          <pc:sldMk cId="4012295193" sldId="303"/>
        </pc:sldMkLst>
      </pc:sldChg>
      <pc:sldChg chg="addSp delSp modSp add mod">
        <pc:chgData name="Raysa Knight" userId="87b019da5b4ccf4e" providerId="LiveId" clId="{DBC775FA-CF8A-4E84-AA52-BCF15FD7F339}" dt="2025-05-13T17:08:11.325" v="855" actId="14100"/>
        <pc:sldMkLst>
          <pc:docMk/>
          <pc:sldMk cId="2094201147" sldId="304"/>
        </pc:sldMkLst>
      </pc:sldChg>
      <pc:sldChg chg="addSp modSp add">
        <pc:chgData name="Raysa Knight" userId="87b019da5b4ccf4e" providerId="LiveId" clId="{DBC775FA-CF8A-4E84-AA52-BCF15FD7F339}" dt="2025-05-13T17:38:51.621" v="917" actId="14100"/>
        <pc:sldMkLst>
          <pc:docMk/>
          <pc:sldMk cId="0" sldId="305"/>
        </pc:sldMkLst>
      </pc:sldChg>
      <pc:sldChg chg="addSp delSp modSp add mod">
        <pc:chgData name="Raysa Knight" userId="87b019da5b4ccf4e" providerId="LiveId" clId="{DBC775FA-CF8A-4E84-AA52-BCF15FD7F339}" dt="2025-05-13T17:40:43.123" v="927" actId="14100"/>
        <pc:sldMkLst>
          <pc:docMk/>
          <pc:sldMk cId="4240138925" sldId="306"/>
        </pc:sldMkLst>
      </pc:sldChg>
      <pc:sldChg chg="addSp delSp modSp add mod">
        <pc:chgData name="Raysa Knight" userId="87b019da5b4ccf4e" providerId="LiveId" clId="{DBC775FA-CF8A-4E84-AA52-BCF15FD7F339}" dt="2025-05-13T17:42:54.047" v="953" actId="14100"/>
        <pc:sldMkLst>
          <pc:docMk/>
          <pc:sldMk cId="2271194691" sldId="307"/>
        </pc:sldMkLst>
      </pc:sldChg>
      <pc:sldChg chg="addSp delSp modSp add mod">
        <pc:chgData name="Raysa Knight" userId="87b019da5b4ccf4e" providerId="LiveId" clId="{DBC775FA-CF8A-4E84-AA52-BCF15FD7F339}" dt="2025-05-15T23:34:54.114" v="982" actId="14100"/>
        <pc:sldMkLst>
          <pc:docMk/>
          <pc:sldMk cId="80271904" sldId="308"/>
        </pc:sldMkLst>
      </pc:sldChg>
    </pc:docChg>
  </pc:docChgLst>
  <pc:docChgLst>
    <pc:chgData name="Raysa Knight" userId="87b019da5b4ccf4e" providerId="LiveId" clId="{8B383A93-572F-442D-9400-FA50F23CB6E4}"/>
    <pc:docChg chg="undo custSel addSld delSld modSld sldOrd">
      <pc:chgData name="Raysa Knight" userId="87b019da5b4ccf4e" providerId="LiveId" clId="{8B383A93-572F-442D-9400-FA50F23CB6E4}" dt="2025-04-25T01:42:54.659" v="579" actId="47"/>
      <pc:docMkLst>
        <pc:docMk/>
      </pc:docMkLst>
      <pc:sldChg chg="modSp mod">
        <pc:chgData name="Raysa Knight" userId="87b019da5b4ccf4e" providerId="LiveId" clId="{8B383A93-572F-442D-9400-FA50F23CB6E4}" dt="2025-04-23T15:08:42.974" v="205" actId="20577"/>
        <pc:sldMkLst>
          <pc:docMk/>
          <pc:sldMk cId="2819061990" sldId="256"/>
        </pc:sldMkLst>
        <pc:spChg chg="mod">
          <ac:chgData name="Raysa Knight" userId="87b019da5b4ccf4e" providerId="LiveId" clId="{8B383A93-572F-442D-9400-FA50F23CB6E4}" dt="2025-04-23T15:06:53.359" v="82" actId="1076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8B383A93-572F-442D-9400-FA50F23CB6E4}" dt="2025-04-23T15:08:42.974" v="205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addSp delSp modSp add mod">
        <pc:chgData name="Raysa Knight" userId="87b019da5b4ccf4e" providerId="LiveId" clId="{8B383A93-572F-442D-9400-FA50F23CB6E4}" dt="2025-04-23T15:09:47.156" v="231" actId="1076"/>
        <pc:sldMkLst>
          <pc:docMk/>
          <pc:sldMk cId="4140970394" sldId="257"/>
        </pc:sldMkLst>
      </pc:sldChg>
      <pc:sldChg chg="addSp delSp modSp add mod">
        <pc:chgData name="Raysa Knight" userId="87b019da5b4ccf4e" providerId="LiveId" clId="{8B383A93-572F-442D-9400-FA50F23CB6E4}" dt="2025-04-23T15:10:18.706" v="237" actId="14100"/>
        <pc:sldMkLst>
          <pc:docMk/>
          <pc:sldMk cId="3531460567" sldId="258"/>
        </pc:sldMkLst>
      </pc:sldChg>
      <pc:sldChg chg="addSp delSp modSp add mod">
        <pc:chgData name="Raysa Knight" userId="87b019da5b4ccf4e" providerId="LiveId" clId="{8B383A93-572F-442D-9400-FA50F23CB6E4}" dt="2025-04-23T15:11:01.695" v="243" actId="14100"/>
        <pc:sldMkLst>
          <pc:docMk/>
          <pc:sldMk cId="3523103694" sldId="259"/>
        </pc:sldMkLst>
      </pc:sldChg>
      <pc:sldChg chg="addSp delSp modSp add mod">
        <pc:chgData name="Raysa Knight" userId="87b019da5b4ccf4e" providerId="LiveId" clId="{8B383A93-572F-442D-9400-FA50F23CB6E4}" dt="2025-04-23T15:11:36.707" v="249" actId="14100"/>
        <pc:sldMkLst>
          <pc:docMk/>
          <pc:sldMk cId="537933211" sldId="260"/>
        </pc:sldMkLst>
      </pc:sldChg>
      <pc:sldChg chg="addSp delSp modSp add mod">
        <pc:chgData name="Raysa Knight" userId="87b019da5b4ccf4e" providerId="LiveId" clId="{8B383A93-572F-442D-9400-FA50F23CB6E4}" dt="2025-04-23T15:12:24.512" v="255" actId="14100"/>
        <pc:sldMkLst>
          <pc:docMk/>
          <pc:sldMk cId="3253952811" sldId="261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821017485" sldId="262"/>
        </pc:sldMkLst>
      </pc:sldChg>
      <pc:sldChg chg="addSp add">
        <pc:chgData name="Raysa Knight" userId="87b019da5b4ccf4e" providerId="LiveId" clId="{8B383A93-572F-442D-9400-FA50F23CB6E4}" dt="2025-04-25T01:36:37.147" v="574"/>
        <pc:sldMkLst>
          <pc:docMk/>
          <pc:sldMk cId="2794671026" sldId="263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2185204515" sldId="264"/>
        </pc:sldMkLst>
      </pc:sldChg>
      <pc:sldChg chg="addSp add">
        <pc:chgData name="Raysa Knight" userId="87b019da5b4ccf4e" providerId="LiveId" clId="{8B383A93-572F-442D-9400-FA50F23CB6E4}" dt="2025-04-25T01:36:37.147" v="574"/>
        <pc:sldMkLst>
          <pc:docMk/>
          <pc:sldMk cId="3635177709" sldId="265"/>
        </pc:sldMkLst>
      </pc:sldChg>
      <pc:sldChg chg="addSp add">
        <pc:chgData name="Raysa Knight" userId="87b019da5b4ccf4e" providerId="LiveId" clId="{8B383A93-572F-442D-9400-FA50F23CB6E4}" dt="2025-04-25T01:36:37.147" v="574"/>
        <pc:sldMkLst>
          <pc:docMk/>
          <pc:sldMk cId="4239089371" sldId="266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706540920" sldId="267"/>
        </pc:sldMkLst>
      </pc:sldChg>
      <pc:sldChg chg="add del replId">
        <pc:chgData name="Raysa Knight" userId="87b019da5b4ccf4e" providerId="LiveId" clId="{8B383A93-572F-442D-9400-FA50F23CB6E4}" dt="2025-04-23T15:13:56.363" v="298" actId="47"/>
        <pc:sldMkLst>
          <pc:docMk/>
          <pc:sldMk cId="288077405" sldId="268"/>
        </pc:sldMkLst>
      </pc:sldChg>
      <pc:sldChg chg="addSp delSp modSp add del mod">
        <pc:chgData name="Raysa Knight" userId="87b019da5b4ccf4e" providerId="LiveId" clId="{8B383A93-572F-442D-9400-FA50F23CB6E4}" dt="2025-04-24T23:39:48.710" v="555" actId="47"/>
        <pc:sldMkLst>
          <pc:docMk/>
          <pc:sldMk cId="3250851840" sldId="268"/>
        </pc:sldMkLst>
      </pc:sldChg>
      <pc:sldChg chg="addSp delSp modSp add del mod">
        <pc:chgData name="Raysa Knight" userId="87b019da5b4ccf4e" providerId="LiveId" clId="{8B383A93-572F-442D-9400-FA50F23CB6E4}" dt="2025-04-25T01:42:45.199" v="575" actId="47"/>
        <pc:sldMkLst>
          <pc:docMk/>
          <pc:sldMk cId="207355232" sldId="269"/>
        </pc:sldMkLst>
      </pc:sldChg>
      <pc:sldChg chg="add del">
        <pc:chgData name="Raysa Knight" userId="87b019da5b4ccf4e" providerId="LiveId" clId="{8B383A93-572F-442D-9400-FA50F23CB6E4}" dt="2025-04-23T15:16:46.635" v="316" actId="2890"/>
        <pc:sldMkLst>
          <pc:docMk/>
          <pc:sldMk cId="3240048560" sldId="270"/>
        </pc:sldMkLst>
      </pc:sldChg>
      <pc:sldChg chg="add del">
        <pc:chgData name="Raysa Knight" userId="87b019da5b4ccf4e" providerId="LiveId" clId="{8B383A93-572F-442D-9400-FA50F23CB6E4}" dt="2025-04-25T01:42:46.229" v="576" actId="47"/>
        <pc:sldMkLst>
          <pc:docMk/>
          <pc:sldMk cId="4276684901" sldId="270"/>
        </pc:sldMkLst>
      </pc:sldChg>
      <pc:sldChg chg="addSp delSp modSp add mod">
        <pc:chgData name="Raysa Knight" userId="87b019da5b4ccf4e" providerId="LiveId" clId="{8B383A93-572F-442D-9400-FA50F23CB6E4}" dt="2025-04-23T15:54:15.856" v="323" actId="14100"/>
        <pc:sldMkLst>
          <pc:docMk/>
          <pc:sldMk cId="780260343" sldId="271"/>
        </pc:sldMkLst>
      </pc:sldChg>
      <pc:sldChg chg="add del replId">
        <pc:chgData name="Raysa Knight" userId="87b019da5b4ccf4e" providerId="LiveId" clId="{8B383A93-572F-442D-9400-FA50F23CB6E4}" dt="2025-04-23T15:16:46.635" v="316" actId="2890"/>
        <pc:sldMkLst>
          <pc:docMk/>
          <pc:sldMk cId="2553216346" sldId="271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544796994" sldId="272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220134965" sldId="273"/>
        </pc:sldMkLst>
      </pc:sldChg>
      <pc:sldChg chg="addSp modSp add del mod">
        <pc:chgData name="Raysa Knight" userId="87b019da5b4ccf4e" providerId="LiveId" clId="{8B383A93-572F-442D-9400-FA50F23CB6E4}" dt="2025-04-25T01:42:50.817" v="577" actId="47"/>
        <pc:sldMkLst>
          <pc:docMk/>
          <pc:sldMk cId="3315502958" sldId="274"/>
        </pc:sldMkLst>
      </pc:sldChg>
      <pc:sldChg chg="add del">
        <pc:chgData name="Raysa Knight" userId="87b019da5b4ccf4e" providerId="LiveId" clId="{8B383A93-572F-442D-9400-FA50F23CB6E4}" dt="2025-04-25T01:42:51.605" v="578" actId="47"/>
        <pc:sldMkLst>
          <pc:docMk/>
          <pc:sldMk cId="1605172119" sldId="275"/>
        </pc:sldMkLst>
      </pc:sldChg>
      <pc:sldChg chg="add del">
        <pc:chgData name="Raysa Knight" userId="87b019da5b4ccf4e" providerId="LiveId" clId="{8B383A93-572F-442D-9400-FA50F23CB6E4}" dt="2025-04-23T15:57:35.253" v="392" actId="47"/>
        <pc:sldMkLst>
          <pc:docMk/>
          <pc:sldMk cId="906362385" sldId="276"/>
        </pc:sldMkLst>
      </pc:sldChg>
      <pc:sldChg chg="addSp delSp modSp add del mod replId">
        <pc:chgData name="Raysa Knight" userId="87b019da5b4ccf4e" providerId="LiveId" clId="{8B383A93-572F-442D-9400-FA50F23CB6E4}" dt="2025-04-25T01:36:37.147" v="574"/>
        <pc:sldMkLst>
          <pc:docMk/>
          <pc:sldMk cId="4152899620" sldId="277"/>
        </pc:sldMkLst>
      </pc:sldChg>
      <pc:sldChg chg="addSp delSp modSp add mod ord">
        <pc:chgData name="Raysa Knight" userId="87b019da5b4ccf4e" providerId="LiveId" clId="{8B383A93-572F-442D-9400-FA50F23CB6E4}" dt="2025-04-25T01:36:37.147" v="574"/>
        <pc:sldMkLst>
          <pc:docMk/>
          <pc:sldMk cId="2604000435" sldId="278"/>
        </pc:sldMkLst>
      </pc:sldChg>
      <pc:sldChg chg="add del">
        <pc:chgData name="Raysa Knight" userId="87b019da5b4ccf4e" providerId="LiveId" clId="{8B383A93-572F-442D-9400-FA50F23CB6E4}" dt="2025-04-25T01:42:54.659" v="579" actId="47"/>
        <pc:sldMkLst>
          <pc:docMk/>
          <pc:sldMk cId="1348590644" sldId="279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015517021" sldId="280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2411103939" sldId="281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513941570" sldId="282"/>
        </pc:sldMkLst>
      </pc:sldChg>
      <pc:sldChg chg="addSp delSp modSp add mod">
        <pc:chgData name="Raysa Knight" userId="87b019da5b4ccf4e" providerId="LiveId" clId="{8B383A93-572F-442D-9400-FA50F23CB6E4}" dt="2025-04-23T16:08:26.051" v="436" actId="14100"/>
        <pc:sldMkLst>
          <pc:docMk/>
          <pc:sldMk cId="1142019654" sldId="283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094546589" sldId="284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120280543" sldId="285"/>
        </pc:sldMkLst>
      </pc:sldChg>
      <pc:sldChg chg="addSp delSp modSp add mod">
        <pc:chgData name="Raysa Knight" userId="87b019da5b4ccf4e" providerId="LiveId" clId="{8B383A93-572F-442D-9400-FA50F23CB6E4}" dt="2025-04-23T16:10:30.978" v="454" actId="14100"/>
        <pc:sldMkLst>
          <pc:docMk/>
          <pc:sldMk cId="3900916308" sldId="286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854625139" sldId="287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908442648" sldId="288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2127259114" sldId="289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100282777" sldId="290"/>
        </pc:sldMkLst>
      </pc:sldChg>
      <pc:sldChg chg="addSp delSp modSp add mod">
        <pc:chgData name="Raysa Knight" userId="87b019da5b4ccf4e" providerId="LiveId" clId="{8B383A93-572F-442D-9400-FA50F23CB6E4}" dt="2025-04-23T16:14:23.084" v="523" actId="14100"/>
        <pc:sldMkLst>
          <pc:docMk/>
          <pc:sldMk cId="434288964" sldId="291"/>
        </pc:sldMkLst>
      </pc:sldChg>
      <pc:sldChg chg="addSp delSp modSp add mod">
        <pc:chgData name="Raysa Knight" userId="87b019da5b4ccf4e" providerId="LiveId" clId="{8B383A93-572F-442D-9400-FA50F23CB6E4}" dt="2025-04-23T16:15:04.062" v="530" actId="14100"/>
        <pc:sldMkLst>
          <pc:docMk/>
          <pc:sldMk cId="1467743756" sldId="292"/>
        </pc:sldMkLst>
      </pc:sldChg>
      <pc:sldChg chg="addSp delSp modSp add mod">
        <pc:chgData name="Raysa Knight" userId="87b019da5b4ccf4e" providerId="LiveId" clId="{8B383A93-572F-442D-9400-FA50F23CB6E4}" dt="2025-04-24T23:35:25.467" v="534" actId="14100"/>
        <pc:sldMkLst>
          <pc:docMk/>
          <pc:sldMk cId="337708105" sldId="293"/>
        </pc:sldMkLst>
      </pc:sldChg>
      <pc:sldChg chg="addSp delSp modSp add mod">
        <pc:chgData name="Raysa Knight" userId="87b019da5b4ccf4e" providerId="LiveId" clId="{8B383A93-572F-442D-9400-FA50F23CB6E4}" dt="2025-04-24T23:36:07.366" v="541" actId="14100"/>
        <pc:sldMkLst>
          <pc:docMk/>
          <pc:sldMk cId="511409186" sldId="294"/>
        </pc:sldMkLst>
      </pc:sldChg>
      <pc:sldChg chg="addSp delSp modSp add mod">
        <pc:chgData name="Raysa Knight" userId="87b019da5b4ccf4e" providerId="LiveId" clId="{8B383A93-572F-442D-9400-FA50F23CB6E4}" dt="2025-04-24T23:37:12.904" v="547" actId="14100"/>
        <pc:sldMkLst>
          <pc:docMk/>
          <pc:sldMk cId="2040165456" sldId="295"/>
        </pc:sldMkLst>
      </pc:sldChg>
      <pc:sldChg chg="addSp delSp modSp add del mod">
        <pc:chgData name="Raysa Knight" userId="87b019da5b4ccf4e" providerId="LiveId" clId="{8B383A93-572F-442D-9400-FA50F23CB6E4}" dt="2025-04-24T23:50:51.214" v="572" actId="2696"/>
        <pc:sldMkLst>
          <pc:docMk/>
          <pc:sldMk cId="256055734" sldId="296"/>
        </pc:sldMkLst>
      </pc:sldChg>
      <pc:sldChg chg="addSp delSp modSp add del mod">
        <pc:chgData name="Raysa Knight" userId="87b019da5b4ccf4e" providerId="LiveId" clId="{8B383A93-572F-442D-9400-FA50F23CB6E4}" dt="2025-04-24T23:49:59.060" v="566" actId="47"/>
        <pc:sldMkLst>
          <pc:docMk/>
          <pc:sldMk cId="261754131" sldId="296"/>
        </pc:sldMkLst>
      </pc:sldChg>
      <pc:sldChg chg="add">
        <pc:chgData name="Raysa Knight" userId="87b019da5b4ccf4e" providerId="LiveId" clId="{8B383A93-572F-442D-9400-FA50F23CB6E4}" dt="2025-04-24T23:50:57.166" v="573"/>
        <pc:sldMkLst>
          <pc:docMk/>
          <pc:sldMk cId="4272214443" sldId="296"/>
        </pc:sldMkLst>
      </pc:sldChg>
      <pc:sldChg chg="del">
        <pc:chgData name="Raysa Knight" userId="87b019da5b4ccf4e" providerId="LiveId" clId="{8B383A93-572F-442D-9400-FA50F23CB6E4}" dt="2025-04-23T15:08:47.308" v="206" actId="47"/>
        <pc:sldMkLst>
          <pc:docMk/>
          <pc:sldMk cId="3136062226" sldId="320"/>
        </pc:sldMkLst>
      </pc:sldChg>
      <pc:sldChg chg="del">
        <pc:chgData name="Raysa Knight" userId="87b019da5b4ccf4e" providerId="LiveId" clId="{8B383A93-572F-442D-9400-FA50F23CB6E4}" dt="2025-04-23T15:08:47.724" v="207" actId="47"/>
        <pc:sldMkLst>
          <pc:docMk/>
          <pc:sldMk cId="2060804122" sldId="330"/>
        </pc:sldMkLst>
      </pc:sldChg>
      <pc:sldChg chg="del">
        <pc:chgData name="Raysa Knight" userId="87b019da5b4ccf4e" providerId="LiveId" clId="{8B383A93-572F-442D-9400-FA50F23CB6E4}" dt="2025-04-23T15:08:48.107" v="208" actId="47"/>
        <pc:sldMkLst>
          <pc:docMk/>
          <pc:sldMk cId="564099955" sldId="337"/>
        </pc:sldMkLst>
      </pc:sldChg>
      <pc:sldChg chg="del">
        <pc:chgData name="Raysa Knight" userId="87b019da5b4ccf4e" providerId="LiveId" clId="{8B383A93-572F-442D-9400-FA50F23CB6E4}" dt="2025-04-23T15:08:48.538" v="209" actId="47"/>
        <pc:sldMkLst>
          <pc:docMk/>
          <pc:sldMk cId="2661670147" sldId="338"/>
        </pc:sldMkLst>
      </pc:sldChg>
      <pc:sldChg chg="del">
        <pc:chgData name="Raysa Knight" userId="87b019da5b4ccf4e" providerId="LiveId" clId="{8B383A93-572F-442D-9400-FA50F23CB6E4}" dt="2025-04-23T15:08:48.921" v="210" actId="47"/>
        <pc:sldMkLst>
          <pc:docMk/>
          <pc:sldMk cId="2803620672" sldId="339"/>
        </pc:sldMkLst>
      </pc:sldChg>
      <pc:sldChg chg="del">
        <pc:chgData name="Raysa Knight" userId="87b019da5b4ccf4e" providerId="LiveId" clId="{8B383A93-572F-442D-9400-FA50F23CB6E4}" dt="2025-04-23T15:08:49.192" v="211" actId="47"/>
        <pc:sldMkLst>
          <pc:docMk/>
          <pc:sldMk cId="2137256322" sldId="340"/>
        </pc:sldMkLst>
      </pc:sldChg>
      <pc:sldChg chg="del">
        <pc:chgData name="Raysa Knight" userId="87b019da5b4ccf4e" providerId="LiveId" clId="{8B383A93-572F-442D-9400-FA50F23CB6E4}" dt="2025-04-23T15:08:49.768" v="213" actId="47"/>
        <pc:sldMkLst>
          <pc:docMk/>
          <pc:sldMk cId="1128843517" sldId="341"/>
        </pc:sldMkLst>
      </pc:sldChg>
      <pc:sldChg chg="del">
        <pc:chgData name="Raysa Knight" userId="87b019da5b4ccf4e" providerId="LiveId" clId="{8B383A93-572F-442D-9400-FA50F23CB6E4}" dt="2025-04-23T15:08:50.033" v="214" actId="47"/>
        <pc:sldMkLst>
          <pc:docMk/>
          <pc:sldMk cId="1085210371" sldId="342"/>
        </pc:sldMkLst>
      </pc:sldChg>
      <pc:sldChg chg="del">
        <pc:chgData name="Raysa Knight" userId="87b019da5b4ccf4e" providerId="LiveId" clId="{8B383A93-572F-442D-9400-FA50F23CB6E4}" dt="2025-04-23T15:08:50.386" v="215" actId="47"/>
        <pc:sldMkLst>
          <pc:docMk/>
          <pc:sldMk cId="3699952174" sldId="343"/>
        </pc:sldMkLst>
      </pc:sldChg>
      <pc:sldChg chg="del">
        <pc:chgData name="Raysa Knight" userId="87b019da5b4ccf4e" providerId="LiveId" clId="{8B383A93-572F-442D-9400-FA50F23CB6E4}" dt="2025-04-23T15:08:50.742" v="216" actId="47"/>
        <pc:sldMkLst>
          <pc:docMk/>
          <pc:sldMk cId="4046079515" sldId="344"/>
        </pc:sldMkLst>
      </pc:sldChg>
      <pc:sldChg chg="del">
        <pc:chgData name="Raysa Knight" userId="87b019da5b4ccf4e" providerId="LiveId" clId="{8B383A93-572F-442D-9400-FA50F23CB6E4}" dt="2025-04-23T15:08:51.857" v="218" actId="47"/>
        <pc:sldMkLst>
          <pc:docMk/>
          <pc:sldMk cId="3450953506" sldId="345"/>
        </pc:sldMkLst>
      </pc:sldChg>
      <pc:sldChg chg="del">
        <pc:chgData name="Raysa Knight" userId="87b019da5b4ccf4e" providerId="LiveId" clId="{8B383A93-572F-442D-9400-FA50F23CB6E4}" dt="2025-04-23T15:08:52.233" v="219" actId="47"/>
        <pc:sldMkLst>
          <pc:docMk/>
          <pc:sldMk cId="3909923377" sldId="346"/>
        </pc:sldMkLst>
      </pc:sldChg>
      <pc:sldChg chg="del">
        <pc:chgData name="Raysa Knight" userId="87b019da5b4ccf4e" providerId="LiveId" clId="{8B383A93-572F-442D-9400-FA50F23CB6E4}" dt="2025-04-23T15:08:53.118" v="220" actId="47"/>
        <pc:sldMkLst>
          <pc:docMk/>
          <pc:sldMk cId="3126442076" sldId="347"/>
        </pc:sldMkLst>
      </pc:sldChg>
      <pc:sldChg chg="del">
        <pc:chgData name="Raysa Knight" userId="87b019da5b4ccf4e" providerId="LiveId" clId="{8B383A93-572F-442D-9400-FA50F23CB6E4}" dt="2025-04-23T15:08:53.940" v="221" actId="47"/>
        <pc:sldMkLst>
          <pc:docMk/>
          <pc:sldMk cId="550612088" sldId="348"/>
        </pc:sldMkLst>
      </pc:sldChg>
      <pc:sldChg chg="del">
        <pc:chgData name="Raysa Knight" userId="87b019da5b4ccf4e" providerId="LiveId" clId="{8B383A93-572F-442D-9400-FA50F23CB6E4}" dt="2025-04-23T15:08:49.493" v="212" actId="47"/>
        <pc:sldMkLst>
          <pc:docMk/>
          <pc:sldMk cId="1028727979" sldId="349"/>
        </pc:sldMkLst>
      </pc:sldChg>
      <pc:sldChg chg="del">
        <pc:chgData name="Raysa Knight" userId="87b019da5b4ccf4e" providerId="LiveId" clId="{8B383A93-572F-442D-9400-FA50F23CB6E4}" dt="2025-04-23T15:08:51.089" v="217" actId="47"/>
        <pc:sldMkLst>
          <pc:docMk/>
          <pc:sldMk cId="2062488619" sldId="35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08:46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15935 1627 12 0,'-2'0'0'0,"2"0"0"0,-2 3 0 0,2-3 0 15,-2-3 0-15,2 3 0 0,-11 0 0 0,11 0 0 16,-26 0 0-16,7 0 0 0,-1 0 0 0,-3 0 0 16,-1 5 0-16,0-2 0 0,1-3 0 0,-1 4 0 0,-4-2 0 15,0 1 0-15,-1-3 0 0,-5 0 0 0,-1 0 0 16,-3-3 0-16,3 1 0 0,1 2 0 0,3-4 0 15,-5 4 0-15,1 0 0 0,0 0 0 16,-3 0 0-16,-1 0 0 0,-2 0 0 0,-2-3 0 0,-1 3 0 16,1 0 0-16,0 0 0 0,6 0 0 15,-4 0 0-15,-2 0 0 0,2 0 0 0,-6 0 0 0,1-2 0 16,-1-1 0-16,0-1 0 0,1 1 0 0,-1 1 0 16</inkml:trace>
  <inkml:trace contextRef="#ctx0" brushRef="#br0" timeOffset="49.11">14110 1554 12 0,'-33'4'0'0</inkml:trace>
  <inkml:trace contextRef="#ctx0" brushRef="#br0" timeOffset="267.19">11655 1429 12 0,'-6'0'0'0,"6"0"0"0,-7 0 0 0,7 0 0 15,-10 4 0-15</inkml:trace>
  <inkml:trace contextRef="#ctx0" brushRef="#br0" timeOffset="948.52">16209 1487 12 0,'-2'0'0'0,"2"0"0"16,0 0 0-16,0 0 0 0,0 0 0 0,0 0 0 15,0 0 0-15,0 0 0 0,-6 0 0 0,6 0 0 0,-4 3 0 16,4-3 0-16,-5 5 0 0,5-5 0 0,-10 4 0 15,10-4 0-15,-13 8 0 0,13-8 0 0,-16 6 1 16,16-6 15-16,-15 6 1 0</inkml:trace>
  <inkml:trace contextRef="#ctx0" brushRef="#br0" timeOffset="1998.54">20166 1710 614 0,'4'3'0'0,"-4"-3"0"16,5 5 0-16,-5-5 2 0,8-3-1 0,-8 3 0 15,7 0 1-15,-7 0-3 0,8 3 0 0,-8-3 0 16,15 7 0-16,-15-7-35 0,26 6 0 0</inkml:trace>
  <inkml:trace contextRef="#ctx0" brushRef="#br0" timeOffset="2998.6">20444 1763 61 0,'5'4'0'0,"-5"-4"0"15,13 0 0-15,-13 0 28 0,12 0 1 0,-12 0 1 16,20 0-1-16,-20 0-6 0,32 9 2 0,-14-9 0 0,-1 3-1 16,2-1 16-16,-1 1 0 0,1 1 1 0,3-4-1 15,3 3-4-15,3-1 1 0,-4-2 0 0,0 3 0 0,-2-3-10 16,1 4 0-16,-3-4 0 0,4 0 1 16,3 0-7-16,-1-4 0 0,-4 4 1 0,0 4 0 0,1-4-7 15,-1 2 0-15,2-2 0 0,2-2 1 16,0 2-5-16,1-4 0 0,0 4 0 0,-2-3 1 0,3 3-3 15,1 0 0-15,1 0 0 0,-2-2 0 16,0-1 0-16,0 3 1 0,2-4-1 0,0-1 1 0,1 2 1 0,3-1 1 16,-2 1 0-16,-3 1 0 0,1-5-3 15,0 2 0-15,0 1 0 0,2-1 0 0,1-2-2 16,-1 2 0-16,-1 2 1 0,1-3 0 0,2-1 0 0,1-1 0 16,0 3 0-16,1 1-1 0,-1-5 4 0,1 6-1 15,-3-2 0-15,3-2 0 0,-1-2 0 0,-1 2 0 16,1 2 0-16,2 0 0 0,2 1 0 0,0 1 0 15,-1-2 1-15,-3 5-1 0,1 0 3 0,-3 0 1 16,1-4-1-16,-3 4 1 0,-1 0-1 0,-2 0 0 0,4 0 1 16,1 0 1-16,5 0-2 0,1 0 2 0,0 0-2 15,-2 0 2-15,0 4-4 0,1-2 0 0,-3 1 0 16,-1-3 1-16,-3 3-2 0,-1-3 0 0,2 0 0 16,1 0 1-16,3 4-3 0,1 1 1 0,0-1 0 15,0-4 0-15,1 1 1 0,-1 3 1 0,0-1 0 16,-1 1 1-16,-1-3-5 0,0 3 1 0,3-1 0 15,-1-3 1-15,0 4-3 0,0-4 1 0,3-4-2 16,1 4 2-16,1 0-2 0,1 0 1 0,-2 0 0 0,0 4-1 16,-2-2-1-16,1 1 0 0,-1 0 1 0,0 3-1 15,0-3-1-15,0 6 2 0,2-6-1 0,2 2 1 16,0-1-2-16,3-1 2 0,1-1-1 16,-2 2 1-16,-1 2-2 0,1 0 1 0,2-3-1 0,3-1 0 15,0 1-1-15,-1-3 2 0,-1 4-2 0,-3-4 1 16,1 3 1-16,1-3-1 0,1 2 1 0,3 1 0 15,1-3-1-15,2 4 2 0,0-4-2 0,-2 0 2 0,-1 0-2 16,-3 0 1-16,-1 2-1 0,1 1 0 0,0 1 1 16,-1-1-1-16,1 2 0 0,3-1 1 0,-1-1-2 15,-1-1 1-15,-1 1 1 0,-1 1-1 0,1 1-1 0,-1-2 2 16,-3 1-1-16,1-4 0 0,-2 5 2 0,0-1-1 16,0-4 1-16,-1 5 0 0,3-2 2 0,2 1 0 15,-1-4 0-15,-3 1-1 0,-2 3 1 0,-4-4 1 16,4 0 0-16,0 0 0 0,2 0 0 0,0 0 1 15,0 0-2-15,0 0 2 0,0 0 1 0,0 0 2 16,-1 0-1-16,1 0 0 0,0 0 0 0,-2 0 2 0,2-4-1 16,0 3 0-16,2 1 0 0,1-4-1 0,1 4 0 15,-3-3 0-15,1 3-1 0,-2-5 2 0,0 1-1 16,2 1 0-16,1 1-2 0,-3 2 0 0,2-4 0 16,-2 1 0-16,-1-2-5 0,1 1 2 0,2 1-1 15,0 1 0-15,-1-1-3 0,1 3 1 0,2-4-1 16,1-1 0-16,2 2 1 0,-1-1 1 0,-1 1-1 15,1 1 1-15,-1-2-1 0,-1 1 1 0,-1 3 1 16,-1-2-1-16,-2 2 1 0,-2 0 1 0,2 0-1 16,3-3 1-16,3 3-1 0,1-4 1 0,-1 4 0 0,-3-3-1 15,-3 1 0-15,-2 2 0 0,0 0 1 0,0 0 0 16,0 0-2-16,-2 0 0 0,2 0 1 0,2 0-1 16,0 5 0-16,-2-1-1 0,2-4 1 0,-2 3 0 0,-2-3-3 15,-2 0 1-15,-2 0 0 0,-1 0 0 0,-2 0-1 16,-1 0 1-16,-1 0-1 0,-2 0 2 15,0 0-2-15,-2 2 0 0,-3 1 0 0,-3-3 1 0,-3 4-1 16,-2-4 2-16,-2 2-2 0,0 1 1 0,-4-3-1 16,-1 4 1-16,-8-4 0 0,9 3 1 0,-9-3-2 15,7 2 1-15,-7-2 0 0,4 3 1 0,-4-3-3 16,4 0 0-16,-4 0 0 0,2 0 1 0,-2 0-2 16,-2 0 1-16</inkml:trace>
  <inkml:trace contextRef="#ctx0" brushRef="#br0" timeOffset="5215.06">11580 3170 815 0,'6'0'0'0,"-6"0"0"15,15 4 0-15,-15-4 3 0,16 8-1 0,-16-8 0 0,30 9 0 16,-9-5 2-16,3-4 0 0,-4 0 1 0,3 0-1 0,-5-4-11 15,3 4 1-15,1-3-1 0,4 1 0 16,-1 2-65-16,-5 0 1 0,2-2-1 0,-3 2 0 0,0 0 35 16,-1 0 0-16,1 0 0 0,-6-2 0 0,0 2 12 15,-2-3 0-15,2 3 1 0,0-3-1 0,6 1 9 16,0-2 2-16,1 1-1 0,2 3 1 0,3-4 11 16,1 3 1-16,0-3 0 0,0 4 0 0,2 0 4 0,-2 0 0 15,4-3 0-15,-6 3 1 0,4 3 19 0,0-3 0 16,0 0 1-16,0 0-1 0,0-3 18 0,2 1 0 15,-1 2-1-15,3-3 2 0,-2 3 4 0,3-4 1 16,3 4 0-16,1-5 0 0,0 2-4 0,2-4 2 16,2 1-1-16,-1 3 0 0,-1-2-8 15,2 1 0-15,2 1 0 0,-6-2 0 0,6-1-8 0,1 0-1 16,-1-3 1-16,0 0 1 0,4 2-3 0,1 2 0 16,1-4 0-16,-5 1-1 0,-1 1-1 0,0 2 0 0,0-2 0 15,2 2 0-15,-1-2-4 0,5 1 0 0,-1 0 0 16,-3 0 2-16,0 1 2 0,-1 2 1 0,3 3-1 15,-6-4 2-15,6-1-4 0,-5-2 1 0,-1 2-1 16,2 1 0-16,4-1 0 0,-4 5-1 0,1-3 0 16,1-1 0-16,0 1-4 0,1 1 1 0,1-1-2 15,0-3 2-15,-5-4-1 0,3 1 1 0,-2 1-2 16,2-1 2-16,-1 2-2 0,1 2 1 0,2 0-1 0,-4-2 1 16,-1 2-1-16,3 1-1 0,-2-3 1 0,-2 2-1 15,6 2-1-15,-3 1-1 0,5-1 0 0,-5-1 2 16,1 1-4-16,2 1 0 0,-4-2 0 0,1-1 1 0,-1 5-3 15,0 0 1-15,2-3 0 0,-1 3 0 16,1 0-2-16,2-4 1 0,-6 4-2 0,5 0 2 0,-3 0-3 16,2 4 0-16,0-4 1 0,-1 0 0 0,3 0-4 15,-4 0 0-15,0 0 0 0,1 0 1 16,1 0-3-16,0 3 1 0,-2 2-1 0,1-5 1 16,3 4-1-16,-4-4 0 0,0 0 0 0,1 0 0 0,3 0 0 15,5 0 0-15,-5 0 0 0,-1-4 0 0,-1 4-1 0,-2-3 1 16,2 1 0-16,-1 2 0 0,3 2 0 0,-4 1 0 15,1-3 0-15,1 4 0 0,0-4 0 0,0 2 0 16,-1 1 0-16,1-3 1 0,-4 4 0 0,0-4 0 16,4 3 0-16,1-3 0 0,5 2 2 0,1 1-1 15,-2-3 0-15,-1 4 1 0,-3-4 0 0,1 1 0 0,-1 1 0 16,1 0 1-16,-1 1-2 0,-1 1 1 0,-2 1 0 16,4-5 0-16,1 3 0 0,2-3 2 0,-1 4-2 15,-3-4 2-15,3 2-2 0,-1 1 2 0,1-3-2 16,-1 3 1-16,1-3 0 0,3-3 0 0,-4 3 1 15,1 3-1-15,3-1 0 0,-4 2-1 0,1-1 0 16,-1-3 2-16,1 0-3 0,-1 0 1 0,1-3 1 16,-3 3-1-16,3 3-2 0,-1 1 2 0,2-3-1 15,-5 3 0-15,3-4-1 0,-5-4 0 0,2 4 0 16,2 0 2-16,1-1-3 0,1 1 1 0,-5 0 0 16,3 0 0-16,-2-4 0 0,-3 4 0 0,1-3 0 15,2 3 1-15,0 3-2 0,-1-3 1 0,3 0 0 0,-4 0 0 16,2 0-1-16,-3 0 1 0,-1 0 0 0,2 0 0 15,0 0-1-15,0 0 1 0,-2 0 1 0,0 0-1 16,-2-3 0-16,0 3 0 0,0-4 0 0,-1 2 1 0,-3 2 1 16,0 2-1-16,1 2 0 0,-1-4 1 0,4-4 0 15,0 2-1-15,-3 2 0 0,-4 0 1 0,-4 0 0 16,-2-3 0-16,0 3-1 0,2-3 2 0,-4 1-3 0,2 2 0 16,0-4 0-16,0 4 1 0,2 4-1 15,-4-2 1-15,2 1-1 0,0-3 0 0,1 0 0 0,0-3 0 16,-4 3 0-16,3 0 1 0,0-2-2 15,-5 2 2-15,1 0-1 0,-2 0 0 0,1-4-1 0,1 4 1 16,2 0-1-16,-5 0 1 0,-8-3-1 0,0-1 0 16,4 3 0-16,0 1 1 0,4 0-1 0,1 0 1 15,-1 0 0-15,0 0 0 0,-3 0 1 0,1 0 0 16,-2 0-1-16,-6 0 1 0,-1 0 0 0,-3 0 2 16,-5 0-2-16,10 0 1 0,-3 0-1 0,3 0-1 0,4 0 0 15,-1 0 0-15,1 0-1 0,-1-4 1 0,-2 4-1 16,0 0 1-16,-2-3-1 0,2 1 0 0,-3 2 0 15,-1 0 1-15,1 0-1 0,-1 0 0 0,3 0 0 16,-3-2 0-16,0 1 0 0,1 1 0 0,-1 0 0 16,1-4 0-16,-1 4-1 0,1 0 1 0,-8 0-1 15,11 0 1-15,-11 0-2 0,11 0 0 0,-11 0-1 16,11 0 2-16,-11 0-1 0,11 0 1 0,-11 0-1 0,12 0 0 16,-12 0 0-16,11 4 0 0,-11-4 0 0,7 0-1 15,-7 0 2-15,8 3 1 0,-8-3-1 0,7 5 1 16,-7-5-1-16,9 4 1 0,-9-4 0 0,12 1 0 15,-12-1 0-15,11 4 0 0,-11-4 0 0,11 3 0 16,-11-3 0-16,7 4 0 0,-7-4 0 0,8 0 0 0,-8 0-1 16,6 0 1-16</inkml:trace>
  <inkml:trace contextRef="#ctx0" brushRef="#br0" timeOffset="8833.02">23363 3972 12 0,'2'3'0'0,"-2"-3"0"16,13 4 0-16,-13-4 0 0,15 5 0 0,-15-5 0 16,13 5 0-16,-13-5 0 0,10 7 0 0,-10-7 0 15,5 3 0-15,-5-3 0 0,2 6 0 0,-2-6 0 16,0 3 0-16,0-3 0 0,0 5 0 0,0-5 0 16,0 4 0-16,0-4 0 0,6 5 0 0,-6-5 0 15,3 7 0-15,-3-7 0 0,0 8 0 0,0-8 0 16,0 6 0-16,0-6 0 0,0 7 0 0,0-7 0 15,-1 8 0-15,1-8 0 0,0 12 0 0,0-12 0 0,-2 9 1 16,2-9 12-16,0 7 1 0,0-7-1 16,0 9 1-16,0-9 22 0,0 5 0 0,0-5 0 15,5 7 1-15,-5-7 10 0,11 8 1 0,-11-8-1 16,12 5 1-16,-12-5-5 0,16 7 1 0,-16-7-2 0,25 9 2 16,-25-9-5-16,29 5 1 0,-29-5-1 0,30 7 1 15,-11-3-5-15,1 1 0 0,1-2 0 0,-3-1 1 0,3 1-6 16,-1 1 1-16,1-1 0 0,1 3 0 0,3-3-6 15,-3-3 0-15,0 5-1 0,1-1 2 0,1-1-1 16,2-1 1-16,0 1-1 0,-2 1 1 0,-1 1-3 16,-3 2-1-16,4-2 0 0,4-1 1 0,2 1-3 0,2 2 0 15,-1-2 0-15,1 2 2 0,0 1-6 0,-1-2-1 16,1 2 1-16,0 3 1 0,-1-3-3 0,1-2 1 16,2 0 0-16,1 0 0 0,1-3-2 0,-3-3 0 15,1 4-1-15,1-3 2 0,2 3-4 0,2-1 0 16,-1 2 0-16,1 2 0 0,2 2-1 0,0-4 1 15,-2-1-1-15,0 1 1 0,-2 2-1 0,-3-4 0 16,1 2 0-16,2 1 1 0,1 1 1 0,-3-4-1 0,2 2 0 16,3 0 1-16,-3 2-3 0,2 2 0 15,0-6 0-15,-2 1-1 0,-3 1 1 0,-1-5 0 0,3 4 0 16,1 1 0-16,0-5 1 0,1 3 0 0,1 1 0 16,2-3 0-16,2 3-3 0,-2-4 1 0,-2 3 0 15,-2-3 1-15,-2 2-1 0,-1-2 0 0,1-2 0 16,3 2 1-16,1 0-2 0,2 0-1 0,-2-3 1 15,0 3 1-15,0 3-3 0,0-3 1 0,0 0-1 16,-1 0 0-16,1-3-1 0,0-2 0 0,0 1-1 16,0 1 2-16,-2-1-2 0,1 3 0 0,-1-3 0 0,2-1 1 15,2 1-2-15,0 1 0 0,0-1 0 0,-2-1 1 16,2-2-1-16,-2 2 1 0,2 0-1 0,0 2 0 16,2-1-1-16,0 4 1 0,-2-5 0 0,0 1 0 15,-2 4-1-15,-2 0 1 0,1-3-1 0,-1-1 1 16,0 3-1-16,0 1 0 0,1-4 0 0,3-1 2 15,2 2-2-15,-1-1 0 0,-1-1 0 0,2-2 0 0,0 2 0 16,0 1 0-16,-2-1 0 0,-2 2 0 0,-2-1 0 16,-3 4 0-16,-1-1 0 0,1-1 0 0,-2 0 0 15,1-1 0-15,3 3 0 0,-1 0 0 0,-2 0 0 16,3-4 0-16,-3 8 0 0,-3-4 0 0,-4 3 0 16,-1 2 0-16,-3-1 0 0,0-4 0 0,-1 0 0 15,-3 0 0-15,-1 3 0 0,-2-3 0 0,-2 2-2 0,-2 1 2 16,-1-3 0-16,-1 4 0 0,0-4-1 0,2 0 1 15,-1 0 0-15,-3 0 0 0,-7 0-1 0,6 0 1 16,-6 0 0-16,4 0 0 0,-4 0-2 0,3-4 1 0</inkml:trace>
  <inkml:trace contextRef="#ctx0" brushRef="#br0" timeOffset="10067.17">11252 5325 967 0,'4'0'0'0,"-4"0"0"16,7 0 0-16,-7 0 8 0,2 5 0 0,-2-5-1 15,6 4 2-15,-6-4 12 0,7 0 0 0,-7 0-1 16,17-2 1-16,-17 2-17 0,32-4 0 0,-10 4 0 15,-3 0 0-15,-1 0-6 0,1 0 0 0,0 2-1 16,-1 2 2-16,-3 3-4 0,2-2-1 0,-4-2 0 16,0 1 2-16,-2-3-12 0,-1 3 2 0,1-4-1 15,2 3 0-15,4-1-9 0,-4 1-1 0,3 1 0 16,7-1 1-16,5 3-5 0,-2-3 0 0,4 1 1 16,1 4 0-16,7-3 5 0,-1 1 0 0,0 0 0 15,-3-2 0-15,-1 5 12 0,1-4 0 0,1 2 0 0,4-4 1 16,2 2 6-16,-4 1 1 0,8 0-1 0,-2-2 2 15,0 1 2-15,7-1 0 0,-3-4 0 0,1 1 0 16,1 1 4-16,-1 0 0 0,-1 1-1 0,1-3 2 0,1 4 4 16,1 1 0-16,-2-2 0 0,4-1 0 0,3 2 8 15,-5-1 1-15,0 0 0 0,-1-1 0 0,3 2 4 16,2-4 0-16,2 0 1 0,0 0-1 0,1 0 0 0,3 3-1 16,-2 1 0-16,-4 1 1 0,-4 0-4 0,-5 2 1 15,3 2 0-15,4-3 0 0,2 3 0 0,2 0 1 16,-2-1 0-16,0-4 0 0,0 1-7 0,0-1 0 15,-3-1 1-15,-1 2-1 0,2-1 4 0,0 4 0 16,-1-4 0-16,-1 1 1 0,-1-5 3 0,-5 3 1 16,-1-3 1-16,0 2-1 0,-4 0 1 15,0 0-1-15,-2 1 1 0,-3-3 0 0,-2 4 0 0,-1-1 0 16,-1 2 1-16,-2 4-1 0,0-4 2 0,-2 2 0 16,-2-2-1-16,1 2 2 0,-7-2-4 0,1 2 0 0,-6-3 0 15,-2 1 1-15,-2 0-7 0,-3 2-1 0,-6-7 1 16,13 9 0-16,-4-4-8 0,4 2-1 0,-3-6 1 15,-1 3 1-15,0-1-4 0,1 1-1 0</inkml:trace>
  <inkml:trace contextRef="#ctx0" brushRef="#br0" timeOffset="14100.29">11632 6696 12 0,'4'3'0'0,"-4"-3"0"0,11 12 0 0,-11-12 0 16,13 12 0-16,-13-12 0 0,10 16 0 0,-10-16 0 16,15 21 0-16,-15-21 0 0,13 17 0 0,-13-17 0 15,13 15 0-15</inkml:trace>
  <inkml:trace contextRef="#ctx0" brushRef="#br0" timeOffset="15222.46">11843 6914 12 0,'4'3'0'0,"-4"-3"0"0,7 5 0 0,-7-5 0 0,13 7 0 16,-13-7 0-16,22 5 0 0,-22-5 0 0,27 12 0 15,-27-12 0-15,26 13 0 0,-26-13 0 0,29 5 0 16,-29-5 0-16,27 7 0 0,-27-7 0 0,26 12 0 0,-26-12 0 16,35 8 0-16,-11-2 0 0,0 2 0 15,1 3 0-15,-5-3 0 0,4 1 0 0,1 0 0 16,-1-1 0-16,2 1 0 0,-2 1 0 0,0 1 0 16,2-1 0-16,-1 0 0 0,-1 1 0 0,2 1 0 0,-2 0 0 15,-3-2 1-15,3-1 2 0,0 2 1 0,0-3-1 16,1-3 0-16,1 2 5 0,0-5 1 0,4 1-1 15,-1 1 1-15,-1-1 6 0,2 3 0 0,2-3 0 16,3 2 1-16,-1 2 6 0,1-3 1 0,-5 1-1 0,2-2 0 16,-1 2 10-16,-3-1-1 0,2-2 1 15,2 1-1-15,1 1 10 0,3-4 0 0,-1 1-1 0,1 1 2 16,1 3-4-16,4-1 1 0,-2-4 0 0,0 1 0 16,-2 1-5-16,-1-2-1 0,-1 0 1 0,2 0 0 15,1 0-9-15,1 0 2 0,2 0-1 0,2 0 1 16,1-2-7-16,3 1 2 0,0 1-1 0,-5-4 0 0,-1 4-5 15,2-3 0-15,-4 3-1 0,2 0 2 0,4 0-3 16,-6 0-1-16,4-2 1 0,2 0-1 0,1 1-1 16,5-3 2-16,-1 1-2 0,-2-3 2 0,-3 1-2 15,4 2 0-15,-5-4 1 0,5 2 0 0,-5-2-3 0,5 2 0 16,1-2 0-16,-3 0 2 0,1 3-2 16,1-3 0-16,-1 2 0 0,2-3 0 0,-5 4-1 15,0-3 1-15,1 2-1 0,1 0 1 0,1 1 0 0,1-3 0 16,-3 2 0-16,3 2 2 0,-1 1-3 0,1-1 0 15,1-1 0-15,0 1 0 0,1 1-2 0,-1-5 1 16,-1 2 0-16,-1 1 0 0,2-1-1 0,-3-2 0 0,1 2-1 16,1 2 1-16,-1-6-5 0,2 2 0 15,-1 2 1-15,3-2 0 0,2 5-3 0,2-1 0 0,-6 3 0 16,-1-6 1-16,-4 0-1 0,-3 0 0 0,-1-1 0 16,8 2 0-16,5 0-1 0,-2 2 0 0,0 3 0 15,-2-4 1-15,-5 1-2 0,4-1 0 0,-3-1 0 16,3 0 1-16,-1 1-2 0,2 4 0 0,3-3 0 15,-1-1 1-15,0 3 0 0,2 2-1 0,-6 1 1 16,5-2 0-16,-3-2 0 0,0 1 1 0,1 1-2 16,-1-4 2-16,2 4-1 0,-5-3 1 0,3 1 0 0,2 2 0 15,-4 0-1-15,1 0 1 0,3 0 0 16,-3 0 1-16,1 0-1 0,0-2 0 0,-1 2 0 16,-3 2 1-16,1 0-1 0,-2-2 1 0,1 0-1 15,3-2 1-15,-3 2-2 0,3 0 2 0,-1 0 0 0,-1 0 0 16,-1 2 0-16,1 5 0 0,-1-6 0 0,-1 1 0 0,0-2 0 15,-1-2 0-15,-1 1 0 0,0 1 0 16,2 3 0-16,1 2 0 0,1-5 0 0,-2 4 0 0,0-4 0 16,-3 2 0-16,3 1 0 0,2-3 0 0,-4 0 0 15,-1 0 0-15,3 0 0 0,-6 3 0 0,6-1 0 0,2-2 0 16,-5 2 0-16,3 0 0 0,0 1 0 0,0-3 0 16,1 4 0-16,-3-4 0 0,2 0-1 0,-1-4 1 15,1 4 0-15,-2 0 0 0,2 0 0 0,-2 0 0 16,3 0 0-16,-3 4 0 0,2-4 0 0,1 0 0 15,3 0 0-15,-1-4 0 0,1 4 0 0,-1 0 0 0,-3 0 0 16,1 0 0-16,1 4 0 0,-6-3 0 16,2 1 0-16,3 0 0 0,-3-2 0 0,2-2 0 15,0 2 0-15,-1 2 0 0,3 1 0 0,-6-3 0 0,2 0 0 16,3 0 1-16,-5 0-1 0,4 0 2 16,0 0-2-16,-2-3 1 0,0 1-1 0,-2 0 1 0,1 2-1 15,1 2 1-15,-2 0-1 0,2 1 0 0,-2-3 0 16,-2 0 0-16,0 0-1 0,-1-3 1 0,1 3 0 15,2 3 0-15,2-1-1 0,1 1 0 0,1 1-1 16,-2-4 2-16,-2 3-2 0,-2-3 1 0,0-3-1 16,-2 3 1-16,-3 0-2 0,1 0 2 0,1 0-1 15,-3 0 1-15,3 3 1 0,-1-3 0 0,-1 0 0 16,1 0 0-16,2 0 0 0,1-3 0 0,-5 3 0 0,-3-4 1 16,-2 1 4-16,-2 1-1 0,-4-3 1 0,1 3-1 15,-3 1 4-15,-1 1 0 0,-2-4 0 0,-1 4 1 16,-1-3 1-16,0-1 1 0,-2 4-1 0,0-2 1 15,0 2 3-15,0-3-1 0,-2 3 1 0,1-3-1 16,-1 1 1-16,-2 2-1 0,2-4 1 0,1 4 0 0,-1 0 0 16,0-3 0-16</inkml:trace>
  <inkml:trace contextRef="#ctx0" brushRef="#br0" timeOffset="20148.55">11377 8213 12 0,'4'5'0'0,"-4"-5"0"15,13 9 0-15,-13-9 0 0,5 4 0 0,-5-4 0 16,8 3 0-16,-8-3 0 0,5 7 0 0,-5-7 0 15,6 5 0-15,-6-5 0 0,8 2 0 0,-8-2 0 16,11 3 0-16,-11-3 0 0,18 4 0 0,-18-4 0 16,21 3 0-16,-21-3 0 0,18 4 0 0,-18-4 0 15,25-2 0-15,-25 2 0 0,30-2 0 0,-30 2 0 0,20-3 0 16,-20 3 0-16,19-5 0 0,-19 5 0 0,22 0 0 16,-22 0 0-16,22 0 0 0,-22 0 0 0,30 0 0 15,-30 0 0-15,36 0 0 0,-18 1 0 0,1 6 1 0,1-2 5 16,3 2-1-16,-5-1 1 0,3-1-1 0,3 2 8 15,-3-4 0-15,1 1 1 0,2 1-1 0,2-4 5 16,0 3 0-16,4-1 0 0,-4 1 1 0,4-4-1 16,-4 2 0-16,4-1 0 0,0-1 0 0,1 0-2 0,-3 0 0 15,6 2 1-15,-2 2 0 0,1-4-8 0,-1 1 0 16,1-1 0-16,5 0 0 0,-1 0-2 0,-4 0 1 16,5 0-2-16,-1 2 2 0,4 3 2 0,4-1 0 15,-3-3 1-15,-2 1 0 0,1 3-3 0,-2-1-1 16,4-3 1-16,-4 3 0 0,2 1 1 0,-4 2 0 15,2-2 0-15,2-1 1 0,4-1 0 0,-2-1 0 0,1 0 0 16,-1-1 2-16,0 3 5 0,0-4-1 0,2 3 1 16,1-3 0-16,1 4 2 0,-2 1 1 0,-1-5-1 15,5 3 2-15,1-3-3 0,0 0 0 0,-3 0-1 16,-1 0 1-16,1 0 4 0,-2 4-1 0,-1 1 0 16,3-5 2-16,3 2 8 0,-5 0 1 0,4-1-1 15,1 3 2-15,-2-4-4 0,6 3 1 0,-1-1-1 16,-3 1 2-16,-4 1-4 0,1-4-1 0,1 3 1 15,3 2 1-15,-1-5-5 0,-2 4 0 0,3-4 1 0,-1 2 0 16,0-1-5-16,1-1 0 0,-3 0 0 0,1 0 0 16,1 0-7-16,-4 0 1 0,3 0-1 0,-1 0 1 15,5 0 0-15,1 0-1 0,-2 0 0 0,0 0 1 16,-7 0-3-16,3-1 1 0,-3-1 0 0,3 2 1 16,3 0-2-16,-3 0 0 0,2 2 0 0,-3-2 0 15,-1 0-2-15,1 0 1 0,2 0 0 0,1 0 0 0,0 0-3 16,-1 0 2-16,-1 0 0 0,0 0 0 0,-1 1-2 15,1 1 0-15,1 2 1 0,-4-4 0 0,-1 3-3 16,1-3 2-16,2 0-2 0,-4-3 2 16,3 3-3-16,4 0 2 0,-1 0-2 0,-3-4 2 0,-1 2-2 15,2-1 0-15,1-1 1 0,2 1-1 0,1 0-1 16,-3 1 2-16,1-3-1 0,-1 1 1 0,2 1-1 0,-3-1 0 16,0 1 1-16,-3 1-1 0,1-3-1 0,-2 1 2 15,2 4-2-15,1 0 1 0,5 0-1 0,-1-3 1 16,-2 3-1-16,1-5 1 0,-1 1-2 0,1 1 2 15,-3-2-1-15,4 1 0 0,-1-3-1 0,1 2 2 16,1 0-2-16,-3-2 1 0,0 2-1 0,1-4 1 0,1 2 1 16,0 0-1-16,-1-1-1 0,-2-1 1 0,3 0-1 15,0 4 2-15,-1-2-2 0,1 2 1 0,-4 2-1 16,3-4 1-16,-3 1-1 0,1 1 0 0,2 2 1 16,-1-4 0-16,-1 2-1 0,3-1 0 0,0 3 0 15,-1-2 0-15,-3 3 0 0,1 0 1 0,1-1-1 16,1-2 0-16,-3 1-1 0,3-3 0 0,-1 6 0 15,-3-3 1-15,1 4-1 0,1-5 0 0,0 1 0 16,-3 1 0-16,1 1 0 0,0 2 0 0,1 0 0 0,5-1 0 16,-3-1 0-16,2 2 0 0,-5 0 0 15,2-4 0-15,-3 4 0 0,1-3 0 0,-4 1 0 16,4 0 0-16,1 1 0 0,3 1 0 0,-1 0 0 16,-1 0 0-16,1 1 0 0,1 1 0 0,-1 0 0 0,-1-2 0 15,-2 0 0-15,-3 0 0 0,1 0 0 0,0-2 0 0,2 0 0 16,1 1 0-16,1 1 0 0,-2-4 0 0,-1 4 0 15,-3-3 0-15,4 1 0 0,0 0 1 0,0 1-1 16,-3 1 0-16,5-4 0 0,0 2 1 0,-1 1-1 16,3-1 0-16,-1 2 0 0,-1 0 1 0,-1 0-1 0,-3 0 0 15,2 0 0-15,1 0 0 0,3 2 0 0,-1 1 0 16,-1 1 0-16,-2-3 0 0,-1 3 0 0,1-1 0 16,30 2 0-16,-21-1 0 0,-8-1 0 0,-1 1 0 15,0-4 0-15,-1 3 0 0,3 2-1 0,-2-3 1 16,3 2 0-16,0-1 0 0,1-3-1 0,1 0 1 0,-9 0 0 15,-2 0 0-15,0 0-1 0,1 0 1 16,8 4 0-16,-1-3 0 0,1 3-1 0,1-1 1 0,-3 1 0 16,-1-3 0-16,0 3-1 0,-4-4 1 15,-2 3 0-15,-2-1 0 0,2 2 0 0,0-1 0 16,2 0 0-16,-2-1 0 0,0 2 0 0,1 1 0 0,-1-2 0 16,0 1 0-16,0-1 0 0,0 1 0 0,-4 1 0 15,3-5 0-15,-1 3-1 0,-3-1 1 0,5 2 0 16,0-1 0-16,0-1-2 0,-2 1 2 0,-1-3 0 15,1 0 0-15,-2-3-1 0,1 1 0 0,-1 2 0 16,0-3 0-16,1 3-2 0,-1-4 0 0,8 1 1 16,-6 1 0-16,6 2-4 0,0 0 1 0,-2-5-1 0,0 1 2 15,0 1-1-15,0-1 2 0,-9 3-1 0,1-3 1 16,-1 1-3-16,0-1 1 0,7 2-1 0,0-1 2 16,0 3-1-16,-2-5 2 0,-1 3-1 0,-1 0 1 15,1 2-1-15,-1-3-1 0,0-2 1 0,1 1 0 0,-1-4 2 16,-1-1 0-16,-1 2-1 0,3 2 1 15,1 1-2-15,-2 1 0 0,3-1 1 0,-1 3 0 0,-2-3-1 16,2-1 1-16,-5 2 0 0,0-3-1 0,-1-1-1 16,1 1 0-16,2 4 1 0,-1-5-1 0,1 5 2 15,1-1-1-15,-1-2 1 0,-3 1 1 0,3 1-3 16,-2-1 1-16,-3 1-1 0,1 1 2 0,-2-3-2 16,2 1 2-16,0 1-1 0,0-2 0 0,-1 1 2 0,1-3 0 15,2 6-1-15,0-6 2 0,-1 3 0 0,1 2 1 16,-2-1 0-16,0-4 0 0,1 5-1 0,-1-3 1 15,0 2 0-15,0-1 0 0,-2 4-1 0,0-5 1 16,-2 3-1-16,2 1 1 0,-2 1 0 0,2-4 0 0,0 2 0 16,0 1 0-16,-1-1 0 0,0 2 0 15,1 0 0-15,-2-4 1 0,0 4-1 0,0 0 1 0,0 0 0 16,0-3 0-16,0 3 2 0,0-2-1 0,-4 2 0 16,1 0 0-16,-1 0 1 0,-1 0-1 0,1 0 0 15,-3-2 0-15,3 2 1 0,0-1-1 0,6 1 0 16,-2 0 0-16,2-4 1 0,2 4-1 0,-4 0 0 15,0-3 0-15,0 3-1 0,1-2 2 0,-1 2-1 16,0 0 0-16,0 0 0 0,0 0 1 0,2 2-1 0,0-2 0 16,2 3 0-16,-2-3 1 0,3 0-1 15,3 0 0-15,-1 4-1 0,1-4 0 0,1 0 0 0,-1 1 2 16,-1 1-2-16,1 0 0 0,-1 1 0 16,1 1 0-16,1-2-1 0,-1 1 0 0,1 1 0 0,-1-3 0 15,1 1-2-15,1 0 1 0,3 1 0 0,2 1 0 16,0-1-4-16,0 2 1 0,-4-3-1 0,0 1 1 0,1 4-2 15,-3-3 2-15,6 1-1 0,0-1 1 0,0-3-5 16,2 1 0-16,18 3 0 0,-9-3 0 0,-1 1 2 16,-5 1 0-16,-18-1 0 0,4-1 2 0,3 1 0 15,3 1 1-15,27-1-1 0,-11 3 2 0,-8-1 0 0,1-2 0 16,-15 1 0-16,1 1 1 0,6 2 0 0,4 1 0 16,-2-2 1-16,0 1 0 0,-2 1 0 0,0-3 0 15,27 6 0-15,-10-3 1 0,-2-2-1 0,-4 1 1 16,-26-6-1-16,2 6 1 0,4-2 0 0,2 2 0 15,27 2 0-15,-8-2 0 0,-7-2 0 0,1-3 0 16,-15 0 0-16,5 3 0 0,4-2 0 0,4-1 0 16,24 1 0-16,-13 1 0 0,-5-4 0 0,-1 0 0 15,-18 0 0-15,4 0 1 0,5 0 0 0,2 0 0 16,24 0 0-16,-11-4 1 0,-4 4-1 0,-5 0 2 0,-19 0-1 16,6 0 0-16,-1 0 2 0,7 0-1 0,29-1 0 15,-13-3 1-15,-2 1-2 0,-4-1 1 0,-21 3 1 16,2-1-1-16,5 0-1 0,-1 2 2 0,8-3-2 15,0 1 1-15,-1-2-1 0,-3 1 1 0,2 0-1 16,0-1 0-16,0 2 0 0,0 2 2 0,-3 0-1 16,-1-3 0-16,1 3 0 0,-3 0 0 0,-7 0-1 15,2 0 2-15,-2 0-1 0,-2 0 0 0,-3 0 1 0,-1 0 0 16,1 0 0-16,-1 0-1 0,-3 3 0 0,0-3 1 16,0 0-1-16,-1 2 1 0,-8-2-1 0,-1 0 0 15,1 0 1-15,-3 0-1 0</inkml:trace>
  <inkml:trace contextRef="#ctx0" brushRef="#br0" timeOffset="22732.48">11636 9617 138 0,'2'3'0'0,"-2"-3"0"16,9 0 0-16,-9 0 0 0,8 0 0 0,-8 0 0 15,7 0 0-15,-7 0-2 0,6 0 2 0,-6 0 0 16,7 0 0-16,-7 0-2 0,10 9 1 0,-10-9 0 16,18 5 0-16,1-2-1 0,1 1-1 0,1 1 1 15,-3 2 0-15,-1-5 0 0,2 1-1 0,-2 1 1 16,-3-3 0-16,0 1 0 0,-3 0-1 0,2 0 1 16,4-1 1-16,-4-1-1 0,5 0 1 0,3 0-2 15,1 0 2-15,-1 0-1 0,5-1 1 0,2 1 0 0,-2 1 0 16,0 3 0-16,2-4-1 0,-2 0 1 15,4 0 0-15,1 0 0 0,3 0 0 0,1 2 0 0,-5-1 1 16,4 1 5-16,1 1 2 0,2-3 0 0,1 0 0 0,-1 0 15 16,2 0 0-16,2 0 1 0,0 0 0 0,2 0 2 15,1 2 1-15,3 2 0 0,0-1 0 0,-1 1-4 16,-3-4 1-16,2 1-1 0,-2 1 2 0,1-2-7 16,1-2 3-16,4 2-1 0,1 2 0 0,4 3-4 15,-2-1 2-15,0-4-1 0,-1-4 1 0,-1 4-4 0,-4-5 1 16,1 3-1-16,3 2 1 0,4 0-4 0,0 0 1 15,0 0-1-15,0-1 1 0,2 1 2 16,0-4-1-16,0 2 0 0,2-1 1 0,-2-1 1 0,2 1 2 16,1 0 0-16,3 1-1 0,-6-2-3 0,1 1-1 15,3-1 0-15,0 3 0 0,1-6 3 0,1 2 0 16,1-1 1-16,-3 3 0 0,-3-4-5 0,-1 2 0 0,0 0 0 16,0 1 1-16,4-1-1 0,-5 3 1 0,1 1 1 15,2-3-1-15,2 4 0 0,-4 0 0 0,1 0 0 16,-1-3 2-16,-2 3-4 0,-1 3 1 0,1-3-1 15,-4 0 1-15,6 0-2 0,2 0 0 0,1 0 0 16,-3 0 1-16,6 0-4 0,-3-3 2 0,3 1-2 16,-3 2 2-16,-1 2-1 0,2 1-1 0,-1-6 1 15,1-1 0-15,1 2-3 0,-3-5 1 0,2 4 1 16,-1 1-1-16,1 2 0 0,-2-3 0 0,3-1 1 16,3 1-1-16,1 1 0 0,4-5-1 0,-2 6 0 0,-2-5 1 15,0 1-2-15,-3 0 1 0,3 0 0 0,0-2 0 16,2-2-1-16,4 1 0 0,-4 1 1 0,0 0-1 15,-2 0-1-15,-1 2 0 0,3 1 0 0,2 1 0 16,3-4 3-16,1 0 0 0,-2 0 0 0,-2 0 0 0,0 2 4 16,-2 1 0-16,2-1 0 0,0 0 1 15,2 1 1-15,-1-2 1 0,-1 0-1 0,2 1 1 16,0 2 1-16,-2 3-1 0,0-4 0 0,0 1 0 0,0-1-1 16,-2 3 2-16,0-3-1 0,2 2 0 0,2-1-5 15,1 1-1-15,-3 0 1 0,-2-1 1 0,-1 0-2 16,-1 1 2-16,2-2-1 0,0-1 0 0,0 3-1 15,4 2 0-15,0 0 1 0,-2-1 0 0,-1 1-2 0,1-4 2 16,-2 3-1-16,1-1 1 0,-3 0-3 0,2 2 2 16,0-3-1-16,0 3 1 0,0-4-2 0,2 2 2 15,0 1-1-15,-4-1 1 0,0 2-4 0,-1-4 0 16,-1 3 0-16,0-1 0 0,1 0-1 0,-1-1 0 0,2-1 0 16,1 1 1-16,-3 1-1 0,2-1 1 0,0-4 0 15,1 2 1-15,1-1-2 0,2-1 1 0,0 2-1 16,-2-3 1-16,-2 1-1 0,2 2 0 0,0-2 0 15,0 3 0-15,0 2-1 0,0-3 1 0,-2 2 0 16,1-4 0-16,-5 2-1 0,2-2 1 0,3 2 0 16,-1-2 0-16,2 5-2 0,2-2 2 0,-2-3 0 15,-4 2 0-15,-3 0-1 0,1 2 1 0,1-1 0 16,-2 1 0-16,-1 1 0 0,1-3 0 0,-1 1 0 16,1 1 0-16,2 3-1 0,-1-4 1 0,2 3-1 15,-3-1 1-15,0 0-2 0,-3-1 1 0,3 3-2 16,0-4 2-16,-3 3-3 0,1-1 0 0,-2 2 1 15,2 0 0-15,-2 0-2 0,0 0 2 0,0 0-2 0,-1 0 2 16,1 0 1-16,0 0 0 0,0 2-1 0,-4-1 1 16,0 3-1-16,1-4 0 0,-3 0 0 0,0 0 1 0,-1 0-3 15,-3 0 2-15,3 0 0 0,3 0-1 0,2 3 1 16,2-1 0-16,-2 1-1 0,-2 1 2 0,-2-4-1 16,1 2-1-16,-1-1 1 0,0 1-1 0,2 2 0 15,2-1 1-15,-1 0-1 0,-3 3 1 0,-3-3-1 16,1-1 2-16,2 0 0 0,2-1 0 0,2 3-1 0,1-4 1 15,-1 1 0-15,-2 3 1 0,-2 3-1 0,0-4 1 16,-1 3-2-16,1-3 2 0,2 0-1 0,0 3 1 16,-1 2 0-16,1-3 0 0,0 2-1 0,0-3 1 15,0 1 0-15,-1 0 0 0,-1-1-1 0,-1-1 1 16,1 1 0-16,0 1-1 0,-1 2 0 0,-1 1 1 16,2-4 0-16,1 1 0 0,-1 0 1 0,2 2 0 15,0-3 0-15,-3 1 0 0,3-2 0 0,0 1 0 16,-2 1 0-16,1-3 0 0,-3 5 0 0,1-2 0 0,-1 2 0 15,0-6 0-15,1 6 0 0,-3-3 0 0,1 1 0 16,3 0 0-16,1 2-1 0,-3 0 1 0,2-2 0 16,1 0 0-16,-3 2-1 0,1-3 1 0,1 1-2 15,0 0 2-15,1 2-1 0,-3 0 1 0,2-2-1 16,-1 0 1-16,-1 2 0 0,-1-5 0 0,-1 2 0 16,-1 1 0-16,0 2 0 0,-2-2 0 0,1 2 0 15,3-5 1-15,0 1 0 0,1 0 2 0,-1 1-1 16,-1-1 0-16,1-1 0 0,-3 2 2 0,1-1-1 0,0-1 1 15,0 1 0-15,-1 1 2 0,1-1-2 0,-2 2 2 16,2-1-1-16,-3-4 2 0,1 1 0 0,0-1 0 16,0-1-2-16,0 1 2 0,0-4-1 0,0 4 0 0,-1 0 0 15,1 0 1-15,0-3-2 0,0 1 2 16,-2-1-4-16,2-1 2 0,0 1-2 0,0 1 2 16,1-1-5-16,1-3 1 0,-2 3 0 0,-2-2 0 0,-2 0-1 15,-2 3 0-15,1-2 0 0,-1 1 0 0,0-2-1 16,-2-1 1-16,3 3 0 0,1-4 0 0,2 2-1 15,-2-2 1-15,0 2-1 0,0 0 1 0,0 1-1 0,0-3-1 16,-1 2 1-16,-3 0 1 0,-1-2-1 0,-3 2 1 16,1-2 0-16,-4 2 0 0,2-1 0 0,0 1 0 15,-1 0 0-15,1 0 0 0,-2-2 0 0,0 2 0 16,-2 0 0-16,-2 1 1 0,1 1 0 0,-1 3 2 16,0-4-2-16,-2 1 1 0,-3 1 1 0,-2-3 2 0,-4 3-1 15,-2 0 1-15,-11 2 2 0,9 0-1 0,-9 0 1 16,8-3 1-16,-8 3 3 0,15 0 0 0,-8 0 1 15,-1-4 0-15,-6 4 0 0,11-3 2 0,-11 3-2 16,9-2 2-16,-9 2-5 0,4-3 1 0,-4 3-1 16,4 0 1-16,-4 0-4 0,3-5 2 0,-3 5-1 15,0-4 1-15,0 4-5 0,0-3 1 0</inkml:trace>
  <inkml:trace contextRef="#ctx0" brushRef="#br0" timeOffset="25067.51">18886 11048 12 0,'2'-4'0'0</inkml:trace>
  <inkml:trace contextRef="#ctx0" brushRef="#br0" timeOffset="25866.45">18899 11003 12 0,'0'0'0'0,"0"0"0"0,0 0 0 16,0 0 0-16,6 0 0 0,-6 0 0 0,5-4 0 0,-5 4 0 15,4-3 0-15,-4 3 0 0,4-2 0 0,-4 2 1 16,3-7 0-16,-3 7 0 0,4-5 1 0,-4 5 4 15,4-9 0-15,-4 9-1 0,11-8 2 0,-11 8 2 16,13-11 0-16,-13 11 0 0,11-10 1 0,-11 10 0 16,13-10 0-16,-13 10 0 0,19-6 2 0,-19 6-5 15,19-3 1-15,-19 3 0 0,22-5 1 0,-22 5-2 16,28-4 0-16,-28 4-1 0,33-5 2 0,-14 3 3 16,2 1 2-16,-1 1-2 0,-3-4 1 0,-2 4 2 0,-2 4 0 15,4-4 0-15,-3 1 0 0,3 1 2 0,0 0 0 16,2 1 0-16,-1 1 0 0,1-1 2 0,3 2 1 15,1-3-1-15,-3 2 1 0,1 3-2 0,-1-2 0 16,2 0 0-16,1-2 1 0,1 1-2 0,-5-1-1 16,1 1 1-16,1-2 1 0,-1 1 9 0,1 0 1 0,-1-1 0 15,1-2-1-15,-1 0 1 0,1-2 0 0,1 1 0 16,-1-1 1-16,3 2-4 0,0-3-1 0,0 3 1 16,0 0 1-16,1 0-2 0,3 3 1 0,-2-1-1 15,-2 1 1-15,-2-1 2 0,-1 0 1 0,-1 1 0 16,1-3 0-16,-1 2-3 0,1-2 1 0,-1 0 0 15,1 0-1-15,3 0-2 0,-2 0 0 0,1 0 1 16,-1 0-1-16,0 2-5 0,1-1 0 0,1 1-1 16,2 0 2-16,2-2-2 0,0 0 0 0,0-2 0 15,-2 0-1-15,0 1-2 0,-2-3 0 0,2 4 1 16,0-3-1-16,1 1-2 0,-3 0 0 0,0-1 1 16,0 1 0-16,0-3-3 0,1 1 1 0,1 1-1 0,4-2 1 15,1 1-2-15,3-3 0 0,-3 2 0 0,-1 2 0 16,0 1-2-16,0-2 1 0,0 1 0 0,1 0 1 0,1 1-4 15,-4 0 2-15,2 0-1 0,1-1 1 0,3-1-3 16,0 3 2-16,-1-3-1 0,1 4 1 0,-1 0-1 16,1-1 1-16,1 1-1 0,2 1 2 0,1 3-3 15,-1-4 2-15,-4 1-2 0,3-1 2 0,-3-1-3 0,1 1 1 16,3-4 1-16,2 4-1 0,2 4 0 0,2-3 2 16,0 3-2-16,-2-1 2 0,0-3-2 0,-2-3 0 15,0 1 1-15,-1 0-1 0,-5 1 0 0,1 1 2 16,1-4-1-16,2 3 1 0,2 1-1 0,2 0 1 15,-1-2-1-15,-3 0 1 0,-2 2-2 0,-1 0 1 16,1-2-1-16,1 2 2 0,-1 2-3 0,0 0 1 0,1-2 0 16,-5-2 1-16,1 0 1 0,0 1 2 15,-1 1 0-15,3-4 0 0,1 4-3 0,3 4 1 16,-3-4-1-16,-5-4 2 0,-2 2-1 0,-2-1 2 16,-2 3 0-16,0-4 0 0,1 3-2 0,-3-1 2 0,0 0-1 15,1 1 0-15,-1-1-1 0,-3 2 0 0,1-4 0 16,-1 3 0-16,-2-1-1 0,-3 0 0 0,-1 0 0 15,-1 1 0-15,-3 1-2 0,0 0 1 0,1 0-1 16,-1 0 1-16,0 0-2 0,1 0 0 0,-1 0 1 16,-2 0 0-16,-7 0-2 0,10-4 1 0,-10 4 0 15,7 0 0-15,-7 0-1 0,6 0 1 0,-6 0 0 0,3 0 1 16,-3 0-2-16,4-1 0 0</inkml:trace>
  <inkml:trace contextRef="#ctx0" brushRef="#br0" timeOffset="40633.32">32000 11944 904 0,'-2'0'0'0,"2"0"0"0,7 4 0 16,-7-4 12-16,10 3 2 0,-10-3-2 0,5 4 2 16,-5-4 26-16,2-2 0 0,-2 2 1 0,-2 0 0 15,2 0-22-15,-4-3 2 0,4 3-2 0,-3-2 1 16,3 2-18-16,-6-11 1 0,6 11 0 0,-9-15 0 16,9 15-2-16,-15-21 0 0,15 21 0 0,-17-19 1 0,17 19-2 15,-20-17 1-15,20 17-1 0,-23-16 1 0,23 16-1 16,-22-17 0-16,22 17 0 0,-32-16 1 0,12 11-1 15,-3-2 0-15,-1 2 0 0,2-2 0 0,-1 2 0 16,1 0 1-16,0-1-1 0,-1 1 1 0,1 2 6 0,0 1 0 16,-1 2-1-16,1-5 1 0,1 3 10 0,3 0 0 15,-1 1 0-15,-1 1-1 0,-1-2 8 0,1-2 0 16,-1 1-1-16,3 1 1 0,-1-3-5 0,-2 2 0 16,1-1 0-16,-1 1 1 0,-1-1-6 0,-2 1 0 15,2 1 1-15,1-3-1 0,4 3-4 0,0 0 2 0,1-1-1 16,1 1 0-16,4 1-1 0,1-1 1 15,1-2 1-15,0 4-1 0,-1-3 0 0,1-1 0 0,2 3 1 16,1 1 0-16,6 0-2 0,-7-9 1 0,7 9 0 16,-10-3 1-16,10 3-1 0,-11-4 0 0,11 4 0 15,-6-3 2-15,6 3-5 0,-5 0 1 0,5 0 0 16,-4 0-1-16,4 0-2 0,-7 0 0 0,7 0-1 16,-4 0 1-16,4 0-2 0,-7 0 1 0,7 0-1 15,-4 1 2-15,4-1-1 0,-8 7-1 0,8-7 0 16,-3 5 1-16,3-5-2 0,-4 7 2 0,4-7-1 15,-4 7 1-15,4-7-1 0,0 12 1 0,0-3-1 16,0 3 1-16,0 2-2 0,2-2 0 0,2 0 1 0,-1 0 0 16,-3-1-1-16,0-3-1 0,0 3 0 0,0-1 1 15,0 1-3-15,0-1 2 0,0 2-2 0,-1 2 1 16,1 0-1-16,0-2 1 0,-2 0-1 0,0 0 1 0,0 0-1 16,0 0 0-16,0 2 0 0,2 0 0 0,0 0 0 15,0 1 0-15,0-2 0 0,-2 0 0 0,1 3 0 16,-1 0 0-16,2 3 0 0,2 0 0 0,-1-4-1 15,-1 4 1-15,0 0 0 0,2-1 0 16,2-1-1-16,0 2 1 0,-1-4-1 0,-1 3 1 0,0-3-2 0,-2 3 2 16,0-3-1-16,0 3 1 0,0-3-1 15,0 1 0-15,0 1 0 0,2-1 1 0,2 3-1 16,-2 0 1-16,0-2-1 0,-1 0 1 0,3 1 0 16,0-1 0-16,-2 2 0 0,-2 0 0 0,-2-2 0 0,-2 2 0 15,2 0 0-15,2 0 1 0,0 0 0 0,-2 0 1 16,2 2-1-16,0-5 2 0,0 1-1 0,2 0 0 15,0-1 0-15,0 0 2 0,-2-1-1 0,0 1 2 16,0-1-2-16,0-1 1 0,0 0 0 0,0 0-1 0,2 0 0 16,0-2 2-16,0 0-3 0,-1 0 2 0,-1 0-1 15,0-2 0-15,-1 1 0 0,-3-1-1 0,2 1 0 16,0-1 1-16,0 2 0 0,0 0-1 0,2 2 0 16,0-2 0-16,0 2 0 0,0 2-1 0,-1-1 0 15,-3-1 1-15,0 2-2 0,0-4 1 0,1 2-1 16,-1 1 1-16,2-3-1 0,2 2 0 0,-2 0 0 15,-2 0 0-15,3-2 0 0,-1-3 0 0,0-1 0 16,0 1 0-16,0-2 0 0,2-2 0 0,0 2 0 16,0 2 0-16,0-4-1 0,0 2 1 0,0-7 0 0,0 10 0 15,0-10-1-15,0 7 1 0,0-7 0 0,0 2 0 16,0-2-1-16,4 3 1 0,-4-3-1 0,4 4 1 16,-4-4 0-16,3 3 0 0,-3-3 0 0,4 4 0 15,-4-4 2-15,4 3 0 0,-4-3 0 0,0 5 1 16,0-5 2-16,0 0 1 0,0 0 0 0,0 0-1 0,0 0 5 15,0 0 0-15,0 0 0 0,2 0 1 0,-2 0 0 16,11 0 1-16,-11 0 0 0,11 0 1 0,-11 0-4 16,11 0 0-16,-11 0 0 0,11 0 1 0,-11 0-2 0,10 0 0 15,-10 0-1-15,7 0 1 0,-7 0-4 0,8 0 0 16,-8 0 1-16,7-3-1 0,-7 3-3 0,6-4 0 16</inkml:trace>
  <inkml:trace contextRef="#ctx0" brushRef="#br0" timeOffset="42566.23">16846 14592 12 0,'-2'2'0'0,"2"-2"0"0,0 3 0 0,0-3 0 16,0 4 0-16,0-4 0 0,-2 7 0 0,2-7 0 15,-2 3 0-15,2-3 0 0,-5 4 0 0,5-4 0 16,-4 3 0-16,4-3 0 0,-8 7 0 0,8-7 11 16,-7 5 0-16,7-5 1 0,-4 5 0 0,4-5 4 15,-5 7-1-15,5-7 1 0,0 4 1 0,0-4 6 16,-2 3 2-16,2-3 0 0,3 7-1 0,-3-7 1 16,4 7 1-16,-4-7-1 0,10 7 0 0,-10-7 1 0,18 14 0 15,-18-14 0-15,23 15 0 0,-23-15-1 0,33 14 2 16,-33-14-1-16,32 9 1 0,-32-9-2 0,24 5 0 15,-24-5-1-15,35 4 1 0,-12-3-4 0,1-1 2 16,0-1-2-16,-5-1 1 0,-1-2-4 0,1-1 1 16,0 0-1-16,-6 1 2 0,-2 3-10 0,-4-1 0 15,1 0 0-15,-1 1 0 0,3-1 3 0,-1 0 1 0,2 0-1 16,0 1 2-16,0 1-1 0,2 0 1 0,-3 0 0 16,1 0 0-16,0 0 0 0,-2-2 0 0,1 2-1 15,-1 0 2-15,0-2-2 0,1 0 1 0,-1 1 0 16,-1-1-1-16,-1 2-6 0,2 0 0 0,-1-2 0 15,3 1 1-15,-2 1 1 0,1 0 0 0,-3-2 0 16,-1 2 0-16,-6 0-2 0,7 0 1 0,-7 0-1 16,4 0 1-16,-4 0 0 0,4 0 0 0,-4 0 0 15,3 0 1-15,-3 0 0 0,2 0 1 0,-2 0-1 16,0 0 1-16,0 0 1 0,-2 5-1 0,2-5 0 0,-3 12 2 16,1-5-1-16,-2-2 0 0,4-5 1 0,-9 11-1 15,3-4 1-15,-1-1 2 0,1 3 0 0,0 0-1 16,1-1 0-16,-1 1 0 0,2 0 1 0,1 1-1 15,-1-1 1-15,0 3 1 0,-3 0-1 0,1-2 1 0,1 1-4 16,-1-3 1-16,2 3-1 0,1 1 0 0,-1 2-3 16,-2 0 2-16,1-2-1 0,-3 0 0 0,3 2-2 15,-3 1-1-15,3 1 1 0,3-1 1 0,2 3-2 0,0-4 0 16,-4-1-1-16,2 3 2 0,2 0-2 16,0-1 1-16,0-1-2 0,0-2 2 0,0-2-3 15,0-1 1-15,0 1-1 0,2 3 2 0,2 0-3 0,-1 1 2 16,-1-2-2-16,0 1 2 0,0-1-3 0,-2 0 1 15,0 2 1-15,0-1-1 0,0 1-1 0,-2 0 1 16,2 0-1-16,2 0 1 0,0 1-2 0,0 1 2 16,-2 1-1-16,-2-1 0 0,0-1-1 0,0 1 0 15,2 0 0-15,2 1 1 0,0-3-1 0,0 1 0 16,-2 1 0-16,-2-1 0 0,0 1-1 0,0-2 1 16,2 0 0-16,0-2 0 0,-2 0-1 0,2 0 2 0,0 0-1 15,0-1 0-15,-2-1 0 0,1-1 0 0,-1-1 0 16,2-3 1-16,0 2 0 0,0-1-1 0,-4 0 0 15,2 1 1-15,2-7-1 0,-4 12 0 0,3-3 0 16,-3 0 2-16,0-1-2 0,0 1 1 0,1 0-1 16,-1-2 1-16,4-7-1 0,-8 10 2 0,8-10-1 15,-9 7 0-15,9-7-1 0,-9 7 0 0,9-7 1 0,-8 5 0 16,8-5-1-16,-5 9 0 0,5-9 0 16,-4 5 0-16,4-5 0 0,-7 7 1 0,7-7-1 0,-6 12 0 15,0-5-1-15,1-2 1 0,5-5 0 0,-11 10 0 16,7-3-1-16,-3 0 1 0,7-7-1 0,-12 11 1 0,-1-4 1 15,-2 0-1-15,0-2 0 0,2 0 0 16,-3 0 0-16,3 2 1 0,1-3 1 0,1 1-1 0,0 0-1 16,0-2 1-16,0 1 0 0,0-2 1 0,-1 1-2 15,1 0 1-15,0-1-1 0,-2 0 1 0,-2 0-1 16,-2-1 2-16,2 1-2 0,6 0 1 0,-2 0-2 16,3-2 1-16,3 0 0 0,-6 0 0 0,-1 0 1 15,3 0 0-15,-2 0 0 0,4 0 0 0,7 0 3 0,-6 5-1 16,6-5 1-16,-6 7-1 0,6-7 1 0,-7 0 0 15,7 0 1-15,-4 0 0 0,4 0-5 0,-2 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25:20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16341 9452 564 0,'0'0'0'0,"0"0"0"0,0 0 0 0,0 0 4 0,0 0 1 0,0 0-1 0,2 0 2 0,-2 0 22 0,7 0 1 0,-7 0 0 0,6 0 1 0,-6 0 4 0,7-3 1 16,-7 3 0-16,21-5 0 0,-21 5-21 0,28-14 2 15,-28 14-1-15,28-24 0 0,-28 24 3 0,28-30 1 16,-15 15-1-16,5-4 1 0,6 0-3 0,-1-2 0 0,1-2 0 16,-2 1 0-16,3-1-1 0,-5 1 0 0,4-4-1 15,2 0 2-15,2-2-7 0,-2-3 1 0,1 2-1 16,-3-1 1-16,0 2-3 0,0 3 0 0,-1-8-1 15,4 1 1-15,1 1-4 0,6 0 2 0,0 0-2 16,-3 0 2-16,3 1-1 0,-1 1 2 0,-3-4-1 16,-2-3 1-16,0-1-2 0,-6 3 2 0,-1-8-1 15,-1 1 0-15,1-1-1 0,-3-3 0 0,3 0 1 0,1 0-1 16,1-3-2-16,-1 1 2 0,0 2-2 0,-1-2 1 16,-2 2-1-16,-1 0 2 0,-1 0-2 0,-2 4 1 15,0-1 1-15,-6-1 0 0,0 3 1 0,-1-1-1 16,-3 1 2-16,1 2 0 0,-6-2-1 0,2-1 1 0,-2-1 3 15,-2 2 1-15,2-1-1 0,-6 1 1 16,3 4 2-16,-1-4 2 0,-2 2-2 0,-3-4 2 0,-4 2-1 16,-2 2 0-16,-4 0 1 0,1 2-1 0,-1 3 0 15,1-5-1-15,-1 5 0 0,0-3 2 0,3 3-3 16,-1 3 0-16,-2-3 1 0,-1 1 0 0,-1-5-2 16,-3 3 1-16,0 2-1 0,-1 7 2 0,-1-3-3 15,0 5 0-15,-4-1-1 0,-1-2 1 0,-5 2-1 0,-1-4 1 16,2 4 0-16,-1 2 0 0,1 1 1 0,0 0 2 15,1 2-1-15,2-2 0 0,1 0-4 0,-5 1 1 16,1-1-2-16,-2 0 2 0,-3 0-3 0,1 4-1 16,-4-2 1-16,-3 2 0 0,1 1-1 0,0 1-1 15,3 1 0-15,2 2 2 0,-2-1-4 0,1 1 1 0,-2 0 0 16,2 0 1-16,-2 2-3 0,-4-2 1 16,6 0 0-16,-2-1 0 0,6 1-1 0,-4-3 0 0,4 1 0 15,0 2 0-15,3-4-1 0,-3 2 0 0,1 2 0 16,3-3 1-16,-4 1-5 0,1 2 2 0,5 0-1 15,-1-1 1-15,-3 5-6 0,3-4 0 0,6 0 0 16,-4 5 0-16,4 1-2 0,-4 1 0 0,4 2 0 16,2-4-1-16,1 5 4 0,1-1 1 0,0 3-1 15,1-5 0-15,-3 5 2 0,2-4 2 0,3 4-2 16,4-3 2-16,2 1-1 0,2 0 2 0,3 0-2 16,-1 2 2-16,9 0 0 0,-9 0-1 0,9 0 1 15,-13-3 0-15,13 3-2 0,-6 0 1 0,6 0-1 0,-4-4 2 16,4 4-2-16,-1 0 1 0,1 0-1 0,1 0 1 15,-1 0-2-15,6 0 1 0,-6 0-1 0,7 0 1 16,3 0-1-16,-1 0 0 0,6 0-1 0,0 4 2 0,2-1-6 16,1 3 0-16,1 1 1 0,-4-6 0 0,2 3 7 15,-1-1-1-15,1 2 1 0,0 2 1 0,2 2 1 16,1-4 1-16,1 2 0 0,-3 2 0 0,1-6 0 16,-1 2 0-16,1 2 0 0,0 2 0 0,-1-4 0 15,3 0 1-15,-1 6-1 0,3-3 1 0,-5 1 0 0,3-2 1 16,1 2-1-16,-1-4 2 0,1 0-1 0,4 2 1 15,-5-2 1-15,1 5-1 0,0-1 0 0,1 3 1 16,1-3-1-16,-4 0 2 0,3-4-4 16,-3 2 0-16,1 1 0 0,1-4 0 0,2 4-1 0,1-2 0 15,-3 1 0-15,0-4 0 0,2 6-1 0,-3-4 1 16,3 2 0-16,2 1 0 0,4 1-2 0,2 0 1 16,-2 3-2-16,-1-5 2 0,-1 1-2 0,0 1 0 15,0 0-1-15,0 3 2 0,0-4-1 0,0 5 0 16,0-5 1-16,0 4 0 0,-6-3 0 0,1 3 0 0,3-3 0 15,2 3 1-15,3-3-7 0,-3 3 2 0,2 0-1 16,0 0 0-16,-2 2-5 0,0 5 0 0,-2-4 0 16,-4 3 1-16,-1-6-7 0,-3 2 0 0,1 1 0 15,0 2 0-15,-3 3-2 0,1 0 1 0,0-2 0 16,2 2 0-16,1 1 1 0,1 3 0 0,-1-3 0 16,1 3 1-16,1-1 6 0,0 5 1 0,1-1-2 15,-3 3 2-15,1 3 5 0,-3-1-1 0,12 24 0 16,-9-16 1-16,-3-2 3 0,-3-2-1 0,-2-3 1 0,0 1 1 15,0 3-1-15,-3-4 1 0,3 15-2 0,-2-1 2 16,-2 7-2-16,0 3 1 0,-3-4-2 0,2 1 2 16,-3 0-1-16,-3-1 0 0,2 3 1 0,-2-1 0 15,-2 0-1-15,0 2-1 0,1-3 1 0,-1 0 1 16,2-1-3-16,0 1 2 0,-2 0-2 0,0-1 2 16,-2 1-3-16,0 0 2 0,-3-1-2 0,-3-3 2 0,1 2-3 15,-4-5 1-15,1-2 0 0,-1 0 0 0,0-7-2 16,0 0 1-16,2-1 1 0,-4-1-1 0,-4 0 0 15,0-1 1-15,-2 1-1 0,1-3 0 0,-5-3 1 0,1 2 1 16,5-6-1-16,0 2 2 0,1 1 0 0,1-1 1 16,-8 5 0-16,-1-4-1 0,0 4 2 0,-4-3 0 15,9-6 0-15,-3 0-1 0,2 0 1 0,1 2 1 16,-5-1-1-16,0-1 1 0,-3-2-1 0,-2 3 2 16,-9-1-1-16,5 2 1 0,-3 1-1 0,-1-2 1 15,5 1 0-15,-5 0 0 0,6 1 0 0,-5-1 0 0,10-3 0 16,-2 1 1-16,2 2-1 0,0-2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26:50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11958 7549 12 0,'-5'-12'0'16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30:23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31163 14372 12 0,'0'-1'0'0,"0"1"0"0,0 1 0 16,0-1 0-16,0 2 0 0,0-2 0 0,0 0 0 0,0 0 0 15,0 0 0-15,0 0 0 0,0 0 0 0,0 0 0 16,0 0 0-16,0 0 0 0,0 0 0 0,0 0 1 16,0 0 0-16,0 0 0 0,0 0 1 0,0 0 3 15,-4 2 1-15,4-2-2 0,-5 7 2 0,5-7-1 16,-10 3 2-16,10-3-1 0,-11 2 0 0,11-2 3 15,-11 0 1-15,11 0 1 0,-11 0-1 0,11 0 8 16,-11 0 1-16,11 0-1 0,-11 2 1 0,11-2 6 16,-13 7 2-16,13-7-1 0,-10 3 1 0,10-3 5 15,-4 2-1-15,4-2 0 0,-7 0 2 0,7 0-5 16,-4 0 0-16,4 0 0 0,-3 0 1 0,3 0 0 0,0 0 2 16,0 0-2-16,0 0 1 0,0 0-4 0,5-2 1 15,-5 2 0-15,13-3 0 0,-13 3-5 0,15-7 1 16,-15 7-1-16,22-13 2 0,-22 13-2 0,34-13 1 15,-34 13-1-15,34-18 1 0,-16 10-5 0,1-1 1 0,-1-1 0 16,1-1 0-16,2 1-5 0,-1 0 2 0,1-1 0 16,-1 2-1-16,1 3-2 0,-1-1 0 0,1 0 0 15,-1-2 0-15,1-1-1 0,-1-1 1 0,1 3-1 16,-3-1 2-16,3 0-3 0,1 1 0 0,2-3 0 16,0 1 2-16,1 0-3 0,-1-1 1 0,0 4-1 15,2-1 1-15,4-3-3 0,0 3 0 0,-2-1 0 16,-2-2 0-16,-2 3-2 0,-2 1 1 0,1-3 0 0,-3 1 0 15,1 0-3-15,-3 1 2 0,3-1-1 0,1 0 1 16,3-1-3-16,-3-1 2 0,-4 1-2 0,3 1 2 16,-2 3-2-16,-1-1 1 0,1-2 0 0,1-1 0 15,1 1-1-15,-1 4 0 0,1-4 0 0,1 2 1 16,2 2-1-16,1-2 0 0,-5 2 1 0,-3-2-1 16,-2 2-1-16,-4 0 2 0,0 1-2 0,0-3 1 0,2 4 1 15,2 1 0-15,0 0 1 0,0-1-1 0,2 1 1 16,2 0-1-16,-3-1 1 0,1-1-1 0,0 1 0 15,0-2 0-15,-4 1-1 0,-2 1 2 0,-4 3-2 16,-1 2 2-16,-6-2-2 0,9 0 2 0,-9 0-1 0,11-6 1 16,-11 6-1-16,12-3 2 0,-12 3-1 0,11-4 1 15,-4 4-1-15,1-3 1 0,-1 1 0 0,1 1-1 16,-8 1 1-16,11 0 0 0,-11 0-1 0,9-2 1 16,-9 2-1-16,4-2 1 0,-4 2-3 0,4 0 2 15</inkml:trace>
  <inkml:trace contextRef="#ctx0" brushRef="#br0" timeOffset="2230.19">24267 17553 12 0,'6'-3'0'0,"-6"3"0"15,15-2 0-15,-15 2 0 0,13 0 0 16,-13 0 0-16,22 0 0 0,-22 0 0 0,35 2 0 0,-16-1 0 16,0-1 0-16,-3-3 1 0,1-1 0 0,2 1 0 15,1-2 1-15,1-2 7 0,1 0 0 0,2 0 0 16,3 0 0-16,0-2 4 0,0-1-1 0,-1 0 0 15,-2-1 2-15,-2 1-2 0,-1-2 2 0,-1 1-2 16,1 3 1-16,-1-1 9 0,1 0-1 0,-1 1 0 16,1 1 1-16,1 2-1 0,2-1 2 0,-1 1-1 15,-3 0 0-15,1 0-2 0,-3-2-1 0,3 2 0 16,1 0 0-16,2-2 19 0,1 0 0 0,-3 2 0 0,-2-1 1 16,-1 1 1-16,-2 2-1 0,-2 1 0 0,2-1 2 15,-1-3-5-15,1 1 1 0,-2 0-1 0,-4 1 1 16,-3 4-9-16,-3 0 0 0,-5 0 0 0,11 0 1 0,-11 0-8 15,8 0 2-15,-8 0-2 0,7 0 1 0,-7 0-6 16,4 0 1-16,-4 0 0 0,4 0 0 0,-4 0 2 16,3 0 0-16,-3 0 0 0,4 0 1 0,-4 0-2 15,4 0 1-15,-4 0 0 0,0 0 0 0,0 0-5 16,0 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36:28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10401 10145 614 0,'2'5'0'0,"-2"-5"0"16,9 17 0-16,-9-17 18 0,7 14 1 0,-7-14 1 16,2 21-1-16,-2-21-1 0,-9 29 1 0,9-29-1 15,-9 21 1-15,9-21-1 0,0 21 0 0,0-21 0 16,-2 20 0-16,2-20-12 0,0 19 2 0,0-19 0 0,0 21 0 16,0-21-3-16,-2 28 2 0,2-28-1 0,-6 31 1 15,6-31-4-15,-3 24 1 0,3-24 0 0,-2 24 0 0,2-24 1 16,-6 18 0-16,6-18 1 0,2 17 0 0,-2-17 0 15,15 26 1-15,-15-26 0 0,13 21 1 0,-13-21 6 16,13 15 2-16,-13-15-2 0,19 11 2 0,-19-11 4 16,18 10 2-16,-18-10-2 0,19 7 1 0,-19-7 13 15,30 0 1-15,-12 0-2 0,1-5 2 0,0-2-6 16,3-5 2-16,2 0-2 0,-1-2 1 0,-5 0-5 0,1 0-1 16,1-1 1-16,4 1 1 0,6-5-8 0,-2-2 1 15,2 4 0-15,2-4 0 0,-1 0-5 0,5 0-1 16,-1 1 1-16,-1-1-1 0,1-3-4 0,-3 3 0 15,5 0 0-15,0-5 1 0,1 2-4 0,-1 0 0 16,0-1 1-16,2 1 0 0,2 0-2 0,-2 0 1 16,2-2 0-16,-3 0-1 0,-1-2-1 0,0 2 0 0,-3 2 1 15,1-4-1-15,2 2 0 0,3 2 0 0,1-2 0 16,-4-2 1-16,4 1-1 0,2-3 1 0,-2 1-1 16,-2-1 2-16,-4 3-3 0,2-3 1 0,-3 1-1 15,1 0 1-15,-3-3-1 0,0 1 0 0,3 2 1 16,-1 1-1-16,3 4 1 0,0 0 2 0,-1-1-1 15,1-1 0-15,2 1-3 0,-2 0 2 0,-1-2-1 16,-5 2 1-16,1 3 0 0,-2 1 1 0,0 0-1 16,-4 1 0-16,-2-1-1 0,2 2 0 0,-2 3 0 15,0 2 1-15,1 2-1 0,1 4 2 0,-6-1-2 16,3-3 2-16,-10 3-2 0,0-3 1 0,-2 5 0 0,-4 2 0 16,-7 5 0-16,12 0-1 0,-12 0 0 0,3 0 1 15,-3 0 0-15,4 0 2 0,-4 0-2 0,2 0 2 16,-2 0-2-16,0 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36:56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10123 9257 87 0,'-2'0'0'0,"2"0"0"0,0 10 0 0,0-10 56 15,0 16 0-15,0-16 0 0,-5 20 0 16,5-20-10-16,-15 21 2 0,15-21-1 0,-19 28 0 0,19-28-24 16,-19 29 1-16,8-10 0 0,-2 0-1 0,-4 2-8 15,3 3-1-15,-5 1 1 0,2-1-1 0,4-2-6 16,-4 3 1-16,2-3-1 0,2-1 1 0,2-4-4 16,-2-1-1-16,0-2 1 0,8-2-1 0,-1 0-1 0,6-9 1 15,0-3-1-15,0 7 1 0,0-7-2 0,0 4 0 16,0-4 0-16,0-2 2 0,0 2-2 0,6-4 0 15,7-1 0-15,7-3 1 0,8-8-2 0,9-3 1 16,-3-2-1-16,1-1 1 0,3-2 0 0,1-6-1 16,5 2 0-16,5-1 1 0,5 0 0 0,4-3 2 0,3 0-2 15,1-1 1-15,-1-5 2 0,2 0-1 0,5-4 1 16,0 0 0-16,3-1 0 0,0 0-1 0,4 0 1 16,-1-2-1-16,-3-2 1 0,2 0-1 15,1 2 1-15,1-3-1 0,-1-1 0 0,1 3 0 0,5-1-1 16,-2 2 2-16,6 2-2 0,0-1 2 0,0 3-2 15,-8 1 2-15,2-2 1 0,-1 1 2 0,-1 1-1 16,2 2 1-16,-3 2 1 0,-4 1 0 0,1-1 0 16,8 6 1-16,-3 1 0 0,1 0 1 0,-3 1 0 15,-6 0 1-15,-6 2-1 0,-5 2 1 0,-1 0 1 16,3-2-1-16,2 2 15 0,1 1 1 0,-5 1-1 16,-6 1 1-16,-4-2-2 0,-9 1 1 0,2 1-2 0,-3 4 2 15,-7 3-1-15,3 2 0 0,-4 1 0 0,-6 1 0 16,-4 0-6-16,-5 1 1 0,-2 4 0 0,-5 1 1 15,-8 4-3-15,11 4 0 0,-11-4 0 0,2 0 1 0,-2 0-2 16,0 0 1-16,0 0-1 0,0 0 1 0,0 0-3 16,0 0 1-16,0 0 0 0,0 0-1 0,0 0-2 15,0 0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39:01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7194 13675 12 0,'0'-2'0'15</inkml:trace>
  <inkml:trace contextRef="#ctx0" brushRef="#br0" timeOffset="114.3">7177 13649 12 0,'0'2'0'0,"0"-2"0"15,0 7 0-15,0-7 0 0,0 6 0 0,0-6 0 16,-2 16 0-16,2-16 0 0,-9 24 0 0,9-24 0 15,-9 35 0-15,3-16 0 0,1 3 0 16,-1 3 0-16,4-5 0 0,-3-2 0 0,-1 1 0 0,0 2 0 16,1 3 0-16,-1 2 0 0,4 0 0 0,0-4 0 15,2-1 0-15,0-4 0 0,2-1 0 0,-2-4 0 16,0-2 0-16,0-3 0 0,0-2 0 0</inkml:trace>
  <inkml:trace contextRef="#ctx0" brushRef="#br0" timeOffset="1802.06">7673 13827 313 0,'-4'0'0'0,"4"0"0"15,-7 4 0-15,7-4 36 0,-6 1-1 0,6-1 1 16,-7-1 0-16,7 1 57 0,-13-6 2 0,13 6-2 16,-8-12 1-16,8 12-46 0,0-19 2 0,0 19-1 15,-5-26 0-15,5 26-6 0,-13-29 0 0,13 29-1 16,-17-21 2-16,17 21-20 0,-13-9 0 0,13 9 0 16,-19-3 1-16,19 3-9 0,-17 0 1 0,17 0 0 15,-9 0 1-15,9 0-2 0,-15 5 1 0,15-5-1 16,-9 14 1-16,9-14-3 0,-17 21-1 0,17-21 1 15,-11 29 0-15,9-10-4 0,0 2 2 0,-2 0-1 16,3-4 0-16,2 0-4 0,5 1 1 0,0-3-1 0,1 1 1 16,4-1-2-16,2 1 0 0,-2 0-1 15,4-6 1-15,2 0-6 0,2-1 1 0,1-2 0 0,3-2 0 16,-3-1-1-16,4-3 0 0,1 1 0 0,-1-2 0 0,2-2-1 16,0 1 0-16,6-1 0 0,3 0 0 0,2-5-3 15,6-1 2-15,0-1 0 0,2 0 0 0,-2 1-2 16,1-1 1-16,5-1-1 0,-1-3 1 0,-3 1 0 15,3-1-1-15,-1 4 1 0,7-2 1 0,7 3 1 16,-1 1 1-16,2-2 0 0,-3-1 0 0,-3-2 0 0,-4 0 0 16,4-2 0-16,4 2 1 0,3-6 2 0,4 3 2 15,-5-1-1-15,-3 1 1 0,1-3 4 0,-4 1 0 16,0 0 0-16,5-1 1 0,3 1 5 0,3 0 1 16,-2 0 0-16,-6-3 1 0,-3 1-4 0,-3-1 1 15,1 1-1-15,0 1 0 0,3-1 2 0,1 2 1 0,-2 1-2 16,-4 3 2-16,-1 0-5 0,-7 1 2 0,1 2-2 15,2 3 1-15,-3 0-4 0,-1 2 1 0,0 0-1 16,-6 1 1-16,1-1-2 0,-11 2 0 0,1-1 0 16,-7 2 1-16,-1 2-1 0,-5 0-1 0,-2 0 1 15,0 0 1-15,-13 0-1 0,8 4 1 0,-8-4 0 16,4 3-1-16,-4-3-1 0,0 4 0 0,0-4-1 16,-4 5 2-16,4-5-4 0,-8 12 2 0,-5-2-2 15,-3 3 2-15,-5 4-3 0,-7-3 1 0,0 1 1 16,0 1-1-16,0-1 0 0,-3 3 2 0,1-3-1 15,-2 1 1-15,0-2 0 0,-5 0 2 0,0-1-1 16,-4 1 1-16,2 0-3 0,2 2 1 0,-6-4-1 0,-2 0 0 16,-3 0-1-16,-3-2 0 0,3 1 0 0,-1-1 1 15,3 1-3-15,-3-1 1 0,1 0 0 0,-1-1 1 16,-1 0-2-16,0-1 0 0,-1 3 0 0,1 3 1 16,-4-2-2-16,2 0 1 0,2 0 1 0,-3-2-1 15,1 1-1-15,-4-1 1 0,2 0-1 0,2 1 1 0,-4 1 0 16,2 0 0-16,2-2 0 0,4 1 0 0,3 1-2 15,2 0 1-15,0-2 0 0,-5 1 0 0,-1-3-5 16,3-1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40:02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7252 13209 892 0,'4'-1'0'0,"-4"1"0"0,1-4 0 16,-1 4 37-16,6-5 1 0,-6 5 0 0,2-3 0 15,-2 3 35-15,4-6 0 0,-4 6 0 0,5-3 0 16,-5 3-34-16,0-4 0 0,0 4 1 0,0-1 0 16,0 1-22-16,2-6 1 0,-2 6 0 0,6-1 0 0,-6 1-7 15,5 0-1-15,-5 0 0 0,0 0 0 0,0 0-4 16,0 7 1-16,0-7-1 0,-5 17 0 0,-1 0-2 15,-1 4 0-15,-5 0 0 0,5 1 1 0,-4-1-3 16,3 2 1-16,-3-1 0 0,0-3 0 0,4 0 0 16,-1 0 0-16,2-2 1 0,-1 1-1 0,1-3 6 0,1 3 0 15,-1-6 0-15,6 0 2 0,0-3 7 0,0-3 0 16,0-6 0-16,6 11 1 0,-6-11 4 0,5 9 0 16,-5-9 0-16,8 3 1 0,3 0-1 0,-3-3 1 15,3-5 0-15,7-2-1 0,3-7 0 0,5-5-1 16,2-1 1-16,-4-5 1 0,-2-1-6 0,1-3 1 15,7-2-1-15,1-2 1 0,7-3-3 0,1-2 1 0,4 0-1 16,-4-2 1-16,4-4-10 0,-1-2 0 16,3 2-1-16,2-4 2 0,-3 1-3 0,1 2 0 0,5-1-1 15,4-3 1-15,2 1-1 0,2-1 2 0,2 3 0 16,-8 2 0-16,0 1-1 0,-2 0 1 0,1-1 0 16,5 3 1-16,1 3-3 0,3-4 2 0,-4 3 0 15,-6 0 0-15,-7 0-1 0,-2 4 2 0,0-3-1 16,2 2 1-16,0 3-2 0,-4 2 2 0,4 3 0 15,-6 0 0-15,2 1 0 0,-2 1 0 0,-1 1 0 16,-3 1-1-16,1 0 0 0,-2 1 1 0,-6 3-1 0,0 1 1 0,-2 5-1 16,-5-2 2-16,3 4 0 0,-3 2 0 15,-1-1 1-15,3 1 1 0,-3 3-1 0,3-2 0 0,1 1-2 16,-3 4 1-16,-1-3 0 0,1 2 0 16,-4-2-6-16,0 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42:44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7202 10664 401 0,'1'1'0'0,"-1"-1"0"0,4 7 0 16,-4-7 0-16,6 9 0 0,-6-9 0 0,2 3 0 0,-2-3 6 16,5 2-1-16,-5-2 1 0,0 0 0 0,0 0 15 15,0 0 1-15,0 0 1 0,0-3-1 0,0 3 2 16,-5-2 1-16,5 2-1 0,-2-9 1 0,2 9-5 15,-6-8 0-15,6 8 1 0,-5-9 0 0,5 9-5 0,-8 0 0 16,8 0 0-16,-6-3 1 0,6 3-5 0,-7 1 2 16,7-1-1-16,-15 7 1 0,15-7-2 0,-9 9 2 15,9-9-2-15,-11 12 1 0,11-12 1 0,-8 7 0 16,8-7 0-16,-5 5 0 0,5-5 4 0,0 2 1 0,0-2-1 16,0 0 2-16,0 0 9 0,0 0 1 15,0 0-1-15,11 0 1 0,-11 0 0 0,28-2-1 0,-6-1 0 16,-1-1 1-16,3-1-5 0,0-4 0 0,0-1-1 15,2 0 2-15,-1-3-3 0,-1 1-1 0,2-3 1 16,4-1-1-16,3 1-2 0,3-1 0 0,3-3 1 16,2-3-1-16,-2-3-3 0,4-1 1 0,0-1-2 15,-1-1 2-15,1-3-5 0,-2-2 0 0,6 0-1 16,-2 0 2-16,5 2-3 0,4-2 0 0,-2 0 1 16,-2 0 0-16,-1 1-3 0,-1-3 0 0,3 2 0 15,-1-5 1-15,6 2-2 0,3-1 0 0,-5 1 0 0,0 3-1 16,1 2-1-16,0 0 0 0,-2 0-1 0,1 3 2 15,2-2 0-15,-1-1-1 0,3 2 1 0,-2-2 1 16,0 0 2-16,-2 1 1 0,-2 1 1 0,-2-2-1 0,-1 1-3 16,-4 1 1-16,1-1 0 0,-3 3 0 0,2 2-2 15,0 3 1-15,-3-2 0 0,1 3 0 0,-9-3-5 16,-1 3 1-16,-1 4-1 0,0-4 2 0,-6 2-3 16,0 0 1-16,-2 3 1 0,-2 4-1 0,-3 0-1 15,0 0 0-15,-1 3 1 0,-5 2 0 0,0 2 2 0,-1 2 0 16,-3 1 1-16,0-2-1 0,-9 4 2 15,8-3 1-15,-8 3 0 0,5-5 0 0,-5 5 0 16,6-9 0-16,-6 9 1 0,2-3 0 0,-2 3-4 0,0-4 1 16,0 4-1-16,-2 0 1 0,2 0-4 0,-4-3 0 15,4 3 1-15,-5-2 0 0,5 2-2 0,-15-3 0 16,2 3 0-16,-6 3 0 0,-5 1-1 0,-1 4 0 16,5 1 0-16,-2-1 1 0,1-2-1 0,4 1 0 0,2-2 0 15,-3 3 0-15,-5 3 0 0,3-1 0 0,1-1 0 16,-3 1 0-16,1-1 0 0,3-2 0 0,-5 3 0 15,1 1 0-15,-8-1 0 0,1 0 0 0,-1 1 0 16,2-1 0-16,-2 0-1 0,4-1 1 0,-4 2 0 16,4-1 0-16,-4 0-1 0,4 2 1 0,2 1-1 15,-2-3 1-15,2 2-1 0,-1 0 0 0,-1 0 0 16,-2 0 1-16,0 0 0 0,-5 1 0 0,1 2 0 16,0 2 0-16,1-4 0 0,-1 0 0 0,0 3 0 0,3 0 1 15,3 1-1-15,1-3 1 0,-1 5-1 0,-2-4 1 16,2 3 2-16,0-1 1 0,-6 0-1 0,3-1 1 15,-3-1-1-15,-3-1 0 0,1 2 1 16,-1-2-1-16,3 1 2 0,-4 1-1 0,5 1 1 0,3-3 0 0,-2 2 2 16,6-1 0-16,-2 1-1 0,-2-2 1 15,2-1 0-15,1 1 1 0,-1 0-1 0,0 2 1 0,-5-3-2 16,-3 5 1-16,6 1-2 0,-2-4 2 0,4 3-4 16,2-4 2-16,0-1-1 0,-2 5 1 0,-2-4-5 15,0 1 1-15,4-3-1 0,-1 2 1 0,7 0-1 16,-1 0 0-16,2-2 0 0,2 2 0 0,-1-2-1 0,1 0 0 15,2 0 0-15,-4 0 1 0,0 0-2 0,-1 0-1 16,-1 1 1-16,0-1 1 0,1 5-2 0,-1-3 0 16,4-2 0-16,-2 0 1 0,2-2-2 0,2 1 1 15,-2-1 0-15,2 1-1 0,0-1 0 0,2-1-1 16,2-1 1-16,0 1 0 0,-1 0 0 0,-1-3-1 0,0 3 1 16,3-4-1-16,-3 4 1 0,4 1 1 15,1 1-2-15,1-1 2 0,-1-5-1 0,4 1 2 0,2-6 0 16,-5 10 0-16,5-10 0 0,-6 5 1 15,6-5 0-15,-2 7 0 0,2-7 1 0,-7 3 0 0,7-3 0 16,-10 6 0-16,10-6 0 0,-7 1 1 0,7-1 0 16,-8 4 0-16,8-4 1 0,0 3 0 0,0-3-1 15,-5 4 1-15,5-4-1 0,-4 0 0 0,4 0 1 16,0 0 0-16,0 0 0 0,0 0 0 0,0 0 1 16,0-7-1-16,0 7-1 0,0-12 1 0,4 0 0 15,1-7 1-15,3-4-2 0,3-1 1 0,2 1 0 16,-2-3 1-16,-1 2-1 0,1 2 0 0,2-1 0 0,4 1 0 15,3-1 0-15,4-3-1 0,-3 2 0 0,1 0 0 16,2-6-1-16,-3 3 0 0,5-1 0 0,2 0 0 0,4 1 0 16,-3 1 0-16,-2-2 0 0,2 0 0 0,-3 2-1 15,1 2 1-15,2 0 0 0,1-2 0 0,-2 0-1 16,2 0 0-16,0 3-1 0,1-1 1 0,1 3 0 16,0 4 1-16,-2-2 0 0,1 2 0 0,-5-2 0 15,2 5 0-15,-5 0 0 0,-1 7 0 0,-3-1 0 16,-6 2 0-16,0 3 0 0,-2 1 0 0,-4 2 0 0,-1 2 0 15,-6-2 0-15,11 9 0 0,-11-9 0 16,13 3 0-16,-7 4 0 0,-1 3 0 0,-1 2-1 0,2 1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46:26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5368 13156 464 0,'0'1'0'0,"0"-1"0"0,0 4 0 16,0-4 8-16,6 0 1 0,-6 0 0 0,2 0 0 15,-2 0 8-15,5 0 0 0,-5 0-1 0,0 0 1 0,0 0 5 16,-4 0-1-16,4 0 0 0,-1 3 0 0,1-3-5 15,-8 12 1-15,8-12 0 0,-9 18 0 0,9-18-6 16,-10 17 1-16,10-17 1 0,-11 21-1 0,11-21-3 0,-7 15 1 16,7-15-1-16,-11 21 1 0,11-21-2 15,-13 23 0-15,13-23 0 0,-13 31 0 0,7-16-3 16,0 3 1-16,-1-3-1 0,1-1 2 0,3 0 1 0,1-2 0 16,2 0 0-16,0-1 1 0,0-3 2 0,0 1 1 15,0 0 1-15,0-1-1 0,0-1 2 0,5 2 1 16,-5-9 0-16,6 8-1 0,-6-8 1 0,7 6-1 15,-7-6 1-15,13 1 1 0,-5-1-5 0,1 0 1 16,-1-1 1-16,5-3-1 0,3-3-3 0,-3-1 1 16,1-3-1-16,-3 1 1 0,2-1-5 0,-2-1 0 0,2 0 1 15,6 0-1-15,-1 0-2 0,6-2-1 16,-1-1 0-16,1-3 2 0,-2-1-2 0,4-2 0 0,4 1 0 16,-4-1 1-16,4 0-1 0,2 2 0 0,-6-3 0 15,4-1 1-15,-6-1-1 0,2 0 0 0,4-2 0 16,-2 0 2-16,2 0-2 0,-1-2 0 0,3-1 0 15,0 1 1-15,3 0-1 0,-3 2 0 0,0-1 0 16,3-1 2-16,-3 2-2 0,-1-2 1 0,1 4 0 16,-2 0 0-16,1 0-1 0,-1-1 2 0,-4 3-1 0,-1-1 0 15,-1 1 2-15,-4-1 0 0,5 3 0 0,-5 1 0 16,2 1 2-16,3 3 0 0,-3 1 0 0,6-3 1 16,-2 1 0-16,-2-3 1 0,0 2 0 0,-3-1 0 15,1 3 2-15,-7 1 0 0,2 2-1 0,-2-4 1 16,2 2 3-16,-2 1 0 0,1 2 1 0,1-1-1 15,-4 2-1-15,-4 1 0 0,1 0 1 0,-1 1-1 16,0 3-2-16,-3-1 2 0,-6 6-1 0,7-7 0 0,-7 7 0 16,6-10-1-16,-6 10 0 0,6-3 0 0,-6 3-3 15,1-4 0-15,-1 4 0 0,6-3 1 0,-6 3 0 16,2 0 0-16,-2 0 0 0,4 0 0 0,-4 0 0 16,2 0 0-16,-2 0 0 0,-2 0 0 0,2 0-3 15,-6 0 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47:36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5308 11465 112 0,'-1'0'0'16,"1"0"0"-16,-4 2 0 0,4-2 18 0,-2 0 0 0,2 0 0 15,-7 0 0-15,7 0 21 0,-6-2 0 0,6 2 0 16,-6-4 2-16,6 4 4 0,-2 0 1 0,2 0-1 16,-9 0 1-16,9 0-21 0,-7 0 2 0,7 0 0 15,-13 0 0-15,13 0-10 0,-8 7 1 0,8-7 0 16,-11 18 0-16,11-18-7 0,-13 20 0 0,13-20 1 15,-6 21-1-15,6-21-5 0,-5 18 2 0,5-18 0 16,0 17 0-16,0-17-3 0,0 12 0 0,0-12 1 16,0 10-1-16,0-10-1 0,11 9 0 0,-11-9 0 15,13 5 0-15,-13-5 1 0,21 9-1 0,-21-9 1 0,35 14-1 16,-16-7 1-16,5 0 0 0,-4-2 1 0,3 2-1 16,-3-6 0-16,-1 1 0 0,5 0 1 0,0-2 0 15,2-2-1-15,0 0 2 0,4 1-1 0,0-5 0 0,2-2 2 16,1-3 0-16,4 3 0 0,1-6 0 0,-3 0-1 15,2-3 0-15,1-1 1 0,-1-1 0 0,-2-1 8 16,-3-1 1-16,5 0-1 0,8 4 1 0,0-7-2 16,3-1 1-16,1 1-2 0,-3 2 2 0,1-3-3 0,-1 5 1 15,1-1-1-15,0 0 2 0,1 0-1 16,2 1 2-16,1 1-1 0,-3 1 0 0,0 3 8 0,5 1-1 16,1-3 1-16,-6 1-1 0,-1 0 3 0,1 3 0 15,2-5-1-15,5 3 1 0,-5-1-1 0,4 1 0 16,-8 1 1-16,1-4 0 0,-6 3-5 0,0-3 0 15,2 3 0-15,0 1 2 0,1 2-2 0,1 0 1 0,4 0-1 16,-7-4 2-16,3 2-3 0,-2 0 1 0,-6 4-1 16,1-6 1-16,-7 4-3 0,1 2 0 0,0 3 0 15,-3-2 1-15,1-1-8 0,2 1 1 0,-2 2-1 16,-4 4 1-16,4 1-3 0,-8 1 1 0,0 1-1 16,-1-4 1-16,-4 2-5 0,-4 1 1 0,-2 1-1 15,2 0 1-15,-8 0-4 0,3 0 1 0,-8 0 0 16,7 7 1-16,-7-7-3 0,10 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10:55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14194 7384 150 0,'-9'-1'0'0,"9"1"0"0,-15-7 0 16,15 7-2-16,-13-12-1 0,13 12 1 0,-24-9 1 15,24 9-1-15,-37-12 0 0,14 5-1 0,-1 0 1 16,-2 0 0-16,-2-5 0 0,0 3-1 0,0-3 1 16,4 3-1-16,0-3 0 0,-4 4 1 15,0-4 0-15,-8 3 0 0,3 2-1 0,-4 2 1 0,-4-4 1 16,1 2-1-16,3 2 1 0,-4-4-2 0,2 6 2 16,2-4-1-16,5 2 1 0,-5 1 0 0,-6 3 0 0,0 1 0 15,-2-2 0-15,-1 0-1 0,-1 2 1 0,-1 0 0 16,-1 0 0-16,-1 4 0 0,-2 1 0 0,0-2 0 15,-6-1 0-15,0 5-1 0,2-2 1 0,-3 4 0 16,1-2 0-16,-4 0 0 0,5 0 1 0,-5-1-1 0,3 3 0 16,-3 0 0-16,2-2 1 0,-1-6-2 0,-1 3 2 15,-1-1-1-15,2 1 1 0,1 1-1 0,2 0 1 16,-5 2-1-16,-2-3 1 0,-1-3-1 0,-1 3 1 16,-2-1-1-16,2 1 1 0,0 1-1 0,2-5 1 15,-2 3-1-15,0-3 1 0,4 2-2 0,-5 0 2 0,1 0-1 16,2-2 1-16,-4-4-1 0,2-1 1 15,0 5-1-15,4 0 1 0,-1 3-1 0,-1 1 1 0,0 1 0 16,-2-5 0-16,-2 3-1 0,0-3 1 0,2 2 0 16,0 0 0-16,3 0-1 0,1 1 1 0,2-3 0 15,-6 2 0-15,-1 0-1 0,0-2 1 0,4-2 0 16,-3 0 0-16,4 2-2 0,1-3 2 0,-1 3 0 16,-2 0 0-16,-1 0-1 0,-2 0 1 0,2-2 0 15,1 0 0-15,4 0-1 0,-1-1 1 0,3-4 0 16,-1 2 0-16,-2 0-1 0,1-2 1 0,-2 2 0 15,3-2 0-15,-2 1-1 0,1 0 1 0,1 4 0 0,1-2 0 16,1-3 0-16,-4 6 0 0,5-3 0 0,-5-3 1 16,6 2 1-16,-5 0 2 0,-1 1-1 0,6-2 0 15,-1 0 2-15,-3 1 1 0,2 2-1 0,2-4 1 0,-3 2 4 16,3-4 0-16,-2 2 0 0,2 2 1 0,0-4 1 16,0 2 0-16,1 2 0 0,-1-4 1 0,0 2-1 15,0 2 1-15,2-2 0 0,-2 2 0 0,-2 2-3 16,2 1 2-16,-3 0-1 0,1 1 0 0,-4-5-2 15,5 5 0-15,-5 1 0 0,1 0 0 0,-3 0 1 16,3 1 1-16,-3 5 0 0,3-5 1 0,1 1-1 16,3 3 1-16,-3-1-1 0,0 1 2 0,-1 2-7 0,-6-2 1 15,3-2 0-15,3 3 0 0,-1 1-3 0,1-4 2 16,3 4-2-16,-1 3 2 0,3-1-4 0,-2 0 1 16,2-2 1-16,-4 1-1 0,3 1-2 0,-1 3 2 15,-2-2-2-15,2 4 1 0,-1 3-1 0,1-4 0 16,2 4 0-16,0-2 2 0,0-1-3 0,0 2 1 0,1-1 0 15,-1 3 0-15,-6 3 0 0,4-1 0 16,-1 1 0-16,7-4 0 0,-2 2 2 0,-2 2 0 0,2-4-1 16,2 1 2-16,-4 1-1 0,2-2 0 0,3-1 1 15,7 1-1-15,1-3-2 0,4 1 0 0,-4 1 0 16,0 0 2-16,0 1-3 0,-2-3 1 0,2 5-1 16,4-2 1-16,-2-1-1 0,4 4 0 0,-2 1 0 15,2 0 0-15,1 0 0 0,-1-1 1 0,3 1-1 16,-1-3 1-16,0 2-1 0,-3 1 0 0,5 2 0 0,-4-1 1 15,1 2 2-15,3 1-1 0,1-1 0 0,2 2 1 16,6 0 0-16,0 1-1 0,-1 6 0 0,1-7 2 16,2 5-2-16,0-1 0 0,-3 3 0 0,1 0 2 15,-2-1-4-15,2 3 1 0,-2 0-1 0,1-1 1 16,5-1-1-16,-2 3 0 0,1-1 0 0,-1 1 0 16,1 1-3-16,3 1 0 0,1 2 0 0,2-1 1 15,-4 1-11-15,1-2 2 0,1 2-1 0,2 2 1 0,-2-4-11 16,6 2 1-16,2 1 0 0,-4 2 0 0,2 1 9 15,-1 1 1-15,5 0-2 0,-4 1 2 0,0-1 9 16,1-1 0-16,-1-1 0 0,-2 4 0 0,2 3 2 0,3 2 0 16,-3-4 0-16,4 2 2 0,-4 0 2 0,-2-1 0 15,1 3 1-15,5 2-1 0,-1 1 11 0,-1-1 1 16,5-3-1-16,-7 3 1 0,0 1 8 0,0 1-1 16,3 1 1-16,-3-3 1 0,4-1-1 0,1 3 1 15,1 1 0-15,-3 0-1 0,1 0 4 0,1-3 0 16,-1-1 0-16,-3 3 1 0,7 1 0 0,-1 0 1 0,-4 0-1 15,3-2 1-15,-3 2-1 0,-1 1 0 16,2-1-1-16,1-2 1 0,4 0-1 0,-3 1 0 16,3 1 0-16,-2-3 0 0,2 1-8 0,2-1 1 15,0 1-1-15,-4-1 0 0,3 1-4 0,1 2-1 0,-4-7 1 16,2 4 1-16,-4-2-6 0,4 0 1 0,-1 0 0 16,3-2 0-16,3-2-7 0,3 2 0 0,-4 1 1 15,0-1-1-15,-2 2-2 0,-2 1 0 0,2-2 0 16,2-1 1-16,2 0-1 0,-4 2 0 0,1-4 1 15,-1 3-1-15,-1-1-1 0,1 3 1 0,-6 3-1 0,4-3 0 16,-4 1-1-16,1 0 2 0,-1 1-2 0,1 0 1 16,5 3-1-16,-2-1 0 0,-2 0 0 0,2-4 2 15,2 3-1-15,2-1 0 0,2 1 0 0,-4-3 0 0,-4-3 0 16,2 2 0-16,2-2-1 0,-3-1 1 16,3-2-1-16,0-1 0 0,0 1 1 0,0 3-1 0,3 1 0 15,-1-1 0-15,2 0 0 0,-4-2 0 16,-4-1-1-16,2 0 0 0,-1 1 0 0,1 2 1 15,0 1-1-15,-2-3 0 0,4-1 0 0,-2 1 0 0,-2 2-1 16,3 2 1-16,1 0 0 0,-4 0 0 0,4-3-1 16,0 1 0-16,-2 2 0 0,2-4 0 0,-6 4-2 15,1 0 1-15,-3 0 0 0,3 7 0 0,-8 5-1 0,0 5 2 16,5-3 0-16,3-6 0 0,7-4-2 16,1-4 1-16,-1-2-2 0,0-2 2 0,2 1-3 0,-4-4 1 15,2 0-1-15,1 0 1 0,-1-2-3 0,4 0 2 16,-6 1-1-16,0-1 0 0,0 7 0 0,-6 2 0 0,6-2-1 15,0 0 2-15,0 0-1 0,4-1 2 16,-2 1-2-16,-2-1 1 0,-2-3 0 0,-2 1 0 0,4 0 1 16,-2-2-1-16,2 0 1 0,0 1 1 0,0-2-2 15,0-1 2-15,2-3-1 0,2-2 1 0,-2 0 0 16,3-3 0-16,-3-1 0 0,2-1 1 0,-2 0 0 16,3 0-1-16,1 0 1 0,1 0 1 0,-1-1 0 15,1 0 0-15,3-3 0 0,-3 0-1 0,6-1 1 16,-2 0 1-16,-3-1-2 0,3-1 1 0,-2-1 0 15,6-5 0-15,-2-1-2 0,0-3 2 0,0 0-1 16,4-1 1-16,-2 1-1 0,-2-2-1 0,4 1 1 0,2-1 0 16,-1 0-1-16,-3 0-1 0,2 0 1 0,2-1 0 15,5 1-1-15,-4-2 2 0,3 2 0 16,-3 0-1-16,-1-2 1 0,-1 0 1 0,5 0-1 0,-3-1 1 16,-1-3 0-16,-1 1-1 0,3 0 1 0,3-1 1 15,6 3-2-15,-4-1 0 0,4-1 0 0,-4-1 0 0,4 1-1 16,1 0 1-16,-4-2-2 0,2-2 2 0,-3 0-1 15,4-3-1-15,0 1 1 0,0 1 0 0,-2-1-2 16,2 2 2-16,1 1-2 0,-1-3 2 0,7 1 0 16,-3-1-1-16,1 0 1 0,1 1 0 0,1 1 1 0,2 2 1 15,-2 0 0-15,-1-4 0 0,-8 1 0 0,2-1 0 16,1 1 0-16,5-1 1 0,1 1-1 0,2-1-1 16,-2-1 1-16,4 0 0 0,-2-1 0 0,1-1 1 15,1 0 0-15,-2 0 0 0,-2 2-1 0,-2 2 1 16,-1-1-1-16,3 0 1 0,4 1-1 0,-2-1 1 15,4 3-1-15,-2 0 1 0,-2 0-1 0,4-1 1 0,0 0-2 16,-4 0 2-16,-2 0-1 0,1 2 1 0,-1 0-1 16,0-2 1-16,2 2-1 0,4 0 1 15,4-1 0-15,-3-1 0 0,-1 2 0 0,2 0 1 0,-2-2-1 16,0 0 1-16,-6 0 3 0,0-1-1 0,2-1 0 16,6 1 2-16,2-1 3 0,5 0 0 0,-2 1-1 15,-1-1 1-15,-1 1 0 0,-5-1 1 0,2 1 0 16,-3-1 0-16,1 2-7 0,0 2 2 0,2-1-2 15,5-3 1-15,-1 0-3 0,1 1 1 0,0-1-1 16,-1 1 2-16,-3 1-2 0,1 0 0 0,-2 0 0 0,5-1 0 16,6-1-2-16,3 1 1 0,-6-1 0 0,1 2 1 15,-4 2-1-15,-2 0 1 0,3-3 0 0,-1-1 0 16,6-1-1-16,0 0 1 0,0-1 0 0,0 1 0 16,-1 2-1-16,3 1 0 0,2 0 0 0,-4-2 1 0,0-1-2 15,0-2 2-15,-1 0 0 0,3 2 0 0,2 1 0 16,-4 1 0-16,2-1 0 0,-3 1 0 0,1 1 2 15,0 2 0-15,0 0-1 0,2-2 1 0,1 0 3 16,3 2-1-16,1 2 1 0,-7-1-1 0,6-1 1 16,-5 0 0-16,3 0 1 0,2 0-1 15,-3 0 1-15,6-2 1 0,-1-1 0 0,-6-3-1 0,1 1-2 0,-1-2-1 16,2 0 0-16,3 2 2 0,-2 5-2 16,3 1 1-16,-1-1-1 0,-1 0 1 0,-3 0-2 0,-1 0 0 15,3 0-1-15,1-2 1 0,-1 0-1 0,3 1 0 16,-1-3 1-16,-1 1 0 0,-1-1-2 0,1-1 0 15,-1 1 0-15,-1 2 1 0,1 2-1 0,-1 2 0 16,1-4 0-16,3-1 0 0,-1-1-1 0,-2-1 1 0,3 1 0 16,1 1 0-16,-2-1-1 0,-1 2 1 0,3 1-1 15,2-3 1-15,2 0-3 0,-2-1 2 0,0 0 0 16,-3 0 0-16,-1-1 0 0,-2 1 1 0,1 2 0 16,1-1 0-16,3 1-1 0,2-1 1 0,-6-1-1 15,1-1 1-15,-1 1-2 0,-6-2 1 0,5 2 0 16,3 1 1-16,3 3-2 0,2-1 0 0,-6 0 2 15,0-2 0-15,-1 1-1 0,-3-1-1 0,1 1 2 16,0-2 0-16,1 1-2 0,-3 0 1 0,3 1 1 16,1-2 0-16,-1 1-1 0,1 1 1 0,-3-3 0 15,3 3 0-15,-1-1-1 0,1 1 1 0,-1-3 0 16,-5 1 0-16,0-2 0 0,0-2 0 0,0 1 0 0,0-1 0 16,-4-2 0-16,4-1 0 0,4 2 0 0,-5 3 0 15,1 2 0-15,-3 1 0 0,2-1 0 0,1-1 0 16,0 1 3-16,-2-2 2 0,-2-2-5 0,1 1 0 0,-3-3 9 15,-4-1 0-15,7 2-9 0,-3 3 0 0,0 1 12 16,2 3 0-16,1-1-12 0,-1-1 0 0,2-2 9 16,-4-2 1-16,2 1-10 0,0-1 0 0,-1 0 6 15,-3-1 1-15,3-1-7 0,-1 1 0 0,0-1 4 0,-1 1 2 16,1-1-6-16,-5-1 0 0,-1-2 3 0,3 0 2 16,-4 0-5-16,2 2 0 0,-1 2 3 0,5 1 0 15,-5-1-3-15,-1-3 0 0,0-1 3 0,-6 0 0 16,1 1-3-16,-1-3 0 0,-5 2 3 0,1 0 1 15,1 0-4-15,-3 0 0 0,-1-1 7 0,2-1 0 16,-4 2-7-16,2 0 0 0,1 0 6 0,1 0 1 0,0-1-7 16,-3-3 0-16,-1 3 4 0,-2-1 2 15,-1-2-6-15,-5-1 0 0,1 0 10 0,-3 0 0 0,1 0-10 16,0 0 0-16,-1 2 13 0,1 1 2 16,-1-2-15-16,1-1 0 0,2-1 20 0,1-1 0 0,0-2-20 15,-3 1 0-15,0-3 26 0,-1-3 1 0,-5 2-27 16,0 0 0-16,0 2 14 0,0 0-1 0,-1-4 1 15,-1 0 0-15,-2-1-3 0,0-1 1 0,1 1-1 16,-1-2 0-16,2-1-1 0,2-1 0 0,-3 0 0 16,-1 2 2-16,-2 0-5 0,-1 1 2 0,-1-1 0 15,-1-3 0-15,0-5-1 0,-2-1 1 0,2 1 0 0,-3 0 0 16,3 1 0-16,0 0 1 0,0 2-1 0,1-4 1 16,-3 0-4-16,2 0 1 0,-4 0-1 0,2-1 1 15,-1-3-2-15,-1-1 0 0,-1 2 0 0,1-2 0 0,1 0-2 16,1-2 0-16,-4 0 0 0,-1-1 1 0,-1-1-2 15,-2-1 0-15,3 0 0 0,1-2 1 0,2-4-2 16,0-1 1-16,-2 0 0 0,0 1 1 0,-2 4 2 16,-1-1 1-16,-1-5-1 0,2-1 1 0,-1-1 3 15,-3-3 0-15,5 3 0 0,1-4 0 16,2 0 2-16,-6-1 0 0,3 1 1 0,-1 0-1 0,0-2 0 0,2-1 0 16,-2-1 0-16,3-1 1 0,1 1-3 15,-4-1 1-15,2 0-1 0,0-2 1 0,0 0-6 0,0 0 2 16,1-4 0-16,-5 1-1 0,2-3-1 0,1 1 0 15,-1-3-1-15,2-1 2 0,-4 0-2 0,3 2 1 16,-1-1-1-16,0-1 0 0,2 2 0 0,2 2 0 16,0-4-1-16,-5 0 2 0,1-1-1 0,-2 1 1 15,3-1 1-15,3-1-1 0,0 1 1 0,0 1-1 0,0-3 1 16,-4 0-1-16,2 0 1 0,-5-2-1 0,3 0 1 16,2 0 0-16,-4 2-1 0,6 2 0 0,0-2 0 15,0-1 0-15,-3-2-2 0,3 3 2 0,0-4-2 16,-2 0 1-16,-2 1-2 0,0 1 1 0,1 0-1 15,1 0 0-15,2 0-1 0,0 4 1 0,0-2-1 16,-4 0 1-16,2-1-1 0,0 3 0 0,1-2 0 16,-1 1 1-16,0-2-1 0,2 2 0 0,-4 1 0 15,2-6 1-15,2 4-1 0,2-2 0 0,2 2 0 16,-4-4 1-16,-4 6-1 0,2-2 2 0,2 0-1 16,0 0 0-16,0 1-1 0,0-3 0 0,0 2 0 15,-4 2 0-15,3-1 0 0,-1 1 0 0,0 1 0 0,0 2 0 16,0 4 0-16,-2-1 0 0,3 1 0 0,1-2 0 0,-4-1-1 15,2 3 0-15,0-2-1 0,0 1 1 0,0-1 0 16,1 7 0-16,-5-6 0 0,2 2 0 0,-1 2 0 16,1 2 0-16,-2 3-1 0,6-7 1 0,-3 1 0 15,1-1 0-15,0 4 0 0,-2-1 1 0,2 3-1 16,-3 1 0-16,1-3 0 0,0 4-1 0,0-4 0 0,-1 2 0 16,-1 1 0-16,1 5 1 0,-3 0-3 0,1 1 2 15,-1 1 0-15,3 2 0 0,-3 3-3 0,3-3 1 16,-1 5-1-16,-1-5 1 0,1 1 0 0,1 1 1 15,-3 1-1-15,-1 2 1 0,-1 0-4 0,1 3 2 16,-2-3-1-16,-2 4 1 0,0 1-3 0,0 0 1 16,0 1 0-16,0 0 0 0,-6 7 1 0,2-5-1 15,2 4 0-15,-3 0 1 0,1 4-1 0,2 0 0 16,-2-1 0-16,-1 3 2 0,-3-3-2 0,-3 1 1 16,0 4 1-16,1 1-1 0,1 3 2 0,2 1-1 15,-1-1 1-15,-3 2-1 0,0 0 1 0,-1 0 0 0,3 2 1 16,-2-3 0-16,5 3-1 0,-3 0 1 0,-2 1 0 15,-3 2 0-15,1 2 1 0,0 4 0 0,-5-3 0 16,1-1-1-16,-6 2 1 0,3-2 0 0,-4 3 0 16,3 2 0-16,6 4 0 0,-4 1 1 0,-3 2-1 15,2 0 1-15,-1 0 0 0,0 2 1 0,-3 1-2 0,-4 1 2 16,-2-1-1-16,-1 2 1 0,1 2-1 0,2 2 1 16,0-4-1-16,-2 2 1 0,4 3 0 0,-6 2 0 15,2 1 0-15,0 2 0 0,-3-3 0 0,-1 2 0 16,-1 2-1-16,-1-3 1 0</inkml:trace>
  <inkml:trace contextRef="#ctx0" brushRef="#br0" timeOffset="5933.42">30615 7441 841 0,'-2'0'0'0,"2"0"0"16,0-5 0-16,0 5 2 0,-1-3 1 0,1 3-1 15,0-7 0-15,0 7 24 0,-4-9 1 0,4 9 0 16,-4-14 0-16,4 14-14 0,-4-19 1 0,4 19-1 15,-9-20 1-15,9 20-8 0,-15-18 2 0,15 18-1 16,-22-21 1-16,22 21-3 0,-28-27 1 0,28 27 0 0,-30-23 0 16,30 23-2-16,-30-24 0 0,30 24 0 0,-30-19 0 15,30 19-3-15,-28-17 0 0,28 17 0 0,-33-25 2 0,14 13-3 16,-1 0 0-16,-1 2 0 0,-1 3 1 0,-4 2 0 16,-4-6 0-16,2 3 0 0,0-1 1 15,0 4 2-15,-2-2 0 0,1 3 0 0,-1 3 0 0,0 1 1 16,0-4 0-16,-2 4 1 0,-1 0-1 0,-6 0 2 15,-2 0 0-15,-4 0 0 0,0 4 0 0,1-3 6 16,-1 1-1-16,0 0 1 0,0 1-1 0,1-3-4 16,-1 0 1-16,-2 0 0 0,-1-3 0 0,-2 1-4 0,-4 0 1 15,0 1-1-15,0 1 1 0,0 0 1 16,0 0 0-16,-2 1-1 0,-2-1 1 0,-4-1 10 16,-1 1 0-16,2-4 0 0,-3 4 0 0,3 0-1 15,1 0 0-15,-3 0 0 0,-4 0-1 0,-4 0 9 0,-2 0 1 16,2 4-2-16,-1-3 2 0,-1 1 3 0,-1 0 0 15,-1 1 0-15,-1-3 0 0,-3 4-2 0,1-4 0 0,-2 2-1 16,-2-2 1-16,0 0-3 0,0 0 0 0,0 0 0 16,2 0 0-16,-2 0-2 0,0 0 0 0,0 0-1 15,-2 0 1-15,0 0-5 0,0 0 1 0,1 0-1 16,-3 0 0-16,-4 0-9 0,-1-2 1 0,0 2 0 16,1-4 0-16,5 4 0 0,-3-5-1 0,-1 2 1 15,-3-1 1-15,1 1-1 0,0-2 0 0,1 1 0 16,-1 1 0-16,2-2-6 0,-1 1 1 0,-1 1 1 15,0 1-1-15,3-3-2 0,-1 1 0 0,-6 1 0 0,-1-1 1 16,1 1-1-16,2 1 0 0,-2-1 0 0,-2-3 0 16,0 3-1-16,1 0 0 0,-1-1 0 15,2 2 1-15,-2 2 0 0,0 2 0 0,0 0 1 0,0 0-1 16,4 1 0-16,-2-3 1 0,-2 3 0 16,-2 3 0-16,-1 1 1 0,-3 1-1 0,4-3 0 0,-1 2 2 15,-1 2-3-15,2-4 0 0,-3 2 0 0,-2 2 0 0,-3-4-1 16,-1 2 0-16,2 2 0 0,0-4 1 0,2 2-1 15,-3 1 0-15,3 1 0 0,3 0 0 0,3 1 0 16,3 0 0-16,-2 1 0 0,-2-1 0 0,2 1 0 16,0-1 0-16,2 2 0 0,2 0 1 0,4 0-1 0,-1 0 1 15,-5 0 1-15,-2 1-1 0,0 4-1 0,-3 0 0 16,-1 2 0-16,2-1 0 0,-1-1-1 0,3 2 1 16,2-2-2-16,5-1 2 0,7 1-2 0,-3-1 0 15,4 1 0-15,-4-3 1 0,8 1-5 0,0 1 1 16,-4 0 1-16,2 1 0 0,1-3-10 0,3 1 2 15,3-1-2-15,-1 2 2 0,1-1-8 0,2-1 1 0,4 2 0 16,0-4-1-16,2 2-2 0,3-1 1 0,6 1-2 16,1 0 2-16,2 0 0 0,5 0-1 15,-2 1 1-15,-1-2 1 0,-1 4 5 0,0-2 2 16,4 3-1-16,3-1 1 0,2 0-5 0,6-1 1 0,-1 1-1 16,1 2 1-16,-2-3-1 0,2 1 0 0,1 4 0 15,1 0 2-15,1-1 1 0,5-2 0 0,3 2 1 16,-2 1-1-16,3 0 1 0,3 2-1 0,3 2 0 15,-3 0 2-15,0-5 2 0,1 6-1 0,3 2 1 16,1 2 0-16,6-6-5 0,-4 2 1 0,4 1-1 0,-1-1 0 16,-1 4-1-16,0 1 1 0,2-2-1 0,0-1 1 15,0 5-1-15,0 0 1 0,-1 0 1 0,1 1-1 0,2 4 1 16,1 2 2-16,3-3-1 0,-1 1 1 16,2-2 0-16,4 2-1 0,-1-2 1 0,-3 2-1 0,0 2 4 15,0 0 1-15,1 2-1 0,-1 1 1 0,0 0 1 16,1 4 0-16,-1 0 0 0,0-1 1 0,2 3-1 15,2-4 1-15,0 1 0 0,0 6 1 0,2-1-2 16,4 2 1-16,-1-3 0 0,-5 2 0 0,0 2 0 16,0 0-1-16,-3-1 0 0,1 3 1 0,2 1 0 15,0-4 1-15,2 1-1 0,1 1 0 0,3 2 3 16,1 1-1-16,1-1 1 0,-3-2-1 0,-1 6 2 16,-2-2 0-16,4 1-1 0,-5-3 2 0,3 2 1 0,2 0 0 15,1 1 0-15,2-1 1 0,3 2 0 0,1-2 0 16,0 1 0-16,-4-1 0 0,-1 0 5 0,-1-2 2 15,0 4-1-15,1-4 0 0,-1 3 10 0,1 1 1 16,-1-2-1-16,1 1 0 0,-1 3 5 0,1 1-1 16,-5 0 0-16,1-6 0 0,2 3 1 0,-1 0 2 0,-3-1-1 15,2 4 1-15,-2-2-4 0,0 4 0 0,-1 0 0 16,3 0 0-16,2 1-2 0,1 2 0 0,2 2 0 16,-5-1-1-16,0 1-7 0,-2 0 0 0,0 1 0 15,0 1 0-15,-1 0-3 0,3-2 1 0,-4 1-2 16,4 1 2-16,1 1-5 0,5-1 2 0,-5 0-1 15,1 1 0-15,-2 1 1 0,-1-4-1 0,1 1 0 16,0 1 1-16,0 0-1 0,-3-6 1 0,5 6-1 0,-2-4 0 16,3 2 0-16,3-2 0 0,-3 2 0 0,-1 0 1 15,-3 2-1-15,1-1 2 0,0-2-2 16,-1 1 1-16,-1 0 1 0,0-1-1 0,2-2 1 0,0-1 0 16,1-1 1-16,5-2 0 0,-5-1-1 0,-1 1 2 15,-2 0-1-15,-2 0-1 0,2 0 1 0,3-2 1 0,-1 2-2 16,3 0 1-16,3-2-1 0,-3 1 1 15,-1-5 0-15,-1 3 0 0,1 1 0 0,0 2 1 0,-1 4-2 16,1-2 1-16,-3-1 0 0,1 1 0 0,-2 0 0 16,2-6 0-16,-4 5-1 0,2-1 1 0,-1 0-3 0,1 0 2 15,0-2-2-15,0 2 1 0,0 0-2 0,0 0 0 16,0-2 0-16,1 2 0 0,1 0-2 0,0 0 0 16,0-1 0-16,-1-6 1 0,1-2-1 15,0-3 0-15,1-2 0 0,1-3 0 0,-2-4-1 0,-3-5 1 16,5 0-1-16,2-1 1 0,1-3-1 0,4-1 1 15,-2-2 0-15,0 1 0 0,-1-3 0 16,-1-1 0-16,0-1 0 0,1-2 0 0,-1 1 0 0,0-2 0 0,2-2 0 16,2-1 1-16,0 0 0 0,2-2 0 0,0-2 1 15,0-1-1-15,0-2 0 0,2-1 1 16,0 1 0-16,-3-2 1 0,0 0-3 0,-1 1 0 0,1-3 0 16,5 0 1-16,5-1-1 0,4-2 0 0,-4 2 0 15,1-1 0-15,-3 1-1 0,0-2 1 0,3-2 0 16,1 2 0-16,2 2-2 0,2-1 2 0,-3-1-1 15,1-2 1-15,0 2-3 0,-2 2 0 0,2 0-1 16,6-3 2-16,3 0-5 0,0-1 0 0,1 0 1 16,-1 0-1-16,0-1-1 0,1-1 1 0,-1 2 0 15,-4 2 0-15,3 2-1 0,-1 0 0 0,2-2 0 0,4-1 0 16,4 1-1-16,0 2 2 0,3 1-2 0,1 1 1 16,-3-1-5-16,5 1 1 0,-5-3 0 0,3-1 0 15,-1 0-1-15,-1-2 1 0,5 0-2 0,-2 1 2 16,2-1 0-16,4 0-1 0,0 0 1 0,-2 0 1 0,2 1-1 15,0 1 1-15,2-4 0 0,1 0 0 0,3-1 3 16,-3-2 1-16,3 0-1 0,3-2 2 0,-2 2-3 16,5 0 1-16,-7-1 0 0,4-3 0 0,2-1 0 15,0 0 1-15,0 1 0 0,-1 1 0 0,-3 1 0 16,2 0 0-16,-3-3 1 0,1 0 0 0,2-2-1 16,1 0 2-16,1 0-1 0,2 0 0 0,-4 2 1 0,2 3 0 15,0-1 1-15,0-4-1 0,-2 0 1 0,-1-1-1 16,3 1 1-16,2 0-1 0,3 0 3 0,1 2 1 15,0 1 0-15,-3 1 0 0,3-3 0 0,-2 3 1 16,0 1 0-16,-2-1 0 0,0-1 0 0,-2 1 0 0,2-1 0 16,1 3 0-16,3 1 0 0,2-2 1 0,-3-2-1 15,1 1 1-15,0 0 0 0,-1-3 0 0,1 1 0 16,0 0 0-16,-3 2 1 0,3 1 0 0,0-2-1 16,1-1 1-16,3 2-1 0,-1-1 0 0,0-1 1 15,-1 0 0-15,3 0-2 0,0-1 1 0,1 1 0 16,-3-2 0-16,1-1-1 0,-1-1 1 0,-2 2-1 15,3 0 1-15,-1 0-1 0,1 0 0 0,-1-1 0 16,0-1 1-16,1 0 1 0,-1 1-1 0,2-3 0 16,1 1 0-16,-1 0 0 0,0-3 1 0,0 1 1 15,-1-1-1-15,-1-3 1 0,1 0 1 0,-1 3-1 16,0-1 0-16,1 0-2 0,-3 2 2 0,-1 1-1 16,2-1 0-16,1-2-1 0,2 1 0 0,-1-1 1 0,-5 0-1 15,-1 0-1-15,0-2 1 0,0 3-1 0,1 0 1 0,1 3-1 16,2-2 0-16,1-2 0 0,-2 0 1 0,-1-1-2 15,-4-1 1-15,4 2 0 0,-1 0 0 0,1 1-2 16,2-1 1-16,-1 0-2 0,-1 0 2 0,-2 0-2 16,1 0-1-16,1 2 1 0,-2 2 0 0,0 1-2 0,-1 2 1 15,1-1-1-15,-2-1 2 0,4 0-2 0,-1-1 1 16,-1 1-1-16,-2 1 1 0,-2-1-1 0,-2 2 1 16,3 0-1-16,-3 2 1 0,4 0-1 0,2 1 2 15,-1-1-1-15,-1 0 0 0,0 0 1 0,2 0-1 16,0-1 1-16,-4 3 1 0,2 1-1 0,0 0 0 15,0-1 1-15,-2 0 0 0,0-1 0 0,0 1-1 16,-2-1 1-16,-3 2 0 0,1 1 0 0,-2-1-1 16,3 0 1-16,1-1 0 0,2 1-2 0,2 0 2 15,-2 1 0-15,-5-1 0 0,-1 0-1 0,-1 2 1 16,1 2 0-16,1 0 0 0,-3-1 0 0,1 1-1 0,1 0 1 16,-1-1 1-16,0 3 0 0,-1-1 1 0,3 1-1 15,-1-1 1-15,-1 1-1 0,0 1-1 0,-3 0 1 16,-1 0 0-16,-4 1 0 0,-1-1 1 0,1 0 0 15,2 2 0-15,0 2-1 0,0-1 0 0,-2-1 0 16,0 3 1-16,0 4-1 0,1 2-1 0,-3-1 1 16,-2-2 1-16,3-3-2 0,-1 0 1 0,0 1 0 15,-1-1 0-15,-3 0-2 0,-1 1 1 0,0-1 0 0,-2 2 1 16,-2 2-3-16,0 2 2 0,-2-1 0 16,4-1 0-16,-1 0-2 0,1 2 2 0,0-1-1 0,-2-1 1 15,-2-2-1-15,-3-3 1 0,-1 3 0 0,1 0 1 16,-1 0 0-16,-2 0-1 0,3 0 1 0,-1 1 0 15,-1-3 1-15,1-1 0 0,1-3 0 0,-1 1 0 16,0 0 0-16,-1-2 0 0,-1 2 0 0,-3-1 0 0,-4-5 1 16,-3 1 0-16,-1 0 1 0,0-2 0 0,1 0 2 15,-1-2 1-15,1 0-1 0,-3 1 1 0,-1-1 3 16,-1 0 1-16,3 0-2 0,-1-1 2 0,1-2 0 16,3-4 1-16,0 0 1 0,-3-1-1 0,-1 0 22 15,1-1 2-15,-1 1-34 0,-1-2 0 0,1-2 36 0,1 0 0 16,-4-1-36-16,-4-1 0 0,-2-3 36 0,-4-2 1 15,3 0-37-15,1-1 0 0,4-1 40 0,1 1 0 16,-1-2-40-16,-2-2 0 0,-1-5 45 0,-3-4 1 16,0 2-46-16,1 4 0 0,-3-1 45 0,-1 3 1 0,-1-3-46 15,-1-3 0-15,0-1 42 0,-1-3 0 0,1-1-42 16,0 0 0-16,0-2 43 0,-1-5 1 0,1 2-44 16,0 0 0-16,-1-2 44 0,-1 0-1 0,2 0-43 15,0-4 0-15,-1-4 44 0,1-4 1 0,0-2-45 16,-2-2 0-16,0 1 40 0,0-4 2 0,-1 0-42 15,1 1 0-15,0 3 39 0,-2 3 0 0,0-2-39 16,0-4 0-16,2-1 34 0,2 2 1 0,-2-4-35 16,-2 1 0-16,0-3 26 0,-2-1 0 0,2 1-26 15,2-1 0-15,1 2 18 0,1-1 1 0,-2 1-19 16,0-4 0-16,-2 0 11 0,-2-2 0 0,0 2-11 0,0-2 0 16,0-1 2-16,2 0 1 0,0-1-3 15,-3 3 0-15,-1-3 0 0,0-1 1 0,0 2-1 0,3-3 0 16,1 1 0-16,-2 0 0 0,0 2 0 0,-2-2 0 15,0-2-1-15,1 0 1 0,-1 3 0 0,-2 1 0 0,1 1-2 16,-1 1 2-16,2 2 0 0,3-4 0 0,-1 1 0 16,0 1 0-16,0-1 0 0,-2-3 0 0,-1-2 0 15,-1 0 0-15,-1 0 0 0,-1-3 0 0,1-2 0 16,-1-2 2-16,-1 5-2 0,-2 1 0 0,-2 1 3 16,-2 0 0-16,0 4-3 0,0 1 0 0,4 4 7 0,1-1 1 15,-1 0-8-15,-2-3 0 0,-2-2 12 0,-1-1 1 16,1 0-13-16,0-3 0 0,0-1 14 0,0-1 2 15,0 1-16-15,0-1 0 0,0-1 16 16,-2 6 0-16,-1-5-16 0,-5 1 0 0,-3-3 15 0,-2 5 1 16,0-3-16-16,4 1 0 0,4 2 15 0,1 4 1 15,0-6-16-15,1 4 0 0,-1 0 10 0,-1 2 1 16,-1-2-11-16,1-2 0 0,-1 2 7 0,-1-2 0 16,0 2-7-16,-1 3 0 0,1 4 4 0,-2 3 2 0,-1-2-6 15,-1 3 0-15,0-5 0 0,-2 6 0 0,-2 0 0 16,2-1 1-16,4-3-1 0,-2 2 0 0,2 1 0 15,0 2 0-15,0 1-1 0,-1-2 1 0,1 3-1 16,-2 1 1-16,-2-2-2 0,-2-1 0 0,0 6 0 16,1 3 1-16,1 3-1 0,0-1 0 0,0 0-1 15,0-2 1-15,2-1 1 0,0-1 0 0,-2 1 0 0,0 1 0 16,0 2 0-16,-4-1-1 0,2 1 1 16,2 3 1-16,4 1-1 0,0 1 1 0,-4 2 0 0,0 4 0 15,-2-1-1-15,0 2 1 0,-1 2-1 0,-1 0 1 16,0-3 0-16,1 1 0 0,1 2 0 0,0 0 0 0,2 1-1 15,2-1 0-15,2 2 0 0,-4 3 1 16,-2 0-3-16,0 4 2 0,2-1 0 0,0-1 0 0,-1 2-1 16,1-4-1-16,0 5 1 0,-2 2 1 15,-2 2 0-15,-1 2 0 0,3-1 0 0,2 1 0 0,2-1-1 16,0 2 2-16,-2 4 0 0,0 0 0 0,0 1-1 16,-6 2 0-16,-1 2 0 0,-1 0 0 0,1 3-2 15,-2-1-1-15,0 1 1 0,-1 4 0 0,-1-2 0 0,-2 5 1 16,-2-1 0-16,0 3 1 0,-1 0-3 0,-3 0 1 15,1 3 0-15,-7 3-1 0,-3 2-1 0,-7 1-1 16,0-2 0-16,-1 2 2 0,3 3-3 0,1-5 2 16,-1 3-2-16,-4 2 1 0,-4 4-22 0,-4-4 0 15</inkml:trace>
  <inkml:trace contextRef="#ctx0" brushRef="#br0" timeOffset="12483.4">6669 14225 12 0,'0'0'0'0,"0"0"0"15,0 0 0-15,0 0 0 0,5 2 0 0,-5-2 0 16,6 3 0-16,-6-3 0 0,2 4 0 0,-2-4 0 16,0 2 0-16,0-2 0 0,0 0 0 0,0 0 0 15,0 0 0-15,0 0 0 0,0 0 0 0,0 0 0 16,-2 0 0-16,2 0 0 0,-2 0 0 0,2 0 0 0,-6 0 0 16,6 0 0-16,-3 0 0 0,3 0 0 15,-6 0 0-15,6 0 0 0,-2 0 0 0,2 0 0 0,-11 5 0 16,11-5 0-16,-13 3 0 0,13-3 0 0,-8 0 0 15,8 0 0-15,-5 7 0 0,5-7 0 0,-8 9 0 0,8-9 0 16,-5 3 0-16,5-3 0 0,-6 9 0 16,6-9 0-16,-7 12 0 0,7-12 0 0,-6 10 0 15,6-10 0-15,-4 16 0 0,4-16 0 0,0 16 0 16,0-16 0-16,-1 10 0 0,1-10 0 0,0 7 0 16,0-7 0-16,0 5 0 0,0-5 0 0,0 4 0 0,0-4 0 15,0 3 0-15,0-3 0 0,5 3 0 0,-5-3 0 16,6-1 0-16,-6 1 0 0,5 0 1 0,-5 0 5 0,2-2-1 15,-2 2 1-15,6-3-1 0,-6 3 11 0,2-6 0 16,-2 6 0-16,5-12-1 0,-5 12 9 0,8-14 1 16,-8 14-1-16,11-12 1 0,-11 12 4 0,11-15 0 15,-11 15 0-15,6-11 2 0,-6 11-5 0,2-7 0 16,-2 7 1-16,0-3 0 0,0 3-4 0,0-4 0 16,0 4 1-16,0-3-1 0,0 3-6 0,0-3 1 0,0 3 0 15,0-2 0-15,0 2-4 0,0 0 0 0,0 0 1 16,0-2-1-16,0 2-2 0,0 0 0 0,0 0 0 15,0 0 1-15,0 0-4 0,0 0 1 0,0 0 0 16,0 0 0-16,0 0 0 0,0 0 0 0,0 0 0 16,0 0 1-16,0 0 0 0,0 0-1 0,0 0 0 15,0 0 0-15,0 0-1 0,0 0 1 0,0 0-1 16,0 0 1-16,0 0-1 0,0 0 1 0,0 0-1 16,0 0 1-16,0 0-1 0,0 0 0 0,0 0 0 15,0 0 1-15,0 0-2 0,0 0 0 0,0 0 0 0,0 0 1 16,0 0-4-16,0 0 2 0,0 0-1 0,3 0 0 15,-3 0-2-15,8 0-1 0,-8 0 1 0,2 0-1 16,-2 0-2-16,3 0 0 0,-3 0 0 0,6 0 1 16,-6 0-2-16,4-3 2 0,-4 3-2 0,15-4 1 0,-15 4-1 15,13-7 0-15,-13 7 0 0,7-10 1 0,-7 10-1 16,8-11 1-16,-8 11 0 0,9-8 0 0,-9 8 0 16,4-4 2-16,-4 4-2 0,3-7 1 0,-3 7 0 15,6-6 0-15,-6 6 1 0,2-6-1 0,-2 6 0 0,5 0 2 16,-5 0-2-16,2-3 1 0,-2 3 3 0,4-4-1 15,-4 4 1-15,2-3 0 0,-2 3-3 0,0-2 1 16,0 2 1-16,0-5-1 0,0 5-1 0,5-3 0 16,-5 3-1-16,6 0 2 0,-6 0 0 0,2 0 2 15,-2 0-2-15,4-2 2 0,-4 2-1 0,0 0 1 16,0 0 0-16,0-2 0 0,0 2 2 0,0 0 0 16,0 0 0-16,0 0 0 0,0 0 1 0,0 0 1 15,0 0 0-15,0 0 0 0,0 0 2 0,0 0 1 0,0 0-1 16,0 0 2-16,0 0-2 0,0 0 1 0,0 0 1 15,0 0-1-15,0 0-3 0,0 0 2 0,0 0-1 16,0 0 0-16,0 0-4 0,0 0 0 0,0 0-1 16,-6 0 2-16,6 0-6 0,-2 0 1 0,2 0-1 15,-5 12 0-15,5-12-2 0,-6 9 0 0,6-9 0 16,-4 9 1-16,4-9-1 0,-2 6 0 0,2-6 0 16,-5 7 0-16,5-7-1 0,-2 4 0 0,2-4 0 15,0 3 1-15,0-3-2 0,0 7 1 0,0-7-2 16,0 4 2-16,0-4-3 0,0 5 0 0,0-5 0 15,-4 2 0-15,4-2-1 0,0 3-1 0,0-3 1 16,-2 4 0-16,2-4-2 0,0 3 2 0,0-3-2 0,0 2 1 16,0-2-1-16,0 0 0 0,0 0-1 15,0 0 1-15,0 0 1 0,0 0 0 0,0 0 0 0,0 0 1 16,0 0 0-16,0 0 2 0,0 0-2 0,0 0 2 16,0 0 1-16,0 0 0 0,0 0-1 0,2 0 1 0,-2 0 1 15,9-4 0-15,-9 4 0 0,8-3 1 0,-8 3-1 16,7-4 1-16,-7 4-2 0,6-3 2 0,-6 3-1 15,6-5 0-15,-6 5 0 0,13-11 1 0,-13 11-1 0,11-10 1 16,-11 10-1-16,9-7 1 0,-9 7-2 0,9-7 0 16,-9 7 1-16,13-9 0 0,-13 9-1 0,13-5 0 15,-13 5-1-15,14-8 2 0,-14 8-4 0,13-4-1 16,-13 4 1-16,11-3 0 0,-11 3-5 0,5 0 0 16,-5 0 0-16,19 0 0 0,-19 0-14 0,19 3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48:16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16939 7685 489 0,'7'-17'0'0,"-3"-2"0"15,-2 5 0-15,-2 7 1 0,-2 4 0 0,2-4 0 16,2-7 0-16,0-5 5 0,0-5-1 0,0-4 1 16,-1 2 0-16,5-3 5 0,-2 1 0 0,-1-1 0 15,-3-3 1-15,-3 0 19 0,-1-3 2 0,0 2-1 16,8-3 1-16,0 3-15 0,3-2 1 0,1-1 0 15,-8-6 0-15,-4 1 3 0,-4-9 1 0,5 5-1 16,3-5 1-16,5 5 5 0,5 1 0 0,-3 1 0 16,-5-2 0-16,-4 0 1 0,-3-2 0 0,3-1 0 0,-2-1 2 15,4 3-6-15,0-6 2 0,0 5 0 0,0 2 0 16,0 0-5-16,-2 3-1 0,0 1 0 0,0-1 2 16,0-3-5-16,1-1 0 0,-3 4 0 0,-2-1 1 0,-1 0-5 15,-1 3 1-15,-3-2-1 0,4 4 1 0,-4-3-4 16,3 4 0-16,-3 1 1 0,3 0-1 0,-3 1-2 15,0-3 0-15,2 2 0 0,-4-1 1 0,2 1-2 0,-1 1 1 16,1 2 0-16,-2 1 0 0,-2 2-1 0,-1 6 1 16,1-5-2-16,0-1 2 0,0 2-2 0,2-4 1 15,-6 2 0-15,0 6 0 0,1-4-2 0,-5 2 1 16,-1 0 0-16,0 2 0 0,-2 0-2 0,-2 0 2 16,0 3-1-16,-2-5 0 0,-1 2 0 0,-3-1-1 15,2 5 1-15,4 2 0 0,2 3-2 0,0-3 2 0,-2 3-1 16,0-2 1-16,-1-4-3 0,-3 0 2 0,-4 2-1 15,-1 2 1-15,-4-4-2 0,-5 0 1 16,1 0-1-16,2 4 1 0,6 2-1 0,1-3-1 16,-1 3 0-16,-2-3 0 0,0 6 0 0,-4-3-1 0,-2-3 0 15,2 6 1-15,1 0-2 0,-7 0 1 0,4 0-1 16,-3-2 1-16,3 2-1 0,2 0 1 0,-1 0-1 16,-3 0 2-16,-3 3-2 0,-1 0 0 0,1 1 0 15,2-4 1-15,-1-1-1 0,3 1 0 0,-8 0 0 16,1 0 1-16,-2 0-1 0,-1 0 0 0,-4 3 0 15,2 1 1-15,2 2-1 0,1-1 0 0,-5 2 0 16,0-3 0-16,-1-3 0 0,-1-1 0 0,1 2 0 0,-3-2 0 16,3-1-1-16,1 5 1 0,-3 1 0 15,0-7 0-15,-1 2-1 0,-1-4 1 0,0 4-1 0,0-2 1 0,1 4-6 16,1 0 0-16,1-1 1 0,-1 3-1 16,2-5-3-16,-1 5 0 0,1-1 0 0,-1 1 0 0,1 1-1 15,-1 1 0-15,3 3 0 0,-3-6 0 0,-5 1 0 16,0-1 1-16,2-1 0 0,-2 1 0 0,5 4 0 15,1-4 0-15,-3 2 0 0,1-1 0 0,-2-1 2 16,0 0 0-16,3 2 1 0,1 2-1 0,5-4 2 16,0 3 1-16,-4 0-1 0,2-1 2 0,-5 6 0 15,-4-3-1-15,4-3 1 0,-3 6 0 0,7-3-2 0,-1 1 2 16,-3 1-2-16,-1-2 2 0,-1 1-3 0,-4 0 2 16,2 1-1-16,2-2 1 0,-2 1 0 0,4 1 1 15,-3-1 0-15,1 3-1 0,-2-4 0 0,-2 4-1 16,2 0 1-16,4 0 1 0,-1 0-2 0,3 0 1 15,-4 0-1-15,-1 0 2 0,5 4-5 0,-6-1 0 0,3-1 0 16,-3 1 0-16,4 1 2 0,-6 1 0 0,2-2 0 16,4 1 1-16,1 1 0 0,1-1 2 0,-3 1-2 15,-5 2 2-15,2-2 0 0,-7-2 0 0,5 1 1 16,2 1 0-16,3-2 0 0,3 3 1 0,-6-3-1 16,0 2 1-16,2 2 0 0,-4-3 1 0,2 1-1 15,-1 0 1-15,11 2-1 0,-5-4 1 0,-5 3-1 16,4 2 1-16,-6 1-1 0,0-2 1 0,2-2-1 15,0-1 1-15,3-1-2 0,1-1 2 0,2 1 0 0,-7 1 0 16,5-1 0-16,-4 2 0 0,4-1 0 16,-6-3 0-16,4 3 0 0,-1-4 0 0,-1 3 0 15,4 1 0-15,1 1 0 0,3-1 2 0,-1-4-2 0,-5 1 1 16,2-1 1-16,-1-1 1 0,-1 1 1 0,5 1-1 16,-1 3 3-16,-1-1-1 0,-1 1 1 0,-4 1 1 0,0-2 0 15,0 2 2-15,2-1 0 0,-2-1 0 0,5 3-1 16,4-6 0-16,-1 3 0 0,-5 0 1 0,1 3-2 15,2-3 0-15,-7 1 1 0,5 1 0 0,0 0-2 16,-2 2-1-16,1 2 1 0,-3-6 0 0,2 2-4 0,-2-1 1 16,3 1 1-16,-1 2-1 0,7-4-1 0,-3 6 0 15,3 0 1-15,-3-4-1 0,-1 2-2 0,1-2 0 16,-1 2 0-16,5 1 1 0,-3 1-1 0,2 3 0 16,-3-3 0-16,-3-4 0 0,3 2-2 0,-3 2 0 15,3-2-1-15,5 1 1 0,0 4-1 0,0-3-1 16,2 0 1-16,-2-4 1 0,-1 2-6 0,-3-2 1 0,2 2-1 15,2 2 2-15,6-1-3 0,-6 1 0 16,2-2 0-16,-2-2 1 0,-2 2 0 0,2 2 0 0,1-4 0 16,-1 2 0-16,5 1 5 0,-3-3 0 0,6 2-1 15,-2 2 2-15,3-4 1 0,-1 2 0 0,-1 2 0 16,-1-1 1-16,5 1 0 0,-1 3 0 0,1-7 0 16,0 2 0-16,0-3 0 0,4 1 0 0,-3 2 0 15,1-2 0-15,-2 4 0 0,-3 3 0 0,5-3 0 16,4 3 0-16,1 0 0 0,3-4 0 0,-2 5 0 15,3 2 0-15,-1-1 0 0,3 2 0 0,0-1 0 0,-3-1 0 16,-4 2 0-16,-4-4 0 0,2 5 0 16,8-2 0-16,1 3 0 0,2-1 0 0,4 0 0 0,-4 2 0 15,-2-3 1-15,3 1 0 0,3 4 0 0,-4-4 0 16,0-1 1-16,2 1 2 0,-2 2-2 0,6 0 1 16,0 0 2-16,0 2 0 0,1 0 1 0,-1 0 0 15,0 3-1-15,-1 0 1 0,1 2 0 0,6-2 0 0,3 1 0 16,-2-1-1-16,-2-2 1 0,3 3 1 15,1 0-2-15,2 3 1 0,-4-2 0 0,4-2-1 0,5 1-2 16,-3-5-1-16,0 5 0 0,-2 1 1 0,0 1-3 16,0 3 2-16,0-3-1 0,2 3 0 0,-1 3-1 15,5 1 0-15,-4-1 0 0,3-2 1 0,6 0-1 16,-1 1 0-16,1-3 0 0,-4-3 1 0,3 5-1 0,-1 2 0 16,-2 0 0-16,1 0 1 0,5 5-1 0,-4 3 1 15,2-3-1-15,0 2 1 0,2-7-1 0,0 3 1 16,0 3 1-16,0-5-1 0,2 2 0 0,0 1 0 15,2 1 0-15,-2 2 1 0,1-2-1 0,-1 3 1 0,-2-1-1 16,4 3 1-16,-2-1-2 0,3-1 1 0,-3-1 0 16,2-2 0-16,-2 2-1 0,-2 2 1 0,5-4-1 15,-3 2 2-15,2 1-2 0,2-3 0 0,-5 0 0 16,5 2 0-16,1 2 0 0,3-4 0 0,-7 1 0 16,1-2 0-16,2 1 0 0,-4-5 0 0,3 0 0 15,1 1 0-15,-1 3 0 0,-3-5 0 0,4 1 0 16,1 0 1-16,5-3 0 0,-5-1 1 0,4 0 0 15,-5-1 1-15,1-2 0 0,1 2 0 0,1-4 1 16,-2 0 0-16,-1-1 1 0,1-3 0 0,1 1 1 16,1 0-1-16,-1-2 1 0,5 2 1 0,-2-4-2 15,0 2 2-15,2-2 0 0,2 1 1 0,2-3-2 0,-2 1 2 16,1-2-2-16,5 1 0 0,1-3-1 0,-3 2 2 16,0-2-3-16,1 1 1 0,-1-1-1 0,-1 0 1 0,1 0-2 15,3-2 1-15,-1 1-1 0,-3-1 1 16,7 0-1-16,-1-1 0 0,0-2-1 0,-3 2 2 0,3-1-2 15,0 1 0-15,2 0 0 0,-2-6 1 0,2 6-2 16,2-4 1-16,0 2 0 0,4-2 0 0,3 4 1 16,3-1-1-16,-1 3 0 0,0-3 0 0,-5-2 1 15,0 2-1-15,3-1 0 0,-3-2 2 0,3 2-2 0,-3-5 0 16,1 1 0-16,5 4 1 0,4-1-2 0,1 0 1 16,0 0 0-16,0-1 0 0,0 2 0 0,-2-4-1 15,0 6 0-15,4-4 0 0,-4 2 0 0,-2-4 0 16,5 6 0-16,5 0 0 0,7-1-1 0,0-2 1 15,1 1 1-15,-3 1-1 0,-3 1-1 0,-3-1 1 16,4 1 0-16,2 2 0 0,4-3-1 0,2 1 0 16,-2 3 0-16,1 0 1 0,-3-3-1 0,0-2 0 15,-4 1 0-15,10 3 1 0,1 1-2 0,4 0 1 16,0-2 0-16,-4-3 0 0,-1 4-1 0,-1-6 1 0,3 3-1 16,-1 1 1-16,6 1-1 0,4-1 0 0,-6 3 0 15,-2-3-1-15,0-4 0 0,-1 2 1 0,-1-4 0 16,4 3 0-16,2 1-1 0,4-1 1 0,-4 0-2 15,0-1 2-15,3-3-1 0,-3-1 1 0,0 5-1 16,0-3 0-16,0-3 0 0,4 3 1 0,-4 3 0 16,1-6 0-16,3 1-1 0,2 1 0 0,-3 0 1 0,-3 1 0 15,0-3 0-15,0-3 1 0,-2 3 0 0,8 0 0 16,-1-2 0-16,1 0 0 0,-1 1 0 0,-3-3 0 16,-4 1 0-16,0 1 0 0,-2-1 0 0,2-3 0 15,1 3 0-15,-1-4 1 0,-2 2-1 0,2 0 1 16,2 1-1-16,0 1 1 0,0-3 1 0,-2 3-1 0,0-2-1 15,2 1 1-15,0 1 0 0,0-4 0 0,-2 2 0 16,0 0 0-16,2 1 0 0,-6-5 1 0,-1 3 0 16,1 0 1-16,4-2-1 0,-4 1 2 0,5 2-1 15,-1 1 2-15,2-1-2 0,-4-2 1 0,-4-2 1 16,4 1 1-16,-1-1-1 0,-3 0 1 0,5 2-1 16,-1 2 1-16,0 2 0 0,0-2-1 0,0 1 0 15,1 1 0-15,-5-2 1 0,2 1 0 0,-1 1-2 0,-4-1 2 16,3 2-1-16,1-1 1 0,-1-2-3 0,1 1 1 15,1 1-1-15,-2-1 0 0,1 1 0 0,1 1-1 16,-1 2 0-16,-1-5 0 0,-1 2-1 0,5-1 1 0,-3-1-1 16,-3 1 0-16,1-1-1 0,1 2 1 0,-3-1-1 15,2 1 1-15,-3-1-1 0,1 3 0 0,2-3 0 16,-2 4 1-16,1-3-1 0,3 3 0 0,1 3 0 16,0-3 0-16,5 0 0 0,-1 0 0 0,-4 0 0 15,-2 4 0-15,-3-3 0 0,2 3 0 0,-2-1 0 16,3 1 0-16,1-1 0 0,-1 2 0 0,2-3 0 15,1 2 0-15,-3 3 0 0,3-4 0 0,-3 2 0 16,1-3 0-16,-1 1 0 0,1 1 0 0,1-1 0 16,4 1 0-16,-4-3 0 0,6 3 0 0,-2-4 0 15,-5 0 0-15,-3 0 0 0,-1 0 0 0,0 0 0 16,3 0 0-16,3-4-1 0,3 3 1 0,0-1 0 0,-2 0 0 16,-1 2-1-16,1-3 1 0,-4 3 0 0,3-4 0 0,-1 3-1 15,-2-1 1-15,3 0 0 0,-3 2 0 16,3 2-1-16,1 0 1 0,-4-2 0 0,3-2 0 0,3 0-1 15,-4 2 1-15,4-3 0 0,-5 1 0 0,1 2 0 16,0 2 0-16,-1-2 0 0,-1-2 0 0,-5-1 0 16,2-1 0-16,-4 1 0 0,2-1 0 0,0 2 0 15,0 2 0-15,0 0 0 0,0-3 0 0,-6 1 0 16,2-1 0-16,0 3 0 0,-2-4 0 0,-3 1 0 0,2 1 0 16,1 0 0-16,0 1 0 0,-1-3 0 0,-1-1 0 15,2 2 0-15,1-1 0 0,-3 2-2 0,1 2 2 16,-3-1 0-16,1-1 0 0,-4-2-3 0,1-3 1 15,-1 2-2-15,-4 0 2 0,2 2-7 0,0-1 1 16,2 1-1-16,0 1 2 0,0-1-9 0,0-3 0 16,0 3 0-16,-3-2 2 0,1 1 1 0,2-3 1 15,-5 2 0-15,-1 0 1 0,0 1-4 0,-5-2 2 16,3 0-2-16,1-2 1 0,-1 1 5 0,2 2 1 0,-1-2-1 16,-3 1 0-16,-1 3 3 0,-2 1 0 0,0-1 1 15,-1-1 0-15,3-4 1 0,0-4 0 0,-3 3 0 16,-1 2 1-16,-1 2-1 0,-5-4 2 0,2 6 0 15,0-4-1-15,1 2 2 0,1-1 1 0,-4 3 0 16,0-1 0-16,-1 1 0 0,-4 1 0 0,-2-5 0 16,-1 2 0-16,-2-3 0 0,-1-1 1 0,4-2 1 0,-2 1-1 15,5 0 1-15,1-1 0 0,-6 1 0 16,-2 1 1-16,-3-3 0 0,-3 0 2 0,1 0-2 0,-4 0 1 16,0 0 1-16,-1-2 0 0,1-2 0 0,0-1 1 15,-2 0-2-15,0-8 2 0,0-2-1 0,0 1 1 0,0-4-2 16,0 1 2-16,-4-4 0 0,-1 0-1 15,-4 0 1-15,-6 0-1 0,2 1 1 0,0-1 1 16,1-5-2-16,1 1 1 0,-2-3 0 0,2 2-1 16,2-1 0-16,3-3-1 0,-7 4 1 0,-2 0 0 0,-4 2 0 15,-1-6 0-15</inkml:trace>
  <inkml:trace contextRef="#ctx0" brushRef="#br0" timeOffset="98967.42">24796 13453 12 0,'4'-27'0'0,"3"-3"0"0,-1 3 0 0,-2 8 0 0,-2 5 0 0,0-7 0 0,-1-5 0 15,1-7 0-15,0-8 0 0</inkml:trace>
  <inkml:trace contextRef="#ctx0" brushRef="#br0" timeOffset="99889.04">24558 12560 12 0,'-17'-13'0'0,"17"13"0"0,-32-26 0 0,32 26 0 16,-15-9 0-16,15 9 0 0,-26-17 0 0,4 1 0 15,-6 0 0-15,-2-4 0 0,0 2 0 0,1 3 0 16,-3 3 0-16,-2-2 0 0,-1 4 0 0,-2 1 0 0,-2 0 0 15,-1 2 0-15,5 2 0 0,5-4 0 0,2 3 0 16,-1 0 0-16,-3 3 0 0,-2 1 0 0,1 0 0 16,-1 2 0-16,1 4 0 0,-1 1 0 0,1 4 0 15,-1 1 0-15,-1-3 0 0,-1 2 0 0,-1-1 0 16,2 3 0-16,3 1 0 0,8 2 0 0,-2-1 0 16,0 1 0-16,-1 2 0 0,1 3 0 0,-2 0 0 0,-1 0 0 15,-3 2 0-15,-2 0 0 0,-1-1 0 0,3 5 0 16,4-3 0-16,4 4 0 0,2 0 0 0,1-2 0 15,1 2 0-15,-1 2 3 0,1 3 2 0,1 2-2 16,2-2 2-16,2 0 5 0,2 0 0 0,-3 2 0 16,1-3 1-16,0 6 9 0,0-1 2 0,4 1-1 15,1 0 0-15,5 1 11 0,1 1-1 0,0-4 1 16,-1 1-1-16,-3 3-3 0,1-3 0 0,1 4 0 16,3 3 1-16,3 3-6 0,0 2-1 0,0-2 1 15,0 0 0-15,0-4-6 0,1 1 1 0,3-1-1 0,-2 1 1 16,0-1-6-16,-2 1 0 0,0-2 1 0,0 1 0 15,0 1-5-15,2-1 1 0,3-1 0 0,5-2 0 0,3-2 1 16,2-3 0-16,1 0 0 0,3-2 2 0,0 2-2 16,-1 0 1-16,-1-2 0 0,2-1 0 0,-1-3 5 15,-1-1 0-15,4-1-1 0,3-6 2 0,6 3-2 16,1-1-1-16,1 0 1 0,-2-2 0 0,1 0-3 16,3-2 1-16,0-3 0 0,-3 0 0 0,1-2 1 15,1-2 0-15,5-1 1 0,-1-4-1 0,-2 0-3 0,5-1-1 16,2-1 0-16,1-3 0 0,0-3-3 15,0-1 0-15,-4 1 1 0,0-2 0 0,-3-1-3 16,-5-1-1-16,5-1 1 0,3-3-1 0,2-2 0 16,2-3-1-16,-2 0 0 0,0 1 1 0,-2-6-3 0,0 0 1 15,-2-3-1-15,-1 0 1 0,-3-4-2 0,-3-1 1 16,0-4-1-16,0-2 2 0,1-3 0 0,3-3 0 16,-1-3 0-16,-3-1 1 0,-2-1-2 0,-2-5 1 0,0 1 0 15,-2-2 0-15,1-1 4 0,-3-1 1 0,-3-1-1 16,-3-1 1-16,-1-1 3 0,0 2 0 0,-2-6 1 15,0 2 0-15,-2-1-2 0,-3-2 1 0,-2-2-1 16,-5 1 1-16,-1 3-2 0,-3-4 1 0,-1 1 0 16,0 3 0-16,0 4 0 0,-1-1 1 0,-1 2-1 15,-1-4 1-15,-2 4 0 0,-3 1 1 0,-1 2-1 16,-3-3 1-16,-5-1-4 0,-1 1 0 0,-3 1 0 16,-1 4 1-16,-2 0-1 0,2 0 1 0,-3 3 0 0,-1 4 1 15,0 6 0-15,0 3 1 0,0 4-1 0,-1 1 1 16,-3 1-1-16,1 1 1 0,-3 2-1 0,-1 3 1 15,0 5-3-15,-1 1 1 0,-1 4-1 16,-2 3 1-16,0 1-5 0,-2 4 1 0,1 4 0 0,1 4 0 16,1-1-1-16,1 4-1 0,0 3 0 0,-2 2 0 15,-4 2 1-15,-1 2-1 0,-1 5 0 0,1 1 0 0,1 2 0 16,2 4 1-16,-2 5-1 0,3 0 0 0,2 1 0 16,1 6 2-16,-2 2-2 0,0 3 1 0,0 0-1 15,-2 3 0-15,2 2 0 0,2 4 0 0,2 3-1 16,0 2 1-16,3 0-1 0,3-2 0 0,1-2 0 15,2 2 0-15,2 4 0 0,0 0 1 0,0 1-2 0,1 2 2 16,7 0-1-16,1 0 0 0,4-2-1 0,0-1 0 16,0 5 0-16,2-4 1 0,1 4-1 0,3 1 1 15,1-1-1-15,3 0 1 0,3-1-2 0,1 1 1 16</inkml:trace>
  <inkml:trace contextRef="#ctx0" brushRef="#br0" timeOffset="102183.79">25788 10479 250 0,'-10'0'0'16,"10"0"0"-16,-17 8 0 0,17-8-8 0,-1 4 1 15,1-4-1-15,-8 8 2 0,8-8-1 0,-20 7 1 0,20-7-1 16,-28 14 2-16,28-14-1 0,-36 12 1 16,36-12-1-16,-31 17 0 0,12-6 1 0,0-2-1 0,3 1 1 15,1-1 0-15,0-1 1 0,0 3 0 0,-2-3 0 16,-2 4 0-16,1-5 1 0,-1 2 0 0,1 1-1 16,-3 2 2-16,2 4-1 0,1-4 0 0,-3 2 1 15,1 0 0-15,-1 1 0 0,1 1-1 0,-1 1 1 16,1 2 1-16,-1 2 0 0,1 3 1 0,-1-3 0 15,1 0 0-15,1 0 6 0,1-1 0 0,1 1 1 16,-4 3 0-16,1 2 26 0,-1 2 2 0,1-4 0 16,-1 2 0-16,3 2 4 0,-1 1 0 0,-1-1 1 0,1 1-1 15,2 6-4-15,0 1 1 0,-1-3 0 0,-1-3-1 16,1 3-8-16,-1-4 1 0,0 4-1 0,1 0 1 16,-1-2-7-16,-2 3 0 0,1 3 0 0,0 1 1 0,-1 0-7 15,2 2 1-15,3-4 0 0,-1 4 1 16,2 0-4-16,2 1 0 0,-2-1 1 0,0 0-1 0,-4 0 5 15,1-2 1-15,1 2 1 0,4 1-1 0,4-5 4 16,-1 6 1-16,1-1-1 0,-2 1 2 0,-2 0-1 16,0-1-1-16,2 1 1 0,-1-3 0 0,1 3 0 15,0-1 0-15,0 1-1 0,2-2 2 0,1 0-1 16,1-1 2-16,1 0-1 0,2-1 1 0,4 0-8 0,0-2 1 16,-2 2 0-16,1 0 0 0,-1 0-4 0,0 2 0 15,0-2 0-15,-2 2 1 0,2 1-7 0,1 3 0 16,-1-1-1-16,0-2 3 0,2 1-6 0,2 0 2 15,0 3 0-15,-2 0-1 0,-2 1-1 0,0-1-1 16,2 2 1-16,2-4-1 0,1-3 0 0,1 2-1 0,2-1 0 16,1-1 2-16,1 1-2 0,-3 1 1 0,3-2-1 15,1-2 0-15,2 0 0 0,0 2 0 0,1-4-1 16,-1 2 2-16,2-2-2 0,0 1 0 0,0 1 0 16,-2-2 2-16,2 1-3 0,0 1 0 15,0 0 0-15,2-2 1 0,4 0-2 0,-1 1 1 0,-1-1-1 16,2-3 2-16,-1 0-2 0,1 0 0 0,0 0 0 15,-1 0 1-15,-1-1-1 0,0 0 0 0,0-1 0 16,-1 0 0-16,1 0-3 0,0 2 2 0,0-2 0 16,-2-2 0-16,-1 1-3 0,1-2-1 0,0-1 1 15,0 1 0-15,0-2-4 0,2-2 2 0,2 0-2 0,-1-1 1 16,1 3-3-16,-1 1 1 0,3-1-1 0,-1-1 1 16,1 1-1-16,1-4 0 0,1 1 0 0,-1-1 0 15,-2-1 1-15,3-2 0 0,-1 0 0 0,1 0 1 16,-1-2 2-16,-2 2 2 0,3-1-1 0,-1-1 1 0,0 0 0 15,-1 1 2-15,-1-1-1 0,1-5 0 0,-1 2 1 16,1-2 1-16,-1 0-1 0,1-2 1 0,1 1-4 0,1-1 2 16,1-1-2-16,2 0 2 0,2-1-5 0,0-4 1 15,-2 1 0-15,-2-2 0 0,0-1-4 0,-1 0 0 16,-1-2 0-16,2-2 1 0,2 0-4 0,1-1 0 16,-1-2 1-16,0 1-1 0,2-4 0 0,3-1-1 15,1-2 0-15,-2 1 2 0,0 0-41 0,1-1 1 16</inkml:trace>
  <inkml:trace contextRef="#ctx0" brushRef="#br0" timeOffset="102650.43">26492 15265 99 0,'22'-26'0'0,"1"4"0"0,-8 6 0 0,-6 4-1 0,-2 2 0 0,4-2 0 0,6-9 1 0,7-5-1 0,4-5 0 0,0-2 0 16,-2 0 0-16,-1-3-1 0,1 1 1 0,0-5 0 16,0 0 0-16,-2-3 0 0,-2 0 0 0,1 0 0 15,-1-1 0-15,1-2-1 0,-1-1 1 0,-2 0 0 16,-3 0 1-16,0-1-1 0,-2 1 0 0,0-1 0 15,0-1 1-15,1 1-1 0,3-1 0 0,-4 1-1 16,-4 0 2-16,-3-3-1 0,-3 1 1 0,1-2-1 16,-1-1 1-16,1-3-1 0,-2 1 1 0,-1-2-1 0,-1 1 1 15,0 3-1-15,-2-1 1 0,-2 0-1 0,0-4 1 16,1-1-1-16,-3 0 1 0,0 0-2 0,0 0 2 16,-1-1-1-16,-1-1 1 0,-1 2-1 0,-3 2 1 15,-1 2-1-15,-2-1 1 0,-2 1 0 0,0-4 0 0,0 4-1 16,1 1 1-16,-1 2 0 0,-2-3 0 15,2-2 0-15,0-2 0 0,-4 2 0 0,-1 3 0 16,-4-1 0-16,-2-1 1 0,0 1 0 0,1 1 0 0,1 2 3 16,0 2 0-16,-2-2 0 0,2 0 0 0,-2 2 10 15,-1-3-1-15,1 1 0 0,-2 0 2 0,0 0 7 16,-1 0 1-16,-1 3-1 0,0-1 1 0,2 4-5 0,2-3 1 16,-2 2 0-16,-2 4 0 0,0-2-11 15,2 4 0-15,-1 1 0 0,-1 5 1 0,-2-3-4 0,0 4 1 16,1 1-1-16,-5 3 1 0,-1 1-6 0,0-1 1 15,1 4-1-15,3 2 1 0,3 2-1 0,0 1 0 16,-1 4 0-16,1-1 0 0,0-2-1 0,0 2 0 16,0 6 0-16,1 2 1 0,1 5-1 0,2-4 1 0,-1 2-1 15,1-2 1-15,-2 1 0 0,0-1 0 0,1 0 0 16,0 6 0-16,3-2 0 0,2 3 0 0</inkml:trace>
  <inkml:trace contextRef="#ctx0" brushRef="#br0" timeOffset="104800.88">20436 12971 12 0,'13'-37'0'0,"2"-8"0"0,-2 7 0 0,-2 10 0 0,-1 6 0 15,-7-13 0-15,1-11 0 0,-2-18 0 0,-2-11 0 16,4-1 0-16,3-2 0 0,4-1 0 15,2-5 0-15,-5 0 0 0,-4-5 0 0,-4 1 0 0,-4-4 0 16,2 1 0-16,4-3 0 0,5-1 0 0,1 0 0 16,-3 3 0-16,-1-5 0 0,-4 0 0 0,-2-1 0 15,-3-1 0-15,-1 2 0 0,-7 4 0 0,-2-8 0 16,0 6 0-16,2 3 0 0,4 4 0 0,0-2 0 0,-6 0 0 16,-2 4 0-16,-4 3 0 0,-1 0 0 0,3-1 0 15,1-2 0-15,1-1 0 0,2 1 0 0,-5 3 0 16,-8 0 0-16,-8 1 0 0,-5 3 0 0,4-3 0 15,3 3 0-15,8 1 0 0,4 4 0 0,0-1 0 16,-8 4 0-16,4 4 1 0,-6 3 0 0,-1 0 0 16,-3 1 0-16,-1 5 8 0,-2-5 0 0,1 6 0 15,-3 7 0-15,1 0 13 0,0 5-1 0,-2 0 0 16,1 3 2-16,0 6-1 0,-2-2 2 0,0 7-2 16,-2 1 2-16,-1 4-6 0,-5 6 1 0,3-1 0 0,-3 5 0 15,3 1-1-15,0 4 0 0,-1 8 0 16,-3-1 1-16,0 4 1 0,0 5 1 0,3 6 1 0,-1-2-1 15,3-1 0-15,4 8 1 0,-1 5-1 16,-3-4 1-16,1 4-4 0,-1 5 1 0,-1 5 0 0,-1-2 1 16,-1 4-4-16,-1 5 1 0,-1 2 0 0,6 1 0 0,5 4-6 15,0-1 0-15,0 4 1 0,-6 1 0 0,-1 4-4 16,-6 4 0-16,3 2-1 0,7 3 1 0,-3-1-1 16,4 7 0-16,2-3 0 0,-2 3-1 0,2-1-1 15,0 4 0-15,-1-2 0 0,-1 6 0 0,-2-1 0 0,-2 6 1 16,5-2-1-16,2 5 1 0,5-5-1 0,3 5 2 15,1-2-1-15,-1 4 0 0,2 1 2 0,2 4 0 16,-2-3 0-16,2-4 0 0,6 7-3 0,-4-3 2 16,2-1 0-16,1 1 0 0,3 1-2 0,1 0 1 0,1 0 0 15,-1-1 0-15,-3 1 0 0,1 0-1 16,3 4 1-16,1-5 0 0,4-4-2 0,0 0 1 0,0 2-1 16,1-2 1-16,1 0-2 0,2-2 2 0,-2 4-1 15,3 1 0-15,-1-1-1 0,5 0 0 0,-1 2-1 16,1-3 2-16,-2 1 5 0,3 0 0 0,-3 1 0 15,6-1 0-15,-4 2 5 0,2-1 1 0,8-1-1 16,0-2 2-16,1 2 3 0,4 0 0 0,2-2 0 16,-3 0 0-16,1 2-4 0,-2-6 1 0,4 4-2 15,0 2 2-15,-2-4-8 0,2-1 0 0,2 3 0 16,2 0 1-16,-2 0-7 0,4-1 1 0,-1-1-1 0,-1-5 2 16,4-1-4-16,1-1 1 0,0 0-1 15,1-1 1-15,1-4-1 0,2 0 0 0,0-1 0 0,-2-4 0 16,2-2 0-16,0-3 0 0,2 0 0 0,-2-5 0 0,2-1 0 15,-5-3 0-15,5-1 0 0,3-4 1 0,5 0-1 16,1-2 1-16,2 0-1 0,0-1 1 0,0-4-1 16,1 0 2-16,2-5-2 0,-2 0 1 0,-5-2-1 15,2-2 1-15,2-3 0 0,4-1 0 0,2-5-1 16,1-1 0-16,1-1 0 0,0-1 0 0,-1-7 0 0,1 1 0 16,-1-1 0-16,1-1 0 0,-2-4-2 0,-1 0 0 15,5-1-1-15,3-3 2 0,4-1-6 0,4-1 1 16,-3 1-1-16,-5-6 1 0,-3 3-4 15,-2 0 1-15,3-3-1 0,0-1 1 0,6 1-3 16,2-3 1-16,-2 0-1 0,0-1 1 0,-2-2 0 0,0 0 0 16,-2-2 0-16,4 0-1 0,0 0-1 0,3-1-1 15,-3-3 1-15,-4 1 1 0,-3-2-2 0,-1-2 1 16,1-1-1-16,5-3 1 0,2-2 4 0,-1-1 0 0,-2-3 0 16,-1-2 1-16,-4-3 1 0,-1-1 2 0,-2-1-2 15,-4-3 1-15,-4-1 2 0,-2 1-1 0,2-6 1 16,1-2-1-16,1 1 2 0,2-2 0 0,-2-4-1 15,-4 2 1-15,3-3 1 0,-7-2-1 0,-1 0 1 16,-4-2 0-16,-2-2 0 0,-5-3 0 0,-4 0 0 16,0-2 1-16,-2-1 0 0,0-1 0 0,2-3 0 15,4-1 0-15,3-1-1 0,0-1 2 0,-1-8-1 16,-4 3 1-16,-3-6 1 0,-6 0 1 0,3-5-1 16,0-2 0-16,-1 2 3 0,-3-3 2 0,-1 0 0 0,-3 3-1 15,1-7 5-15,0 0 0 0,-2-2 0 0,-2 0 1 16,-2 3-1-16,0-1 0 0,0-2 0 0,-2 0 0 15,1 2-1-15,-1-1 0 0,-2 3 0 0,1-1 0 16,-8 5-4-16,1-1 1 0,-1 0 0 0,0 4-1 0,-2 1-1 16,-1 4 0-16,1 2 1 0,2-5-1 15,2-3-2-15,1 3 1 0,-5 4-1 0,2-4 1 0,0 1-1 16,0 2 2-16,-2 3-1 0,-1 1 1 0,-1 4-2 16,-2 6 0-16,2-5 0 0,1 1 1 0,-1 0-3 15,2 4 1-15</inkml:trace>
  <inkml:trace contextRef="#ctx0" brushRef="#br0" timeOffset="116405.02">9052 15032 225 0,'0'0'0'0,"0"0"0"16,0 0 0-16,0 0 39 0,5 0 1 0,-5 0-1 15,10-2 0-15,-10 2 4 0,11-7-1 0,-11 7 1 16,26-14 1-16,-4 5-21 0,2-1 1 0,-1 1 0 16,-1 1 0-16,-3-1-10 0,-1 0 0 0,3 6 0 15,3-2 0-15,6 3-7 0,2 0 1 0,-1-1-1 16,-1-2 1-16,0-2-4 0,-4-2 1 0,4-1-1 16,2-1 2-16,1 1-4 0,2 0 1 0,3-1-1 0,-5-1 2 15,8 2-3-15,-2-4 0 0,4 0 0 0,-2-3 0 16,4-2 0-16,-2-4 1 0,0 2-1 0,3-3 0 15,3 0 0-15,1-2 0 0,4 2 0 16,-4 1 1-16,-1 1 0 0,3-2 0 0,2-1-1 0,-2 3 1 16,4-4 12-16,4 2-1 0,-3-2 1 0,3 0 0 15,-4-4 18-15,2 1 0 0,3-4 1 0,-3 0-1 0,3-1 3 16,1-1 0-16,-1-1 0 0,1-2 0 0,1 1 11 16,4-1 2-16,-5 0-2 0,-4 0 1 0,-4 2-20 15,-4-6 1-15,2 4 0 0,2 2 0 0,2 1 12 16,-4-1 1-16,0 1-1 0,-1 2 0 0,-7 2 0 15,1 0 0-15,-4 0 1 0,-2 0-1 0,2 1-8 0,-3 1 2 16,-5 1 0-16,2 0-1 0,-3 2-18 0,-2 0 1 16,-2 2-2-16,0 0 2 0,-2 2 0 0,-2 1 1 15,0 2-1-15,-1 1 1 0,-5 3-9 0,1-1 1 16,-4 2 0-16,-2 4 0 0,-7 0-8 0,-6 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51:39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21433 6967 12 0,'2'0'0'0,"-2"0"0"16,11-5 0-16,-11 5 2 0,11 0 0 0,-11 0 1 15,21-9-1-15,-21 9-1 0,28-19 0 0,-28 19 0 16,30-20 1-16,-30 20-2 0,35-33 0 0,-15 19 0 16,1 0 0-16,1 0 0 0,4 2 0 0,1 0 0 15,-5-4 0-15,0-1 0 0,1 0 0 0,1-4 0 16,0 2 0-16,0 0 0 0,2 3 0 0,4-1 0 16,0-2 0-16,0 2 0 0,0-1 2 0,-1 3-2 15,-3-4 1-15,-1 5 5 0,-3-2 1 0,2 3 0 0,2-8 0 16,2 0 22-16,2-2 1 0,2 1 0 15,-2 1 1-15,1 0 20 0,1 2 1 0,-2 2 0 0,-2-4 0 16,-2 1-5-16,-4 2 1 0,1 3-1 16,-1-1 1-16,0 2-11 0,-3 2 1 0,-2 0-1 0,-4 0 1 15,-4 7-10-15,-3-4 0 0,-6 9 0 0,5-7 2 0,-5 7-11 16,2-3 1-16,-2 3-1 0,0-2 1 0,0 2-5 16,0 0 1-16,0 0-1 0,-4 0 1 0,4 0-4 15,-5 0 1-15,-5 5-1 0,-6 2 1 0,-10 7 4 16,-2 2 0-16,0 1 0 0,0 0 0 0,2 2 0 0,1 2 1 15,-1 0-2-15,-3-1 2 0,-5 1-3 0,-3-3 0 16,1 6-1-16,3 0 2 0,1-3-5 0,0 3 1 16,-1-3 0-16,1 0 0 0,1-1-2 0,-3 1 1 15,2 0-1-15,-3 0 2 0,-2-1-2 0,-1 5 1 16,3-5 0-16,0-2 0 0,1 2-2 0,2-1 0 16,3 2 0-16,-1-3 1 0,2-5-1 0,2 3 0 0,0 0 0 15,0-1 0-15,1 2-1 0,3 4 0 0,1-4 0 16,1-1 0-16,3-2-2 0,0-2 1 0,3-2 0 15,0-3 1-15,3 0-3 0,2-3 2 16,2-3-1-16,1 1 0 0,6-2 0 0,-8 5 0 0,8-5-1 16,-7 4 1-16,7-4 0 0,-2 0 0 0,2 0 1 15,0-4 0-15,0 4-2 0,0-5 1 0,0 5 0 16,13-15 0-16,4-4 0 0,3-4 0 0,1-1-1 16,-1 0 1-16,1 3-2 0,5 4 2 0,0-4-1 15,-2 0 1-15,2 0 0 0,2 0 0 0,4 2 0 16,0 2 1-16,3-2-1 0,4-2 2 0,0 1 0 0,1-3 0 15,-3 2 1-15,0-3 1 0,0 0-1 0,1 0 1 16,-3-2 1-16,2 1 2 0,1-2-1 0,-1 1 0 0,0 0 0 16,0 2 0-16,1-4-1 0,-1 2 2 0,-2-5-4 15,-1 0 1-15,-3 3 0 0,-1 4 0 0,-4 6-1 16,-1 1 1-16,-3 2-1 0,-3-1 1 0,-3 2-7 16,1 2 1-16,-4 3-1 0,0-1 2 0,-2 5-4 15,-1-4 0-15,-3 2 0 0,-1 5 1 0,-6 2-2 16,7 0 0-16,-7 0 0 0,6 0 1 0,-6 0-1 15,4 0 0-15,-4 0 0 0,1 4 1 0,-1-4-1 16,-3 14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52:58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15260 10010 715 0,'0'0'0'16,"0"0"0"-16,0 0 0 0,0 0 18 0,2 0 1 16,-2 0-1-16,4 0 2 0,-4 0 0 0,3 0 1 15,-3 0 0-15,6 0 1 0,-6 0-14 0,0 0-1 0,0 0 1 16,0 0 0-16,0 0-5 0,0 0 2 16,0 0-1-16,0 0 1 0,0 0-3 0,0 0 2 0,0 0-1 15,0 0 0-15,0 0 0 0,0-4 0 0,0 4-1 16,7-9 2-16,-7 9-2 0,15-13 0 0,-15 13 0 15,15-21 2-15,-15 21-2 0,21-17 1 0,-21 17-1 16,20-13 2-16,-20 13-3 0,17-12 1 0,-17 12 0 16,26-15 1-16,-7 6-2 0,3 0 1 0,-1-1 0 15,1 0 1-15,0-2 1 0,1-1 1 0,1 0-1 0,2 2 0 16,4 3 2-16,-6-5 1 0,4 1 0 0,0 0-1 16,0-2 1-16,0-1 1 0,4-1 0 0,-3 2 0 15,3-3 1-15,0 1 1 0,1 1-1 0,3-2 1 16,1-1-5-16,-2 1 1 0,3 1 0 0,1-3-1 15,4 2-1-15,-6 0 0 0,2-1 1 0,2 3-1 16,-4-4-2-16,2 5 2 0,0-3-2 0,1 1 1 16,1 1 10-16,5 1 0 0,-3-4 1 0,-2 3-1 0,0 3 6 15,-7-7 0-15,-1 5 0 0,1-3 1 0,-3 1 6 16,-1 0 0-16,0 3 0 0,-4-5 1 0,4 3-7 0,-4-1 0 16,0 2 0-16,-2 2 2 0,-1 2-2 15,-1-1 1-15,-3 1 1 0,-3 1-1 0,-1 4 0 0,-2 0 1 16,2 1-1-16,-6 4 0 0,1-3-3 0,-6 3 0 15,-4 0 0-15,11-5 1 0,-11 5 6 0,9 2-1 16,-9-2 1-16,6 3 1 0,-6-3-2 0,1 0 0 0,-1 0 1 16,-3 3 0-16,3-3-4 0,-6 9 1 0,-1-7 0 15,-6 5 0-15,-8 5-4 0,-7 2 1 0,2 0 0 16,0-1 0-16,-2 0-3 0,0 0 1 0,2-1 0 16,2 1 0-16,-6 2-3 0,4-1 2 0,-6 5-2 15,2-3 2-15,1 1-8 0,-3 4 0 0,2-6 0 16,-3 4 1-16,-5 0-6 0,1 2 0 0,0 0 1 15,-4 0 0-15,2 3-1 0,0 2-1 0,-2 2 0 16,-2-6 0-16,0 2-2 0,0 0 1 0,2 1-1 16,-2-5 1-16,0 1-1 0,0 3 0 0,1-3 0 15,2 2 0-15,-1 1-1 0,2 4 1 0,-2-6 0 16,0 1 0-16,-1-3-1 0,-3 1 0 0,2 0 0 0,0 0 1 16,2-1-2-16,0 0 1 0,2 0 0 0,2 1-1 15,3 2-1-15,3 1 0 0,-1-5-1 0,-2 2 2 16,3-2-2-16,3 0 0 0,-2-2 1 0,4-1-1 0,-6-4 2 15,4 0 0-15,4 0 0 0,0-2-1 0,1-1 1 16,1 0 1-16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56:12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16179 5148 12 0,'-4'2'0'16,"4"-2"0"-16,-9 5 0 0,9-5 0 0,-13 4 0 0,13-4 0 15,-15 5 0-15,15-5 0 0,-28 7 0 0,28-7 0 16,-32 17 0-16,13-5 0 0,1 0 0 0,-1 2 0 16,-1 4 0-16,1 1 0 0,-3 1 0 0,1 5 0 15,3-5 0-15,1 1 0 0,2 3 0 0,2-1 0 16,2 1 0-16,-6 0 1 0,2 2 0 0,2 2 0 16,2-4 1-16,0 2 15 0,-2 2 0 0,5-6 0 15,-1-1 0-15,3-2 15 0,2-2 1 0,4-1-1 16,0-7 2-16,2-2 1 0,2-2 1 0,-4-5 0 15,8 8 0-15,-3-2-2 0,3 1 1 0,3-4 0 16,4-1 0-16,3 1-8 0,5 1 0 0,3-4 0 0,0 0-1 16,4-7-3-16,1-4-1 0,5-1 1 0,3 0 0 15,4 0-2-15,5-7-1 0,-5 0 0 0,4 0 1 16,-1-2-6-16,1-5-1 0,1 2 1 0,6 0 0 0,6 3-4 16,5-8 0-16,-3 1 0 0,-3 2 1 0,1-3-2 15,-2 1 0-15,1 0 0 0,3-1 0 0,3-4 28 16,4 0 1-16,-2 2 0 0,0-2 0 0,-6 2 1 15,5 1 2-15,-1-3-1 0,0 4 1 0,2 0 0 16,0 1 1-16,-3 2 0 0,-5-2 0 0,-7 2-13 0,1 6-1 16,-1-5 0-16,0 5 1 0,4-5-3 0,3 5 1 15,-6 2 0-15,-5 3 0 0,-3 3-12 0,-4-2 1 16,-8 3 0-16,1 3 0 0,-2-1-7 0,-5 4 1 16,0 1 0-16,-3 1 0 0,-2-2-5 0,-1 5 1 15,-6 0-1-15,-2 1 1 0,0 3-1 0,-6 3 1 16,1-2-2-16,-5-1 2 0,-3-4-2 0,6 5 2 15,-6-5 0-15,-2 15 0 0,-2-3-1 0,-1 0 1 16,-5 6 0-16,-3-4 1 0,-5 5-2 0,-5-2 2 16,1 0 0-16,1-1 0 0,5-1-2 0,1-2 0 15,-4 0 0-15,-3 0 1 0,-2-1-2 0,-3 0 1 0,1 0 0 16,-3 0-1-16,3 2-4 0,-6 1 0 0,2 3 1 16,-2-1 0-16,-1 2-2 0,-4-5 0 0,-1 1 0 15,1 1 1-15,2 1-1 0,-1 1 0 0,1-3 0 16,1 3 0-16,3 1 0 0,3-2 0 0,-6-5 0 15,-3 2 1-15,-2 1-1 0,-2-2 0 0,2-5 0 0,1 1 1 16,3-2 0-16,0 1 0 0,-1-2 1 16,1 1-1-16,-1 1 1 0,-1-4 1 0,0 4-1 0,0-3 2 15,3 2-1-15,-3-1 1 0,-1 1-1 0,-3-2 0 16,0 0 1-16,0 2-1 0,2-4 0 0,4 2 1 0,1 2-1 16,5-1 2-16,-3-1-1 0,-5 5 1 15,-1-1-2-15,1-1 0 0,-4-1 1 0,-2 2 0 0,0 0-3 16,2-1 2-16,-1 4-1 0,4 1 0 0,7-1-1 15,-5-4 0-15,3 4 0 0,-1-3 1 0,1 0-2 16,1-1 0-16,-3 1 0 0,1 1 1 0,-1 4-1 16,3 2 0-16,-3-4 0 0,3-3 0 0,2-4-1 15,2-2 1-15,4 2 0 0,-2 2 0 0,3 2-2 0,3-4 2 16,1 2-1-16,1-2 1 0,-5 2-1 0,3-3 1 16,1-3-1-16,2-1 1 0,2-3-1 0,-3-2 1 15,3 0-1-15,6 1 1 0,9 4-1 0,-10-12 0 16,7 5-1-16,-1-2 1 0,2-1-1 0,-4-2 1 15,6-4-1-15,2-4 1 0,4-8-2 0,1 2 1 16,3-7 0-16,1 4 0 0,4 1-2 0,1-1 2 0,-1-1 0 16,-2 1 0-16,0-4-3 0,-1 2 2 0,4 1-1 15,-1 4 1-15,4-7-3 0,3 2 2 0,-3 2-1 16,1 3 1-16,3-2-2 0,-1 4 2 0,1 2-2 16,1 1 2-16,0 5-2 0,-2-1 2 0,1 0-2 15,-3 3 1-15,-3 3 1 0,-2 1-1 0,-4 5 1 16,0 0 1-16,-3 1-1 0,-5 4 1 0,-3 0 0 15,6 0-1-15,-6 0 2 0,4 0 1 0,-4 0-1 16,3 4 0-16,-3-4 1 0,6 12 1 0,-10 2-1 0,2 5 1 16,-5 7-1-16,1 6 1 0,-5 3 0 15,0 0 0-15,-2 3 0 0,-4-4 0 0,-1 6 0 0,-1-4 0 16,-2 3 2-16,-3 2 1 0,0 1-1 0,0-1 0 0,1 2 6 16,-1 4 0-16,0-2 0 0,3 2 1 15,3 5 4-15,-1-2 2 0,1-5-1 0,-1 0 1 0,-2-4-3 16,1-2 0-16,1-3 1 0,1 2 0 0,-1 2-4 15,2 1 1-15,4-3-1 0,4-5 1 0,-2 0-2 16,3-7 0-16,3 2 0 0,-1-4 0 0,1-3-5 16,3-4 1-16,2-1-1 0,3-4 0 0,7-4-2 15,-3 1 2-15,4-5-1 0,1 1 0 0,1-5-2 0,-4 0 1 16,6-5 0-16,5-2 1 0,5-2-2 0,2-7 0 16,3-1 0-16,2 0 1 0,0-7-1 0,1-2 0 15,1-2 0-15,7 0 0 0,3-3 0 0,5-2 0 16,-6 0 0-16,3 0 1 0,3 1-1 0,-1-1 1 15,3 0-1-15,-1 0 1 0,2 3 0 16,4-2 0-16,-2-1 0 0,0 3 1 0,-4-1-1 0,-3 0 0 16,-1 0 0-16,-1 1 0 0,-2 1 0 0,-6 0 0 15,6 4 0-15,0 1 1 0,7-2-1 0,-3 5 0 0,1 2 0 16,-1 2 0-16,-2-2-1 0,-6 5 1 0</inkml:trace>
  <inkml:trace contextRef="#ctx0" brushRef="#br0" timeOffset="33465.76">30695 9149 12 0,'0'0'0'0,"0"0"0"0,6 4 0 16,-6-4 8-16,6 5 0 0,-6-5-1 0,3 4 1 15,-3-4 20-15,-2 10 1 0,2-10 1 0,-5 19-1 16,5-19 8-16,-8 29 0 0,5-10 0 0,-1 2 0 15,0 2 3-15,0 1 2 0,-1-7-1 0,-1 1 1 16,3 1-18-16,1-6 0 0,0 1 1 0,-2 0 0 16,0-2-4-16,1 0 0 0,1 0 1 0,2-3-1 0,0-2-5 15,0 2-1-15,0-1 1 0,2-4 1 0,-2-4-4 16,13 5 1-16,-4-3-1 0,2-2 1 0,4-2-3 0,4-5 0 16,1-2 0-16,3-3 2 0,5-2-2 0,1-5 1 15,1 0 1-15,0 0-1 0,4-1 4 0,1-8 0 16,-2 2 0-16,1 0 1 0,0-2 9 0,1-1 0 15,4-1-1-15,0 3 1 0,0-3 19 0,0-1 0 16,2 2 0-16,2 3 1 0,0-4 0 0,0 6 0 16,0-4 0-16,-4 3 0 0,0-3-10 0,-2 2 1 0,3 0 0 15,1 2 0-15,0 1-7 0,-2 2 1 0,-2 2-1 16,-2-1 1-16,1 4-10 0,-3-1 0 0,-1 3 0 16,-4 0 0-16,-2 2-1 0,-2-4-1 15,-1 6 0-15,-7 1 0 0,-1 2 2 0,-4 2 0 0,-3 2 1 16,-3-4-1-16,-5 7-1 0,2-2 0 0,-2 2 1 15,0 0-1-15,0 0-7 0,0 0 1 0,0 0-1 16,0 0 1-16,0 0-5 0,0 0 0 0,0 0 0 16,-2 0 1-16,2 0-5 0,-9 9 1 0</inkml:trace>
  <inkml:trace contextRef="#ctx0" brushRef="#br0" timeOffset="35016.17">7108 16030 539 0,'0'2'0'0,"0"-2"0"16,6 7 0-16,-6-7 7 0,0 3 0 0,0-3-1 16,0 4 2-16,0-4 22 0,0 3-1 0,0-3 0 15,6 4 0-15,-6-4-10 0,7 3 0 0,-7-3 0 0,6 2 1 16,-6-2-11-16,5 0 0 0,-5 0 0 0,8 0 0 15,-8 0-3-15,11 0 0 0,-11 0-1 16,15 0 1-16,-15 0-3 0,22-4 2 0,-22 4-2 0,26-7 2 16,-26 7-2-16,19-8 1 0,-19 8 1 0,20-14-1 15,-20 14 0-15,28-14 0 0,-28 14 1 0,28-14-1 0,-28 14 1 16,34-19 0-16,-16 12 1 0,3-3 0 0,-1-2 0 16,5-2 1-16,4 2 0 0,-3-2 1 0,4-2-2 0,2 1 1 15,3-2 0-15,-3-2 1 0,2 0-2 0,-1-4 2 16,-1-1 0-16,-1 0 0 0,1-1 3 0,0 1 0 15,3-4 1-15,2 2-1 0,3 2 8 0,2-2 1 16,1 0-1-16,-4-1 1 0,2-1 4 0,-3 0 0 16,-1-1-1-16,0-2 1 0,-5 1-4 0,5 1 1 15,0-1-1-15,1 3 2 0,5-3 0 0,-4 3 2 16,2 1-1-16,-6 0 1 0,2 0-7 0,1 2 1 0,-1-1 0 16,-2 1 0-16,1 2-2 0,-5 1 2 0,1 2 0 15,-2 1 0-15,-2 1-3 0,0 2-1 0,0-1 1 16,-4 0 0-16,-2 3 4 0,-3 0 1 15,0 3 0-15,-1 1 0 0,1 3 3 0,-6-1-1 0,0 1 1 16,-6 3 0-16,-7 3-2 0,12-4 1 0,-12 4-1 16,0-3 0-16,0 3 1 0,0 0 0 0,0 0 1 15,0-3-1-15,0 3-4 0,0 0 1 0,0 0 0 16,0 0 0-16,0 0-6 0,5 0-1 0,-5 0 0 16,2 0 2-16,-2 0-11 0,4 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57:44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13175 7710 929 0,'-4'1'0'0,"4"-1"0"16,-1 7 0-16,1-7-32 0,-12 5 1 0</inkml:trace>
  <inkml:trace contextRef="#ctx0" brushRef="#br0" timeOffset="466.58">12754 7691 665 0,'-4'1'0'0,"4"-1"0"0,-5 11 0 15,5-11 18-15,-8 10 1 0,8-10 0 0,-9 10 0 0,9-10-5 16,-11 7 0-16,11-7 1 0,-6 9-1 0,6-9-15 15,-4 17 0-15,4-17 0 0,-7 23 0 0,5-6-24 16,-3 0 2-16,-3 1-1 0,3-3 1 0,-7 1 11 16,1 1 1-16,2-5 0 0,3 0 0 0,-1-3 5 0,1-4 2 15,6-5-1-15,-5 9 1 0,5-9 4 0,5 7 1 16,-5-7-1-16,2 3 1 0,-2-3 9 0,4 2 1 16,-4-2-1-16,9 4 1 15,0-1 21-15,4-3 0 0,6 0 0 0,0-5 0 0,3 1 11 0,6-6 0 16,-2 0-1-16,4-3 2 0,0 1 1 0,1 0 0 15,1-5 0-15,-2 1 0 0,2-4-12 0,-1 2 1 16,1-2 0-16,3 0-1 0,4 3-2 0,1-4-1 16,1 1 0-16,1-1 2 0,-1 0-7 0,2 0 2 0,-2-1 0 15,2-1 0-15,-6 3-10 0,1-8 1 0,-1 4 0 16,2 1 0-16,0-1 3 0,0 3 2 0,0 0-1 16,-1 1 1-16,-1 1-6 0,-2 1 3 0,-1 3-2 15,-2 1 1-15,-4-3 5 0,-2 1 2 0,-2 4-1 16,-2 3 1-16,-3 1-2 0,-2 4 1 0,-4-3 0 15,-2 5-1-15,-4 2-3 0,-3 0-1 0,-4 0 0 16,6 6 1-16,-6-6-5 0,3 3 1 0,-3-3-1 16,4 4 0-16,-4-4-6 0,6 12 2 0,-4-4-1 15,-2 1 0-15,-2 3-4 0,2 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59:32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9475 7678 892 0,'0'0'0'0,"0"0"0"0,0 7 0 0,0-7 0 0,-4 13 0 15,4-13 0-15,-4 12 1 0,4-12 0 0,0 8 1 16,0-8 0-16,0 9 1 0,0-9-1 0,0 3 0 16,0-3 0-16,8 4 2 0,-8-4 1 0,5 5 2 15,-5-5-1-15,10-3 0 0,-10 3-3 0,24-6 0 16,-24 6 0-16,35-17 1 0,-14 5 2 0,1 0 2 15,2-5 0-15,-5 1 0 0,1-1 1 0,1 1 1 16,1-5 0-16,3 2 0 0,6-3 2 0,-1-2-1 0,2-4 0 16,5 2 0-16,0-3 15 0,6-1 1 0,-2-1 0 15,2-2 0-15,0-2-1 0,0 3 1 0,5-5-2 16,2-1 2-16,1 2-5 0,3 3 0 0,-2-3-1 16,2 1 2-16,-4-5-3 0,-1 2 1 0,1 2 0 15,0-2 0-15,1 0 1 0,-1 1 1 0,0 1-1 16,1 3 1-16,-3 4-3 0,2-1 1 0,-1 3-1 15,-1 1 2-15,-5-4-3 0,2 6 1 0,-6 0-1 0,2-1 1 16,2 3-3-16,-6-1 1 0,0 3-1 0,1 2 1 16,-5 3-5-16,-3 1 2 0,0-2-1 0,-8 8 1 0,-3-1-6 15,-4 6 0-15,-2-3 0 0,-8 6 0 0,-5 0 3 16,10 0 2-16,-10 0-2 0,3 0 2 0,-3 0-7 16,2 0 2-16,-2 0-1 0,-2 6 1 15,2-6-3-15,-3 12 1 0,-5-5-2 0,-5 7 2 0,-11 6 0 16,-2-1-1-16,-4 4 1 0,4 1 0 0,2-3 2 15,-1-4 0-15,1 4 0 0,-2 0 0 0,-6-1-1 16,1 3 0-16,-3-2-1 0,2-1 2 0,-1 3-2 16,1 1 1-16,-5 0 0 0,0 1 0 0,-1 1-5 15,1 3 0-15,-4 2 1 0,2-5-1 0,-2 2 2 0,-2-4-1 16,2 2 1-16,-2-2-1 0,1 0 1 0,4 1-1 16,-3 1 1-16,0-2-1 0,0-3-2 0,-2 1 2 15,-1 2-1-15,-1 1 0 0,2-1 0 0,-5 0-1 16,3 2 0-16,4 0 1 0,4 2-3 0,3-1 0 15,-3 3 0-15,-8-4 2 0,-1 1-2 0,-1 3 0 0,-1-6 0 16,5 0 0-16,4 1-2 0,3-3 2 0,1-1 0 16,1-2 0-16,-3 0-2 0,2 0 1 0,1-7 0 15,-1 2 0-15,1-2 0 0,1-2 1 0,5 1-1 16,-2-3 1-16,6-1-2 0,-1-3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01:37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6289 7703 677 0,'-8'7'0'0,"8"-7"0"0,-9 12 0 16,9-12 32-16,3-4 0 0,-3 4 1 0,2 0-1 0,-2 0 38 16,0 0 0-16,0 0-1 0,0-3 1 0,0 3-32 15,0-2 0-15,0 2 0 0,4-10 0 0,-4 10-12 16,15-30 0-16,-4 6 0 0,-3-2 1 0,3-7-13 16,2-8 2-16,0-4-1 0,0 3 0 0,2-3-6 15,-2-3 1-15,2 1-1 0,7-3 1 0,2-7-3 16,2 3 1-16,4-8 0 0,2-4 0 0,1-5-2 0,5-5 2 15,3-4-1-15,2-10 1 0,1-1-1 16,-1-8 0-16,7-5 1 0,6-1 0 0,6-4 0 16,1 1 0-16,-1-8 0 0,-5 0 0 0,-1 6-1 0,0-6 2 15,4-4-1-15,3 1 1 0,1-4 10 0,3 2 0 16,-6-2 0-16,-3 0 2 0,-4 2-10 0,-2-2 0 0</inkml:trace>
  <inkml:trace contextRef="#ctx0" brushRef="#br0" timeOffset="3101.36">12132 7959 12 0,'0'-2'0'0,"0"2"0"0,0-3 0 0,0 3 25 16,0-4 0-16,0 4 0 0,0-5 1 0,0 5 31 16,0-5 1-16,0 5 0 0,-4-11 0 0,4 11-16 15,-2-13 0-15,2 13 0 0,0-21 0 0,0 21-14 16,8-30 2-16,-3 15-2 0,1-6 1 0,1 2-15 16,4-2 2-16,2-1-1 0,2-1 0 0,0 1-3 0,0-2 0 15,8-4 0-15,-1-3 1 0,8-4-4 0,5 0 0 16,-1-4 0-16,1-5 1 0,2-8-4 0,1-3 2 15,4-7 0-15,9-6 0 0,5-8 11 0,5-10 0 16,10-18 0-16,7-12 1 0,6-14 5 0,4-8 1 0,14-15 0 16,6-8 0-16,15-15 26 0,6-2 1 0,14-20 0 15,6-13 1-15,19-14-1 0,0-8 2 0</inkml:trace>
  <inkml:trace contextRef="#ctx0" brushRef="#br0" timeOffset="7049.43">22365 7763 12 0,'2'2'0'0,"-2"-2"0"0,1-2 0 0,-1 2 0 15,-3-5 0-15,3 5 0 0,0-3 0 0,0 3 0 16,0 0 0-16,0 0 0 0,0 0 0 0,0 0 0 15,0 0 0-15,0 0 0 0,0 0 0 0,0 0 0 16,0 0 0-16,0 0 0 0,5 0 0 0,-5 0 0 0,6 1 0 16,-6-1 0-16,9 7 0 0,-9-7 0 0,15 4 0 15,-15-4 0-15,21-2 0 0,-21 2 3 16,29-5 1-16,-29 5-1 0,38-14 1 0,-18 4 9 0,4-3 0 16,1 0 0-16,-1-3 0 0,2 0 14 0,2-1 1 15,4 0-1-15,3-4 1 0,8-3 10 0,3 3 1 16,3-8 0-16,-1-4 0 0,-1 0 9 0,-1 0 0 0,3-7 1 15,5-1-1-15,4-3-4 0,1-4-1 0,1-6 1 16,-2-3 1-16,1-2-6 0,3-6 2 16,3-1-1-16,2-3 1 0,8-2-9 0,3 0 2 0,0-7-1 15,-1-2 1-15,-1-1-8 0,-1-2 1 0,-3 0-1 16,3-2 1-16,-1 0-7 0,3 0 1 0,-1 6-1 16,-1-3 2-16,-3 3-6 0,-1 4 2 0,0-6 0 15,-2 2 0-15,0-6-2 0,-2 2 0 0,0 0-1 16,0 3 1-16,4 2-7 0,0 4 1 0,-3-1-1 15,0 3 1-15,-5 1-4 0,-2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04:29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22367 9464 752 0,'-2'4'0'0,"2"-4"0"0,-4 3 0 0,4-3 44 16,-4 2 0-16,4-2 0 0,-3 2 1 0,3-2 2 15,0 0 1-15,0 0 0 0,0 0 1 0,0 0-30 16,0 0 1-16,0 0 0 0,0 0 0 0,0 0-6 16,0 0 0-16,0 0 1 0,0-2-1 0,0 2-6 15,0-2 1-15,0 2-1 0,0-3 1 0,0 3-5 0,1-4 0 16,-1 4-1-16,8-8 2 0,-8 8-3 16,4-18 1-16,-4 18 0 0,13-27 0 0,-13 27 0 0,24-26 1 15,-24 26-1-15,30-24 1 0,-30 24-1 0,24-21 1 16,-24 21 1-16,32-19-1 0,-12 8 2 0,2-1 1 15,6 0-1-15,0 4 1 0,2-5 2 0,4-2 1 0,1-1-1 16,0 2 1-16,3-1 0 0,1 1 1 0,0-3-1 16,0 1 0-16,0-3-1 0,2 2 0 0,0-1 0 15,-3-1 0-15,1 0-3 0,0-1 2 0,2-1 0 16,2 2 0-16,1-2 0 0,3 0 0 0,0 1 0 16,-5-1-1-16,1 0 0 0,-2-3 0 0,2 3 0 15,2-5 0-15,3 0-1 0,4 0 1 0,-1 0-2 16,-3-3 2-16,1 1-1 0,-1-5-1 0,-1 4 1 15,-1-4 1-15,1 3-3 0,-1 3 2 0,1-1-1 16,1 2 1-16,1 0 0 0,-1 2 0 0,-3 3 0 16,-2-3 1-16,-4 0-2 0,-4-1 1 0,-1 3 0 0,-1 3 0 15,-1 5 1-15,-2-1 1 0,-2 2 0 0,-2 5 0 16,-4-1 4-16,-3 0 0 0,-2-1 1 0,-2 1 0 16,-2 1 3-16,0 3 1 0,-2-2-1 0,-4 3 1 15,-7 4 1-15,6-2 0 0,-6 2 0 0,4 0 0 0,-4 0-1 16,3 0 0-16,-3 0 0 0,4 0-1 0,-4 0-5 15,4 0-1-15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04:57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5970 7396 452 0,'-4'-3'0'0,"4"3"0"0,4 0 0 0,-4 0 17 15,7-4 1-15,-7 4-1 0,-3-5 1 0,3 5-13 16,-4-12 1-16,4 12-1 0,-17-21 1 0,17 21-28 16,-30-32 2-16,30 32 0 0,-26-30 0 0,19 13-5 15,-4 1 2-15,-2-1-2 0,0 5 1 0,-1 0 2 16,-2 0 1-16,-3-4-1 0,2 4 1 0,2 2 5 0,-3-3 2 16,-1 1-1-16,0 0 0 0,-3 4 6 0,2 1 0 15,-1 1 1-15,3-2-1 0,1 1 2 0,-2 2 1 16,2-2 1-16,-1 2-1 0,-1-1 6 0,-1 3 0 15,1-4 0-15,-2 5 0 0,-3 2 11 0,2 0 0 0,1 0 1 16,-1-3 0-16,7 3 16 0,-4-4 0 0,1 4 0 16,-5 4 0-16,-4-1 10 0,-3-1 1 0,-6-2-1 15,3 0 1-15,1 0-3 0,-5-2 0 0,5 2 0 16,-1 2 1-16,1 1 3 0,6 1 1 0,-4-1-1 16,2 3 0-16,-5 2 1 0,1 1-1 0,0-1 0 15,1 3 1-15,-7-2-18 0,1-1 1 0,0-1 0 16,-1 3 0-16,-1 6-2 0,-4 0-1 0,6 1 0 15,0-5 1-15,0 2-3 0,-1-2 0 0,1 0 0 16,-6 4 1-16,0-2-7 0,1 1 2 0,-1-3-1 16,2 6 0-16,-2-1-5 0,0 2 1 0,0-2-1 15,0 4 1-15,6 3-4 0,0-5-1 0,0 2 1 0,-3 0 1 16,-1 0-4-16,2-1 1 0,2 3-1 0,-6 1 1 16,4 0-2-16,-4 4 0 0,0 1 0 0,0-3 0 15,1 5-1-15,4 4 1 0,-1-2-1 0,-4 0 0 0,1 0-1 16,-1 1 1-16,0-3 0 0,4 2 0 0,-4 0-1 15,6-3 0-15,-3 3 0 0,-1-1 1 0,4 1-1 16,0 0 0-16,0 0 0 0,-2 5 1 0,-4 2-1 16,0 3 0-16,4-1 0 0,-2-1 0 0,3 1 0 15,5-2 0-15,-3 1 0 0,5 1 0 0,-5 3 0 0,5 0 0 16,-1 0 0-16,0 0 0 0,-3 1-1 0,1-1 1 16,-1 2 0-16,-2 2 0 0,-1-4 0 0,1 3 0 15,6 2 0-15,-1 0 0 0,2-1 0 16,4 3 0-16,2 1 0 0,-6-1 0 0,4-2 0 0,2-1 0 15,-1 3 0-15,-1 3 0 0,2 2 0 16,-2 2 1-16,4-2-1 0,1-1 1 0,-3 1 1 0,0-4 0 16,0-2-1-16,1 1 1 0,1-2 2 0,1 3-1 0,3-2 0 15,-1 0 2-15,0 1-1 0,3 0 2 0,3 0-2 16,0 4 2-16,-1 1 0 0,1 2 0 0,2-2 0 16,0-5 1-16,4-1 2 0,-5 0 0 0,5-1 0 15,1 2 1-15,5 1 3 0,-5 1 1 0,0 1-1 16,1 1 1-16,5-1 2 0,-2 2 1 0,-2-3 0 15,-1 0 0-15,3 1-1 0,2 0 0 0,-4-1 1 16,2 0 0-16,2-4-6 0,0 0 1 0,0 2-1 16,6 3 1-16,-1 6-5 0,1-1 1 0,-2 4-2 0,5-5 2 15,-2 4-2-15,5 1 0 0,-5-2-1 0,6 0 2 16,0 4-3-16,4-2 2 0,2 2 0 0,-1-2-1 16,3 2-1-16,3-1 0 0,0 1 1 0,0-2-1 15,6 4-1-15,-2 1 1 0,2 0-1 0,-4 0 1 16,4-5-2-16,1 6 1 0,-4-1-1 0,2-2 2 15,-3-4-2-15,2 1 0 0,-2-2 0 0,6 0 1 16,5 1-2-16,1-3 0 0,-1-3 0 0,0 2 1 0,0-2-2 16,4 0 1-16,-1-3 1 0,-3 0-1 0,2-4-1 15,2-2 1-15,-4 1-1 0,1-3 1 0,1 1-1 0,2-4 1 16,-2 1-1-16,2-3 1 0,3-1-1 16,1-2 0-16,0 0 0 0,-4-3 1 0,-2 1-1 0,2-1 0 15,-2-2 0-15,4-2 1 0,0-2-1 0,2-1 0 16,-3-2 0-16,7 0 0 0,-3-2 0 0,3-2 0 15,-4-3 0-15,-3 1 2 0,-1-5-2 0,-1-1 1 0,-3-2-1 16,6-2 1-16,1 1-1 0,5-3 1 16,-1-2-1-16,-3-1 1 0,4 0-1 0,-5 0 1 0,1 0 0 15,-2-1 0-15,-6-2-1 0,4-1 2 0,-2 1-1 16,0-2 0-16,10-2-1 0,-1-1 1 0,-3-1 0 16,0-1 0-16,-3 0-1 0,1-2 1 0,-4 2-1 15,2 0 1-15,-3-2-1 0,-7 2 0 0,7-2 0 16,1-2 2-16,2-3-2 0,-4-2 0 0,-3 0 0 15,1-1 0-15,0 1 0 0,-3 0 0 0,0 0 0 16,-1-3 1-16,1 0-1 0,0-1 0 0,-1 1 0 16,3 0 0-16,-6-1 1 0,4 1 0 0,1 0 0 15,-1-2 1-15,0-2 0 0,-1-2 2 0,-1 1-1 0,2-2 1 16,-6-2 0-16,0 1 2 0,2 0-1 0,-4 0 1 16,-3 1 1-16,-3 0-1 0,3-2 1 0,3-2 0 15,4-3 1-15,-2-2 1 0,0 0 0 0,-2-1 0 0,0 3 1 16,-3-2 0-16,3-2 0 0,2 2 0 15,2-3 0-15,4 1 0 0,-8 1 0 0,2-3 0 0,-7 4 1 16,-1-1-1-16,1-3 0 0,0 1 0 0,-1 0-6 16,1-1 1-16,0 1-1 0,-1-2 2 0,1 0-4 15,-1-4 0-15,-1 1 1 0,-2 1-1 0,2-2-2 16,2 3 0-16,-1-3 0 0,1 1 1 0,5 3-1 0,-3-2 0 16,-3 0 0-16,-1 0 0 0,-2-1-2 15,2-3 1-15,-2 5 0 0,-2 2-1 0,1-4 0 0,0-3 1 16,-5 3 0-16,2-1 0 0,0 1 0 15,0-1 0-15,-3 4-1 0,3-5 2 0,-4 1-1 0,5 1 1 16,-5-2 0-16,1-1 0 0,-1 1 0 0,-1 0 0 16,-1 0 0-16,1-1 0 0,-1 1 0 0,1-4 0 0,1 2 0 15,-5 0 0-15,2 2 0 0,-4-2 0 0,2 2 0 16,2-6 1-16,1 3-1 0,-3-6 2 0,4 1-2 16,-5-2 1-16,3 3 0 0,2-4 0 0,-4 0 0 15,0 1 0-15,1-1 0 0,-3 0 0 0,2-3 1 16,2 2-1-16,3 0-1 0,-1 1 1 0,-4-1 0 15,1-4 0-15,-3 0-1 0,-3-2 1 0,1 2-1 16,2 4 1-16,-4-2-1 0,2-2 0 0,2 0 0 16,-2-1 1-16,-1 1-1 0,1-2 1 0,-2-1 1 15,2 1-1-15,-1-1 1 0,1 3 0 0,0-5 0 0,-2 0 1 16,2 0-1-16,2 2 1 0,-4-2 0 0,3 0 0 16,-5 0 1-16,0 0 1 0,1 1-1 0,-3 1 2 15,1-4 0-15,-2 4 0 0,1 2 0 0,1 1 1 16,1-2-1-16,-1 2 2 0,1 0-1 0,1 2 1 15,-3-1-1-15,-1-3-1 0,-1 0 1 0,-1 1 0 16,-2-1 1-16,0-1 0 0,-4 0-1 0,4-1 2 16,-3 3 0-16,1-3 1 0,-2 3 1 0,2-2-1 0,-4-1-4 15,3 1 2-15,3 0 0 0,-6-2 0 0,6 5-2 16,-4 0-1-16,2-2 1 0,-3 3 0 0,-1-1-2 0,0 2-1 16,1-4 1-16,1 4 0 0,4 3-2 0,0 1 2 15,-4 1-2-15,2 0 1 0,-7 2 1 0,1-4 0 16,-1 6 1-16,1 1-1 0,3-2 0 0,-1 3-1 15,1 1 0-15,-1-4 2 0,2 4-5 0,2-2 1 16</inkml:trace>
  <inkml:trace contextRef="#ctx0" brushRef="#br0" timeOffset="91769.72">16264 6481 12 0,'-1'0'0'16,"1"0"0"-16,0 3 0 0,0-3 5 0,0 4 1 0,0-4 0 15,0 2 0-15,0-2 21 0,0 0 0 0,0 0 0 16,0 0 1-16,0 0 4 0,0 0 0 16,0 0 0-16,0 0 0 0,0 0-6 0,0 0 0 0,0 0 0 15,0-2-1-15,0 2-9 0,13-4 1 0,-13 4-1 16,13-7 1-16,-13 7-5 0,29-13 1 0,-29 13 0 16,32-21 0-16,-32 21-2 0,34-17 1 0,-16 4-1 15,1 1 0-15,3-5 0 0,-3-2 0 0,1 2 1 16,3-4-1-16,-3 2 0 0,5-2 1 0,1 0 1 0,2 1-1 15,5-3-1-15,2-1 1 0,3-4-1 0,-1 2 0 16,0-3 9-16,2 5 2 0,4-6-2 0,6 2 1 16,1 1-3-16,2-3 1 0,0 4 0 0,-1 2 0 15,-1 3-2-15,-7 1 1 0,0-1-1 0,-2-3 1 0,-4 3 1 16,-2-3 0-16,1-1 0 0,1 3 0 0,4 1-2 16,0 0 0-16,0-1 0 0,-2-1 1 0,-2 3 5 15,-1-5 1-15,-1 1-1 0,-5 3 2 0,-4 4-8 16,-2-4 0-16,1 2 0 0,-1 5 0 0,0-1-3 15,0-1 1-15,2 2-1 0,-5 2 1 0,-1 0-3 16,-3 0 0-16,-4 7 1 0,0-2-1 0,-4 4-3 16,-3 3 1-16,-6 0 0 0,6-2 0 0,-6 2-2 15,3 0 0-15,-3 0 0 0,0 0 1 0,0 0-2 0,0 0-1 16,0 0 1-16,-5 5 1 0,-3 2-2 0,-3 2 0 16,-6 3 0-16,-5-4 1 0,-2 4-1 0,-4 4 1 15,2 1 0-15,3-3 0 0,-1 5-1 0,2 2 2 16,-2 0-1-16,-4-4 1 0,-2 4-2 0,0 0 1 0,-2-2 0 15,-1 1 0-15,-3-2-3 0,-1 2 2 0,2 1-1 16,-1 0 1-16,3 3-4 0,1 4 0 0,-1-2 1 16,-5 0-1-16,1-2 1 0,0 0 1 0,-1 2-1 15,1 2 0-15,6 1-1 0,-3 3-1 0,-1-3 0 16,-3 0 0-16,-1 1 0 0,0-6 1 0,2 0-1 16,3 0 2-16,4 2 0 0,3-5 0 0,-1 0 1 15,-2 0-1-15,0-2 2 0,-2-2 0 0,1 0 1 16,-3-1-1-16,1-2 0 0,-5 1-1 0,5 1 1 15,-5 1 1-15,3-3 0 0,2 5 1 0,3 2 0 16,4 0-1-16,1-4 0 0,1 2 1 0,4 2 0 0,-3-4-1 16,3-1-1-16,-4-4 0 0,1 2 1 15,3 1 0-15,1-3-3 0,2-1 1 0,2 1 1 0,2 0-1 16,-3-2 0-16,3-1-1 0,5 0 1 0,3-6-1 16,5-3 1-16,-12 9 1 0,12-9-1 0,-7 3 2 0,7-3-3 15,-4 5 1-15,4-5-1 0,-4 2 0 0,4-2 0 16,-1 2-1-16,1-2 0 0,0 0 0 0,0 0 0 15,0-2 0-15,0 2-1 0,9-9 1 0,0-1-1 16,6-6 2-16,0-3-1 0,4-1 0 0,3-3 1 16,-1-6 1-16,1 5-1 0,-2-4 0 0,1 2-1 15,1-2 0-15,-3 4 0 0,0 1 0 0,-5-1-1 0,1-5 2 16,2 5-2-16,2-1 1 0,1-1-1 0,1 2 0 16,-1 0 0-16,3-5 1 0,-5 1-2 0,3 2 1 15,1-2 0-15,-3 4 0 0,-1 1-1 0,1-1 0 16,0 0 0-16,-6 2 1 0,0 2-1 0,-2 0 0 15,-2 2 0-15,-3 3 1 0,-3 1-1 0,-3 2 0 16,0 0 0-16,0 5 1 0,0 7-1 0,8-4 0 0,-8 4 0 16,2-1 1-16,-2 1-1 0,-2 0 0 0,2 0 0 15,-4 0 2-15,4 0-2 0,-4 0 0 0,4 0 0 16,-5 0 1-16,-8 8 0 0,0 1 1 0,-6 7-1 16,-1 1 1-16,-1 4 2 0,1 6 0 0,-5-2 0 15,7 0 0-15,-1 0-1 0,2-3 1 0,3 2-1 16,-5 4 1-16,-3 2-2 0,1-5 1 0,2 3 1 15,6 0-1-15,-2 1-2 0,6 1 1 0,-4-1 1 0,-6 1-1 16,1 1-2-16,-1-5 1 0,-3 1 0 0,3 3 0 16,4-1-1-16,0-1 0 0,0 1 0 15,-1-4 1-15,1 0-1 0,2-4 0 0,-2-2 0 0,0 2 0 16,2-2 0-16,0 0 0 0,0-5 0 0,4 0 0 16,1-4 0-16,2-3 0 0,5 2 0 0,-3-6 1 15,4-3-1-15,4 5 0 0,-4-5 0 0,0 4 0 0,0-4 0 16,0 2 0-16,0-2 0 0,1 1 1 15,-1-1-1-15,12-1 0 0,-5-1 0 0,6-5 0 0,10-3 0 16,1-4 0-16,4-4 0 0,-2 1 0 0,-2-4 0 16,0 1 0-16,2-5 0 0,2 1 0 0,-4 0 0 15,1-2 0-15,6 0 0 0,1-2 0 0,0-1 0 0,3-4 0 16,2 0 0-16,3 4 0 0,-1-2 0 0,2 1 0 16,-4 1 0-16,0-4 0 0,6 3 0 0,-4-2 2 15,0-1-1-15,0 0 0 0,1-4 2 0,-1 5 1 16,2-1-1-16,-4 3 0 0,2 4-2 0,0-1 2 15,0 1-1-15,-1 1 0 0,-5 5-2 0,2-1 1 0,3 0 0 16,-5 0 1-16,3 1-2 0,-3 1 0 0,1 1 0 16,1 3 0-16,2 1-4 0,-1 2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08:18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29123 2738 12 0,'2'0'0'0,"-2"0"0"15,9 3 0-15,-9-3 0 0,19 9 0 0,-19-9 0 16,18 9 0-16,-18-9 0 0,19 0 0 0,-19 0 0 16,13 0 0-16,-13 0 0 0,7 0 0 0,-7 0 0 15,4 0 0-15,-4 0 0 0,2-4 0 0,-2 4 0 16,0 0 1-16,0 0 2 0,0 0 1 0,0 0-1 16,0 0 0-16,0 0 6 0,0 0 2 0,0 0-3 15,-2 10 3-15,2-10 7 0,-4 23-1 0,1-2 1 16,-3 1 0-16,-1 8 10 0,-3 2 2 0,1 1-1 15,2-7 0-15,5-1 16 0,2-5 0 0,0 1 0 16,0-9 0-16,0 0 16 0,0-8 1 0,0-4 0 16,5 8-1-16,-5-8-12 0,13 2-1 0,-3 2 0 0,1-4 2 15,2 3-15-15,4-3 1 0,3-3 0 0,4-3 0 16,6-2-2-16,4-4 0 0,-1-4-1 0,3-1 2 16,-3-2-7-16,3-4 0 0,1-1 0 0,0-4 0 0,0-1-14 15,2-4-1-15,6 4 1 0,2-1 0 0,5-3 2 16,4 0 0-16,-2-3-1 0,-6 3 1 0,-1-5-1 15,-1 2-1-15,5-1 1 0,1 3-1 0,4-2 1 16,5-3 1-16,-1 3-1 0,-4 0 1 0,0 1 0 16,-4 2 1-16,2-3-2 0,-2 3 2 0,0 0 1 15,0 4 1-15,1-4 0 0,-3 3 0 0,-2 1-1 0,-1 1 1 16,-2 2-1-16,-2 6 1 0,-1-1-2 0,-1 2 0 16,-3 1 0-16,-3 6 0 0,-1 0-6 0,-5 4 1 15,-1-1 0-15,-2 0 0 0,1-3-2 0,-3 4 0 16,0 1 0-16,0 1 1 0,0 3-2 0,-1 0 2 15,-1 1-3-15,-1-2 3 0,-5 1-4 0,-1-2 1 16,-2 1 0-16,-1 1 1 0,1 3-7 0,-4-4 2 16,-2 3-1-16,-1 1 0 0,-6 0-3 0,9 0 2 0,-9 0-1 15,8-4 0-15,-8 4-1 0,3 0 0 0,-3 0 0 16,4 0 0-16,-4 0 0 0,4 0 0 0,-4 0 0 16,4 0 0-16,-4 0-1 0,-2 0 1 0,2 0 0 15,-6 4 0-15,6-4-1 0,-9 12-1 0,-2-4 1 16,-6 1 1-16,-4 3-1 0,1 5 0 0,-4-4 0 15,-1-1 1-15,1-4-1 0,0 1 0 0,-2 3 0 16,0-3 1-16,-2 6-1 0,-2 1-1 0,0 1 1 0,-1 0 1 16,-5-1-1-16,-1-2 1 0,2 1-1 0,-1 1 1 15,3 1-1-15,1-5 1 0,0 6 0 0,-1-3 0 16,-6-3-1-16,-4 2 1 0,4 2 0 0,1-1 0 16,3 3-1-16,1-3 1 0,-1-1-1 0,0 2 1 15,-1-2-2-15,1 1 2 0,-1 1-1 0,1-2 1 0,0-2-1 16,1 3 0-16,-3-3 0 0,-2 2 1 0,-2 2-1 15,-2-4 0-15,2 5 0 0,4-1 1 16,1-2-2-16,1 1 1 0,-3 3 0 0,-1-3 0 0,-4 2-1 16,-1-1 1-16,1 1-2 0,6 4 2 0,1-5-1 15,1 1 1-15,-1 0 0 0,1 2 0 0,0-1 0 0,-1 2-1 16,1 1 1-16,1 0 0 0,4-2 0 0,1-2 1 16,-5 1 0-16,-1-3 0 0,-4 2-1 0,-4-1 1 15,7-2 0-15,7 1 0 0,4-2 0 0,5 0 0 16,1 3 0-16,1-4 0 0,-3-3 0 0,-1-1 0 15,-1-1 0-15,-1 2 1 0,0-4-1 0,0 2 0 0,1-2 0 16,5 2 0-16,3 2 0 0,2-6 0 0,2 2 0 16,1-5 0-16,3 0 0 0,1 0 0 0</inkml:trace>
  <inkml:trace contextRef="#ctx0" brushRef="#br0" timeOffset="54666.37">24429 9044 87 0,'-3'12'0'15,"3"-12"0"-15,-2 21 0 0,2-21 10 0,3 15 0 16,-3-15 0-16,-1 18 2 0,1-18 10 0,-8 20 0 15,8-20 1-15,-6 16-1 0,6-16-6 0,0 5 1 0,0-5-1 16,0 4 0-16,0-4-10 0,8 3 1 0,-8-3-2 16,17 4 2-16,-17-4-1 0,28 1-1 0,-10-4 1 15,1 1 0-15,0-7-3 0,-1 1 1 0,3-3 0 16,1-1 0-16,0-2 1 0,4 2-1 0,2-3 1 16,0 3-1-16,0-2 1 0,0 2-1 0,2-4 1 15,0 2-1-15,0-3 19 0,0 1-1 0,3-4 0 16,2 1 1-16,3 0 29 0,-1 0-1 0,2 1 1 15,2-3 1-15,4 2 2 0,-2 2 1 0,1-4-1 16,1 1 1-16,0 1-16 0,-2-2 2 0,3-2-1 16,3 1 1-16,3-1-11 0,0-1 2 0,-3 3-1 15,-1-3 1-15,-5 2-4 0,0 1 0 0,0 2 0 0,-2-5 2 16,0 3-8-16,-1 3 1 0,3-6-1 0,2 3 2 16,2 4-6-16,-1-4 0 0,-1 2 0 0,-2-1 1 15,-6 2-5-15,0-1 1 0,-1 2-1 0,-1 0 1 0,-1-4-5 16,-1 0 2-16,1 0-2 0,-1 1 1 0,1-1-3 15,1 5 0-15,-1-5 0 0,-4 4 1 0,-4 2-3 16,-4 1 0-16,0 0-1 0,-1 0 1 0,1 2-2 16,1-4 0-16,-7 6 0 0,-3 1 0 0,-3 2-1 15,-7 2 0-15,-3 5 0 0,4-7 0 0,-4 7-2 0,2-5 2 16,-2 5-1-16,0-3 0 0,0 3-1 16,0-4 0-16,0 4 0 0,0 0 0 0,0 0-1 0,0 0 1 15,0 0-1-15,-6 0 0 0,6 0-1 0,-13 5 0 16,-1 2 0-16,-5 0 1 0,-9 5-1 0,-6 2 0 15,3 0 0-15,1-2 0 0,6-1 0 0,-1-1 0 16,-1 2 0-16,0 4 0 0,-2-1-1 0,-1 2 1 16,-1 4-1-16,0-5 1 0,-2 5-3 0,1-1 2 15,1 1-1-15,0-4 1 0,0 2-2 0,2 0 0 0,-2 1 0 16,-1-3 1-16,-1 0-3 0,0 2 1 0,1-3-1 16,-3 1 2-16,1 0-2 0,-3 2 1 0,4 0-1 15,3 0 1-15,3-3-1 0,0 1 2 0,-2-1-1 16,-2 1 0-16,-6-3 0 0,-1 2 0 0,4 1 0 15,-1 2 1-15,2-2 0 0,3-1 2 0,-1 1-1 0,-2 0 1 16,2-1-1-16,2-2 0 0,0 0 0 16,-3 3 1-16,-1-1 0 0,0 1 1 0,1-3 0 0,1 1 0 15,4-3 0-15,0 2 0 0,-2 2 0 0,-4-4 0 16,2 2 0-16,-3-2 1 0,1 4-1 0,2-3 1 16,2 6 0-16,0-1 0 0,2 1 1 0,2-2 0 15,2 4 0-15,-1-4 1 0,-1 2 0 0,-2-2 0 16,-2-1 0-16,-2 1 2 0,0-1-2 0,1 1 2 15,-1-5 0-15,-2-3 2 0,2 3-1 0,4 0 0 16,-2 2 0-16,-2 2 0 0,4-3-1 0,2 0 1 0,2-1-3 16,-1-2 1-16,1 0-1 0,0 1 1 0,1-1-1 15,1 1 0-15,-3-3 0 0,1 1 1 0,0 0-2 0,-3-1 0 16,5 1 1-16,3 0-1 0,2-3-1 0,2 0 1 16,0-5 0-16,0 1 1 0,2 2-2 0,2-4 1 15,1 0-1-15,1-4 1 0,-3 2-1 0,1-1 1 16,2-1-1-16,1-1 1 0,0-2-1 0,1 2 0 15,-1-7 0-15,2 0 0 0,1-2 1 0,1-1 0 0,2-3 0 16,0-1 0-16,0-2 1 0,0 1 0 0,4-6-1 16,1 1 2-16,1 1-1 0,1-3 1 15,1 2 1-15,1-1-1 0,2 0 1 0,2 2 0 0,0-4 1 16,0 3 0-16,0-1-1 0,2-2 2 0,2 0 0 16,-2 2 0-16,0-3-5 0,-2 1 1 0,0-1 0 15,0-1 1-15,0 1-3 0,0 1 0 0,0-1 0 16,-2 5 1-16,0-4-2 0,1 2 0 0,-3 2 0 15,0 1 2-15,-1 4-2 0,-3 2 0 0,3-2 0 16,-1 1 0-16,1 1 0 0,-3 0 0 0,3 3 0 16,-1 2 0-16,-1 3 0 0,-1 4 0 0,-5 5 0 15,6-12 0-15,-6 12 0 0,4-9 0 0,-4 9 0 0,2-3 0 16,-2 3 0-16,0-4 0 0,0 4 0 0,0-1 0 16,0 1 0-16,0 0 0 0</inkml:trace>
  <inkml:trace contextRef="#ctx0" brushRef="#br0" timeOffset="64300.25">10257 15921 778 0,'0'2'0'0,"0"-2"0"0,6 2 0 16,-6-2 21-16,5 3-1 0,-5-3 0 0,0 4 0 0,0-4 43 16,-5 3 1-16,5-3-1 0,-6 3 1 0,6-3-16 15,-7 6 1-15,7-6 1 0,-15 12-1 0,15-12-24 16,-22 21 1-16,22-21-1 0,-19 27 1 0,8-9-8 15,3-1 1-15,-1-2-1 0,3-1 1 0,3-2-11 0,3 0 0 16,-4 1 0-16,2-1 1 0,-2 3-7 0,4-3 0 16,4-1 1-16,-2-3 0 0,2-1-3 0,-2-1 0 15,-2-6 0-15,7 6 0 0,-7-6-2 0,9 4 1 16,-1-4-1-16,7-7 1 0,7-2-7 0,4-1 1 16,4-2-1-16,2-2 0 0,3-3-4 0,4-2 0 15,0 0 1-15,2-2 0 0,-2 0 6 0,4-1 2 16,2-3-1-16,2-2 0 0,3-1 4 0,0-1 0 0,4-1 0 15,2 1 0-15,7-2 1 0,4-1 2 16,-1 0-2-16,1-3 1 0,5-3 5 0,-1-2 0 16,2 0 0-16,-4-1 1 0,0-1 2 0,0 1 1 0,3-3 0 15,-1 1 0-15,7-2 11 0,-3 0 2 0,0 0-1 16,-5 2 1-16,3 0 5 0,-6-2 1 0,2 1 1 16,0 5-1-16,0 2-3 0,4-1 1 0,-4 0-1 15,-4 0 1-15,0 2-5 0,0 1 2 0,-3 2 0 16,-3 0 0-16,-1 6-6 0,-4-1 1 0,-2 2-1 15,-3 2 1-15,-1-1-3 0,-7 1 0 0,0 4 0 0,-2-3 1 16,-2 4-4-16,-1 2 2 0,-6-1 0 0,-4-1-1 16,-2 0-5-16,-5 2 2 0,-4 5-2 0,-2 1 1 15,-4 5-4-15,-3 2 1 0,-6 4-1 0,0-3 1 0,0 3-3 16,0-4-1-16,0 4-1669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11:27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32015 4512 12 0,'0'-4'0'16,"0"4"0"-16,5 0 0 0,-5 0 0 0,6 4 0 16,-6-4 0-16,0-4 0 0,0 4 17 0,0-3 0 15,0 3-1-15,-4-6 2 0,4 6 47 0,-7-3 0 0,7 3 1 16,-12-9 0-16,12 9-7 0,-24-15 1 0,24 15-1 15,-30-11 1-15,30 11-32 0,-31-12 1 0,12 5-1 16,2 6 1-16,1-3-10 0,-3 4 0 16,0-3 0-16,-1 3 0 0,-1 0-7 0,-1 0 0 0,-4 0-1 15,-2 0 2-15,-2 0 0 0,-2 0 1 0,1 0-1 16,-3 0 0-16,1 0 0 0,-1 0 0 0,1 3 1 16,-3 1-1-16,-1-3-6 0,-2 3 1 0,0-4 0 15,-2 3-1-15,0-3 0 0,-2 2 1 0,2 1 0 16,0-3 0-16,-2 4 0 0,2-1 1 0,0-3-2 0,0 2 2 15,2-2-3-15,-2-2 1 0,0 2 0 0,0 2-1 16,0 2-1-16,-2-1 0 0,2-3 1 0,2 0 0 16,0 0-2-16,-2-3 1 0,0-3-1 0,0 3 2 15,0-1-2-15,2 1 1 0,-4 1-1 0,-2-1 1 0,0-1-2 16,-1 3 0-16,-1 1 1 0,-1-4 0 0,-1 4-2 16,1 0 2-16,-2 0-1 0,-3 4 1 0,1-4 0 15,-4 1 2-15,2 3-1 0,0-4 1 0,-2 3 1 16,0-1 0-16,2 1 1 0,0 1 0 0,0-4-1 15,0 3 1-15,0-3-2 0,-3 2 2 0,-3 2-1 16,-2-4 0-16,1 3 0 0,-1-3 0 0,1 2 2 0,-1-1 0 16,5 1 0-16,-3-2 1 0,0 0 1 15,3 0 0-15,-1 4-1 0,-2-1 1 0,1 6 0 0,-1-1 2 16,4 1-2-16,2-2 1 0,4 2-1 0,0-1 1 16,1 4-1-16,1 1 0 0,1 0 1 0,2 3 2 15,1-4-1-15,-3 0 1 0,0 0-1 0,1-3 1 16,3 3-1-16,6 0 1 0,-1 2-3 0,3-2 1 0,2 0 1 15,-1 0-1-15,-1-3-2 0,1 3 0 0,2-3 0 16,3 3 0-16,1 0-3 0,0 0 1 0,0 0-1 16,2 0 1-16,3 6-3 0,1-4 2 0,-2 1 0 15,-1 1-1-15,1 1 0 0,0 4 0 0,2 0-1 16,1-2 1-16,4 1-3 0,3 1 1 0,-3 0-1 16,-2-4 1-16,-1 4-1 0,-1-4-1 0,1 4 0 15,-1 1 0-15,2 4-1 0,1-1 2 0,-1-5-1 16,-1 3 0-16,-1-1-1 0,1 4 0 0,1-5 1 15,4 3-1-15,2-3-1 0,2 3 1 0,0-3-1 16,0 0 1-16,-1 3-1 0,1-3 0 0,2 1 0 0,1 1 1 16,1-1-1-16,0 3 0 0,-1-5 0 0,1 8 1 15,-1-2-1-15,1 2 0 0,-1-4 0 0,1 2 1 16,-1 0-1-16,1 2 1 0,1-4-1 0,3 2 2 16,1 1-2-16,0-6 0 0,0 3 0 0,2 2 0 0,-2-1 0 15,0-1 0-15,0-2 0 0,1 3 0 0,-1 2 0 16,0-2 0-16,0 0 0 0,-2 1 0 0,1 2-2 15,-1-4 2-15,2 2-1 0,2 2 1 0,2-2-3 16,2 2 0-16,-3 1-1 0,-1-5 1 0,-1 6-4 0,-3-4 1 16,2 1 0-16,2 3 0 0,0 3-3 0,-2 0 0 15,2-4 0-15,0 2 0 0,-2 0-2 0,0 0 0 16,2 2 0-16,2 0 0 0,0-2 6 0,0 0-1 16,-2-1 1-16,-2 3 0 0,0 0 2 0,0 0 1 15,1-1-2-15,-1 3 2 0,0 5 0 0,0-4 1 0,2-1-1 16,0 1 1-16,-2 0 0 0,0-1 1 0,2 1-1 15,0-3 1-15,-2 2-1 0,2 1 1 0,0-3 0 16,0 0 0-16,0 2-1 0,0-1 1 0,0 1 0 16,2 1 0-16,4-3-1 0,-1 2 1 0,-1-1 0 15,0-1 0-15,0 5-1 0,-3-1 1 16,3 1-2-16,0 0 2 0,0 0-1 0,-1 2 0 0,1 1 0 16,-2-1 1-16,2 0-1 0,-2 0 0 0,1 1 0 15,1 4 1-15,0 0-1 0,-1 2-1 0,3-2 1 16,0 0 1-16,-1 0-1 0,-1 0 1 0,0 1-1 15,-1 3 1-15,1-2-1 0,0 1 1 0,0-3-1 16,1 2 1-16,4 1-1 0,1-3 0 0,-3 2 0 0,-1-2-1 16,-1 3 0-16,-1 3 0 0,0 2 0 0,0 1 1 15,-1 3-4-15,1 2 1 0,0 0-1 0,-1-4 1 0,1 0-2 16,0-1 1-16,0 0 0 0,-1 3 0 0,1 0 1 16,0-2 1-16,0 2-1 0,-1 1 1 0,-1-3 1 15,0 0-1-15,4 4 1 0,1-2 1 16,6-3 0-16,2 0 1 0,-2 1 0 0,-2 0 0 0,-3 1 0 15,-1 1 0-15,2-4 0 0,3 5 0 0,1-1 1 16,0 2 0-16,-2-6 0 0,0 1 1 0,0-1 2 16,0 1-1-16,1 0 1 0,-1-6 0 0,4 2 2 0,0 1 0 15,-2-6 0-15,0-2 1 0,0-3 7 0,-2-2 1 16,0-4-1-16,0-3 1 0,-1-1-1 0,-1-8 0 16,0-3 1-16,2-3-1 0,2-7-1 0,0-6 0 15,-3 1 1-15,-3-1-1 0,-7-3 0 0,11 9 1 16,-1-1-1-16,3-4 1 0,5 1 4 0,3 0 1 15,-1 2 0-15,-1-5 0 0,0 0-3 0,1-1 0 0,1 1-1 16,-1-2 2-16,1-3-2 0,-1-1 0 0,-1 1 1 16,-2-3 0-16,-1 1-5 0,-1 2 1 0,0 1 1 15,-2 0-1-15,2 2 4 0,0-3-1 0,-2 1 1 16,2 0 1-16,2 2 0 0,-1 0 0 0,1 0-1 16,0 0 1-16,0 0-1 0,1 2 0 0,1 3-1 15,-2-3 2-15,3 2-2 0,1-1 1 0,1 0-1 16,2-1 1-16,1 2-5 0,-1-1 2 0,2-1-2 15,2-2 1-15,2-2-3 0,0-1 1 0,1 1-1 0,3 0 1 16,-1-3-2-16,1 0 0 0,1 1 0 0,2-3 0 16,1 4-3-16,-3 1 1 0,2 2 0 0,1-5 0 15,1 2-5-15,2-3 1 0,0 1-1 16,-2 3 1-16,2-1-1 0,0 1 1 0,2-1-1 16,3-1 2-16,3 3-2 0,1 1 1 0,-1 0-1 0,-3-2 1 15,1 2 1-15,-1 2-1 0,3 3 0 0,3-5 0 0,2 2 1 16,0 1-1-16,0 0 0 0,0-3 1 0,-4 0 0 15,3 0-1-15,-3-3 0 0,0 1 0 0,0 1 0 16,1-1 0-16,-1 2 0 0,0-4 0 0,1 4-1 16,1 0 2-16,2-1-2 0,-2-1 1 0,2 0-1 0,0 0 0 15,-2 2 0-15,-1 0 0 0,-1-1-1 0,0 1 0 16,1 1 0-16,1 1 0 0,2-2-1 0,0 0 0 16,0 2 0-16,0 1 0 0,-2 1-6 0,0-2 2 15,0 1-2-15,1 0 1 0,-1 1-4 0,0 1 0 16,-2 2 0-16,-3-2 1 0,-1 0-2 0,1-1 1 0,-2 1-2 15,-1 5 2-15,1-1-1 0,-2 3 1 16,0-3-1-16,0-4 1 0,-1 2 0 0,-1-5 0 0,0-1-1 16,-1 3 1-16,1 1 1 0,-2-3 0 0,2 1 0 15,0 3 2-15,2 0-1 0,-1 1 0 16,-1-1 0-16,0-1 1 0,-1 2 1 0,-3-6-1 0,-2 3 0 16,1-1 1-16,-1 1 4 0,-3-2 1 0,1-1-1 15,1 1 1-15,-3 1 0 0,1-3 1 0,0 0 0 16,-2 0 0-16,-1-3 0 0,-1 1 0 0,0 2 0 15,0 0 0-15,0-1 0 0,0-1 0 0,-2 2 0 16,-2-5 0-16,1 1 0 0,-3 1 0 0,2-4 0 0,0 2 0 16,3-1 0-16,-1 3 0 0,0-6 0 0,-2 2 1 15,-4 2-1-15,-1-4 0 0,0 1 0 0,-1-4 1 0,-1-2-1 16,-2 0 0-16,0 0 0 0,-2 0 1 0,0 2-1 16,-2 2 0-16,0-6 0 0,-1 2 0 15,-1-1-1-15,0 1 0 0,1-3 0 0,-1-2-1 0,-2-2 0 16,-1-2 0-16,-2-3 0 0,-4-1 1 0,-4-6-3 15,-2-2 2-15,1-6-1 0,-1-3 0 0,3 1 1 16,3-10 1-16,-2 1 0 0,-2 0 0 0,-2-2 0 16,-1 2 0-16,-1 0-1 0,1 4 2 0,0-4 0 15,-1 2 0-15,1-1 0 0,-1 5 0 0,3-1 0 16,-1 2 2-16,-1-3-2 0,-3-1 1 0,-1-5 1 16,-2 3 1-16,0-3 0 0,0 0 0 0,0 1 2 0,0-1 1 15,0-1 0-15,0 1-1 0,2-8 1 0,-1-1 1 16,1 3-2-16,2 1 2 0,0 2-1 0,-1-5 0 15,3-3 0-15,-1 1 1 0,3-5-3 0,1 2 1 16,-2-2-1-16,-1-2 2 0,-2 1-3 0,-1-1 2 0,1 2-2 16,-2 0 1-16,-2 1-1 0,-2 4-1 0,-2 0 0 15,0-5 2-15,1 2-1 0,-3-3 1 0,2 8 0 16,0-2 0-16,-1 5 0 0,-1-3-1 0,2 3 0 16,2-1 1-16,2-3-2 0,0 1 1 0,2 0 0 15,2 6 0-15,1 1-2 0,1 1 1 0,1-3 1 16,5-3-1-16,1 1-1 0,1 2 0 0,3-2 0 15,0 2 0-15,0 1-1 0,-1 3 0 0,1 1 0 0,0-2 1 16,-1 0-1-16,-1 4 0 0,0 0 0 0,-2 0 0 16,-2 5 0-16,-1-4 0 0,-1-1 0 0,-2 2 0 15,-3 1 0-15,0 2 0 0,-1 4 0 16,3-8 0-16,1 2 0 0,1 2 0 0,-5-3 0 0,1 1 0 16,-2-1-1-16,-4-6 1 0,0 4-1 0,0-2 1 15,2 5-1-15,0 2 0 0,2 0 0 0,2 0 1 0,1-1-1 16,1 1 1-16,-3-4-1 0,1 2 1 0,0 1-2 15,-1 2 2-15,-1 1-1 0,-2 3 1 0,-2-1-4 16,2-1 1-16,-2 1-1 0,0 4 1 0,1 1-2 16,-3 1 2-16,0 3-2 0,0 2 2 0,0 2-1 15,1 3 0-15,-1 2 1 0,0 2-1 0,2 2 1 0,0 4 0 16,-1-4-1-16,-1 1 1 0,0 1 2 0,0 5 0 16,1 0 0-16,-1-4 0 0,-2 2-2 0,0 2 1 15,3 0 0-15,1 0 1 0,4 3-5 0,1 1 0 16</inkml:trace>
  <inkml:trace contextRef="#ctx0" brushRef="#br0" timeOffset="1115.84">28799 7668 12 0,'1'0'0'0,"-1"0"0"0,4 0 0 0,-4 0 0 16,4 0 0-16</inkml:trace>
  <inkml:trace contextRef="#ctx0" brushRef="#br0" timeOffset="49881.68">4066 17953 12 0,'0'0'0'0,"0"0"0"0,0 0 0 16,0 0 0-16,24 3 0 0,-24-3 0 16,7 0 0-16,-7 0 0 0,4 0 0 0,-4 0 0 0,0-3 0 15,0 3 0-15,0-4 0 0,0 4 0 0,6 0 0 16</inkml:trace>
  <inkml:trace contextRef="#ctx0" brushRef="#br0" timeOffset="51547.08">4176 17946 12 0,'0'0'0'0,"0"0"0"0,0 2 0 0,0-2 0 16,14 20 0-16,-14-20 0 0,6 9 0 0,-6-9 0 16,6 2 0-16,-6-2 0 0,7 0 0 0,-7 0 0 15,11 0 0-15,-11 0 0 0,6 0 0 0,-6 0 0 16,7 0 0-16,-7 0 0 0,13 5 0 0,-13-5 0 15,13 3 0-15,-13-3 0 0,17 0 0 0,-17 0 0 16,13 0 0-16,-13 0 0 0,17 0 0 0,-17 0 0 0,9 0 0 16,-9 0 0-16,11 6 0 0,-11-6 0 15,12 1 0-15,-12-1 0 0,15-1 0 0,-15 1 0 0,16 0 0 16,-16 0 0-16,12 0 0 0,-12 0 0 16,13 0 0-16,-13 0 0 0,7 0 0 0,-7 0 0 15,7 0 0-15,-7 0 0 0,10 0 0 0,-10 0 0 0,13 5 0 16,-13-5 0-16,13 5 1 0,-13-5-1 0,19 3 1 0,-19-3 1 15,20 7 2-15,-20-7-2 0,17 7 1 0,-17-7 0 16,24 7-1-16,-24-7 0 0,19 7 1 0,-19-7-1 16,24 7-1-16,-24-7 0 0,15 5 1 0,-15-5-2 15,11 4 1-15,-11-4-1 0,17 3 1 0,-17-3-1 16,13 2 0-16,-13-2 0 0,20 0 0 0,-20 0 0 0,26 0 0 16,-26 0 0-16,23 0 0 0,-23 0 0 0,20 0 1 15,-20 0-1-15,23 0 2 0,-23 0-1 0,28 0 0 16,-28 0 0-16,27-4 1 0,-27 4-2 0,27-5 0 15,-27 5 0-15,24-3 0 0,-24 3 0 0,20-4 0 16,-20 4 0-16,23-1 0 0,-23 1 0 0,20 0 0 16,-20 0 0-16,24 0 0 0,-24 0-1 0,21 0 1 15,-21 0 0-15,22 0 0 0,-22 0-1 0,24 5 1 16,-24-5 0-16,28 3 0 0,-11-3-1 0,2 0 1 16,-1 0 0-16,-1-1 0 0,-4-1-1 0,0 0 1 0,0 2 0 15,-2 0 0-15,-3-2-1 0,-1 1 1 0,3-1 0 16,-3 0 0-16,1 0-2 0,3 1 2 0,2-1 0 15,0-1 0-15,0 1-1 0,4 0 1 0,-4 0 0 16,0-1 0-16,0 1-1 0,0 0 1 0,-2-1 0 16,0-1 0-16,0 4 0 0,-3-1 0 0,3-3 0 15,-4 1 0-15,5 1 0 0,-5 0 0 0,6 1 0 0,-2-1 0 16,4 2 0-16,2 0 0 0,2 0 0 0,-6-2 0 16,0 0 0-16,-2 1 0 0,2 1 0 0,-2 0 0 15,-2-2 0-15,3 2 0 0,-1 0 0 0,0-2 0 16,-4 1 0-16,5-1 0 0,-3 0 0 0,2 0 0 0,0 1 0 15,-3-1 0-15,3 0 0 0,2 0 0 16,-6 2 0-16,5 0 0 0,-1 0 0 0,-2 0 0 0,2 0 0 16,-3 0 0-16,3 0 0 0,-4 0 0 15,3 0 0-15,-3 0 0 0,-1 0 0 0,1 0 0 0,4 2 0 16,-1 2 0-16,1-1 0 0,0-1 0 0,-4 0 0 16,1-1 0-16,1 1 0 0,-1 0 0 0,-3-1 0 15,6 1 0-15,-3 0 0 0,-1 0 0 0,-7-2 0 0,12 3 0 16,-12-3 0-16,13 4 0 0,-13-4 0 0,11 3 0 15,-11-3 0-15,9 3 0 0,0-3 0 0,-1 2 0 16,-3 0 0-16,1 0 0 0,-6-2 0 0,13 3 0 16,-13-3 0-16,11 7 0 0,-11-7 0 0,10 4 0 15,-1-3 0-15,-2 1 0 0,6 0 0 0,-1-1 0 0,-5 1 0 16,4 0 0-16,-1 0 0 0,1-1 0 0,0 1 0 16,-4 0 0-16,1 0 0 0,-3-1 0 0,-5-1 0 15,12 4 0-15,-5-3 0 0,2-1 0 0,-1 0 0 16,-3 0 0-16,3 0 0 0,-3 0 0 0,3 0 0 15,3 0 0-15,0 0 0 0,-3 0 0 0,3 0 0 16,-4-1 0-16,4 1 0 0,-3 0 0 0,-2 0 0 16,1-2 0-16,-1 2 0 0,1 0 0 0,-7 0 0 15,11-2 0-15,-11 2 0 0,13 0 0 0,-7 0 0 16,1 0 0-16,-7 0 0 0,11 0 0 0,-3 0 0 0,-1 0 0 16,-7 0 0-16,15 0 0 0,-7 0 0 15,-3 0 0-15,3 0 0 0,-3-1 0 0,-5 1 0 16,13 0 0-16,-13 0 0 0,12-2 0 0,-12 2 0 15,9-2 0-15,-9 2 0 0,11-3 0 0,-11 3 0 0,11-4 0 16,-11 4 0-16,13-3 0 0,-13 3 0 0,6 0 0 0,-6 0 0 16,2 0 0-16,-2 0 0 0,3 0 0 0,-3 0 0 15,6 0 0-15,-6 0 0 0,2 0 0 0,-2 0 0 16,6 0 0-16,-6 0 0 0,1 0 0 0,-1 0 0 16,4 3 0-16,-4-3 0 0,8 4 0 0,-8-4 0 0,5 3 0 15,-5-3 0-15,8 4 0 0,-8-4 0 0,7 6 0 16,-7-6 0-16,9 4 0 0,-9-4 0 0,6 3 0 15,-6-3 0-15,2 4 0 0,-2-4 0 0,5 3 0 16,-5-3 0-16,2 4 0 0,-2-4 0 0,4 3 0 16,-4-3 0-16,6 4 0 0,-6-4 0 0,1 1 0 15,-1-1 0-15,6 0 0 0,-6 0 0 0,2 0 0 16,-2 0 0-16,11 4 0 0,-11-4 0 0,11 2 0 16,-3-1 0-16,-1 1 0 0,3 0 1 0,-3 0 2 15,-1-2-1-15,1 0 0 0,0 0 2 0,3 0 1 0,-10 0-1 16,9 0 2-16,-9 0-4 0,11 0 1 0,-11 0-1 15,11 0 0-15,-11 0 1 0,10-4 1 0,-10 4-1 16,11-3 2-16,-11 3-1 0,11-2 2 0,-11 2-1 16,8 0 1-16,-8 0-2 0,7 0 2 0,-7 0 0 15,9-2-1-15,-9 2-1 0,8 0 0 0,-8 0 0 16,5 0 0-16,-5 0-3 0,8 0 1 0,-8 0 1 16,7 0-1-16,-7 0-2 0,10 0 1 0,-10 0-1 0,1 0 1 15,-1 0-1-15,6 0 0 0,-6 0 0 0,6 0 0 16,-6 0-1-16,7 0 1 0,-7 0 0 0,11 0 0 15,-11 0-1-15,13 0 0 0,-7-2 0 0,0 1 1 16,-6 1-2-16,13-4 2 0,-13 4-1 0,11-3 1 0,-11 3 0 16,9-4 0-16,0 3 0 0,-1-1 0 15,-8 2 0-15,11-4 1 0,-11 4 1 0,9-3-1 16,-9 3 0-16,11-4 1 0,-11 4-1 0,8-3 1 16,-8 3 1-16,9-3-1 0,-9 3 0 0,8-4 2 0,-8 4-2 15,11-3 0-15,-11 3 0 0,7-4 2 0,-7 4-2 16,6-3 0-16,-6 3 0 0,6-4 1 0,-6 4-2 0,1-1 0 15,-1 1 0-15,6-2 0 0,-6 2 0 0,2 0 0 16,-2 0 0-16,4-4 1 0,-4 4-2 0,5-3 1 16,-5 3 0-16,2-4 0 0,-2 4-1 0,6-3 1 15,-6 3 0-15,1-2 0 0,-1 2-1 0,4-2 1 16,-4 2-1-16,6 0 2 0,-6 0-2 0,2-3 1 0,-2 3-1 16,5-3 1-16,-5 3 0 0,6-4 1 15,-6 4-1-15,5-3 2 0,-5 3-1 0,2-4 1 0,-2 4 1 16,8-3-1-16,-8 3-1 0,9-4 0 0,-9 4 1 15,8-3-1-15,-8 3-1 0,5-4 0 0,-5 4 0 16,8-3 0-16,-8 3-2 0,7 0 1 0</inkml:trace>
  <inkml:trace contextRef="#ctx0" brushRef="#br0" timeOffset="61830.63">10514 17930 12 0,'15'0'0'0,"-15"0"0"0,13 0 0 15,25 0 0-15,-7 2 0 0,-12 0 0 0,-8-2 0 16,-3 2 0-16,3-1 0 0,-4 1 0 0,-1 1 0 15,3 3 0-15,6-1 0 0,-2 0 0 0,6 2 0 16,-4 0 0-16,1 0 0 0,-4 0 0 0,1 0 0 16,0-2 0-16,-6 0 0 0,1-2 0 0,-5 3 0 15,-3-6 0-15,11 8 0 0,-3-4 0 0,3-2 0 0,-7 1 0 16,5 0 0-16,-3-1 0 0,1 0 0 0,1 0 0 16,-1-1 0-16,2 3 0 0,-1-1 0 0,3-1 0 15,2 0 0-15,-2-1 0 0,2 1 0 0,0 0 0 16,0 0 0-16,-1-1 0 0,-3 1 0 0,0 0 0 15,4 0 0-15,-2-1 0 0,-1 3 0 0,3-1 0 16,2 1 0-16,0 1 0 0,-2 2 0 0,-2-2 0 16,0-2 0-16,-4-1 0 0,5 0 0 0,-7 0 0 15,3-1 0-15,-8-1 0 0,11 4 0 0,-4-2 0 0,1-1 0 16,5 1 0-16,4-2 0 0,-3 0 0 0,3 0 0 16,2-2 0-16,1 2 0 0,3 0 0 0,-8-1 0 15,0 1 0-15,-6 0 0 0,2 0 0 0,0-2 0 16,-2 0 0-16,1-1 0 0,3 1 0 0,-2 2 0 0,2 0 0 15,6 0 0-15,-4 0 0 0,1 0 0 16,-4 0 0-16,-3-2 0 0,2 0 0 0,0 1 0 0,-1-1 0 16,-1 0 0-16,0 1 0 0,1-1 0 0,-1 0 0 15,0 0 0-15,0 1 0 0,1-1 0 0,-5 0 0 0,3 0 0 16,-3-1 0-16,5 0 0 0,1-1 0 16,0-1 0-16,0-2 0 0,-3 2 0 0,3 0 2 15,2-2 0-15,-6 1-2 0,5 1 0 0,-5 0 18 0,4 0 0 16,-3 0-18-16,3-1 0 0,-2 3 36 0,2-2 1 15,1 0-37-15,-1-1 0 0,-4 3 52 0,4 1 1 16,-3 1-53-16,3-3 0 0,-4 2 48 0,1 1 0 0,-1-3-48 16,3 1 0-16,-5-1 40 0,3 1 1 0,3 1-41 15,-2 0 0-15,4-1 28 0,-2 1 1 0,1 0-29 16,-1 1 0-16,-4-1 24 0,-5 0 0 0,-2 2-24 16,9-2 0-16,-9 2 24 0,8 0 1 15,-8 0-25-15,5 0 0 0,-5 0 21 0,6 0 1 0,-6 0-22 16,4 0 0-16,-4 0 21 0,3 0 0 0,-3 0-21 15,6 0 0-15,-6 0 20 0,2 0 0 0,-2 0-20 16,4 0 0-16,-4 0 15 0,3 0 1 0,-3 0-16 16,4 0 0-16,-4 0 11 0,0 0 0 0,0 0-11 15,-4 2 0-15,4-2 10 0,-3 7 0 0,3-7-10 16,-4 7 0-16,2 0 8 0,2 2 0 0,-4-1-8 16,2-1 0-16,2-7 9 0,-3 11 0 0,3-11-9 0,-4 8 0 15,4-8 9-15,-6 11 1 0,6-11-10 0,-5 10 0 16,5-10 9-16,-6 10 1 0,6-10-10 0,-7 7 0 15,7-7 8-15,-4 7 0 0,4-7-8 0,-7 4 0 0,7-4 8 16,-12 3-1-16,12-3-7 0,-9 4 0 0,9-4 6 16,-5 7 1-16,5-7-7 0,-10 3 0 0,10-3 5 15,-9 3 1-15,9-3-6 0,-9 4 0 0,9-4 6 0,-10 0-1 16,10 0-5-16,-11-2 0 0,11 2 4 16,-11 0 0-16,11 0-4 0,-13-3 0 0,5 1 2 0,1 0 1 15,-2 1-3-15,-1-1 0 0,1 0 1 0,0-1 0 16,-2-1-1-16,-1 1 0 0,1-1 1 0,-2 1 0 15,-2 1-1-15,2 0 0 0,-5 1 2 0,-1-1 2 16,0 0-4-16,2 0 0 0,4 1 3 0,0-1 0 0,-3 0-3 16,1 0 0-16,0 2 6 0,0 2 1 15,2 0-7-15,-4-2 0 0,2 0 3 0,-3 0 1 0,1 2-4 16,-2 3 0-16,1 2 2 0,-3 0 0 16,2-2-2-16,1 0 0 0,-1 0 0 0,1 0 1 0,-5 1-1 15,3 1 0-15,-5-1 0 0,-1 1 1 0,4-1-1 16,1-1 0-16,3-2 1 0,1 1 2 0,2-1-3 15,-3 1 0-15,-1-1 2 0,0 2 0 0,-3 0-2 16,1-1 0-16,3-2 2 0,-5-2 1 0,5 0-3 16,-1 0 0-16,-1 1 2 0,1 3 0 0,0-1-2 15,1-1 0-15,-5 1 2 0,3 1 1 0,3-1-3 0,-1 3 0 16,-1 1 4-16,0 1 1 0,4-3-5 0,2 1 0 16,0-3 5-16,-2-1 1 0,6-1-6 0,0 1 0 15,-1-2 6-15,-1 0 1 0,-2 0-7 0,0 0 0 0,0 0 2 16,-4 0 1-16,-1-2-3 0,-1 1 0 0,0-1 0 15,1 0 1-15,5 1-1 0,0-1 0 16,0 2 0-16,1-2 0 0,-6 0 0 0,5 1 0 0,-6-1 0 16,2 0 0-16,-1 0 0 0,3 1 0 15,-4-1 0-15,2 0 0 0,-1-1 0 0,-1-1 0 0,2 1 0 16,-1-1 0-16,3 1 0 0,2-1 0 0,-4 1-1 16,2 0 1-16,4 1 0 0,-2 0 0 0,0-1-1 15,2-1-1-15,-12-1 2 0,3-2 0 0,-4-2-1 16,3 1 1-16,-1 3 0 0,1-1 0 0,3 3 0 0,-1-1 0 15,2 1 0-15,2-2 0 0,-3 1 0 16,-1-1 0-16,0 2 0 0,3-1 0 0,1 1 1 0,-4-1 1 16,-5 1-2-16,2 1 0 0,1 2 1 0,-1 0 0 15,7 0-1-15,2 0 0 0,-4 2 2 16,2-2 0-16,-2 2-2 0,1-1 0 0,1 3 0 0,-4-1 1 0,2 1-1 16,2-3 0-16,-3 1 0 0,1 0 0 0,-9 1 0 15,2 1 0-15,-1 1-1 16,-1 0 0-16,13-1 1 0,-3-1 0 0,1 2-3 0,0 0 1 0,-6 1 2 15,3-1 0-15,-1 0-4 0,0 0 1 0,3-1 3 16,1-1 0-16,-4 1-5 0,0-3 1 0,6 1 4 16,0 0 0-16,2 0-5 0,-2-1 2 0,0 1 3 15,2 0 0-15,-2-1-3 0,0-1-1 0,-10 0 4 16,5 0 0-16,-1 0-3 0,0 0 1 0,6 0 2 16,0 0 0-16,0 0-4 0,2 0 1 0,-7-1 3 15,1-1 0-15,2 0-8 0,-4 1 0 0,1-1 8 0,-1 0 0 16,2 0-11-1,-1 1 1-15,3-1 10 16,-4 0 0-16,0 0-14 0,-5-3 1 0,13 4 13 0,4-1-13 0,-5 0 0 0,-3 0 13 16,-3 1 0-16,1-1-8 0,0 0 2 0,8 0 6 0,0 2 0 0,-1 0-4 15,-3 0 1-15,2 0 3 0,0 0 0 16,3 0-2-16,-3 0 0 0,-9 0 2 0,1 2 0 0,1 0-1 16,-1 0 0-16,-3-1 1 0,1 1 0 0,-1 0-1 0,-1 0 1 15,5-1 0-15,-1-1 0 0,0 0 0 0,1 0 0 16,8 0 0-16,1 0 0 0,0-1 1 15,0-1 1-15,3 2-2 0,-1-2 0 0,-3 2 4 16,3 0 0-16,-1-2-4 0,3 1 0 16,-3-1 4-16,-1 0-1 0,1 2-3 0,1-2 0 0,7 2 2 0,-11-1 1 15,11 1-3-15,-8 0 0 0,8 0 0 0,-9 0 1 16</inkml:trace>
  <inkml:trace contextRef="#ctx0" brushRef="#br0" timeOffset="72817.63">13676 18346 12 0,'0'0'0'0,"0"0"0"0,2 0 0 0,19-9 0 16,-6 2 0-16,-6 5 0 0,-2 1 0 0,-7 1 0 16,12-4 0-16,-5 4 0 0,4 0 0 0,-3 0 0 15,-1-2 0-15,2 1 0 0,-3-1 0 0,3 0 0 16,3 1 0-16,1 1 0 0,0 0 0 0,-2-2 0 15,0 0 0-15,-4 2 0 0,5 0 0 0,-5 0 0 16,4-2 0-16,2 2 0 0,0 0 0 0,0 0 0 16,0 0 0-16,0 0 0 0,0 0 0 0,2 0 0 15,-2 0 0-15,6 0 0 0,0 0 0 0,-4 0 0 16,0 0 0-16,-2 0 0 0,0 2 0 0,0 2 0 0,-2-1 0 16,2-1 0-16,-2-1 0 0,4 1 0 0,2 0 0 15,-4-2 0-15,5-2 0 0,-3 2 0 0,0 0 0 16,-2 0 0-16,0 0 0 0,-3 0 0 0,1 0 0 0,0 0 0 15,0 0 0-15,-2 0 0 0,4 0 0 0,2 2 0 16,-2 3 0-16,0 2 0 0,1-2 0 0,2 0 0 16,-1 1 0-16,2-1 0 0,-2 0 0 0,-4 0 0 15,0-1 0-15,0-1 0 0,-1 1 0 0,1-1 0 16,0 0 0-16,2 1 0 0,-2-1 0 0,6 1 4 16,4-1 2-16,-1-1-6 0,-3-2 0 0,-2-2 18 0,2-1 1 15,-4-1-19-15,0 1 0 0,0 1 39 16,0 0 1-16,3-1-40 0,-1-2 0 0,2 0 57 0,0-2 1 15,0 0-58-15,-1 2 0 0,1-1 58 16,2 1 1-16,-4 2-59 0,2 1 0 0,-4 0 46 0,0-1 0 16,3-1-46-16,-1 3 0 0,4 1 38 0,0 0 0 15,-1 0-38-15,1 0 0 0,-1 3 36 0,1 2 1 16,-2 2-37-16,1-2 0 0,-4-1 33 0,-3-1-1 16,4 1-32-16,1-2 0 0,3-2 27 0,2-2 1 15,-3 0-28-15,1-1 0 0,-2-1 24 0,1-1 0 0,1-2-24 16,-1 0 0-16,1 0 25 0,0-1 0 0,-1 1-25 15,1 3 0-15,0 4 20 0,-1 0 0 0,1 0-20 16,0 0 0-16,1 0 17 0,2 0 0 0,-1 2-17 16,5 1 0-16,2 1 18 0,-4-1 1 0,2 1-19 15,-2 1 0-15,-3 2 16 0,1 0 0 0,1 0-16 0,-1 0 0 16,2 1 16-16,2 3 1 0,-1-3-17 0,-5 1 0 16,-3-2 21-16,-2-2 2 0,1 0-23 0,3-1 0 15,2-3 23-15,1 1 1 0,-3-2-24 0,-1 0 0 16,3 0 30-16,1 0 0 0,-3-2-30 0,-4 1 0 15,1-1 31-15,-1 0-1 0,0 2-30 0,2 0 0 0,3 0 29 16,1 2 2-16,-4 1-31 0,1 1 0 0,-1-1 25 16,0 1 1-16,0-1-26 0,1 2 0 0,1 2 26 15,0 0 0-15,1 0-26 0,1 0 0 16,-3 0 23-16,1 0 1 0,-1 0-24 0,1-2 0 0,-2 0 21 0,0 0 2 16,1-1-23-16,-3-2 0 0,2-1 18 15,2-1 0-15,-5-1-18 0,3-1 0 0,2 0 14 0,0-1 2 16,-3-1-16-16,1 1 0 0,0-2 13 0,0-2 1 15,1 2-14-15,-5-1 0 0,0 1 13 0,-2 2 2 16,-1-1-15-16,1-1 0 0,0-2 12 0,2-2 2 16,4 3-14-16,2 2 0 0,3 1 12 0,2-3 0 15,-1 1-12-15,-5 2 0 0,-3 1 12 0,-2 0-1 0,2-1-11 16,0 1 0-16,-2 2 9 0,0 0 0 0,0 0-9 16,-2 0 0-16,0 0 5 0,1 0 2 0,1 0-7 15,-2-2 0-15,6 2 5 0,-1 0-1 0,-1-1-4 16,0-1 0-16,-6 0 3 0,3 0 1 0,-1 2-4 15,0 0 0-15,2 0 4 0,2 2 2 0,0 2-6 16,-2-1 0-16,0-3 4 0,0 0 1 0,0 0-5 16,-2 0 0-16,-3 0 4 0,3 0 1 0,-2 0-5 15,2 0 0-15,1 0 3 0,-1 0 2 0,2 0-5 16,-4 0 0-16,2 0 3 0,0 2 2 0,1 1-5 16,1-1 0-16,-4-2 4 0,2 0 1 0,0 0-5 15,1 0 0-15,1 0 4 0,1 0 1 0,0 0-5 0,-3 0 0 16,-2 0 3-16,0 0 1 0,1 0-4 0,-1 0 0 15,-2 0 4-15,-1 0-1 0,1 0-3 0,5 0 0 16,1 2 1-16,2 3 2 0,-15-5-3 0,9 0 0 0,-9 0 5 16,11 0 1-16,-3-2-6 0,-1 1 0 0,0-1 3 15,1 0 2-15,-1 2-5 0,1-2 0 0,1 2 2 16,-1 0 1-16,1 0-3 0,-2-1 0 0,3-1 2 16,-3 0 1-16,2 0-3 0,1 1 0 0,-1-3 1 0,0 1 1 15,1-1-2-15,-1-1 0 0,0 2 1 0,1-3 0 16,-10 6-1-16,9-3 0 0,-9 3 0 0,11-3 1 15,-11 3-1-15,11-4 0 0,-11 4 0 0,11-3 2 16,-11 3-2-16,14-4 0 0,-5 2 0 0,-5 1 0 16,3-1 0-16,0 0 0 0,1-1 1 0,-1-1 0 15,3 1-1-15,-1-1 0 0,2 3 2 0,0-3 0 16,-1 2-2-16,-1 1 0 0,0-3 4 0,1 1-1 16,-3 1-3-16,1 0 0 0,-1 1 5 0,0 1 0 0,-7 0-5 15,12-4 0-15,-12 4 2 0,9-3 1 0,-2-1-3 16,1 1 0-16,1-1 2 0,-3 1 1 0,1-1-3 15,1 1 0-15,-1-1 2 0,2 1 1 0,-3 0-3 16,1-1 0-16,1 1 3 0,-1-1 2 0,-7 4-5 16,10-3 0-16,-10 3 3 0,5-4 1 0,-5 4-4 15,13-3 0-15,-13 3 3 0,10-4 0 0,-1 1-3 0,-3 1 0 16,3 0 1-16,0-1 1 0,-1-1-2 0,-1 1 0 16,-7 3 0-16,11-7 2 0,-11 7-2 0,8-3 0 15,-8 3 0-15,7-4 1 0,-7 4-1 0,10 0 0 16,-10 0 0-16,1 0 1 0,-1 0-1 0,4 0 0 15,-4 0 0-15,4 0 0 0,-4 0 0 0,4 0 0 16,-4 0 0-16,5 0 0 0,-5 0 0 0,2 0 0 0,-2 0 0 16,4 0 0-16,-4 0 0 0,5 0 0 15,-5 0-1-15,4 0 1 0</inkml:trace>
  <inkml:trace contextRef="#ctx0" brushRef="#br0" timeOffset="104415.84">22199 9092 12 0,'30'0'0'0,"1"4"0"0,-6-4 0 0,-10-4 0 0,-6 4 0 0,8-3 0 0,7-1 0 0,13 3 0 16,10-4 0-16,-3 3 0 0,-4-2 0 0,-1 3 0 15,-2 1 0-15,2-4 0 0,2 2 0 0,2 1 0 16,0-1 0-16,-2 2 0 0,-2-4 0 0,0 4 0 0,-2-3 0 16,-1 1 0-16,-3 1 0 0,-1-1 0 15,0 2 0-15,-3-4 0 0,1 3 0 0,0-1 0 16,0 0 0-16,-2 2 0 0,0-3 0 0,-4 3 0 16,-2-4 0-16,-1 3 0 0,-4 1 0 0,-4 1 0 0,-2 3 0 15,-4-4 0-15,-1 0 0 0,-6 0 0 0,7 0 0 16,-7 0 0-16,6 0 0 0,-6 0 0 0,4 0 0 15,-4 0 0-15,-2 0 0 0,2 0 0 0,-4 0 0 16</inkml:trace>
  <inkml:trace contextRef="#ctx0" brushRef="#br0" timeOffset="113181.4">4442 11413 12 0,'-4'0'0'0,"4"0"0"0,6 4 0 0,-6-4 0 0,2 3 1 0,-2-3 0 0,-2 3 0 16,2-3 26-16,-6 0 0 0,6 0 0 15,-7 0 1-15,7 0 21 0,-17 0 1 0,17 0-1 0,-15 0 1 16,15 0-19-16,-9-3 2 0,9 3-2 0,-9-3 1 16,9 3-8-16,-12-4 0 0,12 4-1 0,-11 0 1 15,11 0-6-15,-7-2 1 0,7 2 0 0,-8 0 0 0,8 0-3 16,-5-5-1-16,5 5 1 0,-6 0 0 15,6 0-4-15,-2-3 2 0,2 3-1 0,-5-2 1 0,5 2-3 16,-4 0 1-16,4 0-1 0,0 0 2 16,0 0-3-16,0 0 1 0,0 0-1 0,5-2 1 0,-5 2-2 15,17-5 0-15,-17 5 0 0,28-3 0 0,-5-1-2 16,1 1 0-16,2-1-1 0,-7-1 1 16,1 0-3-16,-1-4 0 0,3 2 0 0,2 0 1 0,2 2-4 0,4 0 0 15,-4-2 0-15,-2 2 2 0,-3 1-3 0,1 3 0 16,-1-1 0-16,5 0 1 0,2-5-1 0,3 2 0 15,1 2 0-15,0-1 0 0,3-1 0 0,3 0 0 16,-7 1 0-16,3-3 0 0,1 2 1 0,1 0 1 0,-3 1 0 16,2-2 1-16,5 0 3 0,2 1 2 0,-2 0 0 15,1 0 0-15,-2 1 5 0,2 3 2 0,3-3-2 16,-1-1 2-16,8-2 3 0,-3 2 1 0,-1-2 0 16,-1 2 0-16,-1-2 0 0,-2 2 0 0,1-2 0 15,5 1 0-15,-1 1-8 0,3 2-1 0,-1-1 0 16,-2 3 1-16,-3 1-5 0,5 0 0 0,-1 0 1 15,-4 1 0-15,-1 3-4 0,-3 4 1 0,4 1-1 16,-2 0 1-16,5-1-1 0,-1 3 0 0,0 1-1 16,-7 0 2-16,1 0-4 0,-3 2 1 0,-1 0-1 15,0-2 1-15,1 0-1 0,-5 0 0 0,2-1 0 16,-3-1 0-16,4 0 0 0,-5 1 1 0,1-3-1 16,-2 3 1-16,-2-6-1 0,0 0 0 0,-4 2 0 0,-2 0 1 15,1 0-1-15,-3 0 0 0,2 0 0 0,-3 1 0 16,-6-4 0-16,0 1 0 0,-2-1 0 0,-1-1 1 15,-1-1 0-15,0 1 1 0,1 2-1 0,-1 1 0 0,0-3 0 16,1 4 1-16,-1 2-1 0,0-1 2 0,2 1 0 16,1 1 1-16,-1 1 1 0,-4-1-1 0,-5 2 3 15,2 2 0-15,-4 0 0 0,2 0-1 0,1 3 4 0,-1-1 1 16,-2 3-1-16,0 0 0 0,0 1 0 0,-2-2 1 16,2 3-1-16,-3 1 1 0,1 4-3 0,-4-4 0 15,1 4 0-15,5 0 1 0,-2-1-5 0,-2-3 2 16,2 2 0-16,-3 1-1 0,1 1-4 0,2 5 2 15,-4-2-1-15,4 4 0 0,-1-7-2 0,1 5 1 16,2 4-1-16,-4-1 1 0,4 3-1 0,4 1 0 16,-4-2 0-16,-6 0 0 0,1-1-2 0,-1 1 1 0,1 1 0 15,1-3 0-15,-2 1-2 0,6 0 1 16,-4 3 0-16,3 1 1 0,1 3-2 0,-4-1 0 0,2 3 1 16,0-8 0-16,-3 2-2 0,-1-5 1 0,2 3 0 15,2 4 0-15,2 2 0 0,0 3 0 0,0-2-1 16,-1-2 2-16,-3 1 0 0,2-2 1 0,-4 0-2 15,3-4 2-15,1 2 0 0,2 2 1 0,-2-4 0 16,-2 2 0-16,2 2 0 0,2 2 0 0,-3 1 0 16,1-3 0-16,2 1 0 0,-4 1 1 0,4-1 0 0,0 1 1 15,0-1 1-15,4 1 1 0,-4-2 0 16,0 3 0-16,0 2 3 0,-4-2 0 0,2-1 0 16,2-1 0-16,0 1 1 0,0-4 1 0,-2 2-1 0,-1-2 1 15,1-2 0-15,2 0 0 0,-4 2 0 0,2 1 0 16,2 0-1-16,2 1 0 0,2 2 0 0,-4-4-1 0,-4-4 1 15,4-1 0-15,0 0 0 16,0 2 1-16,0 1-2 0,0 0 1 0,0-1-2 0,0 1 2 0,0 2-2 16,0 1 0-16,4-3 1 0,-2-2 0 15,3-2-1-15,-3-3-1 0,2 0 1 0,1 6 0 16,-5 1-1-16,2 3-1 0,2-1 1 0,-4-2 1 0,0 2-3 16,-4 0 0-16,4-3 1 0,4-1 0 0,-2-1 1 0,-2-2-1 15,0 2 1-15,0 2-1 0,0 1 1 0,-2 2-1 16,2 0 1-16,2-1-1 0,-2 1-2 0,2 0 2 15,1 24-1-15,-3-17 0 0,0-7-1 0,0-2 0 16,0-4 0-16,0 1 0 0,0 3-1 0,0 0 0 16,2 9 1-16,2-3 0 0,-2 3-2 0,2-4 1 0,-3 3 0 15,5-3 0-15,0 1-1 0,1-1 1 0,-1-6-1 16,-6 1 1-16,0 0-1 0,0-1 0 0,0 10 0 16,1-2 2-16,3 2-2 0,2-1 0 0,-4-8 0 15,-2-1 1-15,2 1-1 0,1 0 0 0,-1 2 0 16,2-1 0-16,-2 1 0 0,3-2 0 0,-3 7 0 15,2-1 0-15,1-2-1 0,-3 3 1 0,2-5-2 16,-2 0 2-16,-2 0-1 0,0 0 0 0,6-1 0 16,-6-1 1-16,5-2-1 0,-3 3 0 0,4-4 0 15,-6 1 1-15,1-1-1 0,3 0 1 0,2 0-2 16,-1 0 2-16,-1-2-1 0,2-2 1 0,-3 8 0 16,3-3 0-16,-4 3 0 0,-2-1 0 0,0-3 0 15,0 0 0-15,2-2 0 0,-2 0 0 0,0-12 0 0,0 4 0 16,-2-3 0-16,2 1 0 0,0 12 0 0,0-2 0 15,0 2 0-15,0 0 0 0,0-2 0 0,0 0 0 16,0 0 0-16,0-3 0 0,0-7 0 0,0 1 0 0,-2-1 0 16,-4 0 0-16,3-7 0 0,1 0 0 0,-4-1 0 15,1 1 1-15,-1 0-1 0,0 0 0 0,3 0 2 16,-3 0-1-16,1-2-1 0,-1-2 0 0,0 1 4 16,4-1 1-16,-3-1-5 0,1-1 0 0,2-1 9 0,-3 0 0 15,-1 0-9-15,-1 2 0 0,-1-2 5 0,3-1 2 16,-7 1-7-16,5 0 0 0,0 0 3 0,-3 0 2 15,3 0-5-15,-4-2 0 0,1 0 2 0,-1 1 0 16,-2-1-2-16,0-2 0 0,-2 1 1 0,2-1 1 0,-6 1-2 16,-1-1 0-16,1-1 0 0,1 0 1 15,-1-1-1-15,2-1 0 0,2 0 0 0,-3 0 1 0,-1 0-1 16,-3-1 0-16,1-1 0 0,3 0 0 0,-5 0 0 16,3 1 0-16,1-1 0 0,0 0 0 0,1 1 0 15,-3-1 0-15,-1 0 0 0,2 2 0 0,-3-2 0 16,3 1 0-16,-5-1 0 0,1-2 0 0,4 3 0 15,-5-1 0-15,7 0-1 0,-6 2 1 0,-2-2 0 16,1 1 0-16,-4-1-1 0,2 0 1 0,-2 1 0 16,3-1 0-16,-4 0-3 0,4 0 2 0,-4 2 1 15,4 0 0-15,-4 0-7 0,4 0 1 0,0 0 6 0,-4 0 0 16,6 0-16-16,-6-1 0 0,-4-1 16 16,5 0 0-16,-7 0-14 0,3-1-1 0,-3 0 15 0,3-1 0 15,3 1-12-15,-2-1 1 0,1-1 11 0,1 0 0 16,4-2-16-16,-4 0 1 0,-6 0 15 0,3 2 0 15,-4-2-20-15,-1 2 1 0,7-1 19 0,-5 0 0 16,5-1-16-16,-1 0 1 0,0 0 15 0,1 0 0 16,-5-2-24-16,4 1 2 0,1 1 22 0,1 0 0 0,0 0-23 15,2 0 1-15,-5 0 22 0,-1 0 0 0,2 2-19 16,-5 1 0-16,6-1 19 0,-5 0 0 0,6 0-24 16,-1 0 0-16,1-1 24 0,2 3 0 0,-2-1-11 15,0 3 0-15,2-1 11 0,-2 0 0 0,-1 1-10 0,1-1 0 16,-7 0 10-16,1 0 0 0,-1 2-7 0,0 0 1 15,3 0 6-15,3 2 0 0,-1 0-4 0,-2 1-1 16,3 2 5-16,-1 1 0 0,0-1-5 0,1 0 0 16,-1 2 5-16,2-2 0 0,-1 2-3 0,-5 0 0 15,4-2 3-15,1 0 0 0,-1 1-4 0,0-1 1 0,3 2 3 16,-3 0 0-16,0 1-8 0,2 1 0 0,-1 0 8 16,-1-1 0-16,2 3-9 0,-1-3 0 0,1 1 9 15,2 0 0-15,-2-2-13 0,0 1-1 0,0 1 14 16,2-1 0-16,-1-1-11 0,-3 0 0 0,8 0 11 15,-2-2 0-15,-2 1-8 0,2-3 0 0,7 1 8 16,-2-1 0-16,5 0-4 0,-3 1 0 0,0-1 4 16,1 1 0-16,-3-1-1 0,-1 1 0 0,15-2 1 15,-7-1 0-15,7-1-1 0,-4 0 1 0,-8 0 0 16,6 0 0-16,-4 0 0 0,4-1 0 0,6-1 0 16,-4 0 0-16,3 0 0 0,-3 1 1 0,-2-6-1 15,0 0 0-15,2-2 0 0,-2-1 0 0,2-6 0 0,-1-1 0 16,5 0 0-16,0-3 0 0,-1-2 0 0,2-1 0 15,1 1-2-15,1-1 1 0,2-9 1 0,2 0 0 16,0 0-3-16,2-3 2 0,2-1 1 0,-4 1 0 16,0-1-2-16,0-1 1 0,0 6 1 0,2-2 0 0,3 2-1 15,1 0 1-15,0-5 0 0,-1-1 0 0,1 1-1 16,-3-2 1-16,3 2 0 0,0-1 0 0,-1 1 0 16,1 0 1-16,1-18 0 0,-1 11 0 0,-1-1 4 15,-3 1-1-15,2 14 1 0,-2-6-1 0,-2-3 6 0,4-4 0 16,-3-23 0-16,5 11 0 0,-4 6 5 0,3 1 1 15,-1 4-1-15,-2-2 1 0,0-2 1 0,2 0 1 16,-4-6-1-16,0 1 1 0,2 1-3 0,-2-1 2 16,5-3-1-16,-1 0 1 0,-2-2 0 0,3-2-1 15,3-7 1-15,-5 5 1 0,1 1-7 0,2-2 1 16,-1 3-1-16,-1 0 1 0,-2 4-3 0,4-3 0 16,-5 1 0-16,5-2 1 0,1 2-3 0,-1-1 0 15,0 0-1-15,-1-2 1 0,-3-2-2 0,2-1 0 0,3 3 0 16,-1-1 0-16,-1 1-1 0,3-1 0 0,-2 21 0 15,-1-3 0-15,3-9-2 0,-3-7 2 0,1-1-1 16,5-1 0-16,-2 0 0 0,2 1-1 0,1-2 0 16,-5-1 2-16,6-1-3 0,-2 0 1 0,-3 4 0 15,3-3 0-15,2 1 0 0,6 1 0 0,-6 3-1 16,0-1 1-16,0-4-1 0,-2 1 0 0,0 0 1 16,-3 1 0-16,3 8-1 0,-4-6 0 0,4 0 0 0,2 0 0 15,-1 0 0-15,1 2 1 0,0-2-1 0,0 2 0 16,-2-2-1-16,-4 4 1 0,4 1-1 0,1-1 1 15,1 1-1-15,0 1 1 0,0-1-1 16,-2 0 1-16,-2 3-1 0,2-3 0 0,1 0 0 0,1 1 1 0,-2-3-1 16,-4 3 1-16,5-1-1 0,-5 2 2 15,4 2-2-15,-3 0 1 0,-3-1-1 0,3 3 1 16,-1-2 0-16,-1 0 0 0,-1-1 0 0,1 1 0 0,-1 0-1 16,3 3 1-16,-3-5-1 0,1 4 2 0,0 1-2 15,-4 0 1-15,3 2-1 0,-3 4 1 0,2-6-1 0,-2 4 1 16,1 1-1-16,-1 4 1 0,-2-3-1 0,4 1 0 15,-2 4 0-15,-2 3 0 0,0 2 0 0,0-2 0 16,0 2 0-16,5 1 0 0,-3 4-1 0,4-1 1 16</inkml:trace>
  <inkml:trace contextRef="#ctx0" brushRef="#br0" timeOffset="129731.78">11461 11342 12 0,'-4'0'0'0,"4"0"0"16,-2 0 0-16,2 0 0 0,0-2 0 0,0 2 0 15,-9 0 0-15,9 0 0 0,-15 0 0 0,15 0 0 16,-19-1 0-16,19 1 0 0,-13-2 0 0,13 2 0 16,-11-5 0-16,11 5 0 0,-13-4 0 0,13 4 0 15,-13-3 0-15,13 3 0 0,-24-14 0 0,24 14 0 16,-26-17 0-16,26 17 0 0,-34-21 0 0,34 21 0 15,-31-17 0-15,31 17 0 0,-26-16 0 0,26 16 0 16,-30-10 0-16,30 10 0 0,-28-9 0 0,28 9 0 16,-30-4 0-16,30 4 0 0,-32 0 0 0,32 0 0 0,-35 2 1 15,14-2 12-15,-7-2 1 0,2 2-1 0,2 0 1 16,4 0 13-16,1-3 1 0,-3 1-1 0,1 1 1 16,3-1 2-16,1 2 2 0,2-4-1 0,-7 3 0 15,-5-3-3-15,-2 1 2 0,1-4-1 0,-4 2 0 0,2-1-5 16,0 3-1-16,1-2 1 0,-3 3 0 0,-2 0-7 15,3 1 1-15,-7 1 0 0,3 1 0 0,-2 1-6 16,-2 0 2-16,1 3-1 0,1-3 1 16,-4 5-2-16,2-2 0 0,2 2 1 0,-4-2 0 0,2 2-3 0,1-4 0 15,-3 2 1-15,2-3-1 0,0 2-2 16,2-1-1-16,0 1 1 0,-1-1 1 0,5 2-3 16,-1-3 1-16,-1 1-2 0,1 1 2 0,3-1 0 0,-5 1 1 15,4-1-1-15,3 2 1 0,-1-1-3 0,2 3 0 16,-4 0 0-16,-3 0 0 0,3 0-1 0,-5 3 0 15,5 2 0-15,1-3 0 0,1 3-2 0,6-2 1 16,-3 1-1-16,3 1 1 0,-2-4-2 0,2-1 0 0,0 2 1 16,1-2 0-16,3-2-2 0,-1 0 1 0,3 1-1 15,-5-3 1-15,3 0-1 0,1-1 0 0,1 2 0 16,1-1 0-16,4-1 0 0,2 0 0 0,1 1 0 16,1 2 0-16,0-5 0 0,-3 4 0 0,1 1 0 15,-2 0 0-15,0-2 0 0,-5 3 0 0,1 1 0 16,2 1 1-16,4 3-1 0,0-3 1 0,1 3 0 15,-5-1 1-15,2 0 0 0,4 3 0 0,-6 2 0 16,2-3 2-16,0 2-2 0,0 0 0 0,2 0 0 0,1 0 1 16,1-1-2-16,0 1 0 0,-1 2 0 15,1 5 1-15,0-4-2 0,0 2 1 0,-1 2 0 0,1 0 1 16,-2-1-2-16,0 1 1 0,3 0-1 16,1 1 1-16,3 3-1 0,2 2 1 0,-4-3-1 0,-1 2 1 15,1 2-1-15,1 2 1 0,-3 1-1 0,-3 0 1 16,-2 2-1-16,0 0 0 0,2 1 0 0,3 1 0 15,3-1 0-15,-1-1 0 0,1 0 0 0,-1 0 0 0,0 0 0 16,-1 0 1-16,0 1-1 0,1-2 2 0,-1-3 0 16,-5-5 1-16,5 2-1 0,-4 0 2 0,3 0 1 0,3 0 2 15,-1-2 0-15,-1 2 0 0,1 2 2 0,0 0 0 16,1-1 0-16,-3 1 1 0,3 1 3 0,-1 3 1 16,1-1-1-16,-1 0 2 0,4 0 1 0,0 4 1 15,-3 3 0-15,-1-4 1 0,1 3-4 0,-7 1-1 16,5 2 1-16,1-1 0 0,1 1-4 0,-1 3 1 15,2 1 1-15,-1-1-1 0,-1 2-3 0,-1 2 0 16,1-6-1-16,-3 1 1 0,0-1-1 0,-1-1 1 0,3-2 0 16,1 0 0-16,4-1-1 0,-1-1 2 0,1-1 0 15,-6-3 0-15,3 3 3 0,-6-2-1 0,3 2 0 16,3-3 0-16,-1-2-2 0,4-1 1 0,-2 1 0 16,2-1 1-16,-3 2-4 0,-3 2 2 0,3 0 0 15,-1-4 0-15,1 3-1 0,-3-1 1 0,3 2-1 16,3 3 1-16,-2-3 0 0,2 1 1 0,2-1-1 15,-4 2 1-15,3 1-2 0,1 2 1 0,-4 2-1 16,2 0 1-16,-4 1-2 0,5 1 0 0,-5 0 1 16,2-3 0-16,0 1-2 0,-1-2 0 0,-1-1 1 0,1-3 0 15,5-3-4-15,-2-1 2 0,-4-3-1 0,1 1 1 16,-1 0-2-16,-5-2 2 0,3 1-2 0,1 1 1 16,1 0 0-16,6-1 0 0,-5 3 0 0,-1-4 0 15,-1 2 0-15,1-2 0 0,-1 1-1 0,-3 1 2 0,3 0-2 16,0-1 1-16,1 1-1 0,0 0 0 15,1-1 1-15,-1 1-1 0,-1 1 0 0,-1-1 2 0,3 2-3 16,-3-3 2-16,-3 13-1 0,4-7 0 0,1-4 1 16,0 1-1-16,-1-3 0 0,-2 3 2 0,1-1 0 15,1-1 1-15,-1 0 0 0,-3-1-1 0,5 3-1 16,-5-3 0-16,6-4 0 0,1 3 0 0,-2-2-2 0,1-1 2 16,-1 1-2-16,1-2 1 0,-1 1 1 15,0-2 0-15,3 3 1 0,-3-2-1 0,1 1-1 0,-1-1 1 16,-1 4-1-16,1 0 1 0,6 0-2 0,-6 0 0 15,4 5 0-15,-1-3 2 0,3 3-3 0,0-3 0 16,0-6 0-16,-2 3 1 0,-2-3-1 0,2 1 2 0,-3-3-1 16,3 1 0-16,-2 0 0 0,2-2 2 15,2 3-1-15,0 1 0 0,0-2 1 0,6 1 0 0,-4 1 1 16,-2 1-1-16,0-2 1 0,0 3-1 0,0 1 1 16,0 0-1-16,0 0 0 0,0-2 0 0,0 0-1 15,0-2 2-15,0 1-2 0,0-1 2 0,0 3-2 16,0-1 2-16,0 0-4 0,2 0 1 0,1 1-1 15,-3-1 1-15,0 0-2 0,0 0 2 0,0 4-2 16,0 0 1-16,2-1-1 0,2 1 0 0,-4-2 0 16,0 0 0-16,0 0 0 0,0 0 0 0,0 5 0 15,7 0 0-15,-1 0 0 0,0 0 0 0,-1-6 0 16,-3 1 0-16,4 0 0 0,-6-4 0 0,1 4 0 16,3 0 0-16,2 0-1 0,-4-2 1 0,3-1 0 0,-3-1 0 15,2 1 0-15,-4-1 0 0,2-1 0 0,1 0 0 16,-1 0 0-16,4-1 0 0,-4 1 0 0,1 2 0 0,3-3 0 15,-4 1 0-15,3 0 0 0,-3-2 0 0,2 0-2 16,2 0 2-16,-3 2 0 0,1-2 0 0,2 2-1 16,-1-2 1-16,-3 0 0 0,4-2 0 0,-1 2 0 15,1-3 0-15,-2-1 0 0,1 1 0 0,-1-1 0 16,2 1 0-16,-5-6 0 0,5 1 0 0,-4-1 0 0,3 2 0 16,1-2 0-16,0 1 0 0,-1-3 0 0,3 1 1 15,-3 0-1-15,1-1 0 0,1-1 0 0,-1 0 2 16,1 2-2-16,1-2 0 0,1 0 0 0,0 0 1 15,1-2-1-15,-3 0 0 0,-1 0 0 0,1-1 1 0,1 1-1 16,1-2 0-16,-2 1 2 0,5-1 0 16,3 6-2-16,1-2 0 0,3 0 8 0,-4 0 0 15,3 0-8-15,1 0 0 0,0-2 12 0,-1 0 2 0,-1 0-14 16,2 0 0-16,-2 1 13 0,-3-1 1 16,3-2-14-16,-4 1 0 0,0-1 11 0,-2 1 1 15,10 3-12-15,1-2 0 0,-1 0 5 0,3 0 0 0,-3 0-5 16,1 0 0-16,2-1 1 0,-3-2 1 0,3-1-2 15,-4 1 0-15,3 2 0 0,-1-3 0 0,0 3 0 16,-1-1 0-16,1 1 0 0,-3-1 0 0,7 1 0 16,-2-1 0-16,2 2 0 0,0 0 0 0,2 1 0 15,-2-3 0-15,4 1 1 0,-2-1 0 0,0-1-1 0,-4-1 0 16,2 1 1-16,-1-2 0 0,1 0-1 0,0 0 0 16,2-2 2-16,-2 1 1 0,-2-1-3 0,2 0 0 0,4 1 0 15,-6-1 1-15,8-2-1 0,-6 1 0 16,4-2 0-16,1 0 0 0,-6 1 0 0,-1-1 0 0,2 1 1 15,0-1 0-15,0 0-1 0,2-2 0 0,-2 0 2 16,4 0 0-16,-4-1-2 0,4-1 0 0,-4 0 4 16,4-1-1-16,-6 0-3 0,-2-1 0 15,3 1 5-15,-3 1-1 0,4-3-4 0,0 2 0 0,2-1 2 16,4 1 1-16,-6 1-3 0,0-1 0 0,2-1 0 16,0 1 1-16,0 1-1 0,-2 1 0 0,0 1 0 15,4 2 0-15,-6-1 0 0,2 0 0 0,0 0-1 0,2 1 1 16,-2 0 0-16,0 0 0 0,4 0-3 0,-6-1 2 15,2 3 1-15,0-1 0 0,2-1-2 0,-1 0 1 16,-1 0 1-16,3-2 0 0,1 2-5 0,2-2 2 16,-4 3 3-16,0 1 0 0,-2 1-6 0,0 0 2 0,-4 2 4 15,3 0 0-15,-5 0-8 0,4 0 0 0,1 0 8 16,-1 0 0-16,-2 0-6 0,2 0-1 0,1-1 7 16,-1-1 0-16,0-1-7 0,0-1 1 0,0 1 6 15,-3 1 0-15,3 0-5 0,0 2 0 0,-5-2 5 16,0 1 0-16,-1-1-2 0,1 0 0 0,-4 1 2 15,2-1 0-15,1 0-1 0,-5 0 1 0,6 1 0 16,0-1 0-16,1 0 0 0,2 0 0 0,-1 1 0 16,1 1 0-16,2 1-1 0,-3 1 1 0,3 0 0 15,-3 0 0-15,1 1-3 0,2 1 2 0,-11-1 1 16,2 0 0-16,2 1-2 0,-4-1 0 0,6 3 2 16,-1-3 0-16,3 0-9 0,1 1 1 0,-3-2 8 0,-4 1 0 15,0 1-16-15,-1-1 0 0,-2-1 16 0,-5 0 0 16,4-1-19-16,0 1 1 0,16 5 18 0,-3-2 0 15,0 2-15-15,-2-2 0 0,-3 0 15 0,0-1 0 16,-1-1-11-16,1 1 0 0,-10-3 11 0,1 1 0 0,-1 0-9 16,0 0 1-16,10-1 8 0,-2 1 0 0,1-2-6 15,-1 0 1-15,2 2 5 0,-5 0 0 0,3-1-4 16,2 1 1-16,-14-2 3 0,3 0 0 0,-1 0-2 16,5 0 1-16,-5 2 1 0,4 0 0 0,-3-1-2 0,3 1 2 15,-4 0 0-15,4-1 0 0,-3 1 0 0,3 0 0 16,-3 0 0-16,-1-1 0 0,2 1 0 0,-3 0 0 15,1 0 0-15,1-2 0 0,-1 1 0 0,3-1 0 16,-3 2 0-16,4 0 0 0,-1-1 0 0,1 1 0 16,0 0 0-16,-4 0 0 0,5-1 0 0,-5 1 2 15,0-2-2-15,3 0 0 0,-5 0 1 0,3 0 0 16,-1 0-1-16,1 0 0 0,1 0 1 0,-3 0 1 16,1 0-2-16,1 0 0 0,-1 0 4 0,-1 0 0 0,-6 0-4 15,11-3 0-15,-11 3 6 0,11-4 0 0,-4 1-6 16,1-1 0-16,1 1 12 0,-1-2 0 0,-3-1-12 15,3 1 0-15,-1 0 20 0,2 0 1 0,1-6-21 16,-1 1 0-16,-2-2 23 0,-1 0-1 0,0-5-22 16,-3-1 0-16,1 1 22 0,-4-2 0 0,0-7-22 15,0 2 0-15,0-4 16 0,0 0 1 0,0 4-17 16,-4 0 0-16,3 1 12 0,-1 3 0 0,2-5-12 0,-6 1 0 16,0 0 7-16,1-2 1 0,-3-3-8 15,3 1 0-15,-1-2 2 0,1 1 2 0,-1 3-2 0,0 0 1 16,-1 2-2-16,0 0 2 0,-1-4-2 0,-1 0 1 15,1 1-1-15,1-1 0 0,1 0 0 0,-5-1 2 16,4 1-2-16,-4-1 0 0,3-2 0 0,-5-1 1 0,4 1-2 16,-1 0 1-16,1 3-1 0,2 1 1 15,-1 1-1-15,1-2 0 0,1 0 0 0,-3 1 1 0,1 1-1 16,1-2 0-16,1 4 0 0,1-2 0 0,-1 2 0 16,1-1 0-16,1 1 0 0,4 0 0 0,0 0 0 15,0-2 0-15,0 2 0 0,0-2 0 0,0 1 0 0,0-1 0 16,0-1 0-16,0-1 0 0,0 0 0 0,0 1 0 15,0-1 0-15,0 2 0 0,0-2 0 0,0-1 0 16,2 1 0-16,-2 1 0 0,2-1 0 0,1 0 0 16,-3 0 0-16,2 1 0 0,2-1-1 0,-4-1 1 15,2-1 0-15,1-1 0 0,-3 0 0 0,0 0 0 0,0-2 0 16,0-2 0-16,0 1 0 0,0-1 0 0,2-3 0 16,0 2 1-16,2-2 2 0,-2 0 0 0,1 1-1 15,-3 1 2-15,0-1 1 0,0 1 2 0,0 0 0 16,0 1 0-16,0-1-1 0,0 0 2 0,0-3-1 15,0 1 1-15,0 0-2 0,-3 0 1 0,1-17 0 16,2 8 1-16,-4 2-5 0,0 2 2 0,4 19-2 16,0-6 1-16,0-3-1 0,0-1 0 0,4-27 0 15,0 11 1-15,1 5-3 0,-3 0 1 0,-2 22-1 16,0-4 2-16,0-3-2 0,-2-1 0 0,2-3 0 16,0-1 1-16,0 0 0 0,2 1 1 0,2-22-1 15,-4 10 1-15,0 1 1 0,0 1-1 0,0 17 0 16,0-6 2-16,2-2-2 0,0-3 1 0,-2-28-1 15,-4 16 0-15,0 2-2 0,2 1 2 0,-1 16-1 0,1-4 0 16,2-6-2-16,0-3 1 0,0-23-1 0,0 13 1 0,0 6-1 16,0 1 0-16,0 21 0 0,0-5 0 0,2-4-1 15,1-1 1-15,-3-2-1 0,0 3 1 0,0 1-2 16,-5 1 0-16,1-21-1 0,0 9 2 0,4 2-3 16,0 3 0-16,-3 9 1 0,1-5 0 0,2-4-2 15,-6-2 1-15,1-30-1 0,3 13 2 0,2 7-2 16,-4 2 1-16,4 24-1 0,-2-11 1 0,2-1-2 0,0-3 1 15,0-16-1-15,2 8 2 0,2 8-3 0,0 3 1 16,-1 19 0-16,-3-4 0 0,0-1-1 16,0-2 2-16,0-2-1 0,2 1 0 0,2-1 0 0,-4 2-1 15,2 0 0-15,1 0 0 0,-3 2 1 0,0-4 0 16,0-1-1-16,0-1 2 0,0 1-2 0,0-1 1 0,0-2 1 16,-3-1-1-16,3 2 3 0,-2-4-1 0,2-19 1 15,0 9 0-15,5 2 0 0,-3 1 1 0,-2 20 0 16,0-4 1-16,2 0 0 0,-2-3 0 0,0-3-1 15,0 5 1-15,0-4 0 0,-2 3 0 0,0 0 0 16,-1 1 1-16,1 1-1 0,-4-4 0 0,3 8 0 16,-1-1 1-16,-6-1-2 0,3 1 1 0,1 10 0 15,1-1 0-15,3 2-1 0,-4-2 1 0,5 7-1 16,-3 0 0-16,2 2 0 0,-4-4 0 0,-1-3 0 16,1 0 1-16,-5 0-2 0,4 0 1 0,1 6 0 15,-1-2 1-15,1-1-2 0,0 1 1 0,-1-5 0 16,-4 3 0-16,-2 0 1 0,2 3-1 0,11 7 1 0,-8-9 0 15,8 9 0-15,-9-7 1 0,9 7 0 0,-8-5 0 16,8 5 0-16,-11-7 0 0,11 7 0 0,-13-5 0 16,6 0 0-16,-1 1 0 0,3 1 0 0,-3-1 0 15,-1 1 0-15,1 1 0 0,8 2 0 0,-11-9 0 16,11 9-1-16,-9-6 1 0,9 6 0 0,-9-6 0 16,9 6-1-16,-10-8 1 0,10 8-1 0,-11-7 1 0,11 7-1 15,-7-5-1-15,-3-2 1 0,3 1 1 0,-1 0-2 16,3-1 1-16,-14-9 0 0,6 4 0 0,-4-4-1 0,3 2 0 15,2 2 0-15,-4 0 1 0,3 0-1 0,-2 0 0 16,-4-4-1-16,0 3 1 0,1-5-1 0,-5 3 0 16,-3-1 0-16,-4 2 1 0,1 2-2 0,-3 0 2 15,-2 3 0-15,3 2 0 0,-6 2-2 0,1 2 1 16,4 3 0-16,-3 3-1 0,1 1-5 0,3 4 0 16</inkml:trace>
  <inkml:trace contextRef="#ctx0" brushRef="#br0" timeOffset="139948.66">17902 11609 12 0,'2'0'0'0,"-2"0"0"0,2 0 0 0,-2 0 0 0,-2 5 0 16,2-5 0-16,0 3 0 0,0-3 0 0,0 4 0 16,0-4 0-16,0 5 0 0,0-5 0 0,-2 2 0 15,2-2 0-15,-3 3 0 0,3-3 0 0,-2 4 0 16,2-4 0-16,-6 3 0 0,6-3 0 0,-7 2 0 15,7-2 0-15,-6 0 0 0,6 0 0 0,-9 1 0 16,9-1 0-16,-10 7 0 0,10-7 0 0,-13 4 0 0,13-4 0 16,-13 3 0-16,13-3 0 0,-15 4 0 15,15-4 0-15,-15 3 0 0,15-3 0 0,-11 5 0 16,11-5 0-16,-11 2 0 0,11-2 0 0,-9 4 0 16,9-4 0-16,-10 1 0 0,10-1 9 0,-13 0 0 0,13 0 0 15,-14 0 1-15,14 0 20 0,-19 6 0 0,19-6 1 16,-22 3 0-16,22-3 4 0,-21-3 1 0,21 3 0 15,-26-6 0-15,26 6-5 0,-28-3 1 0,28 3-1 16,-32-4 2-16,14 1-12 0,-3 1 1 0,1-1 0 0,-1-1 0 16,1 1 0-16,-4-1 2 0,1 3-1 0,3-3 0 15,1 2 1-15,0 1 0 0,-1-1 1 0,-1 2 0 16,3-3-3-16,1 3 2 0,0 0-1 0,0-2 1 16,3 0 11-16,0 0 1 0,0 2-2 0,-7 2 2 15,-3 0 0-15,-6 0 0 0,0-2 0 0,2-2 0 0,4-2-7 16,2 1 1-16,-1-1 0 0,1 1 0 0,0 0-5 15,3 1-1-15,0-3 1 0,1 1 1 0,-1 1-6 16,0-1 0-16,-3 2 0 0,0 1 1 0,-2-1-6 16,-8-3 1-16,8 3 0 0,-1 0-1 0,3 2-9 15,3-3 1-15,-1 1-2 0,-2 2 2 0,-6 2-5 16,-2 1 1-16,4-3-1 0,-4 0 0 0,4 0-2 16,-2 0 1-16,6 0-1 0,-3 0 1 0,3 0-1 15,0-3 0-15,1 3 0 0,1 0 0 0,-1-2 0 0,2 2 0 16,-5 0 0-16,0-2 0 0,0 1 0 0,-2-1 0 15,0 0 0-15,1 2 1 0,-3 0 2 0,4 0-1 16,-2-3 0-16,-2 1 0 0,-2 0 2 0,1 1 0 0,-1-1 0 16,2 0 0-16,4-3 2 0,-1 1-1 0,1-2 1 15,-2 0 1-15,0 1-1 0,-2 2 1 0,-2 3 0 16,2-4 1-16,-3 3-3 0,-1-1 2 0,2 0 0 16,-2 0 0-16,-3 1-3 0,1-3 2 0,1 2-1 15,1 1 1-15,2-1-2 0,3 0 2 0,-5 0-2 16,2 2 2-16,0 0-3 0,2 0 2 0,4 0-2 15,-4 0 2-15,2 0-3 0,0 4 1 0,2-2 1 16,-1-1-1-16,1-1-1 0,0 0 1 0,0 0-1 16,-2 2 1-16,-2 2-3 0,-2-1 0 0,4 1 0 15,4-3 0-15,5 3-1 0,4-4 0 0,-2 0 0 16,-8 0 0-16,-1 5-5 0,-2 0 0 0,-2-1 1 0,4-3 0 16,-4-1-5-16,0-1 0 0,4-1 0 0,-2 2 1 15,3 0-4-15,3 0-1 0,1 0 1 0,-5 0-1 16,2 2 0-16,-1 1 0 0,1 0 0 0,1 1 0 0,3-2 0 15,1 1 0-15,-2-1-1 0,-1 1 2 0,-2 4 0 16,1-2 0-16,-1 2 1 0,3-1 0 0,4 0 0 16,-3 5 1-16,1-1 0 0,2-1 0 0,-2 0 1 15,4-1 1-15,0 3 0 0,-4-1 0 0,2 0 0 0,-1 1 0 16,-1 1 0-16,2 3 0 0,4-1 3 0,0 2 2 16,-3-2-2-16,1-4 1 0,0 2 2 0,0-1 1 15,0-1 0-15,2-1-1 0,4-1 2 0,-4-1 0 16,3 0 0-16,-1 3 1 0,-1-1-1 0,3 3 1 15,1-3-1-15,1 3 1 0,-8 0-1 0,0 0 1 16,2 2-1-16,1-2 1 0,3 0-3 0,-1 0 2 16,1 2-1-16,-2 2 1 0,-1-1-3 0,-1 1 1 0,0 1 0 15,0 4 0-15,1-5-1 0,3 3 1 16,1 0-1-16,1 1 1 0,-1 3-1 0,1-2 1 0,-1 1 0 16,-1-1-1-16,1 0 2 0,0 3 1 0,-1 2-1 15,1-2 1-15,1 0 0 0,-1-1 1 0,1 1-2 16,1 0 2-16,-2 2-1 0,-1 2 1 0,1-2 0 15,1 0 0-15,-1 0-1 0,2 0 1 0,2 2 0 16,1-1 0-16,1 3 0 0,0-1 0 0,0 2 0 16,1-1 0-16,1-1 0 0,0 0 0 0,2 18 0 15,0-10 0-15,-4-5 0 0,0-2 0 0,-4-2 0 16,2 3 1-16,0 0-1 0,0 0 0 0,2 0 0 16,0-3 1-16,2 3-1 0,0-2 0 0,-2 3 0 0,0-6 2 15,-2 1-2-15,0 1 0 0,0 7 0 0,1-3 0 16,-5 3 0-16,2 0 0 0,0-1 0 0,3-1 0 0,1 3-2 15,0-4 2-15,-2 0-1 0,0 1 1 16,-4 0-1-16,3 0 0 0,1-5 0 0,0-2 0 0,2 0-1 16,2 0 0-16,-2-4 1 0,0 1 0 0,-2 1-1 15,0-2 1-15,2-1-1 0,0 0 0 0,0 0 0 16,2-1 1-16,-2 3-1 0,-2-1 1 0,0-1 0 16,0 2-1-16,2 3 1 0,0-4 0 0,2 1 0 15,0 1 1-15,-2 0-1 0,0 0 1 0,0 1-1 0,0-1 1 16,0 7-1-16,0 0 1 0,0 0-1 0,0 2 0 15,-2-2-1-15,0-3 2 0,2 1-2 0,-3 1 1 16,1 1 0-16,-2-2 0 0,2 3-1 0,-2-1-1 16,2-4 1-16,1 3 0 0,-3-4 0 0,2 1-1 15,-4-1 1-15,3 2 0 0,-1-2-2 0,0 2 2 0,2-4-1 16,-5 2 1-16,1 0-1 0,1 0 1 0,1-2 0 16,0 0 0-16,1 1 0 0,1-3 1 0,-2 4 0 15,2-2 1-15,2 0-1 0,-4 2 1 0,1 0 0 16,-1 0 0-16,2 0 0 0,-3 0 0 0,1 2 0 15,0-4 0-15,-2 0 0 0,1-1 0 0,-1-4 0 16,1 0 0-16,-1 0 0 0,4 0 0 0,-3 2 0 16,-1 0 1-16,0 1-1 0,1 1 1 0,-1 1-1 15,3 0 1-15,-3 0 1 0,-3 0 0 0,5-1 0 16,-2 1 0-16,1-1-1 0,3 1 2 0,-4 0-2 0,1 0 1 16,-1 2-2-16,1 0 1 0,-1 2-1 15,4 0 1-15,-2-2-1 0,2 1 0 0,1-1 0 0,-3 2 1 16,2 0-1-16,-4-2 0 0,-1 3 0 0,1 0 0 0,3 1 0 15,-3-1 0-15,0-3 0 0,3 2 0 0,-3-6 0 16,-1-1 0-16,1 2 0 0,1-1 2 0,1 2-2 16,0 1 1-16,0-3 0 0,3 1 0 15,-3 1 0-15,2-2 0 0,-2 3 0 0,0-1 2 0,1 2-1 16,1-2 0-16,-4-2 0 0,3 3 1 0,1-1-1 0,-2 0 1 16,2-1 1-16,0-1-1 0,2 2 0 0,-3-1 1 15,1 1-1-15,-4-1 1 0,2-1 1 0,1 1-1 16,-1 1 1-16,2-2 1 0,-4 3-2 0,5-1 1 15,-1 0-1-15,-2 0 2 0,0 0-3 0,2 1 1 16,-3-1 0-16,1 0 0 0,0 0 0 0,1 1 0 16,1-1 1-16,-4-2-1 0,2 3 0 0,1-1 0 15,-1 0-1-15,2 0 2 0,-3 0-2 0,1 1 2 16,0-3-1-16,0 1 1 0,2-1-4 0,-3 1 0 16,3 1 0-16,0-2 1 0,0 1-2 0,2-1 0 0,-2-1 0 15,2 0 1-15,-5 0-1 0,-1-1 0 0,3 3 0 16,-1-1 0-16,0 1 0 0,2-1 0 0,-3 1 0 15,1-1 0-15,0 1 0 0,0-2 0 0,3-2 0 16,-3 0 0-16,2-2 0 0,0 0 0 0,0-1 0 16,0 0 0-16,1-1 0 0,1 1 0 0,-4-8 0 15,2 3 2-15,2-1-2 0,-4 1 0 0,1 4 0 16,-1 1 1-16,2-1-1 0,-4-1 0 0,6-5 0 0,-3-1 0 16,1 3-1-16,0-1 1 0,-2 6 0 0,2-4 0 15,-3 2-2-15,-1-2 2 0,2 2 0 0,1 0 0 16,-1-1-1-16,2 1 1 0,-2 2 0 0,1-1 0 15,-1 1-1-15,2-1 1 0,-2 1-1 0,2 0 1 16,2-1-1-16,2 1 1 0,-2-8-1 0,0 1 1 16,0 0-1-16,-2-1 1 0,2 13-1 0,0 0 1 0,2-2 0 15,2 2 0-15,-4-13 0 0,0 1 0 0,0 0 0 16,-4-2 0-16,2 6 0 0,2 1 0 16,-3 0 0-16,3 0 1 0,0-5-1 0,0-1 0 0,-2 1 0 15,0 1 0-15,0 9 0 0,0 0 0 0,0-1-1 0,2-1 1 16,-3-1 0-16,1-1 0 0,2 1-2 0,0-1 1 15,0-8 1-15,0 2 0 0,0 0-2 0,-4 1 1 16,2 6 1-16,0-3 0 0,0 1-2 0,2 0 1 16,0-7 1-16,0 0 0 0,0 0-3 0,0 1 1 15,0-1 2-15,0 0 0 0,0 0-2 0,0 0 0 16,0 0 2-16,0-2 0 0,0-5-4 0,0 11 2 0,0-11 2 16,0 7 0-16,0-7-3 0,0 3-1 0,0-3 4 15,0 7 0-15,0-7-4 0,0 10 0 0,0-3 4 16,0 0 0-16,2 0-4 0,0 0 1 0,-2-7 3 15,6 10 0-15,-6-10-6 0,2 7 0 0,-2-7 6 16,3 7 0-16,-3-7-3 0,4 7 0 0,-4-7 3 16,4 7 0-16,-4-7-4 0,5 7 2 0,-5-7 2 15,6 7 0-15,-6-7-2 0,6 7 0 0,-6-7 2 16,7 7 0-16,-7-7-2 0,11 7 1 0,-11-7 1 16,10 5 0-16,-10-5-1 0,7 10 0 0,-7-10 1 15,11 11 0-15,-3-6-2 0,1-2 0 0,-3 1 2 0,1-1 0 16,0 1-8-16,1-1 1 0,1 1 7 0,-3-1 0 15,1 1-9-15,1-1 0 0,8 4 9 0,-4-2 0 16,1 0-15-16,0 1 2 0,-6-3 13 0,1 0 0 0,1 1-16 16,-3-1 1-16,3 1 15 0,0 1 0 0,1 0-17 15,-1 2 1-15,32 24 16 0</inkml:trace>
  <inkml:trace contextRef="#ctx0" brushRef="#br0" timeOffset="141765.85">17660 19024 17 0,'2'0'0'0,"-2"0"0"0,4 0 0 0,5 0 0 0,2 0 0 0,0 0 4 15,2-2-1-15,10 1-3 0,1-3 0 0,0 1 1 16,-2-1 2-16,-3 1-3 0,2-4 0 0,1 0 0 16,0-2 0-16,-1 1 0 0,-3-1 0 0,-1 2 0 15,-2 0 0-15,2 0 0 0,0-1 0 0,1 1 0 16,1-2 0-16,-2 2 0 0,-2 0 0 0,0 0 0 0,-2 2 0 15,1-2 0-15,3 0 0 0,-4 0 0 16,4 0 0-16,-2 2 0 0,0 0 0 0,0 1 0 16,-4 3 0-16,0-1 0 0,-2 2 0 0,1 0 0 0,-3 0 0 15,3 0 0-15,-3 0 0 0,2-2 0 0,1 1 0 16,1-1 0-16,2-2 0 0,0 1 0 0,0-1 0 16,-2 1 0-16,0-2 0 0,0 0 0 0,1-1 0 15,1 1 0-15,0-2 0 0,0 0 0 0,0 0 0 16,-2 2 0-16,-2 0 0 0,1 0 0 0,-7 0 0 0,-3 5 0 15,8-9 0-15,-1 0 0 0,-1 2 0 0,-1-1 0 16,3-1 0-16,-4 0 0 0,1-1 0 0,1-2 0 16,-1-2 0-16,-1-1 0 0,0-1 0 0,-2-3 0 15,0 0 0-15,-1 0 0 0,-1-2 0 0,0 4 0 16,0 1 0-16,0 1 0 0,-1-1 0 0,-1-6 0 16,0-4 0-16,0-2 0 0,0 0 1 0,0-1-1 15,0-1 0-15,1 1 19 0,-7 1 1 0,2 2-20 0,1 0 0 16,-1 2 50-16,1 0 1 0,-1-2-51 0,-1 0 0 15,1 0 72-15,-1 0 0 0,-1-3-72 0,1-1 0 16,-1 3 42-16,1-5 1 0,1 3 0 0,-1 1-1 16,1 1-3-16,1-1 1 0,-1-2-1 0,-1-1 0 15,1 0-6-15,-1 0 0 0,1 2 0 0,0-3 1 16,1 1-6-16,-1 0 0 0,1-2 0 0,1 0 1 16,-4 1-9-16,3-1 0 0,-1 2 1 0,1-1-1 0,-1 3-7 15,-1 0 2-15,1-3-1 0,0 1 1 0,1 0-7 16,3 0 1-16,-4-2-1 0,1 0 1 0,-1-1-3 0,1 2 1 15,1 1 0-15,0 2 0 0,0 1-4 0,4 0 2 16,-1-1-1-16,-1 0 0 0,2-3-2 0,0 1-1 16,-4-14 0-16,0 0 1 0,0 0-2 0,1 0 0 15,1 7 0-15,0 2 1 0,2-2-1 0,-4-2 0 16,2-10 0-16,1-2 0 0,-3 2 0 0,0 3 0 16,2 9 0-16,0 2 0 0,-3-2-1 0,1-1 1 15,-2-16-1-15,3 0 1 0,-7 1 1 0,3 2 0 16,1 12 0-16,-1 4 0 0,0-2 5 0,-1-2 0 0,-3-8-1 15,2-1 1-15,-1 4 4 0,3 2 0 16,1 12 0-16,2-4 1 0,3 2 4 0,-5-1 0 0,-1-20-1 16,1-1 1-16,-5 1 0 0,0 4 2 0,1 1-1 15,1 1 1-15,2-2 0 0,-1 0 0 0,1-4-1 16,-1 2 2-16,1-2-2 0,1-1 0 0,-1 0-1 16,-3-3 2-16,-1 3-4 0,-4-2-1 0,0-7 0 15,0 0 1-15,1-4-4 0,-1 3 0 0,2-3 0 16,0 2 0-16,1 2-2 0,1 2 1 0,4 0 0 15,-3 1 1-15,5 1-2 0,1-1 1 0,0 7-2 0,3-3 2 16,-1 7-2-16,2-2 1 0,0 2-1 0,2-2 1 16,3 2-1-16,-1-2-1 0,1 2 1 0,-3-2 1 0,0 2-4 15,-2 0 2-15,0-1-2 0,0-1 1 0,0-1-2 16,0-3 0-16,2 1 0 0,2 1 0 0,-1-1-2 16,1 0 1-16,0-1-1 0,-2-1 1 0,0 0-1 15,-2 2 0-15,0-2 0 0,0 1 2 0,0 1-2 16,0-1 0-16,3 5 0 0,-3-1 0 0,0 1 0 15,2 1 0-15,0 3 0 0,0 2 0 0,0 4-2 0,0 1 2 16,-2 0-1-16,-2 1 1 0,0 0-2 0,-2 1 1 16,2 4-1-16,2-1 1 0,0 4-4 0,0-2 2 15,0 11-2-15,0-1 2 0,0 4-5 16,0 2 1-16,0 5 1 0,0 1-1 0,0 1-2 0,0 3 1 16,0-2 0-16,-3 4 0 0,3 5-2 0,0-7 0 15,0 7 0-15,-2-8 0 0,2 8-1 0,0-7-1 16,0 7 1-16,0-6 0 0,0 6 5 0,0-8 1 15,0 8-1-15,-2-4 1 0,2 4 1 0,-2-7 2 0,2 7-1 16,-2-1 0-16,2 1 0 0,0-5 1 0,0 5 0 16,-2-2-1-16,2 2 0 0,-2-2 1 0,2 2-1 15,-1 0 1-15,1 0-1 0,-2 0 1 0,2 0-1 16,-8 2 1-16,8-2-2 0,-5 7 0 0,-1-2 1 16,1 2-1-16,-1 1 0 0,0 3 1 0,1-1-2 15,1 2 2-15,0 0-4 0,2 1 1 0,1-1 1 16,-1 0-1-16,0-2-2 0,2 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12:52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6629 11638 438 0,'0'0'0'0,"0"0"0"0,-5 9 0 16,5-9 7-16,-8 12 1 0,8-12-1 0,-13 15 0 15,13-15 8-15,-24 14 0 0,24-14-1 0,-18 14 1 0,18-14 3 16,-12 10 0-16,12-10 0 0,-18 11 1 16,18-11-9-16,-19 15 1 0,19-15-1 0,-24 16 1 0,24-16-3 15,-21 12 1-15,21-12-1 0,-24 14 1 16,24-14-3-16,-26 14-1 0,26-14 1 0,-22 19 1 0,22-19-3 15,-13 19 1-15,13-19-1 0,-17 17 1 0,17-17-2 0,-15 17 1 16,15-17 1-16,-7 18-1 0,7-18 2 0,-6 12 0 16,6-12-1-16,-4 10 1 0,4-10 4 0,4 9 1 15,-4-9 0-15,7 7 1 0,-7-7 0 0,6 7 0 16,-6-7 1-16,19 7 0 0,-19-7-3 0,37 5 1 16,-13-5 1-16,2-2-1 0,4-1-7 0,2-6 2 15,-2-1 0-15,1-1-1 0,1-1-3 0,0 0 1 16,3-5-1-16,-3 1 1 0,5-3-2 0,0-3 2 0,0 1-2 15,3 0 1-15,2 0 0 0,1-1 1 16,0-1-1-16,2 3 0 0,3-5 7 0,-1 1 0 16,-1 2 0-16,1-1 1 0,0 1 7 0,-3-1 1 0,1 1 0 15,3 1 0-15,3 0 3 0,-1 2 0 0,-1 0 1 16,1-2-1-16,0 2 0 0,-1-2 1 0,1 1-1 16,0 2 0-16,1 3-4 0,-3-1 0 0,0 1 0 15,3-1 0-15,-7 2 3 0,5 2 0 0,-6 2 0 16,0-1 0-16,-6-1-3 0,-4 2 1 0,3-1 0 15,1-1 0-15,-3-2-2 0,1 2 0 0,-3-1-1 0,3 0 2 16,-3 3-2-16,-4 0 0 0,2-1 0 0,-1 1 1 16,-4 1-3-16,-5 2 2 0,2 2-1 0,-7-2 1 0,2 2 1 15,-4 2-1-15,-2-4 1 0,-3 5 0 16,-8 2-3-16,5 0 1 0,-5 0-1 0,8 2 1 0,-8-2-3 16,5 0 1-16,-5 0 1 0,8 0-1 0,-8 0-3 15,5 0 1-15,-5 0 0 0,6 7 0 0,-6-7-2 16,0 3 0-16,0-3 0 0,-7 9 1 0,7-9-6 15,-10 10 0-15,1 0 1 0,-2 3 0 0,-8-1-1 16,0 1-1-16,1-2 0 0,1-1 1 0,4-1-3 0,2-2 2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14:58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26192 13382 979 0,'-2'2'0'0,"2"-2"0"0,0 4 0 16,0-4 30-16,0 3 1 0,0-3-1 0,-4 7 0 16,4-7 30-16,-7 7 0 0,7-7 1 0,-13 15 0 15,13-15-22-15,-23 21 0 0,23-21 0 0,-29 30 2 0,12-13-19 16,-2 2 2-16,1-2-2 0,-1-1 2 0,0-4-11 16,1 0 1-16,1 2-1 0,4-2 1 0,0-2-5 15,0 3 1-15,2-1 0 0,1 0 0 0,3-2-3 16,-1-3-1-16,1-2 1 0,1 0 1 0,6-5-2 0,-5 7-1 15,5-7 1-15,-4 4 1 0,4-4-3 0,0 3 2 16,0-3-1-16,0 0 1 0,0 0-2 0,6-1 2 16,3-3-1-16,10-3 0 0,9-5 1 0,5-5-1 15,2-2 1-15,-1 0 1 16,0 0-3-16,-3 0 1 0,3-2-1 0,1-3 2 0,1-4-2 0,3-3 1 16,2 3-1-16,2-1 1 0,1 4 3 0,3-4-1 15,-1 5 1-15,-1-4 1 0,0 4 0 0,-2 3 0 0,0 0 0 16,-1-3 0-16,1-2 2 0,2 0 2 0,2 2-2 15,1-2 1-15,2 4 1 0,4-1-1 0,-1-1 0 16,-5 1 2-16,-1 4-2 0,-5 0 2 0,3-1-1 16,0-1 1-16,3-2-1 0,3-1 1 0,-3 2-1 15,-1-1 0-15,-1 1 1 0,-1-1-1 0,0 2 1 16,-1 0-1-16,1 1-1 0,0-1 0 0,-2 2 0 16,-6 5 1-16,-2 2-4 0,-3 0 1 0,-2 3 0 15,0-1 0-15,-2-1-1 0,-2 3 1 0,-2 1-1 0,0 2 1 16,-2-1-2-16,-1 1 0 0,-4 4 0 15,-4-3-1-15,-4 4 1 0,-5 0 0 0,-4 0 0 0,5 0 1 16,-5 0 0-16,6 0 0 0,-6 0 0 0,4 0 1 16,-4 0-2-16,2 0 0 0,-2 0 0 0,-2 0 1 15,2 0-3-15,-4 5 2 0,-3 2 0 0,-8 2 0 0,-10 3-1 16,-3 2 0-16,1-2 1 0,0-2 0 0,3 2-1 16,2-1 0-16,-4 1-1 0,-4 0 1 0,-2 0-1 15,-3 0 0-15,1 0 0 0,5 0 1 0,1 1-2 16,0-1 1-16,-4 2 0 0,0 1 0 0,-1 1-1 15,-5-2 0-15,3-1 1 0,0 0 0 0,-3-1-3 16,1 0 0-16,2 0 1 0,-1 0 0 0,-1 0 0 16,0 0-1-16,1 0 0 0,3-1 2 0,-4 4-3 0,-1 1 0 15,1-1 1-15,0-1-1 0,0 0-1 0,-3 0 1 16,1 0 0-16,0 1 1 0,2-4-2 0,1-1 0 16,3 2 0-16,1 0 0 0,4 0 0 0,0 1 2 15,0-1-2-15,-3 2 1 0,-3 3-1 0,-1 0 0 0,1-1 0 16,1-1 2-16,1-6-2 0,4 3 0 0,0 0 0 15,-2 2 1-15,1 3-1 0,-1 1 1 0,2-3 0 16,4 1 0-16,3-1 0 0,2-1 0 0,-1 2 1 16,-4 1-1-16,-4 2-1 0,-2 2 1 0,0-4 0 15,2 1 1-15,2 1-2 0,2 1 1 0,0-4-1 16,-1 1 1-16,1-1 0 0,0 1-1 0,2 0 0 16,1 1 1-16,4 1-1 0,2-4 0 0,1 1 0 15,-1-2 2-15,3-2-2 0,3 0 0 0,0-2 0 16,0-3 0-16,1 2 0 0,2-6 0 0,6-3 0 0,-7 9 1 15,7-9-2-15,-7 2 1 0,7-2-1 0,-2 3 1 16,2-3-1-16,-2 4 1 0,2-4-1 0,-4 0 1 16,4 0-1-16,0 0 0 0,0 0 0 0,0 0 1 15,0 0-1-15,0-2 0 0,0 2 0 0,9-7 0 16,3-5 0-16,3-4 0 0,1-1 0 0,1 0 0 16,-2-1 0-16,0 1 0 0,0 0 0 0,0 0 0 0,0 1-1 15,-1 2 1-15,1 2-1 0,0-5 1 0,-2 3-1 16,0 3 0-16,2-6 0 0,2 2-1 0,0-3 0 15,0-1 0-15,-1 2 0 0,-1 1 0 0,0 2-2 16,0 1 2-16,0-1-1 0,0-2 0 0,0 2-1 0,0 1 0 16,-2-1 0-16,0 0 1 0,-2 2-1 0,-2 1 2 15,-1 3-1-15,-3-1 0 0,-1 2 1 0,-2 2 0 16,-2 5 0-16,4-10 1 0,-4 10-2 0,3-11 2 16,-3 11 0-16,4-5 0 0,-4 5 0 0,4-3 0 15,-4 3 0-15,2-4 1 0,-2 4-2 0,0-2 2 16,0 2-1-16,-4 4 1 0,4-4-1 0,-9 3 1 15,-4 2 0-15,-2 4 0 0,-2 3 0 0,2 4 0 0,-5 3 0 16,1-4 0-16,2 3 0 0,0-1 0 0,4-3 0 16,-2 1 0-16,2 1 0 0,0 0 0 0,-9 4 0 15,1-1 0-15,-1 0 0 0,-2 0 0 0,11-6 0 16,0-1 0-16,0 0 0 0,2 0 0 0,-2 0 0 16,-1 0 1-16,1 2-1 0,-1-5 0 0,14-9 0 15,-12 10 1-15,12-10-1 0,-9 9 0 0,9-9 0 16,-4 5 2-16,4-5-2 0,-3 2 1 0,3-2-1 15,-4 3 1-15,4-3-1 0,-4 4 1 0,4-4 0 0,0 0 0 16,0 0-1-16,0 0 1 0,0 0 0 0,0 0 1 16,0 0-2-16,0 0 1 0,0 0 0 0,8-4 0 15,1-1-1-15,2-6 1 0,17-11 0 0,-4 3 0 0,0 2 0 16,1-1 0-16,1-2 1 0,0 1-1 0,2 1 0 16,0 1 0-16,2-2 0 0,-1 2 0 15,3-1 0-15,-2 1 0 0,-2 1 1 0,0-3-1 0,0 0-1 16,0 0 0-16,3 2 0 0,1-2 1 15,0 2-1-15,-1 1 0 0,9-1 0 0,-3-1 0 0,4 3 0 16,0-2 0-16,-4-2 0 0,0-1 0 0,1 1 0 16,-3-1 0-16,0 2 0 0,1-2 0 0,1 2 0 15,-2 3 0-15,3-1 0 0,-1 1 0 0,2-1 0 0,0 2 0 16,-7 0 0-16,0 2 0 0,-3-5 0 0,1 1 0 16,0 2 0-16,0 1 0 0,1 1 0 0,-1-1 0 15,-5 3 0-15,-3-2 0 0,0-2 0 0,-3 0 0 16,7 0 0-16,2-1 0 0,2 1 0 0,0 2 0 15,-8 1 0-15,0 1 0 0,1 0 0 0,-3-2 0 0,-1 1 0 16,-1 1 0-16,1-1 0 0,0 1 0 0,-8 3 0 16,0 2 0-16,0-2 0 0,0 0 0 0,-3 4 0 15,-1-1 0-15,-7 4 0 0,11-7 0 0,-11 7 0 16,8-3 0-16,-8 3 0 0,7-4 0 0,-7 4 0 16,4-3 0-16,-4 3 0 0,4-4 0 0,-4 4 0 15,0 0 0-15,0 0 0 0,0 0 0 0,0 0 0 16,-2 7 0-16,-4-1 0 0,-1 2 0 0,-19 15 0 15,2-3 0-15,-1-1 0 0,3-1 0 0,0-1 0 16,-1 0 0-16,-1 1 0 0,0-1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18:29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26061 16222 12 0,'0'0'0'0,"0"0"0"16,0-1 0-16,0 1 0 0,0-2 0 0,0 2 0 15,-1-5 0-15,1 5 2 0,-4-7 1 0,4 7 1 16,0-7-1-16,0 7 19 0,-2-7 0 0,2 7 0 16,-2-7 1-16,2 7 5 0,-4-12 0 0,4 12 0 15,-3-14 1-15,3 14-4 0,0-12 0 0,0 12-1 0,-4-11 1 16,4 11-3-16,0-10 1 0,0 10-1 0,-2-5 1 16,2 5-5-16,0-2 0 0,0 2 0 0,0-3 1 15,0 3-5-15,0-4 1 0,0 4-1 0,-4 0 1 16,4 0-2-16,-3 0 2 0,3 0-1 0,-6 7 0 0,6-7-4 15,-13 16 1-15,13-16 1 0,-17 22-1 0,17-22 1 16,-18 28 1-16,18-28-1 0,-19 24 1 0,19-24-1 16,-17 28-1-16,17-28 0 0,-11 31 1 0,11-31-2 15,-13 33 2-15,7-16-1 0,3-3 0 0,3-4-1 0,0-1 0 16,0 0 0-16,-2-1 2 0,2-1-3 0,0-2 1 16,0-5 0-16,0 7 0 0,0-7 0 0,0 7 1 15,0-7-1-15,0 4 2 0,0-4-2 16,0 3 0-16,0-3 0 0,0 4 1 0,0-4-1 0,5 3 0 15,-5-3 0-15,15 2 1 0,-2-4 0 0,2-1 1 16,4-2 0-16,1-4 1 0,3-2-2 0,1-1 0 16,0-3 0-16,-1-1 1 0,1-1 7 0,2-2 0 15,0 0 0-15,0 0 1 0,-2-2 3 0,4 0 0 0,2 0 0 16,0-3 0-16,1 0-2 0,1 0 1 0,2 0-1 16,1-2 2-16,4 1-11 0,2 1 1 0,0-2 1 15,-4 0-1-15,-1 0-2 0,-1 0 1 0,1 2-1 16,-1-2 0-16,6 0-1 0,2-1 0 0,-4 1 0 15,-2 1 1-15,-1 1-4 0,-3 0 1 0,1 3 0 16,-3-1 1-16,1 1 0 0,-2-2 1 0,0 4-1 16,0 2 1-16,-2 3-1 0,0 0 0 0,-1 0 0 15,-2 2 1-15,-3 2-2 0,-1 1 0 0,-3 1 0 16,-1-3 1-16,-2 3-2 0,-2 1 0 0,0 2 0 0,-2 1 1 16,-3 2-2-16,-3 1 0 0,-5 1 1 15,9-4 0-15,-9 4-2 0,4 0 1 0,-4 0 0 0,0 0 0 16,0 0 0-16,0 0 0 0,0 0-1 0,0 0 1 15,0 0-2-15,-4 0 2 0,4 0 0 0,-16 7-1 16,-1 3 1-16,-7 1-1 0,-1 1 1 0,-1 2 1 16,-2 0-3-16,4-2 1 0,0 2-1 0,0 1 2 15,-2 1-1-15,0-2 2 0,0-1 0 0,-2 6 0 0,0-1-2 16,-2 3 2-16,0-2-1 0,-2-2 0 0,-1-2 1 16,-3 3 0-16,1-3-1 0,1 4 1 0,3 2 0 0,1 2 1 15,-2-1 0-15,-1 1 0 0,-3-1-3 0,-1-1 1 16,2 1-1-16,1 1 2 0,4-1-1 0,1-1 0 15,-3 0 1-15,-2 0 0 0,1-1-1 0,-1 1-1 16,1 2 1-16,-1-1 0 0,1 1 1 0,1-3 1 16,2 1 0-16,2-2 0 0,-2 2-3 0,2-2 2 15,2 0-1-15,-2 0 0 0,-1-2-3 0,1 1 0 16,2-1-1-16,1-1 2 0,1-3 0 0,0 1 2 0,1 2-1 16,3-2 1-16,3-2 1 0,0-2 1 0,1 1-2 15,-3-1 2-15,0 0 0 0,1-1 0 16,3-2 0-16,6 0 1 0,9-7-6 0,-8 9 2 0,8-9-1 15,-5 5 1-15,5-5-4 0,-4 3 0 0,4-3 0 16,-4 2 0-16,4-2-1 0,-4 3 0 0,4-3 0 16,-3 4 0-16,3-4-1 0,0 0 0 0,0 0 0 15,9-5 1-15,4-1-1 0,6-4-1 0,3-4 1 16,2-3 0-16,2-2-1 0,2-2 0 0,2-1-1 16,0-3 1-16,0-1-1 0,1 0 1 0,3 1-2 0,1-3 2 15,4 0-1-15,1-1-1 0,-3 1 1 0,-4-3 0 0,3-2 0 16,-1 0 2-16,2 0-1 0,4 0 1 15,2 0-3-15,2 2 2 0,-2 0 0 0,0 0 0 0,-2-2-2 16,-2 0 2-16,-2 0-1 0,0 1 0 0,-1 0 0 16,-6 1 0-16,3 2-1 0,1 3 2 0,-1 2 0 15,1 3 0-15,-4 2-1 0,-3 0 1 0,-2 0-1 16,-3 3 1-16,-3 1-2 0,-1 2 2 0,-1 5 0 16,-4-1-1-16,-2 2 1 0,-3 6 1 0,-8 1-1 15,9-4 1-15,-9 4-2 0,0 0 2 0,0 0 0 0,0 0 1 16,0 0-1-16,0 0 1 0,0 0-1 15,0 0 1-15,0 0 0 0,-2 0 0 0,2 0 0 0,-4 4 0 16,-20 9 0-16,0 1 0 0,-6 5 0 0,-3 0 0 16,8-1 0-16,1-1 0 0,2 2 0 0,0-2 1 15,-6 7-1-15,1 1 1 0,-2-1 0 0,1 2 2 16,0 2-1-16,2-2 0 0,0 1 3 0,0 1-1 16,-6 3 1-16,0-3 0 0,1-2 2 0,-3-2 1 0,4-2 0 15,-2 1-1-15,5 1 2 0,-3 0 2 0,-4 4-1 16,2 0 0-16,1 1-6 0,-3 1 2 0,8-8-2 15,-2 2 2-15,2-1-2 0,0-4 2 0,-2 2 0 16,0-1-1-16,0 1 1 0,0-2-1 0,8-3 1 16,-3-1 1-16,1-1-2 0,0 0 2 0,7-4 0 15,0 3 0-15,0-1-3 0,2 0 2 0,-2 2-1 16,0-1 1-16,0 0-2 0,0-1 2 0,8-5-1 16,-2 0 0-16,1-1-4 0,1 1 0 0,1 0 0 15,-1 0 1-15,7-7-2 0,-12 9 1 0,12-9-1 0,-11 10 1 16,11-10-2-16,-9 11 1 0,9-11 0 0,-4 3 0 15,4-3-4-15,-4 4 1 0,4-4 0 16,-3 3-1-16,3-3-2 0,-4 3-1 0,4-3 0 0,0 0 1 16,0 0-4-16,0 0 1 0,2-6-1 0,3-8 1 0,7-5 1 15,1-6 1-15,5-16-1 0,1 5 0 0,-4 3 3 16,0 0 1-16,0-2-1 0,0 1 2 0,-2-3-1 16,0 3 0-16,2-4 0 0,-2-1 0 0,0 1 2 0,0 0 1 15,-2 5 0-15,0-1 0 0,-2-1 0 0,1 2 1 16,-3 2 0-16,-1 0 0 0,-1-2 0 0,1 0 0 15,1 4 0-15,1-1 0 0,-1 3 0 0,1-1 1 16,-3 11 0-16,-1-1 0 0,-2-1 1 0,0 4 0 16,0 8 1-16,-2-2-1 0,0 2 0 0,0 0 2 15,0 0-2-15,0 1 1 0,0 6 1 0,0-11-1 16,0 11 0-16,0-10 1 0,0 10-1 0,-4-7 0 16,4 7 1-16,-4-7 0 0,4 7-2 0,-5-5 1 0,5 5-1 15,-8-4 1-15,8 4 0 0,-7-1-1 0,-10 4 0 16,0 4 1-16,-1 3 0 0,-1 4 0 0,-7 9-1 15,3 3 2-15,5 1-2 0,1 4 1 0,-11 35 1 16,8-12-1-16,3 0-3 0,0-1 1 0,-2 6-1 16,5 0 1-16,-1 7 0 0,2-4 2 0,-2 4-2 15,0-4 1-15,-2 2 1 0,0-2 2 0,2-5-2 16,2-3 2-16,2-7-1 0,-2-2 2 0,4-19-1 16,-2 0 1-16,-1-2 1 0,1-3-1 0,7-14 1 15,1 0 0-15,3-7-1 0,-6 10 0 0,6-10 1 0,0 3 0 16,0-3-3-16,0 4 1 0,0-4-1 0,0 3 1 15,0-3-2-15,0 2 0 0,0-2 1 0,0 0-1 0,0 0-1 16,0 0 1-16,0 0-1 0,0 0 0 0,0 0-1 16,0-5 0-16,6-25 1 0,3 3-1 15,4-8-1-15,2-1 1 0,9-7 0 0,-3 6 0 0,7 3 0 16,0-3 0-16,-2-3 0 0,-2 1 0 0,-2-3-1 16,1-1 2-16,6 0-1 0,3-1 0 0,5-1-1 0,1 0 0 15,1 4 0-15,-2-2 1 0,4 1-1 16,-2 2 1-16,-2 4 0 0,-3-2 0 0,-2 3-1 0,-1 1 0 15,7-1 0-15,-1 0 0 0,4 2-2 16,0-1 1-16,0 4 0 0,-2 4 0 0,0 0-4 0,-2 2 1 16,-1 2-1-16,-1-1 1 0,1 3-2 0,-3-3 2 15,-5 6-1-15,4-4 1 0,1 4-4 0,-1-2 1 16,-4 5 0-16,0-2 1 0,0 4 3 0,0 0 1 0,-2 2 0 16,0-3 0-16,0 1-1 0,0 0 1 0,-9 4 0 15,0-1 1-15,-1 0-1 0,1 1-1 0,-17 8 1 16,13-7 1-16,-13 7 1 0,11-4 0 0,-11 4 0 15,6-3 0-15,-6 3 0 0,4 0 0 0,-4 0 0 16,3 0 1-16,-3 0-1 0,4 0 0 0,-4 0 0 16,0 0 0-16,0 0 0 0,0 0 1 0,-4 10 0 15,-3 2 0-15,-6 6 1 0,-6 2 0 0,-5 5-1 16,0-5 1-16,1-2 2 0,-1-3-1 0,2 3 0 16,-2-1 1-16,1 2-2 0,1 2 0 0,-12 8 0 0,1-3 1 15,-1-2-2-15,-1 0 0 0,1 4 0 0,3 0 0 16,-1 1-1-16,0 2 0 0,1-1 0 15,-1-1 0-15,0 1 0 0,1-1 1 0,-14 9-1 0,4-3 1 16,2-2-1-16,0-2 0 0,7-4 0 0,-1 5 1 16,-3-1-1-16,1 2 2 0,-8 6-2 0,4-6 1 15,0-1-1-15,1-3 1 0,20-14-1 0,-5 5 1 0,1-3-1 16,0 4 0-16,3-6 0 0,0 1 1 0,1-2-1 16,-1-1 1-16,12-7-1 0,-3 1 1 0,3-2 0 0,-1 0 2 15,8-5-2-15,-7 7 1 0,7-7 0 16,-7 3 1-16,7-3-1 0,-4 4 1 0,4-4-1 0,0 2 2 15,0-2-1-15,4 1 1 0,-4-1-1 0,14-5 0 16,44-17 1-16,-13 1-1 0,-4-3-1 0,-2-2 2 16,2-2-1-16,-2 0 0 0,2-3-2 0,0 0 2 15,4-2-1-15,0 4 0 0,-3-3-1 0,3 3 0 16,5-7 1-16,-1 1-1 0,1 2-1 0,0-1 1 16,3-1 0-16,-5 0 0 0,-1 4-1 0,1 0 1 0,-1 0-1 15,-3 0 1-15,1 0-1 0,0 1 0 16,-4 6 0-16,-2 0 1 0,-2 6-1 0,-3 1 2 15,-16 7-1-15,7-1 0 0,-3 1 0 0,0 0 0 0,-9 4 0 16,2 0 0-16,-2 0 0 0,-1 1 2 0,-12 5-2 16,11-3 1-16,-11 3 0 0,7-4 0 0,-7 4 1 15,4-2-1-15,-4 2 1 0,4 0 1 0,-4 0-1 16,0 0 0-16,0 0 1 0,-4 2-1 0,-28 17 1 16,1-1 0-16,-7 6 1 0,-3 0-1 0,4 2 0 15,0-4 2-15,-1 1 0 0,1-1-1 0,-7 8 1 0,1-1 1 16,-2 4-4-16,-4 2 0 0,3-1 1 0,-1-4-1 15,-1 3-1-15,-1 0 1 0,1-2-1 0,-2 0 0 16,1 2-1-16,-1-2 0 0,0 4 0 0,-1-1 1 16,1 4-1-16,0 0 1 0,5-3-1 0,-2-4 1 0,3 0 1 15,1-1-1-15,6-4 0 0,-1-2 1 0,5-5-1 16,1-2-1-16,12-5 0 0,-3 2 1 0,3 0-1 16,-1 0 1-16,10-7 0 0,-2 0 0 0,0-2-1 15,0 0 0-15,13-5 0 0,-8 3 1 0,8-3-2 16,-7 4 2-16,7-4-1 0,-4 0 0 0,4 0-1 15,-3 0 0-15,3 0 0 0,1 0 0 0,-1 0-2 16,10-7 0-16,33-24 1 0,-10 5 0 0,8-4-1 0,0-1 1 16,-2 2-1-16,-1 1 0 0,3 1-2 0,-2-1-1 15,-4 0 1-15,2 0 1 0,1-1-1 0,-3 0 2 16,6-3-1-16,-4 1 0 0,4 0 0 0,-2 0 0 16,-7 7-1-16,2 0 1 0,-1 1 1 0,-1 1 1 0,-8 3-1 15,0-2 1-15,-1 0 0 0,-3 0 0 0,-3 7 0 16,1-5 0-16,1 4 0 0,-2-1 1 0,-8 9 0 15,1 0 0-15,-3 0 0 0,0 2 0 0,-7 5 0 16,8-3 0-16,-8 3 0 0,4-4 1 0,-4 4 0 16,0 0 0-16,0 0 1 0,0 0 1 0,0 0-1 15,-12 4 1-15,-2 4 0 0,-7 3 2 0,-26 18-1 16,10-3 1-16,2 0 1 0,1-2-1 0,-10 11 1 16,3-4-1-16,-4 2 2 0,0 3 0 0,0 2 0 15,3-1-1-15,-1 3 0 0,2-1 0 0,0 3-1 16,0-4 1-16,2 4-2 0,-1-1 2 0,12-13-1 15,-5 3 1-15,1-2-1 0,-1 1 0 0,7-8 0 16,0 1 0-16,-1-2-2 0,3-1 0 0,9-9-1 0,0 1 2 16,1 0-3-16,0-2 0 0,14-10 0 0,-9 7 1 15,9-7-2-15,-7 5 1 0,7-5-1 0,-4 4 1 16,4-4-1-16,-4 3 0 0,4-3 0 0,-3 0 0 0,3 0-1 16,-2 0 0-16,0-15 0 0,6-6 0 0,5-7-4 15,4-6 1-15,17-42-1 0,-4 20 1 0,0 4-4 16,0 2 1-16,-6 7-1 0,1-7 2 0,-1-1 0 0,-3-2 2 15,6-3-1-15,-1 8 1 0,0 5 0 0,1 1 2 16,-7 1 0-16,-1-3 0 0,-3 3 0 0,-3-1 1 16,-2 16 0-16,1-1 0 0,-3 4 0 0,1-1 1 15,0 7 0-15,-1-2 0 0,3 1-1 0,-1 1 1 16,-7 17 0-16,4-10 0 0,-4 10 0 0,3-9 0 16,-3 9 0-16,4-4 0 0,-4 4 0 15,2-3 0-15,-2 3 0 0,0 0 1 0,0 0-1 0,0 0 1 0,0 0 0 16,-2 5 0-16,-3 4 0 0,-3 5 2 15,-16 38-1-15,5-13 0 0,3 1-1 0,-3 3 2 0,0 6-2 16,1 1 1-16,-1 5-1 0,0 4 1 0,4-2 1 16,1 1-1-16,0 0-1 0,3 1 1 0,0-3-1 15,0-6 2-15,0 0-2 0,0-2 0 0,3-20 0 16,1 0 1-16,1-4-1 0,1-1 0 0,1-15 0 16,0 3 2-16,0-3-2 0,1 1 0 0,3-9 0 15,-4 7 0-15,4-7 0 0,-4 3 0 0,4-3 1 0,0 4 0 16,0-4 0-16,0 1 0 0,0-1 1 0,-4-3-1 15,3-4 1-15,-1-3 1 0,-2-47-1 0,4 8 0 16,4-10 2-16,-1-3-1 0,5 7 1 0,-3-3 0 16,3 1 1-16,1-1 0 0,-1 2-1 0,-1 1 2 15,2-1-3-15,-1 1 2 0,3 3-1 0,0 2 0 0,4 5 0 16,0 2-1-16,-2 10 1 0,2-2 0 0,2 6-1 16,0 5 0-16,-12 10-1 0,1 2 2 15,-1-1-3-15,1 3 0 0,-6 10 1 0,4-5 0 0,-4 5-2 16,3-5 1-16,-3 5 1 0,4 0-1 0,-4 0-1 15,6 5 1-15,14 21-1 0,-9 3 2 0,1 11-2 16,-1 3 0-16,-8 9 0 0,-6 0 0 0,-7 7-1 16,-3 3 1-16,0 4 0 0,0-2 0 0,-2 7-1 0,0 2 2 15,-1-8-2-15,-3-1 1 0,0-5-1 0,1 0 0 16,5-19 0-16,0-2 1 0,3-10-1 0,1-2 0 16,5-19 0-16,1 1 1 0,-3-1-1 0,0 0 0 15,6-7 0-15,-3 5 0 0,3-5 0 0,-4 4 0 16,4-4 0-16,-4 3 1 0,4-3-1 0,-3 2 1 0,3-2-1 15,0 0 1-15,0 0 0 0,-4 0 1 0,4 0-1 16,-4 0 0-16,4 0 0 0,0 0 1 0,0 0-1 16,-4-9 2-16,4 2-2 0,0-1 1 0,6-18-1 15,1 3 1-15,3 1-1 0,3-2 1 0,9-9-1 16,0 3 0-16,5 3-1 0,-3-1 1 0,6-3-1 16,-1 3 1-16,1-3-1 0,2 0 0 0,0 1 0 15,-1-1 0-15,3 0 0 0,-3 0 0 0,9-4 0 16,-3 2 0-16,-2 6 0 0,3-6 0 0,3 0 0 15,-2 0 0-15,2 0-1 0,0 0 1 0,-15 13 0 16,4-3 0-16,-3 1-1 0,1-1 1 0,-3 4 0 16,1 0 0-16,0 3-1 0,-2 1 1 0,-3 3 0 0,-1 0 0 15,1-1-1-15,-3 1 1 0,-7 7 0 0,1-2 0 0,-1 2-2 16,-2 0 2-16,-9 5-1 0,7-4 1 0,-7 4-1 16,8-3 1-16,-8 3 0 0,4 0 0 0,-4 0-1 15,3 0 1-15,-3 0 0 0,0 0 0 0,0 0-1 16,0 0 1-16,-7 16 0 0,-8 1 0 0,-7 5 0 15,-6 3 0-15,-19 14 0 0,10-4 0 0,1-2 0 0,3 0 0 16,3-6 0-16,-2 5 0 0,-1 2 0 0,-4 3 0 16,-14 13 0-16,7-12 0 0,1 3 0 15,-2-1 0-15,4 2 0 0,0 1 0 0,2 2 0 0,2 0 0 16,1-9 0-16,1 2 0 0,3-3 0 0,1-4 0 16,12-10 0-16,-3 0 0 0,3-2 0 0,0-2 0 15,8-8 0-15,-2-1 1 0,2-1-1 0,0-2 0 16,11-5 0-16,-10 4 1 0,10-4-1 0,-7 3 0 0,7-3 0 15,-4 0 1-15,4 0-1 0,-4 0 0 16,4 0 0-16,2-14 0 0,8-3 0 0,1-4 0 16,24-31 0-16,-3 13 0 0,5-3 0 0,0 1 0 0,1 1 0 15,-1-3 0-15,2-2 0 0,-4 0 0 0,6-2 0 16,-1-2 0-16,1 1 0 0,1-1 0 0,5 1 0 16,0-2 0-16,3 1 0 0,2-1 0 0,-3 9 0 15,-3 1 0-15,-1 5 0 0,-2 4 0 0,0 2 0 16,-2 1 1-16,-4 4-1 0,0 1 0 0,-16 11 0 0,1-3 2 15,-2 1-2-15,-1 2 0 0,-6 5 0 16,2 0 1-16,-2 2-1 0,0 1 0 0,-13 4 0 0,8 0 1 16,-8 0-1-16,7 0 1 0,-7 0-1 0,4 0 1 15,-4 0-1-15,3 4 1 0,-1 20 0 0,-11 2 0 0,-10 10 0 16,-5 4 1-16,-13 8-1 0,1-6 0 0,-5-1 0 16,0-3 1-16,-3 7 0 0,-1 0 1 15,0 6-2-15,-3-1 1 0,-1-2-1 0,1-4 1 0,0 1 1 16,-3 0 0-16,3-4-1 0,-1 1 2 0,1-4-2 15,-1-2 1-15,5-3 1 0,1-4-1 0,6 1 0 16,-3-3 1-16,0-2-1 0,-1-3 2 0,0-1-3 16,0-4 0-16,7-1 0 0,0-1 2 0,1 1-3 15,1 0 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20:23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14718 4686 313 0,'-2'2'0'0,"2"-2"0"0,0 2 0 0,0-2 27 16,0 0 1-16,0 0-1 0,-6 7 1 0,6-7 2 15,-3 0 1-15,3 0 1 0,-4 0-1 0,4 0-5 16,-4 0 1-16,4 0-1 0,-2 5 1 0,2-5-13 16,-5 3 1-16,5-3-1 0,-4 0 1 0,4 0-5 15,-4 0 0-15,4 0 0 0,-5-3 1 0,5 3-3 0,-4-4 0 16,4 4 0-16,-2-1 0 0,2 1-4 0,-5 0 1 16,5 0-1-16,-4-4 2 0,4 4-3 0,-2-5 1 15,2 5-1-15,7-3 2 0,-7 3-2 0,15-4 1 0,-15 4 1 16,28 4-1-16,-3-3 8 0,4 3-1 15,-4-1 0-15,-1-3 0 0,-2 0 5 0,1 0 0 0,-3 0-1 16,4-3 2-16,2-1 1 0,2 3 0 0,-2-3 0 16,6 4 0-16,3 4-11 0,3-3 0 0,-1 3-1 15,-3-1 2-15,1 1-6 0,-3-3 1 0,3 3-1 16,2-4 0-16,2 3-1 0,4-3 0 0,0 4 0 16,0-4 1-16,7 2-2 0,-3 1 1 0,-1-3-1 15,5 4 1-15,-5-4-1 0,6 1 0 0,-1-1 0 16,5-1 1-16,0 1-1 0,-1-4 1 0,1 4 0 0,0-3 0 15,0 3 5-15,0 3 0 0,2-3-1 0,1-5 1 16,3 1 4-16,1 1 0 0,-1-2 0 0,-3 5 0 16,3-4 5-16,-2 4 0 0,1-3 0 0,0-1 1 15,3-1 20-15,1 0 0 0,2 2 0 0,-2-4-1 0,1 1-10 16,-3 1 0-16,2 2-1 0,0-1 2 0,1 1 2 16,1 1 2-16,2 2-2 0,0-3 1 0,-2 3-9 15,-2-4 0-15,4 2 0 0,2 2 2 0,-1 0-10 16,-1 0 1-16,4 0 1 0,-2 2-1 0,1 5-2 15,-1-2-1-15,0-1 0 0,0-1 0 0,-2 2-3 0,0-1-1 16,0 1 1-16,1-1 1 0,5-1-4 0,0-3 2 16,-7 5-2-16,3-1 2 0,-2 1-3 0,2 2 2 15,-4-2-2-15,2-2 2 0,0 3-3 0,6-3 0 16,-5 1 1-16,1 1 0 0,2-5-2 0,1 0 0 16,1 0 0-16,-4 0 1 0,1 0 0 0,-1 0-1 15,4 0 0-15,-1 0 0 0,6-4-1 0,0 3 1 16,-3 1-1-16,-1 0 1 0,2 0 0 0,-3 0 0 0,1 0 1 15,-1 0 0-15,1 0 0 0,-1 0 0 0,-1 0 1 16,1 0 0-16,-2 0 0 0,-3 0 2 0,3 0-2 16,0 0 2-16,-2 0-2 0,-3 0 2 0,5 0-1 15,0 0 0-15,-2 5-1 0,1-2 0 0,1 1 0 16,-4-3 1-16,-4 3-1 0,0-1 2 0,1 1-2 16,-3 1 2-16,-2 0-3 0,1 2 0 0,-4-2 0 15,-2 4 2-15,-4 1-1 0,-4-5 0 0,1 2 1 16,-1 2-1-16,0 1-2 0,1 1 1 0,-3-3 1 0,-1 1-1 15,-4-2 0-15,-2 2 0 0,-1-1 1 0,-1 1 0 16,-4-2 0-16,-3-2 1 0,0 4-1 0,-2-1 1 16,-2-1-2-16,-2 2 1 0,-1 0 1 0,-3-2-1 0,-1 1 0 15,-2-3 2-15,-4 2-2 0,-2-1 2 0,-2-1-2 16,-3-2 1-16,-6-3 1 0,7 4-1 0,-7-4 0 16,4 8-1-16,-4-8 1 0,2 5 0 0,-2-5-2 15,0 7 0-15,0-7 1 0,-2 6 0 0,2-6-2 16,-6 7 1-16,-1-2 1 0,-6 3-1 0,-8 3 0 15,-5-1 0-15,-2 1 1 0,0-3-1 0,-3-3-1 0,-5 2 1 16,3-2-1-16,1-1 2 0,-2 1 0 16,3-1 0-16,-3-1 1 0,-3 0-1 0,-2 3 2 0,-2-3-1 15,0-1 1-15,-2 1-1 0,-2 1 3 0,-1-1 1 16,-1 2 0-16,1-1-1 0,1-2 2 0,-4 1 1 16,-1-3 1-16,-2 4-1 0,-4-4-1 0,-5 1 0 15,-1 1 0-15,2 0 0 0,3 1-5 0,-1-3 2 16,-2 0-2-16,-3 0 2 0,-2-5-2 0,-2 2 1 0,3-1-1 15,3 1 1-15,3 1-3 0,0-5 0 0,-1 2 0 16,-5 1 1-16,-3-1-2 0,-4-2 1 0,1 2-1 16,1-4 1-16,0 2-2 0,0-1 2 0,2-1-2 15,-2 1 1-15,0-1-2 0,-4 2 1 0,-1-2 0 16,-3 1 0-16,-1 1-3 0,0 2 1 0,-4-4 0 16,0 2 0-16,0 2-4 0,0-4 1 0,0 2 0 15,-2 2 0-15,2-4 0 0,-2 2 0 0,-3 2 0 16,-3 2 0-16,-5-1-8 0,-2-1 0 0,-2 2 0 15,-1-1 1-15,-3 1-12 0,-1 1 0 0</inkml:trace>
  <inkml:trace contextRef="#ctx0" brushRef="#br0" timeOffset="19853.46">11010 9554 12 0,'4'2'0'0,"-4"-2"0"0,0 7 0 15,0-7 0-15,-4 4 0 0,4-4 0 0,-2 0 0 0,2 0 0 16,0 0 0-16,0 0 0 0,-4 8 1 0,4-8 0 16,-1 2 0-16,1-2 0 0,-6 3 2 15,6-3-2-15,-2 9 0 0,2-9 0 0,-9 14 0 16,9-14 0-16,-10 12 0 0,10-12 0 0,-16 21 1 0,16-21-2 15,-19 26 0-15,19-26 0 0,-13 24 1 0,13-24-1 16,-13 29 0-16,13-29 0 0,-9 21 0 0,9-21 0 16,-4 17 1-16,4-17 0 0,-6 16 0 0,6-16 4 0,-9 14 0 15,9-14 0-15,-2 10 0 0,2-10 9 0,0 9 0 16,0-9 1-16,2 9-1 0,-2-9 9 0,9 3 0 16,-9-3 0-16,6 3 0 0,-6-3 3 0,7 6 1 15,-7-6-1-15,15 0 1 0,-15 0-6 0,23 0 2 16,-23 0-2-16,31-7 2 0,-6 2-6 0,-1-4 3 0,-4-1-3 15,3-1 3-15,-5-1-7 0,1 0 1 0,1-4-1 16,5 2 0-16,4 2-2 0,-1-5-1 0,2 1 0 16,0 3 1-16,2-3-4 0,-1-3 1 0,5 2-1 15,-5-1 1-15,7 1-1 0,-7 2 1 0,7-6-1 16,-5 0 0-16,1-3-1 0,-1 0 1 0,3-1 0 16,3 1-1-16,2 2 1 0,0-6 0 0,2 2-1 15,3-2 2-15,-1-1-1 0,-2-1 1 0,2-2-1 16,3 2 0-16,-1-3 2 0,1 2 0 0,0 0 0 15,1 0 0-15,1 5 4 0,0-4 0 0,-1 3 0 16,1-3 0-16,-5 3 0 0,3 1 1 0,-1 1-1 16,5 3 1-16,-2 3-4 0,3-2 0 0,-5 0 0 0,1 1 0 15,-8 1-2-15,0 1 1 0,1 3-1 0,-4 1 1 16,6-2-2-16,5 6 1 0,-6-1-2 0,-2-1 2 16,-4 0-2-16,-4 0 0 0,1 2 0 0,1-1 1 0,-1 1-3 15,3 0 1-15,-1-1-1 0,-5 1 2 0,-1-2-2 16,0 1 1-16,-4-1-1 0,2 0 2 0,0 3-4 15,-2 1 0-15,-4-3 1 0,-1 3 0 0,-4 3-1 0,-3-4 2 16,0 5-1-16,-5 1 0 0,-9 3-1 16,9-2-1-16,-9 2 0 0,4-1 1 0,-4 1-2 15,2 0 1-15,-2 0 0 0,0 0 0 0,0 0-1 0,-2 0 0 16,2 0 0-16,-15 1 2 0,0 4-2 0,-5 4 0 16,-5 3 0-16,1-3 0 0,-4 3 0 0,0 2 0 15,0 1 0-15,0 1 0 0,2-4 0 0,-4 4 0 16,1 1 0-16,-1 4 0 0,-4-4 0 0,-3 2 1 15,0 2 0-15,-1 0 0 0,1 1 2 0,-4 1 2 16,2-1-2-16,2-3 2 0,0 2 0 0,-1-2 1 0,3 0-1 16,1 2 1-16,-1-4 4 0,1 2 1 0,-1 2-1 15,3 0 2-15,1-1 2 0,-1 3 1 0,-5-2-1 16,-1 1 2-16,1-5-1 0,0 1 0 0,0 1 0 16,-1 2 1-16,3-1-8 0,1 1 1 0,5 0 0 15,-9-4 0-15,3 0-2 0,-2-1 1 0,3 1 0 16,-3 2 1-16,2-3-4 0,1 1-1 0,-1 1 1 15,3-1-1-15,2 2-1 0,0-3 2 0,2-3-2 16,-1 3 2-16,2 1-2 0,3-3 0 0,-2 2 1 16,2-1 0-16,0-1 0 0,-2 2-1 0,-2-4 0 0,2 2 2 15,1-1-2-15,1 1 2 0,0-2-2 0,-2 1 2 16,2-5-2-16,-1 4 1 0,3-3 0 0,-2 3 0 16,0 0 0-16,-3-1-1 0,5 1 0 0,2-2 1 15,-5 2 0-15,3-1 2 0,0 1-2 0,-1 0 2 16,3 0 0-16,-4 0 0 0,-1 0 0 0,-1 0 1 15,2 2-1-15,-6 2 1 0,4 1 0 0,2 2 1 0,3-3-5 16,3 3 2-16,-1 0-1 0,1-6 1 0,1 3-3 16,4-4 0-16,0 2 0 0,-4-2 2 0,2-1-3 15,0-5 0-15,2 1 0 0,4-1 0 0,-1 0-1 16,9-2 1-16,1-4-1 0,-12 5 1 0,12-5-1 0,-11 4 2 16,11-4-2-16,-9 3 1 0,9-3 0 0,-6 4 0 15,6-4 0-15,-7 1 1 0,7-1 1 0,-6-1-1 16,6 1 0-16,-5 0 1 0,5 0 1 0,0-4 0 15,0 4 0-15,-6-3 0 0,6 3 1 0,-2-9-1 16,2 9 1-16,0-12-1 0,0 1 1 0,0 1-1 0,0-7 1 16,8 1 0-16,-3-5 0 0,5 2-1 0,-1 0 1 15,-2-1-1-15,-1 1 1 0,0 1-1 0,-1-1 1 16,3-2-1-16,-3-3-1 0,1-2 2 0,1 0-2 16,1 4 2-16,-1-1-3 0,2 1 0 0,-3-1 0 15,3-3 2-15,3 4-3 0,-1-1 1 0,-4 3 0 16,1 1 1-16,-5 3-2 0,-1 2 1 0,2 2-1 15,-2 0 1-15,3 0 0 0,1 1-1 0,0 4 0 16,-5 2 1-16,-1 5-1 0,12-12 1 0,-12 12 0 16,7-3 0-16,-7 3-1 0,6 0 0 0,-6 0 0 15,1-5 0-15,-1 5-1 0,0-2 1 0,0 2 0 0,0 0 1 16,0 0-2-16,0 0 1 0,0 0-1 0,0 0 1 16,0 0-1-16,0 2 0 0,0-2 0 0,-1 13 1 0,-3-1-1 15,0 2 0-15,-5 7 0 0,1 0 1 0,1 1-1 16,-2 3 0-16,-1-3 0 0,1-3 0 0,2-2-1 15,5 1 0-15,-4-1 0 0,1 2 1 0,-1 2-11 16,0-4 0-16,1 2 0 0,1-2 1 0,-2 1-12 16,6-1-1-16,-5 2 1 0,1-5-1 0,0 2-5 15,1-1 1-15,1-1-1 0,-4-4 1 0,6-1 4 0,-4-6 0 16,3 4 1-16,-1 0-1 0,2 0 4 16,-4-2 0-16,4-5 0 0,0 13 0 0,0-13 3 0,-2 8 2 15,2-8-2-15,0 7 2 0,0-7 3 0,8 5 2 16,-8-5 0-16,5 4 1 0,-5-4 2 0,2 3 0 15,-2-3 1-15,11 2-1 0,0-4 3 0,4-1-1 16,4-1 1-16,0-4 0 0,3-1 0 0,-3 0 2 16,12-4-1-16,-5-1 1 0,4 2 0 0,0-4 0 0,-2 2 0 15,0-3 1-15,4 1-2 0,-6 1 2 16,9-3-1-16,-1-2 1 0,1 1 0 0,-3 1 0 0,5-6 0 16,0 0 0-16,-3-4 0 0,-1 0 0 0,5 4 0 15,1-2 1-15,4 2-1 0,-4 0 2 0,2 3-2 16,-2 0 1-16,2 2-1 0,-2 2 0 0,4-4 0 15,-4-3 1-15,2-2-1 0,-4-3 1 0,2 1-1 16,2 2 1-16,0 2-1 0,0-1 0 0,2-1 0 16,-4-3 0-16,2 1 0 0,-7 2 0 0,7 2 0 0,-2 0 0 15,4 3 0-15,-4 0 0 0,2 1 0 0,2-1 0 16,1 0 0-16,-1 2 0 0,-9 5 0 0,1-3 0 16,2 1-1-16,-3 1 1 0,0 1 0 0,-3-2 0 0,1 1 0 15,0 1 0-15,-8 2 0 0,0 0 0 0,0 0 0 16,-1-1 0-16,-1 5 0 0,-3-6 0 15,1 2 0-15,-1 0 0 0,-3 1 0 0,-2-1 0 16,0 0-1-16,1 2 1 0,-7 3 0 0,-1 2 0 0,1-2 0 16,-3 5 0-16,-5 2 0 0,10-7 1 0,-10 7 0 15,5-3 1-15,-5 3-1 0,4-2 2 0,-4 2-1 0,4-5 1 16,-4 5-1-16,5 0 2 0,-5 0 0 0,0 0 1 16,0 0-1-16,0 0 1 0,0 0-2 0,0 0 2 15,0 0-2-15,-17 10 1 0,4 0-2 0,-3 4 0 16,-12 5-1-16,-2-1 1 0,4-6-2 0,-4 0 0 15,8 0 0-15,-1 2 0 0,-1-2-1 0,-2 4 1 16,4 1 0-16,1-2 0 0,-3 3-1 0,2-4 0 16,-3 5 0-16,3-2 0 0,-2-2-1 0,-2 3 2 0,1-1 0 15,-3 0 0-15,2 2 0 0,0 2 0 0,-4-4 0 16,1 3 0-16,-3-3 0 0,-2-3 2 0,3 5-1 16,1-4 0-16,-2 4 1 0,2 0 0 0,6-3 1 15,-2 1-1-15,2-3 1 0,0 2 1 0,-2 3-1 16,-6-2 1-16,0-3-1 0,-3 1-1 0,3 1 0 15,-3 1 0-15,1-1 0 0,3 1 0 0,-3-1 0 16,1 1 0-16,1 4-2 0,0-4 1 0,4 0 0 16,0-1 1-16,4 1-2 0,-4 2 1 0,-4 2-1 15,4-4 1-15,-7 4-1 0,3-2 0 0,3-1 0 16,-1-5 0-16,2 1 0 0,0-2 0 0,6 2 0 0,-3 0 0 16,1 0 0-16,0 0 1 0,3 0 0 0,3-2 0 15,-1 0 0-15,0 0 2 0,1-3-2 0,-1 1 1 0,1 0 0 16,-5 1 2-16,8-3-1 0,-3-1 0 0,-1 2 1 15,2 0-1-15,4-1 0 0,-4-3 2 0,3 2-1 16,1 2 1-16,-2-2-1 0,2 0 2 0,0 0-3 16,-1 0 1-16,7-2-1 0,1-3 0 0,-1 1 0 15,1 1 0-15,-3-1-1 0,2 0 2 0,-1 3-3 16,1-5 1-16,7-1-1 0,-11 7 1 0,11-7 0 0,-8 7-1 16,8-7 0-16,-9 5 0 0,9-5-1 15,-6 2 0-15,6-2 0 0,-4 4 0 0,4-4-1 0,-3 3 1 16,3-3-1-16,-2 0 1 0,2 0-1 0,-6 0-1 15,6 0 1-15,-3 0 1 0,3 0-1 0,-4 0 1 16,4 0-1-16,-4-5 1 0,4 5 0 0,-2-12 0 16,2-9 0-16,2-1 0 0,2 1 0 0,-2 0 0 15,3-2 0-15,1-1 1 0,-4-2 0 0,1 4 2 0,5-4-2 16,-3 0 1-16,1 0-1 0,2 0 0 0,-1 3 0 16,0 1 1-16,-1 1 0 0,0 0-1 0,1-1 0 15,2-1 0-15,-3 1-1 0,1-1 0 0,-1 10 0 16,0-6 1-16,1 1-1 0,-5 1 0 0,2 8 0 15,-4-1 0-15,5 0-1 0,-3-1 1 0,0 4 0 16,2 0 0-16,-4-1-2 0,2 1 1 0,-2 7-1 16,3-11 1-16,-3 11-1 0,6-7 0 0,-6 7 0 15,2-8 1-15,-2 8-3 0,0-4 2 0,0 4-1 0,0-3 0 16,0 3 0-16,0-2 1 0,0 2-1 0,0 0 1 16,0 0 0-16,0 0 0 0,0 0-1 0,-2 4 1 15,-2 2 0-15,2 5 1 0,-11 13-1 0,2 2 0 16,0-5 0-16,-2 3 0 0,2-1 0 0,1 1 1 15,-1-2-2-15,0 4 2 0,4 0-1 0,-5 2 1 16,5 0-1-16,-1 1-1 0,3-7 1 0,-4 3 0 0,1-1-3 16,1 0 2-16,-1-3 0 0,3 0-1 0,-5-1-2 15,3-2 0-15,1 1 0 0,1-2 1 0,1 4-3 16,-2-6 1-16,1 3 0 0,1-6 1 0,0 2-1 16,1 0 0-16,1-6 1 0,2 1-1 0,-4 0 1 0,2-1 2 15,2-1-1-15,-4 2 1 0,4-1-1 0,0-2 2 16,0 1-1-16,0 1 1 0,0-3 1 0,0 2 0 15,0 2-1-15,0-6 1 0,0-3 1 0,4 11 0 16,-4-11 0-16,2 10 0 0,-2-10-2 0,9 9 2 16,4-4 0-16,2-2 0 0,2 1 0 0,2-4 0 15,5-4 0-15,0-1 1 0,-2-2 0 0,3-1 0 0,3-4 0 16,0-1 0-16,0 0 0 0,-1-1 0 0,1-2 0 16,-2 1 0-16,1-3 3 0,-1 3 0 15,2-6 1-15,-2 0 0 0,0-1 5 0,2-1 0 0,22-18 0 16,-11 8 0-16,2 0 0 0,0 0 1 0,-13 14-1 15,0-3 1-15,6 1-2 0,-3-3 0 0,21-9 0 16,-9 3 0-16,-2 6-5 0,-3-2 2 0,-16 10-1 16,8-3 1-16,1 0-2 0,5-5 1 0,16-12 0 15,-5 6 0-15,-10 3-1 0,0 1-1 0,-13 8 0 16,2-2 0-16,6-5 1 0,0 1-1 0,18-14 0 16,-9 7 0-16,-7 2 0 0,-3-1 1 0,-7 11-1 0,4-2 1 15,6 1 0-15,3-1 0 0,19-14-1 0,-11 6 2 16,-4 5 1-16,-4-4 1 0,-18 14-1 0,5 2 1 0,-4-5-2 15,7 1 1-15,0-3-1 0,1 2 2 0,0 1 0 16,-2 2-1-16,-5 2 1 0,1 0 1 0,-3 0-2 16,-4 0 1-16,0 3-1 0,2 1 1 0,-1-1 0 15,1-2-1-15,-17 11 1 0,9-6 0 0,-9 6-2 16,12-4 1-16,-12 4-1 0,7-3 0 0,-7 3 1 16,9-6 1-16,-9 6-2 0,2-3 2 15,-2 3-3-15,4 0 2 0,-4 0-1 0,0 0 1 0,0 0-2 0,0 0 0 16,0 0 1-16,-6 2-1 0,1 5-1 0,-8-4 0 15,-19 18 1-15,4-4-1 0,2 2-2 0,2 0 1 16,-2 4-1-16,0-2 1 0,-2 1-1 0,0 1 0 16,0-3 0-16,0-1 0 0,4 2 0 0,-4 2 0 15,-4-3 0-15,-2 3 0 0,1-1-1 0,-1 1 1 16,3-1-1-16,-5 1 1 0,3 1-2 0,1-3-1 0,-1 3 1 16,1-1 0-16,4 1-5 0,-2 3 2 0,-15 10-2 15,8-8 1-15,2-3-3 0,-3-2 1 0,12-6 1 16,-3 1-1-16,-3 2 0 0,-5 1 0 0,-19 14 0 15,7-8 0-15,10-2 0 0,2 2 2 0,0-2-2 16,-1 1 1-16,-5-1 3 0,2 4 0 0,0-1 0 16,-1-1 0-16,1 0 0 0,-2-3 1 0,15-7-1 15,-4 1 1-15,-3 3 1 0,-1 3 0 0,3-5 0 16,1 3 1-16,2-2-2 0,4-1 1 0,2-2-2 16,-2-3 2-16,2-1 0 0,-1-2-1 0,1 0 1 0,4 0 1 15,-4-1 0-15,-1-1 0 0,7-1 0 0,1-4 1 16,2 2-3-16,-4-2 2 0,14-1 0 0,-6-1 0 15,3 1-1-15,-3 1 0 0,4-4-1 0,-1 3 1 16,2-2-1-16,-3-1-1 0,9-1 1 0,-9 4 0 16,9-4-1-16,-13 2 2 0,13-2 0 0,-6 0 0 0,6 0-2 15,-9 0 2-15,9 0-1 0,-8-2 0 0,8 2 1 16,-7-5 1-16,-4-9 0 0,3 0 0 0,3-5 0 16,3 0 1-16,-2 3 0 0,2-4 0 0,4 2 0 15,2 3 1-15,-2-6 0 0,3 0 0 0,-3 0 3 0,2-3 2 16,-2 3-1-16,2 1 0 0,-4-1 2 0,0 0 1 15,0-3 0-15,1-2-1 0,5 2 4 0,-4-1 0 16,2 6 0-16,1 0 0 0,-3 4 0 0,4-4 1 16,-5 1-1-16,3 1 0 0,2 0-2 0,-4 1 1 15,3 1-1-15,-3 1 1 0,2 2-2 0,1 0 0 0,-5 12 0 16,2-13 1-16,-2 13-4 0,6-8 1 16,-6 8 0-16,0-9 0 0,0 9 0 0,0-7 1 0,0 7-2 15,0-5 2-15,0 5-1 0,0-3-1 16,0 3 1-16,0-4 1 0,0 4-5 0,0-2 0 0,0 2 0 15,0-3 2-15,0 3-4 0,0-5 0 0,0 5 0 16,0 0 1-16,0 0-2 0,0 0 1 0,2 10 0 16,1 6 0-16,3-1-4 0,-4 6 2 0,4 5 0 15,-1 2 0-15,-3 1-6 0,2-3 1 0,-1 4-1 16,1-3 1-16,2 3-3 0,-1-1 0 0,-1-8 0 16,0 1 0-16,1-1-1 0,-3 0 1 0,2-13-2 0,-2 1 2 15,3 0-1-15,1-1 1 0,3 5 0 0,3-1 0 16,-1-2-1-16,0-1-1 0,8-1 1 0,-5 1 0 15,5-6-2-15,0 1-1 0,7-4 1 0,2-4 0 16,-4-2 7-16,2-3-1 0,4-3 0 0,-4 0 1 0,4-2 3 16,-4-2 0-16,22-11-1 0,-7 4 1 0,0 4-2 15,-2 0 2-15,-11 5 0 0,4 0-1 0,2-6 1 16,3-1 1-16,17-9-2 0,-9 6 2 0,-4 5 1 16,0 2 0-16,-14 3 0 0,7-2 1 15,3-3-1-15,4 0 0 0,21-8-1 0,-10 1 2 0,-4 5-1 0,-5 0 1 16,-19 7-1-16,4-3 1 0,4-4-1 15,2 0 1-15,29-24-1 0,-15 11 1 0,-1 6-1 16,-4-1 0-16,-21 17 0 0,4-6-1 0,2-1 2 0,2 2 0 16,5-4 0-16,-5-3 2 0,2 3-2 0,-8-5 0 15,-5 11 0-15,1-3 0 0,1 3 1 0,-3-3 1 0,1 3 0 16,0-1 0-16,3 2 4 0,-3 2 0 16,-6 4-1-16,2-3 2 0,0 4 2 0,-1 0 1 0,-14 7 0 15,12-3 0-15,-12 3 1 0,11-3 2 0,-11 3-1 16,5-2 1-16,-5 2-7 0,8-5 2 0</inkml:trace>
  <inkml:trace contextRef="#ctx0" brushRef="#br0" timeOffset="22317.32">16855 5882 12 0,'-19'24'0'0,"1"6"0"16,3-2 0-16,2-8 0 0,4-2 0 0,-6 6 0 15,-8 5 0-15,-8 8 0 0,-7 4 0 0,1 4 0 16,-2-3 0-16,-4-1 0 0,-2 4 0 0,3 0 0 15,-1 2 0-15,-2 1 0 0,2-1 0 0,-3 2 0 16,1-4 0-16,0 1 0 0,-2-4 0 0,3 3 0 16,-3 0 0-16,-1 5 0 0,-1 2 0 0,1-2 0 15,1 0 0-15,1-1 0 0,-1 1 0 0,-1 0 0 0,-1 0 0 16,-1 2 0-16,1 2 0 0,3-4 0 0,3 4 0 16,-2-4 0-16,6 2 0 0</inkml:trace>
  <inkml:trace contextRef="#ctx0" brushRef="#br0" timeOffset="23101.33">15240 7545 12 0,'35'-34'0'0,"2"-1"0"16,-5 6 0-16,-8 4 0 0,-11 5 0 0,13-10 0 15,12-6 0-15,12-11 0 0,11-15 0 0,3-4 0 16,1 0 0-16,4-3 0 0,0-2 0 0,5 0 0 15,1-3 0-15,-2 5 0 0,1-1 0 0,-1-1 0 16,-1 2 0-16,1 2 0 0,-4-3 0 0,-4 3 0 16,2 1 0-16,-3 4 0 0,1 0 0 0,-4 1 0 0,-1 2 0 15,1 2 0-15,-1-2 0 0,-4 6 0 0,-4 4 0 16,2 1 0-16,-2 1 0 0,-1 2 0 0,-8 3 0 16,-6 4 0-16,-6 4 0 0,-3 3 0 0,-1 6 0 15,-5 5 0-15,-3 4 0 0,-5 0 0 0,-2 6 0 0,-5 0 0 16,-1 4 0-16</inkml:trace>
  <inkml:trace contextRef="#ctx0" brushRef="#br0" timeOffset="25267.38">17558 5107 677 0,'3'3'0'15,"-3"-3"0"-15,4 6 0 0,-4-6 21 0,4 6 0 0,-4-6-1 16,0 6 1-16,0-6-8 0,-6 7 0 0,6-7 0 16,-17 24 0-16,2-2-11 0,-3 6 0 0,-5-4 1 15,1 0-1-15,-8 6-10 0,-1-1 1 0,-1 1 1 16,0 3-1-16,1-1-1 0,-3 1 0 0,0 4 0 15,-1-3 0-15,0 6-3 0,-4-2 1 0,-1 2-1 16,-4 0 1-16,-1 3-3 0,-3-1 1 0,-1 3 0 16,-5 5 1-16,-2 0 4 0,-2 7 1 0,-1-3-1 15,1-1 2-15,-3 1 4 0,-3 0 1 0,1-1-1 16,1 1 1-16,-3 0 1 0,2 3 1 0,-1 2-1 0,3-2 1 16,-2 1 17-16,-4 3 2 0,3 1-2 15,-5-6 1-15,2 4 16 0,-2-1 1 0,2 2-1 0,4-2 1 16,1-2 40-16,-1 1 2 0,1 0-1 0,1-1 1 15,-4-7-38-15,0 0 2 0,1 2-1 0,5-2 0 16,3-1 9-16,-2-3-1 0,2-1 1 0,0-3 0 0,0-1-26 16,2-1 1-16,2-2 0 0,4-1-1 0,-3-3 4 15,5 3 0-15,5-5 0 0,2-4 0 0,5-2-2 16,4-5 1-16,4 0 0 0,2-6 0 0,3-6-3 0,3 0 1 16,3-6-2-16,6 0 2 0,9-3-3 0,-6 2-1 15,6-2 0-15,0 0 1 0,0 0-7 0,0 0-1 16,0 0 1-16,11-8 0 0,-2-5-3 0,6-2 2 15,6-8-1-15,5-10 1 0,9-8-3 0,4-13 1 16,6 1-1-16,7-1 1 0,4 0-1 0,4 1-1 16,1-4 0-16,-1-2 0 0,1-2-3 0,5-8 0 15,1 5 0-15,2 0 1 0,3 2-6 0,3-1 1 16,-1 1-1-16,-3-4 2 0,2 0-4 0,-2-1 0 16,1 1 0-16,1 2 0 0,5 0-1 0,1-2 0 0,1 2 0 15,0 0 1-15,0 2-1 0,2-2 0 0,-2 2 0 16,-4-6 0-16,3 2 0 0,-3 1 0 0,-3 2 0 15,-4 6 0-15,0 4-1 0,-6 4 1 0,-3 4 0 16,-3 2 0-16,-4 1 0 0,-7 3 0 0,1 2 0 16,-4 4 0-16,-2 4 0 0,-4 3 0 0,-6 2 0 15,-1 3 0-15,-4 5 0 0,-1 4 0 0,-10 4 0 0,-1 2 0 16,-2 0 0-16,-5 4 0 0,-7 2 0 16,7-7 0-16,-7 7 0 0,2 0 0 0,-2 0 0 0,-13 9 0 15,2 1-1-15,-4 0 1 0,-3 6 0 0,-8 5 0 16,-8 6 0-16,-7 8 0 0,-2 1 0 0,0 2 0 15,-3 2 0-15,-1-2 0 0,-1 0 0 0,-3 6 0 0,1-6 0 16,-6 3 0-16,0 8 0 0,-3-3 0 0,-3 8-1 16,-3 3 1-16,-4 0-1 0,-4 6 1 0,1-5-1 15,-3 5-1-15,4 2 1 0,2 1 0 0,0 3 0 16,2-3 0-16,-2 2 0 0,0-3 0 0,2 5 0 16,0-5 1-16,2 3-2 0,0-4 2 0,3 2-1 15,1 1 1-15,-2-1 0 0,-1-4 0 0,1 1 0 0,-6-1 0 16,7-2 0-16,-3 3 0 0,4-6 0 15,1-2 0-15,-1 6 0 0,-3-6 0 0,3 2 1 0,-1 0 1 16,3-3-1-16,7-4 1 0,5-1-1 0,6-4 1 16,-2-2 1-16,2 0-1 0,-2-1-1 0,2-1 1 15,4-3 0-15,2 2 1 0,1-2-3 0,4 0 1 0,0-1 0 16,4-5 0-16,4-4 0 0,3-2 0 0,4-5 0 16,-1-2 0-16,3-5 1 0,5-2-1 0,-1-3 0 15,5-4 0-15,4-5 0 0,-4 1 1 0,4-1-1 16,0-1 2-16,0 1-2 0,0-2 1 0,6-5 0 15,7-5 1-15,9-7-2 0,1-5 1 0,1-6 0 16,4-3 0-16,5-6 1 0,3-3 0 0,3 1-1 16,4-4 2-16,2-2-1 0,3 2 0 0,2-7 1 15,4 0-1-15,-1-2 0 0,1-3 1 0,0-5-1 16,3 5 2-16,5-7-3 0,1 0 0 0,1 0 0 16,-3 0 2-16,1 1-3 0,-1-1 0 0,2 2 0 15,-1 3 1-15,1 2-2 0,2-3 2 0,-1 1-1 0,3 0 0 16,-6 2-1-16,3 3 0 0,-1 0 0 0,-3-4 1 15,-1 1-1-15,1 3 0 0,-4 0 0 0,2 2 0 16,-3 2 0-16,-1 0 1 0,-1 5-1 0,-3-2 1 16,2 6 0-16,-7 1 1 0,3 7 1 0,-7-3-1 0,-3 3 1 15,-5 2 1-15,-1 3-1 0,-2 2 0 0,-4 3 0 16,-2 4-1-16,-5 4 0 0,-5 3 0 0,-6 3 1 16,-6 2-1-16,-2 7 0 0,0-8 0 0,0 8 0 15,0 0 0-15,0 0 0 0,-6 3 0 0,1 0-1 0,-7 3 2 16,-8 6-2-16,-4 3 1 0,-14 11-1 0,-8 7 1 15,-4 0 1-15,-3 5-1 0,-3 4-2 0,-5 1 1 16,-1 4-1-16,5 1 1 0,-5 2-1 0,-3 7 0 16,2-3 0-16,-3 1 0 0,-1 3 0 0,-2 2 0 15,2 2 0-15,4-4 0 0,-2 0 0 0,3 1 0 16,3-2 0-16,-3-7 0 0,1-1-1 0,5-4 1 0,5-4 0 16,3-2 0-16,9-1 0 0,5-4 0 0,6-4 0 15,-1-4 0-15,3-6 0 0,3-4 0 0,8-7 0 16,-2-2 0-16,8-7 0 0,4-4 0 15,5 4 0-15,0-12 0 0,0-4-1 0,3-1 1 0,7-7-1 16,5-9 1-16,7-12-7 0,6-9 0 0</inkml:trace>
  <inkml:trace contextRef="#ctx0" brushRef="#br0" timeOffset="26603.42">16667 5391 1457 0,'0'3'0'0,"0"-3"0"0,0 9 0 0,0-9 14 15,0 5-1-15,0-5 1 0,0 7-1 0,0-7 6 16,7 5 1-16,-7-5-1 0,8 4 2 0,-8-4-16 0,9 3 1 16,-9-3-1-16,24-3 1 0,2-3-6 0,2-1 0 15,0-1 0-15,-3-4 0 0,-3-4-2 0,-2 2 0 16,6-6-1-16,1-1 2 0,4-2-3 0,5 1 0 16,-5-2 1-16,3-2 0 0,-1 3-1 0,1 1 1 0,1-3 0 15,-3 1 0-15,0-2 0 0,1 2 1 0,3 0-1 16,1 3 1-16,2 0 2 0,0 4 0 0,-2-4 0 15,1 2 1-15,1 2 2 0,2 1 0 0,-2 2 0 16,-4 4 1-16,-3 1 4 0,0 1 1 0,-4-1-1 16,0 0 1-16,0 2 3 0,-1 6 0 0,0-3 0 15,-3 4 1-15,0-3-1 0,-3 1 2 0,-1 4-1 16,-3 1 0-16,0 1-2 0,-6 1 0 0,0-2 0 16,-4 1 0-16,-7-4 0 0,12 8 1 0,-9 1-1 0,1-4 0 15,-4-5-1-15,7 11 1 0,-5-3 0 0,0 1 0 16,-2 3-2-16,-2 0 0 0,0 2 0 15,-7 5 0-15,0 4-3 0,-6 1 2 0,0 4 0 16,-2 1 0-16,-1 0 1 0,-5 8 0 0,3-4 0 16,-1-1 0-16,1 7-1 0,-4-1 0 0,1 1-1 0,-1-1 1 15,2 1 0-15,-5 0 0 0,1-2 0 0,0 1 0 0,2 3-4 16,0-3 2-16,-2 2-1 0,0-5 1 0,0-4-3 16,-2-2 2-16,3-3-1 0,3-3 1 0,-2-2-3 15,5-9 1-15,2 2 1 0,3-6-1 0,-3 3 5 16,6-3 1-16,3 1-1 0,3-6 1 0,5-3 3 0,-2 6 2 15,2-6-2-15,-2 0 1 0,2 0 3 0,0 0 0 16,0 0 0-16,0 0-1 0,0 0 2 0,0 0 1 16,0 0-1-16,0-6 1 0,0 6-3 0,7-7-1 15,4-8 1-15,4-6-1 0,6-5-1 0,3-10 0 16,0-1-1-16,-1-1 2 0,-3 0-4 0,1 2 0 16,1-6 0-16,2 4 0 0,-3-3-3 0,1-2 1 15,0 1-1-15,-1 4 0 0,-2 0 0 0,-3 2 1 16,1-3-1-16,0 5 1 0,0 1-3 0,3-2 2 15,1-1 0-15,-3 1-1 0,-1 3-1 0,0 0 1 0,0 3-2 16,-1 3 2-16,-3 5-4 0,0 0 1 0,-1 9 0 16,-3 0 0-16,0 4-1 0,-7 4 0 0,-2 4 1 15,4-7 0-15,-4 7-2 0,2-2 1 0,-2 2-1 16,-4-3 2-16,4 3-2 0,-4-5 0 0,4 5 0 16,-9-4 0-16,0 4 0 0,-3-3 0 0,-4 3 1 15,-7 0-1-15,-1 5-1 0,-6 2 1 0,4 2-1 0,0-1 1 16,4 1-1-16,-1 1 1 0,1-1 0 0,-6 0 0 15,0 3 0-15,-2-4 1 0,-1 5-1 0,-1 0 0 16,-5 3-1-16,-4 0 1 0,2 1 0 0,1-2 0 16,7 6 0-16,-3 0 0 0,2 0 1 0,1 3 0 0,-1-2-2 15,2 3 1-15,-1-5 0 0,-1-1 0 0,-2-1-1 16,1-1 1-16,1 2-1 0,4-2 1 0,4-1-1 16,-4 5 1-16,2-4-1 0,2 0 2 0,0-1-2 15,1-4 0-15,5 0 0 0,3-3 0 0,7-1 0 16,6-4 0-16,2-4 0 0,-5 3 0 0,5-3 0 15,0 2 0-15,0-2 0 0,0 0 0 0,0 0 0 16,0 0 0-16,0 0 0 0,7-3 0 0,1 1 0 0,1-2 0 16,10-4 0-16,1-8 0 0,8-1 0 0,4-7 0 15,3 3 0-15,2-3 0 0,4 3 0 0,2 4 0 16,0-4 0-16,-6 0 0 0,1 0 0 0,-5 1 0 16,4-1 0-16,4-2 0 0,-1 1 0 0,2 1 0 15,1 0 0-15,0 1 0 0,2 4-2 0,0-1 2 0,-3 5-1 16,-1-6 1-16,-1 3-2 0,-5 3 1 0,-2-1 0 15,3 1 0-15,-3 4-1 0,-1 1-1 0,-2 2 1 16,-2-1 0-16,-2 3-2 0,-4-1 1 0,-1 4 0 16,-4 0-1-16,-3 4 0 0,-4-4 0 0,-1 3 0 15,-3-1 1-15,-6-2-1 0,5 7 1 0,-5-7 0 16,4 14-1-16,-4-4 1 0,-2 2-1 0,-2 6 1 16,-1 2 1-16,-6 5 0 0,-1 1-1 15,-6 1 1-15,1 3 0 0,-2-4 1 0,-1 1 1 0,-17 20-1 16,11-11 1-16,1-3 0 0,3 4 0 0,1-4 0 0,-3-1 0 15,4 1 0-15,-3 0 0 0,1 5 0 16,-4-5 1-16,0 0-1 0,-4 2 0 0,6-4 0 0,-4-2 0 16,2-3 0-16,2 2 0 0,5-7 0 0,0-1 0 15,1-2-1-15,-1 1 1 0,0-2 0 0,1-1 0 0,-3-4 0 16,1 2 0-16,7-9 0 0,2 2 0 0,-1-2 0 16,1 2 0-16,4-4 0 0,-1-1 0 0,1 1 0 15,-1-3 0-15,8 0 0 0,-9 0 0 0,9 0-7 16,-7 0 1-16</inkml:trace>
  <inkml:trace contextRef="#ctx0" brushRef="#br0" timeOffset="28383.35">12557 9087 602 0,'-2'0'0'0,"2"0"0"15,-6 5 0-15,6-5 14 0,0 4 0 0,0-4 0 16,0 0 0-16,0 0 9 0,0 0-1 0,0 0 1 16,0 0 0-16,0 0 1 0,0-4 0 0,0 4 1 15,13-7 0-15,-13 7-8 0,39-12-1 0,-11 2 1 16,-2-6 1-16,4 3-9 0,2-3 1 0,1-1 0 15,1-2 0-15,-2-2-3 0,-1 0 0 0,3-1 0 0,1-3-1 16,4 1 0-16,2 0 0 0,2-6-1 0,4 3 1 16,1 1 2-16,6-7 0 0,-2 2-1 0,2 0 1 15,-1 1 0-15,1 3 1 0,1-6-1 0,1 3 1 16,6-3-2-16,-1 0-1 0,-1 1 1 0,1-5 0 0,1 3 2 16,1-3 1-16,3-1-1 0,-5 2 1 15,1 3 0-15,1-3 0 0,-5 1 0 0,1-1 2 0,-3 3-1 16,0 0 1-16,-4-2-1 0,2 1 2 0,-5-1-3 15,1 2 0-15,-3 0 0 0,1 4 0 0,0 0-4 16,-1 1-1-16,-4 2 1 0,-2 3 0 0,-8 6-3 16,-3 1 0-16,0 3 1 0,-6 1-1 0,-1 5 1 15,-3 1 1-15,-3 3-1 0,-2 1 1 0,-8 2 1 0,-1 2 0 16,-6-2 0-16,2 3 1 0,-2-3 0 0,3 0 1 16,-3 0 0-16,0 0 0 0,0 0 1 0,-3 0 0 15,3 0 0-15,-19 19 0 0,-1 4 0 0,-5 5 0 16,-1-2 0-16,-5 1 1 0,1 3 1 0,-2-1 0 15,0-3 1-15,-1 2 0 0,-1-2-2 0,-3-2 1 0,0 4 1 16,0-2-1-16,-6 1 0 0,-2-1 1 0,2 4 0 16,0 3 0-16,2 1-1 0,2-1 0 0,-4 2 1 15,-3 1-1-15,-3-3-3 0,-5 0 0 0,2-2-1 16,-4 0 2-16,4-2-2 0,2 1 0 0,-2-2 0 16,-4 1 0-16,2-3-2 0,1 2 0 0,-1-4 1 15,2 2 0-15,0 2-3 0,0 1 2 0,2-1-1 16,-3-2 1-16,3-2-3 0,4-2 0 0,-5 1 0 15,3-2 2-15,-3-1-1 0,-1 1 2 0,8-4-2 16,4 2 1-16,3 0 1 0,2 1-1 0,7-3 1 16,4-2 0-16,-1 1-1 0,3 1 0 0,7-5 1 15,-2 1-1-15,6-3-1 0,4-1 0 0,1-3 0 0,2 0 1 16,4-6-3-16,0 3 1 0,0-3 0 0,8-3 0 16,-8 3 0-16,5 0 0 0,3-2 0 0,9-7 0 0,9-3-1 15,5-3 1-15,3-3-1 0,1-2 0 0,3-5-1 16,3-2 1-16,3-5 0 0,1 0 0 0,3-5 1 15,1-1 1-15,5 2-1 0,2-6 0 0,2-3-1 16,-1 0 0-16,5-3 1 0,-4 3 0 0,3 2-1 16,2 3 0-16,-3 2 0 0,-2-4 1 0,-2 1 0 15,-2 1-1-15,-2 2 0 0,0 0 0 0,0 5 0 0,-1-4 1 16,-5 5 0-16,-1-1 1 0,-2 3-1 0,-6 1 1 16,-5 1 1-16,-2 4-1 0,-3 1 0 0,-2 3 1 15,-3 4-1-15,-5-1 2 0,-2 6-2 0,-6 1 2 16,0 1-2-16,-7 2 1 0,-2 7 0 0,2 0-1 15,-2 0 0-15,-2 4 1 0,2-4-2 0,-7 5 1 16,-6 4 0-16,-6 6 0 0,-13 10-1 0,-7 4 1 16,-2 6-1-16,-2-1 0 0,-5 4-1 0,-2 0 1 0,-1 4 1 15,-3 1-1-15,-2 4 5 0,-1 7-1 0,1-4 1 16,-8 2 0-16,3 1 3 0,-8 1 0 0,4 5 0 16,1-2 0-16,1-2 4 0,-2 6-1 0,0-4 1 15,-2-3-1-15,-2 1-1 0,0-1 2 0,2-2-1 16,3 1 1-16,3-6-2 0,-1 3 2 0,3-1-1 15,-5-4 1-15,-1 0-7 0,-2-7 2 0,4-2-1 16,7-3 1-16,2-4-8 0,5-5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22:14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25135 9663 12 0,'-1'4'0'0,"1"-4"0"0,-4 7 0 0,4-7 3 16,-13 5 2-16,13-5-1 0,-13 12 1 16,13-12 22-16,-2 17 1 0,2-17-1 0,-2 11 1 0,2-11-3 15,-4 8 2-15,4-8-1 0,-3 6 1 0,3-6-8 16,0 7 1-16,0-7-1 0,0 8 2 0,0-8-4 15,0 5 0-15,0-5 0 0,0 7 1 0,0-7-4 16,0 4-1-16,0-4 1 0,0 5 0 0,0-5-3 16,1 2 2-16,-1-2-2 0,13-2 1 0,-13 2 14 0,23-16 1 15,-23 16-1-15,33-26 1 0,-14 7 20 0,1 2 1 16,-1 0-1-16,0-4 2 0,-2-1 3 0,-3-1 1 16,3-1 0-16,4-2 0 0,1-2-10 0,2-1 2 15,1-1-1-15,-5-1 1 0,-1 0-14 0,-3 0 1 16,5 1-1-16,3 1 2 0,4-7-1 0,4-1 2 15,-1 3 0-15,-1-6-1 0,-2 0-4 0,-2 0 1 16,-2 4-1-16,3 0 1 0,-1 1-6 0,0 2 0 16,-2 0 1-16,-2 4 0 0,-1-1-5 0,-1 3 0 0,-1-3 0 15,-2 3 1-15,-1 1-6 0,1-2 1 0,0 2 0 16,0 0-1-16,1 4-6 0,3 1 1 0,-2 4-1 16,-5-1 2-16,-2 6-6 0,-3 0 1 0,-2 0-1 15,-1 5 1-15,-6 7-3 0,6-9 1 0,-6 9-1 16,3-3 0-16,-3 3 0 0,4-2 0 0,-4 2 0 15,2-3 1-15,-2 3-2 0,-2 0 0 0,2 0 1 0,-6 3 0 16,6-3-1-16,-9 12 0 0,-4-3 1 16,-6 3 0-16,-3 4-1 0,-4 3 0 0,2 1 1 0,1 1-1 15,3 2 0-15,-1-3 0 0,1 1 1 0,-2 0 0 16,1 3-3-16,2 0 1 0,-1-5 0 0,-2 2 0 16,-1 0 2-16,1-2-1 0,0 2 0 0,-1 0 0 0,5-2 2 15,-1 0-1-15,-2 0 1 0,-1 1-1 0,-2 1 2 16,0 0 2-16,-1 3 0 0,1 0 0 0,0 2 1 15,0 2-1-15,1-2 1 0,3 0 0 16,1 2 0-16,1-4 1 0,-3 2 0 0,1-2 0 0,-1 0-2 16,-1 1-1-16,1-1 1 0,1 2 0 0,-1-6-2 15,1 5 2-15,-1-3-1 0,3 2 1 0,1 1-3 0,2-1 0 16,-2 0 1-16,0 0 1 0,3-1-2 0,-1 1 2 16,0-3-1-16,0 0 1 0,-2-1-3 0,0-2 1 15,2 1-1-15,2-2 0 0,0 0 0 0,2 2-1 16,2-5 0-16,-1 2 0 0,-1-4-2 0,0 2 1 15,2-2-1-15,1 0 2 0,3-3-2 0,-1-2 1 16,6-7-1-16,-9 12 1 0,7-7-1 0,0 2 1 0,2-7 0 16,-7 10 0-16,7-10 0 0,-8 11 0 0,8-11 1 15,-2 8 0-15,2-8-2 0,-2 4 1 0,2-4 0 16,-3 5 0-16,3-5-1 0,0 3 0 0,0-3 0 16,0 0 1-16,0 0-1 0,0-3 0 0,0 3 0 15,9-16 1-15,2-3-1 0,4-5 0 0,0 0 0 16,-2-4 2-16,2 2-2 0,0-5 0 0,0 0 0 15,2 0 1-15,1 1-1 0,3 1 0 0,-1-4 0 16,-1-2 0-16,-1 2 0 0,1 1 0 0,0-1 0 16,-2 0 0-16,-1 2 0 0,3 1 0 0,-2-3 0 15,1 0 0-15,3 1 0 0,-1-1 0 0,-1 0 0 0,-2 0 0 16,-1 2 0-16,1 3 1 0,0 0-1 0,-2 6 1 16,0 3 0-16,0 5 0 0,-2-2 0 0,-2 4 2 0,-4 0-1 15,1 2 1-15,-3 3-1 0,-1 2 2 0,-4 5-1 16,4-4 2-16,-4 4-2 0,4-3 1 15,-4 3 0-15,3 0-1 0,-3 0 1 0,8 3 0 0,-8-3-3 16,4 7 1-16,-3 2 1 0,-1 3-1 0,-1 5-2 16,-3 6 1-16,0 1-1 0,-2-1 1 0,-1-1-1 15,0 2 0-15,-1-3 0 0,1 0 0 0,-3-2-4 16,-1-2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23:02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11468 9871 552 0,'-3'14'0'0,"1"3"0"0,0-1 0 0,2-4 10 0,0 0 0 16,0-2 0-16,0 6 1 0,-4 0 16 0,2 4 0 16,2-4 0-16,0 1 1 0,0-5 7 0,-3 0 1 15,6 1-2-15,-3-3 2 0,2 0-15 0,2-1 0 16,-4 0 0-16,4-1 1 0,-1 1-10 0,3-2 1 15,-4 2 1-15,3-4-1 0,7 2 0 0,-5-2-1 0,4 0 0 16,-1-2 2-16,4-1-4 0,1 0 1 0,8-4 0 16,-3-1 1-16,10-1-3 0,-2-4 0 0,6-4-1 15,-3-6 1-15,6-1 13 0,1-3-1 0,-1-3 0 16,6 1 2-16,-2-7-1 0,5 0 1 0,5 0-1 16,-3-2 2-16,4-2-4 0,4-1 0 0,4 0 0 15,-1-2 1-15,7-1-3 0,5-2-1 0,-3 1 1 16,3-1 2-16,4 3-4 0,-4-2 2 0,1 2 0 15,3-2 0-15,-6-2-5 0,0 1 0 0,3-2 0 16,3-1 1-16,1 1-5 0,4 0 0 0,-5 1 0 16,-1 4 1-16,-8-2-3 0,4 1 1 0,-4 2-1 0,1-1 1 15,0 3-2-15,0 1 0 0,-2 1-1 0,0 4 1 16,-1-1-3-16,-3 6 2 0,-5 0-1 0,0-4 1 16,-6 4 8-16,-1 1 0 0,-5 4 1 0,-1 2-1 0,-9 3 7 15,-2 2-1-15,-3 2 0 0,-3 1 0 0,-1 4-7 16,-3-2 0-16,-3 2 1 0,-4-2 0 0,-2 0-3 15,-2 3 2-15,-4-3-2 0,-3 4 1 0,-4 3-2 0,2 0 1 16,-2 0-1-16,0 0 1 0,0 0-2 16,-2 0 0-16,2 0 0 0,-9 7-1 0,-1 2 1 0,-3 3 0 15,-5 0 0-15,-10 5 0 0,0 4 0 0,-8 3 0 16,1 0-1-16,0 1 2 0,1-1-5 0,2-2 0 16,-1 2 0-16,-4 1 0 0,-4 1-3 0,-4-2 2 15,0 2-2-15,2 2 1 0,-3 1-1 0,-1 0 1 16,2-1-1-16,-3 0 2 0,-2 1-2 0,-3 2 1 15,-1 0-1-15,-2-1 1 0,1 3-1 0,-3 0 2 16,2 0-2-16,2-4 1 0,2 0-1 0,0-1 1 16,1 0 1-16,-5-1-1 0,-3-1 1 0,1 2 2 0,-2 0-1 15,4-1 1-15,4 3-2 0,-2 3 0 0,2-4 1 16,-4 1-1-16,-3 1-1 0,1 2 2 0,4-2-2 16,2 0 1-16,3-2 0 0,4 1-1 0,-1-6 0 15,-1 2 2-15,-3-2-3 0,-2 0 1 0,5-3 0 16,-1 2 0-16,3 1 0 0,2-2 0 0,0-1-1 15,0 0 1-15,4-2-1 0,2 0 0 0,0-2 0 0,0 1 1 16,-1 1-1-16,-3-5 0 0,4 5 0 0,3-4 0 16,-1 2 0-16,3 1 0 0,3-1 0 0,1 2 2 15,-2-5-3-15,0 1 1 0,6-1-1 0,0 0 1 16,1-2-1-16,-1 0 0 0,0-1 0 0,5-3 0 16,0-1-1-16,3-1 1 0,1-3 0 0,5-3 0 15,3 0-2-15,5 0 0 0,2 0 1 0,-9-5 0 16,9 5 0-16,-8-4 0 0,8 4 0 0,-1-12 1 0,1 4-1 15,0-5 1-15,0-6 0 0,5 0 0 0,8-5 0 16,0-5 0-16,-2 1 0 0,8-1 0 0,0-2 0 16,-1 3 0-16,3 0 0 0,-1-5 0 0,3-3 1 0,1 0 0 15,-4-3 0-15,3 1 0 0,-5 0 3 0,3 2 0 16,3 0 1-16,0-1-1 0,2-1 3 0,4 2 1 16,-2-2-2-16,-4 1 2 0,-1 5 1 0,1-1 1 15,-4 0 0-15,1 2 1 0,1 6-3 0,3 1 1 16,-11-2 0-16,3 4 0 0,-2-2-5 0,0 1 0 15,-8-1 1-15,5 3-1 0,-5 0-1 0,4 1 0 0,-3 4 0 16,-3 4 1-16,1 3-1 0,-6 4 0 16,0 5 1-16,4-7-1 0,-4 7 0 0,3-3 1 0,-3 3-1 15,0-2 2-15,0 2 0 0,0 0 2 0,0 0-1 16,-5 5 0-16,5-5 2 0,-8 16 1 0,3-4 0 16,-8 9 0-16,0-1 0 0,-6 8 0 0,0 1 0 15,-3 1 0-15,3-2 0 0,-1-3 1 0,1 5-1 16,-5 3 1-16,2 3-4 0,-1 2 1 0,1 0-2 15,1 2 2-15,-3-2-3 0,-2 0 1 0,2 2-1 16,0-2 2-16,5 2-3 0,-3-4 2 0,1 2-1 16,1-1 1-16,1 1-2 0,2-5 1 0,4-1-1 0,0 3 0 15,0 0 0-15,2-2 0 0,0-2-1 0,0-2 1 16,1-3 0-16,1-3-1 0,0-3 0 0,3-1 0 16,1-1 0-16,3-4 0 0,-4-1 0 0,6-2 0 0,0-3-1 15,6-1 2-15,-6-7-2 0,7 6 1 0,-1-3-1 16,3 0 1-16,6-3 1 0,4-3-1 0,1 0-2 15,4-1 1-15,2-3 0 0,4-3 0 0,0-4-1 16,4-2 0-16,1-1 0 0,2 0 1 0,2-6-1 16,4-1 0-16,2-5 0 0,1-3 0 0,-5 0-1 0,6-3 1 15,3 0 0-15,1-1 0 0,-1 0-1 0,4 1 0 16,2-5 0-16,0 2 1 0,5 0-1 16,-1 2 1-16,1-6 0 0,5 2 0 0,-3 2 0 15,6-3 0-15,-2 1 0 0,-2 0 0 0,0 0 0 0,-3 2 0 16,1 2 0-16,1-6 0 0,5 3 0 0,-1-3 1 15,-2 1 0-15,-5-3 0 0,-1 3-1 0,-4 1 1 16,3-2-1-16,3 1 1 0,1 3 1 0,4 2 0 16,-7 3-1-16,0-4 1 0,-5 3 0 0,-2 1 1 0,-1 2-1 15,-2 1 0-15,0 1 0 0,1-4 1 0,-3 2-1 16,1 0 0-16,-3-1-2 0,1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1:25:05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24202 9489 690 0,'0'0'0'0,"0"0"0"15,4 5 0-15,-4-5 1 0,3 7 1 0,-3-7-1 16,0 0 1-16,0 0 14 0,-1 0 1 0,1 0 0 16,0 0 0-16,0 0-8 0,0 0 1 0,0 0 0 0,0 0 0 15,0 0-2-15,0 0 1 0,0 0-1 16,9-4 1-16,-9 4-4 0,32-8 2 0,-12-1-2 0,2 0 2 15,-1-6-2-15,-3-1-1 0,3-1 1 0,1 0-1 16,3-2 0-16,-3 1-1 0,0-3 0 0,3 1 1 16,1-5-1-16,0 3 1 0,3-1 1 0,5 1-1 0,1-1 4 15,5 1 0-15,1-2 0 0,0-2 0 0,0-2 10 16,1-1 0-16,3 1 0 0,0 2 0 0,1-2 6 16,3 2 1-16,-1 2 0 0,3-5 1 0,1 1 4 15,2-1 1-15,-2-1 1 0,0-3-1 0,0-5-5 16,0 2 0-16,3-4 0 0,-1 0 1 0,1 1-3 0,3-1 1 15,-4 0 0-15,0 0-1 0,0-1-2 0,0-1-1 16,0-3 0-16,2 4 2 0,2-4-6 0,2 3-1 16,-1 0 1-16,-5 1 0 0,2-1-4 0,0-1 2 15,0 2-1-15,0 3 0 0,0-2 0 0,0 2-1 0,-4 0 1 16,-2 0-1-16,-1 1 5 0,-5-1 1 0,1 2 0 16,0 3 0-16,0 0 4 0,-1 2-1 0,-1 0 1 15,-2 1-1-15,-2-1 0 0,-2 2 2 0,1-4-2 16,-1 3 2-16,0-2-8 0,1 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14:06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30477 5278 552 0,'-7'2'0'0,"7"-2"0"15,-19 3 0-15,19-3 7 0,-22-5 1 0,22 5 0 16,-19-2 1-16,19 2 5 0,-20-1 0 0,20 1 1 0,-19-4-1 16,19 4 4-16,-18-3 0 0,18 3 0 0,-21-2 0 15,21 2-7-15,-30-3 1 0,12-3-1 16,-3 3 0-16,-3 0-4 0,-4-1 0 0,0 1-1 0,-2 1 1 16,0 2-2-16,1-4-1 0,-1 4 1 0,2-5 0 15,4 2 1-15,1-1 0 0,1 1 0 0,-2 1 1 0,-2-1-2 16,1 3 1-16,-3-4 0 0,-3 2-1 0,-1 2 1 15,-2 2 1-15,3 2-1 0,1-4 1 0,4-4 9 16,0 4-1-16,0 0 1 0,-2-2 1 0,-2 2-6 16,0-3 2-16,0 3-1 0,-1-3 0 0,-5-1-2 0,1 2 0 15,-2-1 1-15,-1 3-1 0,-3-5-4 16,-3 1 2-16,-1-3 0 0,0 2 0 0,2 2-2 16,2 1-1-16,-1 0 1 0,-3 0-1 0,-2-1-1 0,-3-2 0 15,0 1 1-15,1 1-1 0,-1 1 0 0,-2-1 0 16,-1-1-1-16,-1 1 2 0,-1 1-3 0,-1 0 2 15,-2 1-1-15,0-3 0 0,2-1 0 0,-2 1-1 16,1-1 0-16,-1-2 1 0,0 2 0 0,0-4-1 0,-1 3 0 16,-1-1 0-16,-1-2-2 0,-1 0 2 0,-3 4-2 15,-2-3 1-15,-4-1-1 0,0 2 0 0,-1 0 0 16,-1 2 1-16,0 0-1 0,3 1 0 0,-5 4 0 16,0-5 0-16,-1 3-1 0,-2 4 1 0,0 0 0 15,1 1 0-15,3-3-1 0,-3 4 1 0,1-3-2 16,-2 3 2-16,-1-1-2 0,1 1 0 0,-2 1 0 15,2-2-1-15,-4-3-2 0,-2 2 0 0,2 0 0 16,0-2 0-16,0-2 2 0,4 0-1 0,-4 2 1 0,-2-3 0 16,-2 3-2-16,-1-4 1 0,1 4-1 15,2 4 1-15,-2-1-1 0,1 1 1 0,-3 1-1 0,-1 0 1 16,-3 2-5-16,1-2 1 0,0 2 0 16,3 2 0-16,2-4-7 0,1 2-1 0,-1 2 0 0,0-6 2 15,2 6 1-15,-1-4 2 0,-3-2-1 0,1 1 0 0,-1-4-1 16,-1-4 1-16,-1 1-1 0,-1 3 1 15,-1 0-7-15,-1 0 1 0,0 0-1 0,2 3 1 0,-2 1 0 16,0-4 1-16,-1 2 0 0,1 1 0 0,0-3 7 16,0 0 1-16,0 4-1 0,0-4 1 0,-1 0 3 0,1 0 0 15,-4 0 0-15,0 1 1 0,-3 3 5 0,-5-1 0 16,3 1 0-16,1-1 0 0,4 2 3 0,1 1 2 16,-3 0-2-16,-5-2 1 0,-3 1 7 0,3-1 0 15,0 1-1-15,3-2 1 0,4-3-2 0,-2 2 0 16,1 0 0-16,-7-1 1 0,-1 3-4 0,-2 1 0 15,2-1 0-15,3-1 1 0,3 0-3 0,-1-1 1 16,2 5-1-16,-5-3 1 0,3 1 0 0,3 3 1 16,-9-1 0-16,-1 2-1 0,-2 0 1 0,-1-1 1 0,1-1-1 15,-2 7 1-15,2-2 0 0,4 4 1 0,0-4-2 16,-6 5 2-16,-2 0-1 0,2 3 1 0,0-1 0 16,6 3-1-16,0-1-5 0,2 3-1 0,-2 2 0 15,7 0 1-15,0 5-5 0,0 2 0 0</inkml:trace>
  <inkml:trace contextRef="#ctx0" brushRef="#br0" timeOffset="355.22">16061 5874 225 0,'-59'12'0'0,"-8"5"0"0,9-1 0 0,15-8-1 0,13 1 1 0,-15 3-1 0,-14 4 1 16,-21 4-2-16,-10 3-1 0,-7 1 1 15,4 0 0-15,4 0-4 0,1-1 1 0,4 5-1 0,-3-4 2 16,-1 0-2-16,3-1 0 0,1 4 1 0,-4-1-1 16,2 2 0-16,3-2 2 0,-1-2-1 0,-4 0 1 0,1-3 3 15,1 0 1-15,-2-6 0 0,1 3 0 0,-3-6 1 16,1 0 1-16,-4 0-1 0,0-2 2 0,-1-3 10 15,1-1 2-15,0 1-1 0,0-4 1 0,0 2 15 16,0 0 2-16,1-1-2 0,3-1 1 0,-1 1 7 16,-1-3 1-16,2 3-1 0,1-4 0 15,4 0-4-15,-2-4-1 0,1 4 1 0,-3 4 1 0,2-1 4 16,3-1 0-16,-3 2 1 0,-2-1 0 0,1 1-12 16,1-3 1-16,-5 1-1 0,1 0 1 0,-1-2 5 15,-2-2 1-15,3 0-2 0,-1 1 2 0,4-6-13 0,-1 1-1 16,0-2 0-16,-5-4 1 0,0 0-9 0,0-1 1 15,0 1-1-15,0-5 0 0,-1 0-4 0,-2 1 0 16,1-3 0-16,1 2 1 0,1-1-7 0,0-2 0 0,5 1 0 16,-5 1 1-16,0-2-4 0,0 2 1 0,0-2 0 15,7 4 0-15,-1-1-1 0,-1 1 0 0,2-1 0 16,-1-1 0-16,-1 3-4 0,-1-4 0 0,-1 2 0 16,3-1 0-16,5 1-10 0,-4-2-1 0</inkml:trace>
  <inkml:trace contextRef="#ctx0" brushRef="#br0" timeOffset="2600.39">4878 6102 237 0,'-43'10'0'0,"-7"-1"0"0,5-4 0 15,8 2-6-15,3-7-1 0,-10 4 0 0,-12 1 0 0,-15-2 2 16,-13 6-1-16,2 0 1 0,0-3-1 0,-4 3 0 16,-7 0 1-16,6-1-1 0,-1-2 2 0,2 1-2 15,1 1 2-15,3-1-1 0,0 3 1 0,2 3-1 0,3 2 2 16,3 1-1-16,-1 3 1 0,1 3 0 0,1 4 0 16,4 0 0-16,0 2 1 0,2 0 0 0,5 4-1 15,-1 1 1-15,2 2 0 0,-1-2 0 0,1 0-1 16,3 0 1-16,-2-4 1 0,3 2-1 0,1-1 1 15,0-1-2-15,0 0 2 0,0-1-1 0,0-2 1 16,0 3 0-16,0 3 0 0,2 1 0 0,2 1-1 0,-4 2 1 16,6-1 0-16,-4 5 0 0,3-2 0 15,3 7 0-15,3-4 0 0,2 4 0 0,1 0-1 16,4 0 1-16,-1 6 1 0,2-1-1 0,-4 0 0 16,4 2 0-16,5 2 1 0,4-1-1 0,-2 3 0 0,6-3 0 15,-2 3 1-15,-2 2-2 0,6 0 2 0,-1-1-1 16,5 2 1-16,3 3-1 0,-2-2 1 0,4 1-1 15,-4 3 1-15,4-2-1 0,2 4 1 0,3 2-1 16,-3-3 1-16,4 5-1 0,-4-3 1 0,7 6-1 16,0-8 1-16,4 5-2 0,0 1 2 0,0-4-1 0,0 2 1 15,0 6-1-15,0-4 1 0,6 1-1 0,-4-1 1 16,1 2-1-16,-3 0 1 0,8-1 0 0,-3-2 0 16,7-1 1-16,-3 4 0 0,6-4 0 0,-2 2 2 15,0-6 9-15,0 5 1 0,0-3 0 0,6-1 0 0,-1 0 10 16,1-4 0-16,0 0 0 0,5 1 0 0,0-3 1 15,0-3 0-15,0 2 0 0,3-5 1 0,2-1-5 16,-3-2 0-16,6-1 0 0,-2-2 2 0,-2 2-7 16,2 1 1-16,-1-3 0 0,3 1 1 0,0-3-4 15,3-4 1-15,-1 3-1 0,7 3 0 0,-2-1 0 16,4 1 0-16,0 1 0 0,1-4 0 0,-1 2-1 16,6-1 1-16,-3 3-1 0,3-4 2 0,-1 0-1 0,2 0 2 15,4-4-1-15,-3 3 1 0,-1-1 1 16,-2-2-1-16,-1-1 1 0,2-2 0 0,1 0-2 0,-2-7 2 15,8 4-1-15,0-2 0 0,6-2-1 0,1 0-1 16,0 0 1-16,4 1-1 0,-5-6-1 0,1 1 2 16,1-4-1-16,3-1 1 0,-6 1-6 0,2-3 0 0,5 1-1 15,-5 0 2-15,4 1-4 0,0-1 1 0,2 0-1 16,2-2 1-16,7 0-3 0,-3 0 2 0,1 0-2 16,-2 0 1-16,7 0-1 0,-1 0-1 0,0-3 0 15,4-1 0-15,1 1 3 0,3-2 1 0,-2 0-2 16,-1 0 2-16,3 1 1 0,-2 2 1 0,1-1 0 15,6-2 1-15,1-2-5 0,4 0-1 0,-3 2 0 16,-1-2 2-16,4-2-3 0,-3 1 0 0,4 1 1 16,0 0-1-16,1 0-1 0,5 2 1 0,-6 0-1 15,-1 0 1-15,1 0 0 0,-2 5-1 0,2 0 0 16,3-2 0-16,-5 2-1 0,6 2 0 0,-5-2 0 16,-1-2 1-16,2 0-1 0,-2-1 0 0,-2-1 0 0,4 3 0 15,1-6 0-15,3 2 0 0,-3 0 0 0,-1-1 0 16,4 0 0-16,-1 0 0 0,-1 0 0 0,-1-3 1 0,-3 2 0 15,2 0 2-15,-2 2-2 0,5-4 1 0,1 4 1 16,-1 0 2-16,1-2-1 0,-1 0 1 0,-5 0-1 16,0 0 2-16,2-1-2 0,1-1 2 0,5-1 2 15,1 0 0-15,-2-3 0 0,-3 0 1 0,3-3 1 0,-1 1 0 16,-1-1 0-16,1-1 0 0,-1 0-1 0,-1-1 0 16,3 3 0-16,-3 1 0 0,3-3 3 0,-3 1 1 15,3 1-1-15,-2-1 1 0,5 0 2 0,1 3 0 16,-2-5-1-16,-4 3 1 0,3-2-1 0,-1-1 1 15,0 3-1-15,-1 1 1 0,-4 0 0 0,1-1-1 16,3-1 1-16,-3 1-1 0,5-4-5 0,-3-4 0 16,3 2 0-16,-1 2 1 0,-4 0-4 0,5 0 1 0,-6 2 0 15,3 2-1-15,2-4-1 0,1 1-1 16,-3 1 1-16,1 1 0 0,-3 3-1 0,5-3 0 16,-5 2 1-16,5-3-1 0,-5 3 0 0,1 0 0 0,3 1 0 15,1-3 1-15,-3 4-2 0,1 2 1 0,-3-1-1 16,1 1 0-16,-3-6 1 0,-1 1-1 0,0 1 1 15,-4 2 0-15,2 2-2 0,0 1 1 0,4-1-1 16,0-2 1-16,0-2-2 0,1 2 0 0,-1-4 1 16,-2 1 0-16,2-1-2 0,0 1 1 0,-3-1 0 15,1 0 0-15,0-1 1 0,2-2 1 0,0 2-1 0,-1 0 0 16,3-2 1-16,2-2 2 0,-5 0-1 0,-1 0 1 16,-4 2 2-16,-3-3 1 0,3 1-1 0,4 1 1 15,2 1 0-15,3 0 1 0,-3 0 0 0,0 0 0 16,-1 1-1-16,1 1 0 0,-2-2 0 0,0 0 1 15,-2 3-3-15,2-3 2 0,2 0-1 0,-3 2 1 16,5 0-3-16,0 0 2 0,-4-2 0 0,1-2 0 0,-1 0-4 16,-2 0 1-16,2 2 1 0,-4 0-1 15,0 2-1-15,2 0 0 0,0 0-1 0,0-1 2 0,-1 3-3 16,1 1 0-16,2 0 0 0,3-1 1 0,-3 1-2 16,2 0 1-16,-2 0 0 0,1 0 1 0,-4 1-2 15,1-1 1-15,0 2 0 0,-2 0 0 0,4-2 0 0,1 2 0 16,1 0 0-16,-2-2 0 0,0 0 1 0,-2 0 0 15,4-1 0-15,1-1 0 0,1 1 2 0,-2-3-1 16,0-1 0-16,3 0 1 0,4 0 0 0,2-1 1 16,-3 1-1-16,-7 0 1 0,1-2-2 0,-2 2 0 15,-2 2 1-15,0-1-1 0,0 3-1 0,-2-1 2 0,4-1-2 16,2 2 1-16,0-4-1 0,-1 0 0 0,-1 1-1 16,2 1 1-16,-2 0 0 0,0-1 2 0,-2 1-1 15,0 2 0-15,-4 1 1 0,2-2 0 0,2-1 0 16,2-2 0-16,0-2 1 0,-2-1 0 0,2-1 1 15,0 3 0-15,0-5-3 0,0 3 1 0,0 1 0 16,-4 1 0-16,0-3-2 0,0 2 1 0,0 1-1 16,0-5 1-16,-1 1-3 0,1 2 1 0,0-4-1 15,0 2 2-15,0-1-2 0,1 3 0 0,-3-4 0 16,4 2 0-16,2-5-2 0,2 1 2 0,-1 0-1 16,-1 1 1-16,-2-1-1 0,2 0 0 0,-2-1 0 0,-2-1 1 15,-1 1-1-15,-5 0 0 0,3-1 0 0,-1 1-1 16,0 1 0-16,1 1 1 0,-3-3-1 0,-5 3 1 15,0-1-2-15,-1 0 1 0,-1 1 0 0,0-1 0 16,0 0 0-16,-2 2-1 0,-1-3 1 0,-1 1 1 0,0 1-1 16,-1-1-1-16,-1 2 1 0,-1 0 1 0,0 0-1 15,-2 0 0-15,-1 0-1 0,-1 1 2 0,-2 0-3 16,-1 3-1-16,-3-2 1 0,0-2-1 0,-1 0 0 16,-3 0 0-16,1 0 1 0,0 2-1 0,-1 1-3 15,-1-1 2-15,-2-2-1 0,-2-1 0 0,-2-1 0 16,-2-1 2-16,-1-3-1 0,-1 1 1 0,-1-1-2 0,-2-1 0 15,1-2 0-15,1 1 2 0,-1-1-1 16,1-1 0-16,0 1 1 0,-3-1 0 0,1-1 0 0,0-2 0 16,-4-5 1-16,2 1-1 0,-2-2 1 15,-4 0 0-15,2 0 0 0,0-1 1 0,-2-1-2 0,1 0 2 16,-1 2-2-16,-2-3 2 0,-1-4 1 0,-1 0 1 16,1-1-1-16,-1-5 1 0,1 0-1 0,1-1 1 15,1-5 0-15,-3 0 0 0,1-4 0 0,-2-1 1 0,-1-2-2 16,3-1 2-16,1-1 0 0,1-3 0 0,-7 0 0 15,-1-4 0-15,-3-1 0 0,-3 0 0 0,2-1 0 16,2-4 2-16,2-1-2 0,0 1 1 0,-4-2 0 16,1-2 0-16,-1 0 0 0,0-2 1 0,-2 2-1 15,-1-3 2-15,-3-1-2 0,1 1 1 0,-2-1-1 16,0-1 1-16,-1 0 1 0,1-2-1 0,0 2 0 0,-2-3 0 16,-2-1-1-16,-2 0 2 0,0 2-1 15,-1-6 0-15,-3-3 0 0,0 2 1 0,1-3-1 0,-1 0 0 16,3 0 0-16,1 1 2 0,0-1-1 0,-2-1 1 15,1 3-1-15,-1-4 0 0,-2 0 1 0,-3 2-1 16,0-2 0-16,-2 1 2 0,0 1-2 0,-2 0 2 16,0-4-2-16,-2 2 2 0,0-1-2 0,-2 1 1 15,0-6 2-15,-1 6 0 0,-1-5-1 0,1 3 2 0,1 2 0 16,0 4 1-16,-1-8-1 0,-1 3 1 0,-1-1 2 16,-1-1 2-16,-1 1-1 0,0-3 0 0,-1 0 0 15,-1-1 2-15,2 6-1 0,-1-1 0 0,-1 1-2 0,0 3 1 16,-2 4-1-16,0-3 1 0,-4 1-4 0,-1 5-1 15,-3-3 1-15,-1 0 0 0,-3-2-4 0,-1 2 2 16,2 0-1-16,2-3 1 0,1 2-4 0,3-2 0 16,1-1 0-16,0 4 1 0,2 5-2 0,0-3 0 15,2 2 0-15,-2 1 0 0,-1 3-1 0,-1 1 1 16,0-1 0-16,0 1 0 0,-1 1-1 0,-3-1 0 16</inkml:trace>
  <inkml:trace contextRef="#ctx0" brushRef="#br0" timeOffset="20117.07">24996 11513 12 0,'16'6'0'0,"-16"-6"0"0,28 8 0 0,-28-8 3 0,10 5 1 16,-10-5-1-16,13 7 1 0,-13-7 2 0,15 6 1 15,-15-6-2-15,13 6 2 0,-13-6-4 0,9 2 1 16,-9-2-1-16,7 4 2 0,-7-4-3 0,8 3 1 16,-8-3 1-16,13 4-1 0,-13-4-2 0,11 1 1 15,-11-1 0-15,11 0 0 0,-11 0-1 0,10 0 0 0,-10 0 0 16,7 0 1-16,-7 0 0 0,4 0-1 0,-4 0 0 15,7-1 0-15,-7 1-1 0,8 0 1 0,-8 0 0 16,5-4 0-16,-5 4-1 0,4-3 0 16,-4 3 0-16,7-4 0 0,-7 4 0 0,6 0 0 0,-6 0 0 15,6-2 0-15,-6 2-1 0,3 0 0 0,-3 0 0 16,4-3 1-16,-4 3-1 0,4 0 0 0,-4 0 0 16,4 0-1-16,-4 0 1 0,1 0 0 0,-1 0 0 15,0 0 0-15,0 0 0 0,0 0 0 0,0 0 0 16,0 0-1-16,0 0 1 0,0 0 0 0,0 0 0 0,0 0 1 15,0 0-1-15,0 0 0 0,0 0 0 0,0 0 1 16,0 0-1-16,0 0-1 0,0 0 1 0,0 0 1 16,0 0-1-16,0 0 1 0,0 0-1 0,0 0 1 0,0 0-1 15,0 0 1-15,0 0-1 0,0 0 1 0,0 0-1 16,0 0 1-16,0 0-1 0,0 0 1 16,0 0-2-16,0 0 2 0,0 0-1 0,0 0 1 0,0 0-1 15,0 0 1-15</inkml:trace>
  <inkml:trace contextRef="#ctx0" brushRef="#br0" timeOffset="44089.34">26086 3972 12 0,'2'3'0'0,"-2"-3"0"0,11 9 0 16,-11-9 0-16,18 8 0 0,-18-8 0 0,21 9 0 0,-21-9 0 15,18 7 0-15,-18-7 0 0,19 3 0 0,-19-3 0 16,22 2 0-16,-22-2 0 0,36 4 0 0,-14-4 0 0,2-4 0 16,-1 2 0-16,-3 2 0 0,-1-3 0 15,0 3 0-15,-1-3 0 0,-1 3 0 0,-2-4 0 0,-2 2 0 16,4 2 0-16,3 2 0 0,4 2 2 0,3-1 1 16,-1-3 1-16,-2 3-1 0,0-3 13 0,0 2 0 15,0 2-1-15,1-1 1 0,1-1 21 0,2 1 0 16,-2 4 0-16,2-2 1 0,0-1 4 0,2 1 0 15,-1-1 0-15,1-1 1 0,2 2-3 0,1-5 0 16,1 4 1-16,-1-1-1 0,3-1 15 0,1 1 1 0,0 1 0 16,-3 1 1-16,-2-2-24 0,-1 1 2 15,-1-2-1-15,2 1 0 0,1 1-1 0,3-3 1 16,1 1-1-16,2 0 1 0,4 1-12 0,2-3 1 0,-2 4-1 16,-2-4 2-16,0-4 1 0,-2 4 0 0,0-3 1 15,0 3 0-15,-2 0 5 0,2 0 1 0,2 0-1 16,2 0 2-16,2 0-12 0,1 0 2 0,1 0-1 15,-2 0 0-15,-2 0-6 0,-1 0 0 0,3 0 0 16,0 0 0-16,0 0-4 0,3 3 0 0,0 1 0 0,-1-4 1 16,-2 0-3-16,0 0 0 0,-3 0 0 0,-1 0 1 15,-2 1-3-15,-1 3 1 0,1-1-1 0,4-3 1 16,1 4-2-16,5-4 0 0,-3 0 0 0,-1 0 1 16,-2 0-2-16,-2 0 0 0,0 5 1 0,-2-5 0 15,-2 3-3-15,-1-3 2 0,3 2-2 0,4 2 2 0,2-4-3 16,-1 0 2-16,1 0-2 0,-4 0 2 0,-2 3-3 15,0 0 1-15,0-1 1 0,0 2-1 0,1-4 0 16,-1 3 2-16,0-3-2 0,-2 2 2 0,-1 0-2 16,-1-2 2-16,0 0-2 0,-3 0 2 0,2 0 1 15,-3 1 1-15,-1 3 0 0,-2-1-1 0,-4-3 1 16,-1 2 0-16,-3 1 0 0,-1-3-1 0,-1 0 4 16,1 4 2-16,-2-4-2 0,-2 0 1 0,-2 0 0 0,-2-4 2 15,-4 4-1-15,-1 4 0 0,-6-4 1 0,9 3 0 16,-9-3-1-16,6 0 2 0,-6 0-4 0,4 0 1 15,-4 0-1-15,3 0 2 0,-3 0-3 0,4 0 0 16,-4 0-1-16,4 0 1 0,-4 0-1 0,3 0 1 0,-3 0 0 16,-1 0 0-16,1 0 0 0,-2 0 1 0,2 0-1 15,-11 0 1-15,-4-3 0 0,-8-1 2 0,-3-1-2 16,-4-3 1-16,1-3-11 0,-5-1 1 0</inkml:trace>
  <inkml:trace contextRef="#ctx0" brushRef="#br0" timeOffset="45616.15">2096 5472 12 0,'4'2'0'0,"-4"-2"0"0,7 7 0 0,-7-7 0 16,6 8 0-16,-6-8 0 0,6 6 0 0,-6-6 0 0,1 6 0 16,-1-6 0-16,8 2 0 0,-8-2 0 0,5 4 0 15,-5-4 0-15,8 3 0 0,-8-3 0 0,11 5 0 16,-11-5 0-16,13 4 0 0,-13-4 0 0,11 3 0 15,-11-3 0-15,13-3 0 0,-13 3 0 0,8 0 0 16,-8 0 0-16,9-4 0 0,-9 4 0 16,8-3 0-16,-8 3 0 0,13-2 0 0,-13 2 0 0,18-3 0 15,-18 3 0-15,30-4 0 0,-9 2 17 0,3-1 0 16,0 3-1-16,0-3 2 0,-3-1 20 0,7 2 2 0,-2 2-2 16,-2-3 1-16,-4-2 0 0,5 5 1 0,-1-4-1 15,2 1 1-15,0-1-8 0,4 3-1 0,2-3 1 16,3 1-1-16,-1-3-1 0,3 3 2 0,0-2-2 15,0 1 2-15,1 1-13 0,-1 1 0 0,-2-1 0 16,2-1 1-16,-5-1-8 0,4 2 1 0,-3-4-1 16,4 5 0-16,4-2 2 0,-2 4-1 0,4-5 1 15,0 4-1-15,0 1-2 0,0 0 1 0,-2-2-1 16,0 2 1-16,-2 0-2 0,2 0 2 0,2 0-1 16,2 0 0-16,7 0-2 0,2 0 0 0,0 2 0 0,-8-2 0 15,1-2-1-15,-6-2 0 0,2 4-1 0,0-3 1 16,0 1 2-16,-1-1 0 0,7-2 1 0,1 1-1 15,0 4 5-15,6-3 2 0,-5 3-1 0,-1-6 1 16,-7 3 2-16,-4-1 0 0,2 3 0 0,6 1 1 16,5 0-1-16,-2-2 1 0,-3 2 1 0,-1 2-1 0,1-1-3 15,-1-1 1-15,-3 0 0 0,-2 4 0 0,2-1-9 16,0-1 1-16,0 2-1 0,0 1 1 0,-1 2-5 16,5 1 1-16,-4-4 0 0,-2 1 0 0,-8 2 0 15,-1 2 0-15,-2-4-1 0,0 2 1 0,-4-4-3 0,-2 2 0 16,0 1 1-16,0 0 0 0,1-2-1 0,-5 1 0 15,1 0-1-15,1 2 2 0,-1-3 2 0,-3 1 1 16,-1-2 0-16,2 6-1 0,-6-4 3 0,-2-1 0 16,-4-1 0-16,-1 1 0 0,-6-4 5 0,13 8-1 15,-13-8 1-15,7 5-1 0,-7-5 4 0,10 13 1 0,-8-7-1 16,3 0 1-16,-5-6 0 0,13 12 0 0,-7-4 0 16,-4-4 0-16,-2-4-6 0,5 3 0 0,-5-3 1 15,8 6 0-15,-8-6-6 0,9 3 0 0</inkml:trace>
  <inkml:trace contextRef="#ctx0" brushRef="#br0" timeOffset="46700.05">8856 5469 703 0,'4'-4'0'0,"-4"4"0"0,7 4 0 15,-7-4 26-15,17 5 1 0,-17-5 0 0,21 0 0 0,1-2 1 16,-2 0 1-16,6 1-1 0,2 1 1 16,4-4-24-16,2 4-1 0,1-3 1 0,-5 3 0 0,-2 0-5 15,2-2 0-15,-1 0 0 0,3 0 0 0,0-1-5 0,3-2 0 16,-3 1 0-16,1-1 0 0,3 3-8 15,1 1 0-15,2-3 0 0,-2-1 0 0,1 5-2 0,-3 0 0 16,2 0 1-16,-3-3-1 0,1-3-1 0,1 3 2 16,1-1-2-16,2 4 1 0,10 0 10 0,-3 0-1 15,6-3 1-15,-1 1 0 0,-1 1 3 0,0-1 0 0,6 2-1 16,0-4 2-16,0 4 1 0,0-5 0 0,2 5 0 16,-3-3 0-16,1 3 2 0,0-4 2 0,0 3-2 15,4-3 1-15,-2 1 20 0,1-1-1 0,-1 2 1 16,2-5 0-16,-3 4-2 0,5 1-1 0,-6-5 0 15,1 2 0-15,3 2 17 0,2-6 0 0,-6 2 0 16,-1 2 0-16,3 0-11 0,0 1 1 0,2-1 0 16,1 2 0-16,-3-1 1 0,1 1 1 0,5 1-1 15,-3 0 1-15,-3 1-6 0,4 1-1 0,-1 1 1 16,0 3-1-16,-5-1-2 0,2 1 0 0,2-1 1 16,-4-1-1-16,1 1-6 0,-1-3 1 0,6 4 0 15,-4-4-1-15,1 1 0 0,-3 3-1 0,2-4 1 16,0 3-1-16,-1-3-4 0,-1 2 1 0,0 2-1 0,8-1 1 15,-3 1 1-15,4-4 1 0,0 1-1 0,-5 3 0 16,0-4-3-16,-3 3 1 0,3-3-1 0,2 2 1 16,-1 0-1-16,4-1 1 0,-1-1-2 0,-3-1 2 0,-1-3-3 15,1 1 1-15,-1-1 0 0,5 3-1 0,-3-3 0 16,1-1 1-16,4 1-1 0,-7-3 1 0,-1 2-2 16,-1-3-1-16,2-1 1 0,-4 6-1 0,-1-1 1 15,3 4 0-15,2-5 0 0,-4 1 0 0,-4-1 0 0,2-2-1 16,-8 2 1-16,1 2 0 0,-2-4 1 0,-2 2 1 15,-1 5-1-15,-4 0 1 0,5 0 1 16,-6 3 1-16,0 0-1 0,-3-1 1 0,-5 2 3 16,-2-4 0-16,-5 3 1 0,0 2 0 0,-3 2-5 15,-2 2 1-15,-4-4 0 0,-2-1 0 0,-4 1-6 0,-3-2 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17:36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31487 8675 112 0,'-7'2'0'0,"7"-2"0"0,-17-2 0 15,17 2 43-15,-7-5 2 0,7 5-1 0,-17-7 1 16,17 7 26-16,-30-21-1 0,30 21 1 0,-32-20 0 0,32 20-21 15,-22-21 2-15,22 21 0 0,-28-28-1 0,28 28-22 16,-35-29 1-16,16 15-1 0,-1 0 1 0,-3 0-6 16,-3-3-1-16,2 5 1 0,1-5-1 0,3 1-5 15,1 0 1-15,-3 3-1 0,-6 0 1 0,-4-2-4 0,-1 3 0 16,-1 3-1-16,1-5 1 0,-3 0-7 16,-1 1-1-16,0 0 1 0,-2-2 0 0,-2 3-1 0,0 1 1 15,0 1 0-15,-2-2-1 0,0 1 2 0,0 1 1 16,0-2-1-16,-1 2 2 0,-1-6 0 0,-4 2 1 15,1 0-1-15,0 4 2 0,1-2 4 0,0-4-1 16,1 4 1-16,-1 0 1 0,-1-2 0 0,-1 2 0 16,-1-4 0-16,0 4 1 0,-2 2-2 15,-3 0 0-15,1-3 0 0,2 1 1 0,2 2-6 0,0 1 1 16,-4 2 0-16,-2 2 0 0,-4-2-7 0,2 2 1 0,-1 2-2 16,-1 3 2-16,2-4-2 0,1 1 1 0,-3 1 0 15,-2 2 0-15,1 0-1 0,-2 0 1 0,3 0-2 16,0 0 2-16,3 2-2 0,-1 1 1 0,-2 1-1 15,2-4 2-15,3 3-2 0,-1-3 1 0,0 2-1 16,4 0 2-16,3 3-3 0,3-2 2 0,-1-1-2 16,-3 1 1-16,-2 1 0 0,-3-1 0 0,3 3 0 15,4-1 0-15,1 2 0 0,3-6-1 0,1 6 0 16,-2-2 1-16,0 2-1 0,2 0 0 0,2 0 1 0,-1 0-1 16,-1 0-1-16,0 2 2 0,0 1-2 0,0 1 1 15,2-3 0-15,2 1 0 0,2-1 0 0,-2-1 1 16,1 2-2-16,3 0 1 0,1-2 1 0,1 0-1 15,1-1 0-15,2 1 2 0,1 2-1 0,-1 0 1 16,2-1-2-16,0-1 1 0,0 2-1 0,2 0 1 0,2 1 0 16,-1 0 0-16,1 2 0 0,0-3 0 0,3 3-2 15,-1-3 1-15,-2 3-1 0,0 0 1 0,-1 2-2 16,-1 2 2-16,2-1-2 0,0-1 1 0,2 2-2 16,-1 1 1-16,1 0 0 0,-1-1 0 0,1-1-1 15,0 3 0-15,1-1 0 0,3 2 1 0,1 5-1 0,2 2 0 16,-2-2 0-16,-1 1 2 0,-5 4-2 15,1 0 0-15,3 1 0 0,2-1 1 0,4 2-1 0,2 4 0 16,0-4 0-16,-4 0 1 0,0 0-1 0,0-1 0 16,2 3 0-16,2 0 1 0,2 0-1 0,-1-2 1 15,1 3-1-15,-2 1 1 0,0 5-1 0,0 1 1 0,1 1 0 16,3-1 1-16,-2-3-1 0,-1 2 0 0,3 2 0 16,-1-1 0-16,3 4 0 0,1 2 0 0,2 1 0 15,-2-3 1-15,-1 2-1 0,-1-2 0 0,2 4 0 16,3 1 1-16,1 0-1 0,0 0 0 0,0 2 1 15,1-2-1-15,5 4 0 0,2 0 0 0,-3-1 0 16,-1 1 0-16,-2-1 0 0,0-1 0 0,1 2 1 16,1 1-1-16,2 3-1 0,-1-1 0 0,-1-2 0 15,0 2 1-15,-1 2-1 0,1 2 0 0,-2 1 0 16,0-2 1-16,0 1-1 0,-2 0 0 0,0 1 0 16,0 4 1-16,0-2-1 0,0 3 0 0,0-1 0 15,0 3 1-15,-2-1-1 0,-2-1 0 0,0 1 0 0,1 3 1 16,-1-2-1-16,0-2 1 0,0 2-1 0,3 1 2 15,1 1-2-15,-2 0 1 0,-2 0-1 0,0-2 1 16,1 0-1-16,-1-1 1 0,0 2 0 0,0 3 0 0,1 2-1 16,-1-8 1-16,2 6 0 0,2-4 0 0,2 2 1 15,0 0-1-15,0-2 0 0,-2 0 1 0,0 1-1 16,0-1 1-16,0 0 0 0,2-3 0 0,3 3 0 16,1 0 1-16,-3-3 0 0,1 0 0 0,0-1 2 15,0-1 0-15,1 1 1 0,3-3-1 0,1 2-1 0,2 0-1 16,0 0 0-16,-1-5 1 0,1 0 0 0,0 1 2 15,0-1 0-15,-2 0-1 0,3-2 0 0,-1-2 0 16,0 2 0-16,0 1 0 0,4-1-4 0,2-2 2 16,-2-1-2-16,0 1 1 0,0 0-1 0,0 1 1 15,-1-3 0-15,1-2 0 0,0-3-1 0,0 1 1 16,2-1 0-16,2 0 1 0,-1 1-2 0,-1-1 0 16,2-3 0-16,1 2 1 0,1 0-2 0,-1-2 0 15,1 0 0-15,1 0 1 0,2-2-1 0,-1 2 0 0,-1-2 0 16,-2 1 0-16,-1-3 0 0,0 1 0 0,-1-1 0 15,3-1 0-15,1 2 0 0,0-1 0 0,-3 1 0 16,0-1 0-16,-1-1 0 0,1 0 0 0,3-2 0 16,4-4 0-16,8-1 0 0,1-3 0 0,1-1 0 15,-3 1 0-15,1-3 0 0,-1-1 2 0,1-2-1 16,-1 1 0-16,3-1-1 0,-1-2 0 0,3 1 0 16,1-4 1-16,5 0-1 0,1-2 0 0,2-1 0 0,1-2 0 15,2-2-1-15,1 0 1 0,-1-2 0 0,2-1 0 16,2-4-1-16,0 0 1 0,0 1-1 0,4-1 1 15,2 2-2-15,-1 0 1 0,1-1 0 0,-2 0 0 16,-1 1-1-16,1 0 1 0,2-2-2 0,-2-2 2 16,1-1-3-16,3-2 0 0,1 2 0 0,0 1 1 15,1 2-4-15,1 0 1 0,2-1 0 0,-2 1 0 16,2 0-4-16,2-1 0 0,2-1 0 0,-2 1 1 0,0-3-7 16,-2 1 0-16,0 0 1 0,-2 0-1 0,1 1-2 15,-1 1 1-15,0-3 0 0,-2 3 0 0,1-1-1 0,-1 1 0 16,0-1 0-16,-3-1 1 0,2 1-6 15,-1 1 2-15,1 1-1 0,-1 2 1 0,0 2-4 0,3-1 2 16,-3-1-1-16,-1-2 1 0,-4 0 7 0,0-1 0 16,0 1 1-16,-2 2 0 0,-2 0 6 0,0-2 1 15,-2 0 0-15,-1 1 0 0,-1 0 5 0,-1 1 0 16,-2-1-1-16,-3-3 1 0,1-1 2 0,-2 0 0 0,0-1 0 16,0 1 0-16,0-2 1 0,0 0 0 0,0-2 0 15,0 1 1-15,0-1 1 0,-2-2 1 0,-1 1 1 16,-3-2-1-16,-3-2 4 0,-1 0 1 0,-1-2-2 15,0-1 2-15,0-1 2 0,0-1 0 0,-1 0 0 16,-1 0 1-16,0-2-1 0,0 0 1 0,-2-1-1 16,-1-2 1-16,-3-3-1 0,-2 0 0 0,-1-1 0 15,0-2 2-15,-1-1 1 0,1-2 1 0,-2-3-1 16,-2-1 2-16,0-1-2 0,-2-2 1 0,-2 1-1 16,0-5 2-16,0-1-2 0,-2 0 2 0,-1-2-2 15,-1 0 2-15,1-1-4 0,-1-1 0 0,1-3 0 0,-1-1 1 16,1-3-7-16,-1-1 2 0,0-4-1 15,3 1 0-15,-1-4 4 0,0-1 1 0,-1-2-1 0,-1-2 1 16,-1-1 1-16,-2-2 1 0,1-3-1 0,3-3 1 16,1-2 2-16,0 1 0 0,-1-4-1 0,-1-2 2 15,1 0 0-15,-3 0 0 0,3-3 0 0,1-2 1 16,2-2-6-16,2-4 2 0,-2-2-2 0,-1-1 1 0,-3 0-4 16,-1-3 0-16,-1 0 0 0,1-4 1 0,1-1 1 15,1 1 0-15,-1-1 0 0,1 0 0 0,1-1-3 16,2-1 1-16,-3 0-1 0,-5-2 1 0,1 4-2 15,-4-8 0-15,2 5-1 0,0-5 2 0,0 3-3 0,2-1 2 16,-3-1 0-16,-1 0-1 0,0-1-1 0,-1-1 0 16,2 2 1-16,1 1-1 0,2 1-1 0,0 1 1 15,-2-1-1-15,-2-1 1 0,-2 4-2 16,-2-2 1-16,2-2-1 0,0 3 2 0,0-1-2 0,1-4 0 16,-1 5 0-16,0-3 1 0,2 2-3 0,0 2 0 0,-2-2 0 15,0 4 1-15,0 6-2 0,0-1 1 0,-1 4-1 16,-1-5 1-16,-2 3-5 0,1 1 2 0</inkml:trace>
  <inkml:trace contextRef="#ctx0" brushRef="#br0" timeOffset="12367.95">31416 11778 577 0,'-1'2'0'0,"1"-2"0"15,0 2 0-15,0-2 3 0,-2 0-1 0,2 0 0 16,0 0 0-16,0 0 16 0,0-2 1 0,0 2-1 16,2-4 1-16,-2 4-6 0,7-1 0 0,-7 1 0 0,4-5 0 15,-4 5-8-15,4-4 0 0,-4 4 0 16,3-7 0-16,-3 7-2 0,2-5 0 0,-2 5-1 0,-2-12 2 16,2 12-2-16,-3-14 0 0,3 14 0 0,-4-10 0 0,4 10 0 15,-6-11 0-15,6 11-1 0,-4-3 1 0,4 3-1 16,-5-4 0-16,5 4 1 0,-4-8 0 0,4 8 0 15,-7-7 1-15,7 7 0 0,-8-5 0 0,8 5 4 16,-7-9 0-16,7 9-1 0,-6-7 1 0,6 7 9 0,-2-2-1 16,2 2 1-16,-3-1 0 0,3 1 5 0,-4-2 0 15,4 2 1-15,-4-7-1 0,4 7-5 0,-4-5 1 16,4 5-1-16,-3-9 1 0,3 9-4 0,-4-12-1 16,4 12 0-16,-4-12 2 0,4 12-7 0,-5-9-1 15,5 9 1-15,-4-12 0 0,4 12-4 0,0-9 0 16,0 9 1-16,0-3-1 0,0 3-1 0,0-7 2 15,0 7-2-15,2-9 1 0,-2 9 0 0,7-14 0 0,-7 14-1 16,8-10 2-16,-8 10-2 0,7-10 1 0,-7 10 0 16,4-5 0-16,-4 5-1 0,4-4 0 15,-4 4 1-15,1-3 0 0,-1 3-1 0,0 0 0 0,0 0 1 16,0 0-1-16,0 0-1 0,0 0 1 0,0 0 1 16,-1-4-1-16,1 4 0 0,-4 0 0 0,4 0 1 15,-6 0-1-15,6 0 0 0,-9 0 0 0,9 0 1 16,-17 7 0-16,17-7-1 0,-18 12 2 0,18-12-2 15,-17 12 1-15,17-12 0 0,-8 18 2 0,8-18-2 0,-7 15 2 16,7-15 2-16,-6 14-1 0,6-14 1 0,-3 12 0 16,3-12-1-16,0 11 1 0,0-11 0 0,0 6 0 0,0-6 2 15,0 4 1-15,0-4-1 0,0 3 1 0,0-3 1 16,0 4 0-16,0-4 1 0,0 5-1 0,0-5-1 16,0 2 1-16,0-2-1 0,0 3 1 0,0-3 1 15,0 4 0-15,0-4-1 0,0 0 2 0,0 0-2 16,0 0 1-16,0 0 0 0,0 0 1 0,0 0-2 15,0 5 0-15,0-5 0 0,-6 22 1 0,0-3-2 16,-1 4 1-16,3-2 0 0,2-2 0 0,4 0-2 16,0-2 0-16,0 0 0 0,0-1 0 0,0-1-2 15,1-2 1-15,1-5 0 0,-2 1 0 0,2 0-2 16,-1-3 1-16,-3-6 0 0,6 9 0 0,-6-9 0 0,8 4 1 16,-8-4 0-16,3 3 1 0,-3-3-2 0,4 5 1 15,-4-5-2-15,7 2 2 0,-7-2 1 0,8 0 1 16,-8 0 0-16,4 0 1 0,-4 0 3 0,3 0 2 0,-3 0-2 15,4 0 2-15,-4 0-2 0,2 0 0 0,-2 0 0 16,0 0 0-16,0 0-1 0,0 0-1 0,0 0 0 16,0 0 2-16,0 0-7 0,0 0 0 0,0 0 0 15,0 0 1-15,0 0-2 0,0 0-1 0,0 0 1 16,0 0 1-16,0 0-5 0,0 0 1 0,0 0 0 16,0 0 1-16,0 0-3 0,0 0 0 0,0 0 0 15,0 0 0-15,0 0-1 0,0 0 0 0,0 0 0 16,2 0 1-16,-2 0-1 0,11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18:0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5679 3650 12 0,'0'3'0'0,"0"-3"0"0,-4 4 0 0,4-4 0 16,-1 1 0-16,1-1 0 0,0 4 0 0,0-4 0 16,0 3 0-16,0-3 0 0,-2 4 0 0,2-4 0 0,0 0 0 15,0 0 0-15,-6 0 0 0,6 0 0 0,-4 0 0 16,4 0 0-16,-1 0 0 0,1 0 0 0,-6 0 0 15,6 0 0-15,-2 0 0 0,2 0 0 0,-5 5 0 16,5-5 0-16,-10 3 0 0,10-3 8 0,-2 0 0 16,2 0-1-16,-7 0 2 0,7 0 16 0,-4 0 0 15,4 0-1-15,-2 0 2 0,2 0 12 0,-5 0 2 16,5 0-2-16,-2-3 1 0,2 3-2 0,-6-3 0 16,6 3 0-16,-3-4 1 0,3 4-5 0,-2-5-1 15,2 5 1-15,-4-5 1 0,4 5-7 0,0-12 1 0,0 12-1 16,0-9 1-16,0 9-4 0,4-12 2 0,-4 12-1 15,5-11 1-15,-5 11-2 0,6-10 2 0,-6 10 0 16,2-10 0-16,-2 10 0 0,7-6-1 0,-7 6 1 16,10-8 0-16,-10 8-1 0,13-12-1 0,-13 12 1 15,18-12 0-15,-18 12-1 0,13-9 2 0,-13 9 0 16,15-12 0-16,-15 12-6 0,17-5 1 0,-17 5 0 16,19-4 0-16,-19 4-5 0,20-12 0 0,-20 12 0 15,22-17 1-15,-22 17-4 0,25-21 1 0,-25 21-1 0,31-23 2 16,-31 23-5-16,30-25 0 0,-30 25 0 0,28-21 2 15,-28 21-7-15,35-12 1 0,-35 12-1 0,32-12 1 0,-32 12-2 16,24-9 1-16,-24 9-1 0,25-12 2 0,-25 12-1 16,31-9-1-16,-12 2 1 0,0 5-1 0,-1-1-1 15,1 0 1-15,1 1-1 0,3-2 2 16,-5 1-2-16,3 3 0 0,1 0 1 0,-1 0 0 0,-1-4-2 16,2 4 2-16,-1 4-1 0,-4-4 1 0,-2 0-2 15,-4 3 1-15,0-3 0 0,2 0 1 0,-2 0-2 16,8 0 1-16,-1 0 0 0,-3 4 0 0,4 1-1 0,0-2 1 15,-3 3-1-15,-1-3 0 0,0 1 0 0,-2 1 1 16,0-2-1-16,0 1 1 0,6-4-1 0,-2 1 1 16,-2 3-1-16,1-4 0 0,-1 3 2 0,4 3 0 15,0-6 0-15,-3 0 1 0,3 0-1 0,-6-4 1 0,4 4-1 16,-4 0 2-16,6 0-1 0,-1 0 0 16,1 4 0-16,1-1 0 0,3-3-1 0,-3 0 0 15,4 0 1-15,1 0-1 0,1 0-1 0,-2 0 1 16,0 0-1-16,0 0 1 0,2 0-2 0,0 0 1 0,4 0-1 15,-5 3 2-15,1 3-2 0,-2-3 0 0,2-1 0 16,0 1 1-16,2 1-2 0,-2-1 0 0,0 2 0 16,4 2 1-16,2-1-1 0,3-1 1 0,-3 2-1 15,-2 1 0-15,-3-3-1 0,3 2 1 0,2 2-1 16,0-2 1-16,-1-2-1 0,3 4 1 0,-6-1 0 16,3-1 0-16,-1-3-1 0,0 1 2 0,2-2-1 15,3-1 0-15,2 2 0 0,3-1 0 0,-3 1 0 16,0 1 0-16,-2-2 0 0,-1-1 1 0,1 1-1 0,-3 1 1 15,2-4-1-15,1 0 1 0,-5 0-1 0,3 0 2 16,3 0-2-16,-5 3 1 0,5-1-1 0,-4 2 1 0,1-1 1 16,-1 0-1-16,-1 3 0 0,3-3 0 0,-2 2 4 15,5 2 1-15,-5-2-2 0,-1-1 2 0,-1-4-2 16,-2 2-1-16,0 1 1 0,4-3 0 0,1 4 1 16,1-1-1-16,-1-1 1 0,3 1 1 0,-5-3 1 15,3 4 1-15,-1-4 0 0,-1-4-1 0,-6 4 5 16,0-3-1-16,2 1 1 0,-2 2 0 0,0-3-1 0,4-1 1 15,0 1-1-15,2 1 0 0,-4-2-3 0,7-1 0 16,0 2 0-16,-3-1 1 0,-4 1 0 0,0 1 1 16,4-5-1-16,-2 2 0 0,-4 2-1 0,3-3 1 15,3-1-1-15,-4 2 1 0,2 2-6 0,0-2 2 16,-1-2 0-16,3 1-1 0,-4 3-1 0,0-4 0 16,4 5 1-16,-1-1-1 0,-1 3-4 0,2-4 1 15,-2 3-1-15,-2 1 1 0,3 0-1 0,3 0 0 0,-6 0 0 16,2 0 0-16,-1 0 0 0,3 0 0 0,-2 0 0 15,3 5 0-15,3-2-1 0,1 3 1 0,-5-3 0 16,-1 0 0-16,5 3-2 0,-4-3 1 0,-1 1 0 16,-1-4 0-16,2 1-2 0,-4 3 1 0,18-1 0 15,-8-1 1-15,-1 1-3 0,0 1 2 0,-5-1-1 16,1-1 1-16,1 2-3 0,3-1 2 0,0-1-2 16,1-1 2-16,-1 1-2 0,0 2 2 0,0-4-2 15,1 3 2-15,-1-1-1 0,-4 1-1 0,8-3 1 0,-3 0 0 16,3 0 1-16,0 0 0 0,-4 0-1 0,0 0 2 15,2 0-1-15,2-3 0 0,-3 3 1 0,-1 0 0 16,-4 3 0-16,3-3-1 0,14 4 1 0,-5-4 1 0,1 0 0 16,5 0 0-16,-18 0 0 15,8 0-1-15,-3 0 1 0,-5 0 1 0,8 0-1 0,2 0 1 16,-2 0 0-16,2 0 0 0,5 0 0 0,-3-4 0 16,2 4 0-16,-3-5 0 0,-1 2 0 0,-4-1 0 0,4 1 0 15,-4 1 1-15,13-1-1 0,-7-3 1 0,4 6 1 16,-5-3-1-16,5-1 0 0,1-1 0 0,-3 2 0 15,1-1 0-15,-5 3 0 0,2-3 0 0,-3 4 1 0,3-3-1 16,9-1 0-16,-3 2 0 0,3-1 0 0,-4-2 0 16,-5 3 0-16,3 0 2 0,-1 2-2 0,-1 0 0 15,6 0 0-15,-3 0 0 0,5 0 1 0,-4 0 1 16,-3 0-1-16,1-3 0 0,1 3 0 0,-1-4 2 16,-1 4-1-16,-1 0 0 0,1 0 1 0,-1 0-1 15,14 4 0-15,-6-4 2 0,0 0-2 0,-2 0 2 0,-11 0-2 16,2 0 2-16,4 0-2 0,1 0 2 0,19-4-1 15,-11 3 1-15,-6-3-1 0,3 1 2 0,-16 3-2 16,4 0 2-16,4 0-3 0,3 0 2 0,13-4-1 16,-5 3 1-16,-5-3-3 0,-7-1 0 0,-3 5 0 15,4 0 1-15,2 2-3 0,5 1 1 0,11-3 0 16,-9-3 0-16,-3 1-1 0,-5-1 0 0,4-1 0 16,3 1 1-16,-3 1-1 0,6-2 0 0,-19 4 0 15,6 0 0-15,4 0-1 0,1 0 1 0,21 0 0 16,-13-5 0-16,-2 2 0 0,-2-1 0 0,-15 1 0 0,4 3 0 15,4 3 0-15,3-3 0 0,23 4 0 0,-11-3 1 16,-4 1 0-16,-6 0 0 0,-16 1 0 0,5 1 2 16,5 1-1-16,-1-1 0 0,19 4 0 0,-12 1 1 15,-7-1-1-15,2 1 1 0,-17-2-1 0,7-4 2 0,6 3-2 16,4 1 0-16,22-2 1 0,-11-2 0 0,-4 2 0 16,-4-1 2-16,-16-4-2 0,5 3 2 0,6-1-2 15,4 2 1-15,24-1 1 0,-16 0-1 0,-2-1 1 16,-5-2 1-16,-22 0-1 0,6 0 1 0,1 4-1 15,5-4 1-15,38 3 0 0,-15-3-1 0,-1 0 0 0,-2 0-1 16,-30 0 1-16,5 0-1 0,5 0 1 0,1 0 0 16,30 0 1-16,-13 0 0 0,-4 5-4 15,-8-5 0-15,1 4 0 0,4-1 0 0,-1 2 0 16,4-1-1-16,-14-4 0 0,1 5 0 0,4-1-1 0,1-4 1 16,23 3-1-16,-13 2 1 0,-3-1-1 0,-3-3 0 15,-22 1 0-15,4 3 1 0,4-1-1 0,1-2 1 16,30 4-1-16,-11-2 2 0,-5-2-2 0,-3 1 1 15,-16 1 0-15,4-4 0 0,5 1-1 0,0-1 1 0,30 4 0 16,-13-1 0-16,-2 1 0 0,-8-3 1 0,-16 3-1 16,5-4 1-16,3 3-2 0,3-3 1 0,39 2 0 15,-21 0 0-15,-1 3-1 0,-2-2 1 0,-28-3-1 16,7 0 2-16,5 0-2 0,1 0 0 0,28 0 0 16,-14 0 1-16,-2 2-1 0,-7 2 0 0,-18-4 0 15,4 0 0-15,5 0 0 0,2-4 0 0,4 2 0 16,-2-1 0-16,0 3-1 0,-2-5 1 0,0 3-2 15,0 0 2-15,2-1-2 0,-1-2 1 0,1 5 0 0,-2-4 0 16,0 4-5-16,0 0 2 0,-9 0-2 0,0 0 2 16,-1-3-2-16,1 3 0 0,-6 0 1 0,2 0 0 15,1 0 2-15,-1 0 0 0,-10 0-1 16,1 3 2-16,-2-3-3 0,0 4 1 0,-8-4-1 0,1 1 1 16,-1 3-2-16,1-4 1 0,-8 0-1 0,9 3 2 0,-9-3-9 15,8 0 2-15</inkml:trace>
  <inkml:trace contextRef="#ctx0" brushRef="#br0" timeOffset="10180.01">2443 8990 12 0,'0'-1'0'0,"0"1"0"15,-6 0 0-15,6 0 0 0,2 3 0 0,-2-3 0 16,4 2 0-16,-4-2 0 0,-6-4 0 0,6 4 0 16,-7-5 0-16,7 5 0 0,-6-7 0 0,6 7 0 15,-5-7 0-15,5 7 0 0,-12-12 0 0,12 12 0 16,-13-10 0-16,13 10 0 0,-13-14 0 0,13 14 0 15,-18-7 0-15,18 7 1 0,-19 0 0 0,19 0 0 16,-19 0 0-16,19 0 6 0,-18 7 0 0,18-7 0 16,-13 12 0-16,13-12 14 0,-4 12-1 0,4-12 0 0,-8 26 1 15,1-10 17-15,0 4 1 0,1 3-1 16,0-1 0-16,6-1 8 0,-3 5 1 0,1 0-1 16,0 2 1-16,-2 1-1 0,-1 2 0 0,3 0 0 0,2 1 1 15,-4-1-13-15,4 0 1 0,0 2 0 0,-2 1-1 16,0 6-8-16,-3-3 1 0,-1 2 0 0,1 1 0 0,-1 2-7 15,-1 3 2-15,1-4-1 0,0 1 0 0,-1-1-10 16,1 1 2-16,4 1-1 0,-1 4 0 0,3 1-6 16,0-1 1-16,0 3-2 0,-2 2 2 0,-2 2-2 15,2-1-1-15,2 3 1 0,-3 4 0 0,1 3 8 0,2 2-1 16,0 1 0-16,0-4 2 0,0 4 4 0,0-3 1 16,0 2-1-16,5 1 1 0,-3-2 0 0,2 4 1 15,-2-1-1-15,-2 2 1 0,-2-5-1 0,-4 2 2 16,6 0-1-16,0 0 0 0,0-2 0 0,0-2 2 15,0 4-2-15,0 1 1 0,0 2-2 0,0-5 1 16,0 4-1-16,0-1 2 0,0-1-5 0,0 0 2 16,0-4-1-16,-3 7 1 0,1 1-4 0,2-1 0 15,-2-2 1-15,-2 1-1 0,4 1-1 0,0-5-1 16,0 4 0-16,0-3 2 0,0 1-3 0,0 2 0 0,-2 1 1 16,-2-2-1-16,3 3-4 0,-3-3-1 0,2 2 1 15,2-3 1-15,2 0-4 0,2 0 1 0,-4-1-1 16,-4 3 1-16,2 1-2 0,0-1 1 0,-2-1-1 15,4 1 0-15,-5-3-1 0,3 3 1 0,-2-2-1 16,1-1 1-16,-7 1 0 0,3-4 0 0,1 2 0 16,1 2 1-16,5 2-3 0,0-3 1 0,-2 1-1 0,2-2 1 15,-6 0 1-15,4-1-1 0,-1-3 0 0,-3 2 0 16,4-1 1-16,-4-2-1 0,6 0 0 0,0-2 0 16,0 2 0-16,-1-2 0 0,-3 0 0 0,4 0 0 15,-2-3 0-15,-2 1 1 0,2 0-1 0,2-1 0 0,-3 0 3 16,1-2 0-16,2-2 1 0,0 0 0 15,0-2-3-15,0-1 1 0,2 0 0 0,1 0 0 16,3-2 2-16,-4 1-1 0,2 1 1 0,-3 0 1 0,-1-1-4 16,2 3 2-16,2-6-1 0,-4 4 1 0,6 0 0 15,-4-1 1-15,3-1-1 0,-3 0 1 0,2 0 0 16,3-1-1-16,-1 1 1 0,-4 0 0 0,1-2-2 16,-3 0 1-16,2 0-1 0,2-1 2 0,-2-2-2 0,-2 0 2 15,0 1-1-15,0 1 1 0,0-1-2 0,0 1 2 16,0 1 0-16,0 0-1 0,0 2-1 0,0-2 0 15,0 1 1-15,-2-1-1 0,2-1-2 0,0-1 2 16,-4-1-2-16,4 0 1 0,0-2-2 0,0 0 2 16,0 0-2-16,0-2 1 0,0 1-2 0,-2-1 1 0,2-1 0 15,2 1 0-15,4-2 1 0,-2-1-1 0,-3 0 0 16,1-2 0-16,-2-1 0 0,-2-1 0 0,2-1 0 16,2-4 0-16,2 2 1 0,2-2 0 0,-5-1-1 15,5-2 1-15,-4-2 0 0,2-2 2 0,1 0-2 16,-3 2 1-16,2 0 0 0,-2-1-1 0,-2-3 0 15,5-1 1-15,1-4 0 0,-4-3 0 0,-2-7-1 16,7 6 2-16,-7-6-3 0,9-7 0 0</inkml:trace>
  <inkml:trace contextRef="#ctx0" brushRef="#br0" timeOffset="12748.85">2158 8428 420 0,'0'0'12'0,"0"0"34"0,0 0 1 16,0 0 0-16,11 5 0 0,-11-5-22 0,9-2 0 15,-9 2 1-15,28-7 0 0,-7 2-19 0,1-2 1 16,-2 2 0-16,1 0-1 0,1-2-6 0,-3 0 1 16,1 2-1-16,3-4 0 0,-5 2-5 0,3-1 2 15,-2-3-1-15,3 1 1 0,-2 1-17 0,5-5 1 16,1 2 0-16,-2 2 0 0,0 1-11 0,6 1 0 0,-2-1 1 16,4 0 0-16,3 2 6 0,-3 2-1 15,5 2 1-15,0-1 0 0,6 2 9 0,2-1 1 0,-2-2 0 16,-1 1 0-16,1-3 2 0,-4 2 0 0,8 0 0 15,0 2 0-15,7-1 10 0,3-1 0 0,3 1 0 16,-8-2 0-16,2 4 4 0,-5-5 1 0,3 2-1 16,4 1 1-16,5-3 7 0,-3 2 1 0,2 0-1 15,-4-4 0-15,-1 1 2 0,1 1 0 0,-3-2 1 16,6-3-1-16,8 3 6 0,-2-3-1 0,3 0 0 16,-7 0 0-16,-5-2 7 0,2 4-1 0,1 1 1 15,-3 0 0-15,4 1 9 0,5-4 0 0,-2 3-1 0,-1 0 1 16,-4-1 1-16,1 1 1 0,5 1-1 0,-3-1 1 15,6 0-1-15,2-1 1 0,-6 1-1 0,-1 1 1 16,-1-1-6-16,-5 0 2 0,6 4-1 0,1 3 1 0,1 1-6 16,4 1 1-16,0-4-1 0,-5-1 1 15,-3 2-9-15,-3-4 1 0,3 5 0 0,-2-2 1 0,3-1-5 16,2 2 1-16,-1-1 0 0,-4 1 1 0,-4-1-6 16,-4 3 1-16,4-3-1 0,2 3 2 0,6-1-5 0,-3 2 1 15,1 2 0-15,-4-1 0 0,-4 3-2 0,0-4 0 16,-2 3-1-16,1 2 2 0,-1-5-3 0,-2 4 0 15,3-2-1-15,-7 4 2 0,1 0-4 16,2 1 2-16,-4-4-2 0,-2 2 2 0,0-1-3 0,-2-3 1 16,2 1 0-16,-4 3 0 0,6-1-2 15,-4 4 1-15,0-4-1 0,-2 1 2 0,-1-5-2 0,-5 0 1 16,5 0 0-16,-5 0 1 0,-1 0-2 0,-2 4 0 16,2-3 0-16,0 3 0 0,2-1 0 0,-3-3 0 15,-1 4 0-15,2 1 2 0,-6-2-1 0,1-1 0 0,1 5 0 16,-6-2 1-16,2 4 0 0,-1 1 0 0,-2-1 1 15,-1 0-1-15,-1-4 2 0,2 2-1 0,-6 1 1 16,-2-3-1-16,2 2 1 0,0 0-1 0,-6 2 0 16,5 1 2-16,-5 6-1 0,4 0 0 0,-3 1 0 15,1-2 0-15,-5 3-2 0,-1 2 0 0,3 1-1 16,1-2 2-16,1 4-3 0,-2 1 1 0,-1 0-1 16,1 0 1-16,-4 2-1 0,1 0 0 0,-3 2 1 0,2-4-1 15,-2 6-1-15,-2-4 1 0,2 1 0 0,2 1 0 16,2 3 0-16,-4 0 1 0,0 0 0 0,-4 1 0 15,4 2-1-15,0 6 0 0,-2-4 0 0,2 2 0 16,-3-3 0-16,1 5 1 0,2-4-1 0,0-1 0 0,0 1-1 16,0 1 1-16,2 1 0 0,1 1 0 0,3 1-1 15,-4 3 1-15,0 1 0 0,1-4 1 16,-3 1-2-16,-3-5 1 0,1 6 0 0,2-4 0 0,2 7-1 16,1 0 0-16,-3 0 0 0,-3 2 1 0,1-2-1 15,0 1 0-15,-2 1 0 0,2 3 1 0,-1-3-1 16,1 2 0-16,-2-1 0 0,4 2 1 0,4 2-1 0,-4 2 1 15,0-1 1-15,0-1-1 0,-6 2 0 0,4-6 0 16,-3 6 0-16,1 0 1 0,2 1 2 0,2 2-1 16,-4-3 0-16,2-1 1 0,2 5 2 0,0 0 1 15,0 3 0-15,-1 1 0 0,-3-5 2 0,2 6 0 0,2-1 0 16,-4 0 0-16,4-3 1 0,0 2 1 16,-2-2 0-16,-1 1 0 0,1 2-3 0,-4 4 1 0,4-4-1 15,-3-3 1-15,1 2-3 0,2-1-1 0,-3 1 1 16,3 0-1-16,-2-1-1 0,2 4 0 0,2 0 0 15,-5-3 0-15,5 1 0 0,-2 2 0 0,-4-3-1 16,2 1 2-16,3-1-1 0,-5-1 2 0,4 1 0 16,-4-1-1-16,6 1 2 0,0-4 1 0,0 2-1 15,-3 1 0-15,3-4-1 0,0 1 1 0,-2-2-2 16,2 1 2-16,-4 1-2 0,2 0-1 0,2-2 1 16,0-1 0-16,0-2-2 0,2 0 2 0,2 0-2 15,-2 1 2-15,-2 1 0 0,-2-2 2 0,2 1-1 0,-4 1 1 16,2 0-1-16,2-1 1 0,0-1 0 0,0-1 1 15,0 0-1-15,0 0 1 0,0-1 0 0,-2 0 0 16,-3 0-1-16,1-1 1 0,2 1-2 0,-1 0 2 0,3 2-1 16,-2 3 0-16,2 1-1 0,-6-4 1 0,4 3-4 15,2 2 1-15,-4 0-1 0,3-1 2 0,-5-3-3 16,0 4 1-16,1 0 0 0,-1-1 0 0,3 1-2 16,-7-2 1-16,5 2 1 0,3 1-1 0,-4-1-1 15,1 0 1-15,-1 2-1 0,2-6 2 0,-1 4-2 16,-1 0 0-16,1-1 0 0,-3-1 1 0,2-1-2 15,1 1 1-15,3 1 0 0,-2-3 0 0,4 1-1 16,0-4 2-16,-2 2-2 0,2-2 1 0,-3-1-1 16,1-1 0-16,-2 1 0 0,2-3 1 0,2 3-1 0,-2-1 0 15,2 1 0-15,0-3 1 0,-3 3-1 0,1-1 0 16,2-3 0-16,2 2 0 0,3-2 0 0,-3 0 1 16,2 2-1-16,-4 1 1 0,-4-1 0 0,2 1 2 15,2-1-1-15,-2 2 0 0,-3 1 0 0,1 0 1 0,2-2-1 16,2 3 0-16,-4-1 0 0,3 0 1 0,1 0-1 15,-2-1 0-15,-4-3-1 0,2 3 0 0,3-1 0 16,-5 1 2-16,6-1-2 0,-2 1 0 0,-3-1 0 16,1 4 0-16,2 0 1 0,-4 0 1 0,-1-2-1 15,1-3 0-15,1-6 0 0,-3 1 2 0,3 3-2 16,-1 3 1-16,0 2 0 0,6 2 0 0,0-2-1 16,-1-3 2-16,1 0 0 0,-4-4 2 0,2-1-6 0,2-4 0 15,-4-4 4-15,2-1 2 0,-3-3-6 0,3 1 0 16,-4-2 5-16,3-1 1 0,1-2-6 0,-4-2 0 15,4-3 6-15,-3-2 0 0,5-2-6 16,-4-1 0-16,2-2 8 0,2-4 1 0,-5 0-9 0,-1 1 0 16,-1-1 7-16,-6 1 1 0,5-1-8 15,-1-1 0-15,7-1 5 0,-4 1 2 0,4-2-7 0,-3-2 0 16,5-5 5-16,-6 9 0 0,6-9-5 0,-11 7 0 16,4-4 5-16,1-1-1 0,-5 0-4 0,2-1 0 0,-3 1 5 15,-1-2-1-15,0 0-4 0,-2-2 0 0,6 2 2 16,-2 0 1-16,0-1-3 0,-2-1 0 0,0 0 0 15,-6-1 0-15,2-1 0 0,-3 1 0 0,-1-1 0 0,-7-1 0 16,2 0 0-16,0 0 0 0,2 1-1 0,5 4-1 16,-3-2 2-16,1 1 0 0,-3-1-3 0,0 0 0 15,0 1 3-15,1-3 0 0,-5 1-6 0,2-1 0 16,-4 2 6-16,4-3 0 0,0-2-6 0,2-1-1 16,-2-1 7-16,-4 2 0 0,4 4-8 0,-7 1 0 15,-1-2 8-15,2-2 0 0,-3-1-15 0,3 0 0 0,1 0 15 16,-1 0 0-16,2 0-17 0,0 2 0 0,-1 0 17 15,-1-2 0-15,0 0-20 0,1 0 0 0,-1 0 20 16,-5 0 0-16,-1 0-23 0,-4 0 1 0,4 0 22 16,1-2 0-16,0 1-20 0,1-1 1 0,3 2 19 15,-4 0 0-15,-1-1-19 0,-3 1 0 0,2 0 19 16,-4 0 0-16,0 2-17 0,1 0 1 0,2-1 16 16,-2 1 0-16,-1-2-15 0,-2 0 2 0,2 2 13 15,0 0 0-15,6-2-11 0,-2 0 1 0,-4 2 10 16,0 0 0-16,-5 0-9 0,3 1 1 0,0-3 8 0,-3 0 0 15,5 0-2-15,-2 0-1 0,2 0 3 0,1 1 0 16,-3 0 0-16,-2 1 0 0,1 0 0 0,-1 0 0 16,1 0 0-16,-5-1 1 0,3 1-1 0,3 0 0 15,-1 0 0-15,3 1 0 0,-2 3 0 0,0-1 0 0,-5-2-1 16,0 1 1-16,1-1 0 0,-1 1 0 0,3 0-3 16,6-1 0-16,-5-1 3 0,-1-2 0 0,-1 0-9 15,-3-2 1-15,3 2 8 0,-1 1 0 0,3-3-13 16,-3 0 2-16,1 2 11 0,3 2 0 0,1 0-9 15,-5 0 1-15,4 0 8 0,-3-1 0 16,-2-1-5-16,1 1-1 0,-1 0 6 0,5 1 0 0,-1 0-4 0,5 0-1 16,-2 1 5-16,-4 3 0 0,6-3-3 0,-5 1-1 15,1-1 4-15,2-1 0 0,-2 0-2 0,1 0 0 16,1 1 2-16,2 1 0 0,2-2-1 0,1-1 1 16,1 1 0-16,7 2 0 0,0-3-1 0,8 1 1 15</inkml:trace>
  <inkml:trace contextRef="#ctx0" brushRef="#br0" timeOffset="41513.97">9368 8260 200 0,'-3'-2'0'16,"3"2"0"-16,-6-7 0 0,6 7 30 0,-7-5-1 0,7 5 0 16,-8-5 1-16,8 5 24 0,-17-4 1 0,17 4 0 15,-7-3 0-15,7 3-22 0,0 3-1 0,0-3 1 16,-6 6 0-16,6-6-16 0,-7 5 0 0,7-5 0 16,-22 15 0-16,22-15-6 0,-23 28 1 0,23-28-1 15,-24 30 2-15,24-30-8 0,-28 32 1 0,15-11 0 16,4-4-1-16,-1 3 0 0,3-1-1 0,1 3 1 15,1 1-1-15,-1 1 1 0,2 3 0 0,4-1 0 16,-3 4 0-16,1 3 1 0,-4 0 0 0,3 3-1 0,-1 0 1 16,4 2 1-16,-6 2 0 0,3 3 1 0,1 1 0 15,2-1-2-15,0 2 0 0,0 5 0 0,-4 4 1 16,0 1 3-16,0 6 0 0,3 3 0 0,-5-2 0 16,-1 4 3-16,1 3-1 0,0 2 0 0,3-5 2 15,1 1-8-15,0 2 2 0,-2 1 0 0,2 1 0 0,-3-2-5 16,-3-2 2-16,3 3-2 0,-1-3 2 0,-1 2-3 15,-3-1 0-15,3 1 0 0,1-3 1 0,4 3-2 16,2 2 1-16,-5-5-1 0,-1-2 1 0,-1 2 1 16,-4-2-1-16,3-2 0 0,-1 4 0 0,1-2 0 0,1 3 0 15,0 4 0-15,-3-5 0 0,1 5 4 0,0 1 1 16,-1 3-2-16,-1-2 2 0,0 1 6 0,-2 0 1 16,2 1-1-16,1-3 1 0,-1 3 4 0,-2-1 0 15,2 1 0-15,0-4 0 0,1 3 2 0,-1 1 1 16,-2-3-1-16,2-4 2 0,4 1-1 0,-5 0 1 15,5-3 0-15,-2 0 0 0,-1 1 4 0,1-1 0 0,2 0 0 16,1-1-1-16,4 1-4 0,-5 3 0 0,1 1 0 16,0-3 1-16,1-1-6 0,-1 5 1 15,4-2 0-15,-3 4 0 0,-1 1-7 0,1-1 0 16,3 1 0-16,-2 1 0 0,2 1-4 0,-2 0 0 0,1 2-1 16,-1-4 2-16,2-1-1 0,-3 1-1 0,-1 3 1 15,4 0 0-15,-3 0-1 0,5 0-1 0,0 0 1 16,1-1-1-16,3-2 0 0,4 1 0 0,-3-1 1 15,-3 0-1-15,2 1 1 0,-1 1 0 0,3-2 0 16,0 1 0-16,-1-3-1 0,1 3-1 0,-1 1 1 16,1 2 0-16,1 1-2 0,-5-1 2 0,4 5-2 0,0-1 1 15,-1-1 0-15,1 2 0 0,-1 0 0 0,-3-1 1 0,0 1-2 16,-2 0 1-16,0-2 1 0,0-3-1 16,0 0 1-16,4 0 1 0,-4 0-1 0,0-2 2 0,0 2 0 15,-4-2-1-15,2 2 1 0,2-1 1 0,6 3-1 16,-4-2 1-16,1-2 0 0,-3-5 1 0,2-2-2 15,2-3 2-15,-2-2 0 0,3-2 0 0,-5 2 2 16,0 0 0-16,6 0 0 0,-4-1 1 0,2-4 1 16,-1-1-1-16,1 5 0 0,-2 1 2 0,2 5 7 15,-4 2 0-15,5-4-20 0,-3-4 0 0,4-4 17 16,-1-6 1-16,1-3-18 0,-2-6 0 0,-4-8 10 16,-2-3 1-16,4-4-11 0,1-3 0 0,3-2 8 0,1-1 0 15,-1-6-8-15,0-6 0 0,-6-11 2 0,13 7 1 16</inkml:trace>
  <inkml:trace contextRef="#ctx0" brushRef="#br0" timeOffset="44046.45">9560 7839 250 0,'-3'2'0'0,"3"-2"0"16,3 2 0-16,-3-2 69 0,0-4 2 0,0 4 0 16,0-1-1-16,0 1-2 0,8 0 0 0,-8 0 1 0,11 0-1 15,-11 0-65-15,13 5 1 0,-13-5-1 0,24 7 2 16,-5-4-8-16,0 2 2 0,3-1 0 0,6 1 0 16,-2-1-12-16,4-1 0 0,-4 2 0 0,0-1 0 15,4-3-21-15,0 1-1 0,1 3 0 0,-1-5 1 16,7 2-4-16,2 0 0 0,-1-2 0 0,-1 0 0 0,0 0 6 15,1-2 2-15,1 2-1 0,7-2 0 0,1-1 11 16,5-1 0-16,0-1 0 0,2 2 0 0,-4 1 6 16,1 0 2-16,3 1-1 0,-2-5 1 0,8 3 3 15,-3-1 0-15,5 1 0 0,-1 0 1 0,8 1 7 0,-2 2 1 16,2 0 0-16,0-4 0 0,0-1 2 16,4 2 2-16,-4-1-2 0,2-1 1 0,-2 2 23 0,1-4 1 15,-1 1 0-15,6 1 0 0,-1 2 12 0,1-1 1 16,-4-1-1-16,1 2 1 0,3-6-5 0,-4 2 1 15,0 2 0-15,-3-4 0 0,1 2-7 0,-7 2 1 16,1-2 1-16,4 2-1 0,2 0-2 0,2 1 0 16,-4-3 0-16,-4 6 0 0,-3-3-7 0,-2 4 1 15,-2-3-1-15,3 1 1 0,5 2 3 0,-1 0 1 0,-1 0-1 16,-3 2 0-16,-1 1 1 0,-2 2 0 0,-2 2 0 16,-4 2 0-16,2-2 2 0,2 3 0 0,-5 1 0 15,1-3 1-15,-3 1-7 0,-1-4 1 0,-1 2-1 16,-2 2 1-16,-6-6-6 0,0 2 1 0,1 1-2 15,-5-3 2-15,3 1-4 0,-1-1 0 0,-1 1 1 16,-3 1 0-16,-3 3-2 0,-2-2 1 0,0 0-1 16,-1 1 0-16,-1 0-1 0,-6 4 0 0,1-3-1 15,-6 1 2-15,0 0-3 0,-2-1 1 0,-1 3 0 16,-1 1 0-16,-2 2-2 0,1-2 0 0,-3 0 0 16,3 0 0-16,1 5-2 0,1 2 1 0,-1 0 0 0,-4 0 0 15,-1 2-2-15,0-4 1 0,-2 4 0 0,2 3 0 0,-8 1-3 16,-2-3 0-16,2 6 1 0,4-4-1 15,0 2 0-15,0 2-1 0,-3 1 1 0,1 4-1 0,-4-4-1 16,1 1 0-16,3 1 1 0,-2-2 0 0,4 4-2 16,0 2 1-16,-2 1 0 0,2 1 0 0,-5 1-2 15,-1 2 1-15,4 1-1 0,2 1 1 0,0 3-1 0,4-4 0 16,-2 2 0-16,-4 2 1 0,-2 4-1 0,-1-2 0 16,1 1 0-16,4 2 0 0,0 2 0 0,0-2 0 15,0 7 0-15,0-3 0 0,4 3 0 0,-4 4 0 16,0 3 0-16,0-2 0 0,-6-1 0 0,2-1 0 15,1 3 0-15,3 1 0 0,0-2 0 0,0 0 0 16,-4-1 0-16,2 1 0 0,2-5 0 0,-4 2 0 0,4-4 0 16,0 6 0-16,0 5 0 0,0-1 0 0,0-2 0 15,0-3 0-15,4 3 1 0,-2-1 0 16,2-3 1-16,-4 1-1 0,-4-3 1 0,2 2 1 16,2-2-1-16,2 2 2 0,2-2-1 0,1-1 2 0,-1 1-1 15,0 0 1-15,-4 0 1 0,1 0 2 0,3 2 0 16,-4 3 0-16,4 4 2 0,0 0 1 0,1-4 1 15,-3-3-1-15,2 1 1 0,0-2 0 0,-1-1 1 16,3-2-1-16,-4-1-2 0,1-1 1 0,1 1 0 16,0 0 0-16,2-1-4 0,-1 1-1 0,-1-2 1 15,0 3 0-15,1 2-4 0,-3 2 2 0,2 0-1 16,-1-5 1-16,1 1-1 0,2 0 2 0,-4 1-1 0,1-1 1 16,1 2-2-16,2-3 2 0,-1 0-2 0,1-1 2 15,-1 1 1-15,3-4 0 0,-1 0-1 0,-1 0 2 16,-2-1-1-16,-2-1 1 0,1 3 0 0,3 0-1 15,7 1 1-15,-4 2 0 0,1 0 0 0,-3-2 1 16,0 0-3-16,1-1 0 0,1-2 1 0,-3-1 0 0,-1-1-2 16,3-2 1-16,-1 2 0 15,-1-6 0-15,1 1 2 0,1-1 1 0,-3 1-1 0,5-1 1 0,-3 3-2 16,4 1-1-16,-7-2 1 0,2-3 0 0,-3 0 1 16,3-1 0-16,-4 1-1 0,3-2 2 0,3 0-1 15,-1 0 1-15,-1 2 0 0,-1-2 0 0,1 2-1 0,-2 2 1 16,0-1 0-16,1-3 0 0,4-1 1 15,1-1 0-15,-5-1 0 0,1-4 0 0,0 2-2 0,-6-1 1 16,5 1 0-16,-1 0 0 0,5 0-2 0,-3 0 1 16,-3 0 0-16,1 0 0 0,2-2-2 0,-6 2 1 15,5 0 0-15,-1-2-1 0,5-2 1 0,-1 1 1 0,-1-3-1 16,-1 1 1-16,-2 0-3 0,-2-1 1 0,1-1-1 16,5 2 1-16,-3 0-1 0,3-2-1 0,-3 1 1 15,1 1-1-15,-1-2-1 0,3 0 1 0,-2 2-1 16,-1-1 1-16,4 1-1 0,1-2 0 0,-1 3 1 15,0 4-1-15,4 4-1 0,-3 1 2 0,1-2-2 16,-4 0 1-16,3 1-1 0,-5-1 1 0,3-5-1 16,-1 0 1-16,-1-1-2 0,-1-3 2 0,3 1-1 15,3 0 0-15,-2 0 0 0,3-2 1 0,-1 1-1 16,0 1 0-16,-2-4 0 0,2 4 1 0,1-1-1 16,-5 1 1-16,0 0-1 0,-1 1 2 0,1 1-2 0,3-1 1 15,1 2 0-15,2 2-1 0,-6-3 0 0,5-1 2 16,-7-1-2-16,3-2 0 0,-3 1 0 0,5 1 1 15,-1 0-2-15,0-1 1 0,1 1 0 0,-5-2 0 16,3 0 0-16,-1-3 0 0,4 2-1 0,0 3 1 0,4 2-1 16,2 1 0-16,-4-2 0 0,-2-1 2 0,-1-2-2 15,-3 0 1-15,-1 0-1 0,-1 0 1 0,3-2 0 16,1 2-1-16,-3-2 0 0,-1 0 1 0,3 1-1 0,-3-1 0 16,1 0 0-16,1 0 2 0,-1 2-3 0,1 2 1 15,-1 0 0-15,-4-2 0 0,-2-2-1 0,-2 2 1 16,-2-2-1-16,4-2 1 0,0 1-1 15,0-2 0-15,0-1 0 0,0 1 1 0,0-2-1 0,-2 0 0 16,0 0 0-16,-1-1 0 0,1-1 0 0,-4 0 0 16,-1 1 0-16,1-3 0 0,3 1 0 0,1-1 0 15,-2 1 0-15,-2-1 0 0,-1 1 0 0,-2-2 0 16,-3 0 0-16,1 0 0 0,0 1 0 0,2 4 0 16,-4-2 0-16,2 1 0 0,1-1 0 0,3 0 0 0,-3-1 0 15,-1-2 0-15,-6-4-1 0,3 1 1 0,-5-1 0 16,0-1 0-16,1 1-1 0,-1 0 1 0,-3 1 0 15,1-1 0-15,-1 1-1 0,-2-3 0 0,-2 1 1 16,-2-1 0-16,0-1-1 0,0-1 1 0,0-1 0 16,2 0 0-16,0 0-1 0,1 0 1 0,-4 1 0 15,2-3 0-15,-4 0-1 0,1-1 1 0,0 2 0 16,-2-1 0-16,-1 1-2 0,-4 1 2 0,-1 0 0 16,1-2 0-16,2-1 0 0,3 0 0 0,-3 1 0 0,-3 1 0 15,1-2-1-15,0-1 0 0,0 3 1 0,-3-1 0 16,-2 1-1-16,-3-1 0 0,2 1 1 0,-4-3 0 15,3 1-1-15,-1 0 1 0,2-1 0 0,4 1 0 0,-2 0-4 16,-2 0 2-16,0 1 2 0,-1 1 0 0,-1-3-7 16,0 1 2-16,-1 0 5 0,1 0 0 15,0 1-11-15,0 0-1 0,3-1 12 0,4 2 0 16,-5-1-14-16,2 1 0 0,0-1 14 0,0 0 0 0,2 1-9 16,-4-1 2-16,2 1 7 0,1-2 0 0,-1-1-5 15,-2 1 1-15,0-2 4 0,0 0 0 0,2 0-3 0,-2 0 1 16,-2 0 2-16,3 0 0 0,-7 0-1 0,4 0 0 15,-1 0 1-15,1 0 0 0,2 0-1 0,4-2 1 16,-2 2 0-16,0 0 0 0,4 0 0 0,-6 0 0 16,2 0 0-16,2 0 0 0,-6 0 0 0,2 0 0 0,0 0 0 15,-1 0 0-15,-3-1 0 0,2-1 0 0,-27 0 0 16,16-1 0-16,6-1 0 0,-1 1 1 0,7-4-1 16,-1 0 0-16,-2 0 0 0,4 0 0 0,2 0 0 15,-5 2 0-15,1 1 0 0,0 1 0 0,2 1 0 16,-1 1 0-16,-3 1 0 0,1 0 0 0,-3 0 0 15,-1 0 0-15,1-2 0 0,-1 0 0 0,2 2 0 16,3 0 0-16,0 2 0 0,-1 0 0 0,-1 1 0 16,-1 2 0-16,-1 2 0 0,1 0 0 0,1-2 0 15,-1 0 0-15,3 1 0 0,-3-1 0 0,-3 2 0 16,-3 0 0-16,-2 0 1 0,4 0 0 0,4-1-1 16,-1 1 0-16,6 0 1 0,2-2 1 0,-7 2-2 15,-1 0 0-15,1-1 2 0,-2 0 0 0,7 0-2 0,2-1 0 16,-2 0 2-16,0 0 0 0,6-1-2 0,0-1 0 15,-1-1 1-15,3 0 1 0,-4 1-2 0,2 1 0 16,-4-1 0-16,0 0 0 0</inkml:trace>
  <inkml:trace contextRef="#ctx0" brushRef="#br0" timeOffset="54607.55">16337 9149 527 0,'0'26'0'15,"2"4"0"-15,0-2 0 0,-2-13 2 0,-2-3 0 16,2 7 1-16,2 9-1 0,2 12 4 0,-3 6-1 16,3 8 1-16,-4 0 0 0,2 3 3 0,-2 5 0 15,0-5 0-15,-2 4 0 0,-2 3-3 0,1-2 1 16,-1 0-2-16,2 3 2 0,-3 4-4 0,1 3 2 16,0-1-2-16,-2 0 2 0,1 5-2 0,-1-1 2 0,1 4-2 15,-1-1 1-15,-1 4 0 0,-1 3-1 0,-1 1 1 16,0-1 0-16,-4 1 1 0,1 4 0 0,-1 0 1 15,-2 4-1-15,2-1 3 0,0-1 1 0,2 3-1 16,2-3 1-16,1 1 2 0,3 2 1 0,-5 1-1 16,5 2 1-16,1 1-1 0,-1 5 1 0,1-2-1 15,0 0 1-15,0 4 6 0,3 1 0 0,-5 4 0 16,-2-1 0-16,3-2 0 0,-4 1 1 0,1 1-1 0,1-2 1 16,1-1-3-16,4 2-1 0,-2-2 1 0,-1 2 0 15,-3-1 2-15,1-1 0 0,1 4 0 0,3 1 0 16,1 1 1-16,0 1 0 0,0-3 0 0,0 1 1 15,2-1 0-15,0 0 2 0,0-6-2 0,0-3 1 16,0-1 3-16,0-3-1 0,2-2 1 0,0-1-1 16,0 2-1-16,0-2-1 0,-2 3 0 0,-2 3 1 0,0-1-2 15,-2 2 0-15,2-3 0 0,-3-2 0 0,-5 1-3 16,3 1 1-16,0-2 0 0,1 0 0 0,4 0-4 16,2-2 0-16,-6 2 1 0,6-2-1 0,0-3-2 0,0-2-1 15,-3-4 0-15,6-3 0 0,-3-5-1 0,2-2 0 16,2-1 1-16,0-1 0 0,0-1-3 0,1 1 1 15,1-3-2-15,-1-1 2 0,3-5-4 0,1-1 1 16,0 2-1-16,-1 0 1 0,3 1 1 0,-4 3-1 16,5-6-6-16,-7-11 0 0,1-13 5 0,-2-11 0 15,-1-6-5-15,3-4 0 0,-2-9 3 0,5-4-1 0,-3-6-2 16,-1-6 0-16,3-2 0 0,-3-3 0 0</inkml:trace>
  <inkml:trace contextRef="#ctx0" brushRef="#br0" timeOffset="57297.77">16956 7706 590 0,'16'-8'0'0,"5"-1"0"0,-2 2 0 0,-5 5 14 16,0 2 2-16,0-3-1 0,9-4 0 15,-1-4-15-15,6-1 0 0,2-3 0 0,2 1 1 0,-4 0-8 16,5 0-1-16,2 2 0 0,3-2 1 0,-1 4-37 16,0 1 2-16,2 1-2 0,4-8 1 0,2 2 13 15,-4-3 1-15,0 1-1 0,-2 1 0 0,0 1 11 16,-2 2 0-16,-1-4 0 0,5 2 0 0,4 0 7 15,1 1-1-15,3 1 1 0,-1-4 1 0,1 2 3 0,-1 2 0 16,2-4 0-16,2 3 2 0,2 2 0 0,-1 1 0 16,1-2 1-16,0 0 0 0,3 3 4 0,3 2 1 15,2 2-1-15,-3-4 1 0,3-1 2 0,-1 1 2 16,-1 4-2-16,3-4 1 0,-1 2 11 0,3 2 0 16,0-3 0-16,0 4 0 0,1-1 9 0,-1 1-1 0,-2-3 1 15,2 2 0-15,1 0 0 0,-1-2 0 0,2 0 0 16,2 2 0-16,2 2-4 0,1 1 2 0,-3-5-2 15,-2 2 1-15,-2 1-4 0,1-4-1 0,1 1 1 16,2 2 0-16,3 1-4 0,1-1 1 0,-6 0 1 16,0 1-1-16,-3-3 1 0,-3 4 0 0,2 1 0 15,1-1 0-15,1-1 1 0,0 2 1 0,-2-1-2 16,3 3 2-16,-1 0 7 0,0 0-1 0,0 0 0 16,1 0 2-16,-3 3 0 0,-2-3-1 0,1 0 1 15,3 0-1-15,2 6 6 0,-2-1 1 0,1 2-1 16,-3-4 0-16,0 2-1 0,1 1 1 0,-3 1-1 15,1-4 1-15,-3 6-5 0,1-1 1 0,-2-1-2 0,-1 2 2 16,-1-4-8-16,-2 4 0 0,0-1-1 0,0 3 1 16,-1-3-4-16,1 1-1 0,-2-2 0 0,0 2 1 0,-2 1-4 15,-1 2 1-15,-5 0-1 0,-1-1 1 0,-4-1-2 16,-1 0 0-16,-1 1-1 0,-4-1 1 0,5 1-2 16,-1 1-1-16,-2 0 1 0,-1 3 1 0,-2-3-3 15,-1 6 1-15,-3-3-1 0,0 3 1 0,-4-6-1 16,-1 2 2-16,-1 1-2 0,-1 1 2 0,-5-4-2 0,-1 2 1 15,0 1-1-15,-2-3 2 0,0 1-1 0,-2 0-1 16,-1-1 0-16,-3 1 2 0,-3-8-1 16,0-2-1-16,-4-3 1 0,5 12 0 0,-5-12 1 15,8 12-1-15,-5-6 1 0,1 2 0 0,0 3-2 16,2 3 2-16,-1 1-1 0,-1-3 1 0,-2 6-2 0,0 2 2 16,-1 5 0-16,1-5-1 0,-2 1 0 0,-2 3 0 15,1-1 0-15,-3-1 0 0,0-1 1 0,-1 0 0 16,1 0-1-16,2-1 2 0,0-2-1 0,0 1 0 0,-2 0 1 15,1 3 0-15,-1 1-3 0,0 4 1 0,1-2-1 16,-1-3 1-16,2 2-1 0,2 1 2 0,-2-1-1 16,-2 2 1-16,1 1-3 0,-1-1 2 0,0 4-1 15,0 1 1-15,3 2-2 0,1 1 2 0,0 3-1 16,-4-4 1-16,0 3-2 0,0-5 1 0,1 4-1 16,1 3 0-16,2 0-1 0,-2 3 1 0,0 3-1 15,0-1 0-15,0 2-1 0,1 0 2 0,1 2-2 0,0-4 1 16,-2 0-1-16,0 1 0 0,0 1 0 0,0 1 2 15,0 4-2-15,0 2 0 0,0 0 0 0,1 0 0 16,1-5 0-16,0 1 1 0,-2-1 1 0,2 2-1 0,0 1 1 16,0 2 1-16,0 1-1 0,0-1 1 0,2 2 1 15,1 0 1-15,-1-1-2 0,0 3 2 16,-2-1-1-16,0-1 2 0,0 1 0 0,2 0 0 16,2 2-2-16,-1 2 2 0,1-2-2 0,-2 0 2 0,2 1-3 15,-1 0 0-15,1-2 1 0,0-3-1 0,0 3-2 16,-1-1 2-16,1 2-2 0,0 0 1 0,1 1-2 15,3 0 2-15,-1-1-2 0,-1 2 1 0,-1 0-1 0,-1 0 0 16,2-4 0-16,-1 2 0 0,1 1 1 0,1-3-1 16,3 2 0-16,-3-3 1 0,-3-1-1 0,2 1 1 15,3 0 0-15,2-1 0 0,2 1-1 0,2-4 0 16,0 2 0-16,0-2 0 0,0 0-1 0,0 1 0 16,-2-1 0-16,0 3 1 0,-2 3-1 0,-2-1 0 0,2-1 0 15,1 0 0-15,-1-4 0 0,2 2 2 0,0 1-2 16,-2-3 1-16,-2 4 1 0,-1 3 0 0,1-3 0 15,4 1 2-15,0-1 1 0,0 0 1 0,0 1 0 16,-2-1-1-16,-1 1 3 0,-1 2 1 0,0-3-1 16,1-2 1-16,-1-4-1 0,0-3 0 0,1 2-1 15,1-1 2-15,2 3-3 0,0 1 1 0,0 0 0 16,0-3-1-16,-2 2-1 0,0-1 0 0,2-1 0 16,0-1 0-16,2-1-1 0,0-1 0 0,-2 1 0 15,0 1 0-15,0 3 0 0,-1 1-1 0,-1-5 0 16,0 2 2-16,0-2-3 0,0 0 1 0,0 1 1 15,2 1-1-15,2 0 0 0,0 0 2 0,-2-2-2 0,0 1 2 16,-3 3-4-16,-3-1 1 0,2-1 0 0,3 1 1 16,1 1-3-16,0 1 1 0,0-1 0 0,-2-3 0 15,0 1-1-15,0 0 0 0,0-1 0 0,1-1 1 0,-1 0-1 16,0 0 0-16,0 2 0 0,0 0 1 0,1-2-1 16,-1-2 0-16,0 4 0 0,0 1 1 0,-2 3-1 15,-1-5 1-15,1 3-1 0,1-1 2 0,-3 4-2 16,2 0 0-16,1-2 0 0,-3-1 0 15,2-3 0-15,1-1 0 0,-3 2 0 0,1 0 0 0,-1 1-2 16,-1 2 2-16,1 1-1 0,1-1 1 0,-5-3-2 0,5 1 1 16,-1 0 0-16,-1 1 0 0,-3 1-3 0,1 2 2 15,0-2-1-15,0 0 1 0,-1-1-2 0,1-2 1 16,0-1-1-16,0 1 1 0,1-2 0 0,4 2 0 16,-1-1 1-16,-4 1 0 0,-1 0 1 0,-1 0 0 15,2-4 0-15,0 0-1 0,1 0 2 0,3-1 0 16,-3-1 0-16,-1 3 0 0,-2 2 0 0,-2-1 0 0,0-1 0 15,0-1 0-15,2-3 0 0,2-2 0 0,-1 2 0 16,-1-1 2-16,2-2-2 0,1 1 0 0,-1 2 0 16,-2-1 0-16,-2 3 0 0,-2 1 0 0,2-1 0 15,2-4 0-15,4-3 0 0,-1 1 0 0,-1 2 0 16,-2 2 1-16,0 1-1 0,-2 3 0 0,0-3 0 16,0-1 1-16,1 1-1 0,3-1 1 0,-2-2-1 15,0-1 0-15,-2-5 0 0,-2 0 1 0,0-3-1 16,2-1 0-16,2-2 0 0,2 1 0 0,-2-1 0 15,0 0 0-15,-2 0 0 0,-2-2 0 0,0-1 0 16,0-2 0-16,2 0 0 0,0-2 0 0,-2-4 0 0,0-1 0 16,0-2 0-16,0-2 0 0,-1-1 0 0,-1 0 0 15,-2-1 0-15,-1 3 0 0,0-3 0 16,-3 1 0-16,1-2 0 0,0-2 0 0,-1 0 0 0,1-1 0 16,-2-1 0-16,0-1 1 0,-2 0-1 0,-2 0 0 0,-4-1 0 15,0 1 0-15,-3-2 0 0,-2-2 0 0,-2-1 0 16,-2-2 0-16,0-2 0 0,2 0 0 0,2-2-1 15,-1 0 1-15,1 1 0 0,-2-1 0 0,-2 4 0 16,-2 0 0-16,0-2 0 0,-1 0 0 0,-3-2 0 0,-1-1 1 16,-1 1-1-16,1 4 0 0,1 0 0 0,-1 0 0 15,0 1 0-15,-3 4 0 0,1 0 0 0,-2 0 0 16,-2 0 0-16,-2 0 0 0,0 0 1 0,-1-2 2 16,-1 2-3-16,-2 2 0 0,1 2 2 15,1 1 1-15,-2 0-3 0,-1-1 0 0,-1-1 2 0,-1 0 2 16,-2 1-4-16,0-1 0 0,-2-1 3 0,-4 0 2 15,0 0-5-15,4-2 0 0,0-2 1 0,0 0 0 0,-4 2-1 16,-1 0 0-16,-1 0 3 0,1 0 2 0,-1 0-5 16,0 0 0-16,4 0 4 0,-1 0 2 0,-3 0-6 15,-1 0 0-15,-1 0 10 0,-1-2 0 0,-1 1-10 16,1-3 0-16,0-1 11 0,-1 0 1 0,-1 0-12 16,-2 1 0-16,0 4 8 0,0 0 3 0,0-2-11 15,0-1 0-15,1-1 4 0,5-1 1 0,-2 0-5 16,-3 0 0-16,3 0 2 0,2 0 1 0,-3-1-3 15,-1 1 0-15,-2 2 0 0,0 1 0 0,0-2 0 16,3-1 0-16,-1-2-1 0,2-1 1 0,-2 1 0 0,-1 0 0 16,1 0-3-16,0 0 0 0,-2 0 3 0,2 0 0 15,1 0-6-15,1 0 0 0,-4 0 6 0,0 1 0 16,0-1-7-16,3-2 2 0,-5 0 5 0,2 1 0 16,2-1-2-16,2 0 0 0,0 1 2 0,-1-1 0 0,-3 0 0 15,4 1 0-15,-2 1 0 0,-1-4 0 0,1-1 0 16,0-2 0-16,2 1 0 0,-1-1 0 0,1 2 2 15,-1 0 0-15,3-1-2 0,-2 3 0 0,-1 3 4 16,3 0 2-16,-4-1-6 0,1-1 0 0,3 2 10 16,1 0 0-16,2-2-10 0,-3 1 0 0,1-1 11 15,4 0 0-15,0 1-11 0,1-3 0 0,-5 3 14 16,2-1-1-16,2 0-13 0,2 1 0 0,4-1 6 0,0 0 1 16,-1 1-7-16,1 1 0 0,-4 2 5 0,4 0 2 15,1-1-7-15,1 1 0 0,1 2 1 0,2-3 1 16,3 1-2-16,-3 2 0 0,0 1 0 0,-1 2 2 15,3-2-2-15,2-1 0 0,5-2-2 0,-1 0 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19:42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4803 12299 12 0,'14'5'0'0,"-14"-5"0"0,29 19 0 0,-29-19 0 15,13 11 0-15,-13-11 0 0,25 15 0 0,-25-15 0 0,33 23 0 16,-14-13 0-16,-1 1 0 0,5 1 0 0,-3 1 0 16</inkml:trace>
  <inkml:trace contextRef="#ctx0" brushRef="#br0" timeOffset="282.08">5362 12377 12 0,'8'-5'0'16,"-8"5"0"-16,24-7 0 0,-24 7 0 0,19-7 0 16,-19 7 0-16,24-9 0 0,-5 4 0 0,1-5 0 0,2 1 0 15,-3 0 0-15,0 1 0 0,-1 3 0 16,-3-4 0-16,2 2 0 0,2-2 0 0,-4 1 0 16,1-3 0-16,3 3 0 0,-2-1 0 0,-2 0 0 0,1 2 0 15,-1 2 0-15,2 2 0 0,-4 1 0 0,4 2 0 16,-4-5 0-16,-4 1 0 0,2 1 0 0,3-1 0 15,2 1 0-15,-3 1 0 0,4-3 0 0,-4 2 0 16,0-1 0-16,-2-5 0 0,-1 3 0 0,1 0 0 16,0-2 0-16,-2 1 0 0,3 2 0 0,-1-2 0 0,0 1 0 15,-2 1 0-15,2 0 0 0,1 0 0 0,-5 1 0 16,-7 4 0-16,11-1 0 0,-11 1 0 0,10-5 0 16,-10 5 0-16,9-4 0 0,-9 4 0 0,7-3 0 15,-7 3 0-15,13 0 0 0,-5 0 0 0,1 0 0 16,-1 0 0-16,3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20:54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27759 4112 665 0,'-4'7'0'0,"4"-7"0"0,2 20 0 0,-2-20-33 16,11 11 1-16,-11-11-1 0,6 15 2 15,-6-15-4-15,4 21 0 0,-4-21 1 0,1 21 0 0,-1-21 11 0,-5 21 2 16,5-21 0-16,-8 15-1 0,8-15 5 0,-2 12-1 15,2-12 0-15,6 6 1 0,-6-6 6 0,8 7-1 16,-8-7 1-16,5 5 1 0,-5-5 2 0,13 3 1 16,-13-3 1-16,13 4-1 0,-13-4 1 0,13-4 2 15,-13 4-2-15,23-3 2 0,-23 3-1 0,35-14 2 16,-14 7 0-16,-3-5-1 0,3-2 1 0,-1-2-1 16,1-1 1-16,-1 2 1 0,2-1 3 0,3 2 0 0,-1-1 0 15,0 1 0-15,0-5 17 0,2 1 1 0,2 1-1 16,2-4 1-16,2 2 13 0,0-1 0 0,1-5 1 15,3 3-1-15,4-1 16 0,5-3-1 0,-2 0 0 16,-2 2 1-16,-2-4-4 0,-2 3 0 0,1 0-1 16,-1 1 2-16,2 0-22 0,0 3 0 0,-1-1 1 15,-1-1-1-15,-2 1-9 0,2 1-1 0,1-3 1 16,-1 3-1-16,2 2-4 0,0 1 1 0,-2-2 0 16,-1-1 1-16,-1 0-6 0,-1 0 1 0,1 1-1 0,3-1 1 15,1-3 2-15,2-2 1 0,-2 1 0 0,0 1 0 16,0 0 0-16,0 0 0 0,-2 1 0 0,1-1 0 15,-5 0 0-15,-1 3 0 0,0 4 0 16,-4-2 1-16,-2 5-5 0,-2 5 2 0,0-3-1 0,0 3 0 0,-1 3 2 16,-1 0 1-16,-2 3 0 0,-1 3 0 15,-4-4-1-15,-2 1 1 0,-4 1 0 0,-1 2 0 16,-8 0 0-16,5 0 0 0,-5 0 0 0,4 0 0 0,-4 0-6 16,2 0 2-16,-2 0-1 0,0 0 1 0,0 0-2 15,0 0 2-15,0 0-2 0,0 0 1 0,0 0 1 0,0 0-1 16,0 0 1-16,0 0-1 0,0 0 3 0,0 0 0 15,0 0 0-15,0 0 0 0,0 0 5 0,0 5-1 16,0-5 0-16,-2 7 0 0,2-7 3 0,-9 9 0 16,-2 0 1-16,-2 3 0 0,-6-4-5 0,-2 5 1 15</inkml:trace>
  <inkml:trace contextRef="#ctx0" brushRef="#br0" timeOffset="52233.5">9011 16428 12 0,'9'-29'0'0,"4"-4"0"15,-5 3 0-15,-7 10 0 0,-1 4 0 0,0-12 0 16,4-10 0-16,2-10 29 0,-1-16 0 0,3 2 0 15,-6-1 2-15,3-1 24 0,1 0 1 0,-1-5-1 16,-5-2 1-16,0-3-12 0,0-3-1 0,-5 0 1 0,-1-1 0 16,1 0-14-16,-3 2 2 0,-3-2-1 0,2 0 0 15,-6 2-10-15,0 3 0 0,-2-1 0 0,2-4 1 16,-3-2-12-16,-1 2 0 0,-5 1 0 0,-1-1 1 16,-1 1-11-16,-2 1 0 0,1 0 0 0,-3-2 1 0,-2 0-4 15,2-1 1-15,-3-1-1 0,-1 1 1 0,1 2-9 16,-5 0 1-16,1-5 0 0,-6 1 0 0,4 0-5 15,-4-4 1-15,2 2-1 0,2 3 1 0,-4-1-11 16,4-2 0-16,-4 5 0 0,0 3 1 0,-1 1 8 0,-5 3 1 16,-1 4 1-16,-4 4-1 0,-4 3 11 15,-1 1-1-15,-1 3 1 0,-2 3-1 0,1 4 4 16,-2 4 1-16,-5 0-1 0,1 2 1 0,0 0 3 16,-2 0 1-16,0 1-1 0,1 2 0 0,-1 4 9 0,0-2 0 15,-4 0 0-15,2 0 1 0,-2 1 3 0,-1 1 1 16,-2 0 0-16,-5 1 0 0,3 2 3 0,-4 0 0 15,-4 0 1-15,3 6 0 0,-7 1-2 0,3 2 1 16,-1 1-1-16,-1 2 1 0,-3 6-4 0,-1-3 0 0,6 6 0 16,-5 2 0-16,5 1-2 0,-1 4-1 0,-3-2 1 15,1 4-1-15,-3 1-2 0,2 2 2 0,3 0-2 16,1 2 1-16,-4 3-3 0,3 0 1 0,6-1-1 16,0 1 2-16,7 2-4 0,-3 1 1 0,2 1 0 15,-1 0 0-15,-3 3-5 0,-4 0 1 0,6 5-1 16,-6-1 2-16,2 3-4 0,2 2 1 0,-2 4 0 15,2 1 0-15,4 2-2 0,3 3 0 0,-1-1 0 16,-1 3 2-16,0 1-2 0,1 4 0 0,-1-1 0 0,6 2 0 16,2 5-2-16,-2-1 1 0,2 2 0 15,2 2 1-15,-2 1-1 0,6 4 0 0,-1-2 0 16,1 4 0-16,3 0-2 0,4 3 2 0,2 0-1 0,-2 2 1 16,1 1-1-16,1 1 1 0,8 3-2 0,-1-4 2 15,8 4-2-15,-1 2-1 0,7 0 1 0,1 1 1 16,0 1-3-16,6-1 1 0,3 1-1 0,-3 1 1 0,5 0 1 15,1 0 0-15,3 2 1 0,-2 0 0 0,0 2-2 16,8-2 1-16,-2 0 0 0,5-2-1 0,1 2 0 16,3 2 0-16,2 1 1 0,0-3 0 0,0 4-1 0,2-3 1 15,3 3 0-15,3-4 0 0,3 1 1 0,-4 1 0 16,5-2 0-16,4-4 1 0,3 1-2 16,1-2 2-16,5-1-1 0,-1 0 1 0,0-3 0 0,-3 0 1 15,5 0-1-15,3-1 1 0,1 0 0 0,0-3 1 16,-2 5-1-16,4-1 1 0,3-1 3 0,2-1 2 15,1 1-2-15,5-4 2 0,-1-2 1 0,3 1-1 16,-2-3 1-16,2-3 1 0,-2 2 1 0,1 0 1 16,5-2-1-16,1 1 1 0,4-1-1 0,2-2 1 0,0 2-1 15,0 1 1-15,0-3-2 0,1-1 1 16,-1 1-1-16,6 2 1 0,1 4-8 0,2 3 1 0,-1-3 1 16,-1-2-1-16,0-6-2 0,4 1 0 0,-5-2 0 15,7-2 1-15,0-1-3 0,3 0 0 0,-3-4-1 16,0-4 2-16,-2 1-10 0,-3-1 0 0,3 1 0 15,2 0 0-15,5-1-8 0,1 3 0 0,-1-3 0 16,1-3 1-16,-4-3-4 0,0 0-1 0,-1-2 1 0,5-2 1 16,-1-2-1-16,1-1 1 0,3-2 0 0,-1-1 0 15,-1-3 2-15,2-1 1 0,2 0 0 0,-5 0 0 16,1 1 8-16,3 1 0 0,-3-2 0 0,0-2 1 16,3-2 4-16,-3-1 0 0,4-1-1 0,0-1 2 0,0-1 3 15,0-3 0-15,-3 1 0 0,3-1-1 0,-4 0 2 16,3 1 0-16,-3-2 0 0,4-2 0 0,0-6 0 15,0 0 0-15,1-3 0 0,-1 0 2 0,-4-1 0 16,4-1 0-16,-3-2 0 0,-3-5 1 0,1-1 2 16,-1-2 1-16,-1-3-1 0,-2-2 2 0,-1-3 3 0,-4-1 1 15,1-1 1-15,-6-3-1 0,1-1 12 16,-5 0 1-16,5-3 0 0,-6-3-1 0,0-1 12 16,0-1 0-16,0-5 0 0,-8-3-1 0,-3 0 0 0,-1-7 1 15,-1 5 0-15,0 1-1 0,0 5 2 0,-6 2 0 16,0-3 0-16,1-3 0 0,-7-2-2 0,-1-3-1 15,2-1 1-15,-6 0 1 0,0-3-3 0,-2-3 1 16,-1 1-1-16,-3-2 1 0,1 0-4 0,-3-3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23T00:23:57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23680 9418 12 0,'-4'-4'0'0,"4"4"0"16,-7 0 0-16,7 0 0 0,-15-3 0 0,15 3 0 0,-24-5 0 0,24 5 0 0,-30-16 0 0</inkml:trace>
  <inkml:trace contextRef="#ctx0" brushRef="#br0" timeOffset="2505.48">23453 9290 12 0,'-9'-9'0'0,"9"9"0"16,-17-10 0-16,17 10 0 0,-11-9 0 0,11 9 0 16,-21-21 0-16,21 21 3 0,-22-29 1 0,22 29-1 15,-26-31 1-15,26 31 9 0,-26-23 0 0,26 23 0 0,-32-21 0 16,11 9 5-16,-1 0 1 0,0 3 0 0,-1 1 0 16,1-1-1-16,1 2 1 0,-1 2 0 0,-4-2 0 15,-4 2-2-15,-3-4 0 0,1 2 0 0,2 2 1 16,6-3-6-16,2 4 1 0,1-1-1 0,1 1 1 0,-1 1 9 15,1-1-1-15,-5 1 0 0,-1 1 2 0,-2-5 3 16,-1 2-1-16,-1 0 1 0,2 2 0 0,2-1-5 16,2 4 1-16,-3-3-1 0,-1-1 1 0,-1 2-5 15,-1-5 1-15,4 2-1 0,3 0 1 0,1 2-5 16,0-6 2-16,-3 6 0 0,-1-4-1 0,-3 1-6 16,-5-1 1-16,4 2 0 0,6 0 0 0,5 2-4 15,4 3 0-15,-3-4 0 0,-6-1 0 0,-8-4 3 0,-7-3 0 16,2 4 0-16,-1 1 1 0,-1 0 1 0,2 2 1 15,3-1-1-15,1-1 1 0,1-1-2 0,0-1 1 16,-1 0-1-16,-1 3 2 0,1 0-5 0,-1 3 1 16,4-1 0-16,4 3 0 0,4-3-2 0,2-1 1 0,-3 2-1 15,-3 3 1-15,0 0-2 0,-2 0 1 0,-2-4-1 16,0 4 1-16,4-2-3 0,0 1 0 0,2-1 1 16,0 2-1-16,0-4-1 0,-1 1 0 0,-1 1 0 15,0 1 0-15,-2-1-1 0,-2 2 0 0,4 0 0 16,-2 0 1-16,4-4-1 0,2 4 0 0,-6 4 0 15,0-4 0-15,-4 2 0 0,-3-1 2 0,1 1-2 16,4 1 1-16,-3-3 0 0,1 4 0 0,4-4 0 16,0 3 0-16,6-1-1 0,2 2 1 0,-3-1-1 15,-7 2 1-15,-3-1-1 0,-4-3 0 0,3 6 0 16,6-1 2-16,6 0-2 0,1 3 0 0,3-4 0 16,-7 2 1-16,-1-3-1 0,2 1 0 0,-6 0 0 0,4 2 0 15,-6-4 0-15,1 3 0 0,1-1 0 0,-4 2 0 16,5-4 0-16,1 2 0 0,-2 2 0 0,-2 2 0 0,1-6 0 15,1 4 0-15,2 4 0 0,2-3 0 0,1 5 0 16,1-1 0-16,-2-2 0 0,0 2 1 0,4 0-1 16,-4-1 1-16,1 1-1 0,-3 0 1 0,-1 2 0 15,-1-2 1-15,2 0 1 0,2 2-1 0,2 1 1 16,-1-1 1-16,1 0-1 0,0 0 0 0,2 1-1 16,-1-2-1-16,3 0 0 0,-6 3 0 0,1 1-1 15,1 1 0-15,0-3 0 0,-2 1 0 0,-2-4-1 0,-2 0 1 16,8 2 0-16,-3 3 0 0,5 2-1 0,3 2 0 15,-1-5-1-15,-3 1 1 0,-1-3-1 0,-2 1 1 16,3-3-1-16,-3 4 1 0,1 3-2 0,1 0 1 16,2 2 0-16,1 3 0 0,-2 0-1 0,1 2 1 15,1 0 0-15,1 2 0 0,-1-4-1 0,4 0 1 16,-2 6 0-16,-1-4 1 0,-3 3 0 0,-1 4 1 16,-2 2 0-16,3 3 0 0,3-2 0 0,3 2 0 0,0-2 0 15,-4 2 0-15,0 4 0 0,1-2 1 0,1 1 0 16,-2-3 0-16,1-1-1 0,-1-3 1 0,1-1 0 15,-1 4 0-15,0 1 0 0,-1 0 1 0,1-2-1 16,-3 0 0-16,1-3-1 0,1 0 1 0,-3 0 0 16,1 2 0-16,0 1 3 0,-1 0-1 0,3-1 0 15,3 5 1-15,2 1 0 0,2 1 1 0,0-4-1 16,-2 2 2-16,0 1-1 0,2-3 2 0,4 2-1 0,-2 2 0 16,0-4-1-16,-1 2 1 0,1-2-1 0,0 1 1 15,-2 1-3-15,0 2 0 0,2-2 1 0,1-1 0 16,5-1-1-16,-4-1-1 0,1 1 0 0,1 0 0 15,-1 2 1-15,3 0 0 0,-5-1-1 16,1-1 2-16,-2 2-2 0,-2-5 1 0,2 5 1 0,1-4-1 16,3 4 1-16,3 0 1 0,-5 1-1 15,1 2 2-15,1 4 0 0,-2 3-1 0,1 0 1 0,1-1 1 0,-1-2 2 16,-3-1-1-16,4 3 1 0,-1-1 0 0,2 4 0 16,3 0 2-16,1 0-3 0,-7 0 3 0,1-2-4 15,-1 2 2-15,0 0 0 0,-1-2 0 0,1-1-3 0,0-3 1 16,-1-1-1-16,3-3 1 0,1-1 0 0,1-1 1 15,-5 26 0-15,3-19-1 0,3-6 1 0,0-4 0 16,1-3 0-16,-1 1 1 0,2 1 0 0,0 0 1 16,-2-3-1-16,1 4 1 0,-3-4 0 0,1-1 2 15,3-6-2-15,0 2 1 0,2 0-1 0,2-1 0 0,0 6 0 16,-2-2 1-16,0 2 1 0,0 0-1 16,3 11 0-16,1-8 1 0,3 4-2 0,1-1 2 0,-1 0-1 15,3-1 0-15,-1 0 0 0,0-2 1 0,1-7-1 16,-3 1 1-16,1 1-4 0,-1-3 1 15,0-8 0-15,5 1 0 0,-3 0-5 0,4-4 1 0,2 4-1 16,-6 0 1-16,2 0-2 0,-1-1 1 0,3 6-1 16,0-1 0-16,0-5-2 0,2 5 2 0,0-1-1 15,-2 0 0-15,2 0-1 0,-2 0 0 0,2 2 1 16,-1 0-1-16,3 2-1 0,2-2 0 0,0 3 0 16,-1-1 0-16,3 0-1 0,-1 0-1 0,-3-3 1 15,0 0 1-15,-4 1-2 0,2 0 1 0,1 1 0 16,1-1 0-16,4 0-3 0,-1 0 2 0,1 0-1 0,-3-3 0 15,1 1-5-15,0 0-1 0,-1 0 0 0,3-3 1 16,3 0-7-16,-2 0 2 0,2-4-1 0,1 2 1 0,-1-2-5 16,0 1 0-16,-5-5 0 0,1 0 0 0,1-1 4 15,-1 0 2-15,4 0-1 0,-3 0 0 0,3 0 2 16,-1-3 1-16,5 3 0 0,-1 0 0 0,0 0 5 16,-1 0 2-16,5 0-2 0,-1 0 2 15,2 1 2-15,-2-1 0 0,-1-2 0 0,1 0 0 0,-2 1-1 16,0-3 2-16,2 1 0 0,-2 2 0 0,0-1-1 0,0 0 0 15,3 1 0-15,-3-1 1 0,0-1-1 16,2-1 1-16,0 1 0 0,4-2 0 0,-5 0 0 16,3 0 0-16,-4 0 0 0,0 0 0 0,0-2-1 0,0 0 1 15,3 2-1-15,1-2 1 0,2 2-3 0,-1-2 1 16,3 0 0-16,-1 4 1 0,0 1-1 0,-3 1-1 16,5 1 1-16,-1-2 0 0,1 1-8 0,-2-1 0 15,-5-3 0-15,2 2-1 0,-2-1 2 0,0 1 1 0,-2-2-1 16,1 0 0-16,-1 0-4 0,0 0 1 0,11 1 0 15,-1 1 0-15,3 0-6 0,-2-2 2 0,-15-2-1 16,0-2 0-16,-1 2-1 0,-3-3 0 0,6 2 0 16,0-1 1-16,2 1 0 0,0-3 0 0,0 3 1 15,0-1-1-15,-2 1 3 0,0-1 2 0,11-1-1 16,-5 0 0-16,4-2 4 0,1 0 0 0,-9 0 0 16,-2-2 0-16,2 0 3 0,-6 0-1 0,4 1 0 0,2-1 1 15,0 2 1-15,2 0-1 0,3 0 1 0,-3 0-1 16,2 0 2-16,0 2-1 0,-6-2 1 15,0 0 0-15,0-2-1 0,-2 0 0 0,4-1 1 0,-2-1-1 16,2-1 0-16,0 0 0 0,-6 1 1 16,3-1-1-16,-1 2-3 0,0-1 0 0,2 1 0 0,0-2 2 15,0 1-5-15,0 1 0 0,2-2 0 0,0-2 1 16,2 0 5-16,0 0-1 0,0 2 0 0,0-1 1 0,1 5 2 16,-1-1 2-16,2 2 0 0,-2 0 0 0,1 0 0 15,-1 0 1-15,-2 0 0 0,0 0 0 0,0 0 0 16,-2 0 0-16,2 0 0 0,0 0 0 0,2 0 1 15,-1 0 1-15,3 0-1 0,0 0 2 0,-1-2 2 0,1 0 1 16,0 1 0-16,-2-1 0 0,1 0 3 0,-1 1 0 16,-4-1 0-16,-2-2 0 0,1 1 2 0,-1-1 2 15,13-1-1-15,0 0 0 0,3 0-5 0,1 0 1 16,-10-1-1-16,1 0 1 0,-2-1-7 0,-2 0 1 16,-4 0 0-16,0-2 0 0,0 0 1 0,1-3 0 0,4 0-1 15,1-2 2-15,0 1-3 0,-2-3 0 0,2 0 0 16,0 1 0-16,-1-1-1 0,-1-1 0 0,2 0 0 15,0-1 1-15,0 1-1 0,0 0 0 0,-2-1 0 16,-2-1 0-16,0 0 0 0,-2-1 0 0,0-1 0 16,0-2 0-16,1 3 0 0,-1-3 0 0,4-3 0 15,0 0 1-15,-2 0-1 0,0-2 2 0,13-11-2 16,-5 4 1-16,-1 4 0 0,-1 0 0 0,-14 15 0 16,3-6 1-16,3-3-1 0,0 1 2 0,19-19-1 15,-9 5 0-15,-4 3 3 0,-4 2 0 0,-10 13 1 16,3-6-1-16,3-2 4 0,1 0 0 0,20-29 0 0,-12 12 0 15,1 4-3-15,-2 1 0 0,-15 16-1 0,1-6 1 16,1-3-4-16,2 0 1 0,14-34 1 0,-7 13-1 16,-3 6-1-16,-3-2 1 0,-5 10-1 0,-2-2 0 0,-2-3-1 15,-1-1 1-15,7-18 0 0,-3 3 0 0,1 2-1 16,0-3 0-16,-2 3 0 0,-2 4 1 0,1 3 1 16,-5 0-1-16,1 3 0 0,-3-3 0 0,-1 2-2 15,0-2 2-15,-1 4-1 0,3-1 0 0,0 6-1 0,-1 0 1 16,-5 0-1-16,-4-1 1 0,-3 3-1 0,-1-1 1 15,1 4-1-15,-2 0 1 0,1-2-1 16,-1 1 0-16,1-6 0 0,-1 0 1 0,2 0-1 0,-1-2 2 16,-3-2-2-16,-2-3 1 0,-2-3 5 0,0 0 1 15,0-1 0-15,2 3 0 0,2-3 9 0,-2-1 1 16,0 2 0-16,0 1 0 0,0 2 8 0,0 2 0 16,2 3 0-16,0 1 1 0,3 4-5 0,1 1 2 15,-3-4-1-15,1 1 1 0,0-1-4 0,-3-3 0 0,5 3 0 16,-2 2 0-16,1 1-3 0,1 1 0 15,-1-3 1-15,1-1 0 0,3-1-3 0,-1-6-1 0,-1 3 0 16,0 1 2-16,1 1-5 0,-1-1 1 0,-5-3 1 16,0 3-1-16,-4-2-4 0,0 0 0 0,0 3 1 15,2 0 0-15,2-3-2 0,0 1-1 0,3 13 1 16,-1-2 0-16,3 2-2 0,1 1 2 0,-3 7-2 16,1-1 2-16,-2 1-3 0,-3 2 2 0,1-8-2 15,0 1 1-15,-2 0 0 0,0-2-1 0,-2-4 1 0,0 2-1 16,2-3 0-16,-2 2 2 0,2-1-2 0,2 0 2 15,2 1-2-15,-3-3 2 0,1 4-2 16,0-2 1-16,0 1 0 0,0 0-1 0,1 13 0 0,1-1 1 16,-2 2 0-16,-2 0 2 0,4 7 0 0,-3-1-1 15,1 3-3-15,0 3 2 0,5-1-1 0,-1 5 0 16,0-3-1-16,1 3 0 0,-2-1 0 0,1 0 0 16,0 1-2-16,-1 1 1 0,1 0-1 0,-1 2 2 0,1 0-2 15,-1-1 0-15,8 6 0 0,-7-7 0 0,7 7-2 16,-8-5 1-16</inkml:trace>
  <inkml:trace contextRef="#ctx0" brushRef="#br0" timeOffset="3826.39">10835 8798 12 0,'-4'-2'0'0,"4"2"0"0,-4 2 0 0,4-2 0 16,-5 5 0-16,5-5 0 0,-13 0 0 0,13 0 0 15,-19-3 0-15,19 3 0 0,-18-4 0 0,18 4 0 16,-12 0 0-16,12 0 0 0,-24-5 0 0,24 5 0 16,-35-7 0-16,16 6 0 0,-1-3 0 0,-1 4 0 0,-3 0 0 15,0 0 0-15,-1 0 0 0,5 0 0 0,1 4 0 16,-5-3 0-16,0 3 0 0,0-1 0 0,-2-3 0 15,-2 4 0-15,0-4 0 0,3 0 0 0,-1 0 0 0,2 0 0 16,-6 0 0-16,4-4 0 0,-4 4 0 0,4 4 0 16,-2-4 0-16,6 1 0 0,-2 3 0 0,-4 1 0 15,0 0 0-15,-2 0 0 0,0 4 0 0</inkml:trace>
  <inkml:trace contextRef="#ctx0" brushRef="#br0" timeOffset="5054.41">9240 9030 12 0,'-13'5'0'0,"13"-5"0"0,-26 19 0 16,26-19 0-16,-19 18 0 0,19-18 0 15,-32 15 0-15,10-3 0 0,-4 2 0 0,0 2 0 16,2 1 0-16,0-3 0 0,-1 1 0 0,1 3 0 16,0 1 0-16,-2 2 0 0,0-1 0 0,-2 1 0 0,5-4 0 15,-1 4 0-15,6 0 0 0,-1-2 0 0,0 2 0 0,-3-6 0 16,3 4 0-16,4 0 0 0,2 2 0 0,-2-4 0 15,6 2 0-15,0 1 0 0,-1-1 0 0,-1 1 0 16,4-2 0-16,1 1 0 0,-5-2 0 0,0 0 0 16,2 1 0-16,-3 1 0 0,5 1 0 0,-4 1 0 0,3 3 0 15,-3 1 0-15,4-1 0 0,-3 2 0 0,7-2 0 16,-3 0 0-16,0 6 0 0,-1-4 0 0,1 1 0 16,1 3 0-16,-3-6 0 0,-1 0 0 0,2 2 0 15,1 0 0-15,4 2 0 0,2-4 0 0,0 5 0 16,-5-3 0-16,3 2 0 0,-4 1 0 0,-3 3 0 15,5-1 0-15,-2 2 0 0,6 0 0 0,0 3 0 16,-3-1 0-16,1 4 1 0,-4-2 5 0,4 1-1 0,-3 0 1 16,1 3-1-16,2 4 9 0,-3 0 0 15,5 0 1-15,-2 0 0 0,-2 0 9 0,4-1 1 0,4 1 0 16,-2 0-1-16,3-2 2 0,3 0 0 0,-1 0 0 16,-3 1 0-16,1-5 2 0,-3 3 1 0,4-1-1 15,-1-2 1-15,1-1-5 0,2 1 0 0,-1-2 1 16,4 1 0-16,0-2-7 0,2 2 0 0,2 0 0 15,2-1 1-15,2-1-5 0,-4 0 1 0,1 2-1 16,3-3 2-16,1 0-7 0,3 3 0 0,1-4 0 16,-5 3 0-16,5-1-3 0,-5-3 0 0,3 0 0 0,0 0 1 15,3-4-3-15,-5-3 1 0,4 2-1 0,2-1 1 16,2-1-2-16,-5-1 0 0,1 1 1 0,0 0-1 16,2-1-1-16,2 1 2 0,4-1-2 0,-2-1 1 15,1-2 0-15,1 3-1 0,0-1 0 0,3 0 0 0,-3 0 1 16,1 2-1-16,4-3 0 0,1 1 0 0,-3 0-1 15,2 0 2-15,-3-1-1 0,1-4 0 0,1-2-2 16,-5-3 0-16,1 0 0 0,-2 0 1 0,3 0-1 16,3-2 0-16,-3-2 0 0,5 1 1 0,-1-3-1 15,6-3 0-15,-2 1 0 0,-2 0 0 0,-2-2-2 16,-1-1 1-16,1 1-1 0,-4-2 1 0,3-1-3 16,1 1 1-16,0 0 0 0,1 1-1 0,-1-3-2 0,0 0 0 15,-3-3-1-15,3-1 2 0,0-1-4 0,0-2 1 16,-1-1-1-16,1-1 1 0,-3 0 0 0,-1 1 0 15,1-6 0-15,1 0 0 0,-3-3 4 0,-2-2-1 16,1 0 1-16,1-2 0 0,5 0-1 0,-5 0 1 0,3-1-1 16,-3-1 2-16,5 1 2 0,1-1-1 0,-5-3 1 15,-1 2 0-15,1 2 0 0,-5-1 1 0,4 1 0 16,1 1 0-16,1-2 0 0,1-3 0 0,-3 2 0 16,2 0 1-16,1 0-1 0,0-1 1 0,-1 1 0 15,-2 0 1-15,-3 1-1 0,1-2 1 0,-4 0 0 16,0 1 0-16,2 3 1 0,-2-5 0 0,1 0 0 15,2 0 1-15,1 0-1 0,2 2 0 0,-4-3 1 16,2 1 0-16,-1-4 0 0,1 2 0 0,-2 1 1 16,-4-1-1-16,2 0 0 0,-1-4 0 0,-1 0 1 15,0 3-1-15,0 3-1 0,1-5 1 0,-5 1-1 16,4 1 2-16,2 3-3 0,-1 2 1 0,-3-4 1 16,0 2-1-16,1-3-1 0,-3-1 0 0,3 1 1 0,-5-2 0 15,3-2-2-15,1 0 1 0,-3-2 1 0,-4 3-1 16,1-3-1-16,-3 0 1 0,0-1-1 0,-1-2 2 15,-3-7-2-15,0 0 0 0,-3 0 0 0,-2 2 1 0,-1-2 0 16,-3 0 1-16,0-4-1 0,-3 2 0 0,3-4 0 16,0 0 2-16,0-2-1 0,0-3 1 0,0 1 2 15,3 0 1-15,-3-3 0 0,-3 3 1 0,3 3 2 0,-4 2 1 16,0 0-1-16,-1 1 1 0,-5 1 3 0,1 1-1 16,0-3 1-16,-8 5 0 0,4-3-4 0,-4 1 0 15,2 2 1-15,-4 0 0 0,-3 0-4 0,2 0-1 16,-6 0 1-16,1 0 0 0,1 2-2 0,0 3 2 15,0-2 0-15,-1-1 0 0,1 1-1 0,-2 3 1 16,0-1 0-16,0-2-1 0,-2 3 1 0,0 2 1 16,-2 1-1-16,0-6 1 0,1 2-1 0,-5 1 1 15,-1 2 0-15,-3-1 0 0,1 4 2 0,-2-1 0 16,2-3 0-16,-4 3 2 0,2 4-2 0,-1 0 0 16,-1 2 0-16,-3-1 1 0,-5 9-5 0,1 1 0 0,-2 1 0 15,-1 7 1-15,1 1-5 0,0 4 0 0,-1 4 1 16,3 1 0-16,3 4-3 0,-3 5 1 0,-1 1 0 15,3-1 0-15,-3 2-1 0,1 5 0 0,3 1 0 16,4 3 1-16,4 1-2 0,3 0 1 0,3 3 0 16,-1 2 0-16,2 6-2 0,-2 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5790-93B3-485C-8092-7BF724F769AB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A8F1-6872-4F1D-A3DB-2C0BA20042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22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97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374A-EFB7-A961-344A-64998B5BA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4CCD30A-649F-6A2A-E4EB-ACB8658FB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5FCA272-A6EB-1087-35BC-95C383B41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EF699D-9081-DB1A-4C4D-3CCE509FD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44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7F290-D204-03F0-B137-AEDB8E6B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1FA863-BC47-0F2B-DA5E-C19500F21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390D3B6-1177-C5D9-ED7B-4722158A1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797DFE-CA85-F029-90B1-0BD551721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0073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16E1E-F622-293A-F9BB-FA3CD9232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2953E0F-0D75-674E-5D5A-EDDF5718F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BA260F-7BB0-803F-06EA-79FFA02C5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7D0255-DA98-14A8-8CC8-356C49559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012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DC448-CE78-FE1F-3A4C-D343431C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7523FC-4328-FD2E-2ABA-6B3252E0D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FFEF0EC-B2D2-A2A5-F006-A5F1F89D0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0067EE-D77C-B479-89A3-103C16F87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74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916E2-56E2-4412-87C3-912956E13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734902-5D7C-9173-D718-EBE8E39FD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21D7759-0362-A69F-2963-BC66F96A9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EAB77E-2296-05AB-BE23-FEC2AEE79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565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746E9-0753-AFAA-78DC-C5319EE9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B7DF96-ED35-5EF8-52A6-7492BA4B4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B42D40-FF18-58E9-470B-7E86F9488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760332-A38D-6A4E-F465-B0DDC1E40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56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C8A3B-270D-C2A2-AAA1-624EABEF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5049BC-435C-24C4-2DE6-BD2D55B3F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1C1EFB-5FB1-5FA9-7D12-5F5ACB138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6310BC-9C51-D9C1-76D9-EA61C17B2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365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0BB27-C2AB-DBD9-A5D4-8FE76DF4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071663-1BAB-600C-1B7A-E45697DED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4D9BC55-4FA9-3EB8-4645-5AD5CAF2B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F01DD-3C2F-72C9-8FFD-DCABD3901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716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5D559-0A72-1587-EB68-C809BFFE0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7EB66A-5FF0-7BF1-6042-64A93FBE1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3D3CA2-F73A-51A1-D013-66D67E4B0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306129-0F5A-76CE-BAB2-DA879DB9B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002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9E01-4962-4AC8-4A3F-7AB00D39F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8127D5-9B0B-5963-75D9-ACF4105E1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5264D91-2D54-5CFD-C247-1B601FB8B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A5AC9D-2AA8-3354-73FE-FEC50DFFB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8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5025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6F70-9E10-C1CB-C4D6-F63B590A2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532886-3B9B-8E57-9B19-171B204A8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126425-1723-D06E-CDCA-6C9F53107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B391B-B8E3-293C-9DA0-63B9E7EEE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780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C7510-54BB-8219-D9C8-D20D29CA6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D14940-6A26-D066-6D57-09E5E67AA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B44675-41BA-23BA-4865-4E524F017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FB3AC4-D3FF-5446-951B-68188067D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158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F53D2-A7FB-216F-A572-1F8FA817E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7AABF24-4569-0FDA-289B-B99BC1585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19CD5E-4DF5-7432-5111-FAA3D4506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673338-E292-CA4D-4930-4AB697696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2337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EC23C-216E-49F2-306C-255C37FC5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333B828-8391-51FD-5859-7524551AB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9AC4EB0-AB11-DFF1-2FFE-4CE03C8BE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964E74-CC27-0DB9-7979-EC75C504D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067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0B977-893E-922F-A4C4-55F83AE82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A3F1DA5-C56C-A460-C71A-55BACA5CD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905EC22-1EF5-BC5F-8C09-6D1F7039C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B3710A-2D47-50C0-4F80-8BD917047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12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866D9-68DE-6081-0922-F5EB4AEC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615EBA-1C30-BC8E-8425-A42BE346E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52E846-A14F-A669-A43A-28DCAE20B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D1C3A1-FB66-A3F1-8912-505643AA7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02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0464-0ED1-B626-915D-4AEE578C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FDA091-BC1D-DBAE-72F7-D923A0DB5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05F77C-238A-10DC-4089-D038127EF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8F942C-06FB-0C2D-10BF-3306E234D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16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BE41-488A-EFE9-EDD8-4BE6CCEDA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4893E1-A65F-E8F0-177C-39E8A3A1C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F3DE5A-9041-522B-0D82-D7514B07F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2B26D8-F385-0540-13D6-6F4A1FAF3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15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3B6B2-B132-1B63-F7FD-B0C2C827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9F674D-62EB-6213-ABC2-564140096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87BE94-A1BE-DE29-5C1C-05EA8079E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6FF433-C8F1-AABE-EE37-3289DBA4D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33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5079F-195E-7EFF-F4A8-572679C74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F5A0A2-BC71-FF13-278D-D77660100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D1945AC-DBA2-1383-AF59-8B4B18BD5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82C59F-EECC-2F7D-9CA5-C2EAB5963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771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070D8-DE5B-D992-0727-89A51D80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9668908-1893-90B8-B733-0BD743F03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753D3-7022-35DA-7682-07D7694C7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3693F9-CCA1-5295-60A1-D468C8C10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97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32746-C5A2-C9BD-8835-05675F8F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ECAD86-98F1-EF1B-F603-859AE4EDE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DD42026-57CC-C21F-7933-9AE38504C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F6DAE9-CA62-1C9A-AC35-6CFDCE95A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81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1A98F-A699-F1A6-C8E5-58A4D0A9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B84300-ADC5-F68B-5379-9E2A822B2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A31D68-1CAF-2CC6-95A3-8195C2A58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81F566-8CC5-72D8-00E1-D49A96428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91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A0413-36FE-08EF-017E-B0A2F6D7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EA176-2D33-8558-D26F-F929FDDA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DDA19-57C8-7D81-7232-2FB1019D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EE7B8-33A1-0D25-5202-17245BB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5C62F-937F-28F6-E90E-04077063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78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98B3C-3EA1-55FB-BE37-6D32051E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A16DC6-A4A2-A13D-08B3-C87DA4FED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25BD70-2A0B-4F74-C9FC-DE894072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A7381-5D4D-B39C-5D9B-E1472EF0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1C4C0-BDF1-BE50-896F-DA3F29CA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6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EB7998-0225-C59D-FCFE-E3B34455F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FA31D7-EDF7-F868-06B9-11E9D6D69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4B3B9-5F11-59E3-5585-35AF2CB2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11504-5469-746C-034B-13919767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73130-2068-3EFD-AAE2-7E310C61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0AF65-4483-99E6-2E53-9B13C0B8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F6C6B-2454-602C-0B3A-55AF492F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D6D55-B88F-22EB-0AC9-9773CB61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2E237-5810-F4AD-30EF-B1D36624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B3E29-2D1B-63AD-80AF-E0D469C4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9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2BD1F-822B-DDE3-141B-0E185333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FB362D-6778-A2FC-9722-6D371831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FB080-8414-EBA4-C005-89A40D65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846A1-3CD2-014B-F0ED-08E1E3D1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7BBE2-D9B0-EDAD-3862-09ACB244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8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E4B8E-D9BE-F7A6-C799-58797E1E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23CAF-3D67-C5B4-BB6E-784BDBB58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C64C72-764E-E041-D28A-BF676EE2C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5EA548-C199-FDE4-C510-EE9D9012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09DC7-7FDB-C5A4-7A7C-920527A1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6A3A5-2F7B-E1D6-DD97-9F2D5A7C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7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CD74-222E-D26F-A889-C6428AA3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9C725-0E51-B994-0B74-A1ADB32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7412F-1CFC-3812-06CC-B0313FC93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52678F-CC9F-05F5-D4FC-86A7F57BC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B7D2D2-BCDB-C3F4-6673-7C16FA8F2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5DD44C-9B5C-1C15-BD5E-EB61D0C4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6DE439-7830-B9AE-0344-F80C67DE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2682F1-71AE-B19C-7D1A-2CEC8228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650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D5C91-893B-5718-C6A5-6E1428E6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3E07E7-A387-1684-1657-82C9ED2F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C4EF06-0AC8-C92A-A920-D3435879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9DC0E4-8C02-0B61-03DF-97DBDB8C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5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C2D895-6745-1F50-4579-218F8C6F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E37E9D-AEE5-86B4-7502-E9D98635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D2CA45-736A-F5B6-053D-A96F2E8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4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D114-E14A-09B5-D474-758BD1E7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756D7-B2DE-0A17-CE6F-7D15F42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23A9AB-83FC-DB8A-E9AD-DBD6A618A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F9FCA2-2CC7-7029-55E3-617AAA89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43B3D3-7F93-29EF-51AB-4429FDD7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CD6DB6-A2E2-8C1C-52F8-A33735CA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60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C113A-DFC8-27BF-A7F5-1883900B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00B35E-7EBD-300D-1188-669E15F1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2CD80-0E90-5354-DB45-CA736C83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B5256-1D31-0658-8BA3-8B624A2D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11748-8CC8-6712-5A82-E5C649B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608BD-73AD-5DD4-0D78-4D3A6588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7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D94079-CD48-0D80-8D24-3D677DB4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5C407D-163C-5485-511A-8790FBDD5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9BF57-E8F4-AEEE-41E7-C99381263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A8CB6-07AE-43D1-A8D4-98AF0D319324}" type="datetimeFigureOut">
              <a:rPr lang="es-CL" smtClean="0"/>
              <a:t>22-05-2025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2F16D-2336-B944-9C1E-8D822E6FA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B56D4-1875-505A-606A-502AE8F21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426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9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15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20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A657B60-DE69-DB80-E3A1-04F36E2F1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972" y="1377864"/>
            <a:ext cx="5215297" cy="1453018"/>
          </a:xfrm>
        </p:spPr>
        <p:txBody>
          <a:bodyPr>
            <a:noAutofit/>
          </a:bodyPr>
          <a:lstStyle/>
          <a:p>
            <a:r>
              <a:rPr lang="es-CL" sz="4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Clase # 4</a:t>
            </a:r>
          </a:p>
          <a:p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Lentes divergentes y convergentes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12681C-A352-457B-D227-04578B070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6B2871E4-D4AC-9271-7ACF-CE3CBCA20BF7}"/>
              </a:ext>
            </a:extLst>
          </p:cNvPr>
          <p:cNvSpPr txBox="1">
            <a:spLocks/>
          </p:cNvSpPr>
          <p:nvPr/>
        </p:nvSpPr>
        <p:spPr>
          <a:xfrm>
            <a:off x="226578" y="4228259"/>
            <a:ext cx="11429739" cy="1741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4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de Aprendizaje</a:t>
            </a:r>
          </a:p>
          <a:p>
            <a:pPr algn="just"/>
            <a:r>
              <a:rPr lang="es-C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Explicar características de los lentes divergentes y convergentes</a:t>
            </a:r>
            <a:endParaRPr lang="es-C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4744">
            <a:extLst>
              <a:ext uri="{FF2B5EF4-FFF2-40B4-BE49-F238E27FC236}">
                <a16:creationId xmlns:a16="http://schemas.microsoft.com/office/drawing/2014/main" id="{1803E732-BFC7-C5EF-9E92-936EE1F5D240}"/>
              </a:ext>
            </a:extLst>
          </p:cNvPr>
          <p:cNvGrpSpPr/>
          <p:nvPr/>
        </p:nvGrpSpPr>
        <p:grpSpPr>
          <a:xfrm>
            <a:off x="5802013" y="412145"/>
            <a:ext cx="5962014" cy="3016855"/>
            <a:chOff x="0" y="0"/>
            <a:chExt cx="5962269" cy="2372926"/>
          </a:xfrm>
        </p:grpSpPr>
        <p:sp>
          <p:nvSpPr>
            <p:cNvPr id="4" name="Rectangle 700">
              <a:extLst>
                <a:ext uri="{FF2B5EF4-FFF2-40B4-BE49-F238E27FC236}">
                  <a16:creationId xmlns:a16="http://schemas.microsoft.com/office/drawing/2014/main" id="{17548978-01DA-F0E1-9B49-83E2EC0526E5}"/>
                </a:ext>
              </a:extLst>
            </p:cNvPr>
            <p:cNvSpPr/>
            <p:nvPr/>
          </p:nvSpPr>
          <p:spPr>
            <a:xfrm>
              <a:off x="3277870" y="2184591"/>
              <a:ext cx="46929" cy="1883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0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CL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706">
              <a:extLst>
                <a:ext uri="{FF2B5EF4-FFF2-40B4-BE49-F238E27FC236}">
                  <a16:creationId xmlns:a16="http://schemas.microsoft.com/office/drawing/2014/main" id="{77D96CCA-2885-D955-CFD4-0BBBB55A692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9264"/>
              <a:ext cx="3276600" cy="2100580"/>
            </a:xfrm>
            <a:prstGeom prst="rect">
              <a:avLst/>
            </a:prstGeom>
          </p:spPr>
        </p:pic>
        <p:sp>
          <p:nvSpPr>
            <p:cNvPr id="8" name="Shape 739">
              <a:extLst>
                <a:ext uri="{FF2B5EF4-FFF2-40B4-BE49-F238E27FC236}">
                  <a16:creationId xmlns:a16="http://schemas.microsoft.com/office/drawing/2014/main" id="{9254D2C8-A6D0-1324-F068-3C25C49134F4}"/>
                </a:ext>
              </a:extLst>
            </p:cNvPr>
            <p:cNvSpPr/>
            <p:nvPr/>
          </p:nvSpPr>
          <p:spPr>
            <a:xfrm>
              <a:off x="2497074" y="1398"/>
              <a:ext cx="3465195" cy="1052195"/>
            </a:xfrm>
            <a:custGeom>
              <a:avLst/>
              <a:gdLst/>
              <a:ahLst/>
              <a:cxnLst/>
              <a:rect l="0" t="0" r="0" b="0"/>
              <a:pathLst>
                <a:path w="3465195" h="1052195">
                  <a:moveTo>
                    <a:pt x="2113185" y="18506"/>
                  </a:moveTo>
                  <a:cubicBezTo>
                    <a:pt x="2157016" y="19638"/>
                    <a:pt x="2201037" y="24320"/>
                    <a:pt x="2242820" y="32893"/>
                  </a:cubicBezTo>
                  <a:cubicBezTo>
                    <a:pt x="2289048" y="42291"/>
                    <a:pt x="2329307" y="56007"/>
                    <a:pt x="2360676" y="72898"/>
                  </a:cubicBezTo>
                  <a:cubicBezTo>
                    <a:pt x="2494915" y="8001"/>
                    <a:pt x="2732278" y="0"/>
                    <a:pt x="2890774" y="54991"/>
                  </a:cubicBezTo>
                  <a:cubicBezTo>
                    <a:pt x="2957322" y="78105"/>
                    <a:pt x="3002280" y="109982"/>
                    <a:pt x="3017647" y="145161"/>
                  </a:cubicBezTo>
                  <a:cubicBezTo>
                    <a:pt x="3237738" y="169799"/>
                    <a:pt x="3367532" y="263144"/>
                    <a:pt x="3307715" y="353568"/>
                  </a:cubicBezTo>
                  <a:cubicBezTo>
                    <a:pt x="3302635" y="361188"/>
                    <a:pt x="3296285" y="368553"/>
                    <a:pt x="3288792" y="375793"/>
                  </a:cubicBezTo>
                  <a:cubicBezTo>
                    <a:pt x="3465195" y="470153"/>
                    <a:pt x="3422015" y="605282"/>
                    <a:pt x="3192272" y="677672"/>
                  </a:cubicBezTo>
                  <a:cubicBezTo>
                    <a:pt x="3120771" y="700151"/>
                    <a:pt x="3036189" y="714756"/>
                    <a:pt x="2946908" y="719963"/>
                  </a:cubicBezTo>
                  <a:cubicBezTo>
                    <a:pt x="2945003" y="821436"/>
                    <a:pt x="2742819" y="902970"/>
                    <a:pt x="2495423" y="902081"/>
                  </a:cubicBezTo>
                  <a:cubicBezTo>
                    <a:pt x="2412746" y="901827"/>
                    <a:pt x="2331847" y="892175"/>
                    <a:pt x="2261743" y="874268"/>
                  </a:cubicBezTo>
                  <a:cubicBezTo>
                    <a:pt x="2178050" y="987933"/>
                    <a:pt x="1886204" y="1052195"/>
                    <a:pt x="1609852" y="1017778"/>
                  </a:cubicBezTo>
                  <a:cubicBezTo>
                    <a:pt x="1494028" y="1003427"/>
                    <a:pt x="1393952" y="972947"/>
                    <a:pt x="1326769" y="931545"/>
                  </a:cubicBezTo>
                  <a:cubicBezTo>
                    <a:pt x="1043686" y="1001522"/>
                    <a:pt x="676402" y="963803"/>
                    <a:pt x="506349" y="847344"/>
                  </a:cubicBezTo>
                  <a:cubicBezTo>
                    <a:pt x="504190" y="845947"/>
                    <a:pt x="502158" y="844423"/>
                    <a:pt x="499999" y="842899"/>
                  </a:cubicBezTo>
                  <a:cubicBezTo>
                    <a:pt x="314833" y="851789"/>
                    <a:pt x="147066" y="797560"/>
                    <a:pt x="125349" y="721868"/>
                  </a:cubicBezTo>
                  <a:cubicBezTo>
                    <a:pt x="113792" y="681482"/>
                    <a:pt x="146304" y="640969"/>
                    <a:pt x="214249" y="611378"/>
                  </a:cubicBezTo>
                  <a:cubicBezTo>
                    <a:pt x="53848" y="572643"/>
                    <a:pt x="0" y="487553"/>
                    <a:pt x="93853" y="421513"/>
                  </a:cubicBezTo>
                  <a:cubicBezTo>
                    <a:pt x="148082" y="383286"/>
                    <a:pt x="243078" y="358140"/>
                    <a:pt x="349758" y="353568"/>
                  </a:cubicBezTo>
                  <a:lnTo>
                    <a:pt x="352552" y="350393"/>
                  </a:lnTo>
                  <a:cubicBezTo>
                    <a:pt x="313563" y="233045"/>
                    <a:pt x="514096" y="124968"/>
                    <a:pt x="800227" y="108966"/>
                  </a:cubicBezTo>
                  <a:cubicBezTo>
                    <a:pt x="916178" y="102489"/>
                    <a:pt x="1034034" y="112141"/>
                    <a:pt x="1134999" y="136398"/>
                  </a:cubicBezTo>
                  <a:cubicBezTo>
                    <a:pt x="1242060" y="53721"/>
                    <a:pt x="1491996" y="22225"/>
                    <a:pt x="1693418" y="66167"/>
                  </a:cubicBezTo>
                  <a:cubicBezTo>
                    <a:pt x="1728724" y="73914"/>
                    <a:pt x="1760982" y="83566"/>
                    <a:pt x="1789430" y="95123"/>
                  </a:cubicBezTo>
                  <a:cubicBezTo>
                    <a:pt x="1851914" y="43688"/>
                    <a:pt x="1981692" y="15113"/>
                    <a:pt x="2113185" y="18506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9" name="Shape 740">
              <a:extLst>
                <a:ext uri="{FF2B5EF4-FFF2-40B4-BE49-F238E27FC236}">
                  <a16:creationId xmlns:a16="http://schemas.microsoft.com/office/drawing/2014/main" id="{BAD29255-B2E1-D198-A430-A43B44A1D9A3}"/>
                </a:ext>
              </a:extLst>
            </p:cNvPr>
            <p:cNvSpPr/>
            <p:nvPr/>
          </p:nvSpPr>
          <p:spPr>
            <a:xfrm>
              <a:off x="1941830" y="791973"/>
              <a:ext cx="56007" cy="56007"/>
            </a:xfrm>
            <a:custGeom>
              <a:avLst/>
              <a:gdLst/>
              <a:ahLst/>
              <a:cxnLst/>
              <a:rect l="0" t="0" r="0" b="0"/>
              <a:pathLst>
                <a:path w="56007" h="56007">
                  <a:moveTo>
                    <a:pt x="28067" y="0"/>
                  </a:moveTo>
                  <a:cubicBezTo>
                    <a:pt x="43434" y="0"/>
                    <a:pt x="56007" y="12573"/>
                    <a:pt x="56007" y="28067"/>
                  </a:cubicBezTo>
                  <a:cubicBezTo>
                    <a:pt x="56007" y="43561"/>
                    <a:pt x="43434" y="56007"/>
                    <a:pt x="28067" y="56007"/>
                  </a:cubicBezTo>
                  <a:cubicBezTo>
                    <a:pt x="12573" y="56007"/>
                    <a:pt x="0" y="43561"/>
                    <a:pt x="0" y="28067"/>
                  </a:cubicBezTo>
                  <a:cubicBezTo>
                    <a:pt x="0" y="12573"/>
                    <a:pt x="12573" y="0"/>
                    <a:pt x="2806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0" name="Shape 741">
              <a:extLst>
                <a:ext uri="{FF2B5EF4-FFF2-40B4-BE49-F238E27FC236}">
                  <a16:creationId xmlns:a16="http://schemas.microsoft.com/office/drawing/2014/main" id="{C1ED96A9-F347-8909-9333-F0D2A836C34D}"/>
                </a:ext>
              </a:extLst>
            </p:cNvPr>
            <p:cNvSpPr/>
            <p:nvPr/>
          </p:nvSpPr>
          <p:spPr>
            <a:xfrm>
              <a:off x="2135378" y="734441"/>
              <a:ext cx="112014" cy="112141"/>
            </a:xfrm>
            <a:custGeom>
              <a:avLst/>
              <a:gdLst/>
              <a:ahLst/>
              <a:cxnLst/>
              <a:rect l="0" t="0" r="0" b="0"/>
              <a:pathLst>
                <a:path w="112014" h="112141">
                  <a:moveTo>
                    <a:pt x="56007" y="0"/>
                  </a:moveTo>
                  <a:cubicBezTo>
                    <a:pt x="86995" y="0"/>
                    <a:pt x="112014" y="25147"/>
                    <a:pt x="112014" y="56135"/>
                  </a:cubicBezTo>
                  <a:cubicBezTo>
                    <a:pt x="112014" y="86995"/>
                    <a:pt x="86995" y="112141"/>
                    <a:pt x="56007" y="112141"/>
                  </a:cubicBezTo>
                  <a:cubicBezTo>
                    <a:pt x="25146" y="112141"/>
                    <a:pt x="0" y="86995"/>
                    <a:pt x="0" y="56135"/>
                  </a:cubicBezTo>
                  <a:cubicBezTo>
                    <a:pt x="0" y="25147"/>
                    <a:pt x="25146" y="0"/>
                    <a:pt x="5600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1" name="Shape 742">
              <a:extLst>
                <a:ext uri="{FF2B5EF4-FFF2-40B4-BE49-F238E27FC236}">
                  <a16:creationId xmlns:a16="http://schemas.microsoft.com/office/drawing/2014/main" id="{204869DA-9B74-0EAC-E99F-829AEBDE6F3A}"/>
                </a:ext>
              </a:extLst>
            </p:cNvPr>
            <p:cNvSpPr/>
            <p:nvPr/>
          </p:nvSpPr>
          <p:spPr>
            <a:xfrm>
              <a:off x="2384425" y="669672"/>
              <a:ext cx="168148" cy="168021"/>
            </a:xfrm>
            <a:custGeom>
              <a:avLst/>
              <a:gdLst/>
              <a:ahLst/>
              <a:cxnLst/>
              <a:rect l="0" t="0" r="0" b="0"/>
              <a:pathLst>
                <a:path w="168148" h="168021">
                  <a:moveTo>
                    <a:pt x="84074" y="0"/>
                  </a:moveTo>
                  <a:cubicBezTo>
                    <a:pt x="130429" y="0"/>
                    <a:pt x="168148" y="37592"/>
                    <a:pt x="168148" y="83947"/>
                  </a:cubicBezTo>
                  <a:cubicBezTo>
                    <a:pt x="168148" y="130429"/>
                    <a:pt x="130429" y="168021"/>
                    <a:pt x="84074" y="168021"/>
                  </a:cubicBezTo>
                  <a:cubicBezTo>
                    <a:pt x="37719" y="168021"/>
                    <a:pt x="0" y="130429"/>
                    <a:pt x="0" y="83947"/>
                  </a:cubicBezTo>
                  <a:cubicBezTo>
                    <a:pt x="0" y="37592"/>
                    <a:pt x="37719" y="0"/>
                    <a:pt x="84074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2" name="Shape 743">
              <a:extLst>
                <a:ext uri="{FF2B5EF4-FFF2-40B4-BE49-F238E27FC236}">
                  <a16:creationId xmlns:a16="http://schemas.microsoft.com/office/drawing/2014/main" id="{5CDEF2D0-E8AA-57BC-A910-514EDC050E46}"/>
                </a:ext>
              </a:extLst>
            </p:cNvPr>
            <p:cNvSpPr/>
            <p:nvPr/>
          </p:nvSpPr>
          <p:spPr>
            <a:xfrm>
              <a:off x="2497074" y="0"/>
              <a:ext cx="3465195" cy="1053592"/>
            </a:xfrm>
            <a:custGeom>
              <a:avLst/>
              <a:gdLst/>
              <a:ahLst/>
              <a:cxnLst/>
              <a:rect l="0" t="0" r="0" b="0"/>
              <a:pathLst>
                <a:path w="3465195" h="1053592">
                  <a:moveTo>
                    <a:pt x="352552" y="351791"/>
                  </a:moveTo>
                  <a:cubicBezTo>
                    <a:pt x="313563" y="234443"/>
                    <a:pt x="514096" y="126366"/>
                    <a:pt x="800227" y="110364"/>
                  </a:cubicBezTo>
                  <a:cubicBezTo>
                    <a:pt x="916178" y="103887"/>
                    <a:pt x="1034034" y="113539"/>
                    <a:pt x="1134999" y="137795"/>
                  </a:cubicBezTo>
                  <a:cubicBezTo>
                    <a:pt x="1242060" y="55118"/>
                    <a:pt x="1491996" y="23623"/>
                    <a:pt x="1693418" y="67565"/>
                  </a:cubicBezTo>
                  <a:cubicBezTo>
                    <a:pt x="1728724" y="75312"/>
                    <a:pt x="1760982" y="84964"/>
                    <a:pt x="1789430" y="96520"/>
                  </a:cubicBezTo>
                  <a:cubicBezTo>
                    <a:pt x="1872742" y="27941"/>
                    <a:pt x="2075688" y="0"/>
                    <a:pt x="2242820" y="34291"/>
                  </a:cubicBezTo>
                  <a:cubicBezTo>
                    <a:pt x="2289048" y="43689"/>
                    <a:pt x="2329307" y="57404"/>
                    <a:pt x="2360676" y="74295"/>
                  </a:cubicBezTo>
                  <a:cubicBezTo>
                    <a:pt x="2494915" y="9399"/>
                    <a:pt x="2732278" y="1398"/>
                    <a:pt x="2890774" y="56389"/>
                  </a:cubicBezTo>
                  <a:cubicBezTo>
                    <a:pt x="2957322" y="79502"/>
                    <a:pt x="3002280" y="111379"/>
                    <a:pt x="3017647" y="146559"/>
                  </a:cubicBezTo>
                  <a:cubicBezTo>
                    <a:pt x="3237738" y="171197"/>
                    <a:pt x="3367532" y="264542"/>
                    <a:pt x="3307715" y="354966"/>
                  </a:cubicBezTo>
                  <a:cubicBezTo>
                    <a:pt x="3302635" y="362586"/>
                    <a:pt x="3296285" y="369951"/>
                    <a:pt x="3288792" y="377191"/>
                  </a:cubicBezTo>
                  <a:cubicBezTo>
                    <a:pt x="3465195" y="471551"/>
                    <a:pt x="3422015" y="606679"/>
                    <a:pt x="3192272" y="679069"/>
                  </a:cubicBezTo>
                  <a:cubicBezTo>
                    <a:pt x="3120771" y="701549"/>
                    <a:pt x="3036189" y="716153"/>
                    <a:pt x="2946908" y="721361"/>
                  </a:cubicBezTo>
                  <a:cubicBezTo>
                    <a:pt x="2945003" y="822834"/>
                    <a:pt x="2742819" y="904367"/>
                    <a:pt x="2495423" y="903478"/>
                  </a:cubicBezTo>
                  <a:cubicBezTo>
                    <a:pt x="2412746" y="903225"/>
                    <a:pt x="2331847" y="893573"/>
                    <a:pt x="2261743" y="875666"/>
                  </a:cubicBezTo>
                  <a:cubicBezTo>
                    <a:pt x="2178050" y="989330"/>
                    <a:pt x="1886204" y="1053592"/>
                    <a:pt x="1609852" y="1019176"/>
                  </a:cubicBezTo>
                  <a:cubicBezTo>
                    <a:pt x="1494028" y="1004825"/>
                    <a:pt x="1393952" y="974344"/>
                    <a:pt x="1326769" y="932942"/>
                  </a:cubicBezTo>
                  <a:cubicBezTo>
                    <a:pt x="1043686" y="1002919"/>
                    <a:pt x="676402" y="965201"/>
                    <a:pt x="506349" y="848741"/>
                  </a:cubicBezTo>
                  <a:cubicBezTo>
                    <a:pt x="504190" y="847344"/>
                    <a:pt x="502158" y="845820"/>
                    <a:pt x="499999" y="844297"/>
                  </a:cubicBezTo>
                  <a:cubicBezTo>
                    <a:pt x="314833" y="853187"/>
                    <a:pt x="147066" y="798957"/>
                    <a:pt x="125349" y="723266"/>
                  </a:cubicBezTo>
                  <a:cubicBezTo>
                    <a:pt x="113792" y="682879"/>
                    <a:pt x="146304" y="642366"/>
                    <a:pt x="214249" y="612776"/>
                  </a:cubicBezTo>
                  <a:cubicBezTo>
                    <a:pt x="53848" y="574041"/>
                    <a:pt x="0" y="488951"/>
                    <a:pt x="93853" y="422911"/>
                  </a:cubicBezTo>
                  <a:cubicBezTo>
                    <a:pt x="148082" y="384684"/>
                    <a:pt x="243078" y="359538"/>
                    <a:pt x="349758" y="354966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3" name="Shape 744">
              <a:extLst>
                <a:ext uri="{FF2B5EF4-FFF2-40B4-BE49-F238E27FC236}">
                  <a16:creationId xmlns:a16="http://schemas.microsoft.com/office/drawing/2014/main" id="{5AC8C446-94D3-BCE0-0A93-04D35796CEE7}"/>
                </a:ext>
              </a:extLst>
            </p:cNvPr>
            <p:cNvSpPr/>
            <p:nvPr/>
          </p:nvSpPr>
          <p:spPr>
            <a:xfrm>
              <a:off x="1941830" y="791973"/>
              <a:ext cx="56007" cy="56007"/>
            </a:xfrm>
            <a:custGeom>
              <a:avLst/>
              <a:gdLst/>
              <a:ahLst/>
              <a:cxnLst/>
              <a:rect l="0" t="0" r="0" b="0"/>
              <a:pathLst>
                <a:path w="56007" h="56007">
                  <a:moveTo>
                    <a:pt x="56007" y="28067"/>
                  </a:moveTo>
                  <a:cubicBezTo>
                    <a:pt x="56007" y="43561"/>
                    <a:pt x="43434" y="56007"/>
                    <a:pt x="28067" y="56007"/>
                  </a:cubicBezTo>
                  <a:cubicBezTo>
                    <a:pt x="12573" y="56007"/>
                    <a:pt x="0" y="43561"/>
                    <a:pt x="0" y="28067"/>
                  </a:cubicBezTo>
                  <a:cubicBezTo>
                    <a:pt x="0" y="12573"/>
                    <a:pt x="12573" y="0"/>
                    <a:pt x="28067" y="0"/>
                  </a:cubicBezTo>
                  <a:cubicBezTo>
                    <a:pt x="43434" y="0"/>
                    <a:pt x="56007" y="12573"/>
                    <a:pt x="56007" y="28067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4" name="Shape 745">
              <a:extLst>
                <a:ext uri="{FF2B5EF4-FFF2-40B4-BE49-F238E27FC236}">
                  <a16:creationId xmlns:a16="http://schemas.microsoft.com/office/drawing/2014/main" id="{1A75127C-5E86-0BFB-8295-72ACDDA26E95}"/>
                </a:ext>
              </a:extLst>
            </p:cNvPr>
            <p:cNvSpPr/>
            <p:nvPr/>
          </p:nvSpPr>
          <p:spPr>
            <a:xfrm>
              <a:off x="2135378" y="734441"/>
              <a:ext cx="112014" cy="112141"/>
            </a:xfrm>
            <a:custGeom>
              <a:avLst/>
              <a:gdLst/>
              <a:ahLst/>
              <a:cxnLst/>
              <a:rect l="0" t="0" r="0" b="0"/>
              <a:pathLst>
                <a:path w="112014" h="112141">
                  <a:moveTo>
                    <a:pt x="112014" y="56135"/>
                  </a:moveTo>
                  <a:cubicBezTo>
                    <a:pt x="112014" y="86995"/>
                    <a:pt x="86995" y="112141"/>
                    <a:pt x="56007" y="112141"/>
                  </a:cubicBezTo>
                  <a:cubicBezTo>
                    <a:pt x="25146" y="112141"/>
                    <a:pt x="0" y="86995"/>
                    <a:pt x="0" y="56135"/>
                  </a:cubicBezTo>
                  <a:cubicBezTo>
                    <a:pt x="0" y="25147"/>
                    <a:pt x="25146" y="0"/>
                    <a:pt x="56007" y="0"/>
                  </a:cubicBezTo>
                  <a:cubicBezTo>
                    <a:pt x="86995" y="0"/>
                    <a:pt x="112014" y="25147"/>
                    <a:pt x="112014" y="56135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5" name="Shape 746">
              <a:extLst>
                <a:ext uri="{FF2B5EF4-FFF2-40B4-BE49-F238E27FC236}">
                  <a16:creationId xmlns:a16="http://schemas.microsoft.com/office/drawing/2014/main" id="{A27D5C34-78B5-2FB3-EB90-93DECB7DA769}"/>
                </a:ext>
              </a:extLst>
            </p:cNvPr>
            <p:cNvSpPr/>
            <p:nvPr/>
          </p:nvSpPr>
          <p:spPr>
            <a:xfrm>
              <a:off x="2384425" y="669672"/>
              <a:ext cx="168148" cy="168021"/>
            </a:xfrm>
            <a:custGeom>
              <a:avLst/>
              <a:gdLst/>
              <a:ahLst/>
              <a:cxnLst/>
              <a:rect l="0" t="0" r="0" b="0"/>
              <a:pathLst>
                <a:path w="168148" h="168021">
                  <a:moveTo>
                    <a:pt x="168148" y="83947"/>
                  </a:moveTo>
                  <a:cubicBezTo>
                    <a:pt x="168148" y="130429"/>
                    <a:pt x="130429" y="168021"/>
                    <a:pt x="84074" y="168021"/>
                  </a:cubicBezTo>
                  <a:cubicBezTo>
                    <a:pt x="37719" y="168021"/>
                    <a:pt x="0" y="130429"/>
                    <a:pt x="0" y="83947"/>
                  </a:cubicBezTo>
                  <a:cubicBezTo>
                    <a:pt x="0" y="37592"/>
                    <a:pt x="37719" y="0"/>
                    <a:pt x="84074" y="0"/>
                  </a:cubicBezTo>
                  <a:cubicBezTo>
                    <a:pt x="130429" y="0"/>
                    <a:pt x="168148" y="37592"/>
                    <a:pt x="168148" y="83947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6" name="Shape 747">
              <a:extLst>
                <a:ext uri="{FF2B5EF4-FFF2-40B4-BE49-F238E27FC236}">
                  <a16:creationId xmlns:a16="http://schemas.microsoft.com/office/drawing/2014/main" id="{9659A583-609D-5F70-B520-A89B5049915F}"/>
                </a:ext>
              </a:extLst>
            </p:cNvPr>
            <p:cNvSpPr/>
            <p:nvPr/>
          </p:nvSpPr>
          <p:spPr>
            <a:xfrm>
              <a:off x="2714879" y="608839"/>
              <a:ext cx="196088" cy="20827"/>
            </a:xfrm>
            <a:custGeom>
              <a:avLst/>
              <a:gdLst/>
              <a:ahLst/>
              <a:cxnLst/>
              <a:rect l="0" t="0" r="0" b="0"/>
              <a:pathLst>
                <a:path w="196088" h="20827">
                  <a:moveTo>
                    <a:pt x="196088" y="18542"/>
                  </a:moveTo>
                  <a:cubicBezTo>
                    <a:pt x="127635" y="20827"/>
                    <a:pt x="59182" y="14224"/>
                    <a:pt x="0" y="0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7" name="Shape 748">
              <a:extLst>
                <a:ext uri="{FF2B5EF4-FFF2-40B4-BE49-F238E27FC236}">
                  <a16:creationId xmlns:a16="http://schemas.microsoft.com/office/drawing/2014/main" id="{502D92B2-D000-C758-7B15-22C88F0A4551}"/>
                </a:ext>
              </a:extLst>
            </p:cNvPr>
            <p:cNvSpPr/>
            <p:nvPr/>
          </p:nvSpPr>
          <p:spPr>
            <a:xfrm>
              <a:off x="2998216" y="830962"/>
              <a:ext cx="85852" cy="8889"/>
            </a:xfrm>
            <a:custGeom>
              <a:avLst/>
              <a:gdLst/>
              <a:ahLst/>
              <a:cxnLst/>
              <a:rect l="0" t="0" r="0" b="0"/>
              <a:pathLst>
                <a:path w="85852" h="8889">
                  <a:moveTo>
                    <a:pt x="85852" y="0"/>
                  </a:moveTo>
                  <a:cubicBezTo>
                    <a:pt x="58293" y="4572"/>
                    <a:pt x="29464" y="7493"/>
                    <a:pt x="0" y="8889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8" name="Shape 749">
              <a:extLst>
                <a:ext uri="{FF2B5EF4-FFF2-40B4-BE49-F238E27FC236}">
                  <a16:creationId xmlns:a16="http://schemas.microsoft.com/office/drawing/2014/main" id="{5FE8A8CD-34CA-96F2-A3AD-A5206C552CA7}"/>
                </a:ext>
              </a:extLst>
            </p:cNvPr>
            <p:cNvSpPr/>
            <p:nvPr/>
          </p:nvSpPr>
          <p:spPr>
            <a:xfrm>
              <a:off x="3771900" y="888239"/>
              <a:ext cx="51689" cy="40639"/>
            </a:xfrm>
            <a:custGeom>
              <a:avLst/>
              <a:gdLst/>
              <a:ahLst/>
              <a:cxnLst/>
              <a:rect l="0" t="0" r="0" b="0"/>
              <a:pathLst>
                <a:path w="51689" h="40639">
                  <a:moveTo>
                    <a:pt x="51689" y="40639"/>
                  </a:moveTo>
                  <a:cubicBezTo>
                    <a:pt x="30988" y="27812"/>
                    <a:pt x="13589" y="14224"/>
                    <a:pt x="0" y="0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19" name="Shape 750">
              <a:extLst>
                <a:ext uri="{FF2B5EF4-FFF2-40B4-BE49-F238E27FC236}">
                  <a16:creationId xmlns:a16="http://schemas.microsoft.com/office/drawing/2014/main" id="{311D250E-ABD4-62A9-B2FE-AE75FA916653}"/>
                </a:ext>
              </a:extLst>
            </p:cNvPr>
            <p:cNvSpPr/>
            <p:nvPr/>
          </p:nvSpPr>
          <p:spPr>
            <a:xfrm>
              <a:off x="4759198" y="827532"/>
              <a:ext cx="20574" cy="44577"/>
            </a:xfrm>
            <a:custGeom>
              <a:avLst/>
              <a:gdLst/>
              <a:ahLst/>
              <a:cxnLst/>
              <a:rect l="0" t="0" r="0" b="0"/>
              <a:pathLst>
                <a:path w="20574" h="44577">
                  <a:moveTo>
                    <a:pt x="20574" y="0"/>
                  </a:moveTo>
                  <a:cubicBezTo>
                    <a:pt x="17526" y="15113"/>
                    <a:pt x="10668" y="30099"/>
                    <a:pt x="0" y="44577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0" name="Shape 751">
              <a:extLst>
                <a:ext uri="{FF2B5EF4-FFF2-40B4-BE49-F238E27FC236}">
                  <a16:creationId xmlns:a16="http://schemas.microsoft.com/office/drawing/2014/main" id="{CC4B5CBF-1FC3-D2A5-2339-05F21CAA9C53}"/>
                </a:ext>
              </a:extLst>
            </p:cNvPr>
            <p:cNvSpPr/>
            <p:nvPr/>
          </p:nvSpPr>
          <p:spPr>
            <a:xfrm>
              <a:off x="5190363" y="552197"/>
              <a:ext cx="253238" cy="166497"/>
            </a:xfrm>
            <a:custGeom>
              <a:avLst/>
              <a:gdLst/>
              <a:ahLst/>
              <a:cxnLst/>
              <a:rect l="0" t="0" r="0" b="0"/>
              <a:pathLst>
                <a:path w="253238" h="166497">
                  <a:moveTo>
                    <a:pt x="0" y="0"/>
                  </a:moveTo>
                  <a:cubicBezTo>
                    <a:pt x="155194" y="30988"/>
                    <a:pt x="253238" y="95758"/>
                    <a:pt x="251841" y="166497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1" name="Shape 752">
              <a:extLst>
                <a:ext uri="{FF2B5EF4-FFF2-40B4-BE49-F238E27FC236}">
                  <a16:creationId xmlns:a16="http://schemas.microsoft.com/office/drawing/2014/main" id="{FBA59A9E-1F9B-178C-506A-315A4E420622}"/>
                </a:ext>
              </a:extLst>
            </p:cNvPr>
            <p:cNvSpPr/>
            <p:nvPr/>
          </p:nvSpPr>
          <p:spPr>
            <a:xfrm>
              <a:off x="5672074" y="374777"/>
              <a:ext cx="112141" cy="62485"/>
            </a:xfrm>
            <a:custGeom>
              <a:avLst/>
              <a:gdLst/>
              <a:ahLst/>
              <a:cxnLst/>
              <a:rect l="0" t="0" r="0" b="0"/>
              <a:pathLst>
                <a:path w="112141" h="62485">
                  <a:moveTo>
                    <a:pt x="112141" y="0"/>
                  </a:moveTo>
                  <a:cubicBezTo>
                    <a:pt x="86995" y="24130"/>
                    <a:pt x="48641" y="45466"/>
                    <a:pt x="0" y="62485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2" name="Shape 753">
              <a:extLst>
                <a:ext uri="{FF2B5EF4-FFF2-40B4-BE49-F238E27FC236}">
                  <a16:creationId xmlns:a16="http://schemas.microsoft.com/office/drawing/2014/main" id="{7D18B793-4A91-82F0-5FA8-FC05918821BA}"/>
                </a:ext>
              </a:extLst>
            </p:cNvPr>
            <p:cNvSpPr/>
            <p:nvPr/>
          </p:nvSpPr>
          <p:spPr>
            <a:xfrm>
              <a:off x="5515229" y="143002"/>
              <a:ext cx="6223" cy="29591"/>
            </a:xfrm>
            <a:custGeom>
              <a:avLst/>
              <a:gdLst/>
              <a:ahLst/>
              <a:cxnLst/>
              <a:rect l="0" t="0" r="0" b="0"/>
              <a:pathLst>
                <a:path w="6223" h="29591">
                  <a:moveTo>
                    <a:pt x="0" y="0"/>
                  </a:moveTo>
                  <a:cubicBezTo>
                    <a:pt x="4318" y="9779"/>
                    <a:pt x="6223" y="19686"/>
                    <a:pt x="5969" y="29591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3" name="Shape 754">
              <a:extLst>
                <a:ext uri="{FF2B5EF4-FFF2-40B4-BE49-F238E27FC236}">
                  <a16:creationId xmlns:a16="http://schemas.microsoft.com/office/drawing/2014/main" id="{37EB493D-27FD-802B-3AB7-C895D3945369}"/>
                </a:ext>
              </a:extLst>
            </p:cNvPr>
            <p:cNvSpPr/>
            <p:nvPr/>
          </p:nvSpPr>
          <p:spPr>
            <a:xfrm>
              <a:off x="4799330" y="70993"/>
              <a:ext cx="57404" cy="37592"/>
            </a:xfrm>
            <a:custGeom>
              <a:avLst/>
              <a:gdLst/>
              <a:ahLst/>
              <a:cxnLst/>
              <a:rect l="0" t="0" r="0" b="0"/>
              <a:pathLst>
                <a:path w="57404" h="37592">
                  <a:moveTo>
                    <a:pt x="0" y="37592"/>
                  </a:moveTo>
                  <a:cubicBezTo>
                    <a:pt x="14605" y="24003"/>
                    <a:pt x="33909" y="11303"/>
                    <a:pt x="57404" y="0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4" name="Shape 755">
              <a:extLst>
                <a:ext uri="{FF2B5EF4-FFF2-40B4-BE49-F238E27FC236}">
                  <a16:creationId xmlns:a16="http://schemas.microsoft.com/office/drawing/2014/main" id="{AF526048-02F0-6FA6-2A9F-EB544429DAFC}"/>
                </a:ext>
              </a:extLst>
            </p:cNvPr>
            <p:cNvSpPr/>
            <p:nvPr/>
          </p:nvSpPr>
          <p:spPr>
            <a:xfrm>
              <a:off x="4262120" y="94107"/>
              <a:ext cx="27813" cy="32512"/>
            </a:xfrm>
            <a:custGeom>
              <a:avLst/>
              <a:gdLst/>
              <a:ahLst/>
              <a:cxnLst/>
              <a:rect l="0" t="0" r="0" b="0"/>
              <a:pathLst>
                <a:path w="27813" h="32512">
                  <a:moveTo>
                    <a:pt x="0" y="32512"/>
                  </a:moveTo>
                  <a:cubicBezTo>
                    <a:pt x="5969" y="21210"/>
                    <a:pt x="15240" y="10287"/>
                    <a:pt x="27813" y="0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5" name="Shape 756">
              <a:extLst>
                <a:ext uri="{FF2B5EF4-FFF2-40B4-BE49-F238E27FC236}">
                  <a16:creationId xmlns:a16="http://schemas.microsoft.com/office/drawing/2014/main" id="{8358F050-B2F2-F8A6-769B-2FC865F6E3D2}"/>
                </a:ext>
              </a:extLst>
            </p:cNvPr>
            <p:cNvSpPr/>
            <p:nvPr/>
          </p:nvSpPr>
          <p:spPr>
            <a:xfrm>
              <a:off x="3631692" y="137542"/>
              <a:ext cx="100711" cy="31496"/>
            </a:xfrm>
            <a:custGeom>
              <a:avLst/>
              <a:gdLst/>
              <a:ahLst/>
              <a:cxnLst/>
              <a:rect l="0" t="0" r="0" b="0"/>
              <a:pathLst>
                <a:path w="100711" h="31496">
                  <a:moveTo>
                    <a:pt x="0" y="0"/>
                  </a:moveTo>
                  <a:cubicBezTo>
                    <a:pt x="36576" y="8762"/>
                    <a:pt x="70358" y="19431"/>
                    <a:pt x="100711" y="31496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6" name="Shape 757">
              <a:extLst>
                <a:ext uri="{FF2B5EF4-FFF2-40B4-BE49-F238E27FC236}">
                  <a16:creationId xmlns:a16="http://schemas.microsoft.com/office/drawing/2014/main" id="{81A00BA4-F122-A342-E07A-45A092DBD597}"/>
                </a:ext>
              </a:extLst>
            </p:cNvPr>
            <p:cNvSpPr/>
            <p:nvPr/>
          </p:nvSpPr>
          <p:spPr>
            <a:xfrm>
              <a:off x="2849626" y="351791"/>
              <a:ext cx="17526" cy="33147"/>
            </a:xfrm>
            <a:custGeom>
              <a:avLst/>
              <a:gdLst/>
              <a:ahLst/>
              <a:cxnLst/>
              <a:rect l="0" t="0" r="0" b="0"/>
              <a:pathLst>
                <a:path w="17526" h="33147">
                  <a:moveTo>
                    <a:pt x="17526" y="33147"/>
                  </a:moveTo>
                  <a:cubicBezTo>
                    <a:pt x="9652" y="22351"/>
                    <a:pt x="3683" y="11175"/>
                    <a:pt x="0" y="0"/>
                  </a:cubicBezTo>
                </a:path>
              </a:pathLst>
            </a:custGeom>
            <a:ln w="25400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L"/>
            </a:p>
          </p:txBody>
        </p:sp>
        <p:sp>
          <p:nvSpPr>
            <p:cNvPr id="27" name="Rectangle 758">
              <a:extLst>
                <a:ext uri="{FF2B5EF4-FFF2-40B4-BE49-F238E27FC236}">
                  <a16:creationId xmlns:a16="http://schemas.microsoft.com/office/drawing/2014/main" id="{B9983EF4-1CBA-79D8-BB13-27A651FCAAFA}"/>
                </a:ext>
              </a:extLst>
            </p:cNvPr>
            <p:cNvSpPr/>
            <p:nvPr/>
          </p:nvSpPr>
          <p:spPr>
            <a:xfrm>
              <a:off x="3303270" y="262446"/>
              <a:ext cx="2178300" cy="20716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LOS LIMITES ESTAN EN </a:t>
              </a:r>
              <a:endParaRPr lang="es-CL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759">
              <a:extLst>
                <a:ext uri="{FF2B5EF4-FFF2-40B4-BE49-F238E27FC236}">
                  <a16:creationId xmlns:a16="http://schemas.microsoft.com/office/drawing/2014/main" id="{B9BE8441-502D-C73B-607D-CD6ADBE10E82}"/>
                </a:ext>
              </a:extLst>
            </p:cNvPr>
            <p:cNvSpPr/>
            <p:nvPr/>
          </p:nvSpPr>
          <p:spPr>
            <a:xfrm>
              <a:off x="3435350" y="447062"/>
              <a:ext cx="1775329" cy="1746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NUESTRA MENTE…</a:t>
              </a:r>
              <a:endParaRPr lang="es-CL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760">
              <a:extLst>
                <a:ext uri="{FF2B5EF4-FFF2-40B4-BE49-F238E27FC236}">
                  <a16:creationId xmlns:a16="http://schemas.microsoft.com/office/drawing/2014/main" id="{3E289153-97BD-2CF0-1E59-7000FC229D00}"/>
                </a:ext>
              </a:extLst>
            </p:cNvPr>
            <p:cNvSpPr/>
            <p:nvPr/>
          </p:nvSpPr>
          <p:spPr>
            <a:xfrm>
              <a:off x="4771644" y="422339"/>
              <a:ext cx="51621" cy="20716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CL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761">
              <a:extLst>
                <a:ext uri="{FF2B5EF4-FFF2-40B4-BE49-F238E27FC236}">
                  <a16:creationId xmlns:a16="http://schemas.microsoft.com/office/drawing/2014/main" id="{C1589A3B-AE8F-A6C3-386E-71E970561FC4}"/>
                </a:ext>
              </a:extLst>
            </p:cNvPr>
            <p:cNvSpPr/>
            <p:nvPr/>
          </p:nvSpPr>
          <p:spPr>
            <a:xfrm>
              <a:off x="3115310" y="584899"/>
              <a:ext cx="51621" cy="20716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CL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7" name="Rectangle 173">
            <a:extLst>
              <a:ext uri="{FF2B5EF4-FFF2-40B4-BE49-F238E27FC236}">
                <a16:creationId xmlns:a16="http://schemas.microsoft.com/office/drawing/2014/main" id="{B5FB9EA1-A424-8C37-FBD5-1ED66FDD661D}"/>
              </a:ext>
            </a:extLst>
          </p:cNvPr>
          <p:cNvSpPr/>
          <p:nvPr/>
        </p:nvSpPr>
        <p:spPr>
          <a:xfrm>
            <a:off x="2679686" y="3682636"/>
            <a:ext cx="57436" cy="3477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16637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1100" b="1" i="1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12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ectangle 180">
            <a:extLst>
              <a:ext uri="{FF2B5EF4-FFF2-40B4-BE49-F238E27FC236}">
                <a16:creationId xmlns:a16="http://schemas.microsoft.com/office/drawing/2014/main" id="{57AB389E-F02D-E222-73ED-4037A8477D6C}"/>
              </a:ext>
            </a:extLst>
          </p:cNvPr>
          <p:cNvSpPr/>
          <p:nvPr/>
        </p:nvSpPr>
        <p:spPr>
          <a:xfrm>
            <a:off x="2759767" y="5240970"/>
            <a:ext cx="57566" cy="3485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16637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12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Rectangle 181">
            <a:extLst>
              <a:ext uri="{FF2B5EF4-FFF2-40B4-BE49-F238E27FC236}">
                <a16:creationId xmlns:a16="http://schemas.microsoft.com/office/drawing/2014/main" id="{CDA68E0D-7E1E-CBAD-C3D6-21865DAFB536}"/>
              </a:ext>
            </a:extLst>
          </p:cNvPr>
          <p:cNvSpPr/>
          <p:nvPr/>
        </p:nvSpPr>
        <p:spPr>
          <a:xfrm>
            <a:off x="469366" y="5513702"/>
            <a:ext cx="63535" cy="3779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16637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1100" kern="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CL" sz="12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6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A3A8F-8113-8121-AA49-887DFDC8A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6D5EBD-8F4B-4174-6201-D0761097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6" y="186929"/>
            <a:ext cx="3155449" cy="815104"/>
          </a:xfrm>
          <a:prstGeom prst="rect">
            <a:avLst/>
          </a:prstGeom>
        </p:spPr>
      </p:pic>
      <p:sp>
        <p:nvSpPr>
          <p:cNvPr id="8" name="Rectangle 203">
            <a:extLst>
              <a:ext uri="{FF2B5EF4-FFF2-40B4-BE49-F238E27FC236}">
                <a16:creationId xmlns:a16="http://schemas.microsoft.com/office/drawing/2014/main" id="{C9C7D698-B80D-8A86-B187-737BB9646843}"/>
              </a:ext>
            </a:extLst>
          </p:cNvPr>
          <p:cNvSpPr/>
          <p:nvPr/>
        </p:nvSpPr>
        <p:spPr>
          <a:xfrm>
            <a:off x="2571451" y="110229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75C6C325-2E7E-50E1-1FAD-32859961CD82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390A9733-0279-BDE3-9AF8-7175C6515B2B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D0234200-593A-887F-6DD6-57261C540592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942729C8-2D61-5F3C-7E0B-53F5D5990E74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4" name="Group 3739">
            <a:extLst>
              <a:ext uri="{FF2B5EF4-FFF2-40B4-BE49-F238E27FC236}">
                <a16:creationId xmlns:a16="http://schemas.microsoft.com/office/drawing/2014/main" id="{73E2DA5A-84EC-241E-71E4-E30295BC6CC6}"/>
              </a:ext>
            </a:extLst>
          </p:cNvPr>
          <p:cNvGrpSpPr/>
          <p:nvPr/>
        </p:nvGrpSpPr>
        <p:grpSpPr>
          <a:xfrm>
            <a:off x="501040" y="1102290"/>
            <a:ext cx="11398685" cy="5298510"/>
            <a:chOff x="0" y="0"/>
            <a:chExt cx="5967984" cy="2474976"/>
          </a:xfrm>
        </p:grpSpPr>
        <p:sp>
          <p:nvSpPr>
            <p:cNvPr id="5" name="Rectangle 308">
              <a:extLst>
                <a:ext uri="{FF2B5EF4-FFF2-40B4-BE49-F238E27FC236}">
                  <a16:creationId xmlns:a16="http://schemas.microsoft.com/office/drawing/2014/main" id="{625B083A-1E1B-ED6B-EC08-B5C878418DE2}"/>
                </a:ext>
              </a:extLst>
            </p:cNvPr>
            <p:cNvSpPr/>
            <p:nvPr/>
          </p:nvSpPr>
          <p:spPr>
            <a:xfrm>
              <a:off x="3236975" y="2060915"/>
              <a:ext cx="41227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pic>
          <p:nvPicPr>
            <p:cNvPr id="6" name="Picture 314">
              <a:extLst>
                <a:ext uri="{FF2B5EF4-FFF2-40B4-BE49-F238E27FC236}">
                  <a16:creationId xmlns:a16="http://schemas.microsoft.com/office/drawing/2014/main" id="{79969830-AE93-6058-6769-E7180541143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240024" cy="2191512"/>
            </a:xfrm>
            <a:prstGeom prst="rect">
              <a:avLst/>
            </a:prstGeom>
          </p:spPr>
        </p:pic>
        <p:pic>
          <p:nvPicPr>
            <p:cNvPr id="7" name="Picture 316">
              <a:extLst>
                <a:ext uri="{FF2B5EF4-FFF2-40B4-BE49-F238E27FC236}">
                  <a16:creationId xmlns:a16="http://schemas.microsoft.com/office/drawing/2014/main" id="{FF156CB5-8B21-C62E-F72D-52F7EE91EBCF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215640" y="12192"/>
              <a:ext cx="2752344" cy="2462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94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75EB7-6EE8-E84D-7DAA-B1F3D8B8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D501350F-B85B-102A-E87E-C049566338C1}"/>
              </a:ext>
            </a:extLst>
          </p:cNvPr>
          <p:cNvSpPr/>
          <p:nvPr/>
        </p:nvSpPr>
        <p:spPr>
          <a:xfrm>
            <a:off x="2609029" y="195406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7BA947B2-E1CD-A1BB-3E94-C314C5A6C484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887884BC-1C10-B64F-23B4-E3E473909462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8820EC36-C90C-8685-7C6F-9DF4C85F0431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83EC02A4-69C3-91C8-B447-551B8B19C14F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3" name="Group 3705">
            <a:extLst>
              <a:ext uri="{FF2B5EF4-FFF2-40B4-BE49-F238E27FC236}">
                <a16:creationId xmlns:a16="http://schemas.microsoft.com/office/drawing/2014/main" id="{A2CB3FB4-6F9A-7C89-8637-AAE8EC78AF82}"/>
              </a:ext>
            </a:extLst>
          </p:cNvPr>
          <p:cNvGrpSpPr/>
          <p:nvPr/>
        </p:nvGrpSpPr>
        <p:grpSpPr>
          <a:xfrm>
            <a:off x="425431" y="500672"/>
            <a:ext cx="11766569" cy="6025387"/>
            <a:chOff x="-322731" y="-356958"/>
            <a:chExt cx="5940196" cy="15035607"/>
          </a:xfrm>
        </p:grpSpPr>
        <p:sp>
          <p:nvSpPr>
            <p:cNvPr id="9" name="Rectangle 324">
              <a:extLst>
                <a:ext uri="{FF2B5EF4-FFF2-40B4-BE49-F238E27FC236}">
                  <a16:creationId xmlns:a16="http://schemas.microsoft.com/office/drawing/2014/main" id="{5A740FCE-87D0-80A0-FBE0-41DC12C69492}"/>
                </a:ext>
              </a:extLst>
            </p:cNvPr>
            <p:cNvSpPr/>
            <p:nvPr/>
          </p:nvSpPr>
          <p:spPr>
            <a:xfrm>
              <a:off x="5477257" y="7401011"/>
              <a:ext cx="41227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0" name="Rectangle 325">
              <a:extLst>
                <a:ext uri="{FF2B5EF4-FFF2-40B4-BE49-F238E27FC236}">
                  <a16:creationId xmlns:a16="http://schemas.microsoft.com/office/drawing/2014/main" id="{CBA2F98B-3113-96E9-DF9F-331EE89A291E}"/>
                </a:ext>
              </a:extLst>
            </p:cNvPr>
            <p:cNvSpPr/>
            <p:nvPr/>
          </p:nvSpPr>
          <p:spPr>
            <a:xfrm>
              <a:off x="6096" y="7635708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1" name="Rectangle 326">
              <a:extLst>
                <a:ext uri="{FF2B5EF4-FFF2-40B4-BE49-F238E27FC236}">
                  <a16:creationId xmlns:a16="http://schemas.microsoft.com/office/drawing/2014/main" id="{C61E8A5E-A7B1-CC7B-029C-9066362A483E}"/>
                </a:ext>
              </a:extLst>
            </p:cNvPr>
            <p:cNvSpPr/>
            <p:nvPr/>
          </p:nvSpPr>
          <p:spPr>
            <a:xfrm>
              <a:off x="6096" y="7910028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2" name="Rectangle 327">
              <a:extLst>
                <a:ext uri="{FF2B5EF4-FFF2-40B4-BE49-F238E27FC236}">
                  <a16:creationId xmlns:a16="http://schemas.microsoft.com/office/drawing/2014/main" id="{0648C9F8-6E03-4CB0-5CDA-15642DA3F4D9}"/>
                </a:ext>
              </a:extLst>
            </p:cNvPr>
            <p:cNvSpPr/>
            <p:nvPr/>
          </p:nvSpPr>
          <p:spPr>
            <a:xfrm>
              <a:off x="6096" y="8181300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3" name="Rectangle 328">
              <a:extLst>
                <a:ext uri="{FF2B5EF4-FFF2-40B4-BE49-F238E27FC236}">
                  <a16:creationId xmlns:a16="http://schemas.microsoft.com/office/drawing/2014/main" id="{3C4CAA1B-0FCD-C438-8696-812D370C2EF3}"/>
                </a:ext>
              </a:extLst>
            </p:cNvPr>
            <p:cNvSpPr/>
            <p:nvPr/>
          </p:nvSpPr>
          <p:spPr>
            <a:xfrm>
              <a:off x="6096" y="8455620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4" name="Rectangle 329">
              <a:extLst>
                <a:ext uri="{FF2B5EF4-FFF2-40B4-BE49-F238E27FC236}">
                  <a16:creationId xmlns:a16="http://schemas.microsoft.com/office/drawing/2014/main" id="{61F712B6-C017-0DC9-27A9-6352361AF398}"/>
                </a:ext>
              </a:extLst>
            </p:cNvPr>
            <p:cNvSpPr/>
            <p:nvPr/>
          </p:nvSpPr>
          <p:spPr>
            <a:xfrm>
              <a:off x="6096" y="8726891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5" name="Rectangle 330">
              <a:extLst>
                <a:ext uri="{FF2B5EF4-FFF2-40B4-BE49-F238E27FC236}">
                  <a16:creationId xmlns:a16="http://schemas.microsoft.com/office/drawing/2014/main" id="{F38323BB-4825-448D-4028-C460D07FDAD7}"/>
                </a:ext>
              </a:extLst>
            </p:cNvPr>
            <p:cNvSpPr/>
            <p:nvPr/>
          </p:nvSpPr>
          <p:spPr>
            <a:xfrm>
              <a:off x="6096" y="8998163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7" name="Rectangle 331">
              <a:extLst>
                <a:ext uri="{FF2B5EF4-FFF2-40B4-BE49-F238E27FC236}">
                  <a16:creationId xmlns:a16="http://schemas.microsoft.com/office/drawing/2014/main" id="{BFD53B22-97CD-6CD6-3900-F6581FF311C7}"/>
                </a:ext>
              </a:extLst>
            </p:cNvPr>
            <p:cNvSpPr/>
            <p:nvPr/>
          </p:nvSpPr>
          <p:spPr>
            <a:xfrm>
              <a:off x="6096" y="9272484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8" name="Rectangle 332">
              <a:extLst>
                <a:ext uri="{FF2B5EF4-FFF2-40B4-BE49-F238E27FC236}">
                  <a16:creationId xmlns:a16="http://schemas.microsoft.com/office/drawing/2014/main" id="{12B40EDC-21CE-374C-6F63-67E37658C216}"/>
                </a:ext>
              </a:extLst>
            </p:cNvPr>
            <p:cNvSpPr/>
            <p:nvPr/>
          </p:nvSpPr>
          <p:spPr>
            <a:xfrm>
              <a:off x="6096" y="9543755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19" name="Rectangle 333">
              <a:extLst>
                <a:ext uri="{FF2B5EF4-FFF2-40B4-BE49-F238E27FC236}">
                  <a16:creationId xmlns:a16="http://schemas.microsoft.com/office/drawing/2014/main" id="{C0327A8C-F62B-328D-926B-60875EFF1719}"/>
                </a:ext>
              </a:extLst>
            </p:cNvPr>
            <p:cNvSpPr/>
            <p:nvPr/>
          </p:nvSpPr>
          <p:spPr>
            <a:xfrm>
              <a:off x="6096" y="9815027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21" name="Rectangle 334">
              <a:extLst>
                <a:ext uri="{FF2B5EF4-FFF2-40B4-BE49-F238E27FC236}">
                  <a16:creationId xmlns:a16="http://schemas.microsoft.com/office/drawing/2014/main" id="{C02E05E5-D786-A5CC-00CC-95D480ED492F}"/>
                </a:ext>
              </a:extLst>
            </p:cNvPr>
            <p:cNvSpPr/>
            <p:nvPr/>
          </p:nvSpPr>
          <p:spPr>
            <a:xfrm>
              <a:off x="6096" y="10089348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24" name="Rectangle 335">
              <a:extLst>
                <a:ext uri="{FF2B5EF4-FFF2-40B4-BE49-F238E27FC236}">
                  <a16:creationId xmlns:a16="http://schemas.microsoft.com/office/drawing/2014/main" id="{17CF07A7-75B2-6FE5-B75F-867FB9CB5AA3}"/>
                </a:ext>
              </a:extLst>
            </p:cNvPr>
            <p:cNvSpPr/>
            <p:nvPr/>
          </p:nvSpPr>
          <p:spPr>
            <a:xfrm>
              <a:off x="6096" y="10360620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sp>
          <p:nvSpPr>
            <p:cNvPr id="25" name="Rectangle 336">
              <a:extLst>
                <a:ext uri="{FF2B5EF4-FFF2-40B4-BE49-F238E27FC236}">
                  <a16:creationId xmlns:a16="http://schemas.microsoft.com/office/drawing/2014/main" id="{CCE4D280-1556-9165-4FB9-7428AACD7674}"/>
                </a:ext>
              </a:extLst>
            </p:cNvPr>
            <p:cNvSpPr/>
            <p:nvPr/>
          </p:nvSpPr>
          <p:spPr>
            <a:xfrm>
              <a:off x="6096" y="10631891"/>
              <a:ext cx="41228" cy="222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</a:p>
          </p:txBody>
        </p:sp>
        <p:pic>
          <p:nvPicPr>
            <p:cNvPr id="26" name="Picture 338">
              <a:extLst>
                <a:ext uri="{FF2B5EF4-FFF2-40B4-BE49-F238E27FC236}">
                  <a16:creationId xmlns:a16="http://schemas.microsoft.com/office/drawing/2014/main" id="{7CC57DF9-0F4A-130E-6F71-4936F99DA3E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322731" y="-356958"/>
              <a:ext cx="5742055" cy="15035607"/>
            </a:xfrm>
            <a:prstGeom prst="rect">
              <a:avLst/>
            </a:prstGeom>
          </p:spPr>
        </p:pic>
        <p:pic>
          <p:nvPicPr>
            <p:cNvPr id="27" name="Picture 340">
              <a:extLst>
                <a:ext uri="{FF2B5EF4-FFF2-40B4-BE49-F238E27FC236}">
                  <a16:creationId xmlns:a16="http://schemas.microsoft.com/office/drawing/2014/main" id="{F7CCC94D-AE9B-A5A4-FDA2-8D5612DCA5D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17464" y="0"/>
              <a:ext cx="1" cy="346862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6B42A79F-3139-2ACA-3EA7-A0ACDB72E44C}"/>
                  </a:ext>
                </a:extLst>
              </p14:cNvPr>
              <p14:cNvContentPartPr/>
              <p14:nvPr/>
            </p14:nvContentPartPr>
            <p14:xfrm>
              <a:off x="3026520" y="3042720"/>
              <a:ext cx="5798520" cy="26607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6B42A79F-3139-2ACA-3EA7-A0ACDB72E4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7160" y="3033360"/>
                <a:ext cx="5817240" cy="26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7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AEDAE-56A2-4813-6A7C-EBD965CF4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4131B3DE-71B5-97EE-B1D2-ECF89D5452B1}"/>
              </a:ext>
            </a:extLst>
          </p:cNvPr>
          <p:cNvSpPr/>
          <p:nvPr/>
        </p:nvSpPr>
        <p:spPr>
          <a:xfrm>
            <a:off x="2609029" y="195406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912C8EDF-34B3-DE6F-BEA2-22F75A5CFF07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08CD44E3-2359-9AEC-B8C8-69E1189D60C0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5637A2D1-AEE3-13C3-EECF-D4CF7339E0C8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FFA0DD23-4664-9FFA-FAE8-38ED296D8807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86D8D0-417C-ACD4-D3B0-B5596FD0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42" y="357294"/>
            <a:ext cx="11636679" cy="61941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2CF82DED-3682-0ABD-7417-1104D3D408AF}"/>
                  </a:ext>
                </a:extLst>
              </p14:cNvPr>
              <p14:cNvContentPartPr/>
              <p14:nvPr/>
            </p14:nvContentPartPr>
            <p14:xfrm>
              <a:off x="5428080" y="2139840"/>
              <a:ext cx="881640" cy="13399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2CF82DED-3682-0ABD-7417-1104D3D408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8720" y="2130480"/>
                <a:ext cx="900360" cy="13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07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79E92-3CF7-9343-E825-DBD57243C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BBC2A0CA-F8A8-1D8C-EC91-6432A4B01620}"/>
              </a:ext>
            </a:extLst>
          </p:cNvPr>
          <p:cNvSpPr/>
          <p:nvPr/>
        </p:nvSpPr>
        <p:spPr>
          <a:xfrm>
            <a:off x="2609029" y="195406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795A2628-0A76-4556-0F4D-9D110DB2D12B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FEB26532-D73F-287D-BFB3-E07B7BA29EB4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CF37E02C-ABED-E251-45C9-AEC2587B46A1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A1DC5CCF-62A9-7BEA-A083-C2F5D3B02B9B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346">
            <a:extLst>
              <a:ext uri="{FF2B5EF4-FFF2-40B4-BE49-F238E27FC236}">
                <a16:creationId xmlns:a16="http://schemas.microsoft.com/office/drawing/2014/main" id="{1FA293B9-A3B0-CFF9-368C-8BAFEB4F4E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5574" y="331940"/>
            <a:ext cx="11479542" cy="63945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DB92945D-60DA-3615-3899-479D73232164}"/>
                  </a:ext>
                </a:extLst>
              </p14:cNvPr>
              <p14:cNvContentPartPr/>
              <p14:nvPr/>
            </p14:nvContentPartPr>
            <p14:xfrm>
              <a:off x="4303080" y="2713320"/>
              <a:ext cx="2160" cy="46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DB92945D-60DA-3615-3899-479D732321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3720" y="2703960"/>
                <a:ext cx="2088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61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4F66B-7CC9-683E-355A-BCE4AA29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EF273196-4523-D364-31DC-DA1FFDC9B9DB}"/>
              </a:ext>
            </a:extLst>
          </p:cNvPr>
          <p:cNvSpPr/>
          <p:nvPr/>
        </p:nvSpPr>
        <p:spPr>
          <a:xfrm>
            <a:off x="2609029" y="195406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0022A2B0-5CE5-C1C2-6888-AB426645E57B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1471349B-308D-FB37-FE9B-86523B31835C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657D764A-C868-004B-CB2C-F19E54275B4E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29B73D85-BF70-10EA-E5A8-14F3B6295034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Picture 726">
            <a:extLst>
              <a:ext uri="{FF2B5EF4-FFF2-40B4-BE49-F238E27FC236}">
                <a16:creationId xmlns:a16="http://schemas.microsoft.com/office/drawing/2014/main" id="{560FB8B1-CEC7-65D1-7F41-C9F5198C89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98624" y="450937"/>
            <a:ext cx="5213212" cy="57957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35CD9F-299A-E375-C6C3-1F15C4780289}"/>
              </a:ext>
            </a:extLst>
          </p:cNvPr>
          <p:cNvSpPr txBox="1"/>
          <p:nvPr/>
        </p:nvSpPr>
        <p:spPr>
          <a:xfrm>
            <a:off x="301308" y="156337"/>
            <a:ext cx="6093912" cy="623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25" marR="22225" indent="-6350">
              <a:lnSpc>
                <a:spcPct val="107000"/>
              </a:lnSpc>
              <a:buNone/>
            </a:pPr>
            <a:r>
              <a:rPr lang="es-CL" sz="2800" b="1" u="sng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LA VISIÓN Y SUS DEFECTOS</a:t>
            </a:r>
            <a:r>
              <a:rPr lang="es-CL" sz="28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2800" b="1" u="sng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3865" marR="22225" indent="-6350" algn="l">
              <a:lnSpc>
                <a:spcPct val="107000"/>
              </a:lnSpc>
              <a:spcAft>
                <a:spcPts val="195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6350" indent="-6350" algn="just">
              <a:lnSpc>
                <a:spcPct val="110000"/>
              </a:lnSpc>
              <a:spcAft>
                <a:spcPts val="195"/>
              </a:spcAft>
            </a:pPr>
            <a:r>
              <a:rPr lang="es-CL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ojo humano </a:t>
            </a:r>
            <a:r>
              <a:rPr lang="es-CL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posee una sorprendente </a:t>
            </a: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lente convergente </a:t>
            </a:r>
            <a:r>
              <a:rPr lang="es-CL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 llamada </a:t>
            </a: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cristalino</a:t>
            </a:r>
            <a:r>
              <a:rPr lang="es-CL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Esta es una lente “flexible” capaz de modificar su forma para cambiar la posición del foco y permitirnos “enfocar” los objetos cercanos o lejanos, para así poder verlos con claridad.  Los ojos (retina) transforman una onda electromagnética (la luz) en impulsos nerviosos (señales eléctricas).</a:t>
            </a: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94BA314C-5012-C58F-918E-5B7C56F53453}"/>
                  </a:ext>
                </a:extLst>
              </p14:cNvPr>
              <p14:cNvContentPartPr/>
              <p14:nvPr/>
            </p14:nvContentPartPr>
            <p14:xfrm>
              <a:off x="8736120" y="4973400"/>
              <a:ext cx="3015720" cy="13460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94BA314C-5012-C58F-918E-5B7C56F534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6760" y="4964040"/>
                <a:ext cx="3034440" cy="13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91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60B94-4D6A-EBBB-166E-266ED135E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A9385DF1-6906-0309-21BC-EAD1F94986D3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70317A35-B563-C71F-95C4-7C7CD7B51761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B74B711B-A247-AD90-2E39-710E2FDC4E1E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DB4B6099-32C0-5776-4C18-1267A1FD3CCE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A7630E6D-FD58-474D-1860-D5E9064032D2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41081-4614-D7F4-9A5F-21FFBD1E576D}"/>
              </a:ext>
            </a:extLst>
          </p:cNvPr>
          <p:cNvSpPr txBox="1"/>
          <p:nvPr/>
        </p:nvSpPr>
        <p:spPr>
          <a:xfrm>
            <a:off x="1614500" y="365171"/>
            <a:ext cx="1093522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22225" indent="-6350" algn="ctr">
              <a:lnSpc>
                <a:spcPct val="107000"/>
              </a:lnSpc>
              <a:buNone/>
            </a:pPr>
            <a:r>
              <a:rPr lang="es-CL" sz="2800" b="1" u="sng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PATOLOGIAS Y TECNOLOGIAS CORRECTIVAS DE LA VISION</a:t>
            </a:r>
            <a:r>
              <a:rPr lang="es-CL" sz="28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2800" b="1" u="sng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indent="-6350" algn="l">
              <a:lnSpc>
                <a:spcPct val="107000"/>
              </a:lnSpc>
              <a:spcAft>
                <a:spcPts val="195"/>
              </a:spcAft>
              <a:buNone/>
            </a:pP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1DC45E-BA80-FE96-2397-9B17F2D5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7A8F500-8397-C299-7902-76AA8F8006FB}"/>
              </a:ext>
            </a:extLst>
          </p:cNvPr>
          <p:cNvSpPr txBox="1"/>
          <p:nvPr/>
        </p:nvSpPr>
        <p:spPr>
          <a:xfrm>
            <a:off x="801666" y="1366269"/>
            <a:ext cx="10935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latin typeface="Comic Sans MS" panose="030F0702030302020204" pitchFamily="66" charset="0"/>
              </a:rPr>
              <a:t>MIOPIA</a:t>
            </a:r>
            <a:r>
              <a:rPr lang="es-MX" sz="2800" dirty="0">
                <a:latin typeface="Comic Sans MS" panose="030F0702030302020204" pitchFamily="66" charset="0"/>
              </a:rPr>
              <a:t>: La miopía es una patología de la visión que se caracteriza porque la imagen, se forma delante de la retina. Esto se debe a que el globo ocular es mas largo de lo normal. Esta patología se corrige con lentes de tipo divergente o bicóncavos. </a:t>
            </a:r>
            <a:endParaRPr lang="es-CL" sz="2800" dirty="0">
              <a:latin typeface="Comic Sans MS" panose="030F0702030302020204" pitchFamily="66" charset="0"/>
            </a:endParaRPr>
          </a:p>
        </p:txBody>
      </p:sp>
      <p:grpSp>
        <p:nvGrpSpPr>
          <p:cNvPr id="10" name="Group 8624">
            <a:extLst>
              <a:ext uri="{FF2B5EF4-FFF2-40B4-BE49-F238E27FC236}">
                <a16:creationId xmlns:a16="http://schemas.microsoft.com/office/drawing/2014/main" id="{0FB9ED2E-5C98-124D-CFBB-8D2C15133730}"/>
              </a:ext>
            </a:extLst>
          </p:cNvPr>
          <p:cNvGrpSpPr/>
          <p:nvPr/>
        </p:nvGrpSpPr>
        <p:grpSpPr>
          <a:xfrm>
            <a:off x="438412" y="3544203"/>
            <a:ext cx="11298476" cy="2948626"/>
            <a:chOff x="0" y="0"/>
            <a:chExt cx="6800850" cy="1914082"/>
          </a:xfrm>
        </p:grpSpPr>
        <p:sp>
          <p:nvSpPr>
            <p:cNvPr id="11" name="Rectangle 678">
              <a:extLst>
                <a:ext uri="{FF2B5EF4-FFF2-40B4-BE49-F238E27FC236}">
                  <a16:creationId xmlns:a16="http://schemas.microsoft.com/office/drawing/2014/main" id="{79AEF90C-FDC4-A627-733B-CA8CCAA4BFAD}"/>
                </a:ext>
              </a:extLst>
            </p:cNvPr>
            <p:cNvSpPr/>
            <p:nvPr/>
          </p:nvSpPr>
          <p:spPr>
            <a:xfrm>
              <a:off x="2516632" y="0"/>
              <a:ext cx="38479" cy="1734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CL" sz="10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Rectangle 679">
              <a:extLst>
                <a:ext uri="{FF2B5EF4-FFF2-40B4-BE49-F238E27FC236}">
                  <a16:creationId xmlns:a16="http://schemas.microsoft.com/office/drawing/2014/main" id="{778ECE92-A8A5-7334-6BEB-203DBD772CDF}"/>
                </a:ext>
              </a:extLst>
            </p:cNvPr>
            <p:cNvSpPr/>
            <p:nvPr/>
          </p:nvSpPr>
          <p:spPr>
            <a:xfrm>
              <a:off x="2516632" y="1740662"/>
              <a:ext cx="38479" cy="1734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CL" sz="10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728">
              <a:extLst>
                <a:ext uri="{FF2B5EF4-FFF2-40B4-BE49-F238E27FC236}">
                  <a16:creationId xmlns:a16="http://schemas.microsoft.com/office/drawing/2014/main" id="{DBBA89E4-F77D-A5E3-DFD3-01AD8E36B56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57450" y="163449"/>
              <a:ext cx="4343400" cy="1549400"/>
            </a:xfrm>
            <a:prstGeom prst="rect">
              <a:avLst/>
            </a:prstGeom>
          </p:spPr>
        </p:pic>
        <p:pic>
          <p:nvPicPr>
            <p:cNvPr id="14" name="Picture 732">
              <a:extLst>
                <a:ext uri="{FF2B5EF4-FFF2-40B4-BE49-F238E27FC236}">
                  <a16:creationId xmlns:a16="http://schemas.microsoft.com/office/drawing/2014/main" id="{35A9DF87-5853-2D06-3C5E-AF39ADE9B4A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830"/>
              <a:ext cx="2400300" cy="179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87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D661-CF4B-6861-192A-9F6CECEA0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EE83E122-5CF1-803D-AC39-C5B7E780467F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09ED11AB-E687-B17D-5E48-46049E6A848E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BCE9380E-BE9E-9DCB-628A-55BE7C720B26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04813253-C58D-7EA9-BBB0-E34490797AE8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0A4DF67A-5276-3AE4-7F24-2149D48A70B6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FF079C-E08C-26C3-DE3B-17A24D436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0C98F6-4597-734E-BCCB-9BA40D5490EB}"/>
              </a:ext>
            </a:extLst>
          </p:cNvPr>
          <p:cNvSpPr txBox="1"/>
          <p:nvPr/>
        </p:nvSpPr>
        <p:spPr>
          <a:xfrm>
            <a:off x="540144" y="1143659"/>
            <a:ext cx="114863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HIPERMETROPIA</a:t>
            </a:r>
            <a:r>
              <a:rPr lang="es-MX" sz="2800" dirty="0"/>
              <a:t>: La hipermetropía es una patología de la visión que se caracteriza porque la imagen, se forma detrás de la retina. Esto se debe a que el globo ocular es mas corto de lo normal. Esta patología se corrige con lentes de tipo convergentes o biconvexo</a:t>
            </a:r>
            <a:r>
              <a:rPr lang="es-MX" dirty="0"/>
              <a:t>. </a:t>
            </a:r>
            <a:endParaRPr lang="es-CL" dirty="0"/>
          </a:p>
        </p:txBody>
      </p:sp>
      <p:grpSp>
        <p:nvGrpSpPr>
          <p:cNvPr id="15" name="Group 8626">
            <a:extLst>
              <a:ext uri="{FF2B5EF4-FFF2-40B4-BE49-F238E27FC236}">
                <a16:creationId xmlns:a16="http://schemas.microsoft.com/office/drawing/2014/main" id="{3E287BCD-88A0-CF2F-C5A1-3F7B53F34F6C}"/>
              </a:ext>
            </a:extLst>
          </p:cNvPr>
          <p:cNvGrpSpPr/>
          <p:nvPr/>
        </p:nvGrpSpPr>
        <p:grpSpPr>
          <a:xfrm>
            <a:off x="540144" y="3275365"/>
            <a:ext cx="11299039" cy="3062805"/>
            <a:chOff x="0" y="0"/>
            <a:chExt cx="6802756" cy="1560641"/>
          </a:xfrm>
        </p:grpSpPr>
        <p:sp>
          <p:nvSpPr>
            <p:cNvPr id="17" name="Rectangle 715">
              <a:extLst>
                <a:ext uri="{FF2B5EF4-FFF2-40B4-BE49-F238E27FC236}">
                  <a16:creationId xmlns:a16="http://schemas.microsoft.com/office/drawing/2014/main" id="{72DD5DC2-124C-5500-BFBA-961CF0225BF0}"/>
                </a:ext>
              </a:extLst>
            </p:cNvPr>
            <p:cNvSpPr/>
            <p:nvPr/>
          </p:nvSpPr>
          <p:spPr>
            <a:xfrm>
              <a:off x="406705" y="1387222"/>
              <a:ext cx="38479" cy="1734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CL" sz="1000" b="1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CL" sz="1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730">
              <a:extLst>
                <a:ext uri="{FF2B5EF4-FFF2-40B4-BE49-F238E27FC236}">
                  <a16:creationId xmlns:a16="http://schemas.microsoft.com/office/drawing/2014/main" id="{9FD8F8F5-508D-103F-A3C2-CB7BF438D85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255" y="3175"/>
              <a:ext cx="4000501" cy="1492885"/>
            </a:xfrm>
            <a:prstGeom prst="rect">
              <a:avLst/>
            </a:prstGeom>
          </p:spPr>
        </p:pic>
        <p:pic>
          <p:nvPicPr>
            <p:cNvPr id="19" name="Picture 734">
              <a:extLst>
                <a:ext uri="{FF2B5EF4-FFF2-40B4-BE49-F238E27FC236}">
                  <a16:creationId xmlns:a16="http://schemas.microsoft.com/office/drawing/2014/main" id="{78EB65BD-3C91-FFF0-2520-02240446853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80225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43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7C649-9DCE-2C5B-E99D-381E99DA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04F10E61-EDF5-22B9-D007-C232D1A421A6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BDCA7508-B0E7-94E4-2E2D-4FC54FBFED7F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C7ACEF2F-A9FD-6FE0-B3EB-F83DBC76624F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4AFD3257-C1AA-1B8D-696F-0F9B8A94090B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93164662-1FBD-7645-FC83-45AC67E689AB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4649F7-0983-7C51-B1F9-37FCB3F96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105B51-D7A9-1F63-177C-3F1157B44D08}"/>
              </a:ext>
            </a:extLst>
          </p:cNvPr>
          <p:cNvSpPr txBox="1"/>
          <p:nvPr/>
        </p:nvSpPr>
        <p:spPr>
          <a:xfrm>
            <a:off x="176474" y="1090976"/>
            <a:ext cx="117357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ASTIGMATISMO</a:t>
            </a:r>
            <a:r>
              <a:rPr lang="es-MX" sz="2800" dirty="0"/>
              <a:t>: Generalmente proviene de un problema en la curvatura de la córnea o el cristalino, lo que impide el enfoque claro de los objetos tanto lejos como cerca. El astigmatismo es de origen hereditario, pero también se puede producir después de intervenciones quirúrgicas, traumatismos o enfermedades. Se corrige con lentes cilíndricos o por medio de una cirugía. </a:t>
            </a:r>
            <a:endParaRPr lang="es-CL" sz="2800" dirty="0"/>
          </a:p>
        </p:txBody>
      </p:sp>
      <p:pic>
        <p:nvPicPr>
          <p:cNvPr id="4" name="Picture 894">
            <a:extLst>
              <a:ext uri="{FF2B5EF4-FFF2-40B4-BE49-F238E27FC236}">
                <a16:creationId xmlns:a16="http://schemas.microsoft.com/office/drawing/2014/main" id="{BD719612-331B-3A0F-C00A-0D505B5894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5886" y="4048200"/>
            <a:ext cx="11486366" cy="24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2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56C5-2497-F712-A40B-6BF4914B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2CAB4119-C50A-2FD7-1756-10BE901B060E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3A3DAD92-1C10-E0E8-614E-CE952F3D3E27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51F2D8F9-CFBF-32C2-F354-CB0E58051957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7A0C60C5-C9EC-976B-1708-4F4998921428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0D970DB2-B693-E5EA-755B-4D5A7FA74B96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065812-695E-7EFB-B921-DB0D2C09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3C64B3-3AE4-48B9-508C-C5272D38CAB8}"/>
              </a:ext>
            </a:extLst>
          </p:cNvPr>
          <p:cNvSpPr txBox="1"/>
          <p:nvPr/>
        </p:nvSpPr>
        <p:spPr>
          <a:xfrm>
            <a:off x="400832" y="1376554"/>
            <a:ext cx="115364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Defecto de la visión en que la imagen de un objeto es proyectada más atrás de la retina y que se puede corregir mediante el uso de una lente convergente. La descripción anterior corresponde al defecto llamado: </a:t>
            </a:r>
          </a:p>
          <a:p>
            <a:r>
              <a:rPr lang="es-MX" sz="2800" dirty="0"/>
              <a:t> </a:t>
            </a:r>
          </a:p>
          <a:p>
            <a:r>
              <a:rPr lang="es-MX" sz="2800" dirty="0"/>
              <a:t>a)	miopía. </a:t>
            </a:r>
          </a:p>
          <a:p>
            <a:r>
              <a:rPr lang="es-MX" sz="2800" dirty="0"/>
              <a:t>b)	hipermetropía. </a:t>
            </a:r>
          </a:p>
          <a:p>
            <a:r>
              <a:rPr lang="es-MX" sz="2800" dirty="0"/>
              <a:t>c)	astigmatismo. </a:t>
            </a:r>
          </a:p>
          <a:p>
            <a:r>
              <a:rPr lang="es-MX" sz="2800" dirty="0"/>
              <a:t>d)	daltonismo</a:t>
            </a:r>
            <a:r>
              <a:rPr lang="es-MX" dirty="0"/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D7389A4D-CB9A-E4CD-A690-DADE13614160}"/>
                  </a:ext>
                </a:extLst>
              </p14:cNvPr>
              <p14:cNvContentPartPr/>
              <p14:nvPr/>
            </p14:nvContentPartPr>
            <p14:xfrm>
              <a:off x="3737520" y="3246480"/>
              <a:ext cx="879840" cy="5572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D7389A4D-CB9A-E4CD-A690-DADE136141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8160" y="3237120"/>
                <a:ext cx="898560" cy="5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92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880B-8F83-CF52-C6B5-8EAB6C4FA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F88C6E2E-4B1E-85DE-4076-B42BACE8445B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09466195-4845-024B-DC50-1F20E3E266C9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81881DE2-05EC-4E59-4074-C11178217FC8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670E3ED9-12DF-8D39-DEF7-E02FD52BDF8E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601A161C-6CEB-4B64-6818-4853D77D115C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180BDC-0107-FB39-A4C4-B3FFA696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8AA40B8-5E9B-BB77-5AE7-7FEB1883E017}"/>
              </a:ext>
            </a:extLst>
          </p:cNvPr>
          <p:cNvSpPr txBox="1"/>
          <p:nvPr/>
        </p:nvSpPr>
        <p:spPr>
          <a:xfrm>
            <a:off x="751562" y="1376541"/>
            <a:ext cx="10684700" cy="4437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025" indent="-234950" algn="just">
              <a:lnSpc>
                <a:spcPct val="111000"/>
              </a:lnSpc>
              <a:spcAft>
                <a:spcPts val="50"/>
              </a:spcAft>
              <a:buNone/>
            </a:pPr>
            <a:r>
              <a:rPr lang="es-CL" sz="3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defecto de la visión es la miopía, que se corrige mediante el uso de una lente: </a:t>
            </a:r>
            <a:endParaRPr lang="es-CL" sz="36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indent="-6350" algn="l">
              <a:lnSpc>
                <a:spcPct val="107000"/>
              </a:lnSpc>
              <a:spcAft>
                <a:spcPts val="210"/>
              </a:spcAft>
              <a:buNone/>
            </a:pPr>
            <a:r>
              <a:rPr lang="es-CL" sz="3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36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3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divergente.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3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cilíndrica.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3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convergente.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3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Cóncava.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4C674660-507C-04A7-DA6C-F99A6E84A7DD}"/>
                  </a:ext>
                </a:extLst>
              </p14:cNvPr>
              <p14:cNvContentPartPr/>
              <p14:nvPr/>
            </p14:nvContentPartPr>
            <p14:xfrm>
              <a:off x="3551760" y="2778480"/>
              <a:ext cx="1364760" cy="7095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4C674660-507C-04A7-DA6C-F99A6E84A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2400" y="2769120"/>
                <a:ext cx="1383480" cy="7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255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053A1-AA11-8E0B-CB50-183E6C89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5254DF-7050-AEA5-B8B6-5B4BA284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3" y="161926"/>
            <a:ext cx="3155449" cy="815104"/>
          </a:xfrm>
          <a:prstGeom prst="rect">
            <a:avLst/>
          </a:prstGeom>
        </p:spPr>
      </p:pic>
      <p:pic>
        <p:nvPicPr>
          <p:cNvPr id="3" name="Picture 192">
            <a:extLst>
              <a:ext uri="{FF2B5EF4-FFF2-40B4-BE49-F238E27FC236}">
                <a16:creationId xmlns:a16="http://schemas.microsoft.com/office/drawing/2014/main" id="{311F4924-8765-A6F2-D946-C4B5F785A4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717" y="1884806"/>
            <a:ext cx="3276960" cy="38896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82E4B5-0869-0E8B-F959-B8E23A5499B0}"/>
              </a:ext>
            </a:extLst>
          </p:cNvPr>
          <p:cNvSpPr txBox="1"/>
          <p:nvPr/>
        </p:nvSpPr>
        <p:spPr>
          <a:xfrm>
            <a:off x="3582445" y="4260215"/>
            <a:ext cx="8329807" cy="2372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24765" indent="-6350" algn="just">
              <a:lnSpc>
                <a:spcPct val="107000"/>
              </a:lnSpc>
              <a:spcAft>
                <a:spcPts val="800"/>
              </a:spcAft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lentes al igual que los espejos, poseen un </a:t>
            </a:r>
            <a:r>
              <a:rPr lang="es-CL" sz="2800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eje óptico, un foco, un centro de curvatura, y una distancia focal</a:t>
            </a: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 la que como su nombre lo indica, es la distancia que existe entre la base del lente y el foco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722F31-9D09-DB14-2C76-4E4276EDA971}"/>
              </a:ext>
            </a:extLst>
          </p:cNvPr>
          <p:cNvSpPr txBox="1"/>
          <p:nvPr/>
        </p:nvSpPr>
        <p:spPr>
          <a:xfrm>
            <a:off x="3582445" y="81993"/>
            <a:ext cx="8493838" cy="388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825" marR="614045" indent="-6350" algn="just">
              <a:lnSpc>
                <a:spcPct val="111000"/>
              </a:lnSpc>
              <a:spcAft>
                <a:spcPts val="610"/>
              </a:spcAft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 lentes son piezas elaboradas de material transparente y limitadas por dos superficies, que pueden ser curvas, o bien una plana y la otra curva. Su funcionamiento se basa en la refracción, ya que hace variar la dirección de los haces de luz mediante el cambio de medio de propagación, principalmente aire-vidrio (o viceversa).  </a:t>
            </a:r>
            <a:endParaRPr lang="es-CL" sz="28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2AE47FC9-7478-7F97-2F5F-655F75DB1057}"/>
                  </a:ext>
                </a:extLst>
              </p14:cNvPr>
              <p14:cNvContentPartPr/>
              <p14:nvPr/>
            </p14:nvContentPartPr>
            <p14:xfrm>
              <a:off x="4050720" y="514440"/>
              <a:ext cx="7477560" cy="521640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2AE47FC9-7478-7F97-2F5F-655F75DB10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1360" y="505080"/>
                <a:ext cx="7496280" cy="52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7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99749-B9B6-B306-F436-F6CFEDF5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BE9D12B5-A462-E267-133A-D6A8B25A79BC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043CB012-1685-5517-DB2A-F62E7EC93729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8CEC786D-223F-109B-0112-661EF61557E0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A52F8977-0564-3B90-D6FD-3EDEDA85FD26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785B491D-0940-FAD2-0FD7-E948D0F2E36C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57DED3-D850-B144-7197-C28B3475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6F437C-F00B-D652-3E88-07158DED876C}"/>
              </a:ext>
            </a:extLst>
          </p:cNvPr>
          <p:cNvSpPr txBox="1"/>
          <p:nvPr/>
        </p:nvSpPr>
        <p:spPr>
          <a:xfrm>
            <a:off x="488515" y="1284647"/>
            <a:ext cx="11110586" cy="476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025" indent="-234950" algn="just">
              <a:lnSpc>
                <a:spcPct val="111000"/>
              </a:lnSpc>
              <a:spcAft>
                <a:spcPts val="50"/>
              </a:spcAft>
              <a:buNone/>
            </a:pP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investigador privado observa una huella con una lupa, tal como muestra la figura. Considerando que la lupa es una lente convergente, Si al mirar la huella a través de la lupa el investigador privado no la ve, esto se debe a que la huella se ubicó: 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indent="-6350" algn="l">
              <a:lnSpc>
                <a:spcPct val="107000"/>
              </a:lnSpc>
              <a:spcAft>
                <a:spcPts val="220"/>
              </a:spcAft>
              <a:buNone/>
            </a:pP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en el centro de curvatura.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entre el foco y la lente.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en el foco. </a:t>
            </a:r>
          </a:p>
          <a:p>
            <a:pPr lvl="0" algn="just" fontAlgn="base">
              <a:lnSpc>
                <a:spcPct val="110000"/>
              </a:lnSpc>
              <a:spcAft>
                <a:spcPts val="3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entre el centro de curvatura y el foco. </a:t>
            </a:r>
          </a:p>
          <a:p>
            <a:pPr marL="6350" indent="-6350" algn="l">
              <a:lnSpc>
                <a:spcPct val="107000"/>
              </a:lnSpc>
              <a:spcAft>
                <a:spcPts val="85"/>
              </a:spcAft>
            </a:pPr>
            <a:r>
              <a:rPr lang="es-CL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1071">
            <a:extLst>
              <a:ext uri="{FF2B5EF4-FFF2-40B4-BE49-F238E27FC236}">
                <a16:creationId xmlns:a16="http://schemas.microsoft.com/office/drawing/2014/main" id="{7E9962EF-2DDC-5155-8DBE-F4C621EA7E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89107" y="3217900"/>
            <a:ext cx="4914378" cy="30287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4D91793B-3E7E-6D3A-7AE2-8D08D668A87E}"/>
                  </a:ext>
                </a:extLst>
              </p14:cNvPr>
              <p14:cNvContentPartPr/>
              <p14:nvPr/>
            </p14:nvContentPartPr>
            <p14:xfrm>
              <a:off x="2558160" y="4817520"/>
              <a:ext cx="1246320" cy="2476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4D91793B-3E7E-6D3A-7AE2-8D08D668A8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8800" y="4808160"/>
                <a:ext cx="1265040" cy="2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01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0ABF-F5C5-2199-42AC-33E4BEE23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5F05FEF4-4E92-B307-8610-532DD854E144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91715DE4-C336-E624-8949-09E3D632B7C3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83A461B6-F659-2EB7-6FB7-618DD2453882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E3B19F23-28ED-642E-BB45-054C97C82231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FFDE4C65-2982-55E1-080C-33A2D592588E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213C7C-55A8-8599-B65C-F6292D8A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A90C6C-1577-8A24-6089-38DCEBC6F517}"/>
              </a:ext>
            </a:extLst>
          </p:cNvPr>
          <p:cNvSpPr txBox="1"/>
          <p:nvPr/>
        </p:nvSpPr>
        <p:spPr>
          <a:xfrm>
            <a:off x="463463" y="1592103"/>
            <a:ext cx="11110586" cy="4282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025" indent="-234950" algn="just">
              <a:lnSpc>
                <a:spcPct val="111000"/>
              </a:lnSpc>
              <a:spcAft>
                <a:spcPts val="50"/>
              </a:spcAft>
              <a:buNone/>
            </a:pP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los fenómenos ondulatorios que experimenta la luz, ¿cuál es el responsable, principalmente, de la formación de imágenes en las lentes?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6350" algn="l">
              <a:lnSpc>
                <a:spcPct val="107000"/>
              </a:lnSpc>
              <a:spcAft>
                <a:spcPts val="210"/>
              </a:spcAft>
              <a:buNone/>
            </a:pP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Reflexión.</a:t>
            </a:r>
            <a:r>
              <a:rPr lang="es-CL" sz="28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2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Difracción.</a:t>
            </a:r>
            <a:r>
              <a:rPr lang="es-CL" sz="28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2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Refracción.</a:t>
            </a:r>
            <a:r>
              <a:rPr lang="es-CL" sz="28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2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10000"/>
              </a:lnSpc>
              <a:spcAft>
                <a:spcPts val="3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Dispersión</a:t>
            </a:r>
            <a:r>
              <a:rPr lang="es-CL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CL" sz="18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1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6350" algn="l">
              <a:lnSpc>
                <a:spcPct val="107000"/>
              </a:lnSpc>
              <a:spcAft>
                <a:spcPts val="240"/>
              </a:spcAft>
            </a:pPr>
            <a:r>
              <a:rPr lang="es-CL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89A66200-1D10-38A6-7CC0-1D1654EA5D04}"/>
                  </a:ext>
                </a:extLst>
              </p14:cNvPr>
              <p14:cNvContentPartPr/>
              <p14:nvPr/>
            </p14:nvContentPartPr>
            <p14:xfrm>
              <a:off x="2579040" y="4215240"/>
              <a:ext cx="836280" cy="6580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89A66200-1D10-38A6-7CC0-1D1654EA5D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9680" y="4205880"/>
                <a:ext cx="855000" cy="6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41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63E03-DBF1-BBDD-2DF0-F01C5E4EC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0F3BDBD2-D255-9055-E18A-944B9862781A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4E023B9C-1F6F-000F-E627-FF6E7003CEFA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CE0DE883-9557-E18E-FBF4-C6E0E6EABD40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CBFCD9E1-B654-0A4B-22BC-73F7EB3E61C1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866AA4EB-8EE2-20CC-B02D-DA55DDCC3116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984B6D-6DF4-9095-98BC-5E09A955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4" y="47820"/>
            <a:ext cx="2303680" cy="12159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EAD527-DAD0-643B-5AD6-EBE3F78AEE20}"/>
              </a:ext>
            </a:extLst>
          </p:cNvPr>
          <p:cNvSpPr txBox="1"/>
          <p:nvPr/>
        </p:nvSpPr>
        <p:spPr>
          <a:xfrm>
            <a:off x="588723" y="1654332"/>
            <a:ext cx="11060482" cy="3974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075" indent="-6350" algn="just">
              <a:lnSpc>
                <a:spcPct val="111000"/>
              </a:lnSpc>
              <a:spcAft>
                <a:spcPts val="50"/>
              </a:spcAft>
              <a:buNone/>
            </a:pP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los espejos esféricos y en las lentes delgadas, las imágenes reales siempre son: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indent="-6350" algn="l">
              <a:lnSpc>
                <a:spcPct val="107000"/>
              </a:lnSpc>
              <a:spcAft>
                <a:spcPts val="235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6350" indent="-6350" algn="l">
              <a:lnSpc>
                <a:spcPct val="107000"/>
              </a:lnSpc>
              <a:spcAft>
                <a:spcPts val="235"/>
              </a:spcAft>
              <a:buNone/>
            </a:pPr>
            <a:r>
              <a:rPr lang="es-CL" sz="2800" u="none" strike="noStrike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derechas.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invertidas.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de mayor tamaño que el objeto. </a:t>
            </a:r>
          </a:p>
          <a:p>
            <a:pPr lvl="0" algn="just" fontAlgn="base">
              <a:lnSpc>
                <a:spcPct val="110000"/>
              </a:lnSpc>
              <a:spcAft>
                <a:spcPts val="195"/>
              </a:spcAft>
              <a:buClr>
                <a:srgbClr val="000000"/>
              </a:buClr>
              <a:buSzPts val="10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de menor tamaño que el objeto. </a:t>
            </a:r>
          </a:p>
          <a:p>
            <a:pPr marL="6350" indent="-6350" algn="l">
              <a:lnSpc>
                <a:spcPct val="107000"/>
              </a:lnSpc>
              <a:spcAft>
                <a:spcPts val="195"/>
              </a:spcAft>
            </a:pPr>
            <a:r>
              <a:rPr lang="es-CL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0EF8CA87-6ADD-D288-FD94-E84EB9B6A18B}"/>
                  </a:ext>
                </a:extLst>
              </p14:cNvPr>
              <p14:cNvContentPartPr/>
              <p14:nvPr/>
            </p14:nvContentPartPr>
            <p14:xfrm>
              <a:off x="2567880" y="3265920"/>
              <a:ext cx="1000440" cy="5846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0EF8CA87-6ADD-D288-FD94-E84EB9B6A1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8520" y="3256560"/>
                <a:ext cx="101916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84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54991-9796-9C37-E85E-E6E895FAC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98FAE741-9A0D-842B-92B5-94F8AD3C0D10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52D4DA5C-DCF8-0531-F7BA-0988C968F15D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31BD6B04-5825-168A-FE40-35726EABCC72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77B77A19-3DB2-C462-403D-5F81C2081875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61B60A08-1CDC-8841-65AA-B89030BE1EFF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ADACA6-331F-36C1-DB58-2FF61B13CA73}"/>
              </a:ext>
            </a:extLst>
          </p:cNvPr>
          <p:cNvSpPr txBox="1"/>
          <p:nvPr/>
        </p:nvSpPr>
        <p:spPr>
          <a:xfrm>
            <a:off x="440498" y="295913"/>
            <a:ext cx="11409124" cy="6213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" algn="just">
              <a:lnSpc>
                <a:spcPct val="98000"/>
              </a:lnSpc>
              <a:spcAft>
                <a:spcPts val="35"/>
              </a:spcAft>
              <a:buNone/>
            </a:pPr>
            <a:r>
              <a:rPr lang="es-CL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respecto a las imágenes formadas en las lentes convergentes se hacen las siguientes afirmaciones: </a:t>
            </a:r>
            <a:endParaRPr lang="es-CL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51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CL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 fontAlgn="base">
              <a:lnSpc>
                <a:spcPct val="99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Al ubicar un objeto entre el foco de la lente y el infinito su imagen será real y derecha. </a:t>
            </a:r>
          </a:p>
          <a:p>
            <a:pPr lvl="0" algn="just" fontAlgn="base">
              <a:lnSpc>
                <a:spcPct val="99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Al ubicar un objeto entre el foco y la lente, su imagen será virtual, derecha y de mayor tamaño que el objeto. </a:t>
            </a:r>
          </a:p>
          <a:p>
            <a:pPr lvl="0" algn="just" fontAlgn="base">
              <a:lnSpc>
                <a:spcPct val="98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Al ubicar el objeto justo en el foco de la lente su imagen será virtual, derecha y de menor tamaño que el objeto. </a:t>
            </a:r>
          </a:p>
          <a:p>
            <a:pPr marL="1651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(son) verdadera(s): </a:t>
            </a:r>
            <a:endParaRPr lang="es-CL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Sólo I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Sólo II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Sólo III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I, II y III </a:t>
            </a:r>
          </a:p>
          <a:p>
            <a:pPr marL="16510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C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820B052-43D7-76A6-7FD3-058AB49AF579}"/>
                  </a:ext>
                </a:extLst>
              </p14:cNvPr>
              <p14:cNvContentPartPr/>
              <p14:nvPr/>
            </p14:nvContentPartPr>
            <p14:xfrm>
              <a:off x="1895040" y="4417200"/>
              <a:ext cx="575280" cy="4424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820B052-43D7-76A6-7FD3-058AB49AF5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5680" y="4407840"/>
                <a:ext cx="594000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12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01681-CB7C-C0E6-69E3-39C0262BC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F3CE0AAC-34E2-ED47-B532-2CD3160E3DCB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4A40ED61-126A-0B14-A537-9D54D06E1211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649AEBCD-A9D9-E940-268E-05E22E26C880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59DDA498-41BC-373B-4DB1-D673A61AA52D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5FA67CE6-412E-2B0E-E3C2-B5821D8884E8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D8067-2EEF-2896-D3F6-6B99FF162DC0}"/>
              </a:ext>
            </a:extLst>
          </p:cNvPr>
          <p:cNvSpPr txBox="1"/>
          <p:nvPr/>
        </p:nvSpPr>
        <p:spPr>
          <a:xfrm>
            <a:off x="468039" y="884110"/>
            <a:ext cx="114567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/>
              <a:t>Al ubicar un objeto delante de una lente divergente su imagen será: </a:t>
            </a:r>
          </a:p>
          <a:p>
            <a:r>
              <a:rPr lang="es-MX" sz="3200" dirty="0"/>
              <a:t> </a:t>
            </a:r>
          </a:p>
          <a:p>
            <a:r>
              <a:rPr lang="es-MX" sz="3200" dirty="0"/>
              <a:t>A)	Siempre derecha, real y de mayor tamaño que el objeto.  </a:t>
            </a:r>
          </a:p>
          <a:p>
            <a:r>
              <a:rPr lang="es-MX" sz="3200" dirty="0"/>
              <a:t>B)	Siempre invertida, real y de mayor tamaño que el objeto. </a:t>
            </a:r>
          </a:p>
          <a:p>
            <a:r>
              <a:rPr lang="es-MX" sz="3200" dirty="0"/>
              <a:t>C) Siempre virtual, derecha y de menor tamaño que el </a:t>
            </a:r>
          </a:p>
          <a:p>
            <a:r>
              <a:rPr lang="es-MX" sz="3200" dirty="0"/>
              <a:t>objeto	. </a:t>
            </a:r>
          </a:p>
          <a:p>
            <a:r>
              <a:rPr lang="es-MX" sz="3200" dirty="0"/>
              <a:t>D) Siempre virtual y de mayor tamaño que el objeto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DC1DE43-93CA-87AD-89A2-70D5690DA664}"/>
                  </a:ext>
                </a:extLst>
              </p14:cNvPr>
              <p14:cNvContentPartPr/>
              <p14:nvPr/>
            </p14:nvContentPartPr>
            <p14:xfrm>
              <a:off x="1874880" y="3873960"/>
              <a:ext cx="1046160" cy="3211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DC1DE43-93CA-87AD-89A2-70D5690DA6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5520" y="3864600"/>
                <a:ext cx="106488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345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627F4-A39E-6FB5-F6C2-DB0EBCA91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A30C5978-992E-5339-ABB6-2385BC03AD6B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C33EA4C7-2C24-6CC5-72DA-85E711E0BFBF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81C99192-DDD7-6835-A902-78F0F16C1C6D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1D629B42-3E33-6009-AF80-9F1AB5B61A09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6084AC11-EC25-C758-4AA0-4C63D486BF3C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55570D-B972-DE41-2C8D-C9795AAC5B77}"/>
              </a:ext>
            </a:extLst>
          </p:cNvPr>
          <p:cNvSpPr txBox="1"/>
          <p:nvPr/>
        </p:nvSpPr>
        <p:spPr>
          <a:xfrm>
            <a:off x="406534" y="524084"/>
            <a:ext cx="110547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Delante de una delgada lente biconvexa se coloca un objeto, tal como lo muestra la figura a continuación: </a:t>
            </a:r>
            <a:endParaRPr lang="es-CL" sz="2800" dirty="0"/>
          </a:p>
        </p:txBody>
      </p:sp>
      <p:pic>
        <p:nvPicPr>
          <p:cNvPr id="5" name="Picture 7671">
            <a:extLst>
              <a:ext uri="{FF2B5EF4-FFF2-40B4-BE49-F238E27FC236}">
                <a16:creationId xmlns:a16="http://schemas.microsoft.com/office/drawing/2014/main" id="{726E3317-D64B-3D83-2BC9-B7F7C47D01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0974" y="1615474"/>
            <a:ext cx="5435025" cy="12900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8C3C56-911C-618C-AF1B-A34F95782E70}"/>
              </a:ext>
            </a:extLst>
          </p:cNvPr>
          <p:cNvSpPr txBox="1"/>
          <p:nvPr/>
        </p:nvSpPr>
        <p:spPr>
          <a:xfrm>
            <a:off x="792271" y="3129370"/>
            <a:ext cx="6093912" cy="3173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¿En qué lugar se ubica la imagen formada por la lente?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51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) la izquierda del objeto. </a:t>
            </a:r>
          </a:p>
          <a:p>
            <a:pPr lvl="0" fontAlgn="base">
              <a:lnSpc>
                <a:spcPct val="107000"/>
              </a:lnSpc>
              <a:spcAft>
                <a:spcPts val="27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Entre la lente y 𝐹</a:t>
            </a:r>
            <a:r>
              <a:rPr lang="es-CL" sz="2800" u="none" strike="noStrike" kern="100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Entre 𝐹</a:t>
            </a:r>
            <a:r>
              <a:rPr lang="es-CL" sz="2800" u="none" strike="noStrike" kern="100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𝐶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A la derecha de del objeto </a:t>
            </a:r>
          </a:p>
        </p:txBody>
      </p:sp>
      <p:pic>
        <p:nvPicPr>
          <p:cNvPr id="9" name="Picture 547">
            <a:extLst>
              <a:ext uri="{FF2B5EF4-FFF2-40B4-BE49-F238E27FC236}">
                <a16:creationId xmlns:a16="http://schemas.microsoft.com/office/drawing/2014/main" id="{44B6CA28-AB44-6F4F-D9B0-8B1B988A85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64330" y="3147216"/>
            <a:ext cx="5296986" cy="3099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5723527-641A-94B4-1956-81AF5D8A3EE1}"/>
                  </a:ext>
                </a:extLst>
              </p14:cNvPr>
              <p14:cNvContentPartPr/>
              <p14:nvPr/>
            </p14:nvContentPartPr>
            <p14:xfrm>
              <a:off x="494280" y="1402920"/>
              <a:ext cx="9277200" cy="43282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5723527-641A-94B4-1956-81AF5D8A3E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920" y="1393560"/>
                <a:ext cx="9295920" cy="43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77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9E849-D7FB-3C8E-3289-4D524BCD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7AFF5061-7F48-F583-CE68-89DA983BD933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5D9FFD2D-2F11-0896-45C5-B517FB83D903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F58B416C-A898-E29C-3200-EA4666144715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EBB62283-E30F-16C6-4937-73C0962F9F98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2C5003F9-CB44-D392-A176-B51103D98665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C65D03-340F-583D-D858-88B119F39FB4}"/>
              </a:ext>
            </a:extLst>
          </p:cNvPr>
          <p:cNvSpPr txBox="1"/>
          <p:nvPr/>
        </p:nvSpPr>
        <p:spPr>
          <a:xfrm>
            <a:off x="520392" y="618055"/>
            <a:ext cx="110479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4. Se tiene una lente delgada bicóncava, y se coloca un objeto frente a ella con la esperanza de poder formar una imagen real de igual tamaño que el objeto, entonces, la posición del objeto: </a:t>
            </a:r>
          </a:p>
          <a:p>
            <a:r>
              <a:rPr lang="es-MX" sz="2800" dirty="0"/>
              <a:t> </a:t>
            </a:r>
          </a:p>
          <a:p>
            <a:r>
              <a:rPr lang="es-MX" sz="2800" dirty="0"/>
              <a:t>A)	Debe ser en uno de los focos de la lente </a:t>
            </a:r>
          </a:p>
          <a:p>
            <a:r>
              <a:rPr lang="es-MX" sz="2800" dirty="0"/>
              <a:t>B)	debe ser justo en el punto cuya distancia a la lente sea dos veces la distancia focal. </a:t>
            </a:r>
          </a:p>
          <a:p>
            <a:r>
              <a:rPr lang="es-MX" sz="2800" dirty="0"/>
              <a:t>C)	debe ser entre la lente y uno de sus focos. </a:t>
            </a:r>
          </a:p>
          <a:p>
            <a:r>
              <a:rPr lang="es-MX" sz="2800" dirty="0"/>
              <a:t>D) no importa, ya que no es posible formar la imagen </a:t>
            </a:r>
          </a:p>
          <a:p>
            <a:r>
              <a:rPr lang="es-MX" sz="2800" dirty="0"/>
              <a:t>deseada	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1EE85879-7683-94EE-E474-AE7698830AA5}"/>
                  </a:ext>
                </a:extLst>
              </p14:cNvPr>
              <p14:cNvContentPartPr/>
              <p14:nvPr/>
            </p14:nvContentPartPr>
            <p14:xfrm>
              <a:off x="7676280" y="2188440"/>
              <a:ext cx="445680" cy="3258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1EE85879-7683-94EE-E474-AE7698830A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6920" y="2179080"/>
                <a:ext cx="464400" cy="3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3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0FF67-62A3-FD20-3FFF-1507B1AAD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3">
            <a:extLst>
              <a:ext uri="{FF2B5EF4-FFF2-40B4-BE49-F238E27FC236}">
                <a16:creationId xmlns:a16="http://schemas.microsoft.com/office/drawing/2014/main" id="{1A684418-7DD6-EBB6-6224-5A1625302B1D}"/>
              </a:ext>
            </a:extLst>
          </p:cNvPr>
          <p:cNvSpPr/>
          <p:nvPr/>
        </p:nvSpPr>
        <p:spPr>
          <a:xfrm>
            <a:off x="2634081" y="1901939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3E967C77-DECC-E9B7-7FA7-36FE4CE8379A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36EE93E3-7B52-E212-2471-78C564E8AE02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C25211A0-9989-2E5D-E91B-45E1AFC2A31D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7A650DA0-A71F-4416-4A26-475908AD234F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2F0C87-4B76-FB2F-683D-E0B24E7673ED}"/>
              </a:ext>
            </a:extLst>
          </p:cNvPr>
          <p:cNvSpPr txBox="1"/>
          <p:nvPr/>
        </p:nvSpPr>
        <p:spPr>
          <a:xfrm>
            <a:off x="651353" y="717391"/>
            <a:ext cx="11135639" cy="313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>
              <a:lnSpc>
                <a:spcPct val="98000"/>
              </a:lnSpc>
              <a:spcAft>
                <a:spcPts val="1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¿Qué se debería utilizar para construir un telescopio refractor?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5620" marR="492760" indent="-514350">
              <a:lnSpc>
                <a:spcPct val="99000"/>
              </a:lnSpc>
              <a:spcAft>
                <a:spcPts val="800"/>
              </a:spcAft>
              <a:buAutoNum type="alphaUcParenR"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espejo convexo y una lente divergente. </a:t>
            </a:r>
          </a:p>
          <a:p>
            <a:pPr marL="515620" marR="492760" indent="-514350">
              <a:lnSpc>
                <a:spcPct val="99000"/>
              </a:lnSpc>
              <a:spcAft>
                <a:spcPts val="800"/>
              </a:spcAft>
              <a:buAutoNum type="alphaUcParenR"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espejo convexo y una lente divergente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par de lentes biconvexas.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Un par de lentes </a:t>
            </a:r>
            <a:r>
              <a:rPr lang="es-CL" sz="2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biconcavas</a:t>
            </a:r>
            <a:r>
              <a:rPr lang="es-CL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ADA189DF-9D5A-3510-2D5F-2810183B21FC}"/>
                  </a:ext>
                </a:extLst>
              </p14:cNvPr>
              <p14:cNvContentPartPr/>
              <p14:nvPr/>
            </p14:nvContentPartPr>
            <p14:xfrm>
              <a:off x="5430600" y="3290760"/>
              <a:ext cx="728640" cy="4010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DA189DF-9D5A-3510-2D5F-2810183B21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1240" y="3281400"/>
                <a:ext cx="74736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98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406273D-C7DC-2856-5FF8-94413D3E7E92}"/>
              </a:ext>
            </a:extLst>
          </p:cNvPr>
          <p:cNvSpPr txBox="1"/>
          <p:nvPr/>
        </p:nvSpPr>
        <p:spPr>
          <a:xfrm>
            <a:off x="338203" y="101102"/>
            <a:ext cx="11010378" cy="665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" algn="just">
              <a:lnSpc>
                <a:spcPct val="98000"/>
              </a:lnSpc>
              <a:spcAft>
                <a:spcPts val="1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microscopio se construye con una lente llamada objetivo y otra lente denominada ocular. Con respecto a este instrumento, ¿cuál (es) de las siguientes afirmaciones es (son) correcta(s)?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romanUcPeriod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Ambas lentes son convergentes. </a:t>
            </a:r>
          </a:p>
          <a:p>
            <a:pPr marL="342900" lvl="0" indent="-342900" algn="just" fontAlgn="base">
              <a:lnSpc>
                <a:spcPct val="99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romanUcPeriod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imagen formada por la lente objetivo sirve de objeto para la lente ocular. </a:t>
            </a:r>
          </a:p>
          <a:p>
            <a:pPr marL="342900" lvl="0" indent="-342900" algn="just" fontAlgn="base">
              <a:lnSpc>
                <a:spcPct val="99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romanUcPeriod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imágenes que forman el ocular y el objetivo son del mismo tamaño.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CL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alphaUcParenR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III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alphaUcParenR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I y II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alphaUcParenR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I y III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alphaUcParenR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I,II y III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9607E7F-831F-50F5-7748-565667179A86}"/>
                  </a:ext>
                </a:extLst>
              </p14:cNvPr>
              <p14:cNvContentPartPr/>
              <p14:nvPr/>
            </p14:nvContentPartPr>
            <p14:xfrm>
              <a:off x="2558880" y="1690920"/>
              <a:ext cx="8982720" cy="40903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9607E7F-831F-50F5-7748-565667179A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9520" y="1681560"/>
                <a:ext cx="9001440" cy="410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99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441FD-0A13-2C7D-21BF-CFBC66C6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E5A8E7-DB48-59E2-DD66-62AD4DD256D2}"/>
              </a:ext>
            </a:extLst>
          </p:cNvPr>
          <p:cNvSpPr txBox="1"/>
          <p:nvPr/>
        </p:nvSpPr>
        <p:spPr>
          <a:xfrm>
            <a:off x="584548" y="745831"/>
            <a:ext cx="11022904" cy="476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fenómeno de refracción ocurre cuando </a:t>
            </a:r>
          </a:p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endParaRPr lang="es-CL" sz="28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una onda choca con un muro y cambia su dirección.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una onda cambia de un medio a otro</a:t>
            </a:r>
            <a:r>
              <a:rPr lang="es-CL" sz="2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con una velocidad de propagación diferente </a:t>
            </a:r>
            <a:endParaRPr lang="es-CL" sz="2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una onda pasa a través de un orificio de tamaño similar a una longitud de onda.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dos o más ondas se encuentran en un punto determinado.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se reducen todos los planos de vibración de la onda en uno solo.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6D74766-2C80-7BE4-B660-BC0297ED6105}"/>
                  </a:ext>
                </a:extLst>
              </p14:cNvPr>
              <p14:cNvContentPartPr/>
              <p14:nvPr/>
            </p14:nvContentPartPr>
            <p14:xfrm>
              <a:off x="4544640" y="2620800"/>
              <a:ext cx="506160" cy="2397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6D74766-2C80-7BE4-B660-BC0297ED61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5280" y="2611440"/>
                <a:ext cx="52488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40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243DC-74F8-F385-9695-85A44699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0AABE8-44DA-2344-2C04-A197CAD4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3" y="161926"/>
            <a:ext cx="3155449" cy="8151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05E0875-3115-6FDB-A696-11E89F553A6E}"/>
              </a:ext>
            </a:extLst>
          </p:cNvPr>
          <p:cNvSpPr txBox="1"/>
          <p:nvPr/>
        </p:nvSpPr>
        <p:spPr>
          <a:xfrm>
            <a:off x="563672" y="1160146"/>
            <a:ext cx="11260898" cy="1403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350" marR="614045" indent="-6350" algn="just">
              <a:lnSpc>
                <a:spcPct val="103000"/>
              </a:lnSpc>
              <a:spcAft>
                <a:spcPts val="640"/>
              </a:spcAft>
            </a:pPr>
            <a:r>
              <a:rPr lang="es-CL" sz="2800" kern="1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 lentes son medios transparentes de vidrio, cristal o plástico limitados por dos superficies, siendo curva al menos una de ellas. </a:t>
            </a:r>
            <a:endParaRPr lang="es-CL" sz="28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Picture 122">
            <a:extLst>
              <a:ext uri="{FF2B5EF4-FFF2-40B4-BE49-F238E27FC236}">
                <a16:creationId xmlns:a16="http://schemas.microsoft.com/office/drawing/2014/main" id="{3F08B366-EB15-BD77-190F-EAF8FD35AE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6926" y="2855934"/>
            <a:ext cx="10697227" cy="36701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1E0B98D2-3854-6587-EEC3-9E6C81F720C6}"/>
                  </a:ext>
                </a:extLst>
              </p14:cNvPr>
              <p14:cNvContentPartPr/>
              <p14:nvPr/>
            </p14:nvContentPartPr>
            <p14:xfrm>
              <a:off x="747360" y="2411640"/>
              <a:ext cx="11327040" cy="42267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E0B98D2-3854-6587-EEC3-9E6C81F720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000" y="2402280"/>
                <a:ext cx="11345760" cy="42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52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9A83-2FED-279C-1D3F-0AC7F752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783E0E5-36E3-F2AF-080B-5571A41EA08C}"/>
              </a:ext>
            </a:extLst>
          </p:cNvPr>
          <p:cNvSpPr txBox="1"/>
          <p:nvPr/>
        </p:nvSpPr>
        <p:spPr>
          <a:xfrm>
            <a:off x="701457" y="860540"/>
            <a:ext cx="10597019" cy="381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color de los objetos se debe al color de la luz:</a:t>
            </a:r>
          </a:p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incidente. 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absorbida.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refractada.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reflejada.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</a:t>
            </a: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natural</a:t>
            </a:r>
            <a:r>
              <a:rPr lang="es-CL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25DBA602-0A26-E806-42CF-19F89D2BA1DA}"/>
                  </a:ext>
                </a:extLst>
              </p14:cNvPr>
              <p14:cNvContentPartPr/>
              <p14:nvPr/>
            </p14:nvContentPartPr>
            <p14:xfrm>
              <a:off x="3377880" y="2308680"/>
              <a:ext cx="767160" cy="4777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25DBA602-0A26-E806-42CF-19F89D2BA1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8520" y="2299320"/>
                <a:ext cx="785880" cy="4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634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14C47-B4D4-705E-6195-E048A1316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3FCD4B-FFD3-F4A2-2254-E4B7F2CF6D14}"/>
              </a:ext>
            </a:extLst>
          </p:cNvPr>
          <p:cNvSpPr txBox="1"/>
          <p:nvPr/>
        </p:nvSpPr>
        <p:spPr>
          <a:xfrm>
            <a:off x="450938" y="712597"/>
            <a:ext cx="11548997" cy="381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rayos X, la luz visible y la radiación infrarroja, ordenados de mayor a menor según su frecuencia, resultan: </a:t>
            </a:r>
          </a:p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endParaRPr lang="es-CL" sz="28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rayos X - radiación infrarroja - luz visible.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rayos X - luz visible - radiación infrarroja.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radiación infrarroja - luz visible - rayos X.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luz visible - radiación infrarroja - rayos X. </a:t>
            </a:r>
          </a:p>
          <a:p>
            <a:pPr>
              <a:buNone/>
            </a:pPr>
            <a:r>
              <a:rPr lang="es-CL" sz="2800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l</a:t>
            </a:r>
            <a:r>
              <a:rPr lang="es-CL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uz visible - rayos X - radiación infrarroja</a:t>
            </a:r>
            <a:endParaRPr lang="es-CL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4A7848B-8F39-B7B0-40A1-A8C37AA85D2C}"/>
                  </a:ext>
                </a:extLst>
              </p14:cNvPr>
              <p14:cNvContentPartPr/>
              <p14:nvPr/>
            </p14:nvContentPartPr>
            <p14:xfrm>
              <a:off x="2257920" y="1680840"/>
              <a:ext cx="6899040" cy="11847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4A7848B-8F39-B7B0-40A1-A8C37AA85D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8560" y="1671480"/>
                <a:ext cx="6917760" cy="12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982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F5FDE-8A1F-6DEF-6FD4-8B122897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240B59-2C19-C783-459B-9953702EE572}"/>
              </a:ext>
            </a:extLst>
          </p:cNvPr>
          <p:cNvSpPr txBox="1"/>
          <p:nvPr/>
        </p:nvSpPr>
        <p:spPr>
          <a:xfrm>
            <a:off x="776614" y="627386"/>
            <a:ext cx="10759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espejismos, ocurren cuando las temperaturas en el suelo son muy altas, entonces el aire que se encuentra sobre este aumenta su temperatura. El resultado es una capa de aire </a:t>
            </a:r>
            <a:endParaRPr lang="es-CL" sz="2800" dirty="0"/>
          </a:p>
        </p:txBody>
      </p:sp>
      <p:pic>
        <p:nvPicPr>
          <p:cNvPr id="5" name="Picture 267">
            <a:extLst>
              <a:ext uri="{FF2B5EF4-FFF2-40B4-BE49-F238E27FC236}">
                <a16:creationId xmlns:a16="http://schemas.microsoft.com/office/drawing/2014/main" id="{43878CFE-5ADB-60E7-09C3-545E6B41F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3436" y="2563595"/>
            <a:ext cx="2389470" cy="34540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59C259C-1110-C100-2EA6-125C6F009FA4}"/>
              </a:ext>
            </a:extLst>
          </p:cNvPr>
          <p:cNvSpPr txBox="1"/>
          <p:nvPr/>
        </p:nvSpPr>
        <p:spPr>
          <a:xfrm>
            <a:off x="5102140" y="2636763"/>
            <a:ext cx="6093912" cy="274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Convergente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Divergente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Bicóncavo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a y c son correctas.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b y c son correctas</a:t>
            </a:r>
            <a:r>
              <a:rPr lang="es-CL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65490F75-9DA9-8D2F-4AAF-B80F595500C4}"/>
                  </a:ext>
                </a:extLst>
              </p14:cNvPr>
              <p14:cNvContentPartPr/>
              <p14:nvPr/>
            </p14:nvContentPartPr>
            <p14:xfrm>
              <a:off x="8047440" y="2949120"/>
              <a:ext cx="847440" cy="4622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65490F75-9DA9-8D2F-4AAF-B80F595500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080" y="2939760"/>
                <a:ext cx="86616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60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95517-9148-66FA-504B-31336916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395C52-1A5D-7BAD-C9DC-58097F3C1FE1}"/>
              </a:ext>
            </a:extLst>
          </p:cNvPr>
          <p:cNvSpPr txBox="1"/>
          <p:nvPr/>
        </p:nvSpPr>
        <p:spPr>
          <a:xfrm>
            <a:off x="413359" y="674626"/>
            <a:ext cx="11311003" cy="147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just">
              <a:lnSpc>
                <a:spcPct val="109000"/>
              </a:lnSpc>
              <a:spcAft>
                <a:spcPts val="10"/>
              </a:spcAft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Al colocar un objeto entre el foco y el vértice de una lente biconvexa o convergente como lo muestra la figura, la imagen formada es </a:t>
            </a:r>
          </a:p>
        </p:txBody>
      </p:sp>
      <p:pic>
        <p:nvPicPr>
          <p:cNvPr id="6" name="Picture 410">
            <a:extLst>
              <a:ext uri="{FF2B5EF4-FFF2-40B4-BE49-F238E27FC236}">
                <a16:creationId xmlns:a16="http://schemas.microsoft.com/office/drawing/2014/main" id="{60FF69B4-9E0D-CC8D-3AE5-DAB90D909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4296" y="2467280"/>
            <a:ext cx="3920646" cy="38333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8F5B1A-FD94-3671-37F1-8D114D3C4853}"/>
              </a:ext>
            </a:extLst>
          </p:cNvPr>
          <p:cNvSpPr txBox="1"/>
          <p:nvPr/>
        </p:nvSpPr>
        <p:spPr>
          <a:xfrm>
            <a:off x="5173249" y="2148684"/>
            <a:ext cx="6360090" cy="382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virtual, derecha y de mayor tamaño.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real, derecha y de mayor tamaño.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virtual, invertida y de mayor tamaño.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virtual, invertida y de menor tamaño.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real, derecha y de menor tamaño.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2A3B5A9D-286C-F397-4537-C9B21EDA534D}"/>
                  </a:ext>
                </a:extLst>
              </p14:cNvPr>
              <p14:cNvContentPartPr/>
              <p14:nvPr/>
            </p14:nvContentPartPr>
            <p14:xfrm>
              <a:off x="548640" y="1945080"/>
              <a:ext cx="5940000" cy="34124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2A3B5A9D-286C-F397-4537-C9B21EDA53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80" y="1935720"/>
                <a:ext cx="5958720" cy="34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653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1443C-31DD-FA51-A591-7CA789ED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2EAADDA-12E3-E217-A168-9FCEFA282B14}"/>
              </a:ext>
            </a:extLst>
          </p:cNvPr>
          <p:cNvSpPr txBox="1"/>
          <p:nvPr/>
        </p:nvSpPr>
        <p:spPr>
          <a:xfrm>
            <a:off x="563670" y="247159"/>
            <a:ext cx="11110587" cy="648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¿Cuáles de las siguientes afirmaciones son correctas?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 una lente tiene por lo menos una superficie curva.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II en una lente convergente los rayos que inciden en forma paralela al eje principal se alejan del eje al refractarse.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III una lente plana cóncava es divergente. </a:t>
            </a:r>
          </a:p>
          <a:p>
            <a:pPr marL="127000" marR="164846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Es (son) verdadera(s): </a:t>
            </a:r>
          </a:p>
          <a:p>
            <a:pPr marL="127000" marR="164846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solo I.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solo II.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solo I y II.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solo I y III. </a:t>
            </a:r>
          </a:p>
          <a:p>
            <a:pPr>
              <a:buNone/>
            </a:pPr>
            <a:r>
              <a:rPr lang="es-CL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I, II y III. </a:t>
            </a:r>
            <a:endParaRPr lang="es-CL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028DA14B-ECF2-BD6E-019B-8E9C6A820D90}"/>
                  </a:ext>
                </a:extLst>
              </p14:cNvPr>
              <p14:cNvContentPartPr/>
              <p14:nvPr/>
            </p14:nvContentPartPr>
            <p14:xfrm>
              <a:off x="3652920" y="654120"/>
              <a:ext cx="7705800" cy="51732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028DA14B-ECF2-BD6E-019B-8E9C6A820D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3560" y="644760"/>
                <a:ext cx="7724520" cy="51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94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93DBF-AF20-D087-886E-503F94472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948BFE-1212-483C-1F3E-D4F56415B3E1}"/>
              </a:ext>
            </a:extLst>
          </p:cNvPr>
          <p:cNvSpPr txBox="1"/>
          <p:nvPr/>
        </p:nvSpPr>
        <p:spPr>
          <a:xfrm>
            <a:off x="501041" y="275576"/>
            <a:ext cx="10887205" cy="6144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l">
              <a:lnSpc>
                <a:spcPct val="107000"/>
              </a:lnSpc>
              <a:spcAft>
                <a:spcPts val="1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9) Sobre el espectro de luz visible y su relación con otras 	ondas electromagnéticas es correcto afirmar que: </a:t>
            </a:r>
          </a:p>
          <a:p>
            <a:pPr marL="127000" indent="-6350" algn="l">
              <a:lnSpc>
                <a:spcPct val="107000"/>
              </a:lnSpc>
              <a:spcAft>
                <a:spcPts val="10"/>
              </a:spcAft>
              <a:buNone/>
            </a:pPr>
            <a:endParaRPr lang="es-CL" sz="28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Los Rayos Gamma tienen una mayor longitud de onda que los Rayos X.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Los Rayos Gamma tienen una mayor longitud de onda que las ondas de Radio.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</a:t>
            </a: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Rayos UV tienen una menor longitud de onda que las ondas de Radio.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Los Rayos UV tienen una mayor longitud de onda que los Rayos Gamma.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La luz visible tiene una mayor longitud de onda que las ondas de Radio.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7D948EAD-80E9-1941-4F30-ADC93867A9E6}"/>
                  </a:ext>
                </a:extLst>
              </p14:cNvPr>
              <p14:cNvContentPartPr/>
              <p14:nvPr/>
            </p14:nvContentPartPr>
            <p14:xfrm>
              <a:off x="2279880" y="3977280"/>
              <a:ext cx="869760" cy="3218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7D948EAD-80E9-1941-4F30-ADC93867A9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0520" y="3967920"/>
                <a:ext cx="888480" cy="3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076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FE30-23BE-C8D9-C6B3-0C6E4811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89538D6-C279-3EDC-4F4F-EC950F92789A}"/>
              </a:ext>
            </a:extLst>
          </p:cNvPr>
          <p:cNvSpPr txBox="1"/>
          <p:nvPr/>
        </p:nvSpPr>
        <p:spPr>
          <a:xfrm>
            <a:off x="421709" y="909328"/>
            <a:ext cx="11348581" cy="429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Para obtener una imagen real, invertida y de igual tamaño que el objeto original, frente a un espejo cóncavo, el objeto se debe ubicar </a:t>
            </a:r>
          </a:p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endParaRPr lang="es-CL" sz="28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</a:t>
            </a: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en el foco del espejo.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entre el foco y el vértice del espejo.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en el centro de curvatura del espejo.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entre el infinito y el centro de curvatura del espejo.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entre el centro de curvatura y el foco del espejo.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ABA17C4F-373C-C323-BDC7-040D726E9B6D}"/>
                  </a:ext>
                </a:extLst>
              </p14:cNvPr>
              <p14:cNvContentPartPr/>
              <p14:nvPr/>
            </p14:nvContentPartPr>
            <p14:xfrm>
              <a:off x="9280800" y="4531680"/>
              <a:ext cx="851760" cy="4222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BA17C4F-373C-C323-BDC7-040D726E9B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71440" y="4522320"/>
                <a:ext cx="87048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313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A1DBC-07A1-2CFB-8454-AF318FF9D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626E9-9B4D-AEA8-BD0A-FA6A6E1C74CA}"/>
              </a:ext>
            </a:extLst>
          </p:cNvPr>
          <p:cNvSpPr txBox="1"/>
          <p:nvPr/>
        </p:nvSpPr>
        <p:spPr>
          <a:xfrm>
            <a:off x="340290" y="181572"/>
            <a:ext cx="11511419" cy="649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De las siguientes afirmaciones, es FALSO que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En los espejos planos siempre se forman imágenes virtuales.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En los espejos cóncavos se pueden formar imágenes reales.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En los espejos convexos se pueden formar imágenes reales.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El ángulo con que incide un haz de luz en un espejo es el mismo con el que sale reflejado.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El foco de un lente cóncavo es el punto al que convergen las reflexiones de rayos que inciden paralelos. </a:t>
            </a:r>
          </a:p>
          <a:p>
            <a:pPr marL="127000" indent="-6350" algn="l">
              <a:lnSpc>
                <a:spcPct val="107000"/>
              </a:lnSpc>
              <a:spcAft>
                <a:spcPts val="10"/>
              </a:spcAft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A3ABA0C-C44C-EDE1-F3A7-2127C24F9435}"/>
                  </a:ext>
                </a:extLst>
              </p14:cNvPr>
              <p14:cNvContentPartPr/>
              <p14:nvPr/>
            </p14:nvContentPartPr>
            <p14:xfrm>
              <a:off x="9207000" y="5487480"/>
              <a:ext cx="662400" cy="5360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A3ABA0C-C44C-EDE1-F3A7-2127C24F94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7640" y="5478120"/>
                <a:ext cx="681120" cy="5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025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2B644-A7D4-2AAA-6801-80B095932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B8C38B-F3C4-7B52-ED8C-EEE8F5AABE17}"/>
              </a:ext>
            </a:extLst>
          </p:cNvPr>
          <p:cNvSpPr txBox="1"/>
          <p:nvPr/>
        </p:nvSpPr>
        <p:spPr>
          <a:xfrm>
            <a:off x="526093" y="574811"/>
            <a:ext cx="11348581" cy="434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254889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Un fenómeno lumínico que solo puede ser  explicado mediante la teoría ondulatoria es la: 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</a:t>
            </a: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Reflexión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Refracción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Interferencia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Absorción 	 </a:t>
            </a:r>
          </a:p>
          <a:p>
            <a:pPr>
              <a:buNone/>
            </a:pPr>
            <a:r>
              <a:rPr lang="es-CL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Reflexión interna total </a:t>
            </a:r>
            <a:endParaRPr lang="es-CL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AB041D5-31DA-2199-AC6E-C6AE6ADCB1DF}"/>
                  </a:ext>
                </a:extLst>
              </p14:cNvPr>
              <p14:cNvContentPartPr/>
              <p14:nvPr/>
            </p14:nvContentPartPr>
            <p14:xfrm>
              <a:off x="3918600" y="1668240"/>
              <a:ext cx="4457160" cy="19292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AB041D5-31DA-2199-AC6E-C6AE6ADCB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9240" y="1658880"/>
                <a:ext cx="4475880" cy="19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367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F9E5C-CEF9-F7C8-F37A-F3C704765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B32DD3-55AC-5424-E297-64B02E53A085}"/>
              </a:ext>
            </a:extLst>
          </p:cNvPr>
          <p:cNvSpPr txBox="1"/>
          <p:nvPr/>
        </p:nvSpPr>
        <p:spPr>
          <a:xfrm>
            <a:off x="638828" y="471590"/>
            <a:ext cx="11110586" cy="570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3658235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24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Una bailarina se encuentra girando frente a  un espejo plano dispuesto verticalmente. Al  respecto, ¿cómo es el tamaño de la imagen y el  sentido de giro que observa de sí misma la  bailarina? 	 </a:t>
            </a:r>
          </a:p>
          <a:p>
            <a:pPr marL="127000" marR="3658235" indent="-6350" algn="just">
              <a:lnSpc>
                <a:spcPct val="109000"/>
              </a:lnSpc>
              <a:spcAft>
                <a:spcPts val="10"/>
              </a:spcAft>
              <a:buNone/>
            </a:pPr>
            <a:endParaRPr lang="es-CL" sz="24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R="2680335"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Es de igual tamaño que ella y gira en su mismo sentido 	 </a:t>
            </a:r>
          </a:p>
          <a:p>
            <a:pPr marR="2680335"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Es de igual tamaño que ella y gira en el sentido opuesto 	</a:t>
            </a:r>
          </a:p>
          <a:p>
            <a:pPr marR="2680335"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Es de mayor tamaño que ella y gira en su  mismo sentido	 </a:t>
            </a:r>
          </a:p>
          <a:p>
            <a:pPr marR="2680335"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Es de menor tamaño que ella y gira en su  mismo sentido  </a:t>
            </a:r>
          </a:p>
          <a:p>
            <a:pPr marR="2680335"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Es de menor tamaño que ella y gira en el  sentido opuesto . 	</a:t>
            </a:r>
            <a:r>
              <a:rPr lang="es-CL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56C48EB-127C-C2D6-BD56-E885BC3C514F}"/>
                  </a:ext>
                </a:extLst>
              </p14:cNvPr>
              <p14:cNvContentPartPr/>
              <p14:nvPr/>
            </p14:nvContentPartPr>
            <p14:xfrm>
              <a:off x="8944200" y="3071520"/>
              <a:ext cx="441000" cy="5004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56C48EB-127C-C2D6-BD56-E885BC3C51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4840" y="3062160"/>
                <a:ext cx="45972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76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638E-92A4-154C-FC53-79B99F5D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55A3DD-E910-8E0D-1735-B220009D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3" y="161926"/>
            <a:ext cx="3155449" cy="815104"/>
          </a:xfrm>
          <a:prstGeom prst="rect">
            <a:avLst/>
          </a:prstGeom>
        </p:spPr>
      </p:pic>
      <p:sp>
        <p:nvSpPr>
          <p:cNvPr id="6" name="Rectangle 202">
            <a:extLst>
              <a:ext uri="{FF2B5EF4-FFF2-40B4-BE49-F238E27FC236}">
                <a16:creationId xmlns:a16="http://schemas.microsoft.com/office/drawing/2014/main" id="{945B5072-724F-14B2-BAFC-E3418ACBAC9B}"/>
              </a:ext>
            </a:extLst>
          </p:cNvPr>
          <p:cNvSpPr/>
          <p:nvPr/>
        </p:nvSpPr>
        <p:spPr>
          <a:xfrm>
            <a:off x="507728" y="1102290"/>
            <a:ext cx="274508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Lentes divergentes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Rectangle 203">
            <a:extLst>
              <a:ext uri="{FF2B5EF4-FFF2-40B4-BE49-F238E27FC236}">
                <a16:creationId xmlns:a16="http://schemas.microsoft.com/office/drawing/2014/main" id="{C043B339-862F-B3C2-BEE8-98B580BEA148}"/>
              </a:ext>
            </a:extLst>
          </p:cNvPr>
          <p:cNvSpPr/>
          <p:nvPr/>
        </p:nvSpPr>
        <p:spPr>
          <a:xfrm>
            <a:off x="2571451" y="110229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Shape 5973">
            <a:extLst>
              <a:ext uri="{FF2B5EF4-FFF2-40B4-BE49-F238E27FC236}">
                <a16:creationId xmlns:a16="http://schemas.microsoft.com/office/drawing/2014/main" id="{779CAEE1-0262-F155-EB4C-BB142176E72B}"/>
              </a:ext>
            </a:extLst>
          </p:cNvPr>
          <p:cNvSpPr/>
          <p:nvPr/>
        </p:nvSpPr>
        <p:spPr>
          <a:xfrm>
            <a:off x="478076" y="1368100"/>
            <a:ext cx="11181001" cy="13449"/>
          </a:xfrm>
          <a:custGeom>
            <a:avLst/>
            <a:gdLst/>
            <a:ahLst/>
            <a:cxnLst/>
            <a:rect l="0" t="0" r="0" b="0"/>
            <a:pathLst>
              <a:path w="6895846" h="9144">
                <a:moveTo>
                  <a:pt x="0" y="0"/>
                </a:moveTo>
                <a:lnTo>
                  <a:pt x="6895846" y="0"/>
                </a:lnTo>
                <a:lnTo>
                  <a:pt x="6895846" y="9144"/>
                </a:lnTo>
                <a:lnTo>
                  <a:pt x="0" y="9144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L" sz="2000"/>
          </a:p>
        </p:txBody>
      </p:sp>
      <p:sp>
        <p:nvSpPr>
          <p:cNvPr id="10" name="Rectangle 205">
            <a:extLst>
              <a:ext uri="{FF2B5EF4-FFF2-40B4-BE49-F238E27FC236}">
                <a16:creationId xmlns:a16="http://schemas.microsoft.com/office/drawing/2014/main" id="{5657D389-6A65-034D-C5DD-DE14AE94DF25}"/>
              </a:ext>
            </a:extLst>
          </p:cNvPr>
          <p:cNvSpPr/>
          <p:nvPr/>
        </p:nvSpPr>
        <p:spPr>
          <a:xfrm>
            <a:off x="507728" y="1590952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11" name="Rectangle 206">
            <a:extLst>
              <a:ext uri="{FF2B5EF4-FFF2-40B4-BE49-F238E27FC236}">
                <a16:creationId xmlns:a16="http://schemas.microsoft.com/office/drawing/2014/main" id="{07F7F34E-3163-3EC3-102E-7C464F5D8AB5}"/>
              </a:ext>
            </a:extLst>
          </p:cNvPr>
          <p:cNvSpPr/>
          <p:nvPr/>
        </p:nvSpPr>
        <p:spPr>
          <a:xfrm>
            <a:off x="598133" y="1489277"/>
            <a:ext cx="10872520" cy="3507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lentes divergentes son aquellos que poseen como mínimo una </a:t>
            </a:r>
          </a:p>
        </p:txBody>
      </p:sp>
      <p:sp>
        <p:nvSpPr>
          <p:cNvPr id="12" name="Rectangle 207">
            <a:extLst>
              <a:ext uri="{FF2B5EF4-FFF2-40B4-BE49-F238E27FC236}">
                <a16:creationId xmlns:a16="http://schemas.microsoft.com/office/drawing/2014/main" id="{99114FB0-A7CA-3E23-48BC-5A92FE26A788}"/>
              </a:ext>
            </a:extLst>
          </p:cNvPr>
          <p:cNvSpPr/>
          <p:nvPr/>
        </p:nvSpPr>
        <p:spPr>
          <a:xfrm>
            <a:off x="507728" y="1850432"/>
            <a:ext cx="1120468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superficie cóncava, lo que se traduce en que este lente sea más grueso a los </a:t>
            </a:r>
          </a:p>
        </p:txBody>
      </p:sp>
      <p:sp>
        <p:nvSpPr>
          <p:cNvPr id="13" name="Rectangle 208">
            <a:extLst>
              <a:ext uri="{FF2B5EF4-FFF2-40B4-BE49-F238E27FC236}">
                <a16:creationId xmlns:a16="http://schemas.microsoft.com/office/drawing/2014/main" id="{0DED08A0-C89C-26B1-1898-79FD3017E1A9}"/>
              </a:ext>
            </a:extLst>
          </p:cNvPr>
          <p:cNvSpPr/>
          <p:nvPr/>
        </p:nvSpPr>
        <p:spPr>
          <a:xfrm>
            <a:off x="507728" y="2159769"/>
            <a:ext cx="2749620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extremos, y más</a:t>
            </a:r>
          </a:p>
        </p:txBody>
      </p:sp>
      <p:sp>
        <p:nvSpPr>
          <p:cNvPr id="14" name="Rectangle 209">
            <a:extLst>
              <a:ext uri="{FF2B5EF4-FFF2-40B4-BE49-F238E27FC236}">
                <a16:creationId xmlns:a16="http://schemas.microsoft.com/office/drawing/2014/main" id="{3630D174-9808-3A76-B0FE-1E28168402F9}"/>
              </a:ext>
            </a:extLst>
          </p:cNvPr>
          <p:cNvSpPr/>
          <p:nvPr/>
        </p:nvSpPr>
        <p:spPr>
          <a:xfrm>
            <a:off x="2637062" y="2188275"/>
            <a:ext cx="8329993" cy="3310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delgado en su centro, lo cual produce la dispersión de los </a:t>
            </a:r>
          </a:p>
        </p:txBody>
      </p:sp>
      <p:sp>
        <p:nvSpPr>
          <p:cNvPr id="15" name="Rectangle 210">
            <a:extLst>
              <a:ext uri="{FF2B5EF4-FFF2-40B4-BE49-F238E27FC236}">
                <a16:creationId xmlns:a16="http://schemas.microsoft.com/office/drawing/2014/main" id="{772D3049-AB6B-F957-206E-B312753C0F59}"/>
              </a:ext>
            </a:extLst>
          </p:cNvPr>
          <p:cNvSpPr/>
          <p:nvPr/>
        </p:nvSpPr>
        <p:spPr>
          <a:xfrm>
            <a:off x="507728" y="2459091"/>
            <a:ext cx="1028794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rayos incidentes en él, tal como se ve en la imagen </a:t>
            </a: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E555A509-67BE-6CBF-81F6-074BE82F4522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212">
            <a:extLst>
              <a:ext uri="{FF2B5EF4-FFF2-40B4-BE49-F238E27FC236}">
                <a16:creationId xmlns:a16="http://schemas.microsoft.com/office/drawing/2014/main" id="{8D8D55D4-495B-DB15-55D7-AC8A42CA5F17}"/>
              </a:ext>
            </a:extLst>
          </p:cNvPr>
          <p:cNvSpPr/>
          <p:nvPr/>
        </p:nvSpPr>
        <p:spPr>
          <a:xfrm>
            <a:off x="507728" y="2926386"/>
            <a:ext cx="1120619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Existen 3 tipos de lentes divergentes: Bicóncavos (ambas superficies </a:t>
            </a:r>
          </a:p>
        </p:txBody>
      </p:sp>
      <p:sp>
        <p:nvSpPr>
          <p:cNvPr id="18" name="Rectangle 213">
            <a:extLst>
              <a:ext uri="{FF2B5EF4-FFF2-40B4-BE49-F238E27FC236}">
                <a16:creationId xmlns:a16="http://schemas.microsoft.com/office/drawing/2014/main" id="{3B259212-E8B7-E0D8-CE52-E23B333AD288}"/>
              </a:ext>
            </a:extLst>
          </p:cNvPr>
          <p:cNvSpPr/>
          <p:nvPr/>
        </p:nvSpPr>
        <p:spPr>
          <a:xfrm>
            <a:off x="507728" y="3285953"/>
            <a:ext cx="743310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cóncavas), planocóncavos (una superficie plana y </a:t>
            </a:r>
          </a:p>
        </p:txBody>
      </p:sp>
      <p:sp>
        <p:nvSpPr>
          <p:cNvPr id="19" name="Rectangle 214">
            <a:extLst>
              <a:ext uri="{FF2B5EF4-FFF2-40B4-BE49-F238E27FC236}">
                <a16:creationId xmlns:a16="http://schemas.microsoft.com/office/drawing/2014/main" id="{D69E4CEE-A31E-FC26-3438-6972A45A60B2}"/>
              </a:ext>
            </a:extLst>
          </p:cNvPr>
          <p:cNvSpPr/>
          <p:nvPr/>
        </p:nvSpPr>
        <p:spPr>
          <a:xfrm>
            <a:off x="6374495" y="3285953"/>
            <a:ext cx="350369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otra cóncava) y convexo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2E3809A5-5D9A-BD35-1412-342E17D283CA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1" name="Rectangle 216">
            <a:extLst>
              <a:ext uri="{FF2B5EF4-FFF2-40B4-BE49-F238E27FC236}">
                <a16:creationId xmlns:a16="http://schemas.microsoft.com/office/drawing/2014/main" id="{121C1B05-554B-CF5C-C7F3-79ED9A9EF31E}"/>
              </a:ext>
            </a:extLst>
          </p:cNvPr>
          <p:cNvSpPr/>
          <p:nvPr/>
        </p:nvSpPr>
        <p:spPr>
          <a:xfrm>
            <a:off x="507728" y="3595290"/>
            <a:ext cx="8736859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cóncavos (una superficie cóncava y la otra levemente convexa).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7AA98187-F94F-4A1C-6166-1A43AB09365B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3ABE9ECE-F3ED-485D-FCBD-558B9E86E285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4" name="Picture 254">
            <a:extLst>
              <a:ext uri="{FF2B5EF4-FFF2-40B4-BE49-F238E27FC236}">
                <a16:creationId xmlns:a16="http://schemas.microsoft.com/office/drawing/2014/main" id="{4828996E-53AA-7471-3838-50D1D7750A7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4403" y="4115624"/>
            <a:ext cx="7703507" cy="2410436"/>
          </a:xfrm>
          <a:prstGeom prst="rect">
            <a:avLst/>
          </a:prstGeom>
        </p:spPr>
      </p:pic>
      <p:pic>
        <p:nvPicPr>
          <p:cNvPr id="25" name="Picture 258">
            <a:extLst>
              <a:ext uri="{FF2B5EF4-FFF2-40B4-BE49-F238E27FC236}">
                <a16:creationId xmlns:a16="http://schemas.microsoft.com/office/drawing/2014/main" id="{04A6EBDD-96DA-0AB8-5C90-282E98C9BC1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15607" y="1601223"/>
            <a:ext cx="2011759" cy="21752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E035F390-7536-DF6A-C41B-B436936872CA}"/>
                  </a:ext>
                </a:extLst>
              </p14:cNvPr>
              <p14:cNvContentPartPr/>
              <p14:nvPr/>
            </p14:nvContentPartPr>
            <p14:xfrm>
              <a:off x="1112040" y="1596240"/>
              <a:ext cx="10726920" cy="526140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E035F390-7536-DF6A-C41B-B436936872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2680" y="1586880"/>
                <a:ext cx="10745640" cy="52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689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7950-B4B4-97EA-F563-10AD11C3E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11F1A0-90AB-E0DB-0D8A-66288DA267EB}"/>
              </a:ext>
            </a:extLst>
          </p:cNvPr>
          <p:cNvSpPr txBox="1"/>
          <p:nvPr/>
        </p:nvSpPr>
        <p:spPr>
          <a:xfrm>
            <a:off x="588724" y="710623"/>
            <a:ext cx="11273425" cy="4878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366014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Uno de los defectos más comunes de la vista  es la hipermetropía, la que se corrige usando  lentes 	</a:t>
            </a:r>
          </a:p>
          <a:p>
            <a:pPr marL="127000" marR="366014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  <a:p>
            <a:pPr marL="127000" marR="366014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 </a:t>
            </a: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divergentes.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convergentes.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cilíndricas.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prismáticas. 	 </a:t>
            </a:r>
          </a:p>
          <a:p>
            <a:pPr>
              <a:buNone/>
            </a:pPr>
            <a:r>
              <a:rPr lang="es-CL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planocóncavas</a:t>
            </a:r>
            <a:endParaRPr lang="es-CL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465CF08-87DF-B3A6-60C3-DE0B7E32CA6D}"/>
                  </a:ext>
                </a:extLst>
              </p14:cNvPr>
              <p14:cNvContentPartPr/>
              <p14:nvPr/>
            </p14:nvContentPartPr>
            <p14:xfrm>
              <a:off x="4083840" y="3077640"/>
              <a:ext cx="1186200" cy="6487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465CF08-87DF-B3A6-60C3-DE0B7E32CA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4480" y="3068280"/>
                <a:ext cx="1204920" cy="6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988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A372-4382-F6ED-7ADB-78880C39A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C40E88-E041-C86A-7065-FFAA611F4B54}"/>
              </a:ext>
            </a:extLst>
          </p:cNvPr>
          <p:cNvSpPr txBox="1"/>
          <p:nvPr/>
        </p:nvSpPr>
        <p:spPr>
          <a:xfrm>
            <a:off x="275573" y="451165"/>
            <a:ext cx="11448789" cy="5428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2872740" indent="-6350" algn="just">
              <a:lnSpc>
                <a:spcPct val="109000"/>
              </a:lnSpc>
              <a:spcAft>
                <a:spcPts val="10"/>
              </a:spcAft>
              <a:buNone/>
            </a:pP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Isaac Newton propuso una teoría corpuscular 	 para la luz, una de las fortalezas de tal teoría es que: </a:t>
            </a:r>
          </a:p>
          <a:p>
            <a:pPr marL="127000" marR="2872740" indent="-6350" algn="just">
              <a:lnSpc>
                <a:spcPct val="109000"/>
              </a:lnSpc>
              <a:spcAft>
                <a:spcPts val="10"/>
              </a:spcAft>
              <a:buNone/>
            </a:pPr>
            <a:endParaRPr lang="es-CL" sz="3200" kern="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A)Permite explicar la difracción de la luz.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B) Explica la trayectoria rectilínea de la luz. </a:t>
            </a:r>
            <a:r>
              <a:rPr lang="es-CL" sz="32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C) Permite explicar la interferencia de la luz de forma coherente. 	 </a:t>
            </a: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D) Explica el efecto fotoeléctrico por sí sola. 	</a:t>
            </a:r>
            <a:r>
              <a:rPr lang="es-CL" sz="3200" u="none" strike="noStrike" kern="100" baseline="-25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32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 algn="just" fontAlgn="base">
              <a:lnSpc>
                <a:spcPct val="109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CL" sz="3200" u="none" strike="noStrike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E) Permite </a:t>
            </a:r>
            <a:r>
              <a:rPr lang="es-CL" sz="3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explicar la dispersión de la luz</a:t>
            </a:r>
            <a:r>
              <a:rPr lang="es-CL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B175E28B-18BD-A677-7104-35556088A214}"/>
                  </a:ext>
                </a:extLst>
              </p14:cNvPr>
              <p14:cNvContentPartPr/>
              <p14:nvPr/>
            </p14:nvContentPartPr>
            <p14:xfrm>
              <a:off x="8712720" y="2656440"/>
              <a:ext cx="1086480" cy="7642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B175E28B-18BD-A677-7104-35556088A2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3360" y="2647080"/>
                <a:ext cx="1105200" cy="7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27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1FEC-9B7C-3E45-4854-373D145C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7DAC31-2A09-EDBD-9948-43F92512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3" y="161926"/>
            <a:ext cx="3155449" cy="815104"/>
          </a:xfrm>
          <a:prstGeom prst="rect">
            <a:avLst/>
          </a:prstGeom>
        </p:spPr>
      </p:pic>
      <p:sp>
        <p:nvSpPr>
          <p:cNvPr id="8" name="Rectangle 203">
            <a:extLst>
              <a:ext uri="{FF2B5EF4-FFF2-40B4-BE49-F238E27FC236}">
                <a16:creationId xmlns:a16="http://schemas.microsoft.com/office/drawing/2014/main" id="{7DE37437-DE4B-D1D1-5DBE-DE1922289481}"/>
              </a:ext>
            </a:extLst>
          </p:cNvPr>
          <p:cNvSpPr/>
          <p:nvPr/>
        </p:nvSpPr>
        <p:spPr>
          <a:xfrm>
            <a:off x="2571451" y="110229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A708FE67-3FEB-8E1C-8089-7FA38F6F8F28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5E09782E-FE64-D165-0FE0-D70542975890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D5EA8D74-FC2D-E132-86CA-99D841147DA5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D3A9FAAE-2BFE-EF6B-0899-267E7123A4DF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F3433C-A448-BEAD-7572-2B4618C61A9F}"/>
              </a:ext>
            </a:extLst>
          </p:cNvPr>
          <p:cNvSpPr txBox="1"/>
          <p:nvPr/>
        </p:nvSpPr>
        <p:spPr>
          <a:xfrm>
            <a:off x="551145" y="468742"/>
            <a:ext cx="10559441" cy="150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24765" indent="-6350" algn="ctr">
              <a:lnSpc>
                <a:spcPct val="107000"/>
              </a:lnSpc>
              <a:spcAft>
                <a:spcPts val="420"/>
              </a:spcAft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Lente Divergente </a:t>
            </a:r>
          </a:p>
          <a:p>
            <a:pPr marL="6350" marR="24765" indent="-6350" algn="just">
              <a:lnSpc>
                <a:spcPct val="107000"/>
              </a:lnSpc>
              <a:spcAft>
                <a:spcPts val="420"/>
              </a:spcAft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Al poseer esta forma, las imágenes que generan son virtuales, derechas y de mayor tamaño. </a:t>
            </a:r>
          </a:p>
        </p:txBody>
      </p:sp>
      <p:pic>
        <p:nvPicPr>
          <p:cNvPr id="5" name="Picture 256">
            <a:extLst>
              <a:ext uri="{FF2B5EF4-FFF2-40B4-BE49-F238E27FC236}">
                <a16:creationId xmlns:a16="http://schemas.microsoft.com/office/drawing/2014/main" id="{1564A65C-FAF7-7B70-3C69-0BE25B79AF0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4923" y="1970307"/>
            <a:ext cx="10815663" cy="275620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E35FB94-D668-9F70-80BA-1F21853A3CD2}"/>
              </a:ext>
            </a:extLst>
          </p:cNvPr>
          <p:cNvSpPr txBox="1"/>
          <p:nvPr/>
        </p:nvSpPr>
        <p:spPr>
          <a:xfrm>
            <a:off x="551145" y="5138083"/>
            <a:ext cx="10922696" cy="1256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24765" indent="-6350" algn="just">
              <a:lnSpc>
                <a:spcPct val="107000"/>
              </a:lnSpc>
              <a:spcAft>
                <a:spcPts val="800"/>
              </a:spcAft>
            </a:pPr>
            <a:r>
              <a:rPr lang="es-CL" sz="2400" kern="100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</a:t>
            </a:r>
            <a:r>
              <a:rPr lang="es-CL" sz="24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stos lentes son utilizados en personas que sufren de miopía, quienes no ven bien de lejos, por lo que deben acercarse para ver mejor, y que ocurre debido a que la imagen se forma antes de alcanzar la retina.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EB9EF4D5-3710-E96B-C37F-C9EEA9B6BD83}"/>
                  </a:ext>
                </a:extLst>
              </p14:cNvPr>
              <p14:cNvContentPartPr/>
              <p14:nvPr/>
            </p14:nvContentPartPr>
            <p14:xfrm>
              <a:off x="352080" y="1429920"/>
              <a:ext cx="11134080" cy="35438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EB9EF4D5-3710-E96B-C37F-C9EEA9B6BD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720" y="1420560"/>
                <a:ext cx="11152800" cy="35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62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12934-E135-065A-C8F4-BD962EC9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F0D525-1438-35A9-C81B-81722F5D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6" y="186929"/>
            <a:ext cx="3155449" cy="815104"/>
          </a:xfrm>
          <a:prstGeom prst="rect">
            <a:avLst/>
          </a:prstGeom>
        </p:spPr>
      </p:pic>
      <p:sp>
        <p:nvSpPr>
          <p:cNvPr id="8" name="Rectangle 203">
            <a:extLst>
              <a:ext uri="{FF2B5EF4-FFF2-40B4-BE49-F238E27FC236}">
                <a16:creationId xmlns:a16="http://schemas.microsoft.com/office/drawing/2014/main" id="{AB580981-A680-94C9-8098-126C757B4809}"/>
              </a:ext>
            </a:extLst>
          </p:cNvPr>
          <p:cNvSpPr/>
          <p:nvPr/>
        </p:nvSpPr>
        <p:spPr>
          <a:xfrm>
            <a:off x="2571451" y="110229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AF407566-1D09-EB8E-377C-752F510ED71E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648EF301-8AC4-8683-0C71-89B5B5D65880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CD064307-E39A-9BA3-2B23-F96C5811CCBF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AD531507-E6E8-EE04-9EA3-063A4D7A9152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0" name="Picture 260">
            <a:extLst>
              <a:ext uri="{FF2B5EF4-FFF2-40B4-BE49-F238E27FC236}">
                <a16:creationId xmlns:a16="http://schemas.microsoft.com/office/drawing/2014/main" id="{334AD7D6-8A23-4F0B-8137-FFE1BD270E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474411" y="2728612"/>
            <a:ext cx="2191495" cy="324306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76DA068-60ED-8491-21BE-C780F05DD0D6}"/>
              </a:ext>
            </a:extLst>
          </p:cNvPr>
          <p:cNvSpPr txBox="1"/>
          <p:nvPr/>
        </p:nvSpPr>
        <p:spPr>
          <a:xfrm>
            <a:off x="526094" y="886326"/>
            <a:ext cx="90944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Comic Sans MS" panose="030F0702030302020204" pitchFamily="66" charset="0"/>
              </a:rPr>
              <a:t>Lentes Convergentes </a:t>
            </a:r>
          </a:p>
          <a:p>
            <a:pPr algn="ctr"/>
            <a:endParaRPr lang="es-MX" sz="2800" dirty="0">
              <a:latin typeface="Comic Sans MS" panose="030F0702030302020204" pitchFamily="66" charset="0"/>
            </a:endParaRPr>
          </a:p>
          <a:p>
            <a:r>
              <a:rPr lang="es-MX" sz="2800" dirty="0">
                <a:latin typeface="Comic Sans MS" panose="030F0702030302020204" pitchFamily="66" charset="0"/>
              </a:rPr>
              <a:t>Los lentes convergentes son aquellos que poseen como mínimo una superficie convexa, lo que se traduce en que este lente sea más grueso en el centro, y más delgado en sus extremos, convergiendo en un punto llamado foco, los rayos de luz que inciden en él, tal como se ve en la imagen </a:t>
            </a:r>
            <a:endParaRPr lang="es-CL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289F8113-FE8A-9E26-FF27-25DE0FB2EB7E}"/>
                  </a:ext>
                </a:extLst>
              </p14:cNvPr>
              <p14:cNvContentPartPr/>
              <p14:nvPr/>
            </p14:nvContentPartPr>
            <p14:xfrm>
              <a:off x="9352080" y="2860200"/>
              <a:ext cx="2311200" cy="323748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289F8113-FE8A-9E26-FF27-25DE0FB2EB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2720" y="2850840"/>
                <a:ext cx="2329920" cy="32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74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1E16-DABE-C135-4F6F-3AC98784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E2423C-4DD0-5EEB-76AD-0171F668C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6" y="186929"/>
            <a:ext cx="3155449" cy="815104"/>
          </a:xfrm>
          <a:prstGeom prst="rect">
            <a:avLst/>
          </a:prstGeom>
        </p:spPr>
      </p:pic>
      <p:sp>
        <p:nvSpPr>
          <p:cNvPr id="8" name="Rectangle 203">
            <a:extLst>
              <a:ext uri="{FF2B5EF4-FFF2-40B4-BE49-F238E27FC236}">
                <a16:creationId xmlns:a16="http://schemas.microsoft.com/office/drawing/2014/main" id="{C0D23ED0-568F-D27D-65F4-045DD828DEEB}"/>
              </a:ext>
            </a:extLst>
          </p:cNvPr>
          <p:cNvSpPr/>
          <p:nvPr/>
        </p:nvSpPr>
        <p:spPr>
          <a:xfrm>
            <a:off x="2571451" y="110229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525A5409-92EF-02BF-891A-993C1E04C776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73DEEBAD-0559-5699-2B37-A1E6A68239BA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344E68CE-095D-306E-7565-7E286037B096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74CF8B8B-4B87-C5AD-6E98-1BD57489FFF4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310">
            <a:extLst>
              <a:ext uri="{FF2B5EF4-FFF2-40B4-BE49-F238E27FC236}">
                <a16:creationId xmlns:a16="http://schemas.microsoft.com/office/drawing/2014/main" id="{DA437A8D-272D-606B-458D-7553417E16B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8620" y="2861902"/>
            <a:ext cx="11461314" cy="35839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F93E64-B1F6-DD45-9527-325704C19F64}"/>
              </a:ext>
            </a:extLst>
          </p:cNvPr>
          <p:cNvSpPr txBox="1"/>
          <p:nvPr/>
        </p:nvSpPr>
        <p:spPr>
          <a:xfrm>
            <a:off x="438412" y="836684"/>
            <a:ext cx="11050605" cy="191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24765" indent="-63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Existen 3 tipos de lentes convergentes: Biconvexos (ambas superficies convexas), planoconvexos (una superficie plana y la otra convexa) y cóncavo-convexos (una superficie convexa y la otra levemente cóncava).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377174F1-3150-86A8-126B-9D5133E24DA9}"/>
                  </a:ext>
                </a:extLst>
              </p14:cNvPr>
              <p14:cNvContentPartPr/>
              <p14:nvPr/>
            </p14:nvContentPartPr>
            <p14:xfrm>
              <a:off x="736560" y="1196640"/>
              <a:ext cx="8184600" cy="562932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377174F1-3150-86A8-126B-9D5133E24D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200" y="1187280"/>
                <a:ext cx="8203320" cy="56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93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D8DBB-414D-DCF1-A4C7-24CAB37F4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B3448B-9AC8-42A3-63CD-43F27842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6" y="186929"/>
            <a:ext cx="3155449" cy="815104"/>
          </a:xfrm>
          <a:prstGeom prst="rect">
            <a:avLst/>
          </a:prstGeom>
        </p:spPr>
      </p:pic>
      <p:sp>
        <p:nvSpPr>
          <p:cNvPr id="8" name="Rectangle 203">
            <a:extLst>
              <a:ext uri="{FF2B5EF4-FFF2-40B4-BE49-F238E27FC236}">
                <a16:creationId xmlns:a16="http://schemas.microsoft.com/office/drawing/2014/main" id="{5F48A599-144D-F81B-C9E3-1B156898E3F6}"/>
              </a:ext>
            </a:extLst>
          </p:cNvPr>
          <p:cNvSpPr/>
          <p:nvPr/>
        </p:nvSpPr>
        <p:spPr>
          <a:xfrm>
            <a:off x="2571451" y="110229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E69E31D9-8959-B8A2-72ED-AAD3954394E9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713803F4-F927-35AA-9E25-28325828A37B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9397CEDA-9F94-200F-927B-B08A43B2A5ED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A77959AB-DF58-7E09-883C-28A4FF8C6EC6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" name="Picture 312">
            <a:extLst>
              <a:ext uri="{FF2B5EF4-FFF2-40B4-BE49-F238E27FC236}">
                <a16:creationId xmlns:a16="http://schemas.microsoft.com/office/drawing/2014/main" id="{5C8CDA70-FAB0-ED53-4536-056AFC6897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8619" y="3533931"/>
            <a:ext cx="10897644" cy="28524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1DBA31-33A1-A152-6F80-C7206E0AA451}"/>
              </a:ext>
            </a:extLst>
          </p:cNvPr>
          <p:cNvSpPr txBox="1"/>
          <p:nvPr/>
        </p:nvSpPr>
        <p:spPr>
          <a:xfrm>
            <a:off x="538619" y="1234493"/>
            <a:ext cx="109623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lentes convergentes, dependiendo de la distancia a la que se encuentre el objeto del lente, es la imagen que se genera. Tomaremos como ejemplo el caso de un lente biconvexo. </a:t>
            </a:r>
            <a:endParaRPr lang="es-CL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A92F297E-CB88-8CBB-AD65-FD134AAA9304}"/>
                  </a:ext>
                </a:extLst>
              </p14:cNvPr>
              <p14:cNvContentPartPr/>
              <p14:nvPr/>
            </p14:nvContentPartPr>
            <p14:xfrm>
              <a:off x="1729080" y="4354920"/>
              <a:ext cx="465480" cy="1159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A92F297E-CB88-8CBB-AD65-FD134AAA93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9720" y="4345560"/>
                <a:ext cx="484200" cy="1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67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2A02B-665A-3A24-6FE1-29E2DEBD5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13DF9B-A3BB-AC8A-F44E-4CAD412C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6" y="186929"/>
            <a:ext cx="3155449" cy="815104"/>
          </a:xfrm>
          <a:prstGeom prst="rect">
            <a:avLst/>
          </a:prstGeom>
        </p:spPr>
      </p:pic>
      <p:sp>
        <p:nvSpPr>
          <p:cNvPr id="8" name="Rectangle 203">
            <a:extLst>
              <a:ext uri="{FF2B5EF4-FFF2-40B4-BE49-F238E27FC236}">
                <a16:creationId xmlns:a16="http://schemas.microsoft.com/office/drawing/2014/main" id="{AD598946-2D94-8D83-AA59-FC6979B33B10}"/>
              </a:ext>
            </a:extLst>
          </p:cNvPr>
          <p:cNvSpPr/>
          <p:nvPr/>
        </p:nvSpPr>
        <p:spPr>
          <a:xfrm>
            <a:off x="2571451" y="1102290"/>
            <a:ext cx="131222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angle 211">
            <a:extLst>
              <a:ext uri="{FF2B5EF4-FFF2-40B4-BE49-F238E27FC236}">
                <a16:creationId xmlns:a16="http://schemas.microsoft.com/office/drawing/2014/main" id="{20A1F3D2-E832-D77E-1048-994461EE7E56}"/>
              </a:ext>
            </a:extLst>
          </p:cNvPr>
          <p:cNvSpPr/>
          <p:nvPr/>
        </p:nvSpPr>
        <p:spPr>
          <a:xfrm>
            <a:off x="8248437" y="2519336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215">
            <a:extLst>
              <a:ext uri="{FF2B5EF4-FFF2-40B4-BE49-F238E27FC236}">
                <a16:creationId xmlns:a16="http://schemas.microsoft.com/office/drawing/2014/main" id="{00886769-88C3-E7A6-90CE-8F0DAAF0503D}"/>
              </a:ext>
            </a:extLst>
          </p:cNvPr>
          <p:cNvSpPr/>
          <p:nvPr/>
        </p:nvSpPr>
        <p:spPr>
          <a:xfrm>
            <a:off x="8777238" y="3285953"/>
            <a:ext cx="126083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</a:t>
            </a:r>
          </a:p>
        </p:txBody>
      </p:sp>
      <p:sp>
        <p:nvSpPr>
          <p:cNvPr id="22" name="Rectangle 217">
            <a:extLst>
              <a:ext uri="{FF2B5EF4-FFF2-40B4-BE49-F238E27FC236}">
                <a16:creationId xmlns:a16="http://schemas.microsoft.com/office/drawing/2014/main" id="{D330B53D-948F-9F19-B35D-55ECB31E1F1C}"/>
              </a:ext>
            </a:extLst>
          </p:cNvPr>
          <p:cNvSpPr/>
          <p:nvPr/>
        </p:nvSpPr>
        <p:spPr>
          <a:xfrm>
            <a:off x="7082111" y="3595290"/>
            <a:ext cx="90405" cy="2993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23" name="Rectangle 218">
            <a:extLst>
              <a:ext uri="{FF2B5EF4-FFF2-40B4-BE49-F238E27FC236}">
                <a16:creationId xmlns:a16="http://schemas.microsoft.com/office/drawing/2014/main" id="{BA7A717F-B2A6-F572-C8FC-237D3AB11B44}"/>
              </a:ext>
            </a:extLst>
          </p:cNvPr>
          <p:cNvSpPr/>
          <p:nvPr/>
        </p:nvSpPr>
        <p:spPr>
          <a:xfrm>
            <a:off x="8794535" y="6246692"/>
            <a:ext cx="68331" cy="279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 algn="l">
              <a:lnSpc>
                <a:spcPct val="107000"/>
              </a:lnSpc>
              <a:spcAft>
                <a:spcPts val="800"/>
              </a:spcAft>
            </a:pPr>
            <a:r>
              <a:rPr lang="es-CL" sz="20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mic Sans MS" panose="030F0702030302020204" pitchFamily="66" charset="0"/>
              </a:rPr>
              <a:t> </a:t>
            </a:r>
            <a:endParaRPr lang="es-CL" sz="2000" kern="100">
              <a:solidFill>
                <a:srgbClr val="000000"/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312">
            <a:extLst>
              <a:ext uri="{FF2B5EF4-FFF2-40B4-BE49-F238E27FC236}">
                <a16:creationId xmlns:a16="http://schemas.microsoft.com/office/drawing/2014/main" id="{33287E01-29EB-3F02-EC20-EBB2F3C40A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5885" y="1002032"/>
            <a:ext cx="11248373" cy="55240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A6790167-7AD0-6BFD-DEAA-4D2C710686AC}"/>
                  </a:ext>
                </a:extLst>
              </p14:cNvPr>
              <p14:cNvContentPartPr/>
              <p14:nvPr/>
            </p14:nvContentPartPr>
            <p14:xfrm>
              <a:off x="604440" y="1107000"/>
              <a:ext cx="10168560" cy="528300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A6790167-7AD0-6BFD-DEAA-4D2C710686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080" y="1097640"/>
                <a:ext cx="10187280" cy="53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49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2600</Words>
  <Application>Microsoft Office PowerPoint</Application>
  <PresentationFormat>Panorámica</PresentationFormat>
  <Paragraphs>375</Paragraphs>
  <Slides>41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Raysa Knight</dc:creator>
  <cp:lastModifiedBy>Raysa Knight</cp:lastModifiedBy>
  <cp:revision>1</cp:revision>
  <dcterms:created xsi:type="dcterms:W3CDTF">2025-03-17T13:03:55Z</dcterms:created>
  <dcterms:modified xsi:type="dcterms:W3CDTF">2025-05-23T01:25:28Z</dcterms:modified>
</cp:coreProperties>
</file>