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9" r:id="rId3"/>
    <p:sldId id="298" r:id="rId4"/>
    <p:sldId id="290" r:id="rId5"/>
    <p:sldId id="283" r:id="rId6"/>
    <p:sldId id="299" r:id="rId7"/>
    <p:sldId id="306" r:id="rId8"/>
    <p:sldId id="307" r:id="rId9"/>
    <p:sldId id="300" r:id="rId10"/>
    <p:sldId id="260" r:id="rId11"/>
    <p:sldId id="301" r:id="rId12"/>
    <p:sldId id="302" r:id="rId13"/>
    <p:sldId id="291" r:id="rId14"/>
    <p:sldId id="292" r:id="rId15"/>
    <p:sldId id="285" r:id="rId16"/>
    <p:sldId id="286" r:id="rId17"/>
    <p:sldId id="287" r:id="rId18"/>
    <p:sldId id="288" r:id="rId19"/>
    <p:sldId id="289" r:id="rId20"/>
    <p:sldId id="297" r:id="rId21"/>
    <p:sldId id="303" r:id="rId22"/>
    <p:sldId id="304" r:id="rId23"/>
    <p:sldId id="265" r:id="rId24"/>
    <p:sldId id="293" r:id="rId25"/>
    <p:sldId id="294" r:id="rId26"/>
    <p:sldId id="295" r:id="rId27"/>
    <p:sldId id="296" r:id="rId28"/>
    <p:sldId id="266" r:id="rId29"/>
    <p:sldId id="267" r:id="rId30"/>
    <p:sldId id="268" r:id="rId31"/>
    <p:sldId id="305" r:id="rId32"/>
    <p:sldId id="308" r:id="rId3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775FA-CF8A-4E84-AA52-BCF15FD7F339}" v="148" dt="2025-05-15T23:34:37.84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51" d="100"/>
          <a:sy n="51" d="100"/>
        </p:scale>
        <p:origin x="37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sa Knight" userId="87b019da5b4ccf4e" providerId="LiveId" clId="{DB5C7C41-54EC-4ECA-9D21-42834A731D29}"/>
    <pc:docChg chg="undo custSel addSld delSld modSld">
      <pc:chgData name="Raysa Knight" userId="87b019da5b4ccf4e" providerId="LiveId" clId="{DB5C7C41-54EC-4ECA-9D21-42834A731D29}" dt="2025-05-09T01:09:02.279" v="665"/>
      <pc:docMkLst>
        <pc:docMk/>
      </pc:docMkLst>
      <pc:sldChg chg="addSp delSp modSp add del mod">
        <pc:chgData name="Raysa Knight" userId="87b019da5b4ccf4e" providerId="LiveId" clId="{DB5C7C41-54EC-4ECA-9D21-42834A731D29}" dt="2025-05-01T20:37:45.309" v="131" actId="122"/>
        <pc:sldMkLst>
          <pc:docMk/>
          <pc:sldMk cId="2819061990" sldId="256"/>
        </pc:sldMkLst>
        <pc:spChg chg="mod">
          <ac:chgData name="Raysa Knight" userId="87b019da5b4ccf4e" providerId="LiveId" clId="{DB5C7C41-54EC-4ECA-9D21-42834A731D29}" dt="2025-05-01T20:34:05.676" v="106" actId="14100"/>
          <ac:spMkLst>
            <pc:docMk/>
            <pc:sldMk cId="2819061990" sldId="256"/>
            <ac:spMk id="3" creationId="{BA657B60-DE69-DB80-E3A1-04F36E2F1724}"/>
          </ac:spMkLst>
        </pc:spChg>
        <pc:spChg chg="mod">
          <ac:chgData name="Raysa Knight" userId="87b019da5b4ccf4e" providerId="LiveId" clId="{DB5C7C41-54EC-4ECA-9D21-42834A731D29}" dt="2025-05-01T20:34:10.532" v="108" actId="27636"/>
          <ac:spMkLst>
            <pc:docMk/>
            <pc:sldMk cId="2819061990" sldId="256"/>
            <ac:spMk id="6" creationId="{6B2871E4-D4AC-9271-7ACF-CE3CBCA20BF7}"/>
          </ac:spMkLst>
        </pc:spChg>
        <pc:spChg chg="add mod topLvl">
          <ac:chgData name="Raysa Knight" userId="87b019da5b4ccf4e" providerId="LiveId" clId="{DB5C7C41-54EC-4ECA-9D21-42834A731D29}" dt="2025-05-01T20:36:47.668" v="128" actId="165"/>
          <ac:spMkLst>
            <pc:docMk/>
            <pc:sldMk cId="2819061990" sldId="256"/>
            <ac:spMk id="37" creationId="{B5FB9EA1-A424-8C37-FBD5-1ED66FDD661D}"/>
          </ac:spMkLst>
        </pc:spChg>
        <pc:spChg chg="add mod topLvl">
          <ac:chgData name="Raysa Knight" userId="87b019da5b4ccf4e" providerId="LiveId" clId="{DB5C7C41-54EC-4ECA-9D21-42834A731D29}" dt="2025-05-01T20:36:47.668" v="128" actId="165"/>
          <ac:spMkLst>
            <pc:docMk/>
            <pc:sldMk cId="2819061990" sldId="256"/>
            <ac:spMk id="44" creationId="{57AB389E-F02D-E222-73ED-4037A8477D6C}"/>
          </ac:spMkLst>
        </pc:spChg>
        <pc:spChg chg="add mod topLvl">
          <ac:chgData name="Raysa Knight" userId="87b019da5b4ccf4e" providerId="LiveId" clId="{DB5C7C41-54EC-4ECA-9D21-42834A731D29}" dt="2025-05-01T20:36:47.668" v="128" actId="165"/>
          <ac:spMkLst>
            <pc:docMk/>
            <pc:sldMk cId="2819061990" sldId="256"/>
            <ac:spMk id="45" creationId="{CDA68E0D-7E1E-CBAD-C3D6-21865DAFB536}"/>
          </ac:spMkLst>
        </pc:spChg>
      </pc:sldChg>
      <pc:sldChg chg="addSp delSp modSp add del mod">
        <pc:chgData name="Raysa Knight" userId="87b019da5b4ccf4e" providerId="LiveId" clId="{DB5C7C41-54EC-4ECA-9D21-42834A731D29}" dt="2025-05-06T20:29:55.867" v="663" actId="14100"/>
        <pc:sldMkLst>
          <pc:docMk/>
          <pc:sldMk cId="161396426" sldId="257"/>
        </pc:sldMkLst>
      </pc:sldChg>
      <pc:sldChg chg="addSp delSp modSp add mod">
        <pc:chgData name="Raysa Knight" userId="87b019da5b4ccf4e" providerId="LiveId" clId="{DB5C7C41-54EC-4ECA-9D21-42834A731D29}" dt="2025-05-09T00:59:41.390" v="664"/>
        <pc:sldMkLst>
          <pc:docMk/>
          <pc:sldMk cId="2518195706" sldId="258"/>
        </pc:sldMkLst>
      </pc:sldChg>
      <pc:sldChg chg="del">
        <pc:chgData name="Raysa Knight" userId="87b019da5b4ccf4e" providerId="LiveId" clId="{DB5C7C41-54EC-4ECA-9D21-42834A731D29}" dt="2025-05-01T20:09:52.685" v="17" actId="47"/>
        <pc:sldMkLst>
          <pc:docMk/>
          <pc:sldMk cId="3939398415" sldId="258"/>
        </pc:sldMkLst>
      </pc:sldChg>
      <pc:sldChg chg="del">
        <pc:chgData name="Raysa Knight" userId="87b019da5b4ccf4e" providerId="LiveId" clId="{DB5C7C41-54EC-4ECA-9D21-42834A731D29}" dt="2025-05-01T20:09:52.717" v="18" actId="47"/>
        <pc:sldMkLst>
          <pc:docMk/>
          <pc:sldMk cId="580410656" sldId="259"/>
        </pc:sldMkLst>
      </pc:sldChg>
      <pc:sldChg chg="addSp delSp modSp add mod">
        <pc:chgData name="Raysa Knight" userId="87b019da5b4ccf4e" providerId="LiveId" clId="{DB5C7C41-54EC-4ECA-9D21-42834A731D29}" dt="2025-05-09T00:59:41.390" v="664"/>
        <pc:sldMkLst>
          <pc:docMk/>
          <pc:sldMk cId="1633039168" sldId="259"/>
        </pc:sldMkLst>
      </pc:sldChg>
      <pc:sldChg chg="del">
        <pc:chgData name="Raysa Knight" userId="87b019da5b4ccf4e" providerId="LiveId" clId="{DB5C7C41-54EC-4ECA-9D21-42834A731D29}" dt="2025-05-01T20:09:52.750" v="19" actId="47"/>
        <pc:sldMkLst>
          <pc:docMk/>
          <pc:sldMk cId="525341355" sldId="260"/>
        </pc:sldMkLst>
      </pc:sldChg>
      <pc:sldChg chg="addSp delSp modSp add mod">
        <pc:chgData name="Raysa Knight" userId="87b019da5b4ccf4e" providerId="LiveId" clId="{DB5C7C41-54EC-4ECA-9D21-42834A731D29}" dt="2025-05-09T00:59:41.390" v="664"/>
        <pc:sldMkLst>
          <pc:docMk/>
          <pc:sldMk cId="2027492692" sldId="260"/>
        </pc:sldMkLst>
      </pc:sldChg>
      <pc:sldChg chg="del">
        <pc:chgData name="Raysa Knight" userId="87b019da5b4ccf4e" providerId="LiveId" clId="{DB5C7C41-54EC-4ECA-9D21-42834A731D29}" dt="2025-05-01T20:09:52.794" v="20" actId="47"/>
        <pc:sldMkLst>
          <pc:docMk/>
          <pc:sldMk cId="3853557034" sldId="261"/>
        </pc:sldMkLst>
      </pc:sldChg>
      <pc:sldChg chg="addSp delSp modSp add mod">
        <pc:chgData name="Raysa Knight" userId="87b019da5b4ccf4e" providerId="LiveId" clId="{DB5C7C41-54EC-4ECA-9D21-42834A731D29}" dt="2025-05-09T00:59:41.390" v="664"/>
        <pc:sldMkLst>
          <pc:docMk/>
          <pc:sldMk cId="4141243200" sldId="261"/>
        </pc:sldMkLst>
      </pc:sldChg>
      <pc:sldChg chg="del">
        <pc:chgData name="Raysa Knight" userId="87b019da5b4ccf4e" providerId="LiveId" clId="{DB5C7C41-54EC-4ECA-9D21-42834A731D29}" dt="2025-05-01T20:09:52.825" v="21" actId="47"/>
        <pc:sldMkLst>
          <pc:docMk/>
          <pc:sldMk cId="1906384757" sldId="262"/>
        </pc:sldMkLst>
      </pc:sldChg>
      <pc:sldChg chg="addSp delSp modSp add mod">
        <pc:chgData name="Raysa Knight" userId="87b019da5b4ccf4e" providerId="LiveId" clId="{DB5C7C41-54EC-4ECA-9D21-42834A731D29}" dt="2025-05-09T00:59:41.390" v="664"/>
        <pc:sldMkLst>
          <pc:docMk/>
          <pc:sldMk cId="2555104369" sldId="262"/>
        </pc:sldMkLst>
      </pc:sldChg>
      <pc:sldChg chg="del">
        <pc:chgData name="Raysa Knight" userId="87b019da5b4ccf4e" providerId="LiveId" clId="{DB5C7C41-54EC-4ECA-9D21-42834A731D29}" dt="2025-05-01T20:09:52.857" v="22" actId="47"/>
        <pc:sldMkLst>
          <pc:docMk/>
          <pc:sldMk cId="768441493" sldId="263"/>
        </pc:sldMkLst>
      </pc:sldChg>
      <pc:sldChg chg="addSp delSp modSp add mod">
        <pc:chgData name="Raysa Knight" userId="87b019da5b4ccf4e" providerId="LiveId" clId="{DB5C7C41-54EC-4ECA-9D21-42834A731D29}" dt="2025-05-01T20:42:20.792" v="169" actId="14100"/>
        <pc:sldMkLst>
          <pc:docMk/>
          <pc:sldMk cId="1333358162" sldId="263"/>
        </pc:sldMkLst>
      </pc:sldChg>
      <pc:sldChg chg="del">
        <pc:chgData name="Raysa Knight" userId="87b019da5b4ccf4e" providerId="LiveId" clId="{DB5C7C41-54EC-4ECA-9D21-42834A731D29}" dt="2025-05-01T20:09:52.905" v="23" actId="47"/>
        <pc:sldMkLst>
          <pc:docMk/>
          <pc:sldMk cId="1402002891" sldId="264"/>
        </pc:sldMkLst>
      </pc:sldChg>
      <pc:sldChg chg="addSp delSp modSp add mod">
        <pc:chgData name="Raysa Knight" userId="87b019da5b4ccf4e" providerId="LiveId" clId="{DB5C7C41-54EC-4ECA-9D21-42834A731D29}" dt="2025-05-09T00:59:41.390" v="664"/>
        <pc:sldMkLst>
          <pc:docMk/>
          <pc:sldMk cId="1737588695" sldId="264"/>
        </pc:sldMkLst>
      </pc:sldChg>
      <pc:sldChg chg="addSp delSp modSp add mod">
        <pc:chgData name="Raysa Knight" userId="87b019da5b4ccf4e" providerId="LiveId" clId="{DB5C7C41-54EC-4ECA-9D21-42834A731D29}" dt="2025-05-01T20:46:20.865" v="207" actId="14100"/>
        <pc:sldMkLst>
          <pc:docMk/>
          <pc:sldMk cId="2833526354" sldId="265"/>
        </pc:sldMkLst>
      </pc:sldChg>
      <pc:sldChg chg="del">
        <pc:chgData name="Raysa Knight" userId="87b019da5b4ccf4e" providerId="LiveId" clId="{DB5C7C41-54EC-4ECA-9D21-42834A731D29}" dt="2025-05-01T20:09:52.939" v="24" actId="47"/>
        <pc:sldMkLst>
          <pc:docMk/>
          <pc:sldMk cId="3548611498" sldId="265"/>
        </pc:sldMkLst>
      </pc:sldChg>
      <pc:sldChg chg="addSp delSp modSp add mod">
        <pc:chgData name="Raysa Knight" userId="87b019da5b4ccf4e" providerId="LiveId" clId="{DB5C7C41-54EC-4ECA-9D21-42834A731D29}" dt="2025-05-09T00:59:41.390" v="664"/>
        <pc:sldMkLst>
          <pc:docMk/>
          <pc:sldMk cId="1447042874" sldId="266"/>
        </pc:sldMkLst>
      </pc:sldChg>
      <pc:sldChg chg="del">
        <pc:chgData name="Raysa Knight" userId="87b019da5b4ccf4e" providerId="LiveId" clId="{DB5C7C41-54EC-4ECA-9D21-42834A731D29}" dt="2025-05-01T20:09:52.969" v="25" actId="47"/>
        <pc:sldMkLst>
          <pc:docMk/>
          <pc:sldMk cId="2950411443" sldId="266"/>
        </pc:sldMkLst>
      </pc:sldChg>
      <pc:sldChg chg="del">
        <pc:chgData name="Raysa Knight" userId="87b019da5b4ccf4e" providerId="LiveId" clId="{DB5C7C41-54EC-4ECA-9D21-42834A731D29}" dt="2025-05-01T20:09:53.016" v="26" actId="47"/>
        <pc:sldMkLst>
          <pc:docMk/>
          <pc:sldMk cId="1207031935" sldId="267"/>
        </pc:sldMkLst>
      </pc:sldChg>
      <pc:sldChg chg="addSp delSp modSp add mod">
        <pc:chgData name="Raysa Knight" userId="87b019da5b4ccf4e" providerId="LiveId" clId="{DB5C7C41-54EC-4ECA-9D21-42834A731D29}" dt="2025-05-09T00:59:41.390" v="664"/>
        <pc:sldMkLst>
          <pc:docMk/>
          <pc:sldMk cId="1910987168" sldId="267"/>
        </pc:sldMkLst>
      </pc:sldChg>
      <pc:sldChg chg="del">
        <pc:chgData name="Raysa Knight" userId="87b019da5b4ccf4e" providerId="LiveId" clId="{DB5C7C41-54EC-4ECA-9D21-42834A731D29}" dt="2025-05-01T20:09:53.064" v="27" actId="47"/>
        <pc:sldMkLst>
          <pc:docMk/>
          <pc:sldMk cId="1433646921" sldId="268"/>
        </pc:sldMkLst>
      </pc:sldChg>
      <pc:sldChg chg="addSp delSp modSp add mod">
        <pc:chgData name="Raysa Knight" userId="87b019da5b4ccf4e" providerId="LiveId" clId="{DB5C7C41-54EC-4ECA-9D21-42834A731D29}" dt="2025-05-01T20:51:11.380" v="267" actId="1076"/>
        <pc:sldMkLst>
          <pc:docMk/>
          <pc:sldMk cId="1577738466" sldId="268"/>
        </pc:sldMkLst>
      </pc:sldChg>
      <pc:sldChg chg="addSp delSp modSp add mod">
        <pc:chgData name="Raysa Knight" userId="87b019da5b4ccf4e" providerId="LiveId" clId="{DB5C7C41-54EC-4ECA-9D21-42834A731D29}" dt="2025-05-01T20:52:12.962" v="281" actId="14100"/>
        <pc:sldMkLst>
          <pc:docMk/>
          <pc:sldMk cId="2190777124" sldId="269"/>
        </pc:sldMkLst>
      </pc:sldChg>
      <pc:sldChg chg="del">
        <pc:chgData name="Raysa Knight" userId="87b019da5b4ccf4e" providerId="LiveId" clId="{DB5C7C41-54EC-4ECA-9D21-42834A731D29}" dt="2025-05-01T20:09:53.111" v="28" actId="47"/>
        <pc:sldMkLst>
          <pc:docMk/>
          <pc:sldMk cId="3859685650" sldId="269"/>
        </pc:sldMkLst>
      </pc:sldChg>
      <pc:sldChg chg="addSp delSp modSp add mod">
        <pc:chgData name="Raysa Knight" userId="87b019da5b4ccf4e" providerId="LiveId" clId="{DB5C7C41-54EC-4ECA-9D21-42834A731D29}" dt="2025-05-01T20:57:10.211" v="292" actId="14100"/>
        <pc:sldMkLst>
          <pc:docMk/>
          <pc:sldMk cId="322393688" sldId="270"/>
        </pc:sldMkLst>
      </pc:sldChg>
      <pc:sldChg chg="del">
        <pc:chgData name="Raysa Knight" userId="87b019da5b4ccf4e" providerId="LiveId" clId="{DB5C7C41-54EC-4ECA-9D21-42834A731D29}" dt="2025-05-01T20:09:53.143" v="29" actId="47"/>
        <pc:sldMkLst>
          <pc:docMk/>
          <pc:sldMk cId="922171442" sldId="270"/>
        </pc:sldMkLst>
      </pc:sldChg>
      <pc:sldChg chg="addSp delSp modSp add mod">
        <pc:chgData name="Raysa Knight" userId="87b019da5b4ccf4e" providerId="LiveId" clId="{DB5C7C41-54EC-4ECA-9D21-42834A731D29}" dt="2025-05-01T20:58:05.882" v="302" actId="14100"/>
        <pc:sldMkLst>
          <pc:docMk/>
          <pc:sldMk cId="523790059" sldId="271"/>
        </pc:sldMkLst>
      </pc:sldChg>
      <pc:sldChg chg="del">
        <pc:chgData name="Raysa Knight" userId="87b019da5b4ccf4e" providerId="LiveId" clId="{DB5C7C41-54EC-4ECA-9D21-42834A731D29}" dt="2025-05-01T20:09:52.650" v="16" actId="47"/>
        <pc:sldMkLst>
          <pc:docMk/>
          <pc:sldMk cId="1573774109" sldId="271"/>
        </pc:sldMkLst>
      </pc:sldChg>
      <pc:sldChg chg="del">
        <pc:chgData name="Raysa Knight" userId="87b019da5b4ccf4e" providerId="LiveId" clId="{DB5C7C41-54EC-4ECA-9D21-42834A731D29}" dt="2025-05-01T20:09:51.399" v="9" actId="47"/>
        <pc:sldMkLst>
          <pc:docMk/>
          <pc:sldMk cId="1328504174" sldId="272"/>
        </pc:sldMkLst>
      </pc:sldChg>
      <pc:sldChg chg="addSp delSp modSp add mod">
        <pc:chgData name="Raysa Knight" userId="87b019da5b4ccf4e" providerId="LiveId" clId="{DB5C7C41-54EC-4ECA-9D21-42834A731D29}" dt="2025-05-09T00:59:41.390" v="664"/>
        <pc:sldMkLst>
          <pc:docMk/>
          <pc:sldMk cId="4230650597" sldId="272"/>
        </pc:sldMkLst>
      </pc:sldChg>
      <pc:sldChg chg="addSp delSp modSp add mod">
        <pc:chgData name="Raysa Knight" userId="87b019da5b4ccf4e" providerId="LiveId" clId="{DB5C7C41-54EC-4ECA-9D21-42834A731D29}" dt="2025-05-09T00:59:41.390" v="664"/>
        <pc:sldMkLst>
          <pc:docMk/>
          <pc:sldMk cId="1433191161" sldId="273"/>
        </pc:sldMkLst>
      </pc:sldChg>
      <pc:sldChg chg="del">
        <pc:chgData name="Raysa Knight" userId="87b019da5b4ccf4e" providerId="LiveId" clId="{DB5C7C41-54EC-4ECA-9D21-42834A731D29}" dt="2025-05-01T20:09:49.890" v="2" actId="47"/>
        <pc:sldMkLst>
          <pc:docMk/>
          <pc:sldMk cId="3022087889" sldId="273"/>
        </pc:sldMkLst>
      </pc:sldChg>
      <pc:sldChg chg="addSp delSp modSp add mod">
        <pc:chgData name="Raysa Knight" userId="87b019da5b4ccf4e" providerId="LiveId" clId="{DB5C7C41-54EC-4ECA-9D21-42834A731D29}" dt="2025-05-09T00:59:41.390" v="664"/>
        <pc:sldMkLst>
          <pc:docMk/>
          <pc:sldMk cId="3305515528" sldId="274"/>
        </pc:sldMkLst>
      </pc:sldChg>
      <pc:sldChg chg="addSp delSp modSp add mod">
        <pc:chgData name="Raysa Knight" userId="87b019da5b4ccf4e" providerId="LiveId" clId="{DB5C7C41-54EC-4ECA-9D21-42834A731D29}" dt="2025-05-09T00:59:41.390" v="664"/>
        <pc:sldMkLst>
          <pc:docMk/>
          <pc:sldMk cId="1611463098" sldId="275"/>
        </pc:sldMkLst>
      </pc:sldChg>
      <pc:sldChg chg="addSp delSp modSp add mod">
        <pc:chgData name="Raysa Knight" userId="87b019da5b4ccf4e" providerId="LiveId" clId="{DB5C7C41-54EC-4ECA-9D21-42834A731D29}" dt="2025-05-09T01:09:02.279" v="665"/>
        <pc:sldMkLst>
          <pc:docMk/>
          <pc:sldMk cId="4044436720" sldId="276"/>
        </pc:sldMkLst>
      </pc:sldChg>
      <pc:sldChg chg="addSp delSp modSp add mod">
        <pc:chgData name="Raysa Knight" userId="87b019da5b4ccf4e" providerId="LiveId" clId="{DB5C7C41-54EC-4ECA-9D21-42834A731D29}" dt="2025-05-09T01:09:02.279" v="665"/>
        <pc:sldMkLst>
          <pc:docMk/>
          <pc:sldMk cId="592252317" sldId="277"/>
        </pc:sldMkLst>
      </pc:sldChg>
      <pc:sldChg chg="del">
        <pc:chgData name="Raysa Knight" userId="87b019da5b4ccf4e" providerId="LiveId" clId="{DB5C7C41-54EC-4ECA-9D21-42834A731D29}" dt="2025-05-01T20:09:50.129" v="3" actId="47"/>
        <pc:sldMkLst>
          <pc:docMk/>
          <pc:sldMk cId="2652544131" sldId="277"/>
        </pc:sldMkLst>
      </pc:sldChg>
      <pc:sldChg chg="del">
        <pc:chgData name="Raysa Knight" userId="87b019da5b4ccf4e" providerId="LiveId" clId="{DB5C7C41-54EC-4ECA-9D21-42834A731D29}" dt="2025-05-01T20:09:50.388" v="4" actId="47"/>
        <pc:sldMkLst>
          <pc:docMk/>
          <pc:sldMk cId="2665260482" sldId="278"/>
        </pc:sldMkLst>
      </pc:sldChg>
      <pc:sldChg chg="addSp delSp modSp add mod">
        <pc:chgData name="Raysa Knight" userId="87b019da5b4ccf4e" providerId="LiveId" clId="{DB5C7C41-54EC-4ECA-9D21-42834A731D29}" dt="2025-05-09T01:09:02.279" v="665"/>
        <pc:sldMkLst>
          <pc:docMk/>
          <pc:sldMk cId="4202435746" sldId="278"/>
        </pc:sldMkLst>
      </pc:sldChg>
      <pc:sldChg chg="del">
        <pc:chgData name="Raysa Knight" userId="87b019da5b4ccf4e" providerId="LiveId" clId="{DB5C7C41-54EC-4ECA-9D21-42834A731D29}" dt="2025-05-01T20:09:50.970" v="7" actId="47"/>
        <pc:sldMkLst>
          <pc:docMk/>
          <pc:sldMk cId="749622303" sldId="279"/>
        </pc:sldMkLst>
      </pc:sldChg>
      <pc:sldChg chg="addSp delSp modSp add mod">
        <pc:chgData name="Raysa Knight" userId="87b019da5b4ccf4e" providerId="LiveId" clId="{DB5C7C41-54EC-4ECA-9D21-42834A731D29}" dt="2025-05-09T01:09:02.279" v="665"/>
        <pc:sldMkLst>
          <pc:docMk/>
          <pc:sldMk cId="3699510272" sldId="279"/>
        </pc:sldMkLst>
      </pc:sldChg>
      <pc:sldChg chg="addSp delSp modSp add mod">
        <pc:chgData name="Raysa Knight" userId="87b019da5b4ccf4e" providerId="LiveId" clId="{DB5C7C41-54EC-4ECA-9D21-42834A731D29}" dt="2025-05-09T01:09:02.279" v="665"/>
        <pc:sldMkLst>
          <pc:docMk/>
          <pc:sldMk cId="1923922299" sldId="280"/>
        </pc:sldMkLst>
      </pc:sldChg>
      <pc:sldChg chg="del">
        <pc:chgData name="Raysa Knight" userId="87b019da5b4ccf4e" providerId="LiveId" clId="{DB5C7C41-54EC-4ECA-9D21-42834A731D29}" dt="2025-05-01T20:09:51.193" v="8" actId="47"/>
        <pc:sldMkLst>
          <pc:docMk/>
          <pc:sldMk cId="2628590987" sldId="280"/>
        </pc:sldMkLst>
      </pc:sldChg>
      <pc:sldChg chg="del">
        <pc:chgData name="Raysa Knight" userId="87b019da5b4ccf4e" providerId="LiveId" clId="{DB5C7C41-54EC-4ECA-9D21-42834A731D29}" dt="2025-05-01T20:09:50.598" v="5" actId="47"/>
        <pc:sldMkLst>
          <pc:docMk/>
          <pc:sldMk cId="2331125848" sldId="281"/>
        </pc:sldMkLst>
      </pc:sldChg>
      <pc:sldChg chg="addSp delSp modSp add mod">
        <pc:chgData name="Raysa Knight" userId="87b019da5b4ccf4e" providerId="LiveId" clId="{DB5C7C41-54EC-4ECA-9D21-42834A731D29}" dt="2025-05-09T01:09:02.279" v="665"/>
        <pc:sldMkLst>
          <pc:docMk/>
          <pc:sldMk cId="3800075206" sldId="281"/>
        </pc:sldMkLst>
      </pc:sldChg>
      <pc:sldChg chg="addSp delSp modSp add mod">
        <pc:chgData name="Raysa Knight" userId="87b019da5b4ccf4e" providerId="LiveId" clId="{DB5C7C41-54EC-4ECA-9D21-42834A731D29}" dt="2025-05-09T01:09:02.279" v="665"/>
        <pc:sldMkLst>
          <pc:docMk/>
          <pc:sldMk cId="557860390" sldId="282"/>
        </pc:sldMkLst>
      </pc:sldChg>
      <pc:sldChg chg="del">
        <pc:chgData name="Raysa Knight" userId="87b019da5b4ccf4e" providerId="LiveId" clId="{DB5C7C41-54EC-4ECA-9D21-42834A731D29}" dt="2025-05-01T20:09:50.780" v="6" actId="47"/>
        <pc:sldMkLst>
          <pc:docMk/>
          <pc:sldMk cId="2941412514" sldId="282"/>
        </pc:sldMkLst>
      </pc:sldChg>
      <pc:sldChg chg="del">
        <pc:chgData name="Raysa Knight" userId="87b019da5b4ccf4e" providerId="LiveId" clId="{DB5C7C41-54EC-4ECA-9D21-42834A731D29}" dt="2025-05-01T20:09:51.589" v="10" actId="47"/>
        <pc:sldMkLst>
          <pc:docMk/>
          <pc:sldMk cId="679577265" sldId="283"/>
        </pc:sldMkLst>
      </pc:sldChg>
      <pc:sldChg chg="addSp delSp modSp add mod">
        <pc:chgData name="Raysa Knight" userId="87b019da5b4ccf4e" providerId="LiveId" clId="{DB5C7C41-54EC-4ECA-9D21-42834A731D29}" dt="2025-05-09T01:09:02.279" v="665"/>
        <pc:sldMkLst>
          <pc:docMk/>
          <pc:sldMk cId="784658824" sldId="283"/>
        </pc:sldMkLst>
      </pc:sldChg>
      <pc:sldChg chg="addSp add">
        <pc:chgData name="Raysa Knight" userId="87b019da5b4ccf4e" providerId="LiveId" clId="{DB5C7C41-54EC-4ECA-9D21-42834A731D29}" dt="2025-05-09T00:59:41.390" v="664"/>
        <pc:sldMkLst>
          <pc:docMk/>
          <pc:sldMk cId="1836435088" sldId="284"/>
        </pc:sldMkLst>
      </pc:sldChg>
      <pc:sldChg chg="del">
        <pc:chgData name="Raysa Knight" userId="87b019da5b4ccf4e" providerId="LiveId" clId="{DB5C7C41-54EC-4ECA-9D21-42834A731D29}" dt="2025-05-01T20:09:51.795" v="11" actId="47"/>
        <pc:sldMkLst>
          <pc:docMk/>
          <pc:sldMk cId="2476263710" sldId="284"/>
        </pc:sldMkLst>
      </pc:sldChg>
      <pc:sldChg chg="del">
        <pc:chgData name="Raysa Knight" userId="87b019da5b4ccf4e" providerId="LiveId" clId="{DB5C7C41-54EC-4ECA-9D21-42834A731D29}" dt="2025-05-01T20:09:52.490" v="12" actId="47"/>
        <pc:sldMkLst>
          <pc:docMk/>
          <pc:sldMk cId="3143439645" sldId="285"/>
        </pc:sldMkLst>
      </pc:sldChg>
      <pc:sldChg chg="del">
        <pc:chgData name="Raysa Knight" userId="87b019da5b4ccf4e" providerId="LiveId" clId="{DB5C7C41-54EC-4ECA-9D21-42834A731D29}" dt="2025-05-01T20:09:52.559" v="13" actId="47"/>
        <pc:sldMkLst>
          <pc:docMk/>
          <pc:sldMk cId="2342439987" sldId="286"/>
        </pc:sldMkLst>
      </pc:sldChg>
      <pc:sldChg chg="del">
        <pc:chgData name="Raysa Knight" userId="87b019da5b4ccf4e" providerId="LiveId" clId="{DB5C7C41-54EC-4ECA-9D21-42834A731D29}" dt="2025-05-01T20:09:52.594" v="14" actId="47"/>
        <pc:sldMkLst>
          <pc:docMk/>
          <pc:sldMk cId="3565074093" sldId="287"/>
        </pc:sldMkLst>
      </pc:sldChg>
      <pc:sldChg chg="del">
        <pc:chgData name="Raysa Knight" userId="87b019da5b4ccf4e" providerId="LiveId" clId="{DB5C7C41-54EC-4ECA-9D21-42834A731D29}" dt="2025-05-01T20:09:52.607" v="15" actId="47"/>
        <pc:sldMkLst>
          <pc:docMk/>
          <pc:sldMk cId="877882988" sldId="288"/>
        </pc:sldMkLst>
      </pc:sldChg>
    </pc:docChg>
  </pc:docChgLst>
  <pc:docChgLst>
    <pc:chgData name="Raysa Knight" userId="87b019da5b4ccf4e" providerId="LiveId" clId="{0BD4EF38-E422-462A-9159-3FD916FAC3DA}"/>
    <pc:docChg chg="undo custSel addSld delSld modSld">
      <pc:chgData name="Raysa Knight" userId="87b019da5b4ccf4e" providerId="LiveId" clId="{0BD4EF38-E422-462A-9159-3FD916FAC3DA}" dt="2025-03-20T22:30:36.039" v="542" actId="113"/>
      <pc:docMkLst>
        <pc:docMk/>
      </pc:docMkLst>
      <pc:sldChg chg="modSp mod">
        <pc:chgData name="Raysa Knight" userId="87b019da5b4ccf4e" providerId="LiveId" clId="{0BD4EF38-E422-462A-9159-3FD916FAC3DA}" dt="2025-03-20T22:30:36.039" v="542" actId="113"/>
        <pc:sldMkLst>
          <pc:docMk/>
          <pc:sldMk cId="2819061990" sldId="256"/>
        </pc:sldMkLst>
        <pc:spChg chg="mod">
          <ac:chgData name="Raysa Knight" userId="87b019da5b4ccf4e" providerId="LiveId" clId="{0BD4EF38-E422-462A-9159-3FD916FAC3DA}" dt="2025-03-20T22:30:32.348" v="541" actId="115"/>
          <ac:spMkLst>
            <pc:docMk/>
            <pc:sldMk cId="2819061990" sldId="256"/>
            <ac:spMk id="3" creationId="{BA657B60-DE69-DB80-E3A1-04F36E2F1724}"/>
          </ac:spMkLst>
        </pc:spChg>
        <pc:spChg chg="mod">
          <ac:chgData name="Raysa Knight" userId="87b019da5b4ccf4e" providerId="LiveId" clId="{0BD4EF38-E422-462A-9159-3FD916FAC3DA}" dt="2025-03-20T22:30:36.039" v="542" actId="113"/>
          <ac:spMkLst>
            <pc:docMk/>
            <pc:sldMk cId="2819061990" sldId="256"/>
            <ac:spMk id="6" creationId="{6B2871E4-D4AC-9271-7ACF-CE3CBCA20BF7}"/>
          </ac:spMkLst>
        </pc:spChg>
      </pc:sldChg>
      <pc:sldChg chg="delSp modSp add mod">
        <pc:chgData name="Raysa Knight" userId="87b019da5b4ccf4e" providerId="LiveId" clId="{0BD4EF38-E422-462A-9159-3FD916FAC3DA}" dt="2025-03-18T18:20:44.713" v="74" actId="14100"/>
        <pc:sldMkLst>
          <pc:docMk/>
          <pc:sldMk cId="3375086741" sldId="272"/>
        </pc:sldMkLst>
      </pc:sldChg>
      <pc:sldChg chg="addSp delSp modSp new mod">
        <pc:chgData name="Raysa Knight" userId="87b019da5b4ccf4e" providerId="LiveId" clId="{0BD4EF38-E422-462A-9159-3FD916FAC3DA}" dt="2025-03-20T14:06:28.777" v="151" actId="14100"/>
        <pc:sldMkLst>
          <pc:docMk/>
          <pc:sldMk cId="2403358580" sldId="273"/>
        </pc:sldMkLst>
      </pc:sldChg>
      <pc:sldChg chg="addSp delSp modSp add mod">
        <pc:chgData name="Raysa Knight" userId="87b019da5b4ccf4e" providerId="LiveId" clId="{0BD4EF38-E422-462A-9159-3FD916FAC3DA}" dt="2025-03-20T14:07:04.712" v="155" actId="14100"/>
        <pc:sldMkLst>
          <pc:docMk/>
          <pc:sldMk cId="3281768964" sldId="274"/>
        </pc:sldMkLst>
      </pc:sldChg>
      <pc:sldChg chg="addSp delSp modSp add mod">
        <pc:chgData name="Raysa Knight" userId="87b019da5b4ccf4e" providerId="LiveId" clId="{0BD4EF38-E422-462A-9159-3FD916FAC3DA}" dt="2025-03-20T14:07:42.359" v="162" actId="14100"/>
        <pc:sldMkLst>
          <pc:docMk/>
          <pc:sldMk cId="3565847374" sldId="275"/>
        </pc:sldMkLst>
      </pc:sldChg>
      <pc:sldChg chg="addSp delSp modSp add mod">
        <pc:chgData name="Raysa Knight" userId="87b019da5b4ccf4e" providerId="LiveId" clId="{0BD4EF38-E422-462A-9159-3FD916FAC3DA}" dt="2025-03-20T14:08:20.064" v="168" actId="14100"/>
        <pc:sldMkLst>
          <pc:docMk/>
          <pc:sldMk cId="2379106951" sldId="276"/>
        </pc:sldMkLst>
      </pc:sldChg>
      <pc:sldChg chg="addSp delSp modSp add mod">
        <pc:chgData name="Raysa Knight" userId="87b019da5b4ccf4e" providerId="LiveId" clId="{0BD4EF38-E422-462A-9159-3FD916FAC3DA}" dt="2025-03-20T14:08:57.245" v="173" actId="14100"/>
        <pc:sldMkLst>
          <pc:docMk/>
          <pc:sldMk cId="2087550338" sldId="277"/>
        </pc:sldMkLst>
      </pc:sldChg>
      <pc:sldChg chg="addSp delSp modSp add mod">
        <pc:chgData name="Raysa Knight" userId="87b019da5b4ccf4e" providerId="LiveId" clId="{0BD4EF38-E422-462A-9159-3FD916FAC3DA}" dt="2025-03-20T14:10:36.627" v="180" actId="14100"/>
        <pc:sldMkLst>
          <pc:docMk/>
          <pc:sldMk cId="3331033947" sldId="278"/>
        </pc:sldMkLst>
      </pc:sldChg>
      <pc:sldChg chg="addSp delSp modSp add mod">
        <pc:chgData name="Raysa Knight" userId="87b019da5b4ccf4e" providerId="LiveId" clId="{0BD4EF38-E422-462A-9159-3FD916FAC3DA}" dt="2025-03-20T14:12:08.180" v="185" actId="14100"/>
        <pc:sldMkLst>
          <pc:docMk/>
          <pc:sldMk cId="1327984607" sldId="279"/>
        </pc:sldMkLst>
      </pc:sldChg>
      <pc:sldChg chg="addSp delSp modSp add mod">
        <pc:chgData name="Raysa Knight" userId="87b019da5b4ccf4e" providerId="LiveId" clId="{0BD4EF38-E422-462A-9159-3FD916FAC3DA}" dt="2025-03-20T14:12:48.125" v="192" actId="14100"/>
        <pc:sldMkLst>
          <pc:docMk/>
          <pc:sldMk cId="860209683" sldId="280"/>
        </pc:sldMkLst>
      </pc:sldChg>
      <pc:sldChg chg="addSp delSp modSp add mod">
        <pc:chgData name="Raysa Knight" userId="87b019da5b4ccf4e" providerId="LiveId" clId="{0BD4EF38-E422-462A-9159-3FD916FAC3DA}" dt="2025-03-20T14:13:48.577" v="200" actId="14100"/>
        <pc:sldMkLst>
          <pc:docMk/>
          <pc:sldMk cId="1402640768" sldId="281"/>
        </pc:sldMkLst>
      </pc:sldChg>
      <pc:sldChg chg="addSp delSp modSp add mod">
        <pc:chgData name="Raysa Knight" userId="87b019da5b4ccf4e" providerId="LiveId" clId="{0BD4EF38-E422-462A-9159-3FD916FAC3DA}" dt="2025-03-20T14:14:41.042" v="209" actId="14100"/>
        <pc:sldMkLst>
          <pc:docMk/>
          <pc:sldMk cId="2660783930" sldId="282"/>
        </pc:sldMkLst>
      </pc:sldChg>
      <pc:sldChg chg="addSp delSp modSp add mod">
        <pc:chgData name="Raysa Knight" userId="87b019da5b4ccf4e" providerId="LiveId" clId="{0BD4EF38-E422-462A-9159-3FD916FAC3DA}" dt="2025-03-20T14:15:18.122" v="213" actId="14100"/>
        <pc:sldMkLst>
          <pc:docMk/>
          <pc:sldMk cId="620372146" sldId="283"/>
        </pc:sldMkLst>
      </pc:sldChg>
      <pc:sldChg chg="addSp delSp add mod">
        <pc:chgData name="Raysa Knight" userId="87b019da5b4ccf4e" providerId="LiveId" clId="{0BD4EF38-E422-462A-9159-3FD916FAC3DA}" dt="2025-03-20T14:15:43.381" v="216" actId="22"/>
        <pc:sldMkLst>
          <pc:docMk/>
          <pc:sldMk cId="3966300696" sldId="284"/>
        </pc:sldMkLst>
      </pc:sldChg>
      <pc:sldChg chg="addSp delSp modSp add mod">
        <pc:chgData name="Raysa Knight" userId="87b019da5b4ccf4e" providerId="LiveId" clId="{0BD4EF38-E422-462A-9159-3FD916FAC3DA}" dt="2025-03-20T14:16:22.452" v="221" actId="14100"/>
        <pc:sldMkLst>
          <pc:docMk/>
          <pc:sldMk cId="2928887816" sldId="285"/>
        </pc:sldMkLst>
      </pc:sldChg>
      <pc:sldChg chg="addSp delSp modSp add mod">
        <pc:chgData name="Raysa Knight" userId="87b019da5b4ccf4e" providerId="LiveId" clId="{0BD4EF38-E422-462A-9159-3FD916FAC3DA}" dt="2025-03-20T14:17:04.810" v="229" actId="14100"/>
        <pc:sldMkLst>
          <pc:docMk/>
          <pc:sldMk cId="3929217211" sldId="286"/>
        </pc:sldMkLst>
      </pc:sldChg>
      <pc:sldChg chg="addSp delSp modSp add mod">
        <pc:chgData name="Raysa Knight" userId="87b019da5b4ccf4e" providerId="LiveId" clId="{0BD4EF38-E422-462A-9159-3FD916FAC3DA}" dt="2025-03-20T14:17:41.084" v="235" actId="14100"/>
        <pc:sldMkLst>
          <pc:docMk/>
          <pc:sldMk cId="1974106868" sldId="287"/>
        </pc:sldMkLst>
      </pc:sldChg>
      <pc:sldChg chg="addSp delSp modSp add mod">
        <pc:chgData name="Raysa Knight" userId="87b019da5b4ccf4e" providerId="LiveId" clId="{0BD4EF38-E422-462A-9159-3FD916FAC3DA}" dt="2025-03-20T14:18:20.986" v="241" actId="14100"/>
        <pc:sldMkLst>
          <pc:docMk/>
          <pc:sldMk cId="1402726344" sldId="288"/>
        </pc:sldMkLst>
      </pc:sldChg>
      <pc:sldChg chg="addSp delSp modSp add mod">
        <pc:chgData name="Raysa Knight" userId="87b019da5b4ccf4e" providerId="LiveId" clId="{0BD4EF38-E422-462A-9159-3FD916FAC3DA}" dt="2025-03-20T14:18:52.225" v="246" actId="14100"/>
        <pc:sldMkLst>
          <pc:docMk/>
          <pc:sldMk cId="3673524749" sldId="289"/>
        </pc:sldMkLst>
      </pc:sldChg>
      <pc:sldChg chg="addSp delSp modSp add mod">
        <pc:chgData name="Raysa Knight" userId="87b019da5b4ccf4e" providerId="LiveId" clId="{0BD4EF38-E422-462A-9159-3FD916FAC3DA}" dt="2025-03-20T14:19:30.560" v="251" actId="14100"/>
        <pc:sldMkLst>
          <pc:docMk/>
          <pc:sldMk cId="2289680062" sldId="290"/>
        </pc:sldMkLst>
      </pc:sldChg>
      <pc:sldChg chg="addSp delSp modSp add mod">
        <pc:chgData name="Raysa Knight" userId="87b019da5b4ccf4e" providerId="LiveId" clId="{0BD4EF38-E422-462A-9159-3FD916FAC3DA}" dt="2025-03-20T14:20:00.419" v="256" actId="1076"/>
        <pc:sldMkLst>
          <pc:docMk/>
          <pc:sldMk cId="162603340" sldId="291"/>
        </pc:sldMkLst>
      </pc:sldChg>
      <pc:sldChg chg="addSp delSp modSp add mod">
        <pc:chgData name="Raysa Knight" userId="87b019da5b4ccf4e" providerId="LiveId" clId="{0BD4EF38-E422-462A-9159-3FD916FAC3DA}" dt="2025-03-20T14:20:42.721" v="263" actId="14100"/>
        <pc:sldMkLst>
          <pc:docMk/>
          <pc:sldMk cId="2318849275" sldId="292"/>
        </pc:sldMkLst>
      </pc:sldChg>
      <pc:sldChg chg="modSp add mod">
        <pc:chgData name="Raysa Knight" userId="87b019da5b4ccf4e" providerId="LiveId" clId="{0BD4EF38-E422-462A-9159-3FD916FAC3DA}" dt="2025-03-20T22:24:52.786" v="313" actId="20577"/>
        <pc:sldMkLst>
          <pc:docMk/>
          <pc:sldMk cId="1397691707" sldId="293"/>
        </pc:sldMkLst>
      </pc:sldChg>
      <pc:sldChg chg="delSp modSp add del mod">
        <pc:chgData name="Raysa Knight" userId="87b019da5b4ccf4e" providerId="LiveId" clId="{0BD4EF38-E422-462A-9159-3FD916FAC3DA}" dt="2025-03-20T14:21:09.293" v="267" actId="47"/>
        <pc:sldMkLst>
          <pc:docMk/>
          <pc:sldMk cId="2451603382" sldId="293"/>
        </pc:sldMkLst>
      </pc:sldChg>
      <pc:sldChg chg="addSp delSp modSp add mod">
        <pc:chgData name="Raysa Knight" userId="87b019da5b4ccf4e" providerId="LiveId" clId="{0BD4EF38-E422-462A-9159-3FD916FAC3DA}" dt="2025-03-20T22:28:03.358" v="374" actId="20577"/>
        <pc:sldMkLst>
          <pc:docMk/>
          <pc:sldMk cId="2816011402" sldId="294"/>
        </pc:sldMkLst>
      </pc:sldChg>
    </pc:docChg>
  </pc:docChgLst>
  <pc:docChgLst>
    <pc:chgData name="Raysa Knight" userId="87b019da5b4ccf4e" providerId="LiveId" clId="{17EB3091-A6C5-4728-86D5-268F6E018E8F}"/>
    <pc:docChg chg="undo custSel addSld delSld modSld">
      <pc:chgData name="Raysa Knight" userId="87b019da5b4ccf4e" providerId="LiveId" clId="{17EB3091-A6C5-4728-86D5-268F6E018E8F}" dt="2025-04-18T00:44:49.752" v="246"/>
      <pc:docMkLst>
        <pc:docMk/>
      </pc:docMkLst>
      <pc:sldChg chg="modSp mod">
        <pc:chgData name="Raysa Knight" userId="87b019da5b4ccf4e" providerId="LiveId" clId="{17EB3091-A6C5-4728-86D5-268F6E018E8F}" dt="2025-04-17T19:31:51.315" v="128" actId="20577"/>
        <pc:sldMkLst>
          <pc:docMk/>
          <pc:sldMk cId="2819061990" sldId="256"/>
        </pc:sldMkLst>
        <pc:spChg chg="mod">
          <ac:chgData name="Raysa Knight" userId="87b019da5b4ccf4e" providerId="LiveId" clId="{17EB3091-A6C5-4728-86D5-268F6E018E8F}" dt="2025-04-17T19:30:52.835" v="1" actId="20577"/>
          <ac:spMkLst>
            <pc:docMk/>
            <pc:sldMk cId="2819061990" sldId="256"/>
            <ac:spMk id="3" creationId="{BA657B60-DE69-DB80-E3A1-04F36E2F1724}"/>
          </ac:spMkLst>
        </pc:spChg>
        <pc:spChg chg="mod">
          <ac:chgData name="Raysa Knight" userId="87b019da5b4ccf4e" providerId="LiveId" clId="{17EB3091-A6C5-4728-86D5-268F6E018E8F}" dt="2025-04-17T19:31:51.315" v="128" actId="20577"/>
          <ac:spMkLst>
            <pc:docMk/>
            <pc:sldMk cId="2819061990" sldId="256"/>
            <ac:spMk id="6" creationId="{6B2871E4-D4AC-9271-7ACF-CE3CBCA20BF7}"/>
          </ac:spMkLst>
        </pc:spChg>
      </pc:sldChg>
      <pc:sldChg chg="del">
        <pc:chgData name="Raysa Knight" userId="87b019da5b4ccf4e" providerId="LiveId" clId="{17EB3091-A6C5-4728-86D5-268F6E018E8F}" dt="2025-04-17T19:32:18.875" v="136" actId="47"/>
        <pc:sldMkLst>
          <pc:docMk/>
          <pc:sldMk cId="1397691707" sldId="293"/>
        </pc:sldMkLst>
      </pc:sldChg>
      <pc:sldChg chg="del">
        <pc:chgData name="Raysa Knight" userId="87b019da5b4ccf4e" providerId="LiveId" clId="{17EB3091-A6C5-4728-86D5-268F6E018E8F}" dt="2025-04-17T19:32:00.438" v="129" actId="47"/>
        <pc:sldMkLst>
          <pc:docMk/>
          <pc:sldMk cId="3617207247" sldId="313"/>
        </pc:sldMkLst>
      </pc:sldChg>
      <pc:sldChg chg="del">
        <pc:chgData name="Raysa Knight" userId="87b019da5b4ccf4e" providerId="LiveId" clId="{17EB3091-A6C5-4728-86D5-268F6E018E8F}" dt="2025-04-17T19:32:01.230" v="130" actId="47"/>
        <pc:sldMkLst>
          <pc:docMk/>
          <pc:sldMk cId="1512039862" sldId="314"/>
        </pc:sldMkLst>
      </pc:sldChg>
      <pc:sldChg chg="del">
        <pc:chgData name="Raysa Knight" userId="87b019da5b4ccf4e" providerId="LiveId" clId="{17EB3091-A6C5-4728-86D5-268F6E018E8F}" dt="2025-04-17T19:32:01.857" v="131" actId="47"/>
        <pc:sldMkLst>
          <pc:docMk/>
          <pc:sldMk cId="3052519908" sldId="315"/>
        </pc:sldMkLst>
      </pc:sldChg>
      <pc:sldChg chg="del">
        <pc:chgData name="Raysa Knight" userId="87b019da5b4ccf4e" providerId="LiveId" clId="{17EB3091-A6C5-4728-86D5-268F6E018E8F}" dt="2025-04-17T19:32:02.888" v="132" actId="47"/>
        <pc:sldMkLst>
          <pc:docMk/>
          <pc:sldMk cId="1915134845" sldId="316"/>
        </pc:sldMkLst>
      </pc:sldChg>
      <pc:sldChg chg="del">
        <pc:chgData name="Raysa Knight" userId="87b019da5b4ccf4e" providerId="LiveId" clId="{17EB3091-A6C5-4728-86D5-268F6E018E8F}" dt="2025-04-17T19:32:06.783" v="133" actId="47"/>
        <pc:sldMkLst>
          <pc:docMk/>
          <pc:sldMk cId="3787809423" sldId="317"/>
        </pc:sldMkLst>
      </pc:sldChg>
      <pc:sldChg chg="del">
        <pc:chgData name="Raysa Knight" userId="87b019da5b4ccf4e" providerId="LiveId" clId="{17EB3091-A6C5-4728-86D5-268F6E018E8F}" dt="2025-04-17T19:32:07.982" v="134" actId="47"/>
        <pc:sldMkLst>
          <pc:docMk/>
          <pc:sldMk cId="29467043" sldId="318"/>
        </pc:sldMkLst>
      </pc:sldChg>
      <pc:sldChg chg="del">
        <pc:chgData name="Raysa Knight" userId="87b019da5b4ccf4e" providerId="LiveId" clId="{17EB3091-A6C5-4728-86D5-268F6E018E8F}" dt="2025-04-17T19:32:09.171" v="135" actId="47"/>
        <pc:sldMkLst>
          <pc:docMk/>
          <pc:sldMk cId="1116563216" sldId="319"/>
        </pc:sldMkLst>
      </pc:sldChg>
      <pc:sldChg chg="addSp">
        <pc:chgData name="Raysa Knight" userId="87b019da5b4ccf4e" providerId="LiveId" clId="{17EB3091-A6C5-4728-86D5-268F6E018E8F}" dt="2025-04-18T00:44:49.752" v="246"/>
        <pc:sldMkLst>
          <pc:docMk/>
          <pc:sldMk cId="3136062226" sldId="320"/>
        </pc:sldMkLst>
      </pc:sldChg>
      <pc:sldChg chg="del">
        <pc:chgData name="Raysa Knight" userId="87b019da5b4ccf4e" providerId="LiveId" clId="{17EB3091-A6C5-4728-86D5-268F6E018E8F}" dt="2025-04-17T19:32:25.595" v="137" actId="47"/>
        <pc:sldMkLst>
          <pc:docMk/>
          <pc:sldMk cId="1225404840" sldId="321"/>
        </pc:sldMkLst>
      </pc:sldChg>
      <pc:sldChg chg="del">
        <pc:chgData name="Raysa Knight" userId="87b019da5b4ccf4e" providerId="LiveId" clId="{17EB3091-A6C5-4728-86D5-268F6E018E8F}" dt="2025-04-17T19:32:26.228" v="138" actId="47"/>
        <pc:sldMkLst>
          <pc:docMk/>
          <pc:sldMk cId="1737406413" sldId="322"/>
        </pc:sldMkLst>
      </pc:sldChg>
      <pc:sldChg chg="del">
        <pc:chgData name="Raysa Knight" userId="87b019da5b4ccf4e" providerId="LiveId" clId="{17EB3091-A6C5-4728-86D5-268F6E018E8F}" dt="2025-04-17T19:32:26.909" v="139" actId="47"/>
        <pc:sldMkLst>
          <pc:docMk/>
          <pc:sldMk cId="1845697573" sldId="323"/>
        </pc:sldMkLst>
      </pc:sldChg>
      <pc:sldChg chg="del">
        <pc:chgData name="Raysa Knight" userId="87b019da5b4ccf4e" providerId="LiveId" clId="{17EB3091-A6C5-4728-86D5-268F6E018E8F}" dt="2025-04-17T19:32:27.852" v="140" actId="47"/>
        <pc:sldMkLst>
          <pc:docMk/>
          <pc:sldMk cId="3858941734" sldId="324"/>
        </pc:sldMkLst>
      </pc:sldChg>
      <pc:sldChg chg="del">
        <pc:chgData name="Raysa Knight" userId="87b019da5b4ccf4e" providerId="LiveId" clId="{17EB3091-A6C5-4728-86D5-268F6E018E8F}" dt="2025-04-17T19:32:28.925" v="141" actId="47"/>
        <pc:sldMkLst>
          <pc:docMk/>
          <pc:sldMk cId="2576087643" sldId="325"/>
        </pc:sldMkLst>
      </pc:sldChg>
      <pc:sldChg chg="del">
        <pc:chgData name="Raysa Knight" userId="87b019da5b4ccf4e" providerId="LiveId" clId="{17EB3091-A6C5-4728-86D5-268F6E018E8F}" dt="2025-04-17T19:32:29.599" v="142" actId="47"/>
        <pc:sldMkLst>
          <pc:docMk/>
          <pc:sldMk cId="1185362446" sldId="326"/>
        </pc:sldMkLst>
      </pc:sldChg>
      <pc:sldChg chg="del">
        <pc:chgData name="Raysa Knight" userId="87b019da5b4ccf4e" providerId="LiveId" clId="{17EB3091-A6C5-4728-86D5-268F6E018E8F}" dt="2025-04-17T19:32:31.074" v="143" actId="47"/>
        <pc:sldMkLst>
          <pc:docMk/>
          <pc:sldMk cId="976177245" sldId="327"/>
        </pc:sldMkLst>
      </pc:sldChg>
      <pc:sldChg chg="del">
        <pc:chgData name="Raysa Knight" userId="87b019da5b4ccf4e" providerId="LiveId" clId="{17EB3091-A6C5-4728-86D5-268F6E018E8F}" dt="2025-04-17T19:32:31.716" v="144" actId="47"/>
        <pc:sldMkLst>
          <pc:docMk/>
          <pc:sldMk cId="1868535235" sldId="328"/>
        </pc:sldMkLst>
      </pc:sldChg>
      <pc:sldChg chg="del">
        <pc:chgData name="Raysa Knight" userId="87b019da5b4ccf4e" providerId="LiveId" clId="{17EB3091-A6C5-4728-86D5-268F6E018E8F}" dt="2025-04-17T19:32:32.724" v="145" actId="47"/>
        <pc:sldMkLst>
          <pc:docMk/>
          <pc:sldMk cId="4261415094" sldId="329"/>
        </pc:sldMkLst>
      </pc:sldChg>
      <pc:sldChg chg="addSp">
        <pc:chgData name="Raysa Knight" userId="87b019da5b4ccf4e" providerId="LiveId" clId="{17EB3091-A6C5-4728-86D5-268F6E018E8F}" dt="2025-04-18T00:44:49.752" v="246"/>
        <pc:sldMkLst>
          <pc:docMk/>
          <pc:sldMk cId="2060804122" sldId="330"/>
        </pc:sldMkLst>
      </pc:sldChg>
      <pc:sldChg chg="del">
        <pc:chgData name="Raysa Knight" userId="87b019da5b4ccf4e" providerId="LiveId" clId="{17EB3091-A6C5-4728-86D5-268F6E018E8F}" dt="2025-04-17T19:32:40.040" v="146" actId="47"/>
        <pc:sldMkLst>
          <pc:docMk/>
          <pc:sldMk cId="2500169341" sldId="331"/>
        </pc:sldMkLst>
      </pc:sldChg>
      <pc:sldChg chg="del">
        <pc:chgData name="Raysa Knight" userId="87b019da5b4ccf4e" providerId="LiveId" clId="{17EB3091-A6C5-4728-86D5-268F6E018E8F}" dt="2025-04-17T19:32:41.164" v="147" actId="47"/>
        <pc:sldMkLst>
          <pc:docMk/>
          <pc:sldMk cId="6954945" sldId="332"/>
        </pc:sldMkLst>
      </pc:sldChg>
      <pc:sldChg chg="del">
        <pc:chgData name="Raysa Knight" userId="87b019da5b4ccf4e" providerId="LiveId" clId="{17EB3091-A6C5-4728-86D5-268F6E018E8F}" dt="2025-04-17T19:32:44.412" v="148" actId="47"/>
        <pc:sldMkLst>
          <pc:docMk/>
          <pc:sldMk cId="1268243127" sldId="333"/>
        </pc:sldMkLst>
      </pc:sldChg>
      <pc:sldChg chg="del">
        <pc:chgData name="Raysa Knight" userId="87b019da5b4ccf4e" providerId="LiveId" clId="{17EB3091-A6C5-4728-86D5-268F6E018E8F}" dt="2025-04-17T19:32:45.426" v="149" actId="47"/>
        <pc:sldMkLst>
          <pc:docMk/>
          <pc:sldMk cId="3813764735" sldId="334"/>
        </pc:sldMkLst>
      </pc:sldChg>
      <pc:sldChg chg="del">
        <pc:chgData name="Raysa Knight" userId="87b019da5b4ccf4e" providerId="LiveId" clId="{17EB3091-A6C5-4728-86D5-268F6E018E8F}" dt="2025-04-17T19:32:46.557" v="150" actId="47"/>
        <pc:sldMkLst>
          <pc:docMk/>
          <pc:sldMk cId="2781328030" sldId="335"/>
        </pc:sldMkLst>
      </pc:sldChg>
      <pc:sldChg chg="del">
        <pc:chgData name="Raysa Knight" userId="87b019da5b4ccf4e" providerId="LiveId" clId="{17EB3091-A6C5-4728-86D5-268F6E018E8F}" dt="2025-04-17T19:32:47.625" v="151" actId="47"/>
        <pc:sldMkLst>
          <pc:docMk/>
          <pc:sldMk cId="2879206812" sldId="336"/>
        </pc:sldMkLst>
      </pc:sldChg>
      <pc:sldChg chg="addSp">
        <pc:chgData name="Raysa Knight" userId="87b019da5b4ccf4e" providerId="LiveId" clId="{17EB3091-A6C5-4728-86D5-268F6E018E8F}" dt="2025-04-18T00:44:49.752" v="246"/>
        <pc:sldMkLst>
          <pc:docMk/>
          <pc:sldMk cId="564099955" sldId="337"/>
        </pc:sldMkLst>
      </pc:sldChg>
      <pc:sldChg chg="del">
        <pc:chgData name="Raysa Knight" userId="87b019da5b4ccf4e" providerId="LiveId" clId="{17EB3091-A6C5-4728-86D5-268F6E018E8F}" dt="2025-04-17T19:32:51.413" v="152" actId="47"/>
        <pc:sldMkLst>
          <pc:docMk/>
          <pc:sldMk cId="2579563511" sldId="338"/>
        </pc:sldMkLst>
      </pc:sldChg>
      <pc:sldChg chg="addSp delSp modSp add mod">
        <pc:chgData name="Raysa Knight" userId="87b019da5b4ccf4e" providerId="LiveId" clId="{17EB3091-A6C5-4728-86D5-268F6E018E8F}" dt="2025-04-18T00:44:49.752" v="246"/>
        <pc:sldMkLst>
          <pc:docMk/>
          <pc:sldMk cId="2661670147" sldId="338"/>
        </pc:sldMkLst>
      </pc:sldChg>
      <pc:sldChg chg="addSp delSp modSp add mod">
        <pc:chgData name="Raysa Knight" userId="87b019da5b4ccf4e" providerId="LiveId" clId="{17EB3091-A6C5-4728-86D5-268F6E018E8F}" dt="2025-04-18T00:44:49.752" v="246"/>
        <pc:sldMkLst>
          <pc:docMk/>
          <pc:sldMk cId="2803620672" sldId="339"/>
        </pc:sldMkLst>
      </pc:sldChg>
      <pc:sldChg chg="new del">
        <pc:chgData name="Raysa Knight" userId="87b019da5b4ccf4e" providerId="LiveId" clId="{17EB3091-A6C5-4728-86D5-268F6E018E8F}" dt="2025-04-17T19:36:09.168" v="167" actId="680"/>
        <pc:sldMkLst>
          <pc:docMk/>
          <pc:sldMk cId="2999318267" sldId="339"/>
        </pc:sldMkLst>
      </pc:sldChg>
      <pc:sldChg chg="del">
        <pc:chgData name="Raysa Knight" userId="87b019da5b4ccf4e" providerId="LiveId" clId="{17EB3091-A6C5-4728-86D5-268F6E018E8F}" dt="2025-04-17T19:32:52.018" v="153" actId="47"/>
        <pc:sldMkLst>
          <pc:docMk/>
          <pc:sldMk cId="3632992023" sldId="339"/>
        </pc:sldMkLst>
      </pc:sldChg>
      <pc:sldChg chg="del">
        <pc:chgData name="Raysa Knight" userId="87b019da5b4ccf4e" providerId="LiveId" clId="{17EB3091-A6C5-4728-86D5-268F6E018E8F}" dt="2025-04-17T19:32:52.666" v="154" actId="47"/>
        <pc:sldMkLst>
          <pc:docMk/>
          <pc:sldMk cId="1090524636" sldId="340"/>
        </pc:sldMkLst>
      </pc:sldChg>
      <pc:sldChg chg="addSp delSp modSp add mod">
        <pc:chgData name="Raysa Knight" userId="87b019da5b4ccf4e" providerId="LiveId" clId="{17EB3091-A6C5-4728-86D5-268F6E018E8F}" dt="2025-04-18T00:44:49.752" v="246"/>
        <pc:sldMkLst>
          <pc:docMk/>
          <pc:sldMk cId="2137256322" sldId="340"/>
        </pc:sldMkLst>
      </pc:sldChg>
      <pc:sldChg chg="addSp delSp modSp add mod">
        <pc:chgData name="Raysa Knight" userId="87b019da5b4ccf4e" providerId="LiveId" clId="{17EB3091-A6C5-4728-86D5-268F6E018E8F}" dt="2025-04-18T00:44:49.752" v="246"/>
        <pc:sldMkLst>
          <pc:docMk/>
          <pc:sldMk cId="1128843517" sldId="341"/>
        </pc:sldMkLst>
      </pc:sldChg>
      <pc:sldChg chg="del">
        <pc:chgData name="Raysa Knight" userId="87b019da5b4ccf4e" providerId="LiveId" clId="{17EB3091-A6C5-4728-86D5-268F6E018E8F}" dt="2025-04-17T19:32:57.970" v="156" actId="47"/>
        <pc:sldMkLst>
          <pc:docMk/>
          <pc:sldMk cId="3992347877" sldId="341"/>
        </pc:sldMkLst>
      </pc:sldChg>
      <pc:sldChg chg="addSp delSp modSp add mod">
        <pc:chgData name="Raysa Knight" userId="87b019da5b4ccf4e" providerId="LiveId" clId="{17EB3091-A6C5-4728-86D5-268F6E018E8F}" dt="2025-04-17T19:40:55.878" v="199" actId="14100"/>
        <pc:sldMkLst>
          <pc:docMk/>
          <pc:sldMk cId="1085210371" sldId="342"/>
        </pc:sldMkLst>
      </pc:sldChg>
      <pc:sldChg chg="del">
        <pc:chgData name="Raysa Knight" userId="87b019da5b4ccf4e" providerId="LiveId" clId="{17EB3091-A6C5-4728-86D5-268F6E018E8F}" dt="2025-04-17T19:32:58.705" v="157" actId="47"/>
        <pc:sldMkLst>
          <pc:docMk/>
          <pc:sldMk cId="2101410920" sldId="342"/>
        </pc:sldMkLst>
      </pc:sldChg>
      <pc:sldChg chg="del">
        <pc:chgData name="Raysa Knight" userId="87b019da5b4ccf4e" providerId="LiveId" clId="{17EB3091-A6C5-4728-86D5-268F6E018E8F}" dt="2025-04-17T19:32:59.458" v="158" actId="47"/>
        <pc:sldMkLst>
          <pc:docMk/>
          <pc:sldMk cId="3590054676" sldId="343"/>
        </pc:sldMkLst>
      </pc:sldChg>
      <pc:sldChg chg="addSp delSp modSp add mod">
        <pc:chgData name="Raysa Knight" userId="87b019da5b4ccf4e" providerId="LiveId" clId="{17EB3091-A6C5-4728-86D5-268F6E018E8F}" dt="2025-04-18T00:44:49.752" v="246"/>
        <pc:sldMkLst>
          <pc:docMk/>
          <pc:sldMk cId="3699952174" sldId="343"/>
        </pc:sldMkLst>
      </pc:sldChg>
      <pc:sldChg chg="addSp delSp modSp add mod">
        <pc:chgData name="Raysa Knight" userId="87b019da5b4ccf4e" providerId="LiveId" clId="{17EB3091-A6C5-4728-86D5-268F6E018E8F}" dt="2025-04-17T19:43:14.084" v="214" actId="1076"/>
        <pc:sldMkLst>
          <pc:docMk/>
          <pc:sldMk cId="4046079515" sldId="344"/>
        </pc:sldMkLst>
      </pc:sldChg>
      <pc:sldChg chg="del">
        <pc:chgData name="Raysa Knight" userId="87b019da5b4ccf4e" providerId="LiveId" clId="{17EB3091-A6C5-4728-86D5-268F6E018E8F}" dt="2025-04-17T19:32:57.076" v="155" actId="47"/>
        <pc:sldMkLst>
          <pc:docMk/>
          <pc:sldMk cId="4154751828" sldId="344"/>
        </pc:sldMkLst>
      </pc:sldChg>
      <pc:sldChg chg="addSp delSp modSp add mod">
        <pc:chgData name="Raysa Knight" userId="87b019da5b4ccf4e" providerId="LiveId" clId="{17EB3091-A6C5-4728-86D5-268F6E018E8F}" dt="2025-04-18T00:44:49.752" v="246"/>
        <pc:sldMkLst>
          <pc:docMk/>
          <pc:sldMk cId="3450953506" sldId="345"/>
        </pc:sldMkLst>
      </pc:sldChg>
      <pc:sldChg chg="addSp delSp modSp add mod">
        <pc:chgData name="Raysa Knight" userId="87b019da5b4ccf4e" providerId="LiveId" clId="{17EB3091-A6C5-4728-86D5-268F6E018E8F}" dt="2025-04-18T00:44:49.752" v="246"/>
        <pc:sldMkLst>
          <pc:docMk/>
          <pc:sldMk cId="3909923377" sldId="346"/>
        </pc:sldMkLst>
      </pc:sldChg>
      <pc:sldChg chg="addSp delSp modSp add mod">
        <pc:chgData name="Raysa Knight" userId="87b019da5b4ccf4e" providerId="LiveId" clId="{17EB3091-A6C5-4728-86D5-268F6E018E8F}" dt="2025-04-18T00:44:49.752" v="246"/>
        <pc:sldMkLst>
          <pc:docMk/>
          <pc:sldMk cId="3126442076" sldId="347"/>
        </pc:sldMkLst>
      </pc:sldChg>
      <pc:sldChg chg="addSp delSp modSp add mod">
        <pc:chgData name="Raysa Knight" userId="87b019da5b4ccf4e" providerId="LiveId" clId="{17EB3091-A6C5-4728-86D5-268F6E018E8F}" dt="2025-04-18T00:44:49.752" v="246"/>
        <pc:sldMkLst>
          <pc:docMk/>
          <pc:sldMk cId="550612088" sldId="348"/>
        </pc:sldMkLst>
      </pc:sldChg>
      <pc:sldChg chg="addSp delSp new mod">
        <pc:chgData name="Raysa Knight" userId="87b019da5b4ccf4e" providerId="LiveId" clId="{17EB3091-A6C5-4728-86D5-268F6E018E8F}" dt="2025-04-18T00:44:49.752" v="246"/>
        <pc:sldMkLst>
          <pc:docMk/>
          <pc:sldMk cId="1028727979" sldId="349"/>
        </pc:sldMkLst>
      </pc:sldChg>
      <pc:sldChg chg="add">
        <pc:chgData name="Raysa Knight" userId="87b019da5b4ccf4e" providerId="LiveId" clId="{17EB3091-A6C5-4728-86D5-268F6E018E8F}" dt="2025-04-17T19:46:53.579" v="245"/>
        <pc:sldMkLst>
          <pc:docMk/>
          <pc:sldMk cId="2062488619" sldId="350"/>
        </pc:sldMkLst>
      </pc:sldChg>
    </pc:docChg>
  </pc:docChgLst>
  <pc:docChgLst>
    <pc:chgData name="Raysa Knight" userId="87b019da5b4ccf4e" providerId="LiveId" clId="{04302869-2062-40EA-8DC5-D963FFE615B0}"/>
    <pc:docChg chg="undo custSel addSld delSld modSld sldOrd">
      <pc:chgData name="Raysa Knight" userId="87b019da5b4ccf4e" providerId="LiveId" clId="{04302869-2062-40EA-8DC5-D963FFE615B0}" dt="2025-05-01T02:59:05.677" v="877"/>
      <pc:docMkLst>
        <pc:docMk/>
      </pc:docMkLst>
      <pc:sldChg chg="addSp modSp mod">
        <pc:chgData name="Raysa Knight" userId="87b019da5b4ccf4e" providerId="LiveId" clId="{04302869-2062-40EA-8DC5-D963FFE615B0}" dt="2025-04-27T00:03:31.453" v="816" actId="1076"/>
        <pc:sldMkLst>
          <pc:docMk/>
          <pc:sldMk cId="2819061990" sldId="256"/>
        </pc:sldMkLst>
        <pc:spChg chg="mod">
          <ac:chgData name="Raysa Knight" userId="87b019da5b4ccf4e" providerId="LiveId" clId="{04302869-2062-40EA-8DC5-D963FFE615B0}" dt="2025-04-27T00:03:24.238" v="814" actId="14100"/>
          <ac:spMkLst>
            <pc:docMk/>
            <pc:sldMk cId="2819061990" sldId="256"/>
            <ac:spMk id="3" creationId="{BA657B60-DE69-DB80-E3A1-04F36E2F1724}"/>
          </ac:spMkLst>
        </pc:spChg>
        <pc:spChg chg="mod">
          <ac:chgData name="Raysa Knight" userId="87b019da5b4ccf4e" providerId="LiveId" clId="{04302869-2062-40EA-8DC5-D963FFE615B0}" dt="2025-04-27T00:03:31.453" v="816" actId="1076"/>
          <ac:spMkLst>
            <pc:docMk/>
            <pc:sldMk cId="2819061990" sldId="256"/>
            <ac:spMk id="6" creationId="{6B2871E4-D4AC-9271-7ACF-CE3CBCA20BF7}"/>
          </ac:spMkLst>
        </pc:spChg>
        <pc:spChg chg="add mod">
          <ac:chgData name="Raysa Knight" userId="87b019da5b4ccf4e" providerId="LiveId" clId="{04302869-2062-40EA-8DC5-D963FFE615B0}" dt="2025-04-27T00:03:15.401" v="812"/>
          <ac:spMkLst>
            <pc:docMk/>
            <pc:sldMk cId="2819061990" sldId="256"/>
            <ac:spMk id="9" creationId="{BAD29255-B2E1-D198-A430-A43B44A1D9A3}"/>
          </ac:spMkLst>
        </pc:spChg>
        <pc:spChg chg="add mod">
          <ac:chgData name="Raysa Knight" userId="87b019da5b4ccf4e" providerId="LiveId" clId="{04302869-2062-40EA-8DC5-D963FFE615B0}" dt="2025-04-27T00:03:15.401" v="812"/>
          <ac:spMkLst>
            <pc:docMk/>
            <pc:sldMk cId="2819061990" sldId="256"/>
            <ac:spMk id="11" creationId="{204869DA-9B74-0EAC-E99F-829AEBDE6F3A}"/>
          </ac:spMkLst>
        </pc:spChg>
        <pc:spChg chg="add mod">
          <ac:chgData name="Raysa Knight" userId="87b019da5b4ccf4e" providerId="LiveId" clId="{04302869-2062-40EA-8DC5-D963FFE615B0}" dt="2025-04-27T00:03:15.401" v="812"/>
          <ac:spMkLst>
            <pc:docMk/>
            <pc:sldMk cId="2819061990" sldId="256"/>
            <ac:spMk id="12" creationId="{5CDEF2D0-E8AA-57BC-A910-514EDC050E46}"/>
          </ac:spMkLst>
        </pc:spChg>
        <pc:spChg chg="add mod">
          <ac:chgData name="Raysa Knight" userId="87b019da5b4ccf4e" providerId="LiveId" clId="{04302869-2062-40EA-8DC5-D963FFE615B0}" dt="2025-04-27T00:03:15.401" v="812"/>
          <ac:spMkLst>
            <pc:docMk/>
            <pc:sldMk cId="2819061990" sldId="256"/>
            <ac:spMk id="13" creationId="{5AC8C446-94D3-BCE0-0A93-04D35796CEE7}"/>
          </ac:spMkLst>
        </pc:spChg>
        <pc:spChg chg="add mod">
          <ac:chgData name="Raysa Knight" userId="87b019da5b4ccf4e" providerId="LiveId" clId="{04302869-2062-40EA-8DC5-D963FFE615B0}" dt="2025-04-27T00:03:15.401" v="812"/>
          <ac:spMkLst>
            <pc:docMk/>
            <pc:sldMk cId="2819061990" sldId="256"/>
            <ac:spMk id="15" creationId="{A27D5C34-78B5-2FB3-EB90-93DECB7DA769}"/>
          </ac:spMkLst>
        </pc:spChg>
        <pc:spChg chg="add mod">
          <ac:chgData name="Raysa Knight" userId="87b019da5b4ccf4e" providerId="LiveId" clId="{04302869-2062-40EA-8DC5-D963FFE615B0}" dt="2025-04-27T00:03:15.401" v="812"/>
          <ac:spMkLst>
            <pc:docMk/>
            <pc:sldMk cId="2819061990" sldId="256"/>
            <ac:spMk id="16" creationId="{9659A583-609D-5F70-B520-A89B5049915F}"/>
          </ac:spMkLst>
        </pc:spChg>
        <pc:spChg chg="add mod">
          <ac:chgData name="Raysa Knight" userId="87b019da5b4ccf4e" providerId="LiveId" clId="{04302869-2062-40EA-8DC5-D963FFE615B0}" dt="2025-04-27T00:03:15.401" v="812"/>
          <ac:spMkLst>
            <pc:docMk/>
            <pc:sldMk cId="2819061990" sldId="256"/>
            <ac:spMk id="17" creationId="{502D92B2-D000-C758-7B15-22C88F0A4551}"/>
          </ac:spMkLst>
        </pc:spChg>
        <pc:spChg chg="add mod">
          <ac:chgData name="Raysa Knight" userId="87b019da5b4ccf4e" providerId="LiveId" clId="{04302869-2062-40EA-8DC5-D963FFE615B0}" dt="2025-04-27T00:03:15.401" v="812"/>
          <ac:spMkLst>
            <pc:docMk/>
            <pc:sldMk cId="2819061990" sldId="256"/>
            <ac:spMk id="18" creationId="{5FE8A8CD-34CA-96F2-A3AD-A5206C552CA7}"/>
          </ac:spMkLst>
        </pc:spChg>
        <pc:spChg chg="add mod">
          <ac:chgData name="Raysa Knight" userId="87b019da5b4ccf4e" providerId="LiveId" clId="{04302869-2062-40EA-8DC5-D963FFE615B0}" dt="2025-04-27T00:03:15.401" v="812"/>
          <ac:spMkLst>
            <pc:docMk/>
            <pc:sldMk cId="2819061990" sldId="256"/>
            <ac:spMk id="23" creationId="{37EB493D-27FD-802B-3AB7-C895D3945369}"/>
          </ac:spMkLst>
        </pc:spChg>
        <pc:spChg chg="add mod">
          <ac:chgData name="Raysa Knight" userId="87b019da5b4ccf4e" providerId="LiveId" clId="{04302869-2062-40EA-8DC5-D963FFE615B0}" dt="2025-04-27T00:03:15.401" v="812"/>
          <ac:spMkLst>
            <pc:docMk/>
            <pc:sldMk cId="2819061990" sldId="256"/>
            <ac:spMk id="26" creationId="{81A00BA4-F122-A342-E07A-45A092DBD597}"/>
          </ac:spMkLst>
        </pc:spChg>
        <pc:grpChg chg="mod">
          <ac:chgData name="Raysa Knight" userId="87b019da5b4ccf4e" providerId="LiveId" clId="{04302869-2062-40EA-8DC5-D963FFE615B0}" dt="2025-04-27T00:03:28.110" v="815" actId="14100"/>
          <ac:grpSpMkLst>
            <pc:docMk/>
            <pc:sldMk cId="2819061990" sldId="256"/>
            <ac:grpSpMk id="2" creationId="{1803E732-BFC7-C5EF-9E92-936EE1F5D240}"/>
          </ac:grpSpMkLst>
        </pc:grpChg>
      </pc:sldChg>
      <pc:sldChg chg="addSp delSp modSp add mod ord">
        <pc:chgData name="Raysa Knight" userId="87b019da5b4ccf4e" providerId="LiveId" clId="{04302869-2062-40EA-8DC5-D963FFE615B0}" dt="2025-05-01T00:53:06.508" v="825"/>
        <pc:sldMkLst>
          <pc:docMk/>
          <pc:sldMk cId="161396426" sldId="257"/>
        </pc:sldMkLst>
      </pc:sldChg>
      <pc:sldChg chg="del">
        <pc:chgData name="Raysa Knight" userId="87b019da5b4ccf4e" providerId="LiveId" clId="{04302869-2062-40EA-8DC5-D963FFE615B0}" dt="2025-04-26T22:50:53.242" v="65" actId="47"/>
        <pc:sldMkLst>
          <pc:docMk/>
          <pc:sldMk cId="4140970394" sldId="257"/>
        </pc:sldMkLst>
      </pc:sldChg>
      <pc:sldChg chg="del">
        <pc:chgData name="Raysa Knight" userId="87b019da5b4ccf4e" providerId="LiveId" clId="{04302869-2062-40EA-8DC5-D963FFE615B0}" dt="2025-04-26T22:50:53.467" v="66" actId="47"/>
        <pc:sldMkLst>
          <pc:docMk/>
          <pc:sldMk cId="3531460567" sldId="258"/>
        </pc:sldMkLst>
      </pc:sldChg>
      <pc:sldChg chg="delSp new del mod">
        <pc:chgData name="Raysa Knight" userId="87b019da5b4ccf4e" providerId="LiveId" clId="{04302869-2062-40EA-8DC5-D963FFE615B0}" dt="2025-04-26T22:52:50.150" v="111" actId="47"/>
        <pc:sldMkLst>
          <pc:docMk/>
          <pc:sldMk cId="3729405542" sldId="258"/>
        </pc:sldMkLst>
      </pc:sldChg>
      <pc:sldChg chg="addSp delSp modSp add mod">
        <pc:chgData name="Raysa Knight" userId="87b019da5b4ccf4e" providerId="LiveId" clId="{04302869-2062-40EA-8DC5-D963FFE615B0}" dt="2025-05-01T00:53:06.508" v="825"/>
        <pc:sldMkLst>
          <pc:docMk/>
          <pc:sldMk cId="3939398415" sldId="258"/>
        </pc:sldMkLst>
      </pc:sldChg>
      <pc:sldChg chg="addSp delSp modSp add mod">
        <pc:chgData name="Raysa Knight" userId="87b019da5b4ccf4e" providerId="LiveId" clId="{04302869-2062-40EA-8DC5-D963FFE615B0}" dt="2025-05-01T01:19:46.923" v="828"/>
        <pc:sldMkLst>
          <pc:docMk/>
          <pc:sldMk cId="580410656" sldId="259"/>
        </pc:sldMkLst>
      </pc:sldChg>
      <pc:sldChg chg="del">
        <pc:chgData name="Raysa Knight" userId="87b019da5b4ccf4e" providerId="LiveId" clId="{04302869-2062-40EA-8DC5-D963FFE615B0}" dt="2025-04-26T22:50:53.690" v="67" actId="47"/>
        <pc:sldMkLst>
          <pc:docMk/>
          <pc:sldMk cId="3523103694" sldId="259"/>
        </pc:sldMkLst>
      </pc:sldChg>
      <pc:sldChg chg="addSp delSp modSp add mod">
        <pc:chgData name="Raysa Knight" userId="87b019da5b4ccf4e" providerId="LiveId" clId="{04302869-2062-40EA-8DC5-D963FFE615B0}" dt="2025-05-01T01:19:46.923" v="828"/>
        <pc:sldMkLst>
          <pc:docMk/>
          <pc:sldMk cId="525341355" sldId="260"/>
        </pc:sldMkLst>
      </pc:sldChg>
      <pc:sldChg chg="del">
        <pc:chgData name="Raysa Knight" userId="87b019da5b4ccf4e" providerId="LiveId" clId="{04302869-2062-40EA-8DC5-D963FFE615B0}" dt="2025-04-26T22:50:53.929" v="68" actId="47"/>
        <pc:sldMkLst>
          <pc:docMk/>
          <pc:sldMk cId="537933211" sldId="260"/>
        </pc:sldMkLst>
      </pc:sldChg>
      <pc:sldChg chg="del">
        <pc:chgData name="Raysa Knight" userId="87b019da5b4ccf4e" providerId="LiveId" clId="{04302869-2062-40EA-8DC5-D963FFE615B0}" dt="2025-04-26T22:50:54.144" v="69" actId="47"/>
        <pc:sldMkLst>
          <pc:docMk/>
          <pc:sldMk cId="3253952811" sldId="261"/>
        </pc:sldMkLst>
      </pc:sldChg>
      <pc:sldChg chg="addSp delSp modSp add mod">
        <pc:chgData name="Raysa Knight" userId="87b019da5b4ccf4e" providerId="LiveId" clId="{04302869-2062-40EA-8DC5-D963FFE615B0}" dt="2025-05-01T02:59:05.677" v="877"/>
        <pc:sldMkLst>
          <pc:docMk/>
          <pc:sldMk cId="3853557034" sldId="261"/>
        </pc:sldMkLst>
      </pc:sldChg>
      <pc:sldChg chg="addSp delSp modSp add mod">
        <pc:chgData name="Raysa Knight" userId="87b019da5b4ccf4e" providerId="LiveId" clId="{04302869-2062-40EA-8DC5-D963FFE615B0}" dt="2025-05-01T02:58:48.513" v="868"/>
        <pc:sldMkLst>
          <pc:docMk/>
          <pc:sldMk cId="1906384757" sldId="262"/>
        </pc:sldMkLst>
      </pc:sldChg>
      <pc:sldChg chg="del">
        <pc:chgData name="Raysa Knight" userId="87b019da5b4ccf4e" providerId="LiveId" clId="{04302869-2062-40EA-8DC5-D963FFE615B0}" dt="2025-04-26T22:50:54.390" v="70" actId="47"/>
        <pc:sldMkLst>
          <pc:docMk/>
          <pc:sldMk cId="3821017485" sldId="262"/>
        </pc:sldMkLst>
      </pc:sldChg>
      <pc:sldChg chg="addSp delSp modSp add mod">
        <pc:chgData name="Raysa Knight" userId="87b019da5b4ccf4e" providerId="LiveId" clId="{04302869-2062-40EA-8DC5-D963FFE615B0}" dt="2025-05-01T02:58:40.846" v="863"/>
        <pc:sldMkLst>
          <pc:docMk/>
          <pc:sldMk cId="768441493" sldId="263"/>
        </pc:sldMkLst>
      </pc:sldChg>
      <pc:sldChg chg="del">
        <pc:chgData name="Raysa Knight" userId="87b019da5b4ccf4e" providerId="LiveId" clId="{04302869-2062-40EA-8DC5-D963FFE615B0}" dt="2025-04-26T22:50:54.585" v="71" actId="47"/>
        <pc:sldMkLst>
          <pc:docMk/>
          <pc:sldMk cId="2794671026" sldId="263"/>
        </pc:sldMkLst>
      </pc:sldChg>
      <pc:sldChg chg="addSp delSp modSp add mod">
        <pc:chgData name="Raysa Knight" userId="87b019da5b4ccf4e" providerId="LiveId" clId="{04302869-2062-40EA-8DC5-D963FFE615B0}" dt="2025-05-01T01:19:46.923" v="828"/>
        <pc:sldMkLst>
          <pc:docMk/>
          <pc:sldMk cId="1402002891" sldId="264"/>
        </pc:sldMkLst>
      </pc:sldChg>
      <pc:sldChg chg="del">
        <pc:chgData name="Raysa Knight" userId="87b019da5b4ccf4e" providerId="LiveId" clId="{04302869-2062-40EA-8DC5-D963FFE615B0}" dt="2025-04-26T22:50:54.814" v="72" actId="47"/>
        <pc:sldMkLst>
          <pc:docMk/>
          <pc:sldMk cId="2185204515" sldId="264"/>
        </pc:sldMkLst>
      </pc:sldChg>
      <pc:sldChg chg="addSp delSp modSp add mod">
        <pc:chgData name="Raysa Knight" userId="87b019da5b4ccf4e" providerId="LiveId" clId="{04302869-2062-40EA-8DC5-D963FFE615B0}" dt="2025-05-01T02:58:01.156" v="858"/>
        <pc:sldMkLst>
          <pc:docMk/>
          <pc:sldMk cId="3548611498" sldId="265"/>
        </pc:sldMkLst>
      </pc:sldChg>
      <pc:sldChg chg="del">
        <pc:chgData name="Raysa Knight" userId="87b019da5b4ccf4e" providerId="LiveId" clId="{04302869-2062-40EA-8DC5-D963FFE615B0}" dt="2025-04-26T22:50:55.018" v="73" actId="47"/>
        <pc:sldMkLst>
          <pc:docMk/>
          <pc:sldMk cId="3635177709" sldId="265"/>
        </pc:sldMkLst>
      </pc:sldChg>
      <pc:sldChg chg="addSp delSp modSp add mod">
        <pc:chgData name="Raysa Knight" userId="87b019da5b4ccf4e" providerId="LiveId" clId="{04302869-2062-40EA-8DC5-D963FFE615B0}" dt="2025-05-01T01:19:46.923" v="828"/>
        <pc:sldMkLst>
          <pc:docMk/>
          <pc:sldMk cId="2950411443" sldId="266"/>
        </pc:sldMkLst>
      </pc:sldChg>
      <pc:sldChg chg="del">
        <pc:chgData name="Raysa Knight" userId="87b019da5b4ccf4e" providerId="LiveId" clId="{04302869-2062-40EA-8DC5-D963FFE615B0}" dt="2025-04-26T22:50:55.241" v="74" actId="47"/>
        <pc:sldMkLst>
          <pc:docMk/>
          <pc:sldMk cId="4239089371" sldId="266"/>
        </pc:sldMkLst>
      </pc:sldChg>
      <pc:sldChg chg="addSp delSp modSp add mod ord">
        <pc:chgData name="Raysa Knight" userId="87b019da5b4ccf4e" providerId="LiveId" clId="{04302869-2062-40EA-8DC5-D963FFE615B0}" dt="2025-05-01T01:19:46.923" v="828"/>
        <pc:sldMkLst>
          <pc:docMk/>
          <pc:sldMk cId="1207031935" sldId="267"/>
        </pc:sldMkLst>
      </pc:sldChg>
      <pc:sldChg chg="del">
        <pc:chgData name="Raysa Knight" userId="87b019da5b4ccf4e" providerId="LiveId" clId="{04302869-2062-40EA-8DC5-D963FFE615B0}" dt="2025-04-26T22:50:55.449" v="75" actId="47"/>
        <pc:sldMkLst>
          <pc:docMk/>
          <pc:sldMk cId="1706540920" sldId="267"/>
        </pc:sldMkLst>
      </pc:sldChg>
      <pc:sldChg chg="addSp delSp modSp add mod">
        <pc:chgData name="Raysa Knight" userId="87b019da5b4ccf4e" providerId="LiveId" clId="{04302869-2062-40EA-8DC5-D963FFE615B0}" dt="2025-05-01T01:19:46.923" v="828"/>
        <pc:sldMkLst>
          <pc:docMk/>
          <pc:sldMk cId="1433646921" sldId="268"/>
        </pc:sldMkLst>
      </pc:sldChg>
      <pc:sldChg chg="addSp delSp modSp add mod">
        <pc:chgData name="Raysa Knight" userId="87b019da5b4ccf4e" providerId="LiveId" clId="{04302869-2062-40EA-8DC5-D963FFE615B0}" dt="2025-05-01T01:28:52.595" v="829"/>
        <pc:sldMkLst>
          <pc:docMk/>
          <pc:sldMk cId="3859685650" sldId="269"/>
        </pc:sldMkLst>
      </pc:sldChg>
      <pc:sldChg chg="addSp delSp modSp add mod">
        <pc:chgData name="Raysa Knight" userId="87b019da5b4ccf4e" providerId="LiveId" clId="{04302869-2062-40EA-8DC5-D963FFE615B0}" dt="2025-05-01T01:28:52.595" v="829"/>
        <pc:sldMkLst>
          <pc:docMk/>
          <pc:sldMk cId="922171442" sldId="270"/>
        </pc:sldMkLst>
      </pc:sldChg>
      <pc:sldChg chg="del">
        <pc:chgData name="Raysa Knight" userId="87b019da5b4ccf4e" providerId="LiveId" clId="{04302869-2062-40EA-8DC5-D963FFE615B0}" dt="2025-04-26T22:50:55.664" v="76" actId="47"/>
        <pc:sldMkLst>
          <pc:docMk/>
          <pc:sldMk cId="780260343" sldId="271"/>
        </pc:sldMkLst>
      </pc:sldChg>
      <pc:sldChg chg="addSp modSp add mod">
        <pc:chgData name="Raysa Knight" userId="87b019da5b4ccf4e" providerId="LiveId" clId="{04302869-2062-40EA-8DC5-D963FFE615B0}" dt="2025-05-01T00:53:06.508" v="825"/>
        <pc:sldMkLst>
          <pc:docMk/>
          <pc:sldMk cId="1573774109" sldId="271"/>
        </pc:sldMkLst>
      </pc:sldChg>
      <pc:sldChg chg="addSp delSp modSp add mod">
        <pc:chgData name="Raysa Knight" userId="87b019da5b4ccf4e" providerId="LiveId" clId="{04302869-2062-40EA-8DC5-D963FFE615B0}" dt="2025-04-26T23:31:19.739" v="545" actId="1076"/>
        <pc:sldMkLst>
          <pc:docMk/>
          <pc:sldMk cId="1328504174" sldId="272"/>
        </pc:sldMkLst>
      </pc:sldChg>
      <pc:sldChg chg="del">
        <pc:chgData name="Raysa Knight" userId="87b019da5b4ccf4e" providerId="LiveId" clId="{04302869-2062-40EA-8DC5-D963FFE615B0}" dt="2025-04-26T22:50:55.871" v="77" actId="47"/>
        <pc:sldMkLst>
          <pc:docMk/>
          <pc:sldMk cId="3544796994" sldId="272"/>
        </pc:sldMkLst>
      </pc:sldChg>
      <pc:sldChg chg="addSp delSp modSp add mod ord">
        <pc:chgData name="Raysa Knight" userId="87b019da5b4ccf4e" providerId="LiveId" clId="{04302869-2062-40EA-8DC5-D963FFE615B0}" dt="2025-05-01T00:53:06.508" v="825"/>
        <pc:sldMkLst>
          <pc:docMk/>
          <pc:sldMk cId="3022087889" sldId="273"/>
        </pc:sldMkLst>
      </pc:sldChg>
      <pc:sldChg chg="del">
        <pc:chgData name="Raysa Knight" userId="87b019da5b4ccf4e" providerId="LiveId" clId="{04302869-2062-40EA-8DC5-D963FFE615B0}" dt="2025-04-26T22:50:56.070" v="78" actId="47"/>
        <pc:sldMkLst>
          <pc:docMk/>
          <pc:sldMk cId="3220134965" sldId="273"/>
        </pc:sldMkLst>
      </pc:sldChg>
      <pc:sldChg chg="addSp delSp modSp add del mod">
        <pc:chgData name="Raysa Knight" userId="87b019da5b4ccf4e" providerId="LiveId" clId="{04302869-2062-40EA-8DC5-D963FFE615B0}" dt="2025-04-26T23:42:03.407" v="626" actId="47"/>
        <pc:sldMkLst>
          <pc:docMk/>
          <pc:sldMk cId="3489381117" sldId="274"/>
        </pc:sldMkLst>
      </pc:sldChg>
      <pc:sldChg chg="addSp delSp modSp add del mod">
        <pc:chgData name="Raysa Knight" userId="87b019da5b4ccf4e" providerId="LiveId" clId="{04302869-2062-40EA-8DC5-D963FFE615B0}" dt="2025-04-26T23:42:04.292" v="627" actId="47"/>
        <pc:sldMkLst>
          <pc:docMk/>
          <pc:sldMk cId="5537743" sldId="275"/>
        </pc:sldMkLst>
      </pc:sldChg>
      <pc:sldChg chg="addSp delSp modSp add del mod">
        <pc:chgData name="Raysa Knight" userId="87b019da5b4ccf4e" providerId="LiveId" clId="{04302869-2062-40EA-8DC5-D963FFE615B0}" dt="2025-04-26T23:42:05.299" v="628" actId="47"/>
        <pc:sldMkLst>
          <pc:docMk/>
          <pc:sldMk cId="1372505088" sldId="276"/>
        </pc:sldMkLst>
      </pc:sldChg>
      <pc:sldChg chg="addSp delSp modSp add mod">
        <pc:chgData name="Raysa Knight" userId="87b019da5b4ccf4e" providerId="LiveId" clId="{04302869-2062-40EA-8DC5-D963FFE615B0}" dt="2025-05-01T00:53:06.508" v="825"/>
        <pc:sldMkLst>
          <pc:docMk/>
          <pc:sldMk cId="2652544131" sldId="277"/>
        </pc:sldMkLst>
      </pc:sldChg>
      <pc:sldChg chg="del">
        <pc:chgData name="Raysa Knight" userId="87b019da5b4ccf4e" providerId="LiveId" clId="{04302869-2062-40EA-8DC5-D963FFE615B0}" dt="2025-04-26T22:50:56.294" v="79" actId="47"/>
        <pc:sldMkLst>
          <pc:docMk/>
          <pc:sldMk cId="4152899620" sldId="277"/>
        </pc:sldMkLst>
      </pc:sldChg>
      <pc:sldChg chg="add del">
        <pc:chgData name="Raysa Knight" userId="87b019da5b4ccf4e" providerId="LiveId" clId="{04302869-2062-40EA-8DC5-D963FFE615B0}" dt="2025-04-26T23:40:49.155" v="613" actId="47"/>
        <pc:sldMkLst>
          <pc:docMk/>
          <pc:sldMk cId="74135863" sldId="278"/>
        </pc:sldMkLst>
      </pc:sldChg>
      <pc:sldChg chg="del">
        <pc:chgData name="Raysa Knight" userId="87b019da5b4ccf4e" providerId="LiveId" clId="{04302869-2062-40EA-8DC5-D963FFE615B0}" dt="2025-04-26T22:50:56.486" v="80" actId="47"/>
        <pc:sldMkLst>
          <pc:docMk/>
          <pc:sldMk cId="2604000435" sldId="278"/>
        </pc:sldMkLst>
      </pc:sldChg>
      <pc:sldChg chg="addSp delSp modSp add mod">
        <pc:chgData name="Raysa Knight" userId="87b019da5b4ccf4e" providerId="LiveId" clId="{04302869-2062-40EA-8DC5-D963FFE615B0}" dt="2025-05-01T00:53:06.508" v="825"/>
        <pc:sldMkLst>
          <pc:docMk/>
          <pc:sldMk cId="2665260482" sldId="278"/>
        </pc:sldMkLst>
      </pc:sldChg>
      <pc:sldChg chg="addSp delSp modSp add mod">
        <pc:chgData name="Raysa Knight" userId="87b019da5b4ccf4e" providerId="LiveId" clId="{04302869-2062-40EA-8DC5-D963FFE615B0}" dt="2025-05-01T00:53:06.508" v="825"/>
        <pc:sldMkLst>
          <pc:docMk/>
          <pc:sldMk cId="749622303" sldId="279"/>
        </pc:sldMkLst>
      </pc:sldChg>
      <pc:sldChg chg="del">
        <pc:chgData name="Raysa Knight" userId="87b019da5b4ccf4e" providerId="LiveId" clId="{04302869-2062-40EA-8DC5-D963FFE615B0}" dt="2025-04-26T22:50:56.726" v="81" actId="47"/>
        <pc:sldMkLst>
          <pc:docMk/>
          <pc:sldMk cId="1015517021" sldId="280"/>
        </pc:sldMkLst>
      </pc:sldChg>
      <pc:sldChg chg="addSp delSp modSp add mod">
        <pc:chgData name="Raysa Knight" userId="87b019da5b4ccf4e" providerId="LiveId" clId="{04302869-2062-40EA-8DC5-D963FFE615B0}" dt="2025-05-01T00:53:06.508" v="825"/>
        <pc:sldMkLst>
          <pc:docMk/>
          <pc:sldMk cId="2628590987" sldId="280"/>
        </pc:sldMkLst>
      </pc:sldChg>
      <pc:sldChg chg="addSp delSp modSp add mod">
        <pc:chgData name="Raysa Knight" userId="87b019da5b4ccf4e" providerId="LiveId" clId="{04302869-2062-40EA-8DC5-D963FFE615B0}" dt="2025-05-01T00:53:06.508" v="825"/>
        <pc:sldMkLst>
          <pc:docMk/>
          <pc:sldMk cId="2331125848" sldId="281"/>
        </pc:sldMkLst>
      </pc:sldChg>
      <pc:sldChg chg="del">
        <pc:chgData name="Raysa Knight" userId="87b019da5b4ccf4e" providerId="LiveId" clId="{04302869-2062-40EA-8DC5-D963FFE615B0}" dt="2025-04-26T22:50:56.962" v="82" actId="47"/>
        <pc:sldMkLst>
          <pc:docMk/>
          <pc:sldMk cId="2411103939" sldId="281"/>
        </pc:sldMkLst>
      </pc:sldChg>
      <pc:sldChg chg="del">
        <pc:chgData name="Raysa Knight" userId="87b019da5b4ccf4e" providerId="LiveId" clId="{04302869-2062-40EA-8DC5-D963FFE615B0}" dt="2025-04-26T22:50:57.218" v="83" actId="47"/>
        <pc:sldMkLst>
          <pc:docMk/>
          <pc:sldMk cId="1513941570" sldId="282"/>
        </pc:sldMkLst>
      </pc:sldChg>
      <pc:sldChg chg="addSp delSp modSp add mod">
        <pc:chgData name="Raysa Knight" userId="87b019da5b4ccf4e" providerId="LiveId" clId="{04302869-2062-40EA-8DC5-D963FFE615B0}" dt="2025-04-26T23:48:11.669" v="687" actId="14100"/>
        <pc:sldMkLst>
          <pc:docMk/>
          <pc:sldMk cId="2941412514" sldId="282"/>
        </pc:sldMkLst>
      </pc:sldChg>
      <pc:sldChg chg="addSp delSp modSp add mod">
        <pc:chgData name="Raysa Knight" userId="87b019da5b4ccf4e" providerId="LiveId" clId="{04302869-2062-40EA-8DC5-D963FFE615B0}" dt="2025-04-26T23:49:47.826" v="699" actId="14100"/>
        <pc:sldMkLst>
          <pc:docMk/>
          <pc:sldMk cId="679577265" sldId="283"/>
        </pc:sldMkLst>
      </pc:sldChg>
      <pc:sldChg chg="del">
        <pc:chgData name="Raysa Knight" userId="87b019da5b4ccf4e" providerId="LiveId" clId="{04302869-2062-40EA-8DC5-D963FFE615B0}" dt="2025-04-26T22:50:57.458" v="84" actId="47"/>
        <pc:sldMkLst>
          <pc:docMk/>
          <pc:sldMk cId="1142019654" sldId="283"/>
        </pc:sldMkLst>
      </pc:sldChg>
      <pc:sldChg chg="addSp delSp modSp add mod">
        <pc:chgData name="Raysa Knight" userId="87b019da5b4ccf4e" providerId="LiveId" clId="{04302869-2062-40EA-8DC5-D963FFE615B0}" dt="2025-04-26T23:51:57.520" v="728" actId="14100"/>
        <pc:sldMkLst>
          <pc:docMk/>
          <pc:sldMk cId="2476263710" sldId="284"/>
        </pc:sldMkLst>
      </pc:sldChg>
      <pc:sldChg chg="del">
        <pc:chgData name="Raysa Knight" userId="87b019da5b4ccf4e" providerId="LiveId" clId="{04302869-2062-40EA-8DC5-D963FFE615B0}" dt="2025-04-26T22:50:57.922" v="85" actId="47"/>
        <pc:sldMkLst>
          <pc:docMk/>
          <pc:sldMk cId="3094546589" sldId="284"/>
        </pc:sldMkLst>
      </pc:sldChg>
      <pc:sldChg chg="del">
        <pc:chgData name="Raysa Knight" userId="87b019da5b4ccf4e" providerId="LiveId" clId="{04302869-2062-40EA-8DC5-D963FFE615B0}" dt="2025-04-26T22:50:58.356" v="86" actId="47"/>
        <pc:sldMkLst>
          <pc:docMk/>
          <pc:sldMk cId="1120280543" sldId="285"/>
        </pc:sldMkLst>
      </pc:sldChg>
      <pc:sldChg chg="addSp delSp modSp add mod">
        <pc:chgData name="Raysa Knight" userId="87b019da5b4ccf4e" providerId="LiveId" clId="{04302869-2062-40EA-8DC5-D963FFE615B0}" dt="2025-05-01T00:53:06.508" v="825"/>
        <pc:sldMkLst>
          <pc:docMk/>
          <pc:sldMk cId="3143439645" sldId="285"/>
        </pc:sldMkLst>
      </pc:sldChg>
      <pc:sldChg chg="addSp delSp modSp add mod">
        <pc:chgData name="Raysa Knight" userId="87b019da5b4ccf4e" providerId="LiveId" clId="{04302869-2062-40EA-8DC5-D963FFE615B0}" dt="2025-05-01T00:53:06.508" v="825"/>
        <pc:sldMkLst>
          <pc:docMk/>
          <pc:sldMk cId="2342439987" sldId="286"/>
        </pc:sldMkLst>
      </pc:sldChg>
      <pc:sldChg chg="del">
        <pc:chgData name="Raysa Knight" userId="87b019da5b4ccf4e" providerId="LiveId" clId="{04302869-2062-40EA-8DC5-D963FFE615B0}" dt="2025-04-26T22:50:58.722" v="87" actId="47"/>
        <pc:sldMkLst>
          <pc:docMk/>
          <pc:sldMk cId="3900916308" sldId="286"/>
        </pc:sldMkLst>
      </pc:sldChg>
      <pc:sldChg chg="del">
        <pc:chgData name="Raysa Knight" userId="87b019da5b4ccf4e" providerId="LiveId" clId="{04302869-2062-40EA-8DC5-D963FFE615B0}" dt="2025-04-26T22:50:59.065" v="88" actId="47"/>
        <pc:sldMkLst>
          <pc:docMk/>
          <pc:sldMk cId="1854625139" sldId="287"/>
        </pc:sldMkLst>
      </pc:sldChg>
      <pc:sldChg chg="addSp delSp modSp add mod">
        <pc:chgData name="Raysa Knight" userId="87b019da5b4ccf4e" providerId="LiveId" clId="{04302869-2062-40EA-8DC5-D963FFE615B0}" dt="2025-04-26T23:57:09.376" v="792" actId="1076"/>
        <pc:sldMkLst>
          <pc:docMk/>
          <pc:sldMk cId="3565074093" sldId="287"/>
        </pc:sldMkLst>
      </pc:sldChg>
      <pc:sldChg chg="addSp delSp modSp add mod">
        <pc:chgData name="Raysa Knight" userId="87b019da5b4ccf4e" providerId="LiveId" clId="{04302869-2062-40EA-8DC5-D963FFE615B0}" dt="2025-04-26T23:58:23.586" v="810" actId="1076"/>
        <pc:sldMkLst>
          <pc:docMk/>
          <pc:sldMk cId="877882988" sldId="288"/>
        </pc:sldMkLst>
      </pc:sldChg>
      <pc:sldChg chg="del">
        <pc:chgData name="Raysa Knight" userId="87b019da5b4ccf4e" providerId="LiveId" clId="{04302869-2062-40EA-8DC5-D963FFE615B0}" dt="2025-04-26T22:50:59.369" v="89" actId="47"/>
        <pc:sldMkLst>
          <pc:docMk/>
          <pc:sldMk cId="3908442648" sldId="288"/>
        </pc:sldMkLst>
      </pc:sldChg>
      <pc:sldChg chg="del">
        <pc:chgData name="Raysa Knight" userId="87b019da5b4ccf4e" providerId="LiveId" clId="{04302869-2062-40EA-8DC5-D963FFE615B0}" dt="2025-04-26T22:50:59.786" v="90" actId="47"/>
        <pc:sldMkLst>
          <pc:docMk/>
          <pc:sldMk cId="2127259114" sldId="289"/>
        </pc:sldMkLst>
      </pc:sldChg>
      <pc:sldChg chg="add del">
        <pc:chgData name="Raysa Knight" userId="87b019da5b4ccf4e" providerId="LiveId" clId="{04302869-2062-40EA-8DC5-D963FFE615B0}" dt="2025-05-01T00:53:11.774" v="826" actId="47"/>
        <pc:sldMkLst>
          <pc:docMk/>
          <pc:sldMk cId="4091574226" sldId="289"/>
        </pc:sldMkLst>
      </pc:sldChg>
      <pc:sldChg chg="del">
        <pc:chgData name="Raysa Knight" userId="87b019da5b4ccf4e" providerId="LiveId" clId="{04302869-2062-40EA-8DC5-D963FFE615B0}" dt="2025-04-26T22:51:00.136" v="91" actId="47"/>
        <pc:sldMkLst>
          <pc:docMk/>
          <pc:sldMk cId="1100282777" sldId="290"/>
        </pc:sldMkLst>
      </pc:sldChg>
      <pc:sldChg chg="del">
        <pc:chgData name="Raysa Knight" userId="87b019da5b4ccf4e" providerId="LiveId" clId="{04302869-2062-40EA-8DC5-D963FFE615B0}" dt="2025-04-26T22:51:00.435" v="92" actId="47"/>
        <pc:sldMkLst>
          <pc:docMk/>
          <pc:sldMk cId="434288964" sldId="291"/>
        </pc:sldMkLst>
      </pc:sldChg>
      <pc:sldChg chg="del">
        <pc:chgData name="Raysa Knight" userId="87b019da5b4ccf4e" providerId="LiveId" clId="{04302869-2062-40EA-8DC5-D963FFE615B0}" dt="2025-04-26T22:51:00.748" v="93" actId="47"/>
        <pc:sldMkLst>
          <pc:docMk/>
          <pc:sldMk cId="1467743756" sldId="292"/>
        </pc:sldMkLst>
      </pc:sldChg>
      <pc:sldChg chg="del">
        <pc:chgData name="Raysa Knight" userId="87b019da5b4ccf4e" providerId="LiveId" clId="{04302869-2062-40EA-8DC5-D963FFE615B0}" dt="2025-04-26T22:51:01.062" v="94" actId="47"/>
        <pc:sldMkLst>
          <pc:docMk/>
          <pc:sldMk cId="337708105" sldId="293"/>
        </pc:sldMkLst>
      </pc:sldChg>
      <pc:sldChg chg="del">
        <pc:chgData name="Raysa Knight" userId="87b019da5b4ccf4e" providerId="LiveId" clId="{04302869-2062-40EA-8DC5-D963FFE615B0}" dt="2025-04-26T22:51:01.494" v="95" actId="47"/>
        <pc:sldMkLst>
          <pc:docMk/>
          <pc:sldMk cId="511409186" sldId="294"/>
        </pc:sldMkLst>
      </pc:sldChg>
      <pc:sldChg chg="del">
        <pc:chgData name="Raysa Knight" userId="87b019da5b4ccf4e" providerId="LiveId" clId="{04302869-2062-40EA-8DC5-D963FFE615B0}" dt="2025-04-26T22:51:01.892" v="96" actId="47"/>
        <pc:sldMkLst>
          <pc:docMk/>
          <pc:sldMk cId="2040165456" sldId="295"/>
        </pc:sldMkLst>
      </pc:sldChg>
      <pc:sldChg chg="del">
        <pc:chgData name="Raysa Knight" userId="87b019da5b4ccf4e" providerId="LiveId" clId="{04302869-2062-40EA-8DC5-D963FFE615B0}" dt="2025-04-26T22:50:53.011" v="64" actId="47"/>
        <pc:sldMkLst>
          <pc:docMk/>
          <pc:sldMk cId="4272214443" sldId="296"/>
        </pc:sldMkLst>
      </pc:sldChg>
    </pc:docChg>
  </pc:docChgLst>
  <pc:docChgLst>
    <pc:chgData name="Raysa Knight" userId="87b019da5b4ccf4e" providerId="LiveId" clId="{7C7FB4DF-848D-4E11-8910-39086EC9BC11}"/>
    <pc:docChg chg="custSel addSld delSld modSld">
      <pc:chgData name="Raysa Knight" userId="87b019da5b4ccf4e" providerId="LiveId" clId="{7C7FB4DF-848D-4E11-8910-39086EC9BC11}" dt="2025-04-11T01:26:37.114" v="350"/>
      <pc:docMkLst>
        <pc:docMk/>
      </pc:docMkLst>
      <pc:sldChg chg="modSp mod">
        <pc:chgData name="Raysa Knight" userId="87b019da5b4ccf4e" providerId="LiveId" clId="{7C7FB4DF-848D-4E11-8910-39086EC9BC11}" dt="2025-04-07T18:54:52.993" v="78" actId="20577"/>
        <pc:sldMkLst>
          <pc:docMk/>
          <pc:sldMk cId="2819061990" sldId="256"/>
        </pc:sldMkLst>
        <pc:spChg chg="mod">
          <ac:chgData name="Raysa Knight" userId="87b019da5b4ccf4e" providerId="LiveId" clId="{7C7FB4DF-848D-4E11-8910-39086EC9BC11}" dt="2025-04-07T18:54:11.067" v="34" actId="20577"/>
          <ac:spMkLst>
            <pc:docMk/>
            <pc:sldMk cId="2819061990" sldId="256"/>
            <ac:spMk id="3" creationId="{BA657B60-DE69-DB80-E3A1-04F36E2F1724}"/>
          </ac:spMkLst>
        </pc:spChg>
        <pc:spChg chg="mod">
          <ac:chgData name="Raysa Knight" userId="87b019da5b4ccf4e" providerId="LiveId" clId="{7C7FB4DF-848D-4E11-8910-39086EC9BC11}" dt="2025-04-07T18:54:52.993" v="78" actId="20577"/>
          <ac:spMkLst>
            <pc:docMk/>
            <pc:sldMk cId="2819061990" sldId="256"/>
            <ac:spMk id="6" creationId="{6B2871E4-D4AC-9271-7ACF-CE3CBCA20BF7}"/>
          </ac:spMkLst>
        </pc:spChg>
      </pc:sldChg>
      <pc:sldChg chg="del">
        <pc:chgData name="Raysa Knight" userId="87b019da5b4ccf4e" providerId="LiveId" clId="{7C7FB4DF-848D-4E11-8910-39086EC9BC11}" dt="2025-04-07T18:54:59.749" v="79" actId="47"/>
        <pc:sldMkLst>
          <pc:docMk/>
          <pc:sldMk cId="3565847374" sldId="275"/>
        </pc:sldMkLst>
      </pc:sldChg>
      <pc:sldChg chg="del">
        <pc:chgData name="Raysa Knight" userId="87b019da5b4ccf4e" providerId="LiveId" clId="{7C7FB4DF-848D-4E11-8910-39086EC9BC11}" dt="2025-04-07T18:55:00.249" v="80" actId="47"/>
        <pc:sldMkLst>
          <pc:docMk/>
          <pc:sldMk cId="3965309952" sldId="294"/>
        </pc:sldMkLst>
      </pc:sldChg>
      <pc:sldChg chg="del">
        <pc:chgData name="Raysa Knight" userId="87b019da5b4ccf4e" providerId="LiveId" clId="{7C7FB4DF-848D-4E11-8910-39086EC9BC11}" dt="2025-04-07T18:55:00.624" v="81" actId="47"/>
        <pc:sldMkLst>
          <pc:docMk/>
          <pc:sldMk cId="3020400574" sldId="295"/>
        </pc:sldMkLst>
      </pc:sldChg>
      <pc:sldChg chg="del">
        <pc:chgData name="Raysa Knight" userId="87b019da5b4ccf4e" providerId="LiveId" clId="{7C7FB4DF-848D-4E11-8910-39086EC9BC11}" dt="2025-04-07T18:55:01.032" v="82" actId="47"/>
        <pc:sldMkLst>
          <pc:docMk/>
          <pc:sldMk cId="4178105997" sldId="296"/>
        </pc:sldMkLst>
      </pc:sldChg>
      <pc:sldChg chg="del">
        <pc:chgData name="Raysa Knight" userId="87b019da5b4ccf4e" providerId="LiveId" clId="{7C7FB4DF-848D-4E11-8910-39086EC9BC11}" dt="2025-04-07T18:55:01.381" v="83" actId="47"/>
        <pc:sldMkLst>
          <pc:docMk/>
          <pc:sldMk cId="463259047" sldId="297"/>
        </pc:sldMkLst>
      </pc:sldChg>
      <pc:sldChg chg="del">
        <pc:chgData name="Raysa Knight" userId="87b019da5b4ccf4e" providerId="LiveId" clId="{7C7FB4DF-848D-4E11-8910-39086EC9BC11}" dt="2025-04-07T18:55:01.791" v="84" actId="47"/>
        <pc:sldMkLst>
          <pc:docMk/>
          <pc:sldMk cId="3339687373" sldId="298"/>
        </pc:sldMkLst>
      </pc:sldChg>
      <pc:sldChg chg="del">
        <pc:chgData name="Raysa Knight" userId="87b019da5b4ccf4e" providerId="LiveId" clId="{7C7FB4DF-848D-4E11-8910-39086EC9BC11}" dt="2025-04-07T18:55:02.177" v="85" actId="47"/>
        <pc:sldMkLst>
          <pc:docMk/>
          <pc:sldMk cId="173481445" sldId="299"/>
        </pc:sldMkLst>
      </pc:sldChg>
      <pc:sldChg chg="del">
        <pc:chgData name="Raysa Knight" userId="87b019da5b4ccf4e" providerId="LiveId" clId="{7C7FB4DF-848D-4E11-8910-39086EC9BC11}" dt="2025-04-07T18:55:02.578" v="86" actId="47"/>
        <pc:sldMkLst>
          <pc:docMk/>
          <pc:sldMk cId="3138425886" sldId="300"/>
        </pc:sldMkLst>
      </pc:sldChg>
      <pc:sldChg chg="del">
        <pc:chgData name="Raysa Knight" userId="87b019da5b4ccf4e" providerId="LiveId" clId="{7C7FB4DF-848D-4E11-8910-39086EC9BC11}" dt="2025-04-07T18:55:02.934" v="87" actId="47"/>
        <pc:sldMkLst>
          <pc:docMk/>
          <pc:sldMk cId="2653802240" sldId="301"/>
        </pc:sldMkLst>
      </pc:sldChg>
      <pc:sldChg chg="del">
        <pc:chgData name="Raysa Knight" userId="87b019da5b4ccf4e" providerId="LiveId" clId="{7C7FB4DF-848D-4E11-8910-39086EC9BC11}" dt="2025-04-07T18:55:03.271" v="88" actId="47"/>
        <pc:sldMkLst>
          <pc:docMk/>
          <pc:sldMk cId="4152327967" sldId="302"/>
        </pc:sldMkLst>
      </pc:sldChg>
      <pc:sldChg chg="del">
        <pc:chgData name="Raysa Knight" userId="87b019da5b4ccf4e" providerId="LiveId" clId="{7C7FB4DF-848D-4E11-8910-39086EC9BC11}" dt="2025-04-07T18:55:03.602" v="89" actId="47"/>
        <pc:sldMkLst>
          <pc:docMk/>
          <pc:sldMk cId="2075570958" sldId="303"/>
        </pc:sldMkLst>
      </pc:sldChg>
      <pc:sldChg chg="del">
        <pc:chgData name="Raysa Knight" userId="87b019da5b4ccf4e" providerId="LiveId" clId="{7C7FB4DF-848D-4E11-8910-39086EC9BC11}" dt="2025-04-07T18:55:03.933" v="90" actId="47"/>
        <pc:sldMkLst>
          <pc:docMk/>
          <pc:sldMk cId="1350276963" sldId="304"/>
        </pc:sldMkLst>
      </pc:sldChg>
      <pc:sldChg chg="del">
        <pc:chgData name="Raysa Knight" userId="87b019da5b4ccf4e" providerId="LiveId" clId="{7C7FB4DF-848D-4E11-8910-39086EC9BC11}" dt="2025-04-07T18:55:04.235" v="91" actId="47"/>
        <pc:sldMkLst>
          <pc:docMk/>
          <pc:sldMk cId="623711503" sldId="305"/>
        </pc:sldMkLst>
      </pc:sldChg>
      <pc:sldChg chg="del">
        <pc:chgData name="Raysa Knight" userId="87b019da5b4ccf4e" providerId="LiveId" clId="{7C7FB4DF-848D-4E11-8910-39086EC9BC11}" dt="2025-04-07T18:55:04.563" v="92" actId="47"/>
        <pc:sldMkLst>
          <pc:docMk/>
          <pc:sldMk cId="1922387705" sldId="306"/>
        </pc:sldMkLst>
      </pc:sldChg>
      <pc:sldChg chg="del">
        <pc:chgData name="Raysa Knight" userId="87b019da5b4ccf4e" providerId="LiveId" clId="{7C7FB4DF-848D-4E11-8910-39086EC9BC11}" dt="2025-04-07T18:55:04.830" v="93" actId="47"/>
        <pc:sldMkLst>
          <pc:docMk/>
          <pc:sldMk cId="82901720" sldId="307"/>
        </pc:sldMkLst>
      </pc:sldChg>
      <pc:sldChg chg="del">
        <pc:chgData name="Raysa Knight" userId="87b019da5b4ccf4e" providerId="LiveId" clId="{7C7FB4DF-848D-4E11-8910-39086EC9BC11}" dt="2025-04-07T18:55:05.127" v="94" actId="47"/>
        <pc:sldMkLst>
          <pc:docMk/>
          <pc:sldMk cId="1254799321" sldId="308"/>
        </pc:sldMkLst>
      </pc:sldChg>
      <pc:sldChg chg="del">
        <pc:chgData name="Raysa Knight" userId="87b019da5b4ccf4e" providerId="LiveId" clId="{7C7FB4DF-848D-4E11-8910-39086EC9BC11}" dt="2025-04-07T18:55:05.384" v="95" actId="47"/>
        <pc:sldMkLst>
          <pc:docMk/>
          <pc:sldMk cId="4152493538" sldId="309"/>
        </pc:sldMkLst>
      </pc:sldChg>
      <pc:sldChg chg="del">
        <pc:chgData name="Raysa Knight" userId="87b019da5b4ccf4e" providerId="LiveId" clId="{7C7FB4DF-848D-4E11-8910-39086EC9BC11}" dt="2025-04-07T18:55:05.686" v="96" actId="47"/>
        <pc:sldMkLst>
          <pc:docMk/>
          <pc:sldMk cId="4077506850" sldId="310"/>
        </pc:sldMkLst>
      </pc:sldChg>
      <pc:sldChg chg="del">
        <pc:chgData name="Raysa Knight" userId="87b019da5b4ccf4e" providerId="LiveId" clId="{7C7FB4DF-848D-4E11-8910-39086EC9BC11}" dt="2025-04-07T18:55:06.271" v="98" actId="47"/>
        <pc:sldMkLst>
          <pc:docMk/>
          <pc:sldMk cId="328482700" sldId="311"/>
        </pc:sldMkLst>
      </pc:sldChg>
      <pc:sldChg chg="del">
        <pc:chgData name="Raysa Knight" userId="87b019da5b4ccf4e" providerId="LiveId" clId="{7C7FB4DF-848D-4E11-8910-39086EC9BC11}" dt="2025-04-07T18:55:06.553" v="99" actId="47"/>
        <pc:sldMkLst>
          <pc:docMk/>
          <pc:sldMk cId="3352808278" sldId="312"/>
        </pc:sldMkLst>
      </pc:sldChg>
      <pc:sldChg chg="addSp delSp modSp mod">
        <pc:chgData name="Raysa Knight" userId="87b019da5b4ccf4e" providerId="LiveId" clId="{7C7FB4DF-848D-4E11-8910-39086EC9BC11}" dt="2025-04-07T18:55:37.120" v="104" actId="14100"/>
        <pc:sldMkLst>
          <pc:docMk/>
          <pc:sldMk cId="3617207247" sldId="313"/>
        </pc:sldMkLst>
      </pc:sldChg>
      <pc:sldChg chg="addSp delSp modSp add mod">
        <pc:chgData name="Raysa Knight" userId="87b019da5b4ccf4e" providerId="LiveId" clId="{7C7FB4DF-848D-4E11-8910-39086EC9BC11}" dt="2025-04-07T18:56:19.070" v="110" actId="14100"/>
        <pc:sldMkLst>
          <pc:docMk/>
          <pc:sldMk cId="1512039862" sldId="314"/>
        </pc:sldMkLst>
      </pc:sldChg>
      <pc:sldChg chg="del">
        <pc:chgData name="Raysa Knight" userId="87b019da5b4ccf4e" providerId="LiveId" clId="{7C7FB4DF-848D-4E11-8910-39086EC9BC11}" dt="2025-04-07T18:55:05.975" v="97" actId="47"/>
        <pc:sldMkLst>
          <pc:docMk/>
          <pc:sldMk cId="2580925767" sldId="314"/>
        </pc:sldMkLst>
      </pc:sldChg>
      <pc:sldChg chg="addSp delSp add mod">
        <pc:chgData name="Raysa Knight" userId="87b019da5b4ccf4e" providerId="LiveId" clId="{7C7FB4DF-848D-4E11-8910-39086EC9BC11}" dt="2025-04-07T18:57:01.104" v="113" actId="22"/>
        <pc:sldMkLst>
          <pc:docMk/>
          <pc:sldMk cId="3052519908" sldId="315"/>
        </pc:sldMkLst>
      </pc:sldChg>
      <pc:sldChg chg="addSp delSp modSp add mod">
        <pc:chgData name="Raysa Knight" userId="87b019da5b4ccf4e" providerId="LiveId" clId="{7C7FB4DF-848D-4E11-8910-39086EC9BC11}" dt="2025-04-07T18:59:15.165" v="119" actId="14100"/>
        <pc:sldMkLst>
          <pc:docMk/>
          <pc:sldMk cId="1915134845" sldId="316"/>
        </pc:sldMkLst>
      </pc:sldChg>
      <pc:sldChg chg="addSp delSp modSp add mod">
        <pc:chgData name="Raysa Knight" userId="87b019da5b4ccf4e" providerId="LiveId" clId="{7C7FB4DF-848D-4E11-8910-39086EC9BC11}" dt="2025-04-07T19:00:08.127" v="127" actId="1076"/>
        <pc:sldMkLst>
          <pc:docMk/>
          <pc:sldMk cId="3787809423" sldId="317"/>
        </pc:sldMkLst>
      </pc:sldChg>
      <pc:sldChg chg="addSp delSp modSp add mod">
        <pc:chgData name="Raysa Knight" userId="87b019da5b4ccf4e" providerId="LiveId" clId="{7C7FB4DF-848D-4E11-8910-39086EC9BC11}" dt="2025-04-11T00:26:58.302" v="349"/>
        <pc:sldMkLst>
          <pc:docMk/>
          <pc:sldMk cId="29467043" sldId="318"/>
        </pc:sldMkLst>
      </pc:sldChg>
      <pc:sldChg chg="addSp delSp modSp add mod">
        <pc:chgData name="Raysa Knight" userId="87b019da5b4ccf4e" providerId="LiveId" clId="{7C7FB4DF-848D-4E11-8910-39086EC9BC11}" dt="2025-04-07T19:02:59.481" v="143" actId="14100"/>
        <pc:sldMkLst>
          <pc:docMk/>
          <pc:sldMk cId="1116563216" sldId="319"/>
        </pc:sldMkLst>
      </pc:sldChg>
      <pc:sldChg chg="addSp delSp modSp add mod">
        <pc:chgData name="Raysa Knight" userId="87b019da5b4ccf4e" providerId="LiveId" clId="{7C7FB4DF-848D-4E11-8910-39086EC9BC11}" dt="2025-04-11T00:26:58.302" v="349"/>
        <pc:sldMkLst>
          <pc:docMk/>
          <pc:sldMk cId="3136062226" sldId="320"/>
        </pc:sldMkLst>
      </pc:sldChg>
      <pc:sldChg chg="addSp delSp modSp add mod">
        <pc:chgData name="Raysa Knight" userId="87b019da5b4ccf4e" providerId="LiveId" clId="{7C7FB4DF-848D-4E11-8910-39086EC9BC11}" dt="2025-04-11T00:26:58.302" v="349"/>
        <pc:sldMkLst>
          <pc:docMk/>
          <pc:sldMk cId="1225404840" sldId="321"/>
        </pc:sldMkLst>
      </pc:sldChg>
      <pc:sldChg chg="addSp delSp modSp add mod">
        <pc:chgData name="Raysa Knight" userId="87b019da5b4ccf4e" providerId="LiveId" clId="{7C7FB4DF-848D-4E11-8910-39086EC9BC11}" dt="2025-04-11T00:26:58.302" v="349"/>
        <pc:sldMkLst>
          <pc:docMk/>
          <pc:sldMk cId="1737406413" sldId="322"/>
        </pc:sldMkLst>
      </pc:sldChg>
      <pc:sldChg chg="addSp delSp modSp add mod">
        <pc:chgData name="Raysa Knight" userId="87b019da5b4ccf4e" providerId="LiveId" clId="{7C7FB4DF-848D-4E11-8910-39086EC9BC11}" dt="2025-04-11T00:26:58.302" v="349"/>
        <pc:sldMkLst>
          <pc:docMk/>
          <pc:sldMk cId="1845697573" sldId="323"/>
        </pc:sldMkLst>
      </pc:sldChg>
      <pc:sldChg chg="addSp delSp modSp add del mod">
        <pc:chgData name="Raysa Knight" userId="87b019da5b4ccf4e" providerId="LiveId" clId="{7C7FB4DF-848D-4E11-8910-39086EC9BC11}" dt="2025-04-07T19:07:27.588" v="177" actId="47"/>
        <pc:sldMkLst>
          <pc:docMk/>
          <pc:sldMk cId="1346047279" sldId="324"/>
        </pc:sldMkLst>
      </pc:sldChg>
      <pc:sldChg chg="addSp delSp modSp add mod">
        <pc:chgData name="Raysa Knight" userId="87b019da5b4ccf4e" providerId="LiveId" clId="{7C7FB4DF-848D-4E11-8910-39086EC9BC11}" dt="2025-04-11T00:26:58.302" v="349"/>
        <pc:sldMkLst>
          <pc:docMk/>
          <pc:sldMk cId="3858941734" sldId="324"/>
        </pc:sldMkLst>
      </pc:sldChg>
      <pc:sldChg chg="addSp delSp add mod">
        <pc:chgData name="Raysa Knight" userId="87b019da5b4ccf4e" providerId="LiveId" clId="{7C7FB4DF-848D-4E11-8910-39086EC9BC11}" dt="2025-04-11T00:26:58.302" v="349"/>
        <pc:sldMkLst>
          <pc:docMk/>
          <pc:sldMk cId="2576087643" sldId="325"/>
        </pc:sldMkLst>
      </pc:sldChg>
      <pc:sldChg chg="add del">
        <pc:chgData name="Raysa Knight" userId="87b019da5b4ccf4e" providerId="LiveId" clId="{7C7FB4DF-848D-4E11-8910-39086EC9BC11}" dt="2025-04-07T19:07:51.928" v="183" actId="47"/>
        <pc:sldMkLst>
          <pc:docMk/>
          <pc:sldMk cId="4051305202" sldId="325"/>
        </pc:sldMkLst>
      </pc:sldChg>
      <pc:sldChg chg="addSp delSp add mod">
        <pc:chgData name="Raysa Knight" userId="87b019da5b4ccf4e" providerId="LiveId" clId="{7C7FB4DF-848D-4E11-8910-39086EC9BC11}" dt="2025-04-11T00:26:58.302" v="349"/>
        <pc:sldMkLst>
          <pc:docMk/>
          <pc:sldMk cId="1185362446" sldId="326"/>
        </pc:sldMkLst>
      </pc:sldChg>
      <pc:sldChg chg="addSp delSp modSp add mod">
        <pc:chgData name="Raysa Knight" userId="87b019da5b4ccf4e" providerId="LiveId" clId="{7C7FB4DF-848D-4E11-8910-39086EC9BC11}" dt="2025-04-11T00:26:58.302" v="349"/>
        <pc:sldMkLst>
          <pc:docMk/>
          <pc:sldMk cId="976177245" sldId="327"/>
        </pc:sldMkLst>
      </pc:sldChg>
      <pc:sldChg chg="addSp delSp modSp add mod">
        <pc:chgData name="Raysa Knight" userId="87b019da5b4ccf4e" providerId="LiveId" clId="{7C7FB4DF-848D-4E11-8910-39086EC9BC11}" dt="2025-04-07T19:10:44.424" v="200" actId="14100"/>
        <pc:sldMkLst>
          <pc:docMk/>
          <pc:sldMk cId="1868535235" sldId="328"/>
        </pc:sldMkLst>
      </pc:sldChg>
      <pc:sldChg chg="addSp delSp modSp add mod">
        <pc:chgData name="Raysa Knight" userId="87b019da5b4ccf4e" providerId="LiveId" clId="{7C7FB4DF-848D-4E11-8910-39086EC9BC11}" dt="2025-04-11T01:26:37.114" v="350"/>
        <pc:sldMkLst>
          <pc:docMk/>
          <pc:sldMk cId="4261415094" sldId="329"/>
        </pc:sldMkLst>
      </pc:sldChg>
      <pc:sldChg chg="addSp delSp modSp add mod">
        <pc:chgData name="Raysa Knight" userId="87b019da5b4ccf4e" providerId="LiveId" clId="{7C7FB4DF-848D-4E11-8910-39086EC9BC11}" dt="2025-04-11T01:26:37.114" v="350"/>
        <pc:sldMkLst>
          <pc:docMk/>
          <pc:sldMk cId="2060804122" sldId="330"/>
        </pc:sldMkLst>
      </pc:sldChg>
      <pc:sldChg chg="addSp delSp modSp add mod">
        <pc:chgData name="Raysa Knight" userId="87b019da5b4ccf4e" providerId="LiveId" clId="{7C7FB4DF-848D-4E11-8910-39086EC9BC11}" dt="2025-04-07T19:12:53.247" v="239" actId="14100"/>
        <pc:sldMkLst>
          <pc:docMk/>
          <pc:sldMk cId="2500169341" sldId="331"/>
        </pc:sldMkLst>
      </pc:sldChg>
      <pc:sldChg chg="addSp delSp modSp add mod">
        <pc:chgData name="Raysa Knight" userId="87b019da5b4ccf4e" providerId="LiveId" clId="{7C7FB4DF-848D-4E11-8910-39086EC9BC11}" dt="2025-04-11T01:26:37.114" v="350"/>
        <pc:sldMkLst>
          <pc:docMk/>
          <pc:sldMk cId="6954945" sldId="332"/>
        </pc:sldMkLst>
      </pc:sldChg>
      <pc:sldChg chg="addSp delSp modSp add mod">
        <pc:chgData name="Raysa Knight" userId="87b019da5b4ccf4e" providerId="LiveId" clId="{7C7FB4DF-848D-4E11-8910-39086EC9BC11}" dt="2025-04-11T01:26:37.114" v="350"/>
        <pc:sldMkLst>
          <pc:docMk/>
          <pc:sldMk cId="1268243127" sldId="333"/>
        </pc:sldMkLst>
      </pc:sldChg>
      <pc:sldChg chg="addSp delSp modSp add mod">
        <pc:chgData name="Raysa Knight" userId="87b019da5b4ccf4e" providerId="LiveId" clId="{7C7FB4DF-848D-4E11-8910-39086EC9BC11}" dt="2025-04-11T01:26:37.114" v="350"/>
        <pc:sldMkLst>
          <pc:docMk/>
          <pc:sldMk cId="3813764735" sldId="334"/>
        </pc:sldMkLst>
      </pc:sldChg>
      <pc:sldChg chg="addSp delSp modSp add mod">
        <pc:chgData name="Raysa Knight" userId="87b019da5b4ccf4e" providerId="LiveId" clId="{7C7FB4DF-848D-4E11-8910-39086EC9BC11}" dt="2025-04-07T19:15:07.374" v="262" actId="14100"/>
        <pc:sldMkLst>
          <pc:docMk/>
          <pc:sldMk cId="2781328030" sldId="335"/>
        </pc:sldMkLst>
      </pc:sldChg>
      <pc:sldChg chg="addSp delSp modSp add mod">
        <pc:chgData name="Raysa Knight" userId="87b019da5b4ccf4e" providerId="LiveId" clId="{7C7FB4DF-848D-4E11-8910-39086EC9BC11}" dt="2025-04-11T01:26:37.114" v="350"/>
        <pc:sldMkLst>
          <pc:docMk/>
          <pc:sldMk cId="2879206812" sldId="336"/>
        </pc:sldMkLst>
      </pc:sldChg>
      <pc:sldChg chg="addSp delSp modSp add mod">
        <pc:chgData name="Raysa Knight" userId="87b019da5b4ccf4e" providerId="LiveId" clId="{7C7FB4DF-848D-4E11-8910-39086EC9BC11}" dt="2025-04-11T01:26:37.114" v="350"/>
        <pc:sldMkLst>
          <pc:docMk/>
          <pc:sldMk cId="564099955" sldId="337"/>
        </pc:sldMkLst>
      </pc:sldChg>
      <pc:sldChg chg="addSp delSp modSp add mod">
        <pc:chgData name="Raysa Knight" userId="87b019da5b4ccf4e" providerId="LiveId" clId="{7C7FB4DF-848D-4E11-8910-39086EC9BC11}" dt="2025-04-07T19:17:28.043" v="282" actId="14100"/>
        <pc:sldMkLst>
          <pc:docMk/>
          <pc:sldMk cId="2579563511" sldId="338"/>
        </pc:sldMkLst>
      </pc:sldChg>
      <pc:sldChg chg="addSp delSp modSp add mod">
        <pc:chgData name="Raysa Knight" userId="87b019da5b4ccf4e" providerId="LiveId" clId="{7C7FB4DF-848D-4E11-8910-39086EC9BC11}" dt="2025-04-11T01:26:37.114" v="350"/>
        <pc:sldMkLst>
          <pc:docMk/>
          <pc:sldMk cId="3632992023" sldId="339"/>
        </pc:sldMkLst>
      </pc:sldChg>
      <pc:sldChg chg="addSp delSp modSp add mod">
        <pc:chgData name="Raysa Knight" userId="87b019da5b4ccf4e" providerId="LiveId" clId="{7C7FB4DF-848D-4E11-8910-39086EC9BC11}" dt="2025-04-11T01:26:37.114" v="350"/>
        <pc:sldMkLst>
          <pc:docMk/>
          <pc:sldMk cId="1090524636" sldId="340"/>
        </pc:sldMkLst>
      </pc:sldChg>
      <pc:sldChg chg="addSp delSp modSp add mod">
        <pc:chgData name="Raysa Knight" userId="87b019da5b4ccf4e" providerId="LiveId" clId="{7C7FB4DF-848D-4E11-8910-39086EC9BC11}" dt="2025-04-11T01:26:37.114" v="350"/>
        <pc:sldMkLst>
          <pc:docMk/>
          <pc:sldMk cId="3992347877" sldId="341"/>
        </pc:sldMkLst>
      </pc:sldChg>
      <pc:sldChg chg="addSp delSp modSp add mod">
        <pc:chgData name="Raysa Knight" userId="87b019da5b4ccf4e" providerId="LiveId" clId="{7C7FB4DF-848D-4E11-8910-39086EC9BC11}" dt="2025-04-11T01:26:37.114" v="350"/>
        <pc:sldMkLst>
          <pc:docMk/>
          <pc:sldMk cId="2101410920" sldId="342"/>
        </pc:sldMkLst>
      </pc:sldChg>
      <pc:sldChg chg="addSp delSp modSp add mod">
        <pc:chgData name="Raysa Knight" userId="87b019da5b4ccf4e" providerId="LiveId" clId="{7C7FB4DF-848D-4E11-8910-39086EC9BC11}" dt="2025-04-11T01:26:37.114" v="350"/>
        <pc:sldMkLst>
          <pc:docMk/>
          <pc:sldMk cId="3590054676" sldId="343"/>
        </pc:sldMkLst>
      </pc:sldChg>
      <pc:sldChg chg="addSp delSp modSp new mod">
        <pc:chgData name="Raysa Knight" userId="87b019da5b4ccf4e" providerId="LiveId" clId="{7C7FB4DF-848D-4E11-8910-39086EC9BC11}" dt="2025-04-11T01:26:37.114" v="350"/>
        <pc:sldMkLst>
          <pc:docMk/>
          <pc:sldMk cId="4154751828" sldId="344"/>
        </pc:sldMkLst>
      </pc:sldChg>
    </pc:docChg>
  </pc:docChgLst>
  <pc:docChgLst>
    <pc:chgData name="Raysa Knight" userId="87b019da5b4ccf4e" providerId="LiveId" clId="{741263B2-99B0-4807-AF6E-784450127F85}"/>
    <pc:docChg chg="custSel addSld delSld modSld">
      <pc:chgData name="Raysa Knight" userId="87b019da5b4ccf4e" providerId="LiveId" clId="{741263B2-99B0-4807-AF6E-784450127F85}" dt="2025-04-02T19:30:44.996" v="355" actId="47"/>
      <pc:docMkLst>
        <pc:docMk/>
      </pc:docMkLst>
      <pc:sldChg chg="modSp mod">
        <pc:chgData name="Raysa Knight" userId="87b019da5b4ccf4e" providerId="LiveId" clId="{741263B2-99B0-4807-AF6E-784450127F85}" dt="2025-04-02T19:13:47.081" v="187" actId="5793"/>
        <pc:sldMkLst>
          <pc:docMk/>
          <pc:sldMk cId="2819061990" sldId="256"/>
        </pc:sldMkLst>
        <pc:spChg chg="mod">
          <ac:chgData name="Raysa Knight" userId="87b019da5b4ccf4e" providerId="LiveId" clId="{741263B2-99B0-4807-AF6E-784450127F85}" dt="2025-04-02T19:13:47.081" v="187" actId="5793"/>
          <ac:spMkLst>
            <pc:docMk/>
            <pc:sldMk cId="2819061990" sldId="256"/>
            <ac:spMk id="3" creationId="{BA657B60-DE69-DB80-E3A1-04F36E2F1724}"/>
          </ac:spMkLst>
        </pc:spChg>
        <pc:spChg chg="mod">
          <ac:chgData name="Raysa Knight" userId="87b019da5b4ccf4e" providerId="LiveId" clId="{741263B2-99B0-4807-AF6E-784450127F85}" dt="2025-04-02T19:13:31.876" v="159" actId="20577"/>
          <ac:spMkLst>
            <pc:docMk/>
            <pc:sldMk cId="2819061990" sldId="256"/>
            <ac:spMk id="6" creationId="{6B2871E4-D4AC-9271-7ACF-CE3CBCA20BF7}"/>
          </ac:spMkLst>
        </pc:spChg>
      </pc:sldChg>
      <pc:sldChg chg="delSp modSp mod">
        <pc:chgData name="Raysa Knight" userId="87b019da5b4ccf4e" providerId="LiveId" clId="{741263B2-99B0-4807-AF6E-784450127F85}" dt="2025-04-02T19:14:01.426" v="189" actId="1076"/>
        <pc:sldMkLst>
          <pc:docMk/>
          <pc:sldMk cId="3565847374" sldId="275"/>
        </pc:sldMkLst>
      </pc:sldChg>
      <pc:sldChg chg="modSp mod">
        <pc:chgData name="Raysa Knight" userId="87b019da5b4ccf4e" providerId="LiveId" clId="{741263B2-99B0-4807-AF6E-784450127F85}" dt="2025-04-02T19:30:42.599" v="354" actId="5793"/>
        <pc:sldMkLst>
          <pc:docMk/>
          <pc:sldMk cId="1397691707" sldId="293"/>
        </pc:sldMkLst>
      </pc:sldChg>
      <pc:sldChg chg="addSp delSp modSp add mod">
        <pc:chgData name="Raysa Knight" userId="87b019da5b4ccf4e" providerId="LiveId" clId="{741263B2-99B0-4807-AF6E-784450127F85}" dt="2025-04-02T19:14:36.991" v="194" actId="14100"/>
        <pc:sldMkLst>
          <pc:docMk/>
          <pc:sldMk cId="3965309952" sldId="294"/>
        </pc:sldMkLst>
      </pc:sldChg>
      <pc:sldChg chg="addSp delSp modSp add mod">
        <pc:chgData name="Raysa Knight" userId="87b019da5b4ccf4e" providerId="LiveId" clId="{741263B2-99B0-4807-AF6E-784450127F85}" dt="2025-04-02T19:15:11.116" v="201" actId="14100"/>
        <pc:sldMkLst>
          <pc:docMk/>
          <pc:sldMk cId="3020400574" sldId="295"/>
        </pc:sldMkLst>
      </pc:sldChg>
      <pc:sldChg chg="addSp delSp modSp add mod">
        <pc:chgData name="Raysa Knight" userId="87b019da5b4ccf4e" providerId="LiveId" clId="{741263B2-99B0-4807-AF6E-784450127F85}" dt="2025-04-02T19:15:39.882" v="207" actId="14100"/>
        <pc:sldMkLst>
          <pc:docMk/>
          <pc:sldMk cId="4178105997" sldId="296"/>
        </pc:sldMkLst>
      </pc:sldChg>
      <pc:sldChg chg="addSp delSp modSp add mod">
        <pc:chgData name="Raysa Knight" userId="87b019da5b4ccf4e" providerId="LiveId" clId="{741263B2-99B0-4807-AF6E-784450127F85}" dt="2025-04-02T19:16:07.636" v="213" actId="14100"/>
        <pc:sldMkLst>
          <pc:docMk/>
          <pc:sldMk cId="463259047" sldId="297"/>
        </pc:sldMkLst>
      </pc:sldChg>
      <pc:sldChg chg="addSp delSp modSp add mod">
        <pc:chgData name="Raysa Knight" userId="87b019da5b4ccf4e" providerId="LiveId" clId="{741263B2-99B0-4807-AF6E-784450127F85}" dt="2025-04-02T19:16:39.660" v="218" actId="14100"/>
        <pc:sldMkLst>
          <pc:docMk/>
          <pc:sldMk cId="3339687373" sldId="298"/>
        </pc:sldMkLst>
      </pc:sldChg>
      <pc:sldChg chg="addSp delSp modSp add mod">
        <pc:chgData name="Raysa Knight" userId="87b019da5b4ccf4e" providerId="LiveId" clId="{741263B2-99B0-4807-AF6E-784450127F85}" dt="2025-04-02T19:17:14.106" v="223" actId="14100"/>
        <pc:sldMkLst>
          <pc:docMk/>
          <pc:sldMk cId="173481445" sldId="299"/>
        </pc:sldMkLst>
      </pc:sldChg>
      <pc:sldChg chg="addSp delSp modSp add mod">
        <pc:chgData name="Raysa Knight" userId="87b019da5b4ccf4e" providerId="LiveId" clId="{741263B2-99B0-4807-AF6E-784450127F85}" dt="2025-04-02T19:17:46.489" v="228" actId="14100"/>
        <pc:sldMkLst>
          <pc:docMk/>
          <pc:sldMk cId="3138425886" sldId="300"/>
        </pc:sldMkLst>
      </pc:sldChg>
      <pc:sldChg chg="addSp delSp modSp add mod">
        <pc:chgData name="Raysa Knight" userId="87b019da5b4ccf4e" providerId="LiveId" clId="{741263B2-99B0-4807-AF6E-784450127F85}" dt="2025-04-02T19:18:18.192" v="234" actId="14100"/>
        <pc:sldMkLst>
          <pc:docMk/>
          <pc:sldMk cId="2653802240" sldId="301"/>
        </pc:sldMkLst>
      </pc:sldChg>
      <pc:sldChg chg="addSp delSp modSp add mod">
        <pc:chgData name="Raysa Knight" userId="87b019da5b4ccf4e" providerId="LiveId" clId="{741263B2-99B0-4807-AF6E-784450127F85}" dt="2025-04-02T19:18:56.675" v="239" actId="14100"/>
        <pc:sldMkLst>
          <pc:docMk/>
          <pc:sldMk cId="4152327967" sldId="302"/>
        </pc:sldMkLst>
      </pc:sldChg>
      <pc:sldChg chg="addSp delSp modSp add mod">
        <pc:chgData name="Raysa Knight" userId="87b019da5b4ccf4e" providerId="LiveId" clId="{741263B2-99B0-4807-AF6E-784450127F85}" dt="2025-04-02T19:19:30.820" v="244" actId="14100"/>
        <pc:sldMkLst>
          <pc:docMk/>
          <pc:sldMk cId="2075570958" sldId="303"/>
        </pc:sldMkLst>
      </pc:sldChg>
      <pc:sldChg chg="addSp delSp modSp add mod">
        <pc:chgData name="Raysa Knight" userId="87b019da5b4ccf4e" providerId="LiveId" clId="{741263B2-99B0-4807-AF6E-784450127F85}" dt="2025-04-02T19:19:56.455" v="249" actId="14100"/>
        <pc:sldMkLst>
          <pc:docMk/>
          <pc:sldMk cId="1350276963" sldId="304"/>
        </pc:sldMkLst>
      </pc:sldChg>
      <pc:sldChg chg="addSp delSp modSp add mod">
        <pc:chgData name="Raysa Knight" userId="87b019da5b4ccf4e" providerId="LiveId" clId="{741263B2-99B0-4807-AF6E-784450127F85}" dt="2025-04-02T19:20:33.143" v="254" actId="14100"/>
        <pc:sldMkLst>
          <pc:docMk/>
          <pc:sldMk cId="623711503" sldId="305"/>
        </pc:sldMkLst>
      </pc:sldChg>
      <pc:sldChg chg="addSp delSp add mod">
        <pc:chgData name="Raysa Knight" userId="87b019da5b4ccf4e" providerId="LiveId" clId="{741263B2-99B0-4807-AF6E-784450127F85}" dt="2025-04-02T19:21:28.315" v="257" actId="22"/>
        <pc:sldMkLst>
          <pc:docMk/>
          <pc:sldMk cId="1922387705" sldId="306"/>
        </pc:sldMkLst>
      </pc:sldChg>
      <pc:sldChg chg="addSp delSp modSp add mod">
        <pc:chgData name="Raysa Knight" userId="87b019da5b4ccf4e" providerId="LiveId" clId="{741263B2-99B0-4807-AF6E-784450127F85}" dt="2025-04-02T19:22:08.936" v="263" actId="14100"/>
        <pc:sldMkLst>
          <pc:docMk/>
          <pc:sldMk cId="82901720" sldId="307"/>
        </pc:sldMkLst>
      </pc:sldChg>
      <pc:sldChg chg="addSp delSp modSp add mod">
        <pc:chgData name="Raysa Knight" userId="87b019da5b4ccf4e" providerId="LiveId" clId="{741263B2-99B0-4807-AF6E-784450127F85}" dt="2025-04-02T19:22:44.292" v="270" actId="14100"/>
        <pc:sldMkLst>
          <pc:docMk/>
          <pc:sldMk cId="1254799321" sldId="308"/>
        </pc:sldMkLst>
      </pc:sldChg>
      <pc:sldChg chg="addSp delSp modSp add mod">
        <pc:chgData name="Raysa Knight" userId="87b019da5b4ccf4e" providerId="LiveId" clId="{741263B2-99B0-4807-AF6E-784450127F85}" dt="2025-04-02T19:23:16.931" v="275" actId="14100"/>
        <pc:sldMkLst>
          <pc:docMk/>
          <pc:sldMk cId="4152493538" sldId="309"/>
        </pc:sldMkLst>
      </pc:sldChg>
      <pc:sldChg chg="addSp delSp modSp add mod">
        <pc:chgData name="Raysa Knight" userId="87b019da5b4ccf4e" providerId="LiveId" clId="{741263B2-99B0-4807-AF6E-784450127F85}" dt="2025-04-02T19:24:02.254" v="282" actId="14100"/>
        <pc:sldMkLst>
          <pc:docMk/>
          <pc:sldMk cId="4077506850" sldId="310"/>
        </pc:sldMkLst>
      </pc:sldChg>
      <pc:sldChg chg="addSp delSp modSp add mod">
        <pc:chgData name="Raysa Knight" userId="87b019da5b4ccf4e" providerId="LiveId" clId="{741263B2-99B0-4807-AF6E-784450127F85}" dt="2025-04-02T19:24:46.700" v="289" actId="14100"/>
        <pc:sldMkLst>
          <pc:docMk/>
          <pc:sldMk cId="328482700" sldId="311"/>
        </pc:sldMkLst>
      </pc:sldChg>
      <pc:sldChg chg="addSp delSp modSp add mod">
        <pc:chgData name="Raysa Knight" userId="87b019da5b4ccf4e" providerId="LiveId" clId="{741263B2-99B0-4807-AF6E-784450127F85}" dt="2025-04-02T19:25:16.983" v="295" actId="14100"/>
        <pc:sldMkLst>
          <pc:docMk/>
          <pc:sldMk cId="3352808278" sldId="312"/>
        </pc:sldMkLst>
      </pc:sldChg>
      <pc:sldChg chg="addSp delSp modSp add mod">
        <pc:chgData name="Raysa Knight" userId="87b019da5b4ccf4e" providerId="LiveId" clId="{741263B2-99B0-4807-AF6E-784450127F85}" dt="2025-04-02T19:26:03.926" v="300" actId="14100"/>
        <pc:sldMkLst>
          <pc:docMk/>
          <pc:sldMk cId="3617207247" sldId="313"/>
        </pc:sldMkLst>
      </pc:sldChg>
      <pc:sldChg chg="addSp delSp modSp new mod">
        <pc:chgData name="Raysa Knight" userId="87b019da5b4ccf4e" providerId="LiveId" clId="{741263B2-99B0-4807-AF6E-784450127F85}" dt="2025-04-02T19:28:03.711" v="306" actId="14100"/>
        <pc:sldMkLst>
          <pc:docMk/>
          <pc:sldMk cId="2580925767" sldId="314"/>
        </pc:sldMkLst>
      </pc:sldChg>
      <pc:sldChg chg="delSp new del mod">
        <pc:chgData name="Raysa Knight" userId="87b019da5b4ccf4e" providerId="LiveId" clId="{741263B2-99B0-4807-AF6E-784450127F85}" dt="2025-04-02T19:30:44.996" v="355" actId="47"/>
        <pc:sldMkLst>
          <pc:docMk/>
          <pc:sldMk cId="9160777" sldId="315"/>
        </pc:sldMkLst>
      </pc:sldChg>
    </pc:docChg>
  </pc:docChgLst>
  <pc:docChgLst>
    <pc:chgData name="Raysa Knight" userId="87b019da5b4ccf4e" providerId="LiveId" clId="{8B383A93-572F-442D-9400-FA50F23CB6E4}"/>
    <pc:docChg chg="undo custSel addSld delSld modSld sldOrd">
      <pc:chgData name="Raysa Knight" userId="87b019da5b4ccf4e" providerId="LiveId" clId="{8B383A93-572F-442D-9400-FA50F23CB6E4}" dt="2025-04-25T01:42:54.659" v="579" actId="47"/>
      <pc:docMkLst>
        <pc:docMk/>
      </pc:docMkLst>
      <pc:sldChg chg="modSp mod">
        <pc:chgData name="Raysa Knight" userId="87b019da5b4ccf4e" providerId="LiveId" clId="{8B383A93-572F-442D-9400-FA50F23CB6E4}" dt="2025-04-23T15:08:42.974" v="205" actId="20577"/>
        <pc:sldMkLst>
          <pc:docMk/>
          <pc:sldMk cId="2819061990" sldId="256"/>
        </pc:sldMkLst>
        <pc:spChg chg="mod">
          <ac:chgData name="Raysa Knight" userId="87b019da5b4ccf4e" providerId="LiveId" clId="{8B383A93-572F-442D-9400-FA50F23CB6E4}" dt="2025-04-23T15:06:53.359" v="82" actId="1076"/>
          <ac:spMkLst>
            <pc:docMk/>
            <pc:sldMk cId="2819061990" sldId="256"/>
            <ac:spMk id="3" creationId="{BA657B60-DE69-DB80-E3A1-04F36E2F1724}"/>
          </ac:spMkLst>
        </pc:spChg>
        <pc:spChg chg="mod">
          <ac:chgData name="Raysa Knight" userId="87b019da5b4ccf4e" providerId="LiveId" clId="{8B383A93-572F-442D-9400-FA50F23CB6E4}" dt="2025-04-23T15:08:42.974" v="205" actId="20577"/>
          <ac:spMkLst>
            <pc:docMk/>
            <pc:sldMk cId="2819061990" sldId="256"/>
            <ac:spMk id="6" creationId="{6B2871E4-D4AC-9271-7ACF-CE3CBCA20BF7}"/>
          </ac:spMkLst>
        </pc:spChg>
      </pc:sldChg>
      <pc:sldChg chg="addSp delSp modSp add mod">
        <pc:chgData name="Raysa Knight" userId="87b019da5b4ccf4e" providerId="LiveId" clId="{8B383A93-572F-442D-9400-FA50F23CB6E4}" dt="2025-04-23T15:09:47.156" v="231" actId="1076"/>
        <pc:sldMkLst>
          <pc:docMk/>
          <pc:sldMk cId="4140970394" sldId="257"/>
        </pc:sldMkLst>
      </pc:sldChg>
      <pc:sldChg chg="addSp delSp modSp add mod">
        <pc:chgData name="Raysa Knight" userId="87b019da5b4ccf4e" providerId="LiveId" clId="{8B383A93-572F-442D-9400-FA50F23CB6E4}" dt="2025-04-23T15:10:18.706" v="237" actId="14100"/>
        <pc:sldMkLst>
          <pc:docMk/>
          <pc:sldMk cId="3531460567" sldId="258"/>
        </pc:sldMkLst>
      </pc:sldChg>
      <pc:sldChg chg="addSp delSp modSp add mod">
        <pc:chgData name="Raysa Knight" userId="87b019da5b4ccf4e" providerId="LiveId" clId="{8B383A93-572F-442D-9400-FA50F23CB6E4}" dt="2025-04-23T15:11:01.695" v="243" actId="14100"/>
        <pc:sldMkLst>
          <pc:docMk/>
          <pc:sldMk cId="3523103694" sldId="259"/>
        </pc:sldMkLst>
      </pc:sldChg>
      <pc:sldChg chg="addSp delSp modSp add mod">
        <pc:chgData name="Raysa Knight" userId="87b019da5b4ccf4e" providerId="LiveId" clId="{8B383A93-572F-442D-9400-FA50F23CB6E4}" dt="2025-04-23T15:11:36.707" v="249" actId="14100"/>
        <pc:sldMkLst>
          <pc:docMk/>
          <pc:sldMk cId="537933211" sldId="260"/>
        </pc:sldMkLst>
      </pc:sldChg>
      <pc:sldChg chg="addSp delSp modSp add mod">
        <pc:chgData name="Raysa Knight" userId="87b019da5b4ccf4e" providerId="LiveId" clId="{8B383A93-572F-442D-9400-FA50F23CB6E4}" dt="2025-04-23T15:12:24.512" v="255" actId="14100"/>
        <pc:sldMkLst>
          <pc:docMk/>
          <pc:sldMk cId="3253952811" sldId="261"/>
        </pc:sldMkLst>
      </pc:sldChg>
      <pc:sldChg chg="addSp delSp modSp add mod">
        <pc:chgData name="Raysa Knight" userId="87b019da5b4ccf4e" providerId="LiveId" clId="{8B383A93-572F-442D-9400-FA50F23CB6E4}" dt="2025-04-25T01:36:37.147" v="574"/>
        <pc:sldMkLst>
          <pc:docMk/>
          <pc:sldMk cId="3821017485" sldId="262"/>
        </pc:sldMkLst>
      </pc:sldChg>
      <pc:sldChg chg="addSp add">
        <pc:chgData name="Raysa Knight" userId="87b019da5b4ccf4e" providerId="LiveId" clId="{8B383A93-572F-442D-9400-FA50F23CB6E4}" dt="2025-04-25T01:36:37.147" v="574"/>
        <pc:sldMkLst>
          <pc:docMk/>
          <pc:sldMk cId="2794671026" sldId="263"/>
        </pc:sldMkLst>
      </pc:sldChg>
      <pc:sldChg chg="addSp delSp modSp add mod">
        <pc:chgData name="Raysa Knight" userId="87b019da5b4ccf4e" providerId="LiveId" clId="{8B383A93-572F-442D-9400-FA50F23CB6E4}" dt="2025-04-25T01:36:37.147" v="574"/>
        <pc:sldMkLst>
          <pc:docMk/>
          <pc:sldMk cId="2185204515" sldId="264"/>
        </pc:sldMkLst>
      </pc:sldChg>
      <pc:sldChg chg="addSp add">
        <pc:chgData name="Raysa Knight" userId="87b019da5b4ccf4e" providerId="LiveId" clId="{8B383A93-572F-442D-9400-FA50F23CB6E4}" dt="2025-04-25T01:36:37.147" v="574"/>
        <pc:sldMkLst>
          <pc:docMk/>
          <pc:sldMk cId="3635177709" sldId="265"/>
        </pc:sldMkLst>
      </pc:sldChg>
      <pc:sldChg chg="addSp add">
        <pc:chgData name="Raysa Knight" userId="87b019da5b4ccf4e" providerId="LiveId" clId="{8B383A93-572F-442D-9400-FA50F23CB6E4}" dt="2025-04-25T01:36:37.147" v="574"/>
        <pc:sldMkLst>
          <pc:docMk/>
          <pc:sldMk cId="4239089371" sldId="266"/>
        </pc:sldMkLst>
      </pc:sldChg>
      <pc:sldChg chg="addSp delSp modSp add mod">
        <pc:chgData name="Raysa Knight" userId="87b019da5b4ccf4e" providerId="LiveId" clId="{8B383A93-572F-442D-9400-FA50F23CB6E4}" dt="2025-04-25T01:36:37.147" v="574"/>
        <pc:sldMkLst>
          <pc:docMk/>
          <pc:sldMk cId="1706540920" sldId="267"/>
        </pc:sldMkLst>
      </pc:sldChg>
      <pc:sldChg chg="add del replId">
        <pc:chgData name="Raysa Knight" userId="87b019da5b4ccf4e" providerId="LiveId" clId="{8B383A93-572F-442D-9400-FA50F23CB6E4}" dt="2025-04-23T15:13:56.363" v="298" actId="47"/>
        <pc:sldMkLst>
          <pc:docMk/>
          <pc:sldMk cId="288077405" sldId="268"/>
        </pc:sldMkLst>
      </pc:sldChg>
      <pc:sldChg chg="addSp delSp modSp add del mod">
        <pc:chgData name="Raysa Knight" userId="87b019da5b4ccf4e" providerId="LiveId" clId="{8B383A93-572F-442D-9400-FA50F23CB6E4}" dt="2025-04-24T23:39:48.710" v="555" actId="47"/>
        <pc:sldMkLst>
          <pc:docMk/>
          <pc:sldMk cId="3250851840" sldId="268"/>
        </pc:sldMkLst>
      </pc:sldChg>
      <pc:sldChg chg="addSp delSp modSp add del mod">
        <pc:chgData name="Raysa Knight" userId="87b019da5b4ccf4e" providerId="LiveId" clId="{8B383A93-572F-442D-9400-FA50F23CB6E4}" dt="2025-04-25T01:42:45.199" v="575" actId="47"/>
        <pc:sldMkLst>
          <pc:docMk/>
          <pc:sldMk cId="207355232" sldId="269"/>
        </pc:sldMkLst>
      </pc:sldChg>
      <pc:sldChg chg="add del">
        <pc:chgData name="Raysa Knight" userId="87b019da5b4ccf4e" providerId="LiveId" clId="{8B383A93-572F-442D-9400-FA50F23CB6E4}" dt="2025-04-23T15:16:46.635" v="316" actId="2890"/>
        <pc:sldMkLst>
          <pc:docMk/>
          <pc:sldMk cId="3240048560" sldId="270"/>
        </pc:sldMkLst>
      </pc:sldChg>
      <pc:sldChg chg="add del">
        <pc:chgData name="Raysa Knight" userId="87b019da5b4ccf4e" providerId="LiveId" clId="{8B383A93-572F-442D-9400-FA50F23CB6E4}" dt="2025-04-25T01:42:46.229" v="576" actId="47"/>
        <pc:sldMkLst>
          <pc:docMk/>
          <pc:sldMk cId="4276684901" sldId="270"/>
        </pc:sldMkLst>
      </pc:sldChg>
      <pc:sldChg chg="addSp delSp modSp add mod">
        <pc:chgData name="Raysa Knight" userId="87b019da5b4ccf4e" providerId="LiveId" clId="{8B383A93-572F-442D-9400-FA50F23CB6E4}" dt="2025-04-23T15:54:15.856" v="323" actId="14100"/>
        <pc:sldMkLst>
          <pc:docMk/>
          <pc:sldMk cId="780260343" sldId="271"/>
        </pc:sldMkLst>
      </pc:sldChg>
      <pc:sldChg chg="add del replId">
        <pc:chgData name="Raysa Knight" userId="87b019da5b4ccf4e" providerId="LiveId" clId="{8B383A93-572F-442D-9400-FA50F23CB6E4}" dt="2025-04-23T15:16:46.635" v="316" actId="2890"/>
        <pc:sldMkLst>
          <pc:docMk/>
          <pc:sldMk cId="2553216346" sldId="271"/>
        </pc:sldMkLst>
      </pc:sldChg>
      <pc:sldChg chg="addSp delSp modSp add mod">
        <pc:chgData name="Raysa Knight" userId="87b019da5b4ccf4e" providerId="LiveId" clId="{8B383A93-572F-442D-9400-FA50F23CB6E4}" dt="2025-04-25T01:36:37.147" v="574"/>
        <pc:sldMkLst>
          <pc:docMk/>
          <pc:sldMk cId="3544796994" sldId="272"/>
        </pc:sldMkLst>
      </pc:sldChg>
      <pc:sldChg chg="addSp delSp modSp add mod">
        <pc:chgData name="Raysa Knight" userId="87b019da5b4ccf4e" providerId="LiveId" clId="{8B383A93-572F-442D-9400-FA50F23CB6E4}" dt="2025-04-25T01:36:37.147" v="574"/>
        <pc:sldMkLst>
          <pc:docMk/>
          <pc:sldMk cId="3220134965" sldId="273"/>
        </pc:sldMkLst>
      </pc:sldChg>
      <pc:sldChg chg="addSp modSp add del mod">
        <pc:chgData name="Raysa Knight" userId="87b019da5b4ccf4e" providerId="LiveId" clId="{8B383A93-572F-442D-9400-FA50F23CB6E4}" dt="2025-04-25T01:42:50.817" v="577" actId="47"/>
        <pc:sldMkLst>
          <pc:docMk/>
          <pc:sldMk cId="3315502958" sldId="274"/>
        </pc:sldMkLst>
      </pc:sldChg>
      <pc:sldChg chg="add del">
        <pc:chgData name="Raysa Knight" userId="87b019da5b4ccf4e" providerId="LiveId" clId="{8B383A93-572F-442D-9400-FA50F23CB6E4}" dt="2025-04-25T01:42:51.605" v="578" actId="47"/>
        <pc:sldMkLst>
          <pc:docMk/>
          <pc:sldMk cId="1605172119" sldId="275"/>
        </pc:sldMkLst>
      </pc:sldChg>
      <pc:sldChg chg="add del">
        <pc:chgData name="Raysa Knight" userId="87b019da5b4ccf4e" providerId="LiveId" clId="{8B383A93-572F-442D-9400-FA50F23CB6E4}" dt="2025-04-23T15:57:35.253" v="392" actId="47"/>
        <pc:sldMkLst>
          <pc:docMk/>
          <pc:sldMk cId="906362385" sldId="276"/>
        </pc:sldMkLst>
      </pc:sldChg>
      <pc:sldChg chg="addSp delSp modSp add del mod replId">
        <pc:chgData name="Raysa Knight" userId="87b019da5b4ccf4e" providerId="LiveId" clId="{8B383A93-572F-442D-9400-FA50F23CB6E4}" dt="2025-04-25T01:36:37.147" v="574"/>
        <pc:sldMkLst>
          <pc:docMk/>
          <pc:sldMk cId="4152899620" sldId="277"/>
        </pc:sldMkLst>
      </pc:sldChg>
      <pc:sldChg chg="addSp delSp modSp add mod ord">
        <pc:chgData name="Raysa Knight" userId="87b019da5b4ccf4e" providerId="LiveId" clId="{8B383A93-572F-442D-9400-FA50F23CB6E4}" dt="2025-04-25T01:36:37.147" v="574"/>
        <pc:sldMkLst>
          <pc:docMk/>
          <pc:sldMk cId="2604000435" sldId="278"/>
        </pc:sldMkLst>
      </pc:sldChg>
      <pc:sldChg chg="add del">
        <pc:chgData name="Raysa Knight" userId="87b019da5b4ccf4e" providerId="LiveId" clId="{8B383A93-572F-442D-9400-FA50F23CB6E4}" dt="2025-04-25T01:42:54.659" v="579" actId="47"/>
        <pc:sldMkLst>
          <pc:docMk/>
          <pc:sldMk cId="1348590644" sldId="279"/>
        </pc:sldMkLst>
      </pc:sldChg>
      <pc:sldChg chg="addSp delSp modSp add mod">
        <pc:chgData name="Raysa Knight" userId="87b019da5b4ccf4e" providerId="LiveId" clId="{8B383A93-572F-442D-9400-FA50F23CB6E4}" dt="2025-04-25T01:36:37.147" v="574"/>
        <pc:sldMkLst>
          <pc:docMk/>
          <pc:sldMk cId="1015517021" sldId="280"/>
        </pc:sldMkLst>
      </pc:sldChg>
      <pc:sldChg chg="addSp delSp modSp add mod">
        <pc:chgData name="Raysa Knight" userId="87b019da5b4ccf4e" providerId="LiveId" clId="{8B383A93-572F-442D-9400-FA50F23CB6E4}" dt="2025-04-25T01:36:37.147" v="574"/>
        <pc:sldMkLst>
          <pc:docMk/>
          <pc:sldMk cId="2411103939" sldId="281"/>
        </pc:sldMkLst>
      </pc:sldChg>
      <pc:sldChg chg="addSp delSp modSp add mod">
        <pc:chgData name="Raysa Knight" userId="87b019da5b4ccf4e" providerId="LiveId" clId="{8B383A93-572F-442D-9400-FA50F23CB6E4}" dt="2025-04-25T01:36:37.147" v="574"/>
        <pc:sldMkLst>
          <pc:docMk/>
          <pc:sldMk cId="1513941570" sldId="282"/>
        </pc:sldMkLst>
      </pc:sldChg>
      <pc:sldChg chg="addSp delSp modSp add mod">
        <pc:chgData name="Raysa Knight" userId="87b019da5b4ccf4e" providerId="LiveId" clId="{8B383A93-572F-442D-9400-FA50F23CB6E4}" dt="2025-04-23T16:08:26.051" v="436" actId="14100"/>
        <pc:sldMkLst>
          <pc:docMk/>
          <pc:sldMk cId="1142019654" sldId="283"/>
        </pc:sldMkLst>
      </pc:sldChg>
      <pc:sldChg chg="addSp delSp modSp add mod">
        <pc:chgData name="Raysa Knight" userId="87b019da5b4ccf4e" providerId="LiveId" clId="{8B383A93-572F-442D-9400-FA50F23CB6E4}" dt="2025-04-25T01:36:37.147" v="574"/>
        <pc:sldMkLst>
          <pc:docMk/>
          <pc:sldMk cId="3094546589" sldId="284"/>
        </pc:sldMkLst>
      </pc:sldChg>
      <pc:sldChg chg="addSp delSp modSp add mod">
        <pc:chgData name="Raysa Knight" userId="87b019da5b4ccf4e" providerId="LiveId" clId="{8B383A93-572F-442D-9400-FA50F23CB6E4}" dt="2025-04-25T01:36:37.147" v="574"/>
        <pc:sldMkLst>
          <pc:docMk/>
          <pc:sldMk cId="1120280543" sldId="285"/>
        </pc:sldMkLst>
      </pc:sldChg>
      <pc:sldChg chg="addSp delSp modSp add mod">
        <pc:chgData name="Raysa Knight" userId="87b019da5b4ccf4e" providerId="LiveId" clId="{8B383A93-572F-442D-9400-FA50F23CB6E4}" dt="2025-04-23T16:10:30.978" v="454" actId="14100"/>
        <pc:sldMkLst>
          <pc:docMk/>
          <pc:sldMk cId="3900916308" sldId="286"/>
        </pc:sldMkLst>
      </pc:sldChg>
      <pc:sldChg chg="addSp delSp modSp add mod">
        <pc:chgData name="Raysa Knight" userId="87b019da5b4ccf4e" providerId="LiveId" clId="{8B383A93-572F-442D-9400-FA50F23CB6E4}" dt="2025-04-25T01:36:37.147" v="574"/>
        <pc:sldMkLst>
          <pc:docMk/>
          <pc:sldMk cId="1854625139" sldId="287"/>
        </pc:sldMkLst>
      </pc:sldChg>
      <pc:sldChg chg="addSp delSp modSp add mod">
        <pc:chgData name="Raysa Knight" userId="87b019da5b4ccf4e" providerId="LiveId" clId="{8B383A93-572F-442D-9400-FA50F23CB6E4}" dt="2025-04-25T01:36:37.147" v="574"/>
        <pc:sldMkLst>
          <pc:docMk/>
          <pc:sldMk cId="3908442648" sldId="288"/>
        </pc:sldMkLst>
      </pc:sldChg>
      <pc:sldChg chg="addSp delSp modSp add mod">
        <pc:chgData name="Raysa Knight" userId="87b019da5b4ccf4e" providerId="LiveId" clId="{8B383A93-572F-442D-9400-FA50F23CB6E4}" dt="2025-04-25T01:36:37.147" v="574"/>
        <pc:sldMkLst>
          <pc:docMk/>
          <pc:sldMk cId="2127259114" sldId="289"/>
        </pc:sldMkLst>
      </pc:sldChg>
      <pc:sldChg chg="addSp delSp modSp add mod">
        <pc:chgData name="Raysa Knight" userId="87b019da5b4ccf4e" providerId="LiveId" clId="{8B383A93-572F-442D-9400-FA50F23CB6E4}" dt="2025-04-25T01:36:37.147" v="574"/>
        <pc:sldMkLst>
          <pc:docMk/>
          <pc:sldMk cId="1100282777" sldId="290"/>
        </pc:sldMkLst>
      </pc:sldChg>
      <pc:sldChg chg="addSp delSp modSp add mod">
        <pc:chgData name="Raysa Knight" userId="87b019da5b4ccf4e" providerId="LiveId" clId="{8B383A93-572F-442D-9400-FA50F23CB6E4}" dt="2025-04-23T16:14:23.084" v="523" actId="14100"/>
        <pc:sldMkLst>
          <pc:docMk/>
          <pc:sldMk cId="434288964" sldId="291"/>
        </pc:sldMkLst>
      </pc:sldChg>
      <pc:sldChg chg="addSp delSp modSp add mod">
        <pc:chgData name="Raysa Knight" userId="87b019da5b4ccf4e" providerId="LiveId" clId="{8B383A93-572F-442D-9400-FA50F23CB6E4}" dt="2025-04-23T16:15:04.062" v="530" actId="14100"/>
        <pc:sldMkLst>
          <pc:docMk/>
          <pc:sldMk cId="1467743756" sldId="292"/>
        </pc:sldMkLst>
      </pc:sldChg>
      <pc:sldChg chg="addSp delSp modSp add mod">
        <pc:chgData name="Raysa Knight" userId="87b019da5b4ccf4e" providerId="LiveId" clId="{8B383A93-572F-442D-9400-FA50F23CB6E4}" dt="2025-04-24T23:35:25.467" v="534" actId="14100"/>
        <pc:sldMkLst>
          <pc:docMk/>
          <pc:sldMk cId="337708105" sldId="293"/>
        </pc:sldMkLst>
      </pc:sldChg>
      <pc:sldChg chg="addSp delSp modSp add mod">
        <pc:chgData name="Raysa Knight" userId="87b019da5b4ccf4e" providerId="LiveId" clId="{8B383A93-572F-442D-9400-FA50F23CB6E4}" dt="2025-04-24T23:36:07.366" v="541" actId="14100"/>
        <pc:sldMkLst>
          <pc:docMk/>
          <pc:sldMk cId="511409186" sldId="294"/>
        </pc:sldMkLst>
      </pc:sldChg>
      <pc:sldChg chg="addSp delSp modSp add mod">
        <pc:chgData name="Raysa Knight" userId="87b019da5b4ccf4e" providerId="LiveId" clId="{8B383A93-572F-442D-9400-FA50F23CB6E4}" dt="2025-04-24T23:37:12.904" v="547" actId="14100"/>
        <pc:sldMkLst>
          <pc:docMk/>
          <pc:sldMk cId="2040165456" sldId="295"/>
        </pc:sldMkLst>
      </pc:sldChg>
      <pc:sldChg chg="addSp delSp modSp add del mod">
        <pc:chgData name="Raysa Knight" userId="87b019da5b4ccf4e" providerId="LiveId" clId="{8B383A93-572F-442D-9400-FA50F23CB6E4}" dt="2025-04-24T23:50:51.214" v="572" actId="2696"/>
        <pc:sldMkLst>
          <pc:docMk/>
          <pc:sldMk cId="256055734" sldId="296"/>
        </pc:sldMkLst>
      </pc:sldChg>
      <pc:sldChg chg="addSp delSp modSp add del mod">
        <pc:chgData name="Raysa Knight" userId="87b019da5b4ccf4e" providerId="LiveId" clId="{8B383A93-572F-442D-9400-FA50F23CB6E4}" dt="2025-04-24T23:49:59.060" v="566" actId="47"/>
        <pc:sldMkLst>
          <pc:docMk/>
          <pc:sldMk cId="261754131" sldId="296"/>
        </pc:sldMkLst>
      </pc:sldChg>
      <pc:sldChg chg="add">
        <pc:chgData name="Raysa Knight" userId="87b019da5b4ccf4e" providerId="LiveId" clId="{8B383A93-572F-442D-9400-FA50F23CB6E4}" dt="2025-04-24T23:50:57.166" v="573"/>
        <pc:sldMkLst>
          <pc:docMk/>
          <pc:sldMk cId="4272214443" sldId="296"/>
        </pc:sldMkLst>
      </pc:sldChg>
      <pc:sldChg chg="del">
        <pc:chgData name="Raysa Knight" userId="87b019da5b4ccf4e" providerId="LiveId" clId="{8B383A93-572F-442D-9400-FA50F23CB6E4}" dt="2025-04-23T15:08:47.308" v="206" actId="47"/>
        <pc:sldMkLst>
          <pc:docMk/>
          <pc:sldMk cId="3136062226" sldId="320"/>
        </pc:sldMkLst>
      </pc:sldChg>
      <pc:sldChg chg="del">
        <pc:chgData name="Raysa Knight" userId="87b019da5b4ccf4e" providerId="LiveId" clId="{8B383A93-572F-442D-9400-FA50F23CB6E4}" dt="2025-04-23T15:08:47.724" v="207" actId="47"/>
        <pc:sldMkLst>
          <pc:docMk/>
          <pc:sldMk cId="2060804122" sldId="330"/>
        </pc:sldMkLst>
      </pc:sldChg>
      <pc:sldChg chg="del">
        <pc:chgData name="Raysa Knight" userId="87b019da5b4ccf4e" providerId="LiveId" clId="{8B383A93-572F-442D-9400-FA50F23CB6E4}" dt="2025-04-23T15:08:48.107" v="208" actId="47"/>
        <pc:sldMkLst>
          <pc:docMk/>
          <pc:sldMk cId="564099955" sldId="337"/>
        </pc:sldMkLst>
      </pc:sldChg>
      <pc:sldChg chg="del">
        <pc:chgData name="Raysa Knight" userId="87b019da5b4ccf4e" providerId="LiveId" clId="{8B383A93-572F-442D-9400-FA50F23CB6E4}" dt="2025-04-23T15:08:48.538" v="209" actId="47"/>
        <pc:sldMkLst>
          <pc:docMk/>
          <pc:sldMk cId="2661670147" sldId="338"/>
        </pc:sldMkLst>
      </pc:sldChg>
      <pc:sldChg chg="del">
        <pc:chgData name="Raysa Knight" userId="87b019da5b4ccf4e" providerId="LiveId" clId="{8B383A93-572F-442D-9400-FA50F23CB6E4}" dt="2025-04-23T15:08:48.921" v="210" actId="47"/>
        <pc:sldMkLst>
          <pc:docMk/>
          <pc:sldMk cId="2803620672" sldId="339"/>
        </pc:sldMkLst>
      </pc:sldChg>
      <pc:sldChg chg="del">
        <pc:chgData name="Raysa Knight" userId="87b019da5b4ccf4e" providerId="LiveId" clId="{8B383A93-572F-442D-9400-FA50F23CB6E4}" dt="2025-04-23T15:08:49.192" v="211" actId="47"/>
        <pc:sldMkLst>
          <pc:docMk/>
          <pc:sldMk cId="2137256322" sldId="340"/>
        </pc:sldMkLst>
      </pc:sldChg>
      <pc:sldChg chg="del">
        <pc:chgData name="Raysa Knight" userId="87b019da5b4ccf4e" providerId="LiveId" clId="{8B383A93-572F-442D-9400-FA50F23CB6E4}" dt="2025-04-23T15:08:49.768" v="213" actId="47"/>
        <pc:sldMkLst>
          <pc:docMk/>
          <pc:sldMk cId="1128843517" sldId="341"/>
        </pc:sldMkLst>
      </pc:sldChg>
      <pc:sldChg chg="del">
        <pc:chgData name="Raysa Knight" userId="87b019da5b4ccf4e" providerId="LiveId" clId="{8B383A93-572F-442D-9400-FA50F23CB6E4}" dt="2025-04-23T15:08:50.033" v="214" actId="47"/>
        <pc:sldMkLst>
          <pc:docMk/>
          <pc:sldMk cId="1085210371" sldId="342"/>
        </pc:sldMkLst>
      </pc:sldChg>
      <pc:sldChg chg="del">
        <pc:chgData name="Raysa Knight" userId="87b019da5b4ccf4e" providerId="LiveId" clId="{8B383A93-572F-442D-9400-FA50F23CB6E4}" dt="2025-04-23T15:08:50.386" v="215" actId="47"/>
        <pc:sldMkLst>
          <pc:docMk/>
          <pc:sldMk cId="3699952174" sldId="343"/>
        </pc:sldMkLst>
      </pc:sldChg>
      <pc:sldChg chg="del">
        <pc:chgData name="Raysa Knight" userId="87b019da5b4ccf4e" providerId="LiveId" clId="{8B383A93-572F-442D-9400-FA50F23CB6E4}" dt="2025-04-23T15:08:50.742" v="216" actId="47"/>
        <pc:sldMkLst>
          <pc:docMk/>
          <pc:sldMk cId="4046079515" sldId="344"/>
        </pc:sldMkLst>
      </pc:sldChg>
      <pc:sldChg chg="del">
        <pc:chgData name="Raysa Knight" userId="87b019da5b4ccf4e" providerId="LiveId" clId="{8B383A93-572F-442D-9400-FA50F23CB6E4}" dt="2025-04-23T15:08:51.857" v="218" actId="47"/>
        <pc:sldMkLst>
          <pc:docMk/>
          <pc:sldMk cId="3450953506" sldId="345"/>
        </pc:sldMkLst>
      </pc:sldChg>
      <pc:sldChg chg="del">
        <pc:chgData name="Raysa Knight" userId="87b019da5b4ccf4e" providerId="LiveId" clId="{8B383A93-572F-442D-9400-FA50F23CB6E4}" dt="2025-04-23T15:08:52.233" v="219" actId="47"/>
        <pc:sldMkLst>
          <pc:docMk/>
          <pc:sldMk cId="3909923377" sldId="346"/>
        </pc:sldMkLst>
      </pc:sldChg>
      <pc:sldChg chg="del">
        <pc:chgData name="Raysa Knight" userId="87b019da5b4ccf4e" providerId="LiveId" clId="{8B383A93-572F-442D-9400-FA50F23CB6E4}" dt="2025-04-23T15:08:53.118" v="220" actId="47"/>
        <pc:sldMkLst>
          <pc:docMk/>
          <pc:sldMk cId="3126442076" sldId="347"/>
        </pc:sldMkLst>
      </pc:sldChg>
      <pc:sldChg chg="del">
        <pc:chgData name="Raysa Knight" userId="87b019da5b4ccf4e" providerId="LiveId" clId="{8B383A93-572F-442D-9400-FA50F23CB6E4}" dt="2025-04-23T15:08:53.940" v="221" actId="47"/>
        <pc:sldMkLst>
          <pc:docMk/>
          <pc:sldMk cId="550612088" sldId="348"/>
        </pc:sldMkLst>
      </pc:sldChg>
      <pc:sldChg chg="del">
        <pc:chgData name="Raysa Knight" userId="87b019da5b4ccf4e" providerId="LiveId" clId="{8B383A93-572F-442D-9400-FA50F23CB6E4}" dt="2025-04-23T15:08:49.493" v="212" actId="47"/>
        <pc:sldMkLst>
          <pc:docMk/>
          <pc:sldMk cId="1028727979" sldId="349"/>
        </pc:sldMkLst>
      </pc:sldChg>
      <pc:sldChg chg="del">
        <pc:chgData name="Raysa Knight" userId="87b019da5b4ccf4e" providerId="LiveId" clId="{8B383A93-572F-442D-9400-FA50F23CB6E4}" dt="2025-04-23T15:08:51.089" v="217" actId="47"/>
        <pc:sldMkLst>
          <pc:docMk/>
          <pc:sldMk cId="2062488619" sldId="350"/>
        </pc:sldMkLst>
      </pc:sldChg>
    </pc:docChg>
  </pc:docChgLst>
  <pc:docChgLst>
    <pc:chgData name="Raysa Knight" userId="87b019da5b4ccf4e" providerId="LiveId" clId="{DBC775FA-CF8A-4E84-AA52-BCF15FD7F339}"/>
    <pc:docChg chg="undo custSel addSld delSld modSld sldOrd">
      <pc:chgData name="Raysa Knight" userId="87b019da5b4ccf4e" providerId="LiveId" clId="{DBC775FA-CF8A-4E84-AA52-BCF15FD7F339}" dt="2025-05-15T23:34:54.114" v="982" actId="14100"/>
      <pc:docMkLst>
        <pc:docMk/>
      </pc:docMkLst>
      <pc:sldChg chg="delSp modSp mod">
        <pc:chgData name="Raysa Knight" userId="87b019da5b4ccf4e" providerId="LiveId" clId="{DBC775FA-CF8A-4E84-AA52-BCF15FD7F339}" dt="2025-05-13T13:02:12.800" v="95" actId="6549"/>
        <pc:sldMkLst>
          <pc:docMk/>
          <pc:sldMk cId="2819061990" sldId="256"/>
        </pc:sldMkLst>
        <pc:spChg chg="mod">
          <ac:chgData name="Raysa Knight" userId="87b019da5b4ccf4e" providerId="LiveId" clId="{DBC775FA-CF8A-4E84-AA52-BCF15FD7F339}" dt="2025-05-13T12:58:16.877" v="37" actId="20577"/>
          <ac:spMkLst>
            <pc:docMk/>
            <pc:sldMk cId="2819061990" sldId="256"/>
            <ac:spMk id="3" creationId="{BA657B60-DE69-DB80-E3A1-04F36E2F1724}"/>
          </ac:spMkLst>
        </pc:spChg>
        <pc:spChg chg="mod">
          <ac:chgData name="Raysa Knight" userId="87b019da5b4ccf4e" providerId="LiveId" clId="{DBC775FA-CF8A-4E84-AA52-BCF15FD7F339}" dt="2025-05-13T13:02:12.800" v="95" actId="6549"/>
          <ac:spMkLst>
            <pc:docMk/>
            <pc:sldMk cId="2819061990" sldId="256"/>
            <ac:spMk id="6" creationId="{6B2871E4-D4AC-9271-7ACF-CE3CBCA20BF7}"/>
          </ac:spMkLst>
        </pc:spChg>
      </pc:sldChg>
      <pc:sldChg chg="del">
        <pc:chgData name="Raysa Knight" userId="87b019da5b4ccf4e" providerId="LiveId" clId="{DBC775FA-CF8A-4E84-AA52-BCF15FD7F339}" dt="2025-05-13T13:02:17.411" v="96" actId="47"/>
        <pc:sldMkLst>
          <pc:docMk/>
          <pc:sldMk cId="161396426" sldId="257"/>
        </pc:sldMkLst>
      </pc:sldChg>
      <pc:sldChg chg="del">
        <pc:chgData name="Raysa Knight" userId="87b019da5b4ccf4e" providerId="LiveId" clId="{DBC775FA-CF8A-4E84-AA52-BCF15FD7F339}" dt="2025-05-13T13:02:17.844" v="98" actId="47"/>
        <pc:sldMkLst>
          <pc:docMk/>
          <pc:sldMk cId="2518195706" sldId="258"/>
        </pc:sldMkLst>
      </pc:sldChg>
      <pc:sldChg chg="del">
        <pc:chgData name="Raysa Knight" userId="87b019da5b4ccf4e" providerId="LiveId" clId="{DBC775FA-CF8A-4E84-AA52-BCF15FD7F339}" dt="2025-05-13T13:02:18.052" v="99" actId="47"/>
        <pc:sldMkLst>
          <pc:docMk/>
          <pc:sldMk cId="1633039168" sldId="259"/>
        </pc:sldMkLst>
      </pc:sldChg>
      <pc:sldChg chg="addSp delSp modSp add mod">
        <pc:chgData name="Raysa Knight" userId="87b019da5b4ccf4e" providerId="LiveId" clId="{DBC775FA-CF8A-4E84-AA52-BCF15FD7F339}" dt="2025-05-13T17:27:51.070" v="872" actId="14100"/>
        <pc:sldMkLst>
          <pc:docMk/>
          <pc:sldMk cId="0" sldId="260"/>
        </pc:sldMkLst>
        <pc:picChg chg="add mod">
          <ac:chgData name="Raysa Knight" userId="87b019da5b4ccf4e" providerId="LiveId" clId="{DBC775FA-CF8A-4E84-AA52-BCF15FD7F339}" dt="2025-05-13T17:27:46.885" v="871"/>
          <ac:picMkLst>
            <pc:docMk/>
            <pc:sldMk cId="0" sldId="260"/>
            <ac:picMk id="3" creationId="{92A43DF6-42A9-5B7C-5DF7-BCB0F3756157}"/>
          </ac:picMkLst>
        </pc:picChg>
        <pc:picChg chg="mod">
          <ac:chgData name="Raysa Knight" userId="87b019da5b4ccf4e" providerId="LiveId" clId="{DBC775FA-CF8A-4E84-AA52-BCF15FD7F339}" dt="2025-05-13T17:27:51.070" v="872" actId="14100"/>
          <ac:picMkLst>
            <pc:docMk/>
            <pc:sldMk cId="0" sldId="260"/>
            <ac:picMk id="6146" creationId="{077095FB-2F94-E4F9-9A23-B9D4A07D6DD4}"/>
          </ac:picMkLst>
        </pc:picChg>
        <pc:picChg chg="mod">
          <ac:chgData name="Raysa Knight" userId="87b019da5b4ccf4e" providerId="LiveId" clId="{DBC775FA-CF8A-4E84-AA52-BCF15FD7F339}" dt="2025-05-13T17:27:32.008" v="869" actId="14100"/>
          <ac:picMkLst>
            <pc:docMk/>
            <pc:sldMk cId="0" sldId="260"/>
            <ac:picMk id="6147" creationId="{88C208E2-7FAF-0CA2-C17E-A3B192A6CB38}"/>
          </ac:picMkLst>
        </pc:picChg>
      </pc:sldChg>
      <pc:sldChg chg="del">
        <pc:chgData name="Raysa Knight" userId="87b019da5b4ccf4e" providerId="LiveId" clId="{DBC775FA-CF8A-4E84-AA52-BCF15FD7F339}" dt="2025-05-13T13:02:18.297" v="100" actId="47"/>
        <pc:sldMkLst>
          <pc:docMk/>
          <pc:sldMk cId="2027492692" sldId="260"/>
        </pc:sldMkLst>
      </pc:sldChg>
      <pc:sldChg chg="del">
        <pc:chgData name="Raysa Knight" userId="87b019da5b4ccf4e" providerId="LiveId" clId="{DBC775FA-CF8A-4E84-AA52-BCF15FD7F339}" dt="2025-05-13T13:02:18.541" v="101" actId="47"/>
        <pc:sldMkLst>
          <pc:docMk/>
          <pc:sldMk cId="4141243200" sldId="261"/>
        </pc:sldMkLst>
      </pc:sldChg>
      <pc:sldChg chg="del">
        <pc:chgData name="Raysa Knight" userId="87b019da5b4ccf4e" providerId="LiveId" clId="{DBC775FA-CF8A-4E84-AA52-BCF15FD7F339}" dt="2025-05-13T13:02:18.769" v="102" actId="47"/>
        <pc:sldMkLst>
          <pc:docMk/>
          <pc:sldMk cId="2555104369" sldId="262"/>
        </pc:sldMkLst>
      </pc:sldChg>
      <pc:sldChg chg="del">
        <pc:chgData name="Raysa Knight" userId="87b019da5b4ccf4e" providerId="LiveId" clId="{DBC775FA-CF8A-4E84-AA52-BCF15FD7F339}" dt="2025-05-13T13:02:19.019" v="103" actId="47"/>
        <pc:sldMkLst>
          <pc:docMk/>
          <pc:sldMk cId="1333358162" sldId="263"/>
        </pc:sldMkLst>
      </pc:sldChg>
      <pc:sldChg chg="del">
        <pc:chgData name="Raysa Knight" userId="87b019da5b4ccf4e" providerId="LiveId" clId="{DBC775FA-CF8A-4E84-AA52-BCF15FD7F339}" dt="2025-05-13T13:02:19.247" v="104" actId="47"/>
        <pc:sldMkLst>
          <pc:docMk/>
          <pc:sldMk cId="1737588695" sldId="264"/>
        </pc:sldMkLst>
      </pc:sldChg>
      <pc:sldChg chg="addSp modSp add">
        <pc:chgData name="Raysa Knight" userId="87b019da5b4ccf4e" providerId="LiveId" clId="{DBC775FA-CF8A-4E84-AA52-BCF15FD7F339}" dt="2025-05-13T17:36:53.959" v="903" actId="14100"/>
        <pc:sldMkLst>
          <pc:docMk/>
          <pc:sldMk cId="0" sldId="265"/>
        </pc:sldMkLst>
        <pc:picChg chg="add mod">
          <ac:chgData name="Raysa Knight" userId="87b019da5b4ccf4e" providerId="LiveId" clId="{DBC775FA-CF8A-4E84-AA52-BCF15FD7F339}" dt="2025-05-13T17:36:40.140" v="897"/>
          <ac:picMkLst>
            <pc:docMk/>
            <pc:sldMk cId="0" sldId="265"/>
            <ac:picMk id="2" creationId="{FAF0E88F-0224-BEFA-9962-B415C2863E40}"/>
          </ac:picMkLst>
        </pc:picChg>
        <pc:picChg chg="mod">
          <ac:chgData name="Raysa Knight" userId="87b019da5b4ccf4e" providerId="LiveId" clId="{DBC775FA-CF8A-4E84-AA52-BCF15FD7F339}" dt="2025-05-13T17:36:53.959" v="903" actId="14100"/>
          <ac:picMkLst>
            <pc:docMk/>
            <pc:sldMk cId="0" sldId="265"/>
            <ac:picMk id="10242" creationId="{E5D571E5-8A0D-C667-29B4-76E7460CBBC1}"/>
          </ac:picMkLst>
        </pc:picChg>
        <pc:picChg chg="mod">
          <ac:chgData name="Raysa Knight" userId="87b019da5b4ccf4e" providerId="LiveId" clId="{DBC775FA-CF8A-4E84-AA52-BCF15FD7F339}" dt="2025-05-13T17:36:44.919" v="899" actId="1076"/>
          <ac:picMkLst>
            <pc:docMk/>
            <pc:sldMk cId="0" sldId="265"/>
            <ac:picMk id="10243" creationId="{241BBA40-BDB9-CADC-D718-4B120537E9F3}"/>
          </ac:picMkLst>
        </pc:picChg>
      </pc:sldChg>
      <pc:sldChg chg="del">
        <pc:chgData name="Raysa Knight" userId="87b019da5b4ccf4e" providerId="LiveId" clId="{DBC775FA-CF8A-4E84-AA52-BCF15FD7F339}" dt="2025-05-13T13:02:19.531" v="105" actId="47"/>
        <pc:sldMkLst>
          <pc:docMk/>
          <pc:sldMk cId="2833526354" sldId="265"/>
        </pc:sldMkLst>
      </pc:sldChg>
      <pc:sldChg chg="addSp modSp add">
        <pc:chgData name="Raysa Knight" userId="87b019da5b4ccf4e" providerId="LiveId" clId="{DBC775FA-CF8A-4E84-AA52-BCF15FD7F339}" dt="2025-05-13T17:31:39.842" v="879"/>
        <pc:sldMkLst>
          <pc:docMk/>
          <pc:sldMk cId="0" sldId="266"/>
        </pc:sldMkLst>
        <pc:picChg chg="add mod">
          <ac:chgData name="Raysa Knight" userId="87b019da5b4ccf4e" providerId="LiveId" clId="{DBC775FA-CF8A-4E84-AA52-BCF15FD7F339}" dt="2025-05-13T17:31:39.842" v="879"/>
          <ac:picMkLst>
            <pc:docMk/>
            <pc:sldMk cId="0" sldId="266"/>
            <ac:picMk id="2" creationId="{D6E2A6A6-F595-3BB1-5270-A6019FE17935}"/>
          </ac:picMkLst>
        </pc:picChg>
        <pc:picChg chg="mod">
          <ac:chgData name="Raysa Knight" userId="87b019da5b4ccf4e" providerId="LiveId" clId="{DBC775FA-CF8A-4E84-AA52-BCF15FD7F339}" dt="2025-05-13T17:31:28.738" v="878" actId="14100"/>
          <ac:picMkLst>
            <pc:docMk/>
            <pc:sldMk cId="0" sldId="266"/>
            <ac:picMk id="12290" creationId="{73CA3A17-09BD-6D33-193C-5628C8825C75}"/>
          </ac:picMkLst>
        </pc:picChg>
      </pc:sldChg>
      <pc:sldChg chg="del">
        <pc:chgData name="Raysa Knight" userId="87b019da5b4ccf4e" providerId="LiveId" clId="{DBC775FA-CF8A-4E84-AA52-BCF15FD7F339}" dt="2025-05-13T13:02:19.807" v="106" actId="47"/>
        <pc:sldMkLst>
          <pc:docMk/>
          <pc:sldMk cId="1447042874" sldId="266"/>
        </pc:sldMkLst>
      </pc:sldChg>
      <pc:sldChg chg="addSp modSp add">
        <pc:chgData name="Raysa Knight" userId="87b019da5b4ccf4e" providerId="LiveId" clId="{DBC775FA-CF8A-4E84-AA52-BCF15FD7F339}" dt="2025-05-13T17:32:01.580" v="885" actId="14100"/>
        <pc:sldMkLst>
          <pc:docMk/>
          <pc:sldMk cId="0" sldId="267"/>
        </pc:sldMkLst>
        <pc:picChg chg="add mod">
          <ac:chgData name="Raysa Knight" userId="87b019da5b4ccf4e" providerId="LiveId" clId="{DBC775FA-CF8A-4E84-AA52-BCF15FD7F339}" dt="2025-05-13T17:31:44.054" v="880"/>
          <ac:picMkLst>
            <pc:docMk/>
            <pc:sldMk cId="0" sldId="267"/>
            <ac:picMk id="2" creationId="{ECEBCCFB-7B88-F8F3-676E-74B37CD1877B}"/>
          </ac:picMkLst>
        </pc:picChg>
        <pc:picChg chg="mod">
          <ac:chgData name="Raysa Knight" userId="87b019da5b4ccf4e" providerId="LiveId" clId="{DBC775FA-CF8A-4E84-AA52-BCF15FD7F339}" dt="2025-05-13T17:32:01.580" v="885" actId="14100"/>
          <ac:picMkLst>
            <pc:docMk/>
            <pc:sldMk cId="0" sldId="267"/>
            <ac:picMk id="13314" creationId="{127BB2B0-9476-95DC-AD59-19D14AD3BA47}"/>
          </ac:picMkLst>
        </pc:picChg>
      </pc:sldChg>
      <pc:sldChg chg="del">
        <pc:chgData name="Raysa Knight" userId="87b019da5b4ccf4e" providerId="LiveId" clId="{DBC775FA-CF8A-4E84-AA52-BCF15FD7F339}" dt="2025-05-13T13:02:20.069" v="107" actId="47"/>
        <pc:sldMkLst>
          <pc:docMk/>
          <pc:sldMk cId="1910987168" sldId="267"/>
        </pc:sldMkLst>
      </pc:sldChg>
      <pc:sldChg chg="addSp modSp add mod">
        <pc:chgData name="Raysa Knight" userId="87b019da5b4ccf4e" providerId="LiveId" clId="{DBC775FA-CF8A-4E84-AA52-BCF15FD7F339}" dt="2025-05-13T17:37:53.514" v="905" actId="1076"/>
        <pc:sldMkLst>
          <pc:docMk/>
          <pc:sldMk cId="0" sldId="268"/>
        </pc:sldMkLst>
        <pc:picChg chg="add mod">
          <ac:chgData name="Raysa Knight" userId="87b019da5b4ccf4e" providerId="LiveId" clId="{DBC775FA-CF8A-4E84-AA52-BCF15FD7F339}" dt="2025-05-13T17:37:53.514" v="905" actId="1076"/>
          <ac:picMkLst>
            <pc:docMk/>
            <pc:sldMk cId="0" sldId="268"/>
            <ac:picMk id="2" creationId="{9ED8E873-5DDE-35FB-199B-C7315297962D}"/>
          </ac:picMkLst>
        </pc:picChg>
        <pc:picChg chg="mod">
          <ac:chgData name="Raysa Knight" userId="87b019da5b4ccf4e" providerId="LiveId" clId="{DBC775FA-CF8A-4E84-AA52-BCF15FD7F339}" dt="2025-05-13T17:32:21.227" v="889" actId="14100"/>
          <ac:picMkLst>
            <pc:docMk/>
            <pc:sldMk cId="0" sldId="268"/>
            <ac:picMk id="14338" creationId="{BFA946D4-8842-CAA9-7639-EEB4907FE7A5}"/>
          </ac:picMkLst>
        </pc:picChg>
      </pc:sldChg>
      <pc:sldChg chg="del">
        <pc:chgData name="Raysa Knight" userId="87b019da5b4ccf4e" providerId="LiveId" clId="{DBC775FA-CF8A-4E84-AA52-BCF15FD7F339}" dt="2025-05-13T13:02:20.349" v="108" actId="47"/>
        <pc:sldMkLst>
          <pc:docMk/>
          <pc:sldMk cId="1577738466" sldId="268"/>
        </pc:sldMkLst>
      </pc:sldChg>
      <pc:sldChg chg="addSp modSp add">
        <pc:chgData name="Raysa Knight" userId="87b019da5b4ccf4e" providerId="LiveId" clId="{DBC775FA-CF8A-4E84-AA52-BCF15FD7F339}" dt="2025-05-13T17:17:13.198" v="863" actId="14100"/>
        <pc:sldMkLst>
          <pc:docMk/>
          <pc:sldMk cId="0" sldId="269"/>
        </pc:sldMkLst>
        <pc:picChg chg="add mod">
          <ac:chgData name="Raysa Knight" userId="87b019da5b4ccf4e" providerId="LiveId" clId="{DBC775FA-CF8A-4E84-AA52-BCF15FD7F339}" dt="2025-05-13T17:17:01.980" v="861"/>
          <ac:picMkLst>
            <pc:docMk/>
            <pc:sldMk cId="0" sldId="269"/>
            <ac:picMk id="2" creationId="{E285FC9E-EEEF-407A-D128-4E3B78DCDCB8}"/>
          </ac:picMkLst>
        </pc:picChg>
        <pc:picChg chg="mod">
          <ac:chgData name="Raysa Knight" userId="87b019da5b4ccf4e" providerId="LiveId" clId="{DBC775FA-CF8A-4E84-AA52-BCF15FD7F339}" dt="2025-05-13T17:17:13.198" v="863" actId="14100"/>
          <ac:picMkLst>
            <pc:docMk/>
            <pc:sldMk cId="0" sldId="269"/>
            <ac:picMk id="4098" creationId="{CD6FBE17-23A4-0078-37A6-711E7181F10C}"/>
          </ac:picMkLst>
        </pc:picChg>
      </pc:sldChg>
      <pc:sldChg chg="del">
        <pc:chgData name="Raysa Knight" userId="87b019da5b4ccf4e" providerId="LiveId" clId="{DBC775FA-CF8A-4E84-AA52-BCF15FD7F339}" dt="2025-05-13T13:02:20.591" v="109" actId="47"/>
        <pc:sldMkLst>
          <pc:docMk/>
          <pc:sldMk cId="2190777124" sldId="269"/>
        </pc:sldMkLst>
      </pc:sldChg>
      <pc:sldChg chg="del">
        <pc:chgData name="Raysa Knight" userId="87b019da5b4ccf4e" providerId="LiveId" clId="{DBC775FA-CF8A-4E84-AA52-BCF15FD7F339}" dt="2025-05-13T13:02:20.845" v="110" actId="47"/>
        <pc:sldMkLst>
          <pc:docMk/>
          <pc:sldMk cId="322393688" sldId="270"/>
        </pc:sldMkLst>
      </pc:sldChg>
      <pc:sldChg chg="del">
        <pc:chgData name="Raysa Knight" userId="87b019da5b4ccf4e" providerId="LiveId" clId="{DBC775FA-CF8A-4E84-AA52-BCF15FD7F339}" dt="2025-05-13T13:02:21.139" v="111" actId="47"/>
        <pc:sldMkLst>
          <pc:docMk/>
          <pc:sldMk cId="523790059" sldId="271"/>
        </pc:sldMkLst>
      </pc:sldChg>
      <pc:sldChg chg="del">
        <pc:chgData name="Raysa Knight" userId="87b019da5b4ccf4e" providerId="LiveId" clId="{DBC775FA-CF8A-4E84-AA52-BCF15FD7F339}" dt="2025-05-13T13:02:21.375" v="112" actId="47"/>
        <pc:sldMkLst>
          <pc:docMk/>
          <pc:sldMk cId="4230650597" sldId="272"/>
        </pc:sldMkLst>
      </pc:sldChg>
      <pc:sldChg chg="del">
        <pc:chgData name="Raysa Knight" userId="87b019da5b4ccf4e" providerId="LiveId" clId="{DBC775FA-CF8A-4E84-AA52-BCF15FD7F339}" dt="2025-05-13T13:02:21.648" v="113" actId="47"/>
        <pc:sldMkLst>
          <pc:docMk/>
          <pc:sldMk cId="1433191161" sldId="273"/>
        </pc:sldMkLst>
      </pc:sldChg>
      <pc:sldChg chg="del">
        <pc:chgData name="Raysa Knight" userId="87b019da5b4ccf4e" providerId="LiveId" clId="{DBC775FA-CF8A-4E84-AA52-BCF15FD7F339}" dt="2025-05-13T13:02:21.940" v="114" actId="47"/>
        <pc:sldMkLst>
          <pc:docMk/>
          <pc:sldMk cId="3305515528" sldId="274"/>
        </pc:sldMkLst>
      </pc:sldChg>
      <pc:sldChg chg="del">
        <pc:chgData name="Raysa Knight" userId="87b019da5b4ccf4e" providerId="LiveId" clId="{DBC775FA-CF8A-4E84-AA52-BCF15FD7F339}" dt="2025-05-13T13:02:22.210" v="115" actId="47"/>
        <pc:sldMkLst>
          <pc:docMk/>
          <pc:sldMk cId="1611463098" sldId="275"/>
        </pc:sldMkLst>
      </pc:sldChg>
      <pc:sldChg chg="del">
        <pc:chgData name="Raysa Knight" userId="87b019da5b4ccf4e" providerId="LiveId" clId="{DBC775FA-CF8A-4E84-AA52-BCF15FD7F339}" dt="2025-05-13T13:02:22.488" v="116" actId="47"/>
        <pc:sldMkLst>
          <pc:docMk/>
          <pc:sldMk cId="4044436720" sldId="276"/>
        </pc:sldMkLst>
      </pc:sldChg>
      <pc:sldChg chg="del">
        <pc:chgData name="Raysa Knight" userId="87b019da5b4ccf4e" providerId="LiveId" clId="{DBC775FA-CF8A-4E84-AA52-BCF15FD7F339}" dt="2025-05-13T13:02:22.751" v="117" actId="47"/>
        <pc:sldMkLst>
          <pc:docMk/>
          <pc:sldMk cId="592252317" sldId="277"/>
        </pc:sldMkLst>
      </pc:sldChg>
      <pc:sldChg chg="del">
        <pc:chgData name="Raysa Knight" userId="87b019da5b4ccf4e" providerId="LiveId" clId="{DBC775FA-CF8A-4E84-AA52-BCF15FD7F339}" dt="2025-05-13T13:02:23.003" v="118" actId="47"/>
        <pc:sldMkLst>
          <pc:docMk/>
          <pc:sldMk cId="4202435746" sldId="278"/>
        </pc:sldMkLst>
      </pc:sldChg>
      <pc:sldChg chg="del">
        <pc:chgData name="Raysa Knight" userId="87b019da5b4ccf4e" providerId="LiveId" clId="{DBC775FA-CF8A-4E84-AA52-BCF15FD7F339}" dt="2025-05-13T13:02:23.309" v="119" actId="47"/>
        <pc:sldMkLst>
          <pc:docMk/>
          <pc:sldMk cId="3699510272" sldId="279"/>
        </pc:sldMkLst>
      </pc:sldChg>
      <pc:sldChg chg="del">
        <pc:chgData name="Raysa Knight" userId="87b019da5b4ccf4e" providerId="LiveId" clId="{DBC775FA-CF8A-4E84-AA52-BCF15FD7F339}" dt="2025-05-13T13:02:23.663" v="120" actId="47"/>
        <pc:sldMkLst>
          <pc:docMk/>
          <pc:sldMk cId="1923922299" sldId="280"/>
        </pc:sldMkLst>
      </pc:sldChg>
      <pc:sldChg chg="del">
        <pc:chgData name="Raysa Knight" userId="87b019da5b4ccf4e" providerId="LiveId" clId="{DBC775FA-CF8A-4E84-AA52-BCF15FD7F339}" dt="2025-05-13T13:02:24.092" v="121" actId="47"/>
        <pc:sldMkLst>
          <pc:docMk/>
          <pc:sldMk cId="3800075206" sldId="281"/>
        </pc:sldMkLst>
      </pc:sldChg>
      <pc:sldChg chg="del">
        <pc:chgData name="Raysa Knight" userId="87b019da5b4ccf4e" providerId="LiveId" clId="{DBC775FA-CF8A-4E84-AA52-BCF15FD7F339}" dt="2025-05-13T13:02:24.609" v="122" actId="47"/>
        <pc:sldMkLst>
          <pc:docMk/>
          <pc:sldMk cId="557860390" sldId="282"/>
        </pc:sldMkLst>
      </pc:sldChg>
      <pc:sldChg chg="addSp delSp modSp add del mod ord">
        <pc:chgData name="Raysa Knight" userId="87b019da5b4ccf4e" providerId="LiveId" clId="{DBC775FA-CF8A-4E84-AA52-BCF15FD7F339}" dt="2025-05-13T16:52:58.269" v="670" actId="1076"/>
        <pc:sldMkLst>
          <pc:docMk/>
          <pc:sldMk cId="784658824" sldId="283"/>
        </pc:sldMkLst>
        <pc:spChg chg="add mod">
          <ac:chgData name="Raysa Knight" userId="87b019da5b4ccf4e" providerId="LiveId" clId="{DBC775FA-CF8A-4E84-AA52-BCF15FD7F339}" dt="2025-05-13T16:52:58.269" v="670" actId="1076"/>
          <ac:spMkLst>
            <pc:docMk/>
            <pc:sldMk cId="784658824" sldId="283"/>
            <ac:spMk id="8" creationId="{0A254FF2-889D-071C-2F7A-07C1A49091E2}"/>
          </ac:spMkLst>
        </pc:spChg>
        <pc:picChg chg="add mod">
          <ac:chgData name="Raysa Knight" userId="87b019da5b4ccf4e" providerId="LiveId" clId="{DBC775FA-CF8A-4E84-AA52-BCF15FD7F339}" dt="2025-05-13T16:52:30.663" v="666" actId="14100"/>
          <ac:picMkLst>
            <pc:docMk/>
            <pc:sldMk cId="784658824" sldId="283"/>
            <ac:picMk id="6" creationId="{BD24FF74-6D53-C651-509D-CBC45FE4FD7C}"/>
          </ac:picMkLst>
        </pc:picChg>
      </pc:sldChg>
      <pc:sldChg chg="del">
        <pc:chgData name="Raysa Knight" userId="87b019da5b4ccf4e" providerId="LiveId" clId="{DBC775FA-CF8A-4E84-AA52-BCF15FD7F339}" dt="2025-05-13T13:02:17.641" v="97" actId="47"/>
        <pc:sldMkLst>
          <pc:docMk/>
          <pc:sldMk cId="1836435088" sldId="284"/>
        </pc:sldMkLst>
      </pc:sldChg>
      <pc:sldChg chg="addSp delSp modSp add del mod">
        <pc:chgData name="Raysa Knight" userId="87b019da5b4ccf4e" providerId="LiveId" clId="{DBC775FA-CF8A-4E84-AA52-BCF15FD7F339}" dt="2025-05-13T13:07:22.771" v="161" actId="47"/>
        <pc:sldMkLst>
          <pc:docMk/>
          <pc:sldMk cId="3037097105" sldId="284"/>
        </pc:sldMkLst>
      </pc:sldChg>
      <pc:sldChg chg="addSp delSp modSp add mod">
        <pc:chgData name="Raysa Knight" userId="87b019da5b4ccf4e" providerId="LiveId" clId="{DBC775FA-CF8A-4E84-AA52-BCF15FD7F339}" dt="2025-05-13T13:07:01.439" v="160" actId="14100"/>
        <pc:sldMkLst>
          <pc:docMk/>
          <pc:sldMk cId="1258099666" sldId="285"/>
        </pc:sldMkLst>
        <pc:spChg chg="add mod">
          <ac:chgData name="Raysa Knight" userId="87b019da5b4ccf4e" providerId="LiveId" clId="{DBC775FA-CF8A-4E84-AA52-BCF15FD7F339}" dt="2025-05-13T13:05:58.659" v="141"/>
          <ac:spMkLst>
            <pc:docMk/>
            <pc:sldMk cId="1258099666" sldId="285"/>
            <ac:spMk id="4" creationId="{37746B17-7277-8FB5-65E8-E848324A40BF}"/>
          </ac:spMkLst>
        </pc:spChg>
        <pc:grpChg chg="add mod">
          <ac:chgData name="Raysa Knight" userId="87b019da5b4ccf4e" providerId="LiveId" clId="{DBC775FA-CF8A-4E84-AA52-BCF15FD7F339}" dt="2025-05-13T13:06:56.979" v="157" actId="14100"/>
          <ac:grpSpMkLst>
            <pc:docMk/>
            <pc:sldMk cId="1258099666" sldId="285"/>
            <ac:grpSpMk id="3" creationId="{6CC94098-F9AD-1927-4126-BFA468AD0FAB}"/>
          </ac:grpSpMkLst>
        </pc:grpChg>
        <pc:picChg chg="mod">
          <ac:chgData name="Raysa Knight" userId="87b019da5b4ccf4e" providerId="LiveId" clId="{DBC775FA-CF8A-4E84-AA52-BCF15FD7F339}" dt="2025-05-13T13:06:59.151" v="158" actId="14100"/>
          <ac:picMkLst>
            <pc:docMk/>
            <pc:sldMk cId="1258099666" sldId="285"/>
            <ac:picMk id="2" creationId="{94D60561-B8A9-8BF2-29C5-2469049C7BBB}"/>
          </ac:picMkLst>
        </pc:picChg>
        <pc:picChg chg="add mod">
          <ac:chgData name="Raysa Knight" userId="87b019da5b4ccf4e" providerId="LiveId" clId="{DBC775FA-CF8A-4E84-AA52-BCF15FD7F339}" dt="2025-05-13T13:05:58.659" v="141"/>
          <ac:picMkLst>
            <pc:docMk/>
            <pc:sldMk cId="1258099666" sldId="285"/>
            <ac:picMk id="5" creationId="{22BB1B1D-F0AE-2C4F-392F-764F2945A0FF}"/>
          </ac:picMkLst>
        </pc:picChg>
        <pc:picChg chg="add mod">
          <ac:chgData name="Raysa Knight" userId="87b019da5b4ccf4e" providerId="LiveId" clId="{DBC775FA-CF8A-4E84-AA52-BCF15FD7F339}" dt="2025-05-13T13:05:58.659" v="141"/>
          <ac:picMkLst>
            <pc:docMk/>
            <pc:sldMk cId="1258099666" sldId="285"/>
            <ac:picMk id="6" creationId="{E64EE2BE-48E2-D1F7-7268-F6E3FCF65736}"/>
          </ac:picMkLst>
        </pc:picChg>
        <pc:picChg chg="add mod">
          <ac:chgData name="Raysa Knight" userId="87b019da5b4ccf4e" providerId="LiveId" clId="{DBC775FA-CF8A-4E84-AA52-BCF15FD7F339}" dt="2025-05-13T13:07:01.439" v="160" actId="14100"/>
          <ac:picMkLst>
            <pc:docMk/>
            <pc:sldMk cId="1258099666" sldId="285"/>
            <ac:picMk id="8" creationId="{B3A1E3D3-C4CA-92B1-316E-B1D455D9EAA9}"/>
          </ac:picMkLst>
        </pc:picChg>
      </pc:sldChg>
      <pc:sldChg chg="addSp delSp modSp add mod">
        <pc:chgData name="Raysa Knight" userId="87b019da5b4ccf4e" providerId="LiveId" clId="{DBC775FA-CF8A-4E84-AA52-BCF15FD7F339}" dt="2025-05-13T13:09:31.569" v="182" actId="14100"/>
        <pc:sldMkLst>
          <pc:docMk/>
          <pc:sldMk cId="3173150243" sldId="286"/>
        </pc:sldMkLst>
        <pc:spChg chg="add mod">
          <ac:chgData name="Raysa Knight" userId="87b019da5b4ccf4e" providerId="LiveId" clId="{DBC775FA-CF8A-4E84-AA52-BCF15FD7F339}" dt="2025-05-13T13:08:12.811" v="167"/>
          <ac:spMkLst>
            <pc:docMk/>
            <pc:sldMk cId="3173150243" sldId="286"/>
            <ac:spMk id="9" creationId="{CB96AC1E-C245-C3B5-423E-B742D6A76224}"/>
          </ac:spMkLst>
        </pc:spChg>
        <pc:grpChg chg="add mod">
          <ac:chgData name="Raysa Knight" userId="87b019da5b4ccf4e" providerId="LiveId" clId="{DBC775FA-CF8A-4E84-AA52-BCF15FD7F339}" dt="2025-05-13T13:09:31.569" v="182" actId="14100"/>
          <ac:grpSpMkLst>
            <pc:docMk/>
            <pc:sldMk cId="3173150243" sldId="286"/>
            <ac:grpSpMk id="7" creationId="{A70E773F-1549-17C8-5EC4-EF0C953A453B}"/>
          </ac:grpSpMkLst>
        </pc:grpChg>
        <pc:picChg chg="add mod">
          <ac:chgData name="Raysa Knight" userId="87b019da5b4ccf4e" providerId="LiveId" clId="{DBC775FA-CF8A-4E84-AA52-BCF15FD7F339}" dt="2025-05-13T13:08:12.811" v="167"/>
          <ac:picMkLst>
            <pc:docMk/>
            <pc:sldMk cId="3173150243" sldId="286"/>
            <ac:picMk id="10" creationId="{B23B28CC-9A86-5664-710A-72DD06A7D1BB}"/>
          </ac:picMkLst>
        </pc:picChg>
        <pc:picChg chg="add mod">
          <ac:chgData name="Raysa Knight" userId="87b019da5b4ccf4e" providerId="LiveId" clId="{DBC775FA-CF8A-4E84-AA52-BCF15FD7F339}" dt="2025-05-13T13:08:12.811" v="167"/>
          <ac:picMkLst>
            <pc:docMk/>
            <pc:sldMk cId="3173150243" sldId="286"/>
            <ac:picMk id="11" creationId="{070FA570-A3F2-9546-ADA7-4F2F138A34B6}"/>
          </ac:picMkLst>
        </pc:picChg>
        <pc:picChg chg="add mod">
          <ac:chgData name="Raysa Knight" userId="87b019da5b4ccf4e" providerId="LiveId" clId="{DBC775FA-CF8A-4E84-AA52-BCF15FD7F339}" dt="2025-05-13T13:08:12.811" v="167"/>
          <ac:picMkLst>
            <pc:docMk/>
            <pc:sldMk cId="3173150243" sldId="286"/>
            <ac:picMk id="12" creationId="{AF8F623F-7DBD-3BBD-BC50-D1FC6ADBB810}"/>
          </ac:picMkLst>
        </pc:picChg>
        <pc:picChg chg="add mod">
          <ac:chgData name="Raysa Knight" userId="87b019da5b4ccf4e" providerId="LiveId" clId="{DBC775FA-CF8A-4E84-AA52-BCF15FD7F339}" dt="2025-05-13T13:09:28.801" v="181" actId="14100"/>
          <ac:picMkLst>
            <pc:docMk/>
            <pc:sldMk cId="3173150243" sldId="286"/>
            <ac:picMk id="13" creationId="{FF995295-0267-6D73-7B56-E440095EC2EF}"/>
          </ac:picMkLst>
        </pc:picChg>
      </pc:sldChg>
      <pc:sldChg chg="addSp delSp modSp add mod">
        <pc:chgData name="Raysa Knight" userId="87b019da5b4ccf4e" providerId="LiveId" clId="{DBC775FA-CF8A-4E84-AA52-BCF15FD7F339}" dt="2025-05-13T13:11:27.296" v="201" actId="1076"/>
        <pc:sldMkLst>
          <pc:docMk/>
          <pc:sldMk cId="3500329413" sldId="287"/>
        </pc:sldMkLst>
        <pc:picChg chg="add mod">
          <ac:chgData name="Raysa Knight" userId="87b019da5b4ccf4e" providerId="LiveId" clId="{DBC775FA-CF8A-4E84-AA52-BCF15FD7F339}" dt="2025-05-13T13:11:22.657" v="199" actId="14100"/>
          <ac:picMkLst>
            <pc:docMk/>
            <pc:sldMk cId="3500329413" sldId="287"/>
            <ac:picMk id="2" creationId="{D9D9621B-196E-3AC8-95EC-A27DA4DDB160}"/>
          </ac:picMkLst>
        </pc:picChg>
        <pc:picChg chg="add mod">
          <ac:chgData name="Raysa Knight" userId="87b019da5b4ccf4e" providerId="LiveId" clId="{DBC775FA-CF8A-4E84-AA52-BCF15FD7F339}" dt="2025-05-13T13:11:27.296" v="201" actId="1076"/>
          <ac:picMkLst>
            <pc:docMk/>
            <pc:sldMk cId="3500329413" sldId="287"/>
            <ac:picMk id="3" creationId="{96B0DD1A-F710-15CB-BB02-A102F05FF034}"/>
          </ac:picMkLst>
        </pc:picChg>
      </pc:sldChg>
      <pc:sldChg chg="addSp delSp modSp add mod">
        <pc:chgData name="Raysa Knight" userId="87b019da5b4ccf4e" providerId="LiveId" clId="{DBC775FA-CF8A-4E84-AA52-BCF15FD7F339}" dt="2025-05-13T13:12:51.298" v="216" actId="14100"/>
        <pc:sldMkLst>
          <pc:docMk/>
          <pc:sldMk cId="721299256" sldId="288"/>
        </pc:sldMkLst>
        <pc:picChg chg="add mod">
          <ac:chgData name="Raysa Knight" userId="87b019da5b4ccf4e" providerId="LiveId" clId="{DBC775FA-CF8A-4E84-AA52-BCF15FD7F339}" dt="2025-05-13T13:12:51.298" v="216" actId="14100"/>
          <ac:picMkLst>
            <pc:docMk/>
            <pc:sldMk cId="721299256" sldId="288"/>
            <ac:picMk id="4" creationId="{BF762ED7-5F2C-C413-6D9E-C4BEA378EAC5}"/>
          </ac:picMkLst>
        </pc:picChg>
        <pc:picChg chg="add mod">
          <ac:chgData name="Raysa Knight" userId="87b019da5b4ccf4e" providerId="LiveId" clId="{DBC775FA-CF8A-4E84-AA52-BCF15FD7F339}" dt="2025-05-13T13:12:43.334" v="214" actId="14100"/>
          <ac:picMkLst>
            <pc:docMk/>
            <pc:sldMk cId="721299256" sldId="288"/>
            <ac:picMk id="5" creationId="{8DB89537-81C2-4081-CA72-6CE401E1974D}"/>
          </ac:picMkLst>
        </pc:picChg>
      </pc:sldChg>
      <pc:sldChg chg="addSp delSp modSp add mod">
        <pc:chgData name="Raysa Knight" userId="87b019da5b4ccf4e" providerId="LiveId" clId="{DBC775FA-CF8A-4E84-AA52-BCF15FD7F339}" dt="2025-05-13T13:15:06.583" v="240" actId="1076"/>
        <pc:sldMkLst>
          <pc:docMk/>
          <pc:sldMk cId="3657671324" sldId="289"/>
        </pc:sldMkLst>
        <pc:picChg chg="add mod">
          <ac:chgData name="Raysa Knight" userId="87b019da5b4ccf4e" providerId="LiveId" clId="{DBC775FA-CF8A-4E84-AA52-BCF15FD7F339}" dt="2025-05-13T13:15:06.583" v="240" actId="1076"/>
          <ac:picMkLst>
            <pc:docMk/>
            <pc:sldMk cId="3657671324" sldId="289"/>
            <ac:picMk id="2" creationId="{98E4294E-40A7-4DFE-5A09-8585D2FB346F}"/>
          </ac:picMkLst>
        </pc:picChg>
        <pc:picChg chg="add mod">
          <ac:chgData name="Raysa Knight" userId="87b019da5b4ccf4e" providerId="LiveId" clId="{DBC775FA-CF8A-4E84-AA52-BCF15FD7F339}" dt="2025-05-13T13:15:04.094" v="238" actId="1076"/>
          <ac:picMkLst>
            <pc:docMk/>
            <pc:sldMk cId="3657671324" sldId="289"/>
            <ac:picMk id="10" creationId="{BACB6564-629D-DF8A-6CE0-54994506640E}"/>
          </ac:picMkLst>
        </pc:picChg>
      </pc:sldChg>
      <pc:sldChg chg="addSp delSp modSp add mod">
        <pc:chgData name="Raysa Knight" userId="87b019da5b4ccf4e" providerId="LiveId" clId="{DBC775FA-CF8A-4E84-AA52-BCF15FD7F339}" dt="2025-05-13T13:17:39.270" v="281" actId="255"/>
        <pc:sldMkLst>
          <pc:docMk/>
          <pc:sldMk cId="3411751155" sldId="290"/>
        </pc:sldMkLst>
        <pc:spChg chg="add mod">
          <ac:chgData name="Raysa Knight" userId="87b019da5b4ccf4e" providerId="LiveId" clId="{DBC775FA-CF8A-4E84-AA52-BCF15FD7F339}" dt="2025-05-13T13:17:39.270" v="281" actId="255"/>
          <ac:spMkLst>
            <pc:docMk/>
            <pc:sldMk cId="3411751155" sldId="290"/>
            <ac:spMk id="3" creationId="{5FBFD472-2181-7777-AFC6-689DEF76B7DD}"/>
          </ac:spMkLst>
        </pc:spChg>
        <pc:picChg chg="add mod">
          <ac:chgData name="Raysa Knight" userId="87b019da5b4ccf4e" providerId="LiveId" clId="{DBC775FA-CF8A-4E84-AA52-BCF15FD7F339}" dt="2025-05-13T13:17:31.275" v="280" actId="14100"/>
          <ac:picMkLst>
            <pc:docMk/>
            <pc:sldMk cId="3411751155" sldId="290"/>
            <ac:picMk id="4" creationId="{30DD212E-7605-4605-4204-83CA2DC5F3C7}"/>
          </ac:picMkLst>
        </pc:picChg>
      </pc:sldChg>
      <pc:sldChg chg="addSp delSp modSp add mod">
        <pc:chgData name="Raysa Knight" userId="87b019da5b4ccf4e" providerId="LiveId" clId="{DBC775FA-CF8A-4E84-AA52-BCF15FD7F339}" dt="2025-05-13T13:18:36.049" v="293" actId="14100"/>
        <pc:sldMkLst>
          <pc:docMk/>
          <pc:sldMk cId="298055956" sldId="291"/>
        </pc:sldMkLst>
        <pc:picChg chg="add mod">
          <ac:chgData name="Raysa Knight" userId="87b019da5b4ccf4e" providerId="LiveId" clId="{DBC775FA-CF8A-4E84-AA52-BCF15FD7F339}" dt="2025-05-13T13:18:36.049" v="293" actId="14100"/>
          <ac:picMkLst>
            <pc:docMk/>
            <pc:sldMk cId="298055956" sldId="291"/>
            <ac:picMk id="2" creationId="{652F8B90-7A7D-009F-287F-4AA3349D124C}"/>
          </ac:picMkLst>
        </pc:picChg>
        <pc:picChg chg="add mod">
          <ac:chgData name="Raysa Knight" userId="87b019da5b4ccf4e" providerId="LiveId" clId="{DBC775FA-CF8A-4E84-AA52-BCF15FD7F339}" dt="2025-05-13T13:18:18.310" v="287"/>
          <ac:picMkLst>
            <pc:docMk/>
            <pc:sldMk cId="298055956" sldId="291"/>
            <ac:picMk id="5" creationId="{C125DA40-AA9E-CC31-B9D8-F1D015C2FC70}"/>
          </ac:picMkLst>
        </pc:picChg>
      </pc:sldChg>
      <pc:sldChg chg="addSp delSp modSp add mod">
        <pc:chgData name="Raysa Knight" userId="87b019da5b4ccf4e" providerId="LiveId" clId="{DBC775FA-CF8A-4E84-AA52-BCF15FD7F339}" dt="2025-05-13T13:19:21.368" v="303" actId="1076"/>
        <pc:sldMkLst>
          <pc:docMk/>
          <pc:sldMk cId="525768853" sldId="292"/>
        </pc:sldMkLst>
        <pc:spChg chg="add mod">
          <ac:chgData name="Raysa Knight" userId="87b019da5b4ccf4e" providerId="LiveId" clId="{DBC775FA-CF8A-4E84-AA52-BCF15FD7F339}" dt="2025-05-13T13:19:21.368" v="303" actId="1076"/>
          <ac:spMkLst>
            <pc:docMk/>
            <pc:sldMk cId="525768853" sldId="292"/>
            <ac:spMk id="4" creationId="{52D2DA98-87B8-67AC-6855-FB2A8D59642E}"/>
          </ac:spMkLst>
        </pc:spChg>
      </pc:sldChg>
      <pc:sldChg chg="addSp delSp modSp add mod">
        <pc:chgData name="Raysa Knight" userId="87b019da5b4ccf4e" providerId="LiveId" clId="{DBC775FA-CF8A-4E84-AA52-BCF15FD7F339}" dt="2025-05-15T23:22:52.385" v="973" actId="6549"/>
        <pc:sldMkLst>
          <pc:docMk/>
          <pc:sldMk cId="1621502544" sldId="293"/>
        </pc:sldMkLst>
        <pc:spChg chg="add mod">
          <ac:chgData name="Raysa Knight" userId="87b019da5b4ccf4e" providerId="LiveId" clId="{DBC775FA-CF8A-4E84-AA52-BCF15FD7F339}" dt="2025-05-15T23:22:52.385" v="973" actId="6549"/>
          <ac:spMkLst>
            <pc:docMk/>
            <pc:sldMk cId="1621502544" sldId="293"/>
            <ac:spMk id="4" creationId="{75F68C7B-0541-94CF-E5A0-3C591BB14E8E}"/>
          </ac:spMkLst>
        </pc:spChg>
      </pc:sldChg>
      <pc:sldChg chg="addSp delSp modSp add mod">
        <pc:chgData name="Raysa Knight" userId="87b019da5b4ccf4e" providerId="LiveId" clId="{DBC775FA-CF8A-4E84-AA52-BCF15FD7F339}" dt="2025-05-13T16:22:39.573" v="400" actId="20577"/>
        <pc:sldMkLst>
          <pc:docMk/>
          <pc:sldMk cId="1152800288" sldId="294"/>
        </pc:sldMkLst>
        <pc:spChg chg="add mod">
          <ac:chgData name="Raysa Knight" userId="87b019da5b4ccf4e" providerId="LiveId" clId="{DBC775FA-CF8A-4E84-AA52-BCF15FD7F339}" dt="2025-05-13T16:22:39.573" v="400" actId="20577"/>
          <ac:spMkLst>
            <pc:docMk/>
            <pc:sldMk cId="1152800288" sldId="294"/>
            <ac:spMk id="3" creationId="{3992BE2E-109D-BD5F-E222-873F5C5F9CA7}"/>
          </ac:spMkLst>
        </pc:spChg>
      </pc:sldChg>
      <pc:sldChg chg="addSp delSp modSp add mod">
        <pc:chgData name="Raysa Knight" userId="87b019da5b4ccf4e" providerId="LiveId" clId="{DBC775FA-CF8A-4E84-AA52-BCF15FD7F339}" dt="2025-05-13T16:28:26.715" v="475" actId="14100"/>
        <pc:sldMkLst>
          <pc:docMk/>
          <pc:sldMk cId="4097093980" sldId="295"/>
        </pc:sldMkLst>
        <pc:spChg chg="add mod">
          <ac:chgData name="Raysa Knight" userId="87b019da5b4ccf4e" providerId="LiveId" clId="{DBC775FA-CF8A-4E84-AA52-BCF15FD7F339}" dt="2025-05-13T16:27:28.566" v="423" actId="1076"/>
          <ac:spMkLst>
            <pc:docMk/>
            <pc:sldMk cId="4097093980" sldId="295"/>
            <ac:spMk id="6" creationId="{289CD956-8C43-4279-FFEC-B75168B93AC3}"/>
          </ac:spMkLst>
        </pc:spChg>
        <pc:spChg chg="add mod">
          <ac:chgData name="Raysa Knight" userId="87b019da5b4ccf4e" providerId="LiveId" clId="{DBC775FA-CF8A-4E84-AA52-BCF15FD7F339}" dt="2025-05-13T16:28:26.715" v="475" actId="14100"/>
          <ac:spMkLst>
            <pc:docMk/>
            <pc:sldMk cId="4097093980" sldId="295"/>
            <ac:spMk id="9" creationId="{83EE8B2F-6CEB-F64C-F6EE-8816C7199AB6}"/>
          </ac:spMkLst>
        </pc:spChg>
        <pc:picChg chg="add mod">
          <ac:chgData name="Raysa Knight" userId="87b019da5b4ccf4e" providerId="LiveId" clId="{DBC775FA-CF8A-4E84-AA52-BCF15FD7F339}" dt="2025-05-13T16:27:31.723" v="424" actId="1076"/>
          <ac:picMkLst>
            <pc:docMk/>
            <pc:sldMk cId="4097093980" sldId="295"/>
            <ac:picMk id="7" creationId="{9AE63BE8-52C3-BCE8-F616-F965E0EB1CCA}"/>
          </ac:picMkLst>
        </pc:picChg>
      </pc:sldChg>
      <pc:sldChg chg="addSp delSp modSp add mod">
        <pc:chgData name="Raysa Knight" userId="87b019da5b4ccf4e" providerId="LiveId" clId="{DBC775FA-CF8A-4E84-AA52-BCF15FD7F339}" dt="2025-05-13T16:33:19.784" v="598" actId="1076"/>
        <pc:sldMkLst>
          <pc:docMk/>
          <pc:sldMk cId="1422890357" sldId="296"/>
        </pc:sldMkLst>
        <pc:spChg chg="add mod">
          <ac:chgData name="Raysa Knight" userId="87b019da5b4ccf4e" providerId="LiveId" clId="{DBC775FA-CF8A-4E84-AA52-BCF15FD7F339}" dt="2025-05-13T16:32:12.857" v="508" actId="255"/>
          <ac:spMkLst>
            <pc:docMk/>
            <pc:sldMk cId="1422890357" sldId="296"/>
            <ac:spMk id="4" creationId="{4CC884D4-357B-C4A7-E395-D0CC2FF8C56B}"/>
          </ac:spMkLst>
        </pc:spChg>
        <pc:spChg chg="add mod">
          <ac:chgData name="Raysa Knight" userId="87b019da5b4ccf4e" providerId="LiveId" clId="{DBC775FA-CF8A-4E84-AA52-BCF15FD7F339}" dt="2025-05-13T16:33:17.710" v="596" actId="1076"/>
          <ac:spMkLst>
            <pc:docMk/>
            <pc:sldMk cId="1422890357" sldId="296"/>
            <ac:spMk id="12" creationId="{B0C97BD2-661C-44C1-1E64-F47902224A9F}"/>
          </ac:spMkLst>
        </pc:spChg>
        <pc:picChg chg="add mod">
          <ac:chgData name="Raysa Knight" userId="87b019da5b4ccf4e" providerId="LiveId" clId="{DBC775FA-CF8A-4E84-AA52-BCF15FD7F339}" dt="2025-05-13T16:33:19.784" v="598" actId="1076"/>
          <ac:picMkLst>
            <pc:docMk/>
            <pc:sldMk cId="1422890357" sldId="296"/>
            <ac:picMk id="5" creationId="{26EB10BC-667C-F27B-20E8-3DA4CBD589B1}"/>
          </ac:picMkLst>
        </pc:picChg>
      </pc:sldChg>
      <pc:sldChg chg="addSp delSp modSp add mod ord">
        <pc:chgData name="Raysa Knight" userId="87b019da5b4ccf4e" providerId="LiveId" clId="{DBC775FA-CF8A-4E84-AA52-BCF15FD7F339}" dt="2025-05-13T17:05:52.351" v="820"/>
        <pc:sldMkLst>
          <pc:docMk/>
          <pc:sldMk cId="303908802" sldId="297"/>
        </pc:sldMkLst>
        <pc:spChg chg="add mod">
          <ac:chgData name="Raysa Knight" userId="87b019da5b4ccf4e" providerId="LiveId" clId="{DBC775FA-CF8A-4E84-AA52-BCF15FD7F339}" dt="2025-05-13T17:05:43.633" v="818" actId="1076"/>
          <ac:spMkLst>
            <pc:docMk/>
            <pc:sldMk cId="303908802" sldId="297"/>
            <ac:spMk id="10" creationId="{AABD7AD0-0E10-F701-3137-DD3D62BD7162}"/>
          </ac:spMkLst>
        </pc:spChg>
        <pc:picChg chg="add mod">
          <ac:chgData name="Raysa Knight" userId="87b019da5b4ccf4e" providerId="LiveId" clId="{DBC775FA-CF8A-4E84-AA52-BCF15FD7F339}" dt="2025-05-13T17:05:45.756" v="819" actId="1076"/>
          <ac:picMkLst>
            <pc:docMk/>
            <pc:sldMk cId="303908802" sldId="297"/>
            <ac:picMk id="11" creationId="{2B9D9F25-63AC-B51D-EF3F-5DE5CEA28B5A}"/>
          </ac:picMkLst>
        </pc:picChg>
        <pc:picChg chg="add mod">
          <ac:chgData name="Raysa Knight" userId="87b019da5b4ccf4e" providerId="LiveId" clId="{DBC775FA-CF8A-4E84-AA52-BCF15FD7F339}" dt="2025-05-13T17:05:52.351" v="820"/>
          <ac:picMkLst>
            <pc:docMk/>
            <pc:sldMk cId="303908802" sldId="297"/>
            <ac:picMk id="13" creationId="{3ACAF50B-2692-4331-4D06-93926DEC3536}"/>
          </ac:picMkLst>
        </pc:picChg>
      </pc:sldChg>
      <pc:sldChg chg="addSp delSp modSp add mod">
        <pc:chgData name="Raysa Knight" userId="87b019da5b4ccf4e" providerId="LiveId" clId="{DBC775FA-CF8A-4E84-AA52-BCF15FD7F339}" dt="2025-05-13T16:50:07.647" v="649" actId="14100"/>
        <pc:sldMkLst>
          <pc:docMk/>
          <pc:sldMk cId="1777395167" sldId="298"/>
        </pc:sldMkLst>
        <pc:spChg chg="add mod">
          <ac:chgData name="Raysa Knight" userId="87b019da5b4ccf4e" providerId="LiveId" clId="{DBC775FA-CF8A-4E84-AA52-BCF15FD7F339}" dt="2025-05-13T16:44:51.666" v="615" actId="14100"/>
          <ac:spMkLst>
            <pc:docMk/>
            <pc:sldMk cId="1777395167" sldId="298"/>
            <ac:spMk id="3" creationId="{3AE2D070-1AFC-BE97-9A4E-47C8864C175F}"/>
          </ac:spMkLst>
        </pc:spChg>
        <pc:picChg chg="add mod">
          <ac:chgData name="Raysa Knight" userId="87b019da5b4ccf4e" providerId="LiveId" clId="{DBC775FA-CF8A-4E84-AA52-BCF15FD7F339}" dt="2025-05-13T16:48:08.489" v="624" actId="1076"/>
          <ac:picMkLst>
            <pc:docMk/>
            <pc:sldMk cId="1777395167" sldId="298"/>
            <ac:picMk id="3074" creationId="{D86E3398-0DAE-5267-1397-9797252681A2}"/>
          </ac:picMkLst>
        </pc:picChg>
        <pc:picChg chg="add mod">
          <ac:chgData name="Raysa Knight" userId="87b019da5b4ccf4e" providerId="LiveId" clId="{DBC775FA-CF8A-4E84-AA52-BCF15FD7F339}" dt="2025-05-13T16:49:08.811" v="638" actId="14100"/>
          <ac:picMkLst>
            <pc:docMk/>
            <pc:sldMk cId="1777395167" sldId="298"/>
            <ac:picMk id="3078" creationId="{905DA41B-A541-5E51-5CC8-5088FC3D9372}"/>
          </ac:picMkLst>
        </pc:picChg>
        <pc:picChg chg="add mod">
          <ac:chgData name="Raysa Knight" userId="87b019da5b4ccf4e" providerId="LiveId" clId="{DBC775FA-CF8A-4E84-AA52-BCF15FD7F339}" dt="2025-05-13T16:49:52.573" v="643" actId="1076"/>
          <ac:picMkLst>
            <pc:docMk/>
            <pc:sldMk cId="1777395167" sldId="298"/>
            <ac:picMk id="3080" creationId="{2C41DC0F-F0EA-3C3A-4FF1-D7ED4AC7B231}"/>
          </ac:picMkLst>
        </pc:picChg>
        <pc:picChg chg="add mod">
          <ac:chgData name="Raysa Knight" userId="87b019da5b4ccf4e" providerId="LiveId" clId="{DBC775FA-CF8A-4E84-AA52-BCF15FD7F339}" dt="2025-05-13T16:50:07.647" v="649" actId="14100"/>
          <ac:picMkLst>
            <pc:docMk/>
            <pc:sldMk cId="1777395167" sldId="298"/>
            <ac:picMk id="3082" creationId="{1F56EB74-7EB2-133C-3C19-B33554537C50}"/>
          </ac:picMkLst>
        </pc:picChg>
      </pc:sldChg>
      <pc:sldChg chg="addSp delSp modSp add mod">
        <pc:chgData name="Raysa Knight" userId="87b019da5b4ccf4e" providerId="LiveId" clId="{DBC775FA-CF8A-4E84-AA52-BCF15FD7F339}" dt="2025-05-13T16:54:59.288" v="734" actId="20577"/>
        <pc:sldMkLst>
          <pc:docMk/>
          <pc:sldMk cId="1680254207" sldId="299"/>
        </pc:sldMkLst>
        <pc:spChg chg="add mod">
          <ac:chgData name="Raysa Knight" userId="87b019da5b4ccf4e" providerId="LiveId" clId="{DBC775FA-CF8A-4E84-AA52-BCF15FD7F339}" dt="2025-05-13T16:54:59.288" v="734" actId="20577"/>
          <ac:spMkLst>
            <pc:docMk/>
            <pc:sldMk cId="1680254207" sldId="299"/>
            <ac:spMk id="4" creationId="{62496951-BF79-4FF8-28F1-53B4817309AF}"/>
          </ac:spMkLst>
        </pc:spChg>
        <pc:picChg chg="add mod">
          <ac:chgData name="Raysa Knight" userId="87b019da5b4ccf4e" providerId="LiveId" clId="{DBC775FA-CF8A-4E84-AA52-BCF15FD7F339}" dt="2025-05-13T16:53:46.934" v="677" actId="14100"/>
          <ac:picMkLst>
            <pc:docMk/>
            <pc:sldMk cId="1680254207" sldId="299"/>
            <ac:picMk id="2" creationId="{6534AFF5-C913-781B-9412-843E4C7A8F92}"/>
          </ac:picMkLst>
        </pc:picChg>
      </pc:sldChg>
      <pc:sldChg chg="addSp delSp modSp add mod">
        <pc:chgData name="Raysa Knight" userId="87b019da5b4ccf4e" providerId="LiveId" clId="{DBC775FA-CF8A-4E84-AA52-BCF15FD7F339}" dt="2025-05-13T16:57:57.272" v="762" actId="14100"/>
        <pc:sldMkLst>
          <pc:docMk/>
          <pc:sldMk cId="1548676862" sldId="300"/>
        </pc:sldMkLst>
        <pc:spChg chg="add mod">
          <ac:chgData name="Raysa Knight" userId="87b019da5b4ccf4e" providerId="LiveId" clId="{DBC775FA-CF8A-4E84-AA52-BCF15FD7F339}" dt="2025-05-13T16:57:29.320" v="756" actId="14100"/>
          <ac:spMkLst>
            <pc:docMk/>
            <pc:sldMk cId="1548676862" sldId="300"/>
            <ac:spMk id="5" creationId="{44C95F50-8925-F527-AF42-14D1C09A0911}"/>
          </ac:spMkLst>
        </pc:spChg>
        <pc:picChg chg="add mod">
          <ac:chgData name="Raysa Knight" userId="87b019da5b4ccf4e" providerId="LiveId" clId="{DBC775FA-CF8A-4E84-AA52-BCF15FD7F339}" dt="2025-05-13T16:57:57.272" v="762" actId="14100"/>
          <ac:picMkLst>
            <pc:docMk/>
            <pc:sldMk cId="1548676862" sldId="300"/>
            <ac:picMk id="6" creationId="{5F6991F3-8F7A-21A1-560A-6144EDCB34D9}"/>
          </ac:picMkLst>
        </pc:picChg>
      </pc:sldChg>
      <pc:sldChg chg="addSp delSp modSp add mod">
        <pc:chgData name="Raysa Knight" userId="87b019da5b4ccf4e" providerId="LiveId" clId="{DBC775FA-CF8A-4E84-AA52-BCF15FD7F339}" dt="2025-05-13T17:00:09.631" v="782" actId="1076"/>
        <pc:sldMkLst>
          <pc:docMk/>
          <pc:sldMk cId="3801900590" sldId="301"/>
        </pc:sldMkLst>
        <pc:spChg chg="add mod">
          <ac:chgData name="Raysa Knight" userId="87b019da5b4ccf4e" providerId="LiveId" clId="{DBC775FA-CF8A-4E84-AA52-BCF15FD7F339}" dt="2025-05-13T17:00:09.631" v="782" actId="1076"/>
          <ac:spMkLst>
            <pc:docMk/>
            <pc:sldMk cId="3801900590" sldId="301"/>
            <ac:spMk id="3" creationId="{1D2CB328-5EB4-6420-DF25-CBB5E056B120}"/>
          </ac:spMkLst>
        </pc:spChg>
      </pc:sldChg>
      <pc:sldChg chg="addSp delSp modSp add mod">
        <pc:chgData name="Raysa Knight" userId="87b019da5b4ccf4e" providerId="LiveId" clId="{DBC775FA-CF8A-4E84-AA52-BCF15FD7F339}" dt="2025-05-13T17:03:39.233" v="798" actId="1076"/>
        <pc:sldMkLst>
          <pc:docMk/>
          <pc:sldMk cId="4006386591" sldId="302"/>
        </pc:sldMkLst>
        <pc:spChg chg="add mod">
          <ac:chgData name="Raysa Knight" userId="87b019da5b4ccf4e" providerId="LiveId" clId="{DBC775FA-CF8A-4E84-AA52-BCF15FD7F339}" dt="2025-05-13T17:01:16.418" v="789" actId="255"/>
          <ac:spMkLst>
            <pc:docMk/>
            <pc:sldMk cId="4006386591" sldId="302"/>
            <ac:spMk id="4" creationId="{AA9657E0-914A-9B2C-48C2-0F023ADD15F9}"/>
          </ac:spMkLst>
        </pc:spChg>
        <pc:picChg chg="add mod">
          <ac:chgData name="Raysa Knight" userId="87b019da5b4ccf4e" providerId="LiveId" clId="{DBC775FA-CF8A-4E84-AA52-BCF15FD7F339}" dt="2025-05-13T17:01:49.811" v="794" actId="14100"/>
          <ac:picMkLst>
            <pc:docMk/>
            <pc:sldMk cId="4006386591" sldId="302"/>
            <ac:picMk id="5" creationId="{14C9055F-B438-0B3F-60B8-26827726502D}"/>
          </ac:picMkLst>
        </pc:picChg>
        <pc:picChg chg="add mod">
          <ac:chgData name="Raysa Knight" userId="87b019da5b4ccf4e" providerId="LiveId" clId="{DBC775FA-CF8A-4E84-AA52-BCF15FD7F339}" dt="2025-05-13T17:03:39.233" v="798" actId="1076"/>
          <ac:picMkLst>
            <pc:docMk/>
            <pc:sldMk cId="4006386591" sldId="302"/>
            <ac:picMk id="6" creationId="{B11290D6-ECB6-26F9-2A87-18CB139B3D86}"/>
          </ac:picMkLst>
        </pc:picChg>
      </pc:sldChg>
      <pc:sldChg chg="addSp delSp modSp add mod">
        <pc:chgData name="Raysa Knight" userId="87b019da5b4ccf4e" providerId="LiveId" clId="{DBC775FA-CF8A-4E84-AA52-BCF15FD7F339}" dt="2025-05-13T17:06:57.729" v="840" actId="14100"/>
        <pc:sldMkLst>
          <pc:docMk/>
          <pc:sldMk cId="4012295193" sldId="303"/>
        </pc:sldMkLst>
        <pc:spChg chg="add mod">
          <ac:chgData name="Raysa Knight" userId="87b019da5b4ccf4e" providerId="LiveId" clId="{DBC775FA-CF8A-4E84-AA52-BCF15FD7F339}" dt="2025-05-13T17:06:52.365" v="837" actId="14100"/>
          <ac:spMkLst>
            <pc:docMk/>
            <pc:sldMk cId="4012295193" sldId="303"/>
            <ac:spMk id="4" creationId="{B5079CF6-2968-6C13-8746-5DD8B2F45C84}"/>
          </ac:spMkLst>
        </pc:spChg>
        <pc:picChg chg="add mod">
          <ac:chgData name="Raysa Knight" userId="87b019da5b4ccf4e" providerId="LiveId" clId="{DBC775FA-CF8A-4E84-AA52-BCF15FD7F339}" dt="2025-05-13T17:06:57.729" v="840" actId="14100"/>
          <ac:picMkLst>
            <pc:docMk/>
            <pc:sldMk cId="4012295193" sldId="303"/>
            <ac:picMk id="5" creationId="{9658297B-E3E5-2245-19C1-9CDA973FD87B}"/>
          </ac:picMkLst>
        </pc:picChg>
      </pc:sldChg>
      <pc:sldChg chg="addSp delSp modSp add mod">
        <pc:chgData name="Raysa Knight" userId="87b019da5b4ccf4e" providerId="LiveId" clId="{DBC775FA-CF8A-4E84-AA52-BCF15FD7F339}" dt="2025-05-13T17:08:11.325" v="855" actId="14100"/>
        <pc:sldMkLst>
          <pc:docMk/>
          <pc:sldMk cId="2094201147" sldId="304"/>
        </pc:sldMkLst>
        <pc:spChg chg="add mod">
          <ac:chgData name="Raysa Knight" userId="87b019da5b4ccf4e" providerId="LiveId" clId="{DBC775FA-CF8A-4E84-AA52-BCF15FD7F339}" dt="2025-05-13T17:08:08.799" v="854" actId="1076"/>
          <ac:spMkLst>
            <pc:docMk/>
            <pc:sldMk cId="2094201147" sldId="304"/>
            <ac:spMk id="3" creationId="{B32C75CA-BC0F-D5C8-020D-023F8290497D}"/>
          </ac:spMkLst>
        </pc:spChg>
        <pc:grpChg chg="add mod">
          <ac:chgData name="Raysa Knight" userId="87b019da5b4ccf4e" providerId="LiveId" clId="{DBC775FA-CF8A-4E84-AA52-BCF15FD7F339}" dt="2025-05-13T17:08:11.325" v="855" actId="14100"/>
          <ac:grpSpMkLst>
            <pc:docMk/>
            <pc:sldMk cId="2094201147" sldId="304"/>
            <ac:grpSpMk id="6" creationId="{505C33F1-AC24-4FA9-C5A6-890C2502C4B0}"/>
          </ac:grpSpMkLst>
        </pc:grpChg>
        <pc:picChg chg="add mod">
          <ac:chgData name="Raysa Knight" userId="87b019da5b4ccf4e" providerId="LiveId" clId="{DBC775FA-CF8A-4E84-AA52-BCF15FD7F339}" dt="2025-05-13T17:07:54.835" v="850"/>
          <ac:picMkLst>
            <pc:docMk/>
            <pc:sldMk cId="2094201147" sldId="304"/>
            <ac:picMk id="7" creationId="{C318DFEF-65C6-2D98-5CAB-25BEFA2AB744}"/>
          </ac:picMkLst>
        </pc:picChg>
        <pc:picChg chg="add mod">
          <ac:chgData name="Raysa Knight" userId="87b019da5b4ccf4e" providerId="LiveId" clId="{DBC775FA-CF8A-4E84-AA52-BCF15FD7F339}" dt="2025-05-13T17:07:54.835" v="850"/>
          <ac:picMkLst>
            <pc:docMk/>
            <pc:sldMk cId="2094201147" sldId="304"/>
            <ac:picMk id="8" creationId="{1CA51062-E688-C96F-84D1-615ED481BD1F}"/>
          </ac:picMkLst>
        </pc:picChg>
      </pc:sldChg>
      <pc:sldChg chg="addSp modSp add">
        <pc:chgData name="Raysa Knight" userId="87b019da5b4ccf4e" providerId="LiveId" clId="{DBC775FA-CF8A-4E84-AA52-BCF15FD7F339}" dt="2025-05-13T17:38:51.621" v="917" actId="14100"/>
        <pc:sldMkLst>
          <pc:docMk/>
          <pc:sldMk cId="0" sldId="305"/>
        </pc:sldMkLst>
        <pc:picChg chg="add mod">
          <ac:chgData name="Raysa Knight" userId="87b019da5b4ccf4e" providerId="LiveId" clId="{DBC775FA-CF8A-4E84-AA52-BCF15FD7F339}" dt="2025-05-13T17:37:58.789" v="906"/>
          <ac:picMkLst>
            <pc:docMk/>
            <pc:sldMk cId="0" sldId="305"/>
            <ac:picMk id="2" creationId="{19CB12C8-D20A-C3FF-FB0B-E979AC7BC792}"/>
          </ac:picMkLst>
        </pc:picChg>
        <pc:picChg chg="mod">
          <ac:chgData name="Raysa Knight" userId="87b019da5b4ccf4e" providerId="LiveId" clId="{DBC775FA-CF8A-4E84-AA52-BCF15FD7F339}" dt="2025-05-13T17:38:51.621" v="917" actId="14100"/>
          <ac:picMkLst>
            <pc:docMk/>
            <pc:sldMk cId="0" sldId="305"/>
            <ac:picMk id="11266" creationId="{43860E2D-7D76-F6D9-4E79-49561B0FD9B8}"/>
          </ac:picMkLst>
        </pc:picChg>
      </pc:sldChg>
      <pc:sldChg chg="addSp delSp modSp add mod">
        <pc:chgData name="Raysa Knight" userId="87b019da5b4ccf4e" providerId="LiveId" clId="{DBC775FA-CF8A-4E84-AA52-BCF15FD7F339}" dt="2025-05-13T17:40:43.123" v="927" actId="14100"/>
        <pc:sldMkLst>
          <pc:docMk/>
          <pc:sldMk cId="4240138925" sldId="306"/>
        </pc:sldMkLst>
        <pc:picChg chg="add mod">
          <ac:chgData name="Raysa Knight" userId="87b019da5b4ccf4e" providerId="LiveId" clId="{DBC775FA-CF8A-4E84-AA52-BCF15FD7F339}" dt="2025-05-13T17:40:43.123" v="927" actId="14100"/>
          <ac:picMkLst>
            <pc:docMk/>
            <pc:sldMk cId="4240138925" sldId="306"/>
            <ac:picMk id="3" creationId="{C1BDFF98-E49D-2F59-30A2-6F5C738B14C9}"/>
          </ac:picMkLst>
        </pc:picChg>
      </pc:sldChg>
      <pc:sldChg chg="addSp delSp modSp add mod">
        <pc:chgData name="Raysa Knight" userId="87b019da5b4ccf4e" providerId="LiveId" clId="{DBC775FA-CF8A-4E84-AA52-BCF15FD7F339}" dt="2025-05-13T17:42:54.047" v="953" actId="14100"/>
        <pc:sldMkLst>
          <pc:docMk/>
          <pc:sldMk cId="2271194691" sldId="307"/>
        </pc:sldMkLst>
        <pc:picChg chg="add mod">
          <ac:chgData name="Raysa Knight" userId="87b019da5b4ccf4e" providerId="LiveId" clId="{DBC775FA-CF8A-4E84-AA52-BCF15FD7F339}" dt="2025-05-13T17:42:49.396" v="950" actId="14100"/>
          <ac:picMkLst>
            <pc:docMk/>
            <pc:sldMk cId="2271194691" sldId="307"/>
            <ac:picMk id="2" creationId="{13BBB2E7-285C-E883-418F-3F7D52CC199A}"/>
          </ac:picMkLst>
        </pc:picChg>
        <pc:picChg chg="add mod">
          <ac:chgData name="Raysa Knight" userId="87b019da5b4ccf4e" providerId="LiveId" clId="{DBC775FA-CF8A-4E84-AA52-BCF15FD7F339}" dt="2025-05-13T17:42:51.653" v="951" actId="14100"/>
          <ac:picMkLst>
            <pc:docMk/>
            <pc:sldMk cId="2271194691" sldId="307"/>
            <ac:picMk id="4" creationId="{D5942483-3C20-FABA-664C-EADB7DE2F1DF}"/>
          </ac:picMkLst>
        </pc:picChg>
        <pc:picChg chg="add mod">
          <ac:chgData name="Raysa Knight" userId="87b019da5b4ccf4e" providerId="LiveId" clId="{DBC775FA-CF8A-4E84-AA52-BCF15FD7F339}" dt="2025-05-13T17:42:54.047" v="953" actId="14100"/>
          <ac:picMkLst>
            <pc:docMk/>
            <pc:sldMk cId="2271194691" sldId="307"/>
            <ac:picMk id="5" creationId="{C6682EA9-F5F7-1BBA-645B-F469D8FFE4FE}"/>
          </ac:picMkLst>
        </pc:picChg>
      </pc:sldChg>
      <pc:sldChg chg="addSp delSp modSp add mod">
        <pc:chgData name="Raysa Knight" userId="87b019da5b4ccf4e" providerId="LiveId" clId="{DBC775FA-CF8A-4E84-AA52-BCF15FD7F339}" dt="2025-05-15T23:34:54.114" v="982" actId="14100"/>
        <pc:sldMkLst>
          <pc:docMk/>
          <pc:sldMk cId="80271904" sldId="308"/>
        </pc:sldMkLst>
        <pc:spChg chg="mod">
          <ac:chgData name="Raysa Knight" userId="87b019da5b4ccf4e" providerId="LiveId" clId="{DBC775FA-CF8A-4E84-AA52-BCF15FD7F339}" dt="2025-05-15T23:34:31.116" v="976"/>
          <ac:spMkLst>
            <pc:docMk/>
            <pc:sldMk cId="80271904" sldId="308"/>
            <ac:spMk id="12" creationId="{5EA83723-B864-E597-C3D9-76ABEE319A7A}"/>
          </ac:spMkLst>
        </pc:spChg>
        <pc:spChg chg="mod">
          <ac:chgData name="Raysa Knight" userId="87b019da5b4ccf4e" providerId="LiveId" clId="{DBC775FA-CF8A-4E84-AA52-BCF15FD7F339}" dt="2025-05-15T23:34:31.116" v="976"/>
          <ac:spMkLst>
            <pc:docMk/>
            <pc:sldMk cId="80271904" sldId="308"/>
            <ac:spMk id="16" creationId="{7774421D-795F-2E83-74CF-CCA7150738B8}"/>
          </ac:spMkLst>
        </pc:spChg>
        <pc:spChg chg="mod">
          <ac:chgData name="Raysa Knight" userId="87b019da5b4ccf4e" providerId="LiveId" clId="{DBC775FA-CF8A-4E84-AA52-BCF15FD7F339}" dt="2025-05-15T23:34:31.116" v="976"/>
          <ac:spMkLst>
            <pc:docMk/>
            <pc:sldMk cId="80271904" sldId="308"/>
            <ac:spMk id="18" creationId="{AC8D4B91-9DF6-45C8-7548-41F50FC5C059}"/>
          </ac:spMkLst>
        </pc:spChg>
        <pc:grpChg chg="del">
          <ac:chgData name="Raysa Knight" userId="87b019da5b4ccf4e" providerId="LiveId" clId="{DBC775FA-CF8A-4E84-AA52-BCF15FD7F339}" dt="2025-05-15T23:34:34.248" v="977" actId="478"/>
          <ac:grpSpMkLst>
            <pc:docMk/>
            <pc:sldMk cId="80271904" sldId="308"/>
            <ac:grpSpMk id="4" creationId="{0AA17E57-9947-11BA-79FD-D36F6F23F6D9}"/>
          </ac:grpSpMkLst>
        </pc:grpChg>
        <pc:grpChg chg="del">
          <ac:chgData name="Raysa Knight" userId="87b019da5b4ccf4e" providerId="LiveId" clId="{DBC775FA-CF8A-4E84-AA52-BCF15FD7F339}" dt="2025-05-15T23:34:34.248" v="977" actId="478"/>
          <ac:grpSpMkLst>
            <pc:docMk/>
            <pc:sldMk cId="80271904" sldId="308"/>
            <ac:grpSpMk id="7" creationId="{5DD5460E-C371-14E1-17F1-D4308825D1BE}"/>
          </ac:grpSpMkLst>
        </pc:grpChg>
        <pc:grpChg chg="del">
          <ac:chgData name="Raysa Knight" userId="87b019da5b4ccf4e" providerId="LiveId" clId="{DBC775FA-CF8A-4E84-AA52-BCF15FD7F339}" dt="2025-05-15T23:34:34.248" v="977" actId="478"/>
          <ac:grpSpMkLst>
            <pc:docMk/>
            <pc:sldMk cId="80271904" sldId="308"/>
            <ac:grpSpMk id="10" creationId="{6DA552B0-DEDF-EAD3-FF8B-3CCDA1A281C0}"/>
          </ac:grpSpMkLst>
        </pc:grpChg>
        <pc:grpChg chg="del">
          <ac:chgData name="Raysa Knight" userId="87b019da5b4ccf4e" providerId="LiveId" clId="{DBC775FA-CF8A-4E84-AA52-BCF15FD7F339}" dt="2025-05-15T23:34:34.248" v="977" actId="478"/>
          <ac:grpSpMkLst>
            <pc:docMk/>
            <pc:sldMk cId="80271904" sldId="308"/>
            <ac:grpSpMk id="15" creationId="{A859F1CD-C8EA-DD4C-9E56-27E2F2B5DC88}"/>
          </ac:grpSpMkLst>
        </pc:grpChg>
        <pc:graphicFrameChg chg="del">
          <ac:chgData name="Raysa Knight" userId="87b019da5b4ccf4e" providerId="LiveId" clId="{DBC775FA-CF8A-4E84-AA52-BCF15FD7F339}" dt="2025-05-15T23:34:34.248" v="977" actId="478"/>
          <ac:graphicFrameMkLst>
            <pc:docMk/>
            <pc:sldMk cId="80271904" sldId="308"/>
            <ac:graphicFrameMk id="3" creationId="{F5A2267A-7D2F-8BCB-41C6-5C1D136842B2}"/>
          </ac:graphicFrameMkLst>
        </pc:graphicFrameChg>
        <pc:picChg chg="mod">
          <ac:chgData name="Raysa Knight" userId="87b019da5b4ccf4e" providerId="LiveId" clId="{DBC775FA-CF8A-4E84-AA52-BCF15FD7F339}" dt="2025-05-15T23:34:31.116" v="976"/>
          <ac:picMkLst>
            <pc:docMk/>
            <pc:sldMk cId="80271904" sldId="308"/>
            <ac:picMk id="5" creationId="{1CA4091F-7998-D137-4510-E605F76BE3A6}"/>
          </ac:picMkLst>
        </pc:picChg>
        <pc:picChg chg="mod">
          <ac:chgData name="Raysa Knight" userId="87b019da5b4ccf4e" providerId="LiveId" clId="{DBC775FA-CF8A-4E84-AA52-BCF15FD7F339}" dt="2025-05-15T23:34:31.116" v="976"/>
          <ac:picMkLst>
            <pc:docMk/>
            <pc:sldMk cId="80271904" sldId="308"/>
            <ac:picMk id="6" creationId="{75CA158A-8B1B-A894-80F1-E6399B4277B3}"/>
          </ac:picMkLst>
        </pc:picChg>
        <pc:picChg chg="mod">
          <ac:chgData name="Raysa Knight" userId="87b019da5b4ccf4e" providerId="LiveId" clId="{DBC775FA-CF8A-4E84-AA52-BCF15FD7F339}" dt="2025-05-15T23:34:31.116" v="976"/>
          <ac:picMkLst>
            <pc:docMk/>
            <pc:sldMk cId="80271904" sldId="308"/>
            <ac:picMk id="13" creationId="{94363181-3046-8FAE-8505-E6465A8726EF}"/>
          </ac:picMkLst>
        </pc:picChg>
        <pc:picChg chg="mod">
          <ac:chgData name="Raysa Knight" userId="87b019da5b4ccf4e" providerId="LiveId" clId="{DBC775FA-CF8A-4E84-AA52-BCF15FD7F339}" dt="2025-05-15T23:34:31.116" v="976"/>
          <ac:picMkLst>
            <pc:docMk/>
            <pc:sldMk cId="80271904" sldId="308"/>
            <ac:picMk id="14" creationId="{707B5EF3-A83B-3482-1F6D-EE2D7B697EFF}"/>
          </ac:picMkLst>
        </pc:picChg>
        <pc:picChg chg="mod">
          <ac:chgData name="Raysa Knight" userId="87b019da5b4ccf4e" providerId="LiveId" clId="{DBC775FA-CF8A-4E84-AA52-BCF15FD7F339}" dt="2025-05-15T23:34:31.116" v="976"/>
          <ac:picMkLst>
            <pc:docMk/>
            <pc:sldMk cId="80271904" sldId="308"/>
            <ac:picMk id="19" creationId="{AA55AA90-D6DD-957F-C5A4-CEEE7EBCC535}"/>
          </ac:picMkLst>
        </pc:picChg>
        <pc:picChg chg="add mod">
          <ac:chgData name="Raysa Knight" userId="87b019da5b4ccf4e" providerId="LiveId" clId="{DBC775FA-CF8A-4E84-AA52-BCF15FD7F339}" dt="2025-05-15T23:34:54.114" v="982" actId="14100"/>
          <ac:picMkLst>
            <pc:docMk/>
            <pc:sldMk cId="80271904" sldId="308"/>
            <ac:picMk id="20" creationId="{F46FBE5C-7795-3DE6-361C-E7849FD499AF}"/>
          </ac:picMkLst>
        </pc:picChg>
        <pc:picChg chg="add del mod">
          <ac:chgData name="Raysa Knight" userId="87b019da5b4ccf4e" providerId="LiveId" clId="{DBC775FA-CF8A-4E84-AA52-BCF15FD7F339}" dt="2025-05-15T23:34:34.248" v="977" actId="478"/>
          <ac:picMkLst>
            <pc:docMk/>
            <pc:sldMk cId="80271904" sldId="308"/>
            <ac:picMk id="2059" creationId="{58C76BCE-0657-0BF1-9995-E9CE528D7DD0}"/>
          </ac:picMkLst>
        </pc:picChg>
        <pc:picChg chg="del">
          <ac:chgData name="Raysa Knight" userId="87b019da5b4ccf4e" providerId="LiveId" clId="{DBC775FA-CF8A-4E84-AA52-BCF15FD7F339}" dt="2025-05-15T23:34:34.248" v="977" actId="478"/>
          <ac:picMkLst>
            <pc:docMk/>
            <pc:sldMk cId="80271904" sldId="308"/>
            <ac:picMk id="2063" creationId="{DD23BBA2-C9F3-7832-89B7-6C070C1561FD}"/>
          </ac:picMkLst>
        </pc:picChg>
        <pc:picChg chg="add del mod">
          <ac:chgData name="Raysa Knight" userId="87b019da5b4ccf4e" providerId="LiveId" clId="{DBC775FA-CF8A-4E84-AA52-BCF15FD7F339}" dt="2025-05-15T23:34:34.248" v="977" actId="478"/>
          <ac:picMkLst>
            <pc:docMk/>
            <pc:sldMk cId="80271904" sldId="308"/>
            <ac:picMk id="2064" creationId="{B96C2EAF-7951-EA1D-7A57-B3115AD595E8}"/>
          </ac:picMkLst>
        </pc:picChg>
        <pc:picChg chg="del">
          <ac:chgData name="Raysa Knight" userId="87b019da5b4ccf4e" providerId="LiveId" clId="{DBC775FA-CF8A-4E84-AA52-BCF15FD7F339}" dt="2025-05-15T23:34:28.449" v="975" actId="478"/>
          <ac:picMkLst>
            <pc:docMk/>
            <pc:sldMk cId="80271904" sldId="308"/>
            <ac:picMk id="11266" creationId="{5EFE7965-852E-48C5-3E1D-5354B30B6A16}"/>
          </ac:picMkLst>
        </pc:picChg>
      </pc:sldChg>
    </pc:docChg>
  </pc:docChgLst>
  <pc:docChgLst>
    <pc:chgData name="Raysa Knight" userId="87b019da5b4ccf4e" providerId="LiveId" clId="{A19D620C-595C-4AC2-A764-B428FB924022}"/>
    <pc:docChg chg="undo custSel addSld delSld modSld">
      <pc:chgData name="Raysa Knight" userId="87b019da5b4ccf4e" providerId="LiveId" clId="{A19D620C-595C-4AC2-A764-B428FB924022}" dt="2025-03-29T16:52:46.013" v="207" actId="478"/>
      <pc:docMkLst>
        <pc:docMk/>
      </pc:docMkLst>
      <pc:sldChg chg="modSp mod">
        <pc:chgData name="Raysa Knight" userId="87b019da5b4ccf4e" providerId="LiveId" clId="{A19D620C-595C-4AC2-A764-B428FB924022}" dt="2025-03-27T22:48:21.731" v="204" actId="14100"/>
        <pc:sldMkLst>
          <pc:docMk/>
          <pc:sldMk cId="2819061990" sldId="256"/>
        </pc:sldMkLst>
        <pc:spChg chg="mod">
          <ac:chgData name="Raysa Knight" userId="87b019da5b4ccf4e" providerId="LiveId" clId="{A19D620C-595C-4AC2-A764-B428FB924022}" dt="2025-03-27T22:48:21.731" v="204" actId="14100"/>
          <ac:spMkLst>
            <pc:docMk/>
            <pc:sldMk cId="2819061990" sldId="256"/>
            <ac:spMk id="3" creationId="{BA657B60-DE69-DB80-E3A1-04F36E2F1724}"/>
          </ac:spMkLst>
        </pc:spChg>
        <pc:spChg chg="mod">
          <ac:chgData name="Raysa Knight" userId="87b019da5b4ccf4e" providerId="LiveId" clId="{A19D620C-595C-4AC2-A764-B428FB924022}" dt="2025-03-27T13:44:47.234" v="186" actId="20577"/>
          <ac:spMkLst>
            <pc:docMk/>
            <pc:sldMk cId="2819061990" sldId="256"/>
            <ac:spMk id="6" creationId="{6B2871E4-D4AC-9271-7ACF-CE3CBCA20BF7}"/>
          </ac:spMkLst>
        </pc:spChg>
      </pc:sldChg>
      <pc:sldChg chg="del">
        <pc:chgData name="Raysa Knight" userId="87b019da5b4ccf4e" providerId="LiveId" clId="{A19D620C-595C-4AC2-A764-B428FB924022}" dt="2025-03-27T13:43:41.781" v="114" actId="47"/>
        <pc:sldMkLst>
          <pc:docMk/>
          <pc:sldMk cId="2490733392" sldId="257"/>
        </pc:sldMkLst>
      </pc:sldChg>
      <pc:sldChg chg="del">
        <pc:chgData name="Raysa Knight" userId="87b019da5b4ccf4e" providerId="LiveId" clId="{A19D620C-595C-4AC2-A764-B428FB924022}" dt="2025-03-27T13:43:42.509" v="115" actId="47"/>
        <pc:sldMkLst>
          <pc:docMk/>
          <pc:sldMk cId="2442475409" sldId="258"/>
        </pc:sldMkLst>
      </pc:sldChg>
      <pc:sldChg chg="del">
        <pc:chgData name="Raysa Knight" userId="87b019da5b4ccf4e" providerId="LiveId" clId="{A19D620C-595C-4AC2-A764-B428FB924022}" dt="2025-03-27T13:43:43.114" v="116" actId="47"/>
        <pc:sldMkLst>
          <pc:docMk/>
          <pc:sldMk cId="3468582433" sldId="259"/>
        </pc:sldMkLst>
      </pc:sldChg>
      <pc:sldChg chg="del">
        <pc:chgData name="Raysa Knight" userId="87b019da5b4ccf4e" providerId="LiveId" clId="{A19D620C-595C-4AC2-A764-B428FB924022}" dt="2025-03-27T13:43:43.749" v="117" actId="47"/>
        <pc:sldMkLst>
          <pc:docMk/>
          <pc:sldMk cId="2436965446" sldId="260"/>
        </pc:sldMkLst>
      </pc:sldChg>
      <pc:sldChg chg="del">
        <pc:chgData name="Raysa Knight" userId="87b019da5b4ccf4e" providerId="LiveId" clId="{A19D620C-595C-4AC2-A764-B428FB924022}" dt="2025-03-27T13:43:44.329" v="118" actId="47"/>
        <pc:sldMkLst>
          <pc:docMk/>
          <pc:sldMk cId="3555983538" sldId="261"/>
        </pc:sldMkLst>
      </pc:sldChg>
      <pc:sldChg chg="del">
        <pc:chgData name="Raysa Knight" userId="87b019da5b4ccf4e" providerId="LiveId" clId="{A19D620C-595C-4AC2-A764-B428FB924022}" dt="2025-03-27T13:43:44.867" v="119" actId="47"/>
        <pc:sldMkLst>
          <pc:docMk/>
          <pc:sldMk cId="594481723" sldId="262"/>
        </pc:sldMkLst>
      </pc:sldChg>
      <pc:sldChg chg="del">
        <pc:chgData name="Raysa Knight" userId="87b019da5b4ccf4e" providerId="LiveId" clId="{A19D620C-595C-4AC2-A764-B428FB924022}" dt="2025-03-27T13:43:46.503" v="122" actId="47"/>
        <pc:sldMkLst>
          <pc:docMk/>
          <pc:sldMk cId="3961587251" sldId="263"/>
        </pc:sldMkLst>
      </pc:sldChg>
      <pc:sldChg chg="del">
        <pc:chgData name="Raysa Knight" userId="87b019da5b4ccf4e" providerId="LiveId" clId="{A19D620C-595C-4AC2-A764-B428FB924022}" dt="2025-03-27T13:43:47.099" v="123" actId="47"/>
        <pc:sldMkLst>
          <pc:docMk/>
          <pc:sldMk cId="543650198" sldId="264"/>
        </pc:sldMkLst>
      </pc:sldChg>
      <pc:sldChg chg="del">
        <pc:chgData name="Raysa Knight" userId="87b019da5b4ccf4e" providerId="LiveId" clId="{A19D620C-595C-4AC2-A764-B428FB924022}" dt="2025-03-27T13:43:48.129" v="125" actId="47"/>
        <pc:sldMkLst>
          <pc:docMk/>
          <pc:sldMk cId="302424156" sldId="265"/>
        </pc:sldMkLst>
      </pc:sldChg>
      <pc:sldChg chg="del">
        <pc:chgData name="Raysa Knight" userId="87b019da5b4ccf4e" providerId="LiveId" clId="{A19D620C-595C-4AC2-A764-B428FB924022}" dt="2025-03-27T13:43:47.659" v="124" actId="47"/>
        <pc:sldMkLst>
          <pc:docMk/>
          <pc:sldMk cId="2141586793" sldId="266"/>
        </pc:sldMkLst>
      </pc:sldChg>
      <pc:sldChg chg="del">
        <pc:chgData name="Raysa Knight" userId="87b019da5b4ccf4e" providerId="LiveId" clId="{A19D620C-595C-4AC2-A764-B428FB924022}" dt="2025-03-27T13:43:48.695" v="126" actId="47"/>
        <pc:sldMkLst>
          <pc:docMk/>
          <pc:sldMk cId="1848269870" sldId="267"/>
        </pc:sldMkLst>
      </pc:sldChg>
      <pc:sldChg chg="del">
        <pc:chgData name="Raysa Knight" userId="87b019da5b4ccf4e" providerId="LiveId" clId="{A19D620C-595C-4AC2-A764-B428FB924022}" dt="2025-03-27T13:43:45.425" v="120" actId="47"/>
        <pc:sldMkLst>
          <pc:docMk/>
          <pc:sldMk cId="987183199" sldId="268"/>
        </pc:sldMkLst>
      </pc:sldChg>
      <pc:sldChg chg="del">
        <pc:chgData name="Raysa Knight" userId="87b019da5b4ccf4e" providerId="LiveId" clId="{A19D620C-595C-4AC2-A764-B428FB924022}" dt="2025-03-27T13:43:49.193" v="127" actId="47"/>
        <pc:sldMkLst>
          <pc:docMk/>
          <pc:sldMk cId="3858266766" sldId="269"/>
        </pc:sldMkLst>
      </pc:sldChg>
      <pc:sldChg chg="del">
        <pc:chgData name="Raysa Knight" userId="87b019da5b4ccf4e" providerId="LiveId" clId="{A19D620C-595C-4AC2-A764-B428FB924022}" dt="2025-03-27T13:43:49.722" v="128" actId="47"/>
        <pc:sldMkLst>
          <pc:docMk/>
          <pc:sldMk cId="2602541713" sldId="270"/>
        </pc:sldMkLst>
      </pc:sldChg>
      <pc:sldChg chg="del">
        <pc:chgData name="Raysa Knight" userId="87b019da5b4ccf4e" providerId="LiveId" clId="{A19D620C-595C-4AC2-A764-B428FB924022}" dt="2025-03-27T13:43:45.942" v="121" actId="47"/>
        <pc:sldMkLst>
          <pc:docMk/>
          <pc:sldMk cId="1276505803" sldId="271"/>
        </pc:sldMkLst>
      </pc:sldChg>
      <pc:sldChg chg="del">
        <pc:chgData name="Raysa Knight" userId="87b019da5b4ccf4e" providerId="LiveId" clId="{A19D620C-595C-4AC2-A764-B428FB924022}" dt="2025-03-27T13:41:25.787" v="106" actId="47"/>
        <pc:sldMkLst>
          <pc:docMk/>
          <pc:sldMk cId="3375086741" sldId="272"/>
        </pc:sldMkLst>
      </pc:sldChg>
      <pc:sldChg chg="del">
        <pc:chgData name="Raysa Knight" userId="87b019da5b4ccf4e" providerId="LiveId" clId="{A19D620C-595C-4AC2-A764-B428FB924022}" dt="2025-03-27T13:42:05.471" v="110" actId="47"/>
        <pc:sldMkLst>
          <pc:docMk/>
          <pc:sldMk cId="2403358580" sldId="273"/>
        </pc:sldMkLst>
      </pc:sldChg>
      <pc:sldChg chg="del">
        <pc:chgData name="Raysa Knight" userId="87b019da5b4ccf4e" providerId="LiveId" clId="{A19D620C-595C-4AC2-A764-B428FB924022}" dt="2025-03-27T13:42:06.072" v="111" actId="47"/>
        <pc:sldMkLst>
          <pc:docMk/>
          <pc:sldMk cId="3281768964" sldId="274"/>
        </pc:sldMkLst>
      </pc:sldChg>
      <pc:sldChg chg="addSp delSp modSp add del mod">
        <pc:chgData name="Raysa Knight" userId="87b019da5b4ccf4e" providerId="LiveId" clId="{A19D620C-595C-4AC2-A764-B428FB924022}" dt="2025-03-29T16:52:46.013" v="207" actId="478"/>
        <pc:sldMkLst>
          <pc:docMk/>
          <pc:sldMk cId="3565847374" sldId="275"/>
        </pc:sldMkLst>
      </pc:sldChg>
      <pc:sldChg chg="del">
        <pc:chgData name="Raysa Knight" userId="87b019da5b4ccf4e" providerId="LiveId" clId="{A19D620C-595C-4AC2-A764-B428FB924022}" dt="2025-03-27T13:43:54.475" v="129" actId="47"/>
        <pc:sldMkLst>
          <pc:docMk/>
          <pc:sldMk cId="2379106951" sldId="276"/>
        </pc:sldMkLst>
      </pc:sldChg>
      <pc:sldChg chg="del">
        <pc:chgData name="Raysa Knight" userId="87b019da5b4ccf4e" providerId="LiveId" clId="{A19D620C-595C-4AC2-A764-B428FB924022}" dt="2025-03-27T13:43:55.244" v="130" actId="47"/>
        <pc:sldMkLst>
          <pc:docMk/>
          <pc:sldMk cId="2087550338" sldId="277"/>
        </pc:sldMkLst>
      </pc:sldChg>
      <pc:sldChg chg="del">
        <pc:chgData name="Raysa Knight" userId="87b019da5b4ccf4e" providerId="LiveId" clId="{A19D620C-595C-4AC2-A764-B428FB924022}" dt="2025-03-27T13:43:56.341" v="131" actId="47"/>
        <pc:sldMkLst>
          <pc:docMk/>
          <pc:sldMk cId="3331033947" sldId="278"/>
        </pc:sldMkLst>
      </pc:sldChg>
      <pc:sldChg chg="del">
        <pc:chgData name="Raysa Knight" userId="87b019da5b4ccf4e" providerId="LiveId" clId="{A19D620C-595C-4AC2-A764-B428FB924022}" dt="2025-03-27T13:43:57.177" v="132" actId="47"/>
        <pc:sldMkLst>
          <pc:docMk/>
          <pc:sldMk cId="1327984607" sldId="279"/>
        </pc:sldMkLst>
      </pc:sldChg>
      <pc:sldChg chg="del">
        <pc:chgData name="Raysa Knight" userId="87b019da5b4ccf4e" providerId="LiveId" clId="{A19D620C-595C-4AC2-A764-B428FB924022}" dt="2025-03-27T13:43:58.209" v="133" actId="47"/>
        <pc:sldMkLst>
          <pc:docMk/>
          <pc:sldMk cId="860209683" sldId="280"/>
        </pc:sldMkLst>
      </pc:sldChg>
      <pc:sldChg chg="del">
        <pc:chgData name="Raysa Knight" userId="87b019da5b4ccf4e" providerId="LiveId" clId="{A19D620C-595C-4AC2-A764-B428FB924022}" dt="2025-03-27T13:43:58.881" v="134" actId="47"/>
        <pc:sldMkLst>
          <pc:docMk/>
          <pc:sldMk cId="1402640768" sldId="281"/>
        </pc:sldMkLst>
      </pc:sldChg>
      <pc:sldChg chg="del">
        <pc:chgData name="Raysa Knight" userId="87b019da5b4ccf4e" providerId="LiveId" clId="{A19D620C-595C-4AC2-A764-B428FB924022}" dt="2025-03-27T13:43:59.658" v="135" actId="47"/>
        <pc:sldMkLst>
          <pc:docMk/>
          <pc:sldMk cId="2660783930" sldId="282"/>
        </pc:sldMkLst>
      </pc:sldChg>
      <pc:sldChg chg="del">
        <pc:chgData name="Raysa Knight" userId="87b019da5b4ccf4e" providerId="LiveId" clId="{A19D620C-595C-4AC2-A764-B428FB924022}" dt="2025-03-27T13:44:00.237" v="136" actId="47"/>
        <pc:sldMkLst>
          <pc:docMk/>
          <pc:sldMk cId="620372146" sldId="283"/>
        </pc:sldMkLst>
      </pc:sldChg>
      <pc:sldChg chg="del">
        <pc:chgData name="Raysa Knight" userId="87b019da5b4ccf4e" providerId="LiveId" clId="{A19D620C-595C-4AC2-A764-B428FB924022}" dt="2025-03-27T13:44:00.842" v="137" actId="47"/>
        <pc:sldMkLst>
          <pc:docMk/>
          <pc:sldMk cId="3966300696" sldId="284"/>
        </pc:sldMkLst>
      </pc:sldChg>
      <pc:sldChg chg="del">
        <pc:chgData name="Raysa Knight" userId="87b019da5b4ccf4e" providerId="LiveId" clId="{A19D620C-595C-4AC2-A764-B428FB924022}" dt="2025-03-27T13:44:01.407" v="138" actId="47"/>
        <pc:sldMkLst>
          <pc:docMk/>
          <pc:sldMk cId="2928887816" sldId="285"/>
        </pc:sldMkLst>
      </pc:sldChg>
      <pc:sldChg chg="del">
        <pc:chgData name="Raysa Knight" userId="87b019da5b4ccf4e" providerId="LiveId" clId="{A19D620C-595C-4AC2-A764-B428FB924022}" dt="2025-03-27T13:44:02.243" v="139" actId="47"/>
        <pc:sldMkLst>
          <pc:docMk/>
          <pc:sldMk cId="3929217211" sldId="286"/>
        </pc:sldMkLst>
      </pc:sldChg>
      <pc:sldChg chg="del">
        <pc:chgData name="Raysa Knight" userId="87b019da5b4ccf4e" providerId="LiveId" clId="{A19D620C-595C-4AC2-A764-B428FB924022}" dt="2025-03-27T13:44:02.909" v="140" actId="47"/>
        <pc:sldMkLst>
          <pc:docMk/>
          <pc:sldMk cId="1974106868" sldId="287"/>
        </pc:sldMkLst>
      </pc:sldChg>
      <pc:sldChg chg="del">
        <pc:chgData name="Raysa Knight" userId="87b019da5b4ccf4e" providerId="LiveId" clId="{A19D620C-595C-4AC2-A764-B428FB924022}" dt="2025-03-27T13:44:03.451" v="141" actId="47"/>
        <pc:sldMkLst>
          <pc:docMk/>
          <pc:sldMk cId="1402726344" sldId="288"/>
        </pc:sldMkLst>
      </pc:sldChg>
      <pc:sldChg chg="del">
        <pc:chgData name="Raysa Knight" userId="87b019da5b4ccf4e" providerId="LiveId" clId="{A19D620C-595C-4AC2-A764-B428FB924022}" dt="2025-03-27T13:44:04.040" v="142" actId="47"/>
        <pc:sldMkLst>
          <pc:docMk/>
          <pc:sldMk cId="3673524749" sldId="289"/>
        </pc:sldMkLst>
      </pc:sldChg>
      <pc:sldChg chg="del">
        <pc:chgData name="Raysa Knight" userId="87b019da5b4ccf4e" providerId="LiveId" clId="{A19D620C-595C-4AC2-A764-B428FB924022}" dt="2025-03-27T13:44:04.921" v="143" actId="47"/>
        <pc:sldMkLst>
          <pc:docMk/>
          <pc:sldMk cId="2289680062" sldId="290"/>
        </pc:sldMkLst>
      </pc:sldChg>
      <pc:sldChg chg="del">
        <pc:chgData name="Raysa Knight" userId="87b019da5b4ccf4e" providerId="LiveId" clId="{A19D620C-595C-4AC2-A764-B428FB924022}" dt="2025-03-27T13:44:05.494" v="144" actId="47"/>
        <pc:sldMkLst>
          <pc:docMk/>
          <pc:sldMk cId="162603340" sldId="291"/>
        </pc:sldMkLst>
      </pc:sldChg>
      <pc:sldChg chg="del">
        <pc:chgData name="Raysa Knight" userId="87b019da5b4ccf4e" providerId="LiveId" clId="{A19D620C-595C-4AC2-A764-B428FB924022}" dt="2025-03-27T13:44:06.309" v="145" actId="47"/>
        <pc:sldMkLst>
          <pc:docMk/>
          <pc:sldMk cId="2318849275" sldId="292"/>
        </pc:sldMkLst>
      </pc:sldChg>
      <pc:sldChg chg="modSp mod">
        <pc:chgData name="Raysa Knight" userId="87b019da5b4ccf4e" providerId="LiveId" clId="{A19D620C-595C-4AC2-A764-B428FB924022}" dt="2025-03-27T13:41:41.459" v="109" actId="1076"/>
        <pc:sldMkLst>
          <pc:docMk/>
          <pc:sldMk cId="1397691707" sldId="293"/>
        </pc:sldMkLst>
      </pc:sldChg>
      <pc:sldChg chg="del">
        <pc:chgData name="Raysa Knight" userId="87b019da5b4ccf4e" providerId="LiveId" clId="{A19D620C-595C-4AC2-A764-B428FB924022}" dt="2025-03-27T13:44:07.739" v="146" actId="47"/>
        <pc:sldMkLst>
          <pc:docMk/>
          <pc:sldMk cId="2816011402"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D5790-93B3-485C-8092-7BF724F769AB}" type="datetimeFigureOut">
              <a:rPr lang="es-CL" smtClean="0"/>
              <a:t>15-05-2025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6A8F1-6872-4F1D-A3DB-2C0BA2004203}" type="slidenum">
              <a:rPr lang="es-CL" smtClean="0"/>
              <a:t>‹Nº›</a:t>
            </a:fld>
            <a:endParaRPr lang="es-CL"/>
          </a:p>
        </p:txBody>
      </p:sp>
    </p:spTree>
    <p:extLst>
      <p:ext uri="{BB962C8B-B14F-4D97-AF65-F5344CB8AC3E}">
        <p14:creationId xmlns:p14="http://schemas.microsoft.com/office/powerpoint/2010/main" val="376622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276A8F1-6872-4F1D-A3DB-2C0BA2004203}" type="slidenum">
              <a:rPr lang="es-CL" smtClean="0"/>
              <a:t>1</a:t>
            </a:fld>
            <a:endParaRPr lang="es-CL"/>
          </a:p>
        </p:txBody>
      </p:sp>
    </p:spTree>
    <p:extLst>
      <p:ext uri="{BB962C8B-B14F-4D97-AF65-F5344CB8AC3E}">
        <p14:creationId xmlns:p14="http://schemas.microsoft.com/office/powerpoint/2010/main" val="94497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E00BA-97BC-C5A4-5F7A-B7BE4713603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0B1CC9-4EF7-9E08-C3FA-DA9C73F8589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2E577E0-ABF5-18C6-FBB8-F9CE0903FE5F}"/>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1126EB4F-0AAF-D119-9FD3-48E529FA87FD}"/>
              </a:ext>
            </a:extLst>
          </p:cNvPr>
          <p:cNvSpPr>
            <a:spLocks noGrp="1"/>
          </p:cNvSpPr>
          <p:nvPr>
            <p:ph type="sldNum" sz="quarter" idx="5"/>
          </p:nvPr>
        </p:nvSpPr>
        <p:spPr/>
        <p:txBody>
          <a:bodyPr/>
          <a:lstStyle/>
          <a:p>
            <a:fld id="{4276A8F1-6872-4F1D-A3DB-2C0BA2004203}" type="slidenum">
              <a:rPr lang="es-CL" smtClean="0"/>
              <a:t>12</a:t>
            </a:fld>
            <a:endParaRPr lang="es-CL"/>
          </a:p>
        </p:txBody>
      </p:sp>
    </p:spTree>
    <p:extLst>
      <p:ext uri="{BB962C8B-B14F-4D97-AF65-F5344CB8AC3E}">
        <p14:creationId xmlns:p14="http://schemas.microsoft.com/office/powerpoint/2010/main" val="289814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01A8-EFC4-49BC-D542-6CE04F4C448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A469047-87BC-B438-DC64-C35B9AE4E50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AE9D181-1B42-E245-1BAA-D48561392C93}"/>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9448F2D4-3CE6-E35B-311D-D2D5DCCC58AB}"/>
              </a:ext>
            </a:extLst>
          </p:cNvPr>
          <p:cNvSpPr>
            <a:spLocks noGrp="1"/>
          </p:cNvSpPr>
          <p:nvPr>
            <p:ph type="sldNum" sz="quarter" idx="5"/>
          </p:nvPr>
        </p:nvSpPr>
        <p:spPr/>
        <p:txBody>
          <a:bodyPr/>
          <a:lstStyle/>
          <a:p>
            <a:fld id="{4276A8F1-6872-4F1D-A3DB-2C0BA2004203}" type="slidenum">
              <a:rPr lang="es-CL" smtClean="0"/>
              <a:t>13</a:t>
            </a:fld>
            <a:endParaRPr lang="es-CL"/>
          </a:p>
        </p:txBody>
      </p:sp>
    </p:spTree>
    <p:extLst>
      <p:ext uri="{BB962C8B-B14F-4D97-AF65-F5344CB8AC3E}">
        <p14:creationId xmlns:p14="http://schemas.microsoft.com/office/powerpoint/2010/main" val="122548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655A2-CB24-537C-7F82-78061434C4E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A72678C-B1B1-2581-B6C7-788748A50DA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E10BD3D-A7AB-F5C8-B9AD-63E8B9E0663C}"/>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3E03DCB6-25F3-F76F-30BC-AB3E398F92AA}"/>
              </a:ext>
            </a:extLst>
          </p:cNvPr>
          <p:cNvSpPr>
            <a:spLocks noGrp="1"/>
          </p:cNvSpPr>
          <p:nvPr>
            <p:ph type="sldNum" sz="quarter" idx="5"/>
          </p:nvPr>
        </p:nvSpPr>
        <p:spPr/>
        <p:txBody>
          <a:bodyPr/>
          <a:lstStyle/>
          <a:p>
            <a:fld id="{4276A8F1-6872-4F1D-A3DB-2C0BA2004203}" type="slidenum">
              <a:rPr lang="es-CL" smtClean="0"/>
              <a:t>14</a:t>
            </a:fld>
            <a:endParaRPr lang="es-CL"/>
          </a:p>
        </p:txBody>
      </p:sp>
    </p:spTree>
    <p:extLst>
      <p:ext uri="{BB962C8B-B14F-4D97-AF65-F5344CB8AC3E}">
        <p14:creationId xmlns:p14="http://schemas.microsoft.com/office/powerpoint/2010/main" val="230070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73C16-163A-917F-C07B-7920AF37A35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F691685-59E2-6F56-4DBD-3C18C6A41F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75BF0B7-9320-A12F-7128-BB4185F52D4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63C70C7D-12FE-D99C-51F3-CF281B3E2943}"/>
              </a:ext>
            </a:extLst>
          </p:cNvPr>
          <p:cNvSpPr>
            <a:spLocks noGrp="1"/>
          </p:cNvSpPr>
          <p:nvPr>
            <p:ph type="sldNum" sz="quarter" idx="5"/>
          </p:nvPr>
        </p:nvSpPr>
        <p:spPr/>
        <p:txBody>
          <a:bodyPr/>
          <a:lstStyle/>
          <a:p>
            <a:fld id="{4276A8F1-6872-4F1D-A3DB-2C0BA2004203}" type="slidenum">
              <a:rPr lang="es-CL" smtClean="0"/>
              <a:t>15</a:t>
            </a:fld>
            <a:endParaRPr lang="es-CL"/>
          </a:p>
        </p:txBody>
      </p:sp>
    </p:spTree>
    <p:extLst>
      <p:ext uri="{BB962C8B-B14F-4D97-AF65-F5344CB8AC3E}">
        <p14:creationId xmlns:p14="http://schemas.microsoft.com/office/powerpoint/2010/main" val="1499453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ABE8A-B705-8FE9-AFF8-C465A0BA249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684930C-F480-BB42-CDD6-B1CAF117EF1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827F38D-A64A-A571-1FB5-657A9715843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41760B27-243D-CBCA-6C48-687920FDBBFA}"/>
              </a:ext>
            </a:extLst>
          </p:cNvPr>
          <p:cNvSpPr>
            <a:spLocks noGrp="1"/>
          </p:cNvSpPr>
          <p:nvPr>
            <p:ph type="sldNum" sz="quarter" idx="5"/>
          </p:nvPr>
        </p:nvSpPr>
        <p:spPr/>
        <p:txBody>
          <a:bodyPr/>
          <a:lstStyle/>
          <a:p>
            <a:fld id="{4276A8F1-6872-4F1D-A3DB-2C0BA2004203}" type="slidenum">
              <a:rPr lang="es-CL" smtClean="0"/>
              <a:t>16</a:t>
            </a:fld>
            <a:endParaRPr lang="es-CL"/>
          </a:p>
        </p:txBody>
      </p:sp>
    </p:spTree>
    <p:extLst>
      <p:ext uri="{BB962C8B-B14F-4D97-AF65-F5344CB8AC3E}">
        <p14:creationId xmlns:p14="http://schemas.microsoft.com/office/powerpoint/2010/main" val="85731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AF5A8-8F50-6492-3CA6-C93BE0B9E6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19D5425-F1C8-3BF5-1713-248FD9E58A0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1707D62-AEA0-FFBC-503A-831DDE539974}"/>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AB8CACB3-7B0E-ECCA-2D8B-049A1DE15D6E}"/>
              </a:ext>
            </a:extLst>
          </p:cNvPr>
          <p:cNvSpPr>
            <a:spLocks noGrp="1"/>
          </p:cNvSpPr>
          <p:nvPr>
            <p:ph type="sldNum" sz="quarter" idx="5"/>
          </p:nvPr>
        </p:nvSpPr>
        <p:spPr/>
        <p:txBody>
          <a:bodyPr/>
          <a:lstStyle/>
          <a:p>
            <a:fld id="{4276A8F1-6872-4F1D-A3DB-2C0BA2004203}" type="slidenum">
              <a:rPr lang="es-CL" smtClean="0"/>
              <a:t>17</a:t>
            </a:fld>
            <a:endParaRPr lang="es-CL"/>
          </a:p>
        </p:txBody>
      </p:sp>
    </p:spTree>
    <p:extLst>
      <p:ext uri="{BB962C8B-B14F-4D97-AF65-F5344CB8AC3E}">
        <p14:creationId xmlns:p14="http://schemas.microsoft.com/office/powerpoint/2010/main" val="3195644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AF8AC-7A64-FC64-7ECA-D32A75882EA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69BE1FE-C86B-EEDA-0274-C20EA066731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F3C7ACB-6158-F8E1-2F5A-BD071BBEF995}"/>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C6AC50F5-6363-7ABB-5984-162208998638}"/>
              </a:ext>
            </a:extLst>
          </p:cNvPr>
          <p:cNvSpPr>
            <a:spLocks noGrp="1"/>
          </p:cNvSpPr>
          <p:nvPr>
            <p:ph type="sldNum" sz="quarter" idx="5"/>
          </p:nvPr>
        </p:nvSpPr>
        <p:spPr/>
        <p:txBody>
          <a:bodyPr/>
          <a:lstStyle/>
          <a:p>
            <a:fld id="{4276A8F1-6872-4F1D-A3DB-2C0BA2004203}" type="slidenum">
              <a:rPr lang="es-CL" smtClean="0"/>
              <a:t>18</a:t>
            </a:fld>
            <a:endParaRPr lang="es-CL"/>
          </a:p>
        </p:txBody>
      </p:sp>
    </p:spTree>
    <p:extLst>
      <p:ext uri="{BB962C8B-B14F-4D97-AF65-F5344CB8AC3E}">
        <p14:creationId xmlns:p14="http://schemas.microsoft.com/office/powerpoint/2010/main" val="393643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FA4BB-B8D6-DF72-7D13-FFCB6773DED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900D1D8-48A9-FAF9-C88F-237A10189EF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7C1C766-B34B-3C07-CAF8-278FF54AA70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96390146-CAAE-F16E-8856-8EB16E7C1BB3}"/>
              </a:ext>
            </a:extLst>
          </p:cNvPr>
          <p:cNvSpPr>
            <a:spLocks noGrp="1"/>
          </p:cNvSpPr>
          <p:nvPr>
            <p:ph type="sldNum" sz="quarter" idx="5"/>
          </p:nvPr>
        </p:nvSpPr>
        <p:spPr/>
        <p:txBody>
          <a:bodyPr/>
          <a:lstStyle/>
          <a:p>
            <a:fld id="{4276A8F1-6872-4F1D-A3DB-2C0BA2004203}" type="slidenum">
              <a:rPr lang="es-CL" smtClean="0"/>
              <a:t>19</a:t>
            </a:fld>
            <a:endParaRPr lang="es-CL"/>
          </a:p>
        </p:txBody>
      </p:sp>
    </p:spTree>
    <p:extLst>
      <p:ext uri="{BB962C8B-B14F-4D97-AF65-F5344CB8AC3E}">
        <p14:creationId xmlns:p14="http://schemas.microsoft.com/office/powerpoint/2010/main" val="296545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CD3D3-81F2-FEEB-7CFB-15EEDA31395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2556E19-4898-76FD-AC3B-29F4C9BD262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02C8085-ACF4-0719-E29B-769DB5CB9AF6}"/>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9ACDC6F3-0C75-0B1E-9952-37100A6F2B22}"/>
              </a:ext>
            </a:extLst>
          </p:cNvPr>
          <p:cNvSpPr>
            <a:spLocks noGrp="1"/>
          </p:cNvSpPr>
          <p:nvPr>
            <p:ph type="sldNum" sz="quarter" idx="5"/>
          </p:nvPr>
        </p:nvSpPr>
        <p:spPr/>
        <p:txBody>
          <a:bodyPr/>
          <a:lstStyle/>
          <a:p>
            <a:fld id="{4276A8F1-6872-4F1D-A3DB-2C0BA2004203}" type="slidenum">
              <a:rPr lang="es-CL" smtClean="0"/>
              <a:t>20</a:t>
            </a:fld>
            <a:endParaRPr lang="es-CL"/>
          </a:p>
        </p:txBody>
      </p:sp>
    </p:spTree>
    <p:extLst>
      <p:ext uri="{BB962C8B-B14F-4D97-AF65-F5344CB8AC3E}">
        <p14:creationId xmlns:p14="http://schemas.microsoft.com/office/powerpoint/2010/main" val="2914707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5DF9-DD33-E500-F6A6-B7E66098B6D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6BC4DA2-D958-2574-AA8E-81DFA0BC3E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AE406A4-7CA5-5D54-01CA-E7B4F94AC03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2E624064-E9F2-4E46-D076-0E7E3CA1736A}"/>
              </a:ext>
            </a:extLst>
          </p:cNvPr>
          <p:cNvSpPr>
            <a:spLocks noGrp="1"/>
          </p:cNvSpPr>
          <p:nvPr>
            <p:ph type="sldNum" sz="quarter" idx="5"/>
          </p:nvPr>
        </p:nvSpPr>
        <p:spPr/>
        <p:txBody>
          <a:bodyPr/>
          <a:lstStyle/>
          <a:p>
            <a:fld id="{4276A8F1-6872-4F1D-A3DB-2C0BA2004203}" type="slidenum">
              <a:rPr lang="es-CL" smtClean="0"/>
              <a:t>21</a:t>
            </a:fld>
            <a:endParaRPr lang="es-CL"/>
          </a:p>
        </p:txBody>
      </p:sp>
    </p:spTree>
    <p:extLst>
      <p:ext uri="{BB962C8B-B14F-4D97-AF65-F5344CB8AC3E}">
        <p14:creationId xmlns:p14="http://schemas.microsoft.com/office/powerpoint/2010/main" val="273353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D6307-1BEB-264F-553F-057ACF9DCB4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9869AE6-23D7-DC21-1529-981F4AEDB6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BD753D-A048-1FF9-884B-543DCEACE5B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27DCC28F-D831-B0F4-7365-696890942B73}"/>
              </a:ext>
            </a:extLst>
          </p:cNvPr>
          <p:cNvSpPr>
            <a:spLocks noGrp="1"/>
          </p:cNvSpPr>
          <p:nvPr>
            <p:ph type="sldNum" sz="quarter" idx="5"/>
          </p:nvPr>
        </p:nvSpPr>
        <p:spPr/>
        <p:txBody>
          <a:bodyPr/>
          <a:lstStyle/>
          <a:p>
            <a:fld id="{4276A8F1-6872-4F1D-A3DB-2C0BA2004203}" type="slidenum">
              <a:rPr lang="es-CL" smtClean="0"/>
              <a:t>3</a:t>
            </a:fld>
            <a:endParaRPr lang="es-CL"/>
          </a:p>
        </p:txBody>
      </p:sp>
    </p:spTree>
    <p:extLst>
      <p:ext uri="{BB962C8B-B14F-4D97-AF65-F5344CB8AC3E}">
        <p14:creationId xmlns:p14="http://schemas.microsoft.com/office/powerpoint/2010/main" val="347208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320BF-1D6D-8888-EA8C-DA2B138520E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76A11ED-7A89-8836-7DA0-871307E24C0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82F11DE-5674-2582-AB94-1A69A072F49F}"/>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E4A50C72-22D5-969A-0CCF-12C409792871}"/>
              </a:ext>
            </a:extLst>
          </p:cNvPr>
          <p:cNvSpPr>
            <a:spLocks noGrp="1"/>
          </p:cNvSpPr>
          <p:nvPr>
            <p:ph type="sldNum" sz="quarter" idx="5"/>
          </p:nvPr>
        </p:nvSpPr>
        <p:spPr/>
        <p:txBody>
          <a:bodyPr/>
          <a:lstStyle/>
          <a:p>
            <a:fld id="{4276A8F1-6872-4F1D-A3DB-2C0BA2004203}" type="slidenum">
              <a:rPr lang="es-CL" smtClean="0"/>
              <a:t>22</a:t>
            </a:fld>
            <a:endParaRPr lang="es-CL"/>
          </a:p>
        </p:txBody>
      </p:sp>
    </p:spTree>
    <p:extLst>
      <p:ext uri="{BB962C8B-B14F-4D97-AF65-F5344CB8AC3E}">
        <p14:creationId xmlns:p14="http://schemas.microsoft.com/office/powerpoint/2010/main" val="2896459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AFAEB-0FC6-1CE3-546A-63F1B1B13D3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5280877-6F42-667A-20B5-13A7368C2ED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8B92DA-845A-210C-D598-32E88B8A39A8}"/>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6509C83A-47C9-3F48-1492-B1ACCEDB84C6}"/>
              </a:ext>
            </a:extLst>
          </p:cNvPr>
          <p:cNvSpPr>
            <a:spLocks noGrp="1"/>
          </p:cNvSpPr>
          <p:nvPr>
            <p:ph type="sldNum" sz="quarter" idx="5"/>
          </p:nvPr>
        </p:nvSpPr>
        <p:spPr/>
        <p:txBody>
          <a:bodyPr/>
          <a:lstStyle/>
          <a:p>
            <a:fld id="{4276A8F1-6872-4F1D-A3DB-2C0BA2004203}" type="slidenum">
              <a:rPr lang="es-CL" smtClean="0"/>
              <a:t>24</a:t>
            </a:fld>
            <a:endParaRPr lang="es-CL"/>
          </a:p>
        </p:txBody>
      </p:sp>
    </p:spTree>
    <p:extLst>
      <p:ext uri="{BB962C8B-B14F-4D97-AF65-F5344CB8AC3E}">
        <p14:creationId xmlns:p14="http://schemas.microsoft.com/office/powerpoint/2010/main" val="1509736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7365D-460D-DCF9-32BD-2A809415F8E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A03F506-A42F-9882-328F-34A0B4FC8D1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FF43CF8-2EB6-2165-7475-B118F87A62A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AC68855A-486E-B8E7-CB64-A945956B8F57}"/>
              </a:ext>
            </a:extLst>
          </p:cNvPr>
          <p:cNvSpPr>
            <a:spLocks noGrp="1"/>
          </p:cNvSpPr>
          <p:nvPr>
            <p:ph type="sldNum" sz="quarter" idx="5"/>
          </p:nvPr>
        </p:nvSpPr>
        <p:spPr/>
        <p:txBody>
          <a:bodyPr/>
          <a:lstStyle/>
          <a:p>
            <a:fld id="{4276A8F1-6872-4F1D-A3DB-2C0BA2004203}" type="slidenum">
              <a:rPr lang="es-CL" smtClean="0"/>
              <a:t>25</a:t>
            </a:fld>
            <a:endParaRPr lang="es-CL"/>
          </a:p>
        </p:txBody>
      </p:sp>
    </p:spTree>
    <p:extLst>
      <p:ext uri="{BB962C8B-B14F-4D97-AF65-F5344CB8AC3E}">
        <p14:creationId xmlns:p14="http://schemas.microsoft.com/office/powerpoint/2010/main" val="686817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8EFF3-3754-578D-DD5E-BF0661CDAE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265AB3-9E23-73FA-8AF4-8C0406EA252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A51A642-A73A-D535-4E43-DBAD1FBF1308}"/>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75DCC465-6EDC-09C3-FCEB-9B8E7DA05D32}"/>
              </a:ext>
            </a:extLst>
          </p:cNvPr>
          <p:cNvSpPr>
            <a:spLocks noGrp="1"/>
          </p:cNvSpPr>
          <p:nvPr>
            <p:ph type="sldNum" sz="quarter" idx="5"/>
          </p:nvPr>
        </p:nvSpPr>
        <p:spPr/>
        <p:txBody>
          <a:bodyPr/>
          <a:lstStyle/>
          <a:p>
            <a:fld id="{4276A8F1-6872-4F1D-A3DB-2C0BA2004203}" type="slidenum">
              <a:rPr lang="es-CL" smtClean="0"/>
              <a:t>26</a:t>
            </a:fld>
            <a:endParaRPr lang="es-CL"/>
          </a:p>
        </p:txBody>
      </p:sp>
    </p:spTree>
    <p:extLst>
      <p:ext uri="{BB962C8B-B14F-4D97-AF65-F5344CB8AC3E}">
        <p14:creationId xmlns:p14="http://schemas.microsoft.com/office/powerpoint/2010/main" val="1332489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46205-4788-ECB2-4F41-873DBA9F690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6A70289-31BB-D7AA-A7A9-8324ED66141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908B241-1930-EF70-E26A-E8A34AA7558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65FC4BEB-D453-3A7D-AF4A-4E29EA36AB28}"/>
              </a:ext>
            </a:extLst>
          </p:cNvPr>
          <p:cNvSpPr>
            <a:spLocks noGrp="1"/>
          </p:cNvSpPr>
          <p:nvPr>
            <p:ph type="sldNum" sz="quarter" idx="5"/>
          </p:nvPr>
        </p:nvSpPr>
        <p:spPr/>
        <p:txBody>
          <a:bodyPr/>
          <a:lstStyle/>
          <a:p>
            <a:fld id="{4276A8F1-6872-4F1D-A3DB-2C0BA2004203}" type="slidenum">
              <a:rPr lang="es-CL" smtClean="0"/>
              <a:t>27</a:t>
            </a:fld>
            <a:endParaRPr lang="es-CL"/>
          </a:p>
        </p:txBody>
      </p:sp>
    </p:spTree>
    <p:extLst>
      <p:ext uri="{BB962C8B-B14F-4D97-AF65-F5344CB8AC3E}">
        <p14:creationId xmlns:p14="http://schemas.microsoft.com/office/powerpoint/2010/main" val="362687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1A4D4-E6AF-2EDD-334E-2DB1DCE4EB2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7C72267-99A4-7AF9-7408-C48699FC6A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0C3F9E9-82CE-E7A1-E89D-A07E9991AED6}"/>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28539538-6354-C31D-7431-BEBB781449FD}"/>
              </a:ext>
            </a:extLst>
          </p:cNvPr>
          <p:cNvSpPr>
            <a:spLocks noGrp="1"/>
          </p:cNvSpPr>
          <p:nvPr>
            <p:ph type="sldNum" sz="quarter" idx="5"/>
          </p:nvPr>
        </p:nvSpPr>
        <p:spPr/>
        <p:txBody>
          <a:bodyPr/>
          <a:lstStyle/>
          <a:p>
            <a:fld id="{4276A8F1-6872-4F1D-A3DB-2C0BA2004203}" type="slidenum">
              <a:rPr lang="es-CL" smtClean="0"/>
              <a:t>4</a:t>
            </a:fld>
            <a:endParaRPr lang="es-CL"/>
          </a:p>
        </p:txBody>
      </p:sp>
    </p:spTree>
    <p:extLst>
      <p:ext uri="{BB962C8B-B14F-4D97-AF65-F5344CB8AC3E}">
        <p14:creationId xmlns:p14="http://schemas.microsoft.com/office/powerpoint/2010/main" val="346853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EA8C0-F8EC-9AA9-3B0B-C4C3594D54D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236CACB-5966-5F56-1243-23E22D43D7A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3EC8F0E-98C0-7254-2725-3F5D4E745EA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EA92F91D-C406-E663-F560-1303235E20F5}"/>
              </a:ext>
            </a:extLst>
          </p:cNvPr>
          <p:cNvSpPr>
            <a:spLocks noGrp="1"/>
          </p:cNvSpPr>
          <p:nvPr>
            <p:ph type="sldNum" sz="quarter" idx="5"/>
          </p:nvPr>
        </p:nvSpPr>
        <p:spPr/>
        <p:txBody>
          <a:bodyPr/>
          <a:lstStyle/>
          <a:p>
            <a:fld id="{4276A8F1-6872-4F1D-A3DB-2C0BA2004203}" type="slidenum">
              <a:rPr lang="es-CL" smtClean="0"/>
              <a:t>5</a:t>
            </a:fld>
            <a:endParaRPr lang="es-CL"/>
          </a:p>
        </p:txBody>
      </p:sp>
    </p:spTree>
    <p:extLst>
      <p:ext uri="{BB962C8B-B14F-4D97-AF65-F5344CB8AC3E}">
        <p14:creationId xmlns:p14="http://schemas.microsoft.com/office/powerpoint/2010/main" val="268713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15385-2B5C-1714-958B-C1CCF8EBB39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3BE740D-A491-F5F8-1F2D-B311BFFD2A7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221C299-ACA4-EFB3-6CBD-F54384AC8207}"/>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EBEFCADC-E115-E235-EAF7-EF47CB483646}"/>
              </a:ext>
            </a:extLst>
          </p:cNvPr>
          <p:cNvSpPr>
            <a:spLocks noGrp="1"/>
          </p:cNvSpPr>
          <p:nvPr>
            <p:ph type="sldNum" sz="quarter" idx="5"/>
          </p:nvPr>
        </p:nvSpPr>
        <p:spPr/>
        <p:txBody>
          <a:bodyPr/>
          <a:lstStyle/>
          <a:p>
            <a:fld id="{4276A8F1-6872-4F1D-A3DB-2C0BA2004203}" type="slidenum">
              <a:rPr lang="es-CL" smtClean="0"/>
              <a:t>6</a:t>
            </a:fld>
            <a:endParaRPr lang="es-CL"/>
          </a:p>
        </p:txBody>
      </p:sp>
    </p:spTree>
    <p:extLst>
      <p:ext uri="{BB962C8B-B14F-4D97-AF65-F5344CB8AC3E}">
        <p14:creationId xmlns:p14="http://schemas.microsoft.com/office/powerpoint/2010/main" val="304944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067AC-F29F-37AB-53FB-AA6BBFF89D5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63297AF-2AAD-2AD9-8C30-3D35643CB37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538018C-3300-8074-DC65-C36DDB0EC0B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86C3D3FA-99C1-A335-958D-7656A176ABBD}"/>
              </a:ext>
            </a:extLst>
          </p:cNvPr>
          <p:cNvSpPr>
            <a:spLocks noGrp="1"/>
          </p:cNvSpPr>
          <p:nvPr>
            <p:ph type="sldNum" sz="quarter" idx="5"/>
          </p:nvPr>
        </p:nvSpPr>
        <p:spPr/>
        <p:txBody>
          <a:bodyPr/>
          <a:lstStyle/>
          <a:p>
            <a:fld id="{4276A8F1-6872-4F1D-A3DB-2C0BA2004203}" type="slidenum">
              <a:rPr lang="es-CL" smtClean="0"/>
              <a:t>7</a:t>
            </a:fld>
            <a:endParaRPr lang="es-CL"/>
          </a:p>
        </p:txBody>
      </p:sp>
    </p:spTree>
    <p:extLst>
      <p:ext uri="{BB962C8B-B14F-4D97-AF65-F5344CB8AC3E}">
        <p14:creationId xmlns:p14="http://schemas.microsoft.com/office/powerpoint/2010/main" val="310843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C5855-49A9-7E3A-6340-41E35959F1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676BBB3-D4B8-5316-1FB6-37C1BF40E2F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8E575D7-4FEC-8811-2C24-9CB8C6BAA82B}"/>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1F2B37A8-1584-1F5E-128F-D134A56A1687}"/>
              </a:ext>
            </a:extLst>
          </p:cNvPr>
          <p:cNvSpPr>
            <a:spLocks noGrp="1"/>
          </p:cNvSpPr>
          <p:nvPr>
            <p:ph type="sldNum" sz="quarter" idx="5"/>
          </p:nvPr>
        </p:nvSpPr>
        <p:spPr/>
        <p:txBody>
          <a:bodyPr/>
          <a:lstStyle/>
          <a:p>
            <a:fld id="{4276A8F1-6872-4F1D-A3DB-2C0BA2004203}" type="slidenum">
              <a:rPr lang="es-CL" smtClean="0"/>
              <a:t>8</a:t>
            </a:fld>
            <a:endParaRPr lang="es-CL"/>
          </a:p>
        </p:txBody>
      </p:sp>
    </p:spTree>
    <p:extLst>
      <p:ext uri="{BB962C8B-B14F-4D97-AF65-F5344CB8AC3E}">
        <p14:creationId xmlns:p14="http://schemas.microsoft.com/office/powerpoint/2010/main" val="396093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4F77-D7C8-6228-413D-4AB4A1AECFC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888062-49BC-CBBA-811C-B821203C5FE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BE21735-2595-0118-B4BE-2A142A46477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CC0AD61F-C2B8-CDEC-2AB2-A4642B7DA3E7}"/>
              </a:ext>
            </a:extLst>
          </p:cNvPr>
          <p:cNvSpPr>
            <a:spLocks noGrp="1"/>
          </p:cNvSpPr>
          <p:nvPr>
            <p:ph type="sldNum" sz="quarter" idx="5"/>
          </p:nvPr>
        </p:nvSpPr>
        <p:spPr/>
        <p:txBody>
          <a:bodyPr/>
          <a:lstStyle/>
          <a:p>
            <a:fld id="{4276A8F1-6872-4F1D-A3DB-2C0BA2004203}" type="slidenum">
              <a:rPr lang="es-CL" smtClean="0"/>
              <a:t>9</a:t>
            </a:fld>
            <a:endParaRPr lang="es-CL"/>
          </a:p>
        </p:txBody>
      </p:sp>
    </p:spTree>
    <p:extLst>
      <p:ext uri="{BB962C8B-B14F-4D97-AF65-F5344CB8AC3E}">
        <p14:creationId xmlns:p14="http://schemas.microsoft.com/office/powerpoint/2010/main" val="179625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877BA-5467-B822-7096-5B02CAA8C17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B8217EF-8686-9423-F45E-69BC5B1BC25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01681C-A195-85BB-E63F-2E2F77B9A0E6}"/>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F6764A6A-B00D-40BA-C10E-F29EF91DFED2}"/>
              </a:ext>
            </a:extLst>
          </p:cNvPr>
          <p:cNvSpPr>
            <a:spLocks noGrp="1"/>
          </p:cNvSpPr>
          <p:nvPr>
            <p:ph type="sldNum" sz="quarter" idx="5"/>
          </p:nvPr>
        </p:nvSpPr>
        <p:spPr/>
        <p:txBody>
          <a:bodyPr/>
          <a:lstStyle/>
          <a:p>
            <a:fld id="{4276A8F1-6872-4F1D-A3DB-2C0BA2004203}" type="slidenum">
              <a:rPr lang="es-CL" smtClean="0"/>
              <a:t>11</a:t>
            </a:fld>
            <a:endParaRPr lang="es-CL"/>
          </a:p>
        </p:txBody>
      </p:sp>
    </p:spTree>
    <p:extLst>
      <p:ext uri="{BB962C8B-B14F-4D97-AF65-F5344CB8AC3E}">
        <p14:creationId xmlns:p14="http://schemas.microsoft.com/office/powerpoint/2010/main" val="211356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A0413-36FE-08EF-017E-B0A2F6D761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3CEA176-2D33-8558-D26F-F929FDDA1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40DDA19-57C8-7D81-7232-2FB1019DA84E}"/>
              </a:ext>
            </a:extLst>
          </p:cNvPr>
          <p:cNvSpPr>
            <a:spLocks noGrp="1"/>
          </p:cNvSpPr>
          <p:nvPr>
            <p:ph type="dt" sz="half" idx="10"/>
          </p:nvPr>
        </p:nvSpPr>
        <p:spPr/>
        <p:txBody>
          <a:bodyPr/>
          <a:lstStyle/>
          <a:p>
            <a:fld id="{F89A8CB6-07AE-43D1-A8D4-98AF0D319324}" type="datetimeFigureOut">
              <a:rPr lang="es-CL" smtClean="0"/>
              <a:t>15-05-2025</a:t>
            </a:fld>
            <a:endParaRPr lang="es-CL"/>
          </a:p>
        </p:txBody>
      </p:sp>
      <p:sp>
        <p:nvSpPr>
          <p:cNvPr id="5" name="Marcador de pie de página 4">
            <a:extLst>
              <a:ext uri="{FF2B5EF4-FFF2-40B4-BE49-F238E27FC236}">
                <a16:creationId xmlns:a16="http://schemas.microsoft.com/office/drawing/2014/main" id="{280EE7B8-33A1-0D25-5202-17245BB2AFC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C45C62F-937F-28F6-E90E-040770633572}"/>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233478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98B3C-3EA1-55FB-BE37-6D32051EDD2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CA16DC6-A4A2-A13D-08B3-C87DA4FED0F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225BD70-2A0B-4F74-C9FC-DE894072B2F7}"/>
              </a:ext>
            </a:extLst>
          </p:cNvPr>
          <p:cNvSpPr>
            <a:spLocks noGrp="1"/>
          </p:cNvSpPr>
          <p:nvPr>
            <p:ph type="dt" sz="half" idx="10"/>
          </p:nvPr>
        </p:nvSpPr>
        <p:spPr/>
        <p:txBody>
          <a:bodyPr/>
          <a:lstStyle/>
          <a:p>
            <a:fld id="{F89A8CB6-07AE-43D1-A8D4-98AF0D319324}" type="datetimeFigureOut">
              <a:rPr lang="es-CL" smtClean="0"/>
              <a:t>15-05-2025</a:t>
            </a:fld>
            <a:endParaRPr lang="es-CL"/>
          </a:p>
        </p:txBody>
      </p:sp>
      <p:sp>
        <p:nvSpPr>
          <p:cNvPr id="5" name="Marcador de pie de página 4">
            <a:extLst>
              <a:ext uri="{FF2B5EF4-FFF2-40B4-BE49-F238E27FC236}">
                <a16:creationId xmlns:a16="http://schemas.microsoft.com/office/drawing/2014/main" id="{FB5A7381-5D4D-B39C-5D9B-E1472EF058A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9E1C4C0-BDF1-BE50-896F-DA3F29CA03F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85963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EB7998-0225-C59D-FCFE-E3B34455F7C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1FA31D7-EDF7-F868-06B9-11E9D6D69EB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5A4B3B9-5F11-59E3-5585-35AF2CB26573}"/>
              </a:ext>
            </a:extLst>
          </p:cNvPr>
          <p:cNvSpPr>
            <a:spLocks noGrp="1"/>
          </p:cNvSpPr>
          <p:nvPr>
            <p:ph type="dt" sz="half" idx="10"/>
          </p:nvPr>
        </p:nvSpPr>
        <p:spPr/>
        <p:txBody>
          <a:bodyPr/>
          <a:lstStyle/>
          <a:p>
            <a:fld id="{F89A8CB6-07AE-43D1-A8D4-98AF0D319324}" type="datetimeFigureOut">
              <a:rPr lang="es-CL" smtClean="0"/>
              <a:t>15-05-2025</a:t>
            </a:fld>
            <a:endParaRPr lang="es-CL"/>
          </a:p>
        </p:txBody>
      </p:sp>
      <p:sp>
        <p:nvSpPr>
          <p:cNvPr id="5" name="Marcador de pie de página 4">
            <a:extLst>
              <a:ext uri="{FF2B5EF4-FFF2-40B4-BE49-F238E27FC236}">
                <a16:creationId xmlns:a16="http://schemas.microsoft.com/office/drawing/2014/main" id="{F9611504-5469-746C-034B-1391976794B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E973130-2068-3EFD-AAE2-7E310C618620}"/>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17355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0AF65-4483-99E6-2E53-9B13C0B827B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42F6C6B-2454-602C-0B3A-55AF492F6E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BBD6D55-B88F-22EB-0AC9-9773CB613C8A}"/>
              </a:ext>
            </a:extLst>
          </p:cNvPr>
          <p:cNvSpPr>
            <a:spLocks noGrp="1"/>
          </p:cNvSpPr>
          <p:nvPr>
            <p:ph type="dt" sz="half" idx="10"/>
          </p:nvPr>
        </p:nvSpPr>
        <p:spPr/>
        <p:txBody>
          <a:bodyPr/>
          <a:lstStyle/>
          <a:p>
            <a:fld id="{F89A8CB6-07AE-43D1-A8D4-98AF0D319324}" type="datetimeFigureOut">
              <a:rPr lang="es-CL" smtClean="0"/>
              <a:t>15-05-2025</a:t>
            </a:fld>
            <a:endParaRPr lang="es-CL"/>
          </a:p>
        </p:txBody>
      </p:sp>
      <p:sp>
        <p:nvSpPr>
          <p:cNvPr id="5" name="Marcador de pie de página 4">
            <a:extLst>
              <a:ext uri="{FF2B5EF4-FFF2-40B4-BE49-F238E27FC236}">
                <a16:creationId xmlns:a16="http://schemas.microsoft.com/office/drawing/2014/main" id="{FF72E237-5810-F4AD-30EF-B1D36624205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D5B3E29-2D1B-63AD-80AF-E0D469C496F7}"/>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22259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2BD1F-822B-DDE3-141B-0E185333DBE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9FB362D-6778-A2FC-9722-6D371831E8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89FB080-8414-EBA4-C005-89A40D65FE28}"/>
              </a:ext>
            </a:extLst>
          </p:cNvPr>
          <p:cNvSpPr>
            <a:spLocks noGrp="1"/>
          </p:cNvSpPr>
          <p:nvPr>
            <p:ph type="dt" sz="half" idx="10"/>
          </p:nvPr>
        </p:nvSpPr>
        <p:spPr/>
        <p:txBody>
          <a:bodyPr/>
          <a:lstStyle/>
          <a:p>
            <a:fld id="{F89A8CB6-07AE-43D1-A8D4-98AF0D319324}" type="datetimeFigureOut">
              <a:rPr lang="es-CL" smtClean="0"/>
              <a:t>15-05-2025</a:t>
            </a:fld>
            <a:endParaRPr lang="es-CL"/>
          </a:p>
        </p:txBody>
      </p:sp>
      <p:sp>
        <p:nvSpPr>
          <p:cNvPr id="5" name="Marcador de pie de página 4">
            <a:extLst>
              <a:ext uri="{FF2B5EF4-FFF2-40B4-BE49-F238E27FC236}">
                <a16:creationId xmlns:a16="http://schemas.microsoft.com/office/drawing/2014/main" id="{F97846A1-3CD2-014B-F0ED-08E1E3D1FD0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FE7BBE2-D9B0-EDAD-3862-09ACB24428B9}"/>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51181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E4B8E-D9BE-F7A6-C799-58797E1E7B1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DE23CAF-3D67-C5B4-BB6E-784BDBB58F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71C64C72-764E-E041-D28A-BF676EE2C6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FE5EA548-C199-FDE4-C510-EE9D90122A08}"/>
              </a:ext>
            </a:extLst>
          </p:cNvPr>
          <p:cNvSpPr>
            <a:spLocks noGrp="1"/>
          </p:cNvSpPr>
          <p:nvPr>
            <p:ph type="dt" sz="half" idx="10"/>
          </p:nvPr>
        </p:nvSpPr>
        <p:spPr/>
        <p:txBody>
          <a:bodyPr/>
          <a:lstStyle/>
          <a:p>
            <a:fld id="{F89A8CB6-07AE-43D1-A8D4-98AF0D319324}" type="datetimeFigureOut">
              <a:rPr lang="es-CL" smtClean="0"/>
              <a:t>15-05-2025</a:t>
            </a:fld>
            <a:endParaRPr lang="es-CL"/>
          </a:p>
        </p:txBody>
      </p:sp>
      <p:sp>
        <p:nvSpPr>
          <p:cNvPr id="6" name="Marcador de pie de página 5">
            <a:extLst>
              <a:ext uri="{FF2B5EF4-FFF2-40B4-BE49-F238E27FC236}">
                <a16:creationId xmlns:a16="http://schemas.microsoft.com/office/drawing/2014/main" id="{2F309DC7-7FDB-C5A4-7A7C-920527A1C94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436A3A5-2F7B-E1D6-DD97-9F2D5A7CB95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274077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CCD74-222E-D26F-A889-C6428AA3A5B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D49C725-0E51-B994-0B74-A1ADB32C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87412F-1CFC-3812-06CC-B0313FC932D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952678F-CC9F-05F5-D4FC-86A7F57BC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FB7D2D2-BCDB-C3F4-6673-7C16FA8F24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095DD44C-9B5C-1C15-BD5E-EB61D0C4ED2D}"/>
              </a:ext>
            </a:extLst>
          </p:cNvPr>
          <p:cNvSpPr>
            <a:spLocks noGrp="1"/>
          </p:cNvSpPr>
          <p:nvPr>
            <p:ph type="dt" sz="half" idx="10"/>
          </p:nvPr>
        </p:nvSpPr>
        <p:spPr/>
        <p:txBody>
          <a:bodyPr/>
          <a:lstStyle/>
          <a:p>
            <a:fld id="{F89A8CB6-07AE-43D1-A8D4-98AF0D319324}" type="datetimeFigureOut">
              <a:rPr lang="es-CL" smtClean="0"/>
              <a:t>15-05-2025</a:t>
            </a:fld>
            <a:endParaRPr lang="es-CL"/>
          </a:p>
        </p:txBody>
      </p:sp>
      <p:sp>
        <p:nvSpPr>
          <p:cNvPr id="8" name="Marcador de pie de página 7">
            <a:extLst>
              <a:ext uri="{FF2B5EF4-FFF2-40B4-BE49-F238E27FC236}">
                <a16:creationId xmlns:a16="http://schemas.microsoft.com/office/drawing/2014/main" id="{DD6DE439-7830-B9AE-0344-F80C67DE3F3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422682F1-71AE-B19C-7D1A-2CEC8228C304}"/>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139650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D5C91-893B-5718-C6A5-6E1428E682C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13E07E7-A387-1684-1657-82C9ED2F7A4B}"/>
              </a:ext>
            </a:extLst>
          </p:cNvPr>
          <p:cNvSpPr>
            <a:spLocks noGrp="1"/>
          </p:cNvSpPr>
          <p:nvPr>
            <p:ph type="dt" sz="half" idx="10"/>
          </p:nvPr>
        </p:nvSpPr>
        <p:spPr/>
        <p:txBody>
          <a:bodyPr/>
          <a:lstStyle/>
          <a:p>
            <a:fld id="{F89A8CB6-07AE-43D1-A8D4-98AF0D319324}" type="datetimeFigureOut">
              <a:rPr lang="es-CL" smtClean="0"/>
              <a:t>15-05-2025</a:t>
            </a:fld>
            <a:endParaRPr lang="es-CL"/>
          </a:p>
        </p:txBody>
      </p:sp>
      <p:sp>
        <p:nvSpPr>
          <p:cNvPr id="4" name="Marcador de pie de página 3">
            <a:extLst>
              <a:ext uri="{FF2B5EF4-FFF2-40B4-BE49-F238E27FC236}">
                <a16:creationId xmlns:a16="http://schemas.microsoft.com/office/drawing/2014/main" id="{52C4EF06-0AC8-C92A-A920-D34358791A0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D69DC0E4-8C02-0B61-03DF-97DBDB8CD6B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32956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1C2D895-6745-1F50-4579-218F8C6FBBC7}"/>
              </a:ext>
            </a:extLst>
          </p:cNvPr>
          <p:cNvSpPr>
            <a:spLocks noGrp="1"/>
          </p:cNvSpPr>
          <p:nvPr>
            <p:ph type="dt" sz="half" idx="10"/>
          </p:nvPr>
        </p:nvSpPr>
        <p:spPr/>
        <p:txBody>
          <a:bodyPr/>
          <a:lstStyle/>
          <a:p>
            <a:fld id="{F89A8CB6-07AE-43D1-A8D4-98AF0D319324}" type="datetimeFigureOut">
              <a:rPr lang="es-CL" smtClean="0"/>
              <a:t>15-05-2025</a:t>
            </a:fld>
            <a:endParaRPr lang="es-CL"/>
          </a:p>
        </p:txBody>
      </p:sp>
      <p:sp>
        <p:nvSpPr>
          <p:cNvPr id="3" name="Marcador de pie de página 2">
            <a:extLst>
              <a:ext uri="{FF2B5EF4-FFF2-40B4-BE49-F238E27FC236}">
                <a16:creationId xmlns:a16="http://schemas.microsoft.com/office/drawing/2014/main" id="{D5E37E9D-AEE5-86B4-7502-E9D986358007}"/>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BDD2CA45-736A-F5B6-053D-A96F2E89CA4C}"/>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52147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D114-E14A-09B5-D474-758BD1E781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1E756D7-B2DE-0A17-CE6F-7D15F4254D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B323A9AB-83FC-DB8A-E9AD-DBD6A618A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F9FCA2-2CC7-7029-55E3-617AAA896C51}"/>
              </a:ext>
            </a:extLst>
          </p:cNvPr>
          <p:cNvSpPr>
            <a:spLocks noGrp="1"/>
          </p:cNvSpPr>
          <p:nvPr>
            <p:ph type="dt" sz="half" idx="10"/>
          </p:nvPr>
        </p:nvSpPr>
        <p:spPr/>
        <p:txBody>
          <a:bodyPr/>
          <a:lstStyle/>
          <a:p>
            <a:fld id="{F89A8CB6-07AE-43D1-A8D4-98AF0D319324}" type="datetimeFigureOut">
              <a:rPr lang="es-CL" smtClean="0"/>
              <a:t>15-05-2025</a:t>
            </a:fld>
            <a:endParaRPr lang="es-CL"/>
          </a:p>
        </p:txBody>
      </p:sp>
      <p:sp>
        <p:nvSpPr>
          <p:cNvPr id="6" name="Marcador de pie de página 5">
            <a:extLst>
              <a:ext uri="{FF2B5EF4-FFF2-40B4-BE49-F238E27FC236}">
                <a16:creationId xmlns:a16="http://schemas.microsoft.com/office/drawing/2014/main" id="{7143B3D3-7F93-29EF-51AB-4429FDD73FA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DCD6DB6-A2E2-8C1C-52F8-A33735CADC2B}"/>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97560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C113A-DFC8-27BF-A7F5-1883900B78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C00B35E-7EBD-300D-1188-669E15F1B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E162CD80-0E90-5354-DB45-CA736C835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1B5256-1D31-0658-8BA3-8B624A2DD4BF}"/>
              </a:ext>
            </a:extLst>
          </p:cNvPr>
          <p:cNvSpPr>
            <a:spLocks noGrp="1"/>
          </p:cNvSpPr>
          <p:nvPr>
            <p:ph type="dt" sz="half" idx="10"/>
          </p:nvPr>
        </p:nvSpPr>
        <p:spPr/>
        <p:txBody>
          <a:bodyPr/>
          <a:lstStyle/>
          <a:p>
            <a:fld id="{F89A8CB6-07AE-43D1-A8D4-98AF0D319324}" type="datetimeFigureOut">
              <a:rPr lang="es-CL" smtClean="0"/>
              <a:t>15-05-2025</a:t>
            </a:fld>
            <a:endParaRPr lang="es-CL"/>
          </a:p>
        </p:txBody>
      </p:sp>
      <p:sp>
        <p:nvSpPr>
          <p:cNvPr id="6" name="Marcador de pie de página 5">
            <a:extLst>
              <a:ext uri="{FF2B5EF4-FFF2-40B4-BE49-F238E27FC236}">
                <a16:creationId xmlns:a16="http://schemas.microsoft.com/office/drawing/2014/main" id="{C2911748-8CC8-6712-5A82-E5C649BAFCA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CF608BD-73AD-5DD4-0D78-4D3A65886A10}"/>
              </a:ext>
            </a:extLst>
          </p:cNvPr>
          <p:cNvSpPr>
            <a:spLocks noGrp="1"/>
          </p:cNvSpPr>
          <p:nvPr>
            <p:ph type="sldNum" sz="quarter" idx="12"/>
          </p:nvPr>
        </p:nvSpPr>
        <p:spPr/>
        <p:txBody>
          <a:bodyPr/>
          <a:lstStyle/>
          <a:p>
            <a:fld id="{62A5315F-DC6C-400A-BE5B-F44925D54BE4}" type="slidenum">
              <a:rPr lang="es-CL" smtClean="0"/>
              <a:t>‹Nº›</a:t>
            </a:fld>
            <a:endParaRPr lang="es-CL"/>
          </a:p>
        </p:txBody>
      </p:sp>
    </p:spTree>
    <p:extLst>
      <p:ext uri="{BB962C8B-B14F-4D97-AF65-F5344CB8AC3E}">
        <p14:creationId xmlns:p14="http://schemas.microsoft.com/office/powerpoint/2010/main" val="357271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DD94079-CD48-0D80-8D24-3D677DB460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85C407D-163C-5485-511A-8790FBDD5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7F9BF57-E8F4-AEEE-41E7-C99381263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9A8CB6-07AE-43D1-A8D4-98AF0D319324}" type="datetimeFigureOut">
              <a:rPr lang="es-CL" smtClean="0"/>
              <a:t>15-05-2025</a:t>
            </a:fld>
            <a:endParaRPr lang="es-CL"/>
          </a:p>
        </p:txBody>
      </p:sp>
      <p:sp>
        <p:nvSpPr>
          <p:cNvPr id="5" name="Marcador de pie de página 4">
            <a:extLst>
              <a:ext uri="{FF2B5EF4-FFF2-40B4-BE49-F238E27FC236}">
                <a16:creationId xmlns:a16="http://schemas.microsoft.com/office/drawing/2014/main" id="{0FD2F16D-2336-B944-9C1E-8D822E6FA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093B56D4-1875-505A-606A-502AE8F215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A5315F-DC6C-400A-BE5B-F44925D54BE4}" type="slidenum">
              <a:rPr lang="es-CL" smtClean="0"/>
              <a:t>‹Nº›</a:t>
            </a:fld>
            <a:endParaRPr lang="es-CL"/>
          </a:p>
        </p:txBody>
      </p:sp>
    </p:spTree>
    <p:extLst>
      <p:ext uri="{BB962C8B-B14F-4D97-AF65-F5344CB8AC3E}">
        <p14:creationId xmlns:p14="http://schemas.microsoft.com/office/powerpoint/2010/main" val="1134260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A657B60-DE69-DB80-E3A1-04F36E2F1724}"/>
              </a:ext>
            </a:extLst>
          </p:cNvPr>
          <p:cNvSpPr>
            <a:spLocks noGrp="1"/>
          </p:cNvSpPr>
          <p:nvPr>
            <p:ph type="subTitle" idx="1"/>
          </p:nvPr>
        </p:nvSpPr>
        <p:spPr>
          <a:xfrm>
            <a:off x="427972" y="1377864"/>
            <a:ext cx="5215297" cy="1453018"/>
          </a:xfrm>
        </p:spPr>
        <p:txBody>
          <a:bodyPr>
            <a:noAutofit/>
          </a:bodyPr>
          <a:lstStyle/>
          <a:p>
            <a:r>
              <a:rPr lang="es-CL" sz="4800" b="1" u="sng" dirty="0">
                <a:latin typeface="Calibri" panose="020F0502020204030204" pitchFamily="34" charset="0"/>
                <a:ea typeface="Calibri" panose="020F0502020204030204" pitchFamily="34" charset="0"/>
                <a:cs typeface="Calibri" panose="020F0502020204030204" pitchFamily="34" charset="0"/>
              </a:rPr>
              <a:t>Clase # 3</a:t>
            </a:r>
          </a:p>
          <a:p>
            <a:r>
              <a:rPr lang="es-CL" sz="4800" dirty="0">
                <a:latin typeface="Calibri" panose="020F0502020204030204" pitchFamily="34" charset="0"/>
                <a:ea typeface="Calibri" panose="020F0502020204030204" pitchFamily="34" charset="0"/>
                <a:cs typeface="Calibri" panose="020F0502020204030204" pitchFamily="34" charset="0"/>
              </a:rPr>
              <a:t>Espejos cóncavos y convexos  </a:t>
            </a:r>
          </a:p>
        </p:txBody>
      </p:sp>
      <p:pic>
        <p:nvPicPr>
          <p:cNvPr id="5" name="Imagen 4">
            <a:extLst>
              <a:ext uri="{FF2B5EF4-FFF2-40B4-BE49-F238E27FC236}">
                <a16:creationId xmlns:a16="http://schemas.microsoft.com/office/drawing/2014/main" id="{3212681C-A352-457B-D227-04578B0709C3}"/>
              </a:ext>
            </a:extLst>
          </p:cNvPr>
          <p:cNvPicPr>
            <a:picLocks noChangeAspect="1"/>
          </p:cNvPicPr>
          <p:nvPr/>
        </p:nvPicPr>
        <p:blipFill>
          <a:blip r:embed="rId3"/>
          <a:stretch>
            <a:fillRect/>
          </a:stretch>
        </p:blipFill>
        <p:spPr>
          <a:xfrm>
            <a:off x="226578" y="161926"/>
            <a:ext cx="3568808" cy="1215938"/>
          </a:xfrm>
          <a:prstGeom prst="rect">
            <a:avLst/>
          </a:prstGeom>
        </p:spPr>
      </p:pic>
      <p:sp>
        <p:nvSpPr>
          <p:cNvPr id="6" name="Subtítulo 2">
            <a:extLst>
              <a:ext uri="{FF2B5EF4-FFF2-40B4-BE49-F238E27FC236}">
                <a16:creationId xmlns:a16="http://schemas.microsoft.com/office/drawing/2014/main" id="{6B2871E4-D4AC-9271-7ACF-CE3CBCA20BF7}"/>
              </a:ext>
            </a:extLst>
          </p:cNvPr>
          <p:cNvSpPr txBox="1">
            <a:spLocks/>
          </p:cNvSpPr>
          <p:nvPr/>
        </p:nvSpPr>
        <p:spPr>
          <a:xfrm>
            <a:off x="1089764" y="4228259"/>
            <a:ext cx="10566553" cy="174111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L" sz="4800" b="1" u="sng" dirty="0">
                <a:latin typeface="Calibri" panose="020F0502020204030204" pitchFamily="34" charset="0"/>
                <a:ea typeface="Calibri" panose="020F0502020204030204" pitchFamily="34" charset="0"/>
                <a:cs typeface="Calibri" panose="020F0502020204030204" pitchFamily="34" charset="0"/>
              </a:rPr>
              <a:t>Objetivo de Aprendizaje</a:t>
            </a:r>
          </a:p>
          <a:p>
            <a:pPr algn="just"/>
            <a:r>
              <a:rPr lang="es-CL" sz="4400" dirty="0">
                <a:latin typeface="Calibri" panose="020F0502020204030204" pitchFamily="34" charset="0"/>
                <a:ea typeface="Calibri" panose="020F0502020204030204" pitchFamily="34" charset="0"/>
                <a:cs typeface="Calibri" panose="020F0502020204030204" pitchFamily="34" charset="0"/>
              </a:rPr>
              <a:t>Explicar características de los espejos cóncavos y convexos  </a:t>
            </a:r>
            <a:endParaRPr lang="es-CL" sz="6000" dirty="0">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4744">
            <a:extLst>
              <a:ext uri="{FF2B5EF4-FFF2-40B4-BE49-F238E27FC236}">
                <a16:creationId xmlns:a16="http://schemas.microsoft.com/office/drawing/2014/main" id="{1803E732-BFC7-C5EF-9E92-936EE1F5D240}"/>
              </a:ext>
            </a:extLst>
          </p:cNvPr>
          <p:cNvGrpSpPr/>
          <p:nvPr/>
        </p:nvGrpSpPr>
        <p:grpSpPr>
          <a:xfrm>
            <a:off x="5802013" y="412145"/>
            <a:ext cx="5962014" cy="3016855"/>
            <a:chOff x="0" y="0"/>
            <a:chExt cx="5962269" cy="2372926"/>
          </a:xfrm>
        </p:grpSpPr>
        <p:sp>
          <p:nvSpPr>
            <p:cNvPr id="4" name="Rectangle 700">
              <a:extLst>
                <a:ext uri="{FF2B5EF4-FFF2-40B4-BE49-F238E27FC236}">
                  <a16:creationId xmlns:a16="http://schemas.microsoft.com/office/drawing/2014/main" id="{17548978-01DA-F0E1-9B49-83E2EC0526E5}"/>
                </a:ext>
              </a:extLst>
            </p:cNvPr>
            <p:cNvSpPr/>
            <p:nvPr/>
          </p:nvSpPr>
          <p:spPr>
            <a:xfrm>
              <a:off x="3277870" y="2184591"/>
              <a:ext cx="46929" cy="188335"/>
            </a:xfrm>
            <a:prstGeom prst="rect">
              <a:avLst/>
            </a:prstGeom>
            <a:ln>
              <a:noFill/>
            </a:ln>
          </p:spPr>
          <p:txBody>
            <a:bodyPr vert="horz" lIns="0" tIns="0" rIns="0" bIns="0" rtlCol="0">
              <a:noAutofit/>
            </a:bodyPr>
            <a:lstStyle/>
            <a:p>
              <a:pPr>
                <a:lnSpc>
                  <a:spcPct val="107000"/>
                </a:lnSpc>
                <a:spcAft>
                  <a:spcPts val="800"/>
                </a:spcAft>
              </a:pPr>
              <a:r>
                <a:rPr lang="es-CL" sz="1000" kern="100">
                  <a:solidFill>
                    <a:srgbClr val="000000"/>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pic>
          <p:nvPicPr>
            <p:cNvPr id="7" name="Picture 706">
              <a:extLst>
                <a:ext uri="{FF2B5EF4-FFF2-40B4-BE49-F238E27FC236}">
                  <a16:creationId xmlns:a16="http://schemas.microsoft.com/office/drawing/2014/main" id="{77D96CCA-2885-D955-CFD4-0BBBB55A6920}"/>
                </a:ext>
              </a:extLst>
            </p:cNvPr>
            <p:cNvPicPr/>
            <p:nvPr/>
          </p:nvPicPr>
          <p:blipFill>
            <a:blip r:embed="rId4"/>
            <a:stretch>
              <a:fillRect/>
            </a:stretch>
          </p:blipFill>
          <p:spPr>
            <a:xfrm>
              <a:off x="0" y="199264"/>
              <a:ext cx="3276600" cy="2100580"/>
            </a:xfrm>
            <a:prstGeom prst="rect">
              <a:avLst/>
            </a:prstGeom>
          </p:spPr>
        </p:pic>
        <p:sp>
          <p:nvSpPr>
            <p:cNvPr id="8" name="Shape 739">
              <a:extLst>
                <a:ext uri="{FF2B5EF4-FFF2-40B4-BE49-F238E27FC236}">
                  <a16:creationId xmlns:a16="http://schemas.microsoft.com/office/drawing/2014/main" id="{9254D2C8-A6D0-1324-F068-3C25C49134F4}"/>
                </a:ext>
              </a:extLst>
            </p:cNvPr>
            <p:cNvSpPr/>
            <p:nvPr/>
          </p:nvSpPr>
          <p:spPr>
            <a:xfrm>
              <a:off x="2497074" y="1398"/>
              <a:ext cx="3465195" cy="1052195"/>
            </a:xfrm>
            <a:custGeom>
              <a:avLst/>
              <a:gdLst/>
              <a:ahLst/>
              <a:cxnLst/>
              <a:rect l="0" t="0" r="0" b="0"/>
              <a:pathLst>
                <a:path w="3465195" h="1052195">
                  <a:moveTo>
                    <a:pt x="2113185" y="18506"/>
                  </a:moveTo>
                  <a:cubicBezTo>
                    <a:pt x="2157016" y="19638"/>
                    <a:pt x="2201037" y="24320"/>
                    <a:pt x="2242820" y="32893"/>
                  </a:cubicBezTo>
                  <a:cubicBezTo>
                    <a:pt x="2289048" y="42291"/>
                    <a:pt x="2329307" y="56007"/>
                    <a:pt x="2360676" y="72898"/>
                  </a:cubicBezTo>
                  <a:cubicBezTo>
                    <a:pt x="2494915" y="8001"/>
                    <a:pt x="2732278" y="0"/>
                    <a:pt x="2890774" y="54991"/>
                  </a:cubicBezTo>
                  <a:cubicBezTo>
                    <a:pt x="2957322" y="78105"/>
                    <a:pt x="3002280" y="109982"/>
                    <a:pt x="3017647" y="145161"/>
                  </a:cubicBezTo>
                  <a:cubicBezTo>
                    <a:pt x="3237738" y="169799"/>
                    <a:pt x="3367532" y="263144"/>
                    <a:pt x="3307715" y="353568"/>
                  </a:cubicBezTo>
                  <a:cubicBezTo>
                    <a:pt x="3302635" y="361188"/>
                    <a:pt x="3296285" y="368553"/>
                    <a:pt x="3288792" y="375793"/>
                  </a:cubicBezTo>
                  <a:cubicBezTo>
                    <a:pt x="3465195" y="470153"/>
                    <a:pt x="3422015" y="605282"/>
                    <a:pt x="3192272" y="677672"/>
                  </a:cubicBezTo>
                  <a:cubicBezTo>
                    <a:pt x="3120771" y="700151"/>
                    <a:pt x="3036189" y="714756"/>
                    <a:pt x="2946908" y="719963"/>
                  </a:cubicBezTo>
                  <a:cubicBezTo>
                    <a:pt x="2945003" y="821436"/>
                    <a:pt x="2742819" y="902970"/>
                    <a:pt x="2495423" y="902081"/>
                  </a:cubicBezTo>
                  <a:cubicBezTo>
                    <a:pt x="2412746" y="901827"/>
                    <a:pt x="2331847" y="892175"/>
                    <a:pt x="2261743" y="874268"/>
                  </a:cubicBezTo>
                  <a:cubicBezTo>
                    <a:pt x="2178050" y="987933"/>
                    <a:pt x="1886204" y="1052195"/>
                    <a:pt x="1609852" y="1017778"/>
                  </a:cubicBezTo>
                  <a:cubicBezTo>
                    <a:pt x="1494028" y="1003427"/>
                    <a:pt x="1393952" y="972947"/>
                    <a:pt x="1326769" y="931545"/>
                  </a:cubicBezTo>
                  <a:cubicBezTo>
                    <a:pt x="1043686" y="1001522"/>
                    <a:pt x="676402" y="963803"/>
                    <a:pt x="506349" y="847344"/>
                  </a:cubicBezTo>
                  <a:cubicBezTo>
                    <a:pt x="504190" y="845947"/>
                    <a:pt x="502158" y="844423"/>
                    <a:pt x="499999" y="842899"/>
                  </a:cubicBezTo>
                  <a:cubicBezTo>
                    <a:pt x="314833" y="851789"/>
                    <a:pt x="147066" y="797560"/>
                    <a:pt x="125349" y="721868"/>
                  </a:cubicBezTo>
                  <a:cubicBezTo>
                    <a:pt x="113792" y="681482"/>
                    <a:pt x="146304" y="640969"/>
                    <a:pt x="214249" y="611378"/>
                  </a:cubicBezTo>
                  <a:cubicBezTo>
                    <a:pt x="53848" y="572643"/>
                    <a:pt x="0" y="487553"/>
                    <a:pt x="93853" y="421513"/>
                  </a:cubicBezTo>
                  <a:cubicBezTo>
                    <a:pt x="148082" y="383286"/>
                    <a:pt x="243078" y="358140"/>
                    <a:pt x="349758" y="353568"/>
                  </a:cubicBezTo>
                  <a:lnTo>
                    <a:pt x="352552" y="350393"/>
                  </a:lnTo>
                  <a:cubicBezTo>
                    <a:pt x="313563" y="233045"/>
                    <a:pt x="514096" y="124968"/>
                    <a:pt x="800227" y="108966"/>
                  </a:cubicBezTo>
                  <a:cubicBezTo>
                    <a:pt x="916178" y="102489"/>
                    <a:pt x="1034034" y="112141"/>
                    <a:pt x="1134999" y="136398"/>
                  </a:cubicBezTo>
                  <a:cubicBezTo>
                    <a:pt x="1242060" y="53721"/>
                    <a:pt x="1491996" y="22225"/>
                    <a:pt x="1693418" y="66167"/>
                  </a:cubicBezTo>
                  <a:cubicBezTo>
                    <a:pt x="1728724" y="73914"/>
                    <a:pt x="1760982" y="83566"/>
                    <a:pt x="1789430" y="95123"/>
                  </a:cubicBezTo>
                  <a:cubicBezTo>
                    <a:pt x="1851914" y="43688"/>
                    <a:pt x="1981692" y="15113"/>
                    <a:pt x="2113185" y="18506"/>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9" name="Shape 740">
              <a:extLst>
                <a:ext uri="{FF2B5EF4-FFF2-40B4-BE49-F238E27FC236}">
                  <a16:creationId xmlns:a16="http://schemas.microsoft.com/office/drawing/2014/main" id="{BAD29255-B2E1-D198-A430-A43B44A1D9A3}"/>
                </a:ext>
              </a:extLst>
            </p:cNvPr>
            <p:cNvSpPr/>
            <p:nvPr/>
          </p:nvSpPr>
          <p:spPr>
            <a:xfrm>
              <a:off x="1941830" y="791973"/>
              <a:ext cx="56007" cy="56007"/>
            </a:xfrm>
            <a:custGeom>
              <a:avLst/>
              <a:gdLst/>
              <a:ahLst/>
              <a:cxnLst/>
              <a:rect l="0" t="0" r="0" b="0"/>
              <a:pathLst>
                <a:path w="56007" h="56007">
                  <a:moveTo>
                    <a:pt x="28067" y="0"/>
                  </a:moveTo>
                  <a:cubicBezTo>
                    <a:pt x="43434" y="0"/>
                    <a:pt x="56007" y="12573"/>
                    <a:pt x="56007" y="28067"/>
                  </a:cubicBezTo>
                  <a:cubicBezTo>
                    <a:pt x="56007" y="43561"/>
                    <a:pt x="43434" y="56007"/>
                    <a:pt x="28067" y="56007"/>
                  </a:cubicBezTo>
                  <a:cubicBezTo>
                    <a:pt x="12573" y="56007"/>
                    <a:pt x="0" y="43561"/>
                    <a:pt x="0" y="28067"/>
                  </a:cubicBezTo>
                  <a:cubicBezTo>
                    <a:pt x="0" y="12573"/>
                    <a:pt x="12573" y="0"/>
                    <a:pt x="28067"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10" name="Shape 741">
              <a:extLst>
                <a:ext uri="{FF2B5EF4-FFF2-40B4-BE49-F238E27FC236}">
                  <a16:creationId xmlns:a16="http://schemas.microsoft.com/office/drawing/2014/main" id="{C1ED96A9-F347-8909-9333-F0D2A836C34D}"/>
                </a:ext>
              </a:extLst>
            </p:cNvPr>
            <p:cNvSpPr/>
            <p:nvPr/>
          </p:nvSpPr>
          <p:spPr>
            <a:xfrm>
              <a:off x="2135378" y="734441"/>
              <a:ext cx="112014" cy="112141"/>
            </a:xfrm>
            <a:custGeom>
              <a:avLst/>
              <a:gdLst/>
              <a:ahLst/>
              <a:cxnLst/>
              <a:rect l="0" t="0" r="0" b="0"/>
              <a:pathLst>
                <a:path w="112014" h="112141">
                  <a:moveTo>
                    <a:pt x="56007" y="0"/>
                  </a:moveTo>
                  <a:cubicBezTo>
                    <a:pt x="86995" y="0"/>
                    <a:pt x="112014" y="25147"/>
                    <a:pt x="112014" y="56135"/>
                  </a:cubicBezTo>
                  <a:cubicBezTo>
                    <a:pt x="112014" y="86995"/>
                    <a:pt x="86995" y="112141"/>
                    <a:pt x="56007" y="112141"/>
                  </a:cubicBezTo>
                  <a:cubicBezTo>
                    <a:pt x="25146" y="112141"/>
                    <a:pt x="0" y="86995"/>
                    <a:pt x="0" y="56135"/>
                  </a:cubicBezTo>
                  <a:cubicBezTo>
                    <a:pt x="0" y="25147"/>
                    <a:pt x="25146" y="0"/>
                    <a:pt x="56007"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11" name="Shape 742">
              <a:extLst>
                <a:ext uri="{FF2B5EF4-FFF2-40B4-BE49-F238E27FC236}">
                  <a16:creationId xmlns:a16="http://schemas.microsoft.com/office/drawing/2014/main" id="{204869DA-9B74-0EAC-E99F-829AEBDE6F3A}"/>
                </a:ext>
              </a:extLst>
            </p:cNvPr>
            <p:cNvSpPr/>
            <p:nvPr/>
          </p:nvSpPr>
          <p:spPr>
            <a:xfrm>
              <a:off x="2384425" y="669672"/>
              <a:ext cx="168148" cy="168021"/>
            </a:xfrm>
            <a:custGeom>
              <a:avLst/>
              <a:gdLst/>
              <a:ahLst/>
              <a:cxnLst/>
              <a:rect l="0" t="0" r="0" b="0"/>
              <a:pathLst>
                <a:path w="168148" h="168021">
                  <a:moveTo>
                    <a:pt x="84074" y="0"/>
                  </a:moveTo>
                  <a:cubicBezTo>
                    <a:pt x="130429" y="0"/>
                    <a:pt x="168148" y="37592"/>
                    <a:pt x="168148" y="83947"/>
                  </a:cubicBezTo>
                  <a:cubicBezTo>
                    <a:pt x="168148" y="130429"/>
                    <a:pt x="130429" y="168021"/>
                    <a:pt x="84074" y="168021"/>
                  </a:cubicBezTo>
                  <a:cubicBezTo>
                    <a:pt x="37719" y="168021"/>
                    <a:pt x="0" y="130429"/>
                    <a:pt x="0" y="83947"/>
                  </a:cubicBezTo>
                  <a:cubicBezTo>
                    <a:pt x="0" y="37592"/>
                    <a:pt x="37719" y="0"/>
                    <a:pt x="8407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s-CL"/>
            </a:p>
          </p:txBody>
        </p:sp>
        <p:sp>
          <p:nvSpPr>
            <p:cNvPr id="12" name="Shape 743">
              <a:extLst>
                <a:ext uri="{FF2B5EF4-FFF2-40B4-BE49-F238E27FC236}">
                  <a16:creationId xmlns:a16="http://schemas.microsoft.com/office/drawing/2014/main" id="{5CDEF2D0-E8AA-57BC-A910-514EDC050E46}"/>
                </a:ext>
              </a:extLst>
            </p:cNvPr>
            <p:cNvSpPr/>
            <p:nvPr/>
          </p:nvSpPr>
          <p:spPr>
            <a:xfrm>
              <a:off x="2497074" y="0"/>
              <a:ext cx="3465195" cy="1053592"/>
            </a:xfrm>
            <a:custGeom>
              <a:avLst/>
              <a:gdLst/>
              <a:ahLst/>
              <a:cxnLst/>
              <a:rect l="0" t="0" r="0" b="0"/>
              <a:pathLst>
                <a:path w="3465195" h="1053592">
                  <a:moveTo>
                    <a:pt x="352552" y="351791"/>
                  </a:moveTo>
                  <a:cubicBezTo>
                    <a:pt x="313563" y="234443"/>
                    <a:pt x="514096" y="126366"/>
                    <a:pt x="800227" y="110364"/>
                  </a:cubicBezTo>
                  <a:cubicBezTo>
                    <a:pt x="916178" y="103887"/>
                    <a:pt x="1034034" y="113539"/>
                    <a:pt x="1134999" y="137795"/>
                  </a:cubicBezTo>
                  <a:cubicBezTo>
                    <a:pt x="1242060" y="55118"/>
                    <a:pt x="1491996" y="23623"/>
                    <a:pt x="1693418" y="67565"/>
                  </a:cubicBezTo>
                  <a:cubicBezTo>
                    <a:pt x="1728724" y="75312"/>
                    <a:pt x="1760982" y="84964"/>
                    <a:pt x="1789430" y="96520"/>
                  </a:cubicBezTo>
                  <a:cubicBezTo>
                    <a:pt x="1872742" y="27941"/>
                    <a:pt x="2075688" y="0"/>
                    <a:pt x="2242820" y="34291"/>
                  </a:cubicBezTo>
                  <a:cubicBezTo>
                    <a:pt x="2289048" y="43689"/>
                    <a:pt x="2329307" y="57404"/>
                    <a:pt x="2360676" y="74295"/>
                  </a:cubicBezTo>
                  <a:cubicBezTo>
                    <a:pt x="2494915" y="9399"/>
                    <a:pt x="2732278" y="1398"/>
                    <a:pt x="2890774" y="56389"/>
                  </a:cubicBezTo>
                  <a:cubicBezTo>
                    <a:pt x="2957322" y="79502"/>
                    <a:pt x="3002280" y="111379"/>
                    <a:pt x="3017647" y="146559"/>
                  </a:cubicBezTo>
                  <a:cubicBezTo>
                    <a:pt x="3237738" y="171197"/>
                    <a:pt x="3367532" y="264542"/>
                    <a:pt x="3307715" y="354966"/>
                  </a:cubicBezTo>
                  <a:cubicBezTo>
                    <a:pt x="3302635" y="362586"/>
                    <a:pt x="3296285" y="369951"/>
                    <a:pt x="3288792" y="377191"/>
                  </a:cubicBezTo>
                  <a:cubicBezTo>
                    <a:pt x="3465195" y="471551"/>
                    <a:pt x="3422015" y="606679"/>
                    <a:pt x="3192272" y="679069"/>
                  </a:cubicBezTo>
                  <a:cubicBezTo>
                    <a:pt x="3120771" y="701549"/>
                    <a:pt x="3036189" y="716153"/>
                    <a:pt x="2946908" y="721361"/>
                  </a:cubicBezTo>
                  <a:cubicBezTo>
                    <a:pt x="2945003" y="822834"/>
                    <a:pt x="2742819" y="904367"/>
                    <a:pt x="2495423" y="903478"/>
                  </a:cubicBezTo>
                  <a:cubicBezTo>
                    <a:pt x="2412746" y="903225"/>
                    <a:pt x="2331847" y="893573"/>
                    <a:pt x="2261743" y="875666"/>
                  </a:cubicBezTo>
                  <a:cubicBezTo>
                    <a:pt x="2178050" y="989330"/>
                    <a:pt x="1886204" y="1053592"/>
                    <a:pt x="1609852" y="1019176"/>
                  </a:cubicBezTo>
                  <a:cubicBezTo>
                    <a:pt x="1494028" y="1004825"/>
                    <a:pt x="1393952" y="974344"/>
                    <a:pt x="1326769" y="932942"/>
                  </a:cubicBezTo>
                  <a:cubicBezTo>
                    <a:pt x="1043686" y="1002919"/>
                    <a:pt x="676402" y="965201"/>
                    <a:pt x="506349" y="848741"/>
                  </a:cubicBezTo>
                  <a:cubicBezTo>
                    <a:pt x="504190" y="847344"/>
                    <a:pt x="502158" y="845820"/>
                    <a:pt x="499999" y="844297"/>
                  </a:cubicBezTo>
                  <a:cubicBezTo>
                    <a:pt x="314833" y="853187"/>
                    <a:pt x="147066" y="798957"/>
                    <a:pt x="125349" y="723266"/>
                  </a:cubicBezTo>
                  <a:cubicBezTo>
                    <a:pt x="113792" y="682879"/>
                    <a:pt x="146304" y="642366"/>
                    <a:pt x="214249" y="612776"/>
                  </a:cubicBezTo>
                  <a:cubicBezTo>
                    <a:pt x="53848" y="574041"/>
                    <a:pt x="0" y="488951"/>
                    <a:pt x="93853" y="422911"/>
                  </a:cubicBezTo>
                  <a:cubicBezTo>
                    <a:pt x="148082" y="384684"/>
                    <a:pt x="243078" y="359538"/>
                    <a:pt x="349758" y="354966"/>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3" name="Shape 744">
              <a:extLst>
                <a:ext uri="{FF2B5EF4-FFF2-40B4-BE49-F238E27FC236}">
                  <a16:creationId xmlns:a16="http://schemas.microsoft.com/office/drawing/2014/main" id="{5AC8C446-94D3-BCE0-0A93-04D35796CEE7}"/>
                </a:ext>
              </a:extLst>
            </p:cNvPr>
            <p:cNvSpPr/>
            <p:nvPr/>
          </p:nvSpPr>
          <p:spPr>
            <a:xfrm>
              <a:off x="1941830" y="791973"/>
              <a:ext cx="56007" cy="56007"/>
            </a:xfrm>
            <a:custGeom>
              <a:avLst/>
              <a:gdLst/>
              <a:ahLst/>
              <a:cxnLst/>
              <a:rect l="0" t="0" r="0" b="0"/>
              <a:pathLst>
                <a:path w="56007" h="56007">
                  <a:moveTo>
                    <a:pt x="56007" y="28067"/>
                  </a:moveTo>
                  <a:cubicBezTo>
                    <a:pt x="56007" y="43561"/>
                    <a:pt x="43434" y="56007"/>
                    <a:pt x="28067" y="56007"/>
                  </a:cubicBezTo>
                  <a:cubicBezTo>
                    <a:pt x="12573" y="56007"/>
                    <a:pt x="0" y="43561"/>
                    <a:pt x="0" y="28067"/>
                  </a:cubicBezTo>
                  <a:cubicBezTo>
                    <a:pt x="0" y="12573"/>
                    <a:pt x="12573" y="0"/>
                    <a:pt x="28067" y="0"/>
                  </a:cubicBezTo>
                  <a:cubicBezTo>
                    <a:pt x="43434" y="0"/>
                    <a:pt x="56007" y="12573"/>
                    <a:pt x="56007" y="28067"/>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4" name="Shape 745">
              <a:extLst>
                <a:ext uri="{FF2B5EF4-FFF2-40B4-BE49-F238E27FC236}">
                  <a16:creationId xmlns:a16="http://schemas.microsoft.com/office/drawing/2014/main" id="{1A75127C-5E86-0BFB-8295-72ACDDA26E95}"/>
                </a:ext>
              </a:extLst>
            </p:cNvPr>
            <p:cNvSpPr/>
            <p:nvPr/>
          </p:nvSpPr>
          <p:spPr>
            <a:xfrm>
              <a:off x="2135378" y="734441"/>
              <a:ext cx="112014" cy="112141"/>
            </a:xfrm>
            <a:custGeom>
              <a:avLst/>
              <a:gdLst/>
              <a:ahLst/>
              <a:cxnLst/>
              <a:rect l="0" t="0" r="0" b="0"/>
              <a:pathLst>
                <a:path w="112014" h="112141">
                  <a:moveTo>
                    <a:pt x="112014" y="56135"/>
                  </a:moveTo>
                  <a:cubicBezTo>
                    <a:pt x="112014" y="86995"/>
                    <a:pt x="86995" y="112141"/>
                    <a:pt x="56007" y="112141"/>
                  </a:cubicBezTo>
                  <a:cubicBezTo>
                    <a:pt x="25146" y="112141"/>
                    <a:pt x="0" y="86995"/>
                    <a:pt x="0" y="56135"/>
                  </a:cubicBezTo>
                  <a:cubicBezTo>
                    <a:pt x="0" y="25147"/>
                    <a:pt x="25146" y="0"/>
                    <a:pt x="56007" y="0"/>
                  </a:cubicBezTo>
                  <a:cubicBezTo>
                    <a:pt x="86995" y="0"/>
                    <a:pt x="112014" y="25147"/>
                    <a:pt x="112014" y="56135"/>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5" name="Shape 746">
              <a:extLst>
                <a:ext uri="{FF2B5EF4-FFF2-40B4-BE49-F238E27FC236}">
                  <a16:creationId xmlns:a16="http://schemas.microsoft.com/office/drawing/2014/main" id="{A27D5C34-78B5-2FB3-EB90-93DECB7DA769}"/>
                </a:ext>
              </a:extLst>
            </p:cNvPr>
            <p:cNvSpPr/>
            <p:nvPr/>
          </p:nvSpPr>
          <p:spPr>
            <a:xfrm>
              <a:off x="2384425" y="669672"/>
              <a:ext cx="168148" cy="168021"/>
            </a:xfrm>
            <a:custGeom>
              <a:avLst/>
              <a:gdLst/>
              <a:ahLst/>
              <a:cxnLst/>
              <a:rect l="0" t="0" r="0" b="0"/>
              <a:pathLst>
                <a:path w="168148" h="168021">
                  <a:moveTo>
                    <a:pt x="168148" y="83947"/>
                  </a:moveTo>
                  <a:cubicBezTo>
                    <a:pt x="168148" y="130429"/>
                    <a:pt x="130429" y="168021"/>
                    <a:pt x="84074" y="168021"/>
                  </a:cubicBezTo>
                  <a:cubicBezTo>
                    <a:pt x="37719" y="168021"/>
                    <a:pt x="0" y="130429"/>
                    <a:pt x="0" y="83947"/>
                  </a:cubicBezTo>
                  <a:cubicBezTo>
                    <a:pt x="0" y="37592"/>
                    <a:pt x="37719" y="0"/>
                    <a:pt x="84074" y="0"/>
                  </a:cubicBezTo>
                  <a:cubicBezTo>
                    <a:pt x="130429" y="0"/>
                    <a:pt x="168148" y="37592"/>
                    <a:pt x="168148" y="83947"/>
                  </a:cubicBezTo>
                  <a:close/>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6" name="Shape 747">
              <a:extLst>
                <a:ext uri="{FF2B5EF4-FFF2-40B4-BE49-F238E27FC236}">
                  <a16:creationId xmlns:a16="http://schemas.microsoft.com/office/drawing/2014/main" id="{9659A583-609D-5F70-B520-A89B5049915F}"/>
                </a:ext>
              </a:extLst>
            </p:cNvPr>
            <p:cNvSpPr/>
            <p:nvPr/>
          </p:nvSpPr>
          <p:spPr>
            <a:xfrm>
              <a:off x="2714879" y="608839"/>
              <a:ext cx="196088" cy="20827"/>
            </a:xfrm>
            <a:custGeom>
              <a:avLst/>
              <a:gdLst/>
              <a:ahLst/>
              <a:cxnLst/>
              <a:rect l="0" t="0" r="0" b="0"/>
              <a:pathLst>
                <a:path w="196088" h="20827">
                  <a:moveTo>
                    <a:pt x="196088" y="18542"/>
                  </a:moveTo>
                  <a:cubicBezTo>
                    <a:pt x="127635" y="20827"/>
                    <a:pt x="59182" y="14224"/>
                    <a:pt x="0"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7" name="Shape 748">
              <a:extLst>
                <a:ext uri="{FF2B5EF4-FFF2-40B4-BE49-F238E27FC236}">
                  <a16:creationId xmlns:a16="http://schemas.microsoft.com/office/drawing/2014/main" id="{502D92B2-D000-C758-7B15-22C88F0A4551}"/>
                </a:ext>
              </a:extLst>
            </p:cNvPr>
            <p:cNvSpPr/>
            <p:nvPr/>
          </p:nvSpPr>
          <p:spPr>
            <a:xfrm>
              <a:off x="2998216" y="830962"/>
              <a:ext cx="85852" cy="8889"/>
            </a:xfrm>
            <a:custGeom>
              <a:avLst/>
              <a:gdLst/>
              <a:ahLst/>
              <a:cxnLst/>
              <a:rect l="0" t="0" r="0" b="0"/>
              <a:pathLst>
                <a:path w="85852" h="8889">
                  <a:moveTo>
                    <a:pt x="85852" y="0"/>
                  </a:moveTo>
                  <a:cubicBezTo>
                    <a:pt x="58293" y="4572"/>
                    <a:pt x="29464" y="7493"/>
                    <a:pt x="0" y="8889"/>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8" name="Shape 749">
              <a:extLst>
                <a:ext uri="{FF2B5EF4-FFF2-40B4-BE49-F238E27FC236}">
                  <a16:creationId xmlns:a16="http://schemas.microsoft.com/office/drawing/2014/main" id="{5FE8A8CD-34CA-96F2-A3AD-A5206C552CA7}"/>
                </a:ext>
              </a:extLst>
            </p:cNvPr>
            <p:cNvSpPr/>
            <p:nvPr/>
          </p:nvSpPr>
          <p:spPr>
            <a:xfrm>
              <a:off x="3771900" y="888239"/>
              <a:ext cx="51689" cy="40639"/>
            </a:xfrm>
            <a:custGeom>
              <a:avLst/>
              <a:gdLst/>
              <a:ahLst/>
              <a:cxnLst/>
              <a:rect l="0" t="0" r="0" b="0"/>
              <a:pathLst>
                <a:path w="51689" h="40639">
                  <a:moveTo>
                    <a:pt x="51689" y="40639"/>
                  </a:moveTo>
                  <a:cubicBezTo>
                    <a:pt x="30988" y="27812"/>
                    <a:pt x="13589" y="14224"/>
                    <a:pt x="0"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19" name="Shape 750">
              <a:extLst>
                <a:ext uri="{FF2B5EF4-FFF2-40B4-BE49-F238E27FC236}">
                  <a16:creationId xmlns:a16="http://schemas.microsoft.com/office/drawing/2014/main" id="{311D250E-ABD4-62A9-B2FE-AE75FA916653}"/>
                </a:ext>
              </a:extLst>
            </p:cNvPr>
            <p:cNvSpPr/>
            <p:nvPr/>
          </p:nvSpPr>
          <p:spPr>
            <a:xfrm>
              <a:off x="4759198" y="827532"/>
              <a:ext cx="20574" cy="44577"/>
            </a:xfrm>
            <a:custGeom>
              <a:avLst/>
              <a:gdLst/>
              <a:ahLst/>
              <a:cxnLst/>
              <a:rect l="0" t="0" r="0" b="0"/>
              <a:pathLst>
                <a:path w="20574" h="44577">
                  <a:moveTo>
                    <a:pt x="20574" y="0"/>
                  </a:moveTo>
                  <a:cubicBezTo>
                    <a:pt x="17526" y="15113"/>
                    <a:pt x="10668" y="30099"/>
                    <a:pt x="0" y="44577"/>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0" name="Shape 751">
              <a:extLst>
                <a:ext uri="{FF2B5EF4-FFF2-40B4-BE49-F238E27FC236}">
                  <a16:creationId xmlns:a16="http://schemas.microsoft.com/office/drawing/2014/main" id="{CC4B5CBF-1FC3-D2A5-2339-05F21CAA9C53}"/>
                </a:ext>
              </a:extLst>
            </p:cNvPr>
            <p:cNvSpPr/>
            <p:nvPr/>
          </p:nvSpPr>
          <p:spPr>
            <a:xfrm>
              <a:off x="5190363" y="552197"/>
              <a:ext cx="253238" cy="166497"/>
            </a:xfrm>
            <a:custGeom>
              <a:avLst/>
              <a:gdLst/>
              <a:ahLst/>
              <a:cxnLst/>
              <a:rect l="0" t="0" r="0" b="0"/>
              <a:pathLst>
                <a:path w="253238" h="166497">
                  <a:moveTo>
                    <a:pt x="0" y="0"/>
                  </a:moveTo>
                  <a:cubicBezTo>
                    <a:pt x="155194" y="30988"/>
                    <a:pt x="253238" y="95758"/>
                    <a:pt x="251841" y="166497"/>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1" name="Shape 752">
              <a:extLst>
                <a:ext uri="{FF2B5EF4-FFF2-40B4-BE49-F238E27FC236}">
                  <a16:creationId xmlns:a16="http://schemas.microsoft.com/office/drawing/2014/main" id="{FBA59A9E-1F9B-178C-506A-315A4E420622}"/>
                </a:ext>
              </a:extLst>
            </p:cNvPr>
            <p:cNvSpPr/>
            <p:nvPr/>
          </p:nvSpPr>
          <p:spPr>
            <a:xfrm>
              <a:off x="5672074" y="374777"/>
              <a:ext cx="112141" cy="62485"/>
            </a:xfrm>
            <a:custGeom>
              <a:avLst/>
              <a:gdLst/>
              <a:ahLst/>
              <a:cxnLst/>
              <a:rect l="0" t="0" r="0" b="0"/>
              <a:pathLst>
                <a:path w="112141" h="62485">
                  <a:moveTo>
                    <a:pt x="112141" y="0"/>
                  </a:moveTo>
                  <a:cubicBezTo>
                    <a:pt x="86995" y="24130"/>
                    <a:pt x="48641" y="45466"/>
                    <a:pt x="0" y="62485"/>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2" name="Shape 753">
              <a:extLst>
                <a:ext uri="{FF2B5EF4-FFF2-40B4-BE49-F238E27FC236}">
                  <a16:creationId xmlns:a16="http://schemas.microsoft.com/office/drawing/2014/main" id="{7D18B793-4A91-82F0-5FA8-FC05918821BA}"/>
                </a:ext>
              </a:extLst>
            </p:cNvPr>
            <p:cNvSpPr/>
            <p:nvPr/>
          </p:nvSpPr>
          <p:spPr>
            <a:xfrm>
              <a:off x="5515229" y="143002"/>
              <a:ext cx="6223" cy="29591"/>
            </a:xfrm>
            <a:custGeom>
              <a:avLst/>
              <a:gdLst/>
              <a:ahLst/>
              <a:cxnLst/>
              <a:rect l="0" t="0" r="0" b="0"/>
              <a:pathLst>
                <a:path w="6223" h="29591">
                  <a:moveTo>
                    <a:pt x="0" y="0"/>
                  </a:moveTo>
                  <a:cubicBezTo>
                    <a:pt x="4318" y="9779"/>
                    <a:pt x="6223" y="19686"/>
                    <a:pt x="5969" y="29591"/>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3" name="Shape 754">
              <a:extLst>
                <a:ext uri="{FF2B5EF4-FFF2-40B4-BE49-F238E27FC236}">
                  <a16:creationId xmlns:a16="http://schemas.microsoft.com/office/drawing/2014/main" id="{37EB493D-27FD-802B-3AB7-C895D3945369}"/>
                </a:ext>
              </a:extLst>
            </p:cNvPr>
            <p:cNvSpPr/>
            <p:nvPr/>
          </p:nvSpPr>
          <p:spPr>
            <a:xfrm>
              <a:off x="4799330" y="70993"/>
              <a:ext cx="57404" cy="37592"/>
            </a:xfrm>
            <a:custGeom>
              <a:avLst/>
              <a:gdLst/>
              <a:ahLst/>
              <a:cxnLst/>
              <a:rect l="0" t="0" r="0" b="0"/>
              <a:pathLst>
                <a:path w="57404" h="37592">
                  <a:moveTo>
                    <a:pt x="0" y="37592"/>
                  </a:moveTo>
                  <a:cubicBezTo>
                    <a:pt x="14605" y="24003"/>
                    <a:pt x="33909" y="11303"/>
                    <a:pt x="57404"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4" name="Shape 755">
              <a:extLst>
                <a:ext uri="{FF2B5EF4-FFF2-40B4-BE49-F238E27FC236}">
                  <a16:creationId xmlns:a16="http://schemas.microsoft.com/office/drawing/2014/main" id="{AF526048-02F0-6FA6-2A9F-EB544429DAFC}"/>
                </a:ext>
              </a:extLst>
            </p:cNvPr>
            <p:cNvSpPr/>
            <p:nvPr/>
          </p:nvSpPr>
          <p:spPr>
            <a:xfrm>
              <a:off x="4262120" y="94107"/>
              <a:ext cx="27813" cy="32512"/>
            </a:xfrm>
            <a:custGeom>
              <a:avLst/>
              <a:gdLst/>
              <a:ahLst/>
              <a:cxnLst/>
              <a:rect l="0" t="0" r="0" b="0"/>
              <a:pathLst>
                <a:path w="27813" h="32512">
                  <a:moveTo>
                    <a:pt x="0" y="32512"/>
                  </a:moveTo>
                  <a:cubicBezTo>
                    <a:pt x="5969" y="21210"/>
                    <a:pt x="15240" y="10287"/>
                    <a:pt x="27813"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5" name="Shape 756">
              <a:extLst>
                <a:ext uri="{FF2B5EF4-FFF2-40B4-BE49-F238E27FC236}">
                  <a16:creationId xmlns:a16="http://schemas.microsoft.com/office/drawing/2014/main" id="{8358F050-B2F2-F8A6-769B-2FC865F6E3D2}"/>
                </a:ext>
              </a:extLst>
            </p:cNvPr>
            <p:cNvSpPr/>
            <p:nvPr/>
          </p:nvSpPr>
          <p:spPr>
            <a:xfrm>
              <a:off x="3631692" y="137542"/>
              <a:ext cx="100711" cy="31496"/>
            </a:xfrm>
            <a:custGeom>
              <a:avLst/>
              <a:gdLst/>
              <a:ahLst/>
              <a:cxnLst/>
              <a:rect l="0" t="0" r="0" b="0"/>
              <a:pathLst>
                <a:path w="100711" h="31496">
                  <a:moveTo>
                    <a:pt x="0" y="0"/>
                  </a:moveTo>
                  <a:cubicBezTo>
                    <a:pt x="36576" y="8762"/>
                    <a:pt x="70358" y="19431"/>
                    <a:pt x="100711" y="31496"/>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6" name="Shape 757">
              <a:extLst>
                <a:ext uri="{FF2B5EF4-FFF2-40B4-BE49-F238E27FC236}">
                  <a16:creationId xmlns:a16="http://schemas.microsoft.com/office/drawing/2014/main" id="{81A00BA4-F122-A342-E07A-45A092DBD597}"/>
                </a:ext>
              </a:extLst>
            </p:cNvPr>
            <p:cNvSpPr/>
            <p:nvPr/>
          </p:nvSpPr>
          <p:spPr>
            <a:xfrm>
              <a:off x="2849626" y="351791"/>
              <a:ext cx="17526" cy="33147"/>
            </a:xfrm>
            <a:custGeom>
              <a:avLst/>
              <a:gdLst/>
              <a:ahLst/>
              <a:cxnLst/>
              <a:rect l="0" t="0" r="0" b="0"/>
              <a:pathLst>
                <a:path w="17526" h="33147">
                  <a:moveTo>
                    <a:pt x="17526" y="33147"/>
                  </a:moveTo>
                  <a:cubicBezTo>
                    <a:pt x="9652" y="22351"/>
                    <a:pt x="3683" y="11175"/>
                    <a:pt x="0" y="0"/>
                  </a:cubicBezTo>
                </a:path>
              </a:pathLst>
            </a:custGeom>
            <a:ln w="25400" cap="flat">
              <a:round/>
            </a:ln>
          </p:spPr>
          <p:style>
            <a:lnRef idx="1">
              <a:srgbClr val="385D8A"/>
            </a:lnRef>
            <a:fillRef idx="0">
              <a:srgbClr val="000000">
                <a:alpha val="0"/>
              </a:srgbClr>
            </a:fillRef>
            <a:effectRef idx="0">
              <a:scrgbClr r="0" g="0" b="0"/>
            </a:effectRef>
            <a:fontRef idx="none"/>
          </p:style>
          <p:txBody>
            <a:bodyPr/>
            <a:lstStyle/>
            <a:p>
              <a:endParaRPr lang="es-CL"/>
            </a:p>
          </p:txBody>
        </p:sp>
        <p:sp>
          <p:nvSpPr>
            <p:cNvPr id="27" name="Rectangle 758">
              <a:extLst>
                <a:ext uri="{FF2B5EF4-FFF2-40B4-BE49-F238E27FC236}">
                  <a16:creationId xmlns:a16="http://schemas.microsoft.com/office/drawing/2014/main" id="{B9983EF4-1CBA-79D8-BB13-27A651FCAAFA}"/>
                </a:ext>
              </a:extLst>
            </p:cNvPr>
            <p:cNvSpPr/>
            <p:nvPr/>
          </p:nvSpPr>
          <p:spPr>
            <a:xfrm>
              <a:off x="3303270" y="262446"/>
              <a:ext cx="2178300" cy="207168"/>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LOS LIMITES ESTAN EN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28" name="Rectangle 759">
              <a:extLst>
                <a:ext uri="{FF2B5EF4-FFF2-40B4-BE49-F238E27FC236}">
                  <a16:creationId xmlns:a16="http://schemas.microsoft.com/office/drawing/2014/main" id="{B9BE8441-502D-C73B-607D-CD6ADBE10E82}"/>
                </a:ext>
              </a:extLst>
            </p:cNvPr>
            <p:cNvSpPr/>
            <p:nvPr/>
          </p:nvSpPr>
          <p:spPr>
            <a:xfrm>
              <a:off x="3435350" y="447062"/>
              <a:ext cx="1775329" cy="174642"/>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NUESTRA MENTE…</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29" name="Rectangle 760">
              <a:extLst>
                <a:ext uri="{FF2B5EF4-FFF2-40B4-BE49-F238E27FC236}">
                  <a16:creationId xmlns:a16="http://schemas.microsoft.com/office/drawing/2014/main" id="{3E289153-97BD-2CF0-1E59-7000FC229D00}"/>
                </a:ext>
              </a:extLst>
            </p:cNvPr>
            <p:cNvSpPr/>
            <p:nvPr/>
          </p:nvSpPr>
          <p:spPr>
            <a:xfrm>
              <a:off x="4771644" y="422339"/>
              <a:ext cx="51621" cy="207168"/>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sp>
          <p:nvSpPr>
            <p:cNvPr id="30" name="Rectangle 761">
              <a:extLst>
                <a:ext uri="{FF2B5EF4-FFF2-40B4-BE49-F238E27FC236}">
                  <a16:creationId xmlns:a16="http://schemas.microsoft.com/office/drawing/2014/main" id="{C1589A3B-AE8F-A6C3-386E-71E970561FC4}"/>
                </a:ext>
              </a:extLst>
            </p:cNvPr>
            <p:cNvSpPr/>
            <p:nvPr/>
          </p:nvSpPr>
          <p:spPr>
            <a:xfrm>
              <a:off x="3115310" y="584899"/>
              <a:ext cx="51621" cy="207168"/>
            </a:xfrm>
            <a:prstGeom prst="rect">
              <a:avLst/>
            </a:prstGeom>
            <a:ln>
              <a:noFill/>
            </a:ln>
          </p:spPr>
          <p:txBody>
            <a:bodyPr vert="horz" lIns="0" tIns="0" rIns="0" bIns="0" rtlCol="0">
              <a:noAutofit/>
            </a:bodyPr>
            <a:lstStyle/>
            <a:p>
              <a:pPr>
                <a:lnSpc>
                  <a:spcPct val="107000"/>
                </a:lnSpc>
                <a:spcAft>
                  <a:spcPts val="800"/>
                </a:spcAft>
              </a:pPr>
              <a:r>
                <a:rPr lang="es-CL" sz="1100" kern="100">
                  <a:solidFill>
                    <a:srgbClr val="FFFFFF"/>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grpSp>
      <p:sp>
        <p:nvSpPr>
          <p:cNvPr id="37" name="Rectangle 173">
            <a:extLst>
              <a:ext uri="{FF2B5EF4-FFF2-40B4-BE49-F238E27FC236}">
                <a16:creationId xmlns:a16="http://schemas.microsoft.com/office/drawing/2014/main" id="{B5FB9EA1-A424-8C37-FBD5-1ED66FDD661D}"/>
              </a:ext>
            </a:extLst>
          </p:cNvPr>
          <p:cNvSpPr/>
          <p:nvPr/>
        </p:nvSpPr>
        <p:spPr>
          <a:xfrm>
            <a:off x="2679686" y="3682636"/>
            <a:ext cx="57436" cy="347723"/>
          </a:xfrm>
          <a:prstGeom prst="rect">
            <a:avLst/>
          </a:prstGeom>
          <a:ln>
            <a:noFill/>
          </a:ln>
        </p:spPr>
        <p:txBody>
          <a:bodyPr vert="horz" lIns="0" tIns="0" rIns="0" bIns="0" rtlCol="0">
            <a:noAutofit/>
          </a:bodyPr>
          <a:lstStyle/>
          <a:p>
            <a:pPr marL="166370" indent="-6350" algn="l">
              <a:lnSpc>
                <a:spcPct val="107000"/>
              </a:lnSpc>
              <a:spcAft>
                <a:spcPts val="800"/>
              </a:spcAft>
            </a:pPr>
            <a:r>
              <a:rPr lang="es-CL" sz="1100" b="1" i="1" kern="100">
                <a:solidFill>
                  <a:srgbClr val="000000"/>
                </a:solidFill>
                <a:effectLst/>
                <a:latin typeface="Calibri" panose="020F0502020204030204" pitchFamily="34" charset="0"/>
                <a:ea typeface="Calibri" panose="020F0502020204030204" pitchFamily="34" charset="0"/>
              </a:rPr>
              <a:t> </a:t>
            </a:r>
            <a:endParaRPr lang="es-CL" sz="1200" kern="100">
              <a:solidFill>
                <a:srgbClr val="000000"/>
              </a:solidFill>
              <a:effectLst/>
              <a:latin typeface="Calibri" panose="020F0502020204030204" pitchFamily="34" charset="0"/>
              <a:ea typeface="Calibri" panose="020F0502020204030204" pitchFamily="34" charset="0"/>
            </a:endParaRPr>
          </a:p>
        </p:txBody>
      </p:sp>
      <p:sp>
        <p:nvSpPr>
          <p:cNvPr id="44" name="Rectangle 180">
            <a:extLst>
              <a:ext uri="{FF2B5EF4-FFF2-40B4-BE49-F238E27FC236}">
                <a16:creationId xmlns:a16="http://schemas.microsoft.com/office/drawing/2014/main" id="{57AB389E-F02D-E222-73ED-4037A8477D6C}"/>
              </a:ext>
            </a:extLst>
          </p:cNvPr>
          <p:cNvSpPr/>
          <p:nvPr/>
        </p:nvSpPr>
        <p:spPr>
          <a:xfrm>
            <a:off x="2759767" y="5240970"/>
            <a:ext cx="57566" cy="348513"/>
          </a:xfrm>
          <a:prstGeom prst="rect">
            <a:avLst/>
          </a:prstGeom>
          <a:ln>
            <a:noFill/>
          </a:ln>
        </p:spPr>
        <p:txBody>
          <a:bodyPr vert="horz" lIns="0" tIns="0" rIns="0" bIns="0" rtlCol="0">
            <a:noAutofit/>
          </a:bodyPr>
          <a:lstStyle/>
          <a:p>
            <a:pPr marL="166370" indent="-6350" algn="l">
              <a:lnSpc>
                <a:spcPct val="107000"/>
              </a:lnSpc>
              <a:spcAft>
                <a:spcPts val="800"/>
              </a:spcAft>
            </a:pPr>
            <a:r>
              <a:rPr lang="es-CL" sz="1100" kern="100">
                <a:solidFill>
                  <a:srgbClr val="000000"/>
                </a:solidFill>
                <a:effectLst/>
                <a:latin typeface="Calibri" panose="020F0502020204030204" pitchFamily="34" charset="0"/>
                <a:ea typeface="Calibri" panose="020F0502020204030204" pitchFamily="34" charset="0"/>
              </a:rPr>
              <a:t> </a:t>
            </a:r>
            <a:endParaRPr lang="es-CL" sz="1200" kern="100">
              <a:solidFill>
                <a:srgbClr val="000000"/>
              </a:solidFill>
              <a:effectLst/>
              <a:latin typeface="Calibri" panose="020F0502020204030204" pitchFamily="34" charset="0"/>
              <a:ea typeface="Calibri" panose="020F0502020204030204" pitchFamily="34" charset="0"/>
            </a:endParaRPr>
          </a:p>
        </p:txBody>
      </p:sp>
      <p:sp>
        <p:nvSpPr>
          <p:cNvPr id="45" name="Rectangle 181">
            <a:extLst>
              <a:ext uri="{FF2B5EF4-FFF2-40B4-BE49-F238E27FC236}">
                <a16:creationId xmlns:a16="http://schemas.microsoft.com/office/drawing/2014/main" id="{CDA68E0D-7E1E-CBAD-C3D6-21865DAFB536}"/>
              </a:ext>
            </a:extLst>
          </p:cNvPr>
          <p:cNvSpPr/>
          <p:nvPr/>
        </p:nvSpPr>
        <p:spPr>
          <a:xfrm>
            <a:off x="469366" y="5513702"/>
            <a:ext cx="63535" cy="377919"/>
          </a:xfrm>
          <a:prstGeom prst="rect">
            <a:avLst/>
          </a:prstGeom>
          <a:ln>
            <a:noFill/>
          </a:ln>
        </p:spPr>
        <p:txBody>
          <a:bodyPr vert="horz" lIns="0" tIns="0" rIns="0" bIns="0" rtlCol="0">
            <a:noAutofit/>
          </a:bodyPr>
          <a:lstStyle/>
          <a:p>
            <a:pPr marL="166370" indent="-6350" algn="l">
              <a:lnSpc>
                <a:spcPct val="107000"/>
              </a:lnSpc>
              <a:spcAft>
                <a:spcPts val="800"/>
              </a:spcAft>
            </a:pPr>
            <a:r>
              <a:rPr lang="es-CL" sz="1100" kern="100">
                <a:solidFill>
                  <a:srgbClr val="FFFFFF"/>
                </a:solidFill>
                <a:effectLst/>
                <a:latin typeface="Times New Roman" panose="02020603050405020304" pitchFamily="18" charset="0"/>
                <a:ea typeface="Times New Roman" panose="02020603050405020304" pitchFamily="18" charset="0"/>
              </a:rPr>
              <a:t> </a:t>
            </a:r>
            <a:endParaRPr lang="es-CL" sz="1200" kern="10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1906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3">
            <a:extLst>
              <a:ext uri="{FF2B5EF4-FFF2-40B4-BE49-F238E27FC236}">
                <a16:creationId xmlns:a16="http://schemas.microsoft.com/office/drawing/2014/main" id="{077095FB-2F94-E4F9-9A23-B9D4A07D6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12" t="17801" r="21651" b="61200"/>
          <a:stretch>
            <a:fillRect/>
          </a:stretch>
        </p:blipFill>
        <p:spPr bwMode="auto">
          <a:xfrm>
            <a:off x="889348" y="977029"/>
            <a:ext cx="10203623" cy="194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n 5">
            <a:extLst>
              <a:ext uri="{FF2B5EF4-FFF2-40B4-BE49-F238E27FC236}">
                <a16:creationId xmlns:a16="http://schemas.microsoft.com/office/drawing/2014/main" id="{88C208E2-7FAF-0CA2-C17E-A3B192A6C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38" t="37854" r="31100" b="22000"/>
          <a:stretch>
            <a:fillRect/>
          </a:stretch>
        </p:blipFill>
        <p:spPr bwMode="auto">
          <a:xfrm>
            <a:off x="726511" y="3081338"/>
            <a:ext cx="10509336"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92A43DF6-42A9-5B7C-5DF7-BCB0F3756157}"/>
              </a:ext>
            </a:extLst>
          </p:cNvPr>
          <p:cNvPicPr>
            <a:picLocks noChangeAspect="1"/>
          </p:cNvPicPr>
          <p:nvPr/>
        </p:nvPicPr>
        <p:blipFill>
          <a:blip r:embed="rId4"/>
          <a:stretch>
            <a:fillRect/>
          </a:stretch>
        </p:blipFill>
        <p:spPr>
          <a:xfrm>
            <a:off x="226577" y="161926"/>
            <a:ext cx="3155449" cy="8151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57BEA-E22C-DA58-C1B5-278EFCBFD7D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D2CB328-5EB4-6420-DF25-CBB5E056B120}"/>
              </a:ext>
            </a:extLst>
          </p:cNvPr>
          <p:cNvSpPr txBox="1"/>
          <p:nvPr/>
        </p:nvSpPr>
        <p:spPr>
          <a:xfrm>
            <a:off x="265132" y="723483"/>
            <a:ext cx="11196181" cy="5411033"/>
          </a:xfrm>
          <a:prstGeom prst="rect">
            <a:avLst/>
          </a:prstGeom>
          <a:noFill/>
        </p:spPr>
        <p:txBody>
          <a:bodyPr wrap="square">
            <a:spAutoFit/>
          </a:bodyPr>
          <a:lstStyle/>
          <a:p>
            <a:pPr marL="406400" marR="612140" indent="-6350" algn="just">
              <a:lnSpc>
                <a:spcPct val="103000"/>
              </a:lnSpc>
              <a:spcAft>
                <a:spcPts val="150"/>
              </a:spcAft>
              <a:buNone/>
            </a:pPr>
            <a:r>
              <a:rPr lang="es-CL" sz="3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los </a:t>
            </a:r>
            <a:r>
              <a:rPr lang="es-CL" sz="36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espejos convexos</a:t>
            </a:r>
            <a:r>
              <a:rPr lang="es-CL" sz="3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es-CL" sz="36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visión que se obtiene es más amplia</a:t>
            </a:r>
            <a:r>
              <a:rPr lang="es-CL" sz="3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ya que en la imagen caben más objetos que en los espejos planos; por esta razón, es el tipo de espejos que se utilizan como retrovisores laterales de los automóviles. Por cierto, en estos espejos, </a:t>
            </a:r>
            <a:r>
              <a:rPr lang="es-CL" sz="36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los objetos reflejados aparecen más pequeños de lo que son en la realidad </a:t>
            </a:r>
            <a:r>
              <a:rPr lang="es-CL" sz="3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a una distancia menor que aquella a la que se encuentran. </a:t>
            </a:r>
          </a:p>
          <a:p>
            <a:pPr marL="409575">
              <a:lnSpc>
                <a:spcPct val="107000"/>
              </a:lnSpc>
              <a:spcAft>
                <a:spcPts val="430"/>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381000">
              <a:lnSpc>
                <a:spcPct val="107000"/>
              </a:lnSpc>
              <a:spcAft>
                <a:spcPts val="800"/>
              </a:spcAft>
            </a:pPr>
            <a:r>
              <a:rPr lang="es-CL" sz="1800" kern="100" dirty="0">
                <a:solidFill>
                  <a:srgbClr val="000000"/>
                </a:solidFill>
                <a:effectLst/>
                <a:latin typeface="Times New Roman" panose="02020603050405020304" pitchFamily="18" charset="0"/>
                <a:ea typeface="Times New Roman" panose="02020603050405020304" pitchFamily="18" charset="0"/>
              </a:rPr>
              <a:t> </a:t>
            </a:r>
            <a:endParaRPr lang="es-CL" sz="16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0190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08E00-D455-D644-3396-8A656D2A0193}"/>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AA9657E0-914A-9B2C-48C2-0F023ADD15F9}"/>
              </a:ext>
            </a:extLst>
          </p:cNvPr>
          <p:cNvSpPr txBox="1"/>
          <p:nvPr/>
        </p:nvSpPr>
        <p:spPr>
          <a:xfrm>
            <a:off x="529225" y="445615"/>
            <a:ext cx="11119980" cy="1851533"/>
          </a:xfrm>
          <a:prstGeom prst="rect">
            <a:avLst/>
          </a:prstGeom>
          <a:noFill/>
        </p:spPr>
        <p:txBody>
          <a:bodyPr wrap="square">
            <a:spAutoFit/>
          </a:bodyPr>
          <a:lstStyle/>
          <a:p>
            <a:pPr marL="400050" marR="612140" indent="152400" algn="just">
              <a:lnSpc>
                <a:spcPct val="103000"/>
              </a:lnSpc>
              <a:spcAft>
                <a:spcPts val="150"/>
              </a:spcAft>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los </a:t>
            </a:r>
            <a:r>
              <a:rPr lang="es-CL" sz="28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espejos cóncavos,</a:t>
            </a:r>
            <a:r>
              <a:rPr lang="es-CL"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 curvatura se forma hacia adentro, como en la parte interior de una cuchara metálica. Los rayos de luz que llegan en una dirección horizontal se reflejan convergiendo en un punto, llamado </a:t>
            </a:r>
            <a:r>
              <a:rPr lang="es-CL" sz="28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foco</a:t>
            </a: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5" name="Picture 353">
            <a:extLst>
              <a:ext uri="{FF2B5EF4-FFF2-40B4-BE49-F238E27FC236}">
                <a16:creationId xmlns:a16="http://schemas.microsoft.com/office/drawing/2014/main" id="{14C9055F-B438-0B3F-60B8-26827726502D}"/>
              </a:ext>
            </a:extLst>
          </p:cNvPr>
          <p:cNvPicPr/>
          <p:nvPr/>
        </p:nvPicPr>
        <p:blipFill>
          <a:blip r:embed="rId3"/>
          <a:stretch>
            <a:fillRect/>
          </a:stretch>
        </p:blipFill>
        <p:spPr>
          <a:xfrm>
            <a:off x="325677" y="2661614"/>
            <a:ext cx="5770323" cy="3914549"/>
          </a:xfrm>
          <a:prstGeom prst="rect">
            <a:avLst/>
          </a:prstGeom>
        </p:spPr>
      </p:pic>
      <p:pic>
        <p:nvPicPr>
          <p:cNvPr id="6" name="Picture 389">
            <a:extLst>
              <a:ext uri="{FF2B5EF4-FFF2-40B4-BE49-F238E27FC236}">
                <a16:creationId xmlns:a16="http://schemas.microsoft.com/office/drawing/2014/main" id="{B11290D6-ECB6-26F9-2A87-18CB139B3D86}"/>
              </a:ext>
            </a:extLst>
          </p:cNvPr>
          <p:cNvPicPr/>
          <p:nvPr/>
        </p:nvPicPr>
        <p:blipFill>
          <a:blip r:embed="rId4"/>
          <a:stretch>
            <a:fillRect/>
          </a:stretch>
        </p:blipFill>
        <p:spPr>
          <a:xfrm>
            <a:off x="6233786" y="2803732"/>
            <a:ext cx="5273040" cy="3630311"/>
          </a:xfrm>
          <a:prstGeom prst="rect">
            <a:avLst/>
          </a:prstGeom>
        </p:spPr>
      </p:pic>
    </p:spTree>
    <p:extLst>
      <p:ext uri="{BB962C8B-B14F-4D97-AF65-F5344CB8AC3E}">
        <p14:creationId xmlns:p14="http://schemas.microsoft.com/office/powerpoint/2010/main" val="400638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D6C76-82D8-A6BA-FEDC-BA1A57D43A47}"/>
            </a:ext>
          </a:extLst>
        </p:cNvPr>
        <p:cNvGrpSpPr/>
        <p:nvPr/>
      </p:nvGrpSpPr>
      <p:grpSpPr>
        <a:xfrm>
          <a:off x="0" y="0"/>
          <a:ext cx="0" cy="0"/>
          <a:chOff x="0" y="0"/>
          <a:chExt cx="0" cy="0"/>
        </a:xfrm>
      </p:grpSpPr>
      <p:pic>
        <p:nvPicPr>
          <p:cNvPr id="2" name="Picture 228">
            <a:extLst>
              <a:ext uri="{FF2B5EF4-FFF2-40B4-BE49-F238E27FC236}">
                <a16:creationId xmlns:a16="http://schemas.microsoft.com/office/drawing/2014/main" id="{652F8B90-7A7D-009F-287F-4AA3349D124C}"/>
              </a:ext>
            </a:extLst>
          </p:cNvPr>
          <p:cNvPicPr/>
          <p:nvPr/>
        </p:nvPicPr>
        <p:blipFill>
          <a:blip r:embed="rId3"/>
          <a:stretch>
            <a:fillRect/>
          </a:stretch>
        </p:blipFill>
        <p:spPr>
          <a:xfrm>
            <a:off x="726510" y="1152395"/>
            <a:ext cx="10997851" cy="5022937"/>
          </a:xfrm>
          <a:prstGeom prst="rect">
            <a:avLst/>
          </a:prstGeom>
        </p:spPr>
      </p:pic>
      <p:pic>
        <p:nvPicPr>
          <p:cNvPr id="5" name="Imagen 4">
            <a:extLst>
              <a:ext uri="{FF2B5EF4-FFF2-40B4-BE49-F238E27FC236}">
                <a16:creationId xmlns:a16="http://schemas.microsoft.com/office/drawing/2014/main" id="{C125DA40-AA9E-CC31-B9D8-F1D015C2FC70}"/>
              </a:ext>
            </a:extLst>
          </p:cNvPr>
          <p:cNvPicPr>
            <a:picLocks noChangeAspect="1"/>
          </p:cNvPicPr>
          <p:nvPr/>
        </p:nvPicPr>
        <p:blipFill>
          <a:blip r:embed="rId4"/>
          <a:stretch>
            <a:fillRect/>
          </a:stretch>
        </p:blipFill>
        <p:spPr>
          <a:xfrm>
            <a:off x="226577" y="161926"/>
            <a:ext cx="3155449" cy="815104"/>
          </a:xfrm>
          <a:prstGeom prst="rect">
            <a:avLst/>
          </a:prstGeom>
        </p:spPr>
      </p:pic>
    </p:spTree>
    <p:extLst>
      <p:ext uri="{BB962C8B-B14F-4D97-AF65-F5344CB8AC3E}">
        <p14:creationId xmlns:p14="http://schemas.microsoft.com/office/powerpoint/2010/main" val="298055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892E5-E1DE-1489-669F-BF237FA7DC9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B78A066-A5E3-477B-AC2D-6F7B67235B6D}"/>
              </a:ext>
            </a:extLst>
          </p:cNvPr>
          <p:cNvPicPr>
            <a:picLocks noChangeAspect="1"/>
          </p:cNvPicPr>
          <p:nvPr/>
        </p:nvPicPr>
        <p:blipFill>
          <a:blip r:embed="rId3"/>
          <a:stretch>
            <a:fillRect/>
          </a:stretch>
        </p:blipFill>
        <p:spPr>
          <a:xfrm>
            <a:off x="226577" y="161926"/>
            <a:ext cx="3155449" cy="815104"/>
          </a:xfrm>
          <a:prstGeom prst="rect">
            <a:avLst/>
          </a:prstGeom>
        </p:spPr>
      </p:pic>
      <p:sp>
        <p:nvSpPr>
          <p:cNvPr id="4" name="CuadroTexto 3">
            <a:extLst>
              <a:ext uri="{FF2B5EF4-FFF2-40B4-BE49-F238E27FC236}">
                <a16:creationId xmlns:a16="http://schemas.microsoft.com/office/drawing/2014/main" id="{52D2DA98-87B8-67AC-6855-FB2A8D59642E}"/>
              </a:ext>
            </a:extLst>
          </p:cNvPr>
          <p:cNvSpPr txBox="1"/>
          <p:nvPr/>
        </p:nvSpPr>
        <p:spPr>
          <a:xfrm>
            <a:off x="564225" y="1099469"/>
            <a:ext cx="11389226" cy="5494389"/>
          </a:xfrm>
          <a:prstGeom prst="rect">
            <a:avLst/>
          </a:prstGeom>
          <a:noFill/>
        </p:spPr>
        <p:txBody>
          <a:bodyPr wrap="square">
            <a:spAutoFit/>
          </a:bodyPr>
          <a:lstStyle/>
          <a:p>
            <a:pPr marL="6350" marR="679450" indent="-6350" algn="just">
              <a:lnSpc>
                <a:spcPct val="103000"/>
              </a:lnSpc>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imágenes generadas en el espejo curvo se pueden clasificar de distintas formas. Estas son: </a:t>
            </a:r>
          </a:p>
          <a:p>
            <a:pPr marL="6350" marR="155575" indent="-6350" algn="l">
              <a:lnSpc>
                <a:spcPct val="107000"/>
              </a:lnSpc>
              <a:spcAft>
                <a:spcPts val="120"/>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342900" marR="679450" lvl="0" indent="-342900" algn="just" fontAlgn="base">
              <a:lnSpc>
                <a:spcPct val="103000"/>
              </a:lnSpc>
              <a:buClr>
                <a:srgbClr val="000000"/>
              </a:buClr>
              <a:buSzPts val="1100"/>
              <a:buFont typeface="Arial" panose="020B0604020202020204" pitchFamily="34" charset="0"/>
              <a:buChar char="•"/>
            </a:pPr>
            <a:r>
              <a:rPr lang="es-CL" sz="24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Imagen real</a:t>
            </a: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es aquella que se forma por la unión de los rayos de luz </a:t>
            </a:r>
          </a:p>
          <a:p>
            <a:pPr marL="342900" marR="679450" lvl="0" indent="-342900" algn="just" fontAlgn="base">
              <a:lnSpc>
                <a:spcPct val="103000"/>
              </a:lnSpc>
              <a:buClr>
                <a:srgbClr val="000000"/>
              </a:buClr>
              <a:buSzPts val="1100"/>
              <a:buFont typeface="Arial" panose="020B0604020202020204" pitchFamily="34" charset="0"/>
              <a:buChar char="•"/>
            </a:pPr>
            <a:r>
              <a:rPr lang="es-CL" sz="24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Imagen virtual</a:t>
            </a: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imagen generada por la unión de las proyecciones de los rayos reflejados </a:t>
            </a:r>
          </a:p>
          <a:p>
            <a:pPr marL="342900" marR="679450" lvl="0" indent="-342900" algn="just" fontAlgn="base">
              <a:lnSpc>
                <a:spcPct val="103000"/>
              </a:lnSpc>
              <a:spcAft>
                <a:spcPts val="190"/>
              </a:spcAft>
              <a:buClr>
                <a:srgbClr val="000000"/>
              </a:buClr>
              <a:buSzPts val="1100"/>
              <a:buFont typeface="Arial" panose="020B0604020202020204" pitchFamily="34" charset="0"/>
              <a:buChar char="•"/>
            </a:pPr>
            <a:r>
              <a:rPr lang="es-CL" sz="24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Imagen aumentada</a:t>
            </a: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es cuando la imagen del objeto es mayor que el objeto que la produce </a:t>
            </a:r>
          </a:p>
          <a:p>
            <a:pPr marL="342900" marR="679450" lvl="0" indent="-342900" algn="just" fontAlgn="base">
              <a:lnSpc>
                <a:spcPct val="103000"/>
              </a:lnSpc>
              <a:spcAft>
                <a:spcPts val="190"/>
              </a:spcAft>
              <a:buClr>
                <a:srgbClr val="000000"/>
              </a:buClr>
              <a:buSzPts val="1100"/>
              <a:buFont typeface="Arial" panose="020B0604020202020204" pitchFamily="34" charset="0"/>
              <a:buChar char="•"/>
            </a:pPr>
            <a:r>
              <a:rPr lang="es-CL" sz="24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Imagen disminuida</a:t>
            </a: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es cuando la imagen es de menor tamaño que el objeto que la produce </a:t>
            </a:r>
          </a:p>
          <a:p>
            <a:pPr marL="342900" marR="679450" lvl="0" indent="-342900" algn="just" fontAlgn="base">
              <a:lnSpc>
                <a:spcPct val="103000"/>
              </a:lnSpc>
              <a:buClr>
                <a:srgbClr val="000000"/>
              </a:buClr>
              <a:buSzPts val="1100"/>
              <a:buFont typeface="Arial" panose="020B0604020202020204" pitchFamily="34" charset="0"/>
              <a:buChar char="•"/>
            </a:pPr>
            <a:r>
              <a:rPr lang="es-CL" sz="24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Imagen derecha</a:t>
            </a: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es cuando la imagen apunta al mismo lado que el objeto </a:t>
            </a:r>
          </a:p>
          <a:p>
            <a:pPr marL="342900" marR="679450" lvl="0" indent="-342900" algn="just" fontAlgn="base">
              <a:lnSpc>
                <a:spcPct val="103000"/>
              </a:lnSpc>
              <a:buClr>
                <a:srgbClr val="000000"/>
              </a:buClr>
              <a:buSzPts val="1100"/>
              <a:buFont typeface="Arial" panose="020B0604020202020204" pitchFamily="34" charset="0"/>
              <a:buChar char="•"/>
            </a:pPr>
            <a:r>
              <a:rPr lang="es-CL" sz="24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Imagen invertida</a:t>
            </a:r>
            <a:r>
              <a:rPr lang="es-CL" sz="24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es cuando la imagen apunta al lado contrario a la dirección que apunta el objeto. </a:t>
            </a:r>
          </a:p>
          <a:p>
            <a:pPr marL="6350" marR="155575" indent="-6350" algn="l">
              <a:lnSpc>
                <a:spcPct val="107000"/>
              </a:lnSpc>
              <a:spcAft>
                <a:spcPts val="190"/>
              </a:spcAft>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2576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8635-A879-065D-D6ED-7E8D2A652201}"/>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A2F17E26-A90F-26D9-97BC-CB0654822EC9}"/>
              </a:ext>
            </a:extLst>
          </p:cNvPr>
          <p:cNvPicPr>
            <a:picLocks noChangeAspect="1"/>
          </p:cNvPicPr>
          <p:nvPr/>
        </p:nvPicPr>
        <p:blipFill>
          <a:blip r:embed="rId3"/>
          <a:stretch>
            <a:fillRect/>
          </a:stretch>
        </p:blipFill>
        <p:spPr>
          <a:xfrm>
            <a:off x="226577" y="161926"/>
            <a:ext cx="3155449" cy="815104"/>
          </a:xfrm>
          <a:prstGeom prst="rect">
            <a:avLst/>
          </a:prstGeom>
        </p:spPr>
      </p:pic>
      <p:pic>
        <p:nvPicPr>
          <p:cNvPr id="2" name="Picture 514">
            <a:extLst>
              <a:ext uri="{FF2B5EF4-FFF2-40B4-BE49-F238E27FC236}">
                <a16:creationId xmlns:a16="http://schemas.microsoft.com/office/drawing/2014/main" id="{94D60561-B8A9-8BF2-29C5-2469049C7BBB}"/>
              </a:ext>
            </a:extLst>
          </p:cNvPr>
          <p:cNvPicPr/>
          <p:nvPr/>
        </p:nvPicPr>
        <p:blipFill>
          <a:blip r:embed="rId4"/>
          <a:stretch>
            <a:fillRect/>
          </a:stretch>
        </p:blipFill>
        <p:spPr>
          <a:xfrm>
            <a:off x="295197" y="859598"/>
            <a:ext cx="4802896" cy="2569402"/>
          </a:xfrm>
          <a:prstGeom prst="rect">
            <a:avLst/>
          </a:prstGeom>
        </p:spPr>
      </p:pic>
      <p:grpSp>
        <p:nvGrpSpPr>
          <p:cNvPr id="3" name="Group 7856">
            <a:extLst>
              <a:ext uri="{FF2B5EF4-FFF2-40B4-BE49-F238E27FC236}">
                <a16:creationId xmlns:a16="http://schemas.microsoft.com/office/drawing/2014/main" id="{6CC94098-F9AD-1927-4126-BFA468AD0FAB}"/>
              </a:ext>
            </a:extLst>
          </p:cNvPr>
          <p:cNvGrpSpPr/>
          <p:nvPr/>
        </p:nvGrpSpPr>
        <p:grpSpPr>
          <a:xfrm>
            <a:off x="5761973" y="587021"/>
            <a:ext cx="5769070" cy="5783520"/>
            <a:chOff x="0" y="0"/>
            <a:chExt cx="4135755" cy="6223140"/>
          </a:xfrm>
        </p:grpSpPr>
        <p:sp>
          <p:nvSpPr>
            <p:cNvPr id="4" name="Rectangle 568">
              <a:extLst>
                <a:ext uri="{FF2B5EF4-FFF2-40B4-BE49-F238E27FC236}">
                  <a16:creationId xmlns:a16="http://schemas.microsoft.com/office/drawing/2014/main" id="{37746B17-7277-8FB5-65E8-E848324A40BF}"/>
                </a:ext>
              </a:extLst>
            </p:cNvPr>
            <p:cNvSpPr/>
            <p:nvPr/>
          </p:nvSpPr>
          <p:spPr>
            <a:xfrm>
              <a:off x="4068699" y="6034429"/>
              <a:ext cx="47022" cy="188711"/>
            </a:xfrm>
            <a:prstGeom prst="rect">
              <a:avLst/>
            </a:prstGeom>
            <a:ln>
              <a:noFill/>
            </a:ln>
          </p:spPr>
          <p:txBody>
            <a:bodyPr vert="horz" lIns="0" tIns="0" rIns="0" bIns="0" rtlCol="0">
              <a:noAutofit/>
            </a:bodyPr>
            <a:lstStyle/>
            <a:p>
              <a:pPr>
                <a:lnSpc>
                  <a:spcPct val="107000"/>
                </a:lnSpc>
                <a:spcAft>
                  <a:spcPts val="800"/>
                </a:spcAft>
              </a:pPr>
              <a:r>
                <a:rPr lang="es-CL" sz="1000" b="1" kern="100">
                  <a:solidFill>
                    <a:srgbClr val="000000"/>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pic>
          <p:nvPicPr>
            <p:cNvPr id="5" name="Picture 583">
              <a:extLst>
                <a:ext uri="{FF2B5EF4-FFF2-40B4-BE49-F238E27FC236}">
                  <a16:creationId xmlns:a16="http://schemas.microsoft.com/office/drawing/2014/main" id="{22BB1B1D-F0AE-2C4F-392F-764F2945A0FF}"/>
                </a:ext>
              </a:extLst>
            </p:cNvPr>
            <p:cNvPicPr/>
            <p:nvPr/>
          </p:nvPicPr>
          <p:blipFill>
            <a:blip r:embed="rId5"/>
            <a:stretch>
              <a:fillRect/>
            </a:stretch>
          </p:blipFill>
          <p:spPr>
            <a:xfrm>
              <a:off x="0" y="3096260"/>
              <a:ext cx="4064000" cy="3048000"/>
            </a:xfrm>
            <a:prstGeom prst="rect">
              <a:avLst/>
            </a:prstGeom>
          </p:spPr>
        </p:pic>
        <p:pic>
          <p:nvPicPr>
            <p:cNvPr id="6" name="Picture 585">
              <a:extLst>
                <a:ext uri="{FF2B5EF4-FFF2-40B4-BE49-F238E27FC236}">
                  <a16:creationId xmlns:a16="http://schemas.microsoft.com/office/drawing/2014/main" id="{E64EE2BE-48E2-D1F7-7268-F6E3FCF65736}"/>
                </a:ext>
              </a:extLst>
            </p:cNvPr>
            <p:cNvPicPr/>
            <p:nvPr/>
          </p:nvPicPr>
          <p:blipFill>
            <a:blip r:embed="rId6"/>
            <a:stretch>
              <a:fillRect/>
            </a:stretch>
          </p:blipFill>
          <p:spPr>
            <a:xfrm>
              <a:off x="5715" y="0"/>
              <a:ext cx="4130040" cy="3097530"/>
            </a:xfrm>
            <a:prstGeom prst="rect">
              <a:avLst/>
            </a:prstGeom>
          </p:spPr>
        </p:pic>
      </p:grpSp>
      <p:pic>
        <p:nvPicPr>
          <p:cNvPr id="8" name="Picture 581">
            <a:extLst>
              <a:ext uri="{FF2B5EF4-FFF2-40B4-BE49-F238E27FC236}">
                <a16:creationId xmlns:a16="http://schemas.microsoft.com/office/drawing/2014/main" id="{B3A1E3D3-C4CA-92B1-316E-B1D455D9EAA9}"/>
              </a:ext>
            </a:extLst>
          </p:cNvPr>
          <p:cNvPicPr/>
          <p:nvPr/>
        </p:nvPicPr>
        <p:blipFill>
          <a:blip r:embed="rId7"/>
          <a:stretch>
            <a:fillRect/>
          </a:stretch>
        </p:blipFill>
        <p:spPr>
          <a:xfrm>
            <a:off x="595365" y="3429000"/>
            <a:ext cx="4802896" cy="3154680"/>
          </a:xfrm>
          <a:prstGeom prst="rect">
            <a:avLst/>
          </a:prstGeom>
        </p:spPr>
      </p:pic>
    </p:spTree>
    <p:extLst>
      <p:ext uri="{BB962C8B-B14F-4D97-AF65-F5344CB8AC3E}">
        <p14:creationId xmlns:p14="http://schemas.microsoft.com/office/powerpoint/2010/main" val="125809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FA6AD-1C45-F957-A92D-3EA71BD2237C}"/>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FE2A4B40-DB6A-0D88-67A2-577A2A1C9674}"/>
              </a:ext>
            </a:extLst>
          </p:cNvPr>
          <p:cNvPicPr>
            <a:picLocks noChangeAspect="1"/>
          </p:cNvPicPr>
          <p:nvPr/>
        </p:nvPicPr>
        <p:blipFill>
          <a:blip r:embed="rId3"/>
          <a:stretch>
            <a:fillRect/>
          </a:stretch>
        </p:blipFill>
        <p:spPr>
          <a:xfrm>
            <a:off x="226577" y="161926"/>
            <a:ext cx="3155449" cy="815104"/>
          </a:xfrm>
          <a:prstGeom prst="rect">
            <a:avLst/>
          </a:prstGeom>
        </p:spPr>
      </p:pic>
      <p:grpSp>
        <p:nvGrpSpPr>
          <p:cNvPr id="7" name="Group 8011">
            <a:extLst>
              <a:ext uri="{FF2B5EF4-FFF2-40B4-BE49-F238E27FC236}">
                <a16:creationId xmlns:a16="http://schemas.microsoft.com/office/drawing/2014/main" id="{A70E773F-1549-17C8-5EC4-EF0C953A453B}"/>
              </a:ext>
            </a:extLst>
          </p:cNvPr>
          <p:cNvGrpSpPr/>
          <p:nvPr/>
        </p:nvGrpSpPr>
        <p:grpSpPr>
          <a:xfrm>
            <a:off x="5624186" y="413131"/>
            <a:ext cx="6341237" cy="6031738"/>
            <a:chOff x="0" y="0"/>
            <a:chExt cx="3822700" cy="8550910"/>
          </a:xfrm>
        </p:grpSpPr>
        <p:sp>
          <p:nvSpPr>
            <p:cNvPr id="9" name="Rectangle 607">
              <a:extLst>
                <a:ext uri="{FF2B5EF4-FFF2-40B4-BE49-F238E27FC236}">
                  <a16:creationId xmlns:a16="http://schemas.microsoft.com/office/drawing/2014/main" id="{CB96AC1E-C245-C3B5-423E-B742D6A76224}"/>
                </a:ext>
              </a:extLst>
            </p:cNvPr>
            <p:cNvSpPr/>
            <p:nvPr/>
          </p:nvSpPr>
          <p:spPr>
            <a:xfrm>
              <a:off x="3762375" y="5571895"/>
              <a:ext cx="47022" cy="188710"/>
            </a:xfrm>
            <a:prstGeom prst="rect">
              <a:avLst/>
            </a:prstGeom>
            <a:ln>
              <a:noFill/>
            </a:ln>
          </p:spPr>
          <p:txBody>
            <a:bodyPr vert="horz" lIns="0" tIns="0" rIns="0" bIns="0" rtlCol="0">
              <a:noAutofit/>
            </a:bodyPr>
            <a:lstStyle/>
            <a:p>
              <a:pPr>
                <a:lnSpc>
                  <a:spcPct val="107000"/>
                </a:lnSpc>
                <a:spcAft>
                  <a:spcPts val="800"/>
                </a:spcAft>
              </a:pPr>
              <a:r>
                <a:rPr lang="es-CL" sz="1000" b="1" kern="100">
                  <a:solidFill>
                    <a:srgbClr val="000000"/>
                  </a:solidFill>
                  <a:effectLst/>
                  <a:latin typeface="Arial" panose="020B0604020202020204" pitchFamily="34" charset="0"/>
                  <a:ea typeface="Arial" panose="020B0604020202020204" pitchFamily="34" charset="0"/>
                </a:rPr>
                <a:t> </a:t>
              </a:r>
              <a:endParaRPr lang="es-CL" sz="1100" kern="100">
                <a:solidFill>
                  <a:srgbClr val="000000"/>
                </a:solidFill>
                <a:effectLst/>
                <a:latin typeface="Calibri" panose="020F0502020204030204" pitchFamily="34" charset="0"/>
                <a:ea typeface="Calibri" panose="020F0502020204030204" pitchFamily="34" charset="0"/>
              </a:endParaRPr>
            </a:p>
          </p:txBody>
        </p:sp>
        <p:pic>
          <p:nvPicPr>
            <p:cNvPr id="10" name="Picture 620">
              <a:extLst>
                <a:ext uri="{FF2B5EF4-FFF2-40B4-BE49-F238E27FC236}">
                  <a16:creationId xmlns:a16="http://schemas.microsoft.com/office/drawing/2014/main" id="{B23B28CC-9A86-5664-710A-72DD06A7D1BB}"/>
                </a:ext>
              </a:extLst>
            </p:cNvPr>
            <p:cNvPicPr/>
            <p:nvPr/>
          </p:nvPicPr>
          <p:blipFill>
            <a:blip r:embed="rId4"/>
            <a:stretch>
              <a:fillRect/>
            </a:stretch>
          </p:blipFill>
          <p:spPr>
            <a:xfrm>
              <a:off x="3175" y="5686425"/>
              <a:ext cx="3819525" cy="2864485"/>
            </a:xfrm>
            <a:prstGeom prst="rect">
              <a:avLst/>
            </a:prstGeom>
          </p:spPr>
        </p:pic>
        <p:pic>
          <p:nvPicPr>
            <p:cNvPr id="11" name="Picture 622">
              <a:extLst>
                <a:ext uri="{FF2B5EF4-FFF2-40B4-BE49-F238E27FC236}">
                  <a16:creationId xmlns:a16="http://schemas.microsoft.com/office/drawing/2014/main" id="{070FA570-A3F2-9546-ADA7-4F2F138A34B6}"/>
                </a:ext>
              </a:extLst>
            </p:cNvPr>
            <p:cNvPicPr/>
            <p:nvPr/>
          </p:nvPicPr>
          <p:blipFill>
            <a:blip r:embed="rId5"/>
            <a:stretch>
              <a:fillRect/>
            </a:stretch>
          </p:blipFill>
          <p:spPr>
            <a:xfrm>
              <a:off x="0" y="2863215"/>
              <a:ext cx="3759200" cy="2819400"/>
            </a:xfrm>
            <a:prstGeom prst="rect">
              <a:avLst/>
            </a:prstGeom>
          </p:spPr>
        </p:pic>
        <p:pic>
          <p:nvPicPr>
            <p:cNvPr id="12" name="Picture 624">
              <a:extLst>
                <a:ext uri="{FF2B5EF4-FFF2-40B4-BE49-F238E27FC236}">
                  <a16:creationId xmlns:a16="http://schemas.microsoft.com/office/drawing/2014/main" id="{AF8F623F-7DBD-3BBD-BC50-D1FC6ADBB810}"/>
                </a:ext>
              </a:extLst>
            </p:cNvPr>
            <p:cNvPicPr/>
            <p:nvPr/>
          </p:nvPicPr>
          <p:blipFill>
            <a:blip r:embed="rId6"/>
            <a:stretch>
              <a:fillRect/>
            </a:stretch>
          </p:blipFill>
          <p:spPr>
            <a:xfrm>
              <a:off x="3175" y="0"/>
              <a:ext cx="3819525" cy="2864485"/>
            </a:xfrm>
            <a:prstGeom prst="rect">
              <a:avLst/>
            </a:prstGeom>
          </p:spPr>
        </p:pic>
      </p:grpSp>
      <p:pic>
        <p:nvPicPr>
          <p:cNvPr id="13" name="Picture 670">
            <a:extLst>
              <a:ext uri="{FF2B5EF4-FFF2-40B4-BE49-F238E27FC236}">
                <a16:creationId xmlns:a16="http://schemas.microsoft.com/office/drawing/2014/main" id="{FF995295-0267-6D73-7B56-E440095EC2EF}"/>
              </a:ext>
            </a:extLst>
          </p:cNvPr>
          <p:cNvPicPr/>
          <p:nvPr/>
        </p:nvPicPr>
        <p:blipFill>
          <a:blip r:embed="rId7"/>
          <a:stretch>
            <a:fillRect/>
          </a:stretch>
        </p:blipFill>
        <p:spPr>
          <a:xfrm>
            <a:off x="487906" y="1189973"/>
            <a:ext cx="5419352" cy="4734838"/>
          </a:xfrm>
          <a:prstGeom prst="rect">
            <a:avLst/>
          </a:prstGeom>
        </p:spPr>
      </p:pic>
    </p:spTree>
    <p:extLst>
      <p:ext uri="{BB962C8B-B14F-4D97-AF65-F5344CB8AC3E}">
        <p14:creationId xmlns:p14="http://schemas.microsoft.com/office/powerpoint/2010/main" val="317315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C42E7-2884-31E3-88DB-945EE54D12D4}"/>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147C3A38-6EF5-DC43-5F0B-67097F2BF176}"/>
              </a:ext>
            </a:extLst>
          </p:cNvPr>
          <p:cNvPicPr>
            <a:picLocks noChangeAspect="1"/>
          </p:cNvPicPr>
          <p:nvPr/>
        </p:nvPicPr>
        <p:blipFill>
          <a:blip r:embed="rId3"/>
          <a:stretch>
            <a:fillRect/>
          </a:stretch>
        </p:blipFill>
        <p:spPr>
          <a:xfrm>
            <a:off x="226577" y="161926"/>
            <a:ext cx="3155449" cy="815104"/>
          </a:xfrm>
          <a:prstGeom prst="rect">
            <a:avLst/>
          </a:prstGeom>
        </p:spPr>
      </p:pic>
      <p:pic>
        <p:nvPicPr>
          <p:cNvPr id="2" name="Picture 668">
            <a:extLst>
              <a:ext uri="{FF2B5EF4-FFF2-40B4-BE49-F238E27FC236}">
                <a16:creationId xmlns:a16="http://schemas.microsoft.com/office/drawing/2014/main" id="{D9D9621B-196E-3AC8-95EC-A27DA4DDB160}"/>
              </a:ext>
            </a:extLst>
          </p:cNvPr>
          <p:cNvPicPr/>
          <p:nvPr/>
        </p:nvPicPr>
        <p:blipFill>
          <a:blip r:embed="rId4"/>
          <a:stretch>
            <a:fillRect/>
          </a:stretch>
        </p:blipFill>
        <p:spPr>
          <a:xfrm>
            <a:off x="560601" y="977030"/>
            <a:ext cx="5865251" cy="5237445"/>
          </a:xfrm>
          <a:prstGeom prst="rect">
            <a:avLst/>
          </a:prstGeom>
        </p:spPr>
      </p:pic>
      <p:pic>
        <p:nvPicPr>
          <p:cNvPr id="3" name="Picture 666">
            <a:extLst>
              <a:ext uri="{FF2B5EF4-FFF2-40B4-BE49-F238E27FC236}">
                <a16:creationId xmlns:a16="http://schemas.microsoft.com/office/drawing/2014/main" id="{96B0DD1A-F710-15CB-BB02-A102F05FF034}"/>
              </a:ext>
            </a:extLst>
          </p:cNvPr>
          <p:cNvPicPr/>
          <p:nvPr/>
        </p:nvPicPr>
        <p:blipFill>
          <a:blip r:embed="rId5"/>
          <a:stretch>
            <a:fillRect/>
          </a:stretch>
        </p:blipFill>
        <p:spPr>
          <a:xfrm>
            <a:off x="6288066" y="909717"/>
            <a:ext cx="5343333" cy="5372069"/>
          </a:xfrm>
          <a:prstGeom prst="rect">
            <a:avLst/>
          </a:prstGeom>
        </p:spPr>
      </p:pic>
    </p:spTree>
    <p:extLst>
      <p:ext uri="{BB962C8B-B14F-4D97-AF65-F5344CB8AC3E}">
        <p14:creationId xmlns:p14="http://schemas.microsoft.com/office/powerpoint/2010/main" val="3500329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41090-7CDB-D936-4C35-0BED4DB81DB4}"/>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17EAEE7B-AFDD-45A0-0EAD-B2183CD05D24}"/>
              </a:ext>
            </a:extLst>
          </p:cNvPr>
          <p:cNvPicPr>
            <a:picLocks noChangeAspect="1"/>
          </p:cNvPicPr>
          <p:nvPr/>
        </p:nvPicPr>
        <p:blipFill>
          <a:blip r:embed="rId3"/>
          <a:stretch>
            <a:fillRect/>
          </a:stretch>
        </p:blipFill>
        <p:spPr>
          <a:xfrm>
            <a:off x="226577" y="161926"/>
            <a:ext cx="3155449" cy="815104"/>
          </a:xfrm>
          <a:prstGeom prst="rect">
            <a:avLst/>
          </a:prstGeom>
        </p:spPr>
      </p:pic>
      <p:pic>
        <p:nvPicPr>
          <p:cNvPr id="4" name="Picture 714">
            <a:extLst>
              <a:ext uri="{FF2B5EF4-FFF2-40B4-BE49-F238E27FC236}">
                <a16:creationId xmlns:a16="http://schemas.microsoft.com/office/drawing/2014/main" id="{BF762ED7-5F2C-C413-6D9E-C4BEA378EAC5}"/>
              </a:ext>
            </a:extLst>
          </p:cNvPr>
          <p:cNvPicPr/>
          <p:nvPr/>
        </p:nvPicPr>
        <p:blipFill>
          <a:blip r:embed="rId4"/>
          <a:stretch>
            <a:fillRect/>
          </a:stretch>
        </p:blipFill>
        <p:spPr>
          <a:xfrm>
            <a:off x="328134" y="889348"/>
            <a:ext cx="5659307" cy="5674291"/>
          </a:xfrm>
          <a:prstGeom prst="rect">
            <a:avLst/>
          </a:prstGeom>
        </p:spPr>
      </p:pic>
      <p:pic>
        <p:nvPicPr>
          <p:cNvPr id="5" name="Picture 712">
            <a:extLst>
              <a:ext uri="{FF2B5EF4-FFF2-40B4-BE49-F238E27FC236}">
                <a16:creationId xmlns:a16="http://schemas.microsoft.com/office/drawing/2014/main" id="{8DB89537-81C2-4081-CA72-6CE401E1974D}"/>
              </a:ext>
            </a:extLst>
          </p:cNvPr>
          <p:cNvPicPr/>
          <p:nvPr/>
        </p:nvPicPr>
        <p:blipFill>
          <a:blip r:embed="rId5"/>
          <a:stretch>
            <a:fillRect/>
          </a:stretch>
        </p:blipFill>
        <p:spPr>
          <a:xfrm>
            <a:off x="6329821" y="488516"/>
            <a:ext cx="5256754" cy="5899758"/>
          </a:xfrm>
          <a:prstGeom prst="rect">
            <a:avLst/>
          </a:prstGeom>
        </p:spPr>
      </p:pic>
    </p:spTree>
    <p:extLst>
      <p:ext uri="{BB962C8B-B14F-4D97-AF65-F5344CB8AC3E}">
        <p14:creationId xmlns:p14="http://schemas.microsoft.com/office/powerpoint/2010/main" val="72129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5627-7C83-575E-1E70-5F92DB661544}"/>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CEF75F20-D436-B473-051C-7D18362ED3DF}"/>
              </a:ext>
            </a:extLst>
          </p:cNvPr>
          <p:cNvPicPr>
            <a:picLocks noChangeAspect="1"/>
          </p:cNvPicPr>
          <p:nvPr/>
        </p:nvPicPr>
        <p:blipFill>
          <a:blip r:embed="rId3"/>
          <a:stretch>
            <a:fillRect/>
          </a:stretch>
        </p:blipFill>
        <p:spPr>
          <a:xfrm>
            <a:off x="226577" y="161926"/>
            <a:ext cx="3155449" cy="815104"/>
          </a:xfrm>
          <a:prstGeom prst="rect">
            <a:avLst/>
          </a:prstGeom>
        </p:spPr>
      </p:pic>
      <p:pic>
        <p:nvPicPr>
          <p:cNvPr id="2" name="Picture 710">
            <a:extLst>
              <a:ext uri="{FF2B5EF4-FFF2-40B4-BE49-F238E27FC236}">
                <a16:creationId xmlns:a16="http://schemas.microsoft.com/office/drawing/2014/main" id="{98E4294E-40A7-4DFE-5A09-8585D2FB346F}"/>
              </a:ext>
            </a:extLst>
          </p:cNvPr>
          <p:cNvPicPr/>
          <p:nvPr/>
        </p:nvPicPr>
        <p:blipFill>
          <a:blip r:embed="rId4"/>
          <a:stretch>
            <a:fillRect/>
          </a:stretch>
        </p:blipFill>
        <p:spPr>
          <a:xfrm>
            <a:off x="835067" y="889348"/>
            <a:ext cx="5260933" cy="5198300"/>
          </a:xfrm>
          <a:prstGeom prst="rect">
            <a:avLst/>
          </a:prstGeom>
        </p:spPr>
      </p:pic>
      <p:pic>
        <p:nvPicPr>
          <p:cNvPr id="10" name="Picture 733">
            <a:extLst>
              <a:ext uri="{FF2B5EF4-FFF2-40B4-BE49-F238E27FC236}">
                <a16:creationId xmlns:a16="http://schemas.microsoft.com/office/drawing/2014/main" id="{BACB6564-629D-DF8A-6CE0-54994506640E}"/>
              </a:ext>
            </a:extLst>
          </p:cNvPr>
          <p:cNvPicPr/>
          <p:nvPr/>
        </p:nvPicPr>
        <p:blipFill>
          <a:blip r:embed="rId5"/>
          <a:stretch>
            <a:fillRect/>
          </a:stretch>
        </p:blipFill>
        <p:spPr>
          <a:xfrm>
            <a:off x="6516602" y="413357"/>
            <a:ext cx="4685665" cy="5674291"/>
          </a:xfrm>
          <a:prstGeom prst="rect">
            <a:avLst/>
          </a:prstGeom>
        </p:spPr>
      </p:pic>
    </p:spTree>
    <p:extLst>
      <p:ext uri="{BB962C8B-B14F-4D97-AF65-F5344CB8AC3E}">
        <p14:creationId xmlns:p14="http://schemas.microsoft.com/office/powerpoint/2010/main" val="365767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4">
            <a:extLst>
              <a:ext uri="{FF2B5EF4-FFF2-40B4-BE49-F238E27FC236}">
                <a16:creationId xmlns:a16="http://schemas.microsoft.com/office/drawing/2014/main" id="{CD6FBE17-23A4-0078-37A6-711E7181F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0" t="2400" r="22440" b="20601"/>
          <a:stretch>
            <a:fillRect/>
          </a:stretch>
        </p:blipFill>
        <p:spPr bwMode="auto">
          <a:xfrm>
            <a:off x="588724" y="1240077"/>
            <a:ext cx="10587266" cy="523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E285FC9E-EEEF-407A-D128-4E3B78DCDCB8}"/>
              </a:ext>
            </a:extLst>
          </p:cNvPr>
          <p:cNvPicPr>
            <a:picLocks noChangeAspect="1"/>
          </p:cNvPicPr>
          <p:nvPr/>
        </p:nvPicPr>
        <p:blipFill>
          <a:blip r:embed="rId3"/>
          <a:stretch>
            <a:fillRect/>
          </a:stretch>
        </p:blipFill>
        <p:spPr>
          <a:xfrm>
            <a:off x="226577" y="161926"/>
            <a:ext cx="3155449" cy="8151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D0B54-AD2B-EF53-66F3-4AD8E0CCED5D}"/>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AABD7AD0-0E10-F701-3137-DD3D62BD7162}"/>
              </a:ext>
            </a:extLst>
          </p:cNvPr>
          <p:cNvSpPr txBox="1"/>
          <p:nvPr/>
        </p:nvSpPr>
        <p:spPr>
          <a:xfrm>
            <a:off x="491646" y="2001557"/>
            <a:ext cx="6093912" cy="4154984"/>
          </a:xfrm>
          <a:prstGeom prst="rect">
            <a:avLst/>
          </a:prstGeom>
          <a:noFill/>
        </p:spPr>
        <p:txBody>
          <a:bodyPr wrap="square">
            <a:spAutoFit/>
          </a:bodyPr>
          <a:lstStyle/>
          <a:p>
            <a:pPr algn="just"/>
            <a:r>
              <a:rPr lang="es-MX" sz="2400" dirty="0"/>
              <a:t>Espejos retrovisores El espejo retrovisor de los vehículos es convexo. Debido a esto aumenta el campo visual del observador, permitiendo un mayor control sobre lo que ocurre en el entorno. En cruces y calles estrechas que no tienen buena visibilidad, también se instalan espejos convexos que permiten ampliar el rango de visión. Sin embargo, como las imágenes producidas por este tipo de espejos son más pequeñas, es difícil estimar las distancias</a:t>
            </a:r>
            <a:r>
              <a:rPr lang="es-MX" dirty="0"/>
              <a:t>. </a:t>
            </a:r>
            <a:endParaRPr lang="es-CL" dirty="0"/>
          </a:p>
        </p:txBody>
      </p:sp>
      <p:pic>
        <p:nvPicPr>
          <p:cNvPr id="11" name="Picture 478">
            <a:extLst>
              <a:ext uri="{FF2B5EF4-FFF2-40B4-BE49-F238E27FC236}">
                <a16:creationId xmlns:a16="http://schemas.microsoft.com/office/drawing/2014/main" id="{2B9D9F25-63AC-B51D-EF3F-5DE5CEA28B5A}"/>
              </a:ext>
            </a:extLst>
          </p:cNvPr>
          <p:cNvPicPr/>
          <p:nvPr/>
        </p:nvPicPr>
        <p:blipFill>
          <a:blip r:embed="rId3"/>
          <a:stretch>
            <a:fillRect/>
          </a:stretch>
        </p:blipFill>
        <p:spPr>
          <a:xfrm>
            <a:off x="6937331" y="1031115"/>
            <a:ext cx="4763023" cy="3047934"/>
          </a:xfrm>
          <a:prstGeom prst="rect">
            <a:avLst/>
          </a:prstGeom>
        </p:spPr>
      </p:pic>
      <p:pic>
        <p:nvPicPr>
          <p:cNvPr id="13" name="Imagen 12">
            <a:extLst>
              <a:ext uri="{FF2B5EF4-FFF2-40B4-BE49-F238E27FC236}">
                <a16:creationId xmlns:a16="http://schemas.microsoft.com/office/drawing/2014/main" id="{3ACAF50B-2692-4331-4D06-93926DEC3536}"/>
              </a:ext>
            </a:extLst>
          </p:cNvPr>
          <p:cNvPicPr>
            <a:picLocks noChangeAspect="1"/>
          </p:cNvPicPr>
          <p:nvPr/>
        </p:nvPicPr>
        <p:blipFill>
          <a:blip r:embed="rId4"/>
          <a:stretch>
            <a:fillRect/>
          </a:stretch>
        </p:blipFill>
        <p:spPr>
          <a:xfrm>
            <a:off x="226577" y="161926"/>
            <a:ext cx="3155449" cy="815104"/>
          </a:xfrm>
          <a:prstGeom prst="rect">
            <a:avLst/>
          </a:prstGeom>
        </p:spPr>
      </p:pic>
    </p:spTree>
    <p:extLst>
      <p:ext uri="{BB962C8B-B14F-4D97-AF65-F5344CB8AC3E}">
        <p14:creationId xmlns:p14="http://schemas.microsoft.com/office/powerpoint/2010/main" val="30390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CD2CD-0817-F8F4-4F13-8AED141F7BDA}"/>
            </a:ext>
          </a:extLst>
        </p:cNvPr>
        <p:cNvGrpSpPr/>
        <p:nvPr/>
      </p:nvGrpSpPr>
      <p:grpSpPr>
        <a:xfrm>
          <a:off x="0" y="0"/>
          <a:ext cx="0" cy="0"/>
          <a:chOff x="0" y="0"/>
          <a:chExt cx="0" cy="0"/>
        </a:xfrm>
      </p:grpSpPr>
      <p:pic>
        <p:nvPicPr>
          <p:cNvPr id="13" name="Imagen 12">
            <a:extLst>
              <a:ext uri="{FF2B5EF4-FFF2-40B4-BE49-F238E27FC236}">
                <a16:creationId xmlns:a16="http://schemas.microsoft.com/office/drawing/2014/main" id="{CEC1791E-F1FE-0768-1BAA-683BCEC75A92}"/>
              </a:ext>
            </a:extLst>
          </p:cNvPr>
          <p:cNvPicPr>
            <a:picLocks noChangeAspect="1"/>
          </p:cNvPicPr>
          <p:nvPr/>
        </p:nvPicPr>
        <p:blipFill>
          <a:blip r:embed="rId3"/>
          <a:stretch>
            <a:fillRect/>
          </a:stretch>
        </p:blipFill>
        <p:spPr>
          <a:xfrm>
            <a:off x="226577" y="161926"/>
            <a:ext cx="3155449" cy="815104"/>
          </a:xfrm>
          <a:prstGeom prst="rect">
            <a:avLst/>
          </a:prstGeom>
        </p:spPr>
      </p:pic>
      <p:sp>
        <p:nvSpPr>
          <p:cNvPr id="4" name="CuadroTexto 3">
            <a:extLst>
              <a:ext uri="{FF2B5EF4-FFF2-40B4-BE49-F238E27FC236}">
                <a16:creationId xmlns:a16="http://schemas.microsoft.com/office/drawing/2014/main" id="{B5079CF6-2968-6C13-8746-5DD8B2F45C84}"/>
              </a:ext>
            </a:extLst>
          </p:cNvPr>
          <p:cNvSpPr txBox="1"/>
          <p:nvPr/>
        </p:nvSpPr>
        <p:spPr>
          <a:xfrm>
            <a:off x="479120" y="1175678"/>
            <a:ext cx="6998917" cy="3416320"/>
          </a:xfrm>
          <a:prstGeom prst="rect">
            <a:avLst/>
          </a:prstGeom>
          <a:noFill/>
        </p:spPr>
        <p:txBody>
          <a:bodyPr wrap="square">
            <a:spAutoFit/>
          </a:bodyPr>
          <a:lstStyle/>
          <a:p>
            <a:pPr algn="just"/>
            <a:r>
              <a:rPr lang="es-MX" sz="2400" dirty="0">
                <a:latin typeface="Calibri" panose="020F0502020204030204" pitchFamily="34" charset="0"/>
                <a:ea typeface="Calibri" panose="020F0502020204030204" pitchFamily="34" charset="0"/>
                <a:cs typeface="Calibri" panose="020F0502020204030204" pitchFamily="34" charset="0"/>
              </a:rPr>
              <a:t>Generación de energía En la actualidad, los sistemas de espejos son cada vez más utilizados para generar energía eléctrica. Por ejemplo, los espejos curvos se utilizan para elevar la temperatura de un fluido contenido en una tubería. Esta se sitúa en el foco del espejo (donde se concentra mayor luz solar). Cuando esto ocurre, el fluido se mueve y transfiere su energía a un alternador que finalmente produce la energía eléctrica </a:t>
            </a:r>
            <a:endParaRPr lang="es-CL"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80">
            <a:extLst>
              <a:ext uri="{FF2B5EF4-FFF2-40B4-BE49-F238E27FC236}">
                <a16:creationId xmlns:a16="http://schemas.microsoft.com/office/drawing/2014/main" id="{9658297B-E3E5-2245-19C1-9CDA973FD87B}"/>
              </a:ext>
            </a:extLst>
          </p:cNvPr>
          <p:cNvPicPr/>
          <p:nvPr/>
        </p:nvPicPr>
        <p:blipFill>
          <a:blip r:embed="rId4"/>
          <a:stretch>
            <a:fillRect/>
          </a:stretch>
        </p:blipFill>
        <p:spPr>
          <a:xfrm>
            <a:off x="7748225" y="923793"/>
            <a:ext cx="3964655" cy="4963439"/>
          </a:xfrm>
          <a:prstGeom prst="rect">
            <a:avLst/>
          </a:prstGeom>
        </p:spPr>
      </p:pic>
    </p:spTree>
    <p:extLst>
      <p:ext uri="{BB962C8B-B14F-4D97-AF65-F5344CB8AC3E}">
        <p14:creationId xmlns:p14="http://schemas.microsoft.com/office/powerpoint/2010/main" val="401229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377ED-F723-94E2-363B-703E8B506D46}"/>
            </a:ext>
          </a:extLst>
        </p:cNvPr>
        <p:cNvGrpSpPr/>
        <p:nvPr/>
      </p:nvGrpSpPr>
      <p:grpSpPr>
        <a:xfrm>
          <a:off x="0" y="0"/>
          <a:ext cx="0" cy="0"/>
          <a:chOff x="0" y="0"/>
          <a:chExt cx="0" cy="0"/>
        </a:xfrm>
      </p:grpSpPr>
      <p:pic>
        <p:nvPicPr>
          <p:cNvPr id="13" name="Imagen 12">
            <a:extLst>
              <a:ext uri="{FF2B5EF4-FFF2-40B4-BE49-F238E27FC236}">
                <a16:creationId xmlns:a16="http://schemas.microsoft.com/office/drawing/2014/main" id="{C85E9108-CAC9-6547-9896-C83228554CDA}"/>
              </a:ext>
            </a:extLst>
          </p:cNvPr>
          <p:cNvPicPr>
            <a:picLocks noChangeAspect="1"/>
          </p:cNvPicPr>
          <p:nvPr/>
        </p:nvPicPr>
        <p:blipFill>
          <a:blip r:embed="rId3"/>
          <a:stretch>
            <a:fillRect/>
          </a:stretch>
        </p:blipFill>
        <p:spPr>
          <a:xfrm>
            <a:off x="226577" y="161926"/>
            <a:ext cx="3155449" cy="815104"/>
          </a:xfrm>
          <a:prstGeom prst="rect">
            <a:avLst/>
          </a:prstGeom>
        </p:spPr>
      </p:pic>
      <p:sp>
        <p:nvSpPr>
          <p:cNvPr id="3" name="CuadroTexto 2">
            <a:extLst>
              <a:ext uri="{FF2B5EF4-FFF2-40B4-BE49-F238E27FC236}">
                <a16:creationId xmlns:a16="http://schemas.microsoft.com/office/drawing/2014/main" id="{B32C75CA-BC0F-D5C8-020D-023F8290497D}"/>
              </a:ext>
            </a:extLst>
          </p:cNvPr>
          <p:cNvSpPr txBox="1"/>
          <p:nvPr/>
        </p:nvSpPr>
        <p:spPr>
          <a:xfrm>
            <a:off x="335070" y="2171759"/>
            <a:ext cx="6093912" cy="4524315"/>
          </a:xfrm>
          <a:prstGeom prst="rect">
            <a:avLst/>
          </a:prstGeom>
          <a:noFill/>
        </p:spPr>
        <p:txBody>
          <a:bodyPr wrap="square">
            <a:spAutoFit/>
          </a:bodyPr>
          <a:lstStyle/>
          <a:p>
            <a:pPr algn="just"/>
            <a:r>
              <a:rPr lang="es-MX" sz="2400" dirty="0">
                <a:latin typeface="Calibri" panose="020F0502020204030204" pitchFamily="34" charset="0"/>
                <a:ea typeface="Calibri" panose="020F0502020204030204" pitchFamily="34" charset="0"/>
                <a:cs typeface="Calibri" panose="020F0502020204030204" pitchFamily="34" charset="0"/>
              </a:rPr>
              <a:t>Telescopio reflector Para poder concentrar una mayor cantidad de la luz proveniente de las estrellas, se utilizan espejos convergentes. Estos son la base de los telescopios reflectores o newtonianos, cuyo espejo principal puede llegar a tener más de 12 m de diámetro (ver esquema inferior). Actualmente, el telescopio espacial Hubble orbita nuestro planeta y cuenta con un espejo primario que tiene un diámetro de 2,4 m. La ventaja de este telescopio es que puede captar imágenes sin la interferencia de la atmósfera. </a:t>
            </a:r>
            <a:endParaRPr lang="es-CL"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5735">
            <a:extLst>
              <a:ext uri="{FF2B5EF4-FFF2-40B4-BE49-F238E27FC236}">
                <a16:creationId xmlns:a16="http://schemas.microsoft.com/office/drawing/2014/main" id="{505C33F1-AC24-4FA9-C5A6-890C2502C4B0}"/>
              </a:ext>
            </a:extLst>
          </p:cNvPr>
          <p:cNvGrpSpPr/>
          <p:nvPr/>
        </p:nvGrpSpPr>
        <p:grpSpPr>
          <a:xfrm>
            <a:off x="6428982" y="569478"/>
            <a:ext cx="5536441" cy="3238434"/>
            <a:chOff x="0" y="0"/>
            <a:chExt cx="5184648" cy="1923288"/>
          </a:xfrm>
        </p:grpSpPr>
        <p:pic>
          <p:nvPicPr>
            <p:cNvPr id="7" name="Picture 482">
              <a:extLst>
                <a:ext uri="{FF2B5EF4-FFF2-40B4-BE49-F238E27FC236}">
                  <a16:creationId xmlns:a16="http://schemas.microsoft.com/office/drawing/2014/main" id="{C318DFEF-65C6-2D98-5CAB-25BEFA2AB744}"/>
                </a:ext>
              </a:extLst>
            </p:cNvPr>
            <p:cNvPicPr/>
            <p:nvPr/>
          </p:nvPicPr>
          <p:blipFill>
            <a:blip r:embed="rId4"/>
            <a:stretch>
              <a:fillRect/>
            </a:stretch>
          </p:blipFill>
          <p:spPr>
            <a:xfrm>
              <a:off x="0" y="36576"/>
              <a:ext cx="1801368" cy="1886712"/>
            </a:xfrm>
            <a:prstGeom prst="rect">
              <a:avLst/>
            </a:prstGeom>
          </p:spPr>
        </p:pic>
        <p:pic>
          <p:nvPicPr>
            <p:cNvPr id="8" name="Picture 484">
              <a:extLst>
                <a:ext uri="{FF2B5EF4-FFF2-40B4-BE49-F238E27FC236}">
                  <a16:creationId xmlns:a16="http://schemas.microsoft.com/office/drawing/2014/main" id="{1CA51062-E688-C96F-84D1-615ED481BD1F}"/>
                </a:ext>
              </a:extLst>
            </p:cNvPr>
            <p:cNvPicPr/>
            <p:nvPr/>
          </p:nvPicPr>
          <p:blipFill>
            <a:blip r:embed="rId5"/>
            <a:stretch>
              <a:fillRect/>
            </a:stretch>
          </p:blipFill>
          <p:spPr>
            <a:xfrm>
              <a:off x="1786128" y="0"/>
              <a:ext cx="3398520" cy="1295400"/>
            </a:xfrm>
            <a:prstGeom prst="rect">
              <a:avLst/>
            </a:prstGeom>
          </p:spPr>
        </p:pic>
      </p:grpSp>
    </p:spTree>
    <p:extLst>
      <p:ext uri="{BB962C8B-B14F-4D97-AF65-F5344CB8AC3E}">
        <p14:creationId xmlns:p14="http://schemas.microsoft.com/office/powerpoint/2010/main" val="209420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3">
            <a:extLst>
              <a:ext uri="{FF2B5EF4-FFF2-40B4-BE49-F238E27FC236}">
                <a16:creationId xmlns:a16="http://schemas.microsoft.com/office/drawing/2014/main" id="{E5D571E5-8A0D-C667-29B4-76E7460CBB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77" t="22358" r="54458" b="38509"/>
          <a:stretch/>
        </p:blipFill>
        <p:spPr bwMode="auto">
          <a:xfrm>
            <a:off x="939452" y="977030"/>
            <a:ext cx="10083452" cy="425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Imagen 6">
            <a:extLst>
              <a:ext uri="{FF2B5EF4-FFF2-40B4-BE49-F238E27FC236}">
                <a16:creationId xmlns:a16="http://schemas.microsoft.com/office/drawing/2014/main" id="{241BBA40-BDB9-CADC-D718-4B120537E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01" t="78000" r="33463" b="8000"/>
          <a:stretch>
            <a:fillRect/>
          </a:stretch>
        </p:blipFill>
        <p:spPr bwMode="auto">
          <a:xfrm>
            <a:off x="2561138" y="5578192"/>
            <a:ext cx="6840538"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FAF0E88F-0224-BEFA-9962-B415C2863E40}"/>
              </a:ext>
            </a:extLst>
          </p:cNvPr>
          <p:cNvPicPr>
            <a:picLocks noChangeAspect="1"/>
          </p:cNvPicPr>
          <p:nvPr/>
        </p:nvPicPr>
        <p:blipFill>
          <a:blip r:embed="rId4"/>
          <a:stretch>
            <a:fillRect/>
          </a:stretch>
        </p:blipFill>
        <p:spPr>
          <a:xfrm>
            <a:off x="226577" y="161926"/>
            <a:ext cx="3155449" cy="8151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1A19B-84B8-E21B-E96E-EB9AA750AC5A}"/>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F68C7B-0541-94CF-E5A0-3C591BB14E8E}"/>
              </a:ext>
            </a:extLst>
          </p:cNvPr>
          <p:cNvSpPr txBox="1"/>
          <p:nvPr/>
        </p:nvSpPr>
        <p:spPr>
          <a:xfrm>
            <a:off x="327765" y="263046"/>
            <a:ext cx="11536470" cy="5709961"/>
          </a:xfrm>
          <a:prstGeom prst="rect">
            <a:avLst/>
          </a:prstGeom>
          <a:noFill/>
        </p:spPr>
        <p:txBody>
          <a:bodyPr wrap="square">
            <a:spAutoFit/>
          </a:bodyPr>
          <a:lstStyle/>
          <a:p>
            <a:pPr marL="3175">
              <a:lnSpc>
                <a:spcPct val="98000"/>
              </a:lnSpc>
              <a:spcAft>
                <a:spcPts val="800"/>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Tres alumnas del colegio , se encuentran conversando de las características de las imágenes que se forman en los espejos cóncavos y planos: </a:t>
            </a:r>
          </a:p>
          <a:p>
            <a:pPr marL="3175">
              <a:lnSpc>
                <a:spcPct val="99000"/>
              </a:lnSpc>
              <a:spcAft>
                <a:spcPts val="800"/>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Juanita: En un espejo cóncavo, las imágenes siempre son reales e invertidas. </a:t>
            </a:r>
          </a:p>
          <a:p>
            <a:pPr marL="3175">
              <a:lnSpc>
                <a:spcPct val="99000"/>
              </a:lnSpc>
              <a:spcAft>
                <a:spcPts val="800"/>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Verónica: En un espejo plano, las imágenes son siempre derechas y reales. </a:t>
            </a:r>
          </a:p>
          <a:p>
            <a:pPr marL="3175">
              <a:lnSpc>
                <a:spcPct val="98000"/>
              </a:lnSpc>
              <a:spcAft>
                <a:spcPts val="10"/>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Teresa: En un espejo convexo no es posible obtener imágenes reales. </a:t>
            </a:r>
          </a:p>
          <a:p>
            <a:pPr marL="3175">
              <a:lnSpc>
                <a:spcPct val="107000"/>
              </a:lnSpc>
              <a:spcAft>
                <a:spcPts val="800"/>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3175" marR="52070" algn="just">
              <a:lnSpc>
                <a:spcPct val="99000"/>
              </a:lnSpc>
              <a:spcAft>
                <a:spcPts val="800"/>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este caso tiene (n) razón en su(s) afirmación(es): </a:t>
            </a:r>
          </a:p>
          <a:p>
            <a:pPr marL="3175" marR="52070" algn="just">
              <a:lnSpc>
                <a:spcPct val="99000"/>
              </a:lnSpc>
              <a:spcAft>
                <a:spcPts val="800"/>
              </a:spcAft>
              <a:buNone/>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Juanita. </a:t>
            </a:r>
          </a:p>
          <a:p>
            <a:pPr lvl="0" fontAlgn="base">
              <a:lnSpc>
                <a:spcPct val="107000"/>
              </a:lnSpc>
              <a:spcAft>
                <a:spcPts val="800"/>
              </a:spcAft>
              <a:buClr>
                <a:srgbClr val="000000"/>
              </a:buClr>
              <a:buSzPts val="11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Verónica. </a:t>
            </a:r>
          </a:p>
          <a:p>
            <a:pPr lvl="0" fontAlgn="base">
              <a:lnSpc>
                <a:spcPct val="107000"/>
              </a:lnSpc>
              <a:spcAft>
                <a:spcPts val="800"/>
              </a:spcAft>
              <a:buClr>
                <a:srgbClr val="000000"/>
              </a:buClr>
              <a:buSzPts val="11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 Teresa. </a:t>
            </a:r>
          </a:p>
          <a:p>
            <a:pPr lvl="0" fontAlgn="base">
              <a:lnSpc>
                <a:spcPct val="107000"/>
              </a:lnSpc>
              <a:spcAft>
                <a:spcPts val="800"/>
              </a:spcAft>
              <a:buClr>
                <a:srgbClr val="000000"/>
              </a:buClr>
              <a:buSzPts val="1100"/>
            </a:pPr>
            <a:r>
              <a:rPr lang="es-CL" sz="2800" kern="1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D)</a:t>
            </a: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Juanita y Verónica. </a:t>
            </a:r>
          </a:p>
        </p:txBody>
      </p:sp>
    </p:spTree>
    <p:extLst>
      <p:ext uri="{BB962C8B-B14F-4D97-AF65-F5344CB8AC3E}">
        <p14:creationId xmlns:p14="http://schemas.microsoft.com/office/powerpoint/2010/main" val="162150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6EFDF-14E5-4B21-0C8F-3AFAF23D71D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992BE2E-109D-BD5F-E222-873F5C5F9CA7}"/>
              </a:ext>
            </a:extLst>
          </p:cNvPr>
          <p:cNvSpPr txBox="1"/>
          <p:nvPr/>
        </p:nvSpPr>
        <p:spPr>
          <a:xfrm>
            <a:off x="551145" y="788822"/>
            <a:ext cx="11223321" cy="4034822"/>
          </a:xfrm>
          <a:prstGeom prst="rect">
            <a:avLst/>
          </a:prstGeom>
          <a:noFill/>
        </p:spPr>
        <p:txBody>
          <a:bodyPr wrap="square">
            <a:spAutoFit/>
          </a:bodyPr>
          <a:lstStyle/>
          <a:p>
            <a:pPr marL="3175" marR="34290" algn="just">
              <a:lnSpc>
                <a:spcPct val="98000"/>
              </a:lnSpc>
              <a:spcAft>
                <a:spcPts val="800"/>
              </a:spcAft>
              <a:buNone/>
            </a:pPr>
            <a:r>
              <a:rPr lang="es-CL"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Frente a un espejo cóncavo se ubica una flor de 10 cm de altura. ¿ En que punto debe estar ubicada la flor para que su imagen también mida 10 cm?                                          </a:t>
            </a:r>
          </a:p>
          <a:p>
            <a:pPr lvl="0" fontAlgn="base">
              <a:lnSpc>
                <a:spcPct val="107000"/>
              </a:lnSpc>
              <a:spcAft>
                <a:spcPts val="80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 En el centro de curvatura </a:t>
            </a:r>
          </a:p>
          <a:p>
            <a:pPr lvl="0" fontAlgn="base">
              <a:lnSpc>
                <a:spcPct val="107000"/>
              </a:lnSpc>
              <a:spcAft>
                <a:spcPts val="800"/>
              </a:spcAft>
              <a:buClr>
                <a:srgbClr val="000000"/>
              </a:buClr>
              <a:buSzPts val="1100"/>
            </a:pP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 Entre el foco y el centro de curvatura </a:t>
            </a:r>
          </a:p>
          <a:p>
            <a:pPr lvl="0" fontAlgn="base">
              <a:lnSpc>
                <a:spcPct val="107000"/>
              </a:lnSpc>
              <a:spcAft>
                <a:spcPts val="800"/>
              </a:spcAft>
              <a:buClr>
                <a:srgbClr val="000000"/>
              </a:buClr>
              <a:buSzPts val="1100"/>
            </a:pPr>
            <a:r>
              <a:rPr lang="es-CL" sz="3200" kern="1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C) </a:t>
            </a: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entre el foco y el espejo </a:t>
            </a:r>
          </a:p>
          <a:p>
            <a:pPr lvl="0" fontAlgn="base">
              <a:lnSpc>
                <a:spcPct val="107000"/>
              </a:lnSpc>
              <a:spcAft>
                <a:spcPts val="800"/>
              </a:spcAft>
              <a:buClr>
                <a:srgbClr val="000000"/>
              </a:buClr>
              <a:buSzPts val="1100"/>
            </a:pPr>
            <a:r>
              <a:rPr lang="es-CL" sz="3200" kern="1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D) </a:t>
            </a:r>
            <a:r>
              <a:rPr lang="es-CL" sz="3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En el punto focal  </a:t>
            </a:r>
          </a:p>
        </p:txBody>
      </p:sp>
    </p:spTree>
    <p:extLst>
      <p:ext uri="{BB962C8B-B14F-4D97-AF65-F5344CB8AC3E}">
        <p14:creationId xmlns:p14="http://schemas.microsoft.com/office/powerpoint/2010/main" val="1152800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5E577-1BE0-A716-8F02-34427F75ACB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289CD956-8C43-4279-FFEC-B75168B93AC3}"/>
              </a:ext>
            </a:extLst>
          </p:cNvPr>
          <p:cNvSpPr txBox="1"/>
          <p:nvPr/>
        </p:nvSpPr>
        <p:spPr>
          <a:xfrm>
            <a:off x="822542" y="291629"/>
            <a:ext cx="10546915" cy="1359218"/>
          </a:xfrm>
          <a:prstGeom prst="rect">
            <a:avLst/>
          </a:prstGeom>
          <a:noFill/>
        </p:spPr>
        <p:txBody>
          <a:bodyPr wrap="square">
            <a:spAutoFit/>
          </a:bodyPr>
          <a:lstStyle/>
          <a:p>
            <a:pPr marL="3175">
              <a:lnSpc>
                <a:spcPct val="98000"/>
              </a:lnSpc>
              <a:spcAft>
                <a:spcPts val="800"/>
              </a:spcAft>
            </a:pPr>
            <a:r>
              <a:rPr lang="es-CL"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En la figura se observa una imagen, de un objeto colocado delante de un espejo cóncavo, para que la imagen esté ubicada en esa posición, el objeto debió ubicarse</a:t>
            </a:r>
            <a:r>
              <a:rPr lang="es-CL" sz="1800" kern="100" dirty="0">
                <a:solidFill>
                  <a:srgbClr val="000000"/>
                </a:solidFill>
                <a:effectLst/>
                <a:latin typeface="Times New Roman" panose="02020603050405020304" pitchFamily="18" charset="0"/>
                <a:ea typeface="Times New Roman" panose="02020603050405020304" pitchFamily="18" charset="0"/>
              </a:rPr>
              <a:t>, </a:t>
            </a:r>
            <a:endParaRPr lang="es-CL" sz="1800" kern="100" dirty="0">
              <a:solidFill>
                <a:srgbClr val="000000"/>
              </a:solidFill>
              <a:effectLst/>
              <a:latin typeface="Calibri" panose="020F0502020204030204" pitchFamily="34" charset="0"/>
              <a:ea typeface="Calibri" panose="020F0502020204030204" pitchFamily="34" charset="0"/>
            </a:endParaRPr>
          </a:p>
        </p:txBody>
      </p:sp>
      <p:pic>
        <p:nvPicPr>
          <p:cNvPr id="7" name="Picture 10189">
            <a:extLst>
              <a:ext uri="{FF2B5EF4-FFF2-40B4-BE49-F238E27FC236}">
                <a16:creationId xmlns:a16="http://schemas.microsoft.com/office/drawing/2014/main" id="{9AE63BE8-52C3-BCE8-F616-F965E0EB1CCA}"/>
              </a:ext>
            </a:extLst>
          </p:cNvPr>
          <p:cNvPicPr/>
          <p:nvPr/>
        </p:nvPicPr>
        <p:blipFill>
          <a:blip r:embed="rId3"/>
          <a:stretch>
            <a:fillRect/>
          </a:stretch>
        </p:blipFill>
        <p:spPr>
          <a:xfrm>
            <a:off x="2041742" y="1914901"/>
            <a:ext cx="6601215" cy="1675181"/>
          </a:xfrm>
          <a:prstGeom prst="rect">
            <a:avLst/>
          </a:prstGeom>
        </p:spPr>
      </p:pic>
      <p:sp>
        <p:nvSpPr>
          <p:cNvPr id="9" name="CuadroTexto 8">
            <a:extLst>
              <a:ext uri="{FF2B5EF4-FFF2-40B4-BE49-F238E27FC236}">
                <a16:creationId xmlns:a16="http://schemas.microsoft.com/office/drawing/2014/main" id="{83EE8B2F-6CEB-F64C-F6EE-8816C7199AB6}"/>
              </a:ext>
            </a:extLst>
          </p:cNvPr>
          <p:cNvSpPr txBox="1"/>
          <p:nvPr/>
        </p:nvSpPr>
        <p:spPr>
          <a:xfrm>
            <a:off x="822542" y="3590082"/>
            <a:ext cx="9862159" cy="2223750"/>
          </a:xfrm>
          <a:prstGeom prst="rect">
            <a:avLst/>
          </a:prstGeom>
          <a:noFill/>
        </p:spPr>
        <p:txBody>
          <a:bodyPr wrap="square">
            <a:spAutoFit/>
          </a:bodyPr>
          <a:lstStyle/>
          <a:p>
            <a:pPr lvl="0" fontAlgn="base">
              <a:lnSpc>
                <a:spcPct val="107000"/>
              </a:lnSpc>
              <a:spcAft>
                <a:spcPts val="800"/>
              </a:spcAft>
              <a:buClr>
                <a:srgbClr val="000000"/>
              </a:buClr>
              <a:buSzPts val="1100"/>
            </a:pPr>
            <a:r>
              <a:rPr lang="es-CL" sz="2800" kern="1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 E</a:t>
            </a: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ntre el foco y el centro de curvatura. </a:t>
            </a:r>
          </a:p>
          <a:p>
            <a:pPr lvl="0" fontAlgn="base">
              <a:lnSpc>
                <a:spcPct val="107000"/>
              </a:lnSpc>
              <a:spcAft>
                <a:spcPts val="800"/>
              </a:spcAft>
              <a:buClr>
                <a:srgbClr val="000000"/>
              </a:buClr>
              <a:buSzPts val="1100"/>
            </a:pPr>
            <a:r>
              <a:rPr lang="es-CL" sz="2800" kern="1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B) E</a:t>
            </a: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ntre el foco y el vértice. </a:t>
            </a:r>
          </a:p>
          <a:p>
            <a:pPr lvl="0" fontAlgn="base">
              <a:lnSpc>
                <a:spcPct val="107000"/>
              </a:lnSpc>
              <a:spcAft>
                <a:spcPts val="800"/>
              </a:spcAft>
              <a:buClr>
                <a:srgbClr val="000000"/>
              </a:buClr>
              <a:buSzPts val="1100"/>
            </a:pPr>
            <a:r>
              <a:rPr lang="es-CL" sz="2800" kern="1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C) E</a:t>
            </a: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ntre el foco y el infinito. </a:t>
            </a:r>
          </a:p>
          <a:p>
            <a:pPr lvl="0" fontAlgn="base">
              <a:lnSpc>
                <a:spcPct val="107000"/>
              </a:lnSpc>
              <a:spcAft>
                <a:spcPts val="800"/>
              </a:spcAft>
              <a:buClr>
                <a:srgbClr val="000000"/>
              </a:buClr>
              <a:buSzPts val="1100"/>
            </a:pPr>
            <a:r>
              <a:rPr lang="es-CL" sz="28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 En el foco. </a:t>
            </a:r>
            <a:r>
              <a:rPr lang="es-C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C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7093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4387A-420C-8933-4983-E44D94139BDB}"/>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4CC884D4-357B-C4A7-E395-D0CC2FF8C56B}"/>
              </a:ext>
            </a:extLst>
          </p:cNvPr>
          <p:cNvSpPr txBox="1"/>
          <p:nvPr/>
        </p:nvSpPr>
        <p:spPr>
          <a:xfrm>
            <a:off x="651355" y="428625"/>
            <a:ext cx="10634596" cy="1540165"/>
          </a:xfrm>
          <a:prstGeom prst="rect">
            <a:avLst/>
          </a:prstGeom>
          <a:noFill/>
        </p:spPr>
        <p:txBody>
          <a:bodyPr wrap="square">
            <a:spAutoFit/>
          </a:bodyPr>
          <a:lstStyle/>
          <a:p>
            <a:pPr marL="3175" marR="34290" algn="just">
              <a:lnSpc>
                <a:spcPct val="98000"/>
              </a:lnSpc>
              <a:spcAft>
                <a:spcPts val="800"/>
              </a:spcAft>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Se coloca un mismo objeto en tres posiciones distintas, X, Y, Z, frente a un espejo cóncavo cuyo centros de curvatura y foco son C y F respectivamente. Las imágenes que se verán para cuando el objeto es colocado en X, Y </a:t>
            </a:r>
            <a:r>
              <a:rPr lang="es-CL" sz="24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a:t>
            </a: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 serán en ese mismo orden </a:t>
            </a:r>
          </a:p>
        </p:txBody>
      </p:sp>
      <p:pic>
        <p:nvPicPr>
          <p:cNvPr id="5" name="Picture 1176">
            <a:extLst>
              <a:ext uri="{FF2B5EF4-FFF2-40B4-BE49-F238E27FC236}">
                <a16:creationId xmlns:a16="http://schemas.microsoft.com/office/drawing/2014/main" id="{26EB10BC-667C-F27B-20E8-3DA4CBD589B1}"/>
              </a:ext>
            </a:extLst>
          </p:cNvPr>
          <p:cNvPicPr/>
          <p:nvPr/>
        </p:nvPicPr>
        <p:blipFill>
          <a:blip r:embed="rId3"/>
          <a:stretch>
            <a:fillRect/>
          </a:stretch>
        </p:blipFill>
        <p:spPr>
          <a:xfrm>
            <a:off x="1828801" y="1769073"/>
            <a:ext cx="7277622" cy="2437725"/>
          </a:xfrm>
          <a:prstGeom prst="rect">
            <a:avLst/>
          </a:prstGeom>
        </p:spPr>
      </p:pic>
      <p:sp>
        <p:nvSpPr>
          <p:cNvPr id="12" name="CuadroTexto 11">
            <a:extLst>
              <a:ext uri="{FF2B5EF4-FFF2-40B4-BE49-F238E27FC236}">
                <a16:creationId xmlns:a16="http://schemas.microsoft.com/office/drawing/2014/main" id="{B0C97BD2-661C-44C1-1E64-F47902224A9F}"/>
              </a:ext>
            </a:extLst>
          </p:cNvPr>
          <p:cNvSpPr txBox="1"/>
          <p:nvPr/>
        </p:nvSpPr>
        <p:spPr>
          <a:xfrm>
            <a:off x="588724" y="4490383"/>
            <a:ext cx="10759857" cy="1938992"/>
          </a:xfrm>
          <a:prstGeom prst="rect">
            <a:avLst/>
          </a:prstGeom>
          <a:noFill/>
        </p:spPr>
        <p:txBody>
          <a:bodyPr wrap="square">
            <a:spAutoFit/>
          </a:bodyPr>
          <a:lstStyle/>
          <a:p>
            <a:r>
              <a:rPr lang="es-MX" sz="2400" dirty="0">
                <a:latin typeface="Calibri" panose="020F0502020204030204" pitchFamily="34" charset="0"/>
                <a:ea typeface="Calibri" panose="020F0502020204030204" pitchFamily="34" charset="0"/>
                <a:cs typeface="Calibri" panose="020F0502020204030204" pitchFamily="34" charset="0"/>
              </a:rPr>
              <a:t>A) reales de mayor tamaño, reales de igual tamaño, virtuales de menor tamaño. </a:t>
            </a:r>
          </a:p>
          <a:p>
            <a:r>
              <a:rPr lang="es-MX" sz="2400" dirty="0">
                <a:latin typeface="Calibri" panose="020F0502020204030204" pitchFamily="34" charset="0"/>
                <a:ea typeface="Calibri" panose="020F0502020204030204" pitchFamily="34" charset="0"/>
                <a:cs typeface="Calibri" panose="020F0502020204030204" pitchFamily="34" charset="0"/>
              </a:rPr>
              <a:t>B) reales de menor tamaño, reales de mayor tamaño, </a:t>
            </a:r>
          </a:p>
          <a:p>
            <a:r>
              <a:rPr lang="es-MX" sz="2400" dirty="0">
                <a:latin typeface="Calibri" panose="020F0502020204030204" pitchFamily="34" charset="0"/>
                <a:ea typeface="Calibri" panose="020F0502020204030204" pitchFamily="34" charset="0"/>
                <a:cs typeface="Calibri" panose="020F0502020204030204" pitchFamily="34" charset="0"/>
              </a:rPr>
              <a:t>virtuales de mayor tamaño	. </a:t>
            </a:r>
          </a:p>
          <a:p>
            <a:r>
              <a:rPr lang="es-MX" sz="2400" dirty="0">
                <a:latin typeface="Calibri" panose="020F0502020204030204" pitchFamily="34" charset="0"/>
                <a:ea typeface="Calibri" panose="020F0502020204030204" pitchFamily="34" charset="0"/>
                <a:cs typeface="Calibri" panose="020F0502020204030204" pitchFamily="34" charset="0"/>
              </a:rPr>
              <a:t>C)virtuales de menor tamaño, virtuales de mayor tamaño, reales de menor tamaño. </a:t>
            </a:r>
          </a:p>
          <a:p>
            <a:r>
              <a:rPr lang="es-MX" sz="2400" dirty="0">
                <a:latin typeface="Calibri" panose="020F0502020204030204" pitchFamily="34" charset="0"/>
                <a:ea typeface="Calibri" panose="020F0502020204030204" pitchFamily="34" charset="0"/>
                <a:cs typeface="Calibri" panose="020F0502020204030204" pitchFamily="34" charset="0"/>
              </a:rPr>
              <a:t>D)reales de menor tamaño, virtuales de menor tamaño, reales de mayor tamaño. </a:t>
            </a:r>
          </a:p>
        </p:txBody>
      </p:sp>
    </p:spTree>
    <p:extLst>
      <p:ext uri="{BB962C8B-B14F-4D97-AF65-F5344CB8AC3E}">
        <p14:creationId xmlns:p14="http://schemas.microsoft.com/office/powerpoint/2010/main" val="1422890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3">
            <a:extLst>
              <a:ext uri="{FF2B5EF4-FFF2-40B4-BE49-F238E27FC236}">
                <a16:creationId xmlns:a16="http://schemas.microsoft.com/office/drawing/2014/main" id="{73CA3A17-09BD-6D33-193C-5628C8825C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27" t="29754" r="17712" b="29000"/>
          <a:stretch/>
        </p:blipFill>
        <p:spPr bwMode="auto">
          <a:xfrm>
            <a:off x="601248" y="1014608"/>
            <a:ext cx="11060483" cy="5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D6E2A6A6-F595-3BB1-5270-A6019FE17935}"/>
              </a:ext>
            </a:extLst>
          </p:cNvPr>
          <p:cNvPicPr>
            <a:picLocks noChangeAspect="1"/>
          </p:cNvPicPr>
          <p:nvPr/>
        </p:nvPicPr>
        <p:blipFill>
          <a:blip r:embed="rId3"/>
          <a:stretch>
            <a:fillRect/>
          </a:stretch>
        </p:blipFill>
        <p:spPr>
          <a:xfrm>
            <a:off x="226577" y="161926"/>
            <a:ext cx="3155449" cy="81510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2">
            <a:extLst>
              <a:ext uri="{FF2B5EF4-FFF2-40B4-BE49-F238E27FC236}">
                <a16:creationId xmlns:a16="http://schemas.microsoft.com/office/drawing/2014/main" id="{127BB2B0-9476-95DC-AD59-19D14AD3B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138" t="27600" r="18500" b="30400"/>
          <a:stretch>
            <a:fillRect/>
          </a:stretch>
        </p:blipFill>
        <p:spPr bwMode="auto">
          <a:xfrm>
            <a:off x="463464" y="1277654"/>
            <a:ext cx="11073008" cy="497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ECEBCCFB-7B88-F8F3-676E-74B37CD1877B}"/>
              </a:ext>
            </a:extLst>
          </p:cNvPr>
          <p:cNvPicPr>
            <a:picLocks noChangeAspect="1"/>
          </p:cNvPicPr>
          <p:nvPr/>
        </p:nvPicPr>
        <p:blipFill>
          <a:blip r:embed="rId3"/>
          <a:stretch>
            <a:fillRect/>
          </a:stretch>
        </p:blipFill>
        <p:spPr>
          <a:xfrm>
            <a:off x="226577" y="161926"/>
            <a:ext cx="3155449" cy="8151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B679-284E-7981-F031-FECA59DDEEED}"/>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875BD8FF-EFD4-594A-BE7B-1257124B299F}"/>
              </a:ext>
            </a:extLst>
          </p:cNvPr>
          <p:cNvPicPr>
            <a:picLocks noChangeAspect="1"/>
          </p:cNvPicPr>
          <p:nvPr/>
        </p:nvPicPr>
        <p:blipFill>
          <a:blip r:embed="rId3"/>
          <a:stretch>
            <a:fillRect/>
          </a:stretch>
        </p:blipFill>
        <p:spPr>
          <a:xfrm>
            <a:off x="226577" y="161926"/>
            <a:ext cx="3155449" cy="815104"/>
          </a:xfrm>
          <a:prstGeom prst="rect">
            <a:avLst/>
          </a:prstGeom>
        </p:spPr>
      </p:pic>
      <p:sp>
        <p:nvSpPr>
          <p:cNvPr id="3" name="CuadroTexto 2">
            <a:extLst>
              <a:ext uri="{FF2B5EF4-FFF2-40B4-BE49-F238E27FC236}">
                <a16:creationId xmlns:a16="http://schemas.microsoft.com/office/drawing/2014/main" id="{3AE2D070-1AFC-BE97-9A4E-47C8864C175F}"/>
              </a:ext>
            </a:extLst>
          </p:cNvPr>
          <p:cNvSpPr txBox="1"/>
          <p:nvPr/>
        </p:nvSpPr>
        <p:spPr>
          <a:xfrm>
            <a:off x="226577" y="1138844"/>
            <a:ext cx="11673149" cy="2831224"/>
          </a:xfrm>
          <a:prstGeom prst="rect">
            <a:avLst/>
          </a:prstGeom>
          <a:noFill/>
        </p:spPr>
        <p:txBody>
          <a:bodyPr wrap="square">
            <a:spAutoFit/>
          </a:bodyPr>
          <a:lstStyle/>
          <a:p>
            <a:pPr marL="406400" marR="612140" indent="-6350" algn="just">
              <a:lnSpc>
                <a:spcPct val="103000"/>
              </a:lnSpc>
              <a:spcAft>
                <a:spcPts val="720"/>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espejos pueden ser </a:t>
            </a:r>
            <a:r>
              <a:rPr lang="es-CL"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planos o curvos</a:t>
            </a: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estos últimos</a:t>
            </a:r>
            <a:r>
              <a:rPr lang="es-CL"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cóncavos o convexos</a:t>
            </a: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función de su forma, producen imágenes casi idénticas al objeto que se refleja en ellos (si son planos) o imágenes distorsionadas (si son curvos). </a:t>
            </a:r>
          </a:p>
          <a:p>
            <a:pPr marL="406400" marR="612140" indent="-6350" algn="just">
              <a:lnSpc>
                <a:spcPct val="103000"/>
              </a:lnSpc>
              <a:spcAft>
                <a:spcPts val="725"/>
              </a:spcAft>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Recordemos que gracias a la luz podemos ver todo lo que nos rodea. De hecho, si vemos a las personas y objetos como autos, árboles, casas, etc., no es porque sean fuentes de luz, sino por la luz que llega a ellos del Sol o de una fuente luminosa como un farol o un foco, y que se refleja hacia nuestros ojos. </a:t>
            </a:r>
          </a:p>
        </p:txBody>
      </p:sp>
      <p:pic>
        <p:nvPicPr>
          <p:cNvPr id="3074" name="Picture 2" descr="Imágenes de Espejo Plano - Descarga gratuita en Freepik">
            <a:extLst>
              <a:ext uri="{FF2B5EF4-FFF2-40B4-BE49-F238E27FC236}">
                <a16:creationId xmlns:a16="http://schemas.microsoft.com/office/drawing/2014/main" id="{D86E3398-0DAE-5267-1397-979725268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463" y="4254674"/>
            <a:ext cx="349906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spejo curvo">
            <a:extLst>
              <a:ext uri="{FF2B5EF4-FFF2-40B4-BE49-F238E27FC236}">
                <a16:creationId xmlns:a16="http://schemas.microsoft.com/office/drawing/2014/main" id="{905DA41B-A541-5E51-5CC8-5088FC3D9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0617" y="4285257"/>
            <a:ext cx="2489289" cy="23907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é son los espejos cóncavos? | Explora | Univision">
            <a:extLst>
              <a:ext uri="{FF2B5EF4-FFF2-40B4-BE49-F238E27FC236}">
                <a16:creationId xmlns:a16="http://schemas.microsoft.com/office/drawing/2014/main" id="{2C41DC0F-F0EA-3C3A-4FF1-D7ED4AC7B2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296" y="5360117"/>
            <a:ext cx="2917391" cy="131591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Espejo Convexo 60cm Exterior Seguridad - GARDEN POINT">
            <a:extLst>
              <a:ext uri="{FF2B5EF4-FFF2-40B4-BE49-F238E27FC236}">
                <a16:creationId xmlns:a16="http://schemas.microsoft.com/office/drawing/2014/main" id="{1F56EB74-7EB2-133C-3C19-B33554537C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5296" y="3970068"/>
            <a:ext cx="2917391" cy="139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95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3">
            <a:extLst>
              <a:ext uri="{FF2B5EF4-FFF2-40B4-BE49-F238E27FC236}">
                <a16:creationId xmlns:a16="http://schemas.microsoft.com/office/drawing/2014/main" id="{BFA946D4-8842-CAA9-7639-EEB4907FE7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49" t="33240" r="18103" b="35600"/>
          <a:stretch/>
        </p:blipFill>
        <p:spPr bwMode="auto">
          <a:xfrm>
            <a:off x="488515" y="1139868"/>
            <a:ext cx="11223321" cy="489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9ED8E873-5DDE-35FB-199B-C7315297962D}"/>
              </a:ext>
            </a:extLst>
          </p:cNvPr>
          <p:cNvPicPr>
            <a:picLocks noChangeAspect="1"/>
          </p:cNvPicPr>
          <p:nvPr/>
        </p:nvPicPr>
        <p:blipFill>
          <a:blip r:embed="rId3"/>
          <a:stretch>
            <a:fillRect/>
          </a:stretch>
        </p:blipFill>
        <p:spPr>
          <a:xfrm>
            <a:off x="176473" y="161926"/>
            <a:ext cx="3155449" cy="81510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2">
            <a:extLst>
              <a:ext uri="{FF2B5EF4-FFF2-40B4-BE49-F238E27FC236}">
                <a16:creationId xmlns:a16="http://schemas.microsoft.com/office/drawing/2014/main" id="{43860E2D-7D76-F6D9-4E79-49561B0FD9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15" t="22381" r="42265" b="37242"/>
          <a:stretch/>
        </p:blipFill>
        <p:spPr bwMode="auto">
          <a:xfrm>
            <a:off x="363255" y="977031"/>
            <a:ext cx="11436263" cy="522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19CB12C8-D20A-C3FF-FB0B-E979AC7BC792}"/>
              </a:ext>
            </a:extLst>
          </p:cNvPr>
          <p:cNvPicPr>
            <a:picLocks noChangeAspect="1"/>
          </p:cNvPicPr>
          <p:nvPr/>
        </p:nvPicPr>
        <p:blipFill>
          <a:blip r:embed="rId3"/>
          <a:stretch>
            <a:fillRect/>
          </a:stretch>
        </p:blipFill>
        <p:spPr>
          <a:xfrm>
            <a:off x="176473" y="161926"/>
            <a:ext cx="3155449" cy="81510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053A1-AA11-8E0B-CB50-183E6C8913B1}"/>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785254DF-7050-AEA5-B8B6-5B4BA2849495}"/>
              </a:ext>
            </a:extLst>
          </p:cNvPr>
          <p:cNvPicPr>
            <a:picLocks noChangeAspect="1"/>
          </p:cNvPicPr>
          <p:nvPr/>
        </p:nvPicPr>
        <p:blipFill>
          <a:blip r:embed="rId2"/>
          <a:stretch>
            <a:fillRect/>
          </a:stretch>
        </p:blipFill>
        <p:spPr>
          <a:xfrm>
            <a:off x="176473" y="161926"/>
            <a:ext cx="3155449" cy="815104"/>
          </a:xfrm>
          <a:prstGeom prst="rect">
            <a:avLst/>
          </a:prstGeom>
        </p:spPr>
      </p:pic>
      <p:pic>
        <p:nvPicPr>
          <p:cNvPr id="20" name="Imagen 19">
            <a:extLst>
              <a:ext uri="{FF2B5EF4-FFF2-40B4-BE49-F238E27FC236}">
                <a16:creationId xmlns:a16="http://schemas.microsoft.com/office/drawing/2014/main" id="{F46FBE5C-7795-3DE6-361C-E7849FD499AF}"/>
              </a:ext>
            </a:extLst>
          </p:cNvPr>
          <p:cNvPicPr>
            <a:picLocks noChangeAspect="1"/>
          </p:cNvPicPr>
          <p:nvPr/>
        </p:nvPicPr>
        <p:blipFill>
          <a:blip r:embed="rId3"/>
          <a:stretch>
            <a:fillRect/>
          </a:stretch>
        </p:blipFill>
        <p:spPr>
          <a:xfrm>
            <a:off x="425885" y="1139868"/>
            <a:ext cx="11523945" cy="5386191"/>
          </a:xfrm>
          <a:prstGeom prst="rect">
            <a:avLst/>
          </a:prstGeom>
        </p:spPr>
      </p:pic>
    </p:spTree>
    <p:extLst>
      <p:ext uri="{BB962C8B-B14F-4D97-AF65-F5344CB8AC3E}">
        <p14:creationId xmlns:p14="http://schemas.microsoft.com/office/powerpoint/2010/main" val="8027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12406-8CE7-F4D7-94B3-FEDE3E4276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FBFD472-2181-7777-AFC6-689DEF76B7DD}"/>
              </a:ext>
            </a:extLst>
          </p:cNvPr>
          <p:cNvSpPr txBox="1"/>
          <p:nvPr/>
        </p:nvSpPr>
        <p:spPr>
          <a:xfrm>
            <a:off x="353859" y="406640"/>
            <a:ext cx="6610611" cy="6398739"/>
          </a:xfrm>
          <a:prstGeom prst="rect">
            <a:avLst/>
          </a:prstGeom>
          <a:noFill/>
        </p:spPr>
        <p:txBody>
          <a:bodyPr wrap="square">
            <a:spAutoFit/>
          </a:bodyPr>
          <a:lstStyle/>
          <a:p>
            <a:pPr marL="6350" marR="679450" indent="-6350" algn="just">
              <a:lnSpc>
                <a:spcPct val="103000"/>
              </a:lnSpc>
              <a:buNone/>
            </a:pPr>
            <a:r>
              <a:rPr lang="es-CL" sz="2000" b="1" kern="100" dirty="0">
                <a:solidFill>
                  <a:srgbClr val="000000"/>
                </a:solidFill>
                <a:effectLst/>
                <a:latin typeface="Calibri" panose="020F0502020204030204" pitchFamily="34" charset="0"/>
                <a:ea typeface="Calibri" panose="020F0502020204030204" pitchFamily="34" charset="0"/>
              </a:rPr>
              <a:t>CENTRO DE CURVATURA, C :</a:t>
            </a:r>
            <a:r>
              <a:rPr lang="es-CL" sz="2000" kern="100" dirty="0">
                <a:solidFill>
                  <a:srgbClr val="000000"/>
                </a:solidFill>
                <a:effectLst/>
                <a:latin typeface="Calibri" panose="020F0502020204030204" pitchFamily="34" charset="0"/>
                <a:ea typeface="Calibri" panose="020F0502020204030204" pitchFamily="34" charset="0"/>
              </a:rPr>
              <a:t> Es el centro de la superficie esférica que pertenece al espejo.  También podemos decir que es el centro de la circunferencia a la cual se circunscribe el espejo. </a:t>
            </a:r>
          </a:p>
          <a:p>
            <a:pPr marL="6350" marR="679450" indent="-6350" algn="just">
              <a:lnSpc>
                <a:spcPct val="103000"/>
              </a:lnSpc>
              <a:buNone/>
            </a:pPr>
            <a:r>
              <a:rPr lang="es-CL" sz="2000" b="1" kern="100" dirty="0">
                <a:solidFill>
                  <a:srgbClr val="000000"/>
                </a:solidFill>
                <a:effectLst/>
                <a:latin typeface="Calibri" panose="020F0502020204030204" pitchFamily="34" charset="0"/>
                <a:ea typeface="Calibri" panose="020F0502020204030204" pitchFamily="34" charset="0"/>
              </a:rPr>
              <a:t>RADIO DE CURVATURA, R:</a:t>
            </a:r>
            <a:r>
              <a:rPr lang="es-CL" sz="2000" kern="100" dirty="0">
                <a:solidFill>
                  <a:srgbClr val="000000"/>
                </a:solidFill>
                <a:effectLst/>
                <a:latin typeface="Calibri" panose="020F0502020204030204" pitchFamily="34" charset="0"/>
                <a:ea typeface="Calibri" panose="020F0502020204030204" pitchFamily="34" charset="0"/>
              </a:rPr>
              <a:t> Es la distancia entre </a:t>
            </a:r>
            <a:r>
              <a:rPr lang="es-CL" sz="2000" b="1" kern="100" dirty="0">
                <a:solidFill>
                  <a:srgbClr val="000000"/>
                </a:solidFill>
                <a:effectLst/>
                <a:latin typeface="Calibri" panose="020F0502020204030204" pitchFamily="34" charset="0"/>
                <a:ea typeface="Calibri" panose="020F0502020204030204" pitchFamily="34" charset="0"/>
              </a:rPr>
              <a:t>C</a:t>
            </a:r>
            <a:r>
              <a:rPr lang="es-CL" sz="2000" kern="100" dirty="0">
                <a:solidFill>
                  <a:srgbClr val="000000"/>
                </a:solidFill>
                <a:effectLst/>
                <a:latin typeface="Calibri" panose="020F0502020204030204" pitchFamily="34" charset="0"/>
                <a:ea typeface="Calibri" panose="020F0502020204030204" pitchFamily="34" charset="0"/>
              </a:rPr>
              <a:t> y la superficie del espejo </a:t>
            </a:r>
          </a:p>
          <a:p>
            <a:pPr marL="6350" marR="679450" indent="-6350" algn="just">
              <a:lnSpc>
                <a:spcPct val="103000"/>
              </a:lnSpc>
              <a:buNone/>
            </a:pPr>
            <a:r>
              <a:rPr lang="es-CL" sz="2000" b="1" kern="100" dirty="0">
                <a:solidFill>
                  <a:srgbClr val="000000"/>
                </a:solidFill>
                <a:effectLst/>
                <a:latin typeface="Calibri" panose="020F0502020204030204" pitchFamily="34" charset="0"/>
                <a:ea typeface="Calibri" panose="020F0502020204030204" pitchFamily="34" charset="0"/>
              </a:rPr>
              <a:t>VÉRTICE DEL ESPEJO, V:</a:t>
            </a:r>
            <a:r>
              <a:rPr lang="es-CL" sz="2000" kern="100" dirty="0">
                <a:solidFill>
                  <a:srgbClr val="000000"/>
                </a:solidFill>
                <a:effectLst/>
                <a:latin typeface="Calibri" panose="020F0502020204030204" pitchFamily="34" charset="0"/>
                <a:ea typeface="Calibri" panose="020F0502020204030204" pitchFamily="34" charset="0"/>
              </a:rPr>
              <a:t> Es el origen del sistema de coordenadas, donde se intercepta la superficie del espejo con el eje óptico. </a:t>
            </a:r>
          </a:p>
          <a:p>
            <a:pPr marL="6350" marR="679450" indent="-6350" algn="just">
              <a:lnSpc>
                <a:spcPct val="103000"/>
              </a:lnSpc>
              <a:buNone/>
            </a:pPr>
            <a:r>
              <a:rPr lang="es-CL" sz="2000" b="1" kern="100" dirty="0">
                <a:solidFill>
                  <a:srgbClr val="000000"/>
                </a:solidFill>
                <a:effectLst/>
                <a:latin typeface="Calibri" panose="020F0502020204030204" pitchFamily="34" charset="0"/>
                <a:ea typeface="Calibri" panose="020F0502020204030204" pitchFamily="34" charset="0"/>
              </a:rPr>
              <a:t>EJE ÓPTICO:</a:t>
            </a:r>
            <a:r>
              <a:rPr lang="es-CL" sz="2000" kern="100" dirty="0">
                <a:solidFill>
                  <a:srgbClr val="000000"/>
                </a:solidFill>
                <a:effectLst/>
                <a:latin typeface="Calibri" panose="020F0502020204030204" pitchFamily="34" charset="0"/>
                <a:ea typeface="Calibri" panose="020F0502020204030204" pitchFamily="34" charset="0"/>
              </a:rPr>
              <a:t> Es la recta que pasa por </a:t>
            </a:r>
            <a:r>
              <a:rPr lang="es-CL" sz="2000" b="1" kern="100" dirty="0">
                <a:solidFill>
                  <a:srgbClr val="000000"/>
                </a:solidFill>
                <a:effectLst/>
                <a:latin typeface="Calibri" panose="020F0502020204030204" pitchFamily="34" charset="0"/>
                <a:ea typeface="Calibri" panose="020F0502020204030204" pitchFamily="34" charset="0"/>
              </a:rPr>
              <a:t>C</a:t>
            </a:r>
            <a:r>
              <a:rPr lang="es-CL" sz="2000" kern="100" dirty="0">
                <a:solidFill>
                  <a:srgbClr val="000000"/>
                </a:solidFill>
                <a:effectLst/>
                <a:latin typeface="Calibri" panose="020F0502020204030204" pitchFamily="34" charset="0"/>
                <a:ea typeface="Calibri" panose="020F0502020204030204" pitchFamily="34" charset="0"/>
              </a:rPr>
              <a:t> y </a:t>
            </a:r>
            <a:r>
              <a:rPr lang="es-CL" sz="2000" b="1" kern="100" dirty="0">
                <a:solidFill>
                  <a:srgbClr val="000000"/>
                </a:solidFill>
                <a:effectLst/>
                <a:latin typeface="Calibri" panose="020F0502020204030204" pitchFamily="34" charset="0"/>
                <a:ea typeface="Calibri" panose="020F0502020204030204" pitchFamily="34" charset="0"/>
              </a:rPr>
              <a:t>V</a:t>
            </a:r>
            <a:r>
              <a:rPr lang="es-CL" sz="2000" kern="100" dirty="0">
                <a:solidFill>
                  <a:srgbClr val="000000"/>
                </a:solidFill>
                <a:effectLst/>
                <a:latin typeface="Calibri" panose="020F0502020204030204" pitchFamily="34" charset="0"/>
                <a:ea typeface="Calibri" panose="020F0502020204030204" pitchFamily="34" charset="0"/>
              </a:rPr>
              <a:t>, cortando al espejo en dos partes simétricas e iguales. </a:t>
            </a:r>
          </a:p>
          <a:p>
            <a:pPr marL="6350" marR="2442210" indent="-6350" algn="just">
              <a:lnSpc>
                <a:spcPct val="103000"/>
              </a:lnSpc>
              <a:buNone/>
            </a:pPr>
            <a:r>
              <a:rPr lang="es-CL" sz="2000" b="1" kern="100" dirty="0">
                <a:solidFill>
                  <a:srgbClr val="000000"/>
                </a:solidFill>
                <a:effectLst/>
                <a:latin typeface="Calibri" panose="020F0502020204030204" pitchFamily="34" charset="0"/>
                <a:ea typeface="Calibri" panose="020F0502020204030204" pitchFamily="34" charset="0"/>
              </a:rPr>
              <a:t>FOCO, F:</a:t>
            </a:r>
            <a:r>
              <a:rPr lang="es-CL" sz="2000" kern="100" dirty="0">
                <a:solidFill>
                  <a:srgbClr val="000000"/>
                </a:solidFill>
                <a:effectLst/>
                <a:latin typeface="Calibri" panose="020F0502020204030204" pitchFamily="34" charset="0"/>
                <a:ea typeface="Calibri" panose="020F0502020204030204" pitchFamily="34" charset="0"/>
              </a:rPr>
              <a:t> Es el punto donde </a:t>
            </a:r>
          </a:p>
          <a:p>
            <a:pPr marL="6350" marR="2442210" indent="-6350" algn="just">
              <a:lnSpc>
                <a:spcPct val="103000"/>
              </a:lnSpc>
              <a:buNone/>
            </a:pPr>
            <a:r>
              <a:rPr lang="es-CL" sz="2000" kern="100" dirty="0">
                <a:solidFill>
                  <a:srgbClr val="000000"/>
                </a:solidFill>
                <a:effectLst/>
                <a:latin typeface="Calibri" panose="020F0502020204030204" pitchFamily="34" charset="0"/>
                <a:ea typeface="Calibri" panose="020F0502020204030204" pitchFamily="34" charset="0"/>
              </a:rPr>
              <a:t> convergen los rayos paralelos al eje óptico en un espejo cóncavo. En general como los espejos estudiados son de poca curvatura, podemos aproximar y decir que el foco se encuentra a la mitad de la recta </a:t>
            </a:r>
            <a:r>
              <a:rPr lang="es-CL" sz="2000" b="1" kern="100" dirty="0">
                <a:solidFill>
                  <a:srgbClr val="000000"/>
                </a:solidFill>
                <a:effectLst/>
                <a:latin typeface="Calibri" panose="020F0502020204030204" pitchFamily="34" charset="0"/>
                <a:ea typeface="Calibri" panose="020F0502020204030204" pitchFamily="34" charset="0"/>
              </a:rPr>
              <a:t>CV</a:t>
            </a:r>
            <a:r>
              <a:rPr lang="es-CL" sz="2000" kern="100" dirty="0">
                <a:solidFill>
                  <a:srgbClr val="000000"/>
                </a:solidFill>
                <a:effectLst/>
                <a:latin typeface="Calibri" panose="020F0502020204030204" pitchFamily="34" charset="0"/>
                <a:ea typeface="Calibri" panose="020F0502020204030204" pitchFamily="34" charset="0"/>
              </a:rPr>
              <a:t>, o sea </a:t>
            </a:r>
            <a:r>
              <a:rPr lang="es-CL" sz="2000" b="1" kern="100" dirty="0">
                <a:solidFill>
                  <a:srgbClr val="000000"/>
                </a:solidFill>
                <a:effectLst/>
                <a:latin typeface="Calibri" panose="020F0502020204030204" pitchFamily="34" charset="0"/>
                <a:ea typeface="Calibri" panose="020F0502020204030204" pitchFamily="34" charset="0"/>
              </a:rPr>
              <a:t>2F = C</a:t>
            </a:r>
            <a:r>
              <a:rPr lang="es-CL" sz="2000" kern="100" dirty="0">
                <a:solidFill>
                  <a:srgbClr val="000000"/>
                </a:solidFill>
                <a:effectLst/>
                <a:latin typeface="Calibri" panose="020F0502020204030204" pitchFamily="34" charset="0"/>
                <a:ea typeface="Calibri" panose="020F0502020204030204" pitchFamily="34" charset="0"/>
              </a:rPr>
              <a:t> </a:t>
            </a:r>
          </a:p>
          <a:p>
            <a:pPr marL="6350" marR="155575" indent="-6350" algn="l">
              <a:lnSpc>
                <a:spcPct val="107000"/>
              </a:lnSpc>
            </a:pPr>
            <a:r>
              <a:rPr lang="es-CL" sz="1800" kern="100" dirty="0">
                <a:solidFill>
                  <a:srgbClr val="000000"/>
                </a:solidFill>
                <a:effectLst/>
                <a:latin typeface="Calibri" panose="020F0502020204030204" pitchFamily="34" charset="0"/>
                <a:ea typeface="Calibri" panose="020F0502020204030204" pitchFamily="34" charset="0"/>
              </a:rPr>
              <a:t> </a:t>
            </a:r>
          </a:p>
        </p:txBody>
      </p:sp>
      <p:pic>
        <p:nvPicPr>
          <p:cNvPr id="4" name="Picture 105">
            <a:extLst>
              <a:ext uri="{FF2B5EF4-FFF2-40B4-BE49-F238E27FC236}">
                <a16:creationId xmlns:a16="http://schemas.microsoft.com/office/drawing/2014/main" id="{30DD212E-7605-4605-4204-83CA2DC5F3C7}"/>
              </a:ext>
            </a:extLst>
          </p:cNvPr>
          <p:cNvPicPr/>
          <p:nvPr/>
        </p:nvPicPr>
        <p:blipFill>
          <a:blip r:embed="rId3"/>
          <a:stretch>
            <a:fillRect/>
          </a:stretch>
        </p:blipFill>
        <p:spPr>
          <a:xfrm>
            <a:off x="6726476" y="595704"/>
            <a:ext cx="5111663" cy="4940800"/>
          </a:xfrm>
          <a:prstGeom prst="rect">
            <a:avLst/>
          </a:prstGeom>
        </p:spPr>
      </p:pic>
    </p:spTree>
    <p:extLst>
      <p:ext uri="{BB962C8B-B14F-4D97-AF65-F5344CB8AC3E}">
        <p14:creationId xmlns:p14="http://schemas.microsoft.com/office/powerpoint/2010/main" val="341175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A115F-5948-2969-3EB7-E973BA880FF0}"/>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E62CD84C-18CF-DAA5-96C1-D3ACD2331F6D}"/>
              </a:ext>
            </a:extLst>
          </p:cNvPr>
          <p:cNvPicPr>
            <a:picLocks noChangeAspect="1"/>
          </p:cNvPicPr>
          <p:nvPr/>
        </p:nvPicPr>
        <p:blipFill>
          <a:blip r:embed="rId3"/>
          <a:stretch>
            <a:fillRect/>
          </a:stretch>
        </p:blipFill>
        <p:spPr>
          <a:xfrm>
            <a:off x="226577" y="161926"/>
            <a:ext cx="3155449" cy="815104"/>
          </a:xfrm>
          <a:prstGeom prst="rect">
            <a:avLst/>
          </a:prstGeom>
        </p:spPr>
      </p:pic>
      <p:pic>
        <p:nvPicPr>
          <p:cNvPr id="6" name="Picture 259">
            <a:extLst>
              <a:ext uri="{FF2B5EF4-FFF2-40B4-BE49-F238E27FC236}">
                <a16:creationId xmlns:a16="http://schemas.microsoft.com/office/drawing/2014/main" id="{BD24FF74-6D53-C651-509D-CBC45FE4FD7C}"/>
              </a:ext>
            </a:extLst>
          </p:cNvPr>
          <p:cNvPicPr/>
          <p:nvPr/>
        </p:nvPicPr>
        <p:blipFill>
          <a:blip r:embed="rId4"/>
          <a:stretch>
            <a:fillRect/>
          </a:stretch>
        </p:blipFill>
        <p:spPr>
          <a:xfrm>
            <a:off x="957198" y="3380746"/>
            <a:ext cx="9559446" cy="3082684"/>
          </a:xfrm>
          <a:prstGeom prst="rect">
            <a:avLst/>
          </a:prstGeom>
        </p:spPr>
      </p:pic>
      <p:sp>
        <p:nvSpPr>
          <p:cNvPr id="8" name="CuadroTexto 7">
            <a:extLst>
              <a:ext uri="{FF2B5EF4-FFF2-40B4-BE49-F238E27FC236}">
                <a16:creationId xmlns:a16="http://schemas.microsoft.com/office/drawing/2014/main" id="{0A254FF2-889D-071C-2F7A-07C1A49091E2}"/>
              </a:ext>
            </a:extLst>
          </p:cNvPr>
          <p:cNvSpPr txBox="1"/>
          <p:nvPr/>
        </p:nvSpPr>
        <p:spPr>
          <a:xfrm>
            <a:off x="459288" y="951978"/>
            <a:ext cx="11273424" cy="2246769"/>
          </a:xfrm>
          <a:prstGeom prst="rect">
            <a:avLst/>
          </a:prstGeom>
          <a:noFill/>
        </p:spPr>
        <p:txBody>
          <a:bodyPr wrap="square">
            <a:spAutoFit/>
          </a:bodyPr>
          <a:lstStyle/>
          <a:p>
            <a:pPr algn="just"/>
            <a:r>
              <a:rPr lang="es-C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Espejo plano, vemos una imagen de nuestro cuerpo que pareciera venir de la parte trasera del espejo, del mismo tamaño y a la misma distancia entre nosotros y el espejo. Decimos que es una </a:t>
            </a:r>
            <a:r>
              <a:rPr lang="es-CL"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imagen virtual</a:t>
            </a:r>
            <a:r>
              <a:rPr lang="es-CL"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s-CL"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porque no es posible que esta imagen se encuentre realmente detrás del espejo, ya que éste la taparía</a:t>
            </a:r>
            <a:r>
              <a:rPr lang="es-CL" sz="1800" dirty="0">
                <a:solidFill>
                  <a:srgbClr val="000000"/>
                </a:solidFill>
                <a:effectLst/>
                <a:latin typeface="Times New Roman" panose="02020603050405020304" pitchFamily="18" charset="0"/>
                <a:ea typeface="Times New Roman" panose="02020603050405020304" pitchFamily="18" charset="0"/>
              </a:rPr>
              <a:t>. </a:t>
            </a:r>
            <a:endParaRPr lang="es-CL" dirty="0"/>
          </a:p>
        </p:txBody>
      </p:sp>
    </p:spTree>
    <p:extLst>
      <p:ext uri="{BB962C8B-B14F-4D97-AF65-F5344CB8AC3E}">
        <p14:creationId xmlns:p14="http://schemas.microsoft.com/office/powerpoint/2010/main" val="78465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06A2E-02FA-A9E1-EE0C-84476BEFCA58}"/>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61C7D2B4-EBCA-A642-AAAC-CBFC21410CC8}"/>
              </a:ext>
            </a:extLst>
          </p:cNvPr>
          <p:cNvPicPr>
            <a:picLocks noChangeAspect="1"/>
          </p:cNvPicPr>
          <p:nvPr/>
        </p:nvPicPr>
        <p:blipFill>
          <a:blip r:embed="rId3"/>
          <a:stretch>
            <a:fillRect/>
          </a:stretch>
        </p:blipFill>
        <p:spPr>
          <a:xfrm>
            <a:off x="226577" y="161926"/>
            <a:ext cx="3155449" cy="815104"/>
          </a:xfrm>
          <a:prstGeom prst="rect">
            <a:avLst/>
          </a:prstGeom>
        </p:spPr>
      </p:pic>
      <p:pic>
        <p:nvPicPr>
          <p:cNvPr id="2" name="Picture 263">
            <a:extLst>
              <a:ext uri="{FF2B5EF4-FFF2-40B4-BE49-F238E27FC236}">
                <a16:creationId xmlns:a16="http://schemas.microsoft.com/office/drawing/2014/main" id="{6534AFF5-C913-781B-9412-843E4C7A8F92}"/>
              </a:ext>
            </a:extLst>
          </p:cNvPr>
          <p:cNvPicPr/>
          <p:nvPr/>
        </p:nvPicPr>
        <p:blipFill>
          <a:blip r:embed="rId4"/>
          <a:stretch>
            <a:fillRect/>
          </a:stretch>
        </p:blipFill>
        <p:spPr>
          <a:xfrm>
            <a:off x="666801" y="1166572"/>
            <a:ext cx="5145275" cy="5083915"/>
          </a:xfrm>
          <a:prstGeom prst="rect">
            <a:avLst/>
          </a:prstGeom>
        </p:spPr>
      </p:pic>
      <p:sp>
        <p:nvSpPr>
          <p:cNvPr id="4" name="CuadroTexto 3">
            <a:extLst>
              <a:ext uri="{FF2B5EF4-FFF2-40B4-BE49-F238E27FC236}">
                <a16:creationId xmlns:a16="http://schemas.microsoft.com/office/drawing/2014/main" id="{62496951-BF79-4FF8-28F1-53B4817309AF}"/>
              </a:ext>
            </a:extLst>
          </p:cNvPr>
          <p:cNvSpPr txBox="1"/>
          <p:nvPr/>
        </p:nvSpPr>
        <p:spPr>
          <a:xfrm>
            <a:off x="6379926" y="866093"/>
            <a:ext cx="5382014" cy="4031873"/>
          </a:xfrm>
          <a:prstGeom prst="rect">
            <a:avLst/>
          </a:prstGeom>
          <a:noFill/>
        </p:spPr>
        <p:txBody>
          <a:bodyPr wrap="square">
            <a:spAutoFit/>
          </a:bodyPr>
          <a:lstStyle/>
          <a:p>
            <a:pPr algn="just"/>
            <a:r>
              <a:rPr lang="es-CL"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Incidencia del rayo de luz sobre un espejo plano </a:t>
            </a:r>
          </a:p>
          <a:p>
            <a:pPr algn="just"/>
            <a:endParaRPr lang="es-CL"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s-CL"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ley de la reflexión de la luz señala que el ángulo de incidencia con el que un rayo luminoso llega a un espejo es el mismo con el que se refleja</a:t>
            </a:r>
            <a:endParaRPr lang="es-CL"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25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3E4B0-354D-B5BD-9A63-569DAA9F00D3}"/>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591A1684-33F0-A1CD-BB64-A321FE0E47C7}"/>
              </a:ext>
            </a:extLst>
          </p:cNvPr>
          <p:cNvPicPr>
            <a:picLocks noChangeAspect="1"/>
          </p:cNvPicPr>
          <p:nvPr/>
        </p:nvPicPr>
        <p:blipFill>
          <a:blip r:embed="rId3"/>
          <a:stretch>
            <a:fillRect/>
          </a:stretch>
        </p:blipFill>
        <p:spPr>
          <a:xfrm>
            <a:off x="226577" y="161926"/>
            <a:ext cx="3155449" cy="815104"/>
          </a:xfrm>
          <a:prstGeom prst="rect">
            <a:avLst/>
          </a:prstGeom>
        </p:spPr>
      </p:pic>
      <p:pic>
        <p:nvPicPr>
          <p:cNvPr id="3" name="Picture 159">
            <a:extLst>
              <a:ext uri="{FF2B5EF4-FFF2-40B4-BE49-F238E27FC236}">
                <a16:creationId xmlns:a16="http://schemas.microsoft.com/office/drawing/2014/main" id="{C1BDFF98-E49D-2F59-30A2-6F5C738B14C9}"/>
              </a:ext>
            </a:extLst>
          </p:cNvPr>
          <p:cNvPicPr/>
          <p:nvPr/>
        </p:nvPicPr>
        <p:blipFill>
          <a:blip r:embed="rId4"/>
          <a:stretch>
            <a:fillRect/>
          </a:stretch>
        </p:blipFill>
        <p:spPr>
          <a:xfrm>
            <a:off x="501041" y="1202499"/>
            <a:ext cx="10947748" cy="5311035"/>
          </a:xfrm>
          <a:prstGeom prst="rect">
            <a:avLst/>
          </a:prstGeom>
        </p:spPr>
      </p:pic>
    </p:spTree>
    <p:extLst>
      <p:ext uri="{BB962C8B-B14F-4D97-AF65-F5344CB8AC3E}">
        <p14:creationId xmlns:p14="http://schemas.microsoft.com/office/powerpoint/2010/main" val="424013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8AF4B-E43B-6B03-34FA-529FD36832EB}"/>
            </a:ext>
          </a:extLst>
        </p:cNvPr>
        <p:cNvGrpSpPr/>
        <p:nvPr/>
      </p:nvGrpSpPr>
      <p:grpSpPr>
        <a:xfrm>
          <a:off x="0" y="0"/>
          <a:ext cx="0" cy="0"/>
          <a:chOff x="0" y="0"/>
          <a:chExt cx="0" cy="0"/>
        </a:xfrm>
      </p:grpSpPr>
      <p:pic>
        <p:nvPicPr>
          <p:cNvPr id="72" name="Imagen 71">
            <a:extLst>
              <a:ext uri="{FF2B5EF4-FFF2-40B4-BE49-F238E27FC236}">
                <a16:creationId xmlns:a16="http://schemas.microsoft.com/office/drawing/2014/main" id="{1A59243C-2A7A-DBE0-2F94-71A2C7516634}"/>
              </a:ext>
            </a:extLst>
          </p:cNvPr>
          <p:cNvPicPr>
            <a:picLocks noChangeAspect="1"/>
          </p:cNvPicPr>
          <p:nvPr/>
        </p:nvPicPr>
        <p:blipFill>
          <a:blip r:embed="rId3"/>
          <a:stretch>
            <a:fillRect/>
          </a:stretch>
        </p:blipFill>
        <p:spPr>
          <a:xfrm>
            <a:off x="226577" y="161926"/>
            <a:ext cx="3155449" cy="815104"/>
          </a:xfrm>
          <a:prstGeom prst="rect">
            <a:avLst/>
          </a:prstGeom>
        </p:spPr>
      </p:pic>
      <p:pic>
        <p:nvPicPr>
          <p:cNvPr id="2" name="Picture 249">
            <a:extLst>
              <a:ext uri="{FF2B5EF4-FFF2-40B4-BE49-F238E27FC236}">
                <a16:creationId xmlns:a16="http://schemas.microsoft.com/office/drawing/2014/main" id="{13BBB2E7-285C-E883-418F-3F7D52CC199A}"/>
              </a:ext>
            </a:extLst>
          </p:cNvPr>
          <p:cNvPicPr/>
          <p:nvPr/>
        </p:nvPicPr>
        <p:blipFill>
          <a:blip r:embed="rId4"/>
          <a:stretch>
            <a:fillRect/>
          </a:stretch>
        </p:blipFill>
        <p:spPr>
          <a:xfrm>
            <a:off x="513028" y="976862"/>
            <a:ext cx="3532879" cy="5518169"/>
          </a:xfrm>
          <a:prstGeom prst="rect">
            <a:avLst/>
          </a:prstGeom>
        </p:spPr>
      </p:pic>
      <p:pic>
        <p:nvPicPr>
          <p:cNvPr id="4" name="Picture 251">
            <a:extLst>
              <a:ext uri="{FF2B5EF4-FFF2-40B4-BE49-F238E27FC236}">
                <a16:creationId xmlns:a16="http://schemas.microsoft.com/office/drawing/2014/main" id="{D5942483-3C20-FABA-664C-EADB7DE2F1DF}"/>
              </a:ext>
            </a:extLst>
          </p:cNvPr>
          <p:cNvPicPr/>
          <p:nvPr/>
        </p:nvPicPr>
        <p:blipFill>
          <a:blip r:embed="rId5"/>
          <a:stretch>
            <a:fillRect/>
          </a:stretch>
        </p:blipFill>
        <p:spPr>
          <a:xfrm>
            <a:off x="4304777" y="976862"/>
            <a:ext cx="3945930" cy="5110786"/>
          </a:xfrm>
          <a:prstGeom prst="rect">
            <a:avLst/>
          </a:prstGeom>
        </p:spPr>
      </p:pic>
      <p:pic>
        <p:nvPicPr>
          <p:cNvPr id="5" name="Picture 253">
            <a:extLst>
              <a:ext uri="{FF2B5EF4-FFF2-40B4-BE49-F238E27FC236}">
                <a16:creationId xmlns:a16="http://schemas.microsoft.com/office/drawing/2014/main" id="{C6682EA9-F5F7-1BBA-645B-F469D8FFE4FE}"/>
              </a:ext>
            </a:extLst>
          </p:cNvPr>
          <p:cNvPicPr/>
          <p:nvPr/>
        </p:nvPicPr>
        <p:blipFill>
          <a:blip r:embed="rId6"/>
          <a:stretch>
            <a:fillRect/>
          </a:stretch>
        </p:blipFill>
        <p:spPr>
          <a:xfrm>
            <a:off x="8651245" y="1177446"/>
            <a:ext cx="3314178" cy="4910201"/>
          </a:xfrm>
          <a:prstGeom prst="rect">
            <a:avLst/>
          </a:prstGeom>
        </p:spPr>
      </p:pic>
    </p:spTree>
    <p:extLst>
      <p:ext uri="{BB962C8B-B14F-4D97-AF65-F5344CB8AC3E}">
        <p14:creationId xmlns:p14="http://schemas.microsoft.com/office/powerpoint/2010/main" val="227119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213F7-8A61-8287-01B4-1FB8A156AB5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44C95F50-8925-F527-AF42-14D1C09A0911}"/>
              </a:ext>
            </a:extLst>
          </p:cNvPr>
          <p:cNvSpPr txBox="1"/>
          <p:nvPr/>
        </p:nvSpPr>
        <p:spPr>
          <a:xfrm>
            <a:off x="150313" y="340338"/>
            <a:ext cx="6551112" cy="5992153"/>
          </a:xfrm>
          <a:prstGeom prst="rect">
            <a:avLst/>
          </a:prstGeom>
          <a:noFill/>
        </p:spPr>
        <p:txBody>
          <a:bodyPr wrap="square">
            <a:spAutoFit/>
          </a:bodyPr>
          <a:lstStyle/>
          <a:p>
            <a:pPr marL="409575" algn="just">
              <a:lnSpc>
                <a:spcPct val="107000"/>
              </a:lnSpc>
              <a:spcAft>
                <a:spcPts val="800"/>
              </a:spcAft>
              <a:buNone/>
            </a:pPr>
            <a:r>
              <a:rPr lang="es-CL" sz="2400" b="1" u="sng" kern="100" dirty="0">
                <a:solidFill>
                  <a:srgbClr val="FF0000"/>
                </a:solidFill>
                <a:effectLst/>
                <a:uFill>
                  <a:solidFill>
                    <a:srgbClr val="FF0000"/>
                  </a:solidFill>
                </a:uFill>
                <a:latin typeface="Calibri" panose="020F0502020204030204" pitchFamily="34" charset="0"/>
                <a:ea typeface="Calibri" panose="020F0502020204030204" pitchFamily="34" charset="0"/>
                <a:cs typeface="Calibri" panose="020F0502020204030204" pitchFamily="34" charset="0"/>
              </a:rPr>
              <a:t>Espejos curvos</a:t>
            </a:r>
            <a:r>
              <a:rPr lang="es-CL"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s-CL" sz="2400" b="1"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409575" algn="just">
              <a:lnSpc>
                <a:spcPct val="107000"/>
              </a:lnSpc>
              <a:spcAft>
                <a:spcPts val="800"/>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a:t>
            </a:r>
            <a:r>
              <a:rPr lang="es-CL"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espejos curvos pueden ser convexos o cóncavos</a:t>
            </a: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409575" algn="just">
              <a:lnSpc>
                <a:spcPct val="107000"/>
              </a:lnSpc>
              <a:spcAft>
                <a:spcPts val="405"/>
              </a:spcAft>
              <a:buNone/>
            </a:pPr>
            <a:r>
              <a:rPr lang="es-CL"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just">
              <a:buNone/>
            </a:pPr>
            <a:r>
              <a:rPr lang="es-C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a:t>
            </a:r>
            <a:r>
              <a:rPr lang="es-CL"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espejos convexos</a:t>
            </a:r>
            <a:r>
              <a:rPr lang="es-CL"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s-C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tienen una curvatura hacia atrás, como la superficie exterior de una esfera metálica o el dorso (la parte trasera) de una cuchara metálica. Los rayos de luz que llegan a la superficie del espejo convexo se reflejan hacia atrás y se abren. Cuando un objeto se refleja en un espejo de este tipo, se forma una imagen virtual como si estuviera detrás del espejo. Esta </a:t>
            </a:r>
            <a:r>
              <a:rPr lang="es-CL"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imagen es más pequeña que el objeto y parece como si éste estuviera situado más cerca del espejo </a:t>
            </a:r>
            <a:r>
              <a:rPr lang="es-C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lo que en realidad está</a:t>
            </a:r>
            <a:endParaRPr lang="es-CL" sz="24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349">
            <a:extLst>
              <a:ext uri="{FF2B5EF4-FFF2-40B4-BE49-F238E27FC236}">
                <a16:creationId xmlns:a16="http://schemas.microsoft.com/office/drawing/2014/main" id="{5F6991F3-8F7A-21A1-560A-6144EDCB34D9}"/>
              </a:ext>
            </a:extLst>
          </p:cNvPr>
          <p:cNvPicPr/>
          <p:nvPr/>
        </p:nvPicPr>
        <p:blipFill>
          <a:blip r:embed="rId3"/>
          <a:stretch>
            <a:fillRect/>
          </a:stretch>
        </p:blipFill>
        <p:spPr>
          <a:xfrm>
            <a:off x="6921674" y="340339"/>
            <a:ext cx="5120013" cy="6084738"/>
          </a:xfrm>
          <a:prstGeom prst="rect">
            <a:avLst/>
          </a:prstGeom>
        </p:spPr>
      </p:pic>
    </p:spTree>
    <p:extLst>
      <p:ext uri="{BB962C8B-B14F-4D97-AF65-F5344CB8AC3E}">
        <p14:creationId xmlns:p14="http://schemas.microsoft.com/office/powerpoint/2010/main" val="15486768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9141</TotalTime>
  <Words>1396</Words>
  <Application>Microsoft Office PowerPoint</Application>
  <PresentationFormat>Panorámica</PresentationFormat>
  <Paragraphs>97</Paragraphs>
  <Slides>32</Slides>
  <Notes>24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Aptos</vt:lpstr>
      <vt:lpstr>Aptos Display</vt: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Raysa Knight</dc:creator>
  <cp:lastModifiedBy>Raysa Knight</cp:lastModifiedBy>
  <cp:revision>1</cp:revision>
  <dcterms:created xsi:type="dcterms:W3CDTF">2025-03-17T13:03:55Z</dcterms:created>
  <dcterms:modified xsi:type="dcterms:W3CDTF">2025-05-15T23:34:55Z</dcterms:modified>
</cp:coreProperties>
</file>