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ink/ink4.xml" ContentType="application/inkml+xml"/>
  <Override PartName="/ppt/notesSlides/notesSlide7.xml" ContentType="application/vnd.openxmlformats-officedocument.presentationml.notesSlide+xml"/>
  <Override PartName="/ppt/ink/ink5.xml" ContentType="application/inkml+xml"/>
  <Override PartName="/ppt/notesSlides/notesSlide8.xml" ContentType="application/vnd.openxmlformats-officedocument.presentationml.notesSlide+xml"/>
  <Override PartName="/ppt/ink/ink6.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7.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8.xml" ContentType="application/inkml+xml"/>
  <Override PartName="/ppt/notesSlides/notesSlide13.xml" ContentType="application/vnd.openxmlformats-officedocument.presentationml.notesSlide+xml"/>
  <Override PartName="/ppt/ink/ink9.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0.xml" ContentType="application/inkml+xml"/>
  <Override PartName="/ppt/notesSlides/notesSlide19.xml" ContentType="application/vnd.openxmlformats-officedocument.presentationml.notesSlide+xml"/>
  <Override PartName="/ppt/ink/ink11.xml" ContentType="application/inkml+xml"/>
  <Override PartName="/ppt/notesSlides/notesSlide20.xml" ContentType="application/vnd.openxmlformats-officedocument.presentationml.notesSlide+xml"/>
  <Override PartName="/ppt/ink/ink12.xml" ContentType="application/inkml+xml"/>
  <Override PartName="/ppt/notesSlides/notesSlide21.xml" ContentType="application/vnd.openxmlformats-officedocument.presentationml.notesSlide+xml"/>
  <Override PartName="/ppt/ink/ink13.xml" ContentType="application/inkml+xml"/>
  <Override PartName="/ppt/notesSlides/notesSlide22.xml" ContentType="application/vnd.openxmlformats-officedocument.presentationml.notesSlide+xml"/>
  <Override PartName="/ppt/ink/ink14.xml" ContentType="application/inkml+xml"/>
  <Override PartName="/ppt/notesSlides/notesSlide23.xml" ContentType="application/vnd.openxmlformats-officedocument.presentationml.notesSlide+xml"/>
  <Override PartName="/ppt/ink/ink15.xml" ContentType="application/inkml+xml"/>
  <Override PartName="/ppt/notesSlides/notesSlide24.xml" ContentType="application/vnd.openxmlformats-officedocument.presentationml.notesSlide+xml"/>
  <Override PartName="/ppt/ink/ink16.xml" ContentType="application/inkml+xml"/>
  <Override PartName="/ppt/notesSlides/notesSlide25.xml" ContentType="application/vnd.openxmlformats-officedocument.presentationml.notesSlide+xml"/>
  <Override PartName="/ppt/ink/ink17.xml" ContentType="application/inkml+xml"/>
  <Override PartName="/ppt/notesSlides/notesSlide26.xml" ContentType="application/vnd.openxmlformats-officedocument.presentationml.notesSlide+xml"/>
  <Override PartName="/ppt/ink/ink18.xml" ContentType="application/inkml+xml"/>
  <Override PartName="/ppt/notesSlides/notesSlide27.xml" ContentType="application/vnd.openxmlformats-officedocument.presentationml.notesSlide+xml"/>
  <Override PartName="/ppt/ink/ink19.xml" ContentType="application/inkml+xml"/>
  <Override PartName="/ppt/notesSlides/notesSlide28.xml" ContentType="application/vnd.openxmlformats-officedocument.presentationml.notesSlide+xml"/>
  <Override PartName="/ppt/ink/ink20.xml" ContentType="application/inkml+xml"/>
  <Override PartName="/ppt/notesSlides/notesSlide29.xml" ContentType="application/vnd.openxmlformats-officedocument.presentationml.notesSlide+xml"/>
  <Override PartName="/ppt/ink/ink2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84"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5C7C41-54EC-4ECA-9D21-42834A731D29}" v="42" dt="2025-05-09T01:09:02.28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sa Knight" userId="87b019da5b4ccf4e" providerId="LiveId" clId="{DB5C7C41-54EC-4ECA-9D21-42834A731D29}"/>
    <pc:docChg chg="undo custSel addSld delSld modSld">
      <pc:chgData name="Raysa Knight" userId="87b019da5b4ccf4e" providerId="LiveId" clId="{DB5C7C41-54EC-4ECA-9D21-42834A731D29}" dt="2025-05-09T01:09:02.279" v="665"/>
      <pc:docMkLst>
        <pc:docMk/>
      </pc:docMkLst>
      <pc:sldChg chg="addSp delSp modSp add del mod">
        <pc:chgData name="Raysa Knight" userId="87b019da5b4ccf4e" providerId="LiveId" clId="{DB5C7C41-54EC-4ECA-9D21-42834A731D29}" dt="2025-05-01T20:37:45.309" v="131" actId="122"/>
        <pc:sldMkLst>
          <pc:docMk/>
          <pc:sldMk cId="2819061990" sldId="256"/>
        </pc:sldMkLst>
        <pc:spChg chg="mod">
          <ac:chgData name="Raysa Knight" userId="87b019da5b4ccf4e" providerId="LiveId" clId="{DB5C7C41-54EC-4ECA-9D21-42834A731D29}" dt="2025-05-01T20:34:05.676" v="106" actId="14100"/>
          <ac:spMkLst>
            <pc:docMk/>
            <pc:sldMk cId="2819061990" sldId="256"/>
            <ac:spMk id="3" creationId="{BA657B60-DE69-DB80-E3A1-04F36E2F1724}"/>
          </ac:spMkLst>
        </pc:spChg>
        <pc:spChg chg="mod">
          <ac:chgData name="Raysa Knight" userId="87b019da5b4ccf4e" providerId="LiveId" clId="{DB5C7C41-54EC-4ECA-9D21-42834A731D29}" dt="2025-05-01T20:34:10.532" v="108" actId="27636"/>
          <ac:spMkLst>
            <pc:docMk/>
            <pc:sldMk cId="2819061990" sldId="256"/>
            <ac:spMk id="6" creationId="{6B2871E4-D4AC-9271-7ACF-CE3CBCA20BF7}"/>
          </ac:spMkLst>
        </pc:spChg>
        <pc:spChg chg="add mod topLvl">
          <ac:chgData name="Raysa Knight" userId="87b019da5b4ccf4e" providerId="LiveId" clId="{DB5C7C41-54EC-4ECA-9D21-42834A731D29}" dt="2025-05-01T20:37:17.414" v="129" actId="14100"/>
          <ac:spMkLst>
            <pc:docMk/>
            <pc:sldMk cId="2819061990" sldId="256"/>
            <ac:spMk id="34" creationId="{489F05D8-0612-6C6F-B321-35E633203B95}"/>
          </ac:spMkLst>
        </pc:spChg>
        <pc:spChg chg="mod">
          <ac:chgData name="Raysa Knight" userId="87b019da5b4ccf4e" providerId="LiveId" clId="{DB5C7C41-54EC-4ECA-9D21-42834A731D29}" dt="2025-05-01T20:37:45.309" v="131" actId="122"/>
          <ac:spMkLst>
            <pc:docMk/>
            <pc:sldMk cId="2819061990" sldId="256"/>
            <ac:spMk id="36" creationId="{3A0DC701-9109-BF88-9B92-4825559DBEEC}"/>
          </ac:spMkLst>
        </pc:spChg>
        <pc:spChg chg="add mod topLvl">
          <ac:chgData name="Raysa Knight" userId="87b019da5b4ccf4e" providerId="LiveId" clId="{DB5C7C41-54EC-4ECA-9D21-42834A731D29}" dt="2025-05-01T20:36:47.668" v="128" actId="165"/>
          <ac:spMkLst>
            <pc:docMk/>
            <pc:sldMk cId="2819061990" sldId="256"/>
            <ac:spMk id="37" creationId="{B5FB9EA1-A424-8C37-FBD5-1ED66FDD661D}"/>
          </ac:spMkLst>
        </pc:spChg>
        <pc:spChg chg="add mod topLvl">
          <ac:chgData name="Raysa Knight" userId="87b019da5b4ccf4e" providerId="LiveId" clId="{DB5C7C41-54EC-4ECA-9D21-42834A731D29}" dt="2025-05-01T20:36:47.668" v="128" actId="165"/>
          <ac:spMkLst>
            <pc:docMk/>
            <pc:sldMk cId="2819061990" sldId="256"/>
            <ac:spMk id="38" creationId="{A94EB7BD-4D4C-4A5D-217E-50026E06B364}"/>
          </ac:spMkLst>
        </pc:spChg>
        <pc:spChg chg="add mod topLvl">
          <ac:chgData name="Raysa Knight" userId="87b019da5b4ccf4e" providerId="LiveId" clId="{DB5C7C41-54EC-4ECA-9D21-42834A731D29}" dt="2025-05-01T20:37:23.919" v="130" actId="20577"/>
          <ac:spMkLst>
            <pc:docMk/>
            <pc:sldMk cId="2819061990" sldId="256"/>
            <ac:spMk id="39" creationId="{37946695-850F-4F7D-A202-81D64E3EC400}"/>
          </ac:spMkLst>
        </pc:spChg>
        <pc:spChg chg="add mod topLvl">
          <ac:chgData name="Raysa Knight" userId="87b019da5b4ccf4e" providerId="LiveId" clId="{DB5C7C41-54EC-4ECA-9D21-42834A731D29}" dt="2025-05-01T20:36:47.668" v="128" actId="165"/>
          <ac:spMkLst>
            <pc:docMk/>
            <pc:sldMk cId="2819061990" sldId="256"/>
            <ac:spMk id="40" creationId="{962A542C-3ECC-DAF2-7C2E-BC2C705E31B6}"/>
          </ac:spMkLst>
        </pc:spChg>
        <pc:spChg chg="add mod topLvl">
          <ac:chgData name="Raysa Knight" userId="87b019da5b4ccf4e" providerId="LiveId" clId="{DB5C7C41-54EC-4ECA-9D21-42834A731D29}" dt="2025-05-01T20:36:47.668" v="128" actId="165"/>
          <ac:spMkLst>
            <pc:docMk/>
            <pc:sldMk cId="2819061990" sldId="256"/>
            <ac:spMk id="41" creationId="{778C7AF0-DB3A-0D7B-61C7-480C8ED2E72D}"/>
          </ac:spMkLst>
        </pc:spChg>
        <pc:spChg chg="add mod topLvl">
          <ac:chgData name="Raysa Knight" userId="87b019da5b4ccf4e" providerId="LiveId" clId="{DB5C7C41-54EC-4ECA-9D21-42834A731D29}" dt="2025-05-01T20:36:47.668" v="128" actId="165"/>
          <ac:spMkLst>
            <pc:docMk/>
            <pc:sldMk cId="2819061990" sldId="256"/>
            <ac:spMk id="42" creationId="{86F5F720-33B4-E50C-EC26-58D37935A524}"/>
          </ac:spMkLst>
        </pc:spChg>
        <pc:spChg chg="add mod topLvl">
          <ac:chgData name="Raysa Knight" userId="87b019da5b4ccf4e" providerId="LiveId" clId="{DB5C7C41-54EC-4ECA-9D21-42834A731D29}" dt="2025-05-01T20:36:47.668" v="128" actId="165"/>
          <ac:spMkLst>
            <pc:docMk/>
            <pc:sldMk cId="2819061990" sldId="256"/>
            <ac:spMk id="43" creationId="{C8B832FB-1773-C0C5-6640-E5BBB892629B}"/>
          </ac:spMkLst>
        </pc:spChg>
        <pc:spChg chg="add mod topLvl">
          <ac:chgData name="Raysa Knight" userId="87b019da5b4ccf4e" providerId="LiveId" clId="{DB5C7C41-54EC-4ECA-9D21-42834A731D29}" dt="2025-05-01T20:36:47.668" v="128" actId="165"/>
          <ac:spMkLst>
            <pc:docMk/>
            <pc:sldMk cId="2819061990" sldId="256"/>
            <ac:spMk id="44" creationId="{57AB389E-F02D-E222-73ED-4037A8477D6C}"/>
          </ac:spMkLst>
        </pc:spChg>
        <pc:spChg chg="add mod topLvl">
          <ac:chgData name="Raysa Knight" userId="87b019da5b4ccf4e" providerId="LiveId" clId="{DB5C7C41-54EC-4ECA-9D21-42834A731D29}" dt="2025-05-01T20:36:47.668" v="128" actId="165"/>
          <ac:spMkLst>
            <pc:docMk/>
            <pc:sldMk cId="2819061990" sldId="256"/>
            <ac:spMk id="45" creationId="{CDA68E0D-7E1E-CBAD-C3D6-21865DAFB536}"/>
          </ac:spMkLst>
        </pc:spChg>
        <pc:picChg chg="mod">
          <ac:chgData name="Raysa Knight" userId="87b019da5b4ccf4e" providerId="LiveId" clId="{DB5C7C41-54EC-4ECA-9D21-42834A731D29}" dt="2025-05-01T20:35:41.534" v="123" actId="1076"/>
          <ac:picMkLst>
            <pc:docMk/>
            <pc:sldMk cId="2819061990" sldId="256"/>
            <ac:picMk id="35" creationId="{33066768-C999-0D80-2751-7EFDC04467FE}"/>
          </ac:picMkLst>
        </pc:picChg>
      </pc:sldChg>
      <pc:sldChg chg="addSp delSp modSp add del mod">
        <pc:chgData name="Raysa Knight" userId="87b019da5b4ccf4e" providerId="LiveId" clId="{DB5C7C41-54EC-4ECA-9D21-42834A731D29}" dt="2025-05-06T20:29:55.867" v="663" actId="14100"/>
        <pc:sldMkLst>
          <pc:docMk/>
          <pc:sldMk cId="161396426" sldId="257"/>
        </pc:sldMkLst>
        <pc:picChg chg="add mod modCrop">
          <ac:chgData name="Raysa Knight" userId="87b019da5b4ccf4e" providerId="LiveId" clId="{DB5C7C41-54EC-4ECA-9D21-42834A731D29}" dt="2025-05-06T20:29:55.867" v="663" actId="14100"/>
          <ac:picMkLst>
            <pc:docMk/>
            <pc:sldMk cId="161396426" sldId="257"/>
            <ac:picMk id="3" creationId="{C6C11C68-B065-0CAB-6368-1D04B1C0A8C5}"/>
          </ac:picMkLst>
        </pc:picChg>
      </pc:sldChg>
      <pc:sldChg chg="addSp delSp modSp add mod">
        <pc:chgData name="Raysa Knight" userId="87b019da5b4ccf4e" providerId="LiveId" clId="{DB5C7C41-54EC-4ECA-9D21-42834A731D29}" dt="2025-05-09T00:59:41.390" v="664"/>
        <pc:sldMkLst>
          <pc:docMk/>
          <pc:sldMk cId="2518195706" sldId="258"/>
        </pc:sldMkLst>
        <pc:picChg chg="add mod">
          <ac:chgData name="Raysa Knight" userId="87b019da5b4ccf4e" providerId="LiveId" clId="{DB5C7C41-54EC-4ECA-9D21-42834A731D29}" dt="2025-05-01T20:28:14.925" v="56" actId="14100"/>
          <ac:picMkLst>
            <pc:docMk/>
            <pc:sldMk cId="2518195706" sldId="258"/>
            <ac:picMk id="2" creationId="{216C92B6-2FEC-9357-7CE0-C61736A7E150}"/>
          </ac:picMkLst>
        </pc:picChg>
        <pc:inkChg chg="add">
          <ac:chgData name="Raysa Knight" userId="87b019da5b4ccf4e" providerId="LiveId" clId="{DB5C7C41-54EC-4ECA-9D21-42834A731D29}" dt="2025-05-09T00:59:41.390" v="664"/>
          <ac:inkMkLst>
            <pc:docMk/>
            <pc:sldMk cId="2518195706" sldId="258"/>
            <ac:inkMk id="3" creationId="{9F76367B-D2BA-2359-1457-F545EB237921}"/>
          </ac:inkMkLst>
        </pc:inkChg>
      </pc:sldChg>
      <pc:sldChg chg="del">
        <pc:chgData name="Raysa Knight" userId="87b019da5b4ccf4e" providerId="LiveId" clId="{DB5C7C41-54EC-4ECA-9D21-42834A731D29}" dt="2025-05-01T20:09:52.685" v="17" actId="47"/>
        <pc:sldMkLst>
          <pc:docMk/>
          <pc:sldMk cId="3939398415" sldId="258"/>
        </pc:sldMkLst>
      </pc:sldChg>
      <pc:sldChg chg="del">
        <pc:chgData name="Raysa Knight" userId="87b019da5b4ccf4e" providerId="LiveId" clId="{DB5C7C41-54EC-4ECA-9D21-42834A731D29}" dt="2025-05-01T20:09:52.717" v="18" actId="47"/>
        <pc:sldMkLst>
          <pc:docMk/>
          <pc:sldMk cId="580410656" sldId="259"/>
        </pc:sldMkLst>
      </pc:sldChg>
      <pc:sldChg chg="addSp delSp modSp add mod">
        <pc:chgData name="Raysa Knight" userId="87b019da5b4ccf4e" providerId="LiveId" clId="{DB5C7C41-54EC-4ECA-9D21-42834A731D29}" dt="2025-05-09T00:59:41.390" v="664"/>
        <pc:sldMkLst>
          <pc:docMk/>
          <pc:sldMk cId="1633039168" sldId="259"/>
        </pc:sldMkLst>
        <pc:spChg chg="add mod">
          <ac:chgData name="Raysa Knight" userId="87b019da5b4ccf4e" providerId="LiveId" clId="{DB5C7C41-54EC-4ECA-9D21-42834A731D29}" dt="2025-05-01T20:30:16.559" v="73" actId="1076"/>
          <ac:spMkLst>
            <pc:docMk/>
            <pc:sldMk cId="1633039168" sldId="259"/>
            <ac:spMk id="4" creationId="{1C064AA1-EC3E-2BBD-3B4A-8ECE49BC470B}"/>
          </ac:spMkLst>
        </pc:spChg>
        <pc:picChg chg="add mod">
          <ac:chgData name="Raysa Knight" userId="87b019da5b4ccf4e" providerId="LiveId" clId="{DB5C7C41-54EC-4ECA-9D21-42834A731D29}" dt="2025-05-01T20:32:43.800" v="99" actId="1076"/>
          <ac:picMkLst>
            <pc:docMk/>
            <pc:sldMk cId="1633039168" sldId="259"/>
            <ac:picMk id="5" creationId="{9E30FDCE-23CA-65EE-5C23-D9755F10A6BA}"/>
          </ac:picMkLst>
        </pc:picChg>
        <pc:picChg chg="add mod">
          <ac:chgData name="Raysa Knight" userId="87b019da5b4ccf4e" providerId="LiveId" clId="{DB5C7C41-54EC-4ECA-9D21-42834A731D29}" dt="2025-05-01T20:30:30.677" v="75" actId="14100"/>
          <ac:picMkLst>
            <pc:docMk/>
            <pc:sldMk cId="1633039168" sldId="259"/>
            <ac:picMk id="7" creationId="{D925736D-3737-6E48-FE93-7DC7BAEA49FD}"/>
          </ac:picMkLst>
        </pc:picChg>
        <pc:inkChg chg="add">
          <ac:chgData name="Raysa Knight" userId="87b019da5b4ccf4e" providerId="LiveId" clId="{DB5C7C41-54EC-4ECA-9D21-42834A731D29}" dt="2025-05-09T00:59:41.390" v="664"/>
          <ac:inkMkLst>
            <pc:docMk/>
            <pc:sldMk cId="1633039168" sldId="259"/>
            <ac:inkMk id="2" creationId="{B955720F-FAF4-65E8-C0B8-3CAF474BE38A}"/>
          </ac:inkMkLst>
        </pc:inkChg>
      </pc:sldChg>
      <pc:sldChg chg="del">
        <pc:chgData name="Raysa Knight" userId="87b019da5b4ccf4e" providerId="LiveId" clId="{DB5C7C41-54EC-4ECA-9D21-42834A731D29}" dt="2025-05-01T20:09:52.750" v="19" actId="47"/>
        <pc:sldMkLst>
          <pc:docMk/>
          <pc:sldMk cId="525341355" sldId="260"/>
        </pc:sldMkLst>
      </pc:sldChg>
      <pc:sldChg chg="addSp delSp modSp add mod">
        <pc:chgData name="Raysa Knight" userId="87b019da5b4ccf4e" providerId="LiveId" clId="{DB5C7C41-54EC-4ECA-9D21-42834A731D29}" dt="2025-05-09T00:59:41.390" v="664"/>
        <pc:sldMkLst>
          <pc:docMk/>
          <pc:sldMk cId="2027492692" sldId="260"/>
        </pc:sldMkLst>
        <pc:picChg chg="add mod">
          <ac:chgData name="Raysa Knight" userId="87b019da5b4ccf4e" providerId="LiveId" clId="{DB5C7C41-54EC-4ECA-9D21-42834A731D29}" dt="2025-05-01T20:31:42.831" v="88" actId="14100"/>
          <ac:picMkLst>
            <pc:docMk/>
            <pc:sldMk cId="2027492692" sldId="260"/>
            <ac:picMk id="2" creationId="{5BAEBAC0-5540-C5F1-92E0-3296FD28885F}"/>
          </ac:picMkLst>
        </pc:picChg>
        <pc:inkChg chg="add">
          <ac:chgData name="Raysa Knight" userId="87b019da5b4ccf4e" providerId="LiveId" clId="{DB5C7C41-54EC-4ECA-9D21-42834A731D29}" dt="2025-05-09T00:59:41.390" v="664"/>
          <ac:inkMkLst>
            <pc:docMk/>
            <pc:sldMk cId="2027492692" sldId="260"/>
            <ac:inkMk id="3" creationId="{0A536AEE-4B66-E8B7-9144-2E6276EFD002}"/>
          </ac:inkMkLst>
        </pc:inkChg>
      </pc:sldChg>
      <pc:sldChg chg="del">
        <pc:chgData name="Raysa Knight" userId="87b019da5b4ccf4e" providerId="LiveId" clId="{DB5C7C41-54EC-4ECA-9D21-42834A731D29}" dt="2025-05-01T20:09:52.794" v="20" actId="47"/>
        <pc:sldMkLst>
          <pc:docMk/>
          <pc:sldMk cId="3853557034" sldId="261"/>
        </pc:sldMkLst>
      </pc:sldChg>
      <pc:sldChg chg="addSp delSp modSp add mod">
        <pc:chgData name="Raysa Knight" userId="87b019da5b4ccf4e" providerId="LiveId" clId="{DB5C7C41-54EC-4ECA-9D21-42834A731D29}" dt="2025-05-09T00:59:41.390" v="664"/>
        <pc:sldMkLst>
          <pc:docMk/>
          <pc:sldMk cId="4141243200" sldId="261"/>
        </pc:sldMkLst>
        <pc:picChg chg="add mod">
          <ac:chgData name="Raysa Knight" userId="87b019da5b4ccf4e" providerId="LiveId" clId="{DB5C7C41-54EC-4ECA-9D21-42834A731D29}" dt="2025-05-01T20:33:01.802" v="105" actId="14100"/>
          <ac:picMkLst>
            <pc:docMk/>
            <pc:sldMk cId="4141243200" sldId="261"/>
            <ac:picMk id="4" creationId="{14D3EA24-3F75-D263-6245-FE80F34AE096}"/>
          </ac:picMkLst>
        </pc:picChg>
        <pc:picChg chg="add mod">
          <ac:chgData name="Raysa Knight" userId="87b019da5b4ccf4e" providerId="LiveId" clId="{DB5C7C41-54EC-4ECA-9D21-42834A731D29}" dt="2025-05-01T20:32:58.441" v="104" actId="1076"/>
          <ac:picMkLst>
            <pc:docMk/>
            <pc:sldMk cId="4141243200" sldId="261"/>
            <ac:picMk id="5" creationId="{F4756A6A-05B0-7F2A-8EB6-0A4B89A4DB7B}"/>
          </ac:picMkLst>
        </pc:picChg>
        <pc:inkChg chg="add">
          <ac:chgData name="Raysa Knight" userId="87b019da5b4ccf4e" providerId="LiveId" clId="{DB5C7C41-54EC-4ECA-9D21-42834A731D29}" dt="2025-05-09T00:59:41.390" v="664"/>
          <ac:inkMkLst>
            <pc:docMk/>
            <pc:sldMk cId="4141243200" sldId="261"/>
            <ac:inkMk id="2" creationId="{8C770DEE-8DD2-D996-3234-18919F63A701}"/>
          </ac:inkMkLst>
        </pc:inkChg>
      </pc:sldChg>
      <pc:sldChg chg="del">
        <pc:chgData name="Raysa Knight" userId="87b019da5b4ccf4e" providerId="LiveId" clId="{DB5C7C41-54EC-4ECA-9D21-42834A731D29}" dt="2025-05-01T20:09:52.825" v="21" actId="47"/>
        <pc:sldMkLst>
          <pc:docMk/>
          <pc:sldMk cId="1906384757" sldId="262"/>
        </pc:sldMkLst>
      </pc:sldChg>
      <pc:sldChg chg="addSp delSp modSp add mod">
        <pc:chgData name="Raysa Knight" userId="87b019da5b4ccf4e" providerId="LiveId" clId="{DB5C7C41-54EC-4ECA-9D21-42834A731D29}" dt="2025-05-09T00:59:41.390" v="664"/>
        <pc:sldMkLst>
          <pc:docMk/>
          <pc:sldMk cId="2555104369" sldId="262"/>
        </pc:sldMkLst>
        <pc:spChg chg="add mod">
          <ac:chgData name="Raysa Knight" userId="87b019da5b4ccf4e" providerId="LiveId" clId="{DB5C7C41-54EC-4ECA-9D21-42834A731D29}" dt="2025-05-01T20:40:38.652" v="150" actId="14100"/>
          <ac:spMkLst>
            <pc:docMk/>
            <pc:sldMk cId="2555104369" sldId="262"/>
            <ac:spMk id="6" creationId="{6FE08EC4-AE0E-819D-27F4-AD3C206EC1D9}"/>
          </ac:spMkLst>
        </pc:spChg>
        <pc:picChg chg="add mod">
          <ac:chgData name="Raysa Knight" userId="87b019da5b4ccf4e" providerId="LiveId" clId="{DB5C7C41-54EC-4ECA-9D21-42834A731D29}" dt="2025-05-01T20:39:52.587" v="139" actId="14100"/>
          <ac:picMkLst>
            <pc:docMk/>
            <pc:sldMk cId="2555104369" sldId="262"/>
            <ac:picMk id="2" creationId="{E151BAB5-A3B6-6689-BCC4-BD503573465D}"/>
          </ac:picMkLst>
        </pc:picChg>
        <pc:inkChg chg="add">
          <ac:chgData name="Raysa Knight" userId="87b019da5b4ccf4e" providerId="LiveId" clId="{DB5C7C41-54EC-4ECA-9D21-42834A731D29}" dt="2025-05-09T00:59:41.390" v="664"/>
          <ac:inkMkLst>
            <pc:docMk/>
            <pc:sldMk cId="2555104369" sldId="262"/>
            <ac:inkMk id="3" creationId="{8C3C822B-0CEE-5745-8395-6A2DBCCD76E6}"/>
          </ac:inkMkLst>
        </pc:inkChg>
      </pc:sldChg>
      <pc:sldChg chg="del">
        <pc:chgData name="Raysa Knight" userId="87b019da5b4ccf4e" providerId="LiveId" clId="{DB5C7C41-54EC-4ECA-9D21-42834A731D29}" dt="2025-05-01T20:09:52.857" v="22" actId="47"/>
        <pc:sldMkLst>
          <pc:docMk/>
          <pc:sldMk cId="768441493" sldId="263"/>
        </pc:sldMkLst>
      </pc:sldChg>
      <pc:sldChg chg="addSp delSp modSp add mod">
        <pc:chgData name="Raysa Knight" userId="87b019da5b4ccf4e" providerId="LiveId" clId="{DB5C7C41-54EC-4ECA-9D21-42834A731D29}" dt="2025-05-01T20:42:20.792" v="169" actId="14100"/>
        <pc:sldMkLst>
          <pc:docMk/>
          <pc:sldMk cId="1333358162" sldId="263"/>
        </pc:sldMkLst>
        <pc:spChg chg="add mod">
          <ac:chgData name="Raysa Knight" userId="87b019da5b4ccf4e" providerId="LiveId" clId="{DB5C7C41-54EC-4ECA-9D21-42834A731D29}" dt="2025-05-01T20:41:54.105" v="162" actId="122"/>
          <ac:spMkLst>
            <pc:docMk/>
            <pc:sldMk cId="1333358162" sldId="263"/>
            <ac:spMk id="4" creationId="{F00E876D-2B48-5152-A296-FD634229A3A9}"/>
          </ac:spMkLst>
        </pc:spChg>
        <pc:picChg chg="add mod">
          <ac:chgData name="Raysa Knight" userId="87b019da5b4ccf4e" providerId="LiveId" clId="{DB5C7C41-54EC-4ECA-9D21-42834A731D29}" dt="2025-05-01T20:42:20.792" v="169" actId="14100"/>
          <ac:picMkLst>
            <pc:docMk/>
            <pc:sldMk cId="1333358162" sldId="263"/>
            <ac:picMk id="7" creationId="{8DAD6B59-C718-6A49-F3BC-A87173610D7E}"/>
          </ac:picMkLst>
        </pc:picChg>
      </pc:sldChg>
      <pc:sldChg chg="del">
        <pc:chgData name="Raysa Knight" userId="87b019da5b4ccf4e" providerId="LiveId" clId="{DB5C7C41-54EC-4ECA-9D21-42834A731D29}" dt="2025-05-01T20:09:52.905" v="23" actId="47"/>
        <pc:sldMkLst>
          <pc:docMk/>
          <pc:sldMk cId="1402002891" sldId="264"/>
        </pc:sldMkLst>
      </pc:sldChg>
      <pc:sldChg chg="addSp delSp modSp add mod">
        <pc:chgData name="Raysa Knight" userId="87b019da5b4ccf4e" providerId="LiveId" clId="{DB5C7C41-54EC-4ECA-9D21-42834A731D29}" dt="2025-05-09T00:59:41.390" v="664"/>
        <pc:sldMkLst>
          <pc:docMk/>
          <pc:sldMk cId="1737588695" sldId="264"/>
        </pc:sldMkLst>
        <pc:spChg chg="add mod">
          <ac:chgData name="Raysa Knight" userId="87b019da5b4ccf4e" providerId="LiveId" clId="{DB5C7C41-54EC-4ECA-9D21-42834A731D29}" dt="2025-05-01T20:44:47.265" v="184" actId="14100"/>
          <ac:spMkLst>
            <pc:docMk/>
            <pc:sldMk cId="1737588695" sldId="264"/>
            <ac:spMk id="5" creationId="{77375694-E3DF-2735-3D9F-D49AB626D97B}"/>
          </ac:spMkLst>
        </pc:spChg>
        <pc:picChg chg="add mod">
          <ac:chgData name="Raysa Knight" userId="87b019da5b4ccf4e" providerId="LiveId" clId="{DB5C7C41-54EC-4ECA-9D21-42834A731D29}" dt="2025-05-01T20:45:04.421" v="191" actId="14100"/>
          <ac:picMkLst>
            <pc:docMk/>
            <pc:sldMk cId="1737588695" sldId="264"/>
            <ac:picMk id="6" creationId="{585FD419-8723-1C8C-5CB1-D8A157BAF29D}"/>
          </ac:picMkLst>
        </pc:picChg>
        <pc:inkChg chg="add">
          <ac:chgData name="Raysa Knight" userId="87b019da5b4ccf4e" providerId="LiveId" clId="{DB5C7C41-54EC-4ECA-9D21-42834A731D29}" dt="2025-05-09T00:59:41.390" v="664"/>
          <ac:inkMkLst>
            <pc:docMk/>
            <pc:sldMk cId="1737588695" sldId="264"/>
            <ac:inkMk id="2" creationId="{4AE5D3B2-8472-B74C-B621-B8265FC5075F}"/>
          </ac:inkMkLst>
        </pc:inkChg>
      </pc:sldChg>
      <pc:sldChg chg="addSp delSp modSp add mod">
        <pc:chgData name="Raysa Knight" userId="87b019da5b4ccf4e" providerId="LiveId" clId="{DB5C7C41-54EC-4ECA-9D21-42834A731D29}" dt="2025-05-01T20:46:20.865" v="207" actId="14100"/>
        <pc:sldMkLst>
          <pc:docMk/>
          <pc:sldMk cId="2833526354" sldId="265"/>
        </pc:sldMkLst>
        <pc:spChg chg="add mod">
          <ac:chgData name="Raysa Knight" userId="87b019da5b4ccf4e" providerId="LiveId" clId="{DB5C7C41-54EC-4ECA-9D21-42834A731D29}" dt="2025-05-01T20:45:57.158" v="200" actId="122"/>
          <ac:spMkLst>
            <pc:docMk/>
            <pc:sldMk cId="2833526354" sldId="265"/>
            <ac:spMk id="3" creationId="{0E938714-3C65-AB62-AEA6-27899B3385A0}"/>
          </ac:spMkLst>
        </pc:spChg>
        <pc:picChg chg="add mod">
          <ac:chgData name="Raysa Knight" userId="87b019da5b4ccf4e" providerId="LiveId" clId="{DB5C7C41-54EC-4ECA-9D21-42834A731D29}" dt="2025-05-01T20:46:20.865" v="207" actId="14100"/>
          <ac:picMkLst>
            <pc:docMk/>
            <pc:sldMk cId="2833526354" sldId="265"/>
            <ac:picMk id="4" creationId="{9941F5DF-F740-F4E5-5A71-090224702876}"/>
          </ac:picMkLst>
        </pc:picChg>
      </pc:sldChg>
      <pc:sldChg chg="del">
        <pc:chgData name="Raysa Knight" userId="87b019da5b4ccf4e" providerId="LiveId" clId="{DB5C7C41-54EC-4ECA-9D21-42834A731D29}" dt="2025-05-01T20:09:52.939" v="24" actId="47"/>
        <pc:sldMkLst>
          <pc:docMk/>
          <pc:sldMk cId="3548611498" sldId="265"/>
        </pc:sldMkLst>
      </pc:sldChg>
      <pc:sldChg chg="addSp delSp modSp add mod">
        <pc:chgData name="Raysa Knight" userId="87b019da5b4ccf4e" providerId="LiveId" clId="{DB5C7C41-54EC-4ECA-9D21-42834A731D29}" dt="2025-05-09T00:59:41.390" v="664"/>
        <pc:sldMkLst>
          <pc:docMk/>
          <pc:sldMk cId="1447042874" sldId="266"/>
        </pc:sldMkLst>
        <pc:spChg chg="add mod">
          <ac:chgData name="Raysa Knight" userId="87b019da5b4ccf4e" providerId="LiveId" clId="{DB5C7C41-54EC-4ECA-9D21-42834A731D29}" dt="2025-05-01T20:47:18.602" v="216" actId="122"/>
          <ac:spMkLst>
            <pc:docMk/>
            <pc:sldMk cId="1447042874" sldId="266"/>
            <ac:spMk id="5" creationId="{8648AB4A-97E6-42EB-3729-E314AAE277A6}"/>
          </ac:spMkLst>
        </pc:spChg>
        <pc:picChg chg="add mod">
          <ac:chgData name="Raysa Knight" userId="87b019da5b4ccf4e" providerId="LiveId" clId="{DB5C7C41-54EC-4ECA-9D21-42834A731D29}" dt="2025-05-01T20:47:49.463" v="224" actId="14100"/>
          <ac:picMkLst>
            <pc:docMk/>
            <pc:sldMk cId="1447042874" sldId="266"/>
            <ac:picMk id="6" creationId="{56FDDE44-BA85-7449-B4B5-08176F40221D}"/>
          </ac:picMkLst>
        </pc:picChg>
        <pc:inkChg chg="add">
          <ac:chgData name="Raysa Knight" userId="87b019da5b4ccf4e" providerId="LiveId" clId="{DB5C7C41-54EC-4ECA-9D21-42834A731D29}" dt="2025-05-09T00:59:41.390" v="664"/>
          <ac:inkMkLst>
            <pc:docMk/>
            <pc:sldMk cId="1447042874" sldId="266"/>
            <ac:inkMk id="2" creationId="{D4F4A578-C38B-BFAB-A9FF-F6518D1D3C23}"/>
          </ac:inkMkLst>
        </pc:inkChg>
      </pc:sldChg>
      <pc:sldChg chg="del">
        <pc:chgData name="Raysa Knight" userId="87b019da5b4ccf4e" providerId="LiveId" clId="{DB5C7C41-54EC-4ECA-9D21-42834A731D29}" dt="2025-05-01T20:09:52.969" v="25" actId="47"/>
        <pc:sldMkLst>
          <pc:docMk/>
          <pc:sldMk cId="2950411443" sldId="266"/>
        </pc:sldMkLst>
      </pc:sldChg>
      <pc:sldChg chg="del">
        <pc:chgData name="Raysa Knight" userId="87b019da5b4ccf4e" providerId="LiveId" clId="{DB5C7C41-54EC-4ECA-9D21-42834A731D29}" dt="2025-05-01T20:09:53.016" v="26" actId="47"/>
        <pc:sldMkLst>
          <pc:docMk/>
          <pc:sldMk cId="1207031935" sldId="267"/>
        </pc:sldMkLst>
      </pc:sldChg>
      <pc:sldChg chg="addSp delSp modSp add mod">
        <pc:chgData name="Raysa Knight" userId="87b019da5b4ccf4e" providerId="LiveId" clId="{DB5C7C41-54EC-4ECA-9D21-42834A731D29}" dt="2025-05-09T00:59:41.390" v="664"/>
        <pc:sldMkLst>
          <pc:docMk/>
          <pc:sldMk cId="1910987168" sldId="267"/>
        </pc:sldMkLst>
        <pc:spChg chg="add mod">
          <ac:chgData name="Raysa Knight" userId="87b019da5b4ccf4e" providerId="LiveId" clId="{DB5C7C41-54EC-4ECA-9D21-42834A731D29}" dt="2025-05-01T20:48:45.810" v="237" actId="122"/>
          <ac:spMkLst>
            <pc:docMk/>
            <pc:sldMk cId="1910987168" sldId="267"/>
            <ac:spMk id="3" creationId="{AAFE7E53-48BF-6392-3837-C6D0D6D7A32C}"/>
          </ac:spMkLst>
        </pc:spChg>
        <pc:picChg chg="add mod">
          <ac:chgData name="Raysa Knight" userId="87b019da5b4ccf4e" providerId="LiveId" clId="{DB5C7C41-54EC-4ECA-9D21-42834A731D29}" dt="2025-05-01T20:49:09.391" v="242" actId="1076"/>
          <ac:picMkLst>
            <pc:docMk/>
            <pc:sldMk cId="1910987168" sldId="267"/>
            <ac:picMk id="4" creationId="{8113FBE8-E92D-D66F-3A06-21488F5CB8B9}"/>
          </ac:picMkLst>
        </pc:picChg>
        <pc:inkChg chg="add">
          <ac:chgData name="Raysa Knight" userId="87b019da5b4ccf4e" providerId="LiveId" clId="{DB5C7C41-54EC-4ECA-9D21-42834A731D29}" dt="2025-05-09T00:59:41.390" v="664"/>
          <ac:inkMkLst>
            <pc:docMk/>
            <pc:sldMk cId="1910987168" sldId="267"/>
            <ac:inkMk id="2" creationId="{8F564060-8494-BE81-D16B-746E6F1DB604}"/>
          </ac:inkMkLst>
        </pc:inkChg>
      </pc:sldChg>
      <pc:sldChg chg="del">
        <pc:chgData name="Raysa Knight" userId="87b019da5b4ccf4e" providerId="LiveId" clId="{DB5C7C41-54EC-4ECA-9D21-42834A731D29}" dt="2025-05-01T20:09:53.064" v="27" actId="47"/>
        <pc:sldMkLst>
          <pc:docMk/>
          <pc:sldMk cId="1433646921" sldId="268"/>
        </pc:sldMkLst>
      </pc:sldChg>
      <pc:sldChg chg="addSp delSp modSp add mod">
        <pc:chgData name="Raysa Knight" userId="87b019da5b4ccf4e" providerId="LiveId" clId="{DB5C7C41-54EC-4ECA-9D21-42834A731D29}" dt="2025-05-01T20:51:11.380" v="267" actId="1076"/>
        <pc:sldMkLst>
          <pc:docMk/>
          <pc:sldMk cId="1577738466" sldId="268"/>
        </pc:sldMkLst>
        <pc:spChg chg="add mod">
          <ac:chgData name="Raysa Knight" userId="87b019da5b4ccf4e" providerId="LiveId" clId="{DB5C7C41-54EC-4ECA-9D21-42834A731D29}" dt="2025-05-01T20:51:06.432" v="265" actId="14100"/>
          <ac:spMkLst>
            <pc:docMk/>
            <pc:sldMk cId="1577738466" sldId="268"/>
            <ac:spMk id="5" creationId="{AD8689E1-AD1B-D253-D4AB-FE03A38B87E3}"/>
          </ac:spMkLst>
        </pc:spChg>
        <pc:picChg chg="add mod">
          <ac:chgData name="Raysa Knight" userId="87b019da5b4ccf4e" providerId="LiveId" clId="{DB5C7C41-54EC-4ECA-9D21-42834A731D29}" dt="2025-05-01T20:51:11.380" v="267" actId="1076"/>
          <ac:picMkLst>
            <pc:docMk/>
            <pc:sldMk cId="1577738466" sldId="268"/>
            <ac:picMk id="6" creationId="{25351664-E395-AA38-E3F5-0204912D8118}"/>
          </ac:picMkLst>
        </pc:picChg>
      </pc:sldChg>
      <pc:sldChg chg="addSp delSp modSp add mod">
        <pc:chgData name="Raysa Knight" userId="87b019da5b4ccf4e" providerId="LiveId" clId="{DB5C7C41-54EC-4ECA-9D21-42834A731D29}" dt="2025-05-01T20:52:12.962" v="281" actId="14100"/>
        <pc:sldMkLst>
          <pc:docMk/>
          <pc:sldMk cId="2190777124" sldId="269"/>
        </pc:sldMkLst>
        <pc:spChg chg="add mod">
          <ac:chgData name="Raysa Knight" userId="87b019da5b4ccf4e" providerId="LiveId" clId="{DB5C7C41-54EC-4ECA-9D21-42834A731D29}" dt="2025-05-01T20:51:55.157" v="276" actId="122"/>
          <ac:spMkLst>
            <pc:docMk/>
            <pc:sldMk cId="2190777124" sldId="269"/>
            <ac:spMk id="3" creationId="{487FEAE2-1CF6-5A2D-7F6D-AD0A06C97D79}"/>
          </ac:spMkLst>
        </pc:spChg>
        <pc:picChg chg="add mod">
          <ac:chgData name="Raysa Knight" userId="87b019da5b4ccf4e" providerId="LiveId" clId="{DB5C7C41-54EC-4ECA-9D21-42834A731D29}" dt="2025-05-01T20:52:12.962" v="281" actId="14100"/>
          <ac:picMkLst>
            <pc:docMk/>
            <pc:sldMk cId="2190777124" sldId="269"/>
            <ac:picMk id="4" creationId="{4FFF9DDB-5876-5D1F-0966-5FE69DAD59DF}"/>
          </ac:picMkLst>
        </pc:picChg>
      </pc:sldChg>
      <pc:sldChg chg="del">
        <pc:chgData name="Raysa Knight" userId="87b019da5b4ccf4e" providerId="LiveId" clId="{DB5C7C41-54EC-4ECA-9D21-42834A731D29}" dt="2025-05-01T20:09:53.111" v="28" actId="47"/>
        <pc:sldMkLst>
          <pc:docMk/>
          <pc:sldMk cId="3859685650" sldId="269"/>
        </pc:sldMkLst>
      </pc:sldChg>
      <pc:sldChg chg="addSp delSp modSp add mod">
        <pc:chgData name="Raysa Knight" userId="87b019da5b4ccf4e" providerId="LiveId" clId="{DB5C7C41-54EC-4ECA-9D21-42834A731D29}" dt="2025-05-01T20:57:10.211" v="292" actId="14100"/>
        <pc:sldMkLst>
          <pc:docMk/>
          <pc:sldMk cId="322393688" sldId="270"/>
        </pc:sldMkLst>
        <pc:picChg chg="add mod">
          <ac:chgData name="Raysa Knight" userId="87b019da5b4ccf4e" providerId="LiveId" clId="{DB5C7C41-54EC-4ECA-9D21-42834A731D29}" dt="2025-05-01T20:57:10.211" v="292" actId="14100"/>
          <ac:picMkLst>
            <pc:docMk/>
            <pc:sldMk cId="322393688" sldId="270"/>
            <ac:picMk id="2" creationId="{D3F0178A-3A2A-9E4A-9827-EB81DAAF2058}"/>
          </ac:picMkLst>
        </pc:picChg>
      </pc:sldChg>
      <pc:sldChg chg="del">
        <pc:chgData name="Raysa Knight" userId="87b019da5b4ccf4e" providerId="LiveId" clId="{DB5C7C41-54EC-4ECA-9D21-42834A731D29}" dt="2025-05-01T20:09:53.143" v="29" actId="47"/>
        <pc:sldMkLst>
          <pc:docMk/>
          <pc:sldMk cId="922171442" sldId="270"/>
        </pc:sldMkLst>
      </pc:sldChg>
      <pc:sldChg chg="addSp delSp modSp add mod">
        <pc:chgData name="Raysa Knight" userId="87b019da5b4ccf4e" providerId="LiveId" clId="{DB5C7C41-54EC-4ECA-9D21-42834A731D29}" dt="2025-05-01T20:58:05.882" v="302" actId="14100"/>
        <pc:sldMkLst>
          <pc:docMk/>
          <pc:sldMk cId="523790059" sldId="271"/>
        </pc:sldMkLst>
        <pc:spChg chg="add mod">
          <ac:chgData name="Raysa Knight" userId="87b019da5b4ccf4e" providerId="LiveId" clId="{DB5C7C41-54EC-4ECA-9D21-42834A731D29}" dt="2025-05-01T20:57:45.632" v="295"/>
          <ac:spMkLst>
            <pc:docMk/>
            <pc:sldMk cId="523790059" sldId="271"/>
            <ac:spMk id="5" creationId="{787815BB-9D5A-FA5D-CAE2-BC156428F687}"/>
          </ac:spMkLst>
        </pc:spChg>
        <pc:spChg chg="add mod">
          <ac:chgData name="Raysa Knight" userId="87b019da5b4ccf4e" providerId="LiveId" clId="{DB5C7C41-54EC-4ECA-9D21-42834A731D29}" dt="2025-05-01T20:57:45.632" v="295"/>
          <ac:spMkLst>
            <pc:docMk/>
            <pc:sldMk cId="523790059" sldId="271"/>
            <ac:spMk id="7" creationId="{79D094A9-D027-7FB1-8557-9455C1158924}"/>
          </ac:spMkLst>
        </pc:spChg>
        <pc:spChg chg="add mod">
          <ac:chgData name="Raysa Knight" userId="87b019da5b4ccf4e" providerId="LiveId" clId="{DB5C7C41-54EC-4ECA-9D21-42834A731D29}" dt="2025-05-01T20:57:45.632" v="295"/>
          <ac:spMkLst>
            <pc:docMk/>
            <pc:sldMk cId="523790059" sldId="271"/>
            <ac:spMk id="8" creationId="{5E5799DA-5E45-6119-5DD4-A065F1757CA1}"/>
          </ac:spMkLst>
        </pc:spChg>
        <pc:spChg chg="add mod">
          <ac:chgData name="Raysa Knight" userId="87b019da5b4ccf4e" providerId="LiveId" clId="{DB5C7C41-54EC-4ECA-9D21-42834A731D29}" dt="2025-05-01T20:57:45.632" v="295"/>
          <ac:spMkLst>
            <pc:docMk/>
            <pc:sldMk cId="523790059" sldId="271"/>
            <ac:spMk id="10" creationId="{A38F5188-5AF1-AD91-04B9-5694823319A0}"/>
          </ac:spMkLst>
        </pc:spChg>
        <pc:spChg chg="add mod">
          <ac:chgData name="Raysa Knight" userId="87b019da5b4ccf4e" providerId="LiveId" clId="{DB5C7C41-54EC-4ECA-9D21-42834A731D29}" dt="2025-05-01T20:57:45.632" v="295"/>
          <ac:spMkLst>
            <pc:docMk/>
            <pc:sldMk cId="523790059" sldId="271"/>
            <ac:spMk id="30" creationId="{085BB90C-6020-EDD4-EFC0-0E70C9A978CB}"/>
          </ac:spMkLst>
        </pc:spChg>
        <pc:spChg chg="add mod">
          <ac:chgData name="Raysa Knight" userId="87b019da5b4ccf4e" providerId="LiveId" clId="{DB5C7C41-54EC-4ECA-9D21-42834A731D29}" dt="2025-05-01T20:57:45.632" v="295"/>
          <ac:spMkLst>
            <pc:docMk/>
            <pc:sldMk cId="523790059" sldId="271"/>
            <ac:spMk id="34" creationId="{243B2639-797B-9BFB-0A36-362E322D1ED2}"/>
          </ac:spMkLst>
        </pc:spChg>
        <pc:spChg chg="add mod">
          <ac:chgData name="Raysa Knight" userId="87b019da5b4ccf4e" providerId="LiveId" clId="{DB5C7C41-54EC-4ECA-9D21-42834A731D29}" dt="2025-05-01T20:57:45.632" v="295"/>
          <ac:spMkLst>
            <pc:docMk/>
            <pc:sldMk cId="523790059" sldId="271"/>
            <ac:spMk id="46" creationId="{C58F5F05-37B8-FCB7-F352-7FC67346FB92}"/>
          </ac:spMkLst>
        </pc:spChg>
        <pc:spChg chg="add mod">
          <ac:chgData name="Raysa Knight" userId="87b019da5b4ccf4e" providerId="LiveId" clId="{DB5C7C41-54EC-4ECA-9D21-42834A731D29}" dt="2025-05-01T20:57:45.632" v="295"/>
          <ac:spMkLst>
            <pc:docMk/>
            <pc:sldMk cId="523790059" sldId="271"/>
            <ac:spMk id="53" creationId="{20FC7598-BB4C-F4E8-5EE2-354DA7E50832}"/>
          </ac:spMkLst>
        </pc:spChg>
        <pc:spChg chg="add mod">
          <ac:chgData name="Raysa Knight" userId="87b019da5b4ccf4e" providerId="LiveId" clId="{DB5C7C41-54EC-4ECA-9D21-42834A731D29}" dt="2025-05-01T20:57:45.632" v="295"/>
          <ac:spMkLst>
            <pc:docMk/>
            <pc:sldMk cId="523790059" sldId="271"/>
            <ac:spMk id="62" creationId="{DD9E3497-88AC-4A41-5104-F71F4E14B8DA}"/>
          </ac:spMkLst>
        </pc:spChg>
        <pc:spChg chg="add mod">
          <ac:chgData name="Raysa Knight" userId="87b019da5b4ccf4e" providerId="LiveId" clId="{DB5C7C41-54EC-4ECA-9D21-42834A731D29}" dt="2025-05-01T20:57:45.632" v="295"/>
          <ac:spMkLst>
            <pc:docMk/>
            <pc:sldMk cId="523790059" sldId="271"/>
            <ac:spMk id="69" creationId="{80E87705-0473-865B-5D37-84194E70008E}"/>
          </ac:spMkLst>
        </pc:spChg>
        <pc:grpChg chg="mod">
          <ac:chgData name="Raysa Knight" userId="87b019da5b4ccf4e" providerId="LiveId" clId="{DB5C7C41-54EC-4ECA-9D21-42834A731D29}" dt="2025-05-01T20:58:05.882" v="302" actId="14100"/>
          <ac:grpSpMkLst>
            <pc:docMk/>
            <pc:sldMk cId="523790059" sldId="271"/>
            <ac:grpSpMk id="3" creationId="{9CA39925-A9F9-81CA-C789-320F2456B3E4}"/>
          </ac:grpSpMkLst>
        </pc:grpChg>
      </pc:sldChg>
      <pc:sldChg chg="del">
        <pc:chgData name="Raysa Knight" userId="87b019da5b4ccf4e" providerId="LiveId" clId="{DB5C7C41-54EC-4ECA-9D21-42834A731D29}" dt="2025-05-01T20:09:52.650" v="16" actId="47"/>
        <pc:sldMkLst>
          <pc:docMk/>
          <pc:sldMk cId="1573774109" sldId="271"/>
        </pc:sldMkLst>
      </pc:sldChg>
      <pc:sldChg chg="del">
        <pc:chgData name="Raysa Knight" userId="87b019da5b4ccf4e" providerId="LiveId" clId="{DB5C7C41-54EC-4ECA-9D21-42834A731D29}" dt="2025-05-01T20:09:51.399" v="9" actId="47"/>
        <pc:sldMkLst>
          <pc:docMk/>
          <pc:sldMk cId="1328504174" sldId="272"/>
        </pc:sldMkLst>
      </pc:sldChg>
      <pc:sldChg chg="addSp delSp modSp add mod">
        <pc:chgData name="Raysa Knight" userId="87b019da5b4ccf4e" providerId="LiveId" clId="{DB5C7C41-54EC-4ECA-9D21-42834A731D29}" dt="2025-05-09T00:59:41.390" v="664"/>
        <pc:sldMkLst>
          <pc:docMk/>
          <pc:sldMk cId="4230650597" sldId="272"/>
        </pc:sldMkLst>
        <pc:spChg chg="add mod">
          <ac:chgData name="Raysa Knight" userId="87b019da5b4ccf4e" providerId="LiveId" clId="{DB5C7C41-54EC-4ECA-9D21-42834A731D29}" dt="2025-05-01T21:01:24.436" v="334" actId="20577"/>
          <ac:spMkLst>
            <pc:docMk/>
            <pc:sldMk cId="4230650597" sldId="272"/>
            <ac:spMk id="71" creationId="{5C029649-E5D7-A117-4E3E-62A2B9F35BB0}"/>
          </ac:spMkLst>
        </pc:spChg>
        <pc:picChg chg="add mod">
          <ac:chgData name="Raysa Knight" userId="87b019da5b4ccf4e" providerId="LiveId" clId="{DB5C7C41-54EC-4ECA-9D21-42834A731D29}" dt="2025-05-01T21:00:19.977" v="309" actId="14100"/>
          <ac:picMkLst>
            <pc:docMk/>
            <pc:sldMk cId="4230650597" sldId="272"/>
            <ac:picMk id="72" creationId="{3DE372FA-ACB1-F715-E6AD-76D243D814E6}"/>
          </ac:picMkLst>
        </pc:picChg>
        <pc:inkChg chg="add">
          <ac:chgData name="Raysa Knight" userId="87b019da5b4ccf4e" providerId="LiveId" clId="{DB5C7C41-54EC-4ECA-9D21-42834A731D29}" dt="2025-05-09T00:59:41.390" v="664"/>
          <ac:inkMkLst>
            <pc:docMk/>
            <pc:sldMk cId="4230650597" sldId="272"/>
            <ac:inkMk id="2" creationId="{DE6CF762-DFD7-0D4F-C4AD-7CAE4DA869CE}"/>
          </ac:inkMkLst>
        </pc:inkChg>
      </pc:sldChg>
      <pc:sldChg chg="addSp delSp modSp add mod">
        <pc:chgData name="Raysa Knight" userId="87b019da5b4ccf4e" providerId="LiveId" clId="{DB5C7C41-54EC-4ECA-9D21-42834A731D29}" dt="2025-05-09T00:59:41.390" v="664"/>
        <pc:sldMkLst>
          <pc:docMk/>
          <pc:sldMk cId="1433191161" sldId="273"/>
        </pc:sldMkLst>
        <pc:spChg chg="add mod">
          <ac:chgData name="Raysa Knight" userId="87b019da5b4ccf4e" providerId="LiveId" clId="{DB5C7C41-54EC-4ECA-9D21-42834A731D29}" dt="2025-05-01T21:02:39.534" v="381" actId="20577"/>
          <ac:spMkLst>
            <pc:docMk/>
            <pc:sldMk cId="1433191161" sldId="273"/>
            <ac:spMk id="3" creationId="{9256F8E0-134B-0E66-017F-02EBFE575D4C}"/>
          </ac:spMkLst>
        </pc:spChg>
        <pc:inkChg chg="add">
          <ac:chgData name="Raysa Knight" userId="87b019da5b4ccf4e" providerId="LiveId" clId="{DB5C7C41-54EC-4ECA-9D21-42834A731D29}" dt="2025-05-09T00:59:41.390" v="664"/>
          <ac:inkMkLst>
            <pc:docMk/>
            <pc:sldMk cId="1433191161" sldId="273"/>
            <ac:inkMk id="2" creationId="{EDBE1D6C-0DE8-BAF2-979E-6B3AB917AAE7}"/>
          </ac:inkMkLst>
        </pc:inkChg>
      </pc:sldChg>
      <pc:sldChg chg="del">
        <pc:chgData name="Raysa Knight" userId="87b019da5b4ccf4e" providerId="LiveId" clId="{DB5C7C41-54EC-4ECA-9D21-42834A731D29}" dt="2025-05-01T20:09:49.890" v="2" actId="47"/>
        <pc:sldMkLst>
          <pc:docMk/>
          <pc:sldMk cId="3022087889" sldId="273"/>
        </pc:sldMkLst>
      </pc:sldChg>
      <pc:sldChg chg="addSp delSp modSp add mod">
        <pc:chgData name="Raysa Knight" userId="87b019da5b4ccf4e" providerId="LiveId" clId="{DB5C7C41-54EC-4ECA-9D21-42834A731D29}" dt="2025-05-09T00:59:41.390" v="664"/>
        <pc:sldMkLst>
          <pc:docMk/>
          <pc:sldMk cId="3305515528" sldId="274"/>
        </pc:sldMkLst>
        <pc:spChg chg="add mod">
          <ac:chgData name="Raysa Knight" userId="87b019da5b4ccf4e" providerId="LiveId" clId="{DB5C7C41-54EC-4ECA-9D21-42834A731D29}" dt="2025-05-01T21:03:37.328" v="409" actId="20577"/>
          <ac:spMkLst>
            <pc:docMk/>
            <pc:sldMk cId="3305515528" sldId="274"/>
            <ac:spMk id="4" creationId="{779798CC-064B-2F07-0926-F8673F12D7C9}"/>
          </ac:spMkLst>
        </pc:spChg>
        <pc:inkChg chg="add">
          <ac:chgData name="Raysa Knight" userId="87b019da5b4ccf4e" providerId="LiveId" clId="{DB5C7C41-54EC-4ECA-9D21-42834A731D29}" dt="2025-05-09T00:59:41.390" v="664"/>
          <ac:inkMkLst>
            <pc:docMk/>
            <pc:sldMk cId="3305515528" sldId="274"/>
            <ac:inkMk id="2" creationId="{DBB6A746-DA27-C963-4D5B-D4469F425F2D}"/>
          </ac:inkMkLst>
        </pc:inkChg>
      </pc:sldChg>
      <pc:sldChg chg="addSp delSp modSp add mod">
        <pc:chgData name="Raysa Knight" userId="87b019da5b4ccf4e" providerId="LiveId" clId="{DB5C7C41-54EC-4ECA-9D21-42834A731D29}" dt="2025-05-09T00:59:41.390" v="664"/>
        <pc:sldMkLst>
          <pc:docMk/>
          <pc:sldMk cId="1611463098" sldId="275"/>
        </pc:sldMkLst>
        <pc:spChg chg="add mod">
          <ac:chgData name="Raysa Knight" userId="87b019da5b4ccf4e" providerId="LiveId" clId="{DB5C7C41-54EC-4ECA-9D21-42834A731D29}" dt="2025-05-01T21:04:37.399" v="435" actId="20577"/>
          <ac:spMkLst>
            <pc:docMk/>
            <pc:sldMk cId="1611463098" sldId="275"/>
            <ac:spMk id="3" creationId="{1B08F35D-0AE8-7B07-F1E4-B82B924165DD}"/>
          </ac:spMkLst>
        </pc:spChg>
        <pc:inkChg chg="add">
          <ac:chgData name="Raysa Knight" userId="87b019da5b4ccf4e" providerId="LiveId" clId="{DB5C7C41-54EC-4ECA-9D21-42834A731D29}" dt="2025-05-09T00:59:41.390" v="664"/>
          <ac:inkMkLst>
            <pc:docMk/>
            <pc:sldMk cId="1611463098" sldId="275"/>
            <ac:inkMk id="2" creationId="{8AFC00A6-8120-63EF-5C79-8766D1678DEF}"/>
          </ac:inkMkLst>
        </pc:inkChg>
      </pc:sldChg>
      <pc:sldChg chg="addSp delSp modSp add mod">
        <pc:chgData name="Raysa Knight" userId="87b019da5b4ccf4e" providerId="LiveId" clId="{DB5C7C41-54EC-4ECA-9D21-42834A731D29}" dt="2025-05-09T01:09:02.279" v="665"/>
        <pc:sldMkLst>
          <pc:docMk/>
          <pc:sldMk cId="4044436720" sldId="276"/>
        </pc:sldMkLst>
        <pc:spChg chg="add mod">
          <ac:chgData name="Raysa Knight" userId="87b019da5b4ccf4e" providerId="LiveId" clId="{DB5C7C41-54EC-4ECA-9D21-42834A731D29}" dt="2025-05-01T21:05:39.055" v="463" actId="20577"/>
          <ac:spMkLst>
            <pc:docMk/>
            <pc:sldMk cId="4044436720" sldId="276"/>
            <ac:spMk id="4" creationId="{EC3EDBA6-412E-E111-0693-0C01736C7724}"/>
          </ac:spMkLst>
        </pc:spChg>
        <pc:inkChg chg="add">
          <ac:chgData name="Raysa Knight" userId="87b019da5b4ccf4e" providerId="LiveId" clId="{DB5C7C41-54EC-4ECA-9D21-42834A731D29}" dt="2025-05-09T01:09:02.279" v="665"/>
          <ac:inkMkLst>
            <pc:docMk/>
            <pc:sldMk cId="4044436720" sldId="276"/>
            <ac:inkMk id="2" creationId="{A85BF2FA-7E0B-6D34-F969-EB9305F34D25}"/>
          </ac:inkMkLst>
        </pc:inkChg>
      </pc:sldChg>
      <pc:sldChg chg="addSp delSp modSp add mod">
        <pc:chgData name="Raysa Knight" userId="87b019da5b4ccf4e" providerId="LiveId" clId="{DB5C7C41-54EC-4ECA-9D21-42834A731D29}" dt="2025-05-09T01:09:02.279" v="665"/>
        <pc:sldMkLst>
          <pc:docMk/>
          <pc:sldMk cId="592252317" sldId="277"/>
        </pc:sldMkLst>
        <pc:spChg chg="add mod">
          <ac:chgData name="Raysa Knight" userId="87b019da5b4ccf4e" providerId="LiveId" clId="{DB5C7C41-54EC-4ECA-9D21-42834A731D29}" dt="2025-05-01T21:06:43.714" v="503" actId="20577"/>
          <ac:spMkLst>
            <pc:docMk/>
            <pc:sldMk cId="592252317" sldId="277"/>
            <ac:spMk id="3" creationId="{37502128-2A3F-C43C-D8E8-BBCDE9BD850C}"/>
          </ac:spMkLst>
        </pc:spChg>
        <pc:inkChg chg="add">
          <ac:chgData name="Raysa Knight" userId="87b019da5b4ccf4e" providerId="LiveId" clId="{DB5C7C41-54EC-4ECA-9D21-42834A731D29}" dt="2025-05-09T01:09:02.279" v="665"/>
          <ac:inkMkLst>
            <pc:docMk/>
            <pc:sldMk cId="592252317" sldId="277"/>
            <ac:inkMk id="2" creationId="{2F05BFCA-94C0-C20D-09A8-D0DF0BDCA427}"/>
          </ac:inkMkLst>
        </pc:inkChg>
      </pc:sldChg>
      <pc:sldChg chg="del">
        <pc:chgData name="Raysa Knight" userId="87b019da5b4ccf4e" providerId="LiveId" clId="{DB5C7C41-54EC-4ECA-9D21-42834A731D29}" dt="2025-05-01T20:09:50.129" v="3" actId="47"/>
        <pc:sldMkLst>
          <pc:docMk/>
          <pc:sldMk cId="2652544131" sldId="277"/>
        </pc:sldMkLst>
      </pc:sldChg>
      <pc:sldChg chg="del">
        <pc:chgData name="Raysa Knight" userId="87b019da5b4ccf4e" providerId="LiveId" clId="{DB5C7C41-54EC-4ECA-9D21-42834A731D29}" dt="2025-05-01T20:09:50.388" v="4" actId="47"/>
        <pc:sldMkLst>
          <pc:docMk/>
          <pc:sldMk cId="2665260482" sldId="278"/>
        </pc:sldMkLst>
      </pc:sldChg>
      <pc:sldChg chg="addSp delSp modSp add mod">
        <pc:chgData name="Raysa Knight" userId="87b019da5b4ccf4e" providerId="LiveId" clId="{DB5C7C41-54EC-4ECA-9D21-42834A731D29}" dt="2025-05-09T01:09:02.279" v="665"/>
        <pc:sldMkLst>
          <pc:docMk/>
          <pc:sldMk cId="4202435746" sldId="278"/>
        </pc:sldMkLst>
        <pc:spChg chg="add mod">
          <ac:chgData name="Raysa Knight" userId="87b019da5b4ccf4e" providerId="LiveId" clId="{DB5C7C41-54EC-4ECA-9D21-42834A731D29}" dt="2025-05-01T21:07:09.967" v="507"/>
          <ac:spMkLst>
            <pc:docMk/>
            <pc:sldMk cId="4202435746" sldId="278"/>
            <ac:spMk id="10" creationId="{53ECE34F-92D7-9D57-944A-EB8374620D57}"/>
          </ac:spMkLst>
        </pc:spChg>
        <pc:spChg chg="add mod">
          <ac:chgData name="Raysa Knight" userId="87b019da5b4ccf4e" providerId="LiveId" clId="{DB5C7C41-54EC-4ECA-9D21-42834A731D29}" dt="2025-05-01T21:08:25.089" v="537" actId="20577"/>
          <ac:spMkLst>
            <pc:docMk/>
            <pc:sldMk cId="4202435746" sldId="278"/>
            <ac:spMk id="12" creationId="{FC9602AA-1F5E-3314-669C-26786602D28F}"/>
          </ac:spMkLst>
        </pc:spChg>
        <pc:grpChg chg="add mod">
          <ac:chgData name="Raysa Knight" userId="87b019da5b4ccf4e" providerId="LiveId" clId="{DB5C7C41-54EC-4ECA-9D21-42834A731D29}" dt="2025-05-01T21:08:31.042" v="538" actId="1076"/>
          <ac:grpSpMkLst>
            <pc:docMk/>
            <pc:sldMk cId="4202435746" sldId="278"/>
            <ac:grpSpMk id="8" creationId="{20941E91-4D47-7A88-152C-4364B656D08D}"/>
          </ac:grpSpMkLst>
        </pc:grpChg>
        <pc:picChg chg="add mod">
          <ac:chgData name="Raysa Knight" userId="87b019da5b4ccf4e" providerId="LiveId" clId="{DB5C7C41-54EC-4ECA-9D21-42834A731D29}" dt="2025-05-01T21:07:09.967" v="507"/>
          <ac:picMkLst>
            <pc:docMk/>
            <pc:sldMk cId="4202435746" sldId="278"/>
            <ac:picMk id="9" creationId="{A16D1BEE-E38E-8F0A-18BF-383492EF5CB3}"/>
          </ac:picMkLst>
        </pc:picChg>
        <pc:inkChg chg="add">
          <ac:chgData name="Raysa Knight" userId="87b019da5b4ccf4e" providerId="LiveId" clId="{DB5C7C41-54EC-4ECA-9D21-42834A731D29}" dt="2025-05-09T01:09:02.279" v="665"/>
          <ac:inkMkLst>
            <pc:docMk/>
            <pc:sldMk cId="4202435746" sldId="278"/>
            <ac:inkMk id="2" creationId="{BE9CF6B0-953E-8AA3-3010-36ACB1F89CB0}"/>
          </ac:inkMkLst>
        </pc:inkChg>
      </pc:sldChg>
      <pc:sldChg chg="del">
        <pc:chgData name="Raysa Knight" userId="87b019da5b4ccf4e" providerId="LiveId" clId="{DB5C7C41-54EC-4ECA-9D21-42834A731D29}" dt="2025-05-01T20:09:50.970" v="7" actId="47"/>
        <pc:sldMkLst>
          <pc:docMk/>
          <pc:sldMk cId="749622303" sldId="279"/>
        </pc:sldMkLst>
      </pc:sldChg>
      <pc:sldChg chg="addSp delSp modSp add mod">
        <pc:chgData name="Raysa Knight" userId="87b019da5b4ccf4e" providerId="LiveId" clId="{DB5C7C41-54EC-4ECA-9D21-42834A731D29}" dt="2025-05-09T01:09:02.279" v="665"/>
        <pc:sldMkLst>
          <pc:docMk/>
          <pc:sldMk cId="3699510272" sldId="279"/>
        </pc:sldMkLst>
        <pc:spChg chg="add mod">
          <ac:chgData name="Raysa Knight" userId="87b019da5b4ccf4e" providerId="LiveId" clId="{DB5C7C41-54EC-4ECA-9D21-42834A731D29}" dt="2025-05-01T21:09:31.935" v="557" actId="20577"/>
          <ac:spMkLst>
            <pc:docMk/>
            <pc:sldMk cId="3699510272" sldId="279"/>
            <ac:spMk id="7" creationId="{CF291B36-D149-1164-E209-E2BE6084BA41}"/>
          </ac:spMkLst>
        </pc:spChg>
        <pc:inkChg chg="add">
          <ac:chgData name="Raysa Knight" userId="87b019da5b4ccf4e" providerId="LiveId" clId="{DB5C7C41-54EC-4ECA-9D21-42834A731D29}" dt="2025-05-09T01:09:02.279" v="665"/>
          <ac:inkMkLst>
            <pc:docMk/>
            <pc:sldMk cId="3699510272" sldId="279"/>
            <ac:inkMk id="2" creationId="{F3413057-9762-AD64-2E07-FF22AF21EBEC}"/>
          </ac:inkMkLst>
        </pc:inkChg>
      </pc:sldChg>
      <pc:sldChg chg="addSp delSp modSp add mod">
        <pc:chgData name="Raysa Knight" userId="87b019da5b4ccf4e" providerId="LiveId" clId="{DB5C7C41-54EC-4ECA-9D21-42834A731D29}" dt="2025-05-09T01:09:02.279" v="665"/>
        <pc:sldMkLst>
          <pc:docMk/>
          <pc:sldMk cId="1923922299" sldId="280"/>
        </pc:sldMkLst>
        <pc:spChg chg="add mod">
          <ac:chgData name="Raysa Knight" userId="87b019da5b4ccf4e" providerId="LiveId" clId="{DB5C7C41-54EC-4ECA-9D21-42834A731D29}" dt="2025-05-01T21:10:21.888" v="571" actId="20577"/>
          <ac:spMkLst>
            <pc:docMk/>
            <pc:sldMk cId="1923922299" sldId="280"/>
            <ac:spMk id="5" creationId="{40873A6E-5979-C3DE-1CBA-43C4840C5646}"/>
          </ac:spMkLst>
        </pc:spChg>
        <pc:inkChg chg="add">
          <ac:chgData name="Raysa Knight" userId="87b019da5b4ccf4e" providerId="LiveId" clId="{DB5C7C41-54EC-4ECA-9D21-42834A731D29}" dt="2025-05-09T01:09:02.279" v="665"/>
          <ac:inkMkLst>
            <pc:docMk/>
            <pc:sldMk cId="1923922299" sldId="280"/>
            <ac:inkMk id="2" creationId="{E4C4B38C-A138-6116-F9DA-DCAC0A1356D0}"/>
          </ac:inkMkLst>
        </pc:inkChg>
      </pc:sldChg>
      <pc:sldChg chg="del">
        <pc:chgData name="Raysa Knight" userId="87b019da5b4ccf4e" providerId="LiveId" clId="{DB5C7C41-54EC-4ECA-9D21-42834A731D29}" dt="2025-05-01T20:09:51.193" v="8" actId="47"/>
        <pc:sldMkLst>
          <pc:docMk/>
          <pc:sldMk cId="2628590987" sldId="280"/>
        </pc:sldMkLst>
      </pc:sldChg>
      <pc:sldChg chg="del">
        <pc:chgData name="Raysa Knight" userId="87b019da5b4ccf4e" providerId="LiveId" clId="{DB5C7C41-54EC-4ECA-9D21-42834A731D29}" dt="2025-05-01T20:09:50.598" v="5" actId="47"/>
        <pc:sldMkLst>
          <pc:docMk/>
          <pc:sldMk cId="2331125848" sldId="281"/>
        </pc:sldMkLst>
      </pc:sldChg>
      <pc:sldChg chg="addSp delSp modSp add mod">
        <pc:chgData name="Raysa Knight" userId="87b019da5b4ccf4e" providerId="LiveId" clId="{DB5C7C41-54EC-4ECA-9D21-42834A731D29}" dt="2025-05-09T01:09:02.279" v="665"/>
        <pc:sldMkLst>
          <pc:docMk/>
          <pc:sldMk cId="3800075206" sldId="281"/>
        </pc:sldMkLst>
        <pc:spChg chg="add mod">
          <ac:chgData name="Raysa Knight" userId="87b019da5b4ccf4e" providerId="LiveId" clId="{DB5C7C41-54EC-4ECA-9D21-42834A731D29}" dt="2025-05-01T21:11:32.597" v="599" actId="6549"/>
          <ac:spMkLst>
            <pc:docMk/>
            <pc:sldMk cId="3800075206" sldId="281"/>
            <ac:spMk id="4" creationId="{159372B6-90E0-BC68-1BED-791A66C2745C}"/>
          </ac:spMkLst>
        </pc:spChg>
        <pc:picChg chg="add mod">
          <ac:chgData name="Raysa Knight" userId="87b019da5b4ccf4e" providerId="LiveId" clId="{DB5C7C41-54EC-4ECA-9D21-42834A731D29}" dt="2025-05-01T21:11:38.624" v="600" actId="1076"/>
          <ac:picMkLst>
            <pc:docMk/>
            <pc:sldMk cId="3800075206" sldId="281"/>
            <ac:picMk id="2" creationId="{EF14AFFA-A82B-2F24-B1B0-75F180C5B098}"/>
          </ac:picMkLst>
        </pc:picChg>
        <pc:inkChg chg="add">
          <ac:chgData name="Raysa Knight" userId="87b019da5b4ccf4e" providerId="LiveId" clId="{DB5C7C41-54EC-4ECA-9D21-42834A731D29}" dt="2025-05-09T01:09:02.279" v="665"/>
          <ac:inkMkLst>
            <pc:docMk/>
            <pc:sldMk cId="3800075206" sldId="281"/>
            <ac:inkMk id="3" creationId="{439118CF-2A55-5956-87C6-98D5EB086580}"/>
          </ac:inkMkLst>
        </pc:inkChg>
      </pc:sldChg>
      <pc:sldChg chg="addSp delSp modSp add mod">
        <pc:chgData name="Raysa Knight" userId="87b019da5b4ccf4e" providerId="LiveId" clId="{DB5C7C41-54EC-4ECA-9D21-42834A731D29}" dt="2025-05-09T01:09:02.279" v="665"/>
        <pc:sldMkLst>
          <pc:docMk/>
          <pc:sldMk cId="557860390" sldId="282"/>
        </pc:sldMkLst>
        <pc:spChg chg="add mod">
          <ac:chgData name="Raysa Knight" userId="87b019da5b4ccf4e" providerId="LiveId" clId="{DB5C7C41-54EC-4ECA-9D21-42834A731D29}" dt="2025-05-01T21:12:18.353" v="613" actId="20577"/>
          <ac:spMkLst>
            <pc:docMk/>
            <pc:sldMk cId="557860390" sldId="282"/>
            <ac:spMk id="5" creationId="{4E489687-3C9C-499B-913C-26154A5ACCBA}"/>
          </ac:spMkLst>
        </pc:spChg>
        <pc:inkChg chg="add">
          <ac:chgData name="Raysa Knight" userId="87b019da5b4ccf4e" providerId="LiveId" clId="{DB5C7C41-54EC-4ECA-9D21-42834A731D29}" dt="2025-05-09T01:09:02.279" v="665"/>
          <ac:inkMkLst>
            <pc:docMk/>
            <pc:sldMk cId="557860390" sldId="282"/>
            <ac:inkMk id="2" creationId="{FF350BEF-AA32-133B-B643-9BE60BEDB00E}"/>
          </ac:inkMkLst>
        </pc:inkChg>
      </pc:sldChg>
      <pc:sldChg chg="del">
        <pc:chgData name="Raysa Knight" userId="87b019da5b4ccf4e" providerId="LiveId" clId="{DB5C7C41-54EC-4ECA-9D21-42834A731D29}" dt="2025-05-01T20:09:50.780" v="6" actId="47"/>
        <pc:sldMkLst>
          <pc:docMk/>
          <pc:sldMk cId="2941412514" sldId="282"/>
        </pc:sldMkLst>
      </pc:sldChg>
      <pc:sldChg chg="del">
        <pc:chgData name="Raysa Knight" userId="87b019da5b4ccf4e" providerId="LiveId" clId="{DB5C7C41-54EC-4ECA-9D21-42834A731D29}" dt="2025-05-01T20:09:51.589" v="10" actId="47"/>
        <pc:sldMkLst>
          <pc:docMk/>
          <pc:sldMk cId="679577265" sldId="283"/>
        </pc:sldMkLst>
      </pc:sldChg>
      <pc:sldChg chg="addSp delSp modSp add mod">
        <pc:chgData name="Raysa Knight" userId="87b019da5b4ccf4e" providerId="LiveId" clId="{DB5C7C41-54EC-4ECA-9D21-42834A731D29}" dt="2025-05-09T01:09:02.279" v="665"/>
        <pc:sldMkLst>
          <pc:docMk/>
          <pc:sldMk cId="784658824" sldId="283"/>
        </pc:sldMkLst>
        <pc:spChg chg="add mod">
          <ac:chgData name="Raysa Knight" userId="87b019da5b4ccf4e" providerId="LiveId" clId="{DB5C7C41-54EC-4ECA-9D21-42834A731D29}" dt="2025-05-01T21:13:57.121" v="644" actId="20577"/>
          <ac:spMkLst>
            <pc:docMk/>
            <pc:sldMk cId="784658824" sldId="283"/>
            <ac:spMk id="4" creationId="{FA0DBFA7-233D-A3B7-EB53-37C29D526167}"/>
          </ac:spMkLst>
        </pc:spChg>
        <pc:picChg chg="add mod">
          <ac:chgData name="Raysa Knight" userId="87b019da5b4ccf4e" providerId="LiveId" clId="{DB5C7C41-54EC-4ECA-9D21-42834A731D29}" dt="2025-05-01T21:14:03.427" v="645" actId="1076"/>
          <ac:picMkLst>
            <pc:docMk/>
            <pc:sldMk cId="784658824" sldId="283"/>
            <ac:picMk id="2" creationId="{4FB02A3C-06B3-6280-A3FC-24936F840C49}"/>
          </ac:picMkLst>
        </pc:picChg>
        <pc:inkChg chg="add">
          <ac:chgData name="Raysa Knight" userId="87b019da5b4ccf4e" providerId="LiveId" clId="{DB5C7C41-54EC-4ECA-9D21-42834A731D29}" dt="2025-05-09T01:09:02.279" v="665"/>
          <ac:inkMkLst>
            <pc:docMk/>
            <pc:sldMk cId="784658824" sldId="283"/>
            <ac:inkMk id="3" creationId="{585431F2-9ED8-F0EE-824C-6F2703C26275}"/>
          </ac:inkMkLst>
        </pc:inkChg>
      </pc:sldChg>
      <pc:sldChg chg="addSp add">
        <pc:chgData name="Raysa Knight" userId="87b019da5b4ccf4e" providerId="LiveId" clId="{DB5C7C41-54EC-4ECA-9D21-42834A731D29}" dt="2025-05-09T00:59:41.390" v="664"/>
        <pc:sldMkLst>
          <pc:docMk/>
          <pc:sldMk cId="1836435088" sldId="284"/>
        </pc:sldMkLst>
        <pc:inkChg chg="add">
          <ac:chgData name="Raysa Knight" userId="87b019da5b4ccf4e" providerId="LiveId" clId="{DB5C7C41-54EC-4ECA-9D21-42834A731D29}" dt="2025-05-09T00:59:41.390" v="664"/>
          <ac:inkMkLst>
            <pc:docMk/>
            <pc:sldMk cId="1836435088" sldId="284"/>
            <ac:inkMk id="2" creationId="{034DBC41-DAB3-D08E-197C-ADA10FBE77B7}"/>
          </ac:inkMkLst>
        </pc:inkChg>
      </pc:sldChg>
      <pc:sldChg chg="del">
        <pc:chgData name="Raysa Knight" userId="87b019da5b4ccf4e" providerId="LiveId" clId="{DB5C7C41-54EC-4ECA-9D21-42834A731D29}" dt="2025-05-01T20:09:51.795" v="11" actId="47"/>
        <pc:sldMkLst>
          <pc:docMk/>
          <pc:sldMk cId="2476263710" sldId="284"/>
        </pc:sldMkLst>
      </pc:sldChg>
      <pc:sldChg chg="del">
        <pc:chgData name="Raysa Knight" userId="87b019da5b4ccf4e" providerId="LiveId" clId="{DB5C7C41-54EC-4ECA-9D21-42834A731D29}" dt="2025-05-01T20:09:52.490" v="12" actId="47"/>
        <pc:sldMkLst>
          <pc:docMk/>
          <pc:sldMk cId="3143439645" sldId="285"/>
        </pc:sldMkLst>
      </pc:sldChg>
      <pc:sldChg chg="del">
        <pc:chgData name="Raysa Knight" userId="87b019da5b4ccf4e" providerId="LiveId" clId="{DB5C7C41-54EC-4ECA-9D21-42834A731D29}" dt="2025-05-01T20:09:52.559" v="13" actId="47"/>
        <pc:sldMkLst>
          <pc:docMk/>
          <pc:sldMk cId="2342439987" sldId="286"/>
        </pc:sldMkLst>
      </pc:sldChg>
      <pc:sldChg chg="del">
        <pc:chgData name="Raysa Knight" userId="87b019da5b4ccf4e" providerId="LiveId" clId="{DB5C7C41-54EC-4ECA-9D21-42834A731D29}" dt="2025-05-01T20:09:52.594" v="14" actId="47"/>
        <pc:sldMkLst>
          <pc:docMk/>
          <pc:sldMk cId="3565074093" sldId="287"/>
        </pc:sldMkLst>
      </pc:sldChg>
      <pc:sldChg chg="del">
        <pc:chgData name="Raysa Knight" userId="87b019da5b4ccf4e" providerId="LiveId" clId="{DB5C7C41-54EC-4ECA-9D21-42834A731D29}" dt="2025-05-01T20:09:52.607" v="15" actId="47"/>
        <pc:sldMkLst>
          <pc:docMk/>
          <pc:sldMk cId="877882988" sldId="288"/>
        </pc:sldMkLst>
      </pc:sldChg>
    </pc:docChg>
  </pc:docChgLst>
  <pc:docChgLst>
    <pc:chgData name="Raysa Knight" userId="87b019da5b4ccf4e" providerId="LiveId" clId="{0BD4EF38-E422-462A-9159-3FD916FAC3DA}"/>
    <pc:docChg chg="undo custSel addSld delSld modSld">
      <pc:chgData name="Raysa Knight" userId="87b019da5b4ccf4e" providerId="LiveId" clId="{0BD4EF38-E422-462A-9159-3FD916FAC3DA}" dt="2025-03-20T22:30:36.039" v="542" actId="113"/>
      <pc:docMkLst>
        <pc:docMk/>
      </pc:docMkLst>
      <pc:sldChg chg="modSp mod">
        <pc:chgData name="Raysa Knight" userId="87b019da5b4ccf4e" providerId="LiveId" clId="{0BD4EF38-E422-462A-9159-3FD916FAC3DA}" dt="2025-03-20T22:30:36.039" v="542" actId="113"/>
        <pc:sldMkLst>
          <pc:docMk/>
          <pc:sldMk cId="2819061990" sldId="256"/>
        </pc:sldMkLst>
        <pc:spChg chg="mod">
          <ac:chgData name="Raysa Knight" userId="87b019da5b4ccf4e" providerId="LiveId" clId="{0BD4EF38-E422-462A-9159-3FD916FAC3DA}" dt="2025-03-20T22:30:32.348" v="541" actId="115"/>
          <ac:spMkLst>
            <pc:docMk/>
            <pc:sldMk cId="2819061990" sldId="256"/>
            <ac:spMk id="3" creationId="{BA657B60-DE69-DB80-E3A1-04F36E2F1724}"/>
          </ac:spMkLst>
        </pc:spChg>
        <pc:spChg chg="mod">
          <ac:chgData name="Raysa Knight" userId="87b019da5b4ccf4e" providerId="LiveId" clId="{0BD4EF38-E422-462A-9159-3FD916FAC3DA}" dt="2025-03-20T22:30:36.039" v="542" actId="113"/>
          <ac:spMkLst>
            <pc:docMk/>
            <pc:sldMk cId="2819061990" sldId="256"/>
            <ac:spMk id="6" creationId="{6B2871E4-D4AC-9271-7ACF-CE3CBCA20BF7}"/>
          </ac:spMkLst>
        </pc:spChg>
      </pc:sldChg>
      <pc:sldChg chg="delSp modSp add mod">
        <pc:chgData name="Raysa Knight" userId="87b019da5b4ccf4e" providerId="LiveId" clId="{0BD4EF38-E422-462A-9159-3FD916FAC3DA}" dt="2025-03-18T18:20:44.713" v="74" actId="14100"/>
        <pc:sldMkLst>
          <pc:docMk/>
          <pc:sldMk cId="3375086741" sldId="272"/>
        </pc:sldMkLst>
      </pc:sldChg>
      <pc:sldChg chg="addSp delSp modSp new mod">
        <pc:chgData name="Raysa Knight" userId="87b019da5b4ccf4e" providerId="LiveId" clId="{0BD4EF38-E422-462A-9159-3FD916FAC3DA}" dt="2025-03-20T14:06:28.777" v="151" actId="14100"/>
        <pc:sldMkLst>
          <pc:docMk/>
          <pc:sldMk cId="2403358580" sldId="273"/>
        </pc:sldMkLst>
      </pc:sldChg>
      <pc:sldChg chg="addSp delSp modSp add mod">
        <pc:chgData name="Raysa Knight" userId="87b019da5b4ccf4e" providerId="LiveId" clId="{0BD4EF38-E422-462A-9159-3FD916FAC3DA}" dt="2025-03-20T14:07:04.712" v="155" actId="14100"/>
        <pc:sldMkLst>
          <pc:docMk/>
          <pc:sldMk cId="3281768964" sldId="274"/>
        </pc:sldMkLst>
      </pc:sldChg>
      <pc:sldChg chg="addSp delSp modSp add mod">
        <pc:chgData name="Raysa Knight" userId="87b019da5b4ccf4e" providerId="LiveId" clId="{0BD4EF38-E422-462A-9159-3FD916FAC3DA}" dt="2025-03-20T14:07:42.359" v="162" actId="14100"/>
        <pc:sldMkLst>
          <pc:docMk/>
          <pc:sldMk cId="3565847374" sldId="275"/>
        </pc:sldMkLst>
      </pc:sldChg>
      <pc:sldChg chg="addSp delSp modSp add mod">
        <pc:chgData name="Raysa Knight" userId="87b019da5b4ccf4e" providerId="LiveId" clId="{0BD4EF38-E422-462A-9159-3FD916FAC3DA}" dt="2025-03-20T14:08:20.064" v="168" actId="14100"/>
        <pc:sldMkLst>
          <pc:docMk/>
          <pc:sldMk cId="2379106951" sldId="276"/>
        </pc:sldMkLst>
      </pc:sldChg>
      <pc:sldChg chg="addSp delSp modSp add mod">
        <pc:chgData name="Raysa Knight" userId="87b019da5b4ccf4e" providerId="LiveId" clId="{0BD4EF38-E422-462A-9159-3FD916FAC3DA}" dt="2025-03-20T14:08:57.245" v="173" actId="14100"/>
        <pc:sldMkLst>
          <pc:docMk/>
          <pc:sldMk cId="2087550338" sldId="277"/>
        </pc:sldMkLst>
      </pc:sldChg>
      <pc:sldChg chg="addSp delSp modSp add mod">
        <pc:chgData name="Raysa Knight" userId="87b019da5b4ccf4e" providerId="LiveId" clId="{0BD4EF38-E422-462A-9159-3FD916FAC3DA}" dt="2025-03-20T14:10:36.627" v="180" actId="14100"/>
        <pc:sldMkLst>
          <pc:docMk/>
          <pc:sldMk cId="3331033947" sldId="278"/>
        </pc:sldMkLst>
      </pc:sldChg>
      <pc:sldChg chg="addSp delSp modSp add mod">
        <pc:chgData name="Raysa Knight" userId="87b019da5b4ccf4e" providerId="LiveId" clId="{0BD4EF38-E422-462A-9159-3FD916FAC3DA}" dt="2025-03-20T14:12:08.180" v="185" actId="14100"/>
        <pc:sldMkLst>
          <pc:docMk/>
          <pc:sldMk cId="1327984607" sldId="279"/>
        </pc:sldMkLst>
      </pc:sldChg>
      <pc:sldChg chg="addSp delSp modSp add mod">
        <pc:chgData name="Raysa Knight" userId="87b019da5b4ccf4e" providerId="LiveId" clId="{0BD4EF38-E422-462A-9159-3FD916FAC3DA}" dt="2025-03-20T14:12:48.125" v="192" actId="14100"/>
        <pc:sldMkLst>
          <pc:docMk/>
          <pc:sldMk cId="860209683" sldId="280"/>
        </pc:sldMkLst>
      </pc:sldChg>
      <pc:sldChg chg="addSp delSp modSp add mod">
        <pc:chgData name="Raysa Knight" userId="87b019da5b4ccf4e" providerId="LiveId" clId="{0BD4EF38-E422-462A-9159-3FD916FAC3DA}" dt="2025-03-20T14:13:48.577" v="200" actId="14100"/>
        <pc:sldMkLst>
          <pc:docMk/>
          <pc:sldMk cId="1402640768" sldId="281"/>
        </pc:sldMkLst>
      </pc:sldChg>
      <pc:sldChg chg="addSp delSp modSp add mod">
        <pc:chgData name="Raysa Knight" userId="87b019da5b4ccf4e" providerId="LiveId" clId="{0BD4EF38-E422-462A-9159-3FD916FAC3DA}" dt="2025-03-20T14:14:41.042" v="209" actId="14100"/>
        <pc:sldMkLst>
          <pc:docMk/>
          <pc:sldMk cId="2660783930" sldId="282"/>
        </pc:sldMkLst>
      </pc:sldChg>
      <pc:sldChg chg="addSp delSp modSp add mod">
        <pc:chgData name="Raysa Knight" userId="87b019da5b4ccf4e" providerId="LiveId" clId="{0BD4EF38-E422-462A-9159-3FD916FAC3DA}" dt="2025-03-20T14:15:18.122" v="213" actId="14100"/>
        <pc:sldMkLst>
          <pc:docMk/>
          <pc:sldMk cId="620372146" sldId="283"/>
        </pc:sldMkLst>
      </pc:sldChg>
      <pc:sldChg chg="addSp delSp add mod">
        <pc:chgData name="Raysa Knight" userId="87b019da5b4ccf4e" providerId="LiveId" clId="{0BD4EF38-E422-462A-9159-3FD916FAC3DA}" dt="2025-03-20T14:15:43.381" v="216" actId="22"/>
        <pc:sldMkLst>
          <pc:docMk/>
          <pc:sldMk cId="3966300696" sldId="284"/>
        </pc:sldMkLst>
      </pc:sldChg>
      <pc:sldChg chg="addSp delSp modSp add mod">
        <pc:chgData name="Raysa Knight" userId="87b019da5b4ccf4e" providerId="LiveId" clId="{0BD4EF38-E422-462A-9159-3FD916FAC3DA}" dt="2025-03-20T14:16:22.452" v="221" actId="14100"/>
        <pc:sldMkLst>
          <pc:docMk/>
          <pc:sldMk cId="2928887816" sldId="285"/>
        </pc:sldMkLst>
      </pc:sldChg>
      <pc:sldChg chg="addSp delSp modSp add mod">
        <pc:chgData name="Raysa Knight" userId="87b019da5b4ccf4e" providerId="LiveId" clId="{0BD4EF38-E422-462A-9159-3FD916FAC3DA}" dt="2025-03-20T14:17:04.810" v="229" actId="14100"/>
        <pc:sldMkLst>
          <pc:docMk/>
          <pc:sldMk cId="3929217211" sldId="286"/>
        </pc:sldMkLst>
      </pc:sldChg>
      <pc:sldChg chg="addSp delSp modSp add mod">
        <pc:chgData name="Raysa Knight" userId="87b019da5b4ccf4e" providerId="LiveId" clId="{0BD4EF38-E422-462A-9159-3FD916FAC3DA}" dt="2025-03-20T14:17:41.084" v="235" actId="14100"/>
        <pc:sldMkLst>
          <pc:docMk/>
          <pc:sldMk cId="1974106868" sldId="287"/>
        </pc:sldMkLst>
      </pc:sldChg>
      <pc:sldChg chg="addSp delSp modSp add mod">
        <pc:chgData name="Raysa Knight" userId="87b019da5b4ccf4e" providerId="LiveId" clId="{0BD4EF38-E422-462A-9159-3FD916FAC3DA}" dt="2025-03-20T14:18:20.986" v="241" actId="14100"/>
        <pc:sldMkLst>
          <pc:docMk/>
          <pc:sldMk cId="1402726344" sldId="288"/>
        </pc:sldMkLst>
      </pc:sldChg>
      <pc:sldChg chg="addSp delSp modSp add mod">
        <pc:chgData name="Raysa Knight" userId="87b019da5b4ccf4e" providerId="LiveId" clId="{0BD4EF38-E422-462A-9159-3FD916FAC3DA}" dt="2025-03-20T14:18:52.225" v="246" actId="14100"/>
        <pc:sldMkLst>
          <pc:docMk/>
          <pc:sldMk cId="3673524749" sldId="289"/>
        </pc:sldMkLst>
      </pc:sldChg>
      <pc:sldChg chg="addSp delSp modSp add mod">
        <pc:chgData name="Raysa Knight" userId="87b019da5b4ccf4e" providerId="LiveId" clId="{0BD4EF38-E422-462A-9159-3FD916FAC3DA}" dt="2025-03-20T14:19:30.560" v="251" actId="14100"/>
        <pc:sldMkLst>
          <pc:docMk/>
          <pc:sldMk cId="2289680062" sldId="290"/>
        </pc:sldMkLst>
      </pc:sldChg>
      <pc:sldChg chg="addSp delSp modSp add mod">
        <pc:chgData name="Raysa Knight" userId="87b019da5b4ccf4e" providerId="LiveId" clId="{0BD4EF38-E422-462A-9159-3FD916FAC3DA}" dt="2025-03-20T14:20:00.419" v="256" actId="1076"/>
        <pc:sldMkLst>
          <pc:docMk/>
          <pc:sldMk cId="162603340" sldId="291"/>
        </pc:sldMkLst>
      </pc:sldChg>
      <pc:sldChg chg="addSp delSp modSp add mod">
        <pc:chgData name="Raysa Knight" userId="87b019da5b4ccf4e" providerId="LiveId" clId="{0BD4EF38-E422-462A-9159-3FD916FAC3DA}" dt="2025-03-20T14:20:42.721" v="263" actId="14100"/>
        <pc:sldMkLst>
          <pc:docMk/>
          <pc:sldMk cId="2318849275" sldId="292"/>
        </pc:sldMkLst>
      </pc:sldChg>
      <pc:sldChg chg="modSp add mod">
        <pc:chgData name="Raysa Knight" userId="87b019da5b4ccf4e" providerId="LiveId" clId="{0BD4EF38-E422-462A-9159-3FD916FAC3DA}" dt="2025-03-20T22:24:52.786" v="313" actId="20577"/>
        <pc:sldMkLst>
          <pc:docMk/>
          <pc:sldMk cId="1397691707" sldId="293"/>
        </pc:sldMkLst>
      </pc:sldChg>
      <pc:sldChg chg="delSp modSp add del mod">
        <pc:chgData name="Raysa Knight" userId="87b019da5b4ccf4e" providerId="LiveId" clId="{0BD4EF38-E422-462A-9159-3FD916FAC3DA}" dt="2025-03-20T14:21:09.293" v="267" actId="47"/>
        <pc:sldMkLst>
          <pc:docMk/>
          <pc:sldMk cId="2451603382" sldId="293"/>
        </pc:sldMkLst>
      </pc:sldChg>
      <pc:sldChg chg="addSp delSp modSp add mod">
        <pc:chgData name="Raysa Knight" userId="87b019da5b4ccf4e" providerId="LiveId" clId="{0BD4EF38-E422-462A-9159-3FD916FAC3DA}" dt="2025-03-20T22:28:03.358" v="374" actId="20577"/>
        <pc:sldMkLst>
          <pc:docMk/>
          <pc:sldMk cId="2816011402" sldId="294"/>
        </pc:sldMkLst>
      </pc:sldChg>
    </pc:docChg>
  </pc:docChgLst>
  <pc:docChgLst>
    <pc:chgData name="Raysa Knight" userId="87b019da5b4ccf4e" providerId="LiveId" clId="{17EB3091-A6C5-4728-86D5-268F6E018E8F}"/>
    <pc:docChg chg="undo custSel addSld delSld modSld">
      <pc:chgData name="Raysa Knight" userId="87b019da5b4ccf4e" providerId="LiveId" clId="{17EB3091-A6C5-4728-86D5-268F6E018E8F}" dt="2025-04-18T00:44:49.752" v="246"/>
      <pc:docMkLst>
        <pc:docMk/>
      </pc:docMkLst>
      <pc:sldChg chg="modSp mod">
        <pc:chgData name="Raysa Knight" userId="87b019da5b4ccf4e" providerId="LiveId" clId="{17EB3091-A6C5-4728-86D5-268F6E018E8F}" dt="2025-04-17T19:31:51.315" v="128" actId="20577"/>
        <pc:sldMkLst>
          <pc:docMk/>
          <pc:sldMk cId="2819061990" sldId="256"/>
        </pc:sldMkLst>
        <pc:spChg chg="mod">
          <ac:chgData name="Raysa Knight" userId="87b019da5b4ccf4e" providerId="LiveId" clId="{17EB3091-A6C5-4728-86D5-268F6E018E8F}" dt="2025-04-17T19:30:52.835" v="1" actId="20577"/>
          <ac:spMkLst>
            <pc:docMk/>
            <pc:sldMk cId="2819061990" sldId="256"/>
            <ac:spMk id="3" creationId="{BA657B60-DE69-DB80-E3A1-04F36E2F1724}"/>
          </ac:spMkLst>
        </pc:spChg>
        <pc:spChg chg="mod">
          <ac:chgData name="Raysa Knight" userId="87b019da5b4ccf4e" providerId="LiveId" clId="{17EB3091-A6C5-4728-86D5-268F6E018E8F}" dt="2025-04-17T19:31:51.315" v="128" actId="20577"/>
          <ac:spMkLst>
            <pc:docMk/>
            <pc:sldMk cId="2819061990" sldId="256"/>
            <ac:spMk id="6" creationId="{6B2871E4-D4AC-9271-7ACF-CE3CBCA20BF7}"/>
          </ac:spMkLst>
        </pc:spChg>
      </pc:sldChg>
      <pc:sldChg chg="del">
        <pc:chgData name="Raysa Knight" userId="87b019da5b4ccf4e" providerId="LiveId" clId="{17EB3091-A6C5-4728-86D5-268F6E018E8F}" dt="2025-04-17T19:32:18.875" v="136" actId="47"/>
        <pc:sldMkLst>
          <pc:docMk/>
          <pc:sldMk cId="1397691707" sldId="293"/>
        </pc:sldMkLst>
      </pc:sldChg>
      <pc:sldChg chg="del">
        <pc:chgData name="Raysa Knight" userId="87b019da5b4ccf4e" providerId="LiveId" clId="{17EB3091-A6C5-4728-86D5-268F6E018E8F}" dt="2025-04-17T19:32:00.438" v="129" actId="47"/>
        <pc:sldMkLst>
          <pc:docMk/>
          <pc:sldMk cId="3617207247" sldId="313"/>
        </pc:sldMkLst>
      </pc:sldChg>
      <pc:sldChg chg="del">
        <pc:chgData name="Raysa Knight" userId="87b019da5b4ccf4e" providerId="LiveId" clId="{17EB3091-A6C5-4728-86D5-268F6E018E8F}" dt="2025-04-17T19:32:01.230" v="130" actId="47"/>
        <pc:sldMkLst>
          <pc:docMk/>
          <pc:sldMk cId="1512039862" sldId="314"/>
        </pc:sldMkLst>
      </pc:sldChg>
      <pc:sldChg chg="del">
        <pc:chgData name="Raysa Knight" userId="87b019da5b4ccf4e" providerId="LiveId" clId="{17EB3091-A6C5-4728-86D5-268F6E018E8F}" dt="2025-04-17T19:32:01.857" v="131" actId="47"/>
        <pc:sldMkLst>
          <pc:docMk/>
          <pc:sldMk cId="3052519908" sldId="315"/>
        </pc:sldMkLst>
      </pc:sldChg>
      <pc:sldChg chg="del">
        <pc:chgData name="Raysa Knight" userId="87b019da5b4ccf4e" providerId="LiveId" clId="{17EB3091-A6C5-4728-86D5-268F6E018E8F}" dt="2025-04-17T19:32:02.888" v="132" actId="47"/>
        <pc:sldMkLst>
          <pc:docMk/>
          <pc:sldMk cId="1915134845" sldId="316"/>
        </pc:sldMkLst>
      </pc:sldChg>
      <pc:sldChg chg="del">
        <pc:chgData name="Raysa Knight" userId="87b019da5b4ccf4e" providerId="LiveId" clId="{17EB3091-A6C5-4728-86D5-268F6E018E8F}" dt="2025-04-17T19:32:06.783" v="133" actId="47"/>
        <pc:sldMkLst>
          <pc:docMk/>
          <pc:sldMk cId="3787809423" sldId="317"/>
        </pc:sldMkLst>
      </pc:sldChg>
      <pc:sldChg chg="del">
        <pc:chgData name="Raysa Knight" userId="87b019da5b4ccf4e" providerId="LiveId" clId="{17EB3091-A6C5-4728-86D5-268F6E018E8F}" dt="2025-04-17T19:32:07.982" v="134" actId="47"/>
        <pc:sldMkLst>
          <pc:docMk/>
          <pc:sldMk cId="29467043" sldId="318"/>
        </pc:sldMkLst>
      </pc:sldChg>
      <pc:sldChg chg="del">
        <pc:chgData name="Raysa Knight" userId="87b019da5b4ccf4e" providerId="LiveId" clId="{17EB3091-A6C5-4728-86D5-268F6E018E8F}" dt="2025-04-17T19:32:09.171" v="135" actId="47"/>
        <pc:sldMkLst>
          <pc:docMk/>
          <pc:sldMk cId="1116563216" sldId="319"/>
        </pc:sldMkLst>
      </pc:sldChg>
      <pc:sldChg chg="addSp">
        <pc:chgData name="Raysa Knight" userId="87b019da5b4ccf4e" providerId="LiveId" clId="{17EB3091-A6C5-4728-86D5-268F6E018E8F}" dt="2025-04-18T00:44:49.752" v="246"/>
        <pc:sldMkLst>
          <pc:docMk/>
          <pc:sldMk cId="3136062226" sldId="320"/>
        </pc:sldMkLst>
      </pc:sldChg>
      <pc:sldChg chg="del">
        <pc:chgData name="Raysa Knight" userId="87b019da5b4ccf4e" providerId="LiveId" clId="{17EB3091-A6C5-4728-86D5-268F6E018E8F}" dt="2025-04-17T19:32:25.595" v="137" actId="47"/>
        <pc:sldMkLst>
          <pc:docMk/>
          <pc:sldMk cId="1225404840" sldId="321"/>
        </pc:sldMkLst>
      </pc:sldChg>
      <pc:sldChg chg="del">
        <pc:chgData name="Raysa Knight" userId="87b019da5b4ccf4e" providerId="LiveId" clId="{17EB3091-A6C5-4728-86D5-268F6E018E8F}" dt="2025-04-17T19:32:26.228" v="138" actId="47"/>
        <pc:sldMkLst>
          <pc:docMk/>
          <pc:sldMk cId="1737406413" sldId="322"/>
        </pc:sldMkLst>
      </pc:sldChg>
      <pc:sldChg chg="del">
        <pc:chgData name="Raysa Knight" userId="87b019da5b4ccf4e" providerId="LiveId" clId="{17EB3091-A6C5-4728-86D5-268F6E018E8F}" dt="2025-04-17T19:32:26.909" v="139" actId="47"/>
        <pc:sldMkLst>
          <pc:docMk/>
          <pc:sldMk cId="1845697573" sldId="323"/>
        </pc:sldMkLst>
      </pc:sldChg>
      <pc:sldChg chg="del">
        <pc:chgData name="Raysa Knight" userId="87b019da5b4ccf4e" providerId="LiveId" clId="{17EB3091-A6C5-4728-86D5-268F6E018E8F}" dt="2025-04-17T19:32:27.852" v="140" actId="47"/>
        <pc:sldMkLst>
          <pc:docMk/>
          <pc:sldMk cId="3858941734" sldId="324"/>
        </pc:sldMkLst>
      </pc:sldChg>
      <pc:sldChg chg="del">
        <pc:chgData name="Raysa Knight" userId="87b019da5b4ccf4e" providerId="LiveId" clId="{17EB3091-A6C5-4728-86D5-268F6E018E8F}" dt="2025-04-17T19:32:28.925" v="141" actId="47"/>
        <pc:sldMkLst>
          <pc:docMk/>
          <pc:sldMk cId="2576087643" sldId="325"/>
        </pc:sldMkLst>
      </pc:sldChg>
      <pc:sldChg chg="del">
        <pc:chgData name="Raysa Knight" userId="87b019da5b4ccf4e" providerId="LiveId" clId="{17EB3091-A6C5-4728-86D5-268F6E018E8F}" dt="2025-04-17T19:32:29.599" v="142" actId="47"/>
        <pc:sldMkLst>
          <pc:docMk/>
          <pc:sldMk cId="1185362446" sldId="326"/>
        </pc:sldMkLst>
      </pc:sldChg>
      <pc:sldChg chg="del">
        <pc:chgData name="Raysa Knight" userId="87b019da5b4ccf4e" providerId="LiveId" clId="{17EB3091-A6C5-4728-86D5-268F6E018E8F}" dt="2025-04-17T19:32:31.074" v="143" actId="47"/>
        <pc:sldMkLst>
          <pc:docMk/>
          <pc:sldMk cId="976177245" sldId="327"/>
        </pc:sldMkLst>
      </pc:sldChg>
      <pc:sldChg chg="del">
        <pc:chgData name="Raysa Knight" userId="87b019da5b4ccf4e" providerId="LiveId" clId="{17EB3091-A6C5-4728-86D5-268F6E018E8F}" dt="2025-04-17T19:32:31.716" v="144" actId="47"/>
        <pc:sldMkLst>
          <pc:docMk/>
          <pc:sldMk cId="1868535235" sldId="328"/>
        </pc:sldMkLst>
      </pc:sldChg>
      <pc:sldChg chg="del">
        <pc:chgData name="Raysa Knight" userId="87b019da5b4ccf4e" providerId="LiveId" clId="{17EB3091-A6C5-4728-86D5-268F6E018E8F}" dt="2025-04-17T19:32:32.724" v="145" actId="47"/>
        <pc:sldMkLst>
          <pc:docMk/>
          <pc:sldMk cId="4261415094" sldId="329"/>
        </pc:sldMkLst>
      </pc:sldChg>
      <pc:sldChg chg="addSp">
        <pc:chgData name="Raysa Knight" userId="87b019da5b4ccf4e" providerId="LiveId" clId="{17EB3091-A6C5-4728-86D5-268F6E018E8F}" dt="2025-04-18T00:44:49.752" v="246"/>
        <pc:sldMkLst>
          <pc:docMk/>
          <pc:sldMk cId="2060804122" sldId="330"/>
        </pc:sldMkLst>
      </pc:sldChg>
      <pc:sldChg chg="del">
        <pc:chgData name="Raysa Knight" userId="87b019da5b4ccf4e" providerId="LiveId" clId="{17EB3091-A6C5-4728-86D5-268F6E018E8F}" dt="2025-04-17T19:32:40.040" v="146" actId="47"/>
        <pc:sldMkLst>
          <pc:docMk/>
          <pc:sldMk cId="2500169341" sldId="331"/>
        </pc:sldMkLst>
      </pc:sldChg>
      <pc:sldChg chg="del">
        <pc:chgData name="Raysa Knight" userId="87b019da5b4ccf4e" providerId="LiveId" clId="{17EB3091-A6C5-4728-86D5-268F6E018E8F}" dt="2025-04-17T19:32:41.164" v="147" actId="47"/>
        <pc:sldMkLst>
          <pc:docMk/>
          <pc:sldMk cId="6954945" sldId="332"/>
        </pc:sldMkLst>
      </pc:sldChg>
      <pc:sldChg chg="del">
        <pc:chgData name="Raysa Knight" userId="87b019da5b4ccf4e" providerId="LiveId" clId="{17EB3091-A6C5-4728-86D5-268F6E018E8F}" dt="2025-04-17T19:32:44.412" v="148" actId="47"/>
        <pc:sldMkLst>
          <pc:docMk/>
          <pc:sldMk cId="1268243127" sldId="333"/>
        </pc:sldMkLst>
      </pc:sldChg>
      <pc:sldChg chg="del">
        <pc:chgData name="Raysa Knight" userId="87b019da5b4ccf4e" providerId="LiveId" clId="{17EB3091-A6C5-4728-86D5-268F6E018E8F}" dt="2025-04-17T19:32:45.426" v="149" actId="47"/>
        <pc:sldMkLst>
          <pc:docMk/>
          <pc:sldMk cId="3813764735" sldId="334"/>
        </pc:sldMkLst>
      </pc:sldChg>
      <pc:sldChg chg="del">
        <pc:chgData name="Raysa Knight" userId="87b019da5b4ccf4e" providerId="LiveId" clId="{17EB3091-A6C5-4728-86D5-268F6E018E8F}" dt="2025-04-17T19:32:46.557" v="150" actId="47"/>
        <pc:sldMkLst>
          <pc:docMk/>
          <pc:sldMk cId="2781328030" sldId="335"/>
        </pc:sldMkLst>
      </pc:sldChg>
      <pc:sldChg chg="del">
        <pc:chgData name="Raysa Knight" userId="87b019da5b4ccf4e" providerId="LiveId" clId="{17EB3091-A6C5-4728-86D5-268F6E018E8F}" dt="2025-04-17T19:32:47.625" v="151" actId="47"/>
        <pc:sldMkLst>
          <pc:docMk/>
          <pc:sldMk cId="2879206812" sldId="336"/>
        </pc:sldMkLst>
      </pc:sldChg>
      <pc:sldChg chg="addSp">
        <pc:chgData name="Raysa Knight" userId="87b019da5b4ccf4e" providerId="LiveId" clId="{17EB3091-A6C5-4728-86D5-268F6E018E8F}" dt="2025-04-18T00:44:49.752" v="246"/>
        <pc:sldMkLst>
          <pc:docMk/>
          <pc:sldMk cId="564099955" sldId="337"/>
        </pc:sldMkLst>
      </pc:sldChg>
      <pc:sldChg chg="del">
        <pc:chgData name="Raysa Knight" userId="87b019da5b4ccf4e" providerId="LiveId" clId="{17EB3091-A6C5-4728-86D5-268F6E018E8F}" dt="2025-04-17T19:32:51.413" v="152" actId="47"/>
        <pc:sldMkLst>
          <pc:docMk/>
          <pc:sldMk cId="2579563511" sldId="338"/>
        </pc:sldMkLst>
      </pc:sldChg>
      <pc:sldChg chg="addSp delSp modSp add mod">
        <pc:chgData name="Raysa Knight" userId="87b019da5b4ccf4e" providerId="LiveId" clId="{17EB3091-A6C5-4728-86D5-268F6E018E8F}" dt="2025-04-18T00:44:49.752" v="246"/>
        <pc:sldMkLst>
          <pc:docMk/>
          <pc:sldMk cId="2661670147" sldId="338"/>
        </pc:sldMkLst>
      </pc:sldChg>
      <pc:sldChg chg="addSp delSp modSp add mod">
        <pc:chgData name="Raysa Knight" userId="87b019da5b4ccf4e" providerId="LiveId" clId="{17EB3091-A6C5-4728-86D5-268F6E018E8F}" dt="2025-04-18T00:44:49.752" v="246"/>
        <pc:sldMkLst>
          <pc:docMk/>
          <pc:sldMk cId="2803620672" sldId="339"/>
        </pc:sldMkLst>
      </pc:sldChg>
      <pc:sldChg chg="new del">
        <pc:chgData name="Raysa Knight" userId="87b019da5b4ccf4e" providerId="LiveId" clId="{17EB3091-A6C5-4728-86D5-268F6E018E8F}" dt="2025-04-17T19:36:09.168" v="167" actId="680"/>
        <pc:sldMkLst>
          <pc:docMk/>
          <pc:sldMk cId="2999318267" sldId="339"/>
        </pc:sldMkLst>
      </pc:sldChg>
      <pc:sldChg chg="del">
        <pc:chgData name="Raysa Knight" userId="87b019da5b4ccf4e" providerId="LiveId" clId="{17EB3091-A6C5-4728-86D5-268F6E018E8F}" dt="2025-04-17T19:32:52.018" v="153" actId="47"/>
        <pc:sldMkLst>
          <pc:docMk/>
          <pc:sldMk cId="3632992023" sldId="339"/>
        </pc:sldMkLst>
      </pc:sldChg>
      <pc:sldChg chg="del">
        <pc:chgData name="Raysa Knight" userId="87b019da5b4ccf4e" providerId="LiveId" clId="{17EB3091-A6C5-4728-86D5-268F6E018E8F}" dt="2025-04-17T19:32:52.666" v="154" actId="47"/>
        <pc:sldMkLst>
          <pc:docMk/>
          <pc:sldMk cId="1090524636" sldId="340"/>
        </pc:sldMkLst>
      </pc:sldChg>
      <pc:sldChg chg="addSp delSp modSp add mod">
        <pc:chgData name="Raysa Knight" userId="87b019da5b4ccf4e" providerId="LiveId" clId="{17EB3091-A6C5-4728-86D5-268F6E018E8F}" dt="2025-04-18T00:44:49.752" v="246"/>
        <pc:sldMkLst>
          <pc:docMk/>
          <pc:sldMk cId="2137256322" sldId="340"/>
        </pc:sldMkLst>
      </pc:sldChg>
      <pc:sldChg chg="addSp delSp modSp add mod">
        <pc:chgData name="Raysa Knight" userId="87b019da5b4ccf4e" providerId="LiveId" clId="{17EB3091-A6C5-4728-86D5-268F6E018E8F}" dt="2025-04-18T00:44:49.752" v="246"/>
        <pc:sldMkLst>
          <pc:docMk/>
          <pc:sldMk cId="1128843517" sldId="341"/>
        </pc:sldMkLst>
      </pc:sldChg>
      <pc:sldChg chg="del">
        <pc:chgData name="Raysa Knight" userId="87b019da5b4ccf4e" providerId="LiveId" clId="{17EB3091-A6C5-4728-86D5-268F6E018E8F}" dt="2025-04-17T19:32:57.970" v="156" actId="47"/>
        <pc:sldMkLst>
          <pc:docMk/>
          <pc:sldMk cId="3992347877" sldId="341"/>
        </pc:sldMkLst>
      </pc:sldChg>
      <pc:sldChg chg="addSp delSp modSp add mod">
        <pc:chgData name="Raysa Knight" userId="87b019da5b4ccf4e" providerId="LiveId" clId="{17EB3091-A6C5-4728-86D5-268F6E018E8F}" dt="2025-04-17T19:40:55.878" v="199" actId="14100"/>
        <pc:sldMkLst>
          <pc:docMk/>
          <pc:sldMk cId="1085210371" sldId="342"/>
        </pc:sldMkLst>
      </pc:sldChg>
      <pc:sldChg chg="del">
        <pc:chgData name="Raysa Knight" userId="87b019da5b4ccf4e" providerId="LiveId" clId="{17EB3091-A6C5-4728-86D5-268F6E018E8F}" dt="2025-04-17T19:32:58.705" v="157" actId="47"/>
        <pc:sldMkLst>
          <pc:docMk/>
          <pc:sldMk cId="2101410920" sldId="342"/>
        </pc:sldMkLst>
      </pc:sldChg>
      <pc:sldChg chg="del">
        <pc:chgData name="Raysa Knight" userId="87b019da5b4ccf4e" providerId="LiveId" clId="{17EB3091-A6C5-4728-86D5-268F6E018E8F}" dt="2025-04-17T19:32:59.458" v="158" actId="47"/>
        <pc:sldMkLst>
          <pc:docMk/>
          <pc:sldMk cId="3590054676" sldId="343"/>
        </pc:sldMkLst>
      </pc:sldChg>
      <pc:sldChg chg="addSp delSp modSp add mod">
        <pc:chgData name="Raysa Knight" userId="87b019da5b4ccf4e" providerId="LiveId" clId="{17EB3091-A6C5-4728-86D5-268F6E018E8F}" dt="2025-04-18T00:44:49.752" v="246"/>
        <pc:sldMkLst>
          <pc:docMk/>
          <pc:sldMk cId="3699952174" sldId="343"/>
        </pc:sldMkLst>
      </pc:sldChg>
      <pc:sldChg chg="addSp delSp modSp add mod">
        <pc:chgData name="Raysa Knight" userId="87b019da5b4ccf4e" providerId="LiveId" clId="{17EB3091-A6C5-4728-86D5-268F6E018E8F}" dt="2025-04-17T19:43:14.084" v="214" actId="1076"/>
        <pc:sldMkLst>
          <pc:docMk/>
          <pc:sldMk cId="4046079515" sldId="344"/>
        </pc:sldMkLst>
      </pc:sldChg>
      <pc:sldChg chg="del">
        <pc:chgData name="Raysa Knight" userId="87b019da5b4ccf4e" providerId="LiveId" clId="{17EB3091-A6C5-4728-86D5-268F6E018E8F}" dt="2025-04-17T19:32:57.076" v="155" actId="47"/>
        <pc:sldMkLst>
          <pc:docMk/>
          <pc:sldMk cId="4154751828" sldId="344"/>
        </pc:sldMkLst>
      </pc:sldChg>
      <pc:sldChg chg="addSp delSp modSp add mod">
        <pc:chgData name="Raysa Knight" userId="87b019da5b4ccf4e" providerId="LiveId" clId="{17EB3091-A6C5-4728-86D5-268F6E018E8F}" dt="2025-04-18T00:44:49.752" v="246"/>
        <pc:sldMkLst>
          <pc:docMk/>
          <pc:sldMk cId="3450953506" sldId="345"/>
        </pc:sldMkLst>
      </pc:sldChg>
      <pc:sldChg chg="addSp delSp modSp add mod">
        <pc:chgData name="Raysa Knight" userId="87b019da5b4ccf4e" providerId="LiveId" clId="{17EB3091-A6C5-4728-86D5-268F6E018E8F}" dt="2025-04-18T00:44:49.752" v="246"/>
        <pc:sldMkLst>
          <pc:docMk/>
          <pc:sldMk cId="3909923377" sldId="346"/>
        </pc:sldMkLst>
      </pc:sldChg>
      <pc:sldChg chg="addSp delSp modSp add mod">
        <pc:chgData name="Raysa Knight" userId="87b019da5b4ccf4e" providerId="LiveId" clId="{17EB3091-A6C5-4728-86D5-268F6E018E8F}" dt="2025-04-18T00:44:49.752" v="246"/>
        <pc:sldMkLst>
          <pc:docMk/>
          <pc:sldMk cId="3126442076" sldId="347"/>
        </pc:sldMkLst>
      </pc:sldChg>
      <pc:sldChg chg="addSp delSp modSp add mod">
        <pc:chgData name="Raysa Knight" userId="87b019da5b4ccf4e" providerId="LiveId" clId="{17EB3091-A6C5-4728-86D5-268F6E018E8F}" dt="2025-04-18T00:44:49.752" v="246"/>
        <pc:sldMkLst>
          <pc:docMk/>
          <pc:sldMk cId="550612088" sldId="348"/>
        </pc:sldMkLst>
      </pc:sldChg>
      <pc:sldChg chg="addSp delSp new mod">
        <pc:chgData name="Raysa Knight" userId="87b019da5b4ccf4e" providerId="LiveId" clId="{17EB3091-A6C5-4728-86D5-268F6E018E8F}" dt="2025-04-18T00:44:49.752" v="246"/>
        <pc:sldMkLst>
          <pc:docMk/>
          <pc:sldMk cId="1028727979" sldId="349"/>
        </pc:sldMkLst>
      </pc:sldChg>
      <pc:sldChg chg="add">
        <pc:chgData name="Raysa Knight" userId="87b019da5b4ccf4e" providerId="LiveId" clId="{17EB3091-A6C5-4728-86D5-268F6E018E8F}" dt="2025-04-17T19:46:53.579" v="245"/>
        <pc:sldMkLst>
          <pc:docMk/>
          <pc:sldMk cId="2062488619" sldId="350"/>
        </pc:sldMkLst>
      </pc:sldChg>
    </pc:docChg>
  </pc:docChgLst>
  <pc:docChgLst>
    <pc:chgData name="Raysa Knight" userId="87b019da5b4ccf4e" providerId="LiveId" clId="{04302869-2062-40EA-8DC5-D963FFE615B0}"/>
    <pc:docChg chg="undo custSel addSld delSld modSld sldOrd">
      <pc:chgData name="Raysa Knight" userId="87b019da5b4ccf4e" providerId="LiveId" clId="{04302869-2062-40EA-8DC5-D963FFE615B0}" dt="2025-05-01T02:59:05.677" v="877"/>
      <pc:docMkLst>
        <pc:docMk/>
      </pc:docMkLst>
      <pc:sldChg chg="addSp modSp mod">
        <pc:chgData name="Raysa Knight" userId="87b019da5b4ccf4e" providerId="LiveId" clId="{04302869-2062-40EA-8DC5-D963FFE615B0}" dt="2025-04-27T00:03:31.453" v="816" actId="1076"/>
        <pc:sldMkLst>
          <pc:docMk/>
          <pc:sldMk cId="2819061990" sldId="256"/>
        </pc:sldMkLst>
        <pc:spChg chg="mod">
          <ac:chgData name="Raysa Knight" userId="87b019da5b4ccf4e" providerId="LiveId" clId="{04302869-2062-40EA-8DC5-D963FFE615B0}" dt="2025-04-27T00:03:24.238" v="814" actId="14100"/>
          <ac:spMkLst>
            <pc:docMk/>
            <pc:sldMk cId="2819061990" sldId="256"/>
            <ac:spMk id="3" creationId="{BA657B60-DE69-DB80-E3A1-04F36E2F1724}"/>
          </ac:spMkLst>
        </pc:spChg>
        <pc:spChg chg="mod">
          <ac:chgData name="Raysa Knight" userId="87b019da5b4ccf4e" providerId="LiveId" clId="{04302869-2062-40EA-8DC5-D963FFE615B0}" dt="2025-04-27T00:03:31.453" v="816" actId="1076"/>
          <ac:spMkLst>
            <pc:docMk/>
            <pc:sldMk cId="2819061990" sldId="256"/>
            <ac:spMk id="6" creationId="{6B2871E4-D4AC-9271-7ACF-CE3CBCA20BF7}"/>
          </ac:spMkLst>
        </pc:spChg>
        <pc:spChg chg="add mod">
          <ac:chgData name="Raysa Knight" userId="87b019da5b4ccf4e" providerId="LiveId" clId="{04302869-2062-40EA-8DC5-D963FFE615B0}" dt="2025-04-27T00:03:15.401" v="812"/>
          <ac:spMkLst>
            <pc:docMk/>
            <pc:sldMk cId="2819061990" sldId="256"/>
            <ac:spMk id="9" creationId="{BAD29255-B2E1-D198-A430-A43B44A1D9A3}"/>
          </ac:spMkLst>
        </pc:spChg>
        <pc:spChg chg="add mod">
          <ac:chgData name="Raysa Knight" userId="87b019da5b4ccf4e" providerId="LiveId" clId="{04302869-2062-40EA-8DC5-D963FFE615B0}" dt="2025-04-27T00:03:15.401" v="812"/>
          <ac:spMkLst>
            <pc:docMk/>
            <pc:sldMk cId="2819061990" sldId="256"/>
            <ac:spMk id="11" creationId="{204869DA-9B74-0EAC-E99F-829AEBDE6F3A}"/>
          </ac:spMkLst>
        </pc:spChg>
        <pc:spChg chg="add mod">
          <ac:chgData name="Raysa Knight" userId="87b019da5b4ccf4e" providerId="LiveId" clId="{04302869-2062-40EA-8DC5-D963FFE615B0}" dt="2025-04-27T00:03:15.401" v="812"/>
          <ac:spMkLst>
            <pc:docMk/>
            <pc:sldMk cId="2819061990" sldId="256"/>
            <ac:spMk id="12" creationId="{5CDEF2D0-E8AA-57BC-A910-514EDC050E46}"/>
          </ac:spMkLst>
        </pc:spChg>
        <pc:spChg chg="add mod">
          <ac:chgData name="Raysa Knight" userId="87b019da5b4ccf4e" providerId="LiveId" clId="{04302869-2062-40EA-8DC5-D963FFE615B0}" dt="2025-04-27T00:03:15.401" v="812"/>
          <ac:spMkLst>
            <pc:docMk/>
            <pc:sldMk cId="2819061990" sldId="256"/>
            <ac:spMk id="13" creationId="{5AC8C446-94D3-BCE0-0A93-04D35796CEE7}"/>
          </ac:spMkLst>
        </pc:spChg>
        <pc:spChg chg="add mod">
          <ac:chgData name="Raysa Knight" userId="87b019da5b4ccf4e" providerId="LiveId" clId="{04302869-2062-40EA-8DC5-D963FFE615B0}" dt="2025-04-27T00:03:15.401" v="812"/>
          <ac:spMkLst>
            <pc:docMk/>
            <pc:sldMk cId="2819061990" sldId="256"/>
            <ac:spMk id="15" creationId="{A27D5C34-78B5-2FB3-EB90-93DECB7DA769}"/>
          </ac:spMkLst>
        </pc:spChg>
        <pc:spChg chg="add mod">
          <ac:chgData name="Raysa Knight" userId="87b019da5b4ccf4e" providerId="LiveId" clId="{04302869-2062-40EA-8DC5-D963FFE615B0}" dt="2025-04-27T00:03:15.401" v="812"/>
          <ac:spMkLst>
            <pc:docMk/>
            <pc:sldMk cId="2819061990" sldId="256"/>
            <ac:spMk id="16" creationId="{9659A583-609D-5F70-B520-A89B5049915F}"/>
          </ac:spMkLst>
        </pc:spChg>
        <pc:spChg chg="add mod">
          <ac:chgData name="Raysa Knight" userId="87b019da5b4ccf4e" providerId="LiveId" clId="{04302869-2062-40EA-8DC5-D963FFE615B0}" dt="2025-04-27T00:03:15.401" v="812"/>
          <ac:spMkLst>
            <pc:docMk/>
            <pc:sldMk cId="2819061990" sldId="256"/>
            <ac:spMk id="17" creationId="{502D92B2-D000-C758-7B15-22C88F0A4551}"/>
          </ac:spMkLst>
        </pc:spChg>
        <pc:spChg chg="add mod">
          <ac:chgData name="Raysa Knight" userId="87b019da5b4ccf4e" providerId="LiveId" clId="{04302869-2062-40EA-8DC5-D963FFE615B0}" dt="2025-04-27T00:03:15.401" v="812"/>
          <ac:spMkLst>
            <pc:docMk/>
            <pc:sldMk cId="2819061990" sldId="256"/>
            <ac:spMk id="18" creationId="{5FE8A8CD-34CA-96F2-A3AD-A5206C552CA7}"/>
          </ac:spMkLst>
        </pc:spChg>
        <pc:spChg chg="add mod">
          <ac:chgData name="Raysa Knight" userId="87b019da5b4ccf4e" providerId="LiveId" clId="{04302869-2062-40EA-8DC5-D963FFE615B0}" dt="2025-04-27T00:03:15.401" v="812"/>
          <ac:spMkLst>
            <pc:docMk/>
            <pc:sldMk cId="2819061990" sldId="256"/>
            <ac:spMk id="23" creationId="{37EB493D-27FD-802B-3AB7-C895D3945369}"/>
          </ac:spMkLst>
        </pc:spChg>
        <pc:spChg chg="add mod">
          <ac:chgData name="Raysa Knight" userId="87b019da5b4ccf4e" providerId="LiveId" clId="{04302869-2062-40EA-8DC5-D963FFE615B0}" dt="2025-04-27T00:03:15.401" v="812"/>
          <ac:spMkLst>
            <pc:docMk/>
            <pc:sldMk cId="2819061990" sldId="256"/>
            <ac:spMk id="26" creationId="{81A00BA4-F122-A342-E07A-45A092DBD597}"/>
          </ac:spMkLst>
        </pc:spChg>
        <pc:grpChg chg="mod">
          <ac:chgData name="Raysa Knight" userId="87b019da5b4ccf4e" providerId="LiveId" clId="{04302869-2062-40EA-8DC5-D963FFE615B0}" dt="2025-04-27T00:03:28.110" v="815" actId="14100"/>
          <ac:grpSpMkLst>
            <pc:docMk/>
            <pc:sldMk cId="2819061990" sldId="256"/>
            <ac:grpSpMk id="2" creationId="{1803E732-BFC7-C5EF-9E92-936EE1F5D240}"/>
          </ac:grpSpMkLst>
        </pc:grpChg>
      </pc:sldChg>
      <pc:sldChg chg="addSp delSp modSp add mod ord">
        <pc:chgData name="Raysa Knight" userId="87b019da5b4ccf4e" providerId="LiveId" clId="{04302869-2062-40EA-8DC5-D963FFE615B0}" dt="2025-05-01T00:53:06.508" v="825"/>
        <pc:sldMkLst>
          <pc:docMk/>
          <pc:sldMk cId="161396426" sldId="257"/>
        </pc:sldMkLst>
      </pc:sldChg>
      <pc:sldChg chg="del">
        <pc:chgData name="Raysa Knight" userId="87b019da5b4ccf4e" providerId="LiveId" clId="{04302869-2062-40EA-8DC5-D963FFE615B0}" dt="2025-04-26T22:50:53.242" v="65" actId="47"/>
        <pc:sldMkLst>
          <pc:docMk/>
          <pc:sldMk cId="4140970394" sldId="257"/>
        </pc:sldMkLst>
      </pc:sldChg>
      <pc:sldChg chg="del">
        <pc:chgData name="Raysa Knight" userId="87b019da5b4ccf4e" providerId="LiveId" clId="{04302869-2062-40EA-8DC5-D963FFE615B0}" dt="2025-04-26T22:50:53.467" v="66" actId="47"/>
        <pc:sldMkLst>
          <pc:docMk/>
          <pc:sldMk cId="3531460567" sldId="258"/>
        </pc:sldMkLst>
      </pc:sldChg>
      <pc:sldChg chg="delSp new del mod">
        <pc:chgData name="Raysa Knight" userId="87b019da5b4ccf4e" providerId="LiveId" clId="{04302869-2062-40EA-8DC5-D963FFE615B0}" dt="2025-04-26T22:52:50.150" v="111" actId="47"/>
        <pc:sldMkLst>
          <pc:docMk/>
          <pc:sldMk cId="3729405542" sldId="258"/>
        </pc:sldMkLst>
      </pc:sldChg>
      <pc:sldChg chg="addSp delSp modSp add mod">
        <pc:chgData name="Raysa Knight" userId="87b019da5b4ccf4e" providerId="LiveId" clId="{04302869-2062-40EA-8DC5-D963FFE615B0}" dt="2025-05-01T00:53:06.508" v="825"/>
        <pc:sldMkLst>
          <pc:docMk/>
          <pc:sldMk cId="3939398415" sldId="258"/>
        </pc:sldMkLst>
      </pc:sldChg>
      <pc:sldChg chg="addSp delSp modSp add mod">
        <pc:chgData name="Raysa Knight" userId="87b019da5b4ccf4e" providerId="LiveId" clId="{04302869-2062-40EA-8DC5-D963FFE615B0}" dt="2025-05-01T01:19:46.923" v="828"/>
        <pc:sldMkLst>
          <pc:docMk/>
          <pc:sldMk cId="580410656" sldId="259"/>
        </pc:sldMkLst>
      </pc:sldChg>
      <pc:sldChg chg="del">
        <pc:chgData name="Raysa Knight" userId="87b019da5b4ccf4e" providerId="LiveId" clId="{04302869-2062-40EA-8DC5-D963FFE615B0}" dt="2025-04-26T22:50:53.690" v="67" actId="47"/>
        <pc:sldMkLst>
          <pc:docMk/>
          <pc:sldMk cId="3523103694" sldId="259"/>
        </pc:sldMkLst>
      </pc:sldChg>
      <pc:sldChg chg="addSp delSp modSp add mod">
        <pc:chgData name="Raysa Knight" userId="87b019da5b4ccf4e" providerId="LiveId" clId="{04302869-2062-40EA-8DC5-D963FFE615B0}" dt="2025-05-01T01:19:46.923" v="828"/>
        <pc:sldMkLst>
          <pc:docMk/>
          <pc:sldMk cId="525341355" sldId="260"/>
        </pc:sldMkLst>
      </pc:sldChg>
      <pc:sldChg chg="del">
        <pc:chgData name="Raysa Knight" userId="87b019da5b4ccf4e" providerId="LiveId" clId="{04302869-2062-40EA-8DC5-D963FFE615B0}" dt="2025-04-26T22:50:53.929" v="68" actId="47"/>
        <pc:sldMkLst>
          <pc:docMk/>
          <pc:sldMk cId="537933211" sldId="260"/>
        </pc:sldMkLst>
      </pc:sldChg>
      <pc:sldChg chg="del">
        <pc:chgData name="Raysa Knight" userId="87b019da5b4ccf4e" providerId="LiveId" clId="{04302869-2062-40EA-8DC5-D963FFE615B0}" dt="2025-04-26T22:50:54.144" v="69" actId="47"/>
        <pc:sldMkLst>
          <pc:docMk/>
          <pc:sldMk cId="3253952811" sldId="261"/>
        </pc:sldMkLst>
      </pc:sldChg>
      <pc:sldChg chg="addSp delSp modSp add mod">
        <pc:chgData name="Raysa Knight" userId="87b019da5b4ccf4e" providerId="LiveId" clId="{04302869-2062-40EA-8DC5-D963FFE615B0}" dt="2025-05-01T02:59:05.677" v="877"/>
        <pc:sldMkLst>
          <pc:docMk/>
          <pc:sldMk cId="3853557034" sldId="261"/>
        </pc:sldMkLst>
      </pc:sldChg>
      <pc:sldChg chg="addSp delSp modSp add mod">
        <pc:chgData name="Raysa Knight" userId="87b019da5b4ccf4e" providerId="LiveId" clId="{04302869-2062-40EA-8DC5-D963FFE615B0}" dt="2025-05-01T02:58:48.513" v="868"/>
        <pc:sldMkLst>
          <pc:docMk/>
          <pc:sldMk cId="1906384757" sldId="262"/>
        </pc:sldMkLst>
      </pc:sldChg>
      <pc:sldChg chg="del">
        <pc:chgData name="Raysa Knight" userId="87b019da5b4ccf4e" providerId="LiveId" clId="{04302869-2062-40EA-8DC5-D963FFE615B0}" dt="2025-04-26T22:50:54.390" v="70" actId="47"/>
        <pc:sldMkLst>
          <pc:docMk/>
          <pc:sldMk cId="3821017485" sldId="262"/>
        </pc:sldMkLst>
      </pc:sldChg>
      <pc:sldChg chg="addSp delSp modSp add mod">
        <pc:chgData name="Raysa Knight" userId="87b019da5b4ccf4e" providerId="LiveId" clId="{04302869-2062-40EA-8DC5-D963FFE615B0}" dt="2025-05-01T02:58:40.846" v="863"/>
        <pc:sldMkLst>
          <pc:docMk/>
          <pc:sldMk cId="768441493" sldId="263"/>
        </pc:sldMkLst>
      </pc:sldChg>
      <pc:sldChg chg="del">
        <pc:chgData name="Raysa Knight" userId="87b019da5b4ccf4e" providerId="LiveId" clId="{04302869-2062-40EA-8DC5-D963FFE615B0}" dt="2025-04-26T22:50:54.585" v="71" actId="47"/>
        <pc:sldMkLst>
          <pc:docMk/>
          <pc:sldMk cId="2794671026" sldId="263"/>
        </pc:sldMkLst>
      </pc:sldChg>
      <pc:sldChg chg="addSp delSp modSp add mod">
        <pc:chgData name="Raysa Knight" userId="87b019da5b4ccf4e" providerId="LiveId" clId="{04302869-2062-40EA-8DC5-D963FFE615B0}" dt="2025-05-01T01:19:46.923" v="828"/>
        <pc:sldMkLst>
          <pc:docMk/>
          <pc:sldMk cId="1402002891" sldId="264"/>
        </pc:sldMkLst>
      </pc:sldChg>
      <pc:sldChg chg="del">
        <pc:chgData name="Raysa Knight" userId="87b019da5b4ccf4e" providerId="LiveId" clId="{04302869-2062-40EA-8DC5-D963FFE615B0}" dt="2025-04-26T22:50:54.814" v="72" actId="47"/>
        <pc:sldMkLst>
          <pc:docMk/>
          <pc:sldMk cId="2185204515" sldId="264"/>
        </pc:sldMkLst>
      </pc:sldChg>
      <pc:sldChg chg="addSp delSp modSp add mod">
        <pc:chgData name="Raysa Knight" userId="87b019da5b4ccf4e" providerId="LiveId" clId="{04302869-2062-40EA-8DC5-D963FFE615B0}" dt="2025-05-01T02:58:01.156" v="858"/>
        <pc:sldMkLst>
          <pc:docMk/>
          <pc:sldMk cId="3548611498" sldId="265"/>
        </pc:sldMkLst>
      </pc:sldChg>
      <pc:sldChg chg="del">
        <pc:chgData name="Raysa Knight" userId="87b019da5b4ccf4e" providerId="LiveId" clId="{04302869-2062-40EA-8DC5-D963FFE615B0}" dt="2025-04-26T22:50:55.018" v="73" actId="47"/>
        <pc:sldMkLst>
          <pc:docMk/>
          <pc:sldMk cId="3635177709" sldId="265"/>
        </pc:sldMkLst>
      </pc:sldChg>
      <pc:sldChg chg="addSp delSp modSp add mod">
        <pc:chgData name="Raysa Knight" userId="87b019da5b4ccf4e" providerId="LiveId" clId="{04302869-2062-40EA-8DC5-D963FFE615B0}" dt="2025-05-01T01:19:46.923" v="828"/>
        <pc:sldMkLst>
          <pc:docMk/>
          <pc:sldMk cId="2950411443" sldId="266"/>
        </pc:sldMkLst>
      </pc:sldChg>
      <pc:sldChg chg="del">
        <pc:chgData name="Raysa Knight" userId="87b019da5b4ccf4e" providerId="LiveId" clId="{04302869-2062-40EA-8DC5-D963FFE615B0}" dt="2025-04-26T22:50:55.241" v="74" actId="47"/>
        <pc:sldMkLst>
          <pc:docMk/>
          <pc:sldMk cId="4239089371" sldId="266"/>
        </pc:sldMkLst>
      </pc:sldChg>
      <pc:sldChg chg="addSp delSp modSp add mod ord">
        <pc:chgData name="Raysa Knight" userId="87b019da5b4ccf4e" providerId="LiveId" clId="{04302869-2062-40EA-8DC5-D963FFE615B0}" dt="2025-05-01T01:19:46.923" v="828"/>
        <pc:sldMkLst>
          <pc:docMk/>
          <pc:sldMk cId="1207031935" sldId="267"/>
        </pc:sldMkLst>
      </pc:sldChg>
      <pc:sldChg chg="del">
        <pc:chgData name="Raysa Knight" userId="87b019da5b4ccf4e" providerId="LiveId" clId="{04302869-2062-40EA-8DC5-D963FFE615B0}" dt="2025-04-26T22:50:55.449" v="75" actId="47"/>
        <pc:sldMkLst>
          <pc:docMk/>
          <pc:sldMk cId="1706540920" sldId="267"/>
        </pc:sldMkLst>
      </pc:sldChg>
      <pc:sldChg chg="addSp delSp modSp add mod">
        <pc:chgData name="Raysa Knight" userId="87b019da5b4ccf4e" providerId="LiveId" clId="{04302869-2062-40EA-8DC5-D963FFE615B0}" dt="2025-05-01T01:19:46.923" v="828"/>
        <pc:sldMkLst>
          <pc:docMk/>
          <pc:sldMk cId="1433646921" sldId="268"/>
        </pc:sldMkLst>
      </pc:sldChg>
      <pc:sldChg chg="addSp delSp modSp add mod">
        <pc:chgData name="Raysa Knight" userId="87b019da5b4ccf4e" providerId="LiveId" clId="{04302869-2062-40EA-8DC5-D963FFE615B0}" dt="2025-05-01T01:28:52.595" v="829"/>
        <pc:sldMkLst>
          <pc:docMk/>
          <pc:sldMk cId="3859685650" sldId="269"/>
        </pc:sldMkLst>
      </pc:sldChg>
      <pc:sldChg chg="addSp delSp modSp add mod">
        <pc:chgData name="Raysa Knight" userId="87b019da5b4ccf4e" providerId="LiveId" clId="{04302869-2062-40EA-8DC5-D963FFE615B0}" dt="2025-05-01T01:28:52.595" v="829"/>
        <pc:sldMkLst>
          <pc:docMk/>
          <pc:sldMk cId="922171442" sldId="270"/>
        </pc:sldMkLst>
      </pc:sldChg>
      <pc:sldChg chg="del">
        <pc:chgData name="Raysa Knight" userId="87b019da5b4ccf4e" providerId="LiveId" clId="{04302869-2062-40EA-8DC5-D963FFE615B0}" dt="2025-04-26T22:50:55.664" v="76" actId="47"/>
        <pc:sldMkLst>
          <pc:docMk/>
          <pc:sldMk cId="780260343" sldId="271"/>
        </pc:sldMkLst>
      </pc:sldChg>
      <pc:sldChg chg="addSp modSp add mod">
        <pc:chgData name="Raysa Knight" userId="87b019da5b4ccf4e" providerId="LiveId" clId="{04302869-2062-40EA-8DC5-D963FFE615B0}" dt="2025-05-01T00:53:06.508" v="825"/>
        <pc:sldMkLst>
          <pc:docMk/>
          <pc:sldMk cId="1573774109" sldId="271"/>
        </pc:sldMkLst>
      </pc:sldChg>
      <pc:sldChg chg="addSp delSp modSp add mod">
        <pc:chgData name="Raysa Knight" userId="87b019da5b4ccf4e" providerId="LiveId" clId="{04302869-2062-40EA-8DC5-D963FFE615B0}" dt="2025-04-26T23:31:19.739" v="545" actId="1076"/>
        <pc:sldMkLst>
          <pc:docMk/>
          <pc:sldMk cId="1328504174" sldId="272"/>
        </pc:sldMkLst>
      </pc:sldChg>
      <pc:sldChg chg="del">
        <pc:chgData name="Raysa Knight" userId="87b019da5b4ccf4e" providerId="LiveId" clId="{04302869-2062-40EA-8DC5-D963FFE615B0}" dt="2025-04-26T22:50:55.871" v="77" actId="47"/>
        <pc:sldMkLst>
          <pc:docMk/>
          <pc:sldMk cId="3544796994" sldId="272"/>
        </pc:sldMkLst>
      </pc:sldChg>
      <pc:sldChg chg="addSp delSp modSp add mod ord">
        <pc:chgData name="Raysa Knight" userId="87b019da5b4ccf4e" providerId="LiveId" clId="{04302869-2062-40EA-8DC5-D963FFE615B0}" dt="2025-05-01T00:53:06.508" v="825"/>
        <pc:sldMkLst>
          <pc:docMk/>
          <pc:sldMk cId="3022087889" sldId="273"/>
        </pc:sldMkLst>
      </pc:sldChg>
      <pc:sldChg chg="del">
        <pc:chgData name="Raysa Knight" userId="87b019da5b4ccf4e" providerId="LiveId" clId="{04302869-2062-40EA-8DC5-D963FFE615B0}" dt="2025-04-26T22:50:56.070" v="78" actId="47"/>
        <pc:sldMkLst>
          <pc:docMk/>
          <pc:sldMk cId="3220134965" sldId="273"/>
        </pc:sldMkLst>
      </pc:sldChg>
      <pc:sldChg chg="addSp delSp modSp add del mod">
        <pc:chgData name="Raysa Knight" userId="87b019da5b4ccf4e" providerId="LiveId" clId="{04302869-2062-40EA-8DC5-D963FFE615B0}" dt="2025-04-26T23:42:03.407" v="626" actId="47"/>
        <pc:sldMkLst>
          <pc:docMk/>
          <pc:sldMk cId="3489381117" sldId="274"/>
        </pc:sldMkLst>
      </pc:sldChg>
      <pc:sldChg chg="addSp delSp modSp add del mod">
        <pc:chgData name="Raysa Knight" userId="87b019da5b4ccf4e" providerId="LiveId" clId="{04302869-2062-40EA-8DC5-D963FFE615B0}" dt="2025-04-26T23:42:04.292" v="627" actId="47"/>
        <pc:sldMkLst>
          <pc:docMk/>
          <pc:sldMk cId="5537743" sldId="275"/>
        </pc:sldMkLst>
      </pc:sldChg>
      <pc:sldChg chg="addSp delSp modSp add del mod">
        <pc:chgData name="Raysa Knight" userId="87b019da5b4ccf4e" providerId="LiveId" clId="{04302869-2062-40EA-8DC5-D963FFE615B0}" dt="2025-04-26T23:42:05.299" v="628" actId="47"/>
        <pc:sldMkLst>
          <pc:docMk/>
          <pc:sldMk cId="1372505088" sldId="276"/>
        </pc:sldMkLst>
      </pc:sldChg>
      <pc:sldChg chg="addSp delSp modSp add mod">
        <pc:chgData name="Raysa Knight" userId="87b019da5b4ccf4e" providerId="LiveId" clId="{04302869-2062-40EA-8DC5-D963FFE615B0}" dt="2025-05-01T00:53:06.508" v="825"/>
        <pc:sldMkLst>
          <pc:docMk/>
          <pc:sldMk cId="2652544131" sldId="277"/>
        </pc:sldMkLst>
      </pc:sldChg>
      <pc:sldChg chg="del">
        <pc:chgData name="Raysa Knight" userId="87b019da5b4ccf4e" providerId="LiveId" clId="{04302869-2062-40EA-8DC5-D963FFE615B0}" dt="2025-04-26T22:50:56.294" v="79" actId="47"/>
        <pc:sldMkLst>
          <pc:docMk/>
          <pc:sldMk cId="4152899620" sldId="277"/>
        </pc:sldMkLst>
      </pc:sldChg>
      <pc:sldChg chg="add del">
        <pc:chgData name="Raysa Knight" userId="87b019da5b4ccf4e" providerId="LiveId" clId="{04302869-2062-40EA-8DC5-D963FFE615B0}" dt="2025-04-26T23:40:49.155" v="613" actId="47"/>
        <pc:sldMkLst>
          <pc:docMk/>
          <pc:sldMk cId="74135863" sldId="278"/>
        </pc:sldMkLst>
      </pc:sldChg>
      <pc:sldChg chg="del">
        <pc:chgData name="Raysa Knight" userId="87b019da5b4ccf4e" providerId="LiveId" clId="{04302869-2062-40EA-8DC5-D963FFE615B0}" dt="2025-04-26T22:50:56.486" v="80" actId="47"/>
        <pc:sldMkLst>
          <pc:docMk/>
          <pc:sldMk cId="2604000435" sldId="278"/>
        </pc:sldMkLst>
      </pc:sldChg>
      <pc:sldChg chg="addSp delSp modSp add mod">
        <pc:chgData name="Raysa Knight" userId="87b019da5b4ccf4e" providerId="LiveId" clId="{04302869-2062-40EA-8DC5-D963FFE615B0}" dt="2025-05-01T00:53:06.508" v="825"/>
        <pc:sldMkLst>
          <pc:docMk/>
          <pc:sldMk cId="2665260482" sldId="278"/>
        </pc:sldMkLst>
      </pc:sldChg>
      <pc:sldChg chg="addSp delSp modSp add mod">
        <pc:chgData name="Raysa Knight" userId="87b019da5b4ccf4e" providerId="LiveId" clId="{04302869-2062-40EA-8DC5-D963FFE615B0}" dt="2025-05-01T00:53:06.508" v="825"/>
        <pc:sldMkLst>
          <pc:docMk/>
          <pc:sldMk cId="749622303" sldId="279"/>
        </pc:sldMkLst>
      </pc:sldChg>
      <pc:sldChg chg="del">
        <pc:chgData name="Raysa Knight" userId="87b019da5b4ccf4e" providerId="LiveId" clId="{04302869-2062-40EA-8DC5-D963FFE615B0}" dt="2025-04-26T22:50:56.726" v="81" actId="47"/>
        <pc:sldMkLst>
          <pc:docMk/>
          <pc:sldMk cId="1015517021" sldId="280"/>
        </pc:sldMkLst>
      </pc:sldChg>
      <pc:sldChg chg="addSp delSp modSp add mod">
        <pc:chgData name="Raysa Knight" userId="87b019da5b4ccf4e" providerId="LiveId" clId="{04302869-2062-40EA-8DC5-D963FFE615B0}" dt="2025-05-01T00:53:06.508" v="825"/>
        <pc:sldMkLst>
          <pc:docMk/>
          <pc:sldMk cId="2628590987" sldId="280"/>
        </pc:sldMkLst>
      </pc:sldChg>
      <pc:sldChg chg="addSp delSp modSp add mod">
        <pc:chgData name="Raysa Knight" userId="87b019da5b4ccf4e" providerId="LiveId" clId="{04302869-2062-40EA-8DC5-D963FFE615B0}" dt="2025-05-01T00:53:06.508" v="825"/>
        <pc:sldMkLst>
          <pc:docMk/>
          <pc:sldMk cId="2331125848" sldId="281"/>
        </pc:sldMkLst>
      </pc:sldChg>
      <pc:sldChg chg="del">
        <pc:chgData name="Raysa Knight" userId="87b019da5b4ccf4e" providerId="LiveId" clId="{04302869-2062-40EA-8DC5-D963FFE615B0}" dt="2025-04-26T22:50:56.962" v="82" actId="47"/>
        <pc:sldMkLst>
          <pc:docMk/>
          <pc:sldMk cId="2411103939" sldId="281"/>
        </pc:sldMkLst>
      </pc:sldChg>
      <pc:sldChg chg="del">
        <pc:chgData name="Raysa Knight" userId="87b019da5b4ccf4e" providerId="LiveId" clId="{04302869-2062-40EA-8DC5-D963FFE615B0}" dt="2025-04-26T22:50:57.218" v="83" actId="47"/>
        <pc:sldMkLst>
          <pc:docMk/>
          <pc:sldMk cId="1513941570" sldId="282"/>
        </pc:sldMkLst>
      </pc:sldChg>
      <pc:sldChg chg="addSp delSp modSp add mod">
        <pc:chgData name="Raysa Knight" userId="87b019da5b4ccf4e" providerId="LiveId" clId="{04302869-2062-40EA-8DC5-D963FFE615B0}" dt="2025-04-26T23:48:11.669" v="687" actId="14100"/>
        <pc:sldMkLst>
          <pc:docMk/>
          <pc:sldMk cId="2941412514" sldId="282"/>
        </pc:sldMkLst>
      </pc:sldChg>
      <pc:sldChg chg="addSp delSp modSp add mod">
        <pc:chgData name="Raysa Knight" userId="87b019da5b4ccf4e" providerId="LiveId" clId="{04302869-2062-40EA-8DC5-D963FFE615B0}" dt="2025-04-26T23:49:47.826" v="699" actId="14100"/>
        <pc:sldMkLst>
          <pc:docMk/>
          <pc:sldMk cId="679577265" sldId="283"/>
        </pc:sldMkLst>
      </pc:sldChg>
      <pc:sldChg chg="del">
        <pc:chgData name="Raysa Knight" userId="87b019da5b4ccf4e" providerId="LiveId" clId="{04302869-2062-40EA-8DC5-D963FFE615B0}" dt="2025-04-26T22:50:57.458" v="84" actId="47"/>
        <pc:sldMkLst>
          <pc:docMk/>
          <pc:sldMk cId="1142019654" sldId="283"/>
        </pc:sldMkLst>
      </pc:sldChg>
      <pc:sldChg chg="addSp delSp modSp add mod">
        <pc:chgData name="Raysa Knight" userId="87b019da5b4ccf4e" providerId="LiveId" clId="{04302869-2062-40EA-8DC5-D963FFE615B0}" dt="2025-04-26T23:51:57.520" v="728" actId="14100"/>
        <pc:sldMkLst>
          <pc:docMk/>
          <pc:sldMk cId="2476263710" sldId="284"/>
        </pc:sldMkLst>
      </pc:sldChg>
      <pc:sldChg chg="del">
        <pc:chgData name="Raysa Knight" userId="87b019da5b4ccf4e" providerId="LiveId" clId="{04302869-2062-40EA-8DC5-D963FFE615B0}" dt="2025-04-26T22:50:57.922" v="85" actId="47"/>
        <pc:sldMkLst>
          <pc:docMk/>
          <pc:sldMk cId="3094546589" sldId="284"/>
        </pc:sldMkLst>
      </pc:sldChg>
      <pc:sldChg chg="del">
        <pc:chgData name="Raysa Knight" userId="87b019da5b4ccf4e" providerId="LiveId" clId="{04302869-2062-40EA-8DC5-D963FFE615B0}" dt="2025-04-26T22:50:58.356" v="86" actId="47"/>
        <pc:sldMkLst>
          <pc:docMk/>
          <pc:sldMk cId="1120280543" sldId="285"/>
        </pc:sldMkLst>
      </pc:sldChg>
      <pc:sldChg chg="addSp delSp modSp add mod">
        <pc:chgData name="Raysa Knight" userId="87b019da5b4ccf4e" providerId="LiveId" clId="{04302869-2062-40EA-8DC5-D963FFE615B0}" dt="2025-05-01T00:53:06.508" v="825"/>
        <pc:sldMkLst>
          <pc:docMk/>
          <pc:sldMk cId="3143439645" sldId="285"/>
        </pc:sldMkLst>
      </pc:sldChg>
      <pc:sldChg chg="addSp delSp modSp add mod">
        <pc:chgData name="Raysa Knight" userId="87b019da5b4ccf4e" providerId="LiveId" clId="{04302869-2062-40EA-8DC5-D963FFE615B0}" dt="2025-05-01T00:53:06.508" v="825"/>
        <pc:sldMkLst>
          <pc:docMk/>
          <pc:sldMk cId="2342439987" sldId="286"/>
        </pc:sldMkLst>
      </pc:sldChg>
      <pc:sldChg chg="del">
        <pc:chgData name="Raysa Knight" userId="87b019da5b4ccf4e" providerId="LiveId" clId="{04302869-2062-40EA-8DC5-D963FFE615B0}" dt="2025-04-26T22:50:58.722" v="87" actId="47"/>
        <pc:sldMkLst>
          <pc:docMk/>
          <pc:sldMk cId="3900916308" sldId="286"/>
        </pc:sldMkLst>
      </pc:sldChg>
      <pc:sldChg chg="del">
        <pc:chgData name="Raysa Knight" userId="87b019da5b4ccf4e" providerId="LiveId" clId="{04302869-2062-40EA-8DC5-D963FFE615B0}" dt="2025-04-26T22:50:59.065" v="88" actId="47"/>
        <pc:sldMkLst>
          <pc:docMk/>
          <pc:sldMk cId="1854625139" sldId="287"/>
        </pc:sldMkLst>
      </pc:sldChg>
      <pc:sldChg chg="addSp delSp modSp add mod">
        <pc:chgData name="Raysa Knight" userId="87b019da5b4ccf4e" providerId="LiveId" clId="{04302869-2062-40EA-8DC5-D963FFE615B0}" dt="2025-04-26T23:57:09.376" v="792" actId="1076"/>
        <pc:sldMkLst>
          <pc:docMk/>
          <pc:sldMk cId="3565074093" sldId="287"/>
        </pc:sldMkLst>
      </pc:sldChg>
      <pc:sldChg chg="addSp delSp modSp add mod">
        <pc:chgData name="Raysa Knight" userId="87b019da5b4ccf4e" providerId="LiveId" clId="{04302869-2062-40EA-8DC5-D963FFE615B0}" dt="2025-04-26T23:58:23.586" v="810" actId="1076"/>
        <pc:sldMkLst>
          <pc:docMk/>
          <pc:sldMk cId="877882988" sldId="288"/>
        </pc:sldMkLst>
      </pc:sldChg>
      <pc:sldChg chg="del">
        <pc:chgData name="Raysa Knight" userId="87b019da5b4ccf4e" providerId="LiveId" clId="{04302869-2062-40EA-8DC5-D963FFE615B0}" dt="2025-04-26T22:50:59.369" v="89" actId="47"/>
        <pc:sldMkLst>
          <pc:docMk/>
          <pc:sldMk cId="3908442648" sldId="288"/>
        </pc:sldMkLst>
      </pc:sldChg>
      <pc:sldChg chg="del">
        <pc:chgData name="Raysa Knight" userId="87b019da5b4ccf4e" providerId="LiveId" clId="{04302869-2062-40EA-8DC5-D963FFE615B0}" dt="2025-04-26T22:50:59.786" v="90" actId="47"/>
        <pc:sldMkLst>
          <pc:docMk/>
          <pc:sldMk cId="2127259114" sldId="289"/>
        </pc:sldMkLst>
      </pc:sldChg>
      <pc:sldChg chg="add del">
        <pc:chgData name="Raysa Knight" userId="87b019da5b4ccf4e" providerId="LiveId" clId="{04302869-2062-40EA-8DC5-D963FFE615B0}" dt="2025-05-01T00:53:11.774" v="826" actId="47"/>
        <pc:sldMkLst>
          <pc:docMk/>
          <pc:sldMk cId="4091574226" sldId="289"/>
        </pc:sldMkLst>
      </pc:sldChg>
      <pc:sldChg chg="del">
        <pc:chgData name="Raysa Knight" userId="87b019da5b4ccf4e" providerId="LiveId" clId="{04302869-2062-40EA-8DC5-D963FFE615B0}" dt="2025-04-26T22:51:00.136" v="91" actId="47"/>
        <pc:sldMkLst>
          <pc:docMk/>
          <pc:sldMk cId="1100282777" sldId="290"/>
        </pc:sldMkLst>
      </pc:sldChg>
      <pc:sldChg chg="del">
        <pc:chgData name="Raysa Knight" userId="87b019da5b4ccf4e" providerId="LiveId" clId="{04302869-2062-40EA-8DC5-D963FFE615B0}" dt="2025-04-26T22:51:00.435" v="92" actId="47"/>
        <pc:sldMkLst>
          <pc:docMk/>
          <pc:sldMk cId="434288964" sldId="291"/>
        </pc:sldMkLst>
      </pc:sldChg>
      <pc:sldChg chg="del">
        <pc:chgData name="Raysa Knight" userId="87b019da5b4ccf4e" providerId="LiveId" clId="{04302869-2062-40EA-8DC5-D963FFE615B0}" dt="2025-04-26T22:51:00.748" v="93" actId="47"/>
        <pc:sldMkLst>
          <pc:docMk/>
          <pc:sldMk cId="1467743756" sldId="292"/>
        </pc:sldMkLst>
      </pc:sldChg>
      <pc:sldChg chg="del">
        <pc:chgData name="Raysa Knight" userId="87b019da5b4ccf4e" providerId="LiveId" clId="{04302869-2062-40EA-8DC5-D963FFE615B0}" dt="2025-04-26T22:51:01.062" v="94" actId="47"/>
        <pc:sldMkLst>
          <pc:docMk/>
          <pc:sldMk cId="337708105" sldId="293"/>
        </pc:sldMkLst>
      </pc:sldChg>
      <pc:sldChg chg="del">
        <pc:chgData name="Raysa Knight" userId="87b019da5b4ccf4e" providerId="LiveId" clId="{04302869-2062-40EA-8DC5-D963FFE615B0}" dt="2025-04-26T22:51:01.494" v="95" actId="47"/>
        <pc:sldMkLst>
          <pc:docMk/>
          <pc:sldMk cId="511409186" sldId="294"/>
        </pc:sldMkLst>
      </pc:sldChg>
      <pc:sldChg chg="del">
        <pc:chgData name="Raysa Knight" userId="87b019da5b4ccf4e" providerId="LiveId" clId="{04302869-2062-40EA-8DC5-D963FFE615B0}" dt="2025-04-26T22:51:01.892" v="96" actId="47"/>
        <pc:sldMkLst>
          <pc:docMk/>
          <pc:sldMk cId="2040165456" sldId="295"/>
        </pc:sldMkLst>
      </pc:sldChg>
      <pc:sldChg chg="del">
        <pc:chgData name="Raysa Knight" userId="87b019da5b4ccf4e" providerId="LiveId" clId="{04302869-2062-40EA-8DC5-D963FFE615B0}" dt="2025-04-26T22:50:53.011" v="64" actId="47"/>
        <pc:sldMkLst>
          <pc:docMk/>
          <pc:sldMk cId="4272214443" sldId="296"/>
        </pc:sldMkLst>
      </pc:sldChg>
    </pc:docChg>
  </pc:docChgLst>
  <pc:docChgLst>
    <pc:chgData name="Raysa Knight" userId="87b019da5b4ccf4e" providerId="LiveId" clId="{7C7FB4DF-848D-4E11-8910-39086EC9BC11}"/>
    <pc:docChg chg="custSel addSld delSld modSld">
      <pc:chgData name="Raysa Knight" userId="87b019da5b4ccf4e" providerId="LiveId" clId="{7C7FB4DF-848D-4E11-8910-39086EC9BC11}" dt="2025-04-11T01:26:37.114" v="350"/>
      <pc:docMkLst>
        <pc:docMk/>
      </pc:docMkLst>
      <pc:sldChg chg="modSp mod">
        <pc:chgData name="Raysa Knight" userId="87b019da5b4ccf4e" providerId="LiveId" clId="{7C7FB4DF-848D-4E11-8910-39086EC9BC11}" dt="2025-04-07T18:54:52.993" v="78" actId="20577"/>
        <pc:sldMkLst>
          <pc:docMk/>
          <pc:sldMk cId="2819061990" sldId="256"/>
        </pc:sldMkLst>
        <pc:spChg chg="mod">
          <ac:chgData name="Raysa Knight" userId="87b019da5b4ccf4e" providerId="LiveId" clId="{7C7FB4DF-848D-4E11-8910-39086EC9BC11}" dt="2025-04-07T18:54:11.067" v="34" actId="20577"/>
          <ac:spMkLst>
            <pc:docMk/>
            <pc:sldMk cId="2819061990" sldId="256"/>
            <ac:spMk id="3" creationId="{BA657B60-DE69-DB80-E3A1-04F36E2F1724}"/>
          </ac:spMkLst>
        </pc:spChg>
        <pc:spChg chg="mod">
          <ac:chgData name="Raysa Knight" userId="87b019da5b4ccf4e" providerId="LiveId" clId="{7C7FB4DF-848D-4E11-8910-39086EC9BC11}" dt="2025-04-07T18:54:52.993" v="78" actId="20577"/>
          <ac:spMkLst>
            <pc:docMk/>
            <pc:sldMk cId="2819061990" sldId="256"/>
            <ac:spMk id="6" creationId="{6B2871E4-D4AC-9271-7ACF-CE3CBCA20BF7}"/>
          </ac:spMkLst>
        </pc:spChg>
      </pc:sldChg>
      <pc:sldChg chg="del">
        <pc:chgData name="Raysa Knight" userId="87b019da5b4ccf4e" providerId="LiveId" clId="{7C7FB4DF-848D-4E11-8910-39086EC9BC11}" dt="2025-04-07T18:54:59.749" v="79" actId="47"/>
        <pc:sldMkLst>
          <pc:docMk/>
          <pc:sldMk cId="3565847374" sldId="275"/>
        </pc:sldMkLst>
      </pc:sldChg>
      <pc:sldChg chg="del">
        <pc:chgData name="Raysa Knight" userId="87b019da5b4ccf4e" providerId="LiveId" clId="{7C7FB4DF-848D-4E11-8910-39086EC9BC11}" dt="2025-04-07T18:55:00.249" v="80" actId="47"/>
        <pc:sldMkLst>
          <pc:docMk/>
          <pc:sldMk cId="3965309952" sldId="294"/>
        </pc:sldMkLst>
      </pc:sldChg>
      <pc:sldChg chg="del">
        <pc:chgData name="Raysa Knight" userId="87b019da5b4ccf4e" providerId="LiveId" clId="{7C7FB4DF-848D-4E11-8910-39086EC9BC11}" dt="2025-04-07T18:55:00.624" v="81" actId="47"/>
        <pc:sldMkLst>
          <pc:docMk/>
          <pc:sldMk cId="3020400574" sldId="295"/>
        </pc:sldMkLst>
      </pc:sldChg>
      <pc:sldChg chg="del">
        <pc:chgData name="Raysa Knight" userId="87b019da5b4ccf4e" providerId="LiveId" clId="{7C7FB4DF-848D-4E11-8910-39086EC9BC11}" dt="2025-04-07T18:55:01.032" v="82" actId="47"/>
        <pc:sldMkLst>
          <pc:docMk/>
          <pc:sldMk cId="4178105997" sldId="296"/>
        </pc:sldMkLst>
      </pc:sldChg>
      <pc:sldChg chg="del">
        <pc:chgData name="Raysa Knight" userId="87b019da5b4ccf4e" providerId="LiveId" clId="{7C7FB4DF-848D-4E11-8910-39086EC9BC11}" dt="2025-04-07T18:55:01.381" v="83" actId="47"/>
        <pc:sldMkLst>
          <pc:docMk/>
          <pc:sldMk cId="463259047" sldId="297"/>
        </pc:sldMkLst>
      </pc:sldChg>
      <pc:sldChg chg="del">
        <pc:chgData name="Raysa Knight" userId="87b019da5b4ccf4e" providerId="LiveId" clId="{7C7FB4DF-848D-4E11-8910-39086EC9BC11}" dt="2025-04-07T18:55:01.791" v="84" actId="47"/>
        <pc:sldMkLst>
          <pc:docMk/>
          <pc:sldMk cId="3339687373" sldId="298"/>
        </pc:sldMkLst>
      </pc:sldChg>
      <pc:sldChg chg="del">
        <pc:chgData name="Raysa Knight" userId="87b019da5b4ccf4e" providerId="LiveId" clId="{7C7FB4DF-848D-4E11-8910-39086EC9BC11}" dt="2025-04-07T18:55:02.177" v="85" actId="47"/>
        <pc:sldMkLst>
          <pc:docMk/>
          <pc:sldMk cId="173481445" sldId="299"/>
        </pc:sldMkLst>
      </pc:sldChg>
      <pc:sldChg chg="del">
        <pc:chgData name="Raysa Knight" userId="87b019da5b4ccf4e" providerId="LiveId" clId="{7C7FB4DF-848D-4E11-8910-39086EC9BC11}" dt="2025-04-07T18:55:02.578" v="86" actId="47"/>
        <pc:sldMkLst>
          <pc:docMk/>
          <pc:sldMk cId="3138425886" sldId="300"/>
        </pc:sldMkLst>
      </pc:sldChg>
      <pc:sldChg chg="del">
        <pc:chgData name="Raysa Knight" userId="87b019da5b4ccf4e" providerId="LiveId" clId="{7C7FB4DF-848D-4E11-8910-39086EC9BC11}" dt="2025-04-07T18:55:02.934" v="87" actId="47"/>
        <pc:sldMkLst>
          <pc:docMk/>
          <pc:sldMk cId="2653802240" sldId="301"/>
        </pc:sldMkLst>
      </pc:sldChg>
      <pc:sldChg chg="del">
        <pc:chgData name="Raysa Knight" userId="87b019da5b4ccf4e" providerId="LiveId" clId="{7C7FB4DF-848D-4E11-8910-39086EC9BC11}" dt="2025-04-07T18:55:03.271" v="88" actId="47"/>
        <pc:sldMkLst>
          <pc:docMk/>
          <pc:sldMk cId="4152327967" sldId="302"/>
        </pc:sldMkLst>
      </pc:sldChg>
      <pc:sldChg chg="del">
        <pc:chgData name="Raysa Knight" userId="87b019da5b4ccf4e" providerId="LiveId" clId="{7C7FB4DF-848D-4E11-8910-39086EC9BC11}" dt="2025-04-07T18:55:03.602" v="89" actId="47"/>
        <pc:sldMkLst>
          <pc:docMk/>
          <pc:sldMk cId="2075570958" sldId="303"/>
        </pc:sldMkLst>
      </pc:sldChg>
      <pc:sldChg chg="del">
        <pc:chgData name="Raysa Knight" userId="87b019da5b4ccf4e" providerId="LiveId" clId="{7C7FB4DF-848D-4E11-8910-39086EC9BC11}" dt="2025-04-07T18:55:03.933" v="90" actId="47"/>
        <pc:sldMkLst>
          <pc:docMk/>
          <pc:sldMk cId="1350276963" sldId="304"/>
        </pc:sldMkLst>
      </pc:sldChg>
      <pc:sldChg chg="del">
        <pc:chgData name="Raysa Knight" userId="87b019da5b4ccf4e" providerId="LiveId" clId="{7C7FB4DF-848D-4E11-8910-39086EC9BC11}" dt="2025-04-07T18:55:04.235" v="91" actId="47"/>
        <pc:sldMkLst>
          <pc:docMk/>
          <pc:sldMk cId="623711503" sldId="305"/>
        </pc:sldMkLst>
      </pc:sldChg>
      <pc:sldChg chg="del">
        <pc:chgData name="Raysa Knight" userId="87b019da5b4ccf4e" providerId="LiveId" clId="{7C7FB4DF-848D-4E11-8910-39086EC9BC11}" dt="2025-04-07T18:55:04.563" v="92" actId="47"/>
        <pc:sldMkLst>
          <pc:docMk/>
          <pc:sldMk cId="1922387705" sldId="306"/>
        </pc:sldMkLst>
      </pc:sldChg>
      <pc:sldChg chg="del">
        <pc:chgData name="Raysa Knight" userId="87b019da5b4ccf4e" providerId="LiveId" clId="{7C7FB4DF-848D-4E11-8910-39086EC9BC11}" dt="2025-04-07T18:55:04.830" v="93" actId="47"/>
        <pc:sldMkLst>
          <pc:docMk/>
          <pc:sldMk cId="82901720" sldId="307"/>
        </pc:sldMkLst>
      </pc:sldChg>
      <pc:sldChg chg="del">
        <pc:chgData name="Raysa Knight" userId="87b019da5b4ccf4e" providerId="LiveId" clId="{7C7FB4DF-848D-4E11-8910-39086EC9BC11}" dt="2025-04-07T18:55:05.127" v="94" actId="47"/>
        <pc:sldMkLst>
          <pc:docMk/>
          <pc:sldMk cId="1254799321" sldId="308"/>
        </pc:sldMkLst>
      </pc:sldChg>
      <pc:sldChg chg="del">
        <pc:chgData name="Raysa Knight" userId="87b019da5b4ccf4e" providerId="LiveId" clId="{7C7FB4DF-848D-4E11-8910-39086EC9BC11}" dt="2025-04-07T18:55:05.384" v="95" actId="47"/>
        <pc:sldMkLst>
          <pc:docMk/>
          <pc:sldMk cId="4152493538" sldId="309"/>
        </pc:sldMkLst>
      </pc:sldChg>
      <pc:sldChg chg="del">
        <pc:chgData name="Raysa Knight" userId="87b019da5b4ccf4e" providerId="LiveId" clId="{7C7FB4DF-848D-4E11-8910-39086EC9BC11}" dt="2025-04-07T18:55:05.686" v="96" actId="47"/>
        <pc:sldMkLst>
          <pc:docMk/>
          <pc:sldMk cId="4077506850" sldId="310"/>
        </pc:sldMkLst>
      </pc:sldChg>
      <pc:sldChg chg="del">
        <pc:chgData name="Raysa Knight" userId="87b019da5b4ccf4e" providerId="LiveId" clId="{7C7FB4DF-848D-4E11-8910-39086EC9BC11}" dt="2025-04-07T18:55:06.271" v="98" actId="47"/>
        <pc:sldMkLst>
          <pc:docMk/>
          <pc:sldMk cId="328482700" sldId="311"/>
        </pc:sldMkLst>
      </pc:sldChg>
      <pc:sldChg chg="del">
        <pc:chgData name="Raysa Knight" userId="87b019da5b4ccf4e" providerId="LiveId" clId="{7C7FB4DF-848D-4E11-8910-39086EC9BC11}" dt="2025-04-07T18:55:06.553" v="99" actId="47"/>
        <pc:sldMkLst>
          <pc:docMk/>
          <pc:sldMk cId="3352808278" sldId="312"/>
        </pc:sldMkLst>
      </pc:sldChg>
      <pc:sldChg chg="addSp delSp modSp mod">
        <pc:chgData name="Raysa Knight" userId="87b019da5b4ccf4e" providerId="LiveId" clId="{7C7FB4DF-848D-4E11-8910-39086EC9BC11}" dt="2025-04-07T18:55:37.120" v="104" actId="14100"/>
        <pc:sldMkLst>
          <pc:docMk/>
          <pc:sldMk cId="3617207247" sldId="313"/>
        </pc:sldMkLst>
      </pc:sldChg>
      <pc:sldChg chg="addSp delSp modSp add mod">
        <pc:chgData name="Raysa Knight" userId="87b019da5b4ccf4e" providerId="LiveId" clId="{7C7FB4DF-848D-4E11-8910-39086EC9BC11}" dt="2025-04-07T18:56:19.070" v="110" actId="14100"/>
        <pc:sldMkLst>
          <pc:docMk/>
          <pc:sldMk cId="1512039862" sldId="314"/>
        </pc:sldMkLst>
      </pc:sldChg>
      <pc:sldChg chg="del">
        <pc:chgData name="Raysa Knight" userId="87b019da5b4ccf4e" providerId="LiveId" clId="{7C7FB4DF-848D-4E11-8910-39086EC9BC11}" dt="2025-04-07T18:55:05.975" v="97" actId="47"/>
        <pc:sldMkLst>
          <pc:docMk/>
          <pc:sldMk cId="2580925767" sldId="314"/>
        </pc:sldMkLst>
      </pc:sldChg>
      <pc:sldChg chg="addSp delSp add mod">
        <pc:chgData name="Raysa Knight" userId="87b019da5b4ccf4e" providerId="LiveId" clId="{7C7FB4DF-848D-4E11-8910-39086EC9BC11}" dt="2025-04-07T18:57:01.104" v="113" actId="22"/>
        <pc:sldMkLst>
          <pc:docMk/>
          <pc:sldMk cId="3052519908" sldId="315"/>
        </pc:sldMkLst>
      </pc:sldChg>
      <pc:sldChg chg="addSp delSp modSp add mod">
        <pc:chgData name="Raysa Knight" userId="87b019da5b4ccf4e" providerId="LiveId" clId="{7C7FB4DF-848D-4E11-8910-39086EC9BC11}" dt="2025-04-07T18:59:15.165" v="119" actId="14100"/>
        <pc:sldMkLst>
          <pc:docMk/>
          <pc:sldMk cId="1915134845" sldId="316"/>
        </pc:sldMkLst>
      </pc:sldChg>
      <pc:sldChg chg="addSp delSp modSp add mod">
        <pc:chgData name="Raysa Knight" userId="87b019da5b4ccf4e" providerId="LiveId" clId="{7C7FB4DF-848D-4E11-8910-39086EC9BC11}" dt="2025-04-07T19:00:08.127" v="127" actId="1076"/>
        <pc:sldMkLst>
          <pc:docMk/>
          <pc:sldMk cId="3787809423" sldId="317"/>
        </pc:sldMkLst>
      </pc:sldChg>
      <pc:sldChg chg="addSp delSp modSp add mod">
        <pc:chgData name="Raysa Knight" userId="87b019da5b4ccf4e" providerId="LiveId" clId="{7C7FB4DF-848D-4E11-8910-39086EC9BC11}" dt="2025-04-11T00:26:58.302" v="349"/>
        <pc:sldMkLst>
          <pc:docMk/>
          <pc:sldMk cId="29467043" sldId="318"/>
        </pc:sldMkLst>
      </pc:sldChg>
      <pc:sldChg chg="addSp delSp modSp add mod">
        <pc:chgData name="Raysa Knight" userId="87b019da5b4ccf4e" providerId="LiveId" clId="{7C7FB4DF-848D-4E11-8910-39086EC9BC11}" dt="2025-04-07T19:02:59.481" v="143" actId="14100"/>
        <pc:sldMkLst>
          <pc:docMk/>
          <pc:sldMk cId="1116563216" sldId="319"/>
        </pc:sldMkLst>
      </pc:sldChg>
      <pc:sldChg chg="addSp delSp modSp add mod">
        <pc:chgData name="Raysa Knight" userId="87b019da5b4ccf4e" providerId="LiveId" clId="{7C7FB4DF-848D-4E11-8910-39086EC9BC11}" dt="2025-04-11T00:26:58.302" v="349"/>
        <pc:sldMkLst>
          <pc:docMk/>
          <pc:sldMk cId="3136062226" sldId="320"/>
        </pc:sldMkLst>
      </pc:sldChg>
      <pc:sldChg chg="addSp delSp modSp add mod">
        <pc:chgData name="Raysa Knight" userId="87b019da5b4ccf4e" providerId="LiveId" clId="{7C7FB4DF-848D-4E11-8910-39086EC9BC11}" dt="2025-04-11T00:26:58.302" v="349"/>
        <pc:sldMkLst>
          <pc:docMk/>
          <pc:sldMk cId="1225404840" sldId="321"/>
        </pc:sldMkLst>
      </pc:sldChg>
      <pc:sldChg chg="addSp delSp modSp add mod">
        <pc:chgData name="Raysa Knight" userId="87b019da5b4ccf4e" providerId="LiveId" clId="{7C7FB4DF-848D-4E11-8910-39086EC9BC11}" dt="2025-04-11T00:26:58.302" v="349"/>
        <pc:sldMkLst>
          <pc:docMk/>
          <pc:sldMk cId="1737406413" sldId="322"/>
        </pc:sldMkLst>
      </pc:sldChg>
      <pc:sldChg chg="addSp delSp modSp add mod">
        <pc:chgData name="Raysa Knight" userId="87b019da5b4ccf4e" providerId="LiveId" clId="{7C7FB4DF-848D-4E11-8910-39086EC9BC11}" dt="2025-04-11T00:26:58.302" v="349"/>
        <pc:sldMkLst>
          <pc:docMk/>
          <pc:sldMk cId="1845697573" sldId="323"/>
        </pc:sldMkLst>
      </pc:sldChg>
      <pc:sldChg chg="addSp delSp modSp add del mod">
        <pc:chgData name="Raysa Knight" userId="87b019da5b4ccf4e" providerId="LiveId" clId="{7C7FB4DF-848D-4E11-8910-39086EC9BC11}" dt="2025-04-07T19:07:27.588" v="177" actId="47"/>
        <pc:sldMkLst>
          <pc:docMk/>
          <pc:sldMk cId="1346047279" sldId="324"/>
        </pc:sldMkLst>
      </pc:sldChg>
      <pc:sldChg chg="addSp delSp modSp add mod">
        <pc:chgData name="Raysa Knight" userId="87b019da5b4ccf4e" providerId="LiveId" clId="{7C7FB4DF-848D-4E11-8910-39086EC9BC11}" dt="2025-04-11T00:26:58.302" v="349"/>
        <pc:sldMkLst>
          <pc:docMk/>
          <pc:sldMk cId="3858941734" sldId="324"/>
        </pc:sldMkLst>
      </pc:sldChg>
      <pc:sldChg chg="addSp delSp add mod">
        <pc:chgData name="Raysa Knight" userId="87b019da5b4ccf4e" providerId="LiveId" clId="{7C7FB4DF-848D-4E11-8910-39086EC9BC11}" dt="2025-04-11T00:26:58.302" v="349"/>
        <pc:sldMkLst>
          <pc:docMk/>
          <pc:sldMk cId="2576087643" sldId="325"/>
        </pc:sldMkLst>
      </pc:sldChg>
      <pc:sldChg chg="add del">
        <pc:chgData name="Raysa Knight" userId="87b019da5b4ccf4e" providerId="LiveId" clId="{7C7FB4DF-848D-4E11-8910-39086EC9BC11}" dt="2025-04-07T19:07:51.928" v="183" actId="47"/>
        <pc:sldMkLst>
          <pc:docMk/>
          <pc:sldMk cId="4051305202" sldId="325"/>
        </pc:sldMkLst>
      </pc:sldChg>
      <pc:sldChg chg="addSp delSp add mod">
        <pc:chgData name="Raysa Knight" userId="87b019da5b4ccf4e" providerId="LiveId" clId="{7C7FB4DF-848D-4E11-8910-39086EC9BC11}" dt="2025-04-11T00:26:58.302" v="349"/>
        <pc:sldMkLst>
          <pc:docMk/>
          <pc:sldMk cId="1185362446" sldId="326"/>
        </pc:sldMkLst>
      </pc:sldChg>
      <pc:sldChg chg="addSp delSp modSp add mod">
        <pc:chgData name="Raysa Knight" userId="87b019da5b4ccf4e" providerId="LiveId" clId="{7C7FB4DF-848D-4E11-8910-39086EC9BC11}" dt="2025-04-11T00:26:58.302" v="349"/>
        <pc:sldMkLst>
          <pc:docMk/>
          <pc:sldMk cId="976177245" sldId="327"/>
        </pc:sldMkLst>
      </pc:sldChg>
      <pc:sldChg chg="addSp delSp modSp add mod">
        <pc:chgData name="Raysa Knight" userId="87b019da5b4ccf4e" providerId="LiveId" clId="{7C7FB4DF-848D-4E11-8910-39086EC9BC11}" dt="2025-04-07T19:10:44.424" v="200" actId="14100"/>
        <pc:sldMkLst>
          <pc:docMk/>
          <pc:sldMk cId="1868535235" sldId="328"/>
        </pc:sldMkLst>
      </pc:sldChg>
      <pc:sldChg chg="addSp delSp modSp add mod">
        <pc:chgData name="Raysa Knight" userId="87b019da5b4ccf4e" providerId="LiveId" clId="{7C7FB4DF-848D-4E11-8910-39086EC9BC11}" dt="2025-04-11T01:26:37.114" v="350"/>
        <pc:sldMkLst>
          <pc:docMk/>
          <pc:sldMk cId="4261415094" sldId="329"/>
        </pc:sldMkLst>
      </pc:sldChg>
      <pc:sldChg chg="addSp delSp modSp add mod">
        <pc:chgData name="Raysa Knight" userId="87b019da5b4ccf4e" providerId="LiveId" clId="{7C7FB4DF-848D-4E11-8910-39086EC9BC11}" dt="2025-04-11T01:26:37.114" v="350"/>
        <pc:sldMkLst>
          <pc:docMk/>
          <pc:sldMk cId="2060804122" sldId="330"/>
        </pc:sldMkLst>
      </pc:sldChg>
      <pc:sldChg chg="addSp delSp modSp add mod">
        <pc:chgData name="Raysa Knight" userId="87b019da5b4ccf4e" providerId="LiveId" clId="{7C7FB4DF-848D-4E11-8910-39086EC9BC11}" dt="2025-04-07T19:12:53.247" v="239" actId="14100"/>
        <pc:sldMkLst>
          <pc:docMk/>
          <pc:sldMk cId="2500169341" sldId="331"/>
        </pc:sldMkLst>
      </pc:sldChg>
      <pc:sldChg chg="addSp delSp modSp add mod">
        <pc:chgData name="Raysa Knight" userId="87b019da5b4ccf4e" providerId="LiveId" clId="{7C7FB4DF-848D-4E11-8910-39086EC9BC11}" dt="2025-04-11T01:26:37.114" v="350"/>
        <pc:sldMkLst>
          <pc:docMk/>
          <pc:sldMk cId="6954945" sldId="332"/>
        </pc:sldMkLst>
      </pc:sldChg>
      <pc:sldChg chg="addSp delSp modSp add mod">
        <pc:chgData name="Raysa Knight" userId="87b019da5b4ccf4e" providerId="LiveId" clId="{7C7FB4DF-848D-4E11-8910-39086EC9BC11}" dt="2025-04-11T01:26:37.114" v="350"/>
        <pc:sldMkLst>
          <pc:docMk/>
          <pc:sldMk cId="1268243127" sldId="333"/>
        </pc:sldMkLst>
      </pc:sldChg>
      <pc:sldChg chg="addSp delSp modSp add mod">
        <pc:chgData name="Raysa Knight" userId="87b019da5b4ccf4e" providerId="LiveId" clId="{7C7FB4DF-848D-4E11-8910-39086EC9BC11}" dt="2025-04-11T01:26:37.114" v="350"/>
        <pc:sldMkLst>
          <pc:docMk/>
          <pc:sldMk cId="3813764735" sldId="334"/>
        </pc:sldMkLst>
      </pc:sldChg>
      <pc:sldChg chg="addSp delSp modSp add mod">
        <pc:chgData name="Raysa Knight" userId="87b019da5b4ccf4e" providerId="LiveId" clId="{7C7FB4DF-848D-4E11-8910-39086EC9BC11}" dt="2025-04-07T19:15:07.374" v="262" actId="14100"/>
        <pc:sldMkLst>
          <pc:docMk/>
          <pc:sldMk cId="2781328030" sldId="335"/>
        </pc:sldMkLst>
      </pc:sldChg>
      <pc:sldChg chg="addSp delSp modSp add mod">
        <pc:chgData name="Raysa Knight" userId="87b019da5b4ccf4e" providerId="LiveId" clId="{7C7FB4DF-848D-4E11-8910-39086EC9BC11}" dt="2025-04-11T01:26:37.114" v="350"/>
        <pc:sldMkLst>
          <pc:docMk/>
          <pc:sldMk cId="2879206812" sldId="336"/>
        </pc:sldMkLst>
      </pc:sldChg>
      <pc:sldChg chg="addSp delSp modSp add mod">
        <pc:chgData name="Raysa Knight" userId="87b019da5b4ccf4e" providerId="LiveId" clId="{7C7FB4DF-848D-4E11-8910-39086EC9BC11}" dt="2025-04-11T01:26:37.114" v="350"/>
        <pc:sldMkLst>
          <pc:docMk/>
          <pc:sldMk cId="564099955" sldId="337"/>
        </pc:sldMkLst>
      </pc:sldChg>
      <pc:sldChg chg="addSp delSp modSp add mod">
        <pc:chgData name="Raysa Knight" userId="87b019da5b4ccf4e" providerId="LiveId" clId="{7C7FB4DF-848D-4E11-8910-39086EC9BC11}" dt="2025-04-07T19:17:28.043" v="282" actId="14100"/>
        <pc:sldMkLst>
          <pc:docMk/>
          <pc:sldMk cId="2579563511" sldId="338"/>
        </pc:sldMkLst>
      </pc:sldChg>
      <pc:sldChg chg="addSp delSp modSp add mod">
        <pc:chgData name="Raysa Knight" userId="87b019da5b4ccf4e" providerId="LiveId" clId="{7C7FB4DF-848D-4E11-8910-39086EC9BC11}" dt="2025-04-11T01:26:37.114" v="350"/>
        <pc:sldMkLst>
          <pc:docMk/>
          <pc:sldMk cId="3632992023" sldId="339"/>
        </pc:sldMkLst>
      </pc:sldChg>
      <pc:sldChg chg="addSp delSp modSp add mod">
        <pc:chgData name="Raysa Knight" userId="87b019da5b4ccf4e" providerId="LiveId" clId="{7C7FB4DF-848D-4E11-8910-39086EC9BC11}" dt="2025-04-11T01:26:37.114" v="350"/>
        <pc:sldMkLst>
          <pc:docMk/>
          <pc:sldMk cId="1090524636" sldId="340"/>
        </pc:sldMkLst>
      </pc:sldChg>
      <pc:sldChg chg="addSp delSp modSp add mod">
        <pc:chgData name="Raysa Knight" userId="87b019da5b4ccf4e" providerId="LiveId" clId="{7C7FB4DF-848D-4E11-8910-39086EC9BC11}" dt="2025-04-11T01:26:37.114" v="350"/>
        <pc:sldMkLst>
          <pc:docMk/>
          <pc:sldMk cId="3992347877" sldId="341"/>
        </pc:sldMkLst>
      </pc:sldChg>
      <pc:sldChg chg="addSp delSp modSp add mod">
        <pc:chgData name="Raysa Knight" userId="87b019da5b4ccf4e" providerId="LiveId" clId="{7C7FB4DF-848D-4E11-8910-39086EC9BC11}" dt="2025-04-11T01:26:37.114" v="350"/>
        <pc:sldMkLst>
          <pc:docMk/>
          <pc:sldMk cId="2101410920" sldId="342"/>
        </pc:sldMkLst>
      </pc:sldChg>
      <pc:sldChg chg="addSp delSp modSp add mod">
        <pc:chgData name="Raysa Knight" userId="87b019da5b4ccf4e" providerId="LiveId" clId="{7C7FB4DF-848D-4E11-8910-39086EC9BC11}" dt="2025-04-11T01:26:37.114" v="350"/>
        <pc:sldMkLst>
          <pc:docMk/>
          <pc:sldMk cId="3590054676" sldId="343"/>
        </pc:sldMkLst>
      </pc:sldChg>
      <pc:sldChg chg="addSp delSp modSp new mod">
        <pc:chgData name="Raysa Knight" userId="87b019da5b4ccf4e" providerId="LiveId" clId="{7C7FB4DF-848D-4E11-8910-39086EC9BC11}" dt="2025-04-11T01:26:37.114" v="350"/>
        <pc:sldMkLst>
          <pc:docMk/>
          <pc:sldMk cId="4154751828" sldId="344"/>
        </pc:sldMkLst>
      </pc:sldChg>
    </pc:docChg>
  </pc:docChgLst>
  <pc:docChgLst>
    <pc:chgData name="Raysa Knight" userId="87b019da5b4ccf4e" providerId="LiveId" clId="{741263B2-99B0-4807-AF6E-784450127F85}"/>
    <pc:docChg chg="custSel addSld delSld modSld">
      <pc:chgData name="Raysa Knight" userId="87b019da5b4ccf4e" providerId="LiveId" clId="{741263B2-99B0-4807-AF6E-784450127F85}" dt="2025-04-02T19:30:44.996" v="355" actId="47"/>
      <pc:docMkLst>
        <pc:docMk/>
      </pc:docMkLst>
      <pc:sldChg chg="modSp mod">
        <pc:chgData name="Raysa Knight" userId="87b019da5b4ccf4e" providerId="LiveId" clId="{741263B2-99B0-4807-AF6E-784450127F85}" dt="2025-04-02T19:13:47.081" v="187" actId="5793"/>
        <pc:sldMkLst>
          <pc:docMk/>
          <pc:sldMk cId="2819061990" sldId="256"/>
        </pc:sldMkLst>
        <pc:spChg chg="mod">
          <ac:chgData name="Raysa Knight" userId="87b019da5b4ccf4e" providerId="LiveId" clId="{741263B2-99B0-4807-AF6E-784450127F85}" dt="2025-04-02T19:13:47.081" v="187" actId="5793"/>
          <ac:spMkLst>
            <pc:docMk/>
            <pc:sldMk cId="2819061990" sldId="256"/>
            <ac:spMk id="3" creationId="{BA657B60-DE69-DB80-E3A1-04F36E2F1724}"/>
          </ac:spMkLst>
        </pc:spChg>
        <pc:spChg chg="mod">
          <ac:chgData name="Raysa Knight" userId="87b019da5b4ccf4e" providerId="LiveId" clId="{741263B2-99B0-4807-AF6E-784450127F85}" dt="2025-04-02T19:13:31.876" v="159" actId="20577"/>
          <ac:spMkLst>
            <pc:docMk/>
            <pc:sldMk cId="2819061990" sldId="256"/>
            <ac:spMk id="6" creationId="{6B2871E4-D4AC-9271-7ACF-CE3CBCA20BF7}"/>
          </ac:spMkLst>
        </pc:spChg>
      </pc:sldChg>
      <pc:sldChg chg="delSp modSp mod">
        <pc:chgData name="Raysa Knight" userId="87b019da5b4ccf4e" providerId="LiveId" clId="{741263B2-99B0-4807-AF6E-784450127F85}" dt="2025-04-02T19:14:01.426" v="189" actId="1076"/>
        <pc:sldMkLst>
          <pc:docMk/>
          <pc:sldMk cId="3565847374" sldId="275"/>
        </pc:sldMkLst>
      </pc:sldChg>
      <pc:sldChg chg="modSp mod">
        <pc:chgData name="Raysa Knight" userId="87b019da5b4ccf4e" providerId="LiveId" clId="{741263B2-99B0-4807-AF6E-784450127F85}" dt="2025-04-02T19:30:42.599" v="354" actId="5793"/>
        <pc:sldMkLst>
          <pc:docMk/>
          <pc:sldMk cId="1397691707" sldId="293"/>
        </pc:sldMkLst>
      </pc:sldChg>
      <pc:sldChg chg="addSp delSp modSp add mod">
        <pc:chgData name="Raysa Knight" userId="87b019da5b4ccf4e" providerId="LiveId" clId="{741263B2-99B0-4807-AF6E-784450127F85}" dt="2025-04-02T19:14:36.991" v="194" actId="14100"/>
        <pc:sldMkLst>
          <pc:docMk/>
          <pc:sldMk cId="3965309952" sldId="294"/>
        </pc:sldMkLst>
      </pc:sldChg>
      <pc:sldChg chg="addSp delSp modSp add mod">
        <pc:chgData name="Raysa Knight" userId="87b019da5b4ccf4e" providerId="LiveId" clId="{741263B2-99B0-4807-AF6E-784450127F85}" dt="2025-04-02T19:15:11.116" v="201" actId="14100"/>
        <pc:sldMkLst>
          <pc:docMk/>
          <pc:sldMk cId="3020400574" sldId="295"/>
        </pc:sldMkLst>
      </pc:sldChg>
      <pc:sldChg chg="addSp delSp modSp add mod">
        <pc:chgData name="Raysa Knight" userId="87b019da5b4ccf4e" providerId="LiveId" clId="{741263B2-99B0-4807-AF6E-784450127F85}" dt="2025-04-02T19:15:39.882" v="207" actId="14100"/>
        <pc:sldMkLst>
          <pc:docMk/>
          <pc:sldMk cId="4178105997" sldId="296"/>
        </pc:sldMkLst>
      </pc:sldChg>
      <pc:sldChg chg="addSp delSp modSp add mod">
        <pc:chgData name="Raysa Knight" userId="87b019da5b4ccf4e" providerId="LiveId" clId="{741263B2-99B0-4807-AF6E-784450127F85}" dt="2025-04-02T19:16:07.636" v="213" actId="14100"/>
        <pc:sldMkLst>
          <pc:docMk/>
          <pc:sldMk cId="463259047" sldId="297"/>
        </pc:sldMkLst>
      </pc:sldChg>
      <pc:sldChg chg="addSp delSp modSp add mod">
        <pc:chgData name="Raysa Knight" userId="87b019da5b4ccf4e" providerId="LiveId" clId="{741263B2-99B0-4807-AF6E-784450127F85}" dt="2025-04-02T19:16:39.660" v="218" actId="14100"/>
        <pc:sldMkLst>
          <pc:docMk/>
          <pc:sldMk cId="3339687373" sldId="298"/>
        </pc:sldMkLst>
      </pc:sldChg>
      <pc:sldChg chg="addSp delSp modSp add mod">
        <pc:chgData name="Raysa Knight" userId="87b019da5b4ccf4e" providerId="LiveId" clId="{741263B2-99B0-4807-AF6E-784450127F85}" dt="2025-04-02T19:17:14.106" v="223" actId="14100"/>
        <pc:sldMkLst>
          <pc:docMk/>
          <pc:sldMk cId="173481445" sldId="299"/>
        </pc:sldMkLst>
      </pc:sldChg>
      <pc:sldChg chg="addSp delSp modSp add mod">
        <pc:chgData name="Raysa Knight" userId="87b019da5b4ccf4e" providerId="LiveId" clId="{741263B2-99B0-4807-AF6E-784450127F85}" dt="2025-04-02T19:17:46.489" v="228" actId="14100"/>
        <pc:sldMkLst>
          <pc:docMk/>
          <pc:sldMk cId="3138425886" sldId="300"/>
        </pc:sldMkLst>
      </pc:sldChg>
      <pc:sldChg chg="addSp delSp modSp add mod">
        <pc:chgData name="Raysa Knight" userId="87b019da5b4ccf4e" providerId="LiveId" clId="{741263B2-99B0-4807-AF6E-784450127F85}" dt="2025-04-02T19:18:18.192" v="234" actId="14100"/>
        <pc:sldMkLst>
          <pc:docMk/>
          <pc:sldMk cId="2653802240" sldId="301"/>
        </pc:sldMkLst>
      </pc:sldChg>
      <pc:sldChg chg="addSp delSp modSp add mod">
        <pc:chgData name="Raysa Knight" userId="87b019da5b4ccf4e" providerId="LiveId" clId="{741263B2-99B0-4807-AF6E-784450127F85}" dt="2025-04-02T19:18:56.675" v="239" actId="14100"/>
        <pc:sldMkLst>
          <pc:docMk/>
          <pc:sldMk cId="4152327967" sldId="302"/>
        </pc:sldMkLst>
      </pc:sldChg>
      <pc:sldChg chg="addSp delSp modSp add mod">
        <pc:chgData name="Raysa Knight" userId="87b019da5b4ccf4e" providerId="LiveId" clId="{741263B2-99B0-4807-AF6E-784450127F85}" dt="2025-04-02T19:19:30.820" v="244" actId="14100"/>
        <pc:sldMkLst>
          <pc:docMk/>
          <pc:sldMk cId="2075570958" sldId="303"/>
        </pc:sldMkLst>
      </pc:sldChg>
      <pc:sldChg chg="addSp delSp modSp add mod">
        <pc:chgData name="Raysa Knight" userId="87b019da5b4ccf4e" providerId="LiveId" clId="{741263B2-99B0-4807-AF6E-784450127F85}" dt="2025-04-02T19:19:56.455" v="249" actId="14100"/>
        <pc:sldMkLst>
          <pc:docMk/>
          <pc:sldMk cId="1350276963" sldId="304"/>
        </pc:sldMkLst>
      </pc:sldChg>
      <pc:sldChg chg="addSp delSp modSp add mod">
        <pc:chgData name="Raysa Knight" userId="87b019da5b4ccf4e" providerId="LiveId" clId="{741263B2-99B0-4807-AF6E-784450127F85}" dt="2025-04-02T19:20:33.143" v="254" actId="14100"/>
        <pc:sldMkLst>
          <pc:docMk/>
          <pc:sldMk cId="623711503" sldId="305"/>
        </pc:sldMkLst>
      </pc:sldChg>
      <pc:sldChg chg="addSp delSp add mod">
        <pc:chgData name="Raysa Knight" userId="87b019da5b4ccf4e" providerId="LiveId" clId="{741263B2-99B0-4807-AF6E-784450127F85}" dt="2025-04-02T19:21:28.315" v="257" actId="22"/>
        <pc:sldMkLst>
          <pc:docMk/>
          <pc:sldMk cId="1922387705" sldId="306"/>
        </pc:sldMkLst>
      </pc:sldChg>
      <pc:sldChg chg="addSp delSp modSp add mod">
        <pc:chgData name="Raysa Knight" userId="87b019da5b4ccf4e" providerId="LiveId" clId="{741263B2-99B0-4807-AF6E-784450127F85}" dt="2025-04-02T19:22:08.936" v="263" actId="14100"/>
        <pc:sldMkLst>
          <pc:docMk/>
          <pc:sldMk cId="82901720" sldId="307"/>
        </pc:sldMkLst>
      </pc:sldChg>
      <pc:sldChg chg="addSp delSp modSp add mod">
        <pc:chgData name="Raysa Knight" userId="87b019da5b4ccf4e" providerId="LiveId" clId="{741263B2-99B0-4807-AF6E-784450127F85}" dt="2025-04-02T19:22:44.292" v="270" actId="14100"/>
        <pc:sldMkLst>
          <pc:docMk/>
          <pc:sldMk cId="1254799321" sldId="308"/>
        </pc:sldMkLst>
      </pc:sldChg>
      <pc:sldChg chg="addSp delSp modSp add mod">
        <pc:chgData name="Raysa Knight" userId="87b019da5b4ccf4e" providerId="LiveId" clId="{741263B2-99B0-4807-AF6E-784450127F85}" dt="2025-04-02T19:23:16.931" v="275" actId="14100"/>
        <pc:sldMkLst>
          <pc:docMk/>
          <pc:sldMk cId="4152493538" sldId="309"/>
        </pc:sldMkLst>
      </pc:sldChg>
      <pc:sldChg chg="addSp delSp modSp add mod">
        <pc:chgData name="Raysa Knight" userId="87b019da5b4ccf4e" providerId="LiveId" clId="{741263B2-99B0-4807-AF6E-784450127F85}" dt="2025-04-02T19:24:02.254" v="282" actId="14100"/>
        <pc:sldMkLst>
          <pc:docMk/>
          <pc:sldMk cId="4077506850" sldId="310"/>
        </pc:sldMkLst>
      </pc:sldChg>
      <pc:sldChg chg="addSp delSp modSp add mod">
        <pc:chgData name="Raysa Knight" userId="87b019da5b4ccf4e" providerId="LiveId" clId="{741263B2-99B0-4807-AF6E-784450127F85}" dt="2025-04-02T19:24:46.700" v="289" actId="14100"/>
        <pc:sldMkLst>
          <pc:docMk/>
          <pc:sldMk cId="328482700" sldId="311"/>
        </pc:sldMkLst>
      </pc:sldChg>
      <pc:sldChg chg="addSp delSp modSp add mod">
        <pc:chgData name="Raysa Knight" userId="87b019da5b4ccf4e" providerId="LiveId" clId="{741263B2-99B0-4807-AF6E-784450127F85}" dt="2025-04-02T19:25:16.983" v="295" actId="14100"/>
        <pc:sldMkLst>
          <pc:docMk/>
          <pc:sldMk cId="3352808278" sldId="312"/>
        </pc:sldMkLst>
      </pc:sldChg>
      <pc:sldChg chg="addSp delSp modSp add mod">
        <pc:chgData name="Raysa Knight" userId="87b019da5b4ccf4e" providerId="LiveId" clId="{741263B2-99B0-4807-AF6E-784450127F85}" dt="2025-04-02T19:26:03.926" v="300" actId="14100"/>
        <pc:sldMkLst>
          <pc:docMk/>
          <pc:sldMk cId="3617207247" sldId="313"/>
        </pc:sldMkLst>
      </pc:sldChg>
      <pc:sldChg chg="addSp delSp modSp new mod">
        <pc:chgData name="Raysa Knight" userId="87b019da5b4ccf4e" providerId="LiveId" clId="{741263B2-99B0-4807-AF6E-784450127F85}" dt="2025-04-02T19:28:03.711" v="306" actId="14100"/>
        <pc:sldMkLst>
          <pc:docMk/>
          <pc:sldMk cId="2580925767" sldId="314"/>
        </pc:sldMkLst>
      </pc:sldChg>
      <pc:sldChg chg="delSp new del mod">
        <pc:chgData name="Raysa Knight" userId="87b019da5b4ccf4e" providerId="LiveId" clId="{741263B2-99B0-4807-AF6E-784450127F85}" dt="2025-04-02T19:30:44.996" v="355" actId="47"/>
        <pc:sldMkLst>
          <pc:docMk/>
          <pc:sldMk cId="9160777" sldId="315"/>
        </pc:sldMkLst>
      </pc:sldChg>
    </pc:docChg>
  </pc:docChgLst>
  <pc:docChgLst>
    <pc:chgData name="Raysa Knight" userId="87b019da5b4ccf4e" providerId="LiveId" clId="{8B383A93-572F-442D-9400-FA50F23CB6E4}"/>
    <pc:docChg chg="undo custSel addSld delSld modSld sldOrd">
      <pc:chgData name="Raysa Knight" userId="87b019da5b4ccf4e" providerId="LiveId" clId="{8B383A93-572F-442D-9400-FA50F23CB6E4}" dt="2025-04-25T01:42:54.659" v="579" actId="47"/>
      <pc:docMkLst>
        <pc:docMk/>
      </pc:docMkLst>
      <pc:sldChg chg="modSp mod">
        <pc:chgData name="Raysa Knight" userId="87b019da5b4ccf4e" providerId="LiveId" clId="{8B383A93-572F-442D-9400-FA50F23CB6E4}" dt="2025-04-23T15:08:42.974" v="205" actId="20577"/>
        <pc:sldMkLst>
          <pc:docMk/>
          <pc:sldMk cId="2819061990" sldId="256"/>
        </pc:sldMkLst>
        <pc:spChg chg="mod">
          <ac:chgData name="Raysa Knight" userId="87b019da5b4ccf4e" providerId="LiveId" clId="{8B383A93-572F-442D-9400-FA50F23CB6E4}" dt="2025-04-23T15:06:53.359" v="82" actId="1076"/>
          <ac:spMkLst>
            <pc:docMk/>
            <pc:sldMk cId="2819061990" sldId="256"/>
            <ac:spMk id="3" creationId="{BA657B60-DE69-DB80-E3A1-04F36E2F1724}"/>
          </ac:spMkLst>
        </pc:spChg>
        <pc:spChg chg="mod">
          <ac:chgData name="Raysa Knight" userId="87b019da5b4ccf4e" providerId="LiveId" clId="{8B383A93-572F-442D-9400-FA50F23CB6E4}" dt="2025-04-23T15:08:42.974" v="205" actId="20577"/>
          <ac:spMkLst>
            <pc:docMk/>
            <pc:sldMk cId="2819061990" sldId="256"/>
            <ac:spMk id="6" creationId="{6B2871E4-D4AC-9271-7ACF-CE3CBCA20BF7}"/>
          </ac:spMkLst>
        </pc:spChg>
      </pc:sldChg>
      <pc:sldChg chg="addSp delSp modSp add mod">
        <pc:chgData name="Raysa Knight" userId="87b019da5b4ccf4e" providerId="LiveId" clId="{8B383A93-572F-442D-9400-FA50F23CB6E4}" dt="2025-04-23T15:09:47.156" v="231" actId="1076"/>
        <pc:sldMkLst>
          <pc:docMk/>
          <pc:sldMk cId="4140970394" sldId="257"/>
        </pc:sldMkLst>
      </pc:sldChg>
      <pc:sldChg chg="addSp delSp modSp add mod">
        <pc:chgData name="Raysa Knight" userId="87b019da5b4ccf4e" providerId="LiveId" clId="{8B383A93-572F-442D-9400-FA50F23CB6E4}" dt="2025-04-23T15:10:18.706" v="237" actId="14100"/>
        <pc:sldMkLst>
          <pc:docMk/>
          <pc:sldMk cId="3531460567" sldId="258"/>
        </pc:sldMkLst>
      </pc:sldChg>
      <pc:sldChg chg="addSp delSp modSp add mod">
        <pc:chgData name="Raysa Knight" userId="87b019da5b4ccf4e" providerId="LiveId" clId="{8B383A93-572F-442D-9400-FA50F23CB6E4}" dt="2025-04-23T15:11:01.695" v="243" actId="14100"/>
        <pc:sldMkLst>
          <pc:docMk/>
          <pc:sldMk cId="3523103694" sldId="259"/>
        </pc:sldMkLst>
      </pc:sldChg>
      <pc:sldChg chg="addSp delSp modSp add mod">
        <pc:chgData name="Raysa Knight" userId="87b019da5b4ccf4e" providerId="LiveId" clId="{8B383A93-572F-442D-9400-FA50F23CB6E4}" dt="2025-04-23T15:11:36.707" v="249" actId="14100"/>
        <pc:sldMkLst>
          <pc:docMk/>
          <pc:sldMk cId="537933211" sldId="260"/>
        </pc:sldMkLst>
      </pc:sldChg>
      <pc:sldChg chg="addSp delSp modSp add mod">
        <pc:chgData name="Raysa Knight" userId="87b019da5b4ccf4e" providerId="LiveId" clId="{8B383A93-572F-442D-9400-FA50F23CB6E4}" dt="2025-04-23T15:12:24.512" v="255" actId="14100"/>
        <pc:sldMkLst>
          <pc:docMk/>
          <pc:sldMk cId="3253952811" sldId="261"/>
        </pc:sldMkLst>
      </pc:sldChg>
      <pc:sldChg chg="addSp delSp modSp add mod">
        <pc:chgData name="Raysa Knight" userId="87b019da5b4ccf4e" providerId="LiveId" clId="{8B383A93-572F-442D-9400-FA50F23CB6E4}" dt="2025-04-25T01:36:37.147" v="574"/>
        <pc:sldMkLst>
          <pc:docMk/>
          <pc:sldMk cId="3821017485" sldId="262"/>
        </pc:sldMkLst>
      </pc:sldChg>
      <pc:sldChg chg="addSp add">
        <pc:chgData name="Raysa Knight" userId="87b019da5b4ccf4e" providerId="LiveId" clId="{8B383A93-572F-442D-9400-FA50F23CB6E4}" dt="2025-04-25T01:36:37.147" v="574"/>
        <pc:sldMkLst>
          <pc:docMk/>
          <pc:sldMk cId="2794671026" sldId="263"/>
        </pc:sldMkLst>
      </pc:sldChg>
      <pc:sldChg chg="addSp delSp modSp add mod">
        <pc:chgData name="Raysa Knight" userId="87b019da5b4ccf4e" providerId="LiveId" clId="{8B383A93-572F-442D-9400-FA50F23CB6E4}" dt="2025-04-25T01:36:37.147" v="574"/>
        <pc:sldMkLst>
          <pc:docMk/>
          <pc:sldMk cId="2185204515" sldId="264"/>
        </pc:sldMkLst>
      </pc:sldChg>
      <pc:sldChg chg="addSp add">
        <pc:chgData name="Raysa Knight" userId="87b019da5b4ccf4e" providerId="LiveId" clId="{8B383A93-572F-442D-9400-FA50F23CB6E4}" dt="2025-04-25T01:36:37.147" v="574"/>
        <pc:sldMkLst>
          <pc:docMk/>
          <pc:sldMk cId="3635177709" sldId="265"/>
        </pc:sldMkLst>
      </pc:sldChg>
      <pc:sldChg chg="addSp add">
        <pc:chgData name="Raysa Knight" userId="87b019da5b4ccf4e" providerId="LiveId" clId="{8B383A93-572F-442D-9400-FA50F23CB6E4}" dt="2025-04-25T01:36:37.147" v="574"/>
        <pc:sldMkLst>
          <pc:docMk/>
          <pc:sldMk cId="4239089371" sldId="266"/>
        </pc:sldMkLst>
      </pc:sldChg>
      <pc:sldChg chg="addSp delSp modSp add mod">
        <pc:chgData name="Raysa Knight" userId="87b019da5b4ccf4e" providerId="LiveId" clId="{8B383A93-572F-442D-9400-FA50F23CB6E4}" dt="2025-04-25T01:36:37.147" v="574"/>
        <pc:sldMkLst>
          <pc:docMk/>
          <pc:sldMk cId="1706540920" sldId="267"/>
        </pc:sldMkLst>
      </pc:sldChg>
      <pc:sldChg chg="add del replId">
        <pc:chgData name="Raysa Knight" userId="87b019da5b4ccf4e" providerId="LiveId" clId="{8B383A93-572F-442D-9400-FA50F23CB6E4}" dt="2025-04-23T15:13:56.363" v="298" actId="47"/>
        <pc:sldMkLst>
          <pc:docMk/>
          <pc:sldMk cId="288077405" sldId="268"/>
        </pc:sldMkLst>
      </pc:sldChg>
      <pc:sldChg chg="addSp delSp modSp add del mod">
        <pc:chgData name="Raysa Knight" userId="87b019da5b4ccf4e" providerId="LiveId" clId="{8B383A93-572F-442D-9400-FA50F23CB6E4}" dt="2025-04-24T23:39:48.710" v="555" actId="47"/>
        <pc:sldMkLst>
          <pc:docMk/>
          <pc:sldMk cId="3250851840" sldId="268"/>
        </pc:sldMkLst>
      </pc:sldChg>
      <pc:sldChg chg="addSp delSp modSp add del mod">
        <pc:chgData name="Raysa Knight" userId="87b019da5b4ccf4e" providerId="LiveId" clId="{8B383A93-572F-442D-9400-FA50F23CB6E4}" dt="2025-04-25T01:42:45.199" v="575" actId="47"/>
        <pc:sldMkLst>
          <pc:docMk/>
          <pc:sldMk cId="207355232" sldId="269"/>
        </pc:sldMkLst>
      </pc:sldChg>
      <pc:sldChg chg="add del">
        <pc:chgData name="Raysa Knight" userId="87b019da5b4ccf4e" providerId="LiveId" clId="{8B383A93-572F-442D-9400-FA50F23CB6E4}" dt="2025-04-23T15:16:46.635" v="316" actId="2890"/>
        <pc:sldMkLst>
          <pc:docMk/>
          <pc:sldMk cId="3240048560" sldId="270"/>
        </pc:sldMkLst>
      </pc:sldChg>
      <pc:sldChg chg="add del">
        <pc:chgData name="Raysa Knight" userId="87b019da5b4ccf4e" providerId="LiveId" clId="{8B383A93-572F-442D-9400-FA50F23CB6E4}" dt="2025-04-25T01:42:46.229" v="576" actId="47"/>
        <pc:sldMkLst>
          <pc:docMk/>
          <pc:sldMk cId="4276684901" sldId="270"/>
        </pc:sldMkLst>
      </pc:sldChg>
      <pc:sldChg chg="addSp delSp modSp add mod">
        <pc:chgData name="Raysa Knight" userId="87b019da5b4ccf4e" providerId="LiveId" clId="{8B383A93-572F-442D-9400-FA50F23CB6E4}" dt="2025-04-23T15:54:15.856" v="323" actId="14100"/>
        <pc:sldMkLst>
          <pc:docMk/>
          <pc:sldMk cId="780260343" sldId="271"/>
        </pc:sldMkLst>
      </pc:sldChg>
      <pc:sldChg chg="add del replId">
        <pc:chgData name="Raysa Knight" userId="87b019da5b4ccf4e" providerId="LiveId" clId="{8B383A93-572F-442D-9400-FA50F23CB6E4}" dt="2025-04-23T15:16:46.635" v="316" actId="2890"/>
        <pc:sldMkLst>
          <pc:docMk/>
          <pc:sldMk cId="2553216346" sldId="271"/>
        </pc:sldMkLst>
      </pc:sldChg>
      <pc:sldChg chg="addSp delSp modSp add mod">
        <pc:chgData name="Raysa Knight" userId="87b019da5b4ccf4e" providerId="LiveId" clId="{8B383A93-572F-442D-9400-FA50F23CB6E4}" dt="2025-04-25T01:36:37.147" v="574"/>
        <pc:sldMkLst>
          <pc:docMk/>
          <pc:sldMk cId="3544796994" sldId="272"/>
        </pc:sldMkLst>
      </pc:sldChg>
      <pc:sldChg chg="addSp delSp modSp add mod">
        <pc:chgData name="Raysa Knight" userId="87b019da5b4ccf4e" providerId="LiveId" clId="{8B383A93-572F-442D-9400-FA50F23CB6E4}" dt="2025-04-25T01:36:37.147" v="574"/>
        <pc:sldMkLst>
          <pc:docMk/>
          <pc:sldMk cId="3220134965" sldId="273"/>
        </pc:sldMkLst>
      </pc:sldChg>
      <pc:sldChg chg="addSp modSp add del mod">
        <pc:chgData name="Raysa Knight" userId="87b019da5b4ccf4e" providerId="LiveId" clId="{8B383A93-572F-442D-9400-FA50F23CB6E4}" dt="2025-04-25T01:42:50.817" v="577" actId="47"/>
        <pc:sldMkLst>
          <pc:docMk/>
          <pc:sldMk cId="3315502958" sldId="274"/>
        </pc:sldMkLst>
      </pc:sldChg>
      <pc:sldChg chg="add del">
        <pc:chgData name="Raysa Knight" userId="87b019da5b4ccf4e" providerId="LiveId" clId="{8B383A93-572F-442D-9400-FA50F23CB6E4}" dt="2025-04-25T01:42:51.605" v="578" actId="47"/>
        <pc:sldMkLst>
          <pc:docMk/>
          <pc:sldMk cId="1605172119" sldId="275"/>
        </pc:sldMkLst>
      </pc:sldChg>
      <pc:sldChg chg="add del">
        <pc:chgData name="Raysa Knight" userId="87b019da5b4ccf4e" providerId="LiveId" clId="{8B383A93-572F-442D-9400-FA50F23CB6E4}" dt="2025-04-23T15:57:35.253" v="392" actId="47"/>
        <pc:sldMkLst>
          <pc:docMk/>
          <pc:sldMk cId="906362385" sldId="276"/>
        </pc:sldMkLst>
      </pc:sldChg>
      <pc:sldChg chg="addSp delSp modSp add del mod replId">
        <pc:chgData name="Raysa Knight" userId="87b019da5b4ccf4e" providerId="LiveId" clId="{8B383A93-572F-442D-9400-FA50F23CB6E4}" dt="2025-04-25T01:36:37.147" v="574"/>
        <pc:sldMkLst>
          <pc:docMk/>
          <pc:sldMk cId="4152899620" sldId="277"/>
        </pc:sldMkLst>
      </pc:sldChg>
      <pc:sldChg chg="addSp delSp modSp add mod ord">
        <pc:chgData name="Raysa Knight" userId="87b019da5b4ccf4e" providerId="LiveId" clId="{8B383A93-572F-442D-9400-FA50F23CB6E4}" dt="2025-04-25T01:36:37.147" v="574"/>
        <pc:sldMkLst>
          <pc:docMk/>
          <pc:sldMk cId="2604000435" sldId="278"/>
        </pc:sldMkLst>
      </pc:sldChg>
      <pc:sldChg chg="add del">
        <pc:chgData name="Raysa Knight" userId="87b019da5b4ccf4e" providerId="LiveId" clId="{8B383A93-572F-442D-9400-FA50F23CB6E4}" dt="2025-04-25T01:42:54.659" v="579" actId="47"/>
        <pc:sldMkLst>
          <pc:docMk/>
          <pc:sldMk cId="1348590644" sldId="279"/>
        </pc:sldMkLst>
      </pc:sldChg>
      <pc:sldChg chg="addSp delSp modSp add mod">
        <pc:chgData name="Raysa Knight" userId="87b019da5b4ccf4e" providerId="LiveId" clId="{8B383A93-572F-442D-9400-FA50F23CB6E4}" dt="2025-04-25T01:36:37.147" v="574"/>
        <pc:sldMkLst>
          <pc:docMk/>
          <pc:sldMk cId="1015517021" sldId="280"/>
        </pc:sldMkLst>
      </pc:sldChg>
      <pc:sldChg chg="addSp delSp modSp add mod">
        <pc:chgData name="Raysa Knight" userId="87b019da5b4ccf4e" providerId="LiveId" clId="{8B383A93-572F-442D-9400-FA50F23CB6E4}" dt="2025-04-25T01:36:37.147" v="574"/>
        <pc:sldMkLst>
          <pc:docMk/>
          <pc:sldMk cId="2411103939" sldId="281"/>
        </pc:sldMkLst>
      </pc:sldChg>
      <pc:sldChg chg="addSp delSp modSp add mod">
        <pc:chgData name="Raysa Knight" userId="87b019da5b4ccf4e" providerId="LiveId" clId="{8B383A93-572F-442D-9400-FA50F23CB6E4}" dt="2025-04-25T01:36:37.147" v="574"/>
        <pc:sldMkLst>
          <pc:docMk/>
          <pc:sldMk cId="1513941570" sldId="282"/>
        </pc:sldMkLst>
      </pc:sldChg>
      <pc:sldChg chg="addSp delSp modSp add mod">
        <pc:chgData name="Raysa Knight" userId="87b019da5b4ccf4e" providerId="LiveId" clId="{8B383A93-572F-442D-9400-FA50F23CB6E4}" dt="2025-04-23T16:08:26.051" v="436" actId="14100"/>
        <pc:sldMkLst>
          <pc:docMk/>
          <pc:sldMk cId="1142019654" sldId="283"/>
        </pc:sldMkLst>
      </pc:sldChg>
      <pc:sldChg chg="addSp delSp modSp add mod">
        <pc:chgData name="Raysa Knight" userId="87b019da5b4ccf4e" providerId="LiveId" clId="{8B383A93-572F-442D-9400-FA50F23CB6E4}" dt="2025-04-25T01:36:37.147" v="574"/>
        <pc:sldMkLst>
          <pc:docMk/>
          <pc:sldMk cId="3094546589" sldId="284"/>
        </pc:sldMkLst>
      </pc:sldChg>
      <pc:sldChg chg="addSp delSp modSp add mod">
        <pc:chgData name="Raysa Knight" userId="87b019da5b4ccf4e" providerId="LiveId" clId="{8B383A93-572F-442D-9400-FA50F23CB6E4}" dt="2025-04-25T01:36:37.147" v="574"/>
        <pc:sldMkLst>
          <pc:docMk/>
          <pc:sldMk cId="1120280543" sldId="285"/>
        </pc:sldMkLst>
      </pc:sldChg>
      <pc:sldChg chg="addSp delSp modSp add mod">
        <pc:chgData name="Raysa Knight" userId="87b019da5b4ccf4e" providerId="LiveId" clId="{8B383A93-572F-442D-9400-FA50F23CB6E4}" dt="2025-04-23T16:10:30.978" v="454" actId="14100"/>
        <pc:sldMkLst>
          <pc:docMk/>
          <pc:sldMk cId="3900916308" sldId="286"/>
        </pc:sldMkLst>
      </pc:sldChg>
      <pc:sldChg chg="addSp delSp modSp add mod">
        <pc:chgData name="Raysa Knight" userId="87b019da5b4ccf4e" providerId="LiveId" clId="{8B383A93-572F-442D-9400-FA50F23CB6E4}" dt="2025-04-25T01:36:37.147" v="574"/>
        <pc:sldMkLst>
          <pc:docMk/>
          <pc:sldMk cId="1854625139" sldId="287"/>
        </pc:sldMkLst>
      </pc:sldChg>
      <pc:sldChg chg="addSp delSp modSp add mod">
        <pc:chgData name="Raysa Knight" userId="87b019da5b4ccf4e" providerId="LiveId" clId="{8B383A93-572F-442D-9400-FA50F23CB6E4}" dt="2025-04-25T01:36:37.147" v="574"/>
        <pc:sldMkLst>
          <pc:docMk/>
          <pc:sldMk cId="3908442648" sldId="288"/>
        </pc:sldMkLst>
      </pc:sldChg>
      <pc:sldChg chg="addSp delSp modSp add mod">
        <pc:chgData name="Raysa Knight" userId="87b019da5b4ccf4e" providerId="LiveId" clId="{8B383A93-572F-442D-9400-FA50F23CB6E4}" dt="2025-04-25T01:36:37.147" v="574"/>
        <pc:sldMkLst>
          <pc:docMk/>
          <pc:sldMk cId="2127259114" sldId="289"/>
        </pc:sldMkLst>
      </pc:sldChg>
      <pc:sldChg chg="addSp delSp modSp add mod">
        <pc:chgData name="Raysa Knight" userId="87b019da5b4ccf4e" providerId="LiveId" clId="{8B383A93-572F-442D-9400-FA50F23CB6E4}" dt="2025-04-25T01:36:37.147" v="574"/>
        <pc:sldMkLst>
          <pc:docMk/>
          <pc:sldMk cId="1100282777" sldId="290"/>
        </pc:sldMkLst>
      </pc:sldChg>
      <pc:sldChg chg="addSp delSp modSp add mod">
        <pc:chgData name="Raysa Knight" userId="87b019da5b4ccf4e" providerId="LiveId" clId="{8B383A93-572F-442D-9400-FA50F23CB6E4}" dt="2025-04-23T16:14:23.084" v="523" actId="14100"/>
        <pc:sldMkLst>
          <pc:docMk/>
          <pc:sldMk cId="434288964" sldId="291"/>
        </pc:sldMkLst>
      </pc:sldChg>
      <pc:sldChg chg="addSp delSp modSp add mod">
        <pc:chgData name="Raysa Knight" userId="87b019da5b4ccf4e" providerId="LiveId" clId="{8B383A93-572F-442D-9400-FA50F23CB6E4}" dt="2025-04-23T16:15:04.062" v="530" actId="14100"/>
        <pc:sldMkLst>
          <pc:docMk/>
          <pc:sldMk cId="1467743756" sldId="292"/>
        </pc:sldMkLst>
      </pc:sldChg>
      <pc:sldChg chg="addSp delSp modSp add mod">
        <pc:chgData name="Raysa Knight" userId="87b019da5b4ccf4e" providerId="LiveId" clId="{8B383A93-572F-442D-9400-FA50F23CB6E4}" dt="2025-04-24T23:35:25.467" v="534" actId="14100"/>
        <pc:sldMkLst>
          <pc:docMk/>
          <pc:sldMk cId="337708105" sldId="293"/>
        </pc:sldMkLst>
      </pc:sldChg>
      <pc:sldChg chg="addSp delSp modSp add mod">
        <pc:chgData name="Raysa Knight" userId="87b019da5b4ccf4e" providerId="LiveId" clId="{8B383A93-572F-442D-9400-FA50F23CB6E4}" dt="2025-04-24T23:36:07.366" v="541" actId="14100"/>
        <pc:sldMkLst>
          <pc:docMk/>
          <pc:sldMk cId="511409186" sldId="294"/>
        </pc:sldMkLst>
      </pc:sldChg>
      <pc:sldChg chg="addSp delSp modSp add mod">
        <pc:chgData name="Raysa Knight" userId="87b019da5b4ccf4e" providerId="LiveId" clId="{8B383A93-572F-442D-9400-FA50F23CB6E4}" dt="2025-04-24T23:37:12.904" v="547" actId="14100"/>
        <pc:sldMkLst>
          <pc:docMk/>
          <pc:sldMk cId="2040165456" sldId="295"/>
        </pc:sldMkLst>
      </pc:sldChg>
      <pc:sldChg chg="addSp delSp modSp add del mod">
        <pc:chgData name="Raysa Knight" userId="87b019da5b4ccf4e" providerId="LiveId" clId="{8B383A93-572F-442D-9400-FA50F23CB6E4}" dt="2025-04-24T23:50:51.214" v="572" actId="2696"/>
        <pc:sldMkLst>
          <pc:docMk/>
          <pc:sldMk cId="256055734" sldId="296"/>
        </pc:sldMkLst>
      </pc:sldChg>
      <pc:sldChg chg="addSp delSp modSp add del mod">
        <pc:chgData name="Raysa Knight" userId="87b019da5b4ccf4e" providerId="LiveId" clId="{8B383A93-572F-442D-9400-FA50F23CB6E4}" dt="2025-04-24T23:49:59.060" v="566" actId="47"/>
        <pc:sldMkLst>
          <pc:docMk/>
          <pc:sldMk cId="261754131" sldId="296"/>
        </pc:sldMkLst>
      </pc:sldChg>
      <pc:sldChg chg="add">
        <pc:chgData name="Raysa Knight" userId="87b019da5b4ccf4e" providerId="LiveId" clId="{8B383A93-572F-442D-9400-FA50F23CB6E4}" dt="2025-04-24T23:50:57.166" v="573"/>
        <pc:sldMkLst>
          <pc:docMk/>
          <pc:sldMk cId="4272214443" sldId="296"/>
        </pc:sldMkLst>
      </pc:sldChg>
      <pc:sldChg chg="del">
        <pc:chgData name="Raysa Knight" userId="87b019da5b4ccf4e" providerId="LiveId" clId="{8B383A93-572F-442D-9400-FA50F23CB6E4}" dt="2025-04-23T15:08:47.308" v="206" actId="47"/>
        <pc:sldMkLst>
          <pc:docMk/>
          <pc:sldMk cId="3136062226" sldId="320"/>
        </pc:sldMkLst>
      </pc:sldChg>
      <pc:sldChg chg="del">
        <pc:chgData name="Raysa Knight" userId="87b019da5b4ccf4e" providerId="LiveId" clId="{8B383A93-572F-442D-9400-FA50F23CB6E4}" dt="2025-04-23T15:08:47.724" v="207" actId="47"/>
        <pc:sldMkLst>
          <pc:docMk/>
          <pc:sldMk cId="2060804122" sldId="330"/>
        </pc:sldMkLst>
      </pc:sldChg>
      <pc:sldChg chg="del">
        <pc:chgData name="Raysa Knight" userId="87b019da5b4ccf4e" providerId="LiveId" clId="{8B383A93-572F-442D-9400-FA50F23CB6E4}" dt="2025-04-23T15:08:48.107" v="208" actId="47"/>
        <pc:sldMkLst>
          <pc:docMk/>
          <pc:sldMk cId="564099955" sldId="337"/>
        </pc:sldMkLst>
      </pc:sldChg>
      <pc:sldChg chg="del">
        <pc:chgData name="Raysa Knight" userId="87b019da5b4ccf4e" providerId="LiveId" clId="{8B383A93-572F-442D-9400-FA50F23CB6E4}" dt="2025-04-23T15:08:48.538" v="209" actId="47"/>
        <pc:sldMkLst>
          <pc:docMk/>
          <pc:sldMk cId="2661670147" sldId="338"/>
        </pc:sldMkLst>
      </pc:sldChg>
      <pc:sldChg chg="del">
        <pc:chgData name="Raysa Knight" userId="87b019da5b4ccf4e" providerId="LiveId" clId="{8B383A93-572F-442D-9400-FA50F23CB6E4}" dt="2025-04-23T15:08:48.921" v="210" actId="47"/>
        <pc:sldMkLst>
          <pc:docMk/>
          <pc:sldMk cId="2803620672" sldId="339"/>
        </pc:sldMkLst>
      </pc:sldChg>
      <pc:sldChg chg="del">
        <pc:chgData name="Raysa Knight" userId="87b019da5b4ccf4e" providerId="LiveId" clId="{8B383A93-572F-442D-9400-FA50F23CB6E4}" dt="2025-04-23T15:08:49.192" v="211" actId="47"/>
        <pc:sldMkLst>
          <pc:docMk/>
          <pc:sldMk cId="2137256322" sldId="340"/>
        </pc:sldMkLst>
      </pc:sldChg>
      <pc:sldChg chg="del">
        <pc:chgData name="Raysa Knight" userId="87b019da5b4ccf4e" providerId="LiveId" clId="{8B383A93-572F-442D-9400-FA50F23CB6E4}" dt="2025-04-23T15:08:49.768" v="213" actId="47"/>
        <pc:sldMkLst>
          <pc:docMk/>
          <pc:sldMk cId="1128843517" sldId="341"/>
        </pc:sldMkLst>
      </pc:sldChg>
      <pc:sldChg chg="del">
        <pc:chgData name="Raysa Knight" userId="87b019da5b4ccf4e" providerId="LiveId" clId="{8B383A93-572F-442D-9400-FA50F23CB6E4}" dt="2025-04-23T15:08:50.033" v="214" actId="47"/>
        <pc:sldMkLst>
          <pc:docMk/>
          <pc:sldMk cId="1085210371" sldId="342"/>
        </pc:sldMkLst>
      </pc:sldChg>
      <pc:sldChg chg="del">
        <pc:chgData name="Raysa Knight" userId="87b019da5b4ccf4e" providerId="LiveId" clId="{8B383A93-572F-442D-9400-FA50F23CB6E4}" dt="2025-04-23T15:08:50.386" v="215" actId="47"/>
        <pc:sldMkLst>
          <pc:docMk/>
          <pc:sldMk cId="3699952174" sldId="343"/>
        </pc:sldMkLst>
      </pc:sldChg>
      <pc:sldChg chg="del">
        <pc:chgData name="Raysa Knight" userId="87b019da5b4ccf4e" providerId="LiveId" clId="{8B383A93-572F-442D-9400-FA50F23CB6E4}" dt="2025-04-23T15:08:50.742" v="216" actId="47"/>
        <pc:sldMkLst>
          <pc:docMk/>
          <pc:sldMk cId="4046079515" sldId="344"/>
        </pc:sldMkLst>
      </pc:sldChg>
      <pc:sldChg chg="del">
        <pc:chgData name="Raysa Knight" userId="87b019da5b4ccf4e" providerId="LiveId" clId="{8B383A93-572F-442D-9400-FA50F23CB6E4}" dt="2025-04-23T15:08:51.857" v="218" actId="47"/>
        <pc:sldMkLst>
          <pc:docMk/>
          <pc:sldMk cId="3450953506" sldId="345"/>
        </pc:sldMkLst>
      </pc:sldChg>
      <pc:sldChg chg="del">
        <pc:chgData name="Raysa Knight" userId="87b019da5b4ccf4e" providerId="LiveId" clId="{8B383A93-572F-442D-9400-FA50F23CB6E4}" dt="2025-04-23T15:08:52.233" v="219" actId="47"/>
        <pc:sldMkLst>
          <pc:docMk/>
          <pc:sldMk cId="3909923377" sldId="346"/>
        </pc:sldMkLst>
      </pc:sldChg>
      <pc:sldChg chg="del">
        <pc:chgData name="Raysa Knight" userId="87b019da5b4ccf4e" providerId="LiveId" clId="{8B383A93-572F-442D-9400-FA50F23CB6E4}" dt="2025-04-23T15:08:53.118" v="220" actId="47"/>
        <pc:sldMkLst>
          <pc:docMk/>
          <pc:sldMk cId="3126442076" sldId="347"/>
        </pc:sldMkLst>
      </pc:sldChg>
      <pc:sldChg chg="del">
        <pc:chgData name="Raysa Knight" userId="87b019da5b4ccf4e" providerId="LiveId" clId="{8B383A93-572F-442D-9400-FA50F23CB6E4}" dt="2025-04-23T15:08:53.940" v="221" actId="47"/>
        <pc:sldMkLst>
          <pc:docMk/>
          <pc:sldMk cId="550612088" sldId="348"/>
        </pc:sldMkLst>
      </pc:sldChg>
      <pc:sldChg chg="del">
        <pc:chgData name="Raysa Knight" userId="87b019da5b4ccf4e" providerId="LiveId" clId="{8B383A93-572F-442D-9400-FA50F23CB6E4}" dt="2025-04-23T15:08:49.493" v="212" actId="47"/>
        <pc:sldMkLst>
          <pc:docMk/>
          <pc:sldMk cId="1028727979" sldId="349"/>
        </pc:sldMkLst>
      </pc:sldChg>
      <pc:sldChg chg="del">
        <pc:chgData name="Raysa Knight" userId="87b019da5b4ccf4e" providerId="LiveId" clId="{8B383A93-572F-442D-9400-FA50F23CB6E4}" dt="2025-04-23T15:08:51.089" v="217" actId="47"/>
        <pc:sldMkLst>
          <pc:docMk/>
          <pc:sldMk cId="2062488619" sldId="350"/>
        </pc:sldMkLst>
      </pc:sldChg>
    </pc:docChg>
  </pc:docChgLst>
  <pc:docChgLst>
    <pc:chgData name="Raysa Knight" userId="87b019da5b4ccf4e" providerId="LiveId" clId="{A19D620C-595C-4AC2-A764-B428FB924022}"/>
    <pc:docChg chg="undo custSel addSld delSld modSld">
      <pc:chgData name="Raysa Knight" userId="87b019da5b4ccf4e" providerId="LiveId" clId="{A19D620C-595C-4AC2-A764-B428FB924022}" dt="2025-03-29T16:52:46.013" v="207" actId="478"/>
      <pc:docMkLst>
        <pc:docMk/>
      </pc:docMkLst>
      <pc:sldChg chg="modSp mod">
        <pc:chgData name="Raysa Knight" userId="87b019da5b4ccf4e" providerId="LiveId" clId="{A19D620C-595C-4AC2-A764-B428FB924022}" dt="2025-03-27T22:48:21.731" v="204" actId="14100"/>
        <pc:sldMkLst>
          <pc:docMk/>
          <pc:sldMk cId="2819061990" sldId="256"/>
        </pc:sldMkLst>
        <pc:spChg chg="mod">
          <ac:chgData name="Raysa Knight" userId="87b019da5b4ccf4e" providerId="LiveId" clId="{A19D620C-595C-4AC2-A764-B428FB924022}" dt="2025-03-27T22:48:21.731" v="204" actId="14100"/>
          <ac:spMkLst>
            <pc:docMk/>
            <pc:sldMk cId="2819061990" sldId="256"/>
            <ac:spMk id="3" creationId="{BA657B60-DE69-DB80-E3A1-04F36E2F1724}"/>
          </ac:spMkLst>
        </pc:spChg>
        <pc:spChg chg="mod">
          <ac:chgData name="Raysa Knight" userId="87b019da5b4ccf4e" providerId="LiveId" clId="{A19D620C-595C-4AC2-A764-B428FB924022}" dt="2025-03-27T13:44:47.234" v="186" actId="20577"/>
          <ac:spMkLst>
            <pc:docMk/>
            <pc:sldMk cId="2819061990" sldId="256"/>
            <ac:spMk id="6" creationId="{6B2871E4-D4AC-9271-7ACF-CE3CBCA20BF7}"/>
          </ac:spMkLst>
        </pc:spChg>
      </pc:sldChg>
      <pc:sldChg chg="del">
        <pc:chgData name="Raysa Knight" userId="87b019da5b4ccf4e" providerId="LiveId" clId="{A19D620C-595C-4AC2-A764-B428FB924022}" dt="2025-03-27T13:43:41.781" v="114" actId="47"/>
        <pc:sldMkLst>
          <pc:docMk/>
          <pc:sldMk cId="2490733392" sldId="257"/>
        </pc:sldMkLst>
      </pc:sldChg>
      <pc:sldChg chg="del">
        <pc:chgData name="Raysa Knight" userId="87b019da5b4ccf4e" providerId="LiveId" clId="{A19D620C-595C-4AC2-A764-B428FB924022}" dt="2025-03-27T13:43:42.509" v="115" actId="47"/>
        <pc:sldMkLst>
          <pc:docMk/>
          <pc:sldMk cId="2442475409" sldId="258"/>
        </pc:sldMkLst>
      </pc:sldChg>
      <pc:sldChg chg="del">
        <pc:chgData name="Raysa Knight" userId="87b019da5b4ccf4e" providerId="LiveId" clId="{A19D620C-595C-4AC2-A764-B428FB924022}" dt="2025-03-27T13:43:43.114" v="116" actId="47"/>
        <pc:sldMkLst>
          <pc:docMk/>
          <pc:sldMk cId="3468582433" sldId="259"/>
        </pc:sldMkLst>
      </pc:sldChg>
      <pc:sldChg chg="del">
        <pc:chgData name="Raysa Knight" userId="87b019da5b4ccf4e" providerId="LiveId" clId="{A19D620C-595C-4AC2-A764-B428FB924022}" dt="2025-03-27T13:43:43.749" v="117" actId="47"/>
        <pc:sldMkLst>
          <pc:docMk/>
          <pc:sldMk cId="2436965446" sldId="260"/>
        </pc:sldMkLst>
      </pc:sldChg>
      <pc:sldChg chg="del">
        <pc:chgData name="Raysa Knight" userId="87b019da5b4ccf4e" providerId="LiveId" clId="{A19D620C-595C-4AC2-A764-B428FB924022}" dt="2025-03-27T13:43:44.329" v="118" actId="47"/>
        <pc:sldMkLst>
          <pc:docMk/>
          <pc:sldMk cId="3555983538" sldId="261"/>
        </pc:sldMkLst>
      </pc:sldChg>
      <pc:sldChg chg="del">
        <pc:chgData name="Raysa Knight" userId="87b019da5b4ccf4e" providerId="LiveId" clId="{A19D620C-595C-4AC2-A764-B428FB924022}" dt="2025-03-27T13:43:44.867" v="119" actId="47"/>
        <pc:sldMkLst>
          <pc:docMk/>
          <pc:sldMk cId="594481723" sldId="262"/>
        </pc:sldMkLst>
      </pc:sldChg>
      <pc:sldChg chg="del">
        <pc:chgData name="Raysa Knight" userId="87b019da5b4ccf4e" providerId="LiveId" clId="{A19D620C-595C-4AC2-A764-B428FB924022}" dt="2025-03-27T13:43:46.503" v="122" actId="47"/>
        <pc:sldMkLst>
          <pc:docMk/>
          <pc:sldMk cId="3961587251" sldId="263"/>
        </pc:sldMkLst>
      </pc:sldChg>
      <pc:sldChg chg="del">
        <pc:chgData name="Raysa Knight" userId="87b019da5b4ccf4e" providerId="LiveId" clId="{A19D620C-595C-4AC2-A764-B428FB924022}" dt="2025-03-27T13:43:47.099" v="123" actId="47"/>
        <pc:sldMkLst>
          <pc:docMk/>
          <pc:sldMk cId="543650198" sldId="264"/>
        </pc:sldMkLst>
      </pc:sldChg>
      <pc:sldChg chg="del">
        <pc:chgData name="Raysa Knight" userId="87b019da5b4ccf4e" providerId="LiveId" clId="{A19D620C-595C-4AC2-A764-B428FB924022}" dt="2025-03-27T13:43:48.129" v="125" actId="47"/>
        <pc:sldMkLst>
          <pc:docMk/>
          <pc:sldMk cId="302424156" sldId="265"/>
        </pc:sldMkLst>
      </pc:sldChg>
      <pc:sldChg chg="del">
        <pc:chgData name="Raysa Knight" userId="87b019da5b4ccf4e" providerId="LiveId" clId="{A19D620C-595C-4AC2-A764-B428FB924022}" dt="2025-03-27T13:43:47.659" v="124" actId="47"/>
        <pc:sldMkLst>
          <pc:docMk/>
          <pc:sldMk cId="2141586793" sldId="266"/>
        </pc:sldMkLst>
      </pc:sldChg>
      <pc:sldChg chg="del">
        <pc:chgData name="Raysa Knight" userId="87b019da5b4ccf4e" providerId="LiveId" clId="{A19D620C-595C-4AC2-A764-B428FB924022}" dt="2025-03-27T13:43:48.695" v="126" actId="47"/>
        <pc:sldMkLst>
          <pc:docMk/>
          <pc:sldMk cId="1848269870" sldId="267"/>
        </pc:sldMkLst>
      </pc:sldChg>
      <pc:sldChg chg="del">
        <pc:chgData name="Raysa Knight" userId="87b019da5b4ccf4e" providerId="LiveId" clId="{A19D620C-595C-4AC2-A764-B428FB924022}" dt="2025-03-27T13:43:45.425" v="120" actId="47"/>
        <pc:sldMkLst>
          <pc:docMk/>
          <pc:sldMk cId="987183199" sldId="268"/>
        </pc:sldMkLst>
      </pc:sldChg>
      <pc:sldChg chg="del">
        <pc:chgData name="Raysa Knight" userId="87b019da5b4ccf4e" providerId="LiveId" clId="{A19D620C-595C-4AC2-A764-B428FB924022}" dt="2025-03-27T13:43:49.193" v="127" actId="47"/>
        <pc:sldMkLst>
          <pc:docMk/>
          <pc:sldMk cId="3858266766" sldId="269"/>
        </pc:sldMkLst>
      </pc:sldChg>
      <pc:sldChg chg="del">
        <pc:chgData name="Raysa Knight" userId="87b019da5b4ccf4e" providerId="LiveId" clId="{A19D620C-595C-4AC2-A764-B428FB924022}" dt="2025-03-27T13:43:49.722" v="128" actId="47"/>
        <pc:sldMkLst>
          <pc:docMk/>
          <pc:sldMk cId="2602541713" sldId="270"/>
        </pc:sldMkLst>
      </pc:sldChg>
      <pc:sldChg chg="del">
        <pc:chgData name="Raysa Knight" userId="87b019da5b4ccf4e" providerId="LiveId" clId="{A19D620C-595C-4AC2-A764-B428FB924022}" dt="2025-03-27T13:43:45.942" v="121" actId="47"/>
        <pc:sldMkLst>
          <pc:docMk/>
          <pc:sldMk cId="1276505803" sldId="271"/>
        </pc:sldMkLst>
      </pc:sldChg>
      <pc:sldChg chg="del">
        <pc:chgData name="Raysa Knight" userId="87b019da5b4ccf4e" providerId="LiveId" clId="{A19D620C-595C-4AC2-A764-B428FB924022}" dt="2025-03-27T13:41:25.787" v="106" actId="47"/>
        <pc:sldMkLst>
          <pc:docMk/>
          <pc:sldMk cId="3375086741" sldId="272"/>
        </pc:sldMkLst>
      </pc:sldChg>
      <pc:sldChg chg="del">
        <pc:chgData name="Raysa Knight" userId="87b019da5b4ccf4e" providerId="LiveId" clId="{A19D620C-595C-4AC2-A764-B428FB924022}" dt="2025-03-27T13:42:05.471" v="110" actId="47"/>
        <pc:sldMkLst>
          <pc:docMk/>
          <pc:sldMk cId="2403358580" sldId="273"/>
        </pc:sldMkLst>
      </pc:sldChg>
      <pc:sldChg chg="del">
        <pc:chgData name="Raysa Knight" userId="87b019da5b4ccf4e" providerId="LiveId" clId="{A19D620C-595C-4AC2-A764-B428FB924022}" dt="2025-03-27T13:42:06.072" v="111" actId="47"/>
        <pc:sldMkLst>
          <pc:docMk/>
          <pc:sldMk cId="3281768964" sldId="274"/>
        </pc:sldMkLst>
      </pc:sldChg>
      <pc:sldChg chg="addSp delSp modSp add del mod">
        <pc:chgData name="Raysa Knight" userId="87b019da5b4ccf4e" providerId="LiveId" clId="{A19D620C-595C-4AC2-A764-B428FB924022}" dt="2025-03-29T16:52:46.013" v="207" actId="478"/>
        <pc:sldMkLst>
          <pc:docMk/>
          <pc:sldMk cId="3565847374" sldId="275"/>
        </pc:sldMkLst>
      </pc:sldChg>
      <pc:sldChg chg="del">
        <pc:chgData name="Raysa Knight" userId="87b019da5b4ccf4e" providerId="LiveId" clId="{A19D620C-595C-4AC2-A764-B428FB924022}" dt="2025-03-27T13:43:54.475" v="129" actId="47"/>
        <pc:sldMkLst>
          <pc:docMk/>
          <pc:sldMk cId="2379106951" sldId="276"/>
        </pc:sldMkLst>
      </pc:sldChg>
      <pc:sldChg chg="del">
        <pc:chgData name="Raysa Knight" userId="87b019da5b4ccf4e" providerId="LiveId" clId="{A19D620C-595C-4AC2-A764-B428FB924022}" dt="2025-03-27T13:43:55.244" v="130" actId="47"/>
        <pc:sldMkLst>
          <pc:docMk/>
          <pc:sldMk cId="2087550338" sldId="277"/>
        </pc:sldMkLst>
      </pc:sldChg>
      <pc:sldChg chg="del">
        <pc:chgData name="Raysa Knight" userId="87b019da5b4ccf4e" providerId="LiveId" clId="{A19D620C-595C-4AC2-A764-B428FB924022}" dt="2025-03-27T13:43:56.341" v="131" actId="47"/>
        <pc:sldMkLst>
          <pc:docMk/>
          <pc:sldMk cId="3331033947" sldId="278"/>
        </pc:sldMkLst>
      </pc:sldChg>
      <pc:sldChg chg="del">
        <pc:chgData name="Raysa Knight" userId="87b019da5b4ccf4e" providerId="LiveId" clId="{A19D620C-595C-4AC2-A764-B428FB924022}" dt="2025-03-27T13:43:57.177" v="132" actId="47"/>
        <pc:sldMkLst>
          <pc:docMk/>
          <pc:sldMk cId="1327984607" sldId="279"/>
        </pc:sldMkLst>
      </pc:sldChg>
      <pc:sldChg chg="del">
        <pc:chgData name="Raysa Knight" userId="87b019da5b4ccf4e" providerId="LiveId" clId="{A19D620C-595C-4AC2-A764-B428FB924022}" dt="2025-03-27T13:43:58.209" v="133" actId="47"/>
        <pc:sldMkLst>
          <pc:docMk/>
          <pc:sldMk cId="860209683" sldId="280"/>
        </pc:sldMkLst>
      </pc:sldChg>
      <pc:sldChg chg="del">
        <pc:chgData name="Raysa Knight" userId="87b019da5b4ccf4e" providerId="LiveId" clId="{A19D620C-595C-4AC2-A764-B428FB924022}" dt="2025-03-27T13:43:58.881" v="134" actId="47"/>
        <pc:sldMkLst>
          <pc:docMk/>
          <pc:sldMk cId="1402640768" sldId="281"/>
        </pc:sldMkLst>
      </pc:sldChg>
      <pc:sldChg chg="del">
        <pc:chgData name="Raysa Knight" userId="87b019da5b4ccf4e" providerId="LiveId" clId="{A19D620C-595C-4AC2-A764-B428FB924022}" dt="2025-03-27T13:43:59.658" v="135" actId="47"/>
        <pc:sldMkLst>
          <pc:docMk/>
          <pc:sldMk cId="2660783930" sldId="282"/>
        </pc:sldMkLst>
      </pc:sldChg>
      <pc:sldChg chg="del">
        <pc:chgData name="Raysa Knight" userId="87b019da5b4ccf4e" providerId="LiveId" clId="{A19D620C-595C-4AC2-A764-B428FB924022}" dt="2025-03-27T13:44:00.237" v="136" actId="47"/>
        <pc:sldMkLst>
          <pc:docMk/>
          <pc:sldMk cId="620372146" sldId="283"/>
        </pc:sldMkLst>
      </pc:sldChg>
      <pc:sldChg chg="del">
        <pc:chgData name="Raysa Knight" userId="87b019da5b4ccf4e" providerId="LiveId" clId="{A19D620C-595C-4AC2-A764-B428FB924022}" dt="2025-03-27T13:44:00.842" v="137" actId="47"/>
        <pc:sldMkLst>
          <pc:docMk/>
          <pc:sldMk cId="3966300696" sldId="284"/>
        </pc:sldMkLst>
      </pc:sldChg>
      <pc:sldChg chg="del">
        <pc:chgData name="Raysa Knight" userId="87b019da5b4ccf4e" providerId="LiveId" clId="{A19D620C-595C-4AC2-A764-B428FB924022}" dt="2025-03-27T13:44:01.407" v="138" actId="47"/>
        <pc:sldMkLst>
          <pc:docMk/>
          <pc:sldMk cId="2928887816" sldId="285"/>
        </pc:sldMkLst>
      </pc:sldChg>
      <pc:sldChg chg="del">
        <pc:chgData name="Raysa Knight" userId="87b019da5b4ccf4e" providerId="LiveId" clId="{A19D620C-595C-4AC2-A764-B428FB924022}" dt="2025-03-27T13:44:02.243" v="139" actId="47"/>
        <pc:sldMkLst>
          <pc:docMk/>
          <pc:sldMk cId="3929217211" sldId="286"/>
        </pc:sldMkLst>
      </pc:sldChg>
      <pc:sldChg chg="del">
        <pc:chgData name="Raysa Knight" userId="87b019da5b4ccf4e" providerId="LiveId" clId="{A19D620C-595C-4AC2-A764-B428FB924022}" dt="2025-03-27T13:44:02.909" v="140" actId="47"/>
        <pc:sldMkLst>
          <pc:docMk/>
          <pc:sldMk cId="1974106868" sldId="287"/>
        </pc:sldMkLst>
      </pc:sldChg>
      <pc:sldChg chg="del">
        <pc:chgData name="Raysa Knight" userId="87b019da5b4ccf4e" providerId="LiveId" clId="{A19D620C-595C-4AC2-A764-B428FB924022}" dt="2025-03-27T13:44:03.451" v="141" actId="47"/>
        <pc:sldMkLst>
          <pc:docMk/>
          <pc:sldMk cId="1402726344" sldId="288"/>
        </pc:sldMkLst>
      </pc:sldChg>
      <pc:sldChg chg="del">
        <pc:chgData name="Raysa Knight" userId="87b019da5b4ccf4e" providerId="LiveId" clId="{A19D620C-595C-4AC2-A764-B428FB924022}" dt="2025-03-27T13:44:04.040" v="142" actId="47"/>
        <pc:sldMkLst>
          <pc:docMk/>
          <pc:sldMk cId="3673524749" sldId="289"/>
        </pc:sldMkLst>
      </pc:sldChg>
      <pc:sldChg chg="del">
        <pc:chgData name="Raysa Knight" userId="87b019da5b4ccf4e" providerId="LiveId" clId="{A19D620C-595C-4AC2-A764-B428FB924022}" dt="2025-03-27T13:44:04.921" v="143" actId="47"/>
        <pc:sldMkLst>
          <pc:docMk/>
          <pc:sldMk cId="2289680062" sldId="290"/>
        </pc:sldMkLst>
      </pc:sldChg>
      <pc:sldChg chg="del">
        <pc:chgData name="Raysa Knight" userId="87b019da5b4ccf4e" providerId="LiveId" clId="{A19D620C-595C-4AC2-A764-B428FB924022}" dt="2025-03-27T13:44:05.494" v="144" actId="47"/>
        <pc:sldMkLst>
          <pc:docMk/>
          <pc:sldMk cId="162603340" sldId="291"/>
        </pc:sldMkLst>
      </pc:sldChg>
      <pc:sldChg chg="del">
        <pc:chgData name="Raysa Knight" userId="87b019da5b4ccf4e" providerId="LiveId" clId="{A19D620C-595C-4AC2-A764-B428FB924022}" dt="2025-03-27T13:44:06.309" v="145" actId="47"/>
        <pc:sldMkLst>
          <pc:docMk/>
          <pc:sldMk cId="2318849275" sldId="292"/>
        </pc:sldMkLst>
      </pc:sldChg>
      <pc:sldChg chg="modSp mod">
        <pc:chgData name="Raysa Knight" userId="87b019da5b4ccf4e" providerId="LiveId" clId="{A19D620C-595C-4AC2-A764-B428FB924022}" dt="2025-03-27T13:41:41.459" v="109" actId="1076"/>
        <pc:sldMkLst>
          <pc:docMk/>
          <pc:sldMk cId="1397691707" sldId="293"/>
        </pc:sldMkLst>
      </pc:sldChg>
      <pc:sldChg chg="del">
        <pc:chgData name="Raysa Knight" userId="87b019da5b4ccf4e" providerId="LiveId" clId="{A19D620C-595C-4AC2-A764-B428FB924022}" dt="2025-03-27T13:44:07.739" v="146" actId="47"/>
        <pc:sldMkLst>
          <pc:docMk/>
          <pc:sldMk cId="2816011402" sldId="294"/>
        </pc:sldMkLst>
      </pc:sldChg>
    </pc:docChg>
  </pc:docChgLst>
</pc:chgInfo>
</file>

<file path=ppt/ink/ink1.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0:18:51.627"/>
    </inkml:context>
    <inkml:brush xml:id="br0">
      <inkml:brushProperty name="width" value="0.05292" units="cm"/>
      <inkml:brushProperty name="height" value="0.05292" units="cm"/>
      <inkml:brushProperty name="color" value="#FF0000"/>
    </inkml:brush>
  </inkml:definitions>
  <inkml:trace contextRef="#ctx0" brushRef="#br0">4742 1108 12 0,'0'0'0'0,"0"0"0"0,0 0 0 0,0 0 0 16,0 8 0-16,0-8 0 0,0 4 0 0,0-4 0 16,0 3 0-16,0-3 0 0,0 2 0 0,0-2 0 15,0 0 0-15,0 0 1 0,0 0 0 0,0 0 0 16,0 0 0-16,0 0 2 0,0 3-1 0,0-3 0 16,7 7 0-16,-7-7 7 0,10 14 0 0,-10-14 0 15,7 12 1-15,-7-12 9 0,8 16 2 0,-8-16-2 0,13 21 1 16,-13-21 3-16,3 26 2 0,-3-26 0 0,2 24 0 15,-2-24-3-15,11 21 2 0,-11-21-2 0,6 24 2 16,-6-24-6-16,6 20-1 0,-6-20 1 0,2 18 0 16,-2-18-2-16,-2 15 0 0,2-15-1 0,0 25 2 0,0-25-2 15,0 29 0-15,0-29-1 0,3 29 1 0,-3-29 3 16,6 28 1-16,-6-28-1 0,4 33 1 0,-2-16 8 16,-2 4 1-16,0-4-1 0,0 4 1 0,0 3 1 15,0-3 1-15,0 0 1 0,0-2-1 0,-2-2-1 0,2 4 0 16,-4-5 0-16,2 1 2 0,2 0-7 0,0 2 1 15,0-5 0-15,0 2-1 0,0-4 0 0,0 0 0 16,0-3-1-16,0-1 1 0,0 1-5 0,-4 0 0 16,3-3 0-16,1 3 1 0,-2 3-2 0,-2 0 1 15,2 0-1-15,2-3 1 0,0 3-4 0,0-3 0 16,0 3 0-16,0 2 1 0,-6-2-4 0,3 0 2 16,1 4-2-16,-6-3 1 0,3 6-3 0,-1-5 1 15,4 2-1-15,-1-4 0 0,3 0-4 0,0-3 2 16,-2-1-1-16,2 1 1 0,0-9-2 0,-9 9-1 0,9-9 1 15,-2 8-1-15,2-8-1 0,0 7 0 0,0-7 1 16,0 9-1-16,0-9-2 0,0 3 1 0,0-3-1 16,0 2 1-16,0-2-3 0,0 4 0 0</inkml:trace>
  <inkml:trace contextRef="#ctx0" brushRef="#br0" timeOffset="1832.32">5182 1004 12 0,'5'3'0'0,"-5"-3"5"0,8 5 2 0,23 1-1 0,-4-3 1 0,-5-3 17 15,-3-5 2-15,1 1 0 0,2-1 0 0,-1 2-1 16,3-6 2-16,0 2-1 0,1 2 1 0,-5-2-8 15,-1 2 1-15,7 1-1 0,4-4 2 0,5 3 5 16,4 1-1-16,0-5 1 0,-2 3 0 0,-1 0-3 16,-1-2 1-16,-3 4 0 0,2-3 0 0,1 2 3 15,-3-4 0-15,5 3 0 0,0-3 0 0,2 0-7 0,2-3 0 16,2 0 1-16,0 3-1 0,-2 1-6 0,6-1 1 16,-3-3 0-16,-1 3-1 0,0-3-3 0,-4 0 1 15,4 3-1-15,2 1 0 0,3 1-2 0,1-2 1 16,-5 6 0-16,-1-3 0 0,-4 3-2 0,2 3 0 0,4 0 0 15,-2 0 1-15,0 3-5 0,0 1 2 0,1-2 0 16,1-2-1-16,3 0-1 0,-5-2 0 0,2-2-1 16,-2 1 2-16,0-2-3 0,1-2 0 0,-1-2 1 15,0 1 0-15,2 1-2 0,-2 1 1 0,1-2 1 16,1-1-1-16,2 1 6 0,3-5 0 0,-7 3-8 16,0 1 0-16,-4-3 13 0,0 4 2 0,2 2-15 15,-4 3 0-15,6-2 20 0,-4 1 1 0,4 4-21 16,-4-3 0-16,4 3 33 0,0 0-1 0,0 0-32 0,-6 0 0 15,0 0 35-15,-5 0 1 0,3 0-36 16,3 3 0-16,1 3 43 0,2 0 0 0,-2 3-43 0,-2-5 0 16,-3 1 32-16,1 2 0 0,1-2-32 0,1 3 0 15,-4-1 33-15,3-1-1 0,-5 2-32 0,7-1 0 16,-5-2 23-16,3 4-1 0,1-2-22 0,2 2 0 16,2-1 23-16,-4 1-1 0,2-2-22 0,2 1 0 15,-3-2 16-15,1-3 1 0,2 1-17 0,0 1 0 0,0-2 13 16,-2 1 2-16,4 1-15 0,0-2 0 0,-1 1 12 15,-2-4 0-15,1 0-12 0,1 0 0 0,-4 2 12 16,1 1-1-16,4-3-11 0,-4 0 0 0,2 0 10 0,-4-3 1 16,2 3-11-16,4 0 0 0,2 0 8 0,1 3 1 15,-5 0-9-15,2-1 0 0,-2 2 7 0,2-1 1 16,-4 1-8-16,4-3 0 0,-4-1 5 0,2-1 1 16,2-3-6-16,2 4 0 0,-1-3 6 0,5-1-1 15,-6 2-5-15,-4-1 0 0,2 0 6 0,-4-3 0 0,0 3-6 16,1-1 0-16,-1 3 8 0,4-3 0 0,2 4-8 15,-2 0 0-15,2-3 10 0,-2 3 0 0,0 0-10 16,1 0 0-16,-2 0 10 0,1 0 2 0,-4 0-12 16,4 0 0-16,0-4 10 0,2 3 1 0,-4 1-11 15,2 1 0-15,-4 3 10 0,2-1 0 0,0 1-10 16,2-4 0-16,-2 0 9 0,2 0 1 0,2-4-10 16,-4 1 0-16,4-1 9 0,-4 3 1 0,4-3-10 15,0 1 0-15,0 3 7 0,-6 0 0 0,6 0-7 16,-6-6 0-16,1 3 7 0,-7-2-1 0,7 1-6 15,-1 4 0-15,2 0 15 0,2 0 1 0,-2-3-16 16,-2 3 0-16,-1 3 14 0,-5-3 2 0,-1 4-16 0,-2-4 0 16,2 0 18-16,0 0 1 0,-4 0-19 0,0 0 0 0,2 0 9 15,-2 0 1-15,-2 0-10 0,2 0 0 0,0 5 10 16,2-2 0-16,0 1-10 0,-2-2 0 0,-1-2 11 16,-3 0 1-16,2 3-12 0,-3 1 0 0,-3 1 10 15,-1-2 1-15,-2 2-11 0,-2 2 0 0,-2-7 13 16,0 4 2-16,-3-2-15 0,3 1 0 0,-5 0 14 15,1-1-1-15,0 5-13 0,1-2 0 0,1 4 11 16,2 1 0-16,-1-4-11 0,-3 0 0 0,-7-6 6 16,10 9 0-16,-10-9-6 0,5 12 0 0,-5-12 1 15,4 9 1-15,-4-9-2 0,4 12 0 0,-4-12 0 0,1 9 0 16,-1-1 0-16,0-2 0 0,-1 0-1 16,-1 3 1-16,0 3 0 0,0-3 0 0,0 3-2 0,-2-3-1 15,3 3 3-15,-5 3 0 0,0-1-3 0,-1-2 0 16,1-3 3-16,3 3 0 0,-1-5-4 0,-2 2 1 15,1-1 3-15,-1 4 0 0,0-3-5 0,1 3 1 0,-1 0 4 16,3 0 0-16,-3 6-2 0,0-3-1 0,1-1 1 16,-1-2 1-16,4 0 0 0,-3 4 0 0,3-11 0 15,-2 4 0-15,2-1-2 0,-3 3 2 0,5-3 0 16,-4 1 0-16,2 0 1 0,2-1 0 0,-2 1 0 16,0 1 0-16,-1 1 0 0,-1-1 0 0,2 4 0 15,-3 2 0-15,1-4 0 0,0 5 0 0,0-1 0 16,2-3 0-16,-5 3 0 0,1 1 0 0,3-5 0 15,1 1 0-15,-4 2 0 0,3-1 0 0,1-5 0 0,0 3 0 16,2 0 0-16,-4 0 0 0,2 4 0 16,-3-3 0-16,1 3 0 0,0 1 0 0,0-1 0 0,3-2 0 15,-5 1 0-15,2-3 1 0,1 0-1 0,-1 2 1 16,2 2 0-16,2-4 0 0,-4 5 1 0,2-1-1 0,0 1-1 16,1-1 1-16,-1 1 0 0,0-1 0 0,2-4-1 15,-4 2 0-15,2 1 0 0,2-3 1 0,0 6-1 16,-3-3 0-16,3-3 0 0,0 0 0 0,3-1 0 15,-3 1 0-15,2 0 0 0,-2-5 0 0,4 5-1 16,-4-3 1-16,0 3-1 0,0-4 1 0,0 5-1 16,0-1 1-16,0-4 0 0,2 1 0 0,0 0 0 15,1-1 0-15,3-1 0 0,-4 2 0 0,2-4 0 0,-1 2 0 16,-3-7 0-16,4 9 0 0,-4-9 0 0,6 5 1 16,-6-5 0-16,0 7 0 0,0-7 0 0,5 8 2 15,-5-8-2-15,0 4 1 0,0-4-1 0,0 2 0 16,0-2 0-16,0 3 2 0,0-3-2 0,0 4 1 15,0-4 0-15,0 5 0 0,0-5-2 0,0 0 2 16</inkml:trace>
  <inkml:trace contextRef="#ctx0" brushRef="#br0" timeOffset="5049.18">20662 1339 351 0,'2'4'0'0,"-2"-4"0"0,1 3 0 16,-1-3-16-16,-1 4 1 0,1-4 0 0,1 2 0 0,-1-2 4 15,8 3 0-15,-8-3-1 0,5 3 2 0,-5-3 0 16,6 9 1-16,-6-9 0 0,9 4 0 0,-9-4 1 16,17 8 1-16,-17-8-1 0,4 4 0 0,-4-4 2 15,4 1 1-15,-4-1-1 0,0 4 0 0,0-4 2 16,0 3 0-16,0-3-1 0,0 0 2 0,0 0-1 0,0 0 1 15,0 0 0-15,-2 0 0 0,2 0 0 0,-2-3 1 16,2 3-1-16,0 0 1 0,0 0 0 0,0 0 0 16,0 0-1-16,0 0 1 0,0 0 1 0,0 0 1 15,0 0 0-15,0 3 0 0,0-3 6 0,0 14 0 16,0-14 1-16,9 31 0 0,1-13 21 0,1 2 0 16,-4 1 0-16,-1 0 0 0,-3 0 11 0,-1 0 2 15,2 3-2-15,-4-4 1 0,2 5 3 0,-2-5 0 0,0 6-1 16,0 2 2-16,0-4-9 0,0 6 0 0,0-4 0 15,0 1-1-15,2 3 10 0,0 3 1 0,0 0-1 16,-2-4 1-16,0-1-4 0,0 1 2 0,-2 1-2 16,0-3 2-16,-2-1-7 0,0 2 1 0,-1-6-1 15,-1 3 1-15,-1-10-8 0,-1 3 1 0,1-6 1 16,1-4-1-16,1-1-4 0,-1-2 1 0,6-5 0 16,-11 4 0-16,11-4-7 0,-9 3 1 0,9-3-1 15,-14-3 2-15,14 3-6 0,-5-12 2 0</inkml:trace>
  <inkml:trace contextRef="#ctx0" brushRef="#br0" timeOffset="6532.71">20772 1218 1108 0,'0'0'6'0,"0"0"5"0,0 0 0 0,20 4 1 0,-1 1-1 0,-1 0-5 0,1-1 1 0,0-4 0 15,-1 3 0-15,-1-3-7 0,4 4 0 0,-1-4 0 16,-1-4 1-16,-1 4-12 0,-1-3-1 0,2-3 1 15,1 3 1-15,1-6-27 0,-1 2 1 0,4 2 0 16,1-3 0-16,3-5-9 0,1 5 2 0,3-4-1 16,4 3 0-16,1-3 9 0,0 0 0 0,0 3 1 15,1-3-1-15,-3 3 19 0,2-3 0 0,4 4 1 16,4 1 0-16,3-2 7 0,3-3 0 0,-1 3 1 16,0 6 0-16,1-2 6 0,-3-2 1 0,1 1 0 15,-1 0 0-15,-1 0 1 0,1 1 0 0,2-2 0 0,4 2 0 16,4-2 4-16,0-2-1 0,-2 4 1 0,-2-5 0 15,0 1 2-15,-2 1 1 0,-2-1-1 0,4 0 1 16,4 1-2-16,0 1 2 0,0-5 0 0,1 3 0 16,1-3 2-16,-1-2 0 0,3-2 0 0,-2 4 0 0,1-2 21 15,2-1 0-15,-1-1 0 0,-1 4 1 0,-1 4 3 16,0-5 0-16,1 5 0 0,1-1 1 0,3 0 1 16,0 1 0-16,0-1 0 0,-1-1 1 0,-1 1-7 15,-2 0 0-15,3 6-1 0,-1-2 2 0,1 5-7 16,1-4-1-16,2 1 1 0,2-2 1 0,0 0 10 15,0-2 1-15,-2-2-37 0,-2 5 0 0,-4 1 29 0,1 1 0 16,1-1-29-16,1-1 0 0,-1-1 22 0,0-3 1 16,1 4-23-16,-3 1 0 0,-3 1 18 15,0 2 0-15,1 0-18 0,3-4 0 0,1 4 14 0,2-3 2 16,1 0-16-16,-5 3 0 0,-1 3 11 0,-3-3 1 16,5 3-12-16,-1-3 0 0,3 0 10 0,1 0 0 15,0 0-10-15,-1 0 0 0,-3 0 14 0,-3 6 2 0,1-6-16 16,3 3 0-16,-1-3 16 0,1 4 1 0,-1-4-17 15,-1 1 0-15,-4-1 13 0,0 0 1 0,-2 0-14 16,2 0 0-16,3 0 20 0,3 0 1 0,-1 4-21 16,-1-1 0-16,-2 1 16 0,-1-3-1 0,-1-1-15 15,-2 4 0-15,0-4 21 0,-1 3 0 0,1-1-21 16,2 5 0-16,1-2 10 0,-1 6 1 0,0-6-11 16,-2 0 0-16,-2-2 9 0,-1-3 1 0,1 0-10 15,-2 4 0-15,-1 1 8 0,-1-2 1 0,-1 1-9 0,-1-4 0 16,1 0 7-16,-3 0 0 0,-1-4-7 15,0 4 0-15,-2 0 6 0,2 0 2 0,-2 0-8 0,0 0 0 16,-2 0 10-16,-2 0 2 0,1-3-12 0,-3 3 0 16,0-2 13-16,1-1 2 0,-1-1-15 0,-1 1 0 15,-3-2 8-15,-3 1 1 0,0-1-9 0,-2 2 0 16,1 3 11-16,-3 0 1 0,-2-4-12 0,0 2 0 0,-1 2 15 16,-2 0 0-16,-1 2-15 0,-1 2 0 0,-2-4 16 15,0 3 1-15,-2-3-17 0,-2 4 0 0,-2-3 6 16,1 3-1-16,-1-1-5 0,0-3 0 0,-1 2 0 15,-1 1 1-15,1-3-1 0,-3 4 0 0,-5-4 0 16,11 3 0-16,-11-3 0 0,10 5 0 0,-10-5-1 0,5 4 1 16,-5-4 0-16,4 9 0 0,-4-9-2 0,8 3 1 15,-8-3 1-15,5 2 0 0,-5-2-2 0,4 7-1 16,-4-7 3-16,4 5 0 0,-4-5-2 0,3 3 0 16,-3-3 2-16,2 4 0 0,-2-4-1 0,0 2 0 15,0-2 1-15,0 10 0 0,0-5-2 0,0 0 2 0,0-5 0 16,-4 12 0-16,1-1 0 0,-1-3 0 0,0 5 0 15,-1-5 0-15,-3 4 0 0,1 2 0 0,1 2 0 16,2-4 0-16,3 0 0 0,-1-3 2 0,-2 3-2 16,2-4 0-16,0 1 1 0,0 0 0 0,1 3-1 15,-3 0 0-15,2 0 2 0,0 2 1 0,-2 1-3 16,-1-2 0-16,-3 2 4 0,1 2 0 0,-1 1-4 16,3-3 0-16,-1 3 6 0,1 2 1 0,-3-1-7 15,1 7 0-15,-3-1 2 0,1 1 1 0,0-2-1 16,-1 0 2-16,3-3-2 0,1-4 0 0,3 2 1 0,1-5 0 15,0 2-2-15,-2-4 1 0,2 2-1 0,1 1 2 16,-1-3-2-16,0 0 0 0,0 0 0 0,0 1 1 16,0-3-1-16,-2 2 1 0,1 4-1 0,1-4 0 0,0 2 0 15,0 1 0-15,2 3 0 0,0 1 1 0,-4-2-1 16,1-2 1-16,-1 3-1 0,0-1 0 0,2 2 0 16,1-5 1-16,-1 1 0 0,0 3 1 15,0 1-1-15,0-2 1 0,2-3 1 0,2 2-1 0,0-1-1 16,0 2 2-16,0-1-1 0,-1-2 0 0,1 1 1 15,-2 3-1-15,0-3 1 0,-2-3-1 0,1 1-1 16,-1 0 1-16,2-4 0 0,2 3 0 0,1-3-1 0,-1 1 1 16,0 1-1-16,0-1 1 0,0 2-2 15,0 2 2-15,-1 1-1 0,1 3 0 0,0-3 0 0,0-1 1 16,0 2-1-16,-2 1 0 0,-2-1 0 0,0-4 1 16,2 0-1-16,2 2 1 0,0-6-1 0,-2 3 2 15,0-3-2-15,0-2 1 0,2 1 0 0,3 1 0 16,1-3 0-16,-2 2 1 0,-1 2 0 0,1-6 2 0,-4-3-2 15,4 11 2-15,-4-11-2 0,4 10 2 16,-4-10 0-16,0 5-1 0,0-5 1 0,0 4 1 0,0-4-2 16,-2 3 2-16,2-3-1 0,-4 2-1 0,4-2 1 15,-9 3 0-15,-1 1 0 0,-3-4 0 0,-5-4-1 16,-5 1 1-16,-5-2-5 0,-3-4 1 0,1-3 1 16,-4 0-1-16,-1-4-3 0,0-1 0 0</inkml:trace>
  <inkml:trace contextRef="#ctx0" brushRef="#br0" timeOffset="7999.08">21586 2264 12 0,'2'3'0'16,"-2"-3"0"-16,13 9 0 0,-13-9 0 0,15 3 0 15,-15-3 0-15,20 4 0 0,-20-4 0 0,28-4 0 16,-28 4 0-16,34-3 0 0,-34 3 12 0,30-2 2 0,-12-2-2 16,3 1 1-16,3-2 17 0,2-2-1 0,-2-2 0 15,-3 1 1-15,-3-1 5 0,-1 2 0 0,0-2 0 16,0 1-1-16,-1-4-5 0,1 3 0 0,4 0 0 16,-1 1 0-16,1-3-8 0,1 3 2 0,2 2-1 15,0-2 1-15,1 1-8 0,-1 2 2 0,2-2 0 16,4 5 0-16,1-1-1 0,3-4 0 0,0 5 1 15,-5-2 0-15,1 4-2 0,-2 0 0 0,2 0 0 16,2-3 1-16,1 3-4 0,-3-3 2 0,2 1-1 16,-1 2 0-16,3-4-5 0,1 4 0 0,4-3 0 15,0 3 1-15,2 3-5 0,2 1 2 0,0-4-1 16,-4 2 0-16,-1 1-1 0,-5-3-1 0,3 0 0 0,-1 0 2 16,4 3-2-16,2 1 2 0,-2 1-1 0,0-1 1 15,-1-1-3-15,-3-1 1 0,0 1-1 0,-1 1 2 0,1 1-1 16,1-2 1-16,1 1-1 0,2-2 1 0,4 1 1 15,-2 0 1-15,2 3-1 0,-2-3 1 0,0 1-1 16,0-3 1-16,-2 3 0 0,0-4-1 0,0 3 2 16,-2-3 1-16,1 0-1 0,1-3 0 0,2-1 2 0,0-1 0 15,-2 2 0-15,2 3 1 0,0 0 3 0,0 0 0 16,0-4 1-16,-2 4-1 0,-2 4 3 0,-1-4 1 16,-1 3 0-16,1-3-1 0,-3 4-8 0,1-4 1 15,-1 1 0-15,1 3 0 0,1-4 2 0,0 3 2 16,1-3-2-16,-3 5 1 0,1-1-4 0,-2 1 1 15,-1-1-1-15,1-1 1 0,0 0-6 0,-1 3 2 16,3-6-2-16,-1 3 2 0,1-3-5 0,-1 2 1 0,1-2 0 16,0-2 0-16,1 2-1 0,0 0 0 15,3 0 0-15,-1-3 1 0,0 3-1 0,0-6 0 0,1 3 0 16,-1 0 0-16,-2-1-1 0,1 2 1 0,1-1 0 16,0-1 0-16,1 3-1 0,-1-3 0 0,0 1 0 15,-3-1 1-15,-1 3-3 0,1-3 1 0,-1 1 0 16,1-3 1-16,1 6-3 0,2-3 1 0,1 0 0 15,-3 1 0-15,2-2-1 0,3-3 1 0,-1 2-1 16,-2 2 1-16,-2-2-2 0,1-2 1 0,-3 1-1 16,5 0 2-16,1 0-1 0,2-2-1 0,0-1 1 0,0 0 0 15,1 2 0-15,3-1 0 0,0 1 1 0,-2 2 0 16,-2-1-1-16,-2 0 1 0,2 0 0 16,-2 3 0-16,0-2 1 0,2-2 0 0,2 2 0 0,0 1 0 0,2-3 1 15,1 2 0-15,1 0 0 0,-3 1 0 0,-1-3 0 16,-2 2 1-16,2 2-1 0,0-2 1 15,2 1-1-15,-1-1-1 0,1 1 1 0,0 1 1 0,-2 3-2 16,-2 0 0-16,0 0 0 0,0 0-1 0,2 0-1 16,-1 0 0-16,-1 0 1 0,0 0 0 0,-1-3-2 15,1 1 1-15,-2 2-1 0,0 2 2 0,-2 1 2 16,-2-3 0-16,1 0 0 0,-1 0-1 0,1 0 2 16,-1 0 0-16,-1 0 0 0,-3 0 0 0,-1 7 0 15,0-2 0-15,0-1 0 0,-2-4 0 0,3 3 0 0,3-3 2 16,-4 0-2-16,-4 2 1 0,-2 1-1 0,-2 1 1 15,3-3 0-15,-3 3 0 0,-2-1-1 0,-1 1 1 16,0-2 0-16,-1 1 0 0,-1 0 1 0,0-1-1 0,-2 2 0 16,-2-4 1-16,-2 0-1 0,-2 0 1 0</inkml:trace>
  <inkml:trace contextRef="#ctx0" brushRef="#br0" timeOffset="12716.56">13235 1326 489 0,'-6'3'0'0,"6"-3"0"16,-9 0 0-16,9 0 12 0,-8-3 2 0,8 3-2 15,-9-4 1-15,9 4 29 0,-20-5 1 0,20 5-1 0,-17-7 1 16,17 7-1-16,-11 0 2 0,11 0 0 16,-15 0 0-16,15 0-29 0,-13 3 2 0,13-3-1 0,-26 21 1 15,11-3-6-15,0 6 1 0,-4 0 1 0,6 5-1 16,0 8-6-16,2 1-1 0,0-2 1 16,3 6 0-16,-1-1-4 0,1 1 1 0,-1-2 1 0,4-2-1 15,-1-2 6-15,-3-1 0 0,5-2 0 0,-2-1 0 0,6 1 2 16,0-5 1-16,0 1 1 0,2-3-1 0,2-5 7 15,3-2 0-15,1-7 0 0,-3 0 2 0,3-3-6 16,1-4 1-16,1-1 0 0,4-1-1 0,5-3-1 16,2-3-1-16,3 3 1 0,4-4-1 0,5 1 2 15,-1-2-1-15,1-4 1 0,-3-3 0 0,0-6-2 0,0 3 2 16,2-2-2-16,1-4 2 0,3 2-1 0,1 1 2 16,0-2-1-16,-3-1 0 0,3 0 0 0,4-3-1 15,-4-4 1-15,2 2 1 0,2-3-5 0,2 1 1 0,2-5 0 16,-2 4 0-16,0-4-2 0,1 4 1 15,-1-1-1-15,-6 3 2 0,1 1-2 16,-5 1 0-16,4 1 0 0,4-2 0 0,-1-2-3 0,1-1 1 0,-2 1-2 16,0 2 2-16,-2-1-2 0,0 1-1 0,-3-4 1 15,-2 3 0-15,-8 1-3 0,-2-2 1 0,1 2 1 16,1 5-1-16,-4 6 0 0,-1-3 0 0,-1 6 0 16,-1 0 0-16,-2 0 2 0,-4 7-1 0,-3-2 1 15,-3 2 0-15,-5 5-1 0,6 0 1 0,-6 0-1 16,0-4 1-16,0 4 0 0,0 0 0 0,0 0 1 15,0 0 0-15,0 0-3 0,0 0 1 0,0 0-1 16,-6 0 1-16,-1 4-3 0,-4-3 1 0</inkml:trace>
  <inkml:trace contextRef="#ctx0" brushRef="#br0" timeOffset="13266.01">14015 1912 677 0,'0'9'0'0,"0"-9"0"0,6 15 0 0,-6-15 9 0,6 0 1 0,-6 0-1 15,15 4 1-15,-15-4 8 0,29 5 1 0,-29-5-1 16,32 4 2-16,-32-4-7 0,22-7 2 0,-22 7-2 0,36-9 2 16,-12 4-12-16,6-7 0 0,0 3 1 15,-2-3-1-15,0 0 11 0,-1-4 0 0,3-1 0 16,0 0 0-16,0-4 5 0,-2-3 0 0,5-1 0 16,3 1 1-16,3-5 4 0,6 3 2 0,-1-5 0 15,-1 1 0-15,0-3 12 0,0-3 0 0,-2 5 0 0,-2 0 0 0,-2 5-1 16,1 2 0-16,-1-1 0 0,0 1 2 0,0 2-7 15,-1-3 1-15,-3 5-1 0,5-1 2 0,-7 0-12 16,1-3 1-16,0 3-1 0,-3 4 2 0,-1-2-12 16,-3 1 2-16,-1 1-2 0,0-2 1 0,0 2-6 0,1-4 1 15,-1 5 0-15,0-1 0 0,-2 5-5 0,1-4 1 16</inkml:trace>
  <inkml:trace contextRef="#ctx0" brushRef="#br0" timeOffset="34653.8">9812 6971 12 0,'4'-4'0'0,"-4"4"0"16,5 0 0-16,-5 0 0 0,8-8 0 0,-8 8 0 0,11-9 0 15,-11 9 0-15,13-12 0 0,-13 12 0 0,9-9 0 16,-9 9 0-16,6-12 0 0,-6 12 0 0,9-10 0 16,-9 10 0-16,8-6 0 0,-8 6 0 0,5-5 0 15,-5 5 0-15,8-12 0 0,-8 12 0 0,13-12 0 0,-13 12 0 16,13-9 0-16,-13 9 0 0,11-10 0 0,-11 10 0 15,11-2 0-15,-11 2 0 0,6-7 0 0,-6 7 0 0,2-1 0 16,-2 1 0-16,5-4 0 0,-5 4 0 0,6-3 0 16,-6 3 0-16,5-4 0 0,-5 4 0 0,2-1 0 15,-2 1 0-15,6-4 0 0,-6 4 1 0,2-5 0 16,-2 5 0-16,3-4 1 0,-3 4 11 0,8-3-1 16,-8 3 0-16,7-9 2 0,-7 9 12 0,17-15 1 15,-17 15-1-15,11-23 0 0,-11 23 6 0,8-24-1 16,-8 24 1-16,7-21 0 0,-7 21-1 0,4-8-1 0,-4 8 0 15,4-4 2-15,-4 4-4 0,3-12 1 16,-3 12 0-16,6-9 0 0,-6 9 0 0,5-8 2 0,-5 8-1 16,8-12 0-16,-8 12-2 0,7-13 0 15,-7 13 0-15,8-8 2 0,-8 8-5 0,9-12 1 0,-9 12 0 16,9-9 0-16,-9 9-3 0,12-12 2 0,-12 12 0 16,13-12-1-16,-13 12-2 0,22-19-1 0,-22 19 0 15,24-21 2-15,-24 21-14 0,19-21 0 0,-19 21 0 16,19-14 0-16,-19 14-4 0,14-8 2 0,-14 8-1 15,17-12 0-15,-17 12-2 0,21-9-1 0,-21 9 1 16,24-12 0-16,-24 12-2 0,24-9 1 0,-24 9-1 0,19-10 1 16,-19 10-2-16,15-5 0 0,-15 5 1 0,16-6 0 15,-16 6-2-15,30-6 1 0,-30 6 0 0,26-9 0 16,-26 9-1-16,25-12 1 0,-25 12 0 0,20-9 0 0,-20 9 1 16,17-9 0-16,-17 9-1 0,13-6 1 0,-13 6 3 15,17-4-1-15,-17 4 1 0,9-5 0 0,-9 5 2 16,11-5 1-16,-11 5 0 0,17-9 0 0,-17 9-1 15,19-7 2-15,-19 7 0 0,18-7 0 0,-18 7 3 16,13-2-1-16,-13 2 0 0,13-6 1 0,-13 6 1 16,11-2-1-16,-11 2 0 0,10-7 1 0,-10 7-2 0,11-5 0 15,-11 5 0-15,13-9 2 0,-13 9-4 16,19-7 1-16,-19 7 0 0,16-5 0 0,-16 5-2 0,13-9 0 16,-13 9 0-16,19-7 1 0,-19 7-2 0,21-13 1 15,-21 13 0-15,22-11 1 0,-22 11-2 0,19-14 1 16,-19 14-2-16,14-10 2 0,-14 10-2 0,17-14 1 15,-17 14-1-15,13-12 1 0,-13 12 0 0,13-16 0 16,-13 16-1-16,12-10 2 0,-12 10-3 0,11-12 0 0,-11 12 1 16,13-12 0-16,-13 12-1 0,13-18 1 0,-13 18-1 15,20-15 2-15,-20 15 0 0,23-19 0 0,-23 19-1 16,20-17 1-16,-20 17-3 0,17-18 2 0,-17 18 0 16,13-12-1-16,-13 12-1 0,6-12-1 0,-6 12 0 15,13-21 2-15,-13 21-3 0,18-21 2 0,-18 21-2 16,19-20 1-16,-19 20-2 0,11-25 1 0,-11 25 0 15,9-24 0-15,-9 24-1 0,17-17 0 0,-17 17 0 16,19-17 1-16,-19 17 0 0,11-19 0 0,-11 19 0 16,7-14 0-16,-7 14 1 0,6-12 0 0,-6 12 0 15,6-9 1-15,-6 9-1 0,1-7 0 0,-1 7 1 0,6-5-1 16,-6 5-1-16,2-9 2 0,-2 9-1 16,9-12 0-16,-9 12 1 0,2-3-1 0</inkml:trace>
  <inkml:trace contextRef="#ctx0" brushRef="#br0" timeOffset="89882.61">28275 6761 1269 0,'2'0'0'0,"-2"0"0"0,4 4 0 0,-4-4 12 15,3 3 2-15,-3-3-1 0,10 0 0 0,-10 0 17 16,15-3-1-16,-15 3 0 0,18-5 1 0,-18 5-5 16,28-7 0-16,-28 7-1 0,36-12 2 0,-18 6-11 15,3-2-1-15,-1 1 1 0,-1-7 1 0,-2 2-9 0,-3 0 1 16,3-4 0-16,2 2 1 0,1-1 0 16,3-1 0-16,1 2 0 0,-2-1 0 0,1-3 1 0,1 3 1 15,0-2 1-15,-2-3-1 0,1 3-1 0,-1-4 1 16,2 1-1-16,3 2 1 0,0-4 19 0,3 3-1 15,0 3 0-15,0-5 1 0,2 1 6 0,-1 1 1 0,1-2-1 16,-2 0 1-16,1 0-9 0,1-1 1 16,2-2 1-16,1-1-1 0,4-1-2 0,2-1 0 0,0-1 0 15,-2 2 0-15,-3-3-4 0,1-2 2 0,0 5-1 16,0 0 1-16,1 1-6 0,-3 1 1 0,-1 3 0 16,-3 1 0-16,-1 2-3 15,-2 3 0-15,0-3 0 0,-2 3 1 0,0-1-5 0,0 4 0 0,0 0-1 16,-1 2 2-16,-5-1-3 0,-3 1 0 0,-4-2 1 15,2 3-1-15,-2 2-2 0,0-5 0 0,-2 3 0 16,-2 1 1-16,1-1-3 0,-1-1 0 0,-2-1 1 16,-1 3 0-16,-2-3-5 0,-2-1 1 0,0-2-1 0,-1 2 1 15,1-5-4-15,0 1 0 0</inkml:trace>
  <inkml:trace contextRef="#ctx0" brushRef="#br0" timeOffset="90466.47">28555 6332 752 0,'1'0'0'0,"-1"0"0"0,2 0 0 0,-2 0 58 0,-5 0-1 0,5 0 0 15,0-3 0-15,0 3-27 0,2-6-1 0,-2 6 0 16,13-15 1-16,-13 15-13 0,13-26 1 0,-13 26-1 16,18-33 1-16,-5 16-11 0,2-4-1 0,-2 0 1 15,-2-1 0-15,-1-1-4 0,-1-1 2 0,2 3-1 0,2-6 1 16,2 1-1-16,2-2 2 0,2 2-2 0,-1-3 2 16,3 4 11-16,-1-2-1 0,3 1 1 0,-3 1 0 15,2-2 11-15,1 1 0 0,-1 2 0 0,0-2 0 16,1 1 4-16,-1-4-1 0,1-2 1 0,1 0 0 0,2-1-11 15,0 1 1-15,-2 4-1 0,0-3 0 0,-1 6-6 16,-1 3 1-16,0-3-2 0,1 0 2 0,1 1-6 16,2 1 1-16,-2-1 1 0,1 3-1 0,-1-5 8 15,0 1 1-15,-2 3-1 0,1-3 1 0,-3 2 3 16,1 1-1-16,-1 2 1 0,-1-2 0 0,-1 5 1 16,-1 3-1-16,0-5 1 0,-2 3 0 0,-2 3 0 15,-2-4 2-15,-2 2 0 0,1 2 0 0,-1 3-10 0,0 1 2 16,-1 1-1-16,-1-5 1 0,-3 3-5 0,0 0 0 15,0 1-1-15,-1-4 2 0,-1 3-9 0,0-3 1 16</inkml:trace>
  <inkml:trace contextRef="#ctx0" brushRef="#br0" timeOffset="104317.23">27362 3975 452 0,'-28'24'0'0</inkml:trace>
  <inkml:trace contextRef="#ctx0" brushRef="#br0" timeOffset="107416.11">27025 8559 539 0,'5'0'0'0,"-5"0"0"0,13 0 0 0,-13 0 31 16,13 0 0-16,-13 0 0 0,25 0 1 0,-7 0-7 15,3 0-1-15,1 0 1 0,1 0 1 0,-3-3-5 16,-1-2 0-16,1 1 1 0,1 1 0 0,-3 3-12 16,3-4 0-16,-1 1 0 0,1-2 2 0,-1-1-5 15,1 3 2-15,1-4-1 0,2 2 1 0,2 0-5 0,0 1 0 16,-1-1 1-16,-3 2-1 0,0-1-2 0,-1-3 1 15,-2 5-1-15,-1-3 1 0,-1 4-2 0,-2-1 2 16,-2-2-1-16,-2 4 0 0,-2 0 0 0,-1-3 1 16,-1 1-1-16,1 0 1 0,-1 1 1 0,1 1-1 0,-1 0 0 15,-1 0 1-15,-6 0 1 0,11 0 1 16,-11 0-1-16,9 8 1 0,-9-8 2 0,4 0 1 16,-4 0 0-16,4 0 0 0,-4 0-2 0,3 0 0 15</inkml:trace>
</inkml:ink>
</file>

<file path=ppt/ink/ink10.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0:47:11.896"/>
    </inkml:context>
    <inkml:brush xml:id="br0">
      <inkml:brushProperty name="width" value="0.05292" units="cm"/>
      <inkml:brushProperty name="height" value="0.05292" units="cm"/>
      <inkml:brushProperty name="color" value="#FF0000"/>
    </inkml:brush>
  </inkml:definitions>
  <inkml:trace contextRef="#ctx0" brushRef="#br0">2879 14158 653 0,'0'0'0'0,"0"0"0"0,0 1 0 0,0-1 49 0,5 9 1 0,-5-9 0 0,6 12 0 0,-6-12-5 0,-4 28 1 0,2-9-1 0,2 2 1 16,-5 6-8-16,3-1 2 0,-4 2-1 0,1 1 0 0,-1 4-24 0,-1 0 0 15,1-3 1-15,0 3 0 0,-1 3-5 0,1-3 0 16,1 1 1-16,-3 1 0 0,5 1-5 0,1 4 0 16,0 0 1-16,-4 3 0 0,-3 2-2 0,2 0-1 15,-1-2 1-15,3 2 0 0,-1 2 0 0,6-2 1 0,0 2 0 16,-6 0 0-16,4-1 2 0,-3 1 0 0,-1 0-1 15,1-2 3-15,3 3 2 0,2-5 1 0,-4 1-1 16,2-3 0-16,2-1 4 0,-2-2 0 0,-1-2 0 16,3-3 1-16,-2 0 0 0,-2-2 0 0,8-1 0 15,-2-4 1-15,-2-5-1 0,5-2 1 0,-3-6-1 16,2 0 1-16,-2-5-6 0,3-3 1 0</inkml:trace>
  <inkml:trace contextRef="#ctx0" brushRef="#br0" timeOffset="1019.39">2655 14275 1168 0,'6'-12'0'0,"-6"12"0"0,2-22 0 0,-2 22 21 0,-2-11 0 15,2 11 1-15,5-15-1 0,-5 15-1 0,13-23 0 0,-13 23 1 16,12-22 0-16,-12 22-17 0,9-16 1 15,-9 16-1-15,17-21 1 0,-17 21-9 0,24-29 2 0,-24 29-1 16,26-31 1-16,-26 31-22 0,22-26 2 0,-22 26-2 16,28-24 2-16,-9 12-49 0,3-1 0 0,-3 3 1 15,-4 3 0-15,2 0-21 0,-4 0 1 0,3 2-1 16,-1 0 2-16,4 2 50 0,0 3 2 16,5-4 0-16,0 2 0 0,2 1 17 0,-2-3 1 0,6 4-1 15,2 0 1-15,1-2 18 0,3 1 1 0,1 1 0 16,-2 1 0-16,-1 3 10 0,3-1 1 0,0-1-1 15,1 2 1-15,3-4 10 0,-2 1-1 0,4 3 0 0,-6-1 0 16,6 1 38-16,-4 1 1 0,2 3-1 0,-2 1 1 16,0-2-1-16,2 2 1 0,-2 1 1 0,2-1-1 15,-2-2-10-15,-1 0-1 0,3-1 0 0,0 1 0 16,7 0 2-16,1-1 0 0,-5 0 1 0,1 1-1 16,2-1-8-16,-6 0-1 0,1 3 1 0,1-2-1 0,0 0-7 15,0 0 1-15,5 2-2 16,3-4 2-16,-1 0-7 0,2-2 1 0,0 4-1 0,-7-1 2 15,4 2-9-15,-5-1 1 0,1-2 0 0,3 2 0 16,3-5-4-16,5 0 0 0,-6-1 0 0,0 1 1 0,-1 0 0 16,-5 0 0-16,5-1 0 0,-1-1 2 0,3-1-3 15,-1-1 1-15,-2 2-1 0,-1 0 1 0,7 0-5 0,-4 0 2 16,4 0 0-16,-3-2-1 0,1-1-2 0,2-1 0 16,0 1 1-16,4-1-1 0,-2 1-2 0,-1 1 1 15,1-3-1-15,0 1 1 0,0 1-3 0,-6-2 1 16,4 1-1-16,2-3 1 0,8 4-2 0,-3-2 0 0,1 0 0 15,-6-4 0-15,0 0-2 0,-6 1 1 0,0 1 0 16,4-4 1-16,-4 4 0 0,3 0-1 0,-3-1 1 16,2-1 1-16,-5 0-3 0,1 1 0 0,1-1-1 15,1 2 1-15,-2-3-1 0,-3 3 1 0,0 2 0 16,-2 0 0-16,-1 1 0 0,-4 2 1 0,1 2-1 16,-2-3 1-16,-1 1 0 0,-3 2 0 15,2 2-1-15,-5 1 2 0,2-3-3 0,-2 4 0 0,-2-1 0 16,2 1 0-16,1 1 0 0,1 2-1 0,-2 0 1 15,-4-2 0-15,-2 2-2 0,0 2 0 0,-3 1 0 16,-3 0 1-16,-1 1-3 0,-4-1 1 0,0 0-1 16,0 1 2-16,2-2-1 0,-2-1 0 0,-5 3 0 15,3-1 2-15,-2 0-2 0,2 4 1 0,1 2-1 0,-5 1 2 16,4 2-2-16,-3 2 1 0,-1 0 1 0,-1-1-1 16,-1-2-1-16,1 2 2 0,-4 5-2 0,1 1 1 0,-1 1 0 15,2 3 0-15,-2-1-1 0,-2 2 2 0,-2 0-2 16,2 1 0-16,0 1 0 0,0-2 2 0,6 3-3 15,-5 1 1-15,1 1-1 0,-2 2 1 0,0 4 0 16,-2 3-1-16,1 0 0 0,1-2 1 0,0 0-1 16,-4 1 0-16,2-3 0 0,2 2 1 0,-6 1-1 15,3-1 0-15,1 0 0 0,2 0 1 0,2 1-1 0,1-3 2 16,-1 1-2-16,-4-2 1 0,-1-1-1 0,-1-1 1 16,-5-1 1-16,1-3-1 0,1-4-1 15,1-4 0-15</inkml:trace>
  <inkml:trace contextRef="#ctx0" brushRef="#br0" timeOffset="1683.45">2927 15833 1180 0,'0'2'0'0,"0"-2"0"0,0 1 0 0,0-1 63 0,11 0 1 15,-11 0 0-15,15 0 0 0,-15 0 12 0,13 2 0 16,-13-2 1-16,38 9 0 0,-9-2-30 0,9 0 0 15,-1-2 1-15,0 0-1 0,0 0-38 0,1 0 0 16,5 2 0-16,-4 0 1 0,4-2-6 0,1 1 2 16,5-1-1-16,-1 2 1 0,2-4-4 0,8-1 2 15,2 1-1-15,-2 1 0 0,7 1-3 0,-2 0 1 0,6-1-1 16,0-1 2-16,6 1-2 0,3-1 0 16,-2 0 0-16,4-1 0 0,-3 0 0 0,3 0 0 0,2-1 0 15,4-1 1-15,1 0 1 0,4 0 0 0,-3 0 0 16,0-1 2-16,-1-3 0 0,4 1 1 0,3-1-1 15,4-1 1-15,-1 0 3 0,2-2 1 0,-2 0-2 16,-4 2 2-16,6 0 4 0,-2-4 0 0,0 2 1 16,-4 0-1-16,2 0 7 0,-2 0 1 0,0 2-1 15,-2 2 0-15,-1 1 4 0,-1 0-1 0,-1 1 1 16,-6-1-1-16,0 2-5 0,2 2 1 0,-8 1 0 0,-1 0 0 16,-3 1-1-16,-7-1 1 0,3 4-1 0,-7 2 2 15,2 1-6-15,-1 2 1 0,-1 2-1 0,-5 2 2 0,-11-1-3 16,0 4 2-16,3 0-1 0,2-1 0 0,5-1 0 15,0 0-1-15</inkml:trace>
</inkml:ink>
</file>

<file path=ppt/ink/ink11.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0:55:05.314"/>
    </inkml:context>
    <inkml:brush xml:id="br0">
      <inkml:brushProperty name="width" value="0.05292" units="cm"/>
      <inkml:brushProperty name="height" value="0.05292" units="cm"/>
      <inkml:brushProperty name="color" value="#FF0000"/>
    </inkml:brush>
  </inkml:definitions>
  <inkml:trace contextRef="#ctx0" brushRef="#br0">9188 11910 690 0,'0'-4'0'0,"0"4"0"0,0-3 0 0,0 3 2 0,0 0 1 0,0 0 0 0,0-4 0 0,0 4 10 0,0-3 2 0,0 3-2 0,0-5 2 0,0 5 16 0,0-4 1 0,0 4-1 0,0-5 1 0,0 5-18 15,0-9 1-15,0 9-1 0,0 0 2 0,0 0-6 16,3-3 0-16,-3 3 0 0,4-4 2 0,-4 4-1 16,0-3 1-16,0 3 1 0,0-2-1 0,0 2-1 15,0 0 1-15,0 0 0 0,0 0 0 0,0 0 0 16,0 0 1-16,0 0-1 0,0 0 0 0,0 0 1 0,0 5 0 15,0-5 0-15,0 13 0 0,0-13 2 0,6 15-1 16,-6-15 1-16,5 9-1 0,-5-9 0 0,8 12 0 16,-8-12 1-16,7 9 0 0,-7-9 3 0,11 8 1 15,-11-8-1-15,15 7 1 0,-15-7 4 0,23 4 1 16,-23-4-1-16,24 1 2 0,-5-4-8 0,5-2 0 16,-4-2 0-16,1-2 1 0,1-3-2 0,-3-2 2 0,1-3-1 15,3 1 1-15,-3 1-2 0,4-3 0 0,1 1-1 16,-7 0 2-16,1-1 6 0,-1 1-1 0,1 3 0 15,2-5 2-15,1 0 1 0,4 0-1 0,0 0 1 16,-2 2 1-16,1 3-4 0,-1-3 1 0,0 1-1 16,4-3 1-16,2 2 2 0,1-1 2 0,1 1-1 15,-2 2 1-15,2-4-2 0,-1 1-1 0,-1 1 1 16,0 0 0-16,0-2-14 0,-4-2 0 0,4 4 1 16,-2-4 0-16,7 0-3 0,4 2 0 0,-2 0 0 15,-1 0 1-15,-5-2 1 0,1 2 1 0,0 0 0 16,-2 0 0-16,-1 2-1 0,-1 5 2 0,0-4-1 0,-3 2 0 15,-5 2 0-15,4 0-1 0,-3 0 0 0,-3 3 1 16,-1-5-3-16,-4 2 1 0,4 2 0 0,-4 5 1 16,0-4-4-16,2 2 1 0,0 2 0 0,-6-2 1 15,1 4-4-15,-7 1 0 0,-3 2 1 0,11-4-1 0,-11 4-1 16,6-3-1-16,-6 3 1 0,6-4-1 0,-6 4-2 16,1 0 1-16,-1 0 1 0,0-1-1 0,0 1-2 15,-1 0 0-15,1 0 0 0,-12-4 1 0,1 4-1 16,-4 0 0-16</inkml:trace>
  <inkml:trace contextRef="#ctx0" brushRef="#br0" timeOffset="783.93">9545 11382 1243 0,'-1'2'0'0,"1"-2"0"16,0 1 0-16,0-1 12 0,0 0 1 0,0 0-1 0,0 0 1 0,0 0-9 0,0 2 0 15,0-2 0-15,-2 7 0 0,2-7 1 16,-6 7 0-16,6-7 1 0,-9 17-1 0,9-17-3 0,-19 30 0 16,19-30-1-16,-13 22 1 0,13-22-1 0,-5 19 2 15,5-19-2-15,-4 17 1 0,4-17-1 0,-6 13 0 16,6-13 0-16,-9 12 0 0,9-12-1 0,-4 10 0 16,4-10 0-16,-5 10 0 0,5-10-1 0,-6 9 0 15,6-9 0-15,-4 4 1 0,4-4-2 0,-2 3 1 0,2-3 0 16,0 2-1-16,0-2 2 0,0 0 0 0,0 0 0 15,0 0 0-15,0 0 2 0,2-4 0 0,-2 4 0 16,15-5 0-16,-15 5 8 0,34-15 0 0,-12 2 1 16,-3 1 0-16,3 0 13 0,2 2 2 0,-1-2 0 15,-3-2 0-15,-1 2 4 0,-2 1 0 0,1-2 1 16,3 0 0-16,1-4-3 0,0 2 0 0,1-1 0 16,-3 0 0-16,3 3 2 0,1-5 0 0,-2 3-1 15,6-3 1-15,-2 1-4 0,4 1 1 0,-6-3-1 16,2 2 1-16,-5 2-5 0,1 1 1 0,-1-2-1 15,-3 2 2-15,1 2-5 0,-2 0 0 0,1 0 0 16,1 0 0-16,0 3-4 0,1 1 0 0,-1-3 0 0,-2 1 1 16,-3 1-5-16,0 2 0 0,0 2 0 0,-1 2 2 15,-3-3-4-15,-1 5 0 0,0-1 0 0,1 2 1 16,-3-4-4-16,4 1 2 0,-5 1 0 0,-2 1 0 0,-4 1-2 16,3-2-1-16,-3 2 1 0,6 0 1 0,-6 0-3 15,0 0 1-15,0 0-1 0,0 0 1 0,0 0-2 16,0 0 0-16,0 0 1 0,0 0-1 0,0 0-1 0,0 0 0 15,0 0 1-15,0 0-1 0,0 0-1 0,0 0 1 16</inkml:trace>
</inkml:ink>
</file>

<file path=ppt/ink/ink12.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0:57:16.432"/>
    </inkml:context>
    <inkml:brush xml:id="br0">
      <inkml:brushProperty name="width" value="0.05292" units="cm"/>
      <inkml:brushProperty name="height" value="0.05292" units="cm"/>
      <inkml:brushProperty name="color" value="#FF0000"/>
    </inkml:brush>
  </inkml:definitions>
  <inkml:trace contextRef="#ctx0" brushRef="#br0">16710 7190 564 0,'0'-1'0'0,"0"1"0"0,7 1 0 0,-7-1 4 0,17 7 1 16,-17-7-1-16,15 6 2 0,-15-6 29 0,4 3 1 15,-4-3-1-15,-4 0 0 0,4 0-17 0,0 0 1 16,0 0 1-16,0 0-1 0,0 0 0 0,0 0 1 16,0 0-1-16,0 0 1 0,0 0-11 0,0 0 0 15,0 0 0-15,-2 4 0 0,2-4 1 0,-9 12 0 16,9-12 0-16,-15 13 0 0,15-13-1 0,-24 21 2 16,24-21-2-16,-27 24 1 0,27-24 1 0,-35 23 1 0,35-23-1 15,-32 31 2-15,19-15 7 0,2 1 0 16,4 0 0-16,-6-1 1 0,2 1 3 0,-3-1 2 15,3-2-1-15,4 3 1 0,-2 2 0 0,1-5 1 16,1 1 0-16,-1 1 0 0,3-4-5 0,-5-3 0 0,3-1 1 16,1-1-1-16,6-7-4 0,-2 7 1 0,2-7-1 15,-2 4 1-15,2-4-6 0,2 3 1 0,-2-3-1 16,8 4 1-16,-8-4-5 0,17 3 0 0,-4-3 0 16,3-2 1-16,7 1-3 0,1-6 1 0,0 1-1 15,-1-2 1-15,-1-1-2 0,0-1 1 0,-1-1-1 16,1-1 1-16,0 0 1 0,1-5 0 0,1 1 0 0,-3 1-1 15,3-1 1-15,2 2 0 0,2-5 0 0,-4 0 1 16,8-2-2-16,-1-1 1 0,-1 1-1 0,2 4 1 16,0 1 0-16,-1 4 0 0,1-2 0 0,0-3 0 15,-3 1-2-15,1-1 1 0,-2 2 0 0,2-3 1 16,0-1 1-16,-4 2 1 0,4 1-1 0,-2 3 1 16,1 0-4-16,1 1 0 0,2-2 1 0,0 1 0 15,-1-1-3-15,3-4 2 0,-1 3-2 0,-1-2 2 0,-2 1-2 16,0-1 1-16,1-4-1 0,-5 2 2 0,4 2-4 15,0-4 2-15,0 4-1 0,0-3 0 0,-1 7-2 16,1-3 2-16,-4 2-2 0,4 0 1 0,-4 4-1 0,0-2 1 16,0 3 1-16,-1-3-1 0,-1 2 0 15,0-1 0-15,0 1 1 0,1 0 0 0,-1-1-1 0,0 3 1 16,0-3-1-16,-3 4 1 0,-1-1-1 0,-1 4 1 16,3-1-1-16,-3-4 0 0,1 2 0 0,1 0 1 15,-1 2-1-15,1-3 1 0,-1 2-1 0,1 3 2 0,-3-1-2 16,-1-1 1-16,-6 2 0 0,-3-2 0 0,-8 5 0 15,13-4 1-15,-4 4-1 0,1-3 2 0,-1 3-2 16,-2-4 1-16,1 4 4 0,1 0 0 0,-9 0 0 16,8 0 0-16,-8 0 3 0,3 0 0 0,-3 0 1 15,4 0-1-15,-4 0 1 0,4 0 0 0,-4 0 1 16,2 0 0-16,-2 0-1 0,0 0 0 0,0 0 0 16,-2 0 1-16,2 0-6 0,0 0 1 0,0 0 0 15,-4-3 0-15,4 3-6 0,-6-2 2 0</inkml:trace>
</inkml:ink>
</file>

<file path=ppt/ink/ink13.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0:58:23.765"/>
    </inkml:context>
    <inkml:brush xml:id="br0">
      <inkml:brushProperty name="width" value="0.05292" units="cm"/>
      <inkml:brushProperty name="height" value="0.05292" units="cm"/>
      <inkml:brushProperty name="color" value="#FF0000"/>
    </inkml:brush>
  </inkml:definitions>
  <inkml:trace contextRef="#ctx0" brushRef="#br0">6859 8762 12 0,'-4'3'0'0,"4"-3"0"16,-2 14 0-16,2-14 17 0,6 9 0 0,-6-9-1 0,-4 15 1 16,4-15 31-16,-8 21 1 0,8-21-1 0,-13 16 1 15,13-16-7-15,-3 8-1 0,3-8 1 16,-2 12 1-16,2-12-8 0,-6 13 2 0,6-13-1 16,0 8 1-16,0-8-13 0,-2 9 0 0,2-9-1 0,0 5 2 15,0-5-7-15,0 4 1 0,0-4 0 0,0 3 0 16,0-3 7-16,2 3 1 0,-2-3 0 0,24-12 0 15,-3-3-2-15,7-6 2 0,4-7 0 16,5-5 0-16,6-5 23 0,9-8 0 0,2-3-1 0,2-4 2 0,5-6 7 16,3-2 1-16,5-1-1 0,5-13 0 0,12-2-15 15,3-7 0-15,3-2-1 0,3-4 2 0,2-2-13 16,1-1 1-16</inkml:trace>
</inkml:ink>
</file>

<file path=ppt/ink/ink14.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1:00:32.649"/>
    </inkml:context>
    <inkml:brush xml:id="br0">
      <inkml:brushProperty name="width" value="0.05292" units="cm"/>
      <inkml:brushProperty name="height" value="0.05292" units="cm"/>
      <inkml:brushProperty name="color" value="#FF0000"/>
    </inkml:brush>
  </inkml:definitions>
  <inkml:trace contextRef="#ctx0" brushRef="#br0">8023 13206 892 0,'0'3'0'0,"0"-3"0"0,6 6 0 0,-6-6 29 15,5 0 0-15,-5 0 0 0,6 0 0 0,-6 0 34 16,6 0 1-16,-6 0-1 0,7 0 1 0,-7 0 6 0,11 0-1 16,-11 0 1-16,32-7-1 0,-12-4-24 0,8-1 0 15,-2-5 0-15,4-2 0 0,-4-7-20 0,0-2 0 16,4-3 0-16,7-4 1 0,3-3-5 0,2-1 2 16,5-3-1-16,-2-5 0 0,5-3 1 0,6-2 0 15,0-2 0-15,0-1 0 0,2-2 0 0,3-5-1 0,2-2 1 16,3 0-1-16,3 3 1 0,-2-6-1 0,7-1 1 15,-3 1-1-15,2 1 0 0,1-3 1 0,-3 1-1 16,-2 2 1-16,-2 2-3 0,-4 2 1 0,3 0 0 16,-1 3 0-16,0 0 1 0,4 2 2 0,-8 3-2 15,1 1 2-15,-10-1-6 0,2 0 0 0,-4 1 0 16,3 3 0-16,-1 6-10 0,-2-1 1 0</inkml:trace>
</inkml:ink>
</file>

<file path=ppt/ink/ink15.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1:02:10.432"/>
    </inkml:context>
    <inkml:brush xml:id="br0">
      <inkml:brushProperty name="width" value="0.05292" units="cm"/>
      <inkml:brushProperty name="height" value="0.05292" units="cm"/>
      <inkml:brushProperty name="color" value="#FF0000"/>
    </inkml:brush>
  </inkml:definitions>
  <inkml:trace contextRef="#ctx0" brushRef="#br0">19220 12187 1595 0,'0'5'0'0,"0"-5"0"16,0 8 0-16,0-8 17 0,1 4 0 0,-1-4 0 16,6 9 0-16,-6-9 24 0,-2 13 1 0,2-13-1 15,-4 11 2-15,4-11-13 0,-1 5 2 0,1-5-1 16,0 2 0-16,0-2-22 0,0 0 0 0,0 0 0 16,0 0 0-16,0 0-4 0,0 0 0 0,0 0 1 15,0 0 0-15,0 0-3 0,0 0 0 0,0 0 1 0,13-5 0 16,-13 5 1-16,39-14-1 0,-13 5 1 15,-2-3 0-15,4-4 3 0,4 2 1 0,3 2 0 0,2-3 0 16,4-1 2-16,0 1 2 0,0-1-2 0,0-1 1 16,-2-1-2-16,1 3 1 0,4-4 0 0,3-2 0 0,7-3 6 15,2-2-1-15,2-2 1 0,-1-1 1 0,1-1 1 16,4-3 0-16,-1-3 1 0,4 2 0 0,2-1-1 16,0-3 0-16,2 2 0 0,0 1 1 0,0 2-4 15,0-5 0-15,-2 2-1 0,0-1 2 0,0 1-3 16,-1-2-1-16,-1 2 0 0,0 1 2 0,0 4-5 15,0 0 1-15,-1 1 0 0,-1 2 0 0,-1 3-3 0,-5 0 1 16,1 3 0-16,-2-1 0 0,0-1-1 0,-2 3 3 16,-2 2-2-16,-1 0 1 0,-1 4 0 0,-2-3 0 15,-3 3 0-15,-2-3 1 0,-4-1-1 0,0 0 0 16,-2 0 0-16,1 0 1 0,-1 2-4 0,0 1 1 16,-1 1 0-16,-1-1 0 0,-2-3-3 0,-3 2 0 15,0 0 0-15,-2-1 0 0,0 3-4 0,-2-4 2 16</inkml:trace>
</inkml:ink>
</file>

<file path=ppt/ink/ink16.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1:03:31.586"/>
    </inkml:context>
    <inkml:brush xml:id="br0">
      <inkml:brushProperty name="width" value="0.05292" units="cm"/>
      <inkml:brushProperty name="height" value="0.05292" units="cm"/>
      <inkml:brushProperty name="color" value="#FF0000"/>
    </inkml:brush>
  </inkml:definitions>
  <inkml:trace contextRef="#ctx0" brushRef="#br0">17319 11349 12 0,'0'3'0'0,"0"-3"0"0,-6 9 0 0,6-9 0 15,-1 4 0-15,1-4 0 0,-4 1 0 0,4-1 0 16,-2 0 0-16,2 0 0 0,-2 0 0 0,2 0 0 15,-2 0 0-15,2 0 0 0,-2-1 0 0,2 1 0 16,-5 0 0-16,5 0 0 0,0-4 0 0,0 4 0 0,-4-3 0 16,4 3 0-16,-4-4 0 0,4 4 0 0,-3-3 0 15,3 3 0-15,0-4 0 0,0 4 0 0,0-1 0 16,0 1 0-16,0-6 0 0,0 6 1 0,0-3 0 16,0 3 0-16,0 0 1 0,0 0 10 15,0 0-1-15,0 0 0 0,0 0 0 0,0 0 12 0,0-5 0 16,0 5 0-16,1-4 0 0,-1 4 7 0,8-3-1 15,-8 3 0-15,7-4 1 0,-7 4 2 0,8-3-1 16,-8 3 0-16,7-7 2 0,-7 7-12 0,8-7 2 0,-8 7-2 16,7-7 2-16,-7 7-7 0,8-5 1 0,-8 5 0 15,7-5 0-15,-7 5 0 0,8-4 0 0,-8 4-1 16,3-3 1-16,-3 3 2 0,4 0 1 0,-4 0 0 16,4-4 0-16,-4 4 0 0,3 0 1 0,-3 0 1 15,2 0-1-15,-2 0 0 0,0 0 2 0,0 0-1 16,0 0 1-16,0 0 0 0,0 0 2 0,0 0-2 15,0 0 2-15,0 0 0 0,2-1 1 0,-2 1-2 16,8-4 2-16,-8 4-3 0,7-3-1 0,-7 3 0 0,8-4 1 16,-8 4-4-16,5-2 0 0,-5 2 0 0,4-5 0 15,-4 5-1-15,0 0 1 0,0 0-1 0,0 0 1 16,0 0-3-16,0 0 1 0,0 0-2 0,0 0 2 16,0 0-2-16,0 0 1 0,0 0-1 0,0 0 1 15,0 0-4-15,0 0 2 0,0 0-1 0,0 0 1 16,0 0-4-16,0 0 0 0,0 0 0 0,0 0 1 0,0 0-2 15,0 0 1-15,0 0 0 0,0 7 1 0,0-7-2 16,5 9 0-16,-5-9 0 0,4 3 1 0,-4-3 2 0,4 4 0 16,-4-4 1-16,4 3 0 0,-4-3 1 0,2 2-1 15,-2-2 0-15,0 0 1 0,0 0-4 0,-2 0 1 16,2 0 1-16,-2 0-1 0,2 0-5 0,0 0 2 16,0 0-1-16,0-2 1 0,0 2-4 0,0 0 1 15,0 0-1-15,0-5 1 0,0 5-3 0,0-3 0 16,0 3 1-16,0-4 0 0,0 4-3 0,5-14 1 0,-5 14-1 15,8-22 1-15,-8 22-1 0,2-35 0 0</inkml:trace>
  <inkml:trace contextRef="#ctx0" brushRef="#br0" timeOffset="2045.55">24884 11117 326 0,'2'2'0'0,"-2"-2"0"16,7 7 0-16,-7-7 26 0,8 5 0 0,-8-5-1 15,9 0 1-15,-9 0 2 0,15 0 0 0,-15 0 0 16,11 0 2-16,-11 0-17 0,13 0 1 0,-13 0-1 16,22 5 1-16,-22-5-13 0,32 4 0 0,-32-4 0 15,26 0 0-15,-26 0-2 0,17 0 1 0,-17 0 0 0,9 0 0 16,-9 0-3-16,8 0-1 0,-8 0 1 0,7 0-1 16,-7 0 0-16,8 0 1 0,-8 0-1 0,5-4 1 15,-5 4 2-15,8-3 1 0,-8 3 0 0,3-2 0 16,-3 2 1-16,4-5 0 0,-4 5 0 0,4-4 0 15,-4 4 3-15,2-5 0 0,-2 5-1 0,0-7 2 0,0 7 2 16,-2-7 0-16,2 7 1 0,0-7 0 0,0 7-1 16,-2-3 1-16,2 3 0 0,-2-4-1 0,2 4-2 15,0-3 1-15,0 3-1 0,-4-3 1 0,4 3-3 16,-3-2 1-16,3 2-1 0,-4 0 0 0,4 0 0 16,-4 0 0-16,4 0 0 0,-3 0 1 0,3 0-2 0,-4 5 1 15,4-5 1-15,-8 10-1 0,8-10 0 0,-7 11 2 16,7-11-2-16,-8 10 2 0,8-10-1 0,-9 14 2 15,9-14-2-15,-9 12 2 0,9-12-2 0,2 9 2 16,-2-9 0-16,2 8-1 0,-2-8 1 0,0 6 1 16,0-6-2-16,0 6 2 0,0-6 2 0,0 7 0 0,0-7 0 15,0 7 0-15,0-7-2 0,0 4-1 0,0-4 1 16,0 3 1-16,0-3 1 0,0 4 1 0,0-4 0 16,0 3 0-16,0-3 0 0,0 2 1 0,0-2 1 15,0 0-1-15,0 0-3 0,0 0 1 0,0 0-1 16,0 0 1-16,0 0-3 0,-4-2 2 0,4 2-1 15,-6-2 1-15,6 2 5 0,-7 0 1 0,7 0-1 16,-10-1 1-16,10 1 2 0,-11 0 1 0,11 0 0 16,-7 0 0-16,7 0 1 0,-4 0 0 0,4 0 0 15,0 0 0-15,0 0-4 0,0-4 2 0</inkml:trace>
  <inkml:trace contextRef="#ctx0" brushRef="#br0" timeOffset="3896.06">32233 11166 12 0,'-2'0'0'0,"2"0"0"16,2 0 0-16,-2 0 0 0,1 0 0 0,-1 0 0 15,0 0 0-15,0 0 0 0,0 0 0 0,0 0 0 16,0 0 0-16,0 0 0 0,0 5 0 0,0-5 0 16,6 5 0-16,-6-5 11 0,6 3 0 0,-6-3 1 15,3 6 0-15,-3-6 8 0,4 1 1 0,-4-1 0 16,4 4 0-16,-4-4 7 0,4 3 1 0,-4-3-1 15,1 4 1-15,-1-4 1 0,0 1-1 0,0-1 0 0,0 0 1 16,0 0-4-16,-1 0 1 0,1 0-1 0,-4 6 1 16,4-6-3-16,-4 10 1 0,4-10 0 0,-2 10-1 15,2-10-1-15,0 11 0 0,0-11 1 0,-2 7 0 0,2-7 0 16,0 5 1-16,0-5 0 0,-2 3-1 0,2-3 0 16,0 4-1-16,0-4 1 0,0 3 1 0,0-3-6 15,0 5 1-15,0-5-1 0,0 0 1 0,0 0 3 0,0 0-1 16,0 0 1-16,0 0-1 0,0 0-2 15,0 0 0-15,0 0 1 0,0 0 0 0,0 0-2 0,0 0 1 16,0 0-1-16,0 0 2 0,0 0-5 0,-3 0 2 16,3 0-1-16,-4 0 1 0,4 0-4 0,0 0 0 15,0 0 1-15,0 4-1 0,0-4-1 0,0 5-1 16,0-5 0-16,0 2 2 0,0-2-5 0,0 2 1 16,0-2 0-16,0 0 0 0,0 0-4 0,0 0 0 15,0 0 0-15,0 0 1 0,0 0 0 0,0 0 0 16,0 0 0-16,0 0 1 0,0 0-1 0,0 0 1 15,0 0-1-15,0 0 1 0,0 0 0 0,0 0 0 0,0 0 0 16,0 0 0-16,0 0 0 0,0 0 1 0</inkml:trace>
  <inkml:trace contextRef="#ctx0" brushRef="#br0" timeOffset="17880.03">6469 11936 12 0,'-2'0'0'0,"2"0"0"0,2 0 0 0,-2 0 0 0,4 0 0 16,-4 0 0-16,0-4 0 0,0 4 0 0,-6 0 0 0,6 0 0 16,-3-2 0-16,3 2 0 0,-2 0 0 15,2 0 0-15,-6-1 1 0,6 1 16 0,-2 0 1 0,2 0 0 16,0-2 0-16,0 2-4 0,-5 0 1 0,5 0-1 16,0-5 1-16,0 5 13 0,-4-4 1 0,4 4-1 15,-2-7 1-15,2 7 11 0,0-12 0 0,0 12-1 16,6-26 2-16,1 6 6 0,4-3 0 0,2 1 0 15,6-6 0-15,0 2-3 0,5-7 1 0,2 0 0 16,0-1 0-16,4-4 0 0,0-4 0 0,1-1-1 16,1-2 1-16,5-2-2 0,1-5 0 0,4-3-1 15,1-2 1-15,4-4 16 0,7 2 1 0,0-7-1 0,2-3 1 16,0-2-13-16,2-7 0 0,-1 2 0 0,5 0 1 16,3 5 15-16,-2-3 0 0,-1 1 0 0,-1 0 1 15,-3 1-33-15,-2 1 2 0,5 0-1 0,-3 2 1 16,2-4 9-16,-2 5-1 0,1 6 1 0,-3 1-1 15,-6 8-9-15,1 3-1 0,-7 1 0 0,-1 2 2 0,-7 1-11 16,-8 1 2-16</inkml:trace>
  <inkml:trace contextRef="#ctx0" brushRef="#br0" timeOffset="23280.32">17258 11292 237 0,'0'-4'0'0,"0"4"0"0,0-1 0 16,0 1 15-16,0-2 1 0,0 2-2 0,-2-2 2 15,2 2 4-15,-4-8 2 0,4 8-2 0,0-7 1 16,0 7-9-16,-4-6 1 0,4 6-1 0,0-8 2 15,0 8-14-15,-4-7 1 0,4 7-1 0,-3-7 1 0,3 7-1 16,-4-2 1-16,4 2-1 0,-4-5 1 0,4 5 0 16,-3-3 0-16,3 3 0 0,-2 0 1 0,2 0 0 0,0 0 1 15,0 0 0-15,0 0 1 0,0 0 3 0,0 0-1 16,0 0 1-16,-2 0 0 0,2 0 3 0,-4-6 0 16,4 6 0-16,-4 0 1 0,4 0 7 0,-3-1 0 15,3 1 0-15,-4 3 0 0,4-3 8 0,-4 0 0 16,4 0 0-16,-3 0-1 0,3 0 14 0,-4 0-1 15,4 0 0-15,-4 4 0 0,4-4-1 0,0 5 1 16,0-5-1-16,0 3 1 0,0-3-10 0,0 4 2 16,0-4-1-16,0 3 0 0,0-3-3 0,0 5 0 15,0-5-1-15,0 2 2 0,0-2-6 0,0 4 0 0,0-4-1 16,0 1 1-16,0-1-2 0,0-1 1 0,0 1-1 16,0-4 0-16,0 4 2 0,6-2 0 0,-6 2 1 15,7-8 0-15,-7 8-2 0,13-12 0 0,-13 12 1 16,13-13 0-16,-13 13-2 0,9-5 0 0,-9 5 0 15,2-3 1-15,-2 3-4 0,2-4 0 0,-2 4 0 16,0 4 0-16,0-4-1 0,6 3 0 0,-6-3-1 16,11 9 1-16,-11-9-3 0,11 19 0 0,-11-19 1 15,11 16 0-15,-11-16-2 0,8 6 1 0,-8-6-1 0,5 4 1 16,-5-4 1-16,4 0 0 0,-4 0 1 0,4-4-1 16,-4 4 2-16,0-3-1 0,0 3 1 0,0-5-1 0,0 5 2 15,0-9 0-15,0 9-1 0,-2-10 2 16,2 10-2-16,0-4 1 0,0 4-1 0,-4-1 1 0,4 1-1 15,0 1-1-15,0-1 1 0,0 14 1 0,0-14-6 16,0 38 0-16,2-17 0 0,4 0 1 0,5-6-5 16,2 3 0-16</inkml:trace>
  <inkml:trace contextRef="#ctx0" brushRef="#br0" timeOffset="24646.2">24781 11252 1243 0,'2'0'0'15,"-2"0"0"-15,8 2 0 0,-8-2 29 0,3 8 0 0,-3-8 0 16,4 2 1-16,-4-2 16 0,4 2 0 16,-4-2 0-16,4-2 1 0,-4 2-29 0,3-2 1 15,-3 2 0-15,6-5 0 0,-6 5-12 0,7-3 1 16,-7 3-1-16,8-4 1 0,-8 4-6 0,5-3 2 0,-5 3-2 15,8-4 1-15,-8 4-3 0,4-3 2 0,-4 3-1 16,9 0 0-16,-9 0-1 0,15 0 1 0</inkml:trace>
</inkml:ink>
</file>

<file path=ppt/ink/ink17.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1:05:02.049"/>
    </inkml:context>
    <inkml:brush xml:id="br0">
      <inkml:brushProperty name="width" value="0.05292" units="cm"/>
      <inkml:brushProperty name="height" value="0.05292" units="cm"/>
      <inkml:brushProperty name="color" value="#FF0000"/>
    </inkml:brush>
  </inkml:definitions>
  <inkml:trace contextRef="#ctx0" brushRef="#br0">9618 13512 979 0,'-5'7'0'0,"5"-7"0"16,-2 11 0-16,2-11 15 0,5 3-1 0,-5-3 1 15,2 7 0-15,-2-7 40 0,-7 12 0 0,7-12-1 16,-13 17 1-16,13-17-10 0,-12 12 0 0,12-12 0 0,-11 16 0 16,11-16-23-16,-7 17 2 0,7-17 0 15,0 18-1-15,0-18-7 0,5 15 0 0,-5-15-1 0,13 12 1 16,-13-12-4-16,32 11 1 0,-8-8-1 0,2-3 2 15,10-5-6-15,1-4 3 0,8-1-2 0,5-6 1 16,14-4 2-16,3-3 0 0,2-6 1 0,-2 1 0 16,0-5 13-16,-6 0 1 0,8-1-1 0,0-3 1 0,7 1 0 15,3-2 1-15,1-4-1 0,2 1 1 0,-2-6 6 16,0 0 1-16,8-3 0 0,-1-4 0 0,-1-4-4 16,1-3 1-16,-3-1-1 0,0-4 2 0,-7 4-10 15,1-4 1-15</inkml:trace>
</inkml:ink>
</file>

<file path=ppt/ink/ink18.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1:05:55.215"/>
    </inkml:context>
    <inkml:brush xml:id="br0">
      <inkml:brushProperty name="width" value="0.05292" units="cm"/>
      <inkml:brushProperty name="height" value="0.05292" units="cm"/>
      <inkml:brushProperty name="color" value="#FF0000"/>
    </inkml:brush>
  </inkml:definitions>
  <inkml:trace contextRef="#ctx0" brushRef="#br0">9482 9568 1306 0,'-2'11'0'16,"2"-11"0"-16,-3 17 0 0,3-17 17 0,3 7-1 16,-3-7 1-16,6 5 1 0,-6-5 44 0,2 7 1 15,-2-7 0-15,11-2-1 0,-11 2-32 0,15-10 0 0,-15 10 0 16,35-36 1-16,-11 4 8 0,3-6 0 16,8-3 0-16,4-8 2 0,11-4-19 0,10-11 1 0,0-2-1 15,12-9 1-15,14-11 6 0,9-8 0 16,11-6 0-16,6-5 0 0,9-10 4 0,4-4-1 0,5 0 1 15,8-4 1-15,4 7-5 0,7-7 1 0</inkml:trace>
</inkml:ink>
</file>

<file path=ppt/ink/ink19.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1:07:10.183"/>
    </inkml:context>
    <inkml:brush xml:id="br0">
      <inkml:brushProperty name="width" value="0.05292" units="cm"/>
      <inkml:brushProperty name="height" value="0.05292" units="cm"/>
      <inkml:brushProperty name="color" value="#FF0000"/>
    </inkml:brush>
  </inkml:definitions>
  <inkml:trace contextRef="#ctx0" brushRef="#br0">4505 9459 12 0,'0'0'0'0,"0"0"0"0,0 0 0 0,0 0 0 16,0 2 0-16,0-2 0 0,0 0 0 0,0 0 0 15,0 0 0-15,0 0 0 0,0 0 1 0,0 0 9 16,0 0 1-16,0 0 1 0,0 0-1 0,0 0 1 16,0 0 0-16,0 0 1 0,0-2-1 0,0 2 4 15,0-5 0-15,0 5-1 0,6-7 1 0,-6 7 1 16,7-9 0-16,-7 9-1 0,6-12 2 0,-6 12 4 16,2-5 0-16,-2 5 1 0,4-3-1 0,-4 3 6 15,5-4 0-15,-5 4 0 0,4-5 1 0,-4 5-1 0,15-7 1 16,-15 7-1-16,13-3 1 0,-13 3 7 0,9-4 1 15,-9 4-1-15,23-7 1 0,-23 7-4 0,31-7 2 16,-7 4-1-16,1-1 1 0,6-2-1 0,1-1 2 16,5-2-1-16,-1-3 1 0,-5-4 1 0,7-5 1 0,-1-1 0 15,0-2 0-15,-3 0-5 0,1-2 0 0,8-2-1 16,0 0 1-16,2-1-10 0,3-4 2 0,-3 3-2 16,-2-4 2-16,1 1-6 0,-6 2 1 0,4 1-1 15,3 1 2-15,4-2-5 0,-5 0 1 0,1 0 0 16,-2 1 0-16,-2 1-2 0,-2 1 0 0,-2 2 1 15,0-3 0-15,-1 1-3 0,1 2 2 0,-5 2-1 0,-1 3 1 16,-1 0-4-16,-4 6 0 0,-1 1 1 16,-7 2 0-16,1 0-1 0,-6 1 2 0,0 6-2 15,-2 0 1-15,-11 5-1 0,8-4 2 0,-8 4-1 0,5 0 0 16,-5 0 2-16,2 0-1 0,-2 0 1 0,4 0 0 16,-4 0 0-16,2 0 0 0,-2 0 0 0,0 0 0 15,0 0-3-15,3 0-1 0</inkml:trace>
</inkml:ink>
</file>

<file path=ppt/ink/ink2.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0:22:20.628"/>
    </inkml:context>
    <inkml:brush xml:id="br0">
      <inkml:brushProperty name="width" value="0.05292" units="cm"/>
      <inkml:brushProperty name="height" value="0.05292" units="cm"/>
      <inkml:brushProperty name="color" value="#FF0000"/>
    </inkml:brush>
  </inkml:definitions>
  <inkml:trace contextRef="#ctx0" brushRef="#br0">31500 3915 539 0,'-7'-6'0'0,"7"6"0"0,-9-8 0 16,9 8 0-16,-2-12 1 0,2 12 1 0,-13-16-1 15,13 16-1-15,-23-26 1 0,23 26 0 0,-26-33 0 16,13 16 1-16,0-6 0 0,0 1 1 0,-2 1 0 0,-2 0 2 16,-1-3 0-16,-5 3 0 0,1 1 0 0,2-1-1 15,1 0-1-15,-2 0 0 0,-3 2 2 0,-2-2-1 16,-2 1 1-16,0 2-1 0,-2-1 2 0,1 6-2 16,-1-5 2-16,-2 6-1 0,-1 0 0 0,-1 5 1 15,-3 2 1-15,-2 1-1 0,-2-1 1 0,-4 5 12 16,-4-3 0-16,1 3 0 0,0 0 1 0,-1 3 4 0,1-1 0 15,-3 1-1-15,-1 1 2 0,0-4-1 0,-6 3 1 16,2-3 0-16,2 6 0 0,2-3-11 0,0 2 1 16,0-1-1-16,-2-1 1 0,0-1-5 0,2 1 0 15,-2-3 0-15,0 4 0 0,-1-4-3 16,0-4 0-16,1 4 0 0,0-3-1 0,-1 1-1 0,1-1-1 16,0-1 1-16,-1-1 0 0,-7 2-4 0,-1-1 1 15,-1 2-1-15,3-5 1 0,1 2-2 0,1-3 1 0,-3 1-1 16,1-5 1-16,-1-1 0 0,-1 0 2 0,-1 0-2 15,-1-2 1-15,0 3 1 0,0 0 2 0,0 0-2 16,-1 1 2-16,3 4 1 0,-2 2 2 0,0-4 0 16,-1 2 0-16,1 2-4 0,0-3 2 0,2 4 0 15,1 1-1-15,4 3-3 0,1 0 2 0,-3 0-2 16,-2 0 1-16,1 0-1 0,-1 0 0 0,1 3-1 16,0 1 1-16,1 1-2 0,2 0 1 0,-3 2-1 0,-1 2 1 15,1-1-1-15,-1 1 0 0,3 1 0 16,1 4 0-16,2 2 0 0,0 1 0 0,2 0 0 0,-2-1 0 15,0-4 0-15,0 2 0 0,2 1 0 0,0-2 0 16,0-1-1-16,2 3 1 0,0 3 0 0,0-6 0 16,3 1-1-16,-1 3 1 0,0-4-1 0,-1 2 1 15,1 2-1-15,0-4 1 0,-1 3 0 0,3 3 0 0,-1-3-1 16,1 2 1-16,0-3 0 0,1 2 0 0,-1-1-1 16,-3 3 1-16,3-3 0 0,1 3 0 0,3 2 0 15,-1-2 1-15,0 2-1 0,0 5 1 0,2-5 1 16,3 5 2-16,0-5-1 0,-2 5 0 0,-3-5 5 0,-2 5 0 15,4-5 0-15,2 3 0 0,2-1 2 0,2-1 1 16,0 2 0-16,-2-3 0 0,-1 3 2 0,1-1-1 16,2 3 1-16,2-1-1 0,-3 2 0 0,3 5 2 15,1-2-2-15,3 4 1 0,-1-3-2 0,0-1 0 16,1 4-1-16,-1 0 1 0,0 0-2 0,1 0 0 16,-1 3 0-16,2-1 0 0,2 4 0 0,0-4 1 0,-1 7 0 15,1 3 0-15,1 6-3 0,0 1 1 0,-1 4-1 16,-2-1 0-16,0 6 0 0,0-2 1 0,0 1 0 15,2 2 0-15,2-4 0 0,0 4 1 0,2 0 0 16,2 0 0-16,3-4 1 0,0-1 0 0,1 2 0 16,1-2 0-16,4 1 1 0,0 0 0 0,0-5 1 15,2 3-1-15,5 1-4 0,2 0 0 0,1 0 1 16,-3 2 0-16,0 1-1 0,1 4 0 0,-1 2-1 16,3 0 1-16,1 0-1 0,0 5-1 0,-2-2 1 15,0-3 1-15,1-1-3 0,-3-6 2 0,2 2-1 16,2 1 1-16,2-3-3 0,2 1 2 0,0-2-1 0,0 0 1 15,0-4-2-15,0 3 1 0,0-1-1 0,1 1 0 16,1 3 0-16,0 4 0 0,0 0-1 0,1 0 1 16,1 0 1-16,-1 4-1 0,3 1 1 0,1-3 0 0,0-4 1 15,-1 0 0-15,-1 4 1 0,1-4-1 0,1 4 2 16,0-5 1-16,1 3-1 0,1 0 1 0,2-2 3 16,2 0 1-16,-2 1-1 0,-2 3 2 0,-3 1 4 15,-1 1 1-15,-1-4-2 0,-1 1 2 0,1 1 0 0,-3 0 1 16,3 0-1-16,0-1 1 0,-3 1-5 0,3 2 0 15,-2-3 1-15,-2 1 0 0,-1 3-5 0,-1 2 0 16,0-5 0-16,0 0 0 0,2 0-4 0,2 1 0 16,0 2 0-16,-4-1 1 0,-2 1-4 0,-2 4 2 15,0-2-1-15,1 0 1 0,-1-2-3 0,0 0 0 16,2-1 0-16,4-1 2 0,2-3-2 0,2-2 0 16,-1-1 0-16,1 1 2 0,1 1-1 0,2-5 2 15,-1 5-2-15,-1-1 1 0,1 0 0 0,-3-1-1 0,1-2 1 16,0 1 0-16,-1 3-2 0,1 1 2 0,-2 0-1 15,-3-4 0-15,-2 4 1 0,-3 2-1 0,2 0 0 16,2-1 1-16,0 0-1 0,0-1 1 0,0 1-1 16,0 1 0-16,-2 0 1 0,0 0-1 0,2-4 0 15,2 0 2-15,2-3-1 0,1-4 1 0,1 3-1 16,-2-1 1-16,-1 1 0 0,1 1 1 0,0-5 0 16,0 1-1-16,-3-3 1 0,1-2-1 0,0 1 1 15,0-1 0-15,2-2-1 0,0 2 2 0,-1 2 0 16,1-5 0-16,0-2 0 0,-1 0 1 0,-1 0 0 15,0-2 0-15,-2 4 0 0,-2 0 1 0,2-2 0 0,2 0 0 16,2-4-3-16,0 1 1 0,-1 3 0 16,1-5 0-16,0-1-2 0,-2 1 2 0,1 2-1 15,1-4 0-15,0-2-1 0,1 2-1 0,3-1 1 0,-3-3 0 16,1-1-2-16,0-2 0 0,-1 0 0 0,3 1 1 16,3 0-3-16,0-4 0 0,0 3 0 0,-1 2 1 0,1 2-2 15,2-1 0-15,0-4 0 0,-2 1 2 0,2 0-2 16,0 0 0-16,0 0 0 0,0-1 0 0,2 1-2 15,2 2 2-15,0-4 0 0,-1 1 0 0,1-3-1 0,2 1 1 16,1 0 0-16,-1-1 0 0,-2 3-1 0,-2-2 1 16,1 1-1-16,3 0 1 0,1 3-1 0,1 0 1 15,1 0-1-15,3-3 1 0,3 0-1 0,-1-1 0 16,0 0-1-16,-1-2 1 0,-2 1-2 0,2 1 0 16,0 0-1-16,2-2 2 0,2-2-4 0,0 0 1 15,-1 0-1-15,1-1 2 0,2-1 1 0,0-1 1 0,1 0 0 16,3-4 0-16,1 1-2 0,0-3 1 15,0 1 0-15,1-1 0 0,-1 1 1 0,-2-2 0 0,2 0 0 16,1-1 0-16,-1 1-1 0,-2-2 1 16,3 1 0-16,-1-1-1 0,0 0 1 0,0 0 1 0,1-2 0 15,-1-1 0-15,2-2-2 0,2 0 1 0,0 0 0 16,-4 0 1-16,3-1-1 0,-1 1 1 0,0 0-1 16,0 0 1-16,0 2 0 0,0 1 0 0,0-1 0 15,2-2 1-15,2-2-2 0,2 0 1 0,0 0-1 16,-3 1 1-16,-2-1-1 0,1-2 1 0,0 1-1 15,0 1 1-15,1 2-1 0,1-2 1 0,0-1 0 16,2-3 1-16,1 1-1 0,3-2 1 0,-3 0 0 0,-1 0 0 16,-2 0 0-16,0-2 0 0,0 1 0 0,1-1 0 15,3 0 0-15,0 0 1 0,-3 1-1 0,1-3 1 16,0 1 0-16,1-3 2 0,1 1-2 0,-2 2 1 0,-3 1 0 16,3 0 2-16,0-1-1 0,2-1 0 0,1-2 2 15,0 0-1-15,-1 1 1 0,1 0-1 0,1 1 1 16,-1-1-1-16,-1 0 1 0,-2 0 0 0,1-2 0 15,1 2-1-15,-1-4 1 0,-1 2 0 0,0 0-1 16,-2-1 0-16,1 1 0 0,3 0 0 0,3-2-3 16,1 1 0-16,-5-1 1 0,3 0-1 0,-1 1-1 0,-1-3 0 15,-1 3 0-15,1 1 0 0,-1 1-1 0,1 1 1 16,-2-2 0-16,-1 2 0 0,-1 0-3 0,-2-2 2 16,0 2-1-16,4 0 1 0,2-2-1 0,1 0 0 15,-1 2 1-15,-3-1 0 0,-1 1-1 0,-2 0 1 16,4 0 0-16,1 0 0 0,5-1-1 0,-1 1 1 0,-3 0 0 15,1-2 1-15,-1 2-1 0,-1 0 0 0,1-2 0 16,-2 2 1-16,-1-1-1 0,3 1 1 0,1 0 0 16,-1 2 0-16,-2-8 0 0,-3 1 0 0,5-1 0 15,0 3 0-15,-3 3 0 0,1-1 0 0,2-1 0 16,1-1 1-16,0-3 0 0,1-1 0 0,1 0 0 16,2 0 0-16,-1-2 0 0,-1 0 2 0,0 2-1 15,1 0 0-15,-3 0-2 0,1 0 0 0,-1 0 0 16,0-2 0-16,1-2-1 0,-1 1 0 0,1-1 0 15,-3-1 1-15,1 1-4 0,-2 3 1 0,1-5 0 0,1 1-1 16,-1 0-1-16,1-2 0 0,0 0 0 16,-5 0 0-16,-1-1-2 0,-3 1 2 0,-1 2-2 15,-2 3 2-15,3 0-3 0,1 1 1 0,2-1-1 16,0-2 1-16,-2 1-1 0,0-1 1 0,0 0-1 0,-2 3 1 16,-1-1-2-16,-3 2 1 0,1 0 0 0,-1-2 0 15,1 0-2-15,-4 2 1 0,0 0-1 0,-1-2 1 0,-1 0-2 16,-2 0 1-16,0-1-1 0,1-1 1 0,1-1 0 15,1-2 1-15,1 0 0 0,-4 0 0 0,-2 1-1 16,1 3 1-16,-3-3 0 0,0-2 0 0,-1-5 2 0,-1-2 1 16,1-3 0-16,-3 1 0 0,1-1 1 0,-2 1 2 15,0 0 0-15,-2-3-1 0,-4 1 2 0,0 4 0 16,2-6 0-16,2 2-1 0,4-1 3 0,-1 1 0 16,6-21 0-16,-7 11 0 0,-4-1 1 0,-2 4 1 15,1 4-1-15,-1-6 0 0,0 2 3 0,-2 0 2 16,-1-4-2-16,-5 2 2 0,1 2 4 0,-4 0 1 0,0-7 1 15,0 0-1-15,0-2 6 0,0-1 1 16,-4 0-2-16,1-1 2 0,-3-3 0 0,-1-2 1 0,3 1-1 16,0-1 1-16,0 1-2 0,1-1 1 0,3 2-1 15,0 0 1-15,3 0-4 0,1 0 0 0,-6 0 1 16,-1-1-1-16,-1-3-3 0,-4-1 1 0,3-2-1 16,-1 1 0-16,2 0-2 0,-1 0 0 15,-1-10 0-15,-1 2 1 0,1-3-2 0,-1-4 1 0,3 2 0 16,0 0 0-16,1-3-2 0,-1 3 1 0,0-5-1 15,0-2 1-15,3-2-1 0,-3-1 0 0,0 5-1 16,-1 2 1-16,-3 1-2 0,1 0 0 0,5 27 0 0,0-6 0 16,0-11-1-16,0-2 0 0,0-5 0 0,-1 1 0 15,-3 2-2-15,0 3 1 0,1 0-1 0,-3-6 1 16,1-4-2-16,1-4 2 0,3 2-1 0,-1-4 0 0,2-1-1 16,0 0 1-16,2-4 0 0,-2 0 0 0,-1-2-2 15,-1 1 1-15,2 1-1 0,0 2 1 0,0 3-1 16,0 6 0-16,-1-4 0 0,-1 4 1 0,-2 3-1 15,-1 5 0-15,-1 0 0 0,1-3 0 0,1 2 0 16,3 1 0-16,-3-3 0 0,-1-2 0 0,-1-4 0 16,1-3 0-16,1-1 0 0,1-3 0 0,-3 1 0 15,1 1 0-15,1-6 0 0,2-1 0 0,1 1 0 16,-1-2 0-16,0 3 0 0,0 7 0 0,1 5 0 16,-1 4 0-16,0-4 0 0,-1-1 0 0,-1 1-1 0,0 1 1 15,3-3 0-15,-1 1 0 0,-2 5-1 0,3-2 1 16,-1 0 0-16,-2 1 0 0,1-1-1 0,-1 6 1 15,1-1 0-15,-1 0 0 0,0-5-1 0,3 2 1 0,1 0-1 16,2 1 1-16,0-4-2 0,0 4 1 0,0 2 0 16,-2 4 0-16,-2 1-1 0,1 6 0 0,-1 3-1 15,-2-1 2-15,2-1-2 0,1 0 1 0,-3 2-1 16,-1 4 1-16,-3 3-2 0,1-4 0 0,0 3 0 16,-2 1 0-16,-2 0-1 0,0 0 0 0,-1 1 1 15,0-1-1-15,-1-3 0 0,0 1 0 0,2-1 0 16,0 3 0-16,0 0 1 0,0 3-1 0,0 1 1 15,-1-1 0-15,0-5 0 0,-1 3-1 0,-2 2 1 16,2 6 0-16,-4 3 0 0,1 0 1 0,-1 3-1 16,0 1 1-16,3 5 1 0,-1 0 1 0,-2-1-1 0,1 1 1 15,-1 2 0-15,2-3 1 0,2 5-1 0,0-5 1 16,1 5 0-16,-1-1 0 0,-2 0 0 16,0 0 0-16,-2-3 0 0,-1-2 0 0,3 5 0 0,2-1 0 15,2 5 0-15,4-1 0 0,-2-1 0 0,-2 2 0 16,0-4 0-16,0 4 0 0,0 1 0 0,0 4 1 0,1-2-1 15,1 2 0-15,0 4 0 0,2-3 1 0,1 3-1 16,3-1 1-16,-3 0 1 0,-3 1-1 0,-2-1-1 16,-4-1 0-16,0-1 0 0,1 1 0 0,-1 1-4 0,-2 0 1 15</inkml:trace>
</inkml:ink>
</file>

<file path=ppt/ink/ink20.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1:07:58.800"/>
    </inkml:context>
    <inkml:brush xml:id="br0">
      <inkml:brushProperty name="width" value="0.05292" units="cm"/>
      <inkml:brushProperty name="height" value="0.05292" units="cm"/>
      <inkml:brushProperty name="color" value="#FF0000"/>
    </inkml:brush>
  </inkml:definitions>
  <inkml:trace contextRef="#ctx0" brushRef="#br0">18288 10899 237 0,'-8'4'0'0,"8"-4"0"15,-5 8 0-15,5-8 15 0,-6 0 1 0,6 0-2 16,-3 0 2-16,3 0 10 0,-4 2 0 0,4-2-1 16,-4 7 2-16,4-7-2 0,-4 0 1 0,4 0-1 15,-1 0 0-15,1 0-8 0,-6-2 1 0,6 2 0 16,-11-2 0-16,11 2-10 0,-13-7 0 0,13 7 0 16,-10-12-1-16,10 12-2 0,-15-20-1 0,15 20 1 15,-3-32-1-15,-1 13-1 0,2-1 0 0,0-1 0 0,0 4 1 16,2-1-2-16,2 3 0 0,2-4 1 0,0 0-1 15,-1-2-1-15,3 0 1 0,3 0-1 0,-3-1 1 16,0 1 1-16,1 0-1 0,2-1 0 0,3-4 2 16,-3-4 0-16,2-2 2 0,4-1-2 0,-2 0 2 0,4 0-1 15,0-2 2-15,-3 2 0 0,3 0 0 16,2 4-2-16,-1-4 1 0,-1 4-1 0,0 1 1 16,2 0-3-16,-4 1 2 0,1 1-2 0,1 3 2 0,0-3-3 15,0 2 1-15,1 3 1 0,5 1-1 0,3 0 2 16,-2 3 0-16,0-4 0 0,-3 1 0 0,-3 2 2 15,1 3 0-15,0-6 0 0,-3 4 0 0,1 1 1 16,0 1 0-16,1-1 0 0,7 2 1 0,3 2 0 0,0 0 1 16,-2 0 0-16,-2-2 0 0,-2 2-1 0,1 0 1 15,-1-4 0-15,-3 4 0 0,1 0-2 0,1 0 1 16,1 1 0-16,2-1 0 0,0 2 5 0,-1 0-1 16,1-3 1-16,4-2-1 0,-4 1 2 0,0-3 0 15,2 3 0-15,1 2 1 0,-5 1 5 0,4 3 0 0,-4-1 1 16,3-1-1-16,-1 1 1 0,-2 0 1 0,1 1-1 15,-1-1 2-15,2 2-2 0,0 2 2 0,-1 1-2 16,-1-4 2-16,-1 4-5 0,-1-3 0 0,1 6 0 16,3-6 1-16,-2 2-4 0,2 1 0 0,-1 2-1 15,1 1 1-15,-4-1 3 0,3-2 0 0,-1 4 0 16,-3 0 0-16,-1 4 3 0,-1-2 0 0,0 5 1 16,0-4-1-16,-1 2-2 0,1 0 2 0,2-1-2 15,-6 3 1-15,0-4-8 0,0 2-1 0,4 4 0 16,-2 3 2-16,3 0-6 0,1 0 1 0,0 2-1 15,-1-2 1-15,-1 4-4 0,-2-4 1 0,0 4-2 0,-2 1 2 16,-2 4 5-16,-2-4 0 0,1 4 0 0,-1 3 2 16,2 2-3-16,0 2 0 0,-1-4 0 0,-3-3 0 15,-3-6-2-15,-2-1 0 0,0-2 0 0,-2 2 1 16,0 2-3-16,0 1 2 0,1 2-1 0,5 2 1 0,3 3-1 16,2 2-1-16,-1 0 1 0,-3-2 1 0,-1 0 1 15,-1 1 1-15,-1 2-1 0,0 1 1 0,-4-2 0 0,0 0 1 16,2 2 1-16,1-1-1 0,3 1 2 15,2 0 1-15,-3-2-1 0,-3-2 1 0,-2-3-2 0,-2 3 0 16,2-3 1-16,4-1 0 0,5 1-5 0,-1 0 0 16,-1 0 0-16,1-1 0 0,-3 5-4 0,1-1 2 15,-1 0-2-15,1-1 2 0,-1-3-3 0,1 1 0 16,2-2 1-16,-1 0 0 0,-1 0 0 0,-1 0 0 16,3 2 1-16,1 0-1 0,4 0 0 0,2-2-1 15,-2 0 0-15,-2 1 1 0,-2-2-1 0,-1 1 0 16,1 0 1-16,4 0 0 0,4 2 1 0,0-1-1 0,-2 1 1 15,0-4-1-15,1-1 1 0,1 0-1 0,0-4 1 16,0 2-1-16,-1 1 3 0,3 2 1 0,2-1-2 16,-1-4 2-16,-1 0-1 0,1-1 1 0,3-3-1 15,3 3 1-15,-4-3-2 0,2-2 1 0,-1 0 0 16,1-2-1-16,2 1-1 0,4 0 1 0,-6 2-1 16,2-5 1-16,-2-2-1 0,0-2 1 0,1 2 0 15,1-3 0-15,-4 1 0 0,2 0 0 0,2 1-1 16,2-3 1-16,0-1-2 0,-2-2 1 0,0 0-1 15,1 0 1-15,0 0-2 0,3 0 2 0,-2-1-1 0,-2-3 1 16,-1 1-3-16,-3-1 1 0,2 1-1 0,0 0 2 16,1-1-3-16,-1 1 1 0,0-2-1 0,0 0 2 15,0 0-2-15,1-1 0 0,1 1 0 0,4-3 1 0,1 1-2 16,1-2 1-16,-2 3 0 0,-4-3 0 16,-4 0-1-16,-1-1 2 0,1 0-2 0,0-1 1 0,5 3-1 15,-3 3 1-15,-2-6-1 0,0 3 1 0,-1-1-1 16,-2 1 1-16,5-4-1 0,-2 0 1 0,1 3-1 15,-1 1 0-15,0-3 0 0,-1 1 1 0,1 0-1 0,0-4 0 16,-3 4 0-16,0-3 1 0,-3 3-1 16,-1-4 0-16,6-5 0 0,-4 2 2 0,1 0-2 15,-1 0 0-15,-2 6 0 0,-2-2 1 0,0 1-1 0,-2 1 1 16,2-2-1-16,-3 2 1 0,1 3-1 0,0-4 1 16,2 0-1-16,0 0 1 0,0 1-1 0,0-2 1 15,2 1-1-15,-2-1 1 0,0 1-1 0,0 2 0 16,4-4 0-16,-2 2 2 0,2 0-2 0,-1 0 0 0,-1 4 0 15,0 1 1-15,2-2-1 0,-2 1 0 0,2 1 0 16,-2-3 1-16,1 4-1 0,1-4 0 16,-4 7 0-16,0-2 1 0,0 1-1 0,0 1 0 0,0-1 0 15,0 1 0-15,0-2 0 0,0 0 0 16,0 0 0-16,0 1 1 0,2-1-1 0,-2 0 1 0,4-3-1 16,0 1 1-16,0 2 0 0,0-1 1 0,-1 5-1 15,3-3 0-15,0 1 0 0,-1 1 0 0,-3 2 0 16,0 1 0-16,2-1 0 0,0 0 1 0,-3 2-1 15,3 1 0-15,0-3-1 0,0 2 1 0,0 1 0 16,-3 1 0-16,3 1-1 0,-2-5 1 0,2 4-1 0,0 1 1 16,-1-1 0-16,1 1 1 0,0 0-1 0,0 1 0 0,-1 1 0 15,1-4 1-15,9 2 0 0,-1 1 1 0,1 1-1 16,0 0 0-16,-2-2 0 0,2 0 2 0,0 0-2 16,0-3 1-16,-2 3 1 0,1 1-1 0,-1 1-1 15,0 0 1-15,-5 1-1 0,-1 1 1 0,-1 3 0 16,0-3-1-16,0 3 0 0,1 1 0 0,1-1 0 15,0 0 1-15,-6-2-1 0,0 1 1 0,0 1 0 0,0 2-1 16,11 2 0-16,-4 1 0 0,1 0-1 0,-1 1 2 16,-5-3-1-16,0 1 0 0,-2 1-1 0,0 1 2 15,-1-3-2-15,1 5 1 0,-2-1-1 0,0-2 0 16,2 6 0-16,-2-1 2 0,0 3-2 0,1-1 0 16,-1 4 0-16,0-1 0 0,-2 1 0 0,1 2 0 0,-3-3 0 15,0 1 2-15,-1 0-2 0,0 0 1 16,-1-1-1-16,1-2 1 0,1 4-1 0,1 1 2 15,-1 1-2-15,-1-3 1 0,-1 0-1 0,1 3 1 16,-1-7 1-16,3 2-1 0,-1 0-1 0,1 0 1 0,-1 2 1 16,1-5-1-16,-1 1 0 0,1-2 0 0,-1 3 1 15,1-4-1-15,-3 1 0 0,1 1 0 0,3 4 1 16,0-2 0-16,3 1-1 0,-1 0 0 0,0 0 1 16,0-4-1-16,0 3 0 0,0-1 0 0,3 0 1 15,-1 2 0-15,1-3-1 0,1 0 2 0,0-1-2 16,0 1 1-16,-2-2-1 0,0-1 2 0,0 5-1 15,2-3 1-15,-2 3-2 0,2-1 1 0,2 0-1 0,-2-1 2 16,2 1-2-16,-1-1 1 0,3 1 1 0,0 0-1 16,-1 2-1-16,1-3 1 0,0 1-1 0,-1-1 1 15,1 1-1-15,-1-5 1 0,3 5-1 0,1 1 0 16,1-1-1-16,1-1 2 0,-2-1-1 0,1-3 0 0,1 0-1 16,0 1 1-16,4-1 1 15,0 0-1-15,2 2 0 0,0-6 0 0,-4 3 1 0,2-3-1 0,0 1 0 16,-1 0 0-16,1-4 1 0,0 2-1 0,2 1-1 15,0-2 1-15,-4 1 0 0,0-6 1 0,0 3-2 16,0-1 1-16,6-1-1 0,0 0 1 0,1-2 0 16,1 0 0-16,-4 0 0 0,-1-2 0 0,-1 0-1 0,2-5 2 15,-2 2-2-15,0 0 1 0,0 1-1 0,0-2 0 16,4-3 0-16,-1 0 2 0,1 1-2 0,0-5 0 16,-6 5 0-16,0-4 1 0,-2 0-1 0,0-2 0 15,4 0 1-15,0 0-1 0,0 0 0 0,0 0 0 0,-6 0 0 16,-1-1 1-16,-1-1-2 0,1-1 1 0,-2 0 1 15,-1-1-1-15,-1-1-1 0,0 2 1 0,-1-4 0 16,1 1 0-16,-2-5-1 0,0 3 0 0,-2-2 0 16,0-1 1-16,0 1-1 0,0 0 1 0,2 0-1 15,0-1 1-15,0 5-1 0,0-3 2 0,2-5-2 16,-2-1 1-16,-1 0-1 0,1-2 1 0,-3 3-1 16,-1 0 1-16,-2 0-1 0,0 2 1 0,3-3-1 15,-1 1 1-15,0 1-1 0,2-3 1 0,0 4-1 16,0-3 1-16,0-1-1 0,0 3 2 0,0-3-2 15,-2 1 1-15,-1 0-1 0,-1 1 0 0,2 2 0 16,0 0 1-16,4 0-1 0,0 2 0 0,-2 1 0 0,-2 1 1 16,1-2-1-16,-3 1 0 0,2-3 0 0,2 2 1 15,0 0-1-15,2 3 0 0,4-9 0 0,-3 3 1 16,3-1-1-16,-2 0 0 0,0 4 0 0,-1 0 1 0,1 0-1 16,0-1 0-16,2-1 0 0,-1 2 1 0,3 0-1 15,-1 2 0-15,-1 1 0 0,-1-2 1 0,1 2-1 16,0 1 0-16,-4 4 0 0,0 2 2 0,-1 0-2 15,1 2 0-15,0 0 0 0,4 2 1 0,-1-1-1 0,1 1 0 16,-2 5 0-16,0-4 1 0,1 6-1 0,1-4 0 16,-2 5 0-16,-1-3 1 0,1 1-1 0,-2 4 0 15,7-3 0-15,1 3 0 0,3 3 0 0,0-3 0 16,-2 6 0-16,0 1 0 0,-1 1 0 16,-3 3 0-16,6 4 0 0,0 1 0 0,1 1 0 0,-1 0 0 15,0 2 0-15,-2 2 0 0,0 0 0 0,0 0 0 16,1-2 0-16,-1 2 0 0,0-1 0 0,2 1 0 15,0 5 0-15,0-2 0 0,-1 0 0 0,-1 2 0 0,-7-7 0 16,-1 0 1-16,-1 1-1 0,0 0 1 0,-2-4-1 16,0 1 1-16,0 0 0 0,0 1 1 0,-3-4-1 15,-3-1 0-15,1 0 0 0,-3 0 0 0,-5-13 0 16,4 11 0-16,-4-11 0 0,4 10 1 0,-4-10-1 16,1 7 0-16,-1-7-1 0,0 7 1 0,-3 0 0 15,-5-4 0-15,-5 1-1 0,-5-8 1 0</inkml:trace>
  <inkml:trace contextRef="#ctx0" brushRef="#br0" timeOffset="3365.28">17798 10601 12 0,'0'-1'0'16,"0"1"0"-16,5 1 0 0,-5-1 0 0,14 6 0 15,-14-6 0-15,13 1 0 0,-13-1 0 0,11 0 0 16,-11 0 0-16,7 0 0 0,-7 0 4 16,6 0 2-16,-6 0 0 0,5 0-1 0,-5 0 10 0,2 0 0 15,-2 0 1-15,4 0 0 0,-4 0 4 0,6 0 1 0,-6 0 1 16,13 0-1-16,-13 0 0 0,20 0 1 0,-20 0-1 16,21 0 1-16,-21 0-5 0,18 0 0 15,-18 0 0-15,24-1 1 0,-24 1-8 0,30-4 0 0,-30 4 0 16,30-3 1-16,-30 3-3 0,28-4 0 0,-28 4 0 15,32-2 1-15,-14-1 1 0,1 1 0 0,-2 1 0 16,0-1 0-16,-6 2 5 0,2 0 0 0,0 0-1 16,-2 0 1-16,0 0-1 0,0 0 2 0,4 0-1 15,2 0 0-15,3 0-2 0,3 0-1 0,-1 0 0 0,-1 0 1 16,-3 0-1-16,-1 0 0 0,2 0 1 0,-6 2 0 16,-2-2-2-16,2 0 1 0,0 0-1 0,6 0 0 15,5 0-2-15,-2-2 0 0,1 2 0 0,-3-4 1 16,1 4-2-16,-3 0 0 0,1 0 0 0,-1-1 0 0,1 1 12 15,0 0 0-15,-2 0 0 0,-1 0 0 0,-3 0 6 16,-1 0 0-16,-1 0 0 0,2 0 0 0,-2 0-3 16,4 0 1-16,0 0-1 0,3 0 2 0,3 0-7 15,1 0 1-15,2-2 0 0,-1 0 0 0,-3 0-5 16,1 1-1-16,-1 1 1 0,1-4-1 16,-1 3-3-16,1-1 0 0,-1 0 0 0,1-1 2 0,1-1-1 0,-3 1 1 15,-1 1-1-15,1-3 2 0,-6 3 0 16,0 0 1-16,0-1-1 0,-2-1 1 0,1 3-2 0,1-1 0 15,0 0 1-15,5-1 0 0,3 1-1 0,1 0 2 16,-3-1-2-16,-4 1 2 0,1 2-3 0,1 0 1 16,0-3-1-16,-2 1 2 0,0 0-3 0,-2 0 1 15,-2 2 0-15,0 0 1 0,0 0-3 0,-1-3 0 16,1 3-1-16,2 0 1 0,2 0-1 0,0 0 1 0,-4 0 0 16,0 0 0-16,-2 0-2 0,1 3 0 0,1-1-1 15,2 0 1-15,4-2-1 0,-1 0-1 0,-1 0 1 16,-2 0 1-16,-1 0-3 0,-1 0 1 0,-4 0-1 15,4 0 1-15,-5 0-1 0,1 0 1 0,1 0-1 16,-1 0 1-16,3 0-2 0,-3 0 0 0,4 2 1 16,-1 1 0-16,-1 1 0 0,0-4-1 0,2 0 0 15,2 0 2-15,4 0-3 0,0 0 1 0,-2 0 1 0,-4 0-1 16,-3 0-1-16,3 0 1 0,-4 0-1 0,4 0 1 16,-3 0-2-16,3 0 2 0,-2 0-1 15,2 0 0-15,3 0-1 0,0 0 2 0,1 0-2 0,-4 0 1 16,1 0-1-16,-1 0 1 0,4 0 0 0,-4-2 1 15,2 2-1-15,0 0 0 0,0 0 0 0,-2-2 1 0,2 2 0 16,-3 0 0-16,3 0 1 0,2 0-1 0,-1 0 1 16,1 0-1-16,0 0 0 0,2-3 2 0,4 1-1 15,-1-2 1-15,-1 4-1 0,-3 0 2 0,1 0-3 16,-2-3 1-16,2 1-1 0,-8 0 0 0,2 2 0 0,1-1-1 16,-1-1 0-16,-2 0 0 0,4 2-1 0,2-3 1 15,2 3-1-15,0-2 1 0,1 0 0 0,3 1 0 16,-3-1 1-16,-3 0-1 0,-4 2 3 0,-3 0 1 15,1 0 0-15,2 0-1 0,2 0 3 0,4 0 1 16,2-3-1-16,-1 1 1 0,1 0 0 0,2 1 0 16,1-3 0-16,-7 2 1 0,-4 1-1 0,-4-1 1 15,1 0-1-15,1 0 1 0,6 2-4 0,2-5 1 16,3 2-1-16,1-1 1 0,1 1-3 0,4-2 1 16,0-2-1-16,-3 2 2 0,-6-1-5 0,-1 3 0 0,1-4 0 15,2 2 2-15,3-2-2 0,2 2 0 0,-3-2 0 16,-3 5 0-16,-1-1 0 0,-2 1 0 0,2-2 1 15,1 1 0-15,3-4-1 0,1 2 1 0,-3 0-1 16,1 1 2-16,3 4-2 0,-1-5 0 0,1 1 0 16,-1 1 1-16,0 0-1 0,1-1 0 0,-3 2 0 15,-1-3 2-15,-1 3-2 0,1 1 0 0,0-3 0 0,-3 1 1 16,5-2-1-16,-1-1 2 0,1 1-1 0,-1 3 0 16,1 2 0-16,-1 0 1 0,1-3-1 0,-1 1 1 15,1 1 0-15,-1-1 0 0,1 2-1 0,-1-4 2 16,3 4-2-16,-1-3 0 0,0 1 0 0,-1 0 2 15,-1 2-2-15,1-1 0 0,-2 1 0 0,-1 0 1 16,3 0-2-16,-3 0 1 0,5 0 0 0,-1 0 0 0,-1-4 1 16,1 3-1-16,-7-1 0 0,2 2 0 0,-1 0 1 15,1 0-1-15,5-2 0 0,-1 0 2 0,-1 1-2 16,3 1 1-16,-3-4-1 0,1 2 2 0,-1 2 0 16,1 0 1-16,1 0-1 0,1 0 1 0,-1 0 1 15,-2-1 1-15,3-1 0 0,-1 2 0 0,0-4-1 16,1 3 2-16,-5-1 0 0,3 0 0 0,-2 1-1 0,-1-1 1 15,1 2-2-15,-2-4 2 0,1 3-1 0,-1-1 0 16,5 0-1-16,-1 2 1 0,1-3-2 0,-1 3 0 16,1-4 1-16,0 1-1 0,-1 1-1 0,-1-3 0 15,3 3 0-15,-3 0 0 0,3 1-1 0,-3-1 1 16,1 2-1-16,-1-4 1 0,1 3-4 0,-1-1 1 0,-3 0-1 16,0 2 1-16,-1-3-1 0,3 1 0 0,5-1 0 15,-1-1 0-15,-1 1-1 0,-1-1 1 0,3 3-1 16,0 1 1-16,0-4-2 0,0 4 2 0,-1-3 0 15,-1 1 0-15,0 0 0 0,1 0 0 0,-3 2 0 16,1-3 0-16,-1 3 0 0,1-2 0 0,-1 2 0 16,-1 0 0-16,0 0 0 0,-1 0 2 0,1 0-2 15,-1 0 1-15,3 0 1 0,-2 0 0 0,-6 0 0 16,0 0 1-16,2 0-1 0,-2 2 1 0,11-2 1 16,-2 0-1-16,2 0-2 0,1 0 1 0,-5 0-1 0,3 0 2 15,-1 3-3-15,-2-3 1 0,3 2 0 0,-3 0 0 16,3 0-1-16,-3-2 0 0,-1 0 0 0,-1 0 1 15,1 0-1-15,-2-2 0 0,3 0 0 0,1 0 1 16,-1 2-1-16,1-3 1 0,1 1-1 0,0 2 2 0,1 0-2 16,-1 0 1-16,1 0 0 0,-1 0 0 0,-3 0 0 15,1-2 1-15,1 2-1 0,-1-1 2 0,1 1 0 16,-1 0 0-16,2 0 1 0,1 0 0 0,-1 0 0 16,0 0 0-16,-1 0 1 0,-1 0-1 0,3 0 1 0,-3-2 0 15,-3 2 1-15,0 0-1 0,-2 0 0 0,0 0 1 16,9-2-1-16,0 2 1 0,4-3-3 0,0-1 0 15,-6 3 1-15,1 1 0 0,-1 0-1 0,-3 0 0 16,1 0 0-16,1-4 1 0,1 4-2 0,0-2 0 16,-1 2 0-16,-2 0 1 0,-1 0-2 0,1 0 1 15,1 0 0-15,1-1 0 0,-1-1 0 16,1 0-1-16,-3 2 0 0,1 0 0 0,0 0-1 0,-1 0 1 0,3 0-1 16,-1 2 1-16,1 0-1 0,-1-1 1 15,3 1 0-15,-3-2 1 0,3 0-2 0,-3 0 1 0,2 0 0 16,-3 0 0-16,3 0 0 0,1 0 0 0,-5 0 0 15,1 0 0-15,0 0-1 0,-1 0 2 0,5 0-1 16,-3 0 0-16,2-2 0 0,1 1 0 0,-1-1 0 16,-1 0 1-16,1 1 0 0,0 1-1 0,3-4 0 15,-1 2 0-15,0 1 0 0,0-1 1 0,-3 2 1 16,-1-4-1-16,1 4 0 0,-1 0 0 0,3 0 1 0,-1-3 0 16,-2 3-1-16,3-2 1 0,-1 1 1 0,1-1-1 15,-1 2 1-15,-2-4-1 0,5 3 0 0,-1-1 1 16,0 2-2-16,0-2 1 0,2 2 0 0,0-2 0 15,1 2-1-15,-1 0 0 0,2 0 1 0,0-1 0 16,-2 1-2-16,0 0 1 0,-4-4-1 0,0 2 2 0,1 1-2 16,-1-1 0-16,-3-1 0 0,1-1 0 0,1 2 0 15,-1 1 0-15,3-1 1 0,-1-2-1 0,0 3-1 16,1-1 1-16,1 0 0 0,0-1 0 0,0 3 0 16,2-4 0-16,-3 4 0 0,-3 0 1 0,1 0-1 15,-1 0 0-15,1 0 0 0,-1 0 1 0,3 0-1 16,-1-1 2-16,-1-1-1 0,-1 0 0 0,1 2-1 15,-1-3 1-15,-3 1 1 0,1 0-1 0,1 0-1 0,0 1 1 16,-3-1-1-16,1 2 2 0,2-3-2 0,-2 1 0 16,7-2 0-16,0 1 1 0,0-1-1 0,2 1 0 15,-7 1 1-15,0 2 0 0,-1-5-1 0,1 2 0 16,0-1 0-16,-1 1 0 0,1-1 0 0,-1 2 1 16,3-1-1-16,-1 0 0 0,1 1 0 0,-1-2 0 0,-3 4 0 15,0-3 0-15,-2-1 0 0,0 3 2 0,-2-4-2 16,2 1 1-16,0 1-1 0,0-4 0 0,1 1 0 15,1 3 2-15,2-2-2 0,-1 0 0 0,1-1 0 16,0 1 1-16,-1 2-1 0,1-2 1 0,-4 1-1 16,0 1 0-16,0 1 0 0,-1 2 0 0,-4-4 0 15,-1 3 0-15,0-1 0 0,1 0 0 0,-1 2 1 16,0-3 0-16,1 3-1 0,-1-4 0 0,8 3 0 16,-2-1 0-16,0 0 0 0,0 2 1 0,-6 0-1 15,0 0 0-15,0 0 0 0,1 0 0 0,-1 0 0 16,0 0 1-16,1 0 0 0,-1 0-1 0,0 0 0 15,1 0 1-15,-1 2-1 0,0-2 0 0,-1 0 0 0,-1 0 1 16,1 0-1-16,-3 0 1 0,3 2-1 0,-1-2 1 16,1 1-1-16,-1-1 2 0,2 4-1 0,1-4 0 15,-1 0 0-15,0 0 1 0,-1 0-1 0,-1 0 0 0,3 0 0 16,-1 0 1-16,0 0-1 0,-1 0 0 0,1 0 0 16,-2 0 1-16,3 0-1 0,-3 0 1 0,2 0 1 15,-1 0-1-15,-1 0 0 0,1 0 1 0,-1 0-1 16,1 0 0-16,-1 0 1 0,1 0 0 0,-1 0 2 15,1 0-1-15,-8 0 1 0,11 0 0 0,-11 0 0 0,11 0 1 16,-11 0 0-16,11 0 0 0,-11 0-2 0,8 0 2 16,-8 0 0-16,7 0-1 0,-7 0 1 15,7 0 0-15,-7 0 0 0,8 0 0 0,-8 0-1 0,9 0 0 16,-9 0-1-16,8 0 1 0,-8 0-2 0,7 0 2 16,4-9 0-16,-3-6-1 0,-4-3-3 0,-4-8 1 15</inkml:trace>
  <inkml:trace contextRef="#ctx0" brushRef="#br0" timeOffset="9732.08">19561 10375 12 0,'0'0'0'0,"0"0"0"0,0 0 0 0,0 0 0 16,0 1 0-16</inkml:trace>
  <inkml:trace contextRef="#ctx0" brushRef="#br0" timeOffset="14666.78">19547 10359 12 0,'0'0'0'0,"0"0"0"0,2 0 0 0,-2 0 0 0,12 2 0 15,-12-2 0-15,5 0 0 0,-5 0 0 0,4 0 0 16,-4 0 0-16,-2 0 0 0,2 0 0 16,-2 0 0-16,2 0 0 0,-2 0 0 0,2 0 0 15,-2 0 0-15,2 0 0 0,0 0 0 0,0 0 0 0,-3 0 0 16,3 0 0-16,-4 5 0 0,4-5 0 0,0 5 0 15,0-5 0-15,-4 4 0 0,4-4 0 0,-4 5 0 0,4-5 0 16,-1 2 0-16,1-2 0 0,-2 0 0 0,2 0 0 16,-2 0 0-16,2 0 0 0,0-2 0 0,0 2 0 15,-4 0 1-15,4 0 7 0,-2-4 1 0,2 4-1 16,-5-3 1-16,5 3 10 0,-4-2 1 0,4 2 0 16,-4-7 0-16,4 7 6 0,-5-5 0 0,5 5 0 15,-4-9 0-15,4 9 2 0,-7-12 0 0,7 12 0 0,-4-12 0 16,4 12-2-16,-2-17-1 0,2 17 1 15,-2-16 0-15,2 16 0 0,-4-19 0 0,4 19-1 0,0-15 2 16,0 15 7-16,0-16 1 0,0 16 0 0,6-21-1 16,-6 21 1-16,4-20 1 0,-4 20-1 0,0-23 1 15,0 23-3-15,0-28 1 0,0 28 0 0,2-27 1 16,-2 27-7-16,7-33 1 0,-7 33-1 0,4-26 1 16,-4 26-3-16,3-26 0 0,-3 26-1 15,4-23 1-15,-4 23-6 0,4-29 2 0,-4 29-2 0,4-21 1 16,-4 21-4-16,0-15 1 0,0 15 0 0,0-21 0 0,0 21-5 15,0-19 2-15,0 19 0 0,0-17-1 0,0 17-4 16,0-13 2-16,0 13-1 0,0-5 0 0,0 5-3 16,0-8 0-16,0 8 0 0,0-9-1 0,0 9 0 15,0-10 1-15,0 10 0 0,0-11 0 0,0 11 0 0,0-7-1 16,0 7 1-16,-4-8 0 0,4 8 0 0,-4-9 0 16,4 9 0-16,-4-12 0 0,4 12-2 0,-3-12 2 15,3 12-1-15,-4-12 1 0,4 12-1 0,-4-9-1 16,4 9 1-16,0-12 0 0,0 12 1 0,0-16-1 15,0 16 1-15,0-14 1 0,0 14-1 0,0-20 1 0,0 20-1 16,8-30 1-16,-8 30-1 0,3-31 1 0,-3 31 0 16,4-29 0-16,-4 29-5 0,4-25 2 0,-4 25-2 15,4-17 2-15,-4 17-4 0,3-21 2 0,-3 21-1 16,4-20 0-16,-4 20-2 0,6-33 0 0,-6 33 1 16,9-24-1-16,-9 24-1 0,11-16 1 0,-11 16 0 15,9-14 0-15,-9 14-1 0,6-12 0 0,-6 12 0 16,7-17 1-16,-7 17-1 0,6-18 0 0,-6 18 0 15,6-15 1-15,-6 15-1 0,3-17 0 0,-3 17 0 16,8-16 0-16,-8 16 0 0,4-12 0 0,-4 12 0 16,7-12 0-16,-7 12 0 0,7-16 0 0,-7 16 0 0,8-9 0 15,-8 9 0-15,4-3 0 0,-4 3 0 0,3-7 0 16,-3 7-1-16,4-2 1 0,-4 2-1 0,2-3 1 16,-2 3-1-16,0-2 0 0,0 2 0 0,0 0 1 0,0 0-3 15,0 0 2-15,0 0-1 0,0 0 1 0,0 0-1 16,0 0 0-16,0 0-1 0,0 0 2 0,0 0 0 15,0 0 0-15,0 0 0 0,0 0 0 0,0 0 0 0,0 0-1 16,0 0 1-16,0 0 0 0,0 0 0 16,0 0 1-16,0 0-1 0,0 0 1 0,0 0 0 0,-2 7 0 15,2-7 0-15,-4 7 0 0,4-7 0 16,-3 10 0-16,3-10 0 0,-4 13 0 0,4-13 0 16,-4 13 0-16,4-13 0 0,-7 16 0 0,7-16 0 0,-8 12 0 15,8-12 0-15,-7 12 1 0,7-12-1 0,-8 14 0 16,8-14 0-16,-3 16 1 0,3-16-1 0,-8 12 0 15,8-12 0-15,-7 20 1 0,7-20 0 0,-10 18 2 16,10-18-1-16,-11 17 0 0,11-17 4 0,-9 21-1 0,9-21 1 16,-4 21 0-16,4-21 1 0,-7 22 1 0,7-22 0 15,-8 23 1-15,8-23-1 0,-7 17 0 0,7-17 0 16,-8 19 1-16,8-19 0 0,-3 12 1 0,3-12 0 16,-8 16 0-16,8-16-2 0,-9 22 1 0,9-22 0 15,-15 24 0-15,15-24-5 0,-15 25 1 0,15-25-1 16,-13 20 2-16,13-20-4 0,-6 21 1 0,6-21 0 15,-5 21 0-15,5-21-2 0,-4 15 1 0,4-15 0 16,-5 18 0-16,5-18-2 0,-4 15 1 0,4-15 0 0,-4 9 0 16,4-9-1-16,-4 12 1 0,4-12-1 0,-1 19 1 15,1-19-1-15,-6 19 0 0,6-19 0 0,-4 14 0 16,4-14 0-16,0 14 0 0,0-14 0 0,0 21 0 16,0-21 0-16,4 20 0 0,-4-20 0 0,6 25 0 15,-6-25 0-15,0 20 0 0,0-20 0 0,0 18 0 16,0-18 0-16,0 12 0 0,0-12 0 0,0 14 0 15,0-14 0-15,1 15 0 0,-1-15 0 0,0 9 0 0,0-9 0 16,4 12 0-16,-4-12 0 0,4 12 0 0,-4-12 0 16,4 14 0-16,-4-14 0 0,1 14 0 0,-1-14 0 15,0 10 0-15,0-10 0 0,0 11 0 0,0-11 0 0,0 10 0 16,0-10 0-16,0 10 0 0,0-10 0 0,0 11 0 16,0-11 0-16,0 15 2 0,0-15-2 0,0 12 1 15,0-12-1-15,0 21 1 0,0-21-1 0,-3 24 1 16,-1-3 0-16,0-4 0 0,2 1-1 0,1 1 1 15,1-11 0-15,0-1 0 0,0 0 1 0,0 0 0 16,0-7 0-16,-6 12 0 0,6-12-1 0,-4 9 2 0,4-9-1 16,-4 12 0-16,4-12 0 0,-3 9 1 0,3-9-1 15,-2 12 0-15,2-12 0 0,-6 9 2 0,6-9-2 16,-3 6 1-16,3-6-1 0,-4 6-1 0,4-6 0 16,0 3 1-16,0-3-2 0,0 4 1 0,0-4-1 15,0 5 1-15,0-5-1 0,0 2 0 0,0-2 0 16,0 0 0-16,0 0 0 0,0 0 0 0,0 0 0 15,0 0 0-15,0 0 0 0,0 0 0 0,0 0 0 16,0 0 0-16,0 0 0 0,0 0 0 0,0 0 0 0,-4 0 0 16,4 0 0-16,-2-2 0 0,-1-7 0 15,1 2 0-15,0-1 0 0,-2-1 0 0,2 0 0 0,0-3 0 16,0 3 0-16,1-3 0 0,1 4 0 0,0-1 0 16,0 0 0-16,-4 2 0 0,4-5 0 0,-2 4 0 15,2-4 0-15,0 3 1 0,-2-15-1 0,0 3 1 0,0 0 1 16,1 0-1-16,1 2 0 0,0 0 0 0,0 0-1 15,0-1 1-15,0 2-1 0,0-3 1 0,0 2-1 16,0 2 1-16,0-2-1 0,0 2 1 0,0-1-1 16,0 3 2-16,0 6-1 0,0 1 0 0,0-1-1 15,0 0 1-15,1-6 0 0,1 1 0 0,2 0-1 0,2 0 1 16,-5 0-1-16,3 1 1 0,0-1 1 0,0 2-1 16,-2 3 0-16,1 2 0 0,-3 2 0 15,2-4 0-15,0 0 0 0,0 1 0 0,2 1-1 0,-3-2 2 16,7-12-2-16,-3 2 1 0,1 0-1 0,2 4 0 15,-5-2 0-15,1 1 1 0,0 0-1 0,-1 1 1 16,1 8-1-16,-4 0 1 0,4-2 0 0,-2-1 1 0,0 3 1 16,-1 0-1-16,-1 7 1 0,4-9 2 15,-4 9-1-15,6-12 1 0,-6 12 1 0,2-8 2 0,-2 8 0 16,3-12 0-16,-3 12-5 0,4-9 1 0,0 0-1 16,1 2 0-16,-3 2 0 0,2-5-1 0,0 3 0 15,-1 0 0-15,3 0-2 0,-6 0 2 0,0 7-1 16,4-10 0-16,-4 10-1 0,4-9 1 0,-4 9 0 15,3-9 0-15,-3 9-1 0,4-7 0 0,-4 7 0 16,4-1 1-16,-4 1-1 0,0-4 1 0,0 4-1 16,0-5 2-16,0 5-2 0,0-3 0 0,0 3 0 0,0-4 1 15,0 4-1-15,0-3 0 0,0 3 0 0,0-4 0 16,0 4 0-16,0-2 0 0,0 2 0 0,0-5 0 16,0 5 0-16,0-3 0 0,0 3 0 15,0 0 0-15,0 0 0 0,0 0 0 0,0 0 0 16,0 0 0-16,0 0 0 0,0 0 0 0,0 0 0 0,0 0 0 15,0 0 1-15,0 0 0 0,0 0 0 0,0 0 0 0,0 0 3 16,0 0-1-16,0 0 0 0,0 0 2 0,0 0 1 16,0 0 1-16,0 0 0 0,0 0 0 0,0 0 1 15,0 0-1-15,0 0 1 0,0 3 1 0,0-3 0 0,0 7 0 16,0-7 0-16,0 11 0 0,0-11-2 0,0 12 0 16,0-4-1-16,-4 1 2 0,2-2-2 0,0 2 1 15,0-1-2-15,1 4 2 0,-1-3-1 0,0 0 0 16,0-1 1-16,0 1 0 0,2 0-2 0,-4 1 2 15,1 4-1-15,-1 1 0 0,0-2 1 0,0 0 0 0,4-6 0 16,-3 2-1-16,1 0 0 0,0-1 1 16,0 1-2-16,0 0 2 0,0 1-1 0,1-1-1 0,-1-1 1 15,0 1 1-15,2-2-3 0,-4 1 1 0,2 8-1 16,0 1 2-16,0-3-4 0,1 0 1 0,-1-5 1 16,0-1-1-16,2 1-2 0,-2 0 1 0,2-1 1 15,0 1-1-15,0 0-1 0,-2 1 0 0,2-5 0 16,0 2 1-16,0 2-2 0,0-1 2 0,0 8-2 15,-4-2 1-15,4 1-1 0,0-1 1 0,0-7 0 16,0 2 0-16,0-4 0 0,-1 2 1 0,1 0 0 16,-2 0 0-16,2 0-1 0,0 0 1 0,0 0-1 15,0-1 2-15,0 0-3 0,0 1 1 0,0 0-1 16,0-1 1-16,0 1-1 0,0 0 1 0,0 0-1 0,0 0 1 16,0 2-1-16,2-2 0 0,-1 1 0 0,3-2 0 15,-4 0-1-15,0 3 1 0,0-4 0 0,0 2 0 0,0 2-2 16,0-4 1-16,0 2-2 0,2 2 2 15,0-4-2-15,0 2-1 0,0 1 1 0,-1-4 1 0,-1-4-4 16,2 10 2-16,-2-10-1 0,0 11 1 0,0-11-2 16,0 10 2-16,0-3-2 0,0 0 2 0,0 2 0 15,0-4 2-15,0-5-1 0,0 10 0 0,0-10 1 16,0 10 1-16,0-10-1 0,0 7 1 0,0-7-3 16,0 9 2-16,0-9-1 0,0 5 0 0,0-5 1 15,0 7 1-15,0-7 0 0,0 4 0 0,0-4-3 16,0 5 2-16,0-5-1 0,0 2 1 0,0-2-4 0,0 3 1 15,0-3 1-15,0 3-1 0,0-3 0 0,0 4 0 16,0-4 0-16,0 3 0 0,0-3-1 0,0 2 0 16,0-2-1-16,0 0 2 0,0 0-2 0,0 0 1 15,0 0 0-15,0 0 0 0,0 0 0 0,0 0 2 0,0 0-1 16,0 0 1-16,0 0-1 0,0 0 2 0,0 0-2 16,0 0 2-16,0 0 0 0,0 0-1 0,0 0 1 15,0 0 1-15,0 0-2 0,0 0 2 0,0 0 0 16,0 0 0-16,0 0-1 0,0 0 1 0,0 0 0 15,0 0 1-15,0 0-1 0,0 0-1 0,0 0 1 16,0 0 0-16,0 0-3 0,0 0 2 0,0 0-2 16,0 0 2-16,0 0-2 0,0 0 0 0,0 0-1 15,0 0 2-15,0 0-1 0,0-2 1 0,0 2-1 0,4-12 1 16,0 4-1-16,-4 1 2 0,4-14-1 16,-3 2 0-16,1 2 1 0,0-1 0 0,0-1-1 15,-2-1 2-15,2-1 0 0,0 0-1 0,1-2 1 0,-3 1 1 16,2-1 0-16,0-1 0 0,-2 7 0 0,0-2 1 15,0 0-1-15,-2 0 1 0,2 0 0 0,0 0 0 0,0 0 0 16,0 1 0-16,2-1 0 0,0 2 0 0,0 0 0 16,0-1 0-16,0 3 0 0,-1-1 1 0,1 2-1 15,2-3 1-15,-4 2 0 0,2-4 0 0,0 5 1 16,0-7 2-16,1 5-2 0,-1 1 1 0,0 1 1 0,0-3 0 16,2 8 1-16,-4-1-1 0,2-1-1 0,-1 1 2 15,3-7-2-15,0-2 2 0,0 1-3 0,-1 1 1 16,-1 3 0-16,0 0 0 0,2 2-1 0,-2 2 1 15,-2 10-1-15,3-12 0 0,-3 12-2 0,6-11 0 16,-6 11 0-16,2-10 1 0,-2 10-1 0,4-11 0 16,-4 11 0-16,3-8 1 0,-3 8 0 0,0-11 1 15,0 11-1-15,0-7 1 0,0 7 0 0,0-6 1 0,0 6 0 16,0-7 0-16,0 7-2 0,0-7 0 0,0 7 0 16,0-4 2-16,0 4-3 0,0-3 0 15,0 3 0-15,0-2 1 0,0 2-1 0,0-5 0 0,0 5 0 16,0-4 0-16,0 4-1 0,0-3 1 0,0 3-1 15,0 0 1-15,0 0-3 0,0 0 1 0,0 0 0 16,0 0 1-16,0 0-3 0,0 0 2 0,0 0 0 16,0 0 0-16,0 0-2 0,0 0 1 0,0 0 0 15,0 0-1-15,0 0 1 0,0 0-1 0,0 0 1 0,-3 3 0 16,3-3 0-16,-4 4 1 0,4-4 0 0,-2 7 1 16,2-7 0-16,-6 10 0 0,4-1-1 0,1-4 1 15,-1 2 0-15,0 2 1 0,0-4-1 0,0 3 1 16,0-1 0-16,-1 2 0 0,-1 7 0 0,0-1 0 15,0 2 0-15,1-3 0 0,-1 5 0 0,0-1 0 0,1-3 0 16,-3 3 0-16,4-10 0 0,2 1 0 0,-4-1 0 16,2 1 0-16,-3 10 0 0,1-3 0 0,0 1 0 15,1-1 0-15,-1 1 0 0,2-3 0 0,0 1-1 16,0-1 1-16,1 2 0 0,-1-1 0 0,0 1-1 16,-2-2 0-16,2 1 0 0,0-3 1 0,-1 2-3 0,-1 2 2 15,2-7-1-15,0-3 1 0,2 3 0 0,0 0 1 16,0 8-1-16,-4 0 1 0,3 2 0 15,-1-3 0-15,0 1 0 0,-2-3 0 0,2 2 0 0,-1-1 0 16,3-6 0-16,-4 0 1 0,2-2-1 0,0 1 1 16,-2 3-1-16,1-1 1 0,-1 0 0 0,4 1 0 15,-6 3 0-15,3 1 0 0,1-3 1 0,0 2 0 16,0-7-1-16,0 2 1 0,2-4 0 0,0 2 1 0,-2 1-1 16,2-2 1-16,-3 1 1 0,1-1 0 0,0 1 0 15,0 0 0-15,0 0-2 0,0 0 1 0,2 4-1 16,0-3 0-16,0-1 0 0,0 2 1 0,0-2-1 15,0 0 1-15,0 0-2 0,0 1 0 0,0-8 0 16,-2 9 1-16,2-9-2 0,-2 12 1 0,2-12 0 16,0 9 0-16,0-9-1 0,0 8 0 0,0-8 0 15,0 12 1-15,0-12-1 0,0 9 0 0,0-9 0 16,-1 7 1-16,1-7-1 0,-6 9 0 0,6-9 0 16,0 5 0-16,0-5 0 0,-2 7 0 0,2-7 0 15,0 3 0-15,0-3-1 0,0 5 1 0,0-5 0 0,0 2 0 16,0-2-1-16,0 4 1 0,0-4-1 0,0 3 1 15,0-3-1-15,0 3 0 0,0-3-1 0,0 0 2 16,0 0-1-16,0 0 1 0,0 0-1 0,4 0 1 0,-4 0 0 16,4-3 0-16,-4 3 0 0,11-9 0 0,-4 2 0 15,-3 2 0-15,7-12 0 0,-2 1 1 0,1-1 0 16,-3 1 1-16,1-1-1 0,-1-4 1 0,-3 1-1 16,0-1 0-16,-1-3 0 0,1-1 0 0,0 1-1 0,-2 0 0 15,0 0 0-15,-1 1 0 0,1-4 0 0,0 1 0 16,0 5 0-16,2-5 0 0,-1 2 0 0,1 1 0 15,0 2 0-15,0 1 0 0,-3-1 0 0,1 0 0 16,2 4 0-16,-4-1 0 0,2 3 0 0,-2-1 0 16,0 2 0-16,0 2 0 0,0-3 0 0,0 1 0 15,0 5 0-15,0 2 2 0,0-1-2 0,0-1 0 16,0 0 0-16,0 1 0 0,0 1 0 0,0-2 0 16,-2-8 0-16,2 1 0 0,0 4-2 0,0-3 2 0,0 9-1 15,0-2 1-15,0 1-1 0,0 2 1 16,0-13-1-16,0 5 1 0,0-1-1 0,0 0 1 0,0 7 0 15,0 0 0-15,0 0 0 0,0 0 0 0,0 0 0 16,0 2 0-16,0-4 0 0,0 2 1 0,0 7 0 16,0-10 0-16,0 10 2 0,0-10-1 0,0 10 0 15,0-9 1-15,0 9 2 0,0-5-1 0,0 5 1 16,0-9-1-16,0 9 1 0,0-3 0 0,0 3 0 0,0-5 1 16,0 5-2-16,0-4 2 0,0 4-2 0,0-3 2 15,0 3-4-15,0-4 1 0,0 4 0 0,0-3 0 16,0 3-2-16,0-2 0 0,0 2 0 0,0 0 1 15,0 0-2-15,0 0 0 0,0 0 0 0,0 0 1 0,0 0-1 16,0 0 0-16,0 0 0 0,0 0 1 16,0 0-1-16,0 0 0 0,0 0 0 0,0 2 0 0,0-2-1 15,0 7 1-15,0 1 0 0,0-1 0 0,0 2-1 16,0-1 1-16,0 8 0 0,-4 1 0 0,2-5 0 16,1 2 0-16,-1 2 0 0,0-4 0 0,0 4 0 15,0 1 0-15,0-8 0 0,0-3 0 0,2 3-2 16,-3 0 2-16,1 1 0 0,0 1 0 0,0-1 0 15,0 0 0-15,-1 11 0 0,-1-4 0 0,0 1-1 0,-2 1 1 16,3-7 0-16,-1 3 0 0,2 3-1 0,-3-4 1 16,3 1-1-16,0 1 1 0,0 1-1 0,0-3 0 15,0 0 0-15,0 0 1 0,1-1-1 0,-3 1-1 16,2-5 1-16,0 0 0 0,0-1 0 0,0 1 1 16,0 1-1-16,1 1 1 0,-1-1-1 0,0 0 1 0,2 6-1 15,-4-4 1-15,0 2-1 0,1-2 1 0,1 0 0 16,0 0 0-16,0 2-2 0,0 0 2 0,2-5 0 15,-3-1 0-15,1-1 0 0,0 2 0 0,0-1 0 16,0 1 0-16,0 0 0 0,0-1 0 0,0 1 0 16,1 0 0-16,1-1-1 0,-4 3 1 0,2-3 0 15,0-1 0-15,0 2-1 0,0 0 1 0,1-1 0 16,-1-3 0-16,0 4-1 0,0-2 1 0,2 2 0 16,-4-2 0-16,4 1 0 0,-2-3 0 0,2 2 0 15,-1 2 0-15,-1-4 0 0,0 2 0 0,2 2 0 16,-2-6 0-16,2-3 0 0,0 11 0 0,0-11 0 0,-2 8 1 15,2-8 0-15,0 11 0 0,0-11 1 0,0 8-1 16,0-8 1-16,0 6 0 0,0-6 0 0,0 6 2 0,0-6-1 16,-2 7 2-16,2-7-2 0,0 6 1 15,0-6 1-15,0 1 1 0,0-1-2 0,0 4 2 0,0-4-2 16,0 3 1-16,0-3-1 0,0 4 1 0,0-4-1 16,0 3 1-16,0-3-1 0,0 5 1 0,0-5-2 0,0 0 0 15,0 0 1-15,0 0 0 0,0 0-2 0,0 0 1 16,0 0-1-16,0 0 1 0,0 0 0 0,0 0-1 15,0 0 0-15,4-5 1 0,-4 5-1 0,7-7 0 16,3-7-1-16,-3-1 1 0,1-2-2 0,-1 1 1 16,1-5-1-16,-1 0 1 0,0 1-1 0,1-1 0 15,-3 0 0-15,1-1 1 0,2-1-1 16,-7 1 0-16,5-4 0 0,-2 0 2 0,3 1-2 0,-3-2 1 16,1 1-1-16,-1-2 1 0,2 2-1 0,-6-3 1 15,4-1 0-15,-1 3 0 0,3-4 0 0,1 1 2 16,-1 6-2-16,-2 1 1 0,-1-3-1 0,1 6 1 0,-4 1-1 15,4 0 2-15,1 1-2 0,1 1 1 0,0 0 0 16,-3-1 1-16,1 3-2 0,-2-3 1 0,0 12 0 16,0-3 0-16,1-1-2 0,-3 1 2 0,2 0-1 15,0 1 0-15,0-1-1 0,0 0 0 0,0 1 0 16,-1-1 1-16,1 2-1 0,0-2 0 0,2 1 0 16,-4 1 0-16,2 2 0 0,0-4 0 0,-2 9 0 15,3-10 0-15,-3 10-1 0,4-11 1 0,-4 11 0 0,4-3 0 16,-4 3-1-16,4-9 0 0,-4 9-1 0,3-3 2 15,-3 3-1-15,0-4 0 0,0 4 0 0,0-3 1 16,0 3-1-16,0-2 1 0,0 2-1 0,0-5 1 0,0 5-1 16,2-4 1-16,-2 4-1 0,0-3 1 15,0 3-2-15,0 0 2 0,0 0 0 0,2 0 0 0,-2 0 0 16,4 0 0-16,-4 0 0 0,0 0 0 16,0 0 0-16,3 0 0 0,-3 0 0 0,4 0 0 15,-4 0 0-15,4 0 0 0,-4 0 0 0,7 3 0 0,-7-3-1 16,8 9 0-16,-8-9 0 0,7 12 0 0,-3-7-2 15,0 2-1-15,1 7 1 0,-1 2 1 0,0-4-4 16,-2 0 0-16,0-4 1 0,-1 1-1 0,3 3-1 0,-4-3 2 16,0 12-2-16,0-4 1 0,-4 2-1 0,3-2 0 15,-1-3 0-15,2 2 0 0,0-1 2 0,0 1-1 16,0 3 1-16,0 2-1 0,-2-1 1 0,0-1 1 16,0 6-1-16,-2-3 1 0,2 1-2 0,-3-1 2 15,1 2-2-15,0 1 2 0,1-1-2 0,1 0 2 0,-4 6-2 16,1-1 2-16,-1 0-2 0,-1-1 1 0,1-2 1 15,0 0 0-15,1 0-2 0,-1 0 1 0,3-9 1 16,-1 1-1-16,2 1 1 0,-6-4 1 0,7-6-2 16,-1-1 2-16,0 1 0 0,0 0 1 0,-2 6 0 15,1-3 1-15,-1 2 0 0,0-2 0 0,2-5 0 16,0 2 1-16,1 0-2 0,-1-2 2 0,2-1 0 16,-6 1 0-16,2 0 0 0,1 0 0 0,-1 0 0 15,2 0 0-15,-4 0 0 0,3 0 0 0,3-7 0 16,-8 12 0-16,8-12 0 0,-5 5 0 0,5-5 0 15,-4 7 0-15,4-7 0 0,-4 7 0 0</inkml:trace>
  <inkml:trace contextRef="#ctx0" brushRef="#br0" timeOffset="16633.59">8804 8914 577 0,'0'2'0'0,"0"-2"0"0,0 12 0 0,0-12 2 15,-6 12 0-15,6-12-1 0,-2 16 1 0,2-16 3 16,-5 10 0-16,5-10 0 0,-6 14 0 0,6-14 0 15,0 14 0-15,0-14 1 0,-3 12 0 0,3-12 3 16,-4 12 0-16,4-12 0 0,-4 9 1 0,4-9-5 0,0 8 2 16,0-8-1-16,-2 7 0 0,2-7 5 15,-3 4-1-15,3-4 0 0,0 5 0 0,0-5 4 0,0 2 2 16,0-2 0-16,0-2 0 0,0 2 1 0,0-4 3 16,0 4-2-16,13-12 1 0,-13 12 9 0,33-36 0 15,-12 15 0-15,-1 0 0 0,2 2 2 16,5 0 0-16,2 2 1 0,1-4 0 0,2 0-4 0,0 1 0 15,5-3 0-15,-4 1 1 0,5-6-3 0,3-1 0 16,-2-1 1-16,4-1 0 0,-1-2-2 0,7-1-1 0,-3 1 1 16,7-4 0-16,-3 3-1 0,6-3 0 0,-4-1 0 15,2 2 1-15,-6-4 0 0,3 2 1 0,-5 2 0 16,7 1-1-16,2 2 3 0,1 0 1 0,-5 0-1 16,-1 1 1-16,-7 2-4 0,0 2-1 0,-4 3 1 15,4-5 1-15,5 6-6 0,-3 0 1 0,-2-1-1 16,0 5 1-16,-6 2 1 0,-4 1 2 0,3 1-1 15,-8 1 1-15,0 1 0 0,-4-2 1 0,-4 8 0 16,1-1 0-16,-3-1 0 0,-1 1-1 0,-4 4 1 0,0 0-1 16,-3 3 0-16,-3 0 0 0,-7 2 1 15,6-3 0-15,-6 3-5 0,2-4 0 0,-2 4 0 0,3 0 1 16,-3 0-4-16,0 0-1 0,0 0 1 16,0 0 0-16,0 0-4 0,0 0 2 0,0 0-1 15,13 2 1-15,-3 3-3 0,1 4 0 0,0-2 0 0,0 2 2 0,2-1-4 16,6 4 0-16</inkml:trace>
</inkml:ink>
</file>

<file path=ppt/ink/ink21.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1:08:57.833"/>
    </inkml:context>
    <inkml:brush xml:id="br0">
      <inkml:brushProperty name="width" value="0.05292" units="cm"/>
      <inkml:brushProperty name="height" value="0.05292" units="cm"/>
      <inkml:brushProperty name="color" value="#FF0000"/>
    </inkml:brush>
  </inkml:definitions>
  <inkml:trace contextRef="#ctx0" brushRef="#br0">5554 10243 979 0,'0'0'0'0,"0"0"0"15,0 0 0-15,0 0 4 0,-5 9 0 0,5-9-1 16,-11 2 2-16,11-2-2 0,-13 3 1 0,13-3-1 16,-12 3 1-16,12-3 0 0,-1 0-1 0,1 0 1 15,-8 0-1-15,8 0-3 0,-9 4 0 0,9-4 0 16,-10 5 1-16,10-5-1 0,-16 16 0 0,16-16 0 15,-13 8 0-15,13-8 0 0,-12 16 0 0,12-16 0 16,-7 17 0-16,7-17-1 0,0 9 1 0,0-9 0 0,0 12 0 16,0-12-1-16,6 7 1 0,-6-7 0 0,18 5 0 15,-18-5 0-15,24 4 0 0,-3-6 0 0,3-3 0 16,2-4 0-16,10-5 0 0,1-1 0 0,2-6 1 16,4-7-1-16,0 2 1 0,1-7-1 0,5 0 1 0,-4 1 1 15,3-7 1-15,2 3-1 0,6-5 0 16,2-1 5-16,7-1 0 0,-1-2-1 0,3 2 2 0,-2-2 6 15,6-2-1-15,-2 2 1 0,1 0-1 0,-1 0 1 16,4-2-1-16,2 2 0 0,-6 2 2 0,3 1 14 16,-3 4 0-16,0-2 1 0,-6-1 0 0,-3 1-3 0,2 0 0 15,-5 0 0-15,-1 2 1 0,-2 2 17 0,-3 1 1 16,-1 3 0-16,-5-1 0 0,-3 0-4 0,-2 3 2 16,-3 6-1-16,-2-4 0 0,-3 6-3 0,-2-2-1 15,0 5 0-15,-4 0 2 0,3-2-10 0,-2 2 1 0,-1 2-1 16,-2-1 2-16,-4-1-12 0,-3 2 0 0</inkml:trace>
</inkml:ink>
</file>

<file path=ppt/ink/ink3.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0:24:51.744"/>
    </inkml:context>
    <inkml:brush xml:id="br0">
      <inkml:brushProperty name="width" value="0.05292" units="cm"/>
      <inkml:brushProperty name="height" value="0.05292" units="cm"/>
      <inkml:brushProperty name="color" value="#FF0000"/>
    </inkml:brush>
  </inkml:definitions>
  <inkml:trace contextRef="#ctx0" brushRef="#br0">13620 11614 351 0,'-1'0'0'0,"1"0"0"0,1 0 0 0,-1 0 13 0,2 5 1 15,-2-5-1-15,0 7 2 0,0-7 0 0,-3 0 1 16,3 0 0-16,0 0 1 0,0 0-8 0,-2 0 0 15,2 0 0-15,-6 0 1 0,6 0-8 0,-4 0 1 16,4 0 1-16,-3 2-1 0,3-2-2 0,-4 7 0 16,4-7 0-16,-7 3 1 0,7-3-2 0,-14 9 0 0,14-9 0 15,-14 1 1-15,14-1-1 0,-15 7 0 0,15-7 0 16,-21 7 0-16,21-7 0 0,-24 9 0 0,24-9 0 16,-24 14 0-16,24-14 1 0,-28 12 0 0,28-12 0 15,-28 17 0-15,28-17 3 0,-30 14-1 0,30-14 0 16,-26 10 1-16,26-10 0 0,-24 11 2 0,24-11-2 15,-30 7 2-15,11-4-2 0,-1 1 2 0,1-1 0 16,0-3-1-16,1 2-3 0,1 0 2 0,-2-1-1 16,1-1 1-16,3-1-2 0,-4-1 0 0,1 0 0 15,-1 2 2-15,0-5-3 0,-3 1 1 0,2 3 0 16,1-1 0-16,0 2 0 0,1 0-1 0,5 0 0 16,-2-5 0-16,0 1 1 0,2 1 0 0,-6-1 1 0,0 1-1 15,-3 1 0-15,0-5 2 0,-1 2-2 16,3 0 1-16,-4 1 1 0,-2-2 0 0,1 0-1 0,1 1 2 15,0 2-2-15,-2-4 2 0,2 2-1 0,-2-1 1 0,7 1-1 16,-3 0 1-16,1 0-1 0,2 0 1 0,-3-1-1 16,3-1 1-16,5 4-1 0,0-4 1 0,0 2-1 15,1 1 1-15,-1 3-1 0,0-3 1 0,-3 1-2 16,-2-4 0-16,1 5 1 0,-1 2 0 0,0 0-2 16,-1 2 2-16,1 0-1 0,1-1 0 0,-1 3 1 0,0-4 0 15,1 3 0-15,-1 1 0 0,2 1 0 16,4-3 0-16,-5 1-1 0,-1 1 2 0,0-1-2 0,1-1 2 15,-5-1-1-15,3 1 1 0,-1 2-2 0,3-4 2 16,-7-4-1-16,1 4 1 0,0 4-2 0,0-4 1 16,-2 0 1-16,0 0-1 0,-2 0 1 0,2 0-1 15,-1 3 1-15,3 1-1 0,-6 1 3 0,4-2 0 16,-3 4 0-16,-1 0 0 0,2-2 2 0,0 0 0 0,0 1 0 16,-2-1 0-16,4 0-2 0,2 0 1 0,-6 0-1 15,0 1 1-15,2 1-2 0,-2 1 1 0,-1-4 0 16,-1 1-1-16,0 2-1 0,-3 0 1 0,3-2-1 15,2 2 1-15,4 0-3 0,-3 0 0 0,2 0 1 16,-2-1-1-16,3 1-2 0,-1 0 0 0,0 0 1 16,-1 0-1-16,-2 0-1 0,0-2 0 0,0 2 0 0,-2 4 0 15,1-3 0-15,-3-3 0 0,4 2 0 16,4 2 0-16,2-4-1 0,0 2 1 0,0 0 0 0,-2 0 0 16,-6 0 0-16,-3 0 0 0,3 0 0 0,-4 1 0 15,3 3 1-15,1-1 0 0,-1 1 0 0,5-3 1 0,4 1-1 16,-6 0 0-16,4-1 1 0,0-1 0 0,1-2 0 15,1 2 1-15,0-3 0 0,0-1 0 0,-2 2-2 16,-1-5 1-16,3 2 0 0,-4-2 0 16,0 0-2-16,-1-2 1 0,-1 2-1 0,2 0 1 0,-2 0-1 15,-2-3 0-15,1 3 0 0,1 3 1 0,4-3-1 16,-4 2 1-16,4 2-1 0,-4-1 1 0,4-1 1 16,-4 1 0-16,0 1 0 0,0-1 0 0,-1 1 2 0,-1 4 0 15,-1 1 1-15,-3-2-1 0,1-2 6 0,-2 0 1 16,-1 0 1-16,5 2-1 0,1 2-1 0,2 1 1 15,-1-1-1-15,-1 0 1 0,-4-1 1 0,3 1 0 16,-2-2 0-16,-3 0 1 0,-1 0-9 0,-4 0 2 16,0 1-2-16,6 3 2 0,0 1-3 0,0 2 1 15,-1-1-1-15,1 1 2 0,0 0-4 0,-6 0 0 0,4-2 0 16,2 0 0-16,-6 0-1 0,2-3 0 16,3 0 0-16,5-2 0 0,3-2 0 0,4 2 0 0,2 1 0 15,-6 3 0-15,4-3-1 0,-4 3 0 0,4-4 0 16,-6 0 1-16,3-1-3 0,-1 1 1 0,-2 0 0 15,-1 0 1-15,-3 0 0 0,3 0 0 0,-3 0-1 16,5 0 1-16,-1 0-1 0,2 0 1 0,4 0-1 16,-4 0 1-16,4 0-2 0,-4-1 2 0,4 3-1 15,2-5 1-15,2 1 1 0,-1-2 0 0,-5 1 0 16,2 1 0-16,-4-3 2 0,-1 1 0 0,-14 4 1 16,8 2 0-16,5-4 1 0,2 2 2 0,12-4 0 0,-3 1-1 15,-3-1 5-15,1 1 2 0,-3 3-2 0,2-7 1 16,0 1 1-16,-2 1 1 0,5 0-1 0,-1-1 1 15,2 1 0-15,1 0 0 0,-11 3 1 0,4 2-1 0,-2 0-3 16,0 2 1-16,4-2 1 0,0 1-1 0,-1-3-2 16,1 2 0-16,0 2 0 0,2 0 0 0,-6 1-2 15,2 0 0-15,0 2 1 0,-4 1 0 0,4 2-3 16,-4-1-1-16,11-7 1 0,1 0 0 0,-3 0-1 0,2-2-1 16,-9 5 0-16,2-3 2 0,0 2-3 0,2 0 0 15,-2-1 1-15,-2 1-1 0,4 0-2 0,1-1 1 16,7-1 0-16,-1-2 0 0,2 1-1 0,-4-1 0 15,1 0 0-15,-1 0 1 0,0 0-1 0,1 0 0 16,5 1 0-16,-4-3 1 0,4 1-1 0,-4-1 0 16,2 1 0-16,-3-1 0 0,5 0 0 0,-6 1 0 15,-3 1 0-15,1 0 1 0,-1 2-1 0,-1 0 2 16,12-2-2-16,-2-5 1 0,2 4 0 0,-2-1 0 16,-6 4 0-16,1 0 1 0,-1 0 1 0,0 0-1 0,6 0 0 15,2-4 1-15,-2 1 1 0,0 1 0 0,2-2 0 16,0 3 0-16,3-1 1 0,-3 2-1 0,4-4 1 15,-4 2-1-15,3 2 1 0,1 0-1 0,-5 4 1 16,5-4-1-16,-4 1 1 0,3 3-1 0,-3 1 1 16,4 0-1-16,-4 0-2 0,3 0 2 0,2 0-1 15,-1 0 0-15,-2 0 0 0,1 0 0 0,1-1 0 0,1-1 1 16,1 1-2-16,-3-1 1 0,3 2 0 16,1 0 0-16,2-1-1 0,-4 1 0 0,5 0 1 0,-5 0-1 15,6 0-1-15,-4-2 0 0,2 1 0 16,2-1 2-16,-1 1-3 0,-3-1 1 0,2 6 0 0,-4-1 0 15,3 1-1-15,-1 1 0 0,-2-1 0 0,1 1 1 16,-1 4-1-16,-1-4 0 0,1 0 0 0,0-1 0 16,-1-1 0-16,1-1 0 0,1 4 0 0,-3 1 0 15,3 0 0-15,-1 0 0 0,-1 0 0 0,-3 1 0 16,3-2 0-16,0 1 0 0,-1 0 0 0,-3 0 0 0,5 0 0 16,-1 0 0-16,-4 3 0 0,3 1 1 0,-3-2-1 15,0 1 0-15,3 1 0 0,-3 1 1 0,4-3-1 16,-4 1 0-16,3 2 0 0,1-1 0 0,-3 1 0 15,7 0 0-15,-3-1 0 0,-3-2 1 0,-1-1-1 0,1-1 1 16,0 1-1-16,-1 0 2 0,1 3-1 0,0-1 0 16,1 1 0-16,3-1 0 0,-1 3 0 0,4-5 0 15,-5 1 0-15,1 0 1 0,-5 0-1 0,0-1 0 16,2-1 0-16,-1 0 1 0,1-1-2 0,0 1 1 0,1-2 0 16,1 0 1-16,1 1-1 0,1-1 0 0,-3 2 0 15,3 0 0-15,-7 0 0 0,5-2 0 0,-1-1 0 16,-1 0 2-16,5-1-2 0,-1 1 0 0,-4 4 0 15,-1-1 0-15,1 2-1 0,0-2 1 0,3 0 0 16,-1 2 1-16,-3-4-1 0,5 2 0 0,1 0 0 16,-2 1 0-16,1-1 0 0,-3 0 0 0,3 0 0 15,-1 0 2-15,2 1-2 0,2-1 1 0,-3 0 0 16,3 1 0-16,-4-3 0 0,3 2-1 0,1 0 0 16,-4 0 1-16,1 0 0 0,-1 0 1 0,2 4-1 15,-1-1 0-15,1 2 0 0,2 0 1 0,-2-3-1 0,3 0 1 16,-1 0 2-16,-2 0 0 0,2 1 0 0,-3 2 0 15,5 2 1-15,-4-2 1 0,2 1-2 0,2-1 2 16,-2 0 1-16,-2 0 1 0,3-3-1 0,1 0 1 0,0 0 0 16,0-1 0-16,0 5 0 0,0-5 0 0,0 5 0 15,1-1 0-15,5 0 0 0,-6-1 1 0,2-1-2 16,2 1-1-16,-3-1 1 0,3 1 1 0,2-1-3 16,-3 1 1-16,3-3-2 0,0 1 2 0,-1 0-4 0,1-2 2 15,-1 2-2-15,3-1 2 0,-1 1-3 0,4 0 0 16,-3-2 0-16,3 0 2 0,-3 2-2 0,1-2 0 15,-2-2 0-15,-1 0 1 0,3 1-1 0,1-1 0 16,-1 2 0-16,2-2 2 0,2-1-2 0,0 1 0 16,4 1 1-16,-4-1-1 0,4 0-1 0,-2-1 1 15,3 1 0-15,1 0 1 0,0 1-3 0,3-3 1 0,-3-1-1 16,-1 0 1-16,3-2-1 0,1 0 0 16,0 2 0-16,3-2 1 0,3-1-1 0,-2-1 0 15,3 0 0-15,-1 1 0 0,4-1-1 0,-2 0 1 0,2-3 0 16,-1 2 0-16,3 0-1 0,-3-2 1 0,-3 0 0 15,2-1 0-15,2 0-1 0,0-1 1 0,3 0 0 16,-3-2 0-16,3 3-1 0,-1-3 1 0,3 2-2 16,0-1 2-16,0-1-1 0,-1-1 1 0,7 0 0 15,-6-1 0-15,6 1-1 0,-4 0 1 0,-2 0 0 16,0-1 0-16,1-1-1 0,-1 0 1 0,2 2-1 16,2 0 1-16,2 0-1 0,0-1 1 0,-12 1-1 15,7 1 1-15,-7 1 0 0,3 1 0 0,-4 0 0 0,1 1 0 16,1-1 0-16,2 0 0 0,-1 2 0 0,3-2 1 15,1 2 1-15,0 0 0 0,-5 0 1 0,-1 0-1 16,-1 0 2-16,2 1 1 0,-6 1-1 0,0 0 2 16,2-1-2-16,0 3 2 0,0-3 0 0,-2 1-1 0,0 0-1 15,4-2 0-15,0 1-1 0,-2 1 2 16,2 1-2-16,-1-1 2 0,3 1-2 0,0 1 2 0,-1-3-4 16,1 1 0-16,3 1 0 0,3-1 1 0,-7 1-2 15,5 1 1-15,-3-3 0 0,-1 1 1 0,2 0-2 16,-3-1 0-16,6 1 0 0,-3 0 0 0,3 1 0 0,1 0 0 15,-3 1 0-15,2-1 0 0,-3 1 0 0,1-1 1 16,1 0-1-16,-5 1 1 0,3-3-1 0,1 1 0 16,-1 0 0-16,1-1 0 0,2-1 0 0,-1 0 0 15,-5 0 0-15,3 0 1 0,1-2-1 0,-3 0 1 16,5 1-1-16,-3-1 1 0,1-2-1 0,1 1 1 16,1-1 0-16,-5 1 1 0,5-1-1 0,-4 1 0 0,3-1 0 15,-5 0 0-15,5 1 0 0,-4-1 1 0,1-1-1 16,3 0 2-16,-5-2-1 0,5 0 0 0,1 0 0 15,-4 0 1-15,5 0-1 0,-1 0 0 0,-2 0 0 16,3-2 2-16,-1 2-2 0,0-2 1 0,-3 2 1 16,1-1-1-16,2-1 3 0,-5 0-1 0,-2-1 1 15,1-1 0-15,-1-1-2 0,-4 0 2 0,8 0-2 16,-1 0 2-16,-1 1-3 0,5-1 1 0,-9 1-1 16,2 1 1-16,0 1 2 0,0 0 0 0,-2 1-1 15,0-1 2-15,0 2-6 0,0 0 1 0,-2-2-1 16,3 1 2-16,-1-1-2 0,2-2 0 0,0 3 0 0,-2-1 0 15,2 2-1-15,0 0 0 0,7 0 0 0,-4-2 0 16,3 0 0-16,1 1 0 0,-7 1 0 0,2-2 0 16,-6 2-1-16,3 0 1 0,-2 0 0 0,2 0 0 0,-3 0-1 15,4 2 0-15,0-2 0 0,2 0 0 0,-1 0-3 16,1 0 2-16,-2 0 0 0,-4 0-1 0,4-2 1 16,-6 0 1-16,-3 1-1 0,3-1 1 0,-4 0 0 15,3 2-1-15,1-2 1 0,2 1 0 0,4-3-1 16,-4-1 1-16,4 1-1 0,-4 1 1 0,4 0-2 0,-4-1 1 15,3 1 0-15,-2-1 1 0,2 1-2 0,-1-1 2 16,2 1 0-16,0-1 0 0,2 1 0 0,-6-1 1 16,-2 1-1-16,0-1 1 0,0 1 0 0,1-2 0 15,1 0 0-15,-2-1 0 0,4 0 0 0,0-1 1 16,0 1-1-16,0 1 1 0,-4 0 0 0,2 0 0 16,4 0 0-16,-4-1 1 0,4 1-1 0,1 2 0 15,1-2 0-15,-2-1 1 0,3 1-1 0,-1-2 2 0,-2 2-2 16,0 0 1-16,1 1-2 0,-1 1 0 0,-4 0 0 15,0-1 1-15,0 1-1 0,2-1 0 0,0 1 0 16,2-1 0-16,2 2 0 0,-1-1 0 0,-1 0 0 16,0-1 0-16,-4 1 0 0,4-1 0 0,-4 1 0 15,-2-1 0-15,2 3 0 0,2-3 1 0,-5 2 0 16,1 1 0-16,4-1 2 0,-2 0-1 0,-2 0 0 16,0 1 0-16,3-1-1 0,-3 2 1 0,-4 0-1 15,3 0 1-15,-1 0-2 0,0 0 1 0,-14 0 0 16,3 0 0-16,-2 0-1 0,1 0 0 0,-1 0 0 0,0 0 1 15,1 0-1-15,-1 0 2 0,0 0-1 0,0 0 0 16,1 0-1-16,-1-2 1 0,-1 2-1 0,-1-2 1 16,2 2 0-16,-3-1 0 0,-6 1 0 15,13 0 1-15,-13 0-1 0,9 0 0 0,-9 0 0 0,10 0 1 0,-10 0-1 16,3-2 0-16,-3 2 1 0,10 0 0 0,-10 0-1 16,5 0 0-16,-5 0 0 0,4 0 0 0,-4 0-1 15,4 0 1-15,-4 0 1 0,5 0-1 0,-5 0-1 16,2 0 0-16,-2 0 0 0,4 0 1 0,-4 0-1 15,4 0 0-15,-4 0 0 0,3 0 0 0,-3 0-1 0,6 0 1 16,-6 0 0-16,2 0 0 0,-2 0-1 0,3 0-1 16,-3 0 1-16,0 0 0 0,0 0 0 0,0 0 0 15,0 0 0-15,4 0 1 0,-4 0-1 0,4-3 1 16,-4 3-1-16,7-6 1 0,-7 6 0 0,8-8 0 16,1-8 0-16,-1-1 0 0,-1-2 0 0,-1 0 0 15,-1-4 0-15,-1 1 0 0,0-1 0 0,-1 1 0 16,3-2 0-16,-4-1 0 0,0-1-2 0,0 0 2 0,-1-6 0 15,-2-3 0-15,-1-1-1 0,-2-1 1 0,-2-23 0 16,1 8 0-16,3 3-1 0,2 3 1 0,-4-1 0 16,2 0 0-16,-3-3 0 0,1 0 0 15,0 20 0-15,1-9 0 0,1 2 0 0,-4-3 1 0,-1-25 0 16,1 9 1-16,1 6 1 0,1 2 1 0,2 22 0 16,-2-7 0-16,0-2 2 0,1-5-1 0,-5-39 1 15,1 18 1-15,1 6-2 0,-1-1 2 0,3 11 0 16,-2-3 0-16,1-2 0 0,-3 1 1 0,7-4 0 15,-5-1 1-15,-1 2-1 0,1 0 1 0,2 21 0 0,-1-5 0 16,-3-2 1-16,1 0 1 0,-6-20 0 0,3 10 1 16,5 5-2-16,1 3 1 0,-2 12 0 0,1-5 0 0,-1-1-2 15,1-6 0-15,-8-21 0 0,0 11 2 16,0 7-3-16,-6 3 1 0,6 0 0 0,0 1 2 0,2-6-5 16,-1 1 1-16,1-2 0 0,-2 2-1 0,0 3-1 15,0-1 1-15,6 18-1 0,-4-5 1 0,-1-1-3 16,-1-1 2-16,-7-21-2 0,7 7 2 0,-4 4-3 15,6 1 1-15,5 22 0 0,3-6 1 0,-3-2-2 0,0-1 0 16,1-10 1-16,-1 1 0 0,1 0-1 16,-3-1 0-16,3 3 1 0,-1-1 0 0,4 0-2 15,-4-1 1-15,1-18 0 0,-1 9 0 0,-1-1-1 0,-1 2 1 16,3 22 0-16,1-4 1 0,0-5-3 0,-1 0 1 16,-1-2 0-16,1 0 0 0,3 2-1 0,-4 0 0 15,2 1 0-15,3-1 1 0,-5 2-1 0,4 1 0 16,-2 2 0-16,3 0 0 0,1 0 0 0,-4 0 0 0,2-3 0 15,2-1 0-15,-6-1 0 0,4 0 0 0,-3 0 0 16,1 3 0-16,2-5 0 0,2 0 0 0,-3-1 0 16,3-1 0-16,-2 0 0 0,0 3 0 0,2-1 0 15,-6 0 1-15,3 3-1 0,1-1 0 0,-2 0 0 16,2 0 1-16,2 0-1 0,0 0 1 0,0 5-1 16,0 1 2-16,0 0-2 0,2 0 1 0,2 3 0 15,-2 1 0-15,1-1-1 0,3 1 1 0,-4 3 0 16,0 1 0-16,1 0-1 0,-1 3 0 0,2 4 0 15,-4 1 1-15,2 0-1 0,1 1 0 0,-3-1 0 16,2 0 2-16,4 1-2 0,-4-1 0 0,7-5 0 16,-1 2 0-16,3 2 0 0,2-2 0 0</inkml:trace>
  <inkml:trace contextRef="#ctx0" brushRef="#br0" timeOffset="6548.99">29637 11667 878 0,'0'0'0'0,"0"0"0"0,4 2 0 0,-4-2 1 15,4 2 2-15,-4-2-2 0,1 0 1 0,-1 0 28 16,-1-2 1-16,1 2-1 0,-4-2 1 0,4 2 2 16,-4-5 0-16,4 5 1 0,-15-7 0 0,15 7-15 15,-28-14 1-15,28 14-1 0,-35-15 1 0,35 15-7 0,-32-19 0 16,32 19 1-16,-33-14-1 0,12 7-4 0,1 0 1 15,-1 0-1-15,2 0 1 0,3 2-5 0,-1-4 0 16,0 4 0-16,-5 2 0 0,-4 1-2 0,-4 0-1 16,2-3 0-16,0 2 0 0,-2-1 0 0,0 3-1 15,-1 1 0-15,-1 0 0 0,-2 0 1 0,-1 0 0 0,-2 1 1 16,-2 4 0-16,-4 2 4 0,-2 0 1 16,0 0-2-16,-1 0 2 0,1 0 5 0,2 0-1 0,2 0 0 15,0 0 1-15,-2 0-1 0,1-2 0 16,-3 0 1-16,0 0 0 0,-1-1-2 0,-1-2 2 0,2 1-1 15,-1 0 0-15,1 3-2 0,4 1 0 0,-4-2 1 16,-1-4-1-16,-5-1 0 0,1-1 0 16,-2 1 0-16,-2 1 1 0,-6 5 3 0,1 1-1 0,-3 1 1 15,1 1 0-15,1 0-4 0,0 3 0 0,-1-2 0 16,-1 2 2-16,3 0-3 0,1-1 1 0,2-3 0 16,-4 1 0-16,3-4-1 0,1 2 1 0,0-2-1 15,-2 0 1-15,-1 1-4 0,-1-1 0 0,2-3 0 16,4 1 1-16,0 0-3 0,0 1 1 0,-2-2-1 0,-2 5 1 15,1-2-2-15,-1 2 1 0,0-2-1 0,-2-2 0 16,3 3 0-16,-3 0-1 0,0 0 0 0,1 2 0 0,-1 3-1 16,2-1 0-16,1 0 1 0,-3-1-1 0,0 0-1 15,3-1 1-15,-1 1-1 0,2 1 1 16,2 3-1-16,2-1 0 0,3-4 0 0,1-1 1 0,1-2-1 16,4 1 0-16,-1-6 0 0,-3 1 0 0,1 1 0 15,-5 0 0-15,1 1 0 0,2-3 0 0,-1 2 0 16,1 0 0-16,-1 0 0 0,-1-1 0 0,1 1 0 0,1-2 0 15,-2 0 0-15,1 0 0 0,-3 0 0 0,0 3 0 16,0-1 0-16,0 2 0 0,1-3 0 16,5 1 0-16,-1 2 0 0,-3-1 0 0,-4 2 0 0,0 2 0 15,0 0 0-15,2 0 0 0,1-4 0 0,1 3 0 16,-2-1 0-16,-2 2 1 0,-2 0 3 0,-4 0 0 16,4-1 1-16,6 1-1 0,2 2-1 0,1 0 2 15,0-2-2-15,-1 0 2 0,-4-1-3 0,0 1 1 0,1 2 1 16,3 0-1-16,-1-1-2 0,3-2 0 0,3 0 0 15,-4 3 2-15,-1-5-3 0,-2 1 0 0,1 0 0 16,1 2 1-16,-3-5-1 0,1 1 0 0,2 4 0 16,1-2 0-16,0 2 0 0,3 2 0 0,-3-4 0 15,1 2 0-15,-1 2 0 0,0-4 0 0,1 3 0 16,-1 3 0-16,1 1 0 0,-1 0 0 0,1 0 0 16,-3 0 0-16,3 2-1 0,-3-5 1 0,1 3 0 0,-1 0 0 15,1-5-1-15,-3 0 1 0,3 1 0 0,0 3 0 16,1 1 0-16,2 2 0 0,-1-2 0 0,-1-2 0 15,-1 1 0-15,-1-3 0 0,3 1 0 0,3 0 0 16,4 1 0-16,3 2 0 0,1 0 0 0,-2 0 0 16,1 0 0-16,1 1 0 0,-1-1 0 0,-1 2 0 15,0-6 0-15,0 4 0 0,-3 0 0 0,1-1 0 0,2 3 0 16,2 0 0-16,-1 1 0 0,-1-1 0 0,2 0 0 16,1 0 0-16,0 1 0 0,-3 2 0 0,0-3 0 15,0 2 1-15,-1 1-1 0,3 1 1 0,-2-1 1 16,-1 0 1-16,3 0 0 0,2 1 0 0,1-3 2 15,2 1-1-15,-2 1 1 0,-3-1 0 0,-2 1 1 0,-1 0 0 16,3 1 1-16,0 1 0 0,3-2-5 0,-2 4 2 16,6-2-1-16,2 0 0 0,-2 0 1 0,0 0 0 15,1 0 0-15,0 0 0 0,7 0 0 0,1 0 1 16,3 0-1-16,1-3 1 0,3 1-1 0,-1 0 1 16,2 1-1-16,0-1 1 0,0 0-4 0,2 1 1 15,-4-1 1-15,1 0-1 0,3 2-2 0,0 0 1 0,-1 0 0 16,3 2 0-16,3 2-1 0,2-1 0 0,-1-1 0 15,-3-2 1-15,0 2-1 0,-1 1 0 0,3-1 0 16,2 0 0-16,4-2 0 0,2 0 0 16,0 1 0-16,-2 3 0 0,-1-1 0 0,1-1 0 0,2 0 0 15,2 0 0-15,1 0 0 0,2-1 0 0,1 1 0 16,-3 3 1-16,-1 1 1 0,-1-1-1 0,1 0 0 16,0 0 0-16,-1 2 1 0,3 2 0 0,-3 0 1 15,4-1-1-15,5 3-2 0,-1-1 1 0,-2 2 0 0,0-3 0 16,2 0-1-16,0-1 0 0,-2 1 0 0,0 0 1 15,2 1-1-15,0 2 0 0,-1 0 0 0,-5-5 0 16,1 0 0-16,-3 0 0 0,3 2 0 0,1 1 0 16,-4 3-1-16,3-3 1 0,-1 4 0 0,1 1 0 0,-3 1-1 15,1-2 0-15,-2 3 0 0,-1 2 1 0,-1 2-1 16,0 0 0-16,0-2-1 0,-2-2 1 0,0 1-1 16,-2-4 1-16,2-1-1 0,2 1 1 0,2 0-2 15,-4 0 2-15,0 0-1 0,0 0 1 0,0 1 0 16,0 3 0-16,2-3 0 0,0-1-1 0,-2-3 1 15,0-3 1-15,1 1 0 0,5 2 0 0,1-6 0 0,1 2 0 16,3 0 0-16,-7-2 0 0,0-2 0 0,-3-1 0 16,3 2 0-16,2-1 1 0,1 1 1 15,-1-3-1-15,-1 1 0 0,-1-2 0 0,0-1 1 0,0-1 2 16,-1 0-1-16,3-1 0 0,3-1 4 0,0-1 0 16,1 0-1-16,-1 0 1 0,2 1 2 0,0 4 0 15,2-3 0-15,-1 1 0 0,3 2-1 0,-1-3 1 0,1 1 0 16,-3 1 0-16,1 1-1 0,0 0 1 0,5 0 0 15,1 0 0-15,0 1-1 0,3 3 0 0,0-1 1 16,-1 1 0-16,-3-4-2 0,1-2 1 0,2 2 0 16,1 2 0-16,2 2-5 0,0-1 0 0,-1-3 1 15,-1-2 0-15,0-1-3 0,3-2 2 0,-1 0-2 16,2 0 1-16,-2-2-2 0,4 0 0 0,0-2 0 16,0-1 1-16,0-2-1 0,-2-2 0 0,2-2 0 15,2 1 0-15,1-2 0 0,1-1 0 0,2 3 0 16,-4-1 1-16,3 2 0 0,2 2 2 0,-3-1-2 0,2-5 1 15,-1 1 0-15,1-2 2 0,-3 0-1 0,1 0 0 16,-2 2 0-16,0 1-1 0,1-1 0 0,3-2 1 16,3-2-3-16,2 0 2 0,-1 2-2 0,-1 0 1 0,0-1-1 15,0-1 0-15,-3 2 0 0,-1 0 0 16,1 0-1-16,-2 0 1 0,-1 0 0 0,3-2 0 16,1 1-2-16,1-1 2 0,23 2 0 0,-14-2 0 0,-4 2-1 15,0 0 1-15,-11 2-1 0,3 0 1 0,-1 1-1 16,2 0 1-16,7 1 0 0,-2-1 0 0,2 1-1 15,0-2 1-15,2 3 0 0,-1-2 0 0,1 4-1 16,0 2 1-16,-11-1-1 0,-1 3 1 0,1 1-4 0,0 2 2 16,1 0-1-16,1-2 1 0,3-2-3 0,-1-1 1 15,3-1-1-15,-2 1 1 0,2 0-2 0,-2-1 1 16,-1-1 0-16,-1-2 0 0,1 1 2 0,-1-1 0 16,2 0-1-16,-1 0 2 0,1 0-2 0,-4 1 0 15,14 1 1-15,-4-1-1 0,2 0 3 0,-1-1 0 0,-3 0 0 16,0 0 0-16,-2 0 0 0,1 1 1 0,-1 2 0 15,-2-1 0-15,0 2 0 0,0 0 0 0,6-1 0 16,0 3 1-16,4 1 0 0,-1-4 1 0,-8 1-1 16,1 0 2-16,-2-4-3 0,0 0 0 15,-3 2 0-15,-1-2 0 0,1 0 0 0,-1 0 1 0,14 1-1 16,-4-3 1-16,3-3-1 0,1 0 0 0,-10 2 0 16,1 0 0-16,-3-1-1 0,0 1 0 0,6-2 0 15,-2 0 1-15,2-2-4 0,-1 1 2 0,4-1-1 16,-1 0 0-16,2 2-2 0,0 0-1 0,-10 0 1 15,0 0 0-15,1 2-1 0,-3 0 2 0,3-1-2 0,-1 1 2 16,1 0-3-16,-3 0 1 0,6-2 1 0,0 0-1 16,0 0 3-16,1 0 0 0,-1 0-1 0,0 0 1 15,2 0-1-15,-2 0 2 0,-5 0 0 0,-1 0 0 0,1 1-1 16,-3-1 2-16,7 2 0 0,-1 0 0 0,0 1 0 16,2 1 0-16,-5 1 0 0,1-2 1 15,-1 1-1-15,-3-1 1 0,1 1 0 0,0-1 0 0,-1 2 0 16,1-1 0-16,9-1 0 0,-2 1 0 0,0-3 0 15,2 1 0-15,-5 0 0 0,1 1 0 0,-2 1 0 0,-1-1 0 16,3-1 0-16,-1 0 0 0,-3-2-2 16,3-2 2-16,3 0 0 0,0 1 0 0,-2-1-1 0,2 0 0 15,0 0 0-15,-1-1 1 0,-1-1-1 0,0-1 0 16,-3 2 0-16,-1-1 0 0,-1 1-2 0,0 1 2 16,-5-1-1-16,1-1 1 0,0 1-2 0,0-1 0 15,6 3 1-15,-1-1 0 0,3 0 0 0,-1 2-1 16,1 0 1-16,-3-2 1 0,1 1-2 0,-3-1 0 0,1 0 0 15,0 0 1-15,-1 1-2 0,1-1 2 0,3 0 0 16,-1-1 0-16,1-1-2 0,1 1 2 0,1-2-1 16,-2-1 0-16,3 1 0 0,-3 0 0 0,2 0-1 15,-1 0 2-15,1 0-2 0,-2-1 0 0,5 1 0 16,-1 0 0-16,0-2 0 0,-2 2 0 0,0 0 1 16,3-1 0-16,-1 3-2 0,0 1 2 0,-2 1 0 15,0-1-1-15,1 0-1 0,-1 0-1 0,6 2 0 16,-2-1 2-16,0 1-4 0,2-2 1 0,-6 2-1 0,-2 0 2 15,1 0-8-15,-1-2 2 0,4 2-2 0,-2 2 2 16,3 1-3-16,-1 1 2 0,-4-1-2 0,0 1 2 16,-1 1-2-16,0 0 1 0,1-1-1 15,-2 1 2-15,3 0-6 0,-1 0 0 0,-3 0-1 16,1 1 2-16,1-1 3 0,-2 0-1 0,1-2 0 0,1 1 1 16,1-1-2-16,1-1 0 0,-5 0 0 0,1-1 1 15,-2 3 2-15,0-1 0 0,3-1 0 0,1 0 0 0,1 0 1 16,0-2-1-16,-3 0 1 0,2 0-1 0,-3-2-1 15,1 0 0-15,-6-1 1 0,0-1-1 0,0 1 4 16,0-1 1-16,0 3 0 0,1-3-1 0,0 2 5 0,1 1-1 16,0-1 0-16,0-2 1 0,0 1-1 0,0 0 0 15,0-3 0-15,0 1 1 0,0 0-1 0,-4-2 0 16,-3 2 0-16,-1-2 1 0,-1 0 0 0,-2 0 0 16,1-2 1-16,1 1 0 0,0-1 1 0,-1 0-1 15,1 1 1-15,-1-3-1 0,-1 1 2 0,0-2 0 16,-2 2-1-16,-2-3 1 0,0 1 0 0,0 0 0 15,0-2 0-15,0 1 1 0,-2-1 1 0,0-2-1 16,-1 2 1-16,-3 0 1 0,1-1-1 0,-3-1 1 0,1 1 0 16,-1-3 0-16,-1 3 0 0,0-4 0 0,-2-2 0 15,0 0 0-15,1 0 2 0,-1 1 1 0,2-3-1 16,-2 1 0-16,-2-3 4 0,0 1 1 0,-2-2-1 16,-2 0 1-16,1 0 3 0,-3 0 1 0,0 0 1 15,-1-1-1-15,1 1 7 0,1-2 1 0,-1-3-1 16,-1 0 1-16,-1-2 0 0,1 0 0 0,-1-5 0 15,3 3 1-15,-1-1-1 0,1-4 0 0,-7-15 1 16,3 8 0-16,0 4 3 0,-2 0 2 0,7 20-1 0,0-5 0 16,0-3 7-16,1-2 0 0,-1-5 0 0,-2 2 1 15,1 0 4-15,-3-1 0 0,-1-16 0 0,2 6 1 16,3 2-9-16,0 2 0 0,2 15 0 0,-2-3 0 16,3-4-5-16,-1-1 2 0,-2-20-1 0,0 8 0 15,1 3-9-15,-1 4 1 0,4 16-2 0,0-4 2 0,0-2-6 16,0-4 1-16,2-1 0 0,-2-2 1 0,0 1-1 15,0 1 0-15,0-21 0 0,0 10 1 16,0 2-4-16,-2 4 1 0,2 22 0 0,0-6 0 16,2 1 0-16,0-2 0 0,1-1 0 0,-1-1 0 0,2 2-1 15,0 0 1-15,-3 0 0 0,1 0 0 0,-2 2-1 0,0-2 1 16,0-5 0-16,0-1 0 0,0 1 0 0,0-2 0 16,2-1 0-16,0 1 0 0,0-3-1 0,2 1 0 15,-1 2-1-15,1-1 1 0,0 1 0 0,0-2 0 16,-1 2 0-16,1-1 0 0,-2-1-2 0,0 0 2 15,0-1-1-15,1-2 1 0,1 0-3 0,0 0 2 16,0 0 0-16,-3 0 0 0,1 0-1 0,-2 1 1 0,0-20 0 16,0 9 1-16,0 1-3 0,-2 5 2 0,2 15-1 15,2-4 0-15,2-2 0 0,0-4 0 0,1-23-1 16,-1 8 2-16,-4 5-3 0,-2 2 1 0,2 16-1 16,0-4 2-16,2-2-1 15,-2-3-1-15,4-22 1 0,-2 11-1 0,1 6-2 0,1 1 2 0,-2 16-1 16,0-5 0-16,0-2-2 0,1-3 2 15,3-25-1-15,0 13 0 0,1 5-1 0,-1 1 2 0,-5 25-1 0,1-4 0 16,0 2-2-16,0-3 1 0,0 1 0 16,-2 0 0-16,0 0-1 0,-2 2 0 0,0 2 0 15,-2-4 2-15,1 2-2 0,-1 0 0 0,-2 3 0 0,1-3 0 16,-3 2 0-16,-1 0 0 0,0 5 0 0,-1-4 1 16,1 4-1-16,0-2 0 0,3 7 0 0,1 2 0 0,-1-4-3 15,-1 3 1-15</inkml:trace>
  <inkml:trace contextRef="#ctx0" brushRef="#br0" timeOffset="21450.45">28569 13599 12 0,'0'0'0'16,"0"0"0"-16,0-2 0 0,0 2 0 0,0-2 0 15,0 2 0-15,0 0 0 0,0 0 0 0,-3-1 0 16,3 1 0-16,0 0 0 0,0 0 7 0,0 0-1 0,0 0 1 16,-2-2 1-16,2 2 22 0,-4 0 2 0,4 0-1 15,-4-2 0-15,4 2 1 0,-3-5-1 0,3 5 1 16,-6-4 0-16,6 4-4 0,-7-3 0 0,7 3 0 15,-10-3 0-15,10 3-1 0,-9-7 1 0,9 7-1 16,-6-7 1-16,6 7 1 0,-11-7-1 0,11 7 0 16,-15-7 1-16,15 7 0 0,-22-5 0 0,22 5 0 15,-26-9 2-15,26 9-1 0,-21-9 0 0,21 9 1 16,-18-7 0-16,18 7-1 0,-17 0 2 0,17 0-1 16,-17-3 1-16,17 3-3 0,-24-4 0 0,24 4 0 15,-30-3 1-15,30 3-6 0,-30-3 1 0,30 3-1 0,-26-6 1 16,26 6-1-16,-18-1-1 0,18 1 1 0,-23 0-1 15,23 0 1-15,-28 1 0 0,28-1 1 0,-26 7 0 16,26-7-2-16,-30 12 1 0,30-12 0 0,-26 11-1 0,26-11-5 16,-24 10 0-16,24-10 0 0,-20 9 1 15,20-9-3-15,-25 10 1 0,25-10-2 0,-29 16 2 0,29-16-4 16,-30 17-1-16,30-17 0 0,-26 17 1 0,26-17-6 16,-21 21 2-16,21-21 0 0,-18 19 0 0,18-19-2 0,-19 17 0 15,19-17 0-15,-21 18 0 0,21-18-2 0,-26 21 0 16,26-21 1-16,-26 22 0 0,26-22-2 0,-26 28 1 15,26-28-1-15,-18 24 2 0,18-24-3 0,-15 24 2 16,15-24-2-16,-13 24 1 0,13-24 1 0,-8 16-1 16,8-16 1-16,-7 17-1 0,7-17 3 0,-8 18 1 15,8-18-1-15,-7 20 1 0,7-20 1 0,-8 21 0 16,8-21 0-16,-13 26 1 0,13-26 0 0,-15 31 1 16,15-31 0-16,-13 26 0 0,13-26 0 0,-11 24 0 0,11-24-1 15,-5 21 1-15,5-21-2 0,-6 21 0 16,6-21 0-16,-4 21 1 0,4-21-3 0,-7 21 0 0,7-21-1 15,-8 20 1-15,8-20-5 0,-7 25 2 0,7-25-1 16,-8 27 0-16,8-27-1 0,-7 26-1 0,7-26 0 16,-7 30 0-16,5-11-1 0,2 1 0 0,-2-4 0 15,0-2 1-15,0-2-1 0,0 0 1 0,0 0 0 16,0 0 0-16,2 0 0 0,2 2 1 0,0 2-1 16,-4-1 0-16,-1 1 0 0,-1-2 0 0,2 0 0 0,2-2 1 15,0-2 0-15,0-1-1 0,0 1 0 0,0 1 1 16,0-1-1-16,0 0 0 0,0 1 0 0,0 1 2 15,0 2-3-15,0 0 1 0,0-4-1 0,0 2 1 16,0 2-1-16,0 3 0 0,0-3 0 0,0 2 1 16,-2-1-1-16,2 1 0 0,0-1 0 0,-2 1 0 0,-1-1-1 15,-1-1 0-15,2 2 0 0,2-1 1 0,0-1-5 16,-2 0 2-16,2-2-2 0,2 0 2 0,2 0-7 16,-2 1 0-16,-2-1 0 0,-2 0 0 0,2 3-10 15,0-2 3-15,0 0-3 0,0 3 3 0,0 3-7 16,0 0 0-16,0-2 1 0,0 1-1 0,2-3 0 0,-1-3 0 15,-1 2 0-15,-1 0 1 0,-1 2 3 0,0 1-1 16,0 0 1-16,-2-1 0 0,1 1 7 0,-1 2-1 16,2-2 1-16,2 1 0 0,2-1 3 0,0-1 0 15,-2-1 0-15,-2-1 0 0,0-2-2 0,0-2 0 16,0 3 1-16,2 0 0 0,4 0-1 0,0-1-1 0,-1 2 1 16,-1-1 1-16,0 1-3 0,0 0 2 0,0 0-1 15,0-2 1-15,0 2 0 0,-1-5 1 0,3 1-2 16,0 0 2-16,0 1 0 0,-1-3 0 0,1 3-1 15,0-1 2-15,1 0 1 0,3 1 0 0,-1-1 0 16,-3 1 0-16,0-1 3 0,-1 0 0 0,3 1 0 16,0-1 1-16,-1 1-3 0,1-1 1 0,-1 0 0 15,1-1 1-15,1 1-1 0,3 2 1 0,-1-3 0 16,-1 1 0-16,-3-1-2 0,1 0 1 0,-1-1 1 16,3 1-1-16,1 0 1 0,0-1 1 0,-1 1-1 15,-1 0 1-15,3-1 2 0,1 3 1 0,-2-3 0 0,0 3 0 16,1-3-1-16,1 1 2 0,0 1 0 0,0 1 0 15,0-2 0-15,1-1 1 0,-1 1 0 0,-2-2 0 16,-1-2 0-16,-5 0 0 0,-3-5 0 0,4 7 0 0,-4-7 0 16,8 5 0-16,-1 4 0 0,0-2 0 0,1 0 0 15,-1 0 0-15,3 0 0 0,-1-2 1 0,2 2-1 16,0-6 0-16,-1 3 0 0,-1-4 0 0,0 2-2 16,1-1 1-16,1 1-1 0,-2 0 1 0,2-2-3 15,0 0-1-15,1 0 1 0,-1 0 1 0,2 2-8 16,0-2 2-16,-4 0-1 0,1 0 1 0,-1 0-3 0,0-2 1 15,2 0-2-15,-1 0 2 0,1 2-10 0,0-1 1 16,-4-1-1-16,1 2 1 0,-1-2-18 16,1 0 0-16,-1 2 0 0,1 0 0 0,-1 0-16 15,1 2 1-15,1 0-1 0,0-2 1 0,1 2 6 0,-1-2 1 16,0 1-1-16,2 1 1 0,1 0 17 0,-3 0 1 16,2-2-1-16,0 0 1 0,-1 0 10 0,-1 0 1 15,2 0-1-15,-2 0 1 0,3 0 9 0,-3 0 0 0,0 0 1 16,0 0 0-16,-1 0 6 0,-1 0 0 0,1 0-1 15,-1 0 1-15,1 0 1 0,-1 0 0 0,1 0 0 16,1 0 0-16,0 0-1 0,1 0 1 0,-1 0 0 16,0-2 0-16,1 2-1 0,-1-2 1 0,0 2-1 15,1 0 1-15,-1 0-1 0,-2-2 0 0,3 1 0 16,-1-1-1-16,0 2 2 0,1-2 0 0,-1 0 0 16,0 1 0-16,0 1 2 0,1-4-1 0,1 1 0 0,0-1 0 15,2-1 8-15,0 0 0 0,2-2 0 16,-2 0 1-16,0 0 14 0,-2-1 0 0,1 1 1 0,-1-2 0 15,2 2 5-15,0 0 0 0,4-2 1 0,-2-1 0 16,-2 1 0-16,1-3 2 0,-6 5-1 0,-1 0 1 16,1 1-7-16,-1-1 1 0,1-4-1 0,-1 1 1 15,1-1 2-15,-1 1 1 0,6-9 0 0,-2 0 1 16,-1 0-7-16,-1 0 1 0,0 3 0 0,-1 1-1 0,-1-3 1 16,1 1 1-16,-1 0 0 0,1 0-1 0,-3-1-2 15,-1-1-1-15,0 0 1 0,-1 0-1 0,3 0-2 16,0 0 1-16,-1 0-1 0,1 0 1 0,-1 0 2 15,1 0-1-15,-1-2 0 0,-1 2 2 0,0-2-5 0,0-1 0 16,-3 1 0-16,1 0 0 0,0 2-2 0,0-3 0 16,-2-2 0-16,0-1 1 0,2 1-1 0,-2 0 1 15,0 3-2-15,0 0 2 0,0 1-2 0,0 1 0 16,-2-1 0-16,0 1-1 0,0 0 1 0,0 0 1 16,1 0-2-16,-1 0 2 0,-2 0 0 0,0 0 0 15,-1-2 0-15,-1 1 0 0,2-1-1 0,-1-2 2 0,1 4-1 16,-1 0 1-16,-1 4-2 0,0-3 0 0,1-1-1 15,-1-1 2-15,1-1-3 0,-1 0-1 0,0 0 1 16,1-1 0-16,-1 1-1 0,1 0-1 0,1 2 0 16,0 0 1-16,2 0-6 0,0 0 2 0,1 0 0 15,-3 0 0-15,-2 0-3 0,-1-2 1 0,1 6-2 16,1 1 2-16,1-3-2 0,0 1-1 0,2 2 0 16,0 0 2-16,-1 2-4 0,-1 0 2 0,0-3-2 15,1-1 1-15,-3 0 0 0,0 1-1 0,1-2 0 16,-1-1 0-16,2-3 3 0,1 2 0 0,-1 2 0 15,0-4 1-15,2 2 0 0,1 0 2 0,-1 4-1 0,0-1 1 16,-2 2 1-16,0-3 1 0,1 1-1 0,-1 1 1 16,2-1 1-16,0 1 0 0,0 8 0 0,0-5 1 0,1 3-2 15,-1-3 1-15,-2-4 0 0,-2 1 0 0,1-1-3 16,-1 2 0-16,1 0 0 0,-1 1 1 0,0-1-2 16,3 0-1-16,-1 5 1 0,0 1 1 0,1-1-3 15,-1 2 0-15,-2-3 1 0,3 1-1 0,-1 0 0 16,0 1-1-16,0-1 1 0,1 0 0 0,-1 1 0 0,2-1 1 15,0 2-1-15,0 0 1 0,0 0-2 16,-1 0 2-16,-1 0 0 0,0 1-1 0,1-1 1 0,-1 0 0 16,2 0 0-16,0 0 1 0,0 0-5 0,0 0 1 15,0 0 0-15,1 0 0 0,-3 2-1 0,0-4 1 16,0 1-1-16,3-1 0 0,-1 0-1 0,0 2 1 16,0 1 0-16,0 0 0 0,0-2-2 0,0 2 1 15,2 6-1-15,-3-10 1 0,3 10-1 0,-4-10 0 16,4 10 0-16,-4-11 0 0,4 11 0 0,-4-8 0 15,4 8 0-15,-3-9 0 0,3 9-1 0,-4-7 1 0,4 7 0 16,-4-5 0-16,4 5-1 0,-3-9 0 0,3 9 0 16,-4-7-1-16,4 7 0 0,-4-5 0 0,4 5 0 15,-4-9 1-15,4 9-5 0,-3-6 1 0,3 6 0 16,0-4 0-16,0 4-1 0,0-3-1 0,0 3 0 16,0-4 2-16,0 4-3 0,0-3 0 0,0 3 0 15,-2-4 1-15,2 4-3 0,-4-3 1 0,4 3 0 16,-4-4 0-16,4 4-2 0,-3-3 1 0</inkml:trace>
  <inkml:trace contextRef="#ctx0" brushRef="#br0" timeOffset="47633.39">13542 13086 1243 0,'-5'21'0'0,"1"0"0"0,2-4 0 0,4-6 21 16,2-4 2-16,-4 3-2 0,-4 4 1 0,0 5 19 15,0 5-1-15,3-3 1 0,-5-2-1 0,6 0-15 0,-4-2 1 16,2-1-1-16,1-4 1 0,-1-3-15 0,2-8 1 16,0-1-1-16,0 6 0 0,0-6-4 0,2 3-1 15,-2-3 1-15,7 2 1 0,-7-2-3 0,7 0-1 0,5-4 1 16,1-3-1-16,7-6-1 0,3-7 1 0,1 1-1 16,-6-1 2-16,3-3-3 0,-1 2 1 0,3-3-1 15,1-2 2-15,-4-1-2 0,3-3 0 16,3-1 1-16,4-2-1 0,-2-3 11 0,3-2 2 15,3 1-1-15,-2-4 1 0,-3-1 11 0,3 1 0 0,0-1-1 16,-2-1 2-16,3-2 4 0,2 0 0 0,-1-2 1 16,-2 0-1-16,-4 1-1 0,0-1 1 0,0 2-1 15,-2 4 1-15,-2 1-6 0,0-4 0 0,-2 3-1 16,1 3 2-16,1 0-2 0,-5 0-1 0,5 3 1 16,-4 4 1-16,3 5-6 0,3 0 0 0,-8 2 0 15,1 0 1-15,-4-1-3 0,-4 3 0 0,0 3-1 0,-3 1 2 16,3 3-3-16,-4 1 1 0,5 4-1 15,-7 1 1-15,1 2-3 0,1 2 0 0,-7 5 0 0,6-12 1 16,-6 12-3-16,7-11 1 0,-7 11 0 0,13-12 0 0,-2 9-4 16,-3-4 1-16,-1 2-1 0,-3 0 1 0,-4 5-7 15,6-4 1-15</inkml:trace>
  <inkml:trace contextRef="#ctx0" brushRef="#br0" timeOffset="48117.03">14125 13742 1507 0,'-1'4'0'0,"1"-4"0"0,-4 8 0 0,4-8 48 0,-4 0 1 0,4 0-1 15,0 0 2-15,0 0-11 0,0 6 0 0,0-6 1 16,0 3 0-16,0-3-37 0,4 2 2 0,-4-2-2 16,9 0 2-16,-9 0-7 0,15 0 0 0,-15 0 1 15,22-5 0-15,-22 5-13 0,34-16 0 0,-34 16 1 16,32-22-1-16,-32 22-21 0,24-28 2 0,-24 28-1 0,28-30 0 15,-11 11 5-15,1-1 0 0,-3-3 0 16,2 1 1-16,1-1 14 0,3 2 1 0,1-3-1 0,-3-2 1 16,5-1 10-16,-1-3-1 0,5-3 1 15,-4 0 1-15,-4-3 3 0,3 1 0 0,3 1 0 0,-2-1 0 16,4-3 14-16,0-2-1 0,0 2 1 0,0-5-1 16,-4 0 19-16,2-1 0 0,0 3-1 0,0-2 2 0,2-1 5 15,-6 1 1-15,1 2 1 0,-3-1-1 0,-1-1-6 16,-2 1 1-16,1 1-2 0,3 3 2 0,1 3-7 15,-3 0 1-15,-1 1 1 0,-3 1-1 0,2 0-8 0,0 0 1 16,2 4 1-16,-1-1-1 0,-1 3-4 0,0-6 0 16</inkml:trace>
</inkml:ink>
</file>

<file path=ppt/ink/ink4.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0:26:00.728"/>
    </inkml:context>
    <inkml:brush xml:id="br0">
      <inkml:brushProperty name="width" value="0.05292" units="cm"/>
      <inkml:brushProperty name="height" value="0.05292" units="cm"/>
      <inkml:brushProperty name="color" value="#FF0000"/>
    </inkml:brush>
  </inkml:definitions>
  <inkml:trace contextRef="#ctx0" brushRef="#br0">8219 1021 12 0,'0'3'0'0,"0"-3"0"15,0 4 0-15,2 13 0 0,1-5 0 0,-1-6 0 16,-2-3 0-16,0-3 0 0,0-3 0 16,0 3 0-16,13-2 0 0,-1-5 0 0,1-2 0 15,3-3 0-15,5-3 0 0,-3-3 0 0,3 1 1 16,1-4 2-16,3-3 1 0,1 3-1 0,-2-3 0 0,0-2 5 16,-2 2 0-16,6-4 0 0,0 2 1 0,2-2 21 15,0-1 2-15,2 0-1 0,-1-4 1 0,-1 3 45 0,0-3 0 16,2 6-77-16,-1-3 0 0,7 6 88 0,-5 3-1 15,1 1-87-15,-1-5 0 0,-1 3 100 16,0-2 1-16,1 3-101 0,-5 0 0 0,4 0 104 0,1 6 0 16,-7-3-104-16,-1 3 0 0,-5-2 86 0,-3-2 1 15,1 5-87-15,-3 5 0 0,2 2 69 0,-2-2 2 0,0 4-71 16,-6-2 0-16,-3-1 66 0,-2-1 0 0,-4 2-66 16,1 5 0-16,-1 2 48 0,6-3 0 0,-6 3-48 15,2-4 0-15,-2 4 42 0,4-5 1 0,-4 5-43 16,0 0 0-16,0 0 39 0,0 0 1 0,0 0-40 15,0 0 0-15,0 0 31 0,0 0 1 0,0 0-32 16,0-3 0-16,0 3 25 0,0-5 2 0</inkml:trace>
  <inkml:trace contextRef="#ctx0" brushRef="#br0" timeOffset="1083.17">19974 1379 1494 0,'2'5'0'0,"-2"-5"0"16,9 13 0-16,-9-13-9 0,8 3 1 0,-8-3 1 15,15 5-1-15,-15-5 0 0,22 7 1 0,-22-7-1 16,35 4 2-16,-10-8-2 0,3 1 0 0,0-3 0 0,-2 0 1 15,-2-7-1-15,-2 1 2 0,1-2-2 0,1 2 1 16,2-3 3-16,2 1 0 0,2-5 0 0,-2 2 0 0,1-4 2 16,1-3 1-16,2-1 0 0,0 3 0 0,-1-2 1 15,1-4 0-15,3 5 0 0,-3-1 0 16,2 0 2-16,-1 0 1 0,4 0 0 0,3 1 0 0,1 2 5 16,3 1 1-16,-7-5 0 0,-3 1 0 0,-2 0 17 15,-2-2-1-15,-1-2 1 0,3-1 1 0,5-1-7 16,2 1 1-16,-5-2-1 0,-6 5 0 0,-6 2 26 15,-1-1 1-15,1 5-47 0,0 2 0 0,1 3 61 16,1 1 0-16,0 2-61 0,-1 3 0 0,-3-1 58 16,-3 1 0-16,-2 0-58 0,-4 4 0 0,0 2 33 0,-3-1-1 15,-8 4-32-15,11-5 0 0,-11 5 21 0,11-3 2 16,-11 3-23-16,11-4 0 0,-11 4 14 0,11 0 2 16,-11 0-16-16,12 0 0 0,-12 0 8 0,11 0 1 15,-11 0-9-15,13-2 0 0,-2 2 4 0,2-3 2 16</inkml:trace>
  <inkml:trace contextRef="#ctx0" brushRef="#br0" timeOffset="2017.2">30503 1281 29 0,'4'3'6'0,"-4"-3"18"16,4 2 0-16,15 17-1 0,-6-7 1 0,-6-7 21 0,-3-1-1 16,-4-4 1-16,4 3 0 0,-4-3-7 0,7 5 1 15,-7-5-1-15,15 4 0 0,0-4 4 0,3 0 1 16,5 0 0-16,3-4-1 0,2-4-18 0,2-1 1 15,1 0-1-15,1-3 1 0,0-3-9 0,-1-1 1 16,1 2-2-16,0-5 2 0,-1 2-6 0,-3-4 2 0,4 4-1 16,0-4 0-16,1 2 2 0,3-2 0 0,-1 4 1 15,0-4 0-15,5 4 13 0,2-2 1 0,-1 1 0 16,-2-2 0-16,-1 4 3 0,-3-1-1 0,1 1 0 16,-1 2 1-16,-1-1-4 0,1 3 1 0,-2 0-1 15,-1-2 1-15,-2 2-6 0,-2-4-1 0,0 2 1 16,0 2-1-16,0 0-4 0,0 3 1 0,-2-3 0 15,-4 4 0-15,-3-3-3 0,-4 6 1 0,-2 2-1 16,-2-3 0-16,-4 3-1 0,-1-1 0 0,-6 4-1 0,9-5 2 16,-9 5-6-16,8-3 0 0</inkml:trace>
  <inkml:trace contextRef="#ctx0" brushRef="#br0" timeOffset="5219.33">9579 12014 703 0,'4'1'0'0,"-4"-1"0"15,22 7 0-15,-22-7 6 0,21 9-1 0,-21-9 1 0,28 3 0 16,-28-3 7-16,37-5 2 0,-37 5-1 0,32-7 1 15,-32 7 15-15,27-7 2 0,-8 4-1 0,3-2 0 16,5-4 5-16,2 0 1 0,1-3-1 0,-4 4 1 0,0-5-11 16,-1 5 1-16,-1-1-1 0,0-3 1 0,0 0-5 15,2 0 2-15,-1 0-1 0,-1 0 1 0,-2 1-4 16,2 4 1-16,-1-1 0 0,1-5 0 0,-5 3-5 16,1 0-1-16,4 1 1 0,0 6 1 0,4-4 2 15,0 1 1-15,0 3-1 0,0 1 1 0,-3 2-2 0,-5 0 1 16,4-1 1-16,-3-1-1 0,1 2-7 0,2-4 1 15</inkml:trace>
  <inkml:trace contextRef="#ctx0" brushRef="#br0" timeOffset="6016.4">17509 12195 954 0,'2'0'0'0,"-2"0"0"15,2-5 0-15,-2 5 13 0,0 0-1 0,0 0 1 16,0 0 0-16,0 0 18 0,0 0 2 0,0 0-1 16,5 0 1-16,-5 0-6 0,8 0 0 0,-8 0 0 15,9 2 1-15,-9-2-17 0,26 7 1 0,-26-7 0 16,24 5 0-16,-24-5-5 0,28 3 1 0,-28-3-1 0,34 0 1 15,-34 0-3-15,34 0 0 0,-34 0 0 0,35-3 1 16,-16-2-2-16,1-2 0 0,1 0 1 0,1-2-1 0,4-1-2 16,0-1 0-16,2 3-1 0,0-1 1 0,0 0 9 15,2-1 1-15,0 0-1 0,-1 1 0 0,1 0 9 16,2 1 2-16,0 1-1 0,-3-5 0 0,1 3 3 16,-2-1-1-16,0-1 1 0,-2 1 1 0,4 0 0 15,-6-1 2-15,4 1-1 0,2-1 1 0,3 1 3 16,3 0 2-16,-1-1-2 0,-3 1 2 0,-2-2-13 0,1 0 1 15,-4 1 0-15,-1-1 0 0,-2 0-10 16,-2-4 0-16,2 3 1 0,2 0 0 0,-5 3-4 16,1 0 0-16,3-6 0 0,3 2 1 0,1 0-5 0,1 1 1 15</inkml:trace>
  <inkml:trace contextRef="#ctx0" brushRef="#br0" timeOffset="6616.22">28445 11962 1507 0,'29'-4'0'0,"3"1"0"16,-4 1 0-16,-9 2 14 0,-4 0 1 0,5-3-1 15,6-3 1-15,10-2-7 0,5-4 0 0,5 3 0 0,3 0-1 16,3-1-4-16,4-1-1 0</inkml:trace>
  <inkml:trace contextRef="#ctx0" brushRef="#br0" timeOffset="64282.94">18964 12346 640 0,'-43'-7'0'0,"-5"-2"0"0,7 2 0 0,7 4-52 16,10-1-1-16,-11-1 0 0,-12-2 1 15,-14-1 29-15,-12-1 0 0</inkml:trace>
  <inkml:trace contextRef="#ctx0" brushRef="#br0" timeOffset="157550.89">23291 14547 12 0,'-2'0'0'0,"2"0"0"0,-2 0 0 0,2 0 0 16,-4 0 0-16</inkml:trace>
  <inkml:trace contextRef="#ctx0" brushRef="#br0" timeOffset="165816.47">31797 11944 1004 0,'-12'-1'0'0,"12"1"0"0,-22 1 0 0,22-1 3 16,-17 7 1-16,17-7-1 0,-31-1 1 0,8-1 38 16,-3-3-1-16,-4 3 1 0,1 0 1 0,-5 2-7 15,-3 0 1-15,-1-2 0 0,3 1 0 0,-2-6-15 0,0 0 1 16,-1 0-1-16,-1 0 0 0,-2 0-4 0,0 0 1 15,2-3 1-15,2-1-1 0,1-1-7 0,1 0 1 16,0 0 1-16,-1 0-1 0,3-2-1 0,1 2-1 16,-3-4 0-16,1 4 0 0,0 2-1 0,1 3 0 15,-2-7 1-15,-1 2 0 0,1 0-3 0,-3 0 1 16,3 0 0-16,0 0 0 0,-1 1 0 0,3 3 1 0,-1-1-1 16,-1-2 1-16,-1-2-1 0,-3-1 1 0,-2 0-1 15,-2 0 1-15,-3 0-1 0,-3 2 0 0,3 3 0 16,-1 1 1-16,1 1-2 0,-1 2 0 0,2-2-1 15,4 2 2-15,2 1-1 0,-2 2 0 0,-2 1 0 16,0-1 1-16,-1 4-2 0,-3 1 1 0,2 1-2 16,3-3 2-16,1 1-1 0,1 0 0 15,1-2-1-15,-2-2 1 0,2 0-2 0,4 1 0 0,-1-5 0 16,1 3 0-16,0-1-2 0,-1 1 0 0,1 0-1 16,-2-3 2-16,-1 1-3 0,-1 2 0 0,-2 3 0 15,0-4 0-15,0 3 0 0,0 1 0 0,0 5 0 0,0-4 2 16,0 5-3-16,0 2 1 0,0 1-1 0,0 0 1 15,2 3-1-15,0-2 0 0,0 2 0 0,0 0 1 16,0 0-1-16,-2 1 0 0,1-3 0 0,3 0 1 0,4 1-1 16,-5-1 0-16,1 0 0 0,0 1 0 0,0-1 0 15,-1 1 1-15,1-1-1 0,0-1 1 0,0-1-1 16,-1 1 0-16,-1 0 0 0,-2-1 1 0,0 1-1 16,-2 1 2-16,4 1-1 0,0 1 0 0,0 0 0 15,0 0 0-15,0 0 0 0,-2 0 1 0,0 0 0 0,0 0 0 16,0 1-1-16,0-1 1 0,-2 5-1 0,0-5 0 15,0 0 1-15,2 0-1 0,-2-1 0 16,0-1 0-16,1 2 0 0,-3 0 0 0,0 0-1 0,0 2 0 16,3-2 0-16,1-1 1 0,1 1-1 0,1-2 0 15,0 1 0-15,-2-1 0 0,0-6-1 0,-2 2 1 16,1 0 0-16,-1-1 0 0,0 0-1 0,-2 2 1 16,2-5-1-16,2 1 1 0,0 1 0 0,0-4 0 0,-2 1 0 15,1 1 0-15,-1-2 0 0,-4-2 0 0,1 2 0 16,-3 2 1-16,1 2-1 0,-1 1 0 0,3-5 0 15,-1-4 1-15,2 1-1 0,2-1 0 0,1 3 0 16,-3-5 1-16,2 5 0 0,-2 1 1 0,1 0-1 16,-1-2 1-16,0 2 1 0,0 0 2 0,1 0-2 15,-1 0 2-15,2 0-1 0,2 0 1 0,0 0-1 16,-4 0 2-16,1 2-2 0,-3-1 2 0,2-1-1 0,3-1 1 16,2-1-5-16,1 2 1 0,-2 0 1 15,-3 0-1-15,-5 0-2 0,-1 0 0 0,0 3 0 0,-1 3 1 16,3-6-1-16,-2 1 0 0,3 3 0 0,2 3 0 15,4 0-1-15,2 1 1 0,0 3-1 0,0 4 1 16,-2-1-7-16,-2 5 1 0,2-3 1 0,2 1-1 16,3 4-7-16,-1 0-1 0,0-2 1 0,2 1 0 15,1 1-1-15,2 0 0 0,1-2 1 0,-3 0-1 0,2 2-2 16,3-4 0-16,-1 2 0 0,-4 0 0 0,-1 0 10 16,-2 0-1-16,3 0 0 0,1 0 1 0,3 0 1 15,2 0 2-15,0 0-2 0,0 0 2 0,0 0 2 0,0-3 0 16,0 0-1-16,-2-1 2 0,0-3 0 0,1 0 0 15,-1 0 0-15,2 2 0 0,2 4 0 0,0-1 2 16,0 0-2-16,-2 2 1 0,0 2 1 0,0 0 0 16,2-2 0-16,3 0 1 0,-1 2 0 0,0-4 2 15,0 4-2-15,-2 0 1 0,-1 4 1 0,1 1-1 0,0 0 1 16,-2 2-1-16,0 5 1 0,0 2-1 16,2 1 1-16,0-1 0 0,-2-1-2 0,0-1 0 0,4 3 0 15,4 2 1-15,1 2-3 0,2 2 1 0,0-1 0 16,1-1 1-16,-1 2-2 0,2-3 0 15,0 3 0-15,2-1 0 0,0-1 1 0,-2 0 2 16,2 0-2-16,4-2 1 0,1-2 1 0,1 1-1 0,-1 1 0 16,-1-2 1-16,0 6-1 0,-1 1 1 0,-1 23-1 15,4-21 1-15,5-7-1 0,0-2 0 0,2 0-1 16,-2-3 2-16,2 5-3 0,0-1 1 0,2 8-1 16,0-4 1-16,2 2-1 0,-2 4 1 0,3 0-1 15,1-2 1-15,1 2-1 0,1-4 1 0,-1 9 1 0,1 0-1 16,1 3-1-16,-2 2 1 0,4-5-1 0,1-2 2 15,3-5-2-15,-1 0 0 0,0 0 0 0,-3 0 0 16,0-1-1-16,-2 1 1 0,0-13 0 0,1 5 0 0,1-3-1 16,-2 1 2-16,1-9-2 0,1 0 1 0,0 0-1 15,0 0 0-15,-2 2 0 0,-1-1 0 0,-2-1 0 16,-3 2 0-16,1 3 0 0,0-2 0 0,-2 4 0 16,-2-2 0-16,3 2 0 0,1-1 0 0,0 0 0 15,1-2 0-15,1-4 0 0,0-2 0 0,-1 0-1 0,1 0 1 16,-3-1 0-16,1-1 0 0,4 1-2 0,-3-1 2 15,-1-4 0-15,0 1 0 0,-1-2-1 0,1 0 1 16,0 4 0-16,1-4 0 0,1 2-1 16,0-1 1-16,-1 3-1 0,-1-1 1 0,0 3-1 0,-3-1 1 15,1-1-1-15,0 0 1 0,0 1-1 0,0-1 0 16,0-5-1-16,0-1 1 0,0 1-1 0,-2-2 1 16,1 1 0-16,1-1 0 0,2 2-2 0,0-1 2 0,-1-3-1 15,1 0 1-15,0-1-2 0,1-1 0 0,3 2 0 16,-1-1 1-16,3-1-2 0,1 1 1 0,0-1 0 15,0 0-1-15,2 1 0 0,0-3 0 0,-1 1 1 16,-1 0 0-16,0-1-1 0,0 1 2 0,10 3 0 16,-3-2 0-16,3-1-1 0,1 0 1 0,0 1 0 15,-1-1 0-15,-2 1-1 0,1-1 2 0,10 3-1 16,0-3 1-16,1 1-2 0,1-1 0 0,-2 1 1 16,0 0 0-16,-1 1-2 0,1-1 2 0,-2-1-1 0,0-2 1 15,0 0-2-15,-2-2 2 0,8 2 0 0,-1 0-1 16,3-2 0-16,-1 0 0 0,6 0-1 0,0 0 2 15,2 1-1-15,-2-1 1 0,-2-2-1 0,0 1 1 0,0-1 0 16,-1 1 0-16,1-1-1 0,0 1 1 0,2-3 0 16,0 1 1-16,3 2-2 0,-1-3 2 15,2 3 0-15,0-3 0 0,-4 1 0 0,0 0 0 16,-2 0 0-16,0-2 0 0,-2 0-1 0,2 0 2 0,1 1-1 16,-3 1 1-16,2 0-1 0,0 0 1 0,-2-1-1 15,4 3 1-15,-7-3 0 0,-1-1 0 0,-1 0 0 16,0 0 0-16,1 0 0 0,1 0 0 0,-1 2 0 15,1 2 0-15,-1-1 0 0,1-1 0 0,1 0 0 0,-1-1 1 16,-1 3-1-16,-1-1 1 0,2 2 0 0,-1 1 1 16,-7-1-1-16,0-2 0 0,0 2 0 0,1-1 0 15,-3 1 0-15,-2 0 0 0,2 1-1 0,-1-1 1 16,5 2 1-16,0-2-1 0,1 2-1 0,1-2 1 0,2 2 0 16,0-2 0-16,-1-1-1 0,-1 1 1 0,-6 0-1 15,2-2 1-15,0 1-1 0,1-1 0 0,-3 1 0 16,0-1 1-16,0 1-1 0,0-1 0 0,8 1 0 15,0-1 2-15,1 0-2 0,3-1 0 0,-3 0 0 16,1-2 1-16,-1-2-1 0,1 0 1 0,-2-1-1 16,-1 0 1-16,-1-3 0 0,2 1 0 0,3 0 0 15,1-2 0-15,-1 2 1 0,0 0-1 0,1 0 0 16,-1 1 1-16,2-1-1 0,1 0 1 0,1-1 1 16,-2 1-1-16,2 0 0 0,-2 0 0 0,3-2 1 15,-3 0 0-15,2 0-1 0,0 0 0 0,24-5 1 16,-8 2-1-16,-5-1 0 0,-2 1 0 0,-20 5 1 15,4-2 0-15,1 0-1 0,5 0 1 0,23-3-1 0,-11 1 0 16,-3 5 0-16,-4 1 2 0,-17 0-1 0,6-1 0 0,1-1 1 16,4 0-1-16,25-4 0 0,-10 0 1 0,-5 4 0 15,-4 2 1-15,-17 1-1 0,5-1 1 0,3-1-1 16,3 1 1-16,8-1-1 0,-4 1 2 0,0-1-3 16,0 3 1-16,-4-1-1 0,0 0 0 0,1 2 0 15,-1 0 0-15,0 2-1 0,0 0 2 0,1 1-4 16,-1 0 1-16,-2 1 0 0,3-1 0 0,-1 1-1 0,0-1 1 15,2 1-1-15,-1 1 1 0,-1 0-1 16,0 0 0-16,-7 1 0 0,0-1 0 0,0 0-1 16,-3-2 1-16,5 1 0 0,0-1 0 0,1 1-1 15,-1-1 1-15,2 1 0 0,-3-1 0 0,3 2-1 0,-3-1 1 16,1-1-1-16,0 1 1 0,-1 1-1 0,-1-2-1 16,-4 1 1-16,0-1 1 0,-1 1-1 0,-1-1 0 15,8 4 0-15,-3-2 0 0,3 2 0 0,2 0 0 16,-8-2-1-16,-2 1 2 0,0-3-1 0,-1 0 1 0,1 1 0 15,0-1 0-15,0 1-1 0,2-1 1 0,-2 3 0 16,1-1 0-16,-3 0 0 0,0 0 0 0,3 0 0 16,-1 0 0-16,0 1 0 0,0-3 0 0,2 1 0 15,0-1 0-15,1 1 1 0,-1-3 0 0,-2 3 1 16,0-1-1-16,0 1 1 0,-1-1 1 0,-1 1 0 16,0-3 0-16,1 3 1 0,-1-3 2 0,-1 1 0 15,-1 0-1-15,1 0 1 0,-1-1-1 0,-1 1 1 16,-1 0 1-16,-1 0 0 0,0-1-1 0,7 1 1 15,0-2 0-15,1 0-2 0,1 0 2 0,0 0 0 0,0 0 0 16,0 0-2-16,-2-2 2 0,2 1-2 0,0-1 2 16,-1 2-1-16,1-2-1 0,-4 2 1 15,0 0 0-15,1 0-1 0,-1 0 2 0,6 0-1 0,-2 0 0 16,2 0-1-16,2 0 0 0,2 0 0 0,-3-2 1 16,1 1-6-16,0-3 1 0,-2 1 0 0,0-1 0 0,0 1-1 15,0-1 0-15,3 1 0 0,-1-2 0 0,2 1-1 16,1 3 1-16,-5-3 0 0,0 1 0 0,0-1-2 15,0 1 0-15,4-1 1 0,0-1 0 0,-1 0 1 16,3 0 0-16,-6-1 0 0,0 1 0 0,0 0 0 0,0 0 1 16,0 0-1-16,0-1 1 0,-1 1-1 0,0 0 2 15,2 2-2-15,1-3 1 0,2 3-1 0,0 0 1 16,-3-1-1-16,-1 1 1 0,0-1 0 0,0 2 1 16,-4 1-1-16,2-3 2 0,1 2-2 0,-3-1 0 15,0 0 0-15,0-1 1 0,0 1 2 0,1-1-1 16,-3 1 0-16,0-1 1 0,3 3 0 0,-1-1 1 0,-4 0-1 15,3 0 1-15,-1 1-1 0,0-3 1 16,1 2-1-16,-1-1 2 0,1 1-2 0,-1 0 2 0,-3-1-2 16,-1 0 2-16,-1-1-2 0,0 1 1 0,-1-1-1 15,1 1 2-15,2 1-3 0,-2-1 1 0,-8 1-1 16,2 0 1-16,0 0-2 0,0 1 0 0,4-3 0 16,0-1 0-16,-2 0 0 0,0 0 0 0,-3 3-1 15,-1-2 1-15,0 3 0 0,1-1 1 0,10-3-1 16,-1 0 0-16,-1-1-1 0,1 1 0 0,-6 0 1 15,2 0-1-15,0 1-1 0,0-1 0 0,0 0 0 0,0 0 1 16,0 0-1-16,-1-1 0 0,-6 3 0 0,-1-1 0 16,3 1 0-16,-3-1 0 0,2-1 0 0,1 2 0 15,-1-2 0-15,0-1 0 0,8-2 0 0,-2-1 1 16,-2 1 0-16,0-3 0 0,-13 11 0 0,11-10 0 0,-11 10 1 16,11-12 0-16,-3 5 0 0,-2-2 0 0,1 0-1 15,0 1 2-15,5-6-1 0,-1 0 0 0,-2 0-1 16,-1 0 1-16,1-1 1 0,-2-1-1 0,1-1 0 15,-1 0 0-15,1 1 1 0,-1-1-1 0,1 1 0 16,-1 1 2-16,0-1-1 0,1-1 0 0,-1-1 1 16,-1 1 0-16,1-2 0 0,-1-2 0 0,0 2 1 15,-1-2-1-15,-1 1 0 0,0-1 1 0,-1 0-2 0,1 0 2 16,-2 2-2-16,0-1 2 0,0 1 0 0,0 0 1 16,-1-9 0-16,1 0-1 0,2 0 1 0,0-1 0 15,-1 0 1-15,1-4 0 0,0 2 0 0,0-1 1 16,-1 1-2-16,1 2 2 0,0-2-1 0,1 0 1 0,-1 6 0 15,0 1-1-15,0 0 1 0,-1 0 0 0,1-2 0 16,-2 0 1-16,2-2-2 0,-1 0 1 0,3-3-1 16,-2 2 1-16,1-2-1 0,-1 0 0 0,2-1-1 15,1 1 1-15,1 0-1 0,1 0 1 0,0-4-2 16,-1 1 2-16,-1 1 2 0,-1-4 1 0,1 3-10 16,1-1 0-16,-1 2 8 0,0 0 0 0,-1 2-8 15,-2 0 0-15,-2 2 5 0,-1-1 2 0,3 4-7 16,0 0 0-16,0 2 4 0,1 0 2 0,1-2-6 15,-1 0 0-15,-1-2 5 0,-2-1 0 0,4-23-5 16,-1 9 0-16,1 1 5 0,-1 1-1 0,-1 16-4 16,0 0 0-16,1-7 5 0,3 1 0 0,-3-7-5 0,1 2 0 15,-2 1 5-15,-2-3-1 0,0 3-4 0,-2 1 0 16,0-1 6-16,-2 1 1 0,2 1-7 0,0 0 0 16,0 2 6-16,0-2 1 0,-4-19-7 0,0 7 0 0,-1 2 7 15,-3 1 1-15,3-3-8 0,-3 2 0 0,3-6 5 16,-1 1 2-16,2 3-7 0,0-2 0 0,1 2 7 15,3 0-1-15,-2 19-6 0,0-8 0 0,0-1 7 16,0-1 0-16,2-30-7 0,2 12 0 0,2 4 6 0,0 5 0 16,-3 23-6-16,1-9 0 0,0-2 6 0,-2-2 1 15,4-22-7-15,-4 10 0 0,2 6 6 0,0-1 1 16,-2 18-7-16,-2-6 0 0,-2-1 7 0,-2-2 0 16,-1-6-7-16,-2 1 0 0,-2 3 6 0,-1-1 2 15,-1 1-8-15,-3 2 0 0,-5 0 7 0,-1 2 0 16,1 2-7-16,1-1 0 0,3 1 6 0,2-2 1 15,2 5-7-15,0 0 0 0,2 2 2 0,1-6 2 0,3 9-4 16,-2 1 0-16,-1 1 0 0,1 1 1 16,0-1-1-16,-2 0 0 0,-1 0-1 0,-1 0 1 0,8 12 0 15,-1-1 0-15,1 1-5 0,-1 0 2 16,-5-5 3-16,0 1 0 0,-1 1-10 0,1 3 0 0,-4-5 10 16,0 0 0-16,-1 0-21 0,-3-1 1 0</inkml:trace>
</inkml:ink>
</file>

<file path=ppt/ink/ink5.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0:29:28.312"/>
    </inkml:context>
    <inkml:brush xml:id="br0">
      <inkml:brushProperty name="width" value="0.05292" units="cm"/>
      <inkml:brushProperty name="height" value="0.05292" units="cm"/>
      <inkml:brushProperty name="color" value="#FF0000"/>
    </inkml:brush>
  </inkml:definitions>
  <inkml:trace contextRef="#ctx0" brushRef="#br0">32057 4648 1155 0,'-42'-3'0'0,"-7"3"0"0,3 3 0 0,8 1-1 0,7 1 0 0</inkml:trace>
</inkml:ink>
</file>

<file path=ppt/ink/ink6.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0:30:54.382"/>
    </inkml:context>
    <inkml:brush xml:id="br0">
      <inkml:brushProperty name="width" value="0.05292" units="cm"/>
      <inkml:brushProperty name="height" value="0.05292" units="cm"/>
      <inkml:brushProperty name="color" value="#FF0000"/>
    </inkml:brush>
  </inkml:definitions>
  <inkml:trace contextRef="#ctx0" brushRef="#br0">13341 9390 677 0,'-4'-5'0'0,"4"5"0"0,-5-4 0 0,5 4 0 15,-6-7 0-15,6 7 0 0,-13-6 1 0,13 6-1 0,-32-16 0 16,14 6 0-16,-1 3 2 0,0 3-2 15,-5 1 0-15,2-1 0 0,-2 1 1 0,-4 1-1 16,-2-3 1-16,0 1 0 0,2 1 0 0,-2-1-1 16,4 3 1-16,2 1-1 0,-2-2 1 0,2 0 0 15,-4 2 2-15,0-3-2 0,-2 1 1 0,-2 0 0 0,-3 1 1 16,1-1-1-16,3 0 0 16,1 2 1-16,0 0 2 0,-2 0-2 0,1 0 2 0,-7 0 0 0,-3 0 2 15,2-3 0-15,2 1 0 0,0-1-2 0,1-1 1 0,-1 1-1 16,0 1 1-16,0 2 9 0,-3-2-1 0,1 0 1 15,-2 2-1-15,2 2 4 0,-4 0 0 0,2 0 0 16,0 1 1-16,-1-3 1 0,-1 4 2 0,-6-4-2 16,5 1 1-16,-5 1-4 0,1 0 1 0,1 1-1 15,4-3 1-15,-2 4-5 0,4-1 2 0,-1-1 0 16,-5 1-1-16,-1-3-6 0,-6 2 1 0,1 0 0 16,-1-1 0-16,4-1-5 0,0-1 1 0,-1 1-1 15,3 0 1-15,3-2-3 0,-3 0 1 0,3 2 1 16,-1-3-1-16,-1 1-2 0,-3 0 2 0,3 1-2 0,0 1 1 15,5 1-1-15,-1 1 0 0,-2 0 0 0,-3-2 0 16,-1-2 5-16,-1 0 1 0,5 1-2 0,-3 1 2 0,3 1 7 16,4 3 0-16,-2-1 1 0,-3-3-1 0,-3 0 3 15,1 0 1-15,1 0-1 0,-1 0 1 0,-3 2 0 16,5-2 1-16,-1 0 0 0,-3 2 0 0,3 3-3 16,1 0 0-16,-3-1-1 0,-1-1 1 0,-4 1-3 15,2 1 1-15,3-2-1 0,-1-1 1 0,0 1-3 16,1 1 0-16,1-1 0 0,-1 1 2 0,3 1-3 15,-5-3 1-15,3 1-1 0,-2 1 1 0,-1-4 0 0,-1 3-1 16,2-3 0-16,3 2 0 0,-1 0-2 0,-1-1 1 16,5 3-1-16,-7-4 1 0,3 0-4 0,3 0 2 15,-3 0 0-15,-1 0-1 0,3 0-1 0,-1 0-1 16,1 0 1-16,-3 1 0 0,-1 1-1 0,0 0 0 16,1 1 0-16,1-3 0 0,1 0-2 0,-1 0 2 0,-1 0-1 15,4 0 0-15,4 0 0 0,2 4-1 0,-5-2 0 16,1-2 0-16,-6-2 1 0,1 2-1 0,1 0 0 15,-1 0 2-15,-1 3-1 0,5 2 0 0,-5 1 1 16,5-3-1-16,-5 1 0 0,4-3 1 0,-3 3-1 16,3-1 2-16,-5 1-1 0,5-1 1 0,-3-1-1 15,-1 1 2-15,5-3-2 0,-5 0 2 0,1 0-2 16,-3 0 2-16,1 0-2 0,-2 0 2 0,-2 0-2 16,5 0 2-16,5 0-3 0,-1 0 2 0,-2 0-2 15,1-3 2-15,-5 1-2 0,-3 0 1 0,4 1-1 16,0 1 0-16,-4 1-1 0,3 1 1 0,-3 0-1 15,2-2 0-15,-4-2-1 0,2 0 2 0,2 2-2 0,-4 2 1 16,0 0-2-16,0 1 1 0,1-3-1 0,-1 0 1 16,2 0-1-16,3 0 0 0,-5 0 0 0,1 0 1 0,-3 0-1 15,-4 0 1-15,6 0 1 0,-5 0-1 0,-1-3-1 16,5 1 1-16,-5 0-1 0,1 2 1 0,-3 0 1 16,-3 0 0-16,4 0 1 0,-2-1-1 0,1 1-1 15,-3 0 1-15,4 0-1 0,-4 1 2 0,3 6 0 16,-3-3 2-16,2 1-1 0,-2-2 0 0,-2-3 1 15,2 0-1-15,0 0 1 0,4 0 1 0,5 2-2 0,-2 2 1 16,3-1-1-16,-3-3 2 0,0 0-3 0,-1 0 0 16,-1 0 1-16,6 0-1 0,1 0-1 0,-1 2 1 15,-4 0-1-15,2-2 0 0,4-2-2 0,2 0 1 16,-2 2 0-16,4 2 0 0,-1 1-1 0,1 1 0 16,5-1 0-16,-3-3 2 0,-1 0-2 0,1 0 0 15,3 0 0-15,1 0 0 0,1 2-2 0,4 0 2 0,-2 3 0 16,-4-2 0-16,4 6-1 0,2-6 1 0,1 3-1 15,3-1 1-15,2 2-1 0,3 0 1 0,-2 1-1 16,0 3 1-16,1 1-2 0,1 0 1 0,-2 4-1 16,2-3 1-16,4 3-1 0,0 0 1 0,2 1 0 15,0 4 0-15,5-2 0 0,1 1-1 0,-1 6 1 16,0-5 0-16,1 3 0 0,5-3 0 0,-4 3 0 16,4 2 0-16,-4 4 0 0,4-1 0 0,4 2-1 15,-6 4 2-15,2 1-1 0,0 2 1 0,1 2-1 16,3 3 1-16,-4 2-1 0,-2 2 1 0,2 2 0 0,0-3 0 15,2 4-1-15,3-3 1 0,1 3 0 16,0 2 0-16,-3 2-1 0,5 0 1 0,1-4 0 0,-2 3 0 16,1 1-1-16,5 0 1 0,-4-2-1 0,2 1 1 15,0 1-2-15,-1-2 2 0,3 0-1 0,0-2 1 16,-2-3-1-16,2-1 1 0,2 3 0 0,1 3 0 16,1-2-1-16,2 2 1 0,-1-2 0 0,1 4 0 0,-6-4 0 15,-2 2 0-15,2 1 0 0,2 3 0 0,-2 1 0 16,2 5 0-16,1 1 0 0,-3-3 1 0,-3 1 0 15,1-1 2-15,2 4-2 0,2-1 1 0,1-1 1 16,3 0 1-16,-4 0-1 0,-2 4 0 0,-2-3 1 0,-4 2-1 16,1-2 0-16,-1 4 1 0,-1 1-2 0,1-3 1 15,1 1 1-15,3-2-1 0,2 5-2 0,0-1 2 16,-4-1-1-16,2-3 0 0,2 0-1 0,0 0 1 16,0-1 0-16,0-1 0 0,2-1 1 0,4 1 2 15,-6 0-1-15,3 1 1 0,-1-3 1 0,-2-3 2 16,0 6 0-16,0-5 0 0,2 3-5 0,2-1 2 0,1-1-1 15,1 4 1-15,-2-6-2 0,1 2 2 16,1 1-1-16,-1-1 1 0,1 0-2 0,1 0 0 16,-3 1 1-16,-2 1-1 0,0-4 0 0,2 2 2 0,-4 0-2 15,2-1 2-15,3 1-5 0,-1-2 1 0,-2 0 0 16,0 1 0-16,1-1-1 0,-3-2 0 0,6-3 0 16,-1 0 0-16,3-4 0 0,-1-3 0 0,5 2 0 15,-5 2 0-15,-1-3-1 0,1 3 1 0,4-1-1 16,-3 1 1-16,3-3-2 0,-4 1 0 0,5-2 0 15,-1 2 1-15,2-2-1 0,0 0 0 0,-2 0-1 0,2 0 1 16,0 1 0-16,0 1 0 0,-2 3-1 0,2 1 1 16,-2-3 0-16,-1 1 1 0,5-1-1 0,-2-1 0 0,-4 3 1 15,6 2 0-15,-2-2 0 0,0-2 1 0,0-1-2 16,0-4 1-16,-2 2 0 0,1-1-1 0,-5-3 0 16,0 1 0-16,5-2 0 0,-1-1-1 0,2-1 1 15,0 2 0-15,0-2 0 0,-2 0 0 0,2 0-1 16,6-1 1-16,-4-3 0 0,0 1 0 0,-2-4 0 15,0 2 2-15,0-2-1 0,0 0 1 0,0 0 0 0,4 1 0 16,-3 1 0-16,1 1 0 0,-5 1 0 0,1-1 0 16,2-2 0-16,-2-1 0 0,2-2 0 15,0-3 0-15,4 0 0 0,-4-2 0 0,0-3 0 16,0 0 0-16,-2-4 0 0,4 0 0 0,8 1 0 0,-3-3 0 16,4-1 0-16,-5 0 0 0,3 3-1 0,-1 1 1 15,3-3 0-15,0-1 0 0,-3 2-1 0,-3 1 0 16,5 0 0-16,-1 0 1 0,2 2-1 0,0 2 1 15,1 0-1-15,-1-2 1 0,-4-2-2 0,5 1 2 0,-1 1-1 16,8 1 1-16,-1 1-1 0,5 5 0 0,1-2 1 16,-4-1 0-16,3-2-1 0,1-2 0 0,0 0 1 15,-5-2 0-15,3-1-4 0,-3-1 2 0,0 1 2 16,5-1 0-16,-2 1-5 0,-1-2 0 0,3 1 5 16,4 1 0-16,0-2-7 0,2-2 2 0,0 2 5 15,-2 0 0-15,-2-2-8 0,0 0 1 0,4 0 7 16,0 0 0-16,2-2-7 0,3 1 2 0,0-3 5 15,3-1 0-15,-1-1-7 0,-1-3 0 0,1 0 7 0,0 3 0 16,-5 1-6-16,3 0-1 0,1-4 7 16,3-1 0-16,4-1-7 0,3-1 2 0,-3 0 5 15,-3 2 0-15,1 2-7 0,-2-1 1 0,2-1 6 0,2-2 0 16,0-2-5-16,5-1-1 0,-5-1 6 0,0 1 0 16,0 1-2-16,-6 0 0 0,6 1 2 0,0-1 0 0,5 0 0 15,1 2 0-15,1 0 0 0,-7-2 0 0,0 1 0 16,0-1 1-16,2 0-1 0,1 0 0 0,5 1 9 15,-1-1 0-15,2 2-9 0,-1 0 0 0,-7 0 7 16,3 0 2-16,1 0-9 0,3 0 0 0,-1 0 16 16,2 0 1-16,-1 2-17 0,-1 1 0 0,-1 1 10 0,-5-3 1 15,5 1-11-15,-1-2 0 0,1-2 15 0,1 1 1 16,-1 1-16-16,1 0 0 0,2-2 13 0,-2 0 2 16,5 0-15-16,1-1 0 0,-2-1 11 0,-2 1 0 15,2 0-11-15,-4-3 0 0,4 3 9 16,-3-1 0-16,3-1-9 0,0 0 0 0,2 0 6 0,2 0-1 15,-4 0-5-15,2-1 0 0,0 1 5 0,1 0-1 16,-4 0-4-16,1 0 0 0,0-1 2 0,-2 1 1 16,0 0-3-16,6 0 0 0,3-2 1 0,5 0 0 15,-5 2-1-15,1 1 0 0,-6 3 1 0,0-1 0 0,-2-2-1 16,2 1 0-16,1-1 0 0,3 3 1 0,2 1-1 16,-6 0 0-16,3 0 0 0,-1 0 1 0,2 1-1 15,-4 3 0-15,-2 1 0 0,2-1 0 0,-4-1 0 16,2-1 0-16,0-1 0 0,4 1 0 0,0 0 0 15,-6 0 0-15,2-1 2 0,2 1 0 0,4 0-2 16,-4-2 0-16,-2 0 1 0,2 0 0 0,-1 0-1 0,1 0 0 16,0-2 1-16,-2 0 0 0,1 1-1 0,0 1 0 15,-2 1 0-15,4 1 1 0,1-2-1 0,-2 0 0 16,4 0 0-16,-4-2 2 0,0 2-2 0,-2 0 0 0,0-1 0 16,2-1 1-16,-4 2-1 0,2 0 0 0,2-2 2 15,4 0 1-15,-4 1-3 0,-2-1 0 0,-2-1 5 16,2-1 0-16,0 1-5 0,0-1 0 0,2 1 7 15,2-1 0-15,2 1-7 0,-4-2 0 0,3-1 8 16,-3 1 0-16,6 0-8 0,-1 2 0 0,1 1 7 16,-4 0 1-16,1-1-8 0,3-1 0 0,-1 1 7 15,1-1 0-15,-1 1-7 0,1-1 0 0,-4 1 5 0,-2-2 2 16,1 3-7-16,5 2 0 0,0 3 5 0,-5 3 0 16,5-1-5-16,3 0 0 0,-3 0 2 0,3 0 2 15,0-1-4-15,2-2 0 0,-5-2 0 0,1-4 1 16,2 1-1-16,1-1 0 0,1 2 0 0,0 1 0 15,0-1 0-15,0-1 0 0,2-1-2 0,2 1-1 16,-2 1 3-16,-6 0 0 0,3-1-3 0,-3-1 1 0,2 1 2 16,4-1 0-16,0-1-1 0,4-2 0 0,2 0 1 15,-1 2 0-15,1 2 0 0,-1-1 0 0,1-3 0 16,-4-1 0-16,0-3-2 0,-1 1 2 0,-1-1 0 16,6 3 0-16,3 1-2 0,2 0 1 0,-3 0 1 15,-1 0 0-15,-1 2-4 0,-1 1-1 0,-1-1 5 16,2-3 0-16,1-3-10 0,-1-1 1 0,1 2 9 15,6 1 0-15,0 4-15 0,-2 1 2 0,1-1 13 16,-1-2 0-16,0 0-12 0,-2-1-1 0,0 1 13 0,3 0 0 16,-3 2-8-16,0-1 2 0,2 3 6 15,1 0 0-15,-3-1-4 0,2 2 1 0,0 1 3 0,-2-3 0 16,1 2-2-16,-1 1 1 0,-7-3 1 0,0-1 0 16,1 0-2-16,1-2 2 0,4 2 0 0,-3 1 0 15,3 1-1-15,3-2 1 0,4-1 0 0,-2 0 0 16,2-1 0-16,-4-2 0 0,0 2 0 0,0 0 0 0,0 0 0 15,0 0 1-15,1 0-1 0,-5 0 0 0,2 0 2 16,1 1 0-16,-1-1-2 0,-2 0 0 0,1 2 0 16,-4 1 0-16,3 1 0 0,2-1 0 0,2 1-1 0,-1-1 1 15,-1 1 0-15,-2-1 0 0,5 1 0 0,-1-1 0 16,0 1 0-16,0-2 0 0,0 0-1 0,-3-2-1 16,1 0 2-16,-2 0 0 0,-1 0 0 0,-2-2 0 15,1 2 0-15,1 0 0 0,3 0 2 0,2 1-1 16,0-1-1-16,-1 0 0 0,-5 1 4 0,3-2 2 15,-1 1-6-15,-1 2 0 0,-1 1 8 0,-1 1 1 0,-2-1-9 16,2 1 0-16,-2-1 11 0,-1 1 1 16,1 1-12-16,0 2 0 0,-2 2 6 0,-2 1-1 15,2 1-5-15,0-2 0 0,0-1 6 0,0 1 0 0,0 0-6 16,-4 0 0-16,1 1 1 0,-3 0 0 0,0 1-1 16,1-2 0-16,-1 1 0 0,-1 1 0 0,-1-3 0 15,4 1 0-15,1 0-2 0,-3-1 1 0,1-1 1 16,-1 0 0-16,0 0-7 0,-1 0 1 0,1 0 6 15,-1 0 0-15,-1 4-10 0,-1 1 1 0,0-1 9 16,-1-1 0-16,-3-1-13 0,2 0 0 0,0 1 13 0,0 0 0 16,1 3-12-16,3-1 0 0,-4 0 12 15,-2-2 0-15,-4-1-13 0,0 0 2 0,2 0 11 0,0-2 0 16,0-2-11-16,2 0 0 0,2-1 11 0,-2-1 0 16,-4 1-9-16,2-1 0 0,0 1 9 0,0-1 0 15,0 1-9-15,-1 0 1 0,-1-3 8 0,-2 1 0 16,-1 0-8-16,1 0 1 0,0-2 7 0,1 0 0 15,-3 0-9-15,1 0 1 0,-1-2 8 0,1 1 0 16,-1-1-6-16,3 0 0 0,-3 1 6 0,-1-3 0 0,-1-1-3 16,-1-2-1-16,0 2 1 0,0 0 1 0,-1 0-1 15,-1 2 1-15,0 1 0 0,-2-1 1 0,-2-2-1 16,-1-1-1-16,-1 1 1 0,0 0 0 0,1 0 1 16,-1 0 0-16,-2 0 0 0,-1 0 1 0,-2 0-2 0,-3-2 1 15,1 3 0-15,2-1 1 0,0 0-1 0,0 0 1 16,-1 2-1-16,-1-1 1 0,0-1-1 0,-2 0 1 15,0 2-1-15,0-1 1 0,-4 1-1 0,0 1 1 16,3 2-2-16,1-1 2 0,-2-1 0 0,0 0 0 0,-2 2 0 16,-2 1 0-16,-1-3 0 0,0 0 0 0,-1 1 0 15,1-3 2-15,-1-3-1 0,1 1 0 0,-3-1 0 16,-3 0 0-16,0 0 0 0,0 0 1 0,-2 2 0 16,-3-2 0-16,-3 0-1 0,-1 1 0 0,3-3 0 15,1-1 0-15,1-2 0 0,4 0 2 0,0-2-1 16,-2 0 0-16,-4-1 0 0,-1-3 1 0,-1 1-1 15,-1 0 0-15,-3 1 0 0,-1 3 1 0,0-5-1 16,2 1 1-16,0-2 4 0,0-2 0 0,-2 1-1 16,-2-1 2-16,0 0 2 0,-2 1 2 0,0-3-2 15,2-1 1-15,0 2 1 0,0-4 1 0,0-2-1 16,-2 1 1-16,0-3 1 0,-1-1-1 0,-1-2 1 0,0-1-1 16,1-1-3-16,-1-1 2 0,0-2-1 0,-1-2 0 15,-1 1-1-15,-1-3 0 0,-1-3 0 0,1 0 0 16,0-5 1-16,-3-2 0 0,-1-1-1 0,0-1 1 0,0-1 0 15,0-2 0-15,2-2 1 0,1-1 0 0,1-1-2 16,-1-3 1-16,1 0 1 0,-2-1-1 0,-1-1 1 16,1-2 2-16,0-1-2 0,0-2 1 0,-3-1-2 15,1-4 0-15,0 0-1 0,0 0 1 0,0 5-2 0,0-4 0 16,0 3 0-16,1-6 0 0,3 2-2 0,-1-4-1 16,-1 3 1-16,0 2 0 0,0-1-4 0,-2 0 2 15,1 0-1-15,1 2 1 0,-2-4-3 0,0 0 0 16,1 4 0-16,1-2 2 0,0 0-3 15,0 0 1-15,-1 1 0 0,1-1 1 0,0 0-2 0,0 2 0 16,-3 0 0-16,1 1 1 0,-2 0-1 0,-2 2 2 0,1-3-2 16,-1 1 1-16,0-4-1 0,0-1 0 15,0 2 0-15,0 1 1 0,0 5-2 0,0-3 1 16,1 2-1-16,-3-3 1 0,0 1-1 0,0-1 0 0,1 1 0 16,-3-3 1-16,2 5-1 0,1-1 0 0,-3-1 0 15,-1 4 1-15,-1 2-1 0,-1 1 0 0,1 0 0 16,1-1 0-16,-2 1-1 0,1-5 1 0,1 4 0 15,-1-1 0-15,3 4-1 0,1-5 0 0,-2 4 0 16,-5 2 1-16,-2 1-2 0,-4 2 1 0,1 1 0 0,1-5 0 16,4 5 0-16,-1 0 0 0,1 4 0 0,0 2 0 15,0 2-1-15,0 7 1 0,-2-3 0 0,-2-2 0 16,0 1-6-16,0 1 1 0,2 1-1 0,-2 8 0 16,0-2-2-16,0 7 0 0,0-1 0 0,0-4 1 15,0 3-2-15,0 1 0 0,1 3 0 0,-3 1 1 0,-2 4 0 16,-1 2 0-16,-3 4 0 0,1-1 0 15,0 2-4-15,-3 2-1 0,1 1 1 0,0 2-1 0,0 4-3 16,-1 0 1-16,1-4-1 0,-2 4 0 16,0 1 0-16,0 4 1 0,-2 0 0 0,-2-2 0 0,0 2 1 15,-3 2 1-15,-2 1-1 0,-1 4 2 0,1-2 3 16,-1 2-1-16,1-1 1 0,-1 3 0 0,1 0 5 16,0-1-1-16,-1 2 0 0,-1-1 2 0,-2-1-1 0,-2 3 1 15,0 1-1-15,-2 0 1 0,-2 0 1 16,-1 0-1-16,-1 0 1 0,-1 1 0 0,-1 3 1 0,-1-1 2 15,0-1-1-15,-1 2 1 0,1-1 0 0,2-1 0 16,-3-1 0-16,-1-1 0 0,0-1 0 0,-2-1 1 16,0 2 1-16,0-3-1 0,0 3 1 0,0-4 0 15,0 2 0-15,0-1 1 0,-2-1 0 0,-2 1 0 0,-2-1 1 16,1 3 0-16,-3-4 0 0,-1 1-1 0,-2 1 0 16,0-1 1-16,-1-1 0 0,-1 0 2 0,0 1-1 15,-2-3 1-15,-2 4 2 0,1 1 0 16,-1-5 0-16,-2 2 1 0,4 2 0 0,-2-1-1 0,-3-1 1 15,-3 0 0-15,-1 1 0 0,-2-3 0 0,0 2 0 16,2 0 1-16,-2 2 1 0,-1-4 0 0,1 1-1 16,-2 3 1-16,0-2 0 0,2 1 1 0,-4-3-1 15,-1 1 0-15,-3-1-2 0,-1 0 1 0,-3 1 0 16,1 3 0-16,-2 0 0 0,-4-3 2 0,0 1-2 16,2 2 1-16,2-4-1 0,2 2 0 0,-4-1 0 0,0 3 0 15,0-4-2-15,1 2 1 0,5-2 0 0,-4 0 0 16,0 0-3-16,1-2 0 0,1 1 1 0,-2-3 0 15,2 3-4-15,-3-1 1 0,-1 0-1 0,0 1 0 0,0-1-1 16,0-3 0-16,4 2 0 0,0-1 0 0,1 1-2 16,3-1 1-16,-3 3 0 0,-3 1 1 0,0-2-2 15,-2 1 1-15,0-1-1 0,0 2 1 0,2 2-1 16,1-2 0-16,-1 2 0 0,0 1 1 0,0 4-1 16,0-3 0-16,-2 1 0 0,2 0 0 0,-2 1 0 15,-2 1 0-15,2 0 0 0,1 0 0 0,1 1-1 16,0 3 1-16,-2-1-1 0,0 1 1 0,0-4-3 0,0 1 2 15,0 1-1-15,-4 0 1 0,1 1-2 0,-1-3-1 16,2 4 1-16,2-4 1 0,4 2-3 0,-1 4 2 16,1-2-1-16,-2 1 1 0,1-1-1 0,3-3 0 15,0 3 0-15,1-1 0 0,4 1 2 0,0 1 1 16,0 0-1-16,-1 2 1 0,1-4 0 0,-4 6-1 16,1-4 1-16,-3 2 1 0,1-5-2 0,-2 1 1 0,5 3-1 15,2 1 1-15,2-2-5 0,0 5 0 0,0-1 1 16,2 3-1-16,0-3 0 0,0-1 2 0,0 4-1 15,-2-5 1-15,0 2-5 0,2 0 0 0,-2 1 0 16,3 2 0-16,-1 0-2 0,0-1 1 0,2 1-1 16,1 1 0-16,3 0 6 0,1-1-1 0,-3 0 1 15,-2-4 0-15,-1 5 2 0,-1-1 1 0,2 0-2 16,2 0 2-16,5 2 0 0,2 1 1 0,-6-3-1 16,3 2 1-16,-1 2 0 0,0-4 0 0,1 0 0 0,-1 5 1 15,2-1-3-15,2 1 0 0,-2 1 1 0,2-3 0 16,0 1-4-16,4 1 1 0,-4-3-1 0,2 1 0 15,-5-1-3-15,1 2 0 0,-4-1 0 0,4-1 0 16,3 2-2-16,2-4 0 0,1 0 0 0,0 2 0 0,0 2 0 16,1-4 1-16,1 1 0 0,-4 0 0 15,4-1 6-15,-6 0 0 0,3 0 0 0,5 0 0 0,-2 0-1 16,-3 0 0-16,-1-1 0 0,0-1 0 0,-2-1 0 16,0-1-1-16,-3 4 0 0,1-3 2 0,-2 0-3 15,0-2 2-15,-1 5-2 0,-2-2 1 0,-1 2 0 0,-3 0 0 16,0-1-1-16,0-1 2 0,0 1 0 0,3-1 1 15,-5 0-1-15,2 1 2 0,-4 1-1 0,0 0 1 16,-5 0 0-16,1 0-1 0,-1 0 2 0,-4 2 0 16,0 0 0-16,-4 0 0 0,0-2-1 0,-2 0 1 15</inkml:trace>
</inkml:ink>
</file>

<file path=ppt/ink/ink7.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0:33:49.346"/>
    </inkml:context>
    <inkml:brush xml:id="br0">
      <inkml:brushProperty name="width" value="0.05292" units="cm"/>
      <inkml:brushProperty name="height" value="0.05292" units="cm"/>
      <inkml:brushProperty name="color" value="#FF0000"/>
    </inkml:brush>
  </inkml:definitions>
  <inkml:trace contextRef="#ctx0" brushRef="#br0">20515 11025 803 0,'-6'2'0'0,"6"-2"0"16,-4 9 0-16,4-9 44 0,0 0 0 0,0 0-1 16,-5 0 1-16,5 0 16 0,-13 0-1 0,13 0 0 15,-15-5 1-15,15 5-22 0,-19-7 1 0,19 7 1 16,-30-9-1-16,10 4-24 0,-4-2 0 0,1 2 1 15,-5 1 0-15,2-4-5 0,-2 1 0 0,0 1 0 0,0 3 2 16,2-4-5-16,4 2 1 0,-4 1-1 0,0 3 1 16,0-1-2-16,-1 0 0 0,1-1 0 15,-2 3 1-15,-3 0-4 0,-3-2 2 0,1 0-1 0,-1 1 1 16,-1 1 1-16,1-6-1 0,-1 5 1 0,1-1 0 0,-1 0 0 16,1 0 0-16,-1 2 1 0,0-3 0 0,1 1-1 15,2 1 0-15,-5-1-1 0,0-2 1 0,0 1-3 16,-1-1 1-16,-5 3-1 0,4-6 2 0,-2 2-3 15,0-1 2-15,0 3-1 0,-3 3 1 0,1 0-3 0,0 0 2 16,-2-4-2-16,-1 4 1 0,-1 4-1 0,-1-4 1 16,-1 2-1-16,4-2 0 0,1-2-1 0,1 2 0 15,0 0 0-15,-5 0 2 0,3 3-3 0,-4 3 1 16,5-5 0-16,-7 3 0 0,-1 3-1 0,-2-2 1 16,2 0-1-16,0 0 1 0,1 0-1 0,1 1 1 15,-2 1 1-15,0 1-1 0,-4-3 2 0,-4 2 0 16,8 2 1-16,-2 0 0 0,6-1 0 0,1 1 0 0,-3 0 0 15,1 1 0-15,1-1 0 0,-1-1 1 0,3 4-1 16,1 2 1-16,2 0-2 0,2 0 2 0,-2 2-2 16,1-4 2-16,1 1-3 0,-2 3 1 0,2-4 1 15,0 2-1-15,0 5-1 0,0 2 0 0,5 0 1 16,1-1 0-16,3 1-2 0,2 0 1 0,1 3 1 16,-3 0-1-16,4 1 1 0,-4 1 1 0,3-4-1 15,1 4 0-15,0 0 4 0,2 2 1 0,1-1-1 16,-4 4 1-16,2-1 1 0,3 3 1 0,-2 0 0 15,6 0 0-15,3-1 2 0,2 1 1 0,0-2-1 0,-2 2 1 16,2 0 1-16,0 0-1 0,1 0 1 0,1 0-1 16,3 0-5-16,3-2 0 0,-1 2 0 0,3 1 0 15,3 6 3-15,-2 0 1 0,2 0 1 0,2 0-1 0,-3-1 0 16,1 3 1-16,0 1-1 0,-2 2 1 0,2 5 1 16,-3-1 0-16,1 1 1 0,-2-2 0 0,3 1-4 15,-3-2 1-15,0 1 1 0,5-1-1 0,-3 0-5 16,2-1 0-16,-4 3 1 0,1 1 0 0,-1 4-2 15,1 1 1-15,-1 0-1 0,2 2 1 0,2-3-4 16,-1 1 2-16,-1 4-2 0,2 0 2 0,-4 2-4 0,3-1 1 16,-1 3 0-16,0-3 1 0,2-1-3 0,-3 2 1 15,1-6-1-15,0 6 1 0,1-1-1 0,1 1 0 16,2 3 0-16,-8-4 1 0,3 8-1 0,-1-6 0 16,-1 2 0-16,1 0 0 0,-3-2-1 0,1 2 1 15,3 0-1-15,3-1 1 0,-4-1-3 0,3-3 1 16,-1 0 0-16,4 0 0 0,0-2-3 0,0-2 2 0,0-1-2 15,0-1 2-15,0 3-1 0,5-1 0 0,-1-1 1 16,0-4-1-16,-4 2 1 0,-6 0 0 0,6 0-1 16,2 0 2-16,4 0-1 0,1-1-1 0,-1 0 1 15,-1 1 0-15,1-2-1 0,-2-2 1 0,3 1 0 16,-5-3-1-16,2 3 2 0,-4-2 0 0,3-1-1 16,1 1 1-16,2 0-1 0,-4-4 1 0,1 2-1 15,-3 0 1-15,2 0 0 0,0 0 0 0,2 2-1 16,1-1 1-16,-3-1 0 0,2 2 1 0,0 0 0 0,-1-2-1 15,3 0 0-15,-4 0 1 0,4 0 0 0,-1 3 0 16,1 1 0-16,-1-1 0 0,1 1 0 0,-2-3 1 16,-1-1-2-16,3-1 1 0,1-1 0 0,1 0 1 15,-3-1-1-15,3-2 0 0,1-2 0 0,-1 0 0 16,-1-4 0-16,2 1-1 0,4-2 1 0,-3 0 1 16,1 0-1-16,2 1 1 0,4 1 0 0,-4-4 0 0,2-2 0 15,1-3 0-15,3 2 0 0,0 0 0 0,1-1-1 16,3 1 1-16,1 0 0 0,-4-2 0 0,5-2-1 15,1 0 0-15,2-1 0 0,-6-1 1 0,2-1-4 0,-1-4 2 16,3 1 0-16,0-1 0 0,2-2-4 16,-4-2 1-16,4-3 1 0,3 0-1 0,1 1-2 0,2-1 0 15,-3-1-1-15,7-1 1 0,-5-1 5 0,1-2 0 16,-1-1 0-16,3-1 0 0,-1-1 0 0,0 0 1 16,1-2 0-16,1-2 0 0,0 0-1 0,3 1-1 15,1-1 1-15,1 0 0 0,3-1 0 0,4-1 1 16,-3 1-1-16,-3-1 1 0,-2 1 0 0,0-1 0 0,0 1 0 15,2-1 0-15,0 3 0 0,1 1 0 16,3 0-1-16,1-2 1 0,1 0 0 0,-1 2 0 0,-1 2 0 16,-1 0 0-16,1-1-1 0,-2 3 0 0,-1-1 1 15,7 1 0-15,3-1-1 0,2 1 1 0,-2-1 0 16,0 2 0-16,-8 2-1 0,3-1 1 0,1-3 0 16,4 0 0-16,2-1 0 0,2 0 0 0,1 1 0 15,-3 3 0-15,0 1-2 0,2-1 2 0,-2 0-1 16,-2-1 1-16,-2 0 0 0,0 0 0 0,0-1 0 15,6-1-1-15,2-1 0 0,1 0 1 0,1 1-1 16,-3 2 1-16,1 2-2 0,2 2 2 0,-3-1 0 0,1-2 0 16,3-1-1-16,0-2 1 0,5 1-2 0,2-1 2 15,3 2 0-15,2 1 0 0,-5-3 0 0,-1 1 1 16,-5 1-2-16,-1 0 1 0,4-2-1 0,0-1 1 0,2 3-1 16,4 1 0-16,-2-1 0 0,-1 0-1 0,1 0 1 15,-2 0 0-15,2 0 0 0,3 1-1 0,3-1 0 16,-3-2 1-16,3 1 0 0,-1-1-1 0,1 1-1 15,-1-3-1-15,2 3 5 0,2-1 0 0,-1 1-5 16,1 1 0-16,0 0 5 0,-2-1 0 0,0-3-4 16,-1 1-1-16,1-2 5 0,-2-2 0 0,3 1-1 0,1-3 0 15,2 1 1-15,0-1 0 0,-2 1-1 16,0-1 0-16,-2-1 1 0,2 0 0 0,-1 0 0 0,-1 0 0 16,2-2 0-16,0 0 0 0,-2 0 1 0,4 0 0 15,2 0-1-15,0 2 0 0,0 1 2 0,0 1 2 16,0 1-4-16,-2-1 0 0,1-1 4 0,1 1 1 15,0-1-5-15,0 1 0 0,0-1 2 0,-2 1 1 16,2-1-3-16,-2-1 0 0,1 0 4 0,1 0 0 0,-2 0-4 16,-3-1 0-16,1 1 1 0,-2-2 0 0,2 0-1 15,2 2 0-15,2 4 0 0,2-1 0 0,-3-2 0 16,1 1 0-16,0-1 0 0,0-1 0 0,-2 0 0 16,0 0 0-16,-4 0 0 0,2-1 0 0,0 1 0 15,1 2 0-15,-1 3 0 0,0 0 0 0,2 0 0 16,-2 0 0-16,2 0 0 0,0 0 0 0,-2 2 0 15,-2 1 0-15,-1 0 0 0,-3-1 0 0,-1 0 0 16,3 0 0-16,4-1 0 0,0 1 0 0,-1-2 0 0,-1-3 0 16,-2-1-1-16,-1-1 1 0,-1 2 0 15,1 3 0-15,0 0-2 0,-1 0 0 0,1 0 2 16,-1 0 0-16,-1 0-1 0,1 0-1 0,-1 0 2 0,0 0 0 16,-3 1-1-16,1 3 0 0,-2-3 1 0,-2 1 0 0,2 0-1 15,0 0 1-15,0 1 0 0,2 1 0 0,3-1 0 16,1 0 0-16,-6 1 0 0,-4-1 0 0,-2 3 0 15,-3-1 0-15,0 0 0 0,1 0 0 0,4 2 0 16,1 2 0-16,-3-2 0 0,-3-2 0 0,-1-2 0 0,-1 1 0 16,0-1 0-16,0 1 0 0,-1 1 0 15,1 2 0-15,-2 0 0 0,0 0 0 0,-6-2 0 0,0 2 0 16,-1 0 0-16,-1 0 0 0,1 1-1 0,-1 1 1 16,1-2 0-16,-1 0 0 0,2 0-1 0,1 0 0 15,-3 0 1-15,-1-1 0 0,1 0-1 0,1-1-1 16,-3 0 2-16,-1 0 0 0,-2 0-1 0,-2-1 1 15,0-1 0-15,-2-3 0 0,-4-1 0 0,-3-1 0 16,2 2 0-16,1 2 0 0,0 1 0 0,3 2 0 16,-3 0 0-16,0-3 0 0,1-4 3 0,-1-1-1 15,-1 1-2-15,-3 2 0 0,-1 2 4 0,0 0 1 16,-2-2-5-16,0-2 0 0,-4-1 7 0,-1-1 0 0,-1 1-7 16,0-1 0-16,2-1 10 0,-1 0 1 0,-5-2-11 15,3-2 0-15,-2-1 10 0,-1-2 1 0,3-2-11 16,-1 0 0-16,1 2 10 0,1 0 1 0,0 0-11 15,-3-2 0-15,-2-2 10 0,-4 1 0 0,0-1-10 16,0-1 0-16,-2-2 9 0,0 0 1 0,0 0-10 0,1 1 0 16,-1 3 17-16,0-1 1 0,0-3-18 15,2-2 0-15,2-3 18 0,0 0 1 0,-2 0-19 0,-2-4 0 16,2-3 8-16,0-2 1 0,-1 0-1 0,-1 0 1 16,0 0-1-16,0-1 1 0,0-1 0 0,-1-1 0 15,-1-1-3-15,-2-2 2 0,3-3 0 0,-1-1 0 16,0-2-2-16,-1-2-1 0,1 2 1 0,2 0 0 0,2 2-2 15,0 0 0-15,-1-4 1 0,-1-2-1 16,0-1 0-16,0 0 0 0,0-2 1 0,-1-1-1 16,-1 1 0-16,0 0 0 0,-1-2 1 0,-1-1-1 0,1-4-1 15,-1-2 2-15,0 1-1 0,-1 1 1 0,0 3-1 16,-1-1 2-16,3-1-1 0,-1-1 0 0,-1 2 2 0,-1 3 0 16,1-7-1-16,-1 3 1 0,1-3 0 0,0 0 1 15,-1 1 0-15,1-4-1 0,1-4 1 0,3 1 1 16,-3 1-1-16,-1-1 1 0,-1-1 0 0,1 1 1 15,1-1 0-15,1 1 0 0,-3-4-2 0,1 0 1 0,0-2 0 16,-3 2 0-16,1 0 0 0,-2 0 1 0,0-2-1 16,0 2 1-16,-1-1-1 0,-1-1 1 0,0-1-1 15,0-1 1-15,0-4-2 0,2-3 1 0,0 1-1 16,0 1 1-16,-2-1-3 0,0 0 0 0,-2-2 1 16,0 5 0-16,0 0-4 0,-1 0 2 0,-1 2-1 15,0 0 1-15,1 1-3 0,-1 1 1 0,0 0 1 16,-2-3-1-16,1 1-2 0,-3 0 1 0,3 2 1 15,1-1-1-15,2 1-1 0,0-1 0 0,-1 6 0 16,-1 0 0-16,-2 1-1 0,-1 4 0 0,-1-1 0 16,1-1 2-16,0-3-2 0,-3-1 0 0,3 5 0 15,-1 4 0-15,-1 4 0 0,2 2 0 0,-3 1 0 16,1 2 0-16,-2 2-2 0,0 3 2 0,-4 0 0 0,0 2 0 16,-2 2-1-16,-2 2 0 0,1 3 0 0,-3-4 0 0,3 6-2 15,-1 1 0-15,0 2 0 0,-1 0 1 16,-1 2-3-16,1 2 1 0,-1 1-1 0,1 2 2 0,-1 4-3 15,1-1 2-15,-3 2-1 0,1 4 1 0,0 0-1 16,-2 1 1-16,-1-1-1 0,1 5 2 0,-2 3 0 0,0 0-1 16,0 3 1-16,-2-3 0 0,-2-1-1 15,-2 3 2-15,3 1-1 0,1-1 0 0,2 1 1 0,-4-1 1 16,0 1-1-16,0 1 1 0,0 0-1 0,0 0 2 16,1 0-1-16,-1-1 1 0,0 3 0 0,-2-6 0 15,1 4 0-15,-3 0 0 0,-1 0 0 16,-3 1 0-16,1 3 0 0,2-3 0 0,1 1 0 0,4-1 0 15,-1 2 0-15,-3-3 1 0,1 0-1 16,-3 0 0-16,1 0 0 0,-2 0 2 0,-2-1-2 0,-4 1 1 16,2 0 0-16,2 0 0 0,-1 0-1 0,-1-2 1 15,-1 1 0-15,1 5 0 0,-4-8-1 0,-2 4 1 16,1 0 1-16,-3-1-1 0,1 3-1 0,-3 3 0 0,1-2 0 16,0 2 1-16,1-3-1 0,1 1 0 0,-2-1 0 15,-4-1 1-15,-4 1-1 0,-2-2 0 0,3 1 0 16,1-3 0-16,0 2 0 0,0 0 0 0,-2 1 0 15,0-3 1-15,-3 0-1 0,-3 1 0 0,3-1 0 16,1 1 1-16,3-2-1 0,-1-3 1 0,-4 4 0 0,1 1 1 16,-1 0-1-16,-3 3 1 0,0-1-1 0,0 1 1 15,-1 0 0-15,1 1 1 0,-2-3-1 0,-2 1 0 16,2 1 0-16,-4 1 2 0,1 0-2 0,-1-1 1 16,0-2 0-16,0-1 0 0,0 3 0 0,1 1 1 15,1 0-2-15,-2-1 1 0,-2 1 0 0,0 2 0 16,-1-3-1-16,-1 1 0 0,1 2 1 0,1 0-1 15,1 0 0-15,1 2 0 0,0 1 1 0,-2 1 0 16,-1-3-2-16,-1 3 1 0,3-1 0 0,-3-1 0 16,0 2-1-16,1-1 0 0,-1 0 0 0,1 1 1 0,1 3-2 15,2 2 2-15,-3-3-1 0,-1 0 0 0,1-1-1 16,-1 0 1-16,1-3-1 0,-1 1 1 0,3 1-1 16,-3-1 1-16,2 2-1 0,1 1 1 0,1 0-1 0,2-2 1 15,0 1-1-15,-2-1 2 0,-1-1-2 0,-3 0 1 16,2 3 0-16,3-6 0 0,2 1-1 0,3 1 1 15,-2 0 0-15,-2 1 0 0,-3 3-1 0,-3 0 1 16,2-2-1-16,1 1 2 0,-1 0-1 0,0 2 0 0,1-2 0 16,-1 4 1-16,-1 0-1 0,-1-2 1 15,0 0 1-15,1-2-1 0,-2 2-1 0,-1-2 1 0,3 0-1 16,-3 2 2-16,1 2-1 0,-2-1 0 0,1-1 0 16,1 0 1-16,-1 0-2 0,3-2 1 0,-4 0 0 15,-1 1 1-15,1 2-2 0,-2-1 1 0,0 0-1 16,0 0 1-16,-4-4 1 0,0 3 0 0,-2-1 0 15,1 0 1-15,1 2-2 0,0 2 0 0,0-2 0 16,-4-2 1-16,1-2-1 0,-3 1 0 0,-3 1 0 16,-4 2 2-16,1-4-2 0,-5 2 1 0,2-1 0 15,2-2 0-15,2-2 0 0,4-2 2 0,-2 2-2 16,-2 0 2-16,-2 0-2 0,0 0 0 0,0 0 1 16,0-4-1-16,-2 3-1 0,1-3 2 0,-5 1-1 0,-3 3 0 15,0 0 0-15,-2-4-1 0,0 3 0 0,-4-3 2 16,2 2-3-16,2 1 1 0,-4 1 0 0,-3-4 0 15,-3 2-2-15,3 2 2 0,-5 0-2 0,-1-1 1 0,-2-1-1 16,0-1 0-16</inkml:trace>
  <inkml:trace contextRef="#ctx0" brushRef="#br0" timeOffset="72141.91">15014 16631 752 0,'0'-2'0'15,"0"2"0"-15,6-2 0 0,-6 2 35 0,7-2 0 16,-7 2 0-16,2 0 0 0,-2 0 29 0,4 0 1 15,-4 0 0-15,4 0 0 0,-4 0-24 0,3 0 2 16,-3 0-1-16,2-3 0 0,-2 3-15 0,-4-5 0 16,4 5 0-16,0-16 0 0,0 16-12 0,-3-31 0 15,1 12 1-15,2-2 0 0,-4 4-4 0,2 0 0 0,2-2 1 16,-5-2-1-16,1-3-4 0,0-2 1 0,-1 1-1 16,5 3 1-16,1 1-3 0,3 0 1 0,0-1 0 15,0-1 1-15,1 1-4 0,3-1 1 0,-1 3-1 16,-1-5 1-16,-1 1-2 0,1-2 0 0,1-1 1 15,3-3-1-15,-1-1-1 0,2-4 1 0,0 1-1 16,2-3 1-16,-3-1 1 0,1-3-1 0,2-2 0 16,0-1 1-16,2 1 5 0,-2-2 0 0,2 2 0 0,0 1 0 15,0 1-4-15,1 1 1 0,-3 0-1 0,-1-1 2 16,1-1-3-16,-4 1 0 0,2 1 1 0,0 0-1 16,-3-3-3-16,3 1 1 0,-2 1 1 0,6-1-1 15,4 1-1-15,-4 1 0 0,2-4 0 0,-6-1 0 16,2-1-1-16,-4 1 2 0,2-2-2 0,0 4 1 0,2 3-1 15,0 2 1-15,-1 0 0 0,-1-2 0 0,-2 0-1 16,-1 0 1-16,1-1 0 0,-2-1 0 0,5 3 0 16,-1-3 1-16,-2-1-1 0,-1-4 1 0,1 0 0 15,-4-1 0-15,-1-1 1 0,5-3 0 0,-3-1 3 0,-2-1 0 16,1 1 1-16,1 2 0 0,-2 1 5 16,-1 2 1-16,1-1-1 0,2-1 1 0,-4 0 8 0,1 0-1 15,-3 3 0-15,2 0 0 0,0 0 3 0,0-1-1 16,-2 0 1-16,-2-1-1 0,-2 2-1 0,-1-3 1 15,-1 0-1-15,1-4 0 0,3-3-3 0,-2 0 0 16,2 2 0-16,-2-2 1 0,1 0-4 0,-3-1-1 16,0 3 1-16,1-2 1 0,-1-2-5 0,1 2 0 0,-5-2 0 15,-1 6 2-15,0 4-5 0,-2-5-1 0,0 3 1 16,0-1 1-16,2-2-4 0,3 0 0 0,-5 4 0 16,-2 2 0-16,0-3-2 0,-1 3-1 0,-3 1 0 15,0 1 2-15,-1 2-4 0,1-4 0 0,-5 5 0 16,0 3 0-16,-2 0-2 0,-2 2 2 0,0 0 0 15,-4 1 0-15,0 3-1 0,-1-2 0 0,-1-1 0 16,-1 1 1-16,1 1-6 0,-3-3 1 0,0 2-1 16,0-1 1-16,-1 5-2 0,1-1 0 0,0 3 0 15,-6 1 2-15,-2-1-1 0,-1 6 1 0,-3-3-1 16,3 1 0-16,-5 1 1 0,1 5-1 0,-2-1 0 0,0 0 1 16,-4 0-1-16,-4-1 2 0,2 5-2 0,-1-1 2 15,-1 1-2-15,-1 0 2 0,1 1-1 0,-1 0 1 16,1 1-1-16,-2-2 2 0,-1 1-2 0,2 2 2 0,-6 0-2 15,3-1 2-15,-3-1-1 0,0 2 0 0,-2 2 3 16,-4 0 0-16,3 0 0 0,1 0 0 0,-4 3 1 16,2-1 0-16,2 1 0 0,-2 0 0 0,1 4 0 15,-5-3 0-15,1 1 0 0,-1-2 0 0,1 0 0 16,-1 1 0-16,0 1 0 0,1 2 1 0,-1-4-1 0,3 6 0 16,1-3 0-16,-7 3 0 0,1-1 0 0,-5 3 0 15,4 1 0-15,2-2 0 0,3 0-1 0,2 2 1 16,-3 2 0-16,1 1 0 0,-3 1-1 0,-5-1-1 15,1 3 1-15,-2-5 0 0,2 3-2 0,0-1 1 16,6 1-2-16,-7-3 2 0,5 1-4 0,2 0 2 16,-1 1-2-16,1 1 2 0,-7-1-3 0,7 2 0 0,-6-1 1 15,0-2 0-15,-1-2-1 0,1-2 1 0,4 2-1 16,-2 0 1-16,1 0-1 0,3 2 2 0,-1-1-2 16,-1-1 1-16,-2-1 5 0,1-1 0 0,-1 0 0 15,-2 0 0-15,2-1 1 0,-3 0 0 0,1-3 0 16,-2 1 0-16,2 2 1 0,2-6 0 0,-2 2 0 15,2 2 2-15,-3-4 0 0,1 2 1 0,-2 2 0 16,2 2 0-16,0 3 1 0,0-4 0 0,0 2 0 16,4 1 1-16,-3 1-1 0,5 1 2 0,3 1-2 15,-7 2 2-15,1-4-6 0,-3 3 2 0,4-3-1 0,1 4 0 16,-3 1-2-16,7 0 0 0,-3 2 0 0,-5-4 1 16,3 3-1-16,-2-1 0 0,1-2 0 0,-3 1 0 15,4-1-1-15,-2 2 1 0,-3-1-1 0,3-2 1 16,-2 1-2-16,0 0 1 0,2 3-1 0,3 1 1 0,1-4 0 15,3 2 1-15,-2-1-1 0,-1-1 1 16,-3 2 0-16,-3-5 0 0,6 4 0 0,-1-1 0 0,2 2 0 16,3-3 0-16,1 2 0 0,-6-1 1 15,1 1 0-15,1-1 0 0,-2 2 1 0,1-3-1 0,-1 5-1 16,1-4 0-16,3 1 0 0,-2 1 1 0,4-3-1 16,2-1 0-16,-2 1 0 0,-5 0 0 0,-1 0 0 15,1 1 0-15,3-3 0 0,-2 0 0 0,4 2 0 0,-3 0 0 16,3-1 0-16,0 3 0 0,0-3 0 0,0 3 0 15,2-1 0-15,0 1 0 0,9-1 0 0,-3 2 0 16,-1-1 0-16,1 5 0 0,5-1 0 0,0 4 0 16,-2-3 0-16,2 3 1 0,-4 0-1 0,3 2 0 15,1 2 0-15,0-1 0 0,0 3 0 0,2 1 1 16,2 0-1-16,3 0 1 0,-1 1-1 0,5-2 0 0,-3 2 0 16,3 5 0-16,-5-6-1 0,-2 3 1 0,5 2-1 15,1 2 1-15,5 2-2 0,0 0-1 0,3-2 1 16,1 1 0-16,0 3-4 0,5-1 2 0,0 4-1 15,-3-3 1-15,3 4-2 0,-1 4 1 0,-1 0-1 16,6-1 0-16,-2 1 0 0,6 3-1 0,-2 1 0 16,4-4 2-16,1 2-2 0,-3 1 1 0,5 1 0 15,1-1 0-15,5 4 0 0,0 4 2 0,0-4-2 16,-4 1 2-16,4-1-1 0,0 2 2 0,2 2-2 16,-2-3 2-16,1 3-1 0,3 4 0 0,-2-2 0 0,5-1 0 15,-1-2 1-15,-2-1 0 0,1 0-1 0,3 3 2 16,3 2-1-16,-2 0-1 0,2 0 1 0,0 0 0 15,-2 0 0-15,-3 3 1 0,3 0 0 0,2 1 0 0,2-1-1 16,-5-1 2-16,5 1 0 0,0 2 0 0,5 2 0 16,1 2 0-16,0-1 0 0,-5 2 1 0,5-1-2 15,-4 1 2-15,2 2-1 0,3-3 1 0,-1 0 0 16,-1-1 0-16,1 2 0 0,1 2 0 0,1-1 0 16,3 1 0-16,0 0 0 0,-3 0 0 0,-3 2 0 0,1-6 0 15,1 4 0-15,1 0 0 0,3 2 0 16,-6 0 0-16,7-1 0 0,-3 0 0 0,2-1 0 0,2 0 0 15,-2-2 0-15,1 2 1 0,-3 3-1 0,4 1 2 16,2-1-2-16,-2 1 1 0,-4-1 0 0,2 1 0 16,1-1 0-16,1-3 0 0,3 4 0 0,-1-4 0 15,2 3 1-15,-4 1-1 0,2 3 0 0,2 0 0 16,0-2 0-16,-3 4 1 0,5-4 1 0,0 4-1 0,-1-1 0 16,-1-4 1-16,4-1 0 0,1 1 0 0,-2-1-1 15,1 1 2-15,1-3-3 0,-3 1 1 0,1 0-1 16,3 0 1-16,-3 0-2 0,-1-4 1 0,0 2 1 15,5 0-1-15,6 0-1 0,-4-2 0 0,3-1 0 16,-2-1 1-16,-3-3-1 0,2-1 0 0,0-2 0 16,2-4 0-16,-2 0 0 0,4-2 0 0,-4 1 0 15,0-2 0-15,4-2 0 0,1-2 0 16,-1 2 0-16,0-2 1 0,-4 0-1 0,4 1 0 0,2-3 0 0,1-1 1 16,8-7-1-16,2 0 0 0,-2-2 0 15,0 0 1-15,2 0 1 0,-4 0 1 0,2-1-1 0,0-3 1 16,6 3 2-16,-3-1-1 0,-1-5 1 15,6 1 0-15,-3-5 10 0,4-1 1 0,3-3-16 0,-3-2 0 0,0-2 19 16,1-2 1-16,3-1-20 0,-2-4 0 16,4 0 20-16,0-1 0 0,-1-1-20 0,1 1 0 0,0-2 15 15,0-1 1-15,-2-1-16 0,4-1 0 0,5-3 7 16,4-1 2-16,0 0-9 0,-5 1 0 0,-4 4 5 16,-1 0 1-16,5-3-6 0,3-1 0 0,4 1 6 0,6-2 1 15,-5 1-7-15,-1 1 0 0,-3-2 2 16,-3-1 2-16,4 1-4 0,-2 0 0 0,8 0 1 0,0 0 1 15,-4-1-2-15,-1-1 0 0,1 1 0 0,-2-1 1 16,-1 1-1-16,5 5 0 0,-3-1 0 0,3 0 0 16,2 1 0-16,-2-3 0 0,7-1 0 0,-2 0 0 15,-1-1 0-15,-2 1 0 0,-4 2 1 0,-2 1 0 16,2-1-1-16,1-1 0 0,9 1 6 0,-5-1 0 0,1 1-6 16,-5-2 0-16,3 1 11 0,-6 2 0 0,2-3-11 15,0 0 0-15,0 0 15 0,-2 0-1 0,4 1-14 16,2 2 0-16,1 2 16 0,1 2 1 0,-3 0-17 15,-3 0 0-15,0-1 19 0,-2 1 0 0,2 2-19 16,0-1 0-16,6 2 19 0,-1 0 0 0,1-3-19 16,-6 2 0-16,0-3 19 0,0 1 0 0,-1 0-19 15,0 1 0-15,-1 1 18 0,-6-1 1 0,2 2-19 16,-1 1 0-16,1-3 16 0,1 0 1 0,-5 1-17 16,3-2 0-16,-6-1 12 0,-4 1 0 0,2 0-12 15,2 0 0-15,2 1 9 0,-3 1 2 0,5-1-11 16,-4 0 0-16,0 1 9 0,0-1 0 0,-4 3-9 0,2-1 0 15,-4 0 5-15,-1-2 1 0,1 1-6 0,0-2 0 16,-1-1 4-16,1 1 1 0,0 0-5 0,-5 0 0 0,4 1 2 16,-7 0 1-16,3-1-3 0,4 0 0 0,1 0 3 15,-2-1-1-15,-1-1-2 0,1 0 0 0,1-1 0 16,-4-1 0-16,3 2 0 0,-5 2 0 0,-2 1-1 16,0 1 0-16,-4-3 1 0,2 1 0 0,2 0-4 15,-4-1 1-15,1-1 3 0,-1-1 0 0,0-1-5 0,1-1 2 16,-5-1 3-16,2 1 0 0,3-1-5 0,-7 1 2 15,5-1 3-15,-5-1 0 0,3-2-3 0,1 0 1 16,-5-1 2-16,2-3 0 0,-6 1-2 16,-2-2 1-16,0 0 1 0,1-2 0 0,1-2 0 0,-6-3 0 15,3 0 0-15,-3 0 0 0,-1 0 0 0,-1 0 0 16,1-2 0-16,-2-1 0 0,1-3 0 0,-3 1 0 16,2-2 0-16,2-1 0 0,-1-1-1 0,1 0 1 0,0 1 0 15,-1-3 0-15,-5-1-1 0,4-2 1 0,-4 0-1 16,0 0 1-16,0 0-1 0,0 1 0 0,4-1 0 15,-2 2-1-15,4-2 0 0,-3-2 1 0,3 0 0 16,-6 1 0-16,4-3 0 0,1-1 0 0,-3 0-1 16,2 2 2-16,2-2-1 0,-4 2 0 0,3-1 0 15,1-1 1-15,-1-3-1 0,1-1 0 0,3 1 0 16,-1 1 0-16,3-2-1 0,0 2 1 0,1 2 0 0,1 0 0 16,4 2-1-16,1 0 1 0,-5-3 0 0,0 3-1 15,2-4-1-15,-3-1 1 0,1 1 0 16,-2 2-1-16,4 2 0 0,0-1 1 0,0 1-2 0,0 3 2 15,-2-2-1-15,4 1-1 0,-4-3 1 0,0 1 0 16,2-2-3-16,-2-2 0 0,-2 0 1 0,2 2 0 16,-2-1-13-16,1 1 2 0</inkml:trace>
  <inkml:trace contextRef="#ctx0" brushRef="#br0" timeOffset="77196.69">26579 11342 414 0,'-113'-69'0'0</inkml:trace>
</inkml:ink>
</file>

<file path=ppt/ink/ink8.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0:36:26.546"/>
    </inkml:context>
    <inkml:brush xml:id="br0">
      <inkml:brushProperty name="width" value="0.05292" units="cm"/>
      <inkml:brushProperty name="height" value="0.05292" units="cm"/>
      <inkml:brushProperty name="color" value="#FF0000"/>
    </inkml:brush>
  </inkml:definitions>
  <inkml:trace contextRef="#ctx0" brushRef="#br0">15970 10100 1067 0,'0'0'0'0,"0"0"0"0,0 0 0 0,0 0 0 15,-2-2 0-15,2 2 0 0,-4 0 1 0,4 0-1 16,-3-4 0-16,3 4 0 0,-2 0 0 0,2 0-30 0,-6 0-1 16,6 0 1-16,-11 2 1 0,11-2 3 0,-24 9 0 15,24-9 0-15,-37 10 1 0,16-5-14 0,1 1 2 16,-3 0 0-16,3-2 0 0,3 1 22 0,0 0 0 16,-1 0-1-16,-1 1 2 0,0-5 13 15,3 3 1-15,-3-1 0 0,-2 1 0 0,-1-1 1 0,-2 2 0 16,-4-3 0-16,0 0 1 0,0 0 14 15,0 1 0-15,0-3-1 0,0 4 2 0,0-3 16 0,0 6-1 0,0-3 1 16,0-1 0-16,-3 2 7 0,1-3-1 0,-2 1 0 16,1 3 1-16,-7 4-5 0,-5-1 1 0,6-4 0 15,0 2 1-15,1-2-5 0,3 2 0 0,-4-2 0 16,-1 2 0-16,-3 2-5 0,-1-4 0 0,-3 4 0 16,0-1 1-16,-5-1-9 0,-1 0 1 0,3 0-1 15,1-2 2-15,-3 0-8 0,4-3 2 0,-5 2-1 16,3-1 1-16,-2 0-4 0,1 3 1 0,-1 1 1 15,-6-2-1-15,0 0-3 0,-4 2 0 0,1-2 0 16,-3 4 1-16,1 1-3 0,-3 2 0 0,3 0-1 0,-4-1 1 0,1-3 2 16,1 3 0-16,1-3 0 0,-1-1 0 0,-4 2 2 15,4 1 0-15,-6 1 1 0,2-3 0 16,-8 1 1-16,1 0 1 0,5-1-1 0,-6-1 2 0,1 2-3 16,1-4 2-16,2 2-2 0,-3-2 2 15,-1 2-3-15,4-2 1 0,0 1 1 0,-3-3-1 0,1 0-2 16,2 1 1-16,3-1 0 0,-7 3 1 0,0-5-1 15,-3 3 0-15,2-1 0 0,1 1 1 0,3-4-1 16,1 0 1-16,-4 0 0 0,1-4 1 0,-1 3-1 16,-3-1 0-16,2 0 1 0,1-1-1 0,-3-1 0 0,1 1 2 15,3-1-2-15,-1 2 2 0,1-3-3 16,-1 2 1-16,-3 3 0 0,2-4 0 0,-1 1-2 0,3 1 1 16,-5 2 0-16,3 0 1 0,2-2-3 0,-5 2 0 15,3 2 0-15,-2 0 1 0,-1 0-2 0,-1-1-1 16,0 3 1-16,-2-4 0 0,4 2-1 0,1-1 0 15,-1 1-1-15,2 1 1 0,-2 1-5 0,-1-1 2 0,1 3-1 16,2-1 0-16,-4 2-3 0,1-4 2 0,3 2-1 16,0 1 0-16,1 0-1 0,-3-2 0 0,1 1 0 15,3 0 0-15,-1 2-1 0,3-5 0 0,-3 1-1 16,1 1 1-16,-1-1-2 0,-1-3 1 0,1 2-2 16,2 0 2-16,4 3 1 0,1-3 1 0,-1-1-1 15,0 1 1-15,-4 0 0 0,4 0 0 0,-4 1 0 16,3-1 0-16,-5 1 0 0,1 1 0 0,1-1 0 15,4 1 1-15,6 1 0 0,1-5 0 0,-1 3 0 16,-3 1 0-16,1 1 1 0,-4-3 0 0,2 1-1 16,0 2 1-16,4 1-2 0,1-1 1 0,-5 0-1 0,4-2 1 15,-6 1-1-15,0-2 2 0,2 1-1 16,4 1 0-16,-3 1-1 0,3 2 0 0,0 1 0 0,-4-4 0 16,0 1-1-16,1 0 1 0,-1 2 0 0,-2-3 0 0,-3 1-3 15,1 0 1-15,-2 2 0 0,6 1 1 0,2 3-4 16,3-1 1-16,-5-5-1 0,0 2 1 0,2-1-3 15,-2-3 1-15,-2 0 0 0,8 1 0 0,-3-1-2 16,-1 3 2-16,0-3-2 0,1 2 1 0,-3 2 0 16,6 2 2-16,-1-1-1 0,1-1 0 0,-1 0 0 0,3 2 0 15,-3 1-1-15,1-1 2 0,-1 0-2 0,1-1 1 16,-1 3 1-16,5 1-1 0,1 2 2 0,0 0 0 16,-4-2 0-16,2 0 0 0,2 3 0 0,-5-3 1 15,5 1-2-15,4 0 2 0,0 3-1 0,1-4 1 16,1 2 0-16,-2-2 0 0,-4 4 0 0,-4-4 1 15,8 2 0-15,4-1-1 0,3 1 0 0,4 0 0 0,2 2-1 16,-2 3 1-16,2 1-2 0,-2 3 2 16,2-1 0-16,1-1-1 0,1 0 0 0,0 2-1 0,0-1 1 15,1-3-1-15,3 2 1 0,3 0 0 0,4 1 0 16,0 4 1-16,-2 0-2 0,2 0 1 0,1 2-1 16,1 3 2-16,0-2-3 0,2 4 2 0,-1 0-1 15,-3 0 1-15,2 0-2 0,0 1 2 0,-2 3-2 16,3 1 1-16,3 2 1 0,1 1-1 0,-1 4 1 15,1-3 1-15,2 4-2 0,-1 1 1 0,-1 0-1 16,0 1 2-16,1 4-1 0,-1-2 2 0,2 2-1 0,2 0 1 16,-3 0-1-16,5 0 2 0,-4 0-1 0,2 0 1 15,-2 1 0-15,-1 1 0 0,-1 2-1 0,6-1 2 16,0 0-1-16,0 4 0 0,-2-2 0 0,0 0 0 16,2 0 0-16,-4-1 1 0,2 1-1 0,1 3 1 15,0-2 0-15,1 0 0 0,0 0 0 0,0 0 0 0,6 1 0 16,-4 0 0-16,0 0 0 0,3-2 0 15,1 4 0-15,-3-1 1 0,5-1 0 0,3 2 0 16,0-3 0-16,2 3 0 0,0 0 0 0,-4 1 1 0,4 4-1 16,4-2 0-16,-2-2 0 0,-2 0 1 0,-2-1-1 15,-2-2 2-15,4-2-1 0,-2 2 0 0,2-2-1 16,2 0 1-16,-2 0 0 0,4 0 0 0,-2 2 0 0,-2 0 0 16,2 1 1-16,1 3-1 0,-1-3 2 0,4 1 1 15,-2-1-1-15,-3 1 1 0,5 1-1 0,-4 0 2 16,2 1-2-16,-2-3 2 0,-2-1-2 0,-2 0 2 15,2-5 0-15,2-1-1 0,-2-1-1 0,0-2-1 16,0-3 0-16,-2-2 2 0,-2-5-3 0,2 0 1 0,2 0 0 16,-4-1 0-16,4 1-2 0,0 0 1 0,0-2 0 15,0 0 0-15,0-3 0 0,-2 1 0 0,2-1 1 16,2-4-1-16,2 0 0 0,-4-2 1 0,0 1 0 16,0-1 0-16,8 1 0 0,-3-3 1 0,-3 3-1 15,2-1 2-15,1 2-1 0,1 0 1 0,1 1-1 16,1-1 2-16,-3 0-2 0,3 0 2 0,1-2-2 15,-1-4 2-15,-1-1-3 0,4-3 1 0,2-2-1 16,-5-4 1-16,3-3-1 0,2-1 0 0,-7-4-1 16,1-2 2-16,-7-5-2 0,9 5 0 0,-9-5 0 15,13 4 1-15,0-1-2 0,0 0 0 0,4-1 0 16,-2 0 1-16,-2 0-1 0,4-2 2 0,2-2-2 0,1 2 1 16,2 0 0-16,-1-2 0 0,-2 0 1 0,3 1-1 15,-2-1 1-15,-1 0 1 0,2 1-1 0,1-3 0 16,4 2 1-16,-2 1 0 0,0-3 0 0,1 1 0 0,1-1-3 15,0 1 1-15,2-1 0 0,-2 1 0 0,-2-1-2 16,-3-1 0-16,3 0 0 0,0 0 0 0,0 0-1 16,0-1 0-16,-3 3-1 0,3 1 2 0,-3 1-3 15,3-3 0-15,0 2-1 0,0 2 1 0,2 2-4 16,1 0 2-16,-3 0-2 0,0-1 1 0,0 3 2 0,0 1 0 16,1 2 0-16,-5 0 1 0,4-2 0 0,-5 2 1 15,1 0 0-15,-3-2 0 0,2-2 1 0,0 1-1 16,-1-2 1-16,1-1 0 0,-1-1 0 0,-1-1 1 15,-2-1 0-15,2 0 0 0,-4-1 0 0,0-2 0 16,0-1 0-16,-2 1 0 0,4 0 0 0,2-2 0 16,1 2 0-16,-4 1 1 0,-1 3-1 0,0-1 0 0,2-2 0 15,-2 3 0-15,0 1 0 0,0 0 0 16,0-2 0-16,-2 0 0 0,0 1 0 0,-4-1 0 0,7 0 0 16,2 0 0-16,-1 2-2 0,4 0 1 0</inkml:trace>
  <inkml:trace contextRef="#ctx0" brushRef="#br0" timeOffset="5216.07">1692 17210 288 0,'7'2'0'15,"-7"-2"0"-15,19 7 0 0,-19-7 25 0,11 9-1 16,-11-9 1-16,19 17 1 0,-19-17 4 0,35 19 1 0,-14-9 0 15,-3 1 0-15,3-1-3 0,1 2 0 0,2 0 0 16,-3-1 0-16,3-1-14 0,-3 1 0 0,1-1 0 16,4 0 1-16,-2 1-6 0,0-1 0 0,1 1-1 15,-5-3 1-15,4-3-2 0,-3 1 0 0,3 0 0 16,6 3-1-16,0 2-2 0,-2-1-1 0,1-1 0 16,1-3 1-16,2 1-3 0,-2-1 0 0,-4 0 0 15,6 1 1-15,-3 0 3 0,3 0-1 0,0 2 1 16,-2 1-1-16,3 1 5 0,2-1 0 0,3-1 0 0,-1-2 0 15,0-2-3-15,1 0 0 0,-1 0-1 0,0-1 1 16,0-1 4-16,-5 1 1 0,5-3 0 0,-1 1 1 16,1-2 2-16,0-2 1 0,0 2-1 0,1 0 2 15,1-1-1-15,2-1-1 0,-2 0 1 0,0 0 0 16,2 1-1-16,-4-3-1 0,1 1 1 0,-1-1-1 0,0 1 1 16,0-1-1-16,1 1 1 0,-1-1-1 0,0 1 0 15,0 0 0-15,6 1 1 0,-4 2-1 0,4 2 2 16,0-1-1-16,0 1 1 0,-4 1-1 0,-2 1-2 15,-5-1 0-15,4-1-1 0,1-2 1 0,6-2 3 0,-4 1 0 16,4 1-1-16,-6 0 2 0,6 0 0 0,-4 1-1 16,2 3 1-16,-2-1 1 0,-2 1-4 0,2 1 1 15,2 0-1-15,-2-1 2 0,2-1-12 0,4 1 2 16,-2-3-1-16,0 1 1 0,0 0-4 0,-2-2 1 16,0 0-1-16,2 0 1 0,-6 1-2 0,2 3 2 15,2-1-2-15,-4 1 1 0,2 1 0 0,4 2 1 16,0 0-1-16,-4-2 1 0,4 2 1 0,-6 2 0 0,2-2 0 15,-1-2 1-15,-3 0-1 0,1 0 2 0,1 0-1 16,2 1 1-16,4-1-2 0,0 0 1 0,1 2 0 16,-1 0 0-16,-6 3 1 0,3 2 0 0,1 0 0 15,-4-1 1-15,0 1-3 0,0 0 0 0,1 0 1 16,1 0-1-16,4 0-1 0,0 2 2 0,-4 2-2 16,2-1 1-16,-4 1-2 0,0 1 2 0,0 0-2 15,-3-1 1-15,1-2-1 0,3 0 0 0,-1 1 0 0,0 1 0 16,0-2-1-16,1-2 0 0,-1 3 0 15,0 1 0-15,-5 0-1 0,3-1 1 0,-3 1 0 16,5-1 0-16,-3 1-3 0,1-1 1 0,-1 1-1 0,7 0 1 16,-2-3-2-16,4 1-1 0,0 0 1 0,-1-2-1 15,1-1 1-15,0-3 0 0,-4 1 1 0,-1 1 0 16,1 2 0-16,-2 2 2 0,-2-2 0 0,3-5 0 0,1 0-1 16,2-2 1-16,2 2 0 0,-4 0-1 0,4-2 1 15,-1 1 0-15,1 1 0 0,-5 0 0 0,4-1-1 16,-3 1 1-16,4-1-2 0,0-1 2 0,0 0-4 15,-2 0-1-15,6 0 6 0,-3 1 0 0,5 0-3 16,-4 1-1-16,-3-1 4 0,1-1 0 0,-6 0-1 0,3 0 0 16,1 0 1-16,-2-1 0 0,5-1-1 0,5 2 1 15,-4 2 0-15,3 0 0 0,-3 0 0 0,3 0 0 16,-3-2 0-16,0 0 0 0,-4-1 0 0,2-2 0 16,1-1 0-16,5 1 0 0,-3 0 1 0,6 0 0 15,-1 1-1-15,-7 1 0 0,5-1 2 0,-4 0 1 16,3 3-3-16,-5 1 0 0,7-1 3 0,1 0 0 0,-3-1-3 15,2 0 0-15,-5 0 5 0,3-1-1 0,-3-3-4 16,4 1 0-16,-5-2 7 0,5-2 0 0,-6 1-7 16,3-1 0-16,1 0 9 0,-1-1 0 0,1-1-9 15,0 1 0-15,-1-1 9 0,-1-1 1 0,3-2-10 16,3 0 0-16,-1 0 9 0,0-1 1 0,1-1-10 16,-1-1 0-16,0-4 9 0,2 0 1 0,-1 2-10 15,-1 2 0-15,-2 3 3 0,3 0 2 0,-1 0-5 16,-2-2 0-16,-1 1 2 0,1-1 0 0,3 0-2 15,-1 1 0-15,0-3 1 0,3 1 1 0,-3-1-2 0,6 1 0 16,0 0 0-16,0 1 1 0,-4 0-1 0,2 2 0 16,-6-3 0-16,-3-2 0 0,3 2 0 0,-3-1 0 15,4 1 0-15,1-1 0 0,0 1 0 0,-1 0 0 16,1-1 0-16,-5 1 1 0,3 1-1 0,2 2 0 16,-5 0 1-16,0 0 0 0,29-3-1 0,-18 1 0 0,-4 2 3 15,-1 2 1-15,-8-2-4 0,1 0 0 0,-1 0 4 16,0 1 1-16,2-1-5 0,-1 0 0 0,1 2 4 15,2-2 1-15,-4 1-5 0,1 0 0 0,1 0 3 16,0-1 2-16,-4 2-5 0,2 0 0 0,-4 2 3 0,2-3 0 16,9 3-3-16,-7-1 0 0,7 1 1 0,-5 0 1 15,-6-1-2-15,2 1 0 0,2-1 0 0,-4 1 1 16,6-1-1-16,1 2 0 0,-5 2 0 0,6 0 1 16,1 0-1-16,-1-1 0 0,1-1 0 0,1-1 0 15,-4 1 0-15,3-2 0 0,-5 3 0 0,2-3 0 16,-3 4 0-16,1-2 0 0,2 2 0 0,-2 0 0 15,3 0 0-15,1-1 0 0,-2 1-1 0,3 0 1 16,-7 0 0-16,6-2 0 0,-4 2-3 0,-2 0 2 0,11 0 1 16,-8 0 0-16,5 2-4 0,1-1-1 0,-7-1 5 15,0 0 0-15,-2 0-5 0,2 0-1 0,1 0 6 16,-1 0 0-16,0 2-2 0,0-2 1 0,-2 2 1 16,0-2 0-16,2 0 0 0,-2 0 0 0,2 0 0 15,-2-2 0-15,2-1 0 0,-1-1 1 0,-4 3-1 16,1-1 0-16,0 0 1 0,-2-1 1 0,4-1-2 15,0-1 0-15,2 1 4 0,-4-1-1 0,-3 0-3 16,1 0 0-16,-5 0 4 0,1 0 1 0,4-1-5 16,-1-1 0-16,-1-1 2 0,1-1 0 0,3 0 1 0,-2 1 0 15,0 3-1-15,2-1 1 0,-7 1-1 0,-2-2 1 16,1-1-3-16,1-1 1 0,0 0 0 0,0 1 1 0,1-1-2 16,-1-1 1-16,-1 1 0 0,1-1 0 15,0-1-1-15,-1 1 1 0,-1 1 0 0,0-1 0 0,2-1-1 16,-4 1 0-16,1-2 0 15,1 0 1-15,-4 1-1 0,2-2 2 0,-2 0-2 0,-1 1 1 16,-3 0-1-16,0-2 1 0,8-1-1 0,-6-1 1 0,4 1-1 16,0-1 1-16,-5-1-1 0,-1-2 1 0,-3-2 0 0,-4-2 1 15,-1 3 1-15,-1-3-1 0,1 1 2 16,-3 1 1-16,0-3-1 0,-2 0 2 0,1-1 1 0,-3-1 1 16,2-3 0-16,-1-1-1 0,1-1-1 0,-3 0 1 15,-1-7-1-15,3 2 1 0,-6-2-1 0,1 0 1 16,-1 1-2-16,-2 1 2 0,-2 0 0 0,0-1 0 15,-1-23 1-15,-1 10 0 0,0 1-1 0,1 2 0 0,1 6-1 16,-2-4 2-16,2 0-2 0,2 0 1 0,-6-4-1 16,1 1 1-16,-3 1-1 0,-1 0 0 0,0 4 0 15,-1-2 1-15,3 2-3 0,0-2 1 0,3 0-1 16,0-2 2-16,4 0-3 0,0 1 2 0,-4-1-2 16,3-1 2-16,-11-1 1 0,5-1 1 0,-1 1 0 15,3 1 1-15,1 1 2 0,2-1 0 0,-5-4 0 16,1 0 0-16,1 0 1 0,-1 0 2 0,0 9-2 15,3-2 1-15,-1-4 0 0,0 1 2 0,4-11-2 16,0 4 2-16,0 1-3 0,4-3 1 0,-4 3-1 16,0 1 2-16,-4-1-1 0,1-3 1 0,3 10-1 15,0-3 0-15,3 0-1 0,1 1 1 0,-4-2-1 16,0-1 0-16,-6 1-1 0,3-2 1 0,5 1 0 0,-1 0 0 16,5 5-1-16,-2-3 0 0,3-5 0 0,1-1 0 15,-3 3-2-15,1-6 1 0,1-2-1 0,1 8 1 16,3 2-6-16,-4 1 1 0,5 2-1 0,-7-6 0 15,3 6-2-15,-1-3 2 0,0 3-2 0,3 1 1 0,-5 2 0 16,1 0 2-16,1 0-2 0,3-1 1 0,1-3-1 16,0 1 1-16,0 4-1 0,-1-2 0 0,1 6 2 0,0-2-1 15,0-3 0-15,-2 4 1 0,1-2-3 16,-1-1 0-16,0 3 0 0,1-6 0 0,-1 4-1 0,0-2 0 16,1 7 0-16,-1-4 0 0,0 4 0 0,2 0 0 15,4-5 0-15,-5 1 0 0,1 2 0 0,0-3 0 16,-3 3 0-16,-1-1 0 0,-3-1 0 0,-2 2 0 15,1 2 0-15,-3 0 0 0,2 0 0 0,-2 2 0 16,2-2 0-16,-2 0 0 0,0 0 0 0,0 0 0 16,0-4 0-16,0-1 0 0,-2 0 0 0,0 1 0 15,-3-1 0-15,-1 1 1 0,-1 2-1 0,-3 1 0 0,1-3 0 16,-4 1 1-16,0 1 1 0,2-2-1 0,-2 11 0 16,2 0 1-16,-3 1-2 0,1-1 1 0,-1 0 0 15,-3 0 0-15,0 0-1 0,-3 0 0 0,1 1 0 16,0 1 2-16,1-2-2 0,-1 1 0 0,-3-1 0 15,-3 2 0-15,-4 5 0 0,-3-1 0 0,4 1 0 16,0-2 0-16,0 5 0 0,-2 1 0 0,-1-3 0 16,-1 6 0-16,-2-2-2 0,1 1 1 0,1 3 0 0,2-1 1 15,1 1-3-15,-3 3 1 0,-7-6-2 16,-2 3 2-16,0 1-1 0,-2-2 0 0,6 4 1 0,-1 0 0 16,1-2-3-16,0 2 1 0,-6 2-1 0,2-1 2 15,-2 1 0-15,2 1 0 0,-20-5 1 0,10 4 0 16,-3 1 1-16,2 1 0 0,6 3 0 0,-5-2-1 0,-1 0 1 15,4 0 1-15,-16 0-1 0,7-2 1 16,-1 2-1-16,0 2 1 0,-7 0 0 0,0 1 0 16,-3 4-1-16,1 0 1 0,-3 0 0 0,-3 4 0 0,-2 1 0 15,-1 0 0-15,-8 4 0 0,0 1 0 0,-5 2 0 16,-1 2 0-16</inkml:trace>
  <inkml:trace contextRef="#ctx0" brushRef="#br0" timeOffset="7716.09">17889 11304 1143 0,'8'3'0'0,"-8"-3"0"16,11 6 0-16,-11-6 1 0,11 3 0 0,-11-3 0 15,6 0 2-15,-6 0-3 0,1 4 0 0,-1-4 0 16,0 17 1-16,2 0-1 0,4 4 0 0,-4 3 0 16,0 4 0-16,-1 3-1 0,1 5 0 0,-2 2-1 15,-2 2 1-15,1-3-2 0,-1 1 1 0,0 3-1 16,-4 4 1-16,3 0-1 0,-3 5 1 0,-1-1-1 16,-3 1 1-16,-1 0-1 0,-2 0 0 0,4 2 0 15,1 5 1-15,3 4 1 0,-1 5 0 0,-1 1-1 16,-1 1 1-16,1-3 1 0,1 5 0 0,-1 2 0 0,3 1 1 15,0 1 3-15,0 1-1 0,-3 1 1 0,1-2 0 16,1 3 5-16,-3-1 1 0,3 2-1 16,1-2 1-16,2 0-2 0,2 2 1 0,-4-2 0 0,4-5 0 15,4 0-1-15,-2-2 0 0,2 0 0 0,-2-1-1 0,1 3 0 16,1 3 0-16,0-5 0 0,1 2 0 0,3-1-2 16,3 1 1-16,-2-2-1 0,-1-2 1 0,-3-3-1 15,-1 0 1-15,2-1 0 0,-1-1-1 0,3 0 1 0,1 4-1 16,0 0 1-16,-1-2 0 0,-1 0 2 0,3-2-1 15,-1 2 1-15,0 2 1 0,1 1 0 0,-1-1 1 16,-2-2 0-16,1 4 1 0,-1 1 0 0,-1 2 0 16,3-5 0-16,-1 3 0 0,3 3-1 0,2 3 2 15,-2-1-1-15,-2 4 0 0,1 2 0 0,-3 1 2 16,1 0-2-16,-3 3 1 0,1 0 0 0,-1 3 0 16,1 5 0-16,0-1 1 0,1 1-4 0,-3-2 0 15,1 0-1-15,1-2 1 0,-1-3-2 0,1 0 0 0,-2-2 0 16,0-5-1-16,-1-4-2 0,1 1 0 15,0-3 1-15,-2-1-1 0,-1-5-3 0,1 0 0 0,4-7 1 16,-4-7-1-16,1-11-1 0,-1-8 0 0,0-5 0 16,0-8 0-16,-2-6-1 0,0-5-1 0,0-9 1 15,4 2 1-15,-4-2-5 0,7-12-1 0</inkml:trace>
  <inkml:trace contextRef="#ctx0" brushRef="#br0" timeOffset="10683.72">18467 11404 778 0,'4'-1'0'0,"-4"1"0"0,16-4 0 0,-16 4 6 0,25-15 1 16,-25 15-2-16,31-21 2 0,-31 21 1 0,34-21 0 16,-34 21 0-16,35-26-1 0,-13 7-3 0,5 2 0 15,-5-1 1-15,2-1-1 0,4 0-2 0,-2 0 2 16,4 2-2-16,2 0 1 0,1 1 3 0,3-5 0 16,-1 2-1-16,-1-1 2 0,1-1 2 0,2-2 0 15,-3 1 0-15,1-1 1 0,1 1-1 0,-1-1 0 16,4 3 0-16,6-5 0 0,-2 5 3 0,1-5 2 0,5 8-1 15,3-4 1-15,2-1 0 0,-4 3 1 0,6 1-1 16,2 1 2-16,2 0 4 0,1 3 2 0,-1-2-1 16,1 1 0-16,1 1 0 0,1-3-1 0,4 1 0 15,2 1 1-15,6 1 1 0,3-4-1 0,-7 3 0 16,-1-4 2-16,-2 5-6 0,-3-5-1 0,2 5 1 16,4-3 1-16,1 1-4 0,5 1 0 0,-3 1 1 15,1-4-1-15,-1 5-4 0,3 1 2 0,1 1-1 16,-2 1 0-16,1-1-2 0,-3 1 0 0,5 1 0 0,3 4 0 15,0-4-2-15,-1 3 1 0,1 0-2 0,-1 3 2 16,1 1-2-16,0 0-1 0,0 1 1 0,-2 1 0 16,0 3 0-16,0 2 1 0,0-3 0 0,4 2 1 0,2-1-3 15,-1 0 2-15,-1 1 0 0,-2 1 0 0,-4-3-1 16,3 0 1-16,-1-1 0 0,0-1 1 0,2-1-3 16,0-3 1-16,0 1-1 0,0-1 1 0,3 2-1 15,1-4 0-15,0 0 1 0,0-1-1 0,-1-1-1 16,-1-1 0-16,2 2 1 0,-2 0-1 0,-2 4 0 15,0-1-1-15,0-1 0 0,-2 2 1 0,4-1-2 0,1 3 1 16,1 1 0-16,-2-2 0 0,2 0-1 0,1 2 0 16,-1 0 1-16,1 0-1 0,1 0-1 15,1 0 1-15,-1 0 0 0,-4 0 1 0,-8 0-1 0,-1 0 0 16,1 2 0-16,4 1 2 0,4 1-3 0,0-4 1 16,-4 1-1-16,2 1 2 0,-2 3-1 0,0-1 0 15,0-4 0-15,1 3 1 0,-1 2-1 0,-2-3 0 16,2 0 0-16,0 0 0 0,2-2 2 0,0-2 0 0,-2 0 0 15,0 0 0-15,0 2 1 0,2-3 0 0,-1 1 1 16,-1-1 0-16,-2-1-1 0,0 1 1 0,-1-1-1 16,-1-1 1-16,0 0 0 0,1 2-1 0,-1-3 1 15,1 3-1-15,-1-4 0 0,-3 2-1 0,-1 1 1 16,-1 1-1-16,-2 1 0 0,-2-1 0 0,2-2 1 16,2 3-1-16,2 2 0 0,-3-2-1 0,1 2 0 15,0-3 1-15,-2 3-2 0,0 0 1 0,0 0 0 16,0 0 0-16,-2 0-2 0,4 0 1 0,-2 0 1 15,-2 0-1-15,-2 0-1 0,-2 0 0 0,-1 0 0 16,-1 0 0-16,-5 3-1 0,0-1 1 0,0 1 0 16,0 1 1-16,0-4-2 0,0 3 0 0,-1-3 0 0,-1 0 1 15,-1 0-1-15,-3-3 0 0,-3-1 0 0,-1 4 0 16,-1 0 0-16,-2 0 0 0,0 0 0 0,1 0 0 16,3 0 0-16,1 0 0 0,-3 0 0 0,-4-1 1 0,-4 1-1 15,-1 0 0-15,1-2 0 0,0 0 0 0,4 2 0 16,0 0 0-16,0 0 0 0,0 0 0 0,-2 0 0 15,0 2 0-15,-1 0 0 0,-3-1 0 0,-1 3 0 16,-3-4 0-16,-1 3 0 0,-2 2 0 0,-2 4-1 0,-2 0 1 16,-3-2 0-16,-1 1 0 0,-1 1-1 0,0 0 1 15,-1-1-2-15,-1 3 2 0,-2 1-1 0,0 0 0 16,-2 0 0-16,0 0 1 0,0 2-1 0,0-2 0 16,0 0 0-16,0 4 1 0,0-1-1 0,-2 1 0 15,1-1-1-15,-3 3 2 0,0 2-1 0,-1 1 0 16,-3 0 0-16,3-2 1 0,1 2-1 0,0 1 0 0,-1 3 0 15,-1-1 1-15,1 0 0 0,-1 0 0 16,2 2 0-16,1 2 0 0,-1 1 0 0,-2 1 1 0,-1-1-1 16,-2-1 1-16,-4 1 0 0,-2 2 1 15,2 1 1-15,4-3-1 0,1 0 1 0,3 3 0 0,-3-3 1 16,-3 4 0-16,-2 3 0 0,-4-5 0 0,3 4 1 16,1 1-1-16,0 6 1 0,-2 1-1 0,2 0 1 15,0 1-1-15,0-3-1 0,-2 4 2 0,2 2-2 16,0 1 2-16,-2 3-1 0,0 0 1 0,2-6-1 15,0 6 1-15,-2-6 0 0,0 0 1 0,1 1 0 16,1 5-1-16,1 0 0 0,1 0 0 0,0 2 1 16,-2-3 0-16,0 2-2 0,0-1 1 0,2-3-1 0,2 2 1 15,-1 0-1-15,1-5 0 0,0 6 1 0,0 0-1 16,-1 3-1-16,1 1 0 0,0 1 0 0,0-1 1 16,-3 2-4-16,1 2 1 0,0-5 0 0,0 5 0 15,0 1-1-15,0 4 0 0,1 0 0 0,3-5 1 0,0 3-1 16,-1-1 0-16,1 0 0 0,-2-1 0 15,-1-1 0-15,1 2 0 0,0-1 0 0,-2 1 0 0,-1-1 0 16,1 1 0-16,0-2 0 0,0 1 0 0,0-4 0 16,0 1 0-16,0-2 0 0,-1 4 1 0,-1 0 1 15,-1 0-1-15,-1-1 0 0,2 0 0 0,3-1 1 16,1 0 0-16,-2 2 1 0,0-1 0 0,0-2-1 0,0 1 2 16,0 0-1-16,-1 0 0 0,3-1 1 0,0-3-1 15,-2 1 0-15,0-2 2 0,-2-2-2 0,-2-3 1 16,2-1-1-16,0-1 0 0,0 2 1 0,0 0 0 15,-2 1 0-15,0 3 0 0,0 0 2 0,0 1-1 0,2 0 1 16,0-2 1-16,-2 1-3 0,1-1 2 0,-1-2-2 16,0-3 2-16,0 0-2 0,-2 2 2 0,0-5-2 15,1 1 2-15,-1-2-1 0,0-3-1 0,1-1 1 16,-3-1 0-16,0 0-1 0,3-1 0 0,-1-4-1 16,-2 0 2-16,1-1-3 0,-1-3 1 0,1 1 0 15,-1 0 0-15,0-1-2 0,1 3 1 0,-1-2 1 16,1-2-1-16,-1-2-1 0,0-2 1 0,1-1-1 15,-3 0 2-15,-1 0-2 0,-2-1 0 0,0-1 0 16,-2-1 1-16,0-1-1 0,0-3 2 0,-2 1-2 16,-2-1 1-16,-2 0-1 0,-1 0 0 0,-1 0 0 0,-1 0 1 15,0 1-2-15,-1 1 0 0,1-2 0 16,-2-2 1-16,-1-2-1 0,1 1 0 0,-2-1 0 0,0 0 0 16,2 1-1-16,-2-3-1 0,-2 1 1 0,-4 0 1 0,0-2-2 15,-1-2 0-15,-1 0 0 0,1 0 0 16,-1 2-3-16,-1 0 0 0,-1 0 1 0,-1-2-1 0,-2 2 0 15,-2 0-1-15,0-2 1 0,2 0 0 0,-4-1 2 16,0-2 0-16,-1-1 0 0,-1 3 1 0,0-1 1 0,-2 2 1 16,3 1-1-16,-1-3 1 0,0 0 0 0,-1-1 0 15,-3 2 0-15,3-1 0 0,-6-1 0 0,-2 0 0 16,-1-1 0-16,1 1 1 0,2 0-1 0,0-1 1 16,0 1-1-16,0-2 1 0,0 0-1 0,1 0 1 15,-1 0 0-15,-2-2 0 0,-2 1 0 16,-2-1 1-16,1 0-1 0,1-1 0 0,0-1 0 0,0-1 0 15,-2 0 0-15,2 0 0 0,-3 0 0 0,-1-1 2 16,0 1-2-16,3 2 1 0,1-4-1 0,0 0 0 16,-2 2 0-16,-2 1 2 0,1 1-1 0,-3-2 0 0,1-1 0 15,-1 1 2-15,3 2-2 0,1 1 0 0,0-1 0 16,-3-3 1-16,-1 1-2 0,3 0 1 0,-3 0 0 16,-1 0 1-16,-1-1-1 0,1 1 1 0,0 0-1 15,1-2 2-15,5 0-3 0,1 0 0 0,-4 0 0 16,0 0 1-16,1 1-1 0,-1-1 2 0,0 0-2 15,-1 0 1-15,0 0-1 0,-1 0 1 0,2 2 1 16,-3 1-1-16,0 1 0 0,-3-1 0 0,3 1 1 16,2-1-1-16,1 3 0 0,0-1 0 0,-3-2 1 0,2 1-1 15,-5 0-1-15,-1-1 1 0,2 2 1 0,4 1-1 16,3-3 0-16,2 1 0 0,-2-1 1 0,0 1-1 0,-3-1 0 16,-2 1 0-16,1-1 0 0,4 1 2 0,2 1-2 15,2 0 1-15,-2-1 0 0,-1 0 0 16,3-1 0-16,-2 1 2 0,-2-1-2 0,2-1 2 0,0 0-1 15,0 0 1-15,0-1-1 0,1 1 2 0,0 0-1 16,3 0 1-16,0 3 0 0,-2 0 0 0,0-1-1 16,-2-1 1-16,0 1-2 0,0 0 2 0,0-1-1 15,2-1 1-15,0 1-1 0,0 3 1 0,-3-1 0 16,-3-1 0-16,4-1 1 0,2 2 0 0,2 2-3 0,3 0 2 16,-1-1 0-16,-4-1-1 0,-2 0 0 0,2-1 0 15,-2 1 0-15,2 0 0 0,4 0 0 0,0 1-1 16,-1-3 1-16,1 1 0 0,0-1 1 0,-1 1 0 15,1-1-1-15,-2 3 1 0,0 1-2 0,-4 0 2 0,2-2 0 16,2 0-1-16,1 2 0 0,1 0 0 0,0-1 1 16,-1-1 0-16,-1-2-3 0,0 1 1 0,4-1 1 15,-3 1-1-15,1-1 0 0,0 3-1 0,-2-1 0 16,-1 0 2-16,1 1-2 0,-2-1 1 0,0 0-1 16,0 0 0-16,4 1 0 0,-1-1-1 0,1 2 0 15,-2 0 0-15,-2-2 0 0,-2 2-1 0,2 2 0 16,2 0 1-16,0-1-2 0,0 1 1 0,-1 0 0 15,-1 0 0-15,-3-1-1 0,-3-1 0 0,2 0 0 16,4 2 0-16,4 1 0 0,1 1 0 0,-1-1 0 16,-2-1 0-16,2 0-1 0,-3 0 1 0,-1 1 0 15,-2 1 0-15,1-1-1 0,-1 0 1 0,0 1 0 16,2-1 0-16,2 1-1 0,3-2 1 0,-1 1-1 0,0 0 1 16,1 1-1-16,-3-1 1 0,2 1 0 15,-1 1 0-15,-1 2-1 0,0 0 1 0,0-2 0 0,-2-1 0 16,0-1-1-16,-2 0 1 0,2 3 0 0,3-1 0 0,-1 3-2 15,2-1 2-15,0 0-1 0,1-1 1 0,1 0-1 16,-1 1 1-16,1-1-1 0,-2 0 1 0,-1 3-1 0,1-2 1 16,0 0-1-16,1 2 1 0,-3 1-1 0,2 0 1 15,-1 1 0-15,1-1 0 0,2 1-1 16,1-1 1-16,-1 0 0 0,3 2 0 0,-2 1-2 0,4-1 2 16,-1 0 0-16,-5-2 0 0,-1 2 0 0,-2 0 0 15,2-1 0-15,3 1 0 0,4 0 0 16,2 0 0-16,-5-1 0 0,-1 1 2 0,-1-2-2 0,-1 0 1 15,2 1 0-15,1-3 0 0,-3 1 0 0,3-2 0 16,-1 0 0-16,1 0 2 0,1-2-3 0,2 0 1 16</inkml:trace>
</inkml:ink>
</file>

<file path=ppt/ink/ink9.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9T00:37:51.913"/>
    </inkml:context>
    <inkml:brush xml:id="br0">
      <inkml:brushProperty name="width" value="0.05292" units="cm"/>
      <inkml:brushProperty name="height" value="0.05292" units="cm"/>
      <inkml:brushProperty name="color" value="#FF0000"/>
    </inkml:brush>
  </inkml:definitions>
  <inkml:trace contextRef="#ctx0" brushRef="#br0">28853 15736 967 0,'-2'3'0'0,"2"-3"0"0,0 4 0 0,0-4 31 16,0-2 1-16,0 2-1 0,0 0 2 0,0 0 28 15,0 0 1-15,0 0 0 0,0 0 0 0,0 0-9 16,0 0 2-16,0 0 0 0,0 0 0 0,0 0-16 16,0 2-1-16,0-2 0 0,0 7 0 0,0-7-20 0,0 3 1 15,0-3 0-15,0 4 0 0,0-4-9 0,5 5 1 16,-5-5 1-16,13 10-1 0,-13-10-4 0,15 7 1 16,-15-7-2-16,25 12 2 0,-7-3-1 0,1 1 0 15,1-3-1-15,3 0 1 0,5 0-4 0,1-2 2 16,1 1-1-16,-2-1 1 0,2 0-2 0,0 0 1 0,3 2-1 15,5-3 0-15,4-1 0 0,3 0 0 0,0-1-1 16,-6 0 2-16,0-2-1 0,0-2 0 0,2 0 1 16,2 1-1-16,2 1 3 0,1 0-1 0,1 0 1 15,0 0 1-15,-1 0-1 0,-1 1 2 0,0 3-1 16,-3-2 1-16,1-1 0 0,-2 1-1 0,0 0 1 16,0 0 1-16,2-1-1 0,0 1 1 0,-4 0-1 15,-2-1 1-15,-3 1-2 0,-2 0 1 0,-3 0-1 16,1 1 1-16,-2 1 7 0,-4-1 1 0,1 2-1 15,-5 2 1-15,-3-2 8 0,-4 1-1 0,-2-1 1 16,-2-2-1-16,-1-1 3 0,-4 0 1 0,-4-2-1 0,7 5 1 16,-7-5-4-16,6 7 1 0,-6-7-1 0,3 7 1 15,-3-7-6-15,4 5 0 0,-4-5 0 0,4 3 1 16,-4-3-4-16,0 4-1 0,-8-4 1 0,-8-4-1 0,-16-1-2 16,-7-4-1-16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8D5790-93B3-485C-8092-7BF724F769AB}" type="datetimeFigureOut">
              <a:rPr lang="es-CL" smtClean="0"/>
              <a:t>06-05-2025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6A8F1-6872-4F1D-A3DB-2C0BA2004203}" type="slidenum">
              <a:rPr lang="es-CL" smtClean="0"/>
              <a:t>‹Nº›</a:t>
            </a:fld>
            <a:endParaRPr lang="es-CL"/>
          </a:p>
        </p:txBody>
      </p:sp>
    </p:spTree>
    <p:extLst>
      <p:ext uri="{BB962C8B-B14F-4D97-AF65-F5344CB8AC3E}">
        <p14:creationId xmlns:p14="http://schemas.microsoft.com/office/powerpoint/2010/main" val="3766225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276A8F1-6872-4F1D-A3DB-2C0BA2004203}" type="slidenum">
              <a:rPr lang="es-CL" smtClean="0"/>
              <a:t>1</a:t>
            </a:fld>
            <a:endParaRPr lang="es-CL"/>
          </a:p>
        </p:txBody>
      </p:sp>
    </p:spTree>
    <p:extLst>
      <p:ext uri="{BB962C8B-B14F-4D97-AF65-F5344CB8AC3E}">
        <p14:creationId xmlns:p14="http://schemas.microsoft.com/office/powerpoint/2010/main" val="944978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CAB6B-1C42-3372-A9AF-A1DDEB355B9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D894BCF-87BF-E2C0-32C4-ED52EB611F2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004D91A-FDFA-5EFA-ED27-E64D2E2F36F4}"/>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83FD45B5-B11F-6855-F98A-2262CB1BCE0A}"/>
              </a:ext>
            </a:extLst>
          </p:cNvPr>
          <p:cNvSpPr>
            <a:spLocks noGrp="1"/>
          </p:cNvSpPr>
          <p:nvPr>
            <p:ph type="sldNum" sz="quarter" idx="5"/>
          </p:nvPr>
        </p:nvSpPr>
        <p:spPr/>
        <p:txBody>
          <a:bodyPr/>
          <a:lstStyle/>
          <a:p>
            <a:fld id="{4276A8F1-6872-4F1D-A3DB-2C0BA2004203}" type="slidenum">
              <a:rPr lang="es-CL" smtClean="0"/>
              <a:t>10</a:t>
            </a:fld>
            <a:endParaRPr lang="es-CL"/>
          </a:p>
        </p:txBody>
      </p:sp>
    </p:spTree>
    <p:extLst>
      <p:ext uri="{BB962C8B-B14F-4D97-AF65-F5344CB8AC3E}">
        <p14:creationId xmlns:p14="http://schemas.microsoft.com/office/powerpoint/2010/main" val="8584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1A9D8-C54D-B2C9-43F9-F0E9123602F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760DCF1-6A96-4A9A-D877-81C01CAE0B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4094635-7DA1-D7B1-2C21-D26E41B66841}"/>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AB9B1931-B22B-79A0-1497-893FBCB05160}"/>
              </a:ext>
            </a:extLst>
          </p:cNvPr>
          <p:cNvSpPr>
            <a:spLocks noGrp="1"/>
          </p:cNvSpPr>
          <p:nvPr>
            <p:ph type="sldNum" sz="quarter" idx="5"/>
          </p:nvPr>
        </p:nvSpPr>
        <p:spPr/>
        <p:txBody>
          <a:bodyPr/>
          <a:lstStyle/>
          <a:p>
            <a:fld id="{4276A8F1-6872-4F1D-A3DB-2C0BA2004203}" type="slidenum">
              <a:rPr lang="es-CL" smtClean="0"/>
              <a:t>11</a:t>
            </a:fld>
            <a:endParaRPr lang="es-CL"/>
          </a:p>
        </p:txBody>
      </p:sp>
    </p:spTree>
    <p:extLst>
      <p:ext uri="{BB962C8B-B14F-4D97-AF65-F5344CB8AC3E}">
        <p14:creationId xmlns:p14="http://schemas.microsoft.com/office/powerpoint/2010/main" val="779066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64EDA-4E7F-ED59-ACB7-59C15488E20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517EAD1-965E-E67D-A281-EE6C6088C81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B170908-477A-3480-1ECC-BB834E23E2CD}"/>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5F0A03F9-8673-5F5D-D7F7-165D4D3DB9F3}"/>
              </a:ext>
            </a:extLst>
          </p:cNvPr>
          <p:cNvSpPr>
            <a:spLocks noGrp="1"/>
          </p:cNvSpPr>
          <p:nvPr>
            <p:ph type="sldNum" sz="quarter" idx="5"/>
          </p:nvPr>
        </p:nvSpPr>
        <p:spPr/>
        <p:txBody>
          <a:bodyPr/>
          <a:lstStyle/>
          <a:p>
            <a:fld id="{4276A8F1-6872-4F1D-A3DB-2C0BA2004203}" type="slidenum">
              <a:rPr lang="es-CL" smtClean="0"/>
              <a:t>12</a:t>
            </a:fld>
            <a:endParaRPr lang="es-CL"/>
          </a:p>
        </p:txBody>
      </p:sp>
    </p:spTree>
    <p:extLst>
      <p:ext uri="{BB962C8B-B14F-4D97-AF65-F5344CB8AC3E}">
        <p14:creationId xmlns:p14="http://schemas.microsoft.com/office/powerpoint/2010/main" val="172606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73DE9-83FD-9243-0CF5-6ABEBBCF52E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A71274F-0AFA-B76F-ABCA-2B34971FC02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4492CE3-0AF8-B1A8-41B7-B29655B39BE2}"/>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E249C64C-EF92-796B-F5ED-906707A2E92A}"/>
              </a:ext>
            </a:extLst>
          </p:cNvPr>
          <p:cNvSpPr>
            <a:spLocks noGrp="1"/>
          </p:cNvSpPr>
          <p:nvPr>
            <p:ph type="sldNum" sz="quarter" idx="5"/>
          </p:nvPr>
        </p:nvSpPr>
        <p:spPr/>
        <p:txBody>
          <a:bodyPr/>
          <a:lstStyle/>
          <a:p>
            <a:fld id="{4276A8F1-6872-4F1D-A3DB-2C0BA2004203}" type="slidenum">
              <a:rPr lang="es-CL" smtClean="0"/>
              <a:t>13</a:t>
            </a:fld>
            <a:endParaRPr lang="es-CL"/>
          </a:p>
        </p:txBody>
      </p:sp>
    </p:spTree>
    <p:extLst>
      <p:ext uri="{BB962C8B-B14F-4D97-AF65-F5344CB8AC3E}">
        <p14:creationId xmlns:p14="http://schemas.microsoft.com/office/powerpoint/2010/main" val="1761267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46B48-452F-5E02-9F6E-493277BC2F1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AE03649-6767-1BE0-6EB5-EB57E930CAE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32336F9-F680-D9D5-2656-E51D98FD5F1C}"/>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46BE5F69-E037-3454-CE54-F886E146C18B}"/>
              </a:ext>
            </a:extLst>
          </p:cNvPr>
          <p:cNvSpPr>
            <a:spLocks noGrp="1"/>
          </p:cNvSpPr>
          <p:nvPr>
            <p:ph type="sldNum" sz="quarter" idx="5"/>
          </p:nvPr>
        </p:nvSpPr>
        <p:spPr/>
        <p:txBody>
          <a:bodyPr/>
          <a:lstStyle/>
          <a:p>
            <a:fld id="{4276A8F1-6872-4F1D-A3DB-2C0BA2004203}" type="slidenum">
              <a:rPr lang="es-CL" smtClean="0"/>
              <a:t>14</a:t>
            </a:fld>
            <a:endParaRPr lang="es-CL"/>
          </a:p>
        </p:txBody>
      </p:sp>
    </p:spTree>
    <p:extLst>
      <p:ext uri="{BB962C8B-B14F-4D97-AF65-F5344CB8AC3E}">
        <p14:creationId xmlns:p14="http://schemas.microsoft.com/office/powerpoint/2010/main" val="1311631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BE409-CE3F-F120-FE8B-10F43DFFF97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630CC37-ED25-2E83-BABB-F7AAC3B183C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E4D25C4-4498-E964-B05D-4793DD5668F0}"/>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7FBF368D-8766-2E0B-433A-854946069744}"/>
              </a:ext>
            </a:extLst>
          </p:cNvPr>
          <p:cNvSpPr>
            <a:spLocks noGrp="1"/>
          </p:cNvSpPr>
          <p:nvPr>
            <p:ph type="sldNum" sz="quarter" idx="5"/>
          </p:nvPr>
        </p:nvSpPr>
        <p:spPr/>
        <p:txBody>
          <a:bodyPr/>
          <a:lstStyle/>
          <a:p>
            <a:fld id="{4276A8F1-6872-4F1D-A3DB-2C0BA2004203}" type="slidenum">
              <a:rPr lang="es-CL" smtClean="0"/>
              <a:t>15</a:t>
            </a:fld>
            <a:endParaRPr lang="es-CL"/>
          </a:p>
        </p:txBody>
      </p:sp>
    </p:spTree>
    <p:extLst>
      <p:ext uri="{BB962C8B-B14F-4D97-AF65-F5344CB8AC3E}">
        <p14:creationId xmlns:p14="http://schemas.microsoft.com/office/powerpoint/2010/main" val="1248948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E776E-69E0-48DA-7137-03B6949D70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0364DBC-4E95-4678-A38B-6EB75B471C6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F3EA37C-6C40-73DB-CE4C-9144ECB51B7E}"/>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708B6B18-ADFE-74A0-44E3-3A5DE80FC61A}"/>
              </a:ext>
            </a:extLst>
          </p:cNvPr>
          <p:cNvSpPr>
            <a:spLocks noGrp="1"/>
          </p:cNvSpPr>
          <p:nvPr>
            <p:ph type="sldNum" sz="quarter" idx="5"/>
          </p:nvPr>
        </p:nvSpPr>
        <p:spPr/>
        <p:txBody>
          <a:bodyPr/>
          <a:lstStyle/>
          <a:p>
            <a:fld id="{4276A8F1-6872-4F1D-A3DB-2C0BA2004203}" type="slidenum">
              <a:rPr lang="es-CL" smtClean="0"/>
              <a:t>16</a:t>
            </a:fld>
            <a:endParaRPr lang="es-CL"/>
          </a:p>
        </p:txBody>
      </p:sp>
    </p:spTree>
    <p:extLst>
      <p:ext uri="{BB962C8B-B14F-4D97-AF65-F5344CB8AC3E}">
        <p14:creationId xmlns:p14="http://schemas.microsoft.com/office/powerpoint/2010/main" val="717287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3C443-1F5E-8DD1-C604-3486BFDD2E6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E08438F-7B67-4ADA-A75A-ACC2001F970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BF702A4-03B2-4B42-726C-11483985CD8B}"/>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D3AB0E7A-5B74-736C-D92E-4CEA01B418BD}"/>
              </a:ext>
            </a:extLst>
          </p:cNvPr>
          <p:cNvSpPr>
            <a:spLocks noGrp="1"/>
          </p:cNvSpPr>
          <p:nvPr>
            <p:ph type="sldNum" sz="quarter" idx="5"/>
          </p:nvPr>
        </p:nvSpPr>
        <p:spPr/>
        <p:txBody>
          <a:bodyPr/>
          <a:lstStyle/>
          <a:p>
            <a:fld id="{4276A8F1-6872-4F1D-A3DB-2C0BA2004203}" type="slidenum">
              <a:rPr lang="es-CL" smtClean="0"/>
              <a:t>17</a:t>
            </a:fld>
            <a:endParaRPr lang="es-CL"/>
          </a:p>
        </p:txBody>
      </p:sp>
    </p:spTree>
    <p:extLst>
      <p:ext uri="{BB962C8B-B14F-4D97-AF65-F5344CB8AC3E}">
        <p14:creationId xmlns:p14="http://schemas.microsoft.com/office/powerpoint/2010/main" val="2632744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B5B55-8541-86B8-EDF0-615C4E4B1FC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DDEB6D-87E8-4D18-2594-D208086A512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EB42A94-AC94-BB89-532B-3E54CC0F8FE9}"/>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0FE71360-4684-E91F-138B-C8919EBA1651}"/>
              </a:ext>
            </a:extLst>
          </p:cNvPr>
          <p:cNvSpPr>
            <a:spLocks noGrp="1"/>
          </p:cNvSpPr>
          <p:nvPr>
            <p:ph type="sldNum" sz="quarter" idx="5"/>
          </p:nvPr>
        </p:nvSpPr>
        <p:spPr/>
        <p:txBody>
          <a:bodyPr/>
          <a:lstStyle/>
          <a:p>
            <a:fld id="{4276A8F1-6872-4F1D-A3DB-2C0BA2004203}" type="slidenum">
              <a:rPr lang="es-CL" smtClean="0"/>
              <a:t>18</a:t>
            </a:fld>
            <a:endParaRPr lang="es-CL"/>
          </a:p>
        </p:txBody>
      </p:sp>
    </p:spTree>
    <p:extLst>
      <p:ext uri="{BB962C8B-B14F-4D97-AF65-F5344CB8AC3E}">
        <p14:creationId xmlns:p14="http://schemas.microsoft.com/office/powerpoint/2010/main" val="2341609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53209-34DA-4685-F67F-7283C4A3C77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3BE298D-6433-C844-A052-DFD1D494B37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ADC6315-3B14-3C0D-36CC-58ABE74824F3}"/>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70016E80-B24D-A03B-8D9C-EA43F9D149E4}"/>
              </a:ext>
            </a:extLst>
          </p:cNvPr>
          <p:cNvSpPr>
            <a:spLocks noGrp="1"/>
          </p:cNvSpPr>
          <p:nvPr>
            <p:ph type="sldNum" sz="quarter" idx="5"/>
          </p:nvPr>
        </p:nvSpPr>
        <p:spPr/>
        <p:txBody>
          <a:bodyPr/>
          <a:lstStyle/>
          <a:p>
            <a:fld id="{4276A8F1-6872-4F1D-A3DB-2C0BA2004203}" type="slidenum">
              <a:rPr lang="es-CL" smtClean="0"/>
              <a:t>19</a:t>
            </a:fld>
            <a:endParaRPr lang="es-CL"/>
          </a:p>
        </p:txBody>
      </p:sp>
    </p:spTree>
    <p:extLst>
      <p:ext uri="{BB962C8B-B14F-4D97-AF65-F5344CB8AC3E}">
        <p14:creationId xmlns:p14="http://schemas.microsoft.com/office/powerpoint/2010/main" val="175343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2D6DD-8792-BBE2-F937-49E5CE23B30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7E8EA04-594B-6F71-1CA2-3EC7D53D19C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2BE6790-498B-B82D-D8A0-F00AACF9AE3E}"/>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6ED24AF2-74A6-2C1C-4F5D-FC1DA398604F}"/>
              </a:ext>
            </a:extLst>
          </p:cNvPr>
          <p:cNvSpPr>
            <a:spLocks noGrp="1"/>
          </p:cNvSpPr>
          <p:nvPr>
            <p:ph type="sldNum" sz="quarter" idx="5"/>
          </p:nvPr>
        </p:nvSpPr>
        <p:spPr/>
        <p:txBody>
          <a:bodyPr/>
          <a:lstStyle/>
          <a:p>
            <a:fld id="{4276A8F1-6872-4F1D-A3DB-2C0BA2004203}" type="slidenum">
              <a:rPr lang="es-CL" smtClean="0"/>
              <a:t>2</a:t>
            </a:fld>
            <a:endParaRPr lang="es-CL"/>
          </a:p>
        </p:txBody>
      </p:sp>
    </p:spTree>
    <p:extLst>
      <p:ext uri="{BB962C8B-B14F-4D97-AF65-F5344CB8AC3E}">
        <p14:creationId xmlns:p14="http://schemas.microsoft.com/office/powerpoint/2010/main" val="2394369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E4AAA-1D97-8DAE-B256-A1B5C5AF9C4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2920C65-549C-E483-DD65-03E38A5EE15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658564D-F982-FD1A-FBE9-1ED8957A9CC5}"/>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31C45711-FA44-3731-61AB-BB89225105A4}"/>
              </a:ext>
            </a:extLst>
          </p:cNvPr>
          <p:cNvSpPr>
            <a:spLocks noGrp="1"/>
          </p:cNvSpPr>
          <p:nvPr>
            <p:ph type="sldNum" sz="quarter" idx="5"/>
          </p:nvPr>
        </p:nvSpPr>
        <p:spPr/>
        <p:txBody>
          <a:bodyPr/>
          <a:lstStyle/>
          <a:p>
            <a:fld id="{4276A8F1-6872-4F1D-A3DB-2C0BA2004203}" type="slidenum">
              <a:rPr lang="es-CL" smtClean="0"/>
              <a:t>20</a:t>
            </a:fld>
            <a:endParaRPr lang="es-CL"/>
          </a:p>
        </p:txBody>
      </p:sp>
    </p:spTree>
    <p:extLst>
      <p:ext uri="{BB962C8B-B14F-4D97-AF65-F5344CB8AC3E}">
        <p14:creationId xmlns:p14="http://schemas.microsoft.com/office/powerpoint/2010/main" val="1772917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A361A-CF00-B6B2-B98F-670A64BE835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C3E9360-7EBA-251A-4EDD-CA801012142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9B0D017-3B6F-8B79-910A-82EDD8199D01}"/>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5C600592-65C7-C7A1-3AB2-3B5353D93849}"/>
              </a:ext>
            </a:extLst>
          </p:cNvPr>
          <p:cNvSpPr>
            <a:spLocks noGrp="1"/>
          </p:cNvSpPr>
          <p:nvPr>
            <p:ph type="sldNum" sz="quarter" idx="5"/>
          </p:nvPr>
        </p:nvSpPr>
        <p:spPr/>
        <p:txBody>
          <a:bodyPr/>
          <a:lstStyle/>
          <a:p>
            <a:fld id="{4276A8F1-6872-4F1D-A3DB-2C0BA2004203}" type="slidenum">
              <a:rPr lang="es-CL" smtClean="0"/>
              <a:t>21</a:t>
            </a:fld>
            <a:endParaRPr lang="es-CL"/>
          </a:p>
        </p:txBody>
      </p:sp>
    </p:spTree>
    <p:extLst>
      <p:ext uri="{BB962C8B-B14F-4D97-AF65-F5344CB8AC3E}">
        <p14:creationId xmlns:p14="http://schemas.microsoft.com/office/powerpoint/2010/main" val="2734780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C8B95-284A-97CC-73E7-072981A1851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A13BAD4-99D4-6603-5172-218BBB9AE55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673C9B-7076-C855-67D6-369943A44D5E}"/>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CB05D9B2-005B-C954-C852-C4F2D4F029BE}"/>
              </a:ext>
            </a:extLst>
          </p:cNvPr>
          <p:cNvSpPr>
            <a:spLocks noGrp="1"/>
          </p:cNvSpPr>
          <p:nvPr>
            <p:ph type="sldNum" sz="quarter" idx="5"/>
          </p:nvPr>
        </p:nvSpPr>
        <p:spPr/>
        <p:txBody>
          <a:bodyPr/>
          <a:lstStyle/>
          <a:p>
            <a:fld id="{4276A8F1-6872-4F1D-A3DB-2C0BA2004203}" type="slidenum">
              <a:rPr lang="es-CL" smtClean="0"/>
              <a:t>22</a:t>
            </a:fld>
            <a:endParaRPr lang="es-CL"/>
          </a:p>
        </p:txBody>
      </p:sp>
    </p:spTree>
    <p:extLst>
      <p:ext uri="{BB962C8B-B14F-4D97-AF65-F5344CB8AC3E}">
        <p14:creationId xmlns:p14="http://schemas.microsoft.com/office/powerpoint/2010/main" val="2177928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3164A-0FA5-97DC-B22A-D92D6E6568B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37045AD-1502-0F48-1B93-FB7D76DAE66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2A7560E-6C56-1B47-D676-BF311AFD2D33}"/>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198EFE8E-B52E-B015-FE6A-24DF611EFB02}"/>
              </a:ext>
            </a:extLst>
          </p:cNvPr>
          <p:cNvSpPr>
            <a:spLocks noGrp="1"/>
          </p:cNvSpPr>
          <p:nvPr>
            <p:ph type="sldNum" sz="quarter" idx="5"/>
          </p:nvPr>
        </p:nvSpPr>
        <p:spPr/>
        <p:txBody>
          <a:bodyPr/>
          <a:lstStyle/>
          <a:p>
            <a:fld id="{4276A8F1-6872-4F1D-A3DB-2C0BA2004203}" type="slidenum">
              <a:rPr lang="es-CL" smtClean="0"/>
              <a:t>23</a:t>
            </a:fld>
            <a:endParaRPr lang="es-CL"/>
          </a:p>
        </p:txBody>
      </p:sp>
    </p:spTree>
    <p:extLst>
      <p:ext uri="{BB962C8B-B14F-4D97-AF65-F5344CB8AC3E}">
        <p14:creationId xmlns:p14="http://schemas.microsoft.com/office/powerpoint/2010/main" val="3684664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1EB54-A206-1B1D-3EE3-0665D1258EA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C9BB93D-D662-6012-B9B7-4D8D3FA2A5F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E0E861-4F0E-7729-5A07-E69E7140AF6C}"/>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033FE2D0-8C9C-D3E4-99F8-47BB78FF33AB}"/>
              </a:ext>
            </a:extLst>
          </p:cNvPr>
          <p:cNvSpPr>
            <a:spLocks noGrp="1"/>
          </p:cNvSpPr>
          <p:nvPr>
            <p:ph type="sldNum" sz="quarter" idx="5"/>
          </p:nvPr>
        </p:nvSpPr>
        <p:spPr/>
        <p:txBody>
          <a:bodyPr/>
          <a:lstStyle/>
          <a:p>
            <a:fld id="{4276A8F1-6872-4F1D-A3DB-2C0BA2004203}" type="slidenum">
              <a:rPr lang="es-CL" smtClean="0"/>
              <a:t>24</a:t>
            </a:fld>
            <a:endParaRPr lang="es-CL"/>
          </a:p>
        </p:txBody>
      </p:sp>
    </p:spTree>
    <p:extLst>
      <p:ext uri="{BB962C8B-B14F-4D97-AF65-F5344CB8AC3E}">
        <p14:creationId xmlns:p14="http://schemas.microsoft.com/office/powerpoint/2010/main" val="2826323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DBA45-F4A0-3885-AD0F-32B38BBB5CB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C8C9BE3-F9AB-391E-7F2C-8E1E71AA77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C4C5963-1367-516C-3D0A-CAC3ADCCDD33}"/>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E9CB9FD1-E7E6-7967-1ED2-3715B2BDB7B6}"/>
              </a:ext>
            </a:extLst>
          </p:cNvPr>
          <p:cNvSpPr>
            <a:spLocks noGrp="1"/>
          </p:cNvSpPr>
          <p:nvPr>
            <p:ph type="sldNum" sz="quarter" idx="5"/>
          </p:nvPr>
        </p:nvSpPr>
        <p:spPr/>
        <p:txBody>
          <a:bodyPr/>
          <a:lstStyle/>
          <a:p>
            <a:fld id="{4276A8F1-6872-4F1D-A3DB-2C0BA2004203}" type="slidenum">
              <a:rPr lang="es-CL" smtClean="0"/>
              <a:t>25</a:t>
            </a:fld>
            <a:endParaRPr lang="es-CL"/>
          </a:p>
        </p:txBody>
      </p:sp>
    </p:spTree>
    <p:extLst>
      <p:ext uri="{BB962C8B-B14F-4D97-AF65-F5344CB8AC3E}">
        <p14:creationId xmlns:p14="http://schemas.microsoft.com/office/powerpoint/2010/main" val="2129934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ABD2B-5E2F-8C57-F623-73DC7B69833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2E87397-FA42-D04D-5EFE-E5BB9A65B28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9A7B99-CA48-53D8-BAB3-BCC5988BE756}"/>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AC8F95AA-A44C-B91C-2D9F-67BA6426C22D}"/>
              </a:ext>
            </a:extLst>
          </p:cNvPr>
          <p:cNvSpPr>
            <a:spLocks noGrp="1"/>
          </p:cNvSpPr>
          <p:nvPr>
            <p:ph type="sldNum" sz="quarter" idx="5"/>
          </p:nvPr>
        </p:nvSpPr>
        <p:spPr/>
        <p:txBody>
          <a:bodyPr/>
          <a:lstStyle/>
          <a:p>
            <a:fld id="{4276A8F1-6872-4F1D-A3DB-2C0BA2004203}" type="slidenum">
              <a:rPr lang="es-CL" smtClean="0"/>
              <a:t>26</a:t>
            </a:fld>
            <a:endParaRPr lang="es-CL"/>
          </a:p>
        </p:txBody>
      </p:sp>
    </p:spTree>
    <p:extLst>
      <p:ext uri="{BB962C8B-B14F-4D97-AF65-F5344CB8AC3E}">
        <p14:creationId xmlns:p14="http://schemas.microsoft.com/office/powerpoint/2010/main" val="1653100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DEB68-5D69-02B2-D016-654A51BD7A3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C6D1EC2-2310-F0F4-7737-23C2F812A5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3A1990B-FE07-F33E-9128-B3E700681FC0}"/>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D6DAE904-A922-E326-33EE-C75D09273F37}"/>
              </a:ext>
            </a:extLst>
          </p:cNvPr>
          <p:cNvSpPr>
            <a:spLocks noGrp="1"/>
          </p:cNvSpPr>
          <p:nvPr>
            <p:ph type="sldNum" sz="quarter" idx="5"/>
          </p:nvPr>
        </p:nvSpPr>
        <p:spPr/>
        <p:txBody>
          <a:bodyPr/>
          <a:lstStyle/>
          <a:p>
            <a:fld id="{4276A8F1-6872-4F1D-A3DB-2C0BA2004203}" type="slidenum">
              <a:rPr lang="es-CL" smtClean="0"/>
              <a:t>27</a:t>
            </a:fld>
            <a:endParaRPr lang="es-CL"/>
          </a:p>
        </p:txBody>
      </p:sp>
    </p:spTree>
    <p:extLst>
      <p:ext uri="{BB962C8B-B14F-4D97-AF65-F5344CB8AC3E}">
        <p14:creationId xmlns:p14="http://schemas.microsoft.com/office/powerpoint/2010/main" val="62226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FD78B-0342-EAAB-3317-247D65153C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A012CE0-0C5B-5D33-9D06-DE99DFC16E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898AABE-4DD0-8990-6007-84C463834CE8}"/>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159367CF-0099-108F-6008-4928DFBAD2DB}"/>
              </a:ext>
            </a:extLst>
          </p:cNvPr>
          <p:cNvSpPr>
            <a:spLocks noGrp="1"/>
          </p:cNvSpPr>
          <p:nvPr>
            <p:ph type="sldNum" sz="quarter" idx="5"/>
          </p:nvPr>
        </p:nvSpPr>
        <p:spPr/>
        <p:txBody>
          <a:bodyPr/>
          <a:lstStyle/>
          <a:p>
            <a:fld id="{4276A8F1-6872-4F1D-A3DB-2C0BA2004203}" type="slidenum">
              <a:rPr lang="es-CL" smtClean="0"/>
              <a:t>28</a:t>
            </a:fld>
            <a:endParaRPr lang="es-CL"/>
          </a:p>
        </p:txBody>
      </p:sp>
    </p:spTree>
    <p:extLst>
      <p:ext uri="{BB962C8B-B14F-4D97-AF65-F5344CB8AC3E}">
        <p14:creationId xmlns:p14="http://schemas.microsoft.com/office/powerpoint/2010/main" val="3751967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EA8C0-F8EC-9AA9-3B0B-C4C3594D54D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236CACB-5966-5F56-1243-23E22D43D7A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3EC8F0E-98C0-7254-2725-3F5D4E745EAA}"/>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EA92F91D-C406-E663-F560-1303235E20F5}"/>
              </a:ext>
            </a:extLst>
          </p:cNvPr>
          <p:cNvSpPr>
            <a:spLocks noGrp="1"/>
          </p:cNvSpPr>
          <p:nvPr>
            <p:ph type="sldNum" sz="quarter" idx="5"/>
          </p:nvPr>
        </p:nvSpPr>
        <p:spPr/>
        <p:txBody>
          <a:bodyPr/>
          <a:lstStyle/>
          <a:p>
            <a:fld id="{4276A8F1-6872-4F1D-A3DB-2C0BA2004203}" type="slidenum">
              <a:rPr lang="es-CL" smtClean="0"/>
              <a:t>29</a:t>
            </a:fld>
            <a:endParaRPr lang="es-CL"/>
          </a:p>
        </p:txBody>
      </p:sp>
    </p:spTree>
    <p:extLst>
      <p:ext uri="{BB962C8B-B14F-4D97-AF65-F5344CB8AC3E}">
        <p14:creationId xmlns:p14="http://schemas.microsoft.com/office/powerpoint/2010/main" val="268713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D9CD4-1A2F-28BE-8476-DFD30549CED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9878F2F-04B9-4FB5-43C3-63D19821A51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ACC2A9C-03C1-303E-A2A1-6B0B872EF82D}"/>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F55B6C41-6321-D760-93F5-564D5E68B314}"/>
              </a:ext>
            </a:extLst>
          </p:cNvPr>
          <p:cNvSpPr>
            <a:spLocks noGrp="1"/>
          </p:cNvSpPr>
          <p:nvPr>
            <p:ph type="sldNum" sz="quarter" idx="5"/>
          </p:nvPr>
        </p:nvSpPr>
        <p:spPr/>
        <p:txBody>
          <a:bodyPr/>
          <a:lstStyle/>
          <a:p>
            <a:fld id="{4276A8F1-6872-4F1D-A3DB-2C0BA2004203}" type="slidenum">
              <a:rPr lang="es-CL" smtClean="0"/>
              <a:t>3</a:t>
            </a:fld>
            <a:endParaRPr lang="es-CL"/>
          </a:p>
        </p:txBody>
      </p:sp>
    </p:spTree>
    <p:extLst>
      <p:ext uri="{BB962C8B-B14F-4D97-AF65-F5344CB8AC3E}">
        <p14:creationId xmlns:p14="http://schemas.microsoft.com/office/powerpoint/2010/main" val="39498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A1010-25BB-1970-68BE-A15A170E383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E109346-16B2-518D-7D6C-00931DC29E2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713AE38-9F6B-C10D-A29F-B084B21CF789}"/>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28BD02FB-F13D-C5F0-030F-894895635DFC}"/>
              </a:ext>
            </a:extLst>
          </p:cNvPr>
          <p:cNvSpPr>
            <a:spLocks noGrp="1"/>
          </p:cNvSpPr>
          <p:nvPr>
            <p:ph type="sldNum" sz="quarter" idx="5"/>
          </p:nvPr>
        </p:nvSpPr>
        <p:spPr/>
        <p:txBody>
          <a:bodyPr/>
          <a:lstStyle/>
          <a:p>
            <a:fld id="{4276A8F1-6872-4F1D-A3DB-2C0BA2004203}" type="slidenum">
              <a:rPr lang="es-CL" smtClean="0"/>
              <a:t>4</a:t>
            </a:fld>
            <a:endParaRPr lang="es-CL"/>
          </a:p>
        </p:txBody>
      </p:sp>
    </p:spTree>
    <p:extLst>
      <p:ext uri="{BB962C8B-B14F-4D97-AF65-F5344CB8AC3E}">
        <p14:creationId xmlns:p14="http://schemas.microsoft.com/office/powerpoint/2010/main" val="207231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3388D-54DB-B90C-69DE-603328FDEA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8F54C0B-E82C-8CFA-067A-389FF4C362D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078C008-3C69-2E11-A9CC-1B382E834BA5}"/>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82A04F4A-4C13-9D06-08B5-68921C1B808E}"/>
              </a:ext>
            </a:extLst>
          </p:cNvPr>
          <p:cNvSpPr>
            <a:spLocks noGrp="1"/>
          </p:cNvSpPr>
          <p:nvPr>
            <p:ph type="sldNum" sz="quarter" idx="5"/>
          </p:nvPr>
        </p:nvSpPr>
        <p:spPr/>
        <p:txBody>
          <a:bodyPr/>
          <a:lstStyle/>
          <a:p>
            <a:fld id="{4276A8F1-6872-4F1D-A3DB-2C0BA2004203}" type="slidenum">
              <a:rPr lang="es-CL" smtClean="0"/>
              <a:t>5</a:t>
            </a:fld>
            <a:endParaRPr lang="es-CL"/>
          </a:p>
        </p:txBody>
      </p:sp>
    </p:spTree>
    <p:extLst>
      <p:ext uri="{BB962C8B-B14F-4D97-AF65-F5344CB8AC3E}">
        <p14:creationId xmlns:p14="http://schemas.microsoft.com/office/powerpoint/2010/main" val="60469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A9CE1-EE4C-2815-1EDC-99BECBA59D3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C833786-ACC8-03FD-525F-C2A02D3E2B7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E1D2E8D-DA5D-022B-F80C-3CCC5C2E38D6}"/>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141F39A2-BE30-3116-6696-E9376D2D46A3}"/>
              </a:ext>
            </a:extLst>
          </p:cNvPr>
          <p:cNvSpPr>
            <a:spLocks noGrp="1"/>
          </p:cNvSpPr>
          <p:nvPr>
            <p:ph type="sldNum" sz="quarter" idx="5"/>
          </p:nvPr>
        </p:nvSpPr>
        <p:spPr/>
        <p:txBody>
          <a:bodyPr/>
          <a:lstStyle/>
          <a:p>
            <a:fld id="{4276A8F1-6872-4F1D-A3DB-2C0BA2004203}" type="slidenum">
              <a:rPr lang="es-CL" smtClean="0"/>
              <a:t>6</a:t>
            </a:fld>
            <a:endParaRPr lang="es-CL"/>
          </a:p>
        </p:txBody>
      </p:sp>
    </p:spTree>
    <p:extLst>
      <p:ext uri="{BB962C8B-B14F-4D97-AF65-F5344CB8AC3E}">
        <p14:creationId xmlns:p14="http://schemas.microsoft.com/office/powerpoint/2010/main" val="232473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691AC-4CB4-C692-D6C2-CCAE24CA449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8D82DF8-02FA-648D-BB7F-2F08E1B0139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A32A277-B174-6A3D-3D52-8E8576189FA2}"/>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5C19854A-CD24-C9C1-865B-18417683DA1E}"/>
              </a:ext>
            </a:extLst>
          </p:cNvPr>
          <p:cNvSpPr>
            <a:spLocks noGrp="1"/>
          </p:cNvSpPr>
          <p:nvPr>
            <p:ph type="sldNum" sz="quarter" idx="5"/>
          </p:nvPr>
        </p:nvSpPr>
        <p:spPr/>
        <p:txBody>
          <a:bodyPr/>
          <a:lstStyle/>
          <a:p>
            <a:fld id="{4276A8F1-6872-4F1D-A3DB-2C0BA2004203}" type="slidenum">
              <a:rPr lang="es-CL" smtClean="0"/>
              <a:t>7</a:t>
            </a:fld>
            <a:endParaRPr lang="es-CL"/>
          </a:p>
        </p:txBody>
      </p:sp>
    </p:spTree>
    <p:extLst>
      <p:ext uri="{BB962C8B-B14F-4D97-AF65-F5344CB8AC3E}">
        <p14:creationId xmlns:p14="http://schemas.microsoft.com/office/powerpoint/2010/main" val="3405998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FE26B-46FE-6473-854A-925F7DD447D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6F45256-E03E-6565-F749-3078818142A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649CD3E-6929-5272-80BE-0788C258BFAF}"/>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D3D7D9F6-9B54-C712-002E-BC616BBAA10F}"/>
              </a:ext>
            </a:extLst>
          </p:cNvPr>
          <p:cNvSpPr>
            <a:spLocks noGrp="1"/>
          </p:cNvSpPr>
          <p:nvPr>
            <p:ph type="sldNum" sz="quarter" idx="5"/>
          </p:nvPr>
        </p:nvSpPr>
        <p:spPr/>
        <p:txBody>
          <a:bodyPr/>
          <a:lstStyle/>
          <a:p>
            <a:fld id="{4276A8F1-6872-4F1D-A3DB-2C0BA2004203}" type="slidenum">
              <a:rPr lang="es-CL" smtClean="0"/>
              <a:t>8</a:t>
            </a:fld>
            <a:endParaRPr lang="es-CL"/>
          </a:p>
        </p:txBody>
      </p:sp>
    </p:spTree>
    <p:extLst>
      <p:ext uri="{BB962C8B-B14F-4D97-AF65-F5344CB8AC3E}">
        <p14:creationId xmlns:p14="http://schemas.microsoft.com/office/powerpoint/2010/main" val="325112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53144-E198-1B14-77B4-A87672D8A28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15376C0-D4E9-6E68-E4B5-FAD6CB49F52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441583C-6012-BCF9-6615-B0806AE8692A}"/>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BCD0C99E-85C5-CA89-C720-0398EEC67D02}"/>
              </a:ext>
            </a:extLst>
          </p:cNvPr>
          <p:cNvSpPr>
            <a:spLocks noGrp="1"/>
          </p:cNvSpPr>
          <p:nvPr>
            <p:ph type="sldNum" sz="quarter" idx="5"/>
          </p:nvPr>
        </p:nvSpPr>
        <p:spPr/>
        <p:txBody>
          <a:bodyPr/>
          <a:lstStyle/>
          <a:p>
            <a:fld id="{4276A8F1-6872-4F1D-A3DB-2C0BA2004203}" type="slidenum">
              <a:rPr lang="es-CL" smtClean="0"/>
              <a:t>9</a:t>
            </a:fld>
            <a:endParaRPr lang="es-CL"/>
          </a:p>
        </p:txBody>
      </p:sp>
    </p:spTree>
    <p:extLst>
      <p:ext uri="{BB962C8B-B14F-4D97-AF65-F5344CB8AC3E}">
        <p14:creationId xmlns:p14="http://schemas.microsoft.com/office/powerpoint/2010/main" val="2372377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FA0413-36FE-08EF-017E-B0A2F6D761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63CEA176-2D33-8558-D26F-F929FDDA1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040DDA19-57C8-7D81-7232-2FB1019DA84E}"/>
              </a:ext>
            </a:extLst>
          </p:cNvPr>
          <p:cNvSpPr>
            <a:spLocks noGrp="1"/>
          </p:cNvSpPr>
          <p:nvPr>
            <p:ph type="dt" sz="half" idx="10"/>
          </p:nvPr>
        </p:nvSpPr>
        <p:spPr/>
        <p:txBody>
          <a:bodyPr/>
          <a:lstStyle/>
          <a:p>
            <a:fld id="{F89A8CB6-07AE-43D1-A8D4-98AF0D319324}" type="datetimeFigureOut">
              <a:rPr lang="es-CL" smtClean="0"/>
              <a:t>06-05-2025</a:t>
            </a:fld>
            <a:endParaRPr lang="es-CL"/>
          </a:p>
        </p:txBody>
      </p:sp>
      <p:sp>
        <p:nvSpPr>
          <p:cNvPr id="5" name="Marcador de pie de página 4">
            <a:extLst>
              <a:ext uri="{FF2B5EF4-FFF2-40B4-BE49-F238E27FC236}">
                <a16:creationId xmlns:a16="http://schemas.microsoft.com/office/drawing/2014/main" id="{280EE7B8-33A1-0D25-5202-17245BB2AFC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C45C62F-937F-28F6-E90E-040770633572}"/>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233478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698B3C-3EA1-55FB-BE37-6D32051EDD2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CA16DC6-A4A2-A13D-08B3-C87DA4FED0F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225BD70-2A0B-4F74-C9FC-DE894072B2F7}"/>
              </a:ext>
            </a:extLst>
          </p:cNvPr>
          <p:cNvSpPr>
            <a:spLocks noGrp="1"/>
          </p:cNvSpPr>
          <p:nvPr>
            <p:ph type="dt" sz="half" idx="10"/>
          </p:nvPr>
        </p:nvSpPr>
        <p:spPr/>
        <p:txBody>
          <a:bodyPr/>
          <a:lstStyle/>
          <a:p>
            <a:fld id="{F89A8CB6-07AE-43D1-A8D4-98AF0D319324}" type="datetimeFigureOut">
              <a:rPr lang="es-CL" smtClean="0"/>
              <a:t>06-05-2025</a:t>
            </a:fld>
            <a:endParaRPr lang="es-CL"/>
          </a:p>
        </p:txBody>
      </p:sp>
      <p:sp>
        <p:nvSpPr>
          <p:cNvPr id="5" name="Marcador de pie de página 4">
            <a:extLst>
              <a:ext uri="{FF2B5EF4-FFF2-40B4-BE49-F238E27FC236}">
                <a16:creationId xmlns:a16="http://schemas.microsoft.com/office/drawing/2014/main" id="{FB5A7381-5D4D-B39C-5D9B-E1472EF058A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9E1C4C0-BDF1-BE50-896F-DA3F29CA03FC}"/>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85963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EB7998-0225-C59D-FCFE-E3B34455F7C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1FA31D7-EDF7-F868-06B9-11E9D6D69EB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5A4B3B9-5F11-59E3-5585-35AF2CB26573}"/>
              </a:ext>
            </a:extLst>
          </p:cNvPr>
          <p:cNvSpPr>
            <a:spLocks noGrp="1"/>
          </p:cNvSpPr>
          <p:nvPr>
            <p:ph type="dt" sz="half" idx="10"/>
          </p:nvPr>
        </p:nvSpPr>
        <p:spPr/>
        <p:txBody>
          <a:bodyPr/>
          <a:lstStyle/>
          <a:p>
            <a:fld id="{F89A8CB6-07AE-43D1-A8D4-98AF0D319324}" type="datetimeFigureOut">
              <a:rPr lang="es-CL" smtClean="0"/>
              <a:t>06-05-2025</a:t>
            </a:fld>
            <a:endParaRPr lang="es-CL"/>
          </a:p>
        </p:txBody>
      </p:sp>
      <p:sp>
        <p:nvSpPr>
          <p:cNvPr id="5" name="Marcador de pie de página 4">
            <a:extLst>
              <a:ext uri="{FF2B5EF4-FFF2-40B4-BE49-F238E27FC236}">
                <a16:creationId xmlns:a16="http://schemas.microsoft.com/office/drawing/2014/main" id="{F9611504-5469-746C-034B-1391976794B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E973130-2068-3EFD-AAE2-7E310C618620}"/>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17355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0AF65-4483-99E6-2E53-9B13C0B827B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42F6C6B-2454-602C-0B3A-55AF492F6E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BBD6D55-B88F-22EB-0AC9-9773CB613C8A}"/>
              </a:ext>
            </a:extLst>
          </p:cNvPr>
          <p:cNvSpPr>
            <a:spLocks noGrp="1"/>
          </p:cNvSpPr>
          <p:nvPr>
            <p:ph type="dt" sz="half" idx="10"/>
          </p:nvPr>
        </p:nvSpPr>
        <p:spPr/>
        <p:txBody>
          <a:bodyPr/>
          <a:lstStyle/>
          <a:p>
            <a:fld id="{F89A8CB6-07AE-43D1-A8D4-98AF0D319324}" type="datetimeFigureOut">
              <a:rPr lang="es-CL" smtClean="0"/>
              <a:t>06-05-2025</a:t>
            </a:fld>
            <a:endParaRPr lang="es-CL"/>
          </a:p>
        </p:txBody>
      </p:sp>
      <p:sp>
        <p:nvSpPr>
          <p:cNvPr id="5" name="Marcador de pie de página 4">
            <a:extLst>
              <a:ext uri="{FF2B5EF4-FFF2-40B4-BE49-F238E27FC236}">
                <a16:creationId xmlns:a16="http://schemas.microsoft.com/office/drawing/2014/main" id="{FF72E237-5810-F4AD-30EF-B1D36624205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D5B3E29-2D1B-63AD-80AF-E0D469C496F7}"/>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222594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2BD1F-822B-DDE3-141B-0E185333DBE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9FB362D-6778-A2FC-9722-6D371831E8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89FB080-8414-EBA4-C005-89A40D65FE28}"/>
              </a:ext>
            </a:extLst>
          </p:cNvPr>
          <p:cNvSpPr>
            <a:spLocks noGrp="1"/>
          </p:cNvSpPr>
          <p:nvPr>
            <p:ph type="dt" sz="half" idx="10"/>
          </p:nvPr>
        </p:nvSpPr>
        <p:spPr/>
        <p:txBody>
          <a:bodyPr/>
          <a:lstStyle/>
          <a:p>
            <a:fld id="{F89A8CB6-07AE-43D1-A8D4-98AF0D319324}" type="datetimeFigureOut">
              <a:rPr lang="es-CL" smtClean="0"/>
              <a:t>06-05-2025</a:t>
            </a:fld>
            <a:endParaRPr lang="es-CL"/>
          </a:p>
        </p:txBody>
      </p:sp>
      <p:sp>
        <p:nvSpPr>
          <p:cNvPr id="5" name="Marcador de pie de página 4">
            <a:extLst>
              <a:ext uri="{FF2B5EF4-FFF2-40B4-BE49-F238E27FC236}">
                <a16:creationId xmlns:a16="http://schemas.microsoft.com/office/drawing/2014/main" id="{F97846A1-3CD2-014B-F0ED-08E1E3D1FD0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FE7BBE2-D9B0-EDAD-3862-09ACB24428B9}"/>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351181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E4B8E-D9BE-F7A6-C799-58797E1E7B1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DE23CAF-3D67-C5B4-BB6E-784BDBB58F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71C64C72-764E-E041-D28A-BF676EE2C6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FE5EA548-C199-FDE4-C510-EE9D90122A08}"/>
              </a:ext>
            </a:extLst>
          </p:cNvPr>
          <p:cNvSpPr>
            <a:spLocks noGrp="1"/>
          </p:cNvSpPr>
          <p:nvPr>
            <p:ph type="dt" sz="half" idx="10"/>
          </p:nvPr>
        </p:nvSpPr>
        <p:spPr/>
        <p:txBody>
          <a:bodyPr/>
          <a:lstStyle/>
          <a:p>
            <a:fld id="{F89A8CB6-07AE-43D1-A8D4-98AF0D319324}" type="datetimeFigureOut">
              <a:rPr lang="es-CL" smtClean="0"/>
              <a:t>06-05-2025</a:t>
            </a:fld>
            <a:endParaRPr lang="es-CL"/>
          </a:p>
        </p:txBody>
      </p:sp>
      <p:sp>
        <p:nvSpPr>
          <p:cNvPr id="6" name="Marcador de pie de página 5">
            <a:extLst>
              <a:ext uri="{FF2B5EF4-FFF2-40B4-BE49-F238E27FC236}">
                <a16:creationId xmlns:a16="http://schemas.microsoft.com/office/drawing/2014/main" id="{2F309DC7-7FDB-C5A4-7A7C-920527A1C94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436A3A5-2F7B-E1D6-DD97-9F2D5A7CB95C}"/>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274077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8CCD74-222E-D26F-A889-C6428AA3A5B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D49C725-0E51-B994-0B74-A1ADB32C0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87412F-1CFC-3812-06CC-B0313FC932D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952678F-CC9F-05F5-D4FC-86A7F57BC7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FB7D2D2-BCDB-C3F4-6673-7C16FA8F241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095DD44C-9B5C-1C15-BD5E-EB61D0C4ED2D}"/>
              </a:ext>
            </a:extLst>
          </p:cNvPr>
          <p:cNvSpPr>
            <a:spLocks noGrp="1"/>
          </p:cNvSpPr>
          <p:nvPr>
            <p:ph type="dt" sz="half" idx="10"/>
          </p:nvPr>
        </p:nvSpPr>
        <p:spPr/>
        <p:txBody>
          <a:bodyPr/>
          <a:lstStyle/>
          <a:p>
            <a:fld id="{F89A8CB6-07AE-43D1-A8D4-98AF0D319324}" type="datetimeFigureOut">
              <a:rPr lang="es-CL" smtClean="0"/>
              <a:t>06-05-2025</a:t>
            </a:fld>
            <a:endParaRPr lang="es-CL"/>
          </a:p>
        </p:txBody>
      </p:sp>
      <p:sp>
        <p:nvSpPr>
          <p:cNvPr id="8" name="Marcador de pie de página 7">
            <a:extLst>
              <a:ext uri="{FF2B5EF4-FFF2-40B4-BE49-F238E27FC236}">
                <a16:creationId xmlns:a16="http://schemas.microsoft.com/office/drawing/2014/main" id="{DD6DE439-7830-B9AE-0344-F80C67DE3F3D}"/>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422682F1-71AE-B19C-7D1A-2CEC8228C304}"/>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139650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0D5C91-893B-5718-C6A5-6E1428E682C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313E07E7-A387-1684-1657-82C9ED2F7A4B}"/>
              </a:ext>
            </a:extLst>
          </p:cNvPr>
          <p:cNvSpPr>
            <a:spLocks noGrp="1"/>
          </p:cNvSpPr>
          <p:nvPr>
            <p:ph type="dt" sz="half" idx="10"/>
          </p:nvPr>
        </p:nvSpPr>
        <p:spPr/>
        <p:txBody>
          <a:bodyPr/>
          <a:lstStyle/>
          <a:p>
            <a:fld id="{F89A8CB6-07AE-43D1-A8D4-98AF0D319324}" type="datetimeFigureOut">
              <a:rPr lang="es-CL" smtClean="0"/>
              <a:t>06-05-2025</a:t>
            </a:fld>
            <a:endParaRPr lang="es-CL"/>
          </a:p>
        </p:txBody>
      </p:sp>
      <p:sp>
        <p:nvSpPr>
          <p:cNvPr id="4" name="Marcador de pie de página 3">
            <a:extLst>
              <a:ext uri="{FF2B5EF4-FFF2-40B4-BE49-F238E27FC236}">
                <a16:creationId xmlns:a16="http://schemas.microsoft.com/office/drawing/2014/main" id="{52C4EF06-0AC8-C92A-A920-D34358791A01}"/>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D69DC0E4-8C02-0B61-03DF-97DBDB8CD6BC}"/>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332956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1C2D895-6745-1F50-4579-218F8C6FBBC7}"/>
              </a:ext>
            </a:extLst>
          </p:cNvPr>
          <p:cNvSpPr>
            <a:spLocks noGrp="1"/>
          </p:cNvSpPr>
          <p:nvPr>
            <p:ph type="dt" sz="half" idx="10"/>
          </p:nvPr>
        </p:nvSpPr>
        <p:spPr/>
        <p:txBody>
          <a:bodyPr/>
          <a:lstStyle/>
          <a:p>
            <a:fld id="{F89A8CB6-07AE-43D1-A8D4-98AF0D319324}" type="datetimeFigureOut">
              <a:rPr lang="es-CL" smtClean="0"/>
              <a:t>06-05-2025</a:t>
            </a:fld>
            <a:endParaRPr lang="es-CL"/>
          </a:p>
        </p:txBody>
      </p:sp>
      <p:sp>
        <p:nvSpPr>
          <p:cNvPr id="3" name="Marcador de pie de página 2">
            <a:extLst>
              <a:ext uri="{FF2B5EF4-FFF2-40B4-BE49-F238E27FC236}">
                <a16:creationId xmlns:a16="http://schemas.microsoft.com/office/drawing/2014/main" id="{D5E37E9D-AEE5-86B4-7502-E9D986358007}"/>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BDD2CA45-736A-F5B6-053D-A96F2E89CA4C}"/>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352147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D114-E14A-09B5-D474-758BD1E7811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1E756D7-B2DE-0A17-CE6F-7D15F4254D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B323A9AB-83FC-DB8A-E9AD-DBD6A618A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CF9FCA2-2CC7-7029-55E3-617AAA896C51}"/>
              </a:ext>
            </a:extLst>
          </p:cNvPr>
          <p:cNvSpPr>
            <a:spLocks noGrp="1"/>
          </p:cNvSpPr>
          <p:nvPr>
            <p:ph type="dt" sz="half" idx="10"/>
          </p:nvPr>
        </p:nvSpPr>
        <p:spPr/>
        <p:txBody>
          <a:bodyPr/>
          <a:lstStyle/>
          <a:p>
            <a:fld id="{F89A8CB6-07AE-43D1-A8D4-98AF0D319324}" type="datetimeFigureOut">
              <a:rPr lang="es-CL" smtClean="0"/>
              <a:t>06-05-2025</a:t>
            </a:fld>
            <a:endParaRPr lang="es-CL"/>
          </a:p>
        </p:txBody>
      </p:sp>
      <p:sp>
        <p:nvSpPr>
          <p:cNvPr id="6" name="Marcador de pie de página 5">
            <a:extLst>
              <a:ext uri="{FF2B5EF4-FFF2-40B4-BE49-F238E27FC236}">
                <a16:creationId xmlns:a16="http://schemas.microsoft.com/office/drawing/2014/main" id="{7143B3D3-7F93-29EF-51AB-4429FDD73FA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DCD6DB6-A2E2-8C1C-52F8-A33735CADC2B}"/>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397560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BC113A-DFC8-27BF-A7F5-1883900B78E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7C00B35E-7EBD-300D-1188-669E15F1B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E162CD80-0E90-5354-DB45-CA736C835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1B5256-1D31-0658-8BA3-8B624A2DD4BF}"/>
              </a:ext>
            </a:extLst>
          </p:cNvPr>
          <p:cNvSpPr>
            <a:spLocks noGrp="1"/>
          </p:cNvSpPr>
          <p:nvPr>
            <p:ph type="dt" sz="half" idx="10"/>
          </p:nvPr>
        </p:nvSpPr>
        <p:spPr/>
        <p:txBody>
          <a:bodyPr/>
          <a:lstStyle/>
          <a:p>
            <a:fld id="{F89A8CB6-07AE-43D1-A8D4-98AF0D319324}" type="datetimeFigureOut">
              <a:rPr lang="es-CL" smtClean="0"/>
              <a:t>06-05-2025</a:t>
            </a:fld>
            <a:endParaRPr lang="es-CL"/>
          </a:p>
        </p:txBody>
      </p:sp>
      <p:sp>
        <p:nvSpPr>
          <p:cNvPr id="6" name="Marcador de pie de página 5">
            <a:extLst>
              <a:ext uri="{FF2B5EF4-FFF2-40B4-BE49-F238E27FC236}">
                <a16:creationId xmlns:a16="http://schemas.microsoft.com/office/drawing/2014/main" id="{C2911748-8CC8-6712-5A82-E5C649BAFCA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CF608BD-73AD-5DD4-0D78-4D3A65886A10}"/>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357271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DD94079-CD48-0D80-8D24-3D677DB460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85C407D-163C-5485-511A-8790FBDD5D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7F9BF57-E8F4-AEEE-41E7-C993812634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9A8CB6-07AE-43D1-A8D4-98AF0D319324}" type="datetimeFigureOut">
              <a:rPr lang="es-CL" smtClean="0"/>
              <a:t>06-05-2025</a:t>
            </a:fld>
            <a:endParaRPr lang="es-CL"/>
          </a:p>
        </p:txBody>
      </p:sp>
      <p:sp>
        <p:nvSpPr>
          <p:cNvPr id="5" name="Marcador de pie de página 4">
            <a:extLst>
              <a:ext uri="{FF2B5EF4-FFF2-40B4-BE49-F238E27FC236}">
                <a16:creationId xmlns:a16="http://schemas.microsoft.com/office/drawing/2014/main" id="{0FD2F16D-2336-B944-9C1E-8D822E6FA1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093B56D4-1875-505A-606A-502AE8F215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A5315F-DC6C-400A-BE5B-F44925D54BE4}" type="slidenum">
              <a:rPr lang="es-CL" smtClean="0"/>
              <a:t>‹Nº›</a:t>
            </a:fld>
            <a:endParaRPr lang="es-CL"/>
          </a:p>
        </p:txBody>
      </p:sp>
    </p:spTree>
    <p:extLst>
      <p:ext uri="{BB962C8B-B14F-4D97-AF65-F5344CB8AC3E}">
        <p14:creationId xmlns:p14="http://schemas.microsoft.com/office/powerpoint/2010/main" val="1134260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customXml" Target="../ink/ink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customXml" Target="../ink/ink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customXml" Target="../ink/ink9.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customXml" Target="../ink/ink10.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customXml" Target="../ink/ink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customXml" Target="../ink/ink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customXml" Target="../ink/ink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customXml" Target="../ink/ink1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customXml" Target="../ink/ink1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customXml" Target="../ink/ink16.xml"/><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customXml" Target="../ink/ink1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customXml" Target="../ink/ink18.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customXml" Target="../ink/ink19.xml"/><Relationship Id="rId4" Type="http://schemas.openxmlformats.org/officeDocument/2006/relationships/image" Target="../media/image43.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customXml" Target="../ink/ink20.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customXml" Target="../ink/ink21.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customXml" Target="../ink/ink3.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customXml" Target="../ink/ink4.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customXml" Target="../ink/ink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customXml" Target="../ink/ink6.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BA657B60-DE69-DB80-E3A1-04F36E2F1724}"/>
              </a:ext>
            </a:extLst>
          </p:cNvPr>
          <p:cNvSpPr>
            <a:spLocks noGrp="1"/>
          </p:cNvSpPr>
          <p:nvPr>
            <p:ph type="subTitle" idx="1"/>
          </p:nvPr>
        </p:nvSpPr>
        <p:spPr>
          <a:xfrm>
            <a:off x="427972" y="1377864"/>
            <a:ext cx="5215297" cy="1453018"/>
          </a:xfrm>
        </p:spPr>
        <p:txBody>
          <a:bodyPr>
            <a:noAutofit/>
          </a:bodyPr>
          <a:lstStyle/>
          <a:p>
            <a:r>
              <a:rPr lang="es-CL" sz="4800" b="1" u="sng" dirty="0">
                <a:latin typeface="Calibri" panose="020F0502020204030204" pitchFamily="34" charset="0"/>
                <a:ea typeface="Calibri" panose="020F0502020204030204" pitchFamily="34" charset="0"/>
                <a:cs typeface="Calibri" panose="020F0502020204030204" pitchFamily="34" charset="0"/>
              </a:rPr>
              <a:t>Clase # 2</a:t>
            </a:r>
          </a:p>
          <a:p>
            <a:r>
              <a:rPr lang="es-CL" sz="4800" dirty="0">
                <a:latin typeface="Calibri" panose="020F0502020204030204" pitchFamily="34" charset="0"/>
                <a:ea typeface="Calibri" panose="020F0502020204030204" pitchFamily="34" charset="0"/>
                <a:cs typeface="Calibri" panose="020F0502020204030204" pitchFamily="34" charset="0"/>
              </a:rPr>
              <a:t>Ondas </a:t>
            </a:r>
          </a:p>
        </p:txBody>
      </p:sp>
      <p:pic>
        <p:nvPicPr>
          <p:cNvPr id="5" name="Imagen 4">
            <a:extLst>
              <a:ext uri="{FF2B5EF4-FFF2-40B4-BE49-F238E27FC236}">
                <a16:creationId xmlns:a16="http://schemas.microsoft.com/office/drawing/2014/main" id="{3212681C-A352-457B-D227-04578B0709C3}"/>
              </a:ext>
            </a:extLst>
          </p:cNvPr>
          <p:cNvPicPr>
            <a:picLocks noChangeAspect="1"/>
          </p:cNvPicPr>
          <p:nvPr/>
        </p:nvPicPr>
        <p:blipFill>
          <a:blip r:embed="rId3"/>
          <a:stretch>
            <a:fillRect/>
          </a:stretch>
        </p:blipFill>
        <p:spPr>
          <a:xfrm>
            <a:off x="226578" y="161926"/>
            <a:ext cx="3568808" cy="1215938"/>
          </a:xfrm>
          <a:prstGeom prst="rect">
            <a:avLst/>
          </a:prstGeom>
        </p:spPr>
      </p:pic>
      <p:sp>
        <p:nvSpPr>
          <p:cNvPr id="6" name="Subtítulo 2">
            <a:extLst>
              <a:ext uri="{FF2B5EF4-FFF2-40B4-BE49-F238E27FC236}">
                <a16:creationId xmlns:a16="http://schemas.microsoft.com/office/drawing/2014/main" id="{6B2871E4-D4AC-9271-7ACF-CE3CBCA20BF7}"/>
              </a:ext>
            </a:extLst>
          </p:cNvPr>
          <p:cNvSpPr txBox="1">
            <a:spLocks/>
          </p:cNvSpPr>
          <p:nvPr/>
        </p:nvSpPr>
        <p:spPr>
          <a:xfrm>
            <a:off x="5223353" y="4228259"/>
            <a:ext cx="6432964" cy="174111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CL" sz="4800" b="1" u="sng" dirty="0">
                <a:latin typeface="Calibri" panose="020F0502020204030204" pitchFamily="34" charset="0"/>
                <a:ea typeface="Calibri" panose="020F0502020204030204" pitchFamily="34" charset="0"/>
                <a:cs typeface="Calibri" panose="020F0502020204030204" pitchFamily="34" charset="0"/>
              </a:rPr>
              <a:t>Objetivo de Aprendizaje</a:t>
            </a:r>
          </a:p>
          <a:p>
            <a:pPr algn="just"/>
            <a:r>
              <a:rPr lang="es-CL" sz="4400" dirty="0">
                <a:latin typeface="Calibri" panose="020F0502020204030204" pitchFamily="34" charset="0"/>
                <a:ea typeface="Calibri" panose="020F0502020204030204" pitchFamily="34" charset="0"/>
                <a:cs typeface="Calibri" panose="020F0502020204030204" pitchFamily="34" charset="0"/>
              </a:rPr>
              <a:t>Explicar características de las ondas </a:t>
            </a:r>
            <a:endParaRPr lang="es-CL" sz="6000" dirty="0">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4744">
            <a:extLst>
              <a:ext uri="{FF2B5EF4-FFF2-40B4-BE49-F238E27FC236}">
                <a16:creationId xmlns:a16="http://schemas.microsoft.com/office/drawing/2014/main" id="{1803E732-BFC7-C5EF-9E92-936EE1F5D240}"/>
              </a:ext>
            </a:extLst>
          </p:cNvPr>
          <p:cNvGrpSpPr/>
          <p:nvPr/>
        </p:nvGrpSpPr>
        <p:grpSpPr>
          <a:xfrm>
            <a:off x="5802013" y="412145"/>
            <a:ext cx="5962014" cy="3016855"/>
            <a:chOff x="0" y="0"/>
            <a:chExt cx="5962269" cy="2372926"/>
          </a:xfrm>
        </p:grpSpPr>
        <p:sp>
          <p:nvSpPr>
            <p:cNvPr id="4" name="Rectangle 700">
              <a:extLst>
                <a:ext uri="{FF2B5EF4-FFF2-40B4-BE49-F238E27FC236}">
                  <a16:creationId xmlns:a16="http://schemas.microsoft.com/office/drawing/2014/main" id="{17548978-01DA-F0E1-9B49-83E2EC0526E5}"/>
                </a:ext>
              </a:extLst>
            </p:cNvPr>
            <p:cNvSpPr/>
            <p:nvPr/>
          </p:nvSpPr>
          <p:spPr>
            <a:xfrm>
              <a:off x="3277870" y="2184591"/>
              <a:ext cx="46929" cy="188335"/>
            </a:xfrm>
            <a:prstGeom prst="rect">
              <a:avLst/>
            </a:prstGeom>
            <a:ln>
              <a:noFill/>
            </a:ln>
          </p:spPr>
          <p:txBody>
            <a:bodyPr vert="horz" lIns="0" tIns="0" rIns="0" bIns="0" rtlCol="0">
              <a:noAutofit/>
            </a:bodyPr>
            <a:lstStyle/>
            <a:p>
              <a:pPr>
                <a:lnSpc>
                  <a:spcPct val="107000"/>
                </a:lnSpc>
                <a:spcAft>
                  <a:spcPts val="800"/>
                </a:spcAft>
              </a:pPr>
              <a:r>
                <a:rPr lang="es-CL" sz="1000" kern="100">
                  <a:solidFill>
                    <a:srgbClr val="000000"/>
                  </a:solidFill>
                  <a:effectLst/>
                  <a:latin typeface="Arial" panose="020B0604020202020204" pitchFamily="34" charset="0"/>
                  <a:ea typeface="Arial" panose="020B060402020202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pic>
          <p:nvPicPr>
            <p:cNvPr id="7" name="Picture 706">
              <a:extLst>
                <a:ext uri="{FF2B5EF4-FFF2-40B4-BE49-F238E27FC236}">
                  <a16:creationId xmlns:a16="http://schemas.microsoft.com/office/drawing/2014/main" id="{77D96CCA-2885-D955-CFD4-0BBBB55A6920}"/>
                </a:ext>
              </a:extLst>
            </p:cNvPr>
            <p:cNvPicPr/>
            <p:nvPr/>
          </p:nvPicPr>
          <p:blipFill>
            <a:blip r:embed="rId4"/>
            <a:stretch>
              <a:fillRect/>
            </a:stretch>
          </p:blipFill>
          <p:spPr>
            <a:xfrm>
              <a:off x="0" y="199264"/>
              <a:ext cx="3276600" cy="2100580"/>
            </a:xfrm>
            <a:prstGeom prst="rect">
              <a:avLst/>
            </a:prstGeom>
          </p:spPr>
        </p:pic>
        <p:sp>
          <p:nvSpPr>
            <p:cNvPr id="8" name="Shape 739">
              <a:extLst>
                <a:ext uri="{FF2B5EF4-FFF2-40B4-BE49-F238E27FC236}">
                  <a16:creationId xmlns:a16="http://schemas.microsoft.com/office/drawing/2014/main" id="{9254D2C8-A6D0-1324-F068-3C25C49134F4}"/>
                </a:ext>
              </a:extLst>
            </p:cNvPr>
            <p:cNvSpPr/>
            <p:nvPr/>
          </p:nvSpPr>
          <p:spPr>
            <a:xfrm>
              <a:off x="2497074" y="1398"/>
              <a:ext cx="3465195" cy="1052195"/>
            </a:xfrm>
            <a:custGeom>
              <a:avLst/>
              <a:gdLst/>
              <a:ahLst/>
              <a:cxnLst/>
              <a:rect l="0" t="0" r="0" b="0"/>
              <a:pathLst>
                <a:path w="3465195" h="1052195">
                  <a:moveTo>
                    <a:pt x="2113185" y="18506"/>
                  </a:moveTo>
                  <a:cubicBezTo>
                    <a:pt x="2157016" y="19638"/>
                    <a:pt x="2201037" y="24320"/>
                    <a:pt x="2242820" y="32893"/>
                  </a:cubicBezTo>
                  <a:cubicBezTo>
                    <a:pt x="2289048" y="42291"/>
                    <a:pt x="2329307" y="56007"/>
                    <a:pt x="2360676" y="72898"/>
                  </a:cubicBezTo>
                  <a:cubicBezTo>
                    <a:pt x="2494915" y="8001"/>
                    <a:pt x="2732278" y="0"/>
                    <a:pt x="2890774" y="54991"/>
                  </a:cubicBezTo>
                  <a:cubicBezTo>
                    <a:pt x="2957322" y="78105"/>
                    <a:pt x="3002280" y="109982"/>
                    <a:pt x="3017647" y="145161"/>
                  </a:cubicBezTo>
                  <a:cubicBezTo>
                    <a:pt x="3237738" y="169799"/>
                    <a:pt x="3367532" y="263144"/>
                    <a:pt x="3307715" y="353568"/>
                  </a:cubicBezTo>
                  <a:cubicBezTo>
                    <a:pt x="3302635" y="361188"/>
                    <a:pt x="3296285" y="368553"/>
                    <a:pt x="3288792" y="375793"/>
                  </a:cubicBezTo>
                  <a:cubicBezTo>
                    <a:pt x="3465195" y="470153"/>
                    <a:pt x="3422015" y="605282"/>
                    <a:pt x="3192272" y="677672"/>
                  </a:cubicBezTo>
                  <a:cubicBezTo>
                    <a:pt x="3120771" y="700151"/>
                    <a:pt x="3036189" y="714756"/>
                    <a:pt x="2946908" y="719963"/>
                  </a:cubicBezTo>
                  <a:cubicBezTo>
                    <a:pt x="2945003" y="821436"/>
                    <a:pt x="2742819" y="902970"/>
                    <a:pt x="2495423" y="902081"/>
                  </a:cubicBezTo>
                  <a:cubicBezTo>
                    <a:pt x="2412746" y="901827"/>
                    <a:pt x="2331847" y="892175"/>
                    <a:pt x="2261743" y="874268"/>
                  </a:cubicBezTo>
                  <a:cubicBezTo>
                    <a:pt x="2178050" y="987933"/>
                    <a:pt x="1886204" y="1052195"/>
                    <a:pt x="1609852" y="1017778"/>
                  </a:cubicBezTo>
                  <a:cubicBezTo>
                    <a:pt x="1494028" y="1003427"/>
                    <a:pt x="1393952" y="972947"/>
                    <a:pt x="1326769" y="931545"/>
                  </a:cubicBezTo>
                  <a:cubicBezTo>
                    <a:pt x="1043686" y="1001522"/>
                    <a:pt x="676402" y="963803"/>
                    <a:pt x="506349" y="847344"/>
                  </a:cubicBezTo>
                  <a:cubicBezTo>
                    <a:pt x="504190" y="845947"/>
                    <a:pt x="502158" y="844423"/>
                    <a:pt x="499999" y="842899"/>
                  </a:cubicBezTo>
                  <a:cubicBezTo>
                    <a:pt x="314833" y="851789"/>
                    <a:pt x="147066" y="797560"/>
                    <a:pt x="125349" y="721868"/>
                  </a:cubicBezTo>
                  <a:cubicBezTo>
                    <a:pt x="113792" y="681482"/>
                    <a:pt x="146304" y="640969"/>
                    <a:pt x="214249" y="611378"/>
                  </a:cubicBezTo>
                  <a:cubicBezTo>
                    <a:pt x="53848" y="572643"/>
                    <a:pt x="0" y="487553"/>
                    <a:pt x="93853" y="421513"/>
                  </a:cubicBezTo>
                  <a:cubicBezTo>
                    <a:pt x="148082" y="383286"/>
                    <a:pt x="243078" y="358140"/>
                    <a:pt x="349758" y="353568"/>
                  </a:cubicBezTo>
                  <a:lnTo>
                    <a:pt x="352552" y="350393"/>
                  </a:lnTo>
                  <a:cubicBezTo>
                    <a:pt x="313563" y="233045"/>
                    <a:pt x="514096" y="124968"/>
                    <a:pt x="800227" y="108966"/>
                  </a:cubicBezTo>
                  <a:cubicBezTo>
                    <a:pt x="916178" y="102489"/>
                    <a:pt x="1034034" y="112141"/>
                    <a:pt x="1134999" y="136398"/>
                  </a:cubicBezTo>
                  <a:cubicBezTo>
                    <a:pt x="1242060" y="53721"/>
                    <a:pt x="1491996" y="22225"/>
                    <a:pt x="1693418" y="66167"/>
                  </a:cubicBezTo>
                  <a:cubicBezTo>
                    <a:pt x="1728724" y="73914"/>
                    <a:pt x="1760982" y="83566"/>
                    <a:pt x="1789430" y="95123"/>
                  </a:cubicBezTo>
                  <a:cubicBezTo>
                    <a:pt x="1851914" y="43688"/>
                    <a:pt x="1981692" y="15113"/>
                    <a:pt x="2113185" y="18506"/>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s-CL"/>
            </a:p>
          </p:txBody>
        </p:sp>
        <p:sp>
          <p:nvSpPr>
            <p:cNvPr id="9" name="Shape 740">
              <a:extLst>
                <a:ext uri="{FF2B5EF4-FFF2-40B4-BE49-F238E27FC236}">
                  <a16:creationId xmlns:a16="http://schemas.microsoft.com/office/drawing/2014/main" id="{BAD29255-B2E1-D198-A430-A43B44A1D9A3}"/>
                </a:ext>
              </a:extLst>
            </p:cNvPr>
            <p:cNvSpPr/>
            <p:nvPr/>
          </p:nvSpPr>
          <p:spPr>
            <a:xfrm>
              <a:off x="1941830" y="791973"/>
              <a:ext cx="56007" cy="56007"/>
            </a:xfrm>
            <a:custGeom>
              <a:avLst/>
              <a:gdLst/>
              <a:ahLst/>
              <a:cxnLst/>
              <a:rect l="0" t="0" r="0" b="0"/>
              <a:pathLst>
                <a:path w="56007" h="56007">
                  <a:moveTo>
                    <a:pt x="28067" y="0"/>
                  </a:moveTo>
                  <a:cubicBezTo>
                    <a:pt x="43434" y="0"/>
                    <a:pt x="56007" y="12573"/>
                    <a:pt x="56007" y="28067"/>
                  </a:cubicBezTo>
                  <a:cubicBezTo>
                    <a:pt x="56007" y="43561"/>
                    <a:pt x="43434" y="56007"/>
                    <a:pt x="28067" y="56007"/>
                  </a:cubicBezTo>
                  <a:cubicBezTo>
                    <a:pt x="12573" y="56007"/>
                    <a:pt x="0" y="43561"/>
                    <a:pt x="0" y="28067"/>
                  </a:cubicBezTo>
                  <a:cubicBezTo>
                    <a:pt x="0" y="12573"/>
                    <a:pt x="12573" y="0"/>
                    <a:pt x="28067"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s-CL"/>
            </a:p>
          </p:txBody>
        </p:sp>
        <p:sp>
          <p:nvSpPr>
            <p:cNvPr id="10" name="Shape 741">
              <a:extLst>
                <a:ext uri="{FF2B5EF4-FFF2-40B4-BE49-F238E27FC236}">
                  <a16:creationId xmlns:a16="http://schemas.microsoft.com/office/drawing/2014/main" id="{C1ED96A9-F347-8909-9333-F0D2A836C34D}"/>
                </a:ext>
              </a:extLst>
            </p:cNvPr>
            <p:cNvSpPr/>
            <p:nvPr/>
          </p:nvSpPr>
          <p:spPr>
            <a:xfrm>
              <a:off x="2135378" y="734441"/>
              <a:ext cx="112014" cy="112141"/>
            </a:xfrm>
            <a:custGeom>
              <a:avLst/>
              <a:gdLst/>
              <a:ahLst/>
              <a:cxnLst/>
              <a:rect l="0" t="0" r="0" b="0"/>
              <a:pathLst>
                <a:path w="112014" h="112141">
                  <a:moveTo>
                    <a:pt x="56007" y="0"/>
                  </a:moveTo>
                  <a:cubicBezTo>
                    <a:pt x="86995" y="0"/>
                    <a:pt x="112014" y="25147"/>
                    <a:pt x="112014" y="56135"/>
                  </a:cubicBezTo>
                  <a:cubicBezTo>
                    <a:pt x="112014" y="86995"/>
                    <a:pt x="86995" y="112141"/>
                    <a:pt x="56007" y="112141"/>
                  </a:cubicBezTo>
                  <a:cubicBezTo>
                    <a:pt x="25146" y="112141"/>
                    <a:pt x="0" y="86995"/>
                    <a:pt x="0" y="56135"/>
                  </a:cubicBezTo>
                  <a:cubicBezTo>
                    <a:pt x="0" y="25147"/>
                    <a:pt x="25146" y="0"/>
                    <a:pt x="56007"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s-CL"/>
            </a:p>
          </p:txBody>
        </p:sp>
        <p:sp>
          <p:nvSpPr>
            <p:cNvPr id="11" name="Shape 742">
              <a:extLst>
                <a:ext uri="{FF2B5EF4-FFF2-40B4-BE49-F238E27FC236}">
                  <a16:creationId xmlns:a16="http://schemas.microsoft.com/office/drawing/2014/main" id="{204869DA-9B74-0EAC-E99F-829AEBDE6F3A}"/>
                </a:ext>
              </a:extLst>
            </p:cNvPr>
            <p:cNvSpPr/>
            <p:nvPr/>
          </p:nvSpPr>
          <p:spPr>
            <a:xfrm>
              <a:off x="2384425" y="669672"/>
              <a:ext cx="168148" cy="168021"/>
            </a:xfrm>
            <a:custGeom>
              <a:avLst/>
              <a:gdLst/>
              <a:ahLst/>
              <a:cxnLst/>
              <a:rect l="0" t="0" r="0" b="0"/>
              <a:pathLst>
                <a:path w="168148" h="168021">
                  <a:moveTo>
                    <a:pt x="84074" y="0"/>
                  </a:moveTo>
                  <a:cubicBezTo>
                    <a:pt x="130429" y="0"/>
                    <a:pt x="168148" y="37592"/>
                    <a:pt x="168148" y="83947"/>
                  </a:cubicBezTo>
                  <a:cubicBezTo>
                    <a:pt x="168148" y="130429"/>
                    <a:pt x="130429" y="168021"/>
                    <a:pt x="84074" y="168021"/>
                  </a:cubicBezTo>
                  <a:cubicBezTo>
                    <a:pt x="37719" y="168021"/>
                    <a:pt x="0" y="130429"/>
                    <a:pt x="0" y="83947"/>
                  </a:cubicBezTo>
                  <a:cubicBezTo>
                    <a:pt x="0" y="37592"/>
                    <a:pt x="37719" y="0"/>
                    <a:pt x="84074"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s-CL"/>
            </a:p>
          </p:txBody>
        </p:sp>
        <p:sp>
          <p:nvSpPr>
            <p:cNvPr id="12" name="Shape 743">
              <a:extLst>
                <a:ext uri="{FF2B5EF4-FFF2-40B4-BE49-F238E27FC236}">
                  <a16:creationId xmlns:a16="http://schemas.microsoft.com/office/drawing/2014/main" id="{5CDEF2D0-E8AA-57BC-A910-514EDC050E46}"/>
                </a:ext>
              </a:extLst>
            </p:cNvPr>
            <p:cNvSpPr/>
            <p:nvPr/>
          </p:nvSpPr>
          <p:spPr>
            <a:xfrm>
              <a:off x="2497074" y="0"/>
              <a:ext cx="3465195" cy="1053592"/>
            </a:xfrm>
            <a:custGeom>
              <a:avLst/>
              <a:gdLst/>
              <a:ahLst/>
              <a:cxnLst/>
              <a:rect l="0" t="0" r="0" b="0"/>
              <a:pathLst>
                <a:path w="3465195" h="1053592">
                  <a:moveTo>
                    <a:pt x="352552" y="351791"/>
                  </a:moveTo>
                  <a:cubicBezTo>
                    <a:pt x="313563" y="234443"/>
                    <a:pt x="514096" y="126366"/>
                    <a:pt x="800227" y="110364"/>
                  </a:cubicBezTo>
                  <a:cubicBezTo>
                    <a:pt x="916178" y="103887"/>
                    <a:pt x="1034034" y="113539"/>
                    <a:pt x="1134999" y="137795"/>
                  </a:cubicBezTo>
                  <a:cubicBezTo>
                    <a:pt x="1242060" y="55118"/>
                    <a:pt x="1491996" y="23623"/>
                    <a:pt x="1693418" y="67565"/>
                  </a:cubicBezTo>
                  <a:cubicBezTo>
                    <a:pt x="1728724" y="75312"/>
                    <a:pt x="1760982" y="84964"/>
                    <a:pt x="1789430" y="96520"/>
                  </a:cubicBezTo>
                  <a:cubicBezTo>
                    <a:pt x="1872742" y="27941"/>
                    <a:pt x="2075688" y="0"/>
                    <a:pt x="2242820" y="34291"/>
                  </a:cubicBezTo>
                  <a:cubicBezTo>
                    <a:pt x="2289048" y="43689"/>
                    <a:pt x="2329307" y="57404"/>
                    <a:pt x="2360676" y="74295"/>
                  </a:cubicBezTo>
                  <a:cubicBezTo>
                    <a:pt x="2494915" y="9399"/>
                    <a:pt x="2732278" y="1398"/>
                    <a:pt x="2890774" y="56389"/>
                  </a:cubicBezTo>
                  <a:cubicBezTo>
                    <a:pt x="2957322" y="79502"/>
                    <a:pt x="3002280" y="111379"/>
                    <a:pt x="3017647" y="146559"/>
                  </a:cubicBezTo>
                  <a:cubicBezTo>
                    <a:pt x="3237738" y="171197"/>
                    <a:pt x="3367532" y="264542"/>
                    <a:pt x="3307715" y="354966"/>
                  </a:cubicBezTo>
                  <a:cubicBezTo>
                    <a:pt x="3302635" y="362586"/>
                    <a:pt x="3296285" y="369951"/>
                    <a:pt x="3288792" y="377191"/>
                  </a:cubicBezTo>
                  <a:cubicBezTo>
                    <a:pt x="3465195" y="471551"/>
                    <a:pt x="3422015" y="606679"/>
                    <a:pt x="3192272" y="679069"/>
                  </a:cubicBezTo>
                  <a:cubicBezTo>
                    <a:pt x="3120771" y="701549"/>
                    <a:pt x="3036189" y="716153"/>
                    <a:pt x="2946908" y="721361"/>
                  </a:cubicBezTo>
                  <a:cubicBezTo>
                    <a:pt x="2945003" y="822834"/>
                    <a:pt x="2742819" y="904367"/>
                    <a:pt x="2495423" y="903478"/>
                  </a:cubicBezTo>
                  <a:cubicBezTo>
                    <a:pt x="2412746" y="903225"/>
                    <a:pt x="2331847" y="893573"/>
                    <a:pt x="2261743" y="875666"/>
                  </a:cubicBezTo>
                  <a:cubicBezTo>
                    <a:pt x="2178050" y="989330"/>
                    <a:pt x="1886204" y="1053592"/>
                    <a:pt x="1609852" y="1019176"/>
                  </a:cubicBezTo>
                  <a:cubicBezTo>
                    <a:pt x="1494028" y="1004825"/>
                    <a:pt x="1393952" y="974344"/>
                    <a:pt x="1326769" y="932942"/>
                  </a:cubicBezTo>
                  <a:cubicBezTo>
                    <a:pt x="1043686" y="1002919"/>
                    <a:pt x="676402" y="965201"/>
                    <a:pt x="506349" y="848741"/>
                  </a:cubicBezTo>
                  <a:cubicBezTo>
                    <a:pt x="504190" y="847344"/>
                    <a:pt x="502158" y="845820"/>
                    <a:pt x="499999" y="844297"/>
                  </a:cubicBezTo>
                  <a:cubicBezTo>
                    <a:pt x="314833" y="853187"/>
                    <a:pt x="147066" y="798957"/>
                    <a:pt x="125349" y="723266"/>
                  </a:cubicBezTo>
                  <a:cubicBezTo>
                    <a:pt x="113792" y="682879"/>
                    <a:pt x="146304" y="642366"/>
                    <a:pt x="214249" y="612776"/>
                  </a:cubicBezTo>
                  <a:cubicBezTo>
                    <a:pt x="53848" y="574041"/>
                    <a:pt x="0" y="488951"/>
                    <a:pt x="93853" y="422911"/>
                  </a:cubicBezTo>
                  <a:cubicBezTo>
                    <a:pt x="148082" y="384684"/>
                    <a:pt x="243078" y="359538"/>
                    <a:pt x="349758" y="354966"/>
                  </a:cubicBezTo>
                  <a:close/>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3" name="Shape 744">
              <a:extLst>
                <a:ext uri="{FF2B5EF4-FFF2-40B4-BE49-F238E27FC236}">
                  <a16:creationId xmlns:a16="http://schemas.microsoft.com/office/drawing/2014/main" id="{5AC8C446-94D3-BCE0-0A93-04D35796CEE7}"/>
                </a:ext>
              </a:extLst>
            </p:cNvPr>
            <p:cNvSpPr/>
            <p:nvPr/>
          </p:nvSpPr>
          <p:spPr>
            <a:xfrm>
              <a:off x="1941830" y="791973"/>
              <a:ext cx="56007" cy="56007"/>
            </a:xfrm>
            <a:custGeom>
              <a:avLst/>
              <a:gdLst/>
              <a:ahLst/>
              <a:cxnLst/>
              <a:rect l="0" t="0" r="0" b="0"/>
              <a:pathLst>
                <a:path w="56007" h="56007">
                  <a:moveTo>
                    <a:pt x="56007" y="28067"/>
                  </a:moveTo>
                  <a:cubicBezTo>
                    <a:pt x="56007" y="43561"/>
                    <a:pt x="43434" y="56007"/>
                    <a:pt x="28067" y="56007"/>
                  </a:cubicBezTo>
                  <a:cubicBezTo>
                    <a:pt x="12573" y="56007"/>
                    <a:pt x="0" y="43561"/>
                    <a:pt x="0" y="28067"/>
                  </a:cubicBezTo>
                  <a:cubicBezTo>
                    <a:pt x="0" y="12573"/>
                    <a:pt x="12573" y="0"/>
                    <a:pt x="28067" y="0"/>
                  </a:cubicBezTo>
                  <a:cubicBezTo>
                    <a:pt x="43434" y="0"/>
                    <a:pt x="56007" y="12573"/>
                    <a:pt x="56007" y="28067"/>
                  </a:cubicBezTo>
                  <a:close/>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4" name="Shape 745">
              <a:extLst>
                <a:ext uri="{FF2B5EF4-FFF2-40B4-BE49-F238E27FC236}">
                  <a16:creationId xmlns:a16="http://schemas.microsoft.com/office/drawing/2014/main" id="{1A75127C-5E86-0BFB-8295-72ACDDA26E95}"/>
                </a:ext>
              </a:extLst>
            </p:cNvPr>
            <p:cNvSpPr/>
            <p:nvPr/>
          </p:nvSpPr>
          <p:spPr>
            <a:xfrm>
              <a:off x="2135378" y="734441"/>
              <a:ext cx="112014" cy="112141"/>
            </a:xfrm>
            <a:custGeom>
              <a:avLst/>
              <a:gdLst/>
              <a:ahLst/>
              <a:cxnLst/>
              <a:rect l="0" t="0" r="0" b="0"/>
              <a:pathLst>
                <a:path w="112014" h="112141">
                  <a:moveTo>
                    <a:pt x="112014" y="56135"/>
                  </a:moveTo>
                  <a:cubicBezTo>
                    <a:pt x="112014" y="86995"/>
                    <a:pt x="86995" y="112141"/>
                    <a:pt x="56007" y="112141"/>
                  </a:cubicBezTo>
                  <a:cubicBezTo>
                    <a:pt x="25146" y="112141"/>
                    <a:pt x="0" y="86995"/>
                    <a:pt x="0" y="56135"/>
                  </a:cubicBezTo>
                  <a:cubicBezTo>
                    <a:pt x="0" y="25147"/>
                    <a:pt x="25146" y="0"/>
                    <a:pt x="56007" y="0"/>
                  </a:cubicBezTo>
                  <a:cubicBezTo>
                    <a:pt x="86995" y="0"/>
                    <a:pt x="112014" y="25147"/>
                    <a:pt x="112014" y="56135"/>
                  </a:cubicBezTo>
                  <a:close/>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5" name="Shape 746">
              <a:extLst>
                <a:ext uri="{FF2B5EF4-FFF2-40B4-BE49-F238E27FC236}">
                  <a16:creationId xmlns:a16="http://schemas.microsoft.com/office/drawing/2014/main" id="{A27D5C34-78B5-2FB3-EB90-93DECB7DA769}"/>
                </a:ext>
              </a:extLst>
            </p:cNvPr>
            <p:cNvSpPr/>
            <p:nvPr/>
          </p:nvSpPr>
          <p:spPr>
            <a:xfrm>
              <a:off x="2384425" y="669672"/>
              <a:ext cx="168148" cy="168021"/>
            </a:xfrm>
            <a:custGeom>
              <a:avLst/>
              <a:gdLst/>
              <a:ahLst/>
              <a:cxnLst/>
              <a:rect l="0" t="0" r="0" b="0"/>
              <a:pathLst>
                <a:path w="168148" h="168021">
                  <a:moveTo>
                    <a:pt x="168148" y="83947"/>
                  </a:moveTo>
                  <a:cubicBezTo>
                    <a:pt x="168148" y="130429"/>
                    <a:pt x="130429" y="168021"/>
                    <a:pt x="84074" y="168021"/>
                  </a:cubicBezTo>
                  <a:cubicBezTo>
                    <a:pt x="37719" y="168021"/>
                    <a:pt x="0" y="130429"/>
                    <a:pt x="0" y="83947"/>
                  </a:cubicBezTo>
                  <a:cubicBezTo>
                    <a:pt x="0" y="37592"/>
                    <a:pt x="37719" y="0"/>
                    <a:pt x="84074" y="0"/>
                  </a:cubicBezTo>
                  <a:cubicBezTo>
                    <a:pt x="130429" y="0"/>
                    <a:pt x="168148" y="37592"/>
                    <a:pt x="168148" y="83947"/>
                  </a:cubicBezTo>
                  <a:close/>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6" name="Shape 747">
              <a:extLst>
                <a:ext uri="{FF2B5EF4-FFF2-40B4-BE49-F238E27FC236}">
                  <a16:creationId xmlns:a16="http://schemas.microsoft.com/office/drawing/2014/main" id="{9659A583-609D-5F70-B520-A89B5049915F}"/>
                </a:ext>
              </a:extLst>
            </p:cNvPr>
            <p:cNvSpPr/>
            <p:nvPr/>
          </p:nvSpPr>
          <p:spPr>
            <a:xfrm>
              <a:off x="2714879" y="608839"/>
              <a:ext cx="196088" cy="20827"/>
            </a:xfrm>
            <a:custGeom>
              <a:avLst/>
              <a:gdLst/>
              <a:ahLst/>
              <a:cxnLst/>
              <a:rect l="0" t="0" r="0" b="0"/>
              <a:pathLst>
                <a:path w="196088" h="20827">
                  <a:moveTo>
                    <a:pt x="196088" y="18542"/>
                  </a:moveTo>
                  <a:cubicBezTo>
                    <a:pt x="127635" y="20827"/>
                    <a:pt x="59182" y="14224"/>
                    <a:pt x="0" y="0"/>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7" name="Shape 748">
              <a:extLst>
                <a:ext uri="{FF2B5EF4-FFF2-40B4-BE49-F238E27FC236}">
                  <a16:creationId xmlns:a16="http://schemas.microsoft.com/office/drawing/2014/main" id="{502D92B2-D000-C758-7B15-22C88F0A4551}"/>
                </a:ext>
              </a:extLst>
            </p:cNvPr>
            <p:cNvSpPr/>
            <p:nvPr/>
          </p:nvSpPr>
          <p:spPr>
            <a:xfrm>
              <a:off x="2998216" y="830962"/>
              <a:ext cx="85852" cy="8889"/>
            </a:xfrm>
            <a:custGeom>
              <a:avLst/>
              <a:gdLst/>
              <a:ahLst/>
              <a:cxnLst/>
              <a:rect l="0" t="0" r="0" b="0"/>
              <a:pathLst>
                <a:path w="85852" h="8889">
                  <a:moveTo>
                    <a:pt x="85852" y="0"/>
                  </a:moveTo>
                  <a:cubicBezTo>
                    <a:pt x="58293" y="4572"/>
                    <a:pt x="29464" y="7493"/>
                    <a:pt x="0" y="8889"/>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8" name="Shape 749">
              <a:extLst>
                <a:ext uri="{FF2B5EF4-FFF2-40B4-BE49-F238E27FC236}">
                  <a16:creationId xmlns:a16="http://schemas.microsoft.com/office/drawing/2014/main" id="{5FE8A8CD-34CA-96F2-A3AD-A5206C552CA7}"/>
                </a:ext>
              </a:extLst>
            </p:cNvPr>
            <p:cNvSpPr/>
            <p:nvPr/>
          </p:nvSpPr>
          <p:spPr>
            <a:xfrm>
              <a:off x="3771900" y="888239"/>
              <a:ext cx="51689" cy="40639"/>
            </a:xfrm>
            <a:custGeom>
              <a:avLst/>
              <a:gdLst/>
              <a:ahLst/>
              <a:cxnLst/>
              <a:rect l="0" t="0" r="0" b="0"/>
              <a:pathLst>
                <a:path w="51689" h="40639">
                  <a:moveTo>
                    <a:pt x="51689" y="40639"/>
                  </a:moveTo>
                  <a:cubicBezTo>
                    <a:pt x="30988" y="27812"/>
                    <a:pt x="13589" y="14224"/>
                    <a:pt x="0" y="0"/>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9" name="Shape 750">
              <a:extLst>
                <a:ext uri="{FF2B5EF4-FFF2-40B4-BE49-F238E27FC236}">
                  <a16:creationId xmlns:a16="http://schemas.microsoft.com/office/drawing/2014/main" id="{311D250E-ABD4-62A9-B2FE-AE75FA916653}"/>
                </a:ext>
              </a:extLst>
            </p:cNvPr>
            <p:cNvSpPr/>
            <p:nvPr/>
          </p:nvSpPr>
          <p:spPr>
            <a:xfrm>
              <a:off x="4759198" y="827532"/>
              <a:ext cx="20574" cy="44577"/>
            </a:xfrm>
            <a:custGeom>
              <a:avLst/>
              <a:gdLst/>
              <a:ahLst/>
              <a:cxnLst/>
              <a:rect l="0" t="0" r="0" b="0"/>
              <a:pathLst>
                <a:path w="20574" h="44577">
                  <a:moveTo>
                    <a:pt x="20574" y="0"/>
                  </a:moveTo>
                  <a:cubicBezTo>
                    <a:pt x="17526" y="15113"/>
                    <a:pt x="10668" y="30099"/>
                    <a:pt x="0" y="44577"/>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0" name="Shape 751">
              <a:extLst>
                <a:ext uri="{FF2B5EF4-FFF2-40B4-BE49-F238E27FC236}">
                  <a16:creationId xmlns:a16="http://schemas.microsoft.com/office/drawing/2014/main" id="{CC4B5CBF-1FC3-D2A5-2339-05F21CAA9C53}"/>
                </a:ext>
              </a:extLst>
            </p:cNvPr>
            <p:cNvSpPr/>
            <p:nvPr/>
          </p:nvSpPr>
          <p:spPr>
            <a:xfrm>
              <a:off x="5190363" y="552197"/>
              <a:ext cx="253238" cy="166497"/>
            </a:xfrm>
            <a:custGeom>
              <a:avLst/>
              <a:gdLst/>
              <a:ahLst/>
              <a:cxnLst/>
              <a:rect l="0" t="0" r="0" b="0"/>
              <a:pathLst>
                <a:path w="253238" h="166497">
                  <a:moveTo>
                    <a:pt x="0" y="0"/>
                  </a:moveTo>
                  <a:cubicBezTo>
                    <a:pt x="155194" y="30988"/>
                    <a:pt x="253238" y="95758"/>
                    <a:pt x="251841" y="166497"/>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1" name="Shape 752">
              <a:extLst>
                <a:ext uri="{FF2B5EF4-FFF2-40B4-BE49-F238E27FC236}">
                  <a16:creationId xmlns:a16="http://schemas.microsoft.com/office/drawing/2014/main" id="{FBA59A9E-1F9B-178C-506A-315A4E420622}"/>
                </a:ext>
              </a:extLst>
            </p:cNvPr>
            <p:cNvSpPr/>
            <p:nvPr/>
          </p:nvSpPr>
          <p:spPr>
            <a:xfrm>
              <a:off x="5672074" y="374777"/>
              <a:ext cx="112141" cy="62485"/>
            </a:xfrm>
            <a:custGeom>
              <a:avLst/>
              <a:gdLst/>
              <a:ahLst/>
              <a:cxnLst/>
              <a:rect l="0" t="0" r="0" b="0"/>
              <a:pathLst>
                <a:path w="112141" h="62485">
                  <a:moveTo>
                    <a:pt x="112141" y="0"/>
                  </a:moveTo>
                  <a:cubicBezTo>
                    <a:pt x="86995" y="24130"/>
                    <a:pt x="48641" y="45466"/>
                    <a:pt x="0" y="62485"/>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2" name="Shape 753">
              <a:extLst>
                <a:ext uri="{FF2B5EF4-FFF2-40B4-BE49-F238E27FC236}">
                  <a16:creationId xmlns:a16="http://schemas.microsoft.com/office/drawing/2014/main" id="{7D18B793-4A91-82F0-5FA8-FC05918821BA}"/>
                </a:ext>
              </a:extLst>
            </p:cNvPr>
            <p:cNvSpPr/>
            <p:nvPr/>
          </p:nvSpPr>
          <p:spPr>
            <a:xfrm>
              <a:off x="5515229" y="143002"/>
              <a:ext cx="6223" cy="29591"/>
            </a:xfrm>
            <a:custGeom>
              <a:avLst/>
              <a:gdLst/>
              <a:ahLst/>
              <a:cxnLst/>
              <a:rect l="0" t="0" r="0" b="0"/>
              <a:pathLst>
                <a:path w="6223" h="29591">
                  <a:moveTo>
                    <a:pt x="0" y="0"/>
                  </a:moveTo>
                  <a:cubicBezTo>
                    <a:pt x="4318" y="9779"/>
                    <a:pt x="6223" y="19686"/>
                    <a:pt x="5969" y="29591"/>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3" name="Shape 754">
              <a:extLst>
                <a:ext uri="{FF2B5EF4-FFF2-40B4-BE49-F238E27FC236}">
                  <a16:creationId xmlns:a16="http://schemas.microsoft.com/office/drawing/2014/main" id="{37EB493D-27FD-802B-3AB7-C895D3945369}"/>
                </a:ext>
              </a:extLst>
            </p:cNvPr>
            <p:cNvSpPr/>
            <p:nvPr/>
          </p:nvSpPr>
          <p:spPr>
            <a:xfrm>
              <a:off x="4799330" y="70993"/>
              <a:ext cx="57404" cy="37592"/>
            </a:xfrm>
            <a:custGeom>
              <a:avLst/>
              <a:gdLst/>
              <a:ahLst/>
              <a:cxnLst/>
              <a:rect l="0" t="0" r="0" b="0"/>
              <a:pathLst>
                <a:path w="57404" h="37592">
                  <a:moveTo>
                    <a:pt x="0" y="37592"/>
                  </a:moveTo>
                  <a:cubicBezTo>
                    <a:pt x="14605" y="24003"/>
                    <a:pt x="33909" y="11303"/>
                    <a:pt x="57404" y="0"/>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4" name="Shape 755">
              <a:extLst>
                <a:ext uri="{FF2B5EF4-FFF2-40B4-BE49-F238E27FC236}">
                  <a16:creationId xmlns:a16="http://schemas.microsoft.com/office/drawing/2014/main" id="{AF526048-02F0-6FA6-2A9F-EB544429DAFC}"/>
                </a:ext>
              </a:extLst>
            </p:cNvPr>
            <p:cNvSpPr/>
            <p:nvPr/>
          </p:nvSpPr>
          <p:spPr>
            <a:xfrm>
              <a:off x="4262120" y="94107"/>
              <a:ext cx="27813" cy="32512"/>
            </a:xfrm>
            <a:custGeom>
              <a:avLst/>
              <a:gdLst/>
              <a:ahLst/>
              <a:cxnLst/>
              <a:rect l="0" t="0" r="0" b="0"/>
              <a:pathLst>
                <a:path w="27813" h="32512">
                  <a:moveTo>
                    <a:pt x="0" y="32512"/>
                  </a:moveTo>
                  <a:cubicBezTo>
                    <a:pt x="5969" y="21210"/>
                    <a:pt x="15240" y="10287"/>
                    <a:pt x="27813" y="0"/>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5" name="Shape 756">
              <a:extLst>
                <a:ext uri="{FF2B5EF4-FFF2-40B4-BE49-F238E27FC236}">
                  <a16:creationId xmlns:a16="http://schemas.microsoft.com/office/drawing/2014/main" id="{8358F050-B2F2-F8A6-769B-2FC865F6E3D2}"/>
                </a:ext>
              </a:extLst>
            </p:cNvPr>
            <p:cNvSpPr/>
            <p:nvPr/>
          </p:nvSpPr>
          <p:spPr>
            <a:xfrm>
              <a:off x="3631692" y="137542"/>
              <a:ext cx="100711" cy="31496"/>
            </a:xfrm>
            <a:custGeom>
              <a:avLst/>
              <a:gdLst/>
              <a:ahLst/>
              <a:cxnLst/>
              <a:rect l="0" t="0" r="0" b="0"/>
              <a:pathLst>
                <a:path w="100711" h="31496">
                  <a:moveTo>
                    <a:pt x="0" y="0"/>
                  </a:moveTo>
                  <a:cubicBezTo>
                    <a:pt x="36576" y="8762"/>
                    <a:pt x="70358" y="19431"/>
                    <a:pt x="100711" y="31496"/>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6" name="Shape 757">
              <a:extLst>
                <a:ext uri="{FF2B5EF4-FFF2-40B4-BE49-F238E27FC236}">
                  <a16:creationId xmlns:a16="http://schemas.microsoft.com/office/drawing/2014/main" id="{81A00BA4-F122-A342-E07A-45A092DBD597}"/>
                </a:ext>
              </a:extLst>
            </p:cNvPr>
            <p:cNvSpPr/>
            <p:nvPr/>
          </p:nvSpPr>
          <p:spPr>
            <a:xfrm>
              <a:off x="2849626" y="351791"/>
              <a:ext cx="17526" cy="33147"/>
            </a:xfrm>
            <a:custGeom>
              <a:avLst/>
              <a:gdLst/>
              <a:ahLst/>
              <a:cxnLst/>
              <a:rect l="0" t="0" r="0" b="0"/>
              <a:pathLst>
                <a:path w="17526" h="33147">
                  <a:moveTo>
                    <a:pt x="17526" y="33147"/>
                  </a:moveTo>
                  <a:cubicBezTo>
                    <a:pt x="9652" y="22351"/>
                    <a:pt x="3683" y="11175"/>
                    <a:pt x="0" y="0"/>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7" name="Rectangle 758">
              <a:extLst>
                <a:ext uri="{FF2B5EF4-FFF2-40B4-BE49-F238E27FC236}">
                  <a16:creationId xmlns:a16="http://schemas.microsoft.com/office/drawing/2014/main" id="{B9983EF4-1CBA-79D8-BB13-27A651FCAAFA}"/>
                </a:ext>
              </a:extLst>
            </p:cNvPr>
            <p:cNvSpPr/>
            <p:nvPr/>
          </p:nvSpPr>
          <p:spPr>
            <a:xfrm>
              <a:off x="3303270" y="262446"/>
              <a:ext cx="2178300" cy="207168"/>
            </a:xfrm>
            <a:prstGeom prst="rect">
              <a:avLst/>
            </a:prstGeom>
            <a:ln>
              <a:noFill/>
            </a:ln>
          </p:spPr>
          <p:txBody>
            <a:bodyPr vert="horz" lIns="0" tIns="0" rIns="0" bIns="0" rtlCol="0">
              <a:noAutofit/>
            </a:bodyPr>
            <a:lstStyle/>
            <a:p>
              <a:pPr>
                <a:lnSpc>
                  <a:spcPct val="107000"/>
                </a:lnSpc>
                <a:spcAft>
                  <a:spcPts val="800"/>
                </a:spcAft>
              </a:pPr>
              <a:r>
                <a:rPr lang="es-CL" sz="1100" kern="100">
                  <a:solidFill>
                    <a:srgbClr val="FFFFFF"/>
                  </a:solidFill>
                  <a:effectLst/>
                  <a:latin typeface="Arial" panose="020B0604020202020204" pitchFamily="34" charset="0"/>
                  <a:ea typeface="Arial" panose="020B0604020202020204" pitchFamily="34" charset="0"/>
                </a:rPr>
                <a:t>LOS LIMITES ESTAN EN </a:t>
              </a:r>
              <a:endParaRPr lang="es-CL" sz="1100" kern="100">
                <a:solidFill>
                  <a:srgbClr val="000000"/>
                </a:solidFill>
                <a:effectLst/>
                <a:latin typeface="Calibri" panose="020F0502020204030204" pitchFamily="34" charset="0"/>
                <a:ea typeface="Calibri" panose="020F0502020204030204" pitchFamily="34" charset="0"/>
              </a:endParaRPr>
            </a:p>
          </p:txBody>
        </p:sp>
        <p:sp>
          <p:nvSpPr>
            <p:cNvPr id="28" name="Rectangle 759">
              <a:extLst>
                <a:ext uri="{FF2B5EF4-FFF2-40B4-BE49-F238E27FC236}">
                  <a16:creationId xmlns:a16="http://schemas.microsoft.com/office/drawing/2014/main" id="{B9BE8441-502D-C73B-607D-CD6ADBE10E82}"/>
                </a:ext>
              </a:extLst>
            </p:cNvPr>
            <p:cNvSpPr/>
            <p:nvPr/>
          </p:nvSpPr>
          <p:spPr>
            <a:xfrm>
              <a:off x="3435350" y="447062"/>
              <a:ext cx="1775329" cy="174642"/>
            </a:xfrm>
            <a:prstGeom prst="rect">
              <a:avLst/>
            </a:prstGeom>
            <a:ln>
              <a:noFill/>
            </a:ln>
          </p:spPr>
          <p:txBody>
            <a:bodyPr vert="horz" lIns="0" tIns="0" rIns="0" bIns="0" rtlCol="0">
              <a:noAutofit/>
            </a:bodyPr>
            <a:lstStyle/>
            <a:p>
              <a:pPr>
                <a:lnSpc>
                  <a:spcPct val="107000"/>
                </a:lnSpc>
                <a:spcAft>
                  <a:spcPts val="800"/>
                </a:spcAft>
              </a:pPr>
              <a:r>
                <a:rPr lang="es-CL" sz="1100" kern="100">
                  <a:solidFill>
                    <a:srgbClr val="FFFFFF"/>
                  </a:solidFill>
                  <a:effectLst/>
                  <a:latin typeface="Arial" panose="020B0604020202020204" pitchFamily="34" charset="0"/>
                  <a:ea typeface="Arial" panose="020B0604020202020204" pitchFamily="34" charset="0"/>
                </a:rPr>
                <a:t>NUESTRA MENTE…</a:t>
              </a:r>
              <a:endParaRPr lang="es-CL" sz="1100" kern="100">
                <a:solidFill>
                  <a:srgbClr val="000000"/>
                </a:solidFill>
                <a:effectLst/>
                <a:latin typeface="Calibri" panose="020F0502020204030204" pitchFamily="34" charset="0"/>
                <a:ea typeface="Calibri" panose="020F0502020204030204" pitchFamily="34" charset="0"/>
              </a:endParaRPr>
            </a:p>
          </p:txBody>
        </p:sp>
        <p:sp>
          <p:nvSpPr>
            <p:cNvPr id="29" name="Rectangle 760">
              <a:extLst>
                <a:ext uri="{FF2B5EF4-FFF2-40B4-BE49-F238E27FC236}">
                  <a16:creationId xmlns:a16="http://schemas.microsoft.com/office/drawing/2014/main" id="{3E289153-97BD-2CF0-1E59-7000FC229D00}"/>
                </a:ext>
              </a:extLst>
            </p:cNvPr>
            <p:cNvSpPr/>
            <p:nvPr/>
          </p:nvSpPr>
          <p:spPr>
            <a:xfrm>
              <a:off x="4771644" y="422339"/>
              <a:ext cx="51621" cy="207168"/>
            </a:xfrm>
            <a:prstGeom prst="rect">
              <a:avLst/>
            </a:prstGeom>
            <a:ln>
              <a:noFill/>
            </a:ln>
          </p:spPr>
          <p:txBody>
            <a:bodyPr vert="horz" lIns="0" tIns="0" rIns="0" bIns="0" rtlCol="0">
              <a:noAutofit/>
            </a:bodyPr>
            <a:lstStyle/>
            <a:p>
              <a:pPr>
                <a:lnSpc>
                  <a:spcPct val="107000"/>
                </a:lnSpc>
                <a:spcAft>
                  <a:spcPts val="800"/>
                </a:spcAft>
              </a:pPr>
              <a:r>
                <a:rPr lang="es-CL" sz="1100" kern="100">
                  <a:solidFill>
                    <a:srgbClr val="FFFFFF"/>
                  </a:solidFill>
                  <a:effectLst/>
                  <a:latin typeface="Arial" panose="020B0604020202020204" pitchFamily="34" charset="0"/>
                  <a:ea typeface="Arial" panose="020B060402020202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sp>
          <p:nvSpPr>
            <p:cNvPr id="30" name="Rectangle 761">
              <a:extLst>
                <a:ext uri="{FF2B5EF4-FFF2-40B4-BE49-F238E27FC236}">
                  <a16:creationId xmlns:a16="http://schemas.microsoft.com/office/drawing/2014/main" id="{C1589A3B-AE8F-A6C3-386E-71E970561FC4}"/>
                </a:ext>
              </a:extLst>
            </p:cNvPr>
            <p:cNvSpPr/>
            <p:nvPr/>
          </p:nvSpPr>
          <p:spPr>
            <a:xfrm>
              <a:off x="3115310" y="584899"/>
              <a:ext cx="51621" cy="207168"/>
            </a:xfrm>
            <a:prstGeom prst="rect">
              <a:avLst/>
            </a:prstGeom>
            <a:ln>
              <a:noFill/>
            </a:ln>
          </p:spPr>
          <p:txBody>
            <a:bodyPr vert="horz" lIns="0" tIns="0" rIns="0" bIns="0" rtlCol="0">
              <a:noAutofit/>
            </a:bodyPr>
            <a:lstStyle/>
            <a:p>
              <a:pPr>
                <a:lnSpc>
                  <a:spcPct val="107000"/>
                </a:lnSpc>
                <a:spcAft>
                  <a:spcPts val="800"/>
                </a:spcAft>
              </a:pPr>
              <a:r>
                <a:rPr lang="es-CL" sz="1100" kern="100">
                  <a:solidFill>
                    <a:srgbClr val="FFFFFF"/>
                  </a:solidFill>
                  <a:effectLst/>
                  <a:latin typeface="Arial" panose="020B0604020202020204" pitchFamily="34" charset="0"/>
                  <a:ea typeface="Arial" panose="020B060402020202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grpSp>
      <p:pic>
        <p:nvPicPr>
          <p:cNvPr id="32" name="Picture 166">
            <a:extLst>
              <a:ext uri="{FF2B5EF4-FFF2-40B4-BE49-F238E27FC236}">
                <a16:creationId xmlns:a16="http://schemas.microsoft.com/office/drawing/2014/main" id="{3A0CF436-5CEB-950B-FE27-9E2922736651}"/>
              </a:ext>
            </a:extLst>
          </p:cNvPr>
          <p:cNvPicPr/>
          <p:nvPr/>
        </p:nvPicPr>
        <p:blipFill>
          <a:blip r:embed="rId5"/>
          <a:stretch>
            <a:fillRect/>
          </a:stretch>
        </p:blipFill>
        <p:spPr>
          <a:xfrm>
            <a:off x="112734" y="3309278"/>
            <a:ext cx="4172578" cy="3266886"/>
          </a:xfrm>
          <a:prstGeom prst="rect">
            <a:avLst/>
          </a:prstGeom>
        </p:spPr>
      </p:pic>
      <p:pic>
        <p:nvPicPr>
          <p:cNvPr id="33" name="Picture 168">
            <a:extLst>
              <a:ext uri="{FF2B5EF4-FFF2-40B4-BE49-F238E27FC236}">
                <a16:creationId xmlns:a16="http://schemas.microsoft.com/office/drawing/2014/main" id="{A7BEB881-57AA-B1C6-B941-105547030450}"/>
              </a:ext>
            </a:extLst>
          </p:cNvPr>
          <p:cNvPicPr/>
          <p:nvPr/>
        </p:nvPicPr>
        <p:blipFill>
          <a:blip r:embed="rId6"/>
          <a:stretch>
            <a:fillRect/>
          </a:stretch>
        </p:blipFill>
        <p:spPr>
          <a:xfrm>
            <a:off x="230859" y="3547294"/>
            <a:ext cx="3939803" cy="2450165"/>
          </a:xfrm>
          <a:prstGeom prst="rect">
            <a:avLst/>
          </a:prstGeom>
        </p:spPr>
      </p:pic>
      <p:sp>
        <p:nvSpPr>
          <p:cNvPr id="34" name="Shape 169">
            <a:extLst>
              <a:ext uri="{FF2B5EF4-FFF2-40B4-BE49-F238E27FC236}">
                <a16:creationId xmlns:a16="http://schemas.microsoft.com/office/drawing/2014/main" id="{489F05D8-0612-6C6F-B321-35E633203B95}"/>
              </a:ext>
            </a:extLst>
          </p:cNvPr>
          <p:cNvSpPr/>
          <p:nvPr/>
        </p:nvSpPr>
        <p:spPr>
          <a:xfrm>
            <a:off x="223910" y="3355948"/>
            <a:ext cx="4705135" cy="3072740"/>
          </a:xfrm>
          <a:custGeom>
            <a:avLst/>
            <a:gdLst/>
            <a:ahLst/>
            <a:cxnLst/>
            <a:rect l="0" t="0" r="0" b="0"/>
            <a:pathLst>
              <a:path w="2943860" h="1672336">
                <a:moveTo>
                  <a:pt x="247777" y="0"/>
                </a:moveTo>
                <a:lnTo>
                  <a:pt x="490601" y="0"/>
                </a:lnTo>
                <a:lnTo>
                  <a:pt x="2696083" y="0"/>
                </a:lnTo>
                <a:cubicBezTo>
                  <a:pt x="2832989" y="0"/>
                  <a:pt x="2943860" y="110871"/>
                  <a:pt x="2943860" y="247776"/>
                </a:cubicBezTo>
                <a:lnTo>
                  <a:pt x="2943860" y="867156"/>
                </a:lnTo>
                <a:lnTo>
                  <a:pt x="2943860" y="1238758"/>
                </a:lnTo>
                <a:cubicBezTo>
                  <a:pt x="2943860" y="1375663"/>
                  <a:pt x="2832989" y="1486535"/>
                  <a:pt x="2696083" y="1486535"/>
                </a:cubicBezTo>
                <a:lnTo>
                  <a:pt x="1226566" y="1486535"/>
                </a:lnTo>
                <a:lnTo>
                  <a:pt x="858647" y="1672336"/>
                </a:lnTo>
                <a:lnTo>
                  <a:pt x="490601" y="1486535"/>
                </a:lnTo>
                <a:lnTo>
                  <a:pt x="247777" y="1486535"/>
                </a:lnTo>
                <a:cubicBezTo>
                  <a:pt x="110871" y="1486535"/>
                  <a:pt x="0" y="1375663"/>
                  <a:pt x="0" y="1238758"/>
                </a:cubicBezTo>
                <a:lnTo>
                  <a:pt x="0" y="867156"/>
                </a:lnTo>
                <a:lnTo>
                  <a:pt x="0" y="247776"/>
                </a:lnTo>
                <a:cubicBezTo>
                  <a:pt x="0" y="110871"/>
                  <a:pt x="110871" y="0"/>
                  <a:pt x="247777" y="0"/>
                </a:cubicBezTo>
                <a:close/>
              </a:path>
            </a:pathLst>
          </a:custGeom>
          <a:ln w="0" cap="flat">
            <a:miter lim="127000"/>
          </a:ln>
        </p:spPr>
        <p:style>
          <a:lnRef idx="0">
            <a:srgbClr val="000000">
              <a:alpha val="0"/>
            </a:srgbClr>
          </a:lnRef>
          <a:fillRef idx="1">
            <a:srgbClr val="FAC090"/>
          </a:fillRef>
          <a:effectRef idx="0">
            <a:scrgbClr r="0" g="0" b="0"/>
          </a:effectRef>
          <a:fontRef idx="none"/>
        </p:style>
        <p:txBody>
          <a:bodyPr/>
          <a:lstStyle/>
          <a:p>
            <a:endParaRPr lang="es-CL"/>
          </a:p>
        </p:txBody>
      </p:sp>
      <p:pic>
        <p:nvPicPr>
          <p:cNvPr id="35" name="Picture 171">
            <a:extLst>
              <a:ext uri="{FF2B5EF4-FFF2-40B4-BE49-F238E27FC236}">
                <a16:creationId xmlns:a16="http://schemas.microsoft.com/office/drawing/2014/main" id="{33066768-C999-0D80-2751-7EFDC04467FE}"/>
              </a:ext>
            </a:extLst>
          </p:cNvPr>
          <p:cNvPicPr/>
          <p:nvPr/>
        </p:nvPicPr>
        <p:blipFill>
          <a:blip r:embed="rId7"/>
          <a:stretch>
            <a:fillRect/>
          </a:stretch>
        </p:blipFill>
        <p:spPr>
          <a:xfrm>
            <a:off x="280832" y="3547294"/>
            <a:ext cx="3793884" cy="2254151"/>
          </a:xfrm>
          <a:prstGeom prst="rect">
            <a:avLst/>
          </a:prstGeom>
        </p:spPr>
      </p:pic>
      <p:sp>
        <p:nvSpPr>
          <p:cNvPr id="36" name="Rectangle 172">
            <a:extLst>
              <a:ext uri="{FF2B5EF4-FFF2-40B4-BE49-F238E27FC236}">
                <a16:creationId xmlns:a16="http://schemas.microsoft.com/office/drawing/2014/main" id="{3A0DC701-9109-BF88-9B92-4825559DBEEC}"/>
              </a:ext>
            </a:extLst>
          </p:cNvPr>
          <p:cNvSpPr/>
          <p:nvPr/>
        </p:nvSpPr>
        <p:spPr>
          <a:xfrm>
            <a:off x="1177448" y="3554761"/>
            <a:ext cx="2317314" cy="387723"/>
          </a:xfrm>
          <a:prstGeom prst="rect">
            <a:avLst/>
          </a:prstGeom>
          <a:ln>
            <a:noFill/>
          </a:ln>
        </p:spPr>
        <p:txBody>
          <a:bodyPr vert="horz" lIns="0" tIns="0" rIns="0" bIns="0" rtlCol="0">
            <a:noAutofit/>
          </a:bodyPr>
          <a:lstStyle/>
          <a:p>
            <a:pPr marL="166370" indent="-6350" algn="ctr">
              <a:lnSpc>
                <a:spcPct val="107000"/>
              </a:lnSpc>
              <a:spcAft>
                <a:spcPts val="800"/>
              </a:spcAft>
            </a:pPr>
            <a:r>
              <a:rPr lang="es-CL" b="1" i="1" kern="100" dirty="0">
                <a:solidFill>
                  <a:srgbClr val="000000"/>
                </a:solidFill>
                <a:effectLst/>
                <a:latin typeface="Calibri" panose="020F0502020204030204" pitchFamily="34" charset="0"/>
                <a:ea typeface="Calibri" panose="020F0502020204030204" pitchFamily="34" charset="0"/>
              </a:rPr>
              <a:t>REFLEXION</a:t>
            </a:r>
            <a:endParaRPr lang="es-CL" kern="100" dirty="0">
              <a:solidFill>
                <a:srgbClr val="000000"/>
              </a:solidFill>
              <a:effectLst/>
              <a:latin typeface="Calibri" panose="020F0502020204030204" pitchFamily="34" charset="0"/>
              <a:ea typeface="Calibri" panose="020F0502020204030204" pitchFamily="34" charset="0"/>
            </a:endParaRPr>
          </a:p>
        </p:txBody>
      </p:sp>
      <p:sp>
        <p:nvSpPr>
          <p:cNvPr id="37" name="Rectangle 173">
            <a:extLst>
              <a:ext uri="{FF2B5EF4-FFF2-40B4-BE49-F238E27FC236}">
                <a16:creationId xmlns:a16="http://schemas.microsoft.com/office/drawing/2014/main" id="{B5FB9EA1-A424-8C37-FBD5-1ED66FDD661D}"/>
              </a:ext>
            </a:extLst>
          </p:cNvPr>
          <p:cNvSpPr/>
          <p:nvPr/>
        </p:nvSpPr>
        <p:spPr>
          <a:xfrm>
            <a:off x="2679686" y="3682636"/>
            <a:ext cx="57436" cy="347723"/>
          </a:xfrm>
          <a:prstGeom prst="rect">
            <a:avLst/>
          </a:prstGeom>
          <a:ln>
            <a:noFill/>
          </a:ln>
        </p:spPr>
        <p:txBody>
          <a:bodyPr vert="horz" lIns="0" tIns="0" rIns="0" bIns="0" rtlCol="0">
            <a:noAutofit/>
          </a:bodyPr>
          <a:lstStyle/>
          <a:p>
            <a:pPr marL="166370" indent="-6350" algn="l">
              <a:lnSpc>
                <a:spcPct val="107000"/>
              </a:lnSpc>
              <a:spcAft>
                <a:spcPts val="800"/>
              </a:spcAft>
            </a:pPr>
            <a:r>
              <a:rPr lang="es-CL" sz="1100" b="1" i="1" kern="100">
                <a:solidFill>
                  <a:srgbClr val="000000"/>
                </a:solidFill>
                <a:effectLst/>
                <a:latin typeface="Calibri" panose="020F0502020204030204" pitchFamily="34" charset="0"/>
                <a:ea typeface="Calibri" panose="020F0502020204030204" pitchFamily="34" charset="0"/>
              </a:rPr>
              <a:t> </a:t>
            </a:r>
            <a:endParaRPr lang="es-CL" sz="1200" kern="100">
              <a:solidFill>
                <a:srgbClr val="000000"/>
              </a:solidFill>
              <a:effectLst/>
              <a:latin typeface="Calibri" panose="020F0502020204030204" pitchFamily="34" charset="0"/>
              <a:ea typeface="Calibri" panose="020F0502020204030204" pitchFamily="34" charset="0"/>
            </a:endParaRPr>
          </a:p>
        </p:txBody>
      </p:sp>
      <p:sp>
        <p:nvSpPr>
          <p:cNvPr id="38" name="Rectangle 174">
            <a:extLst>
              <a:ext uri="{FF2B5EF4-FFF2-40B4-BE49-F238E27FC236}">
                <a16:creationId xmlns:a16="http://schemas.microsoft.com/office/drawing/2014/main" id="{A94EB7BD-4D4C-4A5D-217E-50026E06B364}"/>
              </a:ext>
            </a:extLst>
          </p:cNvPr>
          <p:cNvSpPr/>
          <p:nvPr/>
        </p:nvSpPr>
        <p:spPr>
          <a:xfrm>
            <a:off x="479789" y="3985990"/>
            <a:ext cx="1156345" cy="347723"/>
          </a:xfrm>
          <a:prstGeom prst="rect">
            <a:avLst/>
          </a:prstGeom>
          <a:ln>
            <a:noFill/>
          </a:ln>
        </p:spPr>
        <p:txBody>
          <a:bodyPr vert="horz" lIns="0" tIns="0" rIns="0" bIns="0" rtlCol="0">
            <a:noAutofit/>
          </a:bodyPr>
          <a:lstStyle/>
          <a:p>
            <a:pPr marL="166370" indent="-6350" algn="l">
              <a:lnSpc>
                <a:spcPct val="107000"/>
              </a:lnSpc>
              <a:spcAft>
                <a:spcPts val="800"/>
              </a:spcAft>
            </a:pPr>
            <a:r>
              <a:rPr lang="es-CL" sz="1600" b="1" i="1" kern="100" dirty="0">
                <a:solidFill>
                  <a:srgbClr val="000000"/>
                </a:solidFill>
                <a:effectLst/>
                <a:latin typeface="Calibri" panose="020F0502020204030204" pitchFamily="34" charset="0"/>
                <a:ea typeface="Calibri" panose="020F0502020204030204" pitchFamily="34" charset="0"/>
              </a:rPr>
              <a:t>“la vida es </a:t>
            </a:r>
            <a:endParaRPr lang="es-CL" sz="1600" kern="100" dirty="0">
              <a:solidFill>
                <a:srgbClr val="000000"/>
              </a:solidFill>
              <a:effectLst/>
              <a:latin typeface="Calibri" panose="020F0502020204030204" pitchFamily="34" charset="0"/>
              <a:ea typeface="Calibri" panose="020F0502020204030204" pitchFamily="34" charset="0"/>
            </a:endParaRPr>
          </a:p>
        </p:txBody>
      </p:sp>
      <p:sp>
        <p:nvSpPr>
          <p:cNvPr id="39" name="Rectangle 175">
            <a:extLst>
              <a:ext uri="{FF2B5EF4-FFF2-40B4-BE49-F238E27FC236}">
                <a16:creationId xmlns:a16="http://schemas.microsoft.com/office/drawing/2014/main" id="{37946695-850F-4F7D-A202-81D64E3EC400}"/>
              </a:ext>
            </a:extLst>
          </p:cNvPr>
          <p:cNvSpPr/>
          <p:nvPr/>
        </p:nvSpPr>
        <p:spPr>
          <a:xfrm>
            <a:off x="1348699" y="3985990"/>
            <a:ext cx="3580346" cy="347723"/>
          </a:xfrm>
          <a:prstGeom prst="rect">
            <a:avLst/>
          </a:prstGeom>
          <a:ln>
            <a:noFill/>
          </a:ln>
        </p:spPr>
        <p:txBody>
          <a:bodyPr vert="horz" lIns="0" tIns="0" rIns="0" bIns="0" rtlCol="0">
            <a:noAutofit/>
          </a:bodyPr>
          <a:lstStyle/>
          <a:p>
            <a:pPr marL="166370" indent="-6350" algn="l">
              <a:lnSpc>
                <a:spcPct val="107000"/>
              </a:lnSpc>
              <a:spcAft>
                <a:spcPts val="800"/>
              </a:spcAft>
            </a:pPr>
            <a:r>
              <a:rPr lang="es-CL" sz="1600" b="1" i="1" kern="100" dirty="0">
                <a:solidFill>
                  <a:srgbClr val="000000"/>
                </a:solidFill>
                <a:effectLst/>
                <a:latin typeface="Calibri" panose="020F0502020204030204" pitchFamily="34" charset="0"/>
                <a:ea typeface="Calibri" panose="020F0502020204030204" pitchFamily="34" charset="0"/>
              </a:rPr>
              <a:t> un eco. Lo que envías, regresa. Lo </a:t>
            </a:r>
            <a:endParaRPr lang="es-CL" sz="1600" kern="100" dirty="0">
              <a:solidFill>
                <a:srgbClr val="000000"/>
              </a:solidFill>
              <a:effectLst/>
              <a:latin typeface="Calibri" panose="020F0502020204030204" pitchFamily="34" charset="0"/>
              <a:ea typeface="Calibri" panose="020F0502020204030204" pitchFamily="34" charset="0"/>
            </a:endParaRPr>
          </a:p>
        </p:txBody>
      </p:sp>
      <p:sp>
        <p:nvSpPr>
          <p:cNvPr id="40" name="Rectangle 176">
            <a:extLst>
              <a:ext uri="{FF2B5EF4-FFF2-40B4-BE49-F238E27FC236}">
                <a16:creationId xmlns:a16="http://schemas.microsoft.com/office/drawing/2014/main" id="{962A542C-3ECC-DAF2-7C2E-BC2C705E31B6}"/>
              </a:ext>
            </a:extLst>
          </p:cNvPr>
          <p:cNvSpPr/>
          <p:nvPr/>
        </p:nvSpPr>
        <p:spPr>
          <a:xfrm>
            <a:off x="823740" y="4298678"/>
            <a:ext cx="3821526" cy="347723"/>
          </a:xfrm>
          <a:prstGeom prst="rect">
            <a:avLst/>
          </a:prstGeom>
          <a:ln>
            <a:noFill/>
          </a:ln>
        </p:spPr>
        <p:txBody>
          <a:bodyPr vert="horz" lIns="0" tIns="0" rIns="0" bIns="0" rtlCol="0">
            <a:noAutofit/>
          </a:bodyPr>
          <a:lstStyle/>
          <a:p>
            <a:pPr marL="166370" indent="-6350" algn="l">
              <a:lnSpc>
                <a:spcPct val="107000"/>
              </a:lnSpc>
              <a:spcAft>
                <a:spcPts val="800"/>
              </a:spcAft>
            </a:pPr>
            <a:r>
              <a:rPr lang="es-CL" sz="1600" b="1" i="1" kern="100" dirty="0">
                <a:solidFill>
                  <a:srgbClr val="000000"/>
                </a:solidFill>
                <a:effectLst/>
                <a:latin typeface="Calibri" panose="020F0502020204030204" pitchFamily="34" charset="0"/>
                <a:ea typeface="Calibri" panose="020F0502020204030204" pitchFamily="34" charset="0"/>
              </a:rPr>
              <a:t>que siembras, cosechas. Lo que das, </a:t>
            </a:r>
            <a:endParaRPr lang="es-CL" sz="1600" kern="100" dirty="0">
              <a:solidFill>
                <a:srgbClr val="000000"/>
              </a:solidFill>
              <a:effectLst/>
              <a:latin typeface="Calibri" panose="020F0502020204030204" pitchFamily="34" charset="0"/>
              <a:ea typeface="Calibri" panose="020F0502020204030204" pitchFamily="34" charset="0"/>
            </a:endParaRPr>
          </a:p>
        </p:txBody>
      </p:sp>
      <p:sp>
        <p:nvSpPr>
          <p:cNvPr id="41" name="Rectangle 177">
            <a:extLst>
              <a:ext uri="{FF2B5EF4-FFF2-40B4-BE49-F238E27FC236}">
                <a16:creationId xmlns:a16="http://schemas.microsoft.com/office/drawing/2014/main" id="{778C7AF0-DB3A-0D7B-61C7-480C8ED2E72D}"/>
              </a:ext>
            </a:extLst>
          </p:cNvPr>
          <p:cNvSpPr/>
          <p:nvPr/>
        </p:nvSpPr>
        <p:spPr>
          <a:xfrm>
            <a:off x="573420" y="4611365"/>
            <a:ext cx="4491190" cy="347723"/>
          </a:xfrm>
          <a:prstGeom prst="rect">
            <a:avLst/>
          </a:prstGeom>
          <a:ln>
            <a:noFill/>
          </a:ln>
        </p:spPr>
        <p:txBody>
          <a:bodyPr vert="horz" lIns="0" tIns="0" rIns="0" bIns="0" rtlCol="0">
            <a:noAutofit/>
          </a:bodyPr>
          <a:lstStyle/>
          <a:p>
            <a:pPr marL="166370" indent="-6350" algn="l">
              <a:lnSpc>
                <a:spcPct val="107000"/>
              </a:lnSpc>
              <a:spcAft>
                <a:spcPts val="800"/>
              </a:spcAft>
            </a:pPr>
            <a:r>
              <a:rPr lang="es-CL" sz="1600" b="1" i="1" kern="100" dirty="0">
                <a:solidFill>
                  <a:srgbClr val="000000"/>
                </a:solidFill>
                <a:effectLst/>
                <a:latin typeface="Calibri" panose="020F0502020204030204" pitchFamily="34" charset="0"/>
                <a:ea typeface="Calibri" panose="020F0502020204030204" pitchFamily="34" charset="0"/>
              </a:rPr>
              <a:t>obtienes. Lo que vez en lo demás existe en </a:t>
            </a:r>
            <a:endParaRPr lang="es-CL" sz="1600" kern="100" dirty="0">
              <a:solidFill>
                <a:srgbClr val="000000"/>
              </a:solidFill>
              <a:effectLst/>
              <a:latin typeface="Calibri" panose="020F0502020204030204" pitchFamily="34" charset="0"/>
              <a:ea typeface="Calibri" panose="020F0502020204030204" pitchFamily="34" charset="0"/>
            </a:endParaRPr>
          </a:p>
        </p:txBody>
      </p:sp>
      <p:sp>
        <p:nvSpPr>
          <p:cNvPr id="42" name="Rectangle 178">
            <a:extLst>
              <a:ext uri="{FF2B5EF4-FFF2-40B4-BE49-F238E27FC236}">
                <a16:creationId xmlns:a16="http://schemas.microsoft.com/office/drawing/2014/main" id="{86F5F720-33B4-E50C-EC26-58D37935A524}"/>
              </a:ext>
            </a:extLst>
          </p:cNvPr>
          <p:cNvSpPr/>
          <p:nvPr/>
        </p:nvSpPr>
        <p:spPr>
          <a:xfrm>
            <a:off x="729761" y="4928720"/>
            <a:ext cx="4071094" cy="347723"/>
          </a:xfrm>
          <a:prstGeom prst="rect">
            <a:avLst/>
          </a:prstGeom>
          <a:ln>
            <a:noFill/>
          </a:ln>
        </p:spPr>
        <p:txBody>
          <a:bodyPr vert="horz" lIns="0" tIns="0" rIns="0" bIns="0" rtlCol="0">
            <a:noAutofit/>
          </a:bodyPr>
          <a:lstStyle/>
          <a:p>
            <a:pPr marL="166370" indent="-6350" algn="l">
              <a:lnSpc>
                <a:spcPct val="107000"/>
              </a:lnSpc>
              <a:spcAft>
                <a:spcPts val="800"/>
              </a:spcAft>
            </a:pPr>
            <a:r>
              <a:rPr lang="es-CL" sz="1600" b="1" i="1" kern="100" dirty="0">
                <a:solidFill>
                  <a:srgbClr val="000000"/>
                </a:solidFill>
                <a:effectLst/>
                <a:latin typeface="Calibri" panose="020F0502020204030204" pitchFamily="34" charset="0"/>
                <a:ea typeface="Calibri" panose="020F0502020204030204" pitchFamily="34" charset="0"/>
              </a:rPr>
              <a:t>ti. Recuerda la vida es un eco, siempre </a:t>
            </a:r>
            <a:endParaRPr lang="es-CL" sz="1600" kern="100" dirty="0">
              <a:solidFill>
                <a:srgbClr val="000000"/>
              </a:solidFill>
              <a:effectLst/>
              <a:latin typeface="Calibri" panose="020F0502020204030204" pitchFamily="34" charset="0"/>
              <a:ea typeface="Calibri" panose="020F0502020204030204" pitchFamily="34" charset="0"/>
            </a:endParaRPr>
          </a:p>
        </p:txBody>
      </p:sp>
      <p:sp>
        <p:nvSpPr>
          <p:cNvPr id="43" name="Rectangle 179">
            <a:extLst>
              <a:ext uri="{FF2B5EF4-FFF2-40B4-BE49-F238E27FC236}">
                <a16:creationId xmlns:a16="http://schemas.microsoft.com/office/drawing/2014/main" id="{C8B832FB-1773-C0C5-6640-E5BBB892629B}"/>
              </a:ext>
            </a:extLst>
          </p:cNvPr>
          <p:cNvSpPr/>
          <p:nvPr/>
        </p:nvSpPr>
        <p:spPr>
          <a:xfrm>
            <a:off x="1723919" y="5240970"/>
            <a:ext cx="1371918" cy="348513"/>
          </a:xfrm>
          <a:prstGeom prst="rect">
            <a:avLst/>
          </a:prstGeom>
          <a:ln>
            <a:noFill/>
          </a:ln>
        </p:spPr>
        <p:txBody>
          <a:bodyPr vert="horz" lIns="0" tIns="0" rIns="0" bIns="0" rtlCol="0">
            <a:noAutofit/>
          </a:bodyPr>
          <a:lstStyle/>
          <a:p>
            <a:pPr marL="166370" indent="-6350" algn="l">
              <a:lnSpc>
                <a:spcPct val="107000"/>
              </a:lnSpc>
              <a:spcAft>
                <a:spcPts val="800"/>
              </a:spcAft>
            </a:pPr>
            <a:r>
              <a:rPr lang="es-CL" sz="1600" b="1" i="1" kern="100" dirty="0">
                <a:solidFill>
                  <a:srgbClr val="000000"/>
                </a:solidFill>
                <a:effectLst/>
                <a:latin typeface="Calibri" panose="020F0502020204030204" pitchFamily="34" charset="0"/>
                <a:ea typeface="Calibri" panose="020F0502020204030204" pitchFamily="34" charset="0"/>
              </a:rPr>
              <a:t>regresa a ti.”</a:t>
            </a:r>
            <a:endParaRPr lang="es-CL" sz="1600" kern="100" dirty="0">
              <a:solidFill>
                <a:srgbClr val="000000"/>
              </a:solidFill>
              <a:effectLst/>
              <a:latin typeface="Calibri" panose="020F0502020204030204" pitchFamily="34" charset="0"/>
              <a:ea typeface="Calibri" panose="020F0502020204030204" pitchFamily="34" charset="0"/>
            </a:endParaRPr>
          </a:p>
        </p:txBody>
      </p:sp>
      <p:sp>
        <p:nvSpPr>
          <p:cNvPr id="44" name="Rectangle 180">
            <a:extLst>
              <a:ext uri="{FF2B5EF4-FFF2-40B4-BE49-F238E27FC236}">
                <a16:creationId xmlns:a16="http://schemas.microsoft.com/office/drawing/2014/main" id="{57AB389E-F02D-E222-73ED-4037A8477D6C}"/>
              </a:ext>
            </a:extLst>
          </p:cNvPr>
          <p:cNvSpPr/>
          <p:nvPr/>
        </p:nvSpPr>
        <p:spPr>
          <a:xfrm>
            <a:off x="2759767" y="5240970"/>
            <a:ext cx="57566" cy="348513"/>
          </a:xfrm>
          <a:prstGeom prst="rect">
            <a:avLst/>
          </a:prstGeom>
          <a:ln>
            <a:noFill/>
          </a:ln>
        </p:spPr>
        <p:txBody>
          <a:bodyPr vert="horz" lIns="0" tIns="0" rIns="0" bIns="0" rtlCol="0">
            <a:noAutofit/>
          </a:bodyPr>
          <a:lstStyle/>
          <a:p>
            <a:pPr marL="166370" indent="-6350" algn="l">
              <a:lnSpc>
                <a:spcPct val="107000"/>
              </a:lnSpc>
              <a:spcAft>
                <a:spcPts val="800"/>
              </a:spcAft>
            </a:pPr>
            <a:r>
              <a:rPr lang="es-CL" sz="1100" kern="100">
                <a:solidFill>
                  <a:srgbClr val="000000"/>
                </a:solidFill>
                <a:effectLst/>
                <a:latin typeface="Calibri" panose="020F0502020204030204" pitchFamily="34" charset="0"/>
                <a:ea typeface="Calibri" panose="020F0502020204030204" pitchFamily="34" charset="0"/>
              </a:rPr>
              <a:t> </a:t>
            </a:r>
            <a:endParaRPr lang="es-CL" sz="1200" kern="100">
              <a:solidFill>
                <a:srgbClr val="000000"/>
              </a:solidFill>
              <a:effectLst/>
              <a:latin typeface="Calibri" panose="020F0502020204030204" pitchFamily="34" charset="0"/>
              <a:ea typeface="Calibri" panose="020F0502020204030204" pitchFamily="34" charset="0"/>
            </a:endParaRPr>
          </a:p>
        </p:txBody>
      </p:sp>
      <p:sp>
        <p:nvSpPr>
          <p:cNvPr id="45" name="Rectangle 181">
            <a:extLst>
              <a:ext uri="{FF2B5EF4-FFF2-40B4-BE49-F238E27FC236}">
                <a16:creationId xmlns:a16="http://schemas.microsoft.com/office/drawing/2014/main" id="{CDA68E0D-7E1E-CBAD-C3D6-21865DAFB536}"/>
              </a:ext>
            </a:extLst>
          </p:cNvPr>
          <p:cNvSpPr/>
          <p:nvPr/>
        </p:nvSpPr>
        <p:spPr>
          <a:xfrm>
            <a:off x="469366" y="5513702"/>
            <a:ext cx="63535" cy="377919"/>
          </a:xfrm>
          <a:prstGeom prst="rect">
            <a:avLst/>
          </a:prstGeom>
          <a:ln>
            <a:noFill/>
          </a:ln>
        </p:spPr>
        <p:txBody>
          <a:bodyPr vert="horz" lIns="0" tIns="0" rIns="0" bIns="0" rtlCol="0">
            <a:noAutofit/>
          </a:bodyPr>
          <a:lstStyle/>
          <a:p>
            <a:pPr marL="166370" indent="-6350" algn="l">
              <a:lnSpc>
                <a:spcPct val="107000"/>
              </a:lnSpc>
              <a:spcAft>
                <a:spcPts val="800"/>
              </a:spcAft>
            </a:pPr>
            <a:r>
              <a:rPr lang="es-CL" sz="1100" kern="100">
                <a:solidFill>
                  <a:srgbClr val="FFFFFF"/>
                </a:solidFill>
                <a:effectLst/>
                <a:latin typeface="Times New Roman" panose="02020603050405020304" pitchFamily="18" charset="0"/>
                <a:ea typeface="Times New Roman" panose="02020603050405020304" pitchFamily="18" charset="0"/>
              </a:rPr>
              <a:t> </a:t>
            </a:r>
            <a:endParaRPr lang="es-CL" sz="1200" kern="10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1906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896E6-8971-040D-3787-D7EC696D1A09}"/>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77375694-E3DF-2735-3D9F-D49AB626D97B}"/>
              </a:ext>
            </a:extLst>
          </p:cNvPr>
          <p:cNvSpPr txBox="1"/>
          <p:nvPr/>
        </p:nvSpPr>
        <p:spPr>
          <a:xfrm>
            <a:off x="465550" y="411453"/>
            <a:ext cx="11421649" cy="3537892"/>
          </a:xfrm>
          <a:prstGeom prst="rect">
            <a:avLst/>
          </a:prstGeom>
          <a:noFill/>
        </p:spPr>
        <p:txBody>
          <a:bodyPr wrap="square">
            <a:spAutoFit/>
          </a:bodyPr>
          <a:lstStyle/>
          <a:p>
            <a:pPr marL="6350" indent="-6350" algn="ctr">
              <a:lnSpc>
                <a:spcPct val="107000"/>
              </a:lnSpc>
              <a:spcAft>
                <a:spcPts val="705"/>
              </a:spcAft>
              <a:buNone/>
            </a:pPr>
            <a:r>
              <a:rPr lang="es-CL" sz="2000" b="1" i="1" kern="100" dirty="0">
                <a:solidFill>
                  <a:srgbClr val="000000"/>
                </a:solidFill>
                <a:effectLst/>
                <a:latin typeface="Calibri" panose="020F0502020204030204" pitchFamily="34" charset="0"/>
                <a:ea typeface="Calibri" panose="020F0502020204030204" pitchFamily="34" charset="0"/>
              </a:rPr>
              <a:t>La Reverberación </a:t>
            </a:r>
          </a:p>
          <a:p>
            <a:pPr marL="6350" marR="20320" indent="-6350" algn="just">
              <a:lnSpc>
                <a:spcPct val="110000"/>
              </a:lnSpc>
              <a:spcAft>
                <a:spcPts val="770"/>
              </a:spcAft>
              <a:buNone/>
            </a:pPr>
            <a:r>
              <a:rPr lang="es-CL" sz="2000" kern="100" dirty="0">
                <a:solidFill>
                  <a:srgbClr val="000000"/>
                </a:solidFill>
                <a:effectLst/>
                <a:latin typeface="Calibri" panose="020F0502020204030204" pitchFamily="34" charset="0"/>
                <a:ea typeface="Calibri" panose="020F0502020204030204" pitchFamily="34" charset="0"/>
              </a:rPr>
              <a:t>La reverberación es un fenómeno que puede experimentarse en recintos cerrados, de preferencia con techos altos, y con la menor cantidad de mobiliario posible. Al emitirse una onda sonora, esta se refleja en todas las superficies existentes, persistiendo en el ambiente unos segundos después de que las ondas se dejaran de emitir. Al existir múltiples reflexiones y mezclas de las ondas sonoras, el sonido emitido por este fenómeno suele ser distorsionado y confuso. </a:t>
            </a:r>
          </a:p>
          <a:p>
            <a:pPr algn="just">
              <a:buNone/>
            </a:pPr>
            <a:r>
              <a:rPr lang="es-CL" sz="2000" dirty="0">
                <a:solidFill>
                  <a:srgbClr val="000000"/>
                </a:solidFill>
                <a:effectLst/>
                <a:latin typeface="Calibri" panose="020F0502020204030204" pitchFamily="34" charset="0"/>
                <a:ea typeface="Calibri" panose="020F0502020204030204" pitchFamily="34" charset="0"/>
              </a:rPr>
              <a:t>Un ejemplo cotidiano de ello es lo que experimentamos al gritar o hablar en una habitación vacía, al emitir un sonido, este se escucha de forma distorsionada una vez que dejamos de producir ruido. También podemos experimentar este fenómeno en iglesias y catedrales, en la que la voz del orador pareciera escucharse de distintos lados</a:t>
            </a:r>
            <a:endParaRPr lang="es-CL" sz="2000" dirty="0"/>
          </a:p>
        </p:txBody>
      </p:sp>
      <p:pic>
        <p:nvPicPr>
          <p:cNvPr id="6" name="Picture 387">
            <a:extLst>
              <a:ext uri="{FF2B5EF4-FFF2-40B4-BE49-F238E27FC236}">
                <a16:creationId xmlns:a16="http://schemas.microsoft.com/office/drawing/2014/main" id="{585FD419-8723-1C8C-5CB1-D8A157BAF29D}"/>
              </a:ext>
            </a:extLst>
          </p:cNvPr>
          <p:cNvPicPr/>
          <p:nvPr/>
        </p:nvPicPr>
        <p:blipFill>
          <a:blip r:embed="rId3"/>
          <a:stretch>
            <a:fillRect/>
          </a:stretch>
        </p:blipFill>
        <p:spPr>
          <a:xfrm>
            <a:off x="613775" y="3949345"/>
            <a:ext cx="11173217" cy="2497202"/>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Entrada de lápiz 1">
                <a:extLst>
                  <a:ext uri="{FF2B5EF4-FFF2-40B4-BE49-F238E27FC236}">
                    <a16:creationId xmlns:a16="http://schemas.microsoft.com/office/drawing/2014/main" id="{4AE5D3B2-8472-B74C-B621-B8265FC5075F}"/>
                  </a:ext>
                </a:extLst>
              </p14:cNvPr>
              <p14:cNvContentPartPr/>
              <p14:nvPr/>
            </p14:nvContentPartPr>
            <p14:xfrm>
              <a:off x="486360" y="3741840"/>
              <a:ext cx="11351160" cy="2907720"/>
            </p14:xfrm>
          </p:contentPart>
        </mc:Choice>
        <mc:Fallback>
          <p:pic>
            <p:nvPicPr>
              <p:cNvPr id="2" name="Entrada de lápiz 1">
                <a:extLst>
                  <a:ext uri="{FF2B5EF4-FFF2-40B4-BE49-F238E27FC236}">
                    <a16:creationId xmlns:a16="http://schemas.microsoft.com/office/drawing/2014/main" id="{4AE5D3B2-8472-B74C-B621-B8265FC5075F}"/>
                  </a:ext>
                </a:extLst>
              </p:cNvPr>
              <p:cNvPicPr/>
              <p:nvPr/>
            </p:nvPicPr>
            <p:blipFill>
              <a:blip r:embed="rId5"/>
              <a:stretch>
                <a:fillRect/>
              </a:stretch>
            </p:blipFill>
            <p:spPr>
              <a:xfrm>
                <a:off x="477000" y="3732480"/>
                <a:ext cx="11369880" cy="2926440"/>
              </a:xfrm>
              <a:prstGeom prst="rect">
                <a:avLst/>
              </a:prstGeom>
            </p:spPr>
          </p:pic>
        </mc:Fallback>
      </mc:AlternateContent>
    </p:spTree>
    <p:extLst>
      <p:ext uri="{BB962C8B-B14F-4D97-AF65-F5344CB8AC3E}">
        <p14:creationId xmlns:p14="http://schemas.microsoft.com/office/powerpoint/2010/main" val="173758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F2A4C-F875-2396-6838-720350C04D9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E938714-3C65-AB62-AEA6-27899B3385A0}"/>
              </a:ext>
            </a:extLst>
          </p:cNvPr>
          <p:cNvSpPr txBox="1"/>
          <p:nvPr/>
        </p:nvSpPr>
        <p:spPr>
          <a:xfrm>
            <a:off x="501041" y="566014"/>
            <a:ext cx="11473841" cy="2797561"/>
          </a:xfrm>
          <a:prstGeom prst="rect">
            <a:avLst/>
          </a:prstGeom>
          <a:noFill/>
        </p:spPr>
        <p:txBody>
          <a:bodyPr wrap="square">
            <a:spAutoFit/>
          </a:bodyPr>
          <a:lstStyle/>
          <a:p>
            <a:pPr marL="6350" indent="-6350" algn="ctr">
              <a:lnSpc>
                <a:spcPct val="107000"/>
              </a:lnSpc>
              <a:spcAft>
                <a:spcPts val="705"/>
              </a:spcAft>
              <a:buNone/>
            </a:pPr>
            <a:r>
              <a:rPr lang="es-CL" sz="2800" b="1" i="1" kern="100" dirty="0">
                <a:solidFill>
                  <a:srgbClr val="000000"/>
                </a:solidFill>
                <a:effectLst/>
                <a:latin typeface="Calibri" panose="020F0502020204030204" pitchFamily="34" charset="0"/>
                <a:ea typeface="Calibri" panose="020F0502020204030204" pitchFamily="34" charset="0"/>
              </a:rPr>
              <a:t>La Resonancia </a:t>
            </a:r>
          </a:p>
          <a:p>
            <a:pPr>
              <a:buNone/>
            </a:pPr>
            <a:r>
              <a:rPr lang="es-CL" sz="2800" dirty="0">
                <a:solidFill>
                  <a:srgbClr val="000000"/>
                </a:solidFill>
                <a:effectLst/>
                <a:latin typeface="Calibri" panose="020F0502020204030204" pitchFamily="34" charset="0"/>
                <a:ea typeface="Calibri" panose="020F0502020204030204" pitchFamily="34" charset="0"/>
              </a:rPr>
              <a:t>La Resonancia es un fenómeno que se produce cuando la frecuencia natural de un objeto coincide con la de otro objeto que vibra en su cercanía, aumentando su vibración. El ejemplo mas común de ello es cuando vemos a una soprano cantar frente a una copa de vidrio, la cual vibrará según las ondas sonoras emitidas por la cantante, con la posibilidad de quebrarla</a:t>
            </a:r>
            <a:endParaRPr lang="es-CL" sz="2800" dirty="0"/>
          </a:p>
        </p:txBody>
      </p:sp>
      <p:pic>
        <p:nvPicPr>
          <p:cNvPr id="4" name="Picture 433">
            <a:extLst>
              <a:ext uri="{FF2B5EF4-FFF2-40B4-BE49-F238E27FC236}">
                <a16:creationId xmlns:a16="http://schemas.microsoft.com/office/drawing/2014/main" id="{9941F5DF-F740-F4E5-5A71-090224702876}"/>
              </a:ext>
            </a:extLst>
          </p:cNvPr>
          <p:cNvPicPr/>
          <p:nvPr/>
        </p:nvPicPr>
        <p:blipFill>
          <a:blip r:embed="rId3"/>
          <a:stretch>
            <a:fillRect/>
          </a:stretch>
        </p:blipFill>
        <p:spPr>
          <a:xfrm>
            <a:off x="876822" y="3622265"/>
            <a:ext cx="10509337" cy="2797561"/>
          </a:xfrm>
          <a:prstGeom prst="rect">
            <a:avLst/>
          </a:prstGeom>
        </p:spPr>
      </p:pic>
    </p:spTree>
    <p:extLst>
      <p:ext uri="{BB962C8B-B14F-4D97-AF65-F5344CB8AC3E}">
        <p14:creationId xmlns:p14="http://schemas.microsoft.com/office/powerpoint/2010/main" val="283352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B338C-D25A-95CE-B6A1-68A6B17B37A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8648AB4A-97E6-42EB-3729-E314AAE277A6}"/>
              </a:ext>
            </a:extLst>
          </p:cNvPr>
          <p:cNvSpPr txBox="1"/>
          <p:nvPr/>
        </p:nvSpPr>
        <p:spPr>
          <a:xfrm>
            <a:off x="225469" y="375326"/>
            <a:ext cx="11160690" cy="3375155"/>
          </a:xfrm>
          <a:prstGeom prst="rect">
            <a:avLst/>
          </a:prstGeom>
          <a:noFill/>
        </p:spPr>
        <p:txBody>
          <a:bodyPr wrap="square">
            <a:spAutoFit/>
          </a:bodyPr>
          <a:lstStyle/>
          <a:p>
            <a:pPr marL="6350" indent="-6350" algn="ctr">
              <a:lnSpc>
                <a:spcPct val="107000"/>
              </a:lnSpc>
              <a:spcAft>
                <a:spcPts val="495"/>
              </a:spcAft>
              <a:buNone/>
            </a:pPr>
            <a:r>
              <a:rPr lang="es-CL" sz="2400" b="1" u="sng" kern="100" dirty="0">
                <a:solidFill>
                  <a:srgbClr val="000000"/>
                </a:solidFill>
                <a:effectLst/>
                <a:uFill>
                  <a:solidFill>
                    <a:srgbClr val="000000"/>
                  </a:solidFill>
                </a:uFill>
                <a:latin typeface="Calibri" panose="020F0502020204030204" pitchFamily="34" charset="0"/>
                <a:ea typeface="Calibri" panose="020F0502020204030204" pitchFamily="34" charset="0"/>
              </a:rPr>
              <a:t>Refracción del sonido</a:t>
            </a:r>
            <a:r>
              <a:rPr lang="es-CL" sz="24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rPr>
              <a:t> </a:t>
            </a:r>
            <a:endParaRPr lang="es-CL" sz="2400" b="1" u="sng" kern="1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6350" marR="20320" indent="-6350" algn="just">
              <a:lnSpc>
                <a:spcPct val="110000"/>
              </a:lnSpc>
              <a:spcAft>
                <a:spcPts val="770"/>
              </a:spcAft>
            </a:pPr>
            <a:r>
              <a:rPr lang="es-CL" sz="2400" kern="100" dirty="0">
                <a:solidFill>
                  <a:srgbClr val="000000"/>
                </a:solidFill>
                <a:effectLst/>
                <a:latin typeface="Calibri" panose="020F0502020204030204" pitchFamily="34" charset="0"/>
                <a:ea typeface="Calibri" panose="020F0502020204030204" pitchFamily="34" charset="0"/>
              </a:rPr>
              <a:t>Si repasamos la propiedad de refracción de una onda, recordaremos que esto ocurre cuando la onda cambia de medio, y se ven alteradas su dirección y velocidad. En el caso del sonido, al ser una onda, ocurre lo mismo. La temperatura también es un elemento para considerar en el aire, ya que las ondas sonoras tienen a ascender en días calurosos, debido a la poca densidad del aire a nivel del suelo, y en caso contrario, en los días fríos las ondas sonoras tienden a desviarse hacia abajo, debido a que cerca de la superficie, el aire es mas denso y de menor temperatura que el aire superior. </a:t>
            </a:r>
          </a:p>
        </p:txBody>
      </p:sp>
      <p:pic>
        <p:nvPicPr>
          <p:cNvPr id="6" name="Picture 522">
            <a:extLst>
              <a:ext uri="{FF2B5EF4-FFF2-40B4-BE49-F238E27FC236}">
                <a16:creationId xmlns:a16="http://schemas.microsoft.com/office/drawing/2014/main" id="{56FDDE44-BA85-7449-B4B5-08176F40221D}"/>
              </a:ext>
            </a:extLst>
          </p:cNvPr>
          <p:cNvPicPr/>
          <p:nvPr/>
        </p:nvPicPr>
        <p:blipFill>
          <a:blip r:embed="rId3"/>
          <a:stretch>
            <a:fillRect/>
          </a:stretch>
        </p:blipFill>
        <p:spPr>
          <a:xfrm>
            <a:off x="225469" y="3750481"/>
            <a:ext cx="11411210" cy="2640141"/>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Entrada de lápiz 1">
                <a:extLst>
                  <a:ext uri="{FF2B5EF4-FFF2-40B4-BE49-F238E27FC236}">
                    <a16:creationId xmlns:a16="http://schemas.microsoft.com/office/drawing/2014/main" id="{D4F4A578-C38B-BFAB-A9FF-F6518D1D3C23}"/>
                  </a:ext>
                </a:extLst>
              </p14:cNvPr>
              <p14:cNvContentPartPr/>
              <p14:nvPr/>
            </p14:nvContentPartPr>
            <p14:xfrm>
              <a:off x="405000" y="3633840"/>
              <a:ext cx="11116080" cy="3050640"/>
            </p14:xfrm>
          </p:contentPart>
        </mc:Choice>
        <mc:Fallback>
          <p:pic>
            <p:nvPicPr>
              <p:cNvPr id="2" name="Entrada de lápiz 1">
                <a:extLst>
                  <a:ext uri="{FF2B5EF4-FFF2-40B4-BE49-F238E27FC236}">
                    <a16:creationId xmlns:a16="http://schemas.microsoft.com/office/drawing/2014/main" id="{D4F4A578-C38B-BFAB-A9FF-F6518D1D3C23}"/>
                  </a:ext>
                </a:extLst>
              </p:cNvPr>
              <p:cNvPicPr/>
              <p:nvPr/>
            </p:nvPicPr>
            <p:blipFill>
              <a:blip r:embed="rId5"/>
              <a:stretch>
                <a:fillRect/>
              </a:stretch>
            </p:blipFill>
            <p:spPr>
              <a:xfrm>
                <a:off x="395640" y="3624480"/>
                <a:ext cx="11134800" cy="3069360"/>
              </a:xfrm>
              <a:prstGeom prst="rect">
                <a:avLst/>
              </a:prstGeom>
            </p:spPr>
          </p:pic>
        </mc:Fallback>
      </mc:AlternateContent>
    </p:spTree>
    <p:extLst>
      <p:ext uri="{BB962C8B-B14F-4D97-AF65-F5344CB8AC3E}">
        <p14:creationId xmlns:p14="http://schemas.microsoft.com/office/powerpoint/2010/main" val="1447042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CA7E5-2053-522E-521A-1D8ACC8E74B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AFE7E53-48BF-6392-3837-C6D0D6D7A32C}"/>
              </a:ext>
            </a:extLst>
          </p:cNvPr>
          <p:cNvSpPr txBox="1"/>
          <p:nvPr/>
        </p:nvSpPr>
        <p:spPr>
          <a:xfrm>
            <a:off x="601249" y="503370"/>
            <a:ext cx="10947748" cy="1980094"/>
          </a:xfrm>
          <a:prstGeom prst="rect">
            <a:avLst/>
          </a:prstGeom>
          <a:noFill/>
        </p:spPr>
        <p:txBody>
          <a:bodyPr wrap="square">
            <a:spAutoFit/>
          </a:bodyPr>
          <a:lstStyle/>
          <a:p>
            <a:pPr marL="6350" indent="-6350" algn="ctr">
              <a:lnSpc>
                <a:spcPct val="107000"/>
              </a:lnSpc>
              <a:spcAft>
                <a:spcPts val="495"/>
              </a:spcAft>
              <a:buNone/>
            </a:pPr>
            <a:r>
              <a:rPr lang="es-CL" sz="2800" b="1" u="sng" kern="100" dirty="0">
                <a:solidFill>
                  <a:srgbClr val="000000"/>
                </a:solidFill>
                <a:effectLst/>
                <a:uFill>
                  <a:solidFill>
                    <a:srgbClr val="000000"/>
                  </a:solidFill>
                </a:uFill>
                <a:latin typeface="Calibri" panose="020F0502020204030204" pitchFamily="34" charset="0"/>
                <a:ea typeface="Calibri" panose="020F0502020204030204" pitchFamily="34" charset="0"/>
              </a:rPr>
              <a:t>Difracción del sonido</a:t>
            </a:r>
            <a:r>
              <a:rPr lang="es-CL" sz="28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rPr>
              <a:t> </a:t>
            </a:r>
            <a:endParaRPr lang="es-CL" sz="2800" b="1" u="sng" kern="1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6350" marR="31115" indent="-6350" algn="l">
              <a:lnSpc>
                <a:spcPct val="107000"/>
              </a:lnSpc>
              <a:spcAft>
                <a:spcPts val="575"/>
              </a:spcAft>
            </a:pPr>
            <a:r>
              <a:rPr lang="es-CL" sz="2800" kern="100" dirty="0">
                <a:solidFill>
                  <a:srgbClr val="000000"/>
                </a:solidFill>
                <a:effectLst/>
                <a:latin typeface="Calibri" panose="020F0502020204030204" pitchFamily="34" charset="0"/>
                <a:ea typeface="Calibri" panose="020F0502020204030204" pitchFamily="34" charset="0"/>
              </a:rPr>
              <a:t>La difracción en una onda es una propiedad que indica que, al pasar una onda por una apertura o espacio, esta apertura pasa a ser un nuevo foco emisor, enviando las ondas hacia todas las direcciones posibles. </a:t>
            </a:r>
          </a:p>
        </p:txBody>
      </p:sp>
      <p:pic>
        <p:nvPicPr>
          <p:cNvPr id="4" name="Picture 556">
            <a:extLst>
              <a:ext uri="{FF2B5EF4-FFF2-40B4-BE49-F238E27FC236}">
                <a16:creationId xmlns:a16="http://schemas.microsoft.com/office/drawing/2014/main" id="{8113FBE8-E92D-D66F-3A06-21488F5CB8B9}"/>
              </a:ext>
            </a:extLst>
          </p:cNvPr>
          <p:cNvPicPr/>
          <p:nvPr/>
        </p:nvPicPr>
        <p:blipFill>
          <a:blip r:embed="rId3"/>
          <a:stretch>
            <a:fillRect/>
          </a:stretch>
        </p:blipFill>
        <p:spPr>
          <a:xfrm>
            <a:off x="711895" y="2688399"/>
            <a:ext cx="10726455" cy="395433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Entrada de lápiz 1">
                <a:extLst>
                  <a:ext uri="{FF2B5EF4-FFF2-40B4-BE49-F238E27FC236}">
                    <a16:creationId xmlns:a16="http://schemas.microsoft.com/office/drawing/2014/main" id="{8F564060-8494-BE81-D16B-746E6F1DB604}"/>
                  </a:ext>
                </a:extLst>
              </p14:cNvPr>
              <p14:cNvContentPartPr/>
              <p14:nvPr/>
            </p14:nvContentPartPr>
            <p14:xfrm>
              <a:off x="10386360" y="5664960"/>
              <a:ext cx="618120" cy="86400"/>
            </p14:xfrm>
          </p:contentPart>
        </mc:Choice>
        <mc:Fallback>
          <p:pic>
            <p:nvPicPr>
              <p:cNvPr id="2" name="Entrada de lápiz 1">
                <a:extLst>
                  <a:ext uri="{FF2B5EF4-FFF2-40B4-BE49-F238E27FC236}">
                    <a16:creationId xmlns:a16="http://schemas.microsoft.com/office/drawing/2014/main" id="{8F564060-8494-BE81-D16B-746E6F1DB604}"/>
                  </a:ext>
                </a:extLst>
              </p:cNvPr>
              <p:cNvPicPr/>
              <p:nvPr/>
            </p:nvPicPr>
            <p:blipFill>
              <a:blip r:embed="rId5"/>
              <a:stretch>
                <a:fillRect/>
              </a:stretch>
            </p:blipFill>
            <p:spPr>
              <a:xfrm>
                <a:off x="10377000" y="5655600"/>
                <a:ext cx="636840" cy="105120"/>
              </a:xfrm>
              <a:prstGeom prst="rect">
                <a:avLst/>
              </a:prstGeom>
            </p:spPr>
          </p:pic>
        </mc:Fallback>
      </mc:AlternateContent>
    </p:spTree>
    <p:extLst>
      <p:ext uri="{BB962C8B-B14F-4D97-AF65-F5344CB8AC3E}">
        <p14:creationId xmlns:p14="http://schemas.microsoft.com/office/powerpoint/2010/main" val="1910987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F25A4-E975-C1F5-D44D-0F6330448502}"/>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AD8689E1-AD1B-D253-D4AB-FE03A38B87E3}"/>
              </a:ext>
            </a:extLst>
          </p:cNvPr>
          <p:cNvSpPr txBox="1"/>
          <p:nvPr/>
        </p:nvSpPr>
        <p:spPr>
          <a:xfrm>
            <a:off x="327763" y="82539"/>
            <a:ext cx="6674286" cy="6231899"/>
          </a:xfrm>
          <a:prstGeom prst="rect">
            <a:avLst/>
          </a:prstGeom>
          <a:noFill/>
        </p:spPr>
        <p:txBody>
          <a:bodyPr wrap="square">
            <a:spAutoFit/>
          </a:bodyPr>
          <a:lstStyle/>
          <a:p>
            <a:pPr marL="6350" indent="-6350" algn="ctr">
              <a:lnSpc>
                <a:spcPct val="107000"/>
              </a:lnSpc>
              <a:spcAft>
                <a:spcPts val="495"/>
              </a:spcAft>
              <a:buNone/>
            </a:pPr>
            <a:r>
              <a:rPr lang="es-CL" sz="2800" b="1" u="sng" kern="100" dirty="0">
                <a:solidFill>
                  <a:srgbClr val="000000"/>
                </a:solidFill>
                <a:effectLst/>
                <a:uFill>
                  <a:solidFill>
                    <a:srgbClr val="000000"/>
                  </a:solidFill>
                </a:uFill>
                <a:latin typeface="Calibri" panose="020F0502020204030204" pitchFamily="34" charset="0"/>
                <a:ea typeface="Calibri" panose="020F0502020204030204" pitchFamily="34" charset="0"/>
              </a:rPr>
              <a:t>Efecto Doppler</a:t>
            </a:r>
            <a:r>
              <a:rPr lang="es-CL" sz="28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rPr>
              <a:t> </a:t>
            </a:r>
            <a:endParaRPr lang="es-CL" sz="2800" b="1" u="sng" kern="1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6350" marR="31115" indent="-6350" algn="just">
              <a:lnSpc>
                <a:spcPct val="107000"/>
              </a:lnSpc>
              <a:spcAft>
                <a:spcPts val="805"/>
              </a:spcAft>
              <a:buNone/>
            </a:pPr>
            <a:r>
              <a:rPr lang="es-CL" sz="2800" kern="100" dirty="0">
                <a:solidFill>
                  <a:srgbClr val="000000"/>
                </a:solidFill>
                <a:effectLst/>
                <a:latin typeface="Calibri" panose="020F0502020204030204" pitchFamily="34" charset="0"/>
                <a:ea typeface="Calibri" panose="020F0502020204030204" pitchFamily="34" charset="0"/>
              </a:rPr>
              <a:t>Al ir por la calle, si has visto un camión de bomberos o una ambulancia desplazarse, habrás notado la diferencia en el sonido que emite a medida que se acerca y se aleja de tu posición, pues bien, ese fenómeno tan cotidiano que presenciamos, se llama Efecto Doppler. </a:t>
            </a:r>
          </a:p>
          <a:p>
            <a:pPr marL="6350" marR="31115" indent="-6350" algn="just">
              <a:lnSpc>
                <a:spcPct val="107000"/>
              </a:lnSpc>
              <a:spcAft>
                <a:spcPts val="805"/>
              </a:spcAft>
            </a:pPr>
            <a:r>
              <a:rPr lang="es-CL" sz="2800" kern="100" dirty="0">
                <a:solidFill>
                  <a:srgbClr val="000000"/>
                </a:solidFill>
                <a:effectLst/>
                <a:latin typeface="Calibri" panose="020F0502020204030204" pitchFamily="34" charset="0"/>
                <a:ea typeface="Calibri" panose="020F0502020204030204" pitchFamily="34" charset="0"/>
              </a:rPr>
              <a:t>Al acercarse una fuente de ondas sonoras, sentimos su sonido cada vez mas agudo, pero una vez que se aleja, este sonido que emite se escucha cada vez mas grave, hasta que la fuente sonora se aleja. </a:t>
            </a:r>
          </a:p>
        </p:txBody>
      </p:sp>
      <p:pic>
        <p:nvPicPr>
          <p:cNvPr id="6" name="Picture 605">
            <a:extLst>
              <a:ext uri="{FF2B5EF4-FFF2-40B4-BE49-F238E27FC236}">
                <a16:creationId xmlns:a16="http://schemas.microsoft.com/office/drawing/2014/main" id="{25351664-E395-AA38-E3F5-0204912D8118}"/>
              </a:ext>
            </a:extLst>
          </p:cNvPr>
          <p:cNvPicPr/>
          <p:nvPr/>
        </p:nvPicPr>
        <p:blipFill>
          <a:blip r:embed="rId3"/>
          <a:stretch>
            <a:fillRect/>
          </a:stretch>
        </p:blipFill>
        <p:spPr>
          <a:xfrm>
            <a:off x="7201392" y="550577"/>
            <a:ext cx="4662845" cy="5756845"/>
          </a:xfrm>
          <a:prstGeom prst="rect">
            <a:avLst/>
          </a:prstGeom>
        </p:spPr>
      </p:pic>
    </p:spTree>
    <p:extLst>
      <p:ext uri="{BB962C8B-B14F-4D97-AF65-F5344CB8AC3E}">
        <p14:creationId xmlns:p14="http://schemas.microsoft.com/office/powerpoint/2010/main" val="1577738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49F39-34D5-7E2E-6C70-D9E7288388E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7FEAE2-1CF6-5A2D-7F6D-AD0A06C97D79}"/>
              </a:ext>
            </a:extLst>
          </p:cNvPr>
          <p:cNvSpPr txBox="1"/>
          <p:nvPr/>
        </p:nvSpPr>
        <p:spPr>
          <a:xfrm>
            <a:off x="338202" y="345896"/>
            <a:ext cx="10797436" cy="2963632"/>
          </a:xfrm>
          <a:prstGeom prst="rect">
            <a:avLst/>
          </a:prstGeom>
          <a:noFill/>
        </p:spPr>
        <p:txBody>
          <a:bodyPr wrap="square">
            <a:spAutoFit/>
          </a:bodyPr>
          <a:lstStyle/>
          <a:p>
            <a:pPr marL="6350" indent="-6350" algn="ctr">
              <a:lnSpc>
                <a:spcPct val="107000"/>
              </a:lnSpc>
              <a:spcAft>
                <a:spcPts val="495"/>
              </a:spcAft>
              <a:buNone/>
            </a:pPr>
            <a:r>
              <a:rPr lang="es-CL" sz="2800" b="1" u="sng" kern="100" dirty="0">
                <a:solidFill>
                  <a:srgbClr val="000000"/>
                </a:solidFill>
                <a:effectLst/>
                <a:uFill>
                  <a:solidFill>
                    <a:srgbClr val="000000"/>
                  </a:solidFill>
                </a:uFill>
                <a:latin typeface="Calibri" panose="020F0502020204030204" pitchFamily="34" charset="0"/>
                <a:ea typeface="Calibri" panose="020F0502020204030204" pitchFamily="34" charset="0"/>
              </a:rPr>
              <a:t>Rapidez del Sonido</a:t>
            </a:r>
            <a:r>
              <a:rPr lang="es-CL" sz="28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rPr>
              <a:t> </a:t>
            </a:r>
            <a:endParaRPr lang="es-CL" sz="2800" b="1" u="sng" kern="1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6350" marR="20320" indent="-6350" algn="just">
              <a:lnSpc>
                <a:spcPct val="110000"/>
              </a:lnSpc>
              <a:spcAft>
                <a:spcPts val="545"/>
              </a:spcAft>
            </a:pPr>
            <a:r>
              <a:rPr lang="es-CL" sz="2800" kern="100" dirty="0">
                <a:solidFill>
                  <a:srgbClr val="000000"/>
                </a:solidFill>
                <a:effectLst/>
                <a:latin typeface="Calibri" panose="020F0502020204030204" pitchFamily="34" charset="0"/>
                <a:ea typeface="Calibri" panose="020F0502020204030204" pitchFamily="34" charset="0"/>
              </a:rPr>
              <a:t>La rapidez con que viajan las ondas sonoras puede variar según el medio de propagación y sus propiedades, tales como temperatura, elasticidad y densidad. A continuación, encontrarás una tabla con algunos materiales a distintas temperaturas, y la respectiva rapidez de propagación de ondas sonoras en aquellos medios: </a:t>
            </a:r>
          </a:p>
        </p:txBody>
      </p:sp>
      <p:pic>
        <p:nvPicPr>
          <p:cNvPr id="4" name="Picture 652">
            <a:extLst>
              <a:ext uri="{FF2B5EF4-FFF2-40B4-BE49-F238E27FC236}">
                <a16:creationId xmlns:a16="http://schemas.microsoft.com/office/drawing/2014/main" id="{4FFF9DDB-5876-5D1F-0966-5FE69DAD59DF}"/>
              </a:ext>
            </a:extLst>
          </p:cNvPr>
          <p:cNvPicPr/>
          <p:nvPr/>
        </p:nvPicPr>
        <p:blipFill>
          <a:blip r:embed="rId3"/>
          <a:stretch>
            <a:fillRect/>
          </a:stretch>
        </p:blipFill>
        <p:spPr>
          <a:xfrm>
            <a:off x="338202" y="3309528"/>
            <a:ext cx="10797436" cy="3379371"/>
          </a:xfrm>
          <a:prstGeom prst="rect">
            <a:avLst/>
          </a:prstGeom>
        </p:spPr>
      </p:pic>
    </p:spTree>
    <p:extLst>
      <p:ext uri="{BB962C8B-B14F-4D97-AF65-F5344CB8AC3E}">
        <p14:creationId xmlns:p14="http://schemas.microsoft.com/office/powerpoint/2010/main" val="2190777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D88A5-3F9B-232C-04CB-E95C9F28BE47}"/>
            </a:ext>
          </a:extLst>
        </p:cNvPr>
        <p:cNvGrpSpPr/>
        <p:nvPr/>
      </p:nvGrpSpPr>
      <p:grpSpPr>
        <a:xfrm>
          <a:off x="0" y="0"/>
          <a:ext cx="0" cy="0"/>
          <a:chOff x="0" y="0"/>
          <a:chExt cx="0" cy="0"/>
        </a:xfrm>
      </p:grpSpPr>
      <p:pic>
        <p:nvPicPr>
          <p:cNvPr id="2" name="Picture 319">
            <a:extLst>
              <a:ext uri="{FF2B5EF4-FFF2-40B4-BE49-F238E27FC236}">
                <a16:creationId xmlns:a16="http://schemas.microsoft.com/office/drawing/2014/main" id="{D3F0178A-3A2A-9E4A-9827-EB81DAAF2058}"/>
              </a:ext>
            </a:extLst>
          </p:cNvPr>
          <p:cNvPicPr/>
          <p:nvPr/>
        </p:nvPicPr>
        <p:blipFill>
          <a:blip r:embed="rId3"/>
          <a:stretch>
            <a:fillRect/>
          </a:stretch>
        </p:blipFill>
        <p:spPr>
          <a:xfrm>
            <a:off x="325676" y="288099"/>
            <a:ext cx="11423737" cy="6150279"/>
          </a:xfrm>
          <a:prstGeom prst="rect">
            <a:avLst/>
          </a:prstGeom>
        </p:spPr>
      </p:pic>
    </p:spTree>
    <p:extLst>
      <p:ext uri="{BB962C8B-B14F-4D97-AF65-F5344CB8AC3E}">
        <p14:creationId xmlns:p14="http://schemas.microsoft.com/office/powerpoint/2010/main" val="322393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D4C4-A71E-12B6-788A-9857B6FBE1AB}"/>
            </a:ext>
          </a:extLst>
        </p:cNvPr>
        <p:cNvGrpSpPr/>
        <p:nvPr/>
      </p:nvGrpSpPr>
      <p:grpSpPr>
        <a:xfrm>
          <a:off x="0" y="0"/>
          <a:ext cx="0" cy="0"/>
          <a:chOff x="0" y="0"/>
          <a:chExt cx="0" cy="0"/>
        </a:xfrm>
      </p:grpSpPr>
      <p:grpSp>
        <p:nvGrpSpPr>
          <p:cNvPr id="3" name="Group 5212">
            <a:extLst>
              <a:ext uri="{FF2B5EF4-FFF2-40B4-BE49-F238E27FC236}">
                <a16:creationId xmlns:a16="http://schemas.microsoft.com/office/drawing/2014/main" id="{9CA39925-A9F9-81CA-C789-320F2456B3E4}"/>
              </a:ext>
            </a:extLst>
          </p:cNvPr>
          <p:cNvGrpSpPr/>
          <p:nvPr/>
        </p:nvGrpSpPr>
        <p:grpSpPr>
          <a:xfrm>
            <a:off x="413360" y="413360"/>
            <a:ext cx="11523944" cy="6350696"/>
            <a:chOff x="0" y="0"/>
            <a:chExt cx="6657908" cy="3720585"/>
          </a:xfrm>
        </p:grpSpPr>
        <p:sp>
          <p:nvSpPr>
            <p:cNvPr id="4" name="Rectangle 483">
              <a:extLst>
                <a:ext uri="{FF2B5EF4-FFF2-40B4-BE49-F238E27FC236}">
                  <a16:creationId xmlns:a16="http://schemas.microsoft.com/office/drawing/2014/main" id="{32C083D8-5318-EEA6-A5B2-8B4640C4B166}"/>
                </a:ext>
              </a:extLst>
            </p:cNvPr>
            <p:cNvSpPr/>
            <p:nvPr/>
          </p:nvSpPr>
          <p:spPr>
            <a:xfrm>
              <a:off x="6230239" y="2726055"/>
              <a:ext cx="38174" cy="172044"/>
            </a:xfrm>
            <a:prstGeom prst="rect">
              <a:avLst/>
            </a:prstGeom>
            <a:ln>
              <a:noFill/>
            </a:ln>
          </p:spPr>
          <p:txBody>
            <a:bodyPr vert="horz" lIns="0" tIns="0" rIns="0" bIns="0" rtlCol="0">
              <a:noAutofit/>
            </a:bodyPr>
            <a:lstStyle/>
            <a:p>
              <a:pPr>
                <a:lnSpc>
                  <a:spcPct val="107000"/>
                </a:lnSpc>
                <a:spcAft>
                  <a:spcPts val="800"/>
                </a:spcAft>
              </a:pPr>
              <a:r>
                <a:rPr lang="es-CL" sz="1000" kern="100">
                  <a:solidFill>
                    <a:srgbClr val="000000"/>
                  </a:solidFill>
                  <a:effectLst/>
                  <a:latin typeface="Calibri" panose="020F0502020204030204" pitchFamily="34" charset="0"/>
                  <a:ea typeface="Calibri" panose="020F050202020403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sp>
          <p:nvSpPr>
            <p:cNvPr id="5" name="Rectangle 484">
              <a:extLst>
                <a:ext uri="{FF2B5EF4-FFF2-40B4-BE49-F238E27FC236}">
                  <a16:creationId xmlns:a16="http://schemas.microsoft.com/office/drawing/2014/main" id="{787815BB-9D5A-FA5D-CAE2-BC156428F687}"/>
                </a:ext>
              </a:extLst>
            </p:cNvPr>
            <p:cNvSpPr/>
            <p:nvPr/>
          </p:nvSpPr>
          <p:spPr>
            <a:xfrm>
              <a:off x="318" y="2842260"/>
              <a:ext cx="34356" cy="154840"/>
            </a:xfrm>
            <a:prstGeom prst="rect">
              <a:avLst/>
            </a:prstGeom>
            <a:ln>
              <a:noFill/>
            </a:ln>
          </p:spPr>
          <p:txBody>
            <a:bodyPr vert="horz" lIns="0" tIns="0" rIns="0" bIns="0" rtlCol="0">
              <a:noAutofit/>
            </a:bodyPr>
            <a:lstStyle/>
            <a:p>
              <a:pPr>
                <a:lnSpc>
                  <a:spcPct val="107000"/>
                </a:lnSpc>
                <a:spcAft>
                  <a:spcPts val="800"/>
                </a:spcAft>
              </a:pPr>
              <a:r>
                <a:rPr lang="es-CL" sz="900" b="1" kern="100">
                  <a:solidFill>
                    <a:srgbClr val="000000"/>
                  </a:solidFill>
                  <a:effectLst/>
                  <a:latin typeface="Calibri" panose="020F0502020204030204" pitchFamily="34" charset="0"/>
                  <a:ea typeface="Calibri" panose="020F050202020403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sp>
          <p:nvSpPr>
            <p:cNvPr id="6" name="Rectangle 485">
              <a:extLst>
                <a:ext uri="{FF2B5EF4-FFF2-40B4-BE49-F238E27FC236}">
                  <a16:creationId xmlns:a16="http://schemas.microsoft.com/office/drawing/2014/main" id="{A35AD9FC-D94B-8BD4-6466-F5E65E30AE2F}"/>
                </a:ext>
              </a:extLst>
            </p:cNvPr>
            <p:cNvSpPr/>
            <p:nvPr/>
          </p:nvSpPr>
          <p:spPr>
            <a:xfrm>
              <a:off x="318" y="3089910"/>
              <a:ext cx="46929" cy="188334"/>
            </a:xfrm>
            <a:prstGeom prst="rect">
              <a:avLst/>
            </a:prstGeom>
            <a:ln>
              <a:noFill/>
            </a:ln>
          </p:spPr>
          <p:txBody>
            <a:bodyPr vert="horz" lIns="0" tIns="0" rIns="0" bIns="0" rtlCol="0">
              <a:noAutofit/>
            </a:bodyPr>
            <a:lstStyle/>
            <a:p>
              <a:pPr>
                <a:lnSpc>
                  <a:spcPct val="107000"/>
                </a:lnSpc>
                <a:spcAft>
                  <a:spcPts val="800"/>
                </a:spcAft>
              </a:pPr>
              <a:r>
                <a:rPr lang="es-CL" sz="1000" kern="100">
                  <a:solidFill>
                    <a:srgbClr val="000000"/>
                  </a:solidFill>
                  <a:effectLst/>
                  <a:latin typeface="Arial" panose="020B0604020202020204" pitchFamily="34" charset="0"/>
                  <a:ea typeface="Arial" panose="020B060402020202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sp>
          <p:nvSpPr>
            <p:cNvPr id="7" name="Rectangle 486">
              <a:extLst>
                <a:ext uri="{FF2B5EF4-FFF2-40B4-BE49-F238E27FC236}">
                  <a16:creationId xmlns:a16="http://schemas.microsoft.com/office/drawing/2014/main" id="{79D094A9-D027-7FB1-8557-9455C1158924}"/>
                </a:ext>
              </a:extLst>
            </p:cNvPr>
            <p:cNvSpPr/>
            <p:nvPr/>
          </p:nvSpPr>
          <p:spPr>
            <a:xfrm>
              <a:off x="318" y="3235896"/>
              <a:ext cx="51621" cy="207168"/>
            </a:xfrm>
            <a:prstGeom prst="rect">
              <a:avLst/>
            </a:prstGeom>
            <a:ln>
              <a:noFill/>
            </a:ln>
          </p:spPr>
          <p:txBody>
            <a:bodyPr vert="horz" lIns="0" tIns="0" rIns="0" bIns="0" rtlCol="0">
              <a:noAutofit/>
            </a:bodyPr>
            <a:lstStyle/>
            <a:p>
              <a:pPr>
                <a:lnSpc>
                  <a:spcPct val="107000"/>
                </a:lnSpc>
                <a:spcAft>
                  <a:spcPts val="800"/>
                </a:spcAft>
              </a:pPr>
              <a:r>
                <a:rPr lang="es-CL" sz="1100" b="1" kern="100">
                  <a:solidFill>
                    <a:srgbClr val="000000"/>
                  </a:solidFill>
                  <a:effectLst/>
                  <a:latin typeface="Arial" panose="020B0604020202020204" pitchFamily="34" charset="0"/>
                  <a:ea typeface="Arial" panose="020B060402020202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sp>
          <p:nvSpPr>
            <p:cNvPr id="8" name="Rectangle 487">
              <a:extLst>
                <a:ext uri="{FF2B5EF4-FFF2-40B4-BE49-F238E27FC236}">
                  <a16:creationId xmlns:a16="http://schemas.microsoft.com/office/drawing/2014/main" id="{5E5799DA-5E45-6119-5DD4-A065F1757CA1}"/>
                </a:ext>
              </a:extLst>
            </p:cNvPr>
            <p:cNvSpPr/>
            <p:nvPr/>
          </p:nvSpPr>
          <p:spPr>
            <a:xfrm>
              <a:off x="38418" y="3235896"/>
              <a:ext cx="51621" cy="207168"/>
            </a:xfrm>
            <a:prstGeom prst="rect">
              <a:avLst/>
            </a:prstGeom>
            <a:ln>
              <a:noFill/>
            </a:ln>
          </p:spPr>
          <p:txBody>
            <a:bodyPr vert="horz" lIns="0" tIns="0" rIns="0" bIns="0" rtlCol="0">
              <a:noAutofit/>
            </a:bodyPr>
            <a:lstStyle/>
            <a:p>
              <a:pPr>
                <a:lnSpc>
                  <a:spcPct val="107000"/>
                </a:lnSpc>
                <a:spcAft>
                  <a:spcPts val="800"/>
                </a:spcAft>
              </a:pPr>
              <a:r>
                <a:rPr lang="es-CL" sz="1100" b="1" kern="100">
                  <a:solidFill>
                    <a:srgbClr val="000000"/>
                  </a:solidFill>
                  <a:effectLst/>
                  <a:latin typeface="Arial" panose="020B0604020202020204" pitchFamily="34" charset="0"/>
                  <a:ea typeface="Arial" panose="020B060402020202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sp>
          <p:nvSpPr>
            <p:cNvPr id="9" name="Rectangle 488">
              <a:extLst>
                <a:ext uri="{FF2B5EF4-FFF2-40B4-BE49-F238E27FC236}">
                  <a16:creationId xmlns:a16="http://schemas.microsoft.com/office/drawing/2014/main" id="{2A16FA9D-C07C-2180-A8B9-644805B2E135}"/>
                </a:ext>
              </a:extLst>
            </p:cNvPr>
            <p:cNvSpPr/>
            <p:nvPr/>
          </p:nvSpPr>
          <p:spPr>
            <a:xfrm>
              <a:off x="318" y="3398583"/>
              <a:ext cx="42236" cy="169501"/>
            </a:xfrm>
            <a:prstGeom prst="rect">
              <a:avLst/>
            </a:prstGeom>
            <a:ln>
              <a:noFill/>
            </a:ln>
          </p:spPr>
          <p:txBody>
            <a:bodyPr vert="horz" lIns="0" tIns="0" rIns="0" bIns="0" rtlCol="0">
              <a:noAutofit/>
            </a:bodyPr>
            <a:lstStyle/>
            <a:p>
              <a:pPr>
                <a:lnSpc>
                  <a:spcPct val="107000"/>
                </a:lnSpc>
                <a:spcAft>
                  <a:spcPts val="800"/>
                </a:spcAft>
              </a:pPr>
              <a:r>
                <a:rPr lang="es-CL" sz="900" kern="100">
                  <a:solidFill>
                    <a:srgbClr val="000000"/>
                  </a:solidFill>
                  <a:effectLst/>
                  <a:latin typeface="Arial" panose="020B0604020202020204" pitchFamily="34" charset="0"/>
                  <a:ea typeface="Arial" panose="020B060402020202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sp>
          <p:nvSpPr>
            <p:cNvPr id="10" name="Rectangle 489">
              <a:extLst>
                <a:ext uri="{FF2B5EF4-FFF2-40B4-BE49-F238E27FC236}">
                  <a16:creationId xmlns:a16="http://schemas.microsoft.com/office/drawing/2014/main" id="{A38F5188-5AF1-AD91-04B9-5694823319A0}"/>
                </a:ext>
              </a:extLst>
            </p:cNvPr>
            <p:cNvSpPr/>
            <p:nvPr/>
          </p:nvSpPr>
          <p:spPr>
            <a:xfrm>
              <a:off x="340678" y="3532251"/>
              <a:ext cx="46929" cy="188334"/>
            </a:xfrm>
            <a:prstGeom prst="rect">
              <a:avLst/>
            </a:prstGeom>
            <a:ln>
              <a:noFill/>
            </a:ln>
          </p:spPr>
          <p:txBody>
            <a:bodyPr vert="horz" lIns="0" tIns="0" rIns="0" bIns="0" rtlCol="0">
              <a:noAutofit/>
            </a:bodyPr>
            <a:lstStyle/>
            <a:p>
              <a:pPr>
                <a:lnSpc>
                  <a:spcPct val="107000"/>
                </a:lnSpc>
                <a:spcAft>
                  <a:spcPts val="800"/>
                </a:spcAft>
              </a:pPr>
              <a:r>
                <a:rPr lang="es-CL" sz="1000" kern="100">
                  <a:solidFill>
                    <a:srgbClr val="000000"/>
                  </a:solidFill>
                  <a:effectLst/>
                  <a:latin typeface="Arial" panose="020B0604020202020204" pitchFamily="34" charset="0"/>
                  <a:ea typeface="Arial" panose="020B060402020202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pic>
          <p:nvPicPr>
            <p:cNvPr id="11" name="Picture 503">
              <a:extLst>
                <a:ext uri="{FF2B5EF4-FFF2-40B4-BE49-F238E27FC236}">
                  <a16:creationId xmlns:a16="http://schemas.microsoft.com/office/drawing/2014/main" id="{446B76E3-B897-34A5-0CDD-81FD2145410E}"/>
                </a:ext>
              </a:extLst>
            </p:cNvPr>
            <p:cNvPicPr/>
            <p:nvPr/>
          </p:nvPicPr>
          <p:blipFill>
            <a:blip r:embed="rId3"/>
            <a:stretch>
              <a:fillRect/>
            </a:stretch>
          </p:blipFill>
          <p:spPr>
            <a:xfrm>
              <a:off x="0" y="0"/>
              <a:ext cx="6220460" cy="2819400"/>
            </a:xfrm>
            <a:prstGeom prst="rect">
              <a:avLst/>
            </a:prstGeom>
          </p:spPr>
        </p:pic>
        <p:pic>
          <p:nvPicPr>
            <p:cNvPr id="12" name="Picture 5875">
              <a:extLst>
                <a:ext uri="{FF2B5EF4-FFF2-40B4-BE49-F238E27FC236}">
                  <a16:creationId xmlns:a16="http://schemas.microsoft.com/office/drawing/2014/main" id="{EC573A1B-52D6-8A37-A647-6DC5B299AB46}"/>
                </a:ext>
              </a:extLst>
            </p:cNvPr>
            <p:cNvPicPr/>
            <p:nvPr/>
          </p:nvPicPr>
          <p:blipFill>
            <a:blip r:embed="rId4"/>
            <a:stretch>
              <a:fillRect/>
            </a:stretch>
          </p:blipFill>
          <p:spPr>
            <a:xfrm>
              <a:off x="106172" y="3038348"/>
              <a:ext cx="5647945" cy="298703"/>
            </a:xfrm>
            <a:prstGeom prst="rect">
              <a:avLst/>
            </a:prstGeom>
          </p:spPr>
        </p:pic>
        <p:sp>
          <p:nvSpPr>
            <p:cNvPr id="13" name="Shape 506">
              <a:extLst>
                <a:ext uri="{FF2B5EF4-FFF2-40B4-BE49-F238E27FC236}">
                  <a16:creationId xmlns:a16="http://schemas.microsoft.com/office/drawing/2014/main" id="{F73476E2-46B5-A054-9EAB-E2E5E1F1BF67}"/>
                </a:ext>
              </a:extLst>
            </p:cNvPr>
            <p:cNvSpPr/>
            <p:nvPr/>
          </p:nvSpPr>
          <p:spPr>
            <a:xfrm>
              <a:off x="96799" y="3032136"/>
              <a:ext cx="130042" cy="291581"/>
            </a:xfrm>
            <a:custGeom>
              <a:avLst/>
              <a:gdLst/>
              <a:ahLst/>
              <a:cxnLst/>
              <a:rect l="0" t="0" r="0" b="0"/>
              <a:pathLst>
                <a:path w="130042" h="291581">
                  <a:moveTo>
                    <a:pt x="130042" y="0"/>
                  </a:moveTo>
                  <a:lnTo>
                    <a:pt x="130042" y="56504"/>
                  </a:lnTo>
                  <a:lnTo>
                    <a:pt x="129921" y="56504"/>
                  </a:lnTo>
                  <a:lnTo>
                    <a:pt x="89078" y="179186"/>
                  </a:lnTo>
                  <a:lnTo>
                    <a:pt x="130042" y="179186"/>
                  </a:lnTo>
                  <a:lnTo>
                    <a:pt x="130042" y="224271"/>
                  </a:lnTo>
                  <a:lnTo>
                    <a:pt x="76124" y="224271"/>
                  </a:lnTo>
                  <a:lnTo>
                    <a:pt x="57823" y="280786"/>
                  </a:lnTo>
                  <a:cubicBezTo>
                    <a:pt x="57226" y="282945"/>
                    <a:pt x="56439" y="284596"/>
                    <a:pt x="55474" y="285993"/>
                  </a:cubicBezTo>
                  <a:cubicBezTo>
                    <a:pt x="54508" y="287517"/>
                    <a:pt x="52946" y="288533"/>
                    <a:pt x="50787" y="289422"/>
                  </a:cubicBezTo>
                  <a:cubicBezTo>
                    <a:pt x="48628" y="290184"/>
                    <a:pt x="45580" y="290819"/>
                    <a:pt x="41631" y="291073"/>
                  </a:cubicBezTo>
                  <a:cubicBezTo>
                    <a:pt x="37694" y="291326"/>
                    <a:pt x="32512" y="291581"/>
                    <a:pt x="26124" y="291581"/>
                  </a:cubicBezTo>
                  <a:cubicBezTo>
                    <a:pt x="19266" y="291581"/>
                    <a:pt x="13919" y="291326"/>
                    <a:pt x="10046" y="290819"/>
                  </a:cubicBezTo>
                  <a:cubicBezTo>
                    <a:pt x="6172" y="290438"/>
                    <a:pt x="3493" y="289295"/>
                    <a:pt x="2007" y="287644"/>
                  </a:cubicBezTo>
                  <a:cubicBezTo>
                    <a:pt x="521" y="285866"/>
                    <a:pt x="0" y="283452"/>
                    <a:pt x="445" y="280405"/>
                  </a:cubicBezTo>
                  <a:cubicBezTo>
                    <a:pt x="889" y="277230"/>
                    <a:pt x="2007" y="273039"/>
                    <a:pt x="3797" y="267832"/>
                  </a:cubicBezTo>
                  <a:lnTo>
                    <a:pt x="92862" y="11546"/>
                  </a:lnTo>
                  <a:cubicBezTo>
                    <a:pt x="93764" y="9006"/>
                    <a:pt x="94805" y="6974"/>
                    <a:pt x="95987" y="5450"/>
                  </a:cubicBezTo>
                  <a:cubicBezTo>
                    <a:pt x="97180" y="3926"/>
                    <a:pt x="99085" y="2656"/>
                    <a:pt x="101689" y="1894"/>
                  </a:cubicBezTo>
                  <a:cubicBezTo>
                    <a:pt x="104292" y="1005"/>
                    <a:pt x="107899" y="497"/>
                    <a:pt x="112509" y="243"/>
                  </a:cubicBezTo>
                  <a:lnTo>
                    <a:pt x="130042" y="0"/>
                  </a:ln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14" name="Shape 507">
              <a:extLst>
                <a:ext uri="{FF2B5EF4-FFF2-40B4-BE49-F238E27FC236}">
                  <a16:creationId xmlns:a16="http://schemas.microsoft.com/office/drawing/2014/main" id="{B646E883-113E-919D-7783-88BBEE1C3977}"/>
                </a:ext>
              </a:extLst>
            </p:cNvPr>
            <p:cNvSpPr/>
            <p:nvPr/>
          </p:nvSpPr>
          <p:spPr>
            <a:xfrm>
              <a:off x="399783" y="3033395"/>
              <a:ext cx="97555" cy="290322"/>
            </a:xfrm>
            <a:custGeom>
              <a:avLst/>
              <a:gdLst/>
              <a:ahLst/>
              <a:cxnLst/>
              <a:rect l="0" t="0" r="0" b="0"/>
              <a:pathLst>
                <a:path w="97555" h="290322">
                  <a:moveTo>
                    <a:pt x="19863" y="0"/>
                  </a:moveTo>
                  <a:lnTo>
                    <a:pt x="87947" y="0"/>
                  </a:lnTo>
                  <a:lnTo>
                    <a:pt x="97555" y="437"/>
                  </a:lnTo>
                  <a:lnTo>
                    <a:pt x="97555" y="46330"/>
                  </a:lnTo>
                  <a:lnTo>
                    <a:pt x="83706" y="45339"/>
                  </a:lnTo>
                  <a:lnTo>
                    <a:pt x="58712" y="45339"/>
                  </a:lnTo>
                  <a:lnTo>
                    <a:pt x="58712" y="143383"/>
                  </a:lnTo>
                  <a:lnTo>
                    <a:pt x="85052" y="143383"/>
                  </a:lnTo>
                  <a:lnTo>
                    <a:pt x="97555" y="141360"/>
                  </a:lnTo>
                  <a:lnTo>
                    <a:pt x="97555" y="186725"/>
                  </a:lnTo>
                  <a:lnTo>
                    <a:pt x="82817" y="188722"/>
                  </a:lnTo>
                  <a:lnTo>
                    <a:pt x="58712" y="188722"/>
                  </a:lnTo>
                  <a:lnTo>
                    <a:pt x="58712" y="280924"/>
                  </a:lnTo>
                  <a:cubicBezTo>
                    <a:pt x="58712" y="282321"/>
                    <a:pt x="58217" y="283718"/>
                    <a:pt x="57252" y="284861"/>
                  </a:cubicBezTo>
                  <a:cubicBezTo>
                    <a:pt x="56286" y="286131"/>
                    <a:pt x="54686" y="287020"/>
                    <a:pt x="52451" y="287782"/>
                  </a:cubicBezTo>
                  <a:cubicBezTo>
                    <a:pt x="50228" y="288544"/>
                    <a:pt x="47244" y="289179"/>
                    <a:pt x="43523" y="289560"/>
                  </a:cubicBezTo>
                  <a:cubicBezTo>
                    <a:pt x="39802" y="290068"/>
                    <a:pt x="35039" y="290322"/>
                    <a:pt x="29235" y="290322"/>
                  </a:cubicBezTo>
                  <a:cubicBezTo>
                    <a:pt x="23584" y="290322"/>
                    <a:pt x="18860" y="290068"/>
                    <a:pt x="15062" y="289560"/>
                  </a:cubicBezTo>
                  <a:cubicBezTo>
                    <a:pt x="11265" y="289179"/>
                    <a:pt x="8255" y="288544"/>
                    <a:pt x="6020" y="287782"/>
                  </a:cubicBezTo>
                  <a:cubicBezTo>
                    <a:pt x="3785" y="287020"/>
                    <a:pt x="2222" y="286131"/>
                    <a:pt x="1333" y="284861"/>
                  </a:cubicBezTo>
                  <a:cubicBezTo>
                    <a:pt x="444" y="283718"/>
                    <a:pt x="0" y="282321"/>
                    <a:pt x="0" y="280924"/>
                  </a:cubicBezTo>
                  <a:lnTo>
                    <a:pt x="0" y="21082"/>
                  </a:lnTo>
                  <a:cubicBezTo>
                    <a:pt x="0" y="14097"/>
                    <a:pt x="1816" y="8763"/>
                    <a:pt x="5461" y="5334"/>
                  </a:cubicBezTo>
                  <a:cubicBezTo>
                    <a:pt x="9106" y="1778"/>
                    <a:pt x="13907" y="0"/>
                    <a:pt x="19863" y="0"/>
                  </a:cubicBez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15" name="Shape 508">
              <a:extLst>
                <a:ext uri="{FF2B5EF4-FFF2-40B4-BE49-F238E27FC236}">
                  <a16:creationId xmlns:a16="http://schemas.microsoft.com/office/drawing/2014/main" id="{DFAECD46-5027-F77B-03E7-9C1548B9B7D9}"/>
                </a:ext>
              </a:extLst>
            </p:cNvPr>
            <p:cNvSpPr/>
            <p:nvPr/>
          </p:nvSpPr>
          <p:spPr>
            <a:xfrm>
              <a:off x="226841" y="3032125"/>
              <a:ext cx="136506" cy="291592"/>
            </a:xfrm>
            <a:custGeom>
              <a:avLst/>
              <a:gdLst/>
              <a:ahLst/>
              <a:cxnLst/>
              <a:rect l="0" t="0" r="0" b="0"/>
              <a:pathLst>
                <a:path w="136506" h="291592">
                  <a:moveTo>
                    <a:pt x="781" y="0"/>
                  </a:moveTo>
                  <a:cubicBezTo>
                    <a:pt x="9557" y="0"/>
                    <a:pt x="16554" y="127"/>
                    <a:pt x="21761" y="253"/>
                  </a:cubicBezTo>
                  <a:cubicBezTo>
                    <a:pt x="26968" y="508"/>
                    <a:pt x="31032" y="1015"/>
                    <a:pt x="33928" y="1905"/>
                  </a:cubicBezTo>
                  <a:cubicBezTo>
                    <a:pt x="36836" y="2667"/>
                    <a:pt x="38919" y="3937"/>
                    <a:pt x="40176" y="5587"/>
                  </a:cubicBezTo>
                  <a:cubicBezTo>
                    <a:pt x="41446" y="7238"/>
                    <a:pt x="42526" y="9398"/>
                    <a:pt x="43415" y="12319"/>
                  </a:cubicBezTo>
                  <a:lnTo>
                    <a:pt x="132709" y="268351"/>
                  </a:lnTo>
                  <a:cubicBezTo>
                    <a:pt x="134499" y="273685"/>
                    <a:pt x="135617" y="277876"/>
                    <a:pt x="136061" y="281051"/>
                  </a:cubicBezTo>
                  <a:cubicBezTo>
                    <a:pt x="136506" y="284226"/>
                    <a:pt x="135909" y="286512"/>
                    <a:pt x="134271" y="288036"/>
                  </a:cubicBezTo>
                  <a:cubicBezTo>
                    <a:pt x="132632" y="289687"/>
                    <a:pt x="129737" y="290576"/>
                    <a:pt x="125571" y="290957"/>
                  </a:cubicBezTo>
                  <a:cubicBezTo>
                    <a:pt x="121406" y="291337"/>
                    <a:pt x="115678" y="291592"/>
                    <a:pt x="108375" y="291592"/>
                  </a:cubicBezTo>
                  <a:cubicBezTo>
                    <a:pt x="100794" y="291592"/>
                    <a:pt x="94875" y="291464"/>
                    <a:pt x="90634" y="291211"/>
                  </a:cubicBezTo>
                  <a:cubicBezTo>
                    <a:pt x="86392" y="290957"/>
                    <a:pt x="83153" y="290576"/>
                    <a:pt x="80918" y="289813"/>
                  </a:cubicBezTo>
                  <a:cubicBezTo>
                    <a:pt x="78683" y="289178"/>
                    <a:pt x="77121" y="288289"/>
                    <a:pt x="76232" y="287020"/>
                  </a:cubicBezTo>
                  <a:cubicBezTo>
                    <a:pt x="75343" y="285877"/>
                    <a:pt x="74593" y="284352"/>
                    <a:pt x="73997" y="282321"/>
                  </a:cubicBezTo>
                  <a:lnTo>
                    <a:pt x="54578" y="224282"/>
                  </a:lnTo>
                  <a:lnTo>
                    <a:pt x="0" y="224282"/>
                  </a:lnTo>
                  <a:lnTo>
                    <a:pt x="0" y="179197"/>
                  </a:lnTo>
                  <a:lnTo>
                    <a:pt x="40964" y="179197"/>
                  </a:lnTo>
                  <a:lnTo>
                    <a:pt x="108" y="56514"/>
                  </a:lnTo>
                  <a:lnTo>
                    <a:pt x="0" y="56514"/>
                  </a:lnTo>
                  <a:lnTo>
                    <a:pt x="0" y="11"/>
                  </a:lnTo>
                  <a:lnTo>
                    <a:pt x="781" y="0"/>
                  </a:ln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16" name="Shape 509">
              <a:extLst>
                <a:ext uri="{FF2B5EF4-FFF2-40B4-BE49-F238E27FC236}">
                  <a16:creationId xmlns:a16="http://schemas.microsoft.com/office/drawing/2014/main" id="{FB0912F1-E3FA-F581-CA6A-B46A28F4AF56}"/>
                </a:ext>
              </a:extLst>
            </p:cNvPr>
            <p:cNvSpPr/>
            <p:nvPr/>
          </p:nvSpPr>
          <p:spPr>
            <a:xfrm>
              <a:off x="497338" y="3033832"/>
              <a:ext cx="100197" cy="186288"/>
            </a:xfrm>
            <a:custGeom>
              <a:avLst/>
              <a:gdLst/>
              <a:ahLst/>
              <a:cxnLst/>
              <a:rect l="0" t="0" r="0" b="0"/>
              <a:pathLst>
                <a:path w="100197" h="186288">
                  <a:moveTo>
                    <a:pt x="0" y="0"/>
                  </a:moveTo>
                  <a:lnTo>
                    <a:pt x="9925" y="452"/>
                  </a:lnTo>
                  <a:cubicBezTo>
                    <a:pt x="16110" y="960"/>
                    <a:pt x="23514" y="1976"/>
                    <a:pt x="32137" y="3754"/>
                  </a:cubicBezTo>
                  <a:cubicBezTo>
                    <a:pt x="40773" y="5405"/>
                    <a:pt x="49524" y="8580"/>
                    <a:pt x="58414" y="13279"/>
                  </a:cubicBezTo>
                  <a:cubicBezTo>
                    <a:pt x="67177" y="17851"/>
                    <a:pt x="74797" y="23693"/>
                    <a:pt x="81020" y="30805"/>
                  </a:cubicBezTo>
                  <a:cubicBezTo>
                    <a:pt x="87243" y="37790"/>
                    <a:pt x="92069" y="46045"/>
                    <a:pt x="95371" y="55570"/>
                  </a:cubicBezTo>
                  <a:cubicBezTo>
                    <a:pt x="98546" y="64968"/>
                    <a:pt x="100197" y="75636"/>
                    <a:pt x="100197" y="87320"/>
                  </a:cubicBezTo>
                  <a:cubicBezTo>
                    <a:pt x="100197" y="103576"/>
                    <a:pt x="97657" y="117927"/>
                    <a:pt x="92704" y="130373"/>
                  </a:cubicBezTo>
                  <a:cubicBezTo>
                    <a:pt x="87624" y="142946"/>
                    <a:pt x="80258" y="153487"/>
                    <a:pt x="70479" y="161996"/>
                  </a:cubicBezTo>
                  <a:cubicBezTo>
                    <a:pt x="60827" y="170631"/>
                    <a:pt x="49003" y="177109"/>
                    <a:pt x="34931" y="181554"/>
                  </a:cubicBezTo>
                  <a:lnTo>
                    <a:pt x="0" y="186288"/>
                  </a:lnTo>
                  <a:lnTo>
                    <a:pt x="0" y="140922"/>
                  </a:lnTo>
                  <a:lnTo>
                    <a:pt x="11043" y="139136"/>
                  </a:lnTo>
                  <a:cubicBezTo>
                    <a:pt x="17367" y="136596"/>
                    <a:pt x="22549" y="133040"/>
                    <a:pt x="26562" y="128595"/>
                  </a:cubicBezTo>
                  <a:cubicBezTo>
                    <a:pt x="30575" y="124023"/>
                    <a:pt x="33636" y="118562"/>
                    <a:pt x="35719" y="112212"/>
                  </a:cubicBezTo>
                  <a:cubicBezTo>
                    <a:pt x="37802" y="105862"/>
                    <a:pt x="38843" y="99004"/>
                    <a:pt x="38843" y="91638"/>
                  </a:cubicBezTo>
                  <a:cubicBezTo>
                    <a:pt x="38843" y="81478"/>
                    <a:pt x="37052" y="73096"/>
                    <a:pt x="33484" y="66619"/>
                  </a:cubicBezTo>
                  <a:cubicBezTo>
                    <a:pt x="29915" y="60015"/>
                    <a:pt x="25521" y="55189"/>
                    <a:pt x="20314" y="52014"/>
                  </a:cubicBezTo>
                  <a:cubicBezTo>
                    <a:pt x="15107" y="48966"/>
                    <a:pt x="9633" y="46934"/>
                    <a:pt x="3905" y="46172"/>
                  </a:cubicBezTo>
                  <a:lnTo>
                    <a:pt x="0" y="45893"/>
                  </a:lnTo>
                  <a:lnTo>
                    <a:pt x="0" y="0"/>
                  </a:ln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17" name="Shape 510">
              <a:extLst>
                <a:ext uri="{FF2B5EF4-FFF2-40B4-BE49-F238E27FC236}">
                  <a16:creationId xmlns:a16="http://schemas.microsoft.com/office/drawing/2014/main" id="{9F691519-585C-49CA-8B62-E83DB9B268D6}"/>
                </a:ext>
              </a:extLst>
            </p:cNvPr>
            <p:cNvSpPr/>
            <p:nvPr/>
          </p:nvSpPr>
          <p:spPr>
            <a:xfrm>
              <a:off x="836676" y="3032125"/>
              <a:ext cx="58928" cy="291592"/>
            </a:xfrm>
            <a:custGeom>
              <a:avLst/>
              <a:gdLst/>
              <a:ahLst/>
              <a:cxnLst/>
              <a:rect l="0" t="0" r="0" b="0"/>
              <a:pathLst>
                <a:path w="58928" h="291592">
                  <a:moveTo>
                    <a:pt x="29464" y="0"/>
                  </a:moveTo>
                  <a:cubicBezTo>
                    <a:pt x="35306" y="0"/>
                    <a:pt x="40005" y="253"/>
                    <a:pt x="43688" y="635"/>
                  </a:cubicBezTo>
                  <a:cubicBezTo>
                    <a:pt x="47498" y="1143"/>
                    <a:pt x="50419" y="1651"/>
                    <a:pt x="52705" y="2412"/>
                  </a:cubicBezTo>
                  <a:cubicBezTo>
                    <a:pt x="54864" y="3175"/>
                    <a:pt x="56515" y="4190"/>
                    <a:pt x="57404" y="5334"/>
                  </a:cubicBezTo>
                  <a:cubicBezTo>
                    <a:pt x="58420" y="6477"/>
                    <a:pt x="58928" y="7874"/>
                    <a:pt x="58928" y="9398"/>
                  </a:cubicBezTo>
                  <a:lnTo>
                    <a:pt x="58928" y="282194"/>
                  </a:lnTo>
                  <a:cubicBezTo>
                    <a:pt x="58928" y="283590"/>
                    <a:pt x="58420" y="284987"/>
                    <a:pt x="57404" y="286131"/>
                  </a:cubicBezTo>
                  <a:cubicBezTo>
                    <a:pt x="56515" y="287401"/>
                    <a:pt x="54864" y="288289"/>
                    <a:pt x="52705" y="289052"/>
                  </a:cubicBezTo>
                  <a:cubicBezTo>
                    <a:pt x="50419" y="289813"/>
                    <a:pt x="47498" y="290449"/>
                    <a:pt x="43688" y="290830"/>
                  </a:cubicBezTo>
                  <a:cubicBezTo>
                    <a:pt x="40005" y="291337"/>
                    <a:pt x="35306" y="291592"/>
                    <a:pt x="29464" y="291592"/>
                  </a:cubicBezTo>
                  <a:cubicBezTo>
                    <a:pt x="23749" y="291592"/>
                    <a:pt x="19050" y="291337"/>
                    <a:pt x="15240" y="290830"/>
                  </a:cubicBezTo>
                  <a:cubicBezTo>
                    <a:pt x="11430" y="290449"/>
                    <a:pt x="8509" y="289813"/>
                    <a:pt x="6223" y="289052"/>
                  </a:cubicBezTo>
                  <a:cubicBezTo>
                    <a:pt x="3937" y="288289"/>
                    <a:pt x="2413" y="287401"/>
                    <a:pt x="1397" y="286131"/>
                  </a:cubicBezTo>
                  <a:cubicBezTo>
                    <a:pt x="508" y="284987"/>
                    <a:pt x="0" y="283590"/>
                    <a:pt x="0" y="282194"/>
                  </a:cubicBezTo>
                  <a:lnTo>
                    <a:pt x="0" y="9398"/>
                  </a:lnTo>
                  <a:cubicBezTo>
                    <a:pt x="0" y="7874"/>
                    <a:pt x="508" y="6477"/>
                    <a:pt x="1397" y="5334"/>
                  </a:cubicBezTo>
                  <a:cubicBezTo>
                    <a:pt x="2413" y="4190"/>
                    <a:pt x="4064" y="3175"/>
                    <a:pt x="6350" y="2412"/>
                  </a:cubicBezTo>
                  <a:cubicBezTo>
                    <a:pt x="8636" y="1651"/>
                    <a:pt x="11684" y="1143"/>
                    <a:pt x="15367" y="635"/>
                  </a:cubicBezTo>
                  <a:cubicBezTo>
                    <a:pt x="19050" y="253"/>
                    <a:pt x="23749" y="0"/>
                    <a:pt x="29464" y="0"/>
                  </a:cubicBez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18" name="Shape 511">
              <a:extLst>
                <a:ext uri="{FF2B5EF4-FFF2-40B4-BE49-F238E27FC236}">
                  <a16:creationId xmlns:a16="http://schemas.microsoft.com/office/drawing/2014/main" id="{92E9C0E0-CA24-8D6D-1A28-80304E62D98A}"/>
                </a:ext>
              </a:extLst>
            </p:cNvPr>
            <p:cNvSpPr/>
            <p:nvPr/>
          </p:nvSpPr>
          <p:spPr>
            <a:xfrm>
              <a:off x="643636" y="3032125"/>
              <a:ext cx="158750" cy="290195"/>
            </a:xfrm>
            <a:custGeom>
              <a:avLst/>
              <a:gdLst/>
              <a:ahLst/>
              <a:cxnLst/>
              <a:rect l="0" t="0" r="0" b="0"/>
              <a:pathLst>
                <a:path w="158750" h="290195">
                  <a:moveTo>
                    <a:pt x="29464" y="0"/>
                  </a:moveTo>
                  <a:cubicBezTo>
                    <a:pt x="35306" y="0"/>
                    <a:pt x="40005" y="253"/>
                    <a:pt x="43688" y="635"/>
                  </a:cubicBezTo>
                  <a:cubicBezTo>
                    <a:pt x="47498" y="1143"/>
                    <a:pt x="50419" y="1651"/>
                    <a:pt x="52705" y="2412"/>
                  </a:cubicBezTo>
                  <a:cubicBezTo>
                    <a:pt x="54864" y="3175"/>
                    <a:pt x="56515" y="4190"/>
                    <a:pt x="57404" y="5334"/>
                  </a:cubicBezTo>
                  <a:cubicBezTo>
                    <a:pt x="58420" y="6477"/>
                    <a:pt x="58928" y="7874"/>
                    <a:pt x="58928" y="9398"/>
                  </a:cubicBezTo>
                  <a:lnTo>
                    <a:pt x="58928" y="241808"/>
                  </a:lnTo>
                  <a:lnTo>
                    <a:pt x="149733" y="241808"/>
                  </a:lnTo>
                  <a:cubicBezTo>
                    <a:pt x="151257" y="241808"/>
                    <a:pt x="152527" y="242188"/>
                    <a:pt x="153670" y="242951"/>
                  </a:cubicBezTo>
                  <a:cubicBezTo>
                    <a:pt x="154813" y="243839"/>
                    <a:pt x="155702" y="245110"/>
                    <a:pt x="156464" y="247014"/>
                  </a:cubicBezTo>
                  <a:cubicBezTo>
                    <a:pt x="157226" y="248920"/>
                    <a:pt x="157734" y="251333"/>
                    <a:pt x="158115" y="254381"/>
                  </a:cubicBezTo>
                  <a:cubicBezTo>
                    <a:pt x="158496" y="257428"/>
                    <a:pt x="158750" y="261112"/>
                    <a:pt x="158750" y="265684"/>
                  </a:cubicBezTo>
                  <a:cubicBezTo>
                    <a:pt x="158750" y="270128"/>
                    <a:pt x="158496" y="273812"/>
                    <a:pt x="158115" y="276860"/>
                  </a:cubicBezTo>
                  <a:cubicBezTo>
                    <a:pt x="157734" y="279908"/>
                    <a:pt x="157226" y="282448"/>
                    <a:pt x="156464" y="284480"/>
                  </a:cubicBezTo>
                  <a:cubicBezTo>
                    <a:pt x="155702" y="286512"/>
                    <a:pt x="154813" y="287909"/>
                    <a:pt x="153670" y="288798"/>
                  </a:cubicBezTo>
                  <a:cubicBezTo>
                    <a:pt x="152527" y="289687"/>
                    <a:pt x="151257" y="290195"/>
                    <a:pt x="149733" y="290195"/>
                  </a:cubicBezTo>
                  <a:lnTo>
                    <a:pt x="17399" y="290195"/>
                  </a:lnTo>
                  <a:cubicBezTo>
                    <a:pt x="12446" y="290195"/>
                    <a:pt x="8382" y="288798"/>
                    <a:pt x="4953" y="285877"/>
                  </a:cubicBezTo>
                  <a:cubicBezTo>
                    <a:pt x="1651" y="282956"/>
                    <a:pt x="0" y="278257"/>
                    <a:pt x="0" y="271652"/>
                  </a:cubicBezTo>
                  <a:lnTo>
                    <a:pt x="0" y="9398"/>
                  </a:lnTo>
                  <a:cubicBezTo>
                    <a:pt x="0" y="7874"/>
                    <a:pt x="508" y="6477"/>
                    <a:pt x="1397" y="5334"/>
                  </a:cubicBezTo>
                  <a:cubicBezTo>
                    <a:pt x="2413" y="4190"/>
                    <a:pt x="3937" y="3175"/>
                    <a:pt x="6223" y="2412"/>
                  </a:cubicBezTo>
                  <a:cubicBezTo>
                    <a:pt x="8509" y="1651"/>
                    <a:pt x="11430" y="1143"/>
                    <a:pt x="15240" y="635"/>
                  </a:cubicBezTo>
                  <a:cubicBezTo>
                    <a:pt x="19050" y="253"/>
                    <a:pt x="23749" y="0"/>
                    <a:pt x="29464" y="0"/>
                  </a:cubicBez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19" name="Shape 512">
              <a:extLst>
                <a:ext uri="{FF2B5EF4-FFF2-40B4-BE49-F238E27FC236}">
                  <a16:creationId xmlns:a16="http://schemas.microsoft.com/office/drawing/2014/main" id="{A84A9765-711B-FF1E-C436-4CA6A47BAFC6}"/>
                </a:ext>
              </a:extLst>
            </p:cNvPr>
            <p:cNvSpPr/>
            <p:nvPr/>
          </p:nvSpPr>
          <p:spPr>
            <a:xfrm>
              <a:off x="944753" y="3028696"/>
              <a:ext cx="213614" cy="298323"/>
            </a:xfrm>
            <a:custGeom>
              <a:avLst/>
              <a:gdLst/>
              <a:ahLst/>
              <a:cxnLst/>
              <a:rect l="0" t="0" r="0" b="0"/>
              <a:pathLst>
                <a:path w="213614" h="298323">
                  <a:moveTo>
                    <a:pt x="133985" y="0"/>
                  </a:moveTo>
                  <a:cubicBezTo>
                    <a:pt x="141986" y="0"/>
                    <a:pt x="149733" y="762"/>
                    <a:pt x="157099" y="2032"/>
                  </a:cubicBezTo>
                  <a:cubicBezTo>
                    <a:pt x="164592" y="3429"/>
                    <a:pt x="171450" y="5207"/>
                    <a:pt x="177800" y="7366"/>
                  </a:cubicBezTo>
                  <a:cubicBezTo>
                    <a:pt x="184150" y="9525"/>
                    <a:pt x="189865" y="11938"/>
                    <a:pt x="194818" y="14732"/>
                  </a:cubicBezTo>
                  <a:cubicBezTo>
                    <a:pt x="199898" y="17653"/>
                    <a:pt x="203454" y="20066"/>
                    <a:pt x="205486" y="22098"/>
                  </a:cubicBezTo>
                  <a:cubicBezTo>
                    <a:pt x="207518" y="24003"/>
                    <a:pt x="208915" y="25781"/>
                    <a:pt x="209550" y="27051"/>
                  </a:cubicBezTo>
                  <a:cubicBezTo>
                    <a:pt x="210312" y="28448"/>
                    <a:pt x="210947" y="30099"/>
                    <a:pt x="211455" y="32258"/>
                  </a:cubicBezTo>
                  <a:cubicBezTo>
                    <a:pt x="211836" y="34290"/>
                    <a:pt x="212217" y="36703"/>
                    <a:pt x="212344" y="39624"/>
                  </a:cubicBezTo>
                  <a:cubicBezTo>
                    <a:pt x="212598" y="42418"/>
                    <a:pt x="212725" y="45847"/>
                    <a:pt x="212725" y="50038"/>
                  </a:cubicBezTo>
                  <a:cubicBezTo>
                    <a:pt x="212725" y="54483"/>
                    <a:pt x="212598" y="58293"/>
                    <a:pt x="212344" y="61468"/>
                  </a:cubicBezTo>
                  <a:cubicBezTo>
                    <a:pt x="211963" y="64516"/>
                    <a:pt x="211455" y="67056"/>
                    <a:pt x="210693" y="69088"/>
                  </a:cubicBezTo>
                  <a:cubicBezTo>
                    <a:pt x="209931" y="70993"/>
                    <a:pt x="209042" y="72390"/>
                    <a:pt x="208026" y="73279"/>
                  </a:cubicBezTo>
                  <a:cubicBezTo>
                    <a:pt x="207010" y="74168"/>
                    <a:pt x="205867" y="74676"/>
                    <a:pt x="204470" y="74676"/>
                  </a:cubicBezTo>
                  <a:cubicBezTo>
                    <a:pt x="202184" y="74676"/>
                    <a:pt x="199390" y="73279"/>
                    <a:pt x="195961" y="70739"/>
                  </a:cubicBezTo>
                  <a:cubicBezTo>
                    <a:pt x="192532" y="68072"/>
                    <a:pt x="188087" y="65151"/>
                    <a:pt x="182753" y="61976"/>
                  </a:cubicBezTo>
                  <a:cubicBezTo>
                    <a:pt x="177292" y="58801"/>
                    <a:pt x="170815" y="55880"/>
                    <a:pt x="163322" y="53340"/>
                  </a:cubicBezTo>
                  <a:cubicBezTo>
                    <a:pt x="155829" y="50673"/>
                    <a:pt x="146812" y="49403"/>
                    <a:pt x="136398" y="49403"/>
                  </a:cubicBezTo>
                  <a:cubicBezTo>
                    <a:pt x="124968" y="49403"/>
                    <a:pt x="114681" y="51689"/>
                    <a:pt x="105664" y="56388"/>
                  </a:cubicBezTo>
                  <a:cubicBezTo>
                    <a:pt x="96647" y="61087"/>
                    <a:pt x="89027" y="67818"/>
                    <a:pt x="82677" y="76581"/>
                  </a:cubicBezTo>
                  <a:cubicBezTo>
                    <a:pt x="76327" y="85217"/>
                    <a:pt x="71628" y="95758"/>
                    <a:pt x="68326" y="108077"/>
                  </a:cubicBezTo>
                  <a:cubicBezTo>
                    <a:pt x="65024" y="120523"/>
                    <a:pt x="63373" y="134366"/>
                    <a:pt x="63373" y="149860"/>
                  </a:cubicBezTo>
                  <a:cubicBezTo>
                    <a:pt x="63373" y="166878"/>
                    <a:pt x="65151" y="181483"/>
                    <a:pt x="68580" y="193929"/>
                  </a:cubicBezTo>
                  <a:cubicBezTo>
                    <a:pt x="72136" y="206375"/>
                    <a:pt x="77089" y="216662"/>
                    <a:pt x="83566" y="224663"/>
                  </a:cubicBezTo>
                  <a:cubicBezTo>
                    <a:pt x="90043" y="232664"/>
                    <a:pt x="97917" y="238633"/>
                    <a:pt x="107061" y="242570"/>
                  </a:cubicBezTo>
                  <a:cubicBezTo>
                    <a:pt x="116205" y="246507"/>
                    <a:pt x="126492" y="248539"/>
                    <a:pt x="137922" y="248539"/>
                  </a:cubicBezTo>
                  <a:cubicBezTo>
                    <a:pt x="148336" y="248539"/>
                    <a:pt x="157353" y="247269"/>
                    <a:pt x="164973" y="244856"/>
                  </a:cubicBezTo>
                  <a:cubicBezTo>
                    <a:pt x="172593" y="242443"/>
                    <a:pt x="179070" y="239649"/>
                    <a:pt x="184531" y="236728"/>
                  </a:cubicBezTo>
                  <a:cubicBezTo>
                    <a:pt x="189865" y="233680"/>
                    <a:pt x="194437" y="231013"/>
                    <a:pt x="197866" y="228600"/>
                  </a:cubicBezTo>
                  <a:cubicBezTo>
                    <a:pt x="201422" y="226314"/>
                    <a:pt x="204089" y="225044"/>
                    <a:pt x="205994" y="225044"/>
                  </a:cubicBezTo>
                  <a:cubicBezTo>
                    <a:pt x="207518" y="225044"/>
                    <a:pt x="208661" y="225425"/>
                    <a:pt x="209550" y="225933"/>
                  </a:cubicBezTo>
                  <a:cubicBezTo>
                    <a:pt x="210439" y="226568"/>
                    <a:pt x="211201" y="227711"/>
                    <a:pt x="211836" y="229616"/>
                  </a:cubicBezTo>
                  <a:cubicBezTo>
                    <a:pt x="212471" y="231394"/>
                    <a:pt x="212852" y="233807"/>
                    <a:pt x="213233" y="236982"/>
                  </a:cubicBezTo>
                  <a:cubicBezTo>
                    <a:pt x="213487" y="240284"/>
                    <a:pt x="213614" y="244475"/>
                    <a:pt x="213614" y="249809"/>
                  </a:cubicBezTo>
                  <a:cubicBezTo>
                    <a:pt x="213614" y="253619"/>
                    <a:pt x="213487" y="256794"/>
                    <a:pt x="213233" y="259334"/>
                  </a:cubicBezTo>
                  <a:cubicBezTo>
                    <a:pt x="213106" y="262001"/>
                    <a:pt x="212725" y="264160"/>
                    <a:pt x="212344" y="266065"/>
                  </a:cubicBezTo>
                  <a:cubicBezTo>
                    <a:pt x="211836" y="267970"/>
                    <a:pt x="211201" y="269494"/>
                    <a:pt x="210439" y="270891"/>
                  </a:cubicBezTo>
                  <a:cubicBezTo>
                    <a:pt x="209804" y="272161"/>
                    <a:pt x="208534" y="273685"/>
                    <a:pt x="206883" y="275463"/>
                  </a:cubicBezTo>
                  <a:cubicBezTo>
                    <a:pt x="205232" y="277114"/>
                    <a:pt x="202184" y="279273"/>
                    <a:pt x="197485" y="282067"/>
                  </a:cubicBezTo>
                  <a:cubicBezTo>
                    <a:pt x="192786" y="284734"/>
                    <a:pt x="187071" y="287274"/>
                    <a:pt x="180213" y="289687"/>
                  </a:cubicBezTo>
                  <a:cubicBezTo>
                    <a:pt x="173482" y="292227"/>
                    <a:pt x="165735" y="294259"/>
                    <a:pt x="156972" y="295910"/>
                  </a:cubicBezTo>
                  <a:cubicBezTo>
                    <a:pt x="148336" y="297434"/>
                    <a:pt x="138938" y="298323"/>
                    <a:pt x="128778" y="298323"/>
                  </a:cubicBezTo>
                  <a:cubicBezTo>
                    <a:pt x="108966" y="298323"/>
                    <a:pt x="91186" y="295275"/>
                    <a:pt x="75184" y="289179"/>
                  </a:cubicBezTo>
                  <a:cubicBezTo>
                    <a:pt x="59309" y="283083"/>
                    <a:pt x="45720" y="273939"/>
                    <a:pt x="34544" y="261874"/>
                  </a:cubicBezTo>
                  <a:cubicBezTo>
                    <a:pt x="23368" y="249682"/>
                    <a:pt x="14859" y="234569"/>
                    <a:pt x="8890" y="216408"/>
                  </a:cubicBezTo>
                  <a:cubicBezTo>
                    <a:pt x="2921" y="198247"/>
                    <a:pt x="0" y="177038"/>
                    <a:pt x="0" y="153035"/>
                  </a:cubicBezTo>
                  <a:cubicBezTo>
                    <a:pt x="0" y="128397"/>
                    <a:pt x="3302" y="106680"/>
                    <a:pt x="9779" y="87630"/>
                  </a:cubicBezTo>
                  <a:cubicBezTo>
                    <a:pt x="16383" y="68580"/>
                    <a:pt x="25527" y="52578"/>
                    <a:pt x="37211" y="39624"/>
                  </a:cubicBezTo>
                  <a:cubicBezTo>
                    <a:pt x="49022" y="26670"/>
                    <a:pt x="63119" y="16764"/>
                    <a:pt x="79629" y="10160"/>
                  </a:cubicBezTo>
                  <a:cubicBezTo>
                    <a:pt x="96012" y="3429"/>
                    <a:pt x="114173" y="0"/>
                    <a:pt x="133985" y="0"/>
                  </a:cubicBez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20" name="Shape 513">
              <a:extLst>
                <a:ext uri="{FF2B5EF4-FFF2-40B4-BE49-F238E27FC236}">
                  <a16:creationId xmlns:a16="http://schemas.microsoft.com/office/drawing/2014/main" id="{054F99F4-10BB-58F0-BB37-2783CAD27C2E}"/>
                </a:ext>
              </a:extLst>
            </p:cNvPr>
            <p:cNvSpPr/>
            <p:nvPr/>
          </p:nvSpPr>
          <p:spPr>
            <a:xfrm>
              <a:off x="1186307" y="3028535"/>
              <a:ext cx="136716" cy="298865"/>
            </a:xfrm>
            <a:custGeom>
              <a:avLst/>
              <a:gdLst/>
              <a:ahLst/>
              <a:cxnLst/>
              <a:rect l="0" t="0" r="0" b="0"/>
              <a:pathLst>
                <a:path w="136716" h="298865">
                  <a:moveTo>
                    <a:pt x="136716" y="0"/>
                  </a:moveTo>
                  <a:lnTo>
                    <a:pt x="136716" y="48198"/>
                  </a:lnTo>
                  <a:lnTo>
                    <a:pt x="101346" y="56168"/>
                  </a:lnTo>
                  <a:cubicBezTo>
                    <a:pt x="91694" y="61629"/>
                    <a:pt x="83820" y="68868"/>
                    <a:pt x="77851" y="77885"/>
                  </a:cubicBezTo>
                  <a:cubicBezTo>
                    <a:pt x="71882" y="87029"/>
                    <a:pt x="67691" y="97570"/>
                    <a:pt x="65278" y="109762"/>
                  </a:cubicBezTo>
                  <a:cubicBezTo>
                    <a:pt x="62738" y="121827"/>
                    <a:pt x="61595" y="134654"/>
                    <a:pt x="61595" y="148243"/>
                  </a:cubicBezTo>
                  <a:cubicBezTo>
                    <a:pt x="61595" y="163992"/>
                    <a:pt x="62738" y="178215"/>
                    <a:pt x="65151" y="190788"/>
                  </a:cubicBezTo>
                  <a:cubicBezTo>
                    <a:pt x="67564" y="203361"/>
                    <a:pt x="71501" y="214029"/>
                    <a:pt x="77216" y="223046"/>
                  </a:cubicBezTo>
                  <a:cubicBezTo>
                    <a:pt x="82804" y="231936"/>
                    <a:pt x="90424" y="238794"/>
                    <a:pt x="99949" y="243493"/>
                  </a:cubicBezTo>
                  <a:cubicBezTo>
                    <a:pt x="109474" y="248193"/>
                    <a:pt x="121412" y="250478"/>
                    <a:pt x="135890" y="250478"/>
                  </a:cubicBezTo>
                  <a:lnTo>
                    <a:pt x="136716" y="250296"/>
                  </a:lnTo>
                  <a:lnTo>
                    <a:pt x="136716" y="298657"/>
                  </a:lnTo>
                  <a:lnTo>
                    <a:pt x="134112" y="298865"/>
                  </a:lnTo>
                  <a:cubicBezTo>
                    <a:pt x="111633" y="298865"/>
                    <a:pt x="92075" y="295944"/>
                    <a:pt x="75311" y="290102"/>
                  </a:cubicBezTo>
                  <a:cubicBezTo>
                    <a:pt x="58547" y="284260"/>
                    <a:pt x="44577" y="275243"/>
                    <a:pt x="33401" y="263178"/>
                  </a:cubicBezTo>
                  <a:cubicBezTo>
                    <a:pt x="22225" y="251113"/>
                    <a:pt x="13843" y="235873"/>
                    <a:pt x="8382" y="217204"/>
                  </a:cubicBezTo>
                  <a:cubicBezTo>
                    <a:pt x="2794" y="198662"/>
                    <a:pt x="0" y="176564"/>
                    <a:pt x="0" y="151164"/>
                  </a:cubicBezTo>
                  <a:cubicBezTo>
                    <a:pt x="0" y="127796"/>
                    <a:pt x="2921" y="106714"/>
                    <a:pt x="8890" y="88045"/>
                  </a:cubicBezTo>
                  <a:cubicBezTo>
                    <a:pt x="14859" y="69376"/>
                    <a:pt x="23749" y="53501"/>
                    <a:pt x="35433" y="40420"/>
                  </a:cubicBezTo>
                  <a:cubicBezTo>
                    <a:pt x="47244" y="27339"/>
                    <a:pt x="61722" y="17306"/>
                    <a:pt x="79121" y="10321"/>
                  </a:cubicBezTo>
                  <a:cubicBezTo>
                    <a:pt x="87757" y="6765"/>
                    <a:pt x="97123" y="4130"/>
                    <a:pt x="107188" y="2384"/>
                  </a:cubicBezTo>
                  <a:lnTo>
                    <a:pt x="136716" y="0"/>
                  </a:ln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21" name="Shape 514">
              <a:extLst>
                <a:ext uri="{FF2B5EF4-FFF2-40B4-BE49-F238E27FC236}">
                  <a16:creationId xmlns:a16="http://schemas.microsoft.com/office/drawing/2014/main" id="{9907100E-A2BC-E4E6-D62C-ABFC788A5F17}"/>
                </a:ext>
              </a:extLst>
            </p:cNvPr>
            <p:cNvSpPr/>
            <p:nvPr/>
          </p:nvSpPr>
          <p:spPr>
            <a:xfrm>
              <a:off x="1613916" y="3033395"/>
              <a:ext cx="336677" cy="290322"/>
            </a:xfrm>
            <a:custGeom>
              <a:avLst/>
              <a:gdLst/>
              <a:ahLst/>
              <a:cxnLst/>
              <a:rect l="0" t="0" r="0" b="0"/>
              <a:pathLst>
                <a:path w="336677" h="290322">
                  <a:moveTo>
                    <a:pt x="22098" y="0"/>
                  </a:moveTo>
                  <a:lnTo>
                    <a:pt x="60452" y="0"/>
                  </a:lnTo>
                  <a:cubicBezTo>
                    <a:pt x="67310" y="0"/>
                    <a:pt x="73152" y="635"/>
                    <a:pt x="78105" y="1778"/>
                  </a:cubicBezTo>
                  <a:cubicBezTo>
                    <a:pt x="83058" y="2794"/>
                    <a:pt x="87249" y="4699"/>
                    <a:pt x="90805" y="7366"/>
                  </a:cubicBezTo>
                  <a:cubicBezTo>
                    <a:pt x="94361" y="9906"/>
                    <a:pt x="97409" y="13335"/>
                    <a:pt x="99822" y="17526"/>
                  </a:cubicBezTo>
                  <a:cubicBezTo>
                    <a:pt x="102108" y="21844"/>
                    <a:pt x="104267" y="27051"/>
                    <a:pt x="106045" y="33274"/>
                  </a:cubicBezTo>
                  <a:lnTo>
                    <a:pt x="168529" y="205486"/>
                  </a:lnTo>
                  <a:lnTo>
                    <a:pt x="169418" y="205486"/>
                  </a:lnTo>
                  <a:lnTo>
                    <a:pt x="234188" y="33782"/>
                  </a:lnTo>
                  <a:cubicBezTo>
                    <a:pt x="236093" y="27559"/>
                    <a:pt x="238252" y="22225"/>
                    <a:pt x="240538" y="17907"/>
                  </a:cubicBezTo>
                  <a:cubicBezTo>
                    <a:pt x="242824" y="13589"/>
                    <a:pt x="245491" y="10033"/>
                    <a:pt x="248539" y="7366"/>
                  </a:cubicBezTo>
                  <a:cubicBezTo>
                    <a:pt x="251587" y="4699"/>
                    <a:pt x="255270" y="2794"/>
                    <a:pt x="259334" y="1778"/>
                  </a:cubicBezTo>
                  <a:cubicBezTo>
                    <a:pt x="263525" y="635"/>
                    <a:pt x="268351" y="0"/>
                    <a:pt x="273939" y="0"/>
                  </a:cubicBezTo>
                  <a:lnTo>
                    <a:pt x="313436" y="0"/>
                  </a:lnTo>
                  <a:cubicBezTo>
                    <a:pt x="317373" y="0"/>
                    <a:pt x="320929" y="508"/>
                    <a:pt x="323850" y="1651"/>
                  </a:cubicBezTo>
                  <a:cubicBezTo>
                    <a:pt x="326644" y="2667"/>
                    <a:pt x="329057" y="4191"/>
                    <a:pt x="330962" y="6223"/>
                  </a:cubicBezTo>
                  <a:cubicBezTo>
                    <a:pt x="332740" y="8255"/>
                    <a:pt x="334264" y="10668"/>
                    <a:pt x="335153" y="13589"/>
                  </a:cubicBezTo>
                  <a:cubicBezTo>
                    <a:pt x="336169" y="16510"/>
                    <a:pt x="336677" y="19812"/>
                    <a:pt x="336677" y="23495"/>
                  </a:cubicBezTo>
                  <a:lnTo>
                    <a:pt x="336677" y="280924"/>
                  </a:lnTo>
                  <a:cubicBezTo>
                    <a:pt x="336677" y="282321"/>
                    <a:pt x="336169" y="283718"/>
                    <a:pt x="335407" y="284861"/>
                  </a:cubicBezTo>
                  <a:cubicBezTo>
                    <a:pt x="334645" y="286131"/>
                    <a:pt x="333121" y="287020"/>
                    <a:pt x="330962" y="287782"/>
                  </a:cubicBezTo>
                  <a:cubicBezTo>
                    <a:pt x="328803" y="288544"/>
                    <a:pt x="325882" y="289179"/>
                    <a:pt x="322326" y="289560"/>
                  </a:cubicBezTo>
                  <a:cubicBezTo>
                    <a:pt x="318770" y="290068"/>
                    <a:pt x="314198" y="290322"/>
                    <a:pt x="308737" y="290322"/>
                  </a:cubicBezTo>
                  <a:cubicBezTo>
                    <a:pt x="303403" y="290322"/>
                    <a:pt x="298958" y="290068"/>
                    <a:pt x="295275" y="289560"/>
                  </a:cubicBezTo>
                  <a:cubicBezTo>
                    <a:pt x="291719" y="289179"/>
                    <a:pt x="288925" y="288544"/>
                    <a:pt x="286893" y="287782"/>
                  </a:cubicBezTo>
                  <a:cubicBezTo>
                    <a:pt x="284734" y="287020"/>
                    <a:pt x="283337" y="286131"/>
                    <a:pt x="282321" y="284861"/>
                  </a:cubicBezTo>
                  <a:cubicBezTo>
                    <a:pt x="281432" y="283718"/>
                    <a:pt x="281051" y="282321"/>
                    <a:pt x="281051" y="280924"/>
                  </a:cubicBezTo>
                  <a:lnTo>
                    <a:pt x="281051" y="45847"/>
                  </a:lnTo>
                  <a:lnTo>
                    <a:pt x="280543" y="45847"/>
                  </a:lnTo>
                  <a:lnTo>
                    <a:pt x="196850" y="280670"/>
                  </a:lnTo>
                  <a:cubicBezTo>
                    <a:pt x="196342" y="282575"/>
                    <a:pt x="195326" y="284226"/>
                    <a:pt x="193929" y="285496"/>
                  </a:cubicBezTo>
                  <a:cubicBezTo>
                    <a:pt x="192659" y="286766"/>
                    <a:pt x="190754" y="287782"/>
                    <a:pt x="188468" y="288417"/>
                  </a:cubicBezTo>
                  <a:cubicBezTo>
                    <a:pt x="186182" y="289179"/>
                    <a:pt x="183261" y="289687"/>
                    <a:pt x="179705" y="289941"/>
                  </a:cubicBezTo>
                  <a:cubicBezTo>
                    <a:pt x="176149" y="290195"/>
                    <a:pt x="171831" y="290322"/>
                    <a:pt x="166751" y="290322"/>
                  </a:cubicBezTo>
                  <a:cubicBezTo>
                    <a:pt x="161671" y="290322"/>
                    <a:pt x="157353" y="290068"/>
                    <a:pt x="153797" y="289687"/>
                  </a:cubicBezTo>
                  <a:cubicBezTo>
                    <a:pt x="150241" y="289306"/>
                    <a:pt x="147320" y="288798"/>
                    <a:pt x="145034" y="287909"/>
                  </a:cubicBezTo>
                  <a:cubicBezTo>
                    <a:pt x="142621" y="287147"/>
                    <a:pt x="140843" y="286131"/>
                    <a:pt x="139446" y="284861"/>
                  </a:cubicBezTo>
                  <a:cubicBezTo>
                    <a:pt x="138176" y="283718"/>
                    <a:pt x="137287" y="282321"/>
                    <a:pt x="136779" y="280670"/>
                  </a:cubicBezTo>
                  <a:lnTo>
                    <a:pt x="56007" y="45847"/>
                  </a:lnTo>
                  <a:lnTo>
                    <a:pt x="55626" y="45847"/>
                  </a:lnTo>
                  <a:lnTo>
                    <a:pt x="55626" y="280924"/>
                  </a:lnTo>
                  <a:cubicBezTo>
                    <a:pt x="55626" y="282321"/>
                    <a:pt x="55118" y="283718"/>
                    <a:pt x="54356" y="284861"/>
                  </a:cubicBezTo>
                  <a:cubicBezTo>
                    <a:pt x="53467" y="286131"/>
                    <a:pt x="51943" y="287020"/>
                    <a:pt x="49784" y="287782"/>
                  </a:cubicBezTo>
                  <a:cubicBezTo>
                    <a:pt x="47498" y="288544"/>
                    <a:pt x="44704" y="289179"/>
                    <a:pt x="41148" y="289560"/>
                  </a:cubicBezTo>
                  <a:cubicBezTo>
                    <a:pt x="37719" y="290068"/>
                    <a:pt x="33147" y="290322"/>
                    <a:pt x="27686" y="290322"/>
                  </a:cubicBezTo>
                  <a:cubicBezTo>
                    <a:pt x="22352" y="290322"/>
                    <a:pt x="17780" y="290068"/>
                    <a:pt x="14224" y="289560"/>
                  </a:cubicBezTo>
                  <a:cubicBezTo>
                    <a:pt x="10668" y="289179"/>
                    <a:pt x="7874" y="288544"/>
                    <a:pt x="5715" y="287782"/>
                  </a:cubicBezTo>
                  <a:cubicBezTo>
                    <a:pt x="3556" y="287020"/>
                    <a:pt x="2032" y="286131"/>
                    <a:pt x="1270" y="284861"/>
                  </a:cubicBezTo>
                  <a:cubicBezTo>
                    <a:pt x="381" y="283718"/>
                    <a:pt x="0" y="282321"/>
                    <a:pt x="0" y="280924"/>
                  </a:cubicBezTo>
                  <a:lnTo>
                    <a:pt x="0" y="23495"/>
                  </a:lnTo>
                  <a:cubicBezTo>
                    <a:pt x="0" y="15875"/>
                    <a:pt x="2032" y="10033"/>
                    <a:pt x="5969" y="6096"/>
                  </a:cubicBezTo>
                  <a:cubicBezTo>
                    <a:pt x="10033" y="2032"/>
                    <a:pt x="15367" y="0"/>
                    <a:pt x="22098" y="0"/>
                  </a:cubicBez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22" name="Shape 515">
              <a:extLst>
                <a:ext uri="{FF2B5EF4-FFF2-40B4-BE49-F238E27FC236}">
                  <a16:creationId xmlns:a16="http://schemas.microsoft.com/office/drawing/2014/main" id="{3D388125-02D2-33D9-3BFF-F1EF5426429D}"/>
                </a:ext>
              </a:extLst>
            </p:cNvPr>
            <p:cNvSpPr/>
            <p:nvPr/>
          </p:nvSpPr>
          <p:spPr>
            <a:xfrm>
              <a:off x="2012696" y="3032125"/>
              <a:ext cx="58928" cy="291592"/>
            </a:xfrm>
            <a:custGeom>
              <a:avLst/>
              <a:gdLst/>
              <a:ahLst/>
              <a:cxnLst/>
              <a:rect l="0" t="0" r="0" b="0"/>
              <a:pathLst>
                <a:path w="58928" h="291592">
                  <a:moveTo>
                    <a:pt x="29464" y="0"/>
                  </a:moveTo>
                  <a:cubicBezTo>
                    <a:pt x="35306" y="0"/>
                    <a:pt x="40005" y="253"/>
                    <a:pt x="43688" y="635"/>
                  </a:cubicBezTo>
                  <a:cubicBezTo>
                    <a:pt x="47498" y="1143"/>
                    <a:pt x="50419" y="1651"/>
                    <a:pt x="52705" y="2412"/>
                  </a:cubicBezTo>
                  <a:cubicBezTo>
                    <a:pt x="54864" y="3175"/>
                    <a:pt x="56515" y="4190"/>
                    <a:pt x="57404" y="5334"/>
                  </a:cubicBezTo>
                  <a:cubicBezTo>
                    <a:pt x="58420" y="6477"/>
                    <a:pt x="58928" y="7874"/>
                    <a:pt x="58928" y="9398"/>
                  </a:cubicBezTo>
                  <a:lnTo>
                    <a:pt x="58928" y="282194"/>
                  </a:lnTo>
                  <a:cubicBezTo>
                    <a:pt x="58928" y="283590"/>
                    <a:pt x="58420" y="284987"/>
                    <a:pt x="57404" y="286131"/>
                  </a:cubicBezTo>
                  <a:cubicBezTo>
                    <a:pt x="56515" y="287401"/>
                    <a:pt x="54864" y="288289"/>
                    <a:pt x="52705" y="289052"/>
                  </a:cubicBezTo>
                  <a:cubicBezTo>
                    <a:pt x="50419" y="289813"/>
                    <a:pt x="47498" y="290449"/>
                    <a:pt x="43688" y="290830"/>
                  </a:cubicBezTo>
                  <a:cubicBezTo>
                    <a:pt x="40005" y="291337"/>
                    <a:pt x="35306" y="291592"/>
                    <a:pt x="29464" y="291592"/>
                  </a:cubicBezTo>
                  <a:cubicBezTo>
                    <a:pt x="23749" y="291592"/>
                    <a:pt x="19050" y="291337"/>
                    <a:pt x="15240" y="290830"/>
                  </a:cubicBezTo>
                  <a:cubicBezTo>
                    <a:pt x="11430" y="290449"/>
                    <a:pt x="8509" y="289813"/>
                    <a:pt x="6223" y="289052"/>
                  </a:cubicBezTo>
                  <a:cubicBezTo>
                    <a:pt x="3937" y="288289"/>
                    <a:pt x="2413" y="287401"/>
                    <a:pt x="1397" y="286131"/>
                  </a:cubicBezTo>
                  <a:cubicBezTo>
                    <a:pt x="508" y="284987"/>
                    <a:pt x="0" y="283590"/>
                    <a:pt x="0" y="282194"/>
                  </a:cubicBezTo>
                  <a:lnTo>
                    <a:pt x="0" y="9398"/>
                  </a:lnTo>
                  <a:cubicBezTo>
                    <a:pt x="0" y="7874"/>
                    <a:pt x="508" y="6477"/>
                    <a:pt x="1397" y="5334"/>
                  </a:cubicBezTo>
                  <a:cubicBezTo>
                    <a:pt x="2413" y="4190"/>
                    <a:pt x="4064" y="3175"/>
                    <a:pt x="6350" y="2412"/>
                  </a:cubicBezTo>
                  <a:cubicBezTo>
                    <a:pt x="8636" y="1651"/>
                    <a:pt x="11684" y="1143"/>
                    <a:pt x="15367" y="635"/>
                  </a:cubicBezTo>
                  <a:cubicBezTo>
                    <a:pt x="19050" y="253"/>
                    <a:pt x="23749" y="0"/>
                    <a:pt x="29464" y="0"/>
                  </a:cubicBez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23" name="Shape 516">
              <a:extLst>
                <a:ext uri="{FF2B5EF4-FFF2-40B4-BE49-F238E27FC236}">
                  <a16:creationId xmlns:a16="http://schemas.microsoft.com/office/drawing/2014/main" id="{DCCA2489-A2FE-B400-3F68-22E5641BCEE4}"/>
                </a:ext>
              </a:extLst>
            </p:cNvPr>
            <p:cNvSpPr/>
            <p:nvPr/>
          </p:nvSpPr>
          <p:spPr>
            <a:xfrm>
              <a:off x="2440813" y="3028696"/>
              <a:ext cx="213614" cy="298323"/>
            </a:xfrm>
            <a:custGeom>
              <a:avLst/>
              <a:gdLst/>
              <a:ahLst/>
              <a:cxnLst/>
              <a:rect l="0" t="0" r="0" b="0"/>
              <a:pathLst>
                <a:path w="213614" h="298323">
                  <a:moveTo>
                    <a:pt x="133985" y="0"/>
                  </a:moveTo>
                  <a:cubicBezTo>
                    <a:pt x="141986" y="0"/>
                    <a:pt x="149733" y="762"/>
                    <a:pt x="157099" y="2032"/>
                  </a:cubicBezTo>
                  <a:cubicBezTo>
                    <a:pt x="164592" y="3429"/>
                    <a:pt x="171450" y="5207"/>
                    <a:pt x="177800" y="7366"/>
                  </a:cubicBezTo>
                  <a:cubicBezTo>
                    <a:pt x="184150" y="9525"/>
                    <a:pt x="189865" y="11938"/>
                    <a:pt x="194818" y="14732"/>
                  </a:cubicBezTo>
                  <a:cubicBezTo>
                    <a:pt x="199898" y="17653"/>
                    <a:pt x="203454" y="20066"/>
                    <a:pt x="205486" y="22098"/>
                  </a:cubicBezTo>
                  <a:cubicBezTo>
                    <a:pt x="207518" y="24003"/>
                    <a:pt x="208915" y="25781"/>
                    <a:pt x="209550" y="27051"/>
                  </a:cubicBezTo>
                  <a:cubicBezTo>
                    <a:pt x="210312" y="28448"/>
                    <a:pt x="210947" y="30099"/>
                    <a:pt x="211455" y="32258"/>
                  </a:cubicBezTo>
                  <a:cubicBezTo>
                    <a:pt x="211836" y="34290"/>
                    <a:pt x="212217" y="36703"/>
                    <a:pt x="212344" y="39624"/>
                  </a:cubicBezTo>
                  <a:cubicBezTo>
                    <a:pt x="212598" y="42418"/>
                    <a:pt x="212725" y="45847"/>
                    <a:pt x="212725" y="50038"/>
                  </a:cubicBezTo>
                  <a:cubicBezTo>
                    <a:pt x="212725" y="54483"/>
                    <a:pt x="212598" y="58293"/>
                    <a:pt x="212344" y="61468"/>
                  </a:cubicBezTo>
                  <a:cubicBezTo>
                    <a:pt x="211963" y="64516"/>
                    <a:pt x="211455" y="67056"/>
                    <a:pt x="210693" y="69088"/>
                  </a:cubicBezTo>
                  <a:cubicBezTo>
                    <a:pt x="209931" y="70993"/>
                    <a:pt x="209042" y="72390"/>
                    <a:pt x="208026" y="73279"/>
                  </a:cubicBezTo>
                  <a:cubicBezTo>
                    <a:pt x="207010" y="74168"/>
                    <a:pt x="205867" y="74676"/>
                    <a:pt x="204470" y="74676"/>
                  </a:cubicBezTo>
                  <a:cubicBezTo>
                    <a:pt x="202184" y="74676"/>
                    <a:pt x="199390" y="73279"/>
                    <a:pt x="195961" y="70739"/>
                  </a:cubicBezTo>
                  <a:cubicBezTo>
                    <a:pt x="192532" y="68072"/>
                    <a:pt x="188087" y="65151"/>
                    <a:pt x="182753" y="61976"/>
                  </a:cubicBezTo>
                  <a:cubicBezTo>
                    <a:pt x="177292" y="58801"/>
                    <a:pt x="170815" y="55880"/>
                    <a:pt x="163322" y="53340"/>
                  </a:cubicBezTo>
                  <a:cubicBezTo>
                    <a:pt x="155829" y="50673"/>
                    <a:pt x="146812" y="49403"/>
                    <a:pt x="136398" y="49403"/>
                  </a:cubicBezTo>
                  <a:cubicBezTo>
                    <a:pt x="124968" y="49403"/>
                    <a:pt x="114681" y="51689"/>
                    <a:pt x="105664" y="56388"/>
                  </a:cubicBezTo>
                  <a:cubicBezTo>
                    <a:pt x="96647" y="61087"/>
                    <a:pt x="89027" y="67818"/>
                    <a:pt x="82677" y="76581"/>
                  </a:cubicBezTo>
                  <a:cubicBezTo>
                    <a:pt x="76327" y="85217"/>
                    <a:pt x="71628" y="95758"/>
                    <a:pt x="68326" y="108077"/>
                  </a:cubicBezTo>
                  <a:cubicBezTo>
                    <a:pt x="65024" y="120523"/>
                    <a:pt x="63373" y="134366"/>
                    <a:pt x="63373" y="149860"/>
                  </a:cubicBezTo>
                  <a:cubicBezTo>
                    <a:pt x="63373" y="166878"/>
                    <a:pt x="65151" y="181483"/>
                    <a:pt x="68580" y="193929"/>
                  </a:cubicBezTo>
                  <a:cubicBezTo>
                    <a:pt x="72136" y="206375"/>
                    <a:pt x="77089" y="216662"/>
                    <a:pt x="83566" y="224663"/>
                  </a:cubicBezTo>
                  <a:cubicBezTo>
                    <a:pt x="90043" y="232664"/>
                    <a:pt x="97917" y="238633"/>
                    <a:pt x="107061" y="242570"/>
                  </a:cubicBezTo>
                  <a:cubicBezTo>
                    <a:pt x="116205" y="246507"/>
                    <a:pt x="126492" y="248539"/>
                    <a:pt x="137922" y="248539"/>
                  </a:cubicBezTo>
                  <a:cubicBezTo>
                    <a:pt x="148336" y="248539"/>
                    <a:pt x="157353" y="247269"/>
                    <a:pt x="164973" y="244856"/>
                  </a:cubicBezTo>
                  <a:cubicBezTo>
                    <a:pt x="172593" y="242443"/>
                    <a:pt x="179070" y="239649"/>
                    <a:pt x="184531" y="236728"/>
                  </a:cubicBezTo>
                  <a:cubicBezTo>
                    <a:pt x="189865" y="233680"/>
                    <a:pt x="194437" y="231013"/>
                    <a:pt x="197866" y="228600"/>
                  </a:cubicBezTo>
                  <a:cubicBezTo>
                    <a:pt x="201422" y="226314"/>
                    <a:pt x="204089" y="225044"/>
                    <a:pt x="205994" y="225044"/>
                  </a:cubicBezTo>
                  <a:cubicBezTo>
                    <a:pt x="207518" y="225044"/>
                    <a:pt x="208661" y="225425"/>
                    <a:pt x="209550" y="225933"/>
                  </a:cubicBezTo>
                  <a:cubicBezTo>
                    <a:pt x="210439" y="226568"/>
                    <a:pt x="211201" y="227711"/>
                    <a:pt x="211836" y="229616"/>
                  </a:cubicBezTo>
                  <a:cubicBezTo>
                    <a:pt x="212471" y="231394"/>
                    <a:pt x="212852" y="233807"/>
                    <a:pt x="213233" y="236982"/>
                  </a:cubicBezTo>
                  <a:cubicBezTo>
                    <a:pt x="213487" y="240284"/>
                    <a:pt x="213614" y="244475"/>
                    <a:pt x="213614" y="249809"/>
                  </a:cubicBezTo>
                  <a:cubicBezTo>
                    <a:pt x="213614" y="253619"/>
                    <a:pt x="213487" y="256794"/>
                    <a:pt x="213233" y="259334"/>
                  </a:cubicBezTo>
                  <a:cubicBezTo>
                    <a:pt x="213106" y="262001"/>
                    <a:pt x="212725" y="264160"/>
                    <a:pt x="212344" y="266065"/>
                  </a:cubicBezTo>
                  <a:cubicBezTo>
                    <a:pt x="211836" y="267970"/>
                    <a:pt x="211201" y="269494"/>
                    <a:pt x="210439" y="270891"/>
                  </a:cubicBezTo>
                  <a:cubicBezTo>
                    <a:pt x="209804" y="272161"/>
                    <a:pt x="208534" y="273685"/>
                    <a:pt x="206883" y="275463"/>
                  </a:cubicBezTo>
                  <a:cubicBezTo>
                    <a:pt x="205232" y="277114"/>
                    <a:pt x="202184" y="279273"/>
                    <a:pt x="197485" y="282067"/>
                  </a:cubicBezTo>
                  <a:cubicBezTo>
                    <a:pt x="192786" y="284734"/>
                    <a:pt x="187071" y="287274"/>
                    <a:pt x="180213" y="289687"/>
                  </a:cubicBezTo>
                  <a:cubicBezTo>
                    <a:pt x="173482" y="292227"/>
                    <a:pt x="165735" y="294259"/>
                    <a:pt x="156972" y="295910"/>
                  </a:cubicBezTo>
                  <a:cubicBezTo>
                    <a:pt x="148336" y="297434"/>
                    <a:pt x="138938" y="298323"/>
                    <a:pt x="128778" y="298323"/>
                  </a:cubicBezTo>
                  <a:cubicBezTo>
                    <a:pt x="108966" y="298323"/>
                    <a:pt x="91186" y="295275"/>
                    <a:pt x="75184" y="289179"/>
                  </a:cubicBezTo>
                  <a:cubicBezTo>
                    <a:pt x="59309" y="283083"/>
                    <a:pt x="45720" y="273939"/>
                    <a:pt x="34544" y="261874"/>
                  </a:cubicBezTo>
                  <a:cubicBezTo>
                    <a:pt x="23368" y="249682"/>
                    <a:pt x="14859" y="234569"/>
                    <a:pt x="8890" y="216408"/>
                  </a:cubicBezTo>
                  <a:cubicBezTo>
                    <a:pt x="2921" y="198247"/>
                    <a:pt x="0" y="177038"/>
                    <a:pt x="0" y="153035"/>
                  </a:cubicBezTo>
                  <a:cubicBezTo>
                    <a:pt x="0" y="128397"/>
                    <a:pt x="3302" y="106680"/>
                    <a:pt x="9779" y="87630"/>
                  </a:cubicBezTo>
                  <a:cubicBezTo>
                    <a:pt x="16383" y="68580"/>
                    <a:pt x="25527" y="52578"/>
                    <a:pt x="37211" y="39624"/>
                  </a:cubicBezTo>
                  <a:cubicBezTo>
                    <a:pt x="49022" y="26670"/>
                    <a:pt x="63119" y="16764"/>
                    <a:pt x="79629" y="10160"/>
                  </a:cubicBezTo>
                  <a:cubicBezTo>
                    <a:pt x="96012" y="3429"/>
                    <a:pt x="114173" y="0"/>
                    <a:pt x="133985" y="0"/>
                  </a:cubicBez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24" name="Shape 517">
              <a:extLst>
                <a:ext uri="{FF2B5EF4-FFF2-40B4-BE49-F238E27FC236}">
                  <a16:creationId xmlns:a16="http://schemas.microsoft.com/office/drawing/2014/main" id="{F8156272-4D5B-9E13-5A8F-7D28D3A58A23}"/>
                </a:ext>
              </a:extLst>
            </p:cNvPr>
            <p:cNvSpPr/>
            <p:nvPr/>
          </p:nvSpPr>
          <p:spPr>
            <a:xfrm>
              <a:off x="2682367" y="3028535"/>
              <a:ext cx="136716" cy="298865"/>
            </a:xfrm>
            <a:custGeom>
              <a:avLst/>
              <a:gdLst/>
              <a:ahLst/>
              <a:cxnLst/>
              <a:rect l="0" t="0" r="0" b="0"/>
              <a:pathLst>
                <a:path w="136716" h="298865">
                  <a:moveTo>
                    <a:pt x="136716" y="0"/>
                  </a:moveTo>
                  <a:lnTo>
                    <a:pt x="136716" y="48198"/>
                  </a:lnTo>
                  <a:lnTo>
                    <a:pt x="101346" y="56168"/>
                  </a:lnTo>
                  <a:cubicBezTo>
                    <a:pt x="91567" y="61629"/>
                    <a:pt x="83820" y="68868"/>
                    <a:pt x="77851" y="77885"/>
                  </a:cubicBezTo>
                  <a:cubicBezTo>
                    <a:pt x="71882" y="87029"/>
                    <a:pt x="67691" y="97570"/>
                    <a:pt x="65278" y="109762"/>
                  </a:cubicBezTo>
                  <a:cubicBezTo>
                    <a:pt x="62738" y="121827"/>
                    <a:pt x="61595" y="134654"/>
                    <a:pt x="61595" y="148243"/>
                  </a:cubicBezTo>
                  <a:cubicBezTo>
                    <a:pt x="61595" y="163992"/>
                    <a:pt x="62738" y="178215"/>
                    <a:pt x="65151" y="190788"/>
                  </a:cubicBezTo>
                  <a:cubicBezTo>
                    <a:pt x="67564" y="203361"/>
                    <a:pt x="71501" y="214029"/>
                    <a:pt x="77216" y="223046"/>
                  </a:cubicBezTo>
                  <a:cubicBezTo>
                    <a:pt x="82804" y="231936"/>
                    <a:pt x="90424" y="238794"/>
                    <a:pt x="99949" y="243493"/>
                  </a:cubicBezTo>
                  <a:cubicBezTo>
                    <a:pt x="109474" y="248193"/>
                    <a:pt x="121412" y="250478"/>
                    <a:pt x="135890" y="250478"/>
                  </a:cubicBezTo>
                  <a:lnTo>
                    <a:pt x="136716" y="250296"/>
                  </a:lnTo>
                  <a:lnTo>
                    <a:pt x="136716" y="298657"/>
                  </a:lnTo>
                  <a:lnTo>
                    <a:pt x="134112" y="298865"/>
                  </a:lnTo>
                  <a:cubicBezTo>
                    <a:pt x="111633" y="298865"/>
                    <a:pt x="92075" y="295944"/>
                    <a:pt x="75311" y="290102"/>
                  </a:cubicBezTo>
                  <a:cubicBezTo>
                    <a:pt x="58547" y="284260"/>
                    <a:pt x="44577" y="275243"/>
                    <a:pt x="33401" y="263178"/>
                  </a:cubicBezTo>
                  <a:cubicBezTo>
                    <a:pt x="22225" y="251113"/>
                    <a:pt x="13843" y="235873"/>
                    <a:pt x="8382" y="217204"/>
                  </a:cubicBezTo>
                  <a:cubicBezTo>
                    <a:pt x="2794" y="198662"/>
                    <a:pt x="0" y="176564"/>
                    <a:pt x="0" y="151164"/>
                  </a:cubicBezTo>
                  <a:cubicBezTo>
                    <a:pt x="0" y="127796"/>
                    <a:pt x="2921" y="106714"/>
                    <a:pt x="8890" y="88045"/>
                  </a:cubicBezTo>
                  <a:cubicBezTo>
                    <a:pt x="14859" y="69376"/>
                    <a:pt x="23749" y="53501"/>
                    <a:pt x="35433" y="40420"/>
                  </a:cubicBezTo>
                  <a:cubicBezTo>
                    <a:pt x="47244" y="27339"/>
                    <a:pt x="61722" y="17306"/>
                    <a:pt x="79121" y="10321"/>
                  </a:cubicBezTo>
                  <a:cubicBezTo>
                    <a:pt x="87757" y="6765"/>
                    <a:pt x="97123" y="4130"/>
                    <a:pt x="107188" y="2384"/>
                  </a:cubicBezTo>
                  <a:lnTo>
                    <a:pt x="136716" y="0"/>
                  </a:ln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25" name="Shape 518">
              <a:extLst>
                <a:ext uri="{FF2B5EF4-FFF2-40B4-BE49-F238E27FC236}">
                  <a16:creationId xmlns:a16="http://schemas.microsoft.com/office/drawing/2014/main" id="{45AC9FCD-F50B-31D0-76DE-61DF5289C6FC}"/>
                </a:ext>
              </a:extLst>
            </p:cNvPr>
            <p:cNvSpPr/>
            <p:nvPr/>
          </p:nvSpPr>
          <p:spPr>
            <a:xfrm>
              <a:off x="2117217" y="3028315"/>
              <a:ext cx="188595" cy="299086"/>
            </a:xfrm>
            <a:custGeom>
              <a:avLst/>
              <a:gdLst/>
              <a:ahLst/>
              <a:cxnLst/>
              <a:rect l="0" t="0" r="0" b="0"/>
              <a:pathLst>
                <a:path w="188595" h="299086">
                  <a:moveTo>
                    <a:pt x="101727" y="0"/>
                  </a:moveTo>
                  <a:cubicBezTo>
                    <a:pt x="108585" y="0"/>
                    <a:pt x="115443" y="508"/>
                    <a:pt x="122301" y="1524"/>
                  </a:cubicBezTo>
                  <a:cubicBezTo>
                    <a:pt x="129159" y="2540"/>
                    <a:pt x="135509" y="4064"/>
                    <a:pt x="141478" y="5842"/>
                  </a:cubicBezTo>
                  <a:cubicBezTo>
                    <a:pt x="147447" y="7620"/>
                    <a:pt x="152781" y="9652"/>
                    <a:pt x="157353" y="11812"/>
                  </a:cubicBezTo>
                  <a:cubicBezTo>
                    <a:pt x="161925" y="14098"/>
                    <a:pt x="164973" y="15875"/>
                    <a:pt x="166497" y="17399"/>
                  </a:cubicBezTo>
                  <a:cubicBezTo>
                    <a:pt x="168021" y="18923"/>
                    <a:pt x="169037" y="20193"/>
                    <a:pt x="169545" y="21210"/>
                  </a:cubicBezTo>
                  <a:cubicBezTo>
                    <a:pt x="170053" y="22225"/>
                    <a:pt x="170434" y="23623"/>
                    <a:pt x="170815" y="25273"/>
                  </a:cubicBezTo>
                  <a:cubicBezTo>
                    <a:pt x="171196" y="27051"/>
                    <a:pt x="171450" y="29211"/>
                    <a:pt x="171704" y="31750"/>
                  </a:cubicBezTo>
                  <a:cubicBezTo>
                    <a:pt x="171831" y="34417"/>
                    <a:pt x="171831" y="37592"/>
                    <a:pt x="171831" y="41529"/>
                  </a:cubicBezTo>
                  <a:cubicBezTo>
                    <a:pt x="171831" y="45848"/>
                    <a:pt x="171704" y="49530"/>
                    <a:pt x="171577" y="52451"/>
                  </a:cubicBezTo>
                  <a:cubicBezTo>
                    <a:pt x="171323" y="55373"/>
                    <a:pt x="170942" y="57913"/>
                    <a:pt x="170434" y="59817"/>
                  </a:cubicBezTo>
                  <a:cubicBezTo>
                    <a:pt x="169926" y="61723"/>
                    <a:pt x="169164" y="63119"/>
                    <a:pt x="168148" y="64008"/>
                  </a:cubicBezTo>
                  <a:cubicBezTo>
                    <a:pt x="167259" y="64898"/>
                    <a:pt x="165862" y="65405"/>
                    <a:pt x="164211" y="65405"/>
                  </a:cubicBezTo>
                  <a:cubicBezTo>
                    <a:pt x="162687" y="65405"/>
                    <a:pt x="160020" y="64389"/>
                    <a:pt x="156464" y="62230"/>
                  </a:cubicBezTo>
                  <a:cubicBezTo>
                    <a:pt x="152908" y="60198"/>
                    <a:pt x="148463" y="57913"/>
                    <a:pt x="143256" y="55499"/>
                  </a:cubicBezTo>
                  <a:cubicBezTo>
                    <a:pt x="138049" y="52960"/>
                    <a:pt x="132080" y="50800"/>
                    <a:pt x="125222" y="48768"/>
                  </a:cubicBezTo>
                  <a:cubicBezTo>
                    <a:pt x="118364" y="46737"/>
                    <a:pt x="110871" y="45720"/>
                    <a:pt x="102616" y="45720"/>
                  </a:cubicBezTo>
                  <a:cubicBezTo>
                    <a:pt x="96266" y="45720"/>
                    <a:pt x="90678" y="46482"/>
                    <a:pt x="85979" y="48133"/>
                  </a:cubicBezTo>
                  <a:cubicBezTo>
                    <a:pt x="81153" y="49657"/>
                    <a:pt x="77216" y="51816"/>
                    <a:pt x="73914" y="54611"/>
                  </a:cubicBezTo>
                  <a:cubicBezTo>
                    <a:pt x="70739" y="57277"/>
                    <a:pt x="68453" y="60579"/>
                    <a:pt x="66802" y="64516"/>
                  </a:cubicBezTo>
                  <a:cubicBezTo>
                    <a:pt x="65278" y="68326"/>
                    <a:pt x="64516" y="72517"/>
                    <a:pt x="64516" y="76836"/>
                  </a:cubicBezTo>
                  <a:cubicBezTo>
                    <a:pt x="64516" y="83186"/>
                    <a:pt x="66294" y="88773"/>
                    <a:pt x="69723" y="93473"/>
                  </a:cubicBezTo>
                  <a:cubicBezTo>
                    <a:pt x="73279" y="98172"/>
                    <a:pt x="77978" y="102236"/>
                    <a:pt x="83820" y="105918"/>
                  </a:cubicBezTo>
                  <a:cubicBezTo>
                    <a:pt x="89662" y="109601"/>
                    <a:pt x="96393" y="113030"/>
                    <a:pt x="103759" y="116205"/>
                  </a:cubicBezTo>
                  <a:cubicBezTo>
                    <a:pt x="111252" y="119380"/>
                    <a:pt x="118745" y="122810"/>
                    <a:pt x="126492" y="126365"/>
                  </a:cubicBezTo>
                  <a:cubicBezTo>
                    <a:pt x="134239" y="129922"/>
                    <a:pt x="141859" y="133986"/>
                    <a:pt x="149352" y="138557"/>
                  </a:cubicBezTo>
                  <a:cubicBezTo>
                    <a:pt x="156718" y="143002"/>
                    <a:pt x="163322" y="148463"/>
                    <a:pt x="169164" y="154813"/>
                  </a:cubicBezTo>
                  <a:cubicBezTo>
                    <a:pt x="175006" y="161163"/>
                    <a:pt x="179705" y="168529"/>
                    <a:pt x="183261" y="177165"/>
                  </a:cubicBezTo>
                  <a:cubicBezTo>
                    <a:pt x="186817" y="185674"/>
                    <a:pt x="188595" y="195835"/>
                    <a:pt x="188595" y="207391"/>
                  </a:cubicBezTo>
                  <a:cubicBezTo>
                    <a:pt x="188595" y="222504"/>
                    <a:pt x="185801" y="235839"/>
                    <a:pt x="180086" y="247397"/>
                  </a:cubicBezTo>
                  <a:cubicBezTo>
                    <a:pt x="174498" y="258826"/>
                    <a:pt x="166751" y="268351"/>
                    <a:pt x="157099" y="275972"/>
                  </a:cubicBezTo>
                  <a:cubicBezTo>
                    <a:pt x="147447" y="283718"/>
                    <a:pt x="136144" y="289434"/>
                    <a:pt x="123190" y="293370"/>
                  </a:cubicBezTo>
                  <a:cubicBezTo>
                    <a:pt x="110236" y="297180"/>
                    <a:pt x="96393" y="299086"/>
                    <a:pt x="81661" y="299086"/>
                  </a:cubicBezTo>
                  <a:cubicBezTo>
                    <a:pt x="71755" y="299086"/>
                    <a:pt x="62484" y="298323"/>
                    <a:pt x="53848" y="296673"/>
                  </a:cubicBezTo>
                  <a:cubicBezTo>
                    <a:pt x="45339" y="295022"/>
                    <a:pt x="37719" y="293116"/>
                    <a:pt x="31242" y="290830"/>
                  </a:cubicBezTo>
                  <a:cubicBezTo>
                    <a:pt x="24638" y="288417"/>
                    <a:pt x="19177" y="286004"/>
                    <a:pt x="14859" y="283464"/>
                  </a:cubicBezTo>
                  <a:cubicBezTo>
                    <a:pt x="10414" y="280924"/>
                    <a:pt x="7239" y="278765"/>
                    <a:pt x="5334" y="276861"/>
                  </a:cubicBezTo>
                  <a:cubicBezTo>
                    <a:pt x="3429" y="274828"/>
                    <a:pt x="2032" y="272035"/>
                    <a:pt x="1143" y="268478"/>
                  </a:cubicBezTo>
                  <a:cubicBezTo>
                    <a:pt x="381" y="264795"/>
                    <a:pt x="0" y="259588"/>
                    <a:pt x="0" y="252730"/>
                  </a:cubicBezTo>
                  <a:cubicBezTo>
                    <a:pt x="0" y="248031"/>
                    <a:pt x="127" y="244222"/>
                    <a:pt x="381" y="241047"/>
                  </a:cubicBezTo>
                  <a:cubicBezTo>
                    <a:pt x="762" y="237998"/>
                    <a:pt x="1143" y="235459"/>
                    <a:pt x="1905" y="233553"/>
                  </a:cubicBezTo>
                  <a:cubicBezTo>
                    <a:pt x="2540" y="231522"/>
                    <a:pt x="3429" y="230251"/>
                    <a:pt x="4572" y="229363"/>
                  </a:cubicBezTo>
                  <a:cubicBezTo>
                    <a:pt x="5715" y="228600"/>
                    <a:pt x="6985" y="228092"/>
                    <a:pt x="8509" y="228092"/>
                  </a:cubicBezTo>
                  <a:cubicBezTo>
                    <a:pt x="10541" y="228092"/>
                    <a:pt x="13462" y="229363"/>
                    <a:pt x="17272" y="231775"/>
                  </a:cubicBezTo>
                  <a:cubicBezTo>
                    <a:pt x="21082" y="234315"/>
                    <a:pt x="25908" y="236982"/>
                    <a:pt x="31877" y="240030"/>
                  </a:cubicBezTo>
                  <a:cubicBezTo>
                    <a:pt x="37846" y="242951"/>
                    <a:pt x="44958" y="245618"/>
                    <a:pt x="53213" y="248159"/>
                  </a:cubicBezTo>
                  <a:cubicBezTo>
                    <a:pt x="61468" y="250572"/>
                    <a:pt x="70993" y="251841"/>
                    <a:pt x="81915" y="251841"/>
                  </a:cubicBezTo>
                  <a:cubicBezTo>
                    <a:pt x="89027" y="251841"/>
                    <a:pt x="95504" y="250952"/>
                    <a:pt x="101092" y="249301"/>
                  </a:cubicBezTo>
                  <a:cubicBezTo>
                    <a:pt x="106807" y="247523"/>
                    <a:pt x="111506" y="245111"/>
                    <a:pt x="115443" y="241936"/>
                  </a:cubicBezTo>
                  <a:cubicBezTo>
                    <a:pt x="119380" y="238888"/>
                    <a:pt x="122428" y="234950"/>
                    <a:pt x="124587" y="230378"/>
                  </a:cubicBezTo>
                  <a:cubicBezTo>
                    <a:pt x="126619" y="225806"/>
                    <a:pt x="127635" y="220599"/>
                    <a:pt x="127635" y="215012"/>
                  </a:cubicBezTo>
                  <a:cubicBezTo>
                    <a:pt x="127635" y="208407"/>
                    <a:pt x="125857" y="202819"/>
                    <a:pt x="122301" y="198120"/>
                  </a:cubicBezTo>
                  <a:cubicBezTo>
                    <a:pt x="118745" y="193422"/>
                    <a:pt x="114046" y="189230"/>
                    <a:pt x="108331" y="185674"/>
                  </a:cubicBezTo>
                  <a:cubicBezTo>
                    <a:pt x="102616" y="181991"/>
                    <a:pt x="96139" y="178563"/>
                    <a:pt x="88773" y="175388"/>
                  </a:cubicBezTo>
                  <a:cubicBezTo>
                    <a:pt x="81534" y="172213"/>
                    <a:pt x="74041" y="168784"/>
                    <a:pt x="66294" y="165227"/>
                  </a:cubicBezTo>
                  <a:cubicBezTo>
                    <a:pt x="58547" y="161672"/>
                    <a:pt x="51054" y="157607"/>
                    <a:pt x="43688" y="153036"/>
                  </a:cubicBezTo>
                  <a:cubicBezTo>
                    <a:pt x="36449" y="148463"/>
                    <a:pt x="29972" y="143002"/>
                    <a:pt x="24130" y="136779"/>
                  </a:cubicBezTo>
                  <a:cubicBezTo>
                    <a:pt x="18415" y="130429"/>
                    <a:pt x="13843" y="122937"/>
                    <a:pt x="10287" y="114300"/>
                  </a:cubicBezTo>
                  <a:cubicBezTo>
                    <a:pt x="6604" y="105664"/>
                    <a:pt x="4826" y="95377"/>
                    <a:pt x="4826" y="83313"/>
                  </a:cubicBezTo>
                  <a:cubicBezTo>
                    <a:pt x="4826" y="69469"/>
                    <a:pt x="7493" y="57277"/>
                    <a:pt x="12573" y="46737"/>
                  </a:cubicBezTo>
                  <a:cubicBezTo>
                    <a:pt x="17653" y="36323"/>
                    <a:pt x="24638" y="27560"/>
                    <a:pt x="33401" y="20701"/>
                  </a:cubicBezTo>
                  <a:cubicBezTo>
                    <a:pt x="42037" y="13716"/>
                    <a:pt x="52324" y="8510"/>
                    <a:pt x="64135" y="5080"/>
                  </a:cubicBezTo>
                  <a:cubicBezTo>
                    <a:pt x="75946" y="1651"/>
                    <a:pt x="88519" y="0"/>
                    <a:pt x="101727" y="0"/>
                  </a:cubicBez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26" name="Shape 519">
              <a:extLst>
                <a:ext uri="{FF2B5EF4-FFF2-40B4-BE49-F238E27FC236}">
                  <a16:creationId xmlns:a16="http://schemas.microsoft.com/office/drawing/2014/main" id="{974818ED-5B48-DA07-3FCE-C261CA053C81}"/>
                </a:ext>
              </a:extLst>
            </p:cNvPr>
            <p:cNvSpPr/>
            <p:nvPr/>
          </p:nvSpPr>
          <p:spPr>
            <a:xfrm>
              <a:off x="1323023" y="3028315"/>
              <a:ext cx="136716" cy="298877"/>
            </a:xfrm>
            <a:custGeom>
              <a:avLst/>
              <a:gdLst/>
              <a:ahLst/>
              <a:cxnLst/>
              <a:rect l="0" t="0" r="0" b="0"/>
              <a:pathLst>
                <a:path w="136716" h="298877">
                  <a:moveTo>
                    <a:pt x="2731" y="0"/>
                  </a:moveTo>
                  <a:cubicBezTo>
                    <a:pt x="24702" y="0"/>
                    <a:pt x="44006" y="2922"/>
                    <a:pt x="60643" y="8763"/>
                  </a:cubicBezTo>
                  <a:cubicBezTo>
                    <a:pt x="77407" y="14478"/>
                    <a:pt x="91377" y="23495"/>
                    <a:pt x="102680" y="35433"/>
                  </a:cubicBezTo>
                  <a:cubicBezTo>
                    <a:pt x="113856" y="47498"/>
                    <a:pt x="122365" y="62738"/>
                    <a:pt x="128080" y="81153"/>
                  </a:cubicBezTo>
                  <a:cubicBezTo>
                    <a:pt x="133795" y="99568"/>
                    <a:pt x="136716" y="121159"/>
                    <a:pt x="136716" y="146177"/>
                  </a:cubicBezTo>
                  <a:cubicBezTo>
                    <a:pt x="136716" y="170180"/>
                    <a:pt x="133795" y="191643"/>
                    <a:pt x="127826" y="210566"/>
                  </a:cubicBezTo>
                  <a:cubicBezTo>
                    <a:pt x="121857" y="229363"/>
                    <a:pt x="112967" y="245491"/>
                    <a:pt x="101156" y="258573"/>
                  </a:cubicBezTo>
                  <a:cubicBezTo>
                    <a:pt x="89472" y="271780"/>
                    <a:pt x="74867" y="281813"/>
                    <a:pt x="57595" y="288798"/>
                  </a:cubicBezTo>
                  <a:cubicBezTo>
                    <a:pt x="48895" y="292227"/>
                    <a:pt x="39529" y="294799"/>
                    <a:pt x="29496" y="296514"/>
                  </a:cubicBezTo>
                  <a:lnTo>
                    <a:pt x="0" y="298877"/>
                  </a:lnTo>
                  <a:lnTo>
                    <a:pt x="0" y="250516"/>
                  </a:lnTo>
                  <a:lnTo>
                    <a:pt x="35370" y="242698"/>
                  </a:lnTo>
                  <a:cubicBezTo>
                    <a:pt x="45022" y="237363"/>
                    <a:pt x="52896" y="229998"/>
                    <a:pt x="58738" y="220726"/>
                  </a:cubicBezTo>
                  <a:cubicBezTo>
                    <a:pt x="64707" y="211582"/>
                    <a:pt x="68898" y="200788"/>
                    <a:pt x="71438" y="188468"/>
                  </a:cubicBezTo>
                  <a:cubicBezTo>
                    <a:pt x="73851" y="176276"/>
                    <a:pt x="75121" y="163195"/>
                    <a:pt x="75121" y="149352"/>
                  </a:cubicBezTo>
                  <a:cubicBezTo>
                    <a:pt x="75121" y="134113"/>
                    <a:pt x="73851" y="120397"/>
                    <a:pt x="71565" y="107950"/>
                  </a:cubicBezTo>
                  <a:cubicBezTo>
                    <a:pt x="69152" y="95504"/>
                    <a:pt x="65088" y="84837"/>
                    <a:pt x="59373" y="75947"/>
                  </a:cubicBezTo>
                  <a:cubicBezTo>
                    <a:pt x="53658" y="67184"/>
                    <a:pt x="46038" y="60325"/>
                    <a:pt x="36513" y="55499"/>
                  </a:cubicBezTo>
                  <a:cubicBezTo>
                    <a:pt x="26988" y="50673"/>
                    <a:pt x="15050" y="48261"/>
                    <a:pt x="699" y="48261"/>
                  </a:cubicBezTo>
                  <a:lnTo>
                    <a:pt x="0" y="48418"/>
                  </a:lnTo>
                  <a:lnTo>
                    <a:pt x="0" y="220"/>
                  </a:lnTo>
                  <a:lnTo>
                    <a:pt x="2731" y="0"/>
                  </a:ln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27" name="Shape 520">
              <a:extLst>
                <a:ext uri="{FF2B5EF4-FFF2-40B4-BE49-F238E27FC236}">
                  <a16:creationId xmlns:a16="http://schemas.microsoft.com/office/drawing/2014/main" id="{07B794F6-7071-0022-77CD-C1B3ED08465E}"/>
                </a:ext>
              </a:extLst>
            </p:cNvPr>
            <p:cNvSpPr/>
            <p:nvPr/>
          </p:nvSpPr>
          <p:spPr>
            <a:xfrm>
              <a:off x="3005836" y="3032506"/>
              <a:ext cx="238125" cy="291211"/>
            </a:xfrm>
            <a:custGeom>
              <a:avLst/>
              <a:gdLst/>
              <a:ahLst/>
              <a:cxnLst/>
              <a:rect l="0" t="0" r="0" b="0"/>
              <a:pathLst>
                <a:path w="238125" h="291211">
                  <a:moveTo>
                    <a:pt x="212471" y="0"/>
                  </a:moveTo>
                  <a:cubicBezTo>
                    <a:pt x="217551" y="0"/>
                    <a:pt x="221869" y="254"/>
                    <a:pt x="225171" y="635"/>
                  </a:cubicBezTo>
                  <a:cubicBezTo>
                    <a:pt x="228600" y="1016"/>
                    <a:pt x="231267" y="1651"/>
                    <a:pt x="233172" y="2540"/>
                  </a:cubicBezTo>
                  <a:cubicBezTo>
                    <a:pt x="235077" y="3429"/>
                    <a:pt x="236347" y="4445"/>
                    <a:pt x="237109" y="5588"/>
                  </a:cubicBezTo>
                  <a:cubicBezTo>
                    <a:pt x="237871" y="6858"/>
                    <a:pt x="238125" y="8128"/>
                    <a:pt x="238125" y="9652"/>
                  </a:cubicBezTo>
                  <a:lnTo>
                    <a:pt x="238125" y="269240"/>
                  </a:lnTo>
                  <a:cubicBezTo>
                    <a:pt x="238125" y="272669"/>
                    <a:pt x="237617" y="275717"/>
                    <a:pt x="236347" y="278384"/>
                  </a:cubicBezTo>
                  <a:cubicBezTo>
                    <a:pt x="235204" y="281051"/>
                    <a:pt x="233553" y="283337"/>
                    <a:pt x="231648" y="285115"/>
                  </a:cubicBezTo>
                  <a:cubicBezTo>
                    <a:pt x="229616" y="286893"/>
                    <a:pt x="227203" y="288163"/>
                    <a:pt x="224409" y="289052"/>
                  </a:cubicBezTo>
                  <a:cubicBezTo>
                    <a:pt x="221742" y="289814"/>
                    <a:pt x="218948" y="290322"/>
                    <a:pt x="216027" y="290322"/>
                  </a:cubicBezTo>
                  <a:lnTo>
                    <a:pt x="191135" y="290322"/>
                  </a:lnTo>
                  <a:cubicBezTo>
                    <a:pt x="185928" y="290322"/>
                    <a:pt x="181356" y="289687"/>
                    <a:pt x="177546" y="288672"/>
                  </a:cubicBezTo>
                  <a:cubicBezTo>
                    <a:pt x="173736" y="287655"/>
                    <a:pt x="170307" y="285750"/>
                    <a:pt x="167132" y="282956"/>
                  </a:cubicBezTo>
                  <a:cubicBezTo>
                    <a:pt x="163830" y="280289"/>
                    <a:pt x="160782" y="276479"/>
                    <a:pt x="157861" y="271780"/>
                  </a:cubicBezTo>
                  <a:cubicBezTo>
                    <a:pt x="154813" y="267208"/>
                    <a:pt x="151511" y="261112"/>
                    <a:pt x="147828" y="253619"/>
                  </a:cubicBezTo>
                  <a:lnTo>
                    <a:pt x="75946" y="118618"/>
                  </a:lnTo>
                  <a:cubicBezTo>
                    <a:pt x="71755" y="110490"/>
                    <a:pt x="67437" y="101854"/>
                    <a:pt x="63119" y="92583"/>
                  </a:cubicBezTo>
                  <a:cubicBezTo>
                    <a:pt x="58801" y="83312"/>
                    <a:pt x="54991" y="74295"/>
                    <a:pt x="51562" y="65405"/>
                  </a:cubicBezTo>
                  <a:lnTo>
                    <a:pt x="51054" y="65405"/>
                  </a:lnTo>
                  <a:cubicBezTo>
                    <a:pt x="51689" y="76200"/>
                    <a:pt x="52197" y="86868"/>
                    <a:pt x="52451" y="97536"/>
                  </a:cubicBezTo>
                  <a:cubicBezTo>
                    <a:pt x="52705" y="108077"/>
                    <a:pt x="52832" y="119126"/>
                    <a:pt x="52832" y="130429"/>
                  </a:cubicBezTo>
                  <a:lnTo>
                    <a:pt x="52832" y="281559"/>
                  </a:lnTo>
                  <a:cubicBezTo>
                    <a:pt x="52832" y="283083"/>
                    <a:pt x="52451" y="284353"/>
                    <a:pt x="51689" y="285623"/>
                  </a:cubicBezTo>
                  <a:cubicBezTo>
                    <a:pt x="50800" y="286766"/>
                    <a:pt x="49403" y="287782"/>
                    <a:pt x="47371" y="288544"/>
                  </a:cubicBezTo>
                  <a:cubicBezTo>
                    <a:pt x="45466" y="289433"/>
                    <a:pt x="42672" y="290068"/>
                    <a:pt x="39243" y="290449"/>
                  </a:cubicBezTo>
                  <a:cubicBezTo>
                    <a:pt x="35814" y="290957"/>
                    <a:pt x="31496" y="291211"/>
                    <a:pt x="26162" y="291211"/>
                  </a:cubicBezTo>
                  <a:cubicBezTo>
                    <a:pt x="20955" y="291211"/>
                    <a:pt x="16637" y="290957"/>
                    <a:pt x="13208" y="290449"/>
                  </a:cubicBezTo>
                  <a:cubicBezTo>
                    <a:pt x="9779" y="290068"/>
                    <a:pt x="7112" y="289433"/>
                    <a:pt x="5080" y="288544"/>
                  </a:cubicBezTo>
                  <a:cubicBezTo>
                    <a:pt x="3175" y="287782"/>
                    <a:pt x="1905" y="286766"/>
                    <a:pt x="1143" y="285623"/>
                  </a:cubicBezTo>
                  <a:cubicBezTo>
                    <a:pt x="381" y="284353"/>
                    <a:pt x="0" y="283083"/>
                    <a:pt x="0" y="281559"/>
                  </a:cubicBezTo>
                  <a:lnTo>
                    <a:pt x="0" y="21972"/>
                  </a:lnTo>
                  <a:cubicBezTo>
                    <a:pt x="0" y="14986"/>
                    <a:pt x="2032" y="9652"/>
                    <a:pt x="6096" y="6223"/>
                  </a:cubicBezTo>
                  <a:cubicBezTo>
                    <a:pt x="10160" y="2667"/>
                    <a:pt x="15240" y="889"/>
                    <a:pt x="21209" y="889"/>
                  </a:cubicBezTo>
                  <a:lnTo>
                    <a:pt x="52705" y="889"/>
                  </a:lnTo>
                  <a:cubicBezTo>
                    <a:pt x="58293" y="889"/>
                    <a:pt x="63119" y="1397"/>
                    <a:pt x="66929" y="2413"/>
                  </a:cubicBezTo>
                  <a:cubicBezTo>
                    <a:pt x="70866" y="3302"/>
                    <a:pt x="74295" y="4953"/>
                    <a:pt x="77343" y="7239"/>
                  </a:cubicBezTo>
                  <a:cubicBezTo>
                    <a:pt x="80391" y="9398"/>
                    <a:pt x="83312" y="12573"/>
                    <a:pt x="85979" y="16510"/>
                  </a:cubicBezTo>
                  <a:cubicBezTo>
                    <a:pt x="88646" y="20447"/>
                    <a:pt x="91313" y="25273"/>
                    <a:pt x="94234" y="31115"/>
                  </a:cubicBezTo>
                  <a:lnTo>
                    <a:pt x="150495" y="136652"/>
                  </a:lnTo>
                  <a:cubicBezTo>
                    <a:pt x="153670" y="143129"/>
                    <a:pt x="156972" y="149352"/>
                    <a:pt x="160147" y="155575"/>
                  </a:cubicBezTo>
                  <a:cubicBezTo>
                    <a:pt x="163322" y="161672"/>
                    <a:pt x="166497" y="167894"/>
                    <a:pt x="169418" y="174117"/>
                  </a:cubicBezTo>
                  <a:cubicBezTo>
                    <a:pt x="172339" y="180213"/>
                    <a:pt x="175260" y="186309"/>
                    <a:pt x="178181" y="192278"/>
                  </a:cubicBezTo>
                  <a:cubicBezTo>
                    <a:pt x="180975" y="198247"/>
                    <a:pt x="183769" y="204216"/>
                    <a:pt x="186436" y="210058"/>
                  </a:cubicBezTo>
                  <a:lnTo>
                    <a:pt x="186563" y="210058"/>
                  </a:lnTo>
                  <a:cubicBezTo>
                    <a:pt x="186182" y="199644"/>
                    <a:pt x="185801" y="188849"/>
                    <a:pt x="185547" y="177547"/>
                  </a:cubicBezTo>
                  <a:cubicBezTo>
                    <a:pt x="185420" y="166243"/>
                    <a:pt x="185293" y="155448"/>
                    <a:pt x="185293" y="145161"/>
                  </a:cubicBezTo>
                  <a:lnTo>
                    <a:pt x="185293" y="9652"/>
                  </a:lnTo>
                  <a:cubicBezTo>
                    <a:pt x="185293" y="8128"/>
                    <a:pt x="185674" y="6858"/>
                    <a:pt x="186563" y="5588"/>
                  </a:cubicBezTo>
                  <a:cubicBezTo>
                    <a:pt x="187452" y="4445"/>
                    <a:pt x="188976" y="3429"/>
                    <a:pt x="191135" y="2540"/>
                  </a:cubicBezTo>
                  <a:cubicBezTo>
                    <a:pt x="193167" y="1651"/>
                    <a:pt x="195961" y="1016"/>
                    <a:pt x="199390" y="635"/>
                  </a:cubicBezTo>
                  <a:cubicBezTo>
                    <a:pt x="202819" y="254"/>
                    <a:pt x="207137" y="0"/>
                    <a:pt x="212471" y="0"/>
                  </a:cubicBez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28" name="Shape 521">
              <a:extLst>
                <a:ext uri="{FF2B5EF4-FFF2-40B4-BE49-F238E27FC236}">
                  <a16:creationId xmlns:a16="http://schemas.microsoft.com/office/drawing/2014/main" id="{7339C0ED-4525-04D8-C8FE-7D6884E217EC}"/>
                </a:ext>
              </a:extLst>
            </p:cNvPr>
            <p:cNvSpPr/>
            <p:nvPr/>
          </p:nvSpPr>
          <p:spPr>
            <a:xfrm>
              <a:off x="3294507" y="3028535"/>
              <a:ext cx="136715" cy="298865"/>
            </a:xfrm>
            <a:custGeom>
              <a:avLst/>
              <a:gdLst/>
              <a:ahLst/>
              <a:cxnLst/>
              <a:rect l="0" t="0" r="0" b="0"/>
              <a:pathLst>
                <a:path w="136715" h="298865">
                  <a:moveTo>
                    <a:pt x="136715" y="0"/>
                  </a:moveTo>
                  <a:lnTo>
                    <a:pt x="136715" y="48198"/>
                  </a:lnTo>
                  <a:lnTo>
                    <a:pt x="101346" y="56168"/>
                  </a:lnTo>
                  <a:cubicBezTo>
                    <a:pt x="91694" y="61629"/>
                    <a:pt x="83820" y="68868"/>
                    <a:pt x="77851" y="77885"/>
                  </a:cubicBezTo>
                  <a:cubicBezTo>
                    <a:pt x="71882" y="87029"/>
                    <a:pt x="67691" y="97570"/>
                    <a:pt x="65278" y="109762"/>
                  </a:cubicBezTo>
                  <a:cubicBezTo>
                    <a:pt x="62738" y="121827"/>
                    <a:pt x="61595" y="134654"/>
                    <a:pt x="61595" y="148243"/>
                  </a:cubicBezTo>
                  <a:cubicBezTo>
                    <a:pt x="61595" y="163992"/>
                    <a:pt x="62738" y="178215"/>
                    <a:pt x="65151" y="190788"/>
                  </a:cubicBezTo>
                  <a:cubicBezTo>
                    <a:pt x="67564" y="203361"/>
                    <a:pt x="71501" y="214029"/>
                    <a:pt x="77216" y="223046"/>
                  </a:cubicBezTo>
                  <a:cubicBezTo>
                    <a:pt x="82804" y="231936"/>
                    <a:pt x="90424" y="238794"/>
                    <a:pt x="99949" y="243493"/>
                  </a:cubicBezTo>
                  <a:cubicBezTo>
                    <a:pt x="109474" y="248193"/>
                    <a:pt x="121412" y="250478"/>
                    <a:pt x="135890" y="250478"/>
                  </a:cubicBezTo>
                  <a:lnTo>
                    <a:pt x="136715" y="250296"/>
                  </a:lnTo>
                  <a:lnTo>
                    <a:pt x="136715" y="298657"/>
                  </a:lnTo>
                  <a:lnTo>
                    <a:pt x="134112" y="298865"/>
                  </a:lnTo>
                  <a:cubicBezTo>
                    <a:pt x="111633" y="298865"/>
                    <a:pt x="92075" y="295944"/>
                    <a:pt x="75311" y="290102"/>
                  </a:cubicBezTo>
                  <a:cubicBezTo>
                    <a:pt x="58547" y="284260"/>
                    <a:pt x="44577" y="275243"/>
                    <a:pt x="33401" y="263178"/>
                  </a:cubicBezTo>
                  <a:cubicBezTo>
                    <a:pt x="22225" y="251113"/>
                    <a:pt x="13843" y="235873"/>
                    <a:pt x="8382" y="217204"/>
                  </a:cubicBezTo>
                  <a:cubicBezTo>
                    <a:pt x="2794" y="198662"/>
                    <a:pt x="0" y="176564"/>
                    <a:pt x="0" y="151164"/>
                  </a:cubicBezTo>
                  <a:cubicBezTo>
                    <a:pt x="0" y="127796"/>
                    <a:pt x="2921" y="106714"/>
                    <a:pt x="8890" y="88045"/>
                  </a:cubicBezTo>
                  <a:cubicBezTo>
                    <a:pt x="14859" y="69376"/>
                    <a:pt x="23749" y="53501"/>
                    <a:pt x="35433" y="40420"/>
                  </a:cubicBezTo>
                  <a:cubicBezTo>
                    <a:pt x="47244" y="27339"/>
                    <a:pt x="61722" y="17306"/>
                    <a:pt x="79121" y="10321"/>
                  </a:cubicBezTo>
                  <a:cubicBezTo>
                    <a:pt x="87757" y="6765"/>
                    <a:pt x="97123" y="4130"/>
                    <a:pt x="107188" y="2384"/>
                  </a:cubicBezTo>
                  <a:lnTo>
                    <a:pt x="136715" y="0"/>
                  </a:ln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29" name="Shape 522">
              <a:extLst>
                <a:ext uri="{FF2B5EF4-FFF2-40B4-BE49-F238E27FC236}">
                  <a16:creationId xmlns:a16="http://schemas.microsoft.com/office/drawing/2014/main" id="{51FA255D-C817-3DC4-9B7B-C86837D2158D}"/>
                </a:ext>
              </a:extLst>
            </p:cNvPr>
            <p:cNvSpPr/>
            <p:nvPr/>
          </p:nvSpPr>
          <p:spPr>
            <a:xfrm>
              <a:off x="2819083" y="3028315"/>
              <a:ext cx="136715" cy="298877"/>
            </a:xfrm>
            <a:custGeom>
              <a:avLst/>
              <a:gdLst/>
              <a:ahLst/>
              <a:cxnLst/>
              <a:rect l="0" t="0" r="0" b="0"/>
              <a:pathLst>
                <a:path w="136715" h="298877">
                  <a:moveTo>
                    <a:pt x="2730" y="0"/>
                  </a:moveTo>
                  <a:cubicBezTo>
                    <a:pt x="24701" y="0"/>
                    <a:pt x="44005" y="2922"/>
                    <a:pt x="60642" y="8763"/>
                  </a:cubicBezTo>
                  <a:cubicBezTo>
                    <a:pt x="77407" y="14478"/>
                    <a:pt x="91376" y="23495"/>
                    <a:pt x="102679" y="35433"/>
                  </a:cubicBezTo>
                  <a:cubicBezTo>
                    <a:pt x="113855" y="47498"/>
                    <a:pt x="122364" y="62738"/>
                    <a:pt x="128079" y="81153"/>
                  </a:cubicBezTo>
                  <a:cubicBezTo>
                    <a:pt x="133794" y="99568"/>
                    <a:pt x="136715" y="121159"/>
                    <a:pt x="136715" y="146177"/>
                  </a:cubicBezTo>
                  <a:cubicBezTo>
                    <a:pt x="136715" y="170180"/>
                    <a:pt x="133794" y="191643"/>
                    <a:pt x="127826" y="210566"/>
                  </a:cubicBezTo>
                  <a:cubicBezTo>
                    <a:pt x="121857" y="229363"/>
                    <a:pt x="112966" y="245491"/>
                    <a:pt x="101155" y="258573"/>
                  </a:cubicBezTo>
                  <a:cubicBezTo>
                    <a:pt x="89471" y="271780"/>
                    <a:pt x="74866" y="281813"/>
                    <a:pt x="57594" y="288798"/>
                  </a:cubicBezTo>
                  <a:cubicBezTo>
                    <a:pt x="48895" y="292227"/>
                    <a:pt x="39529" y="294799"/>
                    <a:pt x="29495" y="296514"/>
                  </a:cubicBezTo>
                  <a:lnTo>
                    <a:pt x="0" y="298877"/>
                  </a:lnTo>
                  <a:lnTo>
                    <a:pt x="0" y="250516"/>
                  </a:lnTo>
                  <a:lnTo>
                    <a:pt x="35369" y="242698"/>
                  </a:lnTo>
                  <a:cubicBezTo>
                    <a:pt x="45021" y="237363"/>
                    <a:pt x="52895" y="229998"/>
                    <a:pt x="58738" y="220726"/>
                  </a:cubicBezTo>
                  <a:cubicBezTo>
                    <a:pt x="64707" y="211582"/>
                    <a:pt x="68897" y="200788"/>
                    <a:pt x="71438" y="188468"/>
                  </a:cubicBezTo>
                  <a:cubicBezTo>
                    <a:pt x="73851" y="176276"/>
                    <a:pt x="75120" y="163195"/>
                    <a:pt x="75120" y="149352"/>
                  </a:cubicBezTo>
                  <a:cubicBezTo>
                    <a:pt x="75120" y="134113"/>
                    <a:pt x="73851" y="120397"/>
                    <a:pt x="71564" y="107950"/>
                  </a:cubicBezTo>
                  <a:cubicBezTo>
                    <a:pt x="69151" y="95504"/>
                    <a:pt x="65088" y="84837"/>
                    <a:pt x="59372" y="75947"/>
                  </a:cubicBezTo>
                  <a:cubicBezTo>
                    <a:pt x="53657" y="67184"/>
                    <a:pt x="46038" y="60325"/>
                    <a:pt x="36513" y="55499"/>
                  </a:cubicBezTo>
                  <a:cubicBezTo>
                    <a:pt x="26988" y="50673"/>
                    <a:pt x="15049" y="48261"/>
                    <a:pt x="698" y="48261"/>
                  </a:cubicBezTo>
                  <a:lnTo>
                    <a:pt x="0" y="48418"/>
                  </a:lnTo>
                  <a:lnTo>
                    <a:pt x="0" y="220"/>
                  </a:lnTo>
                  <a:lnTo>
                    <a:pt x="2730" y="0"/>
                  </a:ln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30" name="Shape 523">
              <a:extLst>
                <a:ext uri="{FF2B5EF4-FFF2-40B4-BE49-F238E27FC236}">
                  <a16:creationId xmlns:a16="http://schemas.microsoft.com/office/drawing/2014/main" id="{085BB90C-6020-EDD4-EFC0-0E70C9A978CB}"/>
                </a:ext>
              </a:extLst>
            </p:cNvPr>
            <p:cNvSpPr/>
            <p:nvPr/>
          </p:nvSpPr>
          <p:spPr>
            <a:xfrm>
              <a:off x="4998847" y="3033395"/>
              <a:ext cx="220980" cy="290322"/>
            </a:xfrm>
            <a:custGeom>
              <a:avLst/>
              <a:gdLst/>
              <a:ahLst/>
              <a:cxnLst/>
              <a:rect l="0" t="0" r="0" b="0"/>
              <a:pathLst>
                <a:path w="220980" h="290322">
                  <a:moveTo>
                    <a:pt x="8763" y="0"/>
                  </a:moveTo>
                  <a:lnTo>
                    <a:pt x="212344" y="0"/>
                  </a:lnTo>
                  <a:cubicBezTo>
                    <a:pt x="213614" y="0"/>
                    <a:pt x="214884" y="508"/>
                    <a:pt x="216027" y="1270"/>
                  </a:cubicBezTo>
                  <a:cubicBezTo>
                    <a:pt x="217170" y="2159"/>
                    <a:pt x="218059" y="3429"/>
                    <a:pt x="218821" y="5334"/>
                  </a:cubicBezTo>
                  <a:cubicBezTo>
                    <a:pt x="219583" y="7112"/>
                    <a:pt x="220091" y="9652"/>
                    <a:pt x="220472" y="12827"/>
                  </a:cubicBezTo>
                  <a:cubicBezTo>
                    <a:pt x="220853" y="15875"/>
                    <a:pt x="220980" y="19685"/>
                    <a:pt x="220980" y="24130"/>
                  </a:cubicBezTo>
                  <a:cubicBezTo>
                    <a:pt x="220980" y="28448"/>
                    <a:pt x="220853" y="32131"/>
                    <a:pt x="220472" y="35179"/>
                  </a:cubicBezTo>
                  <a:cubicBezTo>
                    <a:pt x="220091" y="38227"/>
                    <a:pt x="219583" y="40767"/>
                    <a:pt x="218821" y="42545"/>
                  </a:cubicBezTo>
                  <a:cubicBezTo>
                    <a:pt x="218059" y="44450"/>
                    <a:pt x="217170" y="45847"/>
                    <a:pt x="216027" y="46736"/>
                  </a:cubicBezTo>
                  <a:cubicBezTo>
                    <a:pt x="214884" y="47625"/>
                    <a:pt x="213614" y="48006"/>
                    <a:pt x="212344" y="48006"/>
                  </a:cubicBezTo>
                  <a:lnTo>
                    <a:pt x="139954" y="48006"/>
                  </a:lnTo>
                  <a:lnTo>
                    <a:pt x="139954" y="280924"/>
                  </a:lnTo>
                  <a:cubicBezTo>
                    <a:pt x="139954" y="282321"/>
                    <a:pt x="139446" y="283718"/>
                    <a:pt x="138557" y="284861"/>
                  </a:cubicBezTo>
                  <a:cubicBezTo>
                    <a:pt x="137541" y="286131"/>
                    <a:pt x="136017" y="287020"/>
                    <a:pt x="133731" y="287782"/>
                  </a:cubicBezTo>
                  <a:cubicBezTo>
                    <a:pt x="131445" y="288544"/>
                    <a:pt x="128524" y="289179"/>
                    <a:pt x="124714" y="289560"/>
                  </a:cubicBezTo>
                  <a:cubicBezTo>
                    <a:pt x="120904" y="290068"/>
                    <a:pt x="116205" y="290322"/>
                    <a:pt x="110490" y="290322"/>
                  </a:cubicBezTo>
                  <a:cubicBezTo>
                    <a:pt x="104902" y="290322"/>
                    <a:pt x="100076" y="290068"/>
                    <a:pt x="96393" y="289560"/>
                  </a:cubicBezTo>
                  <a:cubicBezTo>
                    <a:pt x="92583" y="289179"/>
                    <a:pt x="89535" y="288544"/>
                    <a:pt x="87249" y="287782"/>
                  </a:cubicBezTo>
                  <a:cubicBezTo>
                    <a:pt x="85090" y="287020"/>
                    <a:pt x="83439" y="286131"/>
                    <a:pt x="82550" y="284861"/>
                  </a:cubicBezTo>
                  <a:cubicBezTo>
                    <a:pt x="81534" y="283718"/>
                    <a:pt x="81026" y="282321"/>
                    <a:pt x="81026" y="280924"/>
                  </a:cubicBezTo>
                  <a:lnTo>
                    <a:pt x="81026" y="48006"/>
                  </a:lnTo>
                  <a:lnTo>
                    <a:pt x="8763" y="48006"/>
                  </a:lnTo>
                  <a:cubicBezTo>
                    <a:pt x="7239" y="48006"/>
                    <a:pt x="5969" y="47625"/>
                    <a:pt x="4953" y="46736"/>
                  </a:cubicBezTo>
                  <a:cubicBezTo>
                    <a:pt x="3937" y="45847"/>
                    <a:pt x="3048" y="44450"/>
                    <a:pt x="2286" y="42545"/>
                  </a:cubicBezTo>
                  <a:cubicBezTo>
                    <a:pt x="1524" y="40767"/>
                    <a:pt x="889" y="38227"/>
                    <a:pt x="508" y="35179"/>
                  </a:cubicBezTo>
                  <a:cubicBezTo>
                    <a:pt x="254" y="32131"/>
                    <a:pt x="0" y="28448"/>
                    <a:pt x="0" y="24130"/>
                  </a:cubicBezTo>
                  <a:cubicBezTo>
                    <a:pt x="0" y="19685"/>
                    <a:pt x="254" y="15875"/>
                    <a:pt x="508" y="12827"/>
                  </a:cubicBezTo>
                  <a:cubicBezTo>
                    <a:pt x="889" y="9652"/>
                    <a:pt x="1524" y="7112"/>
                    <a:pt x="2286" y="5334"/>
                  </a:cubicBezTo>
                  <a:cubicBezTo>
                    <a:pt x="3048" y="3429"/>
                    <a:pt x="3937" y="2159"/>
                    <a:pt x="4953" y="1270"/>
                  </a:cubicBezTo>
                  <a:cubicBezTo>
                    <a:pt x="5969" y="508"/>
                    <a:pt x="7239" y="0"/>
                    <a:pt x="8763" y="0"/>
                  </a:cubicBez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31" name="Shape 524">
              <a:extLst>
                <a:ext uri="{FF2B5EF4-FFF2-40B4-BE49-F238E27FC236}">
                  <a16:creationId xmlns:a16="http://schemas.microsoft.com/office/drawing/2014/main" id="{C4B22DB7-42AA-4177-D0F0-00BBAC411C55}"/>
                </a:ext>
              </a:extLst>
            </p:cNvPr>
            <p:cNvSpPr/>
            <p:nvPr/>
          </p:nvSpPr>
          <p:spPr>
            <a:xfrm>
              <a:off x="4501896" y="3033395"/>
              <a:ext cx="171196" cy="288925"/>
            </a:xfrm>
            <a:custGeom>
              <a:avLst/>
              <a:gdLst/>
              <a:ahLst/>
              <a:cxnLst/>
              <a:rect l="0" t="0" r="0" b="0"/>
              <a:pathLst>
                <a:path w="171196" h="288925">
                  <a:moveTo>
                    <a:pt x="17399" y="0"/>
                  </a:moveTo>
                  <a:lnTo>
                    <a:pt x="161671" y="0"/>
                  </a:lnTo>
                  <a:cubicBezTo>
                    <a:pt x="162941" y="0"/>
                    <a:pt x="164084" y="381"/>
                    <a:pt x="165227" y="1143"/>
                  </a:cubicBezTo>
                  <a:cubicBezTo>
                    <a:pt x="166243" y="1905"/>
                    <a:pt x="167132" y="3175"/>
                    <a:pt x="167894" y="5080"/>
                  </a:cubicBezTo>
                  <a:cubicBezTo>
                    <a:pt x="168656" y="6985"/>
                    <a:pt x="169164" y="9271"/>
                    <a:pt x="169545" y="12192"/>
                  </a:cubicBezTo>
                  <a:cubicBezTo>
                    <a:pt x="169926" y="15113"/>
                    <a:pt x="170053" y="18796"/>
                    <a:pt x="170053" y="23241"/>
                  </a:cubicBezTo>
                  <a:cubicBezTo>
                    <a:pt x="170053" y="27432"/>
                    <a:pt x="169926" y="30988"/>
                    <a:pt x="169545" y="33909"/>
                  </a:cubicBezTo>
                  <a:cubicBezTo>
                    <a:pt x="169164" y="36830"/>
                    <a:pt x="168656" y="39116"/>
                    <a:pt x="167894" y="40894"/>
                  </a:cubicBezTo>
                  <a:cubicBezTo>
                    <a:pt x="167132" y="42672"/>
                    <a:pt x="166243" y="43942"/>
                    <a:pt x="165227" y="44831"/>
                  </a:cubicBezTo>
                  <a:cubicBezTo>
                    <a:pt x="164084" y="45593"/>
                    <a:pt x="162941" y="45974"/>
                    <a:pt x="161671" y="45974"/>
                  </a:cubicBezTo>
                  <a:lnTo>
                    <a:pt x="58420" y="45974"/>
                  </a:lnTo>
                  <a:lnTo>
                    <a:pt x="58420" y="116586"/>
                  </a:lnTo>
                  <a:lnTo>
                    <a:pt x="145796" y="116586"/>
                  </a:lnTo>
                  <a:cubicBezTo>
                    <a:pt x="147066" y="116586"/>
                    <a:pt x="148336" y="116967"/>
                    <a:pt x="149479" y="117856"/>
                  </a:cubicBezTo>
                  <a:cubicBezTo>
                    <a:pt x="150495" y="118618"/>
                    <a:pt x="151511" y="119888"/>
                    <a:pt x="152273" y="121666"/>
                  </a:cubicBezTo>
                  <a:cubicBezTo>
                    <a:pt x="153035" y="123317"/>
                    <a:pt x="153543" y="125603"/>
                    <a:pt x="153924" y="128524"/>
                  </a:cubicBezTo>
                  <a:cubicBezTo>
                    <a:pt x="154305" y="131445"/>
                    <a:pt x="154432" y="135001"/>
                    <a:pt x="154432" y="139192"/>
                  </a:cubicBezTo>
                  <a:cubicBezTo>
                    <a:pt x="154432" y="143383"/>
                    <a:pt x="154305" y="147066"/>
                    <a:pt x="153924" y="149860"/>
                  </a:cubicBezTo>
                  <a:cubicBezTo>
                    <a:pt x="153543" y="152654"/>
                    <a:pt x="153035" y="154940"/>
                    <a:pt x="152273" y="156591"/>
                  </a:cubicBezTo>
                  <a:cubicBezTo>
                    <a:pt x="151511" y="158369"/>
                    <a:pt x="150495" y="159639"/>
                    <a:pt x="149479" y="160274"/>
                  </a:cubicBezTo>
                  <a:cubicBezTo>
                    <a:pt x="148336" y="161036"/>
                    <a:pt x="147066" y="161417"/>
                    <a:pt x="145796" y="161417"/>
                  </a:cubicBezTo>
                  <a:lnTo>
                    <a:pt x="58420" y="161417"/>
                  </a:lnTo>
                  <a:lnTo>
                    <a:pt x="58420" y="242951"/>
                  </a:lnTo>
                  <a:lnTo>
                    <a:pt x="162560" y="242951"/>
                  </a:lnTo>
                  <a:cubicBezTo>
                    <a:pt x="163830" y="242951"/>
                    <a:pt x="165100" y="243332"/>
                    <a:pt x="166243" y="244221"/>
                  </a:cubicBezTo>
                  <a:cubicBezTo>
                    <a:pt x="167259" y="244983"/>
                    <a:pt x="168275" y="246253"/>
                    <a:pt x="169037" y="248031"/>
                  </a:cubicBezTo>
                  <a:cubicBezTo>
                    <a:pt x="169672" y="249809"/>
                    <a:pt x="170307" y="252222"/>
                    <a:pt x="170688" y="255143"/>
                  </a:cubicBezTo>
                  <a:cubicBezTo>
                    <a:pt x="171069" y="258064"/>
                    <a:pt x="171196" y="261620"/>
                    <a:pt x="171196" y="265938"/>
                  </a:cubicBezTo>
                  <a:cubicBezTo>
                    <a:pt x="171196" y="270256"/>
                    <a:pt x="171069" y="273812"/>
                    <a:pt x="170688" y="276733"/>
                  </a:cubicBezTo>
                  <a:cubicBezTo>
                    <a:pt x="170307" y="279654"/>
                    <a:pt x="169672" y="282067"/>
                    <a:pt x="169037" y="283845"/>
                  </a:cubicBezTo>
                  <a:cubicBezTo>
                    <a:pt x="168275" y="285623"/>
                    <a:pt x="167259" y="286893"/>
                    <a:pt x="166243" y="287655"/>
                  </a:cubicBezTo>
                  <a:cubicBezTo>
                    <a:pt x="165100" y="288544"/>
                    <a:pt x="163830" y="288925"/>
                    <a:pt x="162560" y="288925"/>
                  </a:cubicBezTo>
                  <a:lnTo>
                    <a:pt x="17399" y="288925"/>
                  </a:lnTo>
                  <a:cubicBezTo>
                    <a:pt x="12446" y="288925"/>
                    <a:pt x="8382" y="287528"/>
                    <a:pt x="4953" y="284607"/>
                  </a:cubicBezTo>
                  <a:cubicBezTo>
                    <a:pt x="1651" y="281686"/>
                    <a:pt x="0" y="276987"/>
                    <a:pt x="0" y="270383"/>
                  </a:cubicBezTo>
                  <a:lnTo>
                    <a:pt x="0" y="18542"/>
                  </a:lnTo>
                  <a:cubicBezTo>
                    <a:pt x="0" y="12065"/>
                    <a:pt x="1651" y="7366"/>
                    <a:pt x="4953" y="4445"/>
                  </a:cubicBezTo>
                  <a:cubicBezTo>
                    <a:pt x="8382" y="1524"/>
                    <a:pt x="12446" y="0"/>
                    <a:pt x="17399" y="0"/>
                  </a:cubicBez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32" name="Shape 525">
              <a:extLst>
                <a:ext uri="{FF2B5EF4-FFF2-40B4-BE49-F238E27FC236}">
                  <a16:creationId xmlns:a16="http://schemas.microsoft.com/office/drawing/2014/main" id="{ADE19544-BD56-470E-5CA8-84E54A60BC68}"/>
                </a:ext>
              </a:extLst>
            </p:cNvPr>
            <p:cNvSpPr/>
            <p:nvPr/>
          </p:nvSpPr>
          <p:spPr>
            <a:xfrm>
              <a:off x="3981196" y="3033395"/>
              <a:ext cx="336677" cy="290322"/>
            </a:xfrm>
            <a:custGeom>
              <a:avLst/>
              <a:gdLst/>
              <a:ahLst/>
              <a:cxnLst/>
              <a:rect l="0" t="0" r="0" b="0"/>
              <a:pathLst>
                <a:path w="336677" h="290322">
                  <a:moveTo>
                    <a:pt x="22098" y="0"/>
                  </a:moveTo>
                  <a:lnTo>
                    <a:pt x="60452" y="0"/>
                  </a:lnTo>
                  <a:cubicBezTo>
                    <a:pt x="67310" y="0"/>
                    <a:pt x="73152" y="635"/>
                    <a:pt x="78105" y="1778"/>
                  </a:cubicBezTo>
                  <a:cubicBezTo>
                    <a:pt x="83058" y="2794"/>
                    <a:pt x="87249" y="4699"/>
                    <a:pt x="90805" y="7366"/>
                  </a:cubicBezTo>
                  <a:cubicBezTo>
                    <a:pt x="94361" y="9906"/>
                    <a:pt x="97409" y="13335"/>
                    <a:pt x="99822" y="17526"/>
                  </a:cubicBezTo>
                  <a:cubicBezTo>
                    <a:pt x="102108" y="21844"/>
                    <a:pt x="104267" y="27051"/>
                    <a:pt x="106045" y="33274"/>
                  </a:cubicBezTo>
                  <a:lnTo>
                    <a:pt x="168529" y="205486"/>
                  </a:lnTo>
                  <a:lnTo>
                    <a:pt x="169418" y="205486"/>
                  </a:lnTo>
                  <a:lnTo>
                    <a:pt x="234188" y="33782"/>
                  </a:lnTo>
                  <a:cubicBezTo>
                    <a:pt x="236093" y="27559"/>
                    <a:pt x="238252" y="22225"/>
                    <a:pt x="240538" y="17907"/>
                  </a:cubicBezTo>
                  <a:cubicBezTo>
                    <a:pt x="242824" y="13589"/>
                    <a:pt x="245491" y="10033"/>
                    <a:pt x="248539" y="7366"/>
                  </a:cubicBezTo>
                  <a:cubicBezTo>
                    <a:pt x="251587" y="4699"/>
                    <a:pt x="255270" y="2794"/>
                    <a:pt x="259334" y="1778"/>
                  </a:cubicBezTo>
                  <a:cubicBezTo>
                    <a:pt x="263525" y="635"/>
                    <a:pt x="268351" y="0"/>
                    <a:pt x="273939" y="0"/>
                  </a:cubicBezTo>
                  <a:lnTo>
                    <a:pt x="313436" y="0"/>
                  </a:lnTo>
                  <a:cubicBezTo>
                    <a:pt x="317373" y="0"/>
                    <a:pt x="320929" y="508"/>
                    <a:pt x="323850" y="1651"/>
                  </a:cubicBezTo>
                  <a:cubicBezTo>
                    <a:pt x="326644" y="2667"/>
                    <a:pt x="329057" y="4191"/>
                    <a:pt x="330962" y="6223"/>
                  </a:cubicBezTo>
                  <a:cubicBezTo>
                    <a:pt x="332740" y="8255"/>
                    <a:pt x="334264" y="10668"/>
                    <a:pt x="335153" y="13589"/>
                  </a:cubicBezTo>
                  <a:cubicBezTo>
                    <a:pt x="336169" y="16510"/>
                    <a:pt x="336677" y="19812"/>
                    <a:pt x="336677" y="23495"/>
                  </a:cubicBezTo>
                  <a:lnTo>
                    <a:pt x="336677" y="280924"/>
                  </a:lnTo>
                  <a:cubicBezTo>
                    <a:pt x="336677" y="282321"/>
                    <a:pt x="336169" y="283718"/>
                    <a:pt x="335407" y="284861"/>
                  </a:cubicBezTo>
                  <a:cubicBezTo>
                    <a:pt x="334645" y="286131"/>
                    <a:pt x="333121" y="287020"/>
                    <a:pt x="330962" y="287782"/>
                  </a:cubicBezTo>
                  <a:cubicBezTo>
                    <a:pt x="328803" y="288544"/>
                    <a:pt x="325882" y="289179"/>
                    <a:pt x="322326" y="289560"/>
                  </a:cubicBezTo>
                  <a:cubicBezTo>
                    <a:pt x="318770" y="290068"/>
                    <a:pt x="314198" y="290322"/>
                    <a:pt x="308737" y="290322"/>
                  </a:cubicBezTo>
                  <a:cubicBezTo>
                    <a:pt x="303403" y="290322"/>
                    <a:pt x="298958" y="290068"/>
                    <a:pt x="295275" y="289560"/>
                  </a:cubicBezTo>
                  <a:cubicBezTo>
                    <a:pt x="291719" y="289179"/>
                    <a:pt x="288925" y="288544"/>
                    <a:pt x="286893" y="287782"/>
                  </a:cubicBezTo>
                  <a:cubicBezTo>
                    <a:pt x="284734" y="287020"/>
                    <a:pt x="283337" y="286131"/>
                    <a:pt x="282321" y="284861"/>
                  </a:cubicBezTo>
                  <a:cubicBezTo>
                    <a:pt x="281432" y="283718"/>
                    <a:pt x="281051" y="282321"/>
                    <a:pt x="281051" y="280924"/>
                  </a:cubicBezTo>
                  <a:lnTo>
                    <a:pt x="281051" y="45847"/>
                  </a:lnTo>
                  <a:lnTo>
                    <a:pt x="280543" y="45847"/>
                  </a:lnTo>
                  <a:lnTo>
                    <a:pt x="196850" y="280670"/>
                  </a:lnTo>
                  <a:cubicBezTo>
                    <a:pt x="196342" y="282575"/>
                    <a:pt x="195326" y="284226"/>
                    <a:pt x="193929" y="285496"/>
                  </a:cubicBezTo>
                  <a:cubicBezTo>
                    <a:pt x="192659" y="286766"/>
                    <a:pt x="190754" y="287782"/>
                    <a:pt x="188468" y="288417"/>
                  </a:cubicBezTo>
                  <a:cubicBezTo>
                    <a:pt x="186182" y="289179"/>
                    <a:pt x="183261" y="289687"/>
                    <a:pt x="179705" y="289941"/>
                  </a:cubicBezTo>
                  <a:cubicBezTo>
                    <a:pt x="176149" y="290195"/>
                    <a:pt x="171831" y="290322"/>
                    <a:pt x="166751" y="290322"/>
                  </a:cubicBezTo>
                  <a:cubicBezTo>
                    <a:pt x="161671" y="290322"/>
                    <a:pt x="157353" y="290068"/>
                    <a:pt x="153797" y="289687"/>
                  </a:cubicBezTo>
                  <a:cubicBezTo>
                    <a:pt x="150241" y="289306"/>
                    <a:pt x="147320" y="288798"/>
                    <a:pt x="145034" y="287909"/>
                  </a:cubicBezTo>
                  <a:cubicBezTo>
                    <a:pt x="142621" y="287147"/>
                    <a:pt x="140843" y="286131"/>
                    <a:pt x="139446" y="284861"/>
                  </a:cubicBezTo>
                  <a:cubicBezTo>
                    <a:pt x="138176" y="283718"/>
                    <a:pt x="137287" y="282321"/>
                    <a:pt x="136779" y="280670"/>
                  </a:cubicBezTo>
                  <a:lnTo>
                    <a:pt x="56007" y="45847"/>
                  </a:lnTo>
                  <a:lnTo>
                    <a:pt x="55626" y="45847"/>
                  </a:lnTo>
                  <a:lnTo>
                    <a:pt x="55626" y="280924"/>
                  </a:lnTo>
                  <a:cubicBezTo>
                    <a:pt x="55626" y="282321"/>
                    <a:pt x="55118" y="283718"/>
                    <a:pt x="54356" y="284861"/>
                  </a:cubicBezTo>
                  <a:cubicBezTo>
                    <a:pt x="53467" y="286131"/>
                    <a:pt x="51943" y="287020"/>
                    <a:pt x="49784" y="287782"/>
                  </a:cubicBezTo>
                  <a:cubicBezTo>
                    <a:pt x="47498" y="288544"/>
                    <a:pt x="44704" y="289179"/>
                    <a:pt x="41148" y="289560"/>
                  </a:cubicBezTo>
                  <a:cubicBezTo>
                    <a:pt x="37719" y="290068"/>
                    <a:pt x="33147" y="290322"/>
                    <a:pt x="27686" y="290322"/>
                  </a:cubicBezTo>
                  <a:cubicBezTo>
                    <a:pt x="22352" y="290322"/>
                    <a:pt x="17780" y="290068"/>
                    <a:pt x="14224" y="289560"/>
                  </a:cubicBezTo>
                  <a:cubicBezTo>
                    <a:pt x="10668" y="289179"/>
                    <a:pt x="7874" y="288544"/>
                    <a:pt x="5715" y="287782"/>
                  </a:cubicBezTo>
                  <a:cubicBezTo>
                    <a:pt x="3556" y="287020"/>
                    <a:pt x="2032" y="286131"/>
                    <a:pt x="1270" y="284861"/>
                  </a:cubicBezTo>
                  <a:cubicBezTo>
                    <a:pt x="381" y="283718"/>
                    <a:pt x="0" y="282321"/>
                    <a:pt x="0" y="280924"/>
                  </a:cubicBezTo>
                  <a:lnTo>
                    <a:pt x="0" y="23495"/>
                  </a:lnTo>
                  <a:cubicBezTo>
                    <a:pt x="0" y="15875"/>
                    <a:pt x="2032" y="10033"/>
                    <a:pt x="5969" y="6096"/>
                  </a:cubicBezTo>
                  <a:cubicBezTo>
                    <a:pt x="10033" y="2032"/>
                    <a:pt x="15367" y="0"/>
                    <a:pt x="22098" y="0"/>
                  </a:cubicBez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33" name="Shape 526">
              <a:extLst>
                <a:ext uri="{FF2B5EF4-FFF2-40B4-BE49-F238E27FC236}">
                  <a16:creationId xmlns:a16="http://schemas.microsoft.com/office/drawing/2014/main" id="{FA989067-AB68-81FF-7712-68CADAC58D53}"/>
                </a:ext>
              </a:extLst>
            </p:cNvPr>
            <p:cNvSpPr/>
            <p:nvPr/>
          </p:nvSpPr>
          <p:spPr>
            <a:xfrm>
              <a:off x="4725416" y="3032506"/>
              <a:ext cx="238125" cy="291211"/>
            </a:xfrm>
            <a:custGeom>
              <a:avLst/>
              <a:gdLst/>
              <a:ahLst/>
              <a:cxnLst/>
              <a:rect l="0" t="0" r="0" b="0"/>
              <a:pathLst>
                <a:path w="238125" h="291211">
                  <a:moveTo>
                    <a:pt x="212471" y="0"/>
                  </a:moveTo>
                  <a:cubicBezTo>
                    <a:pt x="217551" y="0"/>
                    <a:pt x="221869" y="254"/>
                    <a:pt x="225171" y="635"/>
                  </a:cubicBezTo>
                  <a:cubicBezTo>
                    <a:pt x="228600" y="1016"/>
                    <a:pt x="231267" y="1651"/>
                    <a:pt x="233172" y="2540"/>
                  </a:cubicBezTo>
                  <a:cubicBezTo>
                    <a:pt x="235077" y="3429"/>
                    <a:pt x="236347" y="4445"/>
                    <a:pt x="237109" y="5588"/>
                  </a:cubicBezTo>
                  <a:cubicBezTo>
                    <a:pt x="237871" y="6858"/>
                    <a:pt x="238125" y="8128"/>
                    <a:pt x="238125" y="9652"/>
                  </a:cubicBezTo>
                  <a:lnTo>
                    <a:pt x="238125" y="269240"/>
                  </a:lnTo>
                  <a:cubicBezTo>
                    <a:pt x="238125" y="272669"/>
                    <a:pt x="237617" y="275717"/>
                    <a:pt x="236347" y="278384"/>
                  </a:cubicBezTo>
                  <a:cubicBezTo>
                    <a:pt x="235204" y="281051"/>
                    <a:pt x="233553" y="283337"/>
                    <a:pt x="231648" y="285115"/>
                  </a:cubicBezTo>
                  <a:cubicBezTo>
                    <a:pt x="229616" y="286893"/>
                    <a:pt x="227203" y="288163"/>
                    <a:pt x="224409" y="289052"/>
                  </a:cubicBezTo>
                  <a:cubicBezTo>
                    <a:pt x="221742" y="289814"/>
                    <a:pt x="218948" y="290322"/>
                    <a:pt x="216027" y="290322"/>
                  </a:cubicBezTo>
                  <a:lnTo>
                    <a:pt x="191135" y="290322"/>
                  </a:lnTo>
                  <a:cubicBezTo>
                    <a:pt x="185928" y="290322"/>
                    <a:pt x="181356" y="289687"/>
                    <a:pt x="177546" y="288672"/>
                  </a:cubicBezTo>
                  <a:cubicBezTo>
                    <a:pt x="173736" y="287655"/>
                    <a:pt x="170307" y="285750"/>
                    <a:pt x="167132" y="282956"/>
                  </a:cubicBezTo>
                  <a:cubicBezTo>
                    <a:pt x="163830" y="280289"/>
                    <a:pt x="160782" y="276479"/>
                    <a:pt x="157861" y="271780"/>
                  </a:cubicBezTo>
                  <a:cubicBezTo>
                    <a:pt x="154813" y="267208"/>
                    <a:pt x="151511" y="261112"/>
                    <a:pt x="147828" y="253619"/>
                  </a:cubicBezTo>
                  <a:lnTo>
                    <a:pt x="75946" y="118618"/>
                  </a:lnTo>
                  <a:cubicBezTo>
                    <a:pt x="71755" y="110490"/>
                    <a:pt x="67437" y="101854"/>
                    <a:pt x="63119" y="92583"/>
                  </a:cubicBezTo>
                  <a:cubicBezTo>
                    <a:pt x="58801" y="83312"/>
                    <a:pt x="54991" y="74295"/>
                    <a:pt x="51562" y="65405"/>
                  </a:cubicBezTo>
                  <a:lnTo>
                    <a:pt x="51054" y="65405"/>
                  </a:lnTo>
                  <a:cubicBezTo>
                    <a:pt x="51689" y="76200"/>
                    <a:pt x="52197" y="86868"/>
                    <a:pt x="52451" y="97536"/>
                  </a:cubicBezTo>
                  <a:cubicBezTo>
                    <a:pt x="52705" y="108077"/>
                    <a:pt x="52832" y="119126"/>
                    <a:pt x="52832" y="130429"/>
                  </a:cubicBezTo>
                  <a:lnTo>
                    <a:pt x="52832" y="281559"/>
                  </a:lnTo>
                  <a:cubicBezTo>
                    <a:pt x="52832" y="283083"/>
                    <a:pt x="52451" y="284353"/>
                    <a:pt x="51689" y="285623"/>
                  </a:cubicBezTo>
                  <a:cubicBezTo>
                    <a:pt x="50800" y="286766"/>
                    <a:pt x="49403" y="287782"/>
                    <a:pt x="47371" y="288544"/>
                  </a:cubicBezTo>
                  <a:cubicBezTo>
                    <a:pt x="45466" y="289433"/>
                    <a:pt x="42672" y="290068"/>
                    <a:pt x="39243" y="290449"/>
                  </a:cubicBezTo>
                  <a:cubicBezTo>
                    <a:pt x="35814" y="290957"/>
                    <a:pt x="31496" y="291211"/>
                    <a:pt x="26162" y="291211"/>
                  </a:cubicBezTo>
                  <a:cubicBezTo>
                    <a:pt x="20955" y="291211"/>
                    <a:pt x="16637" y="290957"/>
                    <a:pt x="13208" y="290449"/>
                  </a:cubicBezTo>
                  <a:cubicBezTo>
                    <a:pt x="9779" y="290068"/>
                    <a:pt x="7112" y="289433"/>
                    <a:pt x="5080" y="288544"/>
                  </a:cubicBezTo>
                  <a:cubicBezTo>
                    <a:pt x="3175" y="287782"/>
                    <a:pt x="1905" y="286766"/>
                    <a:pt x="1143" y="285623"/>
                  </a:cubicBezTo>
                  <a:cubicBezTo>
                    <a:pt x="381" y="284353"/>
                    <a:pt x="0" y="283083"/>
                    <a:pt x="0" y="281559"/>
                  </a:cubicBezTo>
                  <a:lnTo>
                    <a:pt x="0" y="21972"/>
                  </a:lnTo>
                  <a:cubicBezTo>
                    <a:pt x="0" y="14986"/>
                    <a:pt x="2032" y="9652"/>
                    <a:pt x="6096" y="6223"/>
                  </a:cubicBezTo>
                  <a:cubicBezTo>
                    <a:pt x="10160" y="2667"/>
                    <a:pt x="15240" y="889"/>
                    <a:pt x="21209" y="889"/>
                  </a:cubicBezTo>
                  <a:lnTo>
                    <a:pt x="52705" y="889"/>
                  </a:lnTo>
                  <a:cubicBezTo>
                    <a:pt x="58293" y="889"/>
                    <a:pt x="63119" y="1397"/>
                    <a:pt x="66929" y="2413"/>
                  </a:cubicBezTo>
                  <a:cubicBezTo>
                    <a:pt x="70866" y="3302"/>
                    <a:pt x="74295" y="4953"/>
                    <a:pt x="77343" y="7239"/>
                  </a:cubicBezTo>
                  <a:cubicBezTo>
                    <a:pt x="80391" y="9398"/>
                    <a:pt x="83312" y="12573"/>
                    <a:pt x="85979" y="16510"/>
                  </a:cubicBezTo>
                  <a:cubicBezTo>
                    <a:pt x="88646" y="20447"/>
                    <a:pt x="91313" y="25273"/>
                    <a:pt x="94234" y="31115"/>
                  </a:cubicBezTo>
                  <a:lnTo>
                    <a:pt x="150495" y="136652"/>
                  </a:lnTo>
                  <a:cubicBezTo>
                    <a:pt x="153670" y="143129"/>
                    <a:pt x="156972" y="149352"/>
                    <a:pt x="160147" y="155575"/>
                  </a:cubicBezTo>
                  <a:cubicBezTo>
                    <a:pt x="163322" y="161672"/>
                    <a:pt x="166497" y="167894"/>
                    <a:pt x="169418" y="174117"/>
                  </a:cubicBezTo>
                  <a:cubicBezTo>
                    <a:pt x="172339" y="180213"/>
                    <a:pt x="175260" y="186309"/>
                    <a:pt x="178181" y="192278"/>
                  </a:cubicBezTo>
                  <a:cubicBezTo>
                    <a:pt x="180975" y="198247"/>
                    <a:pt x="183769" y="204216"/>
                    <a:pt x="186436" y="210058"/>
                  </a:cubicBezTo>
                  <a:lnTo>
                    <a:pt x="186563" y="210058"/>
                  </a:lnTo>
                  <a:cubicBezTo>
                    <a:pt x="186182" y="199644"/>
                    <a:pt x="185801" y="188849"/>
                    <a:pt x="185547" y="177547"/>
                  </a:cubicBezTo>
                  <a:cubicBezTo>
                    <a:pt x="185420" y="166243"/>
                    <a:pt x="185293" y="155448"/>
                    <a:pt x="185293" y="145161"/>
                  </a:cubicBezTo>
                  <a:lnTo>
                    <a:pt x="185293" y="9652"/>
                  </a:lnTo>
                  <a:cubicBezTo>
                    <a:pt x="185293" y="8128"/>
                    <a:pt x="185674" y="6858"/>
                    <a:pt x="186563" y="5588"/>
                  </a:cubicBezTo>
                  <a:cubicBezTo>
                    <a:pt x="187452" y="4445"/>
                    <a:pt x="188976" y="3429"/>
                    <a:pt x="191135" y="2540"/>
                  </a:cubicBezTo>
                  <a:cubicBezTo>
                    <a:pt x="193167" y="1651"/>
                    <a:pt x="195961" y="1016"/>
                    <a:pt x="199390" y="635"/>
                  </a:cubicBezTo>
                  <a:cubicBezTo>
                    <a:pt x="202819" y="254"/>
                    <a:pt x="207137" y="0"/>
                    <a:pt x="212471" y="0"/>
                  </a:cubicBez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34" name="Shape 527">
              <a:extLst>
                <a:ext uri="{FF2B5EF4-FFF2-40B4-BE49-F238E27FC236}">
                  <a16:creationId xmlns:a16="http://schemas.microsoft.com/office/drawing/2014/main" id="{243B2639-797B-9BFB-0A36-362E322D1ED2}"/>
                </a:ext>
              </a:extLst>
            </p:cNvPr>
            <p:cNvSpPr/>
            <p:nvPr/>
          </p:nvSpPr>
          <p:spPr>
            <a:xfrm>
              <a:off x="4379976" y="3032125"/>
              <a:ext cx="58928" cy="291592"/>
            </a:xfrm>
            <a:custGeom>
              <a:avLst/>
              <a:gdLst/>
              <a:ahLst/>
              <a:cxnLst/>
              <a:rect l="0" t="0" r="0" b="0"/>
              <a:pathLst>
                <a:path w="58928" h="291592">
                  <a:moveTo>
                    <a:pt x="29464" y="0"/>
                  </a:moveTo>
                  <a:cubicBezTo>
                    <a:pt x="35306" y="0"/>
                    <a:pt x="40005" y="253"/>
                    <a:pt x="43688" y="635"/>
                  </a:cubicBezTo>
                  <a:cubicBezTo>
                    <a:pt x="47498" y="1143"/>
                    <a:pt x="50419" y="1651"/>
                    <a:pt x="52705" y="2412"/>
                  </a:cubicBezTo>
                  <a:cubicBezTo>
                    <a:pt x="54864" y="3175"/>
                    <a:pt x="56515" y="4190"/>
                    <a:pt x="57404" y="5334"/>
                  </a:cubicBezTo>
                  <a:cubicBezTo>
                    <a:pt x="58420" y="6477"/>
                    <a:pt x="58928" y="7874"/>
                    <a:pt x="58928" y="9398"/>
                  </a:cubicBezTo>
                  <a:lnTo>
                    <a:pt x="58928" y="282194"/>
                  </a:lnTo>
                  <a:cubicBezTo>
                    <a:pt x="58928" y="283590"/>
                    <a:pt x="58420" y="284987"/>
                    <a:pt x="57404" y="286131"/>
                  </a:cubicBezTo>
                  <a:cubicBezTo>
                    <a:pt x="56515" y="287401"/>
                    <a:pt x="54864" y="288289"/>
                    <a:pt x="52705" y="289052"/>
                  </a:cubicBezTo>
                  <a:cubicBezTo>
                    <a:pt x="50419" y="289813"/>
                    <a:pt x="47498" y="290449"/>
                    <a:pt x="43688" y="290830"/>
                  </a:cubicBezTo>
                  <a:cubicBezTo>
                    <a:pt x="40005" y="291337"/>
                    <a:pt x="35306" y="291592"/>
                    <a:pt x="29464" y="291592"/>
                  </a:cubicBezTo>
                  <a:cubicBezTo>
                    <a:pt x="23749" y="291592"/>
                    <a:pt x="19050" y="291337"/>
                    <a:pt x="15240" y="290830"/>
                  </a:cubicBezTo>
                  <a:cubicBezTo>
                    <a:pt x="11430" y="290449"/>
                    <a:pt x="8509" y="289813"/>
                    <a:pt x="6223" y="289052"/>
                  </a:cubicBezTo>
                  <a:cubicBezTo>
                    <a:pt x="3937" y="288289"/>
                    <a:pt x="2413" y="287401"/>
                    <a:pt x="1397" y="286131"/>
                  </a:cubicBezTo>
                  <a:cubicBezTo>
                    <a:pt x="508" y="284987"/>
                    <a:pt x="0" y="283590"/>
                    <a:pt x="0" y="282194"/>
                  </a:cubicBezTo>
                  <a:lnTo>
                    <a:pt x="0" y="9398"/>
                  </a:lnTo>
                  <a:cubicBezTo>
                    <a:pt x="0" y="7874"/>
                    <a:pt x="508" y="6477"/>
                    <a:pt x="1397" y="5334"/>
                  </a:cubicBezTo>
                  <a:cubicBezTo>
                    <a:pt x="2413" y="4190"/>
                    <a:pt x="4064" y="3175"/>
                    <a:pt x="6350" y="2412"/>
                  </a:cubicBezTo>
                  <a:cubicBezTo>
                    <a:pt x="8636" y="1651"/>
                    <a:pt x="11684" y="1143"/>
                    <a:pt x="15367" y="635"/>
                  </a:cubicBezTo>
                  <a:cubicBezTo>
                    <a:pt x="19050" y="253"/>
                    <a:pt x="23749" y="0"/>
                    <a:pt x="29464" y="0"/>
                  </a:cubicBez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35" name="Shape 528">
              <a:extLst>
                <a:ext uri="{FF2B5EF4-FFF2-40B4-BE49-F238E27FC236}">
                  <a16:creationId xmlns:a16="http://schemas.microsoft.com/office/drawing/2014/main" id="{E300392B-EBC8-2E92-D049-A441BA3CAC76}"/>
                </a:ext>
              </a:extLst>
            </p:cNvPr>
            <p:cNvSpPr/>
            <p:nvPr/>
          </p:nvSpPr>
          <p:spPr>
            <a:xfrm>
              <a:off x="3859276" y="3032125"/>
              <a:ext cx="58928" cy="291592"/>
            </a:xfrm>
            <a:custGeom>
              <a:avLst/>
              <a:gdLst/>
              <a:ahLst/>
              <a:cxnLst/>
              <a:rect l="0" t="0" r="0" b="0"/>
              <a:pathLst>
                <a:path w="58928" h="291592">
                  <a:moveTo>
                    <a:pt x="29464" y="0"/>
                  </a:moveTo>
                  <a:cubicBezTo>
                    <a:pt x="35306" y="0"/>
                    <a:pt x="40005" y="253"/>
                    <a:pt x="43688" y="635"/>
                  </a:cubicBezTo>
                  <a:cubicBezTo>
                    <a:pt x="47498" y="1143"/>
                    <a:pt x="50419" y="1651"/>
                    <a:pt x="52705" y="2412"/>
                  </a:cubicBezTo>
                  <a:cubicBezTo>
                    <a:pt x="54864" y="3175"/>
                    <a:pt x="56515" y="4190"/>
                    <a:pt x="57404" y="5334"/>
                  </a:cubicBezTo>
                  <a:cubicBezTo>
                    <a:pt x="58420" y="6477"/>
                    <a:pt x="58928" y="7874"/>
                    <a:pt x="58928" y="9398"/>
                  </a:cubicBezTo>
                  <a:lnTo>
                    <a:pt x="58928" y="282194"/>
                  </a:lnTo>
                  <a:cubicBezTo>
                    <a:pt x="58928" y="283590"/>
                    <a:pt x="58420" y="284987"/>
                    <a:pt x="57404" y="286131"/>
                  </a:cubicBezTo>
                  <a:cubicBezTo>
                    <a:pt x="56515" y="287401"/>
                    <a:pt x="54864" y="288289"/>
                    <a:pt x="52705" y="289052"/>
                  </a:cubicBezTo>
                  <a:cubicBezTo>
                    <a:pt x="50419" y="289813"/>
                    <a:pt x="47498" y="290449"/>
                    <a:pt x="43688" y="290830"/>
                  </a:cubicBezTo>
                  <a:cubicBezTo>
                    <a:pt x="40005" y="291337"/>
                    <a:pt x="35306" y="291592"/>
                    <a:pt x="29464" y="291592"/>
                  </a:cubicBezTo>
                  <a:cubicBezTo>
                    <a:pt x="23749" y="291592"/>
                    <a:pt x="19050" y="291337"/>
                    <a:pt x="15240" y="290830"/>
                  </a:cubicBezTo>
                  <a:cubicBezTo>
                    <a:pt x="11430" y="290449"/>
                    <a:pt x="8509" y="289813"/>
                    <a:pt x="6223" y="289052"/>
                  </a:cubicBezTo>
                  <a:cubicBezTo>
                    <a:pt x="3937" y="288289"/>
                    <a:pt x="2413" y="287401"/>
                    <a:pt x="1397" y="286131"/>
                  </a:cubicBezTo>
                  <a:cubicBezTo>
                    <a:pt x="508" y="284987"/>
                    <a:pt x="0" y="283590"/>
                    <a:pt x="0" y="282194"/>
                  </a:cubicBezTo>
                  <a:lnTo>
                    <a:pt x="0" y="9398"/>
                  </a:lnTo>
                  <a:cubicBezTo>
                    <a:pt x="0" y="7874"/>
                    <a:pt x="508" y="6477"/>
                    <a:pt x="1397" y="5334"/>
                  </a:cubicBezTo>
                  <a:cubicBezTo>
                    <a:pt x="2413" y="4190"/>
                    <a:pt x="4064" y="3175"/>
                    <a:pt x="6350" y="2412"/>
                  </a:cubicBezTo>
                  <a:cubicBezTo>
                    <a:pt x="8636" y="1651"/>
                    <a:pt x="11684" y="1143"/>
                    <a:pt x="15367" y="635"/>
                  </a:cubicBezTo>
                  <a:cubicBezTo>
                    <a:pt x="19050" y="253"/>
                    <a:pt x="23749" y="0"/>
                    <a:pt x="29464" y="0"/>
                  </a:cubicBez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36" name="Shape 529">
              <a:extLst>
                <a:ext uri="{FF2B5EF4-FFF2-40B4-BE49-F238E27FC236}">
                  <a16:creationId xmlns:a16="http://schemas.microsoft.com/office/drawing/2014/main" id="{F4B5B7FC-9E75-73D1-3638-E98A122F1AD2}"/>
                </a:ext>
              </a:extLst>
            </p:cNvPr>
            <p:cNvSpPr/>
            <p:nvPr/>
          </p:nvSpPr>
          <p:spPr>
            <a:xfrm>
              <a:off x="3604133" y="3028696"/>
              <a:ext cx="213614" cy="298323"/>
            </a:xfrm>
            <a:custGeom>
              <a:avLst/>
              <a:gdLst/>
              <a:ahLst/>
              <a:cxnLst/>
              <a:rect l="0" t="0" r="0" b="0"/>
              <a:pathLst>
                <a:path w="213614" h="298323">
                  <a:moveTo>
                    <a:pt x="133985" y="0"/>
                  </a:moveTo>
                  <a:cubicBezTo>
                    <a:pt x="141986" y="0"/>
                    <a:pt x="149733" y="762"/>
                    <a:pt x="157099" y="2032"/>
                  </a:cubicBezTo>
                  <a:cubicBezTo>
                    <a:pt x="164592" y="3429"/>
                    <a:pt x="171450" y="5207"/>
                    <a:pt x="177800" y="7366"/>
                  </a:cubicBezTo>
                  <a:cubicBezTo>
                    <a:pt x="184150" y="9525"/>
                    <a:pt x="189865" y="11938"/>
                    <a:pt x="194818" y="14732"/>
                  </a:cubicBezTo>
                  <a:cubicBezTo>
                    <a:pt x="199898" y="17653"/>
                    <a:pt x="203454" y="20066"/>
                    <a:pt x="205486" y="22098"/>
                  </a:cubicBezTo>
                  <a:cubicBezTo>
                    <a:pt x="207518" y="24003"/>
                    <a:pt x="208915" y="25781"/>
                    <a:pt x="209550" y="27051"/>
                  </a:cubicBezTo>
                  <a:cubicBezTo>
                    <a:pt x="210312" y="28448"/>
                    <a:pt x="210947" y="30099"/>
                    <a:pt x="211455" y="32258"/>
                  </a:cubicBezTo>
                  <a:cubicBezTo>
                    <a:pt x="211836" y="34290"/>
                    <a:pt x="212217" y="36703"/>
                    <a:pt x="212344" y="39624"/>
                  </a:cubicBezTo>
                  <a:cubicBezTo>
                    <a:pt x="212598" y="42418"/>
                    <a:pt x="212725" y="45847"/>
                    <a:pt x="212725" y="50038"/>
                  </a:cubicBezTo>
                  <a:cubicBezTo>
                    <a:pt x="212725" y="54483"/>
                    <a:pt x="212598" y="58293"/>
                    <a:pt x="212344" y="61468"/>
                  </a:cubicBezTo>
                  <a:cubicBezTo>
                    <a:pt x="211963" y="64516"/>
                    <a:pt x="211455" y="67056"/>
                    <a:pt x="210693" y="69088"/>
                  </a:cubicBezTo>
                  <a:cubicBezTo>
                    <a:pt x="209931" y="70993"/>
                    <a:pt x="209042" y="72390"/>
                    <a:pt x="208026" y="73279"/>
                  </a:cubicBezTo>
                  <a:cubicBezTo>
                    <a:pt x="207010" y="74168"/>
                    <a:pt x="205867" y="74676"/>
                    <a:pt x="204470" y="74676"/>
                  </a:cubicBezTo>
                  <a:cubicBezTo>
                    <a:pt x="202184" y="74676"/>
                    <a:pt x="199390" y="73279"/>
                    <a:pt x="195961" y="70739"/>
                  </a:cubicBezTo>
                  <a:cubicBezTo>
                    <a:pt x="192532" y="68072"/>
                    <a:pt x="188087" y="65151"/>
                    <a:pt x="182753" y="61976"/>
                  </a:cubicBezTo>
                  <a:cubicBezTo>
                    <a:pt x="177292" y="58801"/>
                    <a:pt x="170815" y="55880"/>
                    <a:pt x="163322" y="53340"/>
                  </a:cubicBezTo>
                  <a:cubicBezTo>
                    <a:pt x="155829" y="50673"/>
                    <a:pt x="146812" y="49403"/>
                    <a:pt x="136398" y="49403"/>
                  </a:cubicBezTo>
                  <a:cubicBezTo>
                    <a:pt x="124968" y="49403"/>
                    <a:pt x="114681" y="51689"/>
                    <a:pt x="105664" y="56388"/>
                  </a:cubicBezTo>
                  <a:cubicBezTo>
                    <a:pt x="96647" y="61087"/>
                    <a:pt x="89027" y="67818"/>
                    <a:pt x="82677" y="76581"/>
                  </a:cubicBezTo>
                  <a:cubicBezTo>
                    <a:pt x="76327" y="85217"/>
                    <a:pt x="71628" y="95758"/>
                    <a:pt x="68326" y="108077"/>
                  </a:cubicBezTo>
                  <a:cubicBezTo>
                    <a:pt x="65024" y="120523"/>
                    <a:pt x="63373" y="134366"/>
                    <a:pt x="63373" y="149860"/>
                  </a:cubicBezTo>
                  <a:cubicBezTo>
                    <a:pt x="63373" y="166878"/>
                    <a:pt x="65151" y="181483"/>
                    <a:pt x="68580" y="193929"/>
                  </a:cubicBezTo>
                  <a:cubicBezTo>
                    <a:pt x="72136" y="206375"/>
                    <a:pt x="77089" y="216662"/>
                    <a:pt x="83566" y="224663"/>
                  </a:cubicBezTo>
                  <a:cubicBezTo>
                    <a:pt x="90043" y="232664"/>
                    <a:pt x="97917" y="238633"/>
                    <a:pt x="107061" y="242570"/>
                  </a:cubicBezTo>
                  <a:cubicBezTo>
                    <a:pt x="116205" y="246507"/>
                    <a:pt x="126492" y="248539"/>
                    <a:pt x="137922" y="248539"/>
                  </a:cubicBezTo>
                  <a:cubicBezTo>
                    <a:pt x="148336" y="248539"/>
                    <a:pt x="157353" y="247269"/>
                    <a:pt x="164973" y="244856"/>
                  </a:cubicBezTo>
                  <a:cubicBezTo>
                    <a:pt x="172593" y="242443"/>
                    <a:pt x="179070" y="239649"/>
                    <a:pt x="184531" y="236728"/>
                  </a:cubicBezTo>
                  <a:cubicBezTo>
                    <a:pt x="189865" y="233680"/>
                    <a:pt x="194437" y="231013"/>
                    <a:pt x="197866" y="228600"/>
                  </a:cubicBezTo>
                  <a:cubicBezTo>
                    <a:pt x="201422" y="226314"/>
                    <a:pt x="204089" y="225044"/>
                    <a:pt x="205994" y="225044"/>
                  </a:cubicBezTo>
                  <a:cubicBezTo>
                    <a:pt x="207518" y="225044"/>
                    <a:pt x="208661" y="225425"/>
                    <a:pt x="209550" y="225933"/>
                  </a:cubicBezTo>
                  <a:cubicBezTo>
                    <a:pt x="210439" y="226568"/>
                    <a:pt x="211201" y="227711"/>
                    <a:pt x="211836" y="229616"/>
                  </a:cubicBezTo>
                  <a:cubicBezTo>
                    <a:pt x="212471" y="231394"/>
                    <a:pt x="212852" y="233807"/>
                    <a:pt x="213233" y="236982"/>
                  </a:cubicBezTo>
                  <a:cubicBezTo>
                    <a:pt x="213487" y="240284"/>
                    <a:pt x="213614" y="244475"/>
                    <a:pt x="213614" y="249809"/>
                  </a:cubicBezTo>
                  <a:cubicBezTo>
                    <a:pt x="213614" y="253619"/>
                    <a:pt x="213487" y="256794"/>
                    <a:pt x="213233" y="259334"/>
                  </a:cubicBezTo>
                  <a:cubicBezTo>
                    <a:pt x="213106" y="262001"/>
                    <a:pt x="212725" y="264160"/>
                    <a:pt x="212344" y="266065"/>
                  </a:cubicBezTo>
                  <a:cubicBezTo>
                    <a:pt x="211836" y="267970"/>
                    <a:pt x="211201" y="269494"/>
                    <a:pt x="210439" y="270891"/>
                  </a:cubicBezTo>
                  <a:cubicBezTo>
                    <a:pt x="209804" y="272161"/>
                    <a:pt x="208534" y="273685"/>
                    <a:pt x="206883" y="275463"/>
                  </a:cubicBezTo>
                  <a:cubicBezTo>
                    <a:pt x="205232" y="277114"/>
                    <a:pt x="202184" y="279273"/>
                    <a:pt x="197485" y="282067"/>
                  </a:cubicBezTo>
                  <a:cubicBezTo>
                    <a:pt x="192786" y="284734"/>
                    <a:pt x="187071" y="287274"/>
                    <a:pt x="180213" y="289687"/>
                  </a:cubicBezTo>
                  <a:cubicBezTo>
                    <a:pt x="173482" y="292227"/>
                    <a:pt x="165735" y="294259"/>
                    <a:pt x="156972" y="295910"/>
                  </a:cubicBezTo>
                  <a:cubicBezTo>
                    <a:pt x="148336" y="297434"/>
                    <a:pt x="138938" y="298323"/>
                    <a:pt x="128778" y="298323"/>
                  </a:cubicBezTo>
                  <a:cubicBezTo>
                    <a:pt x="108966" y="298323"/>
                    <a:pt x="91186" y="295275"/>
                    <a:pt x="75184" y="289179"/>
                  </a:cubicBezTo>
                  <a:cubicBezTo>
                    <a:pt x="59309" y="283083"/>
                    <a:pt x="45720" y="273939"/>
                    <a:pt x="34544" y="261874"/>
                  </a:cubicBezTo>
                  <a:cubicBezTo>
                    <a:pt x="23368" y="249682"/>
                    <a:pt x="14859" y="234569"/>
                    <a:pt x="8890" y="216408"/>
                  </a:cubicBezTo>
                  <a:cubicBezTo>
                    <a:pt x="2921" y="198247"/>
                    <a:pt x="0" y="177038"/>
                    <a:pt x="0" y="153035"/>
                  </a:cubicBezTo>
                  <a:cubicBezTo>
                    <a:pt x="0" y="128397"/>
                    <a:pt x="3302" y="106680"/>
                    <a:pt x="9779" y="87630"/>
                  </a:cubicBezTo>
                  <a:cubicBezTo>
                    <a:pt x="16383" y="68580"/>
                    <a:pt x="25527" y="52578"/>
                    <a:pt x="37211" y="39624"/>
                  </a:cubicBezTo>
                  <a:cubicBezTo>
                    <a:pt x="49022" y="26670"/>
                    <a:pt x="63119" y="16764"/>
                    <a:pt x="79629" y="10160"/>
                  </a:cubicBezTo>
                  <a:cubicBezTo>
                    <a:pt x="96012" y="3429"/>
                    <a:pt x="114173" y="0"/>
                    <a:pt x="133985" y="0"/>
                  </a:cubicBez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37" name="Shape 530">
              <a:extLst>
                <a:ext uri="{FF2B5EF4-FFF2-40B4-BE49-F238E27FC236}">
                  <a16:creationId xmlns:a16="http://schemas.microsoft.com/office/drawing/2014/main" id="{21990F3B-AE06-FC6B-D8F8-19AFC805588D}"/>
                </a:ext>
              </a:extLst>
            </p:cNvPr>
            <p:cNvSpPr/>
            <p:nvPr/>
          </p:nvSpPr>
          <p:spPr>
            <a:xfrm>
              <a:off x="5237607" y="3028535"/>
              <a:ext cx="136715" cy="298865"/>
            </a:xfrm>
            <a:custGeom>
              <a:avLst/>
              <a:gdLst/>
              <a:ahLst/>
              <a:cxnLst/>
              <a:rect l="0" t="0" r="0" b="0"/>
              <a:pathLst>
                <a:path w="136715" h="298865">
                  <a:moveTo>
                    <a:pt x="136715" y="0"/>
                  </a:moveTo>
                  <a:lnTo>
                    <a:pt x="136715" y="48198"/>
                  </a:lnTo>
                  <a:lnTo>
                    <a:pt x="101346" y="56168"/>
                  </a:lnTo>
                  <a:cubicBezTo>
                    <a:pt x="91694" y="61629"/>
                    <a:pt x="83820" y="68868"/>
                    <a:pt x="77851" y="77885"/>
                  </a:cubicBezTo>
                  <a:cubicBezTo>
                    <a:pt x="71882" y="87029"/>
                    <a:pt x="67691" y="97570"/>
                    <a:pt x="65278" y="109762"/>
                  </a:cubicBezTo>
                  <a:cubicBezTo>
                    <a:pt x="62738" y="121827"/>
                    <a:pt x="61595" y="134654"/>
                    <a:pt x="61595" y="148243"/>
                  </a:cubicBezTo>
                  <a:cubicBezTo>
                    <a:pt x="61595" y="163992"/>
                    <a:pt x="62738" y="178215"/>
                    <a:pt x="65151" y="190788"/>
                  </a:cubicBezTo>
                  <a:cubicBezTo>
                    <a:pt x="67564" y="203361"/>
                    <a:pt x="71501" y="214029"/>
                    <a:pt x="77216" y="223046"/>
                  </a:cubicBezTo>
                  <a:cubicBezTo>
                    <a:pt x="82804" y="231936"/>
                    <a:pt x="90424" y="238794"/>
                    <a:pt x="99949" y="243493"/>
                  </a:cubicBezTo>
                  <a:cubicBezTo>
                    <a:pt x="109474" y="248193"/>
                    <a:pt x="121412" y="250478"/>
                    <a:pt x="135890" y="250478"/>
                  </a:cubicBezTo>
                  <a:lnTo>
                    <a:pt x="136715" y="250296"/>
                  </a:lnTo>
                  <a:lnTo>
                    <a:pt x="136715" y="298657"/>
                  </a:lnTo>
                  <a:lnTo>
                    <a:pt x="134112" y="298865"/>
                  </a:lnTo>
                  <a:cubicBezTo>
                    <a:pt x="111633" y="298865"/>
                    <a:pt x="92075" y="295944"/>
                    <a:pt x="75311" y="290102"/>
                  </a:cubicBezTo>
                  <a:cubicBezTo>
                    <a:pt x="58547" y="284260"/>
                    <a:pt x="44577" y="275243"/>
                    <a:pt x="33401" y="263178"/>
                  </a:cubicBezTo>
                  <a:cubicBezTo>
                    <a:pt x="22225" y="251113"/>
                    <a:pt x="13843" y="235873"/>
                    <a:pt x="8382" y="217204"/>
                  </a:cubicBezTo>
                  <a:cubicBezTo>
                    <a:pt x="2794" y="198662"/>
                    <a:pt x="0" y="176564"/>
                    <a:pt x="0" y="151164"/>
                  </a:cubicBezTo>
                  <a:cubicBezTo>
                    <a:pt x="0" y="127796"/>
                    <a:pt x="2921" y="106714"/>
                    <a:pt x="8890" y="88045"/>
                  </a:cubicBezTo>
                  <a:cubicBezTo>
                    <a:pt x="14859" y="69376"/>
                    <a:pt x="23749" y="53501"/>
                    <a:pt x="35433" y="40420"/>
                  </a:cubicBezTo>
                  <a:cubicBezTo>
                    <a:pt x="47244" y="27339"/>
                    <a:pt x="61722" y="17306"/>
                    <a:pt x="79121" y="10321"/>
                  </a:cubicBezTo>
                  <a:cubicBezTo>
                    <a:pt x="87757" y="6765"/>
                    <a:pt x="97123" y="4130"/>
                    <a:pt x="107188" y="2384"/>
                  </a:cubicBezTo>
                  <a:lnTo>
                    <a:pt x="136715" y="0"/>
                  </a:ln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38" name="Shape 531">
              <a:extLst>
                <a:ext uri="{FF2B5EF4-FFF2-40B4-BE49-F238E27FC236}">
                  <a16:creationId xmlns:a16="http://schemas.microsoft.com/office/drawing/2014/main" id="{404E25DF-3DAD-24F4-C0FE-4334BF23421F}"/>
                </a:ext>
              </a:extLst>
            </p:cNvPr>
            <p:cNvSpPr/>
            <p:nvPr/>
          </p:nvSpPr>
          <p:spPr>
            <a:xfrm>
              <a:off x="3431222" y="3028315"/>
              <a:ext cx="136716" cy="298877"/>
            </a:xfrm>
            <a:custGeom>
              <a:avLst/>
              <a:gdLst/>
              <a:ahLst/>
              <a:cxnLst/>
              <a:rect l="0" t="0" r="0" b="0"/>
              <a:pathLst>
                <a:path w="136716" h="298877">
                  <a:moveTo>
                    <a:pt x="2730" y="0"/>
                  </a:moveTo>
                  <a:cubicBezTo>
                    <a:pt x="24702" y="0"/>
                    <a:pt x="44005" y="2922"/>
                    <a:pt x="60642" y="8763"/>
                  </a:cubicBezTo>
                  <a:cubicBezTo>
                    <a:pt x="77407" y="14478"/>
                    <a:pt x="91377" y="23495"/>
                    <a:pt x="102679" y="35433"/>
                  </a:cubicBezTo>
                  <a:cubicBezTo>
                    <a:pt x="113855" y="47498"/>
                    <a:pt x="122365" y="62738"/>
                    <a:pt x="128079" y="81153"/>
                  </a:cubicBezTo>
                  <a:cubicBezTo>
                    <a:pt x="133795" y="99568"/>
                    <a:pt x="136716" y="121159"/>
                    <a:pt x="136716" y="146177"/>
                  </a:cubicBezTo>
                  <a:cubicBezTo>
                    <a:pt x="136716" y="170180"/>
                    <a:pt x="133795" y="191643"/>
                    <a:pt x="127826" y="210566"/>
                  </a:cubicBezTo>
                  <a:cubicBezTo>
                    <a:pt x="121857" y="229363"/>
                    <a:pt x="112967" y="245491"/>
                    <a:pt x="101155" y="258573"/>
                  </a:cubicBezTo>
                  <a:cubicBezTo>
                    <a:pt x="89472" y="271780"/>
                    <a:pt x="74867" y="281813"/>
                    <a:pt x="57595" y="288798"/>
                  </a:cubicBezTo>
                  <a:cubicBezTo>
                    <a:pt x="48895" y="292227"/>
                    <a:pt x="39529" y="294799"/>
                    <a:pt x="29496" y="296514"/>
                  </a:cubicBezTo>
                  <a:lnTo>
                    <a:pt x="0" y="298877"/>
                  </a:lnTo>
                  <a:lnTo>
                    <a:pt x="0" y="250516"/>
                  </a:lnTo>
                  <a:lnTo>
                    <a:pt x="35370" y="242698"/>
                  </a:lnTo>
                  <a:cubicBezTo>
                    <a:pt x="45022" y="237363"/>
                    <a:pt x="52896" y="229998"/>
                    <a:pt x="58738" y="220726"/>
                  </a:cubicBezTo>
                  <a:cubicBezTo>
                    <a:pt x="64707" y="211582"/>
                    <a:pt x="68898" y="200788"/>
                    <a:pt x="71438" y="188468"/>
                  </a:cubicBezTo>
                  <a:cubicBezTo>
                    <a:pt x="73851" y="176276"/>
                    <a:pt x="75121" y="163195"/>
                    <a:pt x="75121" y="149352"/>
                  </a:cubicBezTo>
                  <a:cubicBezTo>
                    <a:pt x="75121" y="134113"/>
                    <a:pt x="73851" y="120397"/>
                    <a:pt x="71565" y="107950"/>
                  </a:cubicBezTo>
                  <a:cubicBezTo>
                    <a:pt x="69152" y="95504"/>
                    <a:pt x="65088" y="84837"/>
                    <a:pt x="59373" y="75947"/>
                  </a:cubicBezTo>
                  <a:cubicBezTo>
                    <a:pt x="53658" y="67184"/>
                    <a:pt x="46038" y="60325"/>
                    <a:pt x="36513" y="55499"/>
                  </a:cubicBezTo>
                  <a:cubicBezTo>
                    <a:pt x="26988" y="50673"/>
                    <a:pt x="15049" y="48261"/>
                    <a:pt x="698" y="48261"/>
                  </a:cubicBezTo>
                  <a:lnTo>
                    <a:pt x="0" y="48418"/>
                  </a:lnTo>
                  <a:lnTo>
                    <a:pt x="0" y="220"/>
                  </a:lnTo>
                  <a:lnTo>
                    <a:pt x="2730" y="0"/>
                  </a:ln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39" name="Shape 532">
              <a:extLst>
                <a:ext uri="{FF2B5EF4-FFF2-40B4-BE49-F238E27FC236}">
                  <a16:creationId xmlns:a16="http://schemas.microsoft.com/office/drawing/2014/main" id="{5D8DDBC3-0175-CB75-74CF-6F8B2A044FA4}"/>
                </a:ext>
              </a:extLst>
            </p:cNvPr>
            <p:cNvSpPr/>
            <p:nvPr/>
          </p:nvSpPr>
          <p:spPr>
            <a:xfrm>
              <a:off x="5543677" y="3028315"/>
              <a:ext cx="188595" cy="299086"/>
            </a:xfrm>
            <a:custGeom>
              <a:avLst/>
              <a:gdLst/>
              <a:ahLst/>
              <a:cxnLst/>
              <a:rect l="0" t="0" r="0" b="0"/>
              <a:pathLst>
                <a:path w="188595" h="299086">
                  <a:moveTo>
                    <a:pt x="101727" y="0"/>
                  </a:moveTo>
                  <a:cubicBezTo>
                    <a:pt x="108585" y="0"/>
                    <a:pt x="115443" y="508"/>
                    <a:pt x="122301" y="1524"/>
                  </a:cubicBezTo>
                  <a:cubicBezTo>
                    <a:pt x="129159" y="2540"/>
                    <a:pt x="135509" y="4064"/>
                    <a:pt x="141478" y="5842"/>
                  </a:cubicBezTo>
                  <a:cubicBezTo>
                    <a:pt x="147447" y="7620"/>
                    <a:pt x="152781" y="9652"/>
                    <a:pt x="157353" y="11812"/>
                  </a:cubicBezTo>
                  <a:cubicBezTo>
                    <a:pt x="161925" y="14098"/>
                    <a:pt x="164973" y="15875"/>
                    <a:pt x="166497" y="17399"/>
                  </a:cubicBezTo>
                  <a:cubicBezTo>
                    <a:pt x="168021" y="18923"/>
                    <a:pt x="169037" y="20193"/>
                    <a:pt x="169545" y="21210"/>
                  </a:cubicBezTo>
                  <a:cubicBezTo>
                    <a:pt x="170053" y="22225"/>
                    <a:pt x="170434" y="23623"/>
                    <a:pt x="170815" y="25273"/>
                  </a:cubicBezTo>
                  <a:cubicBezTo>
                    <a:pt x="171196" y="27051"/>
                    <a:pt x="171450" y="29211"/>
                    <a:pt x="171704" y="31750"/>
                  </a:cubicBezTo>
                  <a:cubicBezTo>
                    <a:pt x="171831" y="34417"/>
                    <a:pt x="171831" y="37592"/>
                    <a:pt x="171831" y="41529"/>
                  </a:cubicBezTo>
                  <a:cubicBezTo>
                    <a:pt x="171831" y="45848"/>
                    <a:pt x="171704" y="49530"/>
                    <a:pt x="171577" y="52451"/>
                  </a:cubicBezTo>
                  <a:cubicBezTo>
                    <a:pt x="171323" y="55373"/>
                    <a:pt x="170942" y="57913"/>
                    <a:pt x="170434" y="59817"/>
                  </a:cubicBezTo>
                  <a:cubicBezTo>
                    <a:pt x="169926" y="61723"/>
                    <a:pt x="169164" y="63119"/>
                    <a:pt x="168148" y="64008"/>
                  </a:cubicBezTo>
                  <a:cubicBezTo>
                    <a:pt x="167259" y="64898"/>
                    <a:pt x="165862" y="65405"/>
                    <a:pt x="164211" y="65405"/>
                  </a:cubicBezTo>
                  <a:cubicBezTo>
                    <a:pt x="162687" y="65405"/>
                    <a:pt x="160020" y="64389"/>
                    <a:pt x="156464" y="62230"/>
                  </a:cubicBezTo>
                  <a:cubicBezTo>
                    <a:pt x="152908" y="60198"/>
                    <a:pt x="148463" y="57913"/>
                    <a:pt x="143256" y="55499"/>
                  </a:cubicBezTo>
                  <a:cubicBezTo>
                    <a:pt x="138049" y="52960"/>
                    <a:pt x="132080" y="50800"/>
                    <a:pt x="125222" y="48768"/>
                  </a:cubicBezTo>
                  <a:cubicBezTo>
                    <a:pt x="118364" y="46737"/>
                    <a:pt x="110871" y="45720"/>
                    <a:pt x="102616" y="45720"/>
                  </a:cubicBezTo>
                  <a:cubicBezTo>
                    <a:pt x="96266" y="45720"/>
                    <a:pt x="90678" y="46482"/>
                    <a:pt x="85979" y="48133"/>
                  </a:cubicBezTo>
                  <a:cubicBezTo>
                    <a:pt x="81153" y="49657"/>
                    <a:pt x="77216" y="51816"/>
                    <a:pt x="73914" y="54611"/>
                  </a:cubicBezTo>
                  <a:cubicBezTo>
                    <a:pt x="70739" y="57277"/>
                    <a:pt x="68453" y="60579"/>
                    <a:pt x="66802" y="64516"/>
                  </a:cubicBezTo>
                  <a:cubicBezTo>
                    <a:pt x="65278" y="68326"/>
                    <a:pt x="64516" y="72517"/>
                    <a:pt x="64516" y="76836"/>
                  </a:cubicBezTo>
                  <a:cubicBezTo>
                    <a:pt x="64516" y="83186"/>
                    <a:pt x="66294" y="88773"/>
                    <a:pt x="69723" y="93473"/>
                  </a:cubicBezTo>
                  <a:cubicBezTo>
                    <a:pt x="73279" y="98172"/>
                    <a:pt x="77978" y="102236"/>
                    <a:pt x="83820" y="105918"/>
                  </a:cubicBezTo>
                  <a:cubicBezTo>
                    <a:pt x="89662" y="109601"/>
                    <a:pt x="96393" y="113030"/>
                    <a:pt x="103759" y="116205"/>
                  </a:cubicBezTo>
                  <a:cubicBezTo>
                    <a:pt x="111252" y="119380"/>
                    <a:pt x="118745" y="122810"/>
                    <a:pt x="126492" y="126365"/>
                  </a:cubicBezTo>
                  <a:cubicBezTo>
                    <a:pt x="134239" y="129922"/>
                    <a:pt x="141859" y="133986"/>
                    <a:pt x="149352" y="138557"/>
                  </a:cubicBezTo>
                  <a:cubicBezTo>
                    <a:pt x="156718" y="143002"/>
                    <a:pt x="163322" y="148463"/>
                    <a:pt x="169164" y="154813"/>
                  </a:cubicBezTo>
                  <a:cubicBezTo>
                    <a:pt x="175006" y="161163"/>
                    <a:pt x="179705" y="168529"/>
                    <a:pt x="183261" y="177165"/>
                  </a:cubicBezTo>
                  <a:cubicBezTo>
                    <a:pt x="186817" y="185674"/>
                    <a:pt x="188595" y="195835"/>
                    <a:pt x="188595" y="207391"/>
                  </a:cubicBezTo>
                  <a:cubicBezTo>
                    <a:pt x="188595" y="222504"/>
                    <a:pt x="185801" y="235839"/>
                    <a:pt x="180086" y="247397"/>
                  </a:cubicBezTo>
                  <a:cubicBezTo>
                    <a:pt x="174498" y="258826"/>
                    <a:pt x="166751" y="268351"/>
                    <a:pt x="157099" y="275972"/>
                  </a:cubicBezTo>
                  <a:cubicBezTo>
                    <a:pt x="147447" y="283718"/>
                    <a:pt x="136144" y="289434"/>
                    <a:pt x="123190" y="293370"/>
                  </a:cubicBezTo>
                  <a:cubicBezTo>
                    <a:pt x="110236" y="297180"/>
                    <a:pt x="96393" y="299086"/>
                    <a:pt x="81661" y="299086"/>
                  </a:cubicBezTo>
                  <a:cubicBezTo>
                    <a:pt x="71755" y="299086"/>
                    <a:pt x="62484" y="298323"/>
                    <a:pt x="53848" y="296673"/>
                  </a:cubicBezTo>
                  <a:cubicBezTo>
                    <a:pt x="45339" y="295022"/>
                    <a:pt x="37719" y="293116"/>
                    <a:pt x="31242" y="290830"/>
                  </a:cubicBezTo>
                  <a:cubicBezTo>
                    <a:pt x="24638" y="288417"/>
                    <a:pt x="19177" y="286004"/>
                    <a:pt x="14859" y="283464"/>
                  </a:cubicBezTo>
                  <a:cubicBezTo>
                    <a:pt x="10414" y="280924"/>
                    <a:pt x="7239" y="278765"/>
                    <a:pt x="5334" y="276861"/>
                  </a:cubicBezTo>
                  <a:cubicBezTo>
                    <a:pt x="3429" y="274828"/>
                    <a:pt x="2032" y="272035"/>
                    <a:pt x="1143" y="268478"/>
                  </a:cubicBezTo>
                  <a:cubicBezTo>
                    <a:pt x="381" y="264795"/>
                    <a:pt x="0" y="259588"/>
                    <a:pt x="0" y="252730"/>
                  </a:cubicBezTo>
                  <a:cubicBezTo>
                    <a:pt x="0" y="248031"/>
                    <a:pt x="127" y="244222"/>
                    <a:pt x="381" y="241047"/>
                  </a:cubicBezTo>
                  <a:cubicBezTo>
                    <a:pt x="762" y="237998"/>
                    <a:pt x="1143" y="235459"/>
                    <a:pt x="1905" y="233553"/>
                  </a:cubicBezTo>
                  <a:cubicBezTo>
                    <a:pt x="2540" y="231522"/>
                    <a:pt x="3429" y="230251"/>
                    <a:pt x="4572" y="229363"/>
                  </a:cubicBezTo>
                  <a:cubicBezTo>
                    <a:pt x="5715" y="228600"/>
                    <a:pt x="6985" y="228092"/>
                    <a:pt x="8509" y="228092"/>
                  </a:cubicBezTo>
                  <a:cubicBezTo>
                    <a:pt x="10541" y="228092"/>
                    <a:pt x="13462" y="229363"/>
                    <a:pt x="17272" y="231775"/>
                  </a:cubicBezTo>
                  <a:cubicBezTo>
                    <a:pt x="21082" y="234315"/>
                    <a:pt x="25908" y="236982"/>
                    <a:pt x="31877" y="240030"/>
                  </a:cubicBezTo>
                  <a:cubicBezTo>
                    <a:pt x="37846" y="242951"/>
                    <a:pt x="44958" y="245618"/>
                    <a:pt x="53213" y="248159"/>
                  </a:cubicBezTo>
                  <a:cubicBezTo>
                    <a:pt x="61468" y="250572"/>
                    <a:pt x="70993" y="251841"/>
                    <a:pt x="81915" y="251841"/>
                  </a:cubicBezTo>
                  <a:cubicBezTo>
                    <a:pt x="89027" y="251841"/>
                    <a:pt x="95504" y="250952"/>
                    <a:pt x="101092" y="249301"/>
                  </a:cubicBezTo>
                  <a:cubicBezTo>
                    <a:pt x="106807" y="247523"/>
                    <a:pt x="111506" y="245111"/>
                    <a:pt x="115443" y="241936"/>
                  </a:cubicBezTo>
                  <a:cubicBezTo>
                    <a:pt x="119380" y="238888"/>
                    <a:pt x="122428" y="234950"/>
                    <a:pt x="124587" y="230378"/>
                  </a:cubicBezTo>
                  <a:cubicBezTo>
                    <a:pt x="126619" y="225806"/>
                    <a:pt x="127635" y="220599"/>
                    <a:pt x="127635" y="215012"/>
                  </a:cubicBezTo>
                  <a:cubicBezTo>
                    <a:pt x="127635" y="208407"/>
                    <a:pt x="125857" y="202819"/>
                    <a:pt x="122301" y="198120"/>
                  </a:cubicBezTo>
                  <a:cubicBezTo>
                    <a:pt x="118745" y="193422"/>
                    <a:pt x="114046" y="189230"/>
                    <a:pt x="108331" y="185674"/>
                  </a:cubicBezTo>
                  <a:cubicBezTo>
                    <a:pt x="102616" y="181991"/>
                    <a:pt x="96139" y="178563"/>
                    <a:pt x="88773" y="175388"/>
                  </a:cubicBezTo>
                  <a:cubicBezTo>
                    <a:pt x="81534" y="172213"/>
                    <a:pt x="74041" y="168784"/>
                    <a:pt x="66294" y="165227"/>
                  </a:cubicBezTo>
                  <a:cubicBezTo>
                    <a:pt x="58547" y="161672"/>
                    <a:pt x="51054" y="157607"/>
                    <a:pt x="43688" y="153036"/>
                  </a:cubicBezTo>
                  <a:cubicBezTo>
                    <a:pt x="36449" y="148463"/>
                    <a:pt x="29972" y="143002"/>
                    <a:pt x="24130" y="136779"/>
                  </a:cubicBezTo>
                  <a:cubicBezTo>
                    <a:pt x="18415" y="130429"/>
                    <a:pt x="13843" y="122937"/>
                    <a:pt x="10287" y="114300"/>
                  </a:cubicBezTo>
                  <a:cubicBezTo>
                    <a:pt x="6604" y="105664"/>
                    <a:pt x="4826" y="95377"/>
                    <a:pt x="4826" y="83313"/>
                  </a:cubicBezTo>
                  <a:cubicBezTo>
                    <a:pt x="4826" y="69469"/>
                    <a:pt x="7493" y="57277"/>
                    <a:pt x="12573" y="46737"/>
                  </a:cubicBezTo>
                  <a:cubicBezTo>
                    <a:pt x="17653" y="36323"/>
                    <a:pt x="24638" y="27560"/>
                    <a:pt x="33401" y="20701"/>
                  </a:cubicBezTo>
                  <a:cubicBezTo>
                    <a:pt x="42037" y="13716"/>
                    <a:pt x="52324" y="8510"/>
                    <a:pt x="64135" y="5080"/>
                  </a:cubicBezTo>
                  <a:cubicBezTo>
                    <a:pt x="75946" y="1651"/>
                    <a:pt x="88519" y="0"/>
                    <a:pt x="101727" y="0"/>
                  </a:cubicBez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40" name="Shape 533">
              <a:extLst>
                <a:ext uri="{FF2B5EF4-FFF2-40B4-BE49-F238E27FC236}">
                  <a16:creationId xmlns:a16="http://schemas.microsoft.com/office/drawing/2014/main" id="{B30EDCBB-F4E2-C9CF-2B53-E49A780CDC18}"/>
                </a:ext>
              </a:extLst>
            </p:cNvPr>
            <p:cNvSpPr/>
            <p:nvPr/>
          </p:nvSpPr>
          <p:spPr>
            <a:xfrm>
              <a:off x="5374323" y="3028315"/>
              <a:ext cx="136716" cy="298877"/>
            </a:xfrm>
            <a:custGeom>
              <a:avLst/>
              <a:gdLst/>
              <a:ahLst/>
              <a:cxnLst/>
              <a:rect l="0" t="0" r="0" b="0"/>
              <a:pathLst>
                <a:path w="136716" h="298877">
                  <a:moveTo>
                    <a:pt x="2730" y="0"/>
                  </a:moveTo>
                  <a:cubicBezTo>
                    <a:pt x="24702" y="0"/>
                    <a:pt x="44005" y="2922"/>
                    <a:pt x="60642" y="8763"/>
                  </a:cubicBezTo>
                  <a:cubicBezTo>
                    <a:pt x="77407" y="14478"/>
                    <a:pt x="91377" y="23495"/>
                    <a:pt x="102679" y="35433"/>
                  </a:cubicBezTo>
                  <a:cubicBezTo>
                    <a:pt x="113855" y="47498"/>
                    <a:pt x="122365" y="62738"/>
                    <a:pt x="128079" y="81153"/>
                  </a:cubicBezTo>
                  <a:cubicBezTo>
                    <a:pt x="133795" y="99568"/>
                    <a:pt x="136716" y="121159"/>
                    <a:pt x="136716" y="146177"/>
                  </a:cubicBezTo>
                  <a:cubicBezTo>
                    <a:pt x="136716" y="170180"/>
                    <a:pt x="133795" y="191643"/>
                    <a:pt x="127826" y="210566"/>
                  </a:cubicBezTo>
                  <a:cubicBezTo>
                    <a:pt x="121857" y="229363"/>
                    <a:pt x="112967" y="245491"/>
                    <a:pt x="101155" y="258573"/>
                  </a:cubicBezTo>
                  <a:cubicBezTo>
                    <a:pt x="89472" y="271780"/>
                    <a:pt x="74867" y="281813"/>
                    <a:pt x="57595" y="288798"/>
                  </a:cubicBezTo>
                  <a:cubicBezTo>
                    <a:pt x="48895" y="292227"/>
                    <a:pt x="39529" y="294799"/>
                    <a:pt x="29496" y="296514"/>
                  </a:cubicBezTo>
                  <a:lnTo>
                    <a:pt x="0" y="298877"/>
                  </a:lnTo>
                  <a:lnTo>
                    <a:pt x="0" y="250516"/>
                  </a:lnTo>
                  <a:lnTo>
                    <a:pt x="35370" y="242698"/>
                  </a:lnTo>
                  <a:cubicBezTo>
                    <a:pt x="45022" y="237363"/>
                    <a:pt x="52896" y="229998"/>
                    <a:pt x="58738" y="220726"/>
                  </a:cubicBezTo>
                  <a:cubicBezTo>
                    <a:pt x="64707" y="211582"/>
                    <a:pt x="68898" y="200788"/>
                    <a:pt x="71438" y="188468"/>
                  </a:cubicBezTo>
                  <a:cubicBezTo>
                    <a:pt x="73851" y="176276"/>
                    <a:pt x="75121" y="163195"/>
                    <a:pt x="75121" y="149352"/>
                  </a:cubicBezTo>
                  <a:cubicBezTo>
                    <a:pt x="75121" y="134113"/>
                    <a:pt x="73851" y="120397"/>
                    <a:pt x="71565" y="107950"/>
                  </a:cubicBezTo>
                  <a:cubicBezTo>
                    <a:pt x="69152" y="95504"/>
                    <a:pt x="65088" y="84837"/>
                    <a:pt x="59373" y="75947"/>
                  </a:cubicBezTo>
                  <a:cubicBezTo>
                    <a:pt x="53658" y="67184"/>
                    <a:pt x="46038" y="60325"/>
                    <a:pt x="36513" y="55499"/>
                  </a:cubicBezTo>
                  <a:cubicBezTo>
                    <a:pt x="26988" y="50673"/>
                    <a:pt x="15049" y="48261"/>
                    <a:pt x="698" y="48261"/>
                  </a:cubicBezTo>
                  <a:lnTo>
                    <a:pt x="0" y="48418"/>
                  </a:lnTo>
                  <a:lnTo>
                    <a:pt x="0" y="220"/>
                  </a:lnTo>
                  <a:lnTo>
                    <a:pt x="2730" y="0"/>
                  </a:lnTo>
                  <a:close/>
                </a:path>
              </a:pathLst>
            </a:custGeom>
            <a:ln w="0" cap="flat">
              <a:miter lim="127000"/>
            </a:ln>
          </p:spPr>
          <p:style>
            <a:lnRef idx="0">
              <a:srgbClr val="000000">
                <a:alpha val="0"/>
              </a:srgbClr>
            </a:lnRef>
            <a:fillRef idx="1">
              <a:srgbClr val="262626"/>
            </a:fillRef>
            <a:effectRef idx="0">
              <a:scrgbClr r="0" g="0" b="0"/>
            </a:effectRef>
            <a:fontRef idx="none"/>
          </p:style>
          <p:txBody>
            <a:bodyPr/>
            <a:lstStyle/>
            <a:p>
              <a:endParaRPr lang="es-CL"/>
            </a:p>
          </p:txBody>
        </p:sp>
        <p:sp>
          <p:nvSpPr>
            <p:cNvPr id="41" name="Shape 534">
              <a:extLst>
                <a:ext uri="{FF2B5EF4-FFF2-40B4-BE49-F238E27FC236}">
                  <a16:creationId xmlns:a16="http://schemas.microsoft.com/office/drawing/2014/main" id="{9C224F7A-946B-5390-6A2D-9EBFFCB757B3}"/>
                </a:ext>
              </a:extLst>
            </p:cNvPr>
            <p:cNvSpPr/>
            <p:nvPr/>
          </p:nvSpPr>
          <p:spPr>
            <a:xfrm>
              <a:off x="185877" y="3088640"/>
              <a:ext cx="81928" cy="122682"/>
            </a:xfrm>
            <a:custGeom>
              <a:avLst/>
              <a:gdLst/>
              <a:ahLst/>
              <a:cxnLst/>
              <a:rect l="0" t="0" r="0" b="0"/>
              <a:pathLst>
                <a:path w="81928" h="122682">
                  <a:moveTo>
                    <a:pt x="40843" y="0"/>
                  </a:moveTo>
                  <a:lnTo>
                    <a:pt x="0" y="122682"/>
                  </a:lnTo>
                  <a:lnTo>
                    <a:pt x="81928" y="122682"/>
                  </a:lnTo>
                  <a:lnTo>
                    <a:pt x="41072" y="0"/>
                  </a:ln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42" name="Shape 535">
              <a:extLst>
                <a:ext uri="{FF2B5EF4-FFF2-40B4-BE49-F238E27FC236}">
                  <a16:creationId xmlns:a16="http://schemas.microsoft.com/office/drawing/2014/main" id="{BF3CFABC-2419-52E8-5E68-82654BB75F6A}"/>
                </a:ext>
              </a:extLst>
            </p:cNvPr>
            <p:cNvSpPr/>
            <p:nvPr/>
          </p:nvSpPr>
          <p:spPr>
            <a:xfrm>
              <a:off x="458495" y="3078734"/>
              <a:ext cx="77686" cy="98044"/>
            </a:xfrm>
            <a:custGeom>
              <a:avLst/>
              <a:gdLst/>
              <a:ahLst/>
              <a:cxnLst/>
              <a:rect l="0" t="0" r="0" b="0"/>
              <a:pathLst>
                <a:path w="77686" h="98044">
                  <a:moveTo>
                    <a:pt x="0" y="0"/>
                  </a:moveTo>
                  <a:lnTo>
                    <a:pt x="0" y="98044"/>
                  </a:lnTo>
                  <a:lnTo>
                    <a:pt x="26340" y="98044"/>
                  </a:lnTo>
                  <a:cubicBezTo>
                    <a:pt x="35712" y="98044"/>
                    <a:pt x="43561" y="96774"/>
                    <a:pt x="49886" y="94234"/>
                  </a:cubicBezTo>
                  <a:cubicBezTo>
                    <a:pt x="56210" y="91694"/>
                    <a:pt x="61392" y="88138"/>
                    <a:pt x="65405" y="83693"/>
                  </a:cubicBezTo>
                  <a:cubicBezTo>
                    <a:pt x="69418" y="79121"/>
                    <a:pt x="72479" y="73660"/>
                    <a:pt x="74562" y="67310"/>
                  </a:cubicBezTo>
                  <a:cubicBezTo>
                    <a:pt x="76644" y="60960"/>
                    <a:pt x="77686" y="54102"/>
                    <a:pt x="77686" y="46736"/>
                  </a:cubicBezTo>
                  <a:cubicBezTo>
                    <a:pt x="77686" y="36576"/>
                    <a:pt x="75895" y="28194"/>
                    <a:pt x="72327" y="21717"/>
                  </a:cubicBezTo>
                  <a:cubicBezTo>
                    <a:pt x="68758" y="15113"/>
                    <a:pt x="64364" y="10287"/>
                    <a:pt x="59157" y="7112"/>
                  </a:cubicBezTo>
                  <a:cubicBezTo>
                    <a:pt x="53950" y="4064"/>
                    <a:pt x="48476" y="2032"/>
                    <a:pt x="42748" y="1270"/>
                  </a:cubicBezTo>
                  <a:cubicBezTo>
                    <a:pt x="37020" y="381"/>
                    <a:pt x="31102" y="0"/>
                    <a:pt x="24994"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43" name="Shape 536">
              <a:extLst>
                <a:ext uri="{FF2B5EF4-FFF2-40B4-BE49-F238E27FC236}">
                  <a16:creationId xmlns:a16="http://schemas.microsoft.com/office/drawing/2014/main" id="{7A97D6E4-F39B-3DC5-6AF9-B6D4A36670AA}"/>
                </a:ext>
              </a:extLst>
            </p:cNvPr>
            <p:cNvSpPr/>
            <p:nvPr/>
          </p:nvSpPr>
          <p:spPr>
            <a:xfrm>
              <a:off x="5299202" y="3076575"/>
              <a:ext cx="150241" cy="202437"/>
            </a:xfrm>
            <a:custGeom>
              <a:avLst/>
              <a:gdLst/>
              <a:ahLst/>
              <a:cxnLst/>
              <a:rect l="0" t="0" r="0" b="0"/>
              <a:pathLst>
                <a:path w="150241" h="202437">
                  <a:moveTo>
                    <a:pt x="75819" y="0"/>
                  </a:moveTo>
                  <a:cubicBezTo>
                    <a:pt x="61468" y="0"/>
                    <a:pt x="49403" y="2667"/>
                    <a:pt x="39751" y="8127"/>
                  </a:cubicBezTo>
                  <a:cubicBezTo>
                    <a:pt x="30099" y="13588"/>
                    <a:pt x="22225" y="20827"/>
                    <a:pt x="16256" y="29845"/>
                  </a:cubicBezTo>
                  <a:cubicBezTo>
                    <a:pt x="10287" y="38988"/>
                    <a:pt x="6096" y="49530"/>
                    <a:pt x="3683" y="61722"/>
                  </a:cubicBezTo>
                  <a:cubicBezTo>
                    <a:pt x="1143" y="73787"/>
                    <a:pt x="0" y="86613"/>
                    <a:pt x="0" y="100202"/>
                  </a:cubicBezTo>
                  <a:cubicBezTo>
                    <a:pt x="0" y="115951"/>
                    <a:pt x="1143" y="130175"/>
                    <a:pt x="3556" y="142748"/>
                  </a:cubicBezTo>
                  <a:cubicBezTo>
                    <a:pt x="5969" y="155321"/>
                    <a:pt x="9906" y="165988"/>
                    <a:pt x="15621" y="175006"/>
                  </a:cubicBezTo>
                  <a:cubicBezTo>
                    <a:pt x="21209" y="183896"/>
                    <a:pt x="28829" y="190753"/>
                    <a:pt x="38354" y="195452"/>
                  </a:cubicBezTo>
                  <a:cubicBezTo>
                    <a:pt x="47879" y="200152"/>
                    <a:pt x="59817" y="202437"/>
                    <a:pt x="74295" y="202437"/>
                  </a:cubicBezTo>
                  <a:cubicBezTo>
                    <a:pt x="88773" y="202437"/>
                    <a:pt x="100838" y="199771"/>
                    <a:pt x="110490" y="194437"/>
                  </a:cubicBezTo>
                  <a:cubicBezTo>
                    <a:pt x="120142" y="189102"/>
                    <a:pt x="128016" y="181737"/>
                    <a:pt x="133858" y="172465"/>
                  </a:cubicBezTo>
                  <a:cubicBezTo>
                    <a:pt x="139827" y="163322"/>
                    <a:pt x="144018" y="152527"/>
                    <a:pt x="146558" y="140208"/>
                  </a:cubicBezTo>
                  <a:cubicBezTo>
                    <a:pt x="148971" y="128015"/>
                    <a:pt x="150241" y="114935"/>
                    <a:pt x="150241" y="101092"/>
                  </a:cubicBezTo>
                  <a:cubicBezTo>
                    <a:pt x="150241" y="85852"/>
                    <a:pt x="148971" y="72136"/>
                    <a:pt x="146685" y="59689"/>
                  </a:cubicBezTo>
                  <a:cubicBezTo>
                    <a:pt x="144272" y="47244"/>
                    <a:pt x="140208" y="36576"/>
                    <a:pt x="134493" y="27686"/>
                  </a:cubicBezTo>
                  <a:cubicBezTo>
                    <a:pt x="128778" y="18923"/>
                    <a:pt x="121158" y="12064"/>
                    <a:pt x="111633" y="7238"/>
                  </a:cubicBezTo>
                  <a:cubicBezTo>
                    <a:pt x="102108" y="2412"/>
                    <a:pt x="90170" y="0"/>
                    <a:pt x="75819"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44" name="Shape 537">
              <a:extLst>
                <a:ext uri="{FF2B5EF4-FFF2-40B4-BE49-F238E27FC236}">
                  <a16:creationId xmlns:a16="http://schemas.microsoft.com/office/drawing/2014/main" id="{EB76196B-77DC-05E2-5DF7-2B692B873BBD}"/>
                </a:ext>
              </a:extLst>
            </p:cNvPr>
            <p:cNvSpPr/>
            <p:nvPr/>
          </p:nvSpPr>
          <p:spPr>
            <a:xfrm>
              <a:off x="3356102" y="3076575"/>
              <a:ext cx="150241" cy="202437"/>
            </a:xfrm>
            <a:custGeom>
              <a:avLst/>
              <a:gdLst/>
              <a:ahLst/>
              <a:cxnLst/>
              <a:rect l="0" t="0" r="0" b="0"/>
              <a:pathLst>
                <a:path w="150241" h="202437">
                  <a:moveTo>
                    <a:pt x="75819" y="0"/>
                  </a:moveTo>
                  <a:cubicBezTo>
                    <a:pt x="61468" y="0"/>
                    <a:pt x="49403" y="2667"/>
                    <a:pt x="39751" y="8127"/>
                  </a:cubicBezTo>
                  <a:cubicBezTo>
                    <a:pt x="30099" y="13588"/>
                    <a:pt x="22225" y="20827"/>
                    <a:pt x="16256" y="29845"/>
                  </a:cubicBezTo>
                  <a:cubicBezTo>
                    <a:pt x="10287" y="38988"/>
                    <a:pt x="6096" y="49530"/>
                    <a:pt x="3683" y="61722"/>
                  </a:cubicBezTo>
                  <a:cubicBezTo>
                    <a:pt x="1143" y="73787"/>
                    <a:pt x="0" y="86613"/>
                    <a:pt x="0" y="100202"/>
                  </a:cubicBezTo>
                  <a:cubicBezTo>
                    <a:pt x="0" y="115951"/>
                    <a:pt x="1143" y="130175"/>
                    <a:pt x="3556" y="142748"/>
                  </a:cubicBezTo>
                  <a:cubicBezTo>
                    <a:pt x="5969" y="155321"/>
                    <a:pt x="9906" y="165988"/>
                    <a:pt x="15621" y="175006"/>
                  </a:cubicBezTo>
                  <a:cubicBezTo>
                    <a:pt x="21209" y="183896"/>
                    <a:pt x="28829" y="190753"/>
                    <a:pt x="38354" y="195452"/>
                  </a:cubicBezTo>
                  <a:cubicBezTo>
                    <a:pt x="47879" y="200152"/>
                    <a:pt x="59817" y="202437"/>
                    <a:pt x="74295" y="202437"/>
                  </a:cubicBezTo>
                  <a:cubicBezTo>
                    <a:pt x="88773" y="202437"/>
                    <a:pt x="100838" y="199771"/>
                    <a:pt x="110490" y="194437"/>
                  </a:cubicBezTo>
                  <a:cubicBezTo>
                    <a:pt x="120142" y="189102"/>
                    <a:pt x="128016" y="181737"/>
                    <a:pt x="133858" y="172465"/>
                  </a:cubicBezTo>
                  <a:cubicBezTo>
                    <a:pt x="139827" y="163322"/>
                    <a:pt x="144018" y="152527"/>
                    <a:pt x="146558" y="140208"/>
                  </a:cubicBezTo>
                  <a:cubicBezTo>
                    <a:pt x="148971" y="128015"/>
                    <a:pt x="150241" y="114935"/>
                    <a:pt x="150241" y="101092"/>
                  </a:cubicBezTo>
                  <a:cubicBezTo>
                    <a:pt x="150241" y="85852"/>
                    <a:pt x="148971" y="72136"/>
                    <a:pt x="146685" y="59689"/>
                  </a:cubicBezTo>
                  <a:cubicBezTo>
                    <a:pt x="144272" y="47244"/>
                    <a:pt x="140208" y="36576"/>
                    <a:pt x="134493" y="27686"/>
                  </a:cubicBezTo>
                  <a:cubicBezTo>
                    <a:pt x="128778" y="18923"/>
                    <a:pt x="121158" y="12064"/>
                    <a:pt x="111633" y="7238"/>
                  </a:cubicBezTo>
                  <a:cubicBezTo>
                    <a:pt x="102108" y="2412"/>
                    <a:pt x="90170" y="0"/>
                    <a:pt x="75819"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45" name="Shape 538">
              <a:extLst>
                <a:ext uri="{FF2B5EF4-FFF2-40B4-BE49-F238E27FC236}">
                  <a16:creationId xmlns:a16="http://schemas.microsoft.com/office/drawing/2014/main" id="{D378506E-CEAC-08EA-A0A8-FDD0D6AEBBFE}"/>
                </a:ext>
              </a:extLst>
            </p:cNvPr>
            <p:cNvSpPr/>
            <p:nvPr/>
          </p:nvSpPr>
          <p:spPr>
            <a:xfrm>
              <a:off x="2743962" y="3076575"/>
              <a:ext cx="150241" cy="202437"/>
            </a:xfrm>
            <a:custGeom>
              <a:avLst/>
              <a:gdLst/>
              <a:ahLst/>
              <a:cxnLst/>
              <a:rect l="0" t="0" r="0" b="0"/>
              <a:pathLst>
                <a:path w="150241" h="202437">
                  <a:moveTo>
                    <a:pt x="75819" y="0"/>
                  </a:moveTo>
                  <a:cubicBezTo>
                    <a:pt x="61468" y="0"/>
                    <a:pt x="49403" y="2667"/>
                    <a:pt x="39751" y="8127"/>
                  </a:cubicBezTo>
                  <a:cubicBezTo>
                    <a:pt x="29972" y="13588"/>
                    <a:pt x="22225" y="20827"/>
                    <a:pt x="16256" y="29845"/>
                  </a:cubicBezTo>
                  <a:cubicBezTo>
                    <a:pt x="10287" y="38988"/>
                    <a:pt x="6096" y="49530"/>
                    <a:pt x="3683" y="61722"/>
                  </a:cubicBezTo>
                  <a:cubicBezTo>
                    <a:pt x="1143" y="73787"/>
                    <a:pt x="0" y="86613"/>
                    <a:pt x="0" y="100202"/>
                  </a:cubicBezTo>
                  <a:cubicBezTo>
                    <a:pt x="0" y="115951"/>
                    <a:pt x="1143" y="130175"/>
                    <a:pt x="3556" y="142748"/>
                  </a:cubicBezTo>
                  <a:cubicBezTo>
                    <a:pt x="5969" y="155321"/>
                    <a:pt x="9906" y="165988"/>
                    <a:pt x="15621" y="175006"/>
                  </a:cubicBezTo>
                  <a:cubicBezTo>
                    <a:pt x="21209" y="183896"/>
                    <a:pt x="28829" y="190753"/>
                    <a:pt x="38354" y="195452"/>
                  </a:cubicBezTo>
                  <a:cubicBezTo>
                    <a:pt x="47879" y="200152"/>
                    <a:pt x="59817" y="202437"/>
                    <a:pt x="74295" y="202437"/>
                  </a:cubicBezTo>
                  <a:cubicBezTo>
                    <a:pt x="88773" y="202437"/>
                    <a:pt x="100838" y="199771"/>
                    <a:pt x="110490" y="194437"/>
                  </a:cubicBezTo>
                  <a:cubicBezTo>
                    <a:pt x="120142" y="189102"/>
                    <a:pt x="128016" y="181737"/>
                    <a:pt x="133858" y="172465"/>
                  </a:cubicBezTo>
                  <a:cubicBezTo>
                    <a:pt x="139827" y="163322"/>
                    <a:pt x="144018" y="152527"/>
                    <a:pt x="146558" y="140208"/>
                  </a:cubicBezTo>
                  <a:cubicBezTo>
                    <a:pt x="148971" y="128015"/>
                    <a:pt x="150241" y="114935"/>
                    <a:pt x="150241" y="101092"/>
                  </a:cubicBezTo>
                  <a:cubicBezTo>
                    <a:pt x="150241" y="85852"/>
                    <a:pt x="148971" y="72136"/>
                    <a:pt x="146685" y="59689"/>
                  </a:cubicBezTo>
                  <a:cubicBezTo>
                    <a:pt x="144272" y="47244"/>
                    <a:pt x="140208" y="36576"/>
                    <a:pt x="134493" y="27686"/>
                  </a:cubicBezTo>
                  <a:cubicBezTo>
                    <a:pt x="128778" y="18923"/>
                    <a:pt x="121158" y="12064"/>
                    <a:pt x="111633" y="7238"/>
                  </a:cubicBezTo>
                  <a:cubicBezTo>
                    <a:pt x="102108" y="2412"/>
                    <a:pt x="90170" y="0"/>
                    <a:pt x="75819"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46" name="Shape 539">
              <a:extLst>
                <a:ext uri="{FF2B5EF4-FFF2-40B4-BE49-F238E27FC236}">
                  <a16:creationId xmlns:a16="http://schemas.microsoft.com/office/drawing/2014/main" id="{C58F5F05-37B8-FCB7-F352-7FC67346FB92}"/>
                </a:ext>
              </a:extLst>
            </p:cNvPr>
            <p:cNvSpPr/>
            <p:nvPr/>
          </p:nvSpPr>
          <p:spPr>
            <a:xfrm>
              <a:off x="1247902" y="3076575"/>
              <a:ext cx="150241" cy="202437"/>
            </a:xfrm>
            <a:custGeom>
              <a:avLst/>
              <a:gdLst/>
              <a:ahLst/>
              <a:cxnLst/>
              <a:rect l="0" t="0" r="0" b="0"/>
              <a:pathLst>
                <a:path w="150241" h="202437">
                  <a:moveTo>
                    <a:pt x="75819" y="0"/>
                  </a:moveTo>
                  <a:cubicBezTo>
                    <a:pt x="61468" y="0"/>
                    <a:pt x="49403" y="2667"/>
                    <a:pt x="39751" y="8127"/>
                  </a:cubicBezTo>
                  <a:cubicBezTo>
                    <a:pt x="30099" y="13588"/>
                    <a:pt x="22225" y="20827"/>
                    <a:pt x="16256" y="29845"/>
                  </a:cubicBezTo>
                  <a:cubicBezTo>
                    <a:pt x="10287" y="38988"/>
                    <a:pt x="6096" y="49530"/>
                    <a:pt x="3683" y="61722"/>
                  </a:cubicBezTo>
                  <a:cubicBezTo>
                    <a:pt x="1143" y="73787"/>
                    <a:pt x="0" y="86613"/>
                    <a:pt x="0" y="100202"/>
                  </a:cubicBezTo>
                  <a:cubicBezTo>
                    <a:pt x="0" y="115951"/>
                    <a:pt x="1143" y="130175"/>
                    <a:pt x="3556" y="142748"/>
                  </a:cubicBezTo>
                  <a:cubicBezTo>
                    <a:pt x="5969" y="155321"/>
                    <a:pt x="9906" y="165988"/>
                    <a:pt x="15621" y="175006"/>
                  </a:cubicBezTo>
                  <a:cubicBezTo>
                    <a:pt x="21209" y="183896"/>
                    <a:pt x="28829" y="190753"/>
                    <a:pt x="38354" y="195452"/>
                  </a:cubicBezTo>
                  <a:cubicBezTo>
                    <a:pt x="47879" y="200152"/>
                    <a:pt x="59817" y="202437"/>
                    <a:pt x="74295" y="202437"/>
                  </a:cubicBezTo>
                  <a:cubicBezTo>
                    <a:pt x="88773" y="202437"/>
                    <a:pt x="100838" y="199771"/>
                    <a:pt x="110490" y="194437"/>
                  </a:cubicBezTo>
                  <a:cubicBezTo>
                    <a:pt x="120142" y="189102"/>
                    <a:pt x="128016" y="181737"/>
                    <a:pt x="133858" y="172465"/>
                  </a:cubicBezTo>
                  <a:cubicBezTo>
                    <a:pt x="139827" y="163322"/>
                    <a:pt x="144018" y="152527"/>
                    <a:pt x="146558" y="140208"/>
                  </a:cubicBezTo>
                  <a:cubicBezTo>
                    <a:pt x="148971" y="128015"/>
                    <a:pt x="150241" y="114935"/>
                    <a:pt x="150241" y="101092"/>
                  </a:cubicBezTo>
                  <a:cubicBezTo>
                    <a:pt x="150241" y="85852"/>
                    <a:pt x="148971" y="72136"/>
                    <a:pt x="146685" y="59689"/>
                  </a:cubicBezTo>
                  <a:cubicBezTo>
                    <a:pt x="144272" y="47244"/>
                    <a:pt x="140208" y="36576"/>
                    <a:pt x="134493" y="27686"/>
                  </a:cubicBezTo>
                  <a:cubicBezTo>
                    <a:pt x="128778" y="18923"/>
                    <a:pt x="121158" y="12064"/>
                    <a:pt x="111633" y="7238"/>
                  </a:cubicBezTo>
                  <a:cubicBezTo>
                    <a:pt x="102108" y="2412"/>
                    <a:pt x="90170" y="0"/>
                    <a:pt x="75819"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47" name="Shape 540">
              <a:extLst>
                <a:ext uri="{FF2B5EF4-FFF2-40B4-BE49-F238E27FC236}">
                  <a16:creationId xmlns:a16="http://schemas.microsoft.com/office/drawing/2014/main" id="{70933C73-9BED-B3E9-C32B-8BD72DA947EB}"/>
                </a:ext>
              </a:extLst>
            </p:cNvPr>
            <p:cNvSpPr/>
            <p:nvPr/>
          </p:nvSpPr>
          <p:spPr>
            <a:xfrm>
              <a:off x="4998847" y="3033395"/>
              <a:ext cx="220980" cy="290322"/>
            </a:xfrm>
            <a:custGeom>
              <a:avLst/>
              <a:gdLst/>
              <a:ahLst/>
              <a:cxnLst/>
              <a:rect l="0" t="0" r="0" b="0"/>
              <a:pathLst>
                <a:path w="220980" h="290322">
                  <a:moveTo>
                    <a:pt x="8763" y="0"/>
                  </a:moveTo>
                  <a:lnTo>
                    <a:pt x="212344" y="0"/>
                  </a:lnTo>
                  <a:cubicBezTo>
                    <a:pt x="213614" y="0"/>
                    <a:pt x="214884" y="508"/>
                    <a:pt x="216027" y="1270"/>
                  </a:cubicBezTo>
                  <a:cubicBezTo>
                    <a:pt x="217170" y="2159"/>
                    <a:pt x="218059" y="3429"/>
                    <a:pt x="218821" y="5334"/>
                  </a:cubicBezTo>
                  <a:cubicBezTo>
                    <a:pt x="219583" y="7112"/>
                    <a:pt x="220091" y="9652"/>
                    <a:pt x="220472" y="12827"/>
                  </a:cubicBezTo>
                  <a:cubicBezTo>
                    <a:pt x="220853" y="15875"/>
                    <a:pt x="220980" y="19685"/>
                    <a:pt x="220980" y="24130"/>
                  </a:cubicBezTo>
                  <a:cubicBezTo>
                    <a:pt x="220980" y="28448"/>
                    <a:pt x="220853" y="32131"/>
                    <a:pt x="220472" y="35179"/>
                  </a:cubicBezTo>
                  <a:cubicBezTo>
                    <a:pt x="220091" y="38227"/>
                    <a:pt x="219583" y="40767"/>
                    <a:pt x="218821" y="42545"/>
                  </a:cubicBezTo>
                  <a:cubicBezTo>
                    <a:pt x="218059" y="44450"/>
                    <a:pt x="217170" y="45847"/>
                    <a:pt x="216027" y="46736"/>
                  </a:cubicBezTo>
                  <a:cubicBezTo>
                    <a:pt x="214884" y="47625"/>
                    <a:pt x="213614" y="48006"/>
                    <a:pt x="212344" y="48006"/>
                  </a:cubicBezTo>
                  <a:lnTo>
                    <a:pt x="139954" y="48006"/>
                  </a:lnTo>
                  <a:lnTo>
                    <a:pt x="139954" y="280924"/>
                  </a:lnTo>
                  <a:cubicBezTo>
                    <a:pt x="139954" y="282321"/>
                    <a:pt x="139446" y="283718"/>
                    <a:pt x="138557" y="284861"/>
                  </a:cubicBezTo>
                  <a:cubicBezTo>
                    <a:pt x="137541" y="286131"/>
                    <a:pt x="136017" y="287020"/>
                    <a:pt x="133731" y="287782"/>
                  </a:cubicBezTo>
                  <a:cubicBezTo>
                    <a:pt x="131445" y="288544"/>
                    <a:pt x="128524" y="289179"/>
                    <a:pt x="124714" y="289560"/>
                  </a:cubicBezTo>
                  <a:cubicBezTo>
                    <a:pt x="120904" y="290068"/>
                    <a:pt x="116205" y="290322"/>
                    <a:pt x="110490" y="290322"/>
                  </a:cubicBezTo>
                  <a:cubicBezTo>
                    <a:pt x="104902" y="290322"/>
                    <a:pt x="100076" y="290068"/>
                    <a:pt x="96393" y="289560"/>
                  </a:cubicBezTo>
                  <a:cubicBezTo>
                    <a:pt x="92583" y="289179"/>
                    <a:pt x="89535" y="288544"/>
                    <a:pt x="87249" y="287782"/>
                  </a:cubicBezTo>
                  <a:cubicBezTo>
                    <a:pt x="85090" y="287020"/>
                    <a:pt x="83439" y="286131"/>
                    <a:pt x="82550" y="284861"/>
                  </a:cubicBezTo>
                  <a:cubicBezTo>
                    <a:pt x="81534" y="283718"/>
                    <a:pt x="81026" y="282321"/>
                    <a:pt x="81026" y="280924"/>
                  </a:cubicBezTo>
                  <a:lnTo>
                    <a:pt x="81026" y="48006"/>
                  </a:lnTo>
                  <a:lnTo>
                    <a:pt x="8763" y="48006"/>
                  </a:lnTo>
                  <a:cubicBezTo>
                    <a:pt x="7239" y="48006"/>
                    <a:pt x="5969" y="47625"/>
                    <a:pt x="4953" y="46736"/>
                  </a:cubicBezTo>
                  <a:cubicBezTo>
                    <a:pt x="3937" y="45847"/>
                    <a:pt x="3048" y="44450"/>
                    <a:pt x="2286" y="42545"/>
                  </a:cubicBezTo>
                  <a:cubicBezTo>
                    <a:pt x="1524" y="40767"/>
                    <a:pt x="889" y="38227"/>
                    <a:pt x="508" y="35179"/>
                  </a:cubicBezTo>
                  <a:cubicBezTo>
                    <a:pt x="254" y="32131"/>
                    <a:pt x="0" y="28448"/>
                    <a:pt x="0" y="24130"/>
                  </a:cubicBezTo>
                  <a:cubicBezTo>
                    <a:pt x="0" y="19685"/>
                    <a:pt x="254" y="15875"/>
                    <a:pt x="508" y="12827"/>
                  </a:cubicBezTo>
                  <a:cubicBezTo>
                    <a:pt x="889" y="9652"/>
                    <a:pt x="1524" y="7112"/>
                    <a:pt x="2286" y="5334"/>
                  </a:cubicBezTo>
                  <a:cubicBezTo>
                    <a:pt x="3048" y="3429"/>
                    <a:pt x="3937" y="2159"/>
                    <a:pt x="4953" y="1270"/>
                  </a:cubicBezTo>
                  <a:cubicBezTo>
                    <a:pt x="5969" y="508"/>
                    <a:pt x="7239" y="0"/>
                    <a:pt x="8763"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48" name="Shape 541">
              <a:extLst>
                <a:ext uri="{FF2B5EF4-FFF2-40B4-BE49-F238E27FC236}">
                  <a16:creationId xmlns:a16="http://schemas.microsoft.com/office/drawing/2014/main" id="{6C845D59-94AF-8EB4-7727-D0584DCE0D72}"/>
                </a:ext>
              </a:extLst>
            </p:cNvPr>
            <p:cNvSpPr/>
            <p:nvPr/>
          </p:nvSpPr>
          <p:spPr>
            <a:xfrm>
              <a:off x="4501896" y="3033395"/>
              <a:ext cx="171196" cy="288925"/>
            </a:xfrm>
            <a:custGeom>
              <a:avLst/>
              <a:gdLst/>
              <a:ahLst/>
              <a:cxnLst/>
              <a:rect l="0" t="0" r="0" b="0"/>
              <a:pathLst>
                <a:path w="171196" h="288925">
                  <a:moveTo>
                    <a:pt x="17399" y="0"/>
                  </a:moveTo>
                  <a:lnTo>
                    <a:pt x="161671" y="0"/>
                  </a:lnTo>
                  <a:cubicBezTo>
                    <a:pt x="162941" y="0"/>
                    <a:pt x="164084" y="381"/>
                    <a:pt x="165227" y="1143"/>
                  </a:cubicBezTo>
                  <a:cubicBezTo>
                    <a:pt x="166243" y="1905"/>
                    <a:pt x="167132" y="3175"/>
                    <a:pt x="167894" y="5080"/>
                  </a:cubicBezTo>
                  <a:cubicBezTo>
                    <a:pt x="168656" y="6985"/>
                    <a:pt x="169164" y="9271"/>
                    <a:pt x="169545" y="12192"/>
                  </a:cubicBezTo>
                  <a:cubicBezTo>
                    <a:pt x="169926" y="15113"/>
                    <a:pt x="170053" y="18796"/>
                    <a:pt x="170053" y="23241"/>
                  </a:cubicBezTo>
                  <a:cubicBezTo>
                    <a:pt x="170053" y="27432"/>
                    <a:pt x="169926" y="30988"/>
                    <a:pt x="169545" y="33909"/>
                  </a:cubicBezTo>
                  <a:cubicBezTo>
                    <a:pt x="169164" y="36830"/>
                    <a:pt x="168656" y="39116"/>
                    <a:pt x="167894" y="40894"/>
                  </a:cubicBezTo>
                  <a:cubicBezTo>
                    <a:pt x="167132" y="42672"/>
                    <a:pt x="166243" y="43942"/>
                    <a:pt x="165227" y="44831"/>
                  </a:cubicBezTo>
                  <a:cubicBezTo>
                    <a:pt x="164084" y="45593"/>
                    <a:pt x="162941" y="45974"/>
                    <a:pt x="161671" y="45974"/>
                  </a:cubicBezTo>
                  <a:lnTo>
                    <a:pt x="58420" y="45974"/>
                  </a:lnTo>
                  <a:lnTo>
                    <a:pt x="58420" y="116586"/>
                  </a:lnTo>
                  <a:lnTo>
                    <a:pt x="145796" y="116586"/>
                  </a:lnTo>
                  <a:cubicBezTo>
                    <a:pt x="147066" y="116586"/>
                    <a:pt x="148336" y="116967"/>
                    <a:pt x="149479" y="117856"/>
                  </a:cubicBezTo>
                  <a:cubicBezTo>
                    <a:pt x="150495" y="118618"/>
                    <a:pt x="151511" y="119888"/>
                    <a:pt x="152273" y="121666"/>
                  </a:cubicBezTo>
                  <a:cubicBezTo>
                    <a:pt x="153035" y="123317"/>
                    <a:pt x="153543" y="125603"/>
                    <a:pt x="153924" y="128524"/>
                  </a:cubicBezTo>
                  <a:cubicBezTo>
                    <a:pt x="154305" y="131445"/>
                    <a:pt x="154432" y="135001"/>
                    <a:pt x="154432" y="139192"/>
                  </a:cubicBezTo>
                  <a:cubicBezTo>
                    <a:pt x="154432" y="143383"/>
                    <a:pt x="154305" y="147066"/>
                    <a:pt x="153924" y="149860"/>
                  </a:cubicBezTo>
                  <a:cubicBezTo>
                    <a:pt x="153543" y="152654"/>
                    <a:pt x="153035" y="154940"/>
                    <a:pt x="152273" y="156591"/>
                  </a:cubicBezTo>
                  <a:cubicBezTo>
                    <a:pt x="151511" y="158369"/>
                    <a:pt x="150495" y="159639"/>
                    <a:pt x="149479" y="160274"/>
                  </a:cubicBezTo>
                  <a:cubicBezTo>
                    <a:pt x="148336" y="161036"/>
                    <a:pt x="147066" y="161417"/>
                    <a:pt x="145796" y="161417"/>
                  </a:cubicBezTo>
                  <a:lnTo>
                    <a:pt x="58420" y="161417"/>
                  </a:lnTo>
                  <a:lnTo>
                    <a:pt x="58420" y="242951"/>
                  </a:lnTo>
                  <a:lnTo>
                    <a:pt x="162560" y="242951"/>
                  </a:lnTo>
                  <a:cubicBezTo>
                    <a:pt x="163830" y="242951"/>
                    <a:pt x="165100" y="243332"/>
                    <a:pt x="166243" y="244221"/>
                  </a:cubicBezTo>
                  <a:cubicBezTo>
                    <a:pt x="167259" y="244983"/>
                    <a:pt x="168275" y="246253"/>
                    <a:pt x="169037" y="248031"/>
                  </a:cubicBezTo>
                  <a:cubicBezTo>
                    <a:pt x="169672" y="249809"/>
                    <a:pt x="170307" y="252222"/>
                    <a:pt x="170688" y="255143"/>
                  </a:cubicBezTo>
                  <a:cubicBezTo>
                    <a:pt x="171069" y="258064"/>
                    <a:pt x="171196" y="261620"/>
                    <a:pt x="171196" y="265938"/>
                  </a:cubicBezTo>
                  <a:cubicBezTo>
                    <a:pt x="171196" y="270256"/>
                    <a:pt x="171069" y="273812"/>
                    <a:pt x="170688" y="276733"/>
                  </a:cubicBezTo>
                  <a:cubicBezTo>
                    <a:pt x="170307" y="279654"/>
                    <a:pt x="169672" y="282067"/>
                    <a:pt x="169037" y="283845"/>
                  </a:cubicBezTo>
                  <a:cubicBezTo>
                    <a:pt x="168275" y="285623"/>
                    <a:pt x="167259" y="286893"/>
                    <a:pt x="166243" y="287655"/>
                  </a:cubicBezTo>
                  <a:cubicBezTo>
                    <a:pt x="165100" y="288544"/>
                    <a:pt x="163830" y="288925"/>
                    <a:pt x="162560" y="288925"/>
                  </a:cubicBezTo>
                  <a:lnTo>
                    <a:pt x="17399" y="288925"/>
                  </a:lnTo>
                  <a:cubicBezTo>
                    <a:pt x="12446" y="288925"/>
                    <a:pt x="8382" y="287528"/>
                    <a:pt x="4953" y="284607"/>
                  </a:cubicBezTo>
                  <a:cubicBezTo>
                    <a:pt x="1651" y="281686"/>
                    <a:pt x="0" y="276987"/>
                    <a:pt x="0" y="270383"/>
                  </a:cubicBezTo>
                  <a:lnTo>
                    <a:pt x="0" y="18542"/>
                  </a:lnTo>
                  <a:cubicBezTo>
                    <a:pt x="0" y="12065"/>
                    <a:pt x="1651" y="7366"/>
                    <a:pt x="4953" y="4445"/>
                  </a:cubicBezTo>
                  <a:cubicBezTo>
                    <a:pt x="8382" y="1524"/>
                    <a:pt x="12446" y="0"/>
                    <a:pt x="17399"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49" name="Shape 542">
              <a:extLst>
                <a:ext uri="{FF2B5EF4-FFF2-40B4-BE49-F238E27FC236}">
                  <a16:creationId xmlns:a16="http://schemas.microsoft.com/office/drawing/2014/main" id="{55BAF2A0-8A73-1746-34E5-45BF152B21CF}"/>
                </a:ext>
              </a:extLst>
            </p:cNvPr>
            <p:cNvSpPr/>
            <p:nvPr/>
          </p:nvSpPr>
          <p:spPr>
            <a:xfrm>
              <a:off x="3981196" y="3033395"/>
              <a:ext cx="336677" cy="290322"/>
            </a:xfrm>
            <a:custGeom>
              <a:avLst/>
              <a:gdLst/>
              <a:ahLst/>
              <a:cxnLst/>
              <a:rect l="0" t="0" r="0" b="0"/>
              <a:pathLst>
                <a:path w="336677" h="290322">
                  <a:moveTo>
                    <a:pt x="22098" y="0"/>
                  </a:moveTo>
                  <a:lnTo>
                    <a:pt x="60452" y="0"/>
                  </a:lnTo>
                  <a:cubicBezTo>
                    <a:pt x="67310" y="0"/>
                    <a:pt x="73152" y="635"/>
                    <a:pt x="78105" y="1778"/>
                  </a:cubicBezTo>
                  <a:cubicBezTo>
                    <a:pt x="83058" y="2794"/>
                    <a:pt x="87249" y="4699"/>
                    <a:pt x="90805" y="7366"/>
                  </a:cubicBezTo>
                  <a:cubicBezTo>
                    <a:pt x="94361" y="9906"/>
                    <a:pt x="97409" y="13335"/>
                    <a:pt x="99822" y="17526"/>
                  </a:cubicBezTo>
                  <a:cubicBezTo>
                    <a:pt x="102108" y="21844"/>
                    <a:pt x="104267" y="27051"/>
                    <a:pt x="106045" y="33274"/>
                  </a:cubicBezTo>
                  <a:lnTo>
                    <a:pt x="168529" y="205486"/>
                  </a:lnTo>
                  <a:lnTo>
                    <a:pt x="169418" y="205486"/>
                  </a:lnTo>
                  <a:lnTo>
                    <a:pt x="234188" y="33782"/>
                  </a:lnTo>
                  <a:cubicBezTo>
                    <a:pt x="236093" y="27559"/>
                    <a:pt x="238252" y="22225"/>
                    <a:pt x="240538" y="17907"/>
                  </a:cubicBezTo>
                  <a:cubicBezTo>
                    <a:pt x="242824" y="13589"/>
                    <a:pt x="245491" y="10033"/>
                    <a:pt x="248539" y="7366"/>
                  </a:cubicBezTo>
                  <a:cubicBezTo>
                    <a:pt x="251587" y="4699"/>
                    <a:pt x="255270" y="2794"/>
                    <a:pt x="259334" y="1778"/>
                  </a:cubicBezTo>
                  <a:cubicBezTo>
                    <a:pt x="263525" y="635"/>
                    <a:pt x="268351" y="0"/>
                    <a:pt x="273939" y="0"/>
                  </a:cubicBezTo>
                  <a:lnTo>
                    <a:pt x="313436" y="0"/>
                  </a:lnTo>
                  <a:cubicBezTo>
                    <a:pt x="317373" y="0"/>
                    <a:pt x="320929" y="508"/>
                    <a:pt x="323850" y="1651"/>
                  </a:cubicBezTo>
                  <a:cubicBezTo>
                    <a:pt x="326644" y="2667"/>
                    <a:pt x="329057" y="4191"/>
                    <a:pt x="330962" y="6223"/>
                  </a:cubicBezTo>
                  <a:cubicBezTo>
                    <a:pt x="332740" y="8255"/>
                    <a:pt x="334264" y="10668"/>
                    <a:pt x="335153" y="13589"/>
                  </a:cubicBezTo>
                  <a:cubicBezTo>
                    <a:pt x="336169" y="16510"/>
                    <a:pt x="336677" y="19812"/>
                    <a:pt x="336677" y="23495"/>
                  </a:cubicBezTo>
                  <a:lnTo>
                    <a:pt x="336677" y="280924"/>
                  </a:lnTo>
                  <a:cubicBezTo>
                    <a:pt x="336677" y="282321"/>
                    <a:pt x="336169" y="283718"/>
                    <a:pt x="335407" y="284861"/>
                  </a:cubicBezTo>
                  <a:cubicBezTo>
                    <a:pt x="334645" y="286131"/>
                    <a:pt x="333121" y="287020"/>
                    <a:pt x="330962" y="287782"/>
                  </a:cubicBezTo>
                  <a:cubicBezTo>
                    <a:pt x="328803" y="288544"/>
                    <a:pt x="325882" y="289179"/>
                    <a:pt x="322326" y="289560"/>
                  </a:cubicBezTo>
                  <a:cubicBezTo>
                    <a:pt x="318770" y="290068"/>
                    <a:pt x="314198" y="290322"/>
                    <a:pt x="308737" y="290322"/>
                  </a:cubicBezTo>
                  <a:cubicBezTo>
                    <a:pt x="303403" y="290322"/>
                    <a:pt x="298958" y="290068"/>
                    <a:pt x="295275" y="289560"/>
                  </a:cubicBezTo>
                  <a:cubicBezTo>
                    <a:pt x="291719" y="289179"/>
                    <a:pt x="288925" y="288544"/>
                    <a:pt x="286893" y="287782"/>
                  </a:cubicBezTo>
                  <a:cubicBezTo>
                    <a:pt x="284734" y="287020"/>
                    <a:pt x="283337" y="286131"/>
                    <a:pt x="282321" y="284861"/>
                  </a:cubicBezTo>
                  <a:cubicBezTo>
                    <a:pt x="281432" y="283718"/>
                    <a:pt x="281051" y="282321"/>
                    <a:pt x="281051" y="280924"/>
                  </a:cubicBezTo>
                  <a:lnTo>
                    <a:pt x="281051" y="45847"/>
                  </a:lnTo>
                  <a:lnTo>
                    <a:pt x="280543" y="45847"/>
                  </a:lnTo>
                  <a:lnTo>
                    <a:pt x="196850" y="280670"/>
                  </a:lnTo>
                  <a:cubicBezTo>
                    <a:pt x="196342" y="282575"/>
                    <a:pt x="195326" y="284226"/>
                    <a:pt x="193929" y="285496"/>
                  </a:cubicBezTo>
                  <a:cubicBezTo>
                    <a:pt x="192659" y="286766"/>
                    <a:pt x="190754" y="287782"/>
                    <a:pt x="188468" y="288417"/>
                  </a:cubicBezTo>
                  <a:cubicBezTo>
                    <a:pt x="186182" y="289179"/>
                    <a:pt x="183261" y="289687"/>
                    <a:pt x="179705" y="289941"/>
                  </a:cubicBezTo>
                  <a:cubicBezTo>
                    <a:pt x="176149" y="290195"/>
                    <a:pt x="171831" y="290322"/>
                    <a:pt x="166751" y="290322"/>
                  </a:cubicBezTo>
                  <a:cubicBezTo>
                    <a:pt x="161671" y="290322"/>
                    <a:pt x="157353" y="290068"/>
                    <a:pt x="153797" y="289687"/>
                  </a:cubicBezTo>
                  <a:cubicBezTo>
                    <a:pt x="150241" y="289306"/>
                    <a:pt x="147320" y="288798"/>
                    <a:pt x="145034" y="287909"/>
                  </a:cubicBezTo>
                  <a:cubicBezTo>
                    <a:pt x="142621" y="287147"/>
                    <a:pt x="140843" y="286131"/>
                    <a:pt x="139446" y="284861"/>
                  </a:cubicBezTo>
                  <a:cubicBezTo>
                    <a:pt x="138176" y="283718"/>
                    <a:pt x="137287" y="282321"/>
                    <a:pt x="136779" y="280670"/>
                  </a:cubicBezTo>
                  <a:lnTo>
                    <a:pt x="56007" y="45847"/>
                  </a:lnTo>
                  <a:lnTo>
                    <a:pt x="55626" y="45847"/>
                  </a:lnTo>
                  <a:lnTo>
                    <a:pt x="55626" y="280924"/>
                  </a:lnTo>
                  <a:cubicBezTo>
                    <a:pt x="55626" y="282321"/>
                    <a:pt x="55118" y="283718"/>
                    <a:pt x="54356" y="284861"/>
                  </a:cubicBezTo>
                  <a:cubicBezTo>
                    <a:pt x="53467" y="286131"/>
                    <a:pt x="51943" y="287020"/>
                    <a:pt x="49784" y="287782"/>
                  </a:cubicBezTo>
                  <a:cubicBezTo>
                    <a:pt x="47498" y="288544"/>
                    <a:pt x="44704" y="289179"/>
                    <a:pt x="41148" y="289560"/>
                  </a:cubicBezTo>
                  <a:cubicBezTo>
                    <a:pt x="37719" y="290068"/>
                    <a:pt x="33147" y="290322"/>
                    <a:pt x="27686" y="290322"/>
                  </a:cubicBezTo>
                  <a:cubicBezTo>
                    <a:pt x="22352" y="290322"/>
                    <a:pt x="17780" y="290068"/>
                    <a:pt x="14224" y="289560"/>
                  </a:cubicBezTo>
                  <a:cubicBezTo>
                    <a:pt x="10668" y="289179"/>
                    <a:pt x="7874" y="288544"/>
                    <a:pt x="5715" y="287782"/>
                  </a:cubicBezTo>
                  <a:cubicBezTo>
                    <a:pt x="3556" y="287020"/>
                    <a:pt x="2032" y="286131"/>
                    <a:pt x="1270" y="284861"/>
                  </a:cubicBezTo>
                  <a:cubicBezTo>
                    <a:pt x="381" y="283718"/>
                    <a:pt x="0" y="282321"/>
                    <a:pt x="0" y="280924"/>
                  </a:cubicBezTo>
                  <a:lnTo>
                    <a:pt x="0" y="23495"/>
                  </a:lnTo>
                  <a:cubicBezTo>
                    <a:pt x="0" y="15875"/>
                    <a:pt x="2032" y="10033"/>
                    <a:pt x="5969" y="6096"/>
                  </a:cubicBezTo>
                  <a:cubicBezTo>
                    <a:pt x="10033" y="2032"/>
                    <a:pt x="15367" y="0"/>
                    <a:pt x="22098"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50" name="Shape 543">
              <a:extLst>
                <a:ext uri="{FF2B5EF4-FFF2-40B4-BE49-F238E27FC236}">
                  <a16:creationId xmlns:a16="http://schemas.microsoft.com/office/drawing/2014/main" id="{B2067748-814B-A6D3-F53B-25A0C40EE7A9}"/>
                </a:ext>
              </a:extLst>
            </p:cNvPr>
            <p:cNvSpPr/>
            <p:nvPr/>
          </p:nvSpPr>
          <p:spPr>
            <a:xfrm>
              <a:off x="1613916" y="3033395"/>
              <a:ext cx="336677" cy="290322"/>
            </a:xfrm>
            <a:custGeom>
              <a:avLst/>
              <a:gdLst/>
              <a:ahLst/>
              <a:cxnLst/>
              <a:rect l="0" t="0" r="0" b="0"/>
              <a:pathLst>
                <a:path w="336677" h="290322">
                  <a:moveTo>
                    <a:pt x="22098" y="0"/>
                  </a:moveTo>
                  <a:lnTo>
                    <a:pt x="60452" y="0"/>
                  </a:lnTo>
                  <a:cubicBezTo>
                    <a:pt x="67310" y="0"/>
                    <a:pt x="73152" y="635"/>
                    <a:pt x="78105" y="1778"/>
                  </a:cubicBezTo>
                  <a:cubicBezTo>
                    <a:pt x="83058" y="2794"/>
                    <a:pt x="87249" y="4699"/>
                    <a:pt x="90805" y="7366"/>
                  </a:cubicBezTo>
                  <a:cubicBezTo>
                    <a:pt x="94361" y="9906"/>
                    <a:pt x="97409" y="13335"/>
                    <a:pt x="99822" y="17526"/>
                  </a:cubicBezTo>
                  <a:cubicBezTo>
                    <a:pt x="102108" y="21844"/>
                    <a:pt x="104267" y="27051"/>
                    <a:pt x="106045" y="33274"/>
                  </a:cubicBezTo>
                  <a:lnTo>
                    <a:pt x="168529" y="205486"/>
                  </a:lnTo>
                  <a:lnTo>
                    <a:pt x="169418" y="205486"/>
                  </a:lnTo>
                  <a:lnTo>
                    <a:pt x="234188" y="33782"/>
                  </a:lnTo>
                  <a:cubicBezTo>
                    <a:pt x="236093" y="27559"/>
                    <a:pt x="238252" y="22225"/>
                    <a:pt x="240538" y="17907"/>
                  </a:cubicBezTo>
                  <a:cubicBezTo>
                    <a:pt x="242824" y="13589"/>
                    <a:pt x="245491" y="10033"/>
                    <a:pt x="248539" y="7366"/>
                  </a:cubicBezTo>
                  <a:cubicBezTo>
                    <a:pt x="251587" y="4699"/>
                    <a:pt x="255270" y="2794"/>
                    <a:pt x="259334" y="1778"/>
                  </a:cubicBezTo>
                  <a:cubicBezTo>
                    <a:pt x="263525" y="635"/>
                    <a:pt x="268351" y="0"/>
                    <a:pt x="273939" y="0"/>
                  </a:cubicBezTo>
                  <a:lnTo>
                    <a:pt x="313436" y="0"/>
                  </a:lnTo>
                  <a:cubicBezTo>
                    <a:pt x="317373" y="0"/>
                    <a:pt x="320929" y="508"/>
                    <a:pt x="323850" y="1651"/>
                  </a:cubicBezTo>
                  <a:cubicBezTo>
                    <a:pt x="326644" y="2667"/>
                    <a:pt x="329057" y="4191"/>
                    <a:pt x="330962" y="6223"/>
                  </a:cubicBezTo>
                  <a:cubicBezTo>
                    <a:pt x="332740" y="8255"/>
                    <a:pt x="334264" y="10668"/>
                    <a:pt x="335153" y="13589"/>
                  </a:cubicBezTo>
                  <a:cubicBezTo>
                    <a:pt x="336169" y="16510"/>
                    <a:pt x="336677" y="19812"/>
                    <a:pt x="336677" y="23495"/>
                  </a:cubicBezTo>
                  <a:lnTo>
                    <a:pt x="336677" y="280924"/>
                  </a:lnTo>
                  <a:cubicBezTo>
                    <a:pt x="336677" y="282321"/>
                    <a:pt x="336169" y="283718"/>
                    <a:pt x="335407" y="284861"/>
                  </a:cubicBezTo>
                  <a:cubicBezTo>
                    <a:pt x="334645" y="286131"/>
                    <a:pt x="333121" y="287020"/>
                    <a:pt x="330962" y="287782"/>
                  </a:cubicBezTo>
                  <a:cubicBezTo>
                    <a:pt x="328803" y="288544"/>
                    <a:pt x="325882" y="289179"/>
                    <a:pt x="322326" y="289560"/>
                  </a:cubicBezTo>
                  <a:cubicBezTo>
                    <a:pt x="318770" y="290068"/>
                    <a:pt x="314198" y="290322"/>
                    <a:pt x="308737" y="290322"/>
                  </a:cubicBezTo>
                  <a:cubicBezTo>
                    <a:pt x="303403" y="290322"/>
                    <a:pt x="298958" y="290068"/>
                    <a:pt x="295275" y="289560"/>
                  </a:cubicBezTo>
                  <a:cubicBezTo>
                    <a:pt x="291719" y="289179"/>
                    <a:pt x="288925" y="288544"/>
                    <a:pt x="286893" y="287782"/>
                  </a:cubicBezTo>
                  <a:cubicBezTo>
                    <a:pt x="284734" y="287020"/>
                    <a:pt x="283337" y="286131"/>
                    <a:pt x="282321" y="284861"/>
                  </a:cubicBezTo>
                  <a:cubicBezTo>
                    <a:pt x="281432" y="283718"/>
                    <a:pt x="281051" y="282321"/>
                    <a:pt x="281051" y="280924"/>
                  </a:cubicBezTo>
                  <a:lnTo>
                    <a:pt x="281051" y="45847"/>
                  </a:lnTo>
                  <a:lnTo>
                    <a:pt x="280543" y="45847"/>
                  </a:lnTo>
                  <a:lnTo>
                    <a:pt x="196850" y="280670"/>
                  </a:lnTo>
                  <a:cubicBezTo>
                    <a:pt x="196342" y="282575"/>
                    <a:pt x="195326" y="284226"/>
                    <a:pt x="193929" y="285496"/>
                  </a:cubicBezTo>
                  <a:cubicBezTo>
                    <a:pt x="192659" y="286766"/>
                    <a:pt x="190754" y="287782"/>
                    <a:pt x="188468" y="288417"/>
                  </a:cubicBezTo>
                  <a:cubicBezTo>
                    <a:pt x="186182" y="289179"/>
                    <a:pt x="183261" y="289687"/>
                    <a:pt x="179705" y="289941"/>
                  </a:cubicBezTo>
                  <a:cubicBezTo>
                    <a:pt x="176149" y="290195"/>
                    <a:pt x="171831" y="290322"/>
                    <a:pt x="166751" y="290322"/>
                  </a:cubicBezTo>
                  <a:cubicBezTo>
                    <a:pt x="161671" y="290322"/>
                    <a:pt x="157353" y="290068"/>
                    <a:pt x="153797" y="289687"/>
                  </a:cubicBezTo>
                  <a:cubicBezTo>
                    <a:pt x="150241" y="289306"/>
                    <a:pt x="147320" y="288798"/>
                    <a:pt x="145034" y="287909"/>
                  </a:cubicBezTo>
                  <a:cubicBezTo>
                    <a:pt x="142621" y="287147"/>
                    <a:pt x="140843" y="286131"/>
                    <a:pt x="139446" y="284861"/>
                  </a:cubicBezTo>
                  <a:cubicBezTo>
                    <a:pt x="138176" y="283718"/>
                    <a:pt x="137287" y="282321"/>
                    <a:pt x="136779" y="280670"/>
                  </a:cubicBezTo>
                  <a:lnTo>
                    <a:pt x="56007" y="45847"/>
                  </a:lnTo>
                  <a:lnTo>
                    <a:pt x="55626" y="45847"/>
                  </a:lnTo>
                  <a:lnTo>
                    <a:pt x="55626" y="280924"/>
                  </a:lnTo>
                  <a:cubicBezTo>
                    <a:pt x="55626" y="282321"/>
                    <a:pt x="55118" y="283718"/>
                    <a:pt x="54356" y="284861"/>
                  </a:cubicBezTo>
                  <a:cubicBezTo>
                    <a:pt x="53467" y="286131"/>
                    <a:pt x="51943" y="287020"/>
                    <a:pt x="49784" y="287782"/>
                  </a:cubicBezTo>
                  <a:cubicBezTo>
                    <a:pt x="47498" y="288544"/>
                    <a:pt x="44704" y="289179"/>
                    <a:pt x="41148" y="289560"/>
                  </a:cubicBezTo>
                  <a:cubicBezTo>
                    <a:pt x="37719" y="290068"/>
                    <a:pt x="33147" y="290322"/>
                    <a:pt x="27686" y="290322"/>
                  </a:cubicBezTo>
                  <a:cubicBezTo>
                    <a:pt x="22352" y="290322"/>
                    <a:pt x="17780" y="290068"/>
                    <a:pt x="14224" y="289560"/>
                  </a:cubicBezTo>
                  <a:cubicBezTo>
                    <a:pt x="10668" y="289179"/>
                    <a:pt x="7874" y="288544"/>
                    <a:pt x="5715" y="287782"/>
                  </a:cubicBezTo>
                  <a:cubicBezTo>
                    <a:pt x="3556" y="287020"/>
                    <a:pt x="2032" y="286131"/>
                    <a:pt x="1270" y="284861"/>
                  </a:cubicBezTo>
                  <a:cubicBezTo>
                    <a:pt x="381" y="283718"/>
                    <a:pt x="0" y="282321"/>
                    <a:pt x="0" y="280924"/>
                  </a:cubicBezTo>
                  <a:lnTo>
                    <a:pt x="0" y="23495"/>
                  </a:lnTo>
                  <a:cubicBezTo>
                    <a:pt x="0" y="15875"/>
                    <a:pt x="2032" y="10033"/>
                    <a:pt x="5969" y="6096"/>
                  </a:cubicBezTo>
                  <a:cubicBezTo>
                    <a:pt x="10033" y="2032"/>
                    <a:pt x="15367" y="0"/>
                    <a:pt x="22098"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51" name="Shape 544">
              <a:extLst>
                <a:ext uri="{FF2B5EF4-FFF2-40B4-BE49-F238E27FC236}">
                  <a16:creationId xmlns:a16="http://schemas.microsoft.com/office/drawing/2014/main" id="{39E34CA8-BCFA-B431-98FB-C2DD49792B46}"/>
                </a:ext>
              </a:extLst>
            </p:cNvPr>
            <p:cNvSpPr/>
            <p:nvPr/>
          </p:nvSpPr>
          <p:spPr>
            <a:xfrm>
              <a:off x="399783" y="3033395"/>
              <a:ext cx="197752" cy="290322"/>
            </a:xfrm>
            <a:custGeom>
              <a:avLst/>
              <a:gdLst/>
              <a:ahLst/>
              <a:cxnLst/>
              <a:rect l="0" t="0" r="0" b="0"/>
              <a:pathLst>
                <a:path w="197752" h="290322">
                  <a:moveTo>
                    <a:pt x="19863" y="0"/>
                  </a:moveTo>
                  <a:lnTo>
                    <a:pt x="87947" y="0"/>
                  </a:lnTo>
                  <a:cubicBezTo>
                    <a:pt x="94793" y="0"/>
                    <a:pt x="101308" y="254"/>
                    <a:pt x="107480" y="889"/>
                  </a:cubicBezTo>
                  <a:cubicBezTo>
                    <a:pt x="113665" y="1397"/>
                    <a:pt x="121069" y="2413"/>
                    <a:pt x="129692" y="4191"/>
                  </a:cubicBezTo>
                  <a:cubicBezTo>
                    <a:pt x="138328" y="5842"/>
                    <a:pt x="147079" y="9017"/>
                    <a:pt x="155969" y="13716"/>
                  </a:cubicBezTo>
                  <a:cubicBezTo>
                    <a:pt x="164732" y="18288"/>
                    <a:pt x="172352" y="24130"/>
                    <a:pt x="178575" y="31242"/>
                  </a:cubicBezTo>
                  <a:cubicBezTo>
                    <a:pt x="184798" y="38227"/>
                    <a:pt x="189624" y="46482"/>
                    <a:pt x="192926" y="56007"/>
                  </a:cubicBezTo>
                  <a:cubicBezTo>
                    <a:pt x="196101" y="65405"/>
                    <a:pt x="197752" y="76073"/>
                    <a:pt x="197752" y="87757"/>
                  </a:cubicBezTo>
                  <a:cubicBezTo>
                    <a:pt x="197752" y="104013"/>
                    <a:pt x="195212" y="118364"/>
                    <a:pt x="190259" y="130810"/>
                  </a:cubicBezTo>
                  <a:cubicBezTo>
                    <a:pt x="185179" y="143383"/>
                    <a:pt x="177813" y="153924"/>
                    <a:pt x="168034" y="162433"/>
                  </a:cubicBezTo>
                  <a:cubicBezTo>
                    <a:pt x="158382" y="171069"/>
                    <a:pt x="146558" y="177546"/>
                    <a:pt x="132486" y="181991"/>
                  </a:cubicBezTo>
                  <a:cubicBezTo>
                    <a:pt x="118427" y="186436"/>
                    <a:pt x="101867" y="188722"/>
                    <a:pt x="82817" y="188722"/>
                  </a:cubicBezTo>
                  <a:lnTo>
                    <a:pt x="58712" y="188722"/>
                  </a:lnTo>
                  <a:lnTo>
                    <a:pt x="58712" y="280924"/>
                  </a:lnTo>
                  <a:cubicBezTo>
                    <a:pt x="58712" y="282321"/>
                    <a:pt x="58217" y="283718"/>
                    <a:pt x="57252" y="284861"/>
                  </a:cubicBezTo>
                  <a:cubicBezTo>
                    <a:pt x="56286" y="286131"/>
                    <a:pt x="54686" y="287020"/>
                    <a:pt x="52451" y="287782"/>
                  </a:cubicBezTo>
                  <a:cubicBezTo>
                    <a:pt x="50228" y="288544"/>
                    <a:pt x="47244" y="289179"/>
                    <a:pt x="43523" y="289560"/>
                  </a:cubicBezTo>
                  <a:cubicBezTo>
                    <a:pt x="39802" y="290068"/>
                    <a:pt x="35039" y="290322"/>
                    <a:pt x="29235" y="290322"/>
                  </a:cubicBezTo>
                  <a:cubicBezTo>
                    <a:pt x="23584" y="290322"/>
                    <a:pt x="18860" y="290068"/>
                    <a:pt x="15062" y="289560"/>
                  </a:cubicBezTo>
                  <a:cubicBezTo>
                    <a:pt x="11265" y="289179"/>
                    <a:pt x="8255" y="288544"/>
                    <a:pt x="6020" y="287782"/>
                  </a:cubicBezTo>
                  <a:cubicBezTo>
                    <a:pt x="3785" y="287020"/>
                    <a:pt x="2222" y="286131"/>
                    <a:pt x="1333" y="284861"/>
                  </a:cubicBezTo>
                  <a:cubicBezTo>
                    <a:pt x="444" y="283718"/>
                    <a:pt x="0" y="282321"/>
                    <a:pt x="0" y="280924"/>
                  </a:cubicBezTo>
                  <a:lnTo>
                    <a:pt x="0" y="21082"/>
                  </a:lnTo>
                  <a:cubicBezTo>
                    <a:pt x="0" y="14097"/>
                    <a:pt x="1816" y="8763"/>
                    <a:pt x="5461" y="5334"/>
                  </a:cubicBezTo>
                  <a:cubicBezTo>
                    <a:pt x="9106" y="1778"/>
                    <a:pt x="13907" y="0"/>
                    <a:pt x="19863"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52" name="Shape 545">
              <a:extLst>
                <a:ext uri="{FF2B5EF4-FFF2-40B4-BE49-F238E27FC236}">
                  <a16:creationId xmlns:a16="http://schemas.microsoft.com/office/drawing/2014/main" id="{01A1CFFC-1E59-E871-2B9B-600EB7F03A3E}"/>
                </a:ext>
              </a:extLst>
            </p:cNvPr>
            <p:cNvSpPr/>
            <p:nvPr/>
          </p:nvSpPr>
          <p:spPr>
            <a:xfrm>
              <a:off x="4725416" y="3032506"/>
              <a:ext cx="238125" cy="291211"/>
            </a:xfrm>
            <a:custGeom>
              <a:avLst/>
              <a:gdLst/>
              <a:ahLst/>
              <a:cxnLst/>
              <a:rect l="0" t="0" r="0" b="0"/>
              <a:pathLst>
                <a:path w="238125" h="291211">
                  <a:moveTo>
                    <a:pt x="212471" y="0"/>
                  </a:moveTo>
                  <a:cubicBezTo>
                    <a:pt x="217551" y="0"/>
                    <a:pt x="221869" y="254"/>
                    <a:pt x="225171" y="635"/>
                  </a:cubicBezTo>
                  <a:cubicBezTo>
                    <a:pt x="228600" y="1016"/>
                    <a:pt x="231267" y="1651"/>
                    <a:pt x="233172" y="2540"/>
                  </a:cubicBezTo>
                  <a:cubicBezTo>
                    <a:pt x="235077" y="3429"/>
                    <a:pt x="236347" y="4445"/>
                    <a:pt x="237109" y="5588"/>
                  </a:cubicBezTo>
                  <a:cubicBezTo>
                    <a:pt x="237871" y="6858"/>
                    <a:pt x="238125" y="8128"/>
                    <a:pt x="238125" y="9652"/>
                  </a:cubicBezTo>
                  <a:lnTo>
                    <a:pt x="238125" y="269240"/>
                  </a:lnTo>
                  <a:cubicBezTo>
                    <a:pt x="238125" y="272669"/>
                    <a:pt x="237617" y="275717"/>
                    <a:pt x="236347" y="278384"/>
                  </a:cubicBezTo>
                  <a:cubicBezTo>
                    <a:pt x="235204" y="281051"/>
                    <a:pt x="233553" y="283337"/>
                    <a:pt x="231648" y="285115"/>
                  </a:cubicBezTo>
                  <a:cubicBezTo>
                    <a:pt x="229616" y="286893"/>
                    <a:pt x="227203" y="288163"/>
                    <a:pt x="224409" y="289052"/>
                  </a:cubicBezTo>
                  <a:cubicBezTo>
                    <a:pt x="221742" y="289814"/>
                    <a:pt x="218948" y="290322"/>
                    <a:pt x="216027" y="290322"/>
                  </a:cubicBezTo>
                  <a:lnTo>
                    <a:pt x="191135" y="290322"/>
                  </a:lnTo>
                  <a:cubicBezTo>
                    <a:pt x="185928" y="290322"/>
                    <a:pt x="181356" y="289687"/>
                    <a:pt x="177546" y="288672"/>
                  </a:cubicBezTo>
                  <a:cubicBezTo>
                    <a:pt x="173736" y="287655"/>
                    <a:pt x="170307" y="285750"/>
                    <a:pt x="167132" y="282956"/>
                  </a:cubicBezTo>
                  <a:cubicBezTo>
                    <a:pt x="163830" y="280289"/>
                    <a:pt x="160782" y="276479"/>
                    <a:pt x="157861" y="271780"/>
                  </a:cubicBezTo>
                  <a:cubicBezTo>
                    <a:pt x="154813" y="267208"/>
                    <a:pt x="151511" y="261112"/>
                    <a:pt x="147828" y="253619"/>
                  </a:cubicBezTo>
                  <a:lnTo>
                    <a:pt x="75946" y="118618"/>
                  </a:lnTo>
                  <a:cubicBezTo>
                    <a:pt x="71755" y="110490"/>
                    <a:pt x="67437" y="101854"/>
                    <a:pt x="63119" y="92583"/>
                  </a:cubicBezTo>
                  <a:cubicBezTo>
                    <a:pt x="58801" y="83312"/>
                    <a:pt x="54991" y="74295"/>
                    <a:pt x="51562" y="65405"/>
                  </a:cubicBezTo>
                  <a:lnTo>
                    <a:pt x="51054" y="65405"/>
                  </a:lnTo>
                  <a:cubicBezTo>
                    <a:pt x="51689" y="76200"/>
                    <a:pt x="52197" y="86868"/>
                    <a:pt x="52451" y="97536"/>
                  </a:cubicBezTo>
                  <a:cubicBezTo>
                    <a:pt x="52705" y="108077"/>
                    <a:pt x="52832" y="119126"/>
                    <a:pt x="52832" y="130429"/>
                  </a:cubicBezTo>
                  <a:lnTo>
                    <a:pt x="52832" y="281559"/>
                  </a:lnTo>
                  <a:cubicBezTo>
                    <a:pt x="52832" y="283083"/>
                    <a:pt x="52451" y="284353"/>
                    <a:pt x="51689" y="285623"/>
                  </a:cubicBezTo>
                  <a:cubicBezTo>
                    <a:pt x="50800" y="286766"/>
                    <a:pt x="49403" y="287782"/>
                    <a:pt x="47371" y="288544"/>
                  </a:cubicBezTo>
                  <a:cubicBezTo>
                    <a:pt x="45466" y="289433"/>
                    <a:pt x="42672" y="290068"/>
                    <a:pt x="39243" y="290449"/>
                  </a:cubicBezTo>
                  <a:cubicBezTo>
                    <a:pt x="35814" y="290957"/>
                    <a:pt x="31496" y="291211"/>
                    <a:pt x="26162" y="291211"/>
                  </a:cubicBezTo>
                  <a:cubicBezTo>
                    <a:pt x="20955" y="291211"/>
                    <a:pt x="16637" y="290957"/>
                    <a:pt x="13208" y="290449"/>
                  </a:cubicBezTo>
                  <a:cubicBezTo>
                    <a:pt x="9779" y="290068"/>
                    <a:pt x="7112" y="289433"/>
                    <a:pt x="5080" y="288544"/>
                  </a:cubicBezTo>
                  <a:cubicBezTo>
                    <a:pt x="3175" y="287782"/>
                    <a:pt x="1905" y="286766"/>
                    <a:pt x="1143" y="285623"/>
                  </a:cubicBezTo>
                  <a:cubicBezTo>
                    <a:pt x="381" y="284353"/>
                    <a:pt x="0" y="283083"/>
                    <a:pt x="0" y="281559"/>
                  </a:cubicBezTo>
                  <a:lnTo>
                    <a:pt x="0" y="21972"/>
                  </a:lnTo>
                  <a:cubicBezTo>
                    <a:pt x="0" y="14986"/>
                    <a:pt x="2032" y="9652"/>
                    <a:pt x="6096" y="6223"/>
                  </a:cubicBezTo>
                  <a:cubicBezTo>
                    <a:pt x="10160" y="2667"/>
                    <a:pt x="15240" y="889"/>
                    <a:pt x="21209" y="889"/>
                  </a:cubicBezTo>
                  <a:lnTo>
                    <a:pt x="52705" y="889"/>
                  </a:lnTo>
                  <a:cubicBezTo>
                    <a:pt x="58293" y="889"/>
                    <a:pt x="63119" y="1397"/>
                    <a:pt x="66929" y="2413"/>
                  </a:cubicBezTo>
                  <a:cubicBezTo>
                    <a:pt x="70866" y="3302"/>
                    <a:pt x="74295" y="4953"/>
                    <a:pt x="77343" y="7239"/>
                  </a:cubicBezTo>
                  <a:cubicBezTo>
                    <a:pt x="80391" y="9398"/>
                    <a:pt x="83312" y="12573"/>
                    <a:pt x="85979" y="16510"/>
                  </a:cubicBezTo>
                  <a:cubicBezTo>
                    <a:pt x="88646" y="20447"/>
                    <a:pt x="91313" y="25273"/>
                    <a:pt x="94234" y="31115"/>
                  </a:cubicBezTo>
                  <a:lnTo>
                    <a:pt x="150495" y="136652"/>
                  </a:lnTo>
                  <a:cubicBezTo>
                    <a:pt x="153670" y="143129"/>
                    <a:pt x="156972" y="149352"/>
                    <a:pt x="160147" y="155575"/>
                  </a:cubicBezTo>
                  <a:cubicBezTo>
                    <a:pt x="163322" y="161672"/>
                    <a:pt x="166497" y="167894"/>
                    <a:pt x="169418" y="174117"/>
                  </a:cubicBezTo>
                  <a:cubicBezTo>
                    <a:pt x="172339" y="180213"/>
                    <a:pt x="175260" y="186309"/>
                    <a:pt x="178181" y="192278"/>
                  </a:cubicBezTo>
                  <a:cubicBezTo>
                    <a:pt x="180975" y="198247"/>
                    <a:pt x="183769" y="204216"/>
                    <a:pt x="186436" y="210058"/>
                  </a:cubicBezTo>
                  <a:lnTo>
                    <a:pt x="186563" y="210058"/>
                  </a:lnTo>
                  <a:cubicBezTo>
                    <a:pt x="186182" y="199644"/>
                    <a:pt x="185801" y="188849"/>
                    <a:pt x="185547" y="177547"/>
                  </a:cubicBezTo>
                  <a:cubicBezTo>
                    <a:pt x="185420" y="166243"/>
                    <a:pt x="185293" y="155448"/>
                    <a:pt x="185293" y="145161"/>
                  </a:cubicBezTo>
                  <a:lnTo>
                    <a:pt x="185293" y="9652"/>
                  </a:lnTo>
                  <a:cubicBezTo>
                    <a:pt x="185293" y="8128"/>
                    <a:pt x="185674" y="6858"/>
                    <a:pt x="186563" y="5588"/>
                  </a:cubicBezTo>
                  <a:cubicBezTo>
                    <a:pt x="187452" y="4445"/>
                    <a:pt x="188976" y="3429"/>
                    <a:pt x="191135" y="2540"/>
                  </a:cubicBezTo>
                  <a:cubicBezTo>
                    <a:pt x="193167" y="1651"/>
                    <a:pt x="195961" y="1016"/>
                    <a:pt x="199390" y="635"/>
                  </a:cubicBezTo>
                  <a:cubicBezTo>
                    <a:pt x="202819" y="254"/>
                    <a:pt x="207137" y="0"/>
                    <a:pt x="212471"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53" name="Shape 546">
              <a:extLst>
                <a:ext uri="{FF2B5EF4-FFF2-40B4-BE49-F238E27FC236}">
                  <a16:creationId xmlns:a16="http://schemas.microsoft.com/office/drawing/2014/main" id="{20FC7598-BB4C-F4E8-5EE2-354DA7E50832}"/>
                </a:ext>
              </a:extLst>
            </p:cNvPr>
            <p:cNvSpPr/>
            <p:nvPr/>
          </p:nvSpPr>
          <p:spPr>
            <a:xfrm>
              <a:off x="3005836" y="3032506"/>
              <a:ext cx="238125" cy="291211"/>
            </a:xfrm>
            <a:custGeom>
              <a:avLst/>
              <a:gdLst/>
              <a:ahLst/>
              <a:cxnLst/>
              <a:rect l="0" t="0" r="0" b="0"/>
              <a:pathLst>
                <a:path w="238125" h="291211">
                  <a:moveTo>
                    <a:pt x="212471" y="0"/>
                  </a:moveTo>
                  <a:cubicBezTo>
                    <a:pt x="217551" y="0"/>
                    <a:pt x="221869" y="254"/>
                    <a:pt x="225171" y="635"/>
                  </a:cubicBezTo>
                  <a:cubicBezTo>
                    <a:pt x="228600" y="1016"/>
                    <a:pt x="231267" y="1651"/>
                    <a:pt x="233172" y="2540"/>
                  </a:cubicBezTo>
                  <a:cubicBezTo>
                    <a:pt x="235077" y="3429"/>
                    <a:pt x="236347" y="4445"/>
                    <a:pt x="237109" y="5588"/>
                  </a:cubicBezTo>
                  <a:cubicBezTo>
                    <a:pt x="237871" y="6858"/>
                    <a:pt x="238125" y="8128"/>
                    <a:pt x="238125" y="9652"/>
                  </a:cubicBezTo>
                  <a:lnTo>
                    <a:pt x="238125" y="269240"/>
                  </a:lnTo>
                  <a:cubicBezTo>
                    <a:pt x="238125" y="272669"/>
                    <a:pt x="237617" y="275717"/>
                    <a:pt x="236347" y="278384"/>
                  </a:cubicBezTo>
                  <a:cubicBezTo>
                    <a:pt x="235204" y="281051"/>
                    <a:pt x="233553" y="283337"/>
                    <a:pt x="231648" y="285115"/>
                  </a:cubicBezTo>
                  <a:cubicBezTo>
                    <a:pt x="229616" y="286893"/>
                    <a:pt x="227203" y="288163"/>
                    <a:pt x="224409" y="289052"/>
                  </a:cubicBezTo>
                  <a:cubicBezTo>
                    <a:pt x="221742" y="289814"/>
                    <a:pt x="218948" y="290322"/>
                    <a:pt x="216027" y="290322"/>
                  </a:cubicBezTo>
                  <a:lnTo>
                    <a:pt x="191135" y="290322"/>
                  </a:lnTo>
                  <a:cubicBezTo>
                    <a:pt x="185928" y="290322"/>
                    <a:pt x="181356" y="289687"/>
                    <a:pt x="177546" y="288672"/>
                  </a:cubicBezTo>
                  <a:cubicBezTo>
                    <a:pt x="173736" y="287655"/>
                    <a:pt x="170307" y="285750"/>
                    <a:pt x="167132" y="282956"/>
                  </a:cubicBezTo>
                  <a:cubicBezTo>
                    <a:pt x="163830" y="280289"/>
                    <a:pt x="160782" y="276479"/>
                    <a:pt x="157861" y="271780"/>
                  </a:cubicBezTo>
                  <a:cubicBezTo>
                    <a:pt x="154813" y="267208"/>
                    <a:pt x="151511" y="261112"/>
                    <a:pt x="147828" y="253619"/>
                  </a:cubicBezTo>
                  <a:lnTo>
                    <a:pt x="75946" y="118618"/>
                  </a:lnTo>
                  <a:cubicBezTo>
                    <a:pt x="71755" y="110490"/>
                    <a:pt x="67437" y="101854"/>
                    <a:pt x="63119" y="92583"/>
                  </a:cubicBezTo>
                  <a:cubicBezTo>
                    <a:pt x="58801" y="83312"/>
                    <a:pt x="54991" y="74295"/>
                    <a:pt x="51562" y="65405"/>
                  </a:cubicBezTo>
                  <a:lnTo>
                    <a:pt x="51054" y="65405"/>
                  </a:lnTo>
                  <a:cubicBezTo>
                    <a:pt x="51689" y="76200"/>
                    <a:pt x="52197" y="86868"/>
                    <a:pt x="52451" y="97536"/>
                  </a:cubicBezTo>
                  <a:cubicBezTo>
                    <a:pt x="52705" y="108077"/>
                    <a:pt x="52832" y="119126"/>
                    <a:pt x="52832" y="130429"/>
                  </a:cubicBezTo>
                  <a:lnTo>
                    <a:pt x="52832" y="281559"/>
                  </a:lnTo>
                  <a:cubicBezTo>
                    <a:pt x="52832" y="283083"/>
                    <a:pt x="52451" y="284353"/>
                    <a:pt x="51689" y="285623"/>
                  </a:cubicBezTo>
                  <a:cubicBezTo>
                    <a:pt x="50800" y="286766"/>
                    <a:pt x="49403" y="287782"/>
                    <a:pt x="47371" y="288544"/>
                  </a:cubicBezTo>
                  <a:cubicBezTo>
                    <a:pt x="45466" y="289433"/>
                    <a:pt x="42672" y="290068"/>
                    <a:pt x="39243" y="290449"/>
                  </a:cubicBezTo>
                  <a:cubicBezTo>
                    <a:pt x="35814" y="290957"/>
                    <a:pt x="31496" y="291211"/>
                    <a:pt x="26162" y="291211"/>
                  </a:cubicBezTo>
                  <a:cubicBezTo>
                    <a:pt x="20955" y="291211"/>
                    <a:pt x="16637" y="290957"/>
                    <a:pt x="13208" y="290449"/>
                  </a:cubicBezTo>
                  <a:cubicBezTo>
                    <a:pt x="9779" y="290068"/>
                    <a:pt x="7112" y="289433"/>
                    <a:pt x="5080" y="288544"/>
                  </a:cubicBezTo>
                  <a:cubicBezTo>
                    <a:pt x="3175" y="287782"/>
                    <a:pt x="1905" y="286766"/>
                    <a:pt x="1143" y="285623"/>
                  </a:cubicBezTo>
                  <a:cubicBezTo>
                    <a:pt x="381" y="284353"/>
                    <a:pt x="0" y="283083"/>
                    <a:pt x="0" y="281559"/>
                  </a:cubicBezTo>
                  <a:lnTo>
                    <a:pt x="0" y="21972"/>
                  </a:lnTo>
                  <a:cubicBezTo>
                    <a:pt x="0" y="14986"/>
                    <a:pt x="2032" y="9652"/>
                    <a:pt x="6096" y="6223"/>
                  </a:cubicBezTo>
                  <a:cubicBezTo>
                    <a:pt x="10160" y="2667"/>
                    <a:pt x="15240" y="889"/>
                    <a:pt x="21209" y="889"/>
                  </a:cubicBezTo>
                  <a:lnTo>
                    <a:pt x="52705" y="889"/>
                  </a:lnTo>
                  <a:cubicBezTo>
                    <a:pt x="58293" y="889"/>
                    <a:pt x="63119" y="1397"/>
                    <a:pt x="66929" y="2413"/>
                  </a:cubicBezTo>
                  <a:cubicBezTo>
                    <a:pt x="70866" y="3302"/>
                    <a:pt x="74295" y="4953"/>
                    <a:pt x="77343" y="7239"/>
                  </a:cubicBezTo>
                  <a:cubicBezTo>
                    <a:pt x="80391" y="9398"/>
                    <a:pt x="83312" y="12573"/>
                    <a:pt x="85979" y="16510"/>
                  </a:cubicBezTo>
                  <a:cubicBezTo>
                    <a:pt x="88646" y="20447"/>
                    <a:pt x="91313" y="25273"/>
                    <a:pt x="94234" y="31115"/>
                  </a:cubicBezTo>
                  <a:lnTo>
                    <a:pt x="150495" y="136652"/>
                  </a:lnTo>
                  <a:cubicBezTo>
                    <a:pt x="153670" y="143129"/>
                    <a:pt x="156972" y="149352"/>
                    <a:pt x="160147" y="155575"/>
                  </a:cubicBezTo>
                  <a:cubicBezTo>
                    <a:pt x="163322" y="161672"/>
                    <a:pt x="166497" y="167894"/>
                    <a:pt x="169418" y="174117"/>
                  </a:cubicBezTo>
                  <a:cubicBezTo>
                    <a:pt x="172339" y="180213"/>
                    <a:pt x="175260" y="186309"/>
                    <a:pt x="178181" y="192278"/>
                  </a:cubicBezTo>
                  <a:cubicBezTo>
                    <a:pt x="180975" y="198247"/>
                    <a:pt x="183769" y="204216"/>
                    <a:pt x="186436" y="210058"/>
                  </a:cubicBezTo>
                  <a:lnTo>
                    <a:pt x="186563" y="210058"/>
                  </a:lnTo>
                  <a:cubicBezTo>
                    <a:pt x="186182" y="199644"/>
                    <a:pt x="185801" y="188849"/>
                    <a:pt x="185547" y="177547"/>
                  </a:cubicBezTo>
                  <a:cubicBezTo>
                    <a:pt x="185420" y="166243"/>
                    <a:pt x="185293" y="155448"/>
                    <a:pt x="185293" y="145161"/>
                  </a:cubicBezTo>
                  <a:lnTo>
                    <a:pt x="185293" y="9652"/>
                  </a:lnTo>
                  <a:cubicBezTo>
                    <a:pt x="185293" y="8128"/>
                    <a:pt x="185674" y="6858"/>
                    <a:pt x="186563" y="5588"/>
                  </a:cubicBezTo>
                  <a:cubicBezTo>
                    <a:pt x="187452" y="4445"/>
                    <a:pt x="188976" y="3429"/>
                    <a:pt x="191135" y="2540"/>
                  </a:cubicBezTo>
                  <a:cubicBezTo>
                    <a:pt x="193167" y="1651"/>
                    <a:pt x="195961" y="1016"/>
                    <a:pt x="199390" y="635"/>
                  </a:cubicBezTo>
                  <a:cubicBezTo>
                    <a:pt x="202819" y="254"/>
                    <a:pt x="207137" y="0"/>
                    <a:pt x="212471"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54" name="Shape 547">
              <a:extLst>
                <a:ext uri="{FF2B5EF4-FFF2-40B4-BE49-F238E27FC236}">
                  <a16:creationId xmlns:a16="http://schemas.microsoft.com/office/drawing/2014/main" id="{6CD325D4-15F2-6919-B6A5-4CF90AEB889B}"/>
                </a:ext>
              </a:extLst>
            </p:cNvPr>
            <p:cNvSpPr/>
            <p:nvPr/>
          </p:nvSpPr>
          <p:spPr>
            <a:xfrm>
              <a:off x="4379976" y="3032125"/>
              <a:ext cx="58928" cy="291592"/>
            </a:xfrm>
            <a:custGeom>
              <a:avLst/>
              <a:gdLst/>
              <a:ahLst/>
              <a:cxnLst/>
              <a:rect l="0" t="0" r="0" b="0"/>
              <a:pathLst>
                <a:path w="58928" h="291592">
                  <a:moveTo>
                    <a:pt x="29464" y="0"/>
                  </a:moveTo>
                  <a:cubicBezTo>
                    <a:pt x="35306" y="0"/>
                    <a:pt x="40005" y="253"/>
                    <a:pt x="43688" y="635"/>
                  </a:cubicBezTo>
                  <a:cubicBezTo>
                    <a:pt x="47498" y="1143"/>
                    <a:pt x="50419" y="1651"/>
                    <a:pt x="52705" y="2412"/>
                  </a:cubicBezTo>
                  <a:cubicBezTo>
                    <a:pt x="54864" y="3175"/>
                    <a:pt x="56515" y="4190"/>
                    <a:pt x="57404" y="5334"/>
                  </a:cubicBezTo>
                  <a:cubicBezTo>
                    <a:pt x="58420" y="6477"/>
                    <a:pt x="58928" y="7874"/>
                    <a:pt x="58928" y="9398"/>
                  </a:cubicBezTo>
                  <a:lnTo>
                    <a:pt x="58928" y="282194"/>
                  </a:lnTo>
                  <a:cubicBezTo>
                    <a:pt x="58928" y="283590"/>
                    <a:pt x="58420" y="284987"/>
                    <a:pt x="57404" y="286131"/>
                  </a:cubicBezTo>
                  <a:cubicBezTo>
                    <a:pt x="56515" y="287401"/>
                    <a:pt x="54864" y="288289"/>
                    <a:pt x="52705" y="289052"/>
                  </a:cubicBezTo>
                  <a:cubicBezTo>
                    <a:pt x="50419" y="289813"/>
                    <a:pt x="47498" y="290449"/>
                    <a:pt x="43688" y="290830"/>
                  </a:cubicBezTo>
                  <a:cubicBezTo>
                    <a:pt x="40005" y="291337"/>
                    <a:pt x="35306" y="291592"/>
                    <a:pt x="29464" y="291592"/>
                  </a:cubicBezTo>
                  <a:cubicBezTo>
                    <a:pt x="23749" y="291592"/>
                    <a:pt x="19050" y="291337"/>
                    <a:pt x="15240" y="290830"/>
                  </a:cubicBezTo>
                  <a:cubicBezTo>
                    <a:pt x="11430" y="290449"/>
                    <a:pt x="8509" y="289813"/>
                    <a:pt x="6223" y="289052"/>
                  </a:cubicBezTo>
                  <a:cubicBezTo>
                    <a:pt x="3937" y="288289"/>
                    <a:pt x="2413" y="287401"/>
                    <a:pt x="1397" y="286131"/>
                  </a:cubicBezTo>
                  <a:cubicBezTo>
                    <a:pt x="508" y="284987"/>
                    <a:pt x="0" y="283590"/>
                    <a:pt x="0" y="282194"/>
                  </a:cubicBezTo>
                  <a:lnTo>
                    <a:pt x="0" y="9398"/>
                  </a:lnTo>
                  <a:cubicBezTo>
                    <a:pt x="0" y="7874"/>
                    <a:pt x="508" y="6477"/>
                    <a:pt x="1397" y="5334"/>
                  </a:cubicBezTo>
                  <a:cubicBezTo>
                    <a:pt x="2413" y="4190"/>
                    <a:pt x="4064" y="3175"/>
                    <a:pt x="6350" y="2412"/>
                  </a:cubicBezTo>
                  <a:cubicBezTo>
                    <a:pt x="8636" y="1651"/>
                    <a:pt x="11684" y="1143"/>
                    <a:pt x="15367" y="635"/>
                  </a:cubicBezTo>
                  <a:cubicBezTo>
                    <a:pt x="19050" y="253"/>
                    <a:pt x="23749" y="0"/>
                    <a:pt x="29464"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55" name="Shape 548">
              <a:extLst>
                <a:ext uri="{FF2B5EF4-FFF2-40B4-BE49-F238E27FC236}">
                  <a16:creationId xmlns:a16="http://schemas.microsoft.com/office/drawing/2014/main" id="{DB8CB7D4-1B8B-2B91-D75E-A5094AF229A0}"/>
                </a:ext>
              </a:extLst>
            </p:cNvPr>
            <p:cNvSpPr/>
            <p:nvPr/>
          </p:nvSpPr>
          <p:spPr>
            <a:xfrm>
              <a:off x="3859276" y="3032125"/>
              <a:ext cx="58928" cy="291592"/>
            </a:xfrm>
            <a:custGeom>
              <a:avLst/>
              <a:gdLst/>
              <a:ahLst/>
              <a:cxnLst/>
              <a:rect l="0" t="0" r="0" b="0"/>
              <a:pathLst>
                <a:path w="58928" h="291592">
                  <a:moveTo>
                    <a:pt x="29464" y="0"/>
                  </a:moveTo>
                  <a:cubicBezTo>
                    <a:pt x="35306" y="0"/>
                    <a:pt x="40005" y="253"/>
                    <a:pt x="43688" y="635"/>
                  </a:cubicBezTo>
                  <a:cubicBezTo>
                    <a:pt x="47498" y="1143"/>
                    <a:pt x="50419" y="1651"/>
                    <a:pt x="52705" y="2412"/>
                  </a:cubicBezTo>
                  <a:cubicBezTo>
                    <a:pt x="54864" y="3175"/>
                    <a:pt x="56515" y="4190"/>
                    <a:pt x="57404" y="5334"/>
                  </a:cubicBezTo>
                  <a:cubicBezTo>
                    <a:pt x="58420" y="6477"/>
                    <a:pt x="58928" y="7874"/>
                    <a:pt x="58928" y="9398"/>
                  </a:cubicBezTo>
                  <a:lnTo>
                    <a:pt x="58928" y="282194"/>
                  </a:lnTo>
                  <a:cubicBezTo>
                    <a:pt x="58928" y="283590"/>
                    <a:pt x="58420" y="284987"/>
                    <a:pt x="57404" y="286131"/>
                  </a:cubicBezTo>
                  <a:cubicBezTo>
                    <a:pt x="56515" y="287401"/>
                    <a:pt x="54864" y="288289"/>
                    <a:pt x="52705" y="289052"/>
                  </a:cubicBezTo>
                  <a:cubicBezTo>
                    <a:pt x="50419" y="289813"/>
                    <a:pt x="47498" y="290449"/>
                    <a:pt x="43688" y="290830"/>
                  </a:cubicBezTo>
                  <a:cubicBezTo>
                    <a:pt x="40005" y="291337"/>
                    <a:pt x="35306" y="291592"/>
                    <a:pt x="29464" y="291592"/>
                  </a:cubicBezTo>
                  <a:cubicBezTo>
                    <a:pt x="23749" y="291592"/>
                    <a:pt x="19050" y="291337"/>
                    <a:pt x="15240" y="290830"/>
                  </a:cubicBezTo>
                  <a:cubicBezTo>
                    <a:pt x="11430" y="290449"/>
                    <a:pt x="8509" y="289813"/>
                    <a:pt x="6223" y="289052"/>
                  </a:cubicBezTo>
                  <a:cubicBezTo>
                    <a:pt x="3937" y="288289"/>
                    <a:pt x="2413" y="287401"/>
                    <a:pt x="1397" y="286131"/>
                  </a:cubicBezTo>
                  <a:cubicBezTo>
                    <a:pt x="508" y="284987"/>
                    <a:pt x="0" y="283590"/>
                    <a:pt x="0" y="282194"/>
                  </a:cubicBezTo>
                  <a:lnTo>
                    <a:pt x="0" y="9398"/>
                  </a:lnTo>
                  <a:cubicBezTo>
                    <a:pt x="0" y="7874"/>
                    <a:pt x="508" y="6477"/>
                    <a:pt x="1397" y="5334"/>
                  </a:cubicBezTo>
                  <a:cubicBezTo>
                    <a:pt x="2413" y="4190"/>
                    <a:pt x="4064" y="3175"/>
                    <a:pt x="6350" y="2412"/>
                  </a:cubicBezTo>
                  <a:cubicBezTo>
                    <a:pt x="8636" y="1651"/>
                    <a:pt x="11684" y="1143"/>
                    <a:pt x="15367" y="635"/>
                  </a:cubicBezTo>
                  <a:cubicBezTo>
                    <a:pt x="19050" y="253"/>
                    <a:pt x="23749" y="0"/>
                    <a:pt x="29464"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56" name="Shape 549">
              <a:extLst>
                <a:ext uri="{FF2B5EF4-FFF2-40B4-BE49-F238E27FC236}">
                  <a16:creationId xmlns:a16="http://schemas.microsoft.com/office/drawing/2014/main" id="{6251F700-9198-D7FA-04B4-E52AEDA808F5}"/>
                </a:ext>
              </a:extLst>
            </p:cNvPr>
            <p:cNvSpPr/>
            <p:nvPr/>
          </p:nvSpPr>
          <p:spPr>
            <a:xfrm>
              <a:off x="2012696" y="3032125"/>
              <a:ext cx="58928" cy="291592"/>
            </a:xfrm>
            <a:custGeom>
              <a:avLst/>
              <a:gdLst/>
              <a:ahLst/>
              <a:cxnLst/>
              <a:rect l="0" t="0" r="0" b="0"/>
              <a:pathLst>
                <a:path w="58928" h="291592">
                  <a:moveTo>
                    <a:pt x="29464" y="0"/>
                  </a:moveTo>
                  <a:cubicBezTo>
                    <a:pt x="35306" y="0"/>
                    <a:pt x="40005" y="253"/>
                    <a:pt x="43688" y="635"/>
                  </a:cubicBezTo>
                  <a:cubicBezTo>
                    <a:pt x="47498" y="1143"/>
                    <a:pt x="50419" y="1651"/>
                    <a:pt x="52705" y="2412"/>
                  </a:cubicBezTo>
                  <a:cubicBezTo>
                    <a:pt x="54864" y="3175"/>
                    <a:pt x="56515" y="4190"/>
                    <a:pt x="57404" y="5334"/>
                  </a:cubicBezTo>
                  <a:cubicBezTo>
                    <a:pt x="58420" y="6477"/>
                    <a:pt x="58928" y="7874"/>
                    <a:pt x="58928" y="9398"/>
                  </a:cubicBezTo>
                  <a:lnTo>
                    <a:pt x="58928" y="282194"/>
                  </a:lnTo>
                  <a:cubicBezTo>
                    <a:pt x="58928" y="283590"/>
                    <a:pt x="58420" y="284987"/>
                    <a:pt x="57404" y="286131"/>
                  </a:cubicBezTo>
                  <a:cubicBezTo>
                    <a:pt x="56515" y="287401"/>
                    <a:pt x="54864" y="288289"/>
                    <a:pt x="52705" y="289052"/>
                  </a:cubicBezTo>
                  <a:cubicBezTo>
                    <a:pt x="50419" y="289813"/>
                    <a:pt x="47498" y="290449"/>
                    <a:pt x="43688" y="290830"/>
                  </a:cubicBezTo>
                  <a:cubicBezTo>
                    <a:pt x="40005" y="291337"/>
                    <a:pt x="35306" y="291592"/>
                    <a:pt x="29464" y="291592"/>
                  </a:cubicBezTo>
                  <a:cubicBezTo>
                    <a:pt x="23749" y="291592"/>
                    <a:pt x="19050" y="291337"/>
                    <a:pt x="15240" y="290830"/>
                  </a:cubicBezTo>
                  <a:cubicBezTo>
                    <a:pt x="11430" y="290449"/>
                    <a:pt x="8509" y="289813"/>
                    <a:pt x="6223" y="289052"/>
                  </a:cubicBezTo>
                  <a:cubicBezTo>
                    <a:pt x="3937" y="288289"/>
                    <a:pt x="2413" y="287401"/>
                    <a:pt x="1397" y="286131"/>
                  </a:cubicBezTo>
                  <a:cubicBezTo>
                    <a:pt x="508" y="284987"/>
                    <a:pt x="0" y="283590"/>
                    <a:pt x="0" y="282194"/>
                  </a:cubicBezTo>
                  <a:lnTo>
                    <a:pt x="0" y="9398"/>
                  </a:lnTo>
                  <a:cubicBezTo>
                    <a:pt x="0" y="7874"/>
                    <a:pt x="508" y="6477"/>
                    <a:pt x="1397" y="5334"/>
                  </a:cubicBezTo>
                  <a:cubicBezTo>
                    <a:pt x="2413" y="4190"/>
                    <a:pt x="4064" y="3175"/>
                    <a:pt x="6350" y="2412"/>
                  </a:cubicBezTo>
                  <a:cubicBezTo>
                    <a:pt x="8636" y="1651"/>
                    <a:pt x="11684" y="1143"/>
                    <a:pt x="15367" y="635"/>
                  </a:cubicBezTo>
                  <a:cubicBezTo>
                    <a:pt x="19050" y="253"/>
                    <a:pt x="23749" y="0"/>
                    <a:pt x="29464"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57" name="Shape 550">
              <a:extLst>
                <a:ext uri="{FF2B5EF4-FFF2-40B4-BE49-F238E27FC236}">
                  <a16:creationId xmlns:a16="http://schemas.microsoft.com/office/drawing/2014/main" id="{9D478DB8-92C9-6CC2-DDCE-70E302B37C6E}"/>
                </a:ext>
              </a:extLst>
            </p:cNvPr>
            <p:cNvSpPr/>
            <p:nvPr/>
          </p:nvSpPr>
          <p:spPr>
            <a:xfrm>
              <a:off x="836676" y="3032125"/>
              <a:ext cx="58928" cy="291592"/>
            </a:xfrm>
            <a:custGeom>
              <a:avLst/>
              <a:gdLst/>
              <a:ahLst/>
              <a:cxnLst/>
              <a:rect l="0" t="0" r="0" b="0"/>
              <a:pathLst>
                <a:path w="58928" h="291592">
                  <a:moveTo>
                    <a:pt x="29464" y="0"/>
                  </a:moveTo>
                  <a:cubicBezTo>
                    <a:pt x="35306" y="0"/>
                    <a:pt x="40005" y="253"/>
                    <a:pt x="43688" y="635"/>
                  </a:cubicBezTo>
                  <a:cubicBezTo>
                    <a:pt x="47498" y="1143"/>
                    <a:pt x="50419" y="1651"/>
                    <a:pt x="52705" y="2412"/>
                  </a:cubicBezTo>
                  <a:cubicBezTo>
                    <a:pt x="54864" y="3175"/>
                    <a:pt x="56515" y="4190"/>
                    <a:pt x="57404" y="5334"/>
                  </a:cubicBezTo>
                  <a:cubicBezTo>
                    <a:pt x="58420" y="6477"/>
                    <a:pt x="58928" y="7874"/>
                    <a:pt x="58928" y="9398"/>
                  </a:cubicBezTo>
                  <a:lnTo>
                    <a:pt x="58928" y="282194"/>
                  </a:lnTo>
                  <a:cubicBezTo>
                    <a:pt x="58928" y="283590"/>
                    <a:pt x="58420" y="284987"/>
                    <a:pt x="57404" y="286131"/>
                  </a:cubicBezTo>
                  <a:cubicBezTo>
                    <a:pt x="56515" y="287401"/>
                    <a:pt x="54864" y="288289"/>
                    <a:pt x="52705" y="289052"/>
                  </a:cubicBezTo>
                  <a:cubicBezTo>
                    <a:pt x="50419" y="289813"/>
                    <a:pt x="47498" y="290449"/>
                    <a:pt x="43688" y="290830"/>
                  </a:cubicBezTo>
                  <a:cubicBezTo>
                    <a:pt x="40005" y="291337"/>
                    <a:pt x="35306" y="291592"/>
                    <a:pt x="29464" y="291592"/>
                  </a:cubicBezTo>
                  <a:cubicBezTo>
                    <a:pt x="23749" y="291592"/>
                    <a:pt x="19050" y="291337"/>
                    <a:pt x="15240" y="290830"/>
                  </a:cubicBezTo>
                  <a:cubicBezTo>
                    <a:pt x="11430" y="290449"/>
                    <a:pt x="8509" y="289813"/>
                    <a:pt x="6223" y="289052"/>
                  </a:cubicBezTo>
                  <a:cubicBezTo>
                    <a:pt x="3937" y="288289"/>
                    <a:pt x="2413" y="287401"/>
                    <a:pt x="1397" y="286131"/>
                  </a:cubicBezTo>
                  <a:cubicBezTo>
                    <a:pt x="508" y="284987"/>
                    <a:pt x="0" y="283590"/>
                    <a:pt x="0" y="282194"/>
                  </a:cubicBezTo>
                  <a:lnTo>
                    <a:pt x="0" y="9398"/>
                  </a:lnTo>
                  <a:cubicBezTo>
                    <a:pt x="0" y="7874"/>
                    <a:pt x="508" y="6477"/>
                    <a:pt x="1397" y="5334"/>
                  </a:cubicBezTo>
                  <a:cubicBezTo>
                    <a:pt x="2413" y="4190"/>
                    <a:pt x="4064" y="3175"/>
                    <a:pt x="6350" y="2412"/>
                  </a:cubicBezTo>
                  <a:cubicBezTo>
                    <a:pt x="8636" y="1651"/>
                    <a:pt x="11684" y="1143"/>
                    <a:pt x="15367" y="635"/>
                  </a:cubicBezTo>
                  <a:cubicBezTo>
                    <a:pt x="19050" y="253"/>
                    <a:pt x="23749" y="0"/>
                    <a:pt x="29464"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58" name="Shape 551">
              <a:extLst>
                <a:ext uri="{FF2B5EF4-FFF2-40B4-BE49-F238E27FC236}">
                  <a16:creationId xmlns:a16="http://schemas.microsoft.com/office/drawing/2014/main" id="{65A350D1-8945-C739-4771-0BC67EFFE49F}"/>
                </a:ext>
              </a:extLst>
            </p:cNvPr>
            <p:cNvSpPr/>
            <p:nvPr/>
          </p:nvSpPr>
          <p:spPr>
            <a:xfrm>
              <a:off x="643636" y="3032125"/>
              <a:ext cx="158750" cy="290195"/>
            </a:xfrm>
            <a:custGeom>
              <a:avLst/>
              <a:gdLst/>
              <a:ahLst/>
              <a:cxnLst/>
              <a:rect l="0" t="0" r="0" b="0"/>
              <a:pathLst>
                <a:path w="158750" h="290195">
                  <a:moveTo>
                    <a:pt x="29464" y="0"/>
                  </a:moveTo>
                  <a:cubicBezTo>
                    <a:pt x="35306" y="0"/>
                    <a:pt x="40005" y="253"/>
                    <a:pt x="43688" y="635"/>
                  </a:cubicBezTo>
                  <a:cubicBezTo>
                    <a:pt x="47498" y="1143"/>
                    <a:pt x="50419" y="1651"/>
                    <a:pt x="52705" y="2412"/>
                  </a:cubicBezTo>
                  <a:cubicBezTo>
                    <a:pt x="54864" y="3175"/>
                    <a:pt x="56515" y="4190"/>
                    <a:pt x="57404" y="5334"/>
                  </a:cubicBezTo>
                  <a:cubicBezTo>
                    <a:pt x="58420" y="6477"/>
                    <a:pt x="58928" y="7874"/>
                    <a:pt x="58928" y="9398"/>
                  </a:cubicBezTo>
                  <a:lnTo>
                    <a:pt x="58928" y="241808"/>
                  </a:lnTo>
                  <a:lnTo>
                    <a:pt x="149733" y="241808"/>
                  </a:lnTo>
                  <a:cubicBezTo>
                    <a:pt x="151257" y="241808"/>
                    <a:pt x="152527" y="242188"/>
                    <a:pt x="153670" y="242951"/>
                  </a:cubicBezTo>
                  <a:cubicBezTo>
                    <a:pt x="154813" y="243839"/>
                    <a:pt x="155702" y="245110"/>
                    <a:pt x="156464" y="247014"/>
                  </a:cubicBezTo>
                  <a:cubicBezTo>
                    <a:pt x="157226" y="248920"/>
                    <a:pt x="157734" y="251333"/>
                    <a:pt x="158115" y="254381"/>
                  </a:cubicBezTo>
                  <a:cubicBezTo>
                    <a:pt x="158496" y="257428"/>
                    <a:pt x="158750" y="261112"/>
                    <a:pt x="158750" y="265684"/>
                  </a:cubicBezTo>
                  <a:cubicBezTo>
                    <a:pt x="158750" y="270128"/>
                    <a:pt x="158496" y="273812"/>
                    <a:pt x="158115" y="276860"/>
                  </a:cubicBezTo>
                  <a:cubicBezTo>
                    <a:pt x="157734" y="279908"/>
                    <a:pt x="157226" y="282448"/>
                    <a:pt x="156464" y="284480"/>
                  </a:cubicBezTo>
                  <a:cubicBezTo>
                    <a:pt x="155702" y="286512"/>
                    <a:pt x="154813" y="287909"/>
                    <a:pt x="153670" y="288798"/>
                  </a:cubicBezTo>
                  <a:cubicBezTo>
                    <a:pt x="152527" y="289687"/>
                    <a:pt x="151257" y="290195"/>
                    <a:pt x="149733" y="290195"/>
                  </a:cubicBezTo>
                  <a:lnTo>
                    <a:pt x="17399" y="290195"/>
                  </a:lnTo>
                  <a:cubicBezTo>
                    <a:pt x="12446" y="290195"/>
                    <a:pt x="8382" y="288798"/>
                    <a:pt x="4953" y="285877"/>
                  </a:cubicBezTo>
                  <a:cubicBezTo>
                    <a:pt x="1651" y="282956"/>
                    <a:pt x="0" y="278257"/>
                    <a:pt x="0" y="271652"/>
                  </a:cubicBezTo>
                  <a:lnTo>
                    <a:pt x="0" y="9398"/>
                  </a:lnTo>
                  <a:cubicBezTo>
                    <a:pt x="0" y="7874"/>
                    <a:pt x="508" y="6477"/>
                    <a:pt x="1397" y="5334"/>
                  </a:cubicBezTo>
                  <a:cubicBezTo>
                    <a:pt x="2413" y="4190"/>
                    <a:pt x="3937" y="3175"/>
                    <a:pt x="6223" y="2412"/>
                  </a:cubicBezTo>
                  <a:cubicBezTo>
                    <a:pt x="8509" y="1651"/>
                    <a:pt x="11430" y="1143"/>
                    <a:pt x="15240" y="635"/>
                  </a:cubicBezTo>
                  <a:cubicBezTo>
                    <a:pt x="19050" y="253"/>
                    <a:pt x="23749" y="0"/>
                    <a:pt x="29464"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59" name="Shape 552">
              <a:extLst>
                <a:ext uri="{FF2B5EF4-FFF2-40B4-BE49-F238E27FC236}">
                  <a16:creationId xmlns:a16="http://schemas.microsoft.com/office/drawing/2014/main" id="{E388C70D-4F13-4746-41D3-5F51613A1BE5}"/>
                </a:ext>
              </a:extLst>
            </p:cNvPr>
            <p:cNvSpPr/>
            <p:nvPr/>
          </p:nvSpPr>
          <p:spPr>
            <a:xfrm>
              <a:off x="96799" y="3032125"/>
              <a:ext cx="266548" cy="291592"/>
            </a:xfrm>
            <a:custGeom>
              <a:avLst/>
              <a:gdLst/>
              <a:ahLst/>
              <a:cxnLst/>
              <a:rect l="0" t="0" r="0" b="0"/>
              <a:pathLst>
                <a:path w="266548" h="291592">
                  <a:moveTo>
                    <a:pt x="130823" y="0"/>
                  </a:moveTo>
                  <a:cubicBezTo>
                    <a:pt x="139598" y="0"/>
                    <a:pt x="146596" y="127"/>
                    <a:pt x="151803" y="253"/>
                  </a:cubicBezTo>
                  <a:cubicBezTo>
                    <a:pt x="157010" y="508"/>
                    <a:pt x="161074" y="1015"/>
                    <a:pt x="163970" y="1905"/>
                  </a:cubicBezTo>
                  <a:cubicBezTo>
                    <a:pt x="166878" y="2667"/>
                    <a:pt x="168961" y="3937"/>
                    <a:pt x="170218" y="5587"/>
                  </a:cubicBezTo>
                  <a:cubicBezTo>
                    <a:pt x="171488" y="7238"/>
                    <a:pt x="172568" y="9398"/>
                    <a:pt x="173457" y="12319"/>
                  </a:cubicBezTo>
                  <a:lnTo>
                    <a:pt x="262750" y="268351"/>
                  </a:lnTo>
                  <a:cubicBezTo>
                    <a:pt x="264541" y="273685"/>
                    <a:pt x="265659" y="277876"/>
                    <a:pt x="266103" y="281051"/>
                  </a:cubicBezTo>
                  <a:cubicBezTo>
                    <a:pt x="266548" y="284226"/>
                    <a:pt x="265951" y="286512"/>
                    <a:pt x="264312" y="288036"/>
                  </a:cubicBezTo>
                  <a:cubicBezTo>
                    <a:pt x="262674" y="289687"/>
                    <a:pt x="259779" y="290576"/>
                    <a:pt x="255613" y="290957"/>
                  </a:cubicBezTo>
                  <a:cubicBezTo>
                    <a:pt x="251447" y="291337"/>
                    <a:pt x="245720" y="291592"/>
                    <a:pt x="238417" y="291592"/>
                  </a:cubicBezTo>
                  <a:cubicBezTo>
                    <a:pt x="230835" y="291592"/>
                    <a:pt x="224917" y="291464"/>
                    <a:pt x="220675" y="291211"/>
                  </a:cubicBezTo>
                  <a:cubicBezTo>
                    <a:pt x="216433" y="290957"/>
                    <a:pt x="213195" y="290576"/>
                    <a:pt x="210960" y="289813"/>
                  </a:cubicBezTo>
                  <a:cubicBezTo>
                    <a:pt x="208724" y="289178"/>
                    <a:pt x="207162" y="288289"/>
                    <a:pt x="206273" y="287020"/>
                  </a:cubicBezTo>
                  <a:cubicBezTo>
                    <a:pt x="205384" y="285877"/>
                    <a:pt x="204635" y="284352"/>
                    <a:pt x="204038" y="282321"/>
                  </a:cubicBezTo>
                  <a:lnTo>
                    <a:pt x="184620" y="224282"/>
                  </a:lnTo>
                  <a:lnTo>
                    <a:pt x="76124" y="224282"/>
                  </a:lnTo>
                  <a:lnTo>
                    <a:pt x="57823" y="280797"/>
                  </a:lnTo>
                  <a:cubicBezTo>
                    <a:pt x="57226" y="282956"/>
                    <a:pt x="56439" y="284607"/>
                    <a:pt x="55474" y="286003"/>
                  </a:cubicBezTo>
                  <a:cubicBezTo>
                    <a:pt x="54508" y="287527"/>
                    <a:pt x="52946" y="288544"/>
                    <a:pt x="50787" y="289433"/>
                  </a:cubicBezTo>
                  <a:cubicBezTo>
                    <a:pt x="48628" y="290195"/>
                    <a:pt x="45580" y="290830"/>
                    <a:pt x="41631" y="291084"/>
                  </a:cubicBezTo>
                  <a:cubicBezTo>
                    <a:pt x="37694" y="291337"/>
                    <a:pt x="32512" y="291592"/>
                    <a:pt x="26124" y="291592"/>
                  </a:cubicBezTo>
                  <a:cubicBezTo>
                    <a:pt x="19266" y="291592"/>
                    <a:pt x="13919" y="291337"/>
                    <a:pt x="10046" y="290830"/>
                  </a:cubicBezTo>
                  <a:cubicBezTo>
                    <a:pt x="6172" y="290449"/>
                    <a:pt x="3493" y="289306"/>
                    <a:pt x="2007" y="287655"/>
                  </a:cubicBezTo>
                  <a:cubicBezTo>
                    <a:pt x="521" y="285877"/>
                    <a:pt x="0" y="283463"/>
                    <a:pt x="445" y="280415"/>
                  </a:cubicBezTo>
                  <a:cubicBezTo>
                    <a:pt x="889" y="277240"/>
                    <a:pt x="2007" y="273050"/>
                    <a:pt x="3797" y="267843"/>
                  </a:cubicBezTo>
                  <a:lnTo>
                    <a:pt x="92862" y="11557"/>
                  </a:lnTo>
                  <a:cubicBezTo>
                    <a:pt x="93764" y="9017"/>
                    <a:pt x="94805" y="6985"/>
                    <a:pt x="95987" y="5461"/>
                  </a:cubicBezTo>
                  <a:cubicBezTo>
                    <a:pt x="97180" y="3937"/>
                    <a:pt x="99085" y="2667"/>
                    <a:pt x="101689" y="1905"/>
                  </a:cubicBezTo>
                  <a:cubicBezTo>
                    <a:pt x="104292" y="1015"/>
                    <a:pt x="107899" y="508"/>
                    <a:pt x="112509" y="253"/>
                  </a:cubicBezTo>
                  <a:cubicBezTo>
                    <a:pt x="117132" y="127"/>
                    <a:pt x="123228" y="0"/>
                    <a:pt x="130823"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60" name="Shape 553">
              <a:extLst>
                <a:ext uri="{FF2B5EF4-FFF2-40B4-BE49-F238E27FC236}">
                  <a16:creationId xmlns:a16="http://schemas.microsoft.com/office/drawing/2014/main" id="{53070339-A3AE-F226-007E-2CBA81AE9049}"/>
                </a:ext>
              </a:extLst>
            </p:cNvPr>
            <p:cNvSpPr/>
            <p:nvPr/>
          </p:nvSpPr>
          <p:spPr>
            <a:xfrm>
              <a:off x="3604133" y="3028696"/>
              <a:ext cx="213614" cy="298323"/>
            </a:xfrm>
            <a:custGeom>
              <a:avLst/>
              <a:gdLst/>
              <a:ahLst/>
              <a:cxnLst/>
              <a:rect l="0" t="0" r="0" b="0"/>
              <a:pathLst>
                <a:path w="213614" h="298323">
                  <a:moveTo>
                    <a:pt x="133985" y="0"/>
                  </a:moveTo>
                  <a:cubicBezTo>
                    <a:pt x="141986" y="0"/>
                    <a:pt x="149733" y="762"/>
                    <a:pt x="157099" y="2032"/>
                  </a:cubicBezTo>
                  <a:cubicBezTo>
                    <a:pt x="164592" y="3429"/>
                    <a:pt x="171450" y="5207"/>
                    <a:pt x="177800" y="7366"/>
                  </a:cubicBezTo>
                  <a:cubicBezTo>
                    <a:pt x="184150" y="9525"/>
                    <a:pt x="189865" y="11938"/>
                    <a:pt x="194818" y="14732"/>
                  </a:cubicBezTo>
                  <a:cubicBezTo>
                    <a:pt x="199898" y="17653"/>
                    <a:pt x="203454" y="20066"/>
                    <a:pt x="205486" y="22098"/>
                  </a:cubicBezTo>
                  <a:cubicBezTo>
                    <a:pt x="207518" y="24003"/>
                    <a:pt x="208915" y="25781"/>
                    <a:pt x="209550" y="27051"/>
                  </a:cubicBezTo>
                  <a:cubicBezTo>
                    <a:pt x="210312" y="28448"/>
                    <a:pt x="210947" y="30099"/>
                    <a:pt x="211455" y="32258"/>
                  </a:cubicBezTo>
                  <a:cubicBezTo>
                    <a:pt x="211836" y="34290"/>
                    <a:pt x="212217" y="36703"/>
                    <a:pt x="212344" y="39624"/>
                  </a:cubicBezTo>
                  <a:cubicBezTo>
                    <a:pt x="212598" y="42418"/>
                    <a:pt x="212725" y="45847"/>
                    <a:pt x="212725" y="50038"/>
                  </a:cubicBezTo>
                  <a:cubicBezTo>
                    <a:pt x="212725" y="54483"/>
                    <a:pt x="212598" y="58293"/>
                    <a:pt x="212344" y="61468"/>
                  </a:cubicBezTo>
                  <a:cubicBezTo>
                    <a:pt x="211963" y="64516"/>
                    <a:pt x="211455" y="67056"/>
                    <a:pt x="210693" y="69088"/>
                  </a:cubicBezTo>
                  <a:cubicBezTo>
                    <a:pt x="209931" y="70993"/>
                    <a:pt x="209042" y="72390"/>
                    <a:pt x="208026" y="73279"/>
                  </a:cubicBezTo>
                  <a:cubicBezTo>
                    <a:pt x="207010" y="74168"/>
                    <a:pt x="205867" y="74676"/>
                    <a:pt x="204470" y="74676"/>
                  </a:cubicBezTo>
                  <a:cubicBezTo>
                    <a:pt x="202184" y="74676"/>
                    <a:pt x="199390" y="73279"/>
                    <a:pt x="195961" y="70739"/>
                  </a:cubicBezTo>
                  <a:cubicBezTo>
                    <a:pt x="192532" y="68072"/>
                    <a:pt x="188087" y="65151"/>
                    <a:pt x="182753" y="61976"/>
                  </a:cubicBezTo>
                  <a:cubicBezTo>
                    <a:pt x="177292" y="58801"/>
                    <a:pt x="170815" y="55880"/>
                    <a:pt x="163322" y="53340"/>
                  </a:cubicBezTo>
                  <a:cubicBezTo>
                    <a:pt x="155829" y="50673"/>
                    <a:pt x="146812" y="49403"/>
                    <a:pt x="136398" y="49403"/>
                  </a:cubicBezTo>
                  <a:cubicBezTo>
                    <a:pt x="124968" y="49403"/>
                    <a:pt x="114681" y="51689"/>
                    <a:pt x="105664" y="56388"/>
                  </a:cubicBezTo>
                  <a:cubicBezTo>
                    <a:pt x="96647" y="61087"/>
                    <a:pt x="89027" y="67818"/>
                    <a:pt x="82677" y="76581"/>
                  </a:cubicBezTo>
                  <a:cubicBezTo>
                    <a:pt x="76327" y="85217"/>
                    <a:pt x="71628" y="95758"/>
                    <a:pt x="68326" y="108077"/>
                  </a:cubicBezTo>
                  <a:cubicBezTo>
                    <a:pt x="65024" y="120523"/>
                    <a:pt x="63373" y="134366"/>
                    <a:pt x="63373" y="149860"/>
                  </a:cubicBezTo>
                  <a:cubicBezTo>
                    <a:pt x="63373" y="166878"/>
                    <a:pt x="65151" y="181483"/>
                    <a:pt x="68580" y="193929"/>
                  </a:cubicBezTo>
                  <a:cubicBezTo>
                    <a:pt x="72136" y="206375"/>
                    <a:pt x="77089" y="216662"/>
                    <a:pt x="83566" y="224663"/>
                  </a:cubicBezTo>
                  <a:cubicBezTo>
                    <a:pt x="90043" y="232664"/>
                    <a:pt x="97917" y="238633"/>
                    <a:pt x="107061" y="242570"/>
                  </a:cubicBezTo>
                  <a:cubicBezTo>
                    <a:pt x="116205" y="246507"/>
                    <a:pt x="126492" y="248539"/>
                    <a:pt x="137922" y="248539"/>
                  </a:cubicBezTo>
                  <a:cubicBezTo>
                    <a:pt x="148336" y="248539"/>
                    <a:pt x="157353" y="247269"/>
                    <a:pt x="164973" y="244856"/>
                  </a:cubicBezTo>
                  <a:cubicBezTo>
                    <a:pt x="172593" y="242443"/>
                    <a:pt x="179070" y="239649"/>
                    <a:pt x="184531" y="236728"/>
                  </a:cubicBezTo>
                  <a:cubicBezTo>
                    <a:pt x="189865" y="233680"/>
                    <a:pt x="194437" y="231013"/>
                    <a:pt x="197866" y="228600"/>
                  </a:cubicBezTo>
                  <a:cubicBezTo>
                    <a:pt x="201422" y="226314"/>
                    <a:pt x="204089" y="225044"/>
                    <a:pt x="205994" y="225044"/>
                  </a:cubicBezTo>
                  <a:cubicBezTo>
                    <a:pt x="207518" y="225044"/>
                    <a:pt x="208661" y="225425"/>
                    <a:pt x="209550" y="225933"/>
                  </a:cubicBezTo>
                  <a:cubicBezTo>
                    <a:pt x="210439" y="226568"/>
                    <a:pt x="211201" y="227711"/>
                    <a:pt x="211836" y="229616"/>
                  </a:cubicBezTo>
                  <a:cubicBezTo>
                    <a:pt x="212471" y="231394"/>
                    <a:pt x="212852" y="233807"/>
                    <a:pt x="213233" y="236982"/>
                  </a:cubicBezTo>
                  <a:cubicBezTo>
                    <a:pt x="213487" y="240284"/>
                    <a:pt x="213614" y="244475"/>
                    <a:pt x="213614" y="249809"/>
                  </a:cubicBezTo>
                  <a:cubicBezTo>
                    <a:pt x="213614" y="253619"/>
                    <a:pt x="213487" y="256794"/>
                    <a:pt x="213233" y="259334"/>
                  </a:cubicBezTo>
                  <a:cubicBezTo>
                    <a:pt x="213106" y="262001"/>
                    <a:pt x="212725" y="264160"/>
                    <a:pt x="212344" y="266065"/>
                  </a:cubicBezTo>
                  <a:cubicBezTo>
                    <a:pt x="211836" y="267970"/>
                    <a:pt x="211201" y="269494"/>
                    <a:pt x="210439" y="270891"/>
                  </a:cubicBezTo>
                  <a:cubicBezTo>
                    <a:pt x="209804" y="272161"/>
                    <a:pt x="208534" y="273685"/>
                    <a:pt x="206883" y="275463"/>
                  </a:cubicBezTo>
                  <a:cubicBezTo>
                    <a:pt x="205232" y="277114"/>
                    <a:pt x="202184" y="279273"/>
                    <a:pt x="197485" y="282067"/>
                  </a:cubicBezTo>
                  <a:cubicBezTo>
                    <a:pt x="192786" y="284734"/>
                    <a:pt x="187071" y="287274"/>
                    <a:pt x="180213" y="289687"/>
                  </a:cubicBezTo>
                  <a:cubicBezTo>
                    <a:pt x="173482" y="292227"/>
                    <a:pt x="165735" y="294259"/>
                    <a:pt x="156972" y="295910"/>
                  </a:cubicBezTo>
                  <a:cubicBezTo>
                    <a:pt x="148336" y="297434"/>
                    <a:pt x="138938" y="298323"/>
                    <a:pt x="128778" y="298323"/>
                  </a:cubicBezTo>
                  <a:cubicBezTo>
                    <a:pt x="108966" y="298323"/>
                    <a:pt x="91186" y="295275"/>
                    <a:pt x="75184" y="289179"/>
                  </a:cubicBezTo>
                  <a:cubicBezTo>
                    <a:pt x="59309" y="283083"/>
                    <a:pt x="45720" y="273939"/>
                    <a:pt x="34544" y="261874"/>
                  </a:cubicBezTo>
                  <a:cubicBezTo>
                    <a:pt x="23368" y="249682"/>
                    <a:pt x="14859" y="234569"/>
                    <a:pt x="8890" y="216408"/>
                  </a:cubicBezTo>
                  <a:cubicBezTo>
                    <a:pt x="2921" y="198247"/>
                    <a:pt x="0" y="177038"/>
                    <a:pt x="0" y="153035"/>
                  </a:cubicBezTo>
                  <a:cubicBezTo>
                    <a:pt x="0" y="128397"/>
                    <a:pt x="3302" y="106680"/>
                    <a:pt x="9779" y="87630"/>
                  </a:cubicBezTo>
                  <a:cubicBezTo>
                    <a:pt x="16383" y="68580"/>
                    <a:pt x="25527" y="52578"/>
                    <a:pt x="37211" y="39624"/>
                  </a:cubicBezTo>
                  <a:cubicBezTo>
                    <a:pt x="49022" y="26670"/>
                    <a:pt x="63119" y="16764"/>
                    <a:pt x="79629" y="10160"/>
                  </a:cubicBezTo>
                  <a:cubicBezTo>
                    <a:pt x="96012" y="3429"/>
                    <a:pt x="114173" y="0"/>
                    <a:pt x="133985"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61" name="Shape 554">
              <a:extLst>
                <a:ext uri="{FF2B5EF4-FFF2-40B4-BE49-F238E27FC236}">
                  <a16:creationId xmlns:a16="http://schemas.microsoft.com/office/drawing/2014/main" id="{6A9794F4-67BB-ABD0-E2E0-054665AF1EE0}"/>
                </a:ext>
              </a:extLst>
            </p:cNvPr>
            <p:cNvSpPr/>
            <p:nvPr/>
          </p:nvSpPr>
          <p:spPr>
            <a:xfrm>
              <a:off x="2440813" y="3028696"/>
              <a:ext cx="213614" cy="298323"/>
            </a:xfrm>
            <a:custGeom>
              <a:avLst/>
              <a:gdLst/>
              <a:ahLst/>
              <a:cxnLst/>
              <a:rect l="0" t="0" r="0" b="0"/>
              <a:pathLst>
                <a:path w="213614" h="298323">
                  <a:moveTo>
                    <a:pt x="133985" y="0"/>
                  </a:moveTo>
                  <a:cubicBezTo>
                    <a:pt x="141986" y="0"/>
                    <a:pt x="149733" y="762"/>
                    <a:pt x="157099" y="2032"/>
                  </a:cubicBezTo>
                  <a:cubicBezTo>
                    <a:pt x="164592" y="3429"/>
                    <a:pt x="171450" y="5207"/>
                    <a:pt x="177800" y="7366"/>
                  </a:cubicBezTo>
                  <a:cubicBezTo>
                    <a:pt x="184150" y="9525"/>
                    <a:pt x="189865" y="11938"/>
                    <a:pt x="194818" y="14732"/>
                  </a:cubicBezTo>
                  <a:cubicBezTo>
                    <a:pt x="199898" y="17653"/>
                    <a:pt x="203454" y="20066"/>
                    <a:pt x="205486" y="22098"/>
                  </a:cubicBezTo>
                  <a:cubicBezTo>
                    <a:pt x="207518" y="24003"/>
                    <a:pt x="208915" y="25781"/>
                    <a:pt x="209550" y="27051"/>
                  </a:cubicBezTo>
                  <a:cubicBezTo>
                    <a:pt x="210312" y="28448"/>
                    <a:pt x="210947" y="30099"/>
                    <a:pt x="211455" y="32258"/>
                  </a:cubicBezTo>
                  <a:cubicBezTo>
                    <a:pt x="211836" y="34290"/>
                    <a:pt x="212217" y="36703"/>
                    <a:pt x="212344" y="39624"/>
                  </a:cubicBezTo>
                  <a:cubicBezTo>
                    <a:pt x="212598" y="42418"/>
                    <a:pt x="212725" y="45847"/>
                    <a:pt x="212725" y="50038"/>
                  </a:cubicBezTo>
                  <a:cubicBezTo>
                    <a:pt x="212725" y="54483"/>
                    <a:pt x="212598" y="58293"/>
                    <a:pt x="212344" y="61468"/>
                  </a:cubicBezTo>
                  <a:cubicBezTo>
                    <a:pt x="211963" y="64516"/>
                    <a:pt x="211455" y="67056"/>
                    <a:pt x="210693" y="69088"/>
                  </a:cubicBezTo>
                  <a:cubicBezTo>
                    <a:pt x="209931" y="70993"/>
                    <a:pt x="209042" y="72390"/>
                    <a:pt x="208026" y="73279"/>
                  </a:cubicBezTo>
                  <a:cubicBezTo>
                    <a:pt x="207010" y="74168"/>
                    <a:pt x="205867" y="74676"/>
                    <a:pt x="204470" y="74676"/>
                  </a:cubicBezTo>
                  <a:cubicBezTo>
                    <a:pt x="202184" y="74676"/>
                    <a:pt x="199390" y="73279"/>
                    <a:pt x="195961" y="70739"/>
                  </a:cubicBezTo>
                  <a:cubicBezTo>
                    <a:pt x="192532" y="68072"/>
                    <a:pt x="188087" y="65151"/>
                    <a:pt x="182753" y="61976"/>
                  </a:cubicBezTo>
                  <a:cubicBezTo>
                    <a:pt x="177292" y="58801"/>
                    <a:pt x="170815" y="55880"/>
                    <a:pt x="163322" y="53340"/>
                  </a:cubicBezTo>
                  <a:cubicBezTo>
                    <a:pt x="155829" y="50673"/>
                    <a:pt x="146812" y="49403"/>
                    <a:pt x="136398" y="49403"/>
                  </a:cubicBezTo>
                  <a:cubicBezTo>
                    <a:pt x="124968" y="49403"/>
                    <a:pt x="114681" y="51689"/>
                    <a:pt x="105664" y="56388"/>
                  </a:cubicBezTo>
                  <a:cubicBezTo>
                    <a:pt x="96647" y="61087"/>
                    <a:pt x="89027" y="67818"/>
                    <a:pt x="82677" y="76581"/>
                  </a:cubicBezTo>
                  <a:cubicBezTo>
                    <a:pt x="76327" y="85217"/>
                    <a:pt x="71628" y="95758"/>
                    <a:pt x="68326" y="108077"/>
                  </a:cubicBezTo>
                  <a:cubicBezTo>
                    <a:pt x="65024" y="120523"/>
                    <a:pt x="63373" y="134366"/>
                    <a:pt x="63373" y="149860"/>
                  </a:cubicBezTo>
                  <a:cubicBezTo>
                    <a:pt x="63373" y="166878"/>
                    <a:pt x="65151" y="181483"/>
                    <a:pt x="68580" y="193929"/>
                  </a:cubicBezTo>
                  <a:cubicBezTo>
                    <a:pt x="72136" y="206375"/>
                    <a:pt x="77089" y="216662"/>
                    <a:pt x="83566" y="224663"/>
                  </a:cubicBezTo>
                  <a:cubicBezTo>
                    <a:pt x="90043" y="232664"/>
                    <a:pt x="97917" y="238633"/>
                    <a:pt x="107061" y="242570"/>
                  </a:cubicBezTo>
                  <a:cubicBezTo>
                    <a:pt x="116205" y="246507"/>
                    <a:pt x="126492" y="248539"/>
                    <a:pt x="137922" y="248539"/>
                  </a:cubicBezTo>
                  <a:cubicBezTo>
                    <a:pt x="148336" y="248539"/>
                    <a:pt x="157353" y="247269"/>
                    <a:pt x="164973" y="244856"/>
                  </a:cubicBezTo>
                  <a:cubicBezTo>
                    <a:pt x="172593" y="242443"/>
                    <a:pt x="179070" y="239649"/>
                    <a:pt x="184531" y="236728"/>
                  </a:cubicBezTo>
                  <a:cubicBezTo>
                    <a:pt x="189865" y="233680"/>
                    <a:pt x="194437" y="231013"/>
                    <a:pt x="197866" y="228600"/>
                  </a:cubicBezTo>
                  <a:cubicBezTo>
                    <a:pt x="201422" y="226314"/>
                    <a:pt x="204089" y="225044"/>
                    <a:pt x="205994" y="225044"/>
                  </a:cubicBezTo>
                  <a:cubicBezTo>
                    <a:pt x="207518" y="225044"/>
                    <a:pt x="208661" y="225425"/>
                    <a:pt x="209550" y="225933"/>
                  </a:cubicBezTo>
                  <a:cubicBezTo>
                    <a:pt x="210439" y="226568"/>
                    <a:pt x="211201" y="227711"/>
                    <a:pt x="211836" y="229616"/>
                  </a:cubicBezTo>
                  <a:cubicBezTo>
                    <a:pt x="212471" y="231394"/>
                    <a:pt x="212852" y="233807"/>
                    <a:pt x="213233" y="236982"/>
                  </a:cubicBezTo>
                  <a:cubicBezTo>
                    <a:pt x="213487" y="240284"/>
                    <a:pt x="213614" y="244475"/>
                    <a:pt x="213614" y="249809"/>
                  </a:cubicBezTo>
                  <a:cubicBezTo>
                    <a:pt x="213614" y="253619"/>
                    <a:pt x="213487" y="256794"/>
                    <a:pt x="213233" y="259334"/>
                  </a:cubicBezTo>
                  <a:cubicBezTo>
                    <a:pt x="213106" y="262001"/>
                    <a:pt x="212725" y="264160"/>
                    <a:pt x="212344" y="266065"/>
                  </a:cubicBezTo>
                  <a:cubicBezTo>
                    <a:pt x="211836" y="267970"/>
                    <a:pt x="211201" y="269494"/>
                    <a:pt x="210439" y="270891"/>
                  </a:cubicBezTo>
                  <a:cubicBezTo>
                    <a:pt x="209804" y="272161"/>
                    <a:pt x="208534" y="273685"/>
                    <a:pt x="206883" y="275463"/>
                  </a:cubicBezTo>
                  <a:cubicBezTo>
                    <a:pt x="205232" y="277114"/>
                    <a:pt x="202184" y="279273"/>
                    <a:pt x="197485" y="282067"/>
                  </a:cubicBezTo>
                  <a:cubicBezTo>
                    <a:pt x="192786" y="284734"/>
                    <a:pt x="187071" y="287274"/>
                    <a:pt x="180213" y="289687"/>
                  </a:cubicBezTo>
                  <a:cubicBezTo>
                    <a:pt x="173482" y="292227"/>
                    <a:pt x="165735" y="294259"/>
                    <a:pt x="156972" y="295910"/>
                  </a:cubicBezTo>
                  <a:cubicBezTo>
                    <a:pt x="148336" y="297434"/>
                    <a:pt x="138938" y="298323"/>
                    <a:pt x="128778" y="298323"/>
                  </a:cubicBezTo>
                  <a:cubicBezTo>
                    <a:pt x="108966" y="298323"/>
                    <a:pt x="91186" y="295275"/>
                    <a:pt x="75184" y="289179"/>
                  </a:cubicBezTo>
                  <a:cubicBezTo>
                    <a:pt x="59309" y="283083"/>
                    <a:pt x="45720" y="273939"/>
                    <a:pt x="34544" y="261874"/>
                  </a:cubicBezTo>
                  <a:cubicBezTo>
                    <a:pt x="23368" y="249682"/>
                    <a:pt x="14859" y="234569"/>
                    <a:pt x="8890" y="216408"/>
                  </a:cubicBezTo>
                  <a:cubicBezTo>
                    <a:pt x="2921" y="198247"/>
                    <a:pt x="0" y="177038"/>
                    <a:pt x="0" y="153035"/>
                  </a:cubicBezTo>
                  <a:cubicBezTo>
                    <a:pt x="0" y="128397"/>
                    <a:pt x="3302" y="106680"/>
                    <a:pt x="9779" y="87630"/>
                  </a:cubicBezTo>
                  <a:cubicBezTo>
                    <a:pt x="16383" y="68580"/>
                    <a:pt x="25527" y="52578"/>
                    <a:pt x="37211" y="39624"/>
                  </a:cubicBezTo>
                  <a:cubicBezTo>
                    <a:pt x="49022" y="26670"/>
                    <a:pt x="63119" y="16764"/>
                    <a:pt x="79629" y="10160"/>
                  </a:cubicBezTo>
                  <a:cubicBezTo>
                    <a:pt x="96012" y="3429"/>
                    <a:pt x="114173" y="0"/>
                    <a:pt x="133985"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62" name="Shape 555">
              <a:extLst>
                <a:ext uri="{FF2B5EF4-FFF2-40B4-BE49-F238E27FC236}">
                  <a16:creationId xmlns:a16="http://schemas.microsoft.com/office/drawing/2014/main" id="{DD9E3497-88AC-4A41-5104-F71F4E14B8DA}"/>
                </a:ext>
              </a:extLst>
            </p:cNvPr>
            <p:cNvSpPr/>
            <p:nvPr/>
          </p:nvSpPr>
          <p:spPr>
            <a:xfrm>
              <a:off x="944753" y="3028696"/>
              <a:ext cx="213614" cy="298323"/>
            </a:xfrm>
            <a:custGeom>
              <a:avLst/>
              <a:gdLst/>
              <a:ahLst/>
              <a:cxnLst/>
              <a:rect l="0" t="0" r="0" b="0"/>
              <a:pathLst>
                <a:path w="213614" h="298323">
                  <a:moveTo>
                    <a:pt x="133985" y="0"/>
                  </a:moveTo>
                  <a:cubicBezTo>
                    <a:pt x="141986" y="0"/>
                    <a:pt x="149733" y="762"/>
                    <a:pt x="157099" y="2032"/>
                  </a:cubicBezTo>
                  <a:cubicBezTo>
                    <a:pt x="164592" y="3429"/>
                    <a:pt x="171450" y="5207"/>
                    <a:pt x="177800" y="7366"/>
                  </a:cubicBezTo>
                  <a:cubicBezTo>
                    <a:pt x="184150" y="9525"/>
                    <a:pt x="189865" y="11938"/>
                    <a:pt x="194818" y="14732"/>
                  </a:cubicBezTo>
                  <a:cubicBezTo>
                    <a:pt x="199898" y="17653"/>
                    <a:pt x="203454" y="20066"/>
                    <a:pt x="205486" y="22098"/>
                  </a:cubicBezTo>
                  <a:cubicBezTo>
                    <a:pt x="207518" y="24003"/>
                    <a:pt x="208915" y="25781"/>
                    <a:pt x="209550" y="27051"/>
                  </a:cubicBezTo>
                  <a:cubicBezTo>
                    <a:pt x="210312" y="28448"/>
                    <a:pt x="210947" y="30099"/>
                    <a:pt x="211455" y="32258"/>
                  </a:cubicBezTo>
                  <a:cubicBezTo>
                    <a:pt x="211836" y="34290"/>
                    <a:pt x="212217" y="36703"/>
                    <a:pt x="212344" y="39624"/>
                  </a:cubicBezTo>
                  <a:cubicBezTo>
                    <a:pt x="212598" y="42418"/>
                    <a:pt x="212725" y="45847"/>
                    <a:pt x="212725" y="50038"/>
                  </a:cubicBezTo>
                  <a:cubicBezTo>
                    <a:pt x="212725" y="54483"/>
                    <a:pt x="212598" y="58293"/>
                    <a:pt x="212344" y="61468"/>
                  </a:cubicBezTo>
                  <a:cubicBezTo>
                    <a:pt x="211963" y="64516"/>
                    <a:pt x="211455" y="67056"/>
                    <a:pt x="210693" y="69088"/>
                  </a:cubicBezTo>
                  <a:cubicBezTo>
                    <a:pt x="209931" y="70993"/>
                    <a:pt x="209042" y="72390"/>
                    <a:pt x="208026" y="73279"/>
                  </a:cubicBezTo>
                  <a:cubicBezTo>
                    <a:pt x="207010" y="74168"/>
                    <a:pt x="205867" y="74676"/>
                    <a:pt x="204470" y="74676"/>
                  </a:cubicBezTo>
                  <a:cubicBezTo>
                    <a:pt x="202184" y="74676"/>
                    <a:pt x="199390" y="73279"/>
                    <a:pt x="195961" y="70739"/>
                  </a:cubicBezTo>
                  <a:cubicBezTo>
                    <a:pt x="192532" y="68072"/>
                    <a:pt x="188087" y="65151"/>
                    <a:pt x="182753" y="61976"/>
                  </a:cubicBezTo>
                  <a:cubicBezTo>
                    <a:pt x="177292" y="58801"/>
                    <a:pt x="170815" y="55880"/>
                    <a:pt x="163322" y="53340"/>
                  </a:cubicBezTo>
                  <a:cubicBezTo>
                    <a:pt x="155829" y="50673"/>
                    <a:pt x="146812" y="49403"/>
                    <a:pt x="136398" y="49403"/>
                  </a:cubicBezTo>
                  <a:cubicBezTo>
                    <a:pt x="124968" y="49403"/>
                    <a:pt x="114681" y="51689"/>
                    <a:pt x="105664" y="56388"/>
                  </a:cubicBezTo>
                  <a:cubicBezTo>
                    <a:pt x="96647" y="61087"/>
                    <a:pt x="89027" y="67818"/>
                    <a:pt x="82677" y="76581"/>
                  </a:cubicBezTo>
                  <a:cubicBezTo>
                    <a:pt x="76327" y="85217"/>
                    <a:pt x="71628" y="95758"/>
                    <a:pt x="68326" y="108077"/>
                  </a:cubicBezTo>
                  <a:cubicBezTo>
                    <a:pt x="65024" y="120523"/>
                    <a:pt x="63373" y="134366"/>
                    <a:pt x="63373" y="149860"/>
                  </a:cubicBezTo>
                  <a:cubicBezTo>
                    <a:pt x="63373" y="166878"/>
                    <a:pt x="65151" y="181483"/>
                    <a:pt x="68580" y="193929"/>
                  </a:cubicBezTo>
                  <a:cubicBezTo>
                    <a:pt x="72136" y="206375"/>
                    <a:pt x="77089" y="216662"/>
                    <a:pt x="83566" y="224663"/>
                  </a:cubicBezTo>
                  <a:cubicBezTo>
                    <a:pt x="90043" y="232664"/>
                    <a:pt x="97917" y="238633"/>
                    <a:pt x="107061" y="242570"/>
                  </a:cubicBezTo>
                  <a:cubicBezTo>
                    <a:pt x="116205" y="246507"/>
                    <a:pt x="126492" y="248539"/>
                    <a:pt x="137922" y="248539"/>
                  </a:cubicBezTo>
                  <a:cubicBezTo>
                    <a:pt x="148336" y="248539"/>
                    <a:pt x="157353" y="247269"/>
                    <a:pt x="164973" y="244856"/>
                  </a:cubicBezTo>
                  <a:cubicBezTo>
                    <a:pt x="172593" y="242443"/>
                    <a:pt x="179070" y="239649"/>
                    <a:pt x="184531" y="236728"/>
                  </a:cubicBezTo>
                  <a:cubicBezTo>
                    <a:pt x="189865" y="233680"/>
                    <a:pt x="194437" y="231013"/>
                    <a:pt x="197866" y="228600"/>
                  </a:cubicBezTo>
                  <a:cubicBezTo>
                    <a:pt x="201422" y="226314"/>
                    <a:pt x="204089" y="225044"/>
                    <a:pt x="205994" y="225044"/>
                  </a:cubicBezTo>
                  <a:cubicBezTo>
                    <a:pt x="207518" y="225044"/>
                    <a:pt x="208661" y="225425"/>
                    <a:pt x="209550" y="225933"/>
                  </a:cubicBezTo>
                  <a:cubicBezTo>
                    <a:pt x="210439" y="226568"/>
                    <a:pt x="211201" y="227711"/>
                    <a:pt x="211836" y="229616"/>
                  </a:cubicBezTo>
                  <a:cubicBezTo>
                    <a:pt x="212471" y="231394"/>
                    <a:pt x="212852" y="233807"/>
                    <a:pt x="213233" y="236982"/>
                  </a:cubicBezTo>
                  <a:cubicBezTo>
                    <a:pt x="213487" y="240284"/>
                    <a:pt x="213614" y="244475"/>
                    <a:pt x="213614" y="249809"/>
                  </a:cubicBezTo>
                  <a:cubicBezTo>
                    <a:pt x="213614" y="253619"/>
                    <a:pt x="213487" y="256794"/>
                    <a:pt x="213233" y="259334"/>
                  </a:cubicBezTo>
                  <a:cubicBezTo>
                    <a:pt x="213106" y="262001"/>
                    <a:pt x="212725" y="264160"/>
                    <a:pt x="212344" y="266065"/>
                  </a:cubicBezTo>
                  <a:cubicBezTo>
                    <a:pt x="211836" y="267970"/>
                    <a:pt x="211201" y="269494"/>
                    <a:pt x="210439" y="270891"/>
                  </a:cubicBezTo>
                  <a:cubicBezTo>
                    <a:pt x="209804" y="272161"/>
                    <a:pt x="208534" y="273685"/>
                    <a:pt x="206883" y="275463"/>
                  </a:cubicBezTo>
                  <a:cubicBezTo>
                    <a:pt x="205232" y="277114"/>
                    <a:pt x="202184" y="279273"/>
                    <a:pt x="197485" y="282067"/>
                  </a:cubicBezTo>
                  <a:cubicBezTo>
                    <a:pt x="192786" y="284734"/>
                    <a:pt x="187071" y="287274"/>
                    <a:pt x="180213" y="289687"/>
                  </a:cubicBezTo>
                  <a:cubicBezTo>
                    <a:pt x="173482" y="292227"/>
                    <a:pt x="165735" y="294259"/>
                    <a:pt x="156972" y="295910"/>
                  </a:cubicBezTo>
                  <a:cubicBezTo>
                    <a:pt x="148336" y="297434"/>
                    <a:pt x="138938" y="298323"/>
                    <a:pt x="128778" y="298323"/>
                  </a:cubicBezTo>
                  <a:cubicBezTo>
                    <a:pt x="108966" y="298323"/>
                    <a:pt x="91186" y="295275"/>
                    <a:pt x="75184" y="289179"/>
                  </a:cubicBezTo>
                  <a:cubicBezTo>
                    <a:pt x="59309" y="283083"/>
                    <a:pt x="45720" y="273939"/>
                    <a:pt x="34544" y="261874"/>
                  </a:cubicBezTo>
                  <a:cubicBezTo>
                    <a:pt x="23368" y="249682"/>
                    <a:pt x="14859" y="234569"/>
                    <a:pt x="8890" y="216408"/>
                  </a:cubicBezTo>
                  <a:cubicBezTo>
                    <a:pt x="2921" y="198247"/>
                    <a:pt x="0" y="177038"/>
                    <a:pt x="0" y="153035"/>
                  </a:cubicBezTo>
                  <a:cubicBezTo>
                    <a:pt x="0" y="128397"/>
                    <a:pt x="3302" y="106680"/>
                    <a:pt x="9779" y="87630"/>
                  </a:cubicBezTo>
                  <a:cubicBezTo>
                    <a:pt x="16383" y="68580"/>
                    <a:pt x="25527" y="52578"/>
                    <a:pt x="37211" y="39624"/>
                  </a:cubicBezTo>
                  <a:cubicBezTo>
                    <a:pt x="49022" y="26670"/>
                    <a:pt x="63119" y="16764"/>
                    <a:pt x="79629" y="10160"/>
                  </a:cubicBezTo>
                  <a:cubicBezTo>
                    <a:pt x="96012" y="3429"/>
                    <a:pt x="114173" y="0"/>
                    <a:pt x="133985"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63" name="Shape 556">
              <a:extLst>
                <a:ext uri="{FF2B5EF4-FFF2-40B4-BE49-F238E27FC236}">
                  <a16:creationId xmlns:a16="http://schemas.microsoft.com/office/drawing/2014/main" id="{7CD8B059-A9E2-5656-FD22-55DF267EC2B9}"/>
                </a:ext>
              </a:extLst>
            </p:cNvPr>
            <p:cNvSpPr/>
            <p:nvPr/>
          </p:nvSpPr>
          <p:spPr>
            <a:xfrm>
              <a:off x="5543677" y="3028315"/>
              <a:ext cx="188595" cy="299086"/>
            </a:xfrm>
            <a:custGeom>
              <a:avLst/>
              <a:gdLst/>
              <a:ahLst/>
              <a:cxnLst/>
              <a:rect l="0" t="0" r="0" b="0"/>
              <a:pathLst>
                <a:path w="188595" h="299086">
                  <a:moveTo>
                    <a:pt x="101727" y="0"/>
                  </a:moveTo>
                  <a:cubicBezTo>
                    <a:pt x="108585" y="0"/>
                    <a:pt x="115443" y="508"/>
                    <a:pt x="122301" y="1524"/>
                  </a:cubicBezTo>
                  <a:cubicBezTo>
                    <a:pt x="129159" y="2540"/>
                    <a:pt x="135509" y="4064"/>
                    <a:pt x="141478" y="5842"/>
                  </a:cubicBezTo>
                  <a:cubicBezTo>
                    <a:pt x="147447" y="7620"/>
                    <a:pt x="152781" y="9652"/>
                    <a:pt x="157353" y="11812"/>
                  </a:cubicBezTo>
                  <a:cubicBezTo>
                    <a:pt x="161925" y="14098"/>
                    <a:pt x="164973" y="15875"/>
                    <a:pt x="166497" y="17399"/>
                  </a:cubicBezTo>
                  <a:cubicBezTo>
                    <a:pt x="168021" y="18923"/>
                    <a:pt x="169037" y="20193"/>
                    <a:pt x="169545" y="21210"/>
                  </a:cubicBezTo>
                  <a:cubicBezTo>
                    <a:pt x="170053" y="22225"/>
                    <a:pt x="170434" y="23623"/>
                    <a:pt x="170815" y="25273"/>
                  </a:cubicBezTo>
                  <a:cubicBezTo>
                    <a:pt x="171196" y="27051"/>
                    <a:pt x="171450" y="29211"/>
                    <a:pt x="171704" y="31750"/>
                  </a:cubicBezTo>
                  <a:cubicBezTo>
                    <a:pt x="171831" y="34417"/>
                    <a:pt x="171831" y="37592"/>
                    <a:pt x="171831" y="41529"/>
                  </a:cubicBezTo>
                  <a:cubicBezTo>
                    <a:pt x="171831" y="45848"/>
                    <a:pt x="171704" y="49530"/>
                    <a:pt x="171577" y="52451"/>
                  </a:cubicBezTo>
                  <a:cubicBezTo>
                    <a:pt x="171323" y="55373"/>
                    <a:pt x="170942" y="57913"/>
                    <a:pt x="170434" y="59817"/>
                  </a:cubicBezTo>
                  <a:cubicBezTo>
                    <a:pt x="169926" y="61723"/>
                    <a:pt x="169164" y="63119"/>
                    <a:pt x="168148" y="64008"/>
                  </a:cubicBezTo>
                  <a:cubicBezTo>
                    <a:pt x="167259" y="64898"/>
                    <a:pt x="165862" y="65405"/>
                    <a:pt x="164211" y="65405"/>
                  </a:cubicBezTo>
                  <a:cubicBezTo>
                    <a:pt x="162687" y="65405"/>
                    <a:pt x="160020" y="64389"/>
                    <a:pt x="156464" y="62230"/>
                  </a:cubicBezTo>
                  <a:cubicBezTo>
                    <a:pt x="152908" y="60198"/>
                    <a:pt x="148463" y="57913"/>
                    <a:pt x="143256" y="55499"/>
                  </a:cubicBezTo>
                  <a:cubicBezTo>
                    <a:pt x="138049" y="52960"/>
                    <a:pt x="132080" y="50800"/>
                    <a:pt x="125222" y="48768"/>
                  </a:cubicBezTo>
                  <a:cubicBezTo>
                    <a:pt x="118364" y="46737"/>
                    <a:pt x="110871" y="45720"/>
                    <a:pt x="102616" y="45720"/>
                  </a:cubicBezTo>
                  <a:cubicBezTo>
                    <a:pt x="96266" y="45720"/>
                    <a:pt x="90678" y="46482"/>
                    <a:pt x="85979" y="48133"/>
                  </a:cubicBezTo>
                  <a:cubicBezTo>
                    <a:pt x="81153" y="49657"/>
                    <a:pt x="77216" y="51816"/>
                    <a:pt x="73914" y="54611"/>
                  </a:cubicBezTo>
                  <a:cubicBezTo>
                    <a:pt x="70739" y="57277"/>
                    <a:pt x="68453" y="60579"/>
                    <a:pt x="66802" y="64516"/>
                  </a:cubicBezTo>
                  <a:cubicBezTo>
                    <a:pt x="65278" y="68326"/>
                    <a:pt x="64516" y="72517"/>
                    <a:pt x="64516" y="76836"/>
                  </a:cubicBezTo>
                  <a:cubicBezTo>
                    <a:pt x="64516" y="83186"/>
                    <a:pt x="66294" y="88773"/>
                    <a:pt x="69723" y="93473"/>
                  </a:cubicBezTo>
                  <a:cubicBezTo>
                    <a:pt x="73279" y="98172"/>
                    <a:pt x="77978" y="102236"/>
                    <a:pt x="83820" y="105918"/>
                  </a:cubicBezTo>
                  <a:cubicBezTo>
                    <a:pt x="89662" y="109601"/>
                    <a:pt x="96393" y="113030"/>
                    <a:pt x="103759" y="116205"/>
                  </a:cubicBezTo>
                  <a:cubicBezTo>
                    <a:pt x="111252" y="119380"/>
                    <a:pt x="118745" y="122810"/>
                    <a:pt x="126492" y="126365"/>
                  </a:cubicBezTo>
                  <a:cubicBezTo>
                    <a:pt x="134239" y="129922"/>
                    <a:pt x="141859" y="133986"/>
                    <a:pt x="149352" y="138557"/>
                  </a:cubicBezTo>
                  <a:cubicBezTo>
                    <a:pt x="156718" y="143002"/>
                    <a:pt x="163322" y="148463"/>
                    <a:pt x="169164" y="154813"/>
                  </a:cubicBezTo>
                  <a:cubicBezTo>
                    <a:pt x="175006" y="161163"/>
                    <a:pt x="179705" y="168529"/>
                    <a:pt x="183261" y="177165"/>
                  </a:cubicBezTo>
                  <a:cubicBezTo>
                    <a:pt x="186817" y="185674"/>
                    <a:pt x="188595" y="195835"/>
                    <a:pt x="188595" y="207391"/>
                  </a:cubicBezTo>
                  <a:cubicBezTo>
                    <a:pt x="188595" y="222504"/>
                    <a:pt x="185801" y="235839"/>
                    <a:pt x="180086" y="247397"/>
                  </a:cubicBezTo>
                  <a:cubicBezTo>
                    <a:pt x="174498" y="258826"/>
                    <a:pt x="166751" y="268351"/>
                    <a:pt x="157099" y="275972"/>
                  </a:cubicBezTo>
                  <a:cubicBezTo>
                    <a:pt x="147447" y="283718"/>
                    <a:pt x="136144" y="289434"/>
                    <a:pt x="123190" y="293370"/>
                  </a:cubicBezTo>
                  <a:cubicBezTo>
                    <a:pt x="110236" y="297180"/>
                    <a:pt x="96393" y="299086"/>
                    <a:pt x="81661" y="299086"/>
                  </a:cubicBezTo>
                  <a:cubicBezTo>
                    <a:pt x="71755" y="299086"/>
                    <a:pt x="62484" y="298323"/>
                    <a:pt x="53848" y="296673"/>
                  </a:cubicBezTo>
                  <a:cubicBezTo>
                    <a:pt x="45339" y="295022"/>
                    <a:pt x="37719" y="293116"/>
                    <a:pt x="31242" y="290830"/>
                  </a:cubicBezTo>
                  <a:cubicBezTo>
                    <a:pt x="24638" y="288417"/>
                    <a:pt x="19177" y="286004"/>
                    <a:pt x="14859" y="283464"/>
                  </a:cubicBezTo>
                  <a:cubicBezTo>
                    <a:pt x="10414" y="280924"/>
                    <a:pt x="7239" y="278765"/>
                    <a:pt x="5334" y="276861"/>
                  </a:cubicBezTo>
                  <a:cubicBezTo>
                    <a:pt x="3429" y="274828"/>
                    <a:pt x="2032" y="272035"/>
                    <a:pt x="1143" y="268478"/>
                  </a:cubicBezTo>
                  <a:cubicBezTo>
                    <a:pt x="381" y="264795"/>
                    <a:pt x="0" y="259588"/>
                    <a:pt x="0" y="252730"/>
                  </a:cubicBezTo>
                  <a:cubicBezTo>
                    <a:pt x="0" y="248031"/>
                    <a:pt x="127" y="244222"/>
                    <a:pt x="381" y="241047"/>
                  </a:cubicBezTo>
                  <a:cubicBezTo>
                    <a:pt x="762" y="237998"/>
                    <a:pt x="1143" y="235459"/>
                    <a:pt x="1905" y="233553"/>
                  </a:cubicBezTo>
                  <a:cubicBezTo>
                    <a:pt x="2540" y="231522"/>
                    <a:pt x="3429" y="230251"/>
                    <a:pt x="4572" y="229363"/>
                  </a:cubicBezTo>
                  <a:cubicBezTo>
                    <a:pt x="5715" y="228600"/>
                    <a:pt x="6985" y="228092"/>
                    <a:pt x="8509" y="228092"/>
                  </a:cubicBezTo>
                  <a:cubicBezTo>
                    <a:pt x="10541" y="228092"/>
                    <a:pt x="13462" y="229363"/>
                    <a:pt x="17272" y="231775"/>
                  </a:cubicBezTo>
                  <a:cubicBezTo>
                    <a:pt x="21082" y="234315"/>
                    <a:pt x="25908" y="236982"/>
                    <a:pt x="31877" y="240030"/>
                  </a:cubicBezTo>
                  <a:cubicBezTo>
                    <a:pt x="37846" y="242951"/>
                    <a:pt x="44958" y="245618"/>
                    <a:pt x="53213" y="248159"/>
                  </a:cubicBezTo>
                  <a:cubicBezTo>
                    <a:pt x="61468" y="250572"/>
                    <a:pt x="70993" y="251841"/>
                    <a:pt x="81915" y="251841"/>
                  </a:cubicBezTo>
                  <a:cubicBezTo>
                    <a:pt x="89027" y="251841"/>
                    <a:pt x="95504" y="250952"/>
                    <a:pt x="101092" y="249301"/>
                  </a:cubicBezTo>
                  <a:cubicBezTo>
                    <a:pt x="106807" y="247523"/>
                    <a:pt x="111506" y="245111"/>
                    <a:pt x="115443" y="241936"/>
                  </a:cubicBezTo>
                  <a:cubicBezTo>
                    <a:pt x="119380" y="238888"/>
                    <a:pt x="122428" y="234950"/>
                    <a:pt x="124587" y="230378"/>
                  </a:cubicBezTo>
                  <a:cubicBezTo>
                    <a:pt x="126619" y="225806"/>
                    <a:pt x="127635" y="220599"/>
                    <a:pt x="127635" y="215012"/>
                  </a:cubicBezTo>
                  <a:cubicBezTo>
                    <a:pt x="127635" y="208407"/>
                    <a:pt x="125857" y="202819"/>
                    <a:pt x="122301" y="198120"/>
                  </a:cubicBezTo>
                  <a:cubicBezTo>
                    <a:pt x="118745" y="193422"/>
                    <a:pt x="114046" y="189230"/>
                    <a:pt x="108331" y="185674"/>
                  </a:cubicBezTo>
                  <a:cubicBezTo>
                    <a:pt x="102616" y="181991"/>
                    <a:pt x="96139" y="178563"/>
                    <a:pt x="88773" y="175388"/>
                  </a:cubicBezTo>
                  <a:cubicBezTo>
                    <a:pt x="81534" y="172213"/>
                    <a:pt x="74041" y="168784"/>
                    <a:pt x="66294" y="165227"/>
                  </a:cubicBezTo>
                  <a:cubicBezTo>
                    <a:pt x="58547" y="161672"/>
                    <a:pt x="51054" y="157607"/>
                    <a:pt x="43688" y="153036"/>
                  </a:cubicBezTo>
                  <a:cubicBezTo>
                    <a:pt x="36449" y="148463"/>
                    <a:pt x="29972" y="143002"/>
                    <a:pt x="24130" y="136779"/>
                  </a:cubicBezTo>
                  <a:cubicBezTo>
                    <a:pt x="18415" y="130429"/>
                    <a:pt x="13843" y="122937"/>
                    <a:pt x="10287" y="114300"/>
                  </a:cubicBezTo>
                  <a:cubicBezTo>
                    <a:pt x="6604" y="105664"/>
                    <a:pt x="4826" y="95377"/>
                    <a:pt x="4826" y="83313"/>
                  </a:cubicBezTo>
                  <a:cubicBezTo>
                    <a:pt x="4826" y="69469"/>
                    <a:pt x="7493" y="57277"/>
                    <a:pt x="12573" y="46737"/>
                  </a:cubicBezTo>
                  <a:cubicBezTo>
                    <a:pt x="17653" y="36323"/>
                    <a:pt x="24638" y="27560"/>
                    <a:pt x="33401" y="20701"/>
                  </a:cubicBezTo>
                  <a:cubicBezTo>
                    <a:pt x="42037" y="13716"/>
                    <a:pt x="52324" y="8510"/>
                    <a:pt x="64135" y="5080"/>
                  </a:cubicBezTo>
                  <a:cubicBezTo>
                    <a:pt x="75946" y="1651"/>
                    <a:pt x="88519" y="0"/>
                    <a:pt x="101727"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64" name="Shape 557">
              <a:extLst>
                <a:ext uri="{FF2B5EF4-FFF2-40B4-BE49-F238E27FC236}">
                  <a16:creationId xmlns:a16="http://schemas.microsoft.com/office/drawing/2014/main" id="{4DA201C0-2D70-4914-B22F-F7F1CB03F3D7}"/>
                </a:ext>
              </a:extLst>
            </p:cNvPr>
            <p:cNvSpPr/>
            <p:nvPr/>
          </p:nvSpPr>
          <p:spPr>
            <a:xfrm>
              <a:off x="5237607" y="3028315"/>
              <a:ext cx="273431" cy="299086"/>
            </a:xfrm>
            <a:custGeom>
              <a:avLst/>
              <a:gdLst/>
              <a:ahLst/>
              <a:cxnLst/>
              <a:rect l="0" t="0" r="0" b="0"/>
              <a:pathLst>
                <a:path w="273431" h="299086">
                  <a:moveTo>
                    <a:pt x="139446" y="0"/>
                  </a:moveTo>
                  <a:cubicBezTo>
                    <a:pt x="161417" y="0"/>
                    <a:pt x="180721" y="2922"/>
                    <a:pt x="197358" y="8763"/>
                  </a:cubicBezTo>
                  <a:cubicBezTo>
                    <a:pt x="214122" y="14478"/>
                    <a:pt x="228092" y="23495"/>
                    <a:pt x="239395" y="35433"/>
                  </a:cubicBezTo>
                  <a:cubicBezTo>
                    <a:pt x="250571" y="47498"/>
                    <a:pt x="259080" y="62738"/>
                    <a:pt x="264795" y="81153"/>
                  </a:cubicBezTo>
                  <a:cubicBezTo>
                    <a:pt x="270510" y="99568"/>
                    <a:pt x="273431" y="121159"/>
                    <a:pt x="273431" y="146177"/>
                  </a:cubicBezTo>
                  <a:cubicBezTo>
                    <a:pt x="273431" y="170180"/>
                    <a:pt x="270510" y="191643"/>
                    <a:pt x="264541" y="210566"/>
                  </a:cubicBezTo>
                  <a:cubicBezTo>
                    <a:pt x="258572" y="229363"/>
                    <a:pt x="249682" y="245491"/>
                    <a:pt x="237871" y="258573"/>
                  </a:cubicBezTo>
                  <a:cubicBezTo>
                    <a:pt x="226187" y="271780"/>
                    <a:pt x="211582" y="281813"/>
                    <a:pt x="194310" y="288798"/>
                  </a:cubicBezTo>
                  <a:cubicBezTo>
                    <a:pt x="176911" y="295656"/>
                    <a:pt x="156845" y="299086"/>
                    <a:pt x="134112" y="299086"/>
                  </a:cubicBezTo>
                  <a:cubicBezTo>
                    <a:pt x="111633" y="299086"/>
                    <a:pt x="92075" y="296164"/>
                    <a:pt x="75311" y="290323"/>
                  </a:cubicBezTo>
                  <a:cubicBezTo>
                    <a:pt x="58547" y="284480"/>
                    <a:pt x="44577" y="275463"/>
                    <a:pt x="33401" y="263398"/>
                  </a:cubicBezTo>
                  <a:cubicBezTo>
                    <a:pt x="22225" y="251334"/>
                    <a:pt x="13843" y="236093"/>
                    <a:pt x="8382" y="217424"/>
                  </a:cubicBezTo>
                  <a:cubicBezTo>
                    <a:pt x="2794" y="198882"/>
                    <a:pt x="0" y="176785"/>
                    <a:pt x="0" y="151385"/>
                  </a:cubicBezTo>
                  <a:cubicBezTo>
                    <a:pt x="0" y="128016"/>
                    <a:pt x="2921" y="106935"/>
                    <a:pt x="8890" y="88265"/>
                  </a:cubicBezTo>
                  <a:cubicBezTo>
                    <a:pt x="14859" y="69597"/>
                    <a:pt x="23749" y="53722"/>
                    <a:pt x="35433" y="40640"/>
                  </a:cubicBezTo>
                  <a:cubicBezTo>
                    <a:pt x="47244" y="27560"/>
                    <a:pt x="61722" y="17526"/>
                    <a:pt x="79121" y="10541"/>
                  </a:cubicBezTo>
                  <a:cubicBezTo>
                    <a:pt x="96393" y="3429"/>
                    <a:pt x="116586" y="0"/>
                    <a:pt x="139446"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65" name="Shape 558">
              <a:extLst>
                <a:ext uri="{FF2B5EF4-FFF2-40B4-BE49-F238E27FC236}">
                  <a16:creationId xmlns:a16="http://schemas.microsoft.com/office/drawing/2014/main" id="{7FAEEE8F-085B-1714-262D-B650401DBAFF}"/>
                </a:ext>
              </a:extLst>
            </p:cNvPr>
            <p:cNvSpPr/>
            <p:nvPr/>
          </p:nvSpPr>
          <p:spPr>
            <a:xfrm>
              <a:off x="3294507" y="3028315"/>
              <a:ext cx="273431" cy="299086"/>
            </a:xfrm>
            <a:custGeom>
              <a:avLst/>
              <a:gdLst/>
              <a:ahLst/>
              <a:cxnLst/>
              <a:rect l="0" t="0" r="0" b="0"/>
              <a:pathLst>
                <a:path w="273431" h="299086">
                  <a:moveTo>
                    <a:pt x="139446" y="0"/>
                  </a:moveTo>
                  <a:cubicBezTo>
                    <a:pt x="161417" y="0"/>
                    <a:pt x="180721" y="2922"/>
                    <a:pt x="197358" y="8763"/>
                  </a:cubicBezTo>
                  <a:cubicBezTo>
                    <a:pt x="214122" y="14478"/>
                    <a:pt x="228092" y="23495"/>
                    <a:pt x="239395" y="35433"/>
                  </a:cubicBezTo>
                  <a:cubicBezTo>
                    <a:pt x="250571" y="47498"/>
                    <a:pt x="259080" y="62738"/>
                    <a:pt x="264795" y="81153"/>
                  </a:cubicBezTo>
                  <a:cubicBezTo>
                    <a:pt x="270510" y="99568"/>
                    <a:pt x="273431" y="121159"/>
                    <a:pt x="273431" y="146177"/>
                  </a:cubicBezTo>
                  <a:cubicBezTo>
                    <a:pt x="273431" y="170180"/>
                    <a:pt x="270510" y="191643"/>
                    <a:pt x="264541" y="210566"/>
                  </a:cubicBezTo>
                  <a:cubicBezTo>
                    <a:pt x="258572" y="229363"/>
                    <a:pt x="249682" y="245491"/>
                    <a:pt x="237871" y="258573"/>
                  </a:cubicBezTo>
                  <a:cubicBezTo>
                    <a:pt x="226187" y="271780"/>
                    <a:pt x="211582" y="281813"/>
                    <a:pt x="194310" y="288798"/>
                  </a:cubicBezTo>
                  <a:cubicBezTo>
                    <a:pt x="176911" y="295656"/>
                    <a:pt x="156845" y="299086"/>
                    <a:pt x="134112" y="299086"/>
                  </a:cubicBezTo>
                  <a:cubicBezTo>
                    <a:pt x="111633" y="299086"/>
                    <a:pt x="92075" y="296164"/>
                    <a:pt x="75311" y="290323"/>
                  </a:cubicBezTo>
                  <a:cubicBezTo>
                    <a:pt x="58547" y="284480"/>
                    <a:pt x="44577" y="275463"/>
                    <a:pt x="33401" y="263398"/>
                  </a:cubicBezTo>
                  <a:cubicBezTo>
                    <a:pt x="22225" y="251334"/>
                    <a:pt x="13843" y="236093"/>
                    <a:pt x="8382" y="217424"/>
                  </a:cubicBezTo>
                  <a:cubicBezTo>
                    <a:pt x="2794" y="198882"/>
                    <a:pt x="0" y="176785"/>
                    <a:pt x="0" y="151385"/>
                  </a:cubicBezTo>
                  <a:cubicBezTo>
                    <a:pt x="0" y="128016"/>
                    <a:pt x="2921" y="106935"/>
                    <a:pt x="8890" y="88265"/>
                  </a:cubicBezTo>
                  <a:cubicBezTo>
                    <a:pt x="14859" y="69597"/>
                    <a:pt x="23749" y="53722"/>
                    <a:pt x="35433" y="40640"/>
                  </a:cubicBezTo>
                  <a:cubicBezTo>
                    <a:pt x="47244" y="27560"/>
                    <a:pt x="61722" y="17526"/>
                    <a:pt x="79121" y="10541"/>
                  </a:cubicBezTo>
                  <a:cubicBezTo>
                    <a:pt x="96393" y="3429"/>
                    <a:pt x="116586" y="0"/>
                    <a:pt x="139446"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66" name="Shape 559">
              <a:extLst>
                <a:ext uri="{FF2B5EF4-FFF2-40B4-BE49-F238E27FC236}">
                  <a16:creationId xmlns:a16="http://schemas.microsoft.com/office/drawing/2014/main" id="{9A2B8004-4008-6719-2260-F0ED3F4AD9CD}"/>
                </a:ext>
              </a:extLst>
            </p:cNvPr>
            <p:cNvSpPr/>
            <p:nvPr/>
          </p:nvSpPr>
          <p:spPr>
            <a:xfrm>
              <a:off x="2682367" y="3028315"/>
              <a:ext cx="273431" cy="299086"/>
            </a:xfrm>
            <a:custGeom>
              <a:avLst/>
              <a:gdLst/>
              <a:ahLst/>
              <a:cxnLst/>
              <a:rect l="0" t="0" r="0" b="0"/>
              <a:pathLst>
                <a:path w="273431" h="299086">
                  <a:moveTo>
                    <a:pt x="139446" y="0"/>
                  </a:moveTo>
                  <a:cubicBezTo>
                    <a:pt x="161417" y="0"/>
                    <a:pt x="180721" y="2922"/>
                    <a:pt x="197358" y="8763"/>
                  </a:cubicBezTo>
                  <a:cubicBezTo>
                    <a:pt x="214122" y="14478"/>
                    <a:pt x="228092" y="23495"/>
                    <a:pt x="239395" y="35433"/>
                  </a:cubicBezTo>
                  <a:cubicBezTo>
                    <a:pt x="250571" y="47498"/>
                    <a:pt x="259080" y="62738"/>
                    <a:pt x="264795" y="81153"/>
                  </a:cubicBezTo>
                  <a:cubicBezTo>
                    <a:pt x="270510" y="99568"/>
                    <a:pt x="273431" y="121159"/>
                    <a:pt x="273431" y="146177"/>
                  </a:cubicBezTo>
                  <a:cubicBezTo>
                    <a:pt x="273431" y="170180"/>
                    <a:pt x="270510" y="191643"/>
                    <a:pt x="264541" y="210566"/>
                  </a:cubicBezTo>
                  <a:cubicBezTo>
                    <a:pt x="258572" y="229363"/>
                    <a:pt x="249682" y="245491"/>
                    <a:pt x="237871" y="258573"/>
                  </a:cubicBezTo>
                  <a:cubicBezTo>
                    <a:pt x="226187" y="271780"/>
                    <a:pt x="211582" y="281813"/>
                    <a:pt x="194310" y="288798"/>
                  </a:cubicBezTo>
                  <a:cubicBezTo>
                    <a:pt x="176911" y="295656"/>
                    <a:pt x="156845" y="299086"/>
                    <a:pt x="134112" y="299086"/>
                  </a:cubicBezTo>
                  <a:cubicBezTo>
                    <a:pt x="111633" y="299086"/>
                    <a:pt x="92075" y="296164"/>
                    <a:pt x="75311" y="290323"/>
                  </a:cubicBezTo>
                  <a:cubicBezTo>
                    <a:pt x="58547" y="284480"/>
                    <a:pt x="44577" y="275463"/>
                    <a:pt x="33401" y="263398"/>
                  </a:cubicBezTo>
                  <a:cubicBezTo>
                    <a:pt x="22225" y="251334"/>
                    <a:pt x="13843" y="236093"/>
                    <a:pt x="8382" y="217424"/>
                  </a:cubicBezTo>
                  <a:cubicBezTo>
                    <a:pt x="2794" y="198882"/>
                    <a:pt x="0" y="176785"/>
                    <a:pt x="0" y="151385"/>
                  </a:cubicBezTo>
                  <a:cubicBezTo>
                    <a:pt x="0" y="128016"/>
                    <a:pt x="2921" y="106935"/>
                    <a:pt x="8890" y="88265"/>
                  </a:cubicBezTo>
                  <a:cubicBezTo>
                    <a:pt x="14859" y="69597"/>
                    <a:pt x="23749" y="53722"/>
                    <a:pt x="35433" y="40640"/>
                  </a:cubicBezTo>
                  <a:cubicBezTo>
                    <a:pt x="47244" y="27560"/>
                    <a:pt x="61722" y="17526"/>
                    <a:pt x="79121" y="10541"/>
                  </a:cubicBezTo>
                  <a:cubicBezTo>
                    <a:pt x="96393" y="3429"/>
                    <a:pt x="116586" y="0"/>
                    <a:pt x="139446"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67" name="Shape 560">
              <a:extLst>
                <a:ext uri="{FF2B5EF4-FFF2-40B4-BE49-F238E27FC236}">
                  <a16:creationId xmlns:a16="http://schemas.microsoft.com/office/drawing/2014/main" id="{40D2D662-0362-9183-2283-42C9915FCC1C}"/>
                </a:ext>
              </a:extLst>
            </p:cNvPr>
            <p:cNvSpPr/>
            <p:nvPr/>
          </p:nvSpPr>
          <p:spPr>
            <a:xfrm>
              <a:off x="2117217" y="3028315"/>
              <a:ext cx="188595" cy="299086"/>
            </a:xfrm>
            <a:custGeom>
              <a:avLst/>
              <a:gdLst/>
              <a:ahLst/>
              <a:cxnLst/>
              <a:rect l="0" t="0" r="0" b="0"/>
              <a:pathLst>
                <a:path w="188595" h="299086">
                  <a:moveTo>
                    <a:pt x="101727" y="0"/>
                  </a:moveTo>
                  <a:cubicBezTo>
                    <a:pt x="108585" y="0"/>
                    <a:pt x="115443" y="508"/>
                    <a:pt x="122301" y="1524"/>
                  </a:cubicBezTo>
                  <a:cubicBezTo>
                    <a:pt x="129159" y="2540"/>
                    <a:pt x="135509" y="4064"/>
                    <a:pt x="141478" y="5842"/>
                  </a:cubicBezTo>
                  <a:cubicBezTo>
                    <a:pt x="147447" y="7620"/>
                    <a:pt x="152781" y="9652"/>
                    <a:pt x="157353" y="11812"/>
                  </a:cubicBezTo>
                  <a:cubicBezTo>
                    <a:pt x="161925" y="14098"/>
                    <a:pt x="164973" y="15875"/>
                    <a:pt x="166497" y="17399"/>
                  </a:cubicBezTo>
                  <a:cubicBezTo>
                    <a:pt x="168021" y="18923"/>
                    <a:pt x="169037" y="20193"/>
                    <a:pt x="169545" y="21210"/>
                  </a:cubicBezTo>
                  <a:cubicBezTo>
                    <a:pt x="170053" y="22225"/>
                    <a:pt x="170434" y="23623"/>
                    <a:pt x="170815" y="25273"/>
                  </a:cubicBezTo>
                  <a:cubicBezTo>
                    <a:pt x="171196" y="27051"/>
                    <a:pt x="171450" y="29211"/>
                    <a:pt x="171704" y="31750"/>
                  </a:cubicBezTo>
                  <a:cubicBezTo>
                    <a:pt x="171831" y="34417"/>
                    <a:pt x="171831" y="37592"/>
                    <a:pt x="171831" y="41529"/>
                  </a:cubicBezTo>
                  <a:cubicBezTo>
                    <a:pt x="171831" y="45848"/>
                    <a:pt x="171704" y="49530"/>
                    <a:pt x="171577" y="52451"/>
                  </a:cubicBezTo>
                  <a:cubicBezTo>
                    <a:pt x="171323" y="55373"/>
                    <a:pt x="170942" y="57913"/>
                    <a:pt x="170434" y="59817"/>
                  </a:cubicBezTo>
                  <a:cubicBezTo>
                    <a:pt x="169926" y="61723"/>
                    <a:pt x="169164" y="63119"/>
                    <a:pt x="168148" y="64008"/>
                  </a:cubicBezTo>
                  <a:cubicBezTo>
                    <a:pt x="167259" y="64898"/>
                    <a:pt x="165862" y="65405"/>
                    <a:pt x="164211" y="65405"/>
                  </a:cubicBezTo>
                  <a:cubicBezTo>
                    <a:pt x="162687" y="65405"/>
                    <a:pt x="160020" y="64389"/>
                    <a:pt x="156464" y="62230"/>
                  </a:cubicBezTo>
                  <a:cubicBezTo>
                    <a:pt x="152908" y="60198"/>
                    <a:pt x="148463" y="57913"/>
                    <a:pt x="143256" y="55499"/>
                  </a:cubicBezTo>
                  <a:cubicBezTo>
                    <a:pt x="138049" y="52960"/>
                    <a:pt x="132080" y="50800"/>
                    <a:pt x="125222" y="48768"/>
                  </a:cubicBezTo>
                  <a:cubicBezTo>
                    <a:pt x="118364" y="46737"/>
                    <a:pt x="110871" y="45720"/>
                    <a:pt x="102616" y="45720"/>
                  </a:cubicBezTo>
                  <a:cubicBezTo>
                    <a:pt x="96266" y="45720"/>
                    <a:pt x="90678" y="46482"/>
                    <a:pt x="85979" y="48133"/>
                  </a:cubicBezTo>
                  <a:cubicBezTo>
                    <a:pt x="81153" y="49657"/>
                    <a:pt x="77216" y="51816"/>
                    <a:pt x="73914" y="54611"/>
                  </a:cubicBezTo>
                  <a:cubicBezTo>
                    <a:pt x="70739" y="57277"/>
                    <a:pt x="68453" y="60579"/>
                    <a:pt x="66802" y="64516"/>
                  </a:cubicBezTo>
                  <a:cubicBezTo>
                    <a:pt x="65278" y="68326"/>
                    <a:pt x="64516" y="72517"/>
                    <a:pt x="64516" y="76836"/>
                  </a:cubicBezTo>
                  <a:cubicBezTo>
                    <a:pt x="64516" y="83186"/>
                    <a:pt x="66294" y="88773"/>
                    <a:pt x="69723" y="93473"/>
                  </a:cubicBezTo>
                  <a:cubicBezTo>
                    <a:pt x="73279" y="98172"/>
                    <a:pt x="77978" y="102236"/>
                    <a:pt x="83820" y="105918"/>
                  </a:cubicBezTo>
                  <a:cubicBezTo>
                    <a:pt x="89662" y="109601"/>
                    <a:pt x="96393" y="113030"/>
                    <a:pt x="103759" y="116205"/>
                  </a:cubicBezTo>
                  <a:cubicBezTo>
                    <a:pt x="111252" y="119380"/>
                    <a:pt x="118745" y="122810"/>
                    <a:pt x="126492" y="126365"/>
                  </a:cubicBezTo>
                  <a:cubicBezTo>
                    <a:pt x="134239" y="129922"/>
                    <a:pt x="141859" y="133986"/>
                    <a:pt x="149352" y="138557"/>
                  </a:cubicBezTo>
                  <a:cubicBezTo>
                    <a:pt x="156718" y="143002"/>
                    <a:pt x="163322" y="148463"/>
                    <a:pt x="169164" y="154813"/>
                  </a:cubicBezTo>
                  <a:cubicBezTo>
                    <a:pt x="175006" y="161163"/>
                    <a:pt x="179705" y="168529"/>
                    <a:pt x="183261" y="177165"/>
                  </a:cubicBezTo>
                  <a:cubicBezTo>
                    <a:pt x="186817" y="185674"/>
                    <a:pt x="188595" y="195835"/>
                    <a:pt x="188595" y="207391"/>
                  </a:cubicBezTo>
                  <a:cubicBezTo>
                    <a:pt x="188595" y="222504"/>
                    <a:pt x="185801" y="235839"/>
                    <a:pt x="180086" y="247397"/>
                  </a:cubicBezTo>
                  <a:cubicBezTo>
                    <a:pt x="174498" y="258826"/>
                    <a:pt x="166751" y="268351"/>
                    <a:pt x="157099" y="275972"/>
                  </a:cubicBezTo>
                  <a:cubicBezTo>
                    <a:pt x="147447" y="283718"/>
                    <a:pt x="136144" y="289434"/>
                    <a:pt x="123190" y="293370"/>
                  </a:cubicBezTo>
                  <a:cubicBezTo>
                    <a:pt x="110236" y="297180"/>
                    <a:pt x="96393" y="299086"/>
                    <a:pt x="81661" y="299086"/>
                  </a:cubicBezTo>
                  <a:cubicBezTo>
                    <a:pt x="71755" y="299086"/>
                    <a:pt x="62484" y="298323"/>
                    <a:pt x="53848" y="296673"/>
                  </a:cubicBezTo>
                  <a:cubicBezTo>
                    <a:pt x="45339" y="295022"/>
                    <a:pt x="37719" y="293116"/>
                    <a:pt x="31242" y="290830"/>
                  </a:cubicBezTo>
                  <a:cubicBezTo>
                    <a:pt x="24638" y="288417"/>
                    <a:pt x="19177" y="286004"/>
                    <a:pt x="14859" y="283464"/>
                  </a:cubicBezTo>
                  <a:cubicBezTo>
                    <a:pt x="10414" y="280924"/>
                    <a:pt x="7239" y="278765"/>
                    <a:pt x="5334" y="276861"/>
                  </a:cubicBezTo>
                  <a:cubicBezTo>
                    <a:pt x="3429" y="274828"/>
                    <a:pt x="2032" y="272035"/>
                    <a:pt x="1143" y="268478"/>
                  </a:cubicBezTo>
                  <a:cubicBezTo>
                    <a:pt x="381" y="264795"/>
                    <a:pt x="0" y="259588"/>
                    <a:pt x="0" y="252730"/>
                  </a:cubicBezTo>
                  <a:cubicBezTo>
                    <a:pt x="0" y="248031"/>
                    <a:pt x="127" y="244222"/>
                    <a:pt x="381" y="241047"/>
                  </a:cubicBezTo>
                  <a:cubicBezTo>
                    <a:pt x="762" y="237998"/>
                    <a:pt x="1143" y="235459"/>
                    <a:pt x="1905" y="233553"/>
                  </a:cubicBezTo>
                  <a:cubicBezTo>
                    <a:pt x="2540" y="231522"/>
                    <a:pt x="3429" y="230251"/>
                    <a:pt x="4572" y="229363"/>
                  </a:cubicBezTo>
                  <a:cubicBezTo>
                    <a:pt x="5715" y="228600"/>
                    <a:pt x="6985" y="228092"/>
                    <a:pt x="8509" y="228092"/>
                  </a:cubicBezTo>
                  <a:cubicBezTo>
                    <a:pt x="10541" y="228092"/>
                    <a:pt x="13462" y="229363"/>
                    <a:pt x="17272" y="231775"/>
                  </a:cubicBezTo>
                  <a:cubicBezTo>
                    <a:pt x="21082" y="234315"/>
                    <a:pt x="25908" y="236982"/>
                    <a:pt x="31877" y="240030"/>
                  </a:cubicBezTo>
                  <a:cubicBezTo>
                    <a:pt x="37846" y="242951"/>
                    <a:pt x="44958" y="245618"/>
                    <a:pt x="53213" y="248159"/>
                  </a:cubicBezTo>
                  <a:cubicBezTo>
                    <a:pt x="61468" y="250572"/>
                    <a:pt x="70993" y="251841"/>
                    <a:pt x="81915" y="251841"/>
                  </a:cubicBezTo>
                  <a:cubicBezTo>
                    <a:pt x="89027" y="251841"/>
                    <a:pt x="95504" y="250952"/>
                    <a:pt x="101092" y="249301"/>
                  </a:cubicBezTo>
                  <a:cubicBezTo>
                    <a:pt x="106807" y="247523"/>
                    <a:pt x="111506" y="245111"/>
                    <a:pt x="115443" y="241936"/>
                  </a:cubicBezTo>
                  <a:cubicBezTo>
                    <a:pt x="119380" y="238888"/>
                    <a:pt x="122428" y="234950"/>
                    <a:pt x="124587" y="230378"/>
                  </a:cubicBezTo>
                  <a:cubicBezTo>
                    <a:pt x="126619" y="225806"/>
                    <a:pt x="127635" y="220599"/>
                    <a:pt x="127635" y="215012"/>
                  </a:cubicBezTo>
                  <a:cubicBezTo>
                    <a:pt x="127635" y="208407"/>
                    <a:pt x="125857" y="202819"/>
                    <a:pt x="122301" y="198120"/>
                  </a:cubicBezTo>
                  <a:cubicBezTo>
                    <a:pt x="118745" y="193422"/>
                    <a:pt x="114046" y="189230"/>
                    <a:pt x="108331" y="185674"/>
                  </a:cubicBezTo>
                  <a:cubicBezTo>
                    <a:pt x="102616" y="181991"/>
                    <a:pt x="96139" y="178563"/>
                    <a:pt x="88773" y="175388"/>
                  </a:cubicBezTo>
                  <a:cubicBezTo>
                    <a:pt x="81534" y="172213"/>
                    <a:pt x="74041" y="168784"/>
                    <a:pt x="66294" y="165227"/>
                  </a:cubicBezTo>
                  <a:cubicBezTo>
                    <a:pt x="58547" y="161672"/>
                    <a:pt x="51054" y="157607"/>
                    <a:pt x="43688" y="153036"/>
                  </a:cubicBezTo>
                  <a:cubicBezTo>
                    <a:pt x="36449" y="148463"/>
                    <a:pt x="29972" y="143002"/>
                    <a:pt x="24130" y="136779"/>
                  </a:cubicBezTo>
                  <a:cubicBezTo>
                    <a:pt x="18415" y="130429"/>
                    <a:pt x="13843" y="122937"/>
                    <a:pt x="10287" y="114300"/>
                  </a:cubicBezTo>
                  <a:cubicBezTo>
                    <a:pt x="6604" y="105664"/>
                    <a:pt x="4826" y="95377"/>
                    <a:pt x="4826" y="83313"/>
                  </a:cubicBezTo>
                  <a:cubicBezTo>
                    <a:pt x="4826" y="69469"/>
                    <a:pt x="7493" y="57277"/>
                    <a:pt x="12573" y="46737"/>
                  </a:cubicBezTo>
                  <a:cubicBezTo>
                    <a:pt x="17653" y="36323"/>
                    <a:pt x="24638" y="27560"/>
                    <a:pt x="33401" y="20701"/>
                  </a:cubicBezTo>
                  <a:cubicBezTo>
                    <a:pt x="42037" y="13716"/>
                    <a:pt x="52324" y="8510"/>
                    <a:pt x="64135" y="5080"/>
                  </a:cubicBezTo>
                  <a:cubicBezTo>
                    <a:pt x="75946" y="1651"/>
                    <a:pt x="88519" y="0"/>
                    <a:pt x="101727"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68" name="Shape 561">
              <a:extLst>
                <a:ext uri="{FF2B5EF4-FFF2-40B4-BE49-F238E27FC236}">
                  <a16:creationId xmlns:a16="http://schemas.microsoft.com/office/drawing/2014/main" id="{19A22085-B3F2-7BEF-C42E-532AD72EF861}"/>
                </a:ext>
              </a:extLst>
            </p:cNvPr>
            <p:cNvSpPr/>
            <p:nvPr/>
          </p:nvSpPr>
          <p:spPr>
            <a:xfrm>
              <a:off x="1186307" y="3028315"/>
              <a:ext cx="273431" cy="299086"/>
            </a:xfrm>
            <a:custGeom>
              <a:avLst/>
              <a:gdLst/>
              <a:ahLst/>
              <a:cxnLst/>
              <a:rect l="0" t="0" r="0" b="0"/>
              <a:pathLst>
                <a:path w="273431" h="299086">
                  <a:moveTo>
                    <a:pt x="139446" y="0"/>
                  </a:moveTo>
                  <a:cubicBezTo>
                    <a:pt x="161417" y="0"/>
                    <a:pt x="180721" y="2922"/>
                    <a:pt x="197358" y="8763"/>
                  </a:cubicBezTo>
                  <a:cubicBezTo>
                    <a:pt x="214122" y="14478"/>
                    <a:pt x="228092" y="23495"/>
                    <a:pt x="239395" y="35433"/>
                  </a:cubicBezTo>
                  <a:cubicBezTo>
                    <a:pt x="250571" y="47498"/>
                    <a:pt x="259080" y="62738"/>
                    <a:pt x="264795" y="81153"/>
                  </a:cubicBezTo>
                  <a:cubicBezTo>
                    <a:pt x="270510" y="99568"/>
                    <a:pt x="273431" y="121159"/>
                    <a:pt x="273431" y="146177"/>
                  </a:cubicBezTo>
                  <a:cubicBezTo>
                    <a:pt x="273431" y="170180"/>
                    <a:pt x="270510" y="191643"/>
                    <a:pt x="264541" y="210566"/>
                  </a:cubicBezTo>
                  <a:cubicBezTo>
                    <a:pt x="258572" y="229363"/>
                    <a:pt x="249682" y="245491"/>
                    <a:pt x="237871" y="258573"/>
                  </a:cubicBezTo>
                  <a:cubicBezTo>
                    <a:pt x="226187" y="271780"/>
                    <a:pt x="211582" y="281813"/>
                    <a:pt x="194310" y="288798"/>
                  </a:cubicBezTo>
                  <a:cubicBezTo>
                    <a:pt x="176911" y="295656"/>
                    <a:pt x="156845" y="299086"/>
                    <a:pt x="134112" y="299086"/>
                  </a:cubicBezTo>
                  <a:cubicBezTo>
                    <a:pt x="111633" y="299086"/>
                    <a:pt x="92075" y="296164"/>
                    <a:pt x="75311" y="290323"/>
                  </a:cubicBezTo>
                  <a:cubicBezTo>
                    <a:pt x="58547" y="284480"/>
                    <a:pt x="44577" y="275463"/>
                    <a:pt x="33401" y="263398"/>
                  </a:cubicBezTo>
                  <a:cubicBezTo>
                    <a:pt x="22225" y="251334"/>
                    <a:pt x="13843" y="236093"/>
                    <a:pt x="8382" y="217424"/>
                  </a:cubicBezTo>
                  <a:cubicBezTo>
                    <a:pt x="2794" y="198882"/>
                    <a:pt x="0" y="176785"/>
                    <a:pt x="0" y="151385"/>
                  </a:cubicBezTo>
                  <a:cubicBezTo>
                    <a:pt x="0" y="128016"/>
                    <a:pt x="2921" y="106935"/>
                    <a:pt x="8890" y="88265"/>
                  </a:cubicBezTo>
                  <a:cubicBezTo>
                    <a:pt x="14859" y="69597"/>
                    <a:pt x="23749" y="53722"/>
                    <a:pt x="35433" y="40640"/>
                  </a:cubicBezTo>
                  <a:cubicBezTo>
                    <a:pt x="47244" y="27560"/>
                    <a:pt x="61722" y="17526"/>
                    <a:pt x="79121" y="10541"/>
                  </a:cubicBezTo>
                  <a:cubicBezTo>
                    <a:pt x="96393" y="3429"/>
                    <a:pt x="116586" y="0"/>
                    <a:pt x="139446" y="0"/>
                  </a:cubicBezTo>
                  <a:close/>
                </a:path>
              </a:pathLst>
            </a:custGeom>
            <a:ln w="6731" cap="flat">
              <a:round/>
            </a:ln>
          </p:spPr>
          <p:style>
            <a:lnRef idx="1">
              <a:srgbClr val="FFFFFF"/>
            </a:lnRef>
            <a:fillRef idx="0">
              <a:srgbClr val="000000">
                <a:alpha val="0"/>
              </a:srgbClr>
            </a:fillRef>
            <a:effectRef idx="0">
              <a:scrgbClr r="0" g="0" b="0"/>
            </a:effectRef>
            <a:fontRef idx="none"/>
          </p:style>
          <p:txBody>
            <a:bodyPr/>
            <a:lstStyle/>
            <a:p>
              <a:endParaRPr lang="es-CL"/>
            </a:p>
          </p:txBody>
        </p:sp>
        <p:sp>
          <p:nvSpPr>
            <p:cNvPr id="69" name="Rectangle 587">
              <a:extLst>
                <a:ext uri="{FF2B5EF4-FFF2-40B4-BE49-F238E27FC236}">
                  <a16:creationId xmlns:a16="http://schemas.microsoft.com/office/drawing/2014/main" id="{80E87705-0473-865B-5D37-84194E70008E}"/>
                </a:ext>
              </a:extLst>
            </p:cNvPr>
            <p:cNvSpPr/>
            <p:nvPr/>
          </p:nvSpPr>
          <p:spPr>
            <a:xfrm>
              <a:off x="6606287" y="2001075"/>
              <a:ext cx="51621" cy="207168"/>
            </a:xfrm>
            <a:prstGeom prst="rect">
              <a:avLst/>
            </a:prstGeom>
            <a:ln>
              <a:noFill/>
            </a:ln>
          </p:spPr>
          <p:txBody>
            <a:bodyPr vert="horz" lIns="0" tIns="0" rIns="0" bIns="0" rtlCol="0">
              <a:noAutofit/>
            </a:bodyPr>
            <a:lstStyle/>
            <a:p>
              <a:pPr>
                <a:lnSpc>
                  <a:spcPct val="107000"/>
                </a:lnSpc>
                <a:spcAft>
                  <a:spcPts val="800"/>
                </a:spcAft>
              </a:pPr>
              <a:r>
                <a:rPr lang="es-CL" sz="1100" kern="100">
                  <a:solidFill>
                    <a:srgbClr val="000000"/>
                  </a:solidFill>
                  <a:effectLst/>
                  <a:latin typeface="Arial" panose="020B0604020202020204" pitchFamily="34" charset="0"/>
                  <a:ea typeface="Arial" panose="020B060402020202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pic>
          <p:nvPicPr>
            <p:cNvPr id="70" name="Picture 5874">
              <a:extLst>
                <a:ext uri="{FF2B5EF4-FFF2-40B4-BE49-F238E27FC236}">
                  <a16:creationId xmlns:a16="http://schemas.microsoft.com/office/drawing/2014/main" id="{13C84E30-0289-5913-2583-4F59467A9CCF}"/>
                </a:ext>
              </a:extLst>
            </p:cNvPr>
            <p:cNvPicPr/>
            <p:nvPr/>
          </p:nvPicPr>
          <p:blipFill>
            <a:blip r:embed="rId5"/>
            <a:stretch>
              <a:fillRect/>
            </a:stretch>
          </p:blipFill>
          <p:spPr>
            <a:xfrm>
              <a:off x="5440172" y="1397508"/>
              <a:ext cx="1136904" cy="725424"/>
            </a:xfrm>
            <a:prstGeom prst="rect">
              <a:avLst/>
            </a:prstGeom>
          </p:spPr>
        </p:pic>
      </p:grpSp>
    </p:spTree>
    <p:extLst>
      <p:ext uri="{BB962C8B-B14F-4D97-AF65-F5344CB8AC3E}">
        <p14:creationId xmlns:p14="http://schemas.microsoft.com/office/powerpoint/2010/main" val="523790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5FB9-2FD1-D331-1879-4E378E995A89}"/>
            </a:ext>
          </a:extLst>
        </p:cNvPr>
        <p:cNvGrpSpPr/>
        <p:nvPr/>
      </p:nvGrpSpPr>
      <p:grpSpPr>
        <a:xfrm>
          <a:off x="0" y="0"/>
          <a:ext cx="0" cy="0"/>
          <a:chOff x="0" y="0"/>
          <a:chExt cx="0" cy="0"/>
        </a:xfrm>
      </p:grpSpPr>
      <p:sp>
        <p:nvSpPr>
          <p:cNvPr id="71" name="CuadroTexto 70">
            <a:extLst>
              <a:ext uri="{FF2B5EF4-FFF2-40B4-BE49-F238E27FC236}">
                <a16:creationId xmlns:a16="http://schemas.microsoft.com/office/drawing/2014/main" id="{5C029649-E5D7-A117-4E3E-62A2B9F35BB0}"/>
              </a:ext>
            </a:extLst>
          </p:cNvPr>
          <p:cNvSpPr txBox="1"/>
          <p:nvPr/>
        </p:nvSpPr>
        <p:spPr>
          <a:xfrm>
            <a:off x="626302" y="1135300"/>
            <a:ext cx="11173216" cy="4513993"/>
          </a:xfrm>
          <a:prstGeom prst="rect">
            <a:avLst/>
          </a:prstGeom>
          <a:noFill/>
        </p:spPr>
        <p:txBody>
          <a:bodyPr wrap="square">
            <a:spAutoFit/>
          </a:bodyPr>
          <a:lstStyle/>
          <a:p>
            <a:pPr lvl="0"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De los siguientes fenómenos, ¿Cuál corresponde solo a un fenómeno ondulatorio y no a uno corpuscular? </a:t>
            </a:r>
          </a:p>
          <a:p>
            <a:pPr marL="6350" indent="-6350">
              <a:lnSpc>
                <a:spcPct val="111000"/>
              </a:lnSpc>
              <a:spcAft>
                <a:spcPts val="110"/>
              </a:spcAft>
              <a:buNone/>
              <a:tabLst>
                <a:tab pos="748665" algn="ctr"/>
                <a:tab pos="1732280" algn="ctr"/>
                <a:tab pos="2249170" algn="ctr"/>
                <a:tab pos="3067050" algn="ctr"/>
              </a:tabLst>
            </a:pPr>
            <a:r>
              <a:rPr lang="es-CL" sz="3200" kern="100" dirty="0">
                <a:solidFill>
                  <a:srgbClr val="000000"/>
                </a:solidFill>
                <a:effectLst/>
                <a:latin typeface="Calibri" panose="020F0502020204030204" pitchFamily="34" charset="0"/>
                <a:ea typeface="Calibri" panose="020F0502020204030204" pitchFamily="34" charset="0"/>
              </a:rPr>
              <a:t>	I. reflexión  	II. Refracción. 	 	III. Difracción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Solo I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Solo III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 I y II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 II y III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 Todas </a:t>
            </a:r>
          </a:p>
        </p:txBody>
      </p:sp>
      <p:pic>
        <p:nvPicPr>
          <p:cNvPr id="72" name="Imagen 71">
            <a:extLst>
              <a:ext uri="{FF2B5EF4-FFF2-40B4-BE49-F238E27FC236}">
                <a16:creationId xmlns:a16="http://schemas.microsoft.com/office/drawing/2014/main" id="{3DE372FA-ACB1-F715-E6AD-76D243D814E6}"/>
              </a:ext>
            </a:extLst>
          </p:cNvPr>
          <p:cNvPicPr>
            <a:picLocks noChangeAspect="1"/>
          </p:cNvPicPr>
          <p:nvPr/>
        </p:nvPicPr>
        <p:blipFill>
          <a:blip r:embed="rId3"/>
          <a:stretch>
            <a:fillRect/>
          </a:stretch>
        </p:blipFill>
        <p:spPr>
          <a:xfrm>
            <a:off x="226577" y="161926"/>
            <a:ext cx="3155449" cy="815104"/>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Entrada de lápiz 1">
                <a:extLst>
                  <a:ext uri="{FF2B5EF4-FFF2-40B4-BE49-F238E27FC236}">
                    <a16:creationId xmlns:a16="http://schemas.microsoft.com/office/drawing/2014/main" id="{DE6CF762-DFD7-0D4F-C4AD-7CAE4DA869CE}"/>
                  </a:ext>
                </a:extLst>
              </p14:cNvPr>
              <p14:cNvContentPartPr/>
              <p14:nvPr/>
            </p14:nvContentPartPr>
            <p14:xfrm>
              <a:off x="955800" y="5018400"/>
              <a:ext cx="2040120" cy="761400"/>
            </p14:xfrm>
          </p:contentPart>
        </mc:Choice>
        <mc:Fallback>
          <p:pic>
            <p:nvPicPr>
              <p:cNvPr id="2" name="Entrada de lápiz 1">
                <a:extLst>
                  <a:ext uri="{FF2B5EF4-FFF2-40B4-BE49-F238E27FC236}">
                    <a16:creationId xmlns:a16="http://schemas.microsoft.com/office/drawing/2014/main" id="{DE6CF762-DFD7-0D4F-C4AD-7CAE4DA869CE}"/>
                  </a:ext>
                </a:extLst>
              </p:cNvPr>
              <p:cNvPicPr/>
              <p:nvPr/>
            </p:nvPicPr>
            <p:blipFill>
              <a:blip r:embed="rId5"/>
              <a:stretch>
                <a:fillRect/>
              </a:stretch>
            </p:blipFill>
            <p:spPr>
              <a:xfrm>
                <a:off x="946440" y="5009040"/>
                <a:ext cx="2058840" cy="780120"/>
              </a:xfrm>
              <a:prstGeom prst="rect">
                <a:avLst/>
              </a:prstGeom>
            </p:spPr>
          </p:pic>
        </mc:Fallback>
      </mc:AlternateContent>
    </p:spTree>
    <p:extLst>
      <p:ext uri="{BB962C8B-B14F-4D97-AF65-F5344CB8AC3E}">
        <p14:creationId xmlns:p14="http://schemas.microsoft.com/office/powerpoint/2010/main" val="4230650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BAC0C-0BFD-60E3-82B6-DF180B7FC02F}"/>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3643FC50-D6AA-00C2-D896-838BFCAEEBEF}"/>
              </a:ext>
            </a:extLst>
          </p:cNvPr>
          <p:cNvPicPr>
            <a:picLocks noChangeAspect="1"/>
          </p:cNvPicPr>
          <p:nvPr/>
        </p:nvPicPr>
        <p:blipFill>
          <a:blip r:embed="rId3"/>
          <a:stretch>
            <a:fillRect/>
          </a:stretch>
        </p:blipFill>
        <p:spPr>
          <a:xfrm>
            <a:off x="226577" y="161926"/>
            <a:ext cx="3155449" cy="815104"/>
          </a:xfrm>
          <a:prstGeom prst="rect">
            <a:avLst/>
          </a:prstGeom>
        </p:spPr>
      </p:pic>
      <p:sp>
        <p:nvSpPr>
          <p:cNvPr id="3" name="CuadroTexto 2">
            <a:extLst>
              <a:ext uri="{FF2B5EF4-FFF2-40B4-BE49-F238E27FC236}">
                <a16:creationId xmlns:a16="http://schemas.microsoft.com/office/drawing/2014/main" id="{9256F8E0-134B-0E66-017F-02EBFE575D4C}"/>
              </a:ext>
            </a:extLst>
          </p:cNvPr>
          <p:cNvSpPr txBox="1"/>
          <p:nvPr/>
        </p:nvSpPr>
        <p:spPr>
          <a:xfrm>
            <a:off x="388307" y="1191368"/>
            <a:ext cx="11436263" cy="4475264"/>
          </a:xfrm>
          <a:prstGeom prst="rect">
            <a:avLst/>
          </a:prstGeom>
          <a:noFill/>
        </p:spPr>
        <p:txBody>
          <a:bodyPr wrap="square">
            <a:spAutoFit/>
          </a:bodyPr>
          <a:lstStyle/>
          <a:p>
            <a:pPr lvl="0"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La dirección en que vibran las moléculas del medio material es perpendicular a la dirección en que se propaga la onda, esto se corresponde con la onda: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Viajera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Mecánica </a:t>
            </a:r>
          </a:p>
          <a:p>
            <a:pPr lvl="1" fontAlgn="base">
              <a:lnSpc>
                <a:spcPct val="111000"/>
              </a:lnSpc>
              <a:spcAft>
                <a:spcPts val="110"/>
              </a:spcAft>
              <a:buClr>
                <a:srgbClr val="000000"/>
              </a:buClr>
              <a:buSzPts val="1100"/>
            </a:pPr>
            <a:r>
              <a:rPr lang="es-CL" sz="3200" kern="1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c) T</a:t>
            </a: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ransversal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 Longitudinal </a:t>
            </a:r>
          </a:p>
          <a:p>
            <a:pPr>
              <a:buNone/>
            </a:pPr>
            <a:r>
              <a:rPr lang="es-CL" sz="3200" dirty="0">
                <a:solidFill>
                  <a:srgbClr val="000000"/>
                </a:solidFill>
                <a:latin typeface="Calibri" panose="020F0502020204030204" pitchFamily="34" charset="0"/>
                <a:ea typeface="Calibri" panose="020F0502020204030204" pitchFamily="34" charset="0"/>
              </a:rPr>
              <a:t>     e) </a:t>
            </a:r>
            <a:r>
              <a:rPr lang="es-CL" sz="3200" dirty="0">
                <a:solidFill>
                  <a:srgbClr val="000000"/>
                </a:solidFill>
                <a:effectLst/>
                <a:latin typeface="Calibri" panose="020F0502020204030204" pitchFamily="34" charset="0"/>
                <a:ea typeface="Calibri" panose="020F0502020204030204" pitchFamily="34" charset="0"/>
              </a:rPr>
              <a:t>Tridimensional </a:t>
            </a:r>
            <a:endParaRPr lang="es-CL" sz="3200" dirty="0"/>
          </a:p>
        </p:txBody>
      </p:sp>
      <mc:AlternateContent xmlns:mc="http://schemas.openxmlformats.org/markup-compatibility/2006">
        <mc:Choice xmlns:p14="http://schemas.microsoft.com/office/powerpoint/2010/main" Requires="p14">
          <p:contentPart p14:bwMode="auto" r:id="rId4">
            <p14:nvContentPartPr>
              <p14:cNvPr id="2" name="Entrada de lápiz 1">
                <a:extLst>
                  <a:ext uri="{FF2B5EF4-FFF2-40B4-BE49-F238E27FC236}">
                    <a16:creationId xmlns:a16="http://schemas.microsoft.com/office/drawing/2014/main" id="{EDBE1D6C-0DE8-BAF2-979E-6B3AB917AAE7}"/>
                  </a:ext>
                </a:extLst>
              </p14:cNvPr>
              <p14:cNvContentPartPr/>
              <p14:nvPr/>
            </p14:nvContentPartPr>
            <p14:xfrm>
              <a:off x="3307680" y="3967200"/>
              <a:ext cx="580320" cy="333000"/>
            </p14:xfrm>
          </p:contentPart>
        </mc:Choice>
        <mc:Fallback>
          <p:pic>
            <p:nvPicPr>
              <p:cNvPr id="2" name="Entrada de lápiz 1">
                <a:extLst>
                  <a:ext uri="{FF2B5EF4-FFF2-40B4-BE49-F238E27FC236}">
                    <a16:creationId xmlns:a16="http://schemas.microsoft.com/office/drawing/2014/main" id="{EDBE1D6C-0DE8-BAF2-979E-6B3AB917AAE7}"/>
                  </a:ext>
                </a:extLst>
              </p:cNvPr>
              <p:cNvPicPr/>
              <p:nvPr/>
            </p:nvPicPr>
            <p:blipFill>
              <a:blip r:embed="rId5"/>
              <a:stretch>
                <a:fillRect/>
              </a:stretch>
            </p:blipFill>
            <p:spPr>
              <a:xfrm>
                <a:off x="3298320" y="3957840"/>
                <a:ext cx="599040" cy="351720"/>
              </a:xfrm>
              <a:prstGeom prst="rect">
                <a:avLst/>
              </a:prstGeom>
            </p:spPr>
          </p:pic>
        </mc:Fallback>
      </mc:AlternateContent>
    </p:spTree>
    <p:extLst>
      <p:ext uri="{BB962C8B-B14F-4D97-AF65-F5344CB8AC3E}">
        <p14:creationId xmlns:p14="http://schemas.microsoft.com/office/powerpoint/2010/main" val="1433191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B6D74-5403-780A-5365-297BBA47E557}"/>
            </a:ext>
          </a:extLst>
        </p:cNvPr>
        <p:cNvGrpSpPr/>
        <p:nvPr/>
      </p:nvGrpSpPr>
      <p:grpSpPr>
        <a:xfrm>
          <a:off x="0" y="0"/>
          <a:ext cx="0" cy="0"/>
          <a:chOff x="0" y="0"/>
          <a:chExt cx="0" cy="0"/>
        </a:xfrm>
      </p:grpSpPr>
      <p:pic>
        <p:nvPicPr>
          <p:cNvPr id="3" name="Imagen 2" descr="Imagen que contiene Escala de tiempo&#10;&#10;El contenido generado por IA puede ser incorrecto.">
            <a:extLst>
              <a:ext uri="{FF2B5EF4-FFF2-40B4-BE49-F238E27FC236}">
                <a16:creationId xmlns:a16="http://schemas.microsoft.com/office/drawing/2014/main" id="{C6C11C68-B065-0CAB-6368-1D04B1C0A8C5}"/>
              </a:ext>
            </a:extLst>
          </p:cNvPr>
          <p:cNvPicPr>
            <a:picLocks noChangeAspect="1"/>
          </p:cNvPicPr>
          <p:nvPr/>
        </p:nvPicPr>
        <p:blipFill>
          <a:blip r:embed="rId3">
            <a:extLst>
              <a:ext uri="{28A0092B-C50C-407E-A947-70E740481C1C}">
                <a14:useLocalDpi xmlns:a14="http://schemas.microsoft.com/office/drawing/2010/main" val="0"/>
              </a:ext>
            </a:extLst>
          </a:blip>
          <a:srcRect l="8595" t="6758" r="8386" b="5022"/>
          <a:stretch/>
        </p:blipFill>
        <p:spPr>
          <a:xfrm>
            <a:off x="250522" y="150312"/>
            <a:ext cx="11686782" cy="6363223"/>
          </a:xfrm>
          <a:prstGeom prst="rect">
            <a:avLst/>
          </a:prstGeom>
        </p:spPr>
      </p:pic>
    </p:spTree>
    <p:extLst>
      <p:ext uri="{BB962C8B-B14F-4D97-AF65-F5344CB8AC3E}">
        <p14:creationId xmlns:p14="http://schemas.microsoft.com/office/powerpoint/2010/main" val="161396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C6F68-3A18-0516-3086-13BA055294DC}"/>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BA9BD50A-657A-6B3C-01B6-3FE713226919}"/>
              </a:ext>
            </a:extLst>
          </p:cNvPr>
          <p:cNvPicPr>
            <a:picLocks noChangeAspect="1"/>
          </p:cNvPicPr>
          <p:nvPr/>
        </p:nvPicPr>
        <p:blipFill>
          <a:blip r:embed="rId3"/>
          <a:stretch>
            <a:fillRect/>
          </a:stretch>
        </p:blipFill>
        <p:spPr>
          <a:xfrm>
            <a:off x="226577" y="161926"/>
            <a:ext cx="3155449" cy="815104"/>
          </a:xfrm>
          <a:prstGeom prst="rect">
            <a:avLst/>
          </a:prstGeom>
        </p:spPr>
      </p:pic>
      <p:sp>
        <p:nvSpPr>
          <p:cNvPr id="4" name="CuadroTexto 3">
            <a:extLst>
              <a:ext uri="{FF2B5EF4-FFF2-40B4-BE49-F238E27FC236}">
                <a16:creationId xmlns:a16="http://schemas.microsoft.com/office/drawing/2014/main" id="{779798CC-064B-2F07-0926-F8673F12D7C9}"/>
              </a:ext>
            </a:extLst>
          </p:cNvPr>
          <p:cNvSpPr txBox="1"/>
          <p:nvPr/>
        </p:nvSpPr>
        <p:spPr>
          <a:xfrm>
            <a:off x="790249" y="1269348"/>
            <a:ext cx="10858956" cy="3952621"/>
          </a:xfrm>
          <a:prstGeom prst="rect">
            <a:avLst/>
          </a:prstGeom>
          <a:noFill/>
        </p:spPr>
        <p:txBody>
          <a:bodyPr wrap="square">
            <a:spAutoFit/>
          </a:bodyPr>
          <a:lstStyle/>
          <a:p>
            <a:pPr lvl="0"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Sobre las ondas es correcto afirmar que: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Transportan solo materia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Transportan solo energía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 Todas pueden viajar en el vacío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 Todas transportan materia y energía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 Todas deben viajar por un medio material </a:t>
            </a:r>
          </a:p>
          <a:p>
            <a:pPr marL="686435" indent="-6350">
              <a:lnSpc>
                <a:spcPct val="107000"/>
              </a:lnSpc>
              <a:spcAft>
                <a:spcPts val="110"/>
              </a:spcAft>
            </a:pPr>
            <a:r>
              <a:rPr lang="es-CL" sz="3200" kern="100" dirty="0">
                <a:solidFill>
                  <a:srgbClr val="000000"/>
                </a:solidFill>
                <a:effectLst/>
                <a:latin typeface="Calibri" panose="020F0502020204030204" pitchFamily="34" charset="0"/>
                <a:ea typeface="Calibri" panose="020F0502020204030204" pitchFamily="34" charset="0"/>
              </a:rPr>
              <a:t> </a:t>
            </a:r>
          </a:p>
        </p:txBody>
      </p:sp>
      <mc:AlternateContent xmlns:mc="http://schemas.openxmlformats.org/markup-compatibility/2006">
        <mc:Choice xmlns:p14="http://schemas.microsoft.com/office/powerpoint/2010/main" Requires="p14">
          <p:contentPart p14:bwMode="auto" r:id="rId4">
            <p14:nvContentPartPr>
              <p14:cNvPr id="2" name="Entrada de lápiz 1">
                <a:extLst>
                  <a:ext uri="{FF2B5EF4-FFF2-40B4-BE49-F238E27FC236}">
                    <a16:creationId xmlns:a16="http://schemas.microsoft.com/office/drawing/2014/main" id="{DBB6A746-DA27-C963-4D5B-D4469F425F2D}"/>
                  </a:ext>
                </a:extLst>
              </p14:cNvPr>
              <p14:cNvContentPartPr/>
              <p14:nvPr/>
            </p14:nvContentPartPr>
            <p14:xfrm>
              <a:off x="5923440" y="2369880"/>
              <a:ext cx="775440" cy="361080"/>
            </p14:xfrm>
          </p:contentPart>
        </mc:Choice>
        <mc:Fallback>
          <p:pic>
            <p:nvPicPr>
              <p:cNvPr id="2" name="Entrada de lápiz 1">
                <a:extLst>
                  <a:ext uri="{FF2B5EF4-FFF2-40B4-BE49-F238E27FC236}">
                    <a16:creationId xmlns:a16="http://schemas.microsoft.com/office/drawing/2014/main" id="{DBB6A746-DA27-C963-4D5B-D4469F425F2D}"/>
                  </a:ext>
                </a:extLst>
              </p:cNvPr>
              <p:cNvPicPr/>
              <p:nvPr/>
            </p:nvPicPr>
            <p:blipFill>
              <a:blip r:embed="rId5"/>
              <a:stretch>
                <a:fillRect/>
              </a:stretch>
            </p:blipFill>
            <p:spPr>
              <a:xfrm>
                <a:off x="5914080" y="2360520"/>
                <a:ext cx="794160" cy="379800"/>
              </a:xfrm>
              <a:prstGeom prst="rect">
                <a:avLst/>
              </a:prstGeom>
            </p:spPr>
          </p:pic>
        </mc:Fallback>
      </mc:AlternateContent>
    </p:spTree>
    <p:extLst>
      <p:ext uri="{BB962C8B-B14F-4D97-AF65-F5344CB8AC3E}">
        <p14:creationId xmlns:p14="http://schemas.microsoft.com/office/powerpoint/2010/main" val="3305515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950E5-5015-6F35-6769-30884644DC33}"/>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8470BC2B-D0D6-5657-EAD1-ED92288E2528}"/>
              </a:ext>
            </a:extLst>
          </p:cNvPr>
          <p:cNvPicPr>
            <a:picLocks noChangeAspect="1"/>
          </p:cNvPicPr>
          <p:nvPr/>
        </p:nvPicPr>
        <p:blipFill>
          <a:blip r:embed="rId3"/>
          <a:stretch>
            <a:fillRect/>
          </a:stretch>
        </p:blipFill>
        <p:spPr>
          <a:xfrm>
            <a:off x="226577" y="161926"/>
            <a:ext cx="3155449" cy="815104"/>
          </a:xfrm>
          <a:prstGeom prst="rect">
            <a:avLst/>
          </a:prstGeom>
        </p:spPr>
      </p:pic>
      <p:sp>
        <p:nvSpPr>
          <p:cNvPr id="3" name="CuadroTexto 2">
            <a:extLst>
              <a:ext uri="{FF2B5EF4-FFF2-40B4-BE49-F238E27FC236}">
                <a16:creationId xmlns:a16="http://schemas.microsoft.com/office/drawing/2014/main" id="{1B08F35D-0AE8-7B07-F1E4-B82B924165DD}"/>
              </a:ext>
            </a:extLst>
          </p:cNvPr>
          <p:cNvSpPr txBox="1"/>
          <p:nvPr/>
        </p:nvSpPr>
        <p:spPr>
          <a:xfrm>
            <a:off x="601250" y="1217535"/>
            <a:ext cx="11386159" cy="3404715"/>
          </a:xfrm>
          <a:prstGeom prst="rect">
            <a:avLst/>
          </a:prstGeom>
          <a:noFill/>
        </p:spPr>
        <p:txBody>
          <a:bodyPr wrap="square">
            <a:spAutoFit/>
          </a:bodyPr>
          <a:lstStyle/>
          <a:p>
            <a:pPr lvl="0"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¿Cuál es el periodo de una onda si la frecuencia es de 10 Hz?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1 s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11 s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 0,1 s </a:t>
            </a:r>
          </a:p>
          <a:p>
            <a:pPr lvl="1" fontAlgn="base">
              <a:lnSpc>
                <a:spcPct val="111000"/>
              </a:lnSpc>
              <a:spcAft>
                <a:spcPts val="110"/>
              </a:spcAft>
              <a:buClr>
                <a:srgbClr val="000000"/>
              </a:buClr>
              <a:buSzPts val="1100"/>
            </a:pPr>
            <a:r>
              <a:rPr lang="es-CL" sz="3200" kern="1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d</a:t>
            </a: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t>
            </a:r>
            <a:r>
              <a:rPr lang="es-CL" sz="32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Calibri" panose="020F0502020204030204" pitchFamily="34" charset="0"/>
              </a:rPr>
              <a:t> </a:t>
            </a: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0,5 s </a:t>
            </a:r>
          </a:p>
          <a:p>
            <a:pPr marL="454660" indent="-6350">
              <a:lnSpc>
                <a:spcPct val="111000"/>
              </a:lnSpc>
              <a:spcAft>
                <a:spcPts val="110"/>
              </a:spcAft>
            </a:pPr>
            <a:r>
              <a:rPr lang="es-CL" sz="3200" kern="100" dirty="0">
                <a:solidFill>
                  <a:srgbClr val="000000"/>
                </a:solidFill>
                <a:latin typeface="Calibri" panose="020F0502020204030204" pitchFamily="34" charset="0"/>
                <a:ea typeface="Calibri" panose="020F0502020204030204" pitchFamily="34" charset="0"/>
              </a:rPr>
              <a:t>e</a:t>
            </a:r>
            <a:r>
              <a:rPr lang="es-CL" sz="3200" kern="100" dirty="0">
                <a:solidFill>
                  <a:srgbClr val="000000"/>
                </a:solidFill>
                <a:effectLst/>
                <a:latin typeface="Calibri" panose="020F0502020204030204" pitchFamily="34" charset="0"/>
                <a:ea typeface="Calibri" panose="020F0502020204030204" pitchFamily="34" charset="0"/>
              </a:rPr>
              <a:t>)</a:t>
            </a:r>
            <a:r>
              <a:rPr lang="es-CL" sz="3200" kern="100" dirty="0">
                <a:solidFill>
                  <a:srgbClr val="000000"/>
                </a:solidFill>
                <a:effectLst/>
                <a:latin typeface="Arial" panose="020B0604020202020204" pitchFamily="34" charset="0"/>
                <a:ea typeface="Arial" panose="020B0604020202020204" pitchFamily="34" charset="0"/>
              </a:rPr>
              <a:t> </a:t>
            </a:r>
            <a:r>
              <a:rPr lang="es-CL" sz="3200" kern="100" dirty="0">
                <a:solidFill>
                  <a:srgbClr val="000000"/>
                </a:solidFill>
                <a:effectLst/>
                <a:latin typeface="Calibri" panose="020F0502020204030204" pitchFamily="34" charset="0"/>
                <a:ea typeface="Calibri" panose="020F0502020204030204" pitchFamily="34" charset="0"/>
              </a:rPr>
              <a:t>0,2 s </a:t>
            </a:r>
          </a:p>
        </p:txBody>
      </p:sp>
      <mc:AlternateContent xmlns:mc="http://schemas.openxmlformats.org/markup-compatibility/2006">
        <mc:Choice xmlns:p14="http://schemas.microsoft.com/office/powerpoint/2010/main" Requires="p14">
          <p:contentPart p14:bwMode="auto" r:id="rId4">
            <p14:nvContentPartPr>
              <p14:cNvPr id="2" name="Entrada de lápiz 1">
                <a:extLst>
                  <a:ext uri="{FF2B5EF4-FFF2-40B4-BE49-F238E27FC236}">
                    <a16:creationId xmlns:a16="http://schemas.microsoft.com/office/drawing/2014/main" id="{8AFC00A6-8120-63EF-5C79-8766D1678DEF}"/>
                  </a:ext>
                </a:extLst>
              </p14:cNvPr>
              <p14:cNvContentPartPr/>
              <p14:nvPr/>
            </p14:nvContentPartPr>
            <p14:xfrm>
              <a:off x="2455560" y="2819160"/>
              <a:ext cx="423000" cy="387000"/>
            </p14:xfrm>
          </p:contentPart>
        </mc:Choice>
        <mc:Fallback>
          <p:pic>
            <p:nvPicPr>
              <p:cNvPr id="2" name="Entrada de lápiz 1">
                <a:extLst>
                  <a:ext uri="{FF2B5EF4-FFF2-40B4-BE49-F238E27FC236}">
                    <a16:creationId xmlns:a16="http://schemas.microsoft.com/office/drawing/2014/main" id="{8AFC00A6-8120-63EF-5C79-8766D1678DEF}"/>
                  </a:ext>
                </a:extLst>
              </p:cNvPr>
              <p:cNvPicPr/>
              <p:nvPr/>
            </p:nvPicPr>
            <p:blipFill>
              <a:blip r:embed="rId5"/>
              <a:stretch>
                <a:fillRect/>
              </a:stretch>
            </p:blipFill>
            <p:spPr>
              <a:xfrm>
                <a:off x="2446200" y="2809800"/>
                <a:ext cx="441720" cy="405720"/>
              </a:xfrm>
              <a:prstGeom prst="rect">
                <a:avLst/>
              </a:prstGeom>
            </p:spPr>
          </p:pic>
        </mc:Fallback>
      </mc:AlternateContent>
    </p:spTree>
    <p:extLst>
      <p:ext uri="{BB962C8B-B14F-4D97-AF65-F5344CB8AC3E}">
        <p14:creationId xmlns:p14="http://schemas.microsoft.com/office/powerpoint/2010/main" val="1611463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DF4BB-4D28-039F-ADA8-E41E0B262307}"/>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9EA3E957-E0C5-B116-336C-9BB9BF576D44}"/>
              </a:ext>
            </a:extLst>
          </p:cNvPr>
          <p:cNvPicPr>
            <a:picLocks noChangeAspect="1"/>
          </p:cNvPicPr>
          <p:nvPr/>
        </p:nvPicPr>
        <p:blipFill>
          <a:blip r:embed="rId3"/>
          <a:stretch>
            <a:fillRect/>
          </a:stretch>
        </p:blipFill>
        <p:spPr>
          <a:xfrm>
            <a:off x="226577" y="161926"/>
            <a:ext cx="3155449" cy="815104"/>
          </a:xfrm>
          <a:prstGeom prst="rect">
            <a:avLst/>
          </a:prstGeom>
        </p:spPr>
      </p:pic>
      <p:sp>
        <p:nvSpPr>
          <p:cNvPr id="4" name="CuadroTexto 3">
            <a:extLst>
              <a:ext uri="{FF2B5EF4-FFF2-40B4-BE49-F238E27FC236}">
                <a16:creationId xmlns:a16="http://schemas.microsoft.com/office/drawing/2014/main" id="{EC3EDBA6-412E-E111-0693-0C01736C7724}"/>
              </a:ext>
            </a:extLst>
          </p:cNvPr>
          <p:cNvSpPr txBox="1"/>
          <p:nvPr/>
        </p:nvSpPr>
        <p:spPr>
          <a:xfrm>
            <a:off x="402920" y="1178415"/>
            <a:ext cx="11386159" cy="4501169"/>
          </a:xfrm>
          <a:prstGeom prst="rect">
            <a:avLst/>
          </a:prstGeom>
          <a:noFill/>
        </p:spPr>
        <p:txBody>
          <a:bodyPr wrap="square">
            <a:spAutoFit/>
          </a:bodyPr>
          <a:lstStyle/>
          <a:p>
            <a:pPr lvl="0"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Una onda se desplaza por el aire con una longitud de onda de 20 m y posee una frecuencia de 15Hz. ¿Cuál será su velocidad de propagación?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35 m/s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50 m/s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 150 m/s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 300 m/s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 450 m/s </a:t>
            </a:r>
          </a:p>
        </p:txBody>
      </p:sp>
      <mc:AlternateContent xmlns:mc="http://schemas.openxmlformats.org/markup-compatibility/2006">
        <mc:Choice xmlns:p14="http://schemas.microsoft.com/office/powerpoint/2010/main" Requires="p14">
          <p:contentPart p14:bwMode="auto" r:id="rId4">
            <p14:nvContentPartPr>
              <p14:cNvPr id="2" name="Entrada de lápiz 1">
                <a:extLst>
                  <a:ext uri="{FF2B5EF4-FFF2-40B4-BE49-F238E27FC236}">
                    <a16:creationId xmlns:a16="http://schemas.microsoft.com/office/drawing/2014/main" id="{A85BF2FA-7E0B-6D34-F969-EB9305F34D25}"/>
                  </a:ext>
                </a:extLst>
              </p14:cNvPr>
              <p14:cNvContentPartPr/>
              <p14:nvPr/>
            </p14:nvContentPartPr>
            <p14:xfrm>
              <a:off x="2888280" y="3997080"/>
              <a:ext cx="840240" cy="760680"/>
            </p14:xfrm>
          </p:contentPart>
        </mc:Choice>
        <mc:Fallback>
          <p:pic>
            <p:nvPicPr>
              <p:cNvPr id="2" name="Entrada de lápiz 1">
                <a:extLst>
                  <a:ext uri="{FF2B5EF4-FFF2-40B4-BE49-F238E27FC236}">
                    <a16:creationId xmlns:a16="http://schemas.microsoft.com/office/drawing/2014/main" id="{A85BF2FA-7E0B-6D34-F969-EB9305F34D25}"/>
                  </a:ext>
                </a:extLst>
              </p:cNvPr>
              <p:cNvPicPr/>
              <p:nvPr/>
            </p:nvPicPr>
            <p:blipFill>
              <a:blip r:embed="rId5"/>
              <a:stretch>
                <a:fillRect/>
              </a:stretch>
            </p:blipFill>
            <p:spPr>
              <a:xfrm>
                <a:off x="2878920" y="3987720"/>
                <a:ext cx="858960" cy="779400"/>
              </a:xfrm>
              <a:prstGeom prst="rect">
                <a:avLst/>
              </a:prstGeom>
            </p:spPr>
          </p:pic>
        </mc:Fallback>
      </mc:AlternateContent>
    </p:spTree>
    <p:extLst>
      <p:ext uri="{BB962C8B-B14F-4D97-AF65-F5344CB8AC3E}">
        <p14:creationId xmlns:p14="http://schemas.microsoft.com/office/powerpoint/2010/main" val="4044436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4D8B5-7BD7-CAE3-DC32-8F9B3954BFB8}"/>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6E7A34A7-D86D-85B6-B95A-3060C31BBB33}"/>
              </a:ext>
            </a:extLst>
          </p:cNvPr>
          <p:cNvPicPr>
            <a:picLocks noChangeAspect="1"/>
          </p:cNvPicPr>
          <p:nvPr/>
        </p:nvPicPr>
        <p:blipFill>
          <a:blip r:embed="rId3"/>
          <a:stretch>
            <a:fillRect/>
          </a:stretch>
        </p:blipFill>
        <p:spPr>
          <a:xfrm>
            <a:off x="226577" y="161926"/>
            <a:ext cx="3155449" cy="815104"/>
          </a:xfrm>
          <a:prstGeom prst="rect">
            <a:avLst/>
          </a:prstGeom>
        </p:spPr>
      </p:pic>
      <p:sp>
        <p:nvSpPr>
          <p:cNvPr id="3" name="CuadroTexto 2">
            <a:extLst>
              <a:ext uri="{FF2B5EF4-FFF2-40B4-BE49-F238E27FC236}">
                <a16:creationId xmlns:a16="http://schemas.microsoft.com/office/drawing/2014/main" id="{37502128-2A3F-C43C-D8E8-BBCDE9BD850C}"/>
              </a:ext>
            </a:extLst>
          </p:cNvPr>
          <p:cNvSpPr txBox="1"/>
          <p:nvPr/>
        </p:nvSpPr>
        <p:spPr>
          <a:xfrm>
            <a:off x="640915" y="1277655"/>
            <a:ext cx="10910170" cy="3954544"/>
          </a:xfrm>
          <a:prstGeom prst="rect">
            <a:avLst/>
          </a:prstGeom>
          <a:noFill/>
        </p:spPr>
        <p:txBody>
          <a:bodyPr wrap="square">
            <a:spAutoFit/>
          </a:bodyPr>
          <a:lstStyle/>
          <a:p>
            <a:pPr lvl="0"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La clasificación de las ondas en función del medio en que se propagan, son: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Viajeras o estacionarias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Transversales o longitudinales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 Unidimensionales o bidimensionales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 Mecánicas o electromagnéticas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 Periódicas o no periódicas  </a:t>
            </a:r>
          </a:p>
        </p:txBody>
      </p:sp>
      <mc:AlternateContent xmlns:mc="http://schemas.openxmlformats.org/markup-compatibility/2006">
        <mc:Choice xmlns:p14="http://schemas.microsoft.com/office/powerpoint/2010/main" Requires="p14">
          <p:contentPart p14:bwMode="auto" r:id="rId4">
            <p14:nvContentPartPr>
              <p14:cNvPr id="2" name="Entrada de lápiz 1">
                <a:extLst>
                  <a:ext uri="{FF2B5EF4-FFF2-40B4-BE49-F238E27FC236}">
                    <a16:creationId xmlns:a16="http://schemas.microsoft.com/office/drawing/2014/main" id="{2F05BFCA-94C0-C20D-09A8-D0DF0BDCA427}"/>
                  </a:ext>
                </a:extLst>
              </p14:cNvPr>
              <p14:cNvContentPartPr/>
              <p14:nvPr/>
            </p14:nvContentPartPr>
            <p14:xfrm>
              <a:off x="6919200" y="3862080"/>
              <a:ext cx="1155240" cy="546120"/>
            </p14:xfrm>
          </p:contentPart>
        </mc:Choice>
        <mc:Fallback>
          <p:pic>
            <p:nvPicPr>
              <p:cNvPr id="2" name="Entrada de lápiz 1">
                <a:extLst>
                  <a:ext uri="{FF2B5EF4-FFF2-40B4-BE49-F238E27FC236}">
                    <a16:creationId xmlns:a16="http://schemas.microsoft.com/office/drawing/2014/main" id="{2F05BFCA-94C0-C20D-09A8-D0DF0BDCA427}"/>
                  </a:ext>
                </a:extLst>
              </p:cNvPr>
              <p:cNvPicPr/>
              <p:nvPr/>
            </p:nvPicPr>
            <p:blipFill>
              <a:blip r:embed="rId5"/>
              <a:stretch>
                <a:fillRect/>
              </a:stretch>
            </p:blipFill>
            <p:spPr>
              <a:xfrm>
                <a:off x="6909840" y="3852720"/>
                <a:ext cx="1173960" cy="564840"/>
              </a:xfrm>
              <a:prstGeom prst="rect">
                <a:avLst/>
              </a:prstGeom>
            </p:spPr>
          </p:pic>
        </mc:Fallback>
      </mc:AlternateContent>
    </p:spTree>
    <p:extLst>
      <p:ext uri="{BB962C8B-B14F-4D97-AF65-F5344CB8AC3E}">
        <p14:creationId xmlns:p14="http://schemas.microsoft.com/office/powerpoint/2010/main" val="592252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31957-4B48-C292-78C9-E594AD30A6DF}"/>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CBEFE833-D88E-E503-D16A-530F5EDA0EAC}"/>
              </a:ext>
            </a:extLst>
          </p:cNvPr>
          <p:cNvPicPr>
            <a:picLocks noChangeAspect="1"/>
          </p:cNvPicPr>
          <p:nvPr/>
        </p:nvPicPr>
        <p:blipFill>
          <a:blip r:embed="rId3"/>
          <a:stretch>
            <a:fillRect/>
          </a:stretch>
        </p:blipFill>
        <p:spPr>
          <a:xfrm>
            <a:off x="226577" y="161926"/>
            <a:ext cx="3155449" cy="815104"/>
          </a:xfrm>
          <a:prstGeom prst="rect">
            <a:avLst/>
          </a:prstGeom>
        </p:spPr>
      </p:pic>
      <p:grpSp>
        <p:nvGrpSpPr>
          <p:cNvPr id="8" name="Group 7597">
            <a:extLst>
              <a:ext uri="{FF2B5EF4-FFF2-40B4-BE49-F238E27FC236}">
                <a16:creationId xmlns:a16="http://schemas.microsoft.com/office/drawing/2014/main" id="{20941E91-4D47-7A88-152C-4364B656D08D}"/>
              </a:ext>
            </a:extLst>
          </p:cNvPr>
          <p:cNvGrpSpPr/>
          <p:nvPr/>
        </p:nvGrpSpPr>
        <p:grpSpPr>
          <a:xfrm>
            <a:off x="3315221" y="3323317"/>
            <a:ext cx="8580328" cy="1681419"/>
            <a:chOff x="0" y="0"/>
            <a:chExt cx="2345055" cy="976629"/>
          </a:xfrm>
        </p:grpSpPr>
        <p:pic>
          <p:nvPicPr>
            <p:cNvPr id="9" name="Picture 827">
              <a:extLst>
                <a:ext uri="{FF2B5EF4-FFF2-40B4-BE49-F238E27FC236}">
                  <a16:creationId xmlns:a16="http://schemas.microsoft.com/office/drawing/2014/main" id="{A16D1BEE-E38E-8F0A-18BF-383492EF5CB3}"/>
                </a:ext>
              </a:extLst>
            </p:cNvPr>
            <p:cNvPicPr/>
            <p:nvPr/>
          </p:nvPicPr>
          <p:blipFill>
            <a:blip r:embed="rId4"/>
            <a:stretch>
              <a:fillRect/>
            </a:stretch>
          </p:blipFill>
          <p:spPr>
            <a:xfrm>
              <a:off x="0" y="0"/>
              <a:ext cx="2345055" cy="843915"/>
            </a:xfrm>
            <a:prstGeom prst="rect">
              <a:avLst/>
            </a:prstGeom>
          </p:spPr>
        </p:pic>
        <p:sp>
          <p:nvSpPr>
            <p:cNvPr id="10" name="Shape 830">
              <a:extLst>
                <a:ext uri="{FF2B5EF4-FFF2-40B4-BE49-F238E27FC236}">
                  <a16:creationId xmlns:a16="http://schemas.microsoft.com/office/drawing/2014/main" id="{53ECE34F-92D7-9D57-944A-EB8374620D57}"/>
                </a:ext>
              </a:extLst>
            </p:cNvPr>
            <p:cNvSpPr/>
            <p:nvPr/>
          </p:nvSpPr>
          <p:spPr>
            <a:xfrm>
              <a:off x="61595" y="900429"/>
              <a:ext cx="1005840" cy="76200"/>
            </a:xfrm>
            <a:custGeom>
              <a:avLst/>
              <a:gdLst/>
              <a:ahLst/>
              <a:cxnLst/>
              <a:rect l="0" t="0" r="0" b="0"/>
              <a:pathLst>
                <a:path w="1005840" h="76200">
                  <a:moveTo>
                    <a:pt x="929640" y="0"/>
                  </a:moveTo>
                  <a:lnTo>
                    <a:pt x="1005840" y="38100"/>
                  </a:lnTo>
                  <a:lnTo>
                    <a:pt x="929640" y="76200"/>
                  </a:lnTo>
                  <a:lnTo>
                    <a:pt x="929640" y="42926"/>
                  </a:lnTo>
                  <a:lnTo>
                    <a:pt x="0" y="42926"/>
                  </a:lnTo>
                  <a:lnTo>
                    <a:pt x="0" y="33401"/>
                  </a:lnTo>
                  <a:lnTo>
                    <a:pt x="929640" y="33401"/>
                  </a:lnTo>
                  <a:lnTo>
                    <a:pt x="92964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s-CL"/>
            </a:p>
          </p:txBody>
        </p:sp>
      </p:grpSp>
      <p:sp>
        <p:nvSpPr>
          <p:cNvPr id="12" name="CuadroTexto 11">
            <a:extLst>
              <a:ext uri="{FF2B5EF4-FFF2-40B4-BE49-F238E27FC236}">
                <a16:creationId xmlns:a16="http://schemas.microsoft.com/office/drawing/2014/main" id="{FC9602AA-1F5E-3314-669C-26786602D28F}"/>
              </a:ext>
            </a:extLst>
          </p:cNvPr>
          <p:cNvSpPr txBox="1"/>
          <p:nvPr/>
        </p:nvSpPr>
        <p:spPr>
          <a:xfrm>
            <a:off x="663879" y="1074328"/>
            <a:ext cx="10622071" cy="4616072"/>
          </a:xfrm>
          <a:prstGeom prst="rect">
            <a:avLst/>
          </a:prstGeom>
          <a:noFill/>
        </p:spPr>
        <p:txBody>
          <a:bodyPr wrap="square">
            <a:spAutoFit/>
          </a:bodyPr>
          <a:lstStyle/>
          <a:p>
            <a:pPr lvl="0"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La figura corresponde a una onda que se propaga hacia la derecha, abarca una longitud de 6 metros. Con esta información podemos señalar que la longitud de onda es: </a:t>
            </a:r>
          </a:p>
          <a:p>
            <a:pPr lvl="1" fontAlgn="base">
              <a:lnSpc>
                <a:spcPct val="111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18 m </a:t>
            </a:r>
          </a:p>
          <a:p>
            <a:pPr lvl="1" fontAlgn="base">
              <a:lnSpc>
                <a:spcPct val="119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6m </a:t>
            </a:r>
          </a:p>
          <a:p>
            <a:pPr lvl="1" fontAlgn="base">
              <a:lnSpc>
                <a:spcPct val="119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a:t>
            </a:r>
            <a:r>
              <a:rPr lang="es-CL" sz="32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Calibri" panose="020F0502020204030204" pitchFamily="34" charset="0"/>
              </a:rPr>
              <a:t> </a:t>
            </a: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2m </a:t>
            </a:r>
          </a:p>
          <a:p>
            <a:pPr lvl="1" fontAlgn="base">
              <a:lnSpc>
                <a:spcPct val="119000"/>
              </a:lnSpc>
              <a:spcAft>
                <a:spcPts val="11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a:t>
            </a:r>
            <a:r>
              <a:rPr lang="es-CL" sz="32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Calibri" panose="020F0502020204030204" pitchFamily="34" charset="0"/>
              </a:rPr>
              <a:t> </a:t>
            </a: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3m </a:t>
            </a:r>
          </a:p>
          <a:p>
            <a:pPr marL="454660" marR="509905" indent="-6350">
              <a:lnSpc>
                <a:spcPct val="111000"/>
              </a:lnSpc>
              <a:spcAft>
                <a:spcPts val="110"/>
              </a:spcAft>
            </a:pPr>
            <a:r>
              <a:rPr lang="es-CL" sz="3200" kern="100" dirty="0">
                <a:solidFill>
                  <a:srgbClr val="000000"/>
                </a:solidFill>
                <a:effectLst/>
                <a:latin typeface="Calibri" panose="020F0502020204030204" pitchFamily="34" charset="0"/>
                <a:ea typeface="Calibri" panose="020F0502020204030204" pitchFamily="34" charset="0"/>
              </a:rPr>
              <a:t>E)</a:t>
            </a:r>
            <a:r>
              <a:rPr lang="es-CL" sz="3200" kern="100" dirty="0">
                <a:solidFill>
                  <a:srgbClr val="000000"/>
                </a:solidFill>
                <a:effectLst/>
                <a:latin typeface="Arial" panose="020B0604020202020204" pitchFamily="34" charset="0"/>
                <a:ea typeface="Arial" panose="020B0604020202020204" pitchFamily="34" charset="0"/>
              </a:rPr>
              <a:t> </a:t>
            </a:r>
            <a:r>
              <a:rPr lang="es-CL" sz="3200" kern="100" dirty="0">
                <a:solidFill>
                  <a:srgbClr val="000000"/>
                </a:solidFill>
                <a:effectLst/>
                <a:latin typeface="Calibri" panose="020F0502020204030204" pitchFamily="34" charset="0"/>
                <a:ea typeface="Calibri" panose="020F0502020204030204" pitchFamily="34" charset="0"/>
              </a:rPr>
              <a:t>1m </a:t>
            </a:r>
          </a:p>
        </p:txBody>
      </p:sp>
      <mc:AlternateContent xmlns:mc="http://schemas.openxmlformats.org/markup-compatibility/2006">
        <mc:Choice xmlns:p14="http://schemas.microsoft.com/office/powerpoint/2010/main" Requires="p14">
          <p:contentPart p14:bwMode="auto" r:id="rId5">
            <p14:nvContentPartPr>
              <p14:cNvPr id="2" name="Entrada de lápiz 1">
                <a:extLst>
                  <a:ext uri="{FF2B5EF4-FFF2-40B4-BE49-F238E27FC236}">
                    <a16:creationId xmlns:a16="http://schemas.microsoft.com/office/drawing/2014/main" id="{BE9CF6B0-953E-8AA3-3010-36ACB1F89CB0}"/>
                  </a:ext>
                </a:extLst>
              </p14:cNvPr>
              <p14:cNvContentPartPr/>
              <p14:nvPr/>
            </p14:nvContentPartPr>
            <p14:xfrm>
              <a:off x="2319480" y="3452760"/>
              <a:ext cx="9295200" cy="844560"/>
            </p14:xfrm>
          </p:contentPart>
        </mc:Choice>
        <mc:Fallback>
          <p:pic>
            <p:nvPicPr>
              <p:cNvPr id="2" name="Entrada de lápiz 1">
                <a:extLst>
                  <a:ext uri="{FF2B5EF4-FFF2-40B4-BE49-F238E27FC236}">
                    <a16:creationId xmlns:a16="http://schemas.microsoft.com/office/drawing/2014/main" id="{BE9CF6B0-953E-8AA3-3010-36ACB1F89CB0}"/>
                  </a:ext>
                </a:extLst>
              </p:cNvPr>
              <p:cNvPicPr/>
              <p:nvPr/>
            </p:nvPicPr>
            <p:blipFill>
              <a:blip r:embed="rId6"/>
              <a:stretch>
                <a:fillRect/>
              </a:stretch>
            </p:blipFill>
            <p:spPr>
              <a:xfrm>
                <a:off x="2310120" y="3443400"/>
                <a:ext cx="9313920" cy="863280"/>
              </a:xfrm>
              <a:prstGeom prst="rect">
                <a:avLst/>
              </a:prstGeom>
            </p:spPr>
          </p:pic>
        </mc:Fallback>
      </mc:AlternateContent>
    </p:spTree>
    <p:extLst>
      <p:ext uri="{BB962C8B-B14F-4D97-AF65-F5344CB8AC3E}">
        <p14:creationId xmlns:p14="http://schemas.microsoft.com/office/powerpoint/2010/main" val="4202435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2EF7F-A3F3-A4D4-B51B-DA6611F34101}"/>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51CD9A45-D271-B4F3-FF4D-EAD571A4AFD8}"/>
              </a:ext>
            </a:extLst>
          </p:cNvPr>
          <p:cNvPicPr>
            <a:picLocks noChangeAspect="1"/>
          </p:cNvPicPr>
          <p:nvPr/>
        </p:nvPicPr>
        <p:blipFill>
          <a:blip r:embed="rId3"/>
          <a:stretch>
            <a:fillRect/>
          </a:stretch>
        </p:blipFill>
        <p:spPr>
          <a:xfrm>
            <a:off x="226577" y="161926"/>
            <a:ext cx="3155449" cy="815104"/>
          </a:xfrm>
          <a:prstGeom prst="rect">
            <a:avLst/>
          </a:prstGeom>
        </p:spPr>
      </p:pic>
      <p:sp>
        <p:nvSpPr>
          <p:cNvPr id="7" name="CuadroTexto 6">
            <a:extLst>
              <a:ext uri="{FF2B5EF4-FFF2-40B4-BE49-F238E27FC236}">
                <a16:creationId xmlns:a16="http://schemas.microsoft.com/office/drawing/2014/main" id="{CF291B36-D149-1164-E209-E2BE6084BA41}"/>
              </a:ext>
            </a:extLst>
          </p:cNvPr>
          <p:cNvSpPr txBox="1"/>
          <p:nvPr/>
        </p:nvSpPr>
        <p:spPr>
          <a:xfrm>
            <a:off x="914399" y="1175679"/>
            <a:ext cx="10697227" cy="4524315"/>
          </a:xfrm>
          <a:prstGeom prst="rect">
            <a:avLst/>
          </a:prstGeom>
          <a:noFill/>
        </p:spPr>
        <p:txBody>
          <a:bodyPr wrap="square">
            <a:spAutoFit/>
          </a:bodyPr>
          <a:lstStyle/>
          <a:p>
            <a:r>
              <a:rPr lang="es-MX" sz="3200" dirty="0"/>
              <a:t>“… es el tiempo que emplea una partícula del medio en realizar una oscilación completa”. Este enunciado corresponde a la definición de: </a:t>
            </a:r>
          </a:p>
          <a:p>
            <a:endParaRPr lang="es-MX" sz="3200" dirty="0"/>
          </a:p>
          <a:p>
            <a:r>
              <a:rPr lang="es-MX" sz="3200" dirty="0"/>
              <a:t>A)	Frecuencia </a:t>
            </a:r>
          </a:p>
          <a:p>
            <a:r>
              <a:rPr lang="es-MX" sz="3200" dirty="0"/>
              <a:t>B)	Amplitud </a:t>
            </a:r>
          </a:p>
          <a:p>
            <a:r>
              <a:rPr lang="es-MX" sz="3200" dirty="0"/>
              <a:t>C)	Longitud de onda </a:t>
            </a:r>
          </a:p>
          <a:p>
            <a:r>
              <a:rPr lang="es-MX" sz="3200" dirty="0"/>
              <a:t>D)	Periodo </a:t>
            </a:r>
          </a:p>
          <a:p>
            <a:r>
              <a:rPr lang="es-MX" sz="3200" dirty="0"/>
              <a:t>E)	rapidez </a:t>
            </a:r>
          </a:p>
        </p:txBody>
      </p:sp>
      <mc:AlternateContent xmlns:mc="http://schemas.openxmlformats.org/markup-compatibility/2006">
        <mc:Choice xmlns:p14="http://schemas.microsoft.com/office/powerpoint/2010/main" Requires="p14">
          <p:contentPart p14:bwMode="auto" r:id="rId4">
            <p14:nvContentPartPr>
              <p14:cNvPr id="2" name="Entrada de lápiz 1">
                <a:extLst>
                  <a:ext uri="{FF2B5EF4-FFF2-40B4-BE49-F238E27FC236}">
                    <a16:creationId xmlns:a16="http://schemas.microsoft.com/office/drawing/2014/main" id="{F3413057-9762-AD64-2E07-FF22AF21EBEC}"/>
                  </a:ext>
                </a:extLst>
              </p14:cNvPr>
              <p14:cNvContentPartPr/>
              <p14:nvPr/>
            </p14:nvContentPartPr>
            <p14:xfrm>
              <a:off x="3444480" y="4559760"/>
              <a:ext cx="702000" cy="362880"/>
            </p14:xfrm>
          </p:contentPart>
        </mc:Choice>
        <mc:Fallback>
          <p:pic>
            <p:nvPicPr>
              <p:cNvPr id="2" name="Entrada de lápiz 1">
                <a:extLst>
                  <a:ext uri="{FF2B5EF4-FFF2-40B4-BE49-F238E27FC236}">
                    <a16:creationId xmlns:a16="http://schemas.microsoft.com/office/drawing/2014/main" id="{F3413057-9762-AD64-2E07-FF22AF21EBEC}"/>
                  </a:ext>
                </a:extLst>
              </p:cNvPr>
              <p:cNvPicPr/>
              <p:nvPr/>
            </p:nvPicPr>
            <p:blipFill>
              <a:blip r:embed="rId5"/>
              <a:stretch>
                <a:fillRect/>
              </a:stretch>
            </p:blipFill>
            <p:spPr>
              <a:xfrm>
                <a:off x="3435120" y="4550400"/>
                <a:ext cx="720720" cy="381600"/>
              </a:xfrm>
              <a:prstGeom prst="rect">
                <a:avLst/>
              </a:prstGeom>
            </p:spPr>
          </p:pic>
        </mc:Fallback>
      </mc:AlternateContent>
    </p:spTree>
    <p:extLst>
      <p:ext uri="{BB962C8B-B14F-4D97-AF65-F5344CB8AC3E}">
        <p14:creationId xmlns:p14="http://schemas.microsoft.com/office/powerpoint/2010/main" val="3699510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73A34-4680-4639-820E-DDEB4923A465}"/>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05888632-05CA-9748-C256-4A174756AFE8}"/>
              </a:ext>
            </a:extLst>
          </p:cNvPr>
          <p:cNvPicPr>
            <a:picLocks noChangeAspect="1"/>
          </p:cNvPicPr>
          <p:nvPr/>
        </p:nvPicPr>
        <p:blipFill>
          <a:blip r:embed="rId3"/>
          <a:stretch>
            <a:fillRect/>
          </a:stretch>
        </p:blipFill>
        <p:spPr>
          <a:xfrm>
            <a:off x="226577" y="161926"/>
            <a:ext cx="3155449" cy="815104"/>
          </a:xfrm>
          <a:prstGeom prst="rect">
            <a:avLst/>
          </a:prstGeom>
        </p:spPr>
      </p:pic>
      <p:sp>
        <p:nvSpPr>
          <p:cNvPr id="5" name="CuadroTexto 4">
            <a:extLst>
              <a:ext uri="{FF2B5EF4-FFF2-40B4-BE49-F238E27FC236}">
                <a16:creationId xmlns:a16="http://schemas.microsoft.com/office/drawing/2014/main" id="{40873A6E-5979-C3DE-1CBA-43C4840C5646}"/>
              </a:ext>
            </a:extLst>
          </p:cNvPr>
          <p:cNvSpPr txBox="1"/>
          <p:nvPr/>
        </p:nvSpPr>
        <p:spPr>
          <a:xfrm>
            <a:off x="1014608" y="1659285"/>
            <a:ext cx="10772384" cy="3539430"/>
          </a:xfrm>
          <a:prstGeom prst="rect">
            <a:avLst/>
          </a:prstGeom>
          <a:noFill/>
        </p:spPr>
        <p:txBody>
          <a:bodyPr wrap="square">
            <a:spAutoFit/>
          </a:bodyPr>
          <a:lstStyle/>
          <a:p>
            <a:r>
              <a:rPr lang="es-MX" sz="3200" dirty="0"/>
              <a:t>La amplitud de una onda se puede medir en </a:t>
            </a:r>
          </a:p>
          <a:p>
            <a:r>
              <a:rPr lang="es-MX" sz="3200" dirty="0"/>
              <a:t> </a:t>
            </a:r>
          </a:p>
          <a:p>
            <a:r>
              <a:rPr lang="es-MX" sz="3200" dirty="0"/>
              <a:t>A)	hercios </a:t>
            </a:r>
          </a:p>
          <a:p>
            <a:r>
              <a:rPr lang="es-MX" sz="3200" dirty="0"/>
              <a:t>B)	metros </a:t>
            </a:r>
          </a:p>
          <a:p>
            <a:r>
              <a:rPr lang="es-MX" sz="3200" dirty="0"/>
              <a:t>C)	segundos </a:t>
            </a:r>
          </a:p>
          <a:p>
            <a:r>
              <a:rPr lang="es-MX" sz="3200" dirty="0"/>
              <a:t>D)	decibeles </a:t>
            </a:r>
          </a:p>
          <a:p>
            <a:r>
              <a:rPr lang="es-MX" sz="3200" dirty="0"/>
              <a:t>E)	metros/segundos </a:t>
            </a:r>
          </a:p>
        </p:txBody>
      </p:sp>
      <mc:AlternateContent xmlns:mc="http://schemas.openxmlformats.org/markup-compatibility/2006">
        <mc:Choice xmlns:p14="http://schemas.microsoft.com/office/powerpoint/2010/main" Requires="p14">
          <p:contentPart p14:bwMode="auto" r:id="rId4">
            <p14:nvContentPartPr>
              <p14:cNvPr id="2" name="Entrada de lápiz 1">
                <a:extLst>
                  <a:ext uri="{FF2B5EF4-FFF2-40B4-BE49-F238E27FC236}">
                    <a16:creationId xmlns:a16="http://schemas.microsoft.com/office/drawing/2014/main" id="{E4C4B38C-A138-6116-F9DA-DCAC0A1356D0}"/>
                  </a:ext>
                </a:extLst>
              </p14:cNvPr>
              <p14:cNvContentPartPr/>
              <p14:nvPr/>
            </p14:nvContentPartPr>
            <p14:xfrm>
              <a:off x="3411720" y="2897640"/>
              <a:ext cx="591840" cy="564120"/>
            </p14:xfrm>
          </p:contentPart>
        </mc:Choice>
        <mc:Fallback>
          <p:pic>
            <p:nvPicPr>
              <p:cNvPr id="2" name="Entrada de lápiz 1">
                <a:extLst>
                  <a:ext uri="{FF2B5EF4-FFF2-40B4-BE49-F238E27FC236}">
                    <a16:creationId xmlns:a16="http://schemas.microsoft.com/office/drawing/2014/main" id="{E4C4B38C-A138-6116-F9DA-DCAC0A1356D0}"/>
                  </a:ext>
                </a:extLst>
              </p:cNvPr>
              <p:cNvPicPr/>
              <p:nvPr/>
            </p:nvPicPr>
            <p:blipFill>
              <a:blip r:embed="rId5"/>
              <a:stretch>
                <a:fillRect/>
              </a:stretch>
            </p:blipFill>
            <p:spPr>
              <a:xfrm>
                <a:off x="3402360" y="2888280"/>
                <a:ext cx="610560" cy="582840"/>
              </a:xfrm>
              <a:prstGeom prst="rect">
                <a:avLst/>
              </a:prstGeom>
            </p:spPr>
          </p:pic>
        </mc:Fallback>
      </mc:AlternateContent>
    </p:spTree>
    <p:extLst>
      <p:ext uri="{BB962C8B-B14F-4D97-AF65-F5344CB8AC3E}">
        <p14:creationId xmlns:p14="http://schemas.microsoft.com/office/powerpoint/2010/main" val="1923922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ED4CF-E82C-573E-8B5F-D6244D315CB8}"/>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F5C20127-55E3-E977-CD4D-00985A21AD1E}"/>
              </a:ext>
            </a:extLst>
          </p:cNvPr>
          <p:cNvPicPr>
            <a:picLocks noChangeAspect="1"/>
          </p:cNvPicPr>
          <p:nvPr/>
        </p:nvPicPr>
        <p:blipFill>
          <a:blip r:embed="rId3"/>
          <a:stretch>
            <a:fillRect/>
          </a:stretch>
        </p:blipFill>
        <p:spPr>
          <a:xfrm>
            <a:off x="226577" y="161926"/>
            <a:ext cx="3155449" cy="815104"/>
          </a:xfrm>
          <a:prstGeom prst="rect">
            <a:avLst/>
          </a:prstGeom>
        </p:spPr>
      </p:pic>
      <p:pic>
        <p:nvPicPr>
          <p:cNvPr id="2" name="Picture 829">
            <a:extLst>
              <a:ext uri="{FF2B5EF4-FFF2-40B4-BE49-F238E27FC236}">
                <a16:creationId xmlns:a16="http://schemas.microsoft.com/office/drawing/2014/main" id="{EF14AFFA-A82B-2F24-B1B0-75F180C5B098}"/>
              </a:ext>
            </a:extLst>
          </p:cNvPr>
          <p:cNvPicPr/>
          <p:nvPr/>
        </p:nvPicPr>
        <p:blipFill>
          <a:blip r:embed="rId4"/>
          <a:stretch>
            <a:fillRect/>
          </a:stretch>
        </p:blipFill>
        <p:spPr>
          <a:xfrm>
            <a:off x="4709786" y="3328418"/>
            <a:ext cx="5937337" cy="877570"/>
          </a:xfrm>
          <a:prstGeom prst="rect">
            <a:avLst/>
          </a:prstGeom>
        </p:spPr>
      </p:pic>
      <p:sp>
        <p:nvSpPr>
          <p:cNvPr id="4" name="CuadroTexto 3">
            <a:extLst>
              <a:ext uri="{FF2B5EF4-FFF2-40B4-BE49-F238E27FC236}">
                <a16:creationId xmlns:a16="http://schemas.microsoft.com/office/drawing/2014/main" id="{159372B6-90E0-BC68-1BED-791A66C2745C}"/>
              </a:ext>
            </a:extLst>
          </p:cNvPr>
          <p:cNvSpPr txBox="1"/>
          <p:nvPr/>
        </p:nvSpPr>
        <p:spPr>
          <a:xfrm>
            <a:off x="597074" y="1140239"/>
            <a:ext cx="10997852" cy="4031873"/>
          </a:xfrm>
          <a:prstGeom prst="rect">
            <a:avLst/>
          </a:prstGeom>
          <a:noFill/>
        </p:spPr>
        <p:txBody>
          <a:bodyPr wrap="square">
            <a:spAutoFit/>
          </a:bodyPr>
          <a:lstStyle/>
          <a:p>
            <a:r>
              <a:rPr lang="es-MX" sz="3200" dirty="0"/>
              <a:t>La onda de la figura se propaga hacia la derecha y emplea 5 segundos en recorrer la distancia entre A y B. Entonces el periodo de la onda, medida en segundos es: </a:t>
            </a:r>
          </a:p>
          <a:p>
            <a:pPr marL="514350" indent="-514350">
              <a:buAutoNum type="alphaUcParenR"/>
            </a:pPr>
            <a:r>
              <a:rPr lang="es-MX" sz="3200" dirty="0"/>
              <a:t>1 </a:t>
            </a:r>
          </a:p>
          <a:p>
            <a:pPr marL="514350" indent="-514350">
              <a:buAutoNum type="alphaUcParenR"/>
            </a:pPr>
            <a:r>
              <a:rPr lang="es-MX" sz="3200" dirty="0"/>
              <a:t>2 </a:t>
            </a:r>
          </a:p>
          <a:p>
            <a:pPr marL="514350" indent="-514350">
              <a:buAutoNum type="alphaUcParenR"/>
            </a:pPr>
            <a:r>
              <a:rPr lang="es-MX" sz="3200" dirty="0"/>
              <a:t>3 </a:t>
            </a:r>
          </a:p>
          <a:p>
            <a:pPr marL="514350" indent="-514350">
              <a:buAutoNum type="alphaUcParenR"/>
            </a:pPr>
            <a:r>
              <a:rPr lang="es-MX" sz="3200" dirty="0"/>
              <a:t>5 </a:t>
            </a:r>
          </a:p>
          <a:p>
            <a:r>
              <a:rPr lang="es-MX" sz="3200" dirty="0"/>
              <a:t>E) 6 </a:t>
            </a:r>
          </a:p>
        </p:txBody>
      </p:sp>
      <mc:AlternateContent xmlns:mc="http://schemas.openxmlformats.org/markup-compatibility/2006">
        <mc:Choice xmlns:p14="http://schemas.microsoft.com/office/powerpoint/2010/main" Requires="p14">
          <p:contentPart p14:bwMode="auto" r:id="rId5">
            <p14:nvContentPartPr>
              <p14:cNvPr id="3" name="Entrada de lápiz 2">
                <a:extLst>
                  <a:ext uri="{FF2B5EF4-FFF2-40B4-BE49-F238E27FC236}">
                    <a16:creationId xmlns:a16="http://schemas.microsoft.com/office/drawing/2014/main" id="{439118CF-2A55-5956-87C6-98D5EB086580}"/>
                  </a:ext>
                </a:extLst>
              </p14:cNvPr>
              <p14:cNvContentPartPr/>
              <p14:nvPr/>
            </p14:nvContentPartPr>
            <p14:xfrm>
              <a:off x="1621800" y="3048840"/>
              <a:ext cx="579240" cy="357480"/>
            </p14:xfrm>
          </p:contentPart>
        </mc:Choice>
        <mc:Fallback>
          <p:pic>
            <p:nvPicPr>
              <p:cNvPr id="3" name="Entrada de lápiz 2">
                <a:extLst>
                  <a:ext uri="{FF2B5EF4-FFF2-40B4-BE49-F238E27FC236}">
                    <a16:creationId xmlns:a16="http://schemas.microsoft.com/office/drawing/2014/main" id="{439118CF-2A55-5956-87C6-98D5EB086580}"/>
                  </a:ext>
                </a:extLst>
              </p:cNvPr>
              <p:cNvPicPr/>
              <p:nvPr/>
            </p:nvPicPr>
            <p:blipFill>
              <a:blip r:embed="rId6"/>
              <a:stretch>
                <a:fillRect/>
              </a:stretch>
            </p:blipFill>
            <p:spPr>
              <a:xfrm>
                <a:off x="1612440" y="3039480"/>
                <a:ext cx="597960" cy="376200"/>
              </a:xfrm>
              <a:prstGeom prst="rect">
                <a:avLst/>
              </a:prstGeom>
            </p:spPr>
          </p:pic>
        </mc:Fallback>
      </mc:AlternateContent>
    </p:spTree>
    <p:extLst>
      <p:ext uri="{BB962C8B-B14F-4D97-AF65-F5344CB8AC3E}">
        <p14:creationId xmlns:p14="http://schemas.microsoft.com/office/powerpoint/2010/main" val="3800075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76141-B294-7E07-E96C-4BF20AAB95E7}"/>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BCAE824B-DF96-01D6-BD00-9885C518A04F}"/>
              </a:ext>
            </a:extLst>
          </p:cNvPr>
          <p:cNvPicPr>
            <a:picLocks noChangeAspect="1"/>
          </p:cNvPicPr>
          <p:nvPr/>
        </p:nvPicPr>
        <p:blipFill>
          <a:blip r:embed="rId3"/>
          <a:stretch>
            <a:fillRect/>
          </a:stretch>
        </p:blipFill>
        <p:spPr>
          <a:xfrm>
            <a:off x="226577" y="161926"/>
            <a:ext cx="3155449" cy="815104"/>
          </a:xfrm>
          <a:prstGeom prst="rect">
            <a:avLst/>
          </a:prstGeom>
        </p:spPr>
      </p:pic>
      <p:sp>
        <p:nvSpPr>
          <p:cNvPr id="5" name="CuadroTexto 4">
            <a:extLst>
              <a:ext uri="{FF2B5EF4-FFF2-40B4-BE49-F238E27FC236}">
                <a16:creationId xmlns:a16="http://schemas.microsoft.com/office/drawing/2014/main" id="{4E489687-3C9C-499B-913C-26154A5ACCBA}"/>
              </a:ext>
            </a:extLst>
          </p:cNvPr>
          <p:cNvSpPr txBox="1"/>
          <p:nvPr/>
        </p:nvSpPr>
        <p:spPr>
          <a:xfrm>
            <a:off x="322055" y="1413063"/>
            <a:ext cx="11547889" cy="4031873"/>
          </a:xfrm>
          <a:prstGeom prst="rect">
            <a:avLst/>
          </a:prstGeom>
          <a:noFill/>
        </p:spPr>
        <p:txBody>
          <a:bodyPr wrap="square">
            <a:spAutoFit/>
          </a:bodyPr>
          <a:lstStyle/>
          <a:p>
            <a:r>
              <a:rPr lang="es-MX" sz="3200" dirty="0"/>
              <a:t>“… es la máxima distancia que alcanza una partícula del medio por el que se propaga una onda, respecto de la posición de equilibrio”. Este enunciado corresponde a la definición de: </a:t>
            </a:r>
          </a:p>
          <a:p>
            <a:r>
              <a:rPr lang="es-MX" sz="3200" dirty="0"/>
              <a:t>A)	Amplitud </a:t>
            </a:r>
          </a:p>
          <a:p>
            <a:r>
              <a:rPr lang="es-MX" sz="3200" dirty="0"/>
              <a:t>B)	Período </a:t>
            </a:r>
          </a:p>
          <a:p>
            <a:r>
              <a:rPr lang="es-MX" sz="3200" dirty="0"/>
              <a:t>C)	Rapidez  de propagación </a:t>
            </a:r>
          </a:p>
          <a:p>
            <a:r>
              <a:rPr lang="es-MX" sz="3200" dirty="0"/>
              <a:t>D)	Longitud de onda </a:t>
            </a:r>
          </a:p>
          <a:p>
            <a:r>
              <a:rPr lang="es-MX" sz="3200" dirty="0"/>
              <a:t>E)	frecuencia </a:t>
            </a:r>
          </a:p>
        </p:txBody>
      </p:sp>
      <mc:AlternateContent xmlns:mc="http://schemas.openxmlformats.org/markup-compatibility/2006">
        <mc:Choice xmlns:p14="http://schemas.microsoft.com/office/powerpoint/2010/main" Requires="p14">
          <p:contentPart p14:bwMode="auto" r:id="rId4">
            <p14:nvContentPartPr>
              <p14:cNvPr id="2" name="Entrada de lápiz 1">
                <a:extLst>
                  <a:ext uri="{FF2B5EF4-FFF2-40B4-BE49-F238E27FC236}">
                    <a16:creationId xmlns:a16="http://schemas.microsoft.com/office/drawing/2014/main" id="{FF350BEF-AA32-133B-B643-9BE60BEDB00E}"/>
                  </a:ext>
                </a:extLst>
              </p14:cNvPr>
              <p14:cNvContentPartPr/>
              <p14:nvPr/>
            </p14:nvContentPartPr>
            <p14:xfrm>
              <a:off x="3156840" y="2792160"/>
              <a:ext cx="6990840" cy="1209240"/>
            </p14:xfrm>
          </p:contentPart>
        </mc:Choice>
        <mc:Fallback>
          <p:pic>
            <p:nvPicPr>
              <p:cNvPr id="2" name="Entrada de lápiz 1">
                <a:extLst>
                  <a:ext uri="{FF2B5EF4-FFF2-40B4-BE49-F238E27FC236}">
                    <a16:creationId xmlns:a16="http://schemas.microsoft.com/office/drawing/2014/main" id="{FF350BEF-AA32-133B-B643-9BE60BEDB00E}"/>
                  </a:ext>
                </a:extLst>
              </p:cNvPr>
              <p:cNvPicPr/>
              <p:nvPr/>
            </p:nvPicPr>
            <p:blipFill>
              <a:blip r:embed="rId5"/>
              <a:stretch>
                <a:fillRect/>
              </a:stretch>
            </p:blipFill>
            <p:spPr>
              <a:xfrm>
                <a:off x="3147480" y="2782800"/>
                <a:ext cx="7009560" cy="1227960"/>
              </a:xfrm>
              <a:prstGeom prst="rect">
                <a:avLst/>
              </a:prstGeom>
            </p:spPr>
          </p:pic>
        </mc:Fallback>
      </mc:AlternateContent>
    </p:spTree>
    <p:extLst>
      <p:ext uri="{BB962C8B-B14F-4D97-AF65-F5344CB8AC3E}">
        <p14:creationId xmlns:p14="http://schemas.microsoft.com/office/powerpoint/2010/main" val="557860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A115F-5948-2969-3EB7-E973BA880FF0}"/>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E62CD84C-18CF-DAA5-96C1-D3ACD2331F6D}"/>
              </a:ext>
            </a:extLst>
          </p:cNvPr>
          <p:cNvPicPr>
            <a:picLocks noChangeAspect="1"/>
          </p:cNvPicPr>
          <p:nvPr/>
        </p:nvPicPr>
        <p:blipFill>
          <a:blip r:embed="rId3"/>
          <a:stretch>
            <a:fillRect/>
          </a:stretch>
        </p:blipFill>
        <p:spPr>
          <a:xfrm>
            <a:off x="226577" y="161926"/>
            <a:ext cx="3155449" cy="815104"/>
          </a:xfrm>
          <a:prstGeom prst="rect">
            <a:avLst/>
          </a:prstGeom>
        </p:spPr>
      </p:pic>
      <p:pic>
        <p:nvPicPr>
          <p:cNvPr id="2" name="Imagen 1">
            <a:extLst>
              <a:ext uri="{FF2B5EF4-FFF2-40B4-BE49-F238E27FC236}">
                <a16:creationId xmlns:a16="http://schemas.microsoft.com/office/drawing/2014/main" id="{4FB02A3C-06B3-6280-A3FC-24936F840C49}"/>
              </a:ext>
            </a:extLst>
          </p:cNvPr>
          <p:cNvPicPr>
            <a:picLocks noChangeAspect="1"/>
          </p:cNvPicPr>
          <p:nvPr/>
        </p:nvPicPr>
        <p:blipFill>
          <a:blip r:embed="rId4"/>
          <a:stretch>
            <a:fillRect/>
          </a:stretch>
        </p:blipFill>
        <p:spPr>
          <a:xfrm>
            <a:off x="4359057" y="3429000"/>
            <a:ext cx="6112701" cy="938865"/>
          </a:xfrm>
          <a:prstGeom prst="rect">
            <a:avLst/>
          </a:prstGeom>
        </p:spPr>
      </p:pic>
      <p:sp>
        <p:nvSpPr>
          <p:cNvPr id="4" name="CuadroTexto 3">
            <a:extLst>
              <a:ext uri="{FF2B5EF4-FFF2-40B4-BE49-F238E27FC236}">
                <a16:creationId xmlns:a16="http://schemas.microsoft.com/office/drawing/2014/main" id="{FA0DBFA7-233D-A3B7-EB53-37C29D526167}"/>
              </a:ext>
            </a:extLst>
          </p:cNvPr>
          <p:cNvSpPr txBox="1"/>
          <p:nvPr/>
        </p:nvSpPr>
        <p:spPr>
          <a:xfrm>
            <a:off x="490602" y="1068138"/>
            <a:ext cx="11210795" cy="4524315"/>
          </a:xfrm>
          <a:prstGeom prst="rect">
            <a:avLst/>
          </a:prstGeom>
          <a:noFill/>
        </p:spPr>
        <p:txBody>
          <a:bodyPr wrap="square">
            <a:spAutoFit/>
          </a:bodyPr>
          <a:lstStyle/>
          <a:p>
            <a:r>
              <a:rPr lang="es-MX" sz="3200" dirty="0"/>
              <a:t>La figura muestra una onda que se propaga hacia la derecha y que emplea 2 segundo en viajar entre los puntos A y B. Entonces el valor de la frecuencia medida en ciclos/s es igual a: </a:t>
            </a:r>
          </a:p>
          <a:p>
            <a:pPr marL="514350" indent="-514350">
              <a:buAutoNum type="alphaUcParenR"/>
            </a:pPr>
            <a:r>
              <a:rPr lang="es-MX" sz="3200" dirty="0"/>
              <a:t>1 Hz </a:t>
            </a:r>
          </a:p>
          <a:p>
            <a:pPr marL="514350" indent="-514350">
              <a:buAutoNum type="alphaUcParenR"/>
            </a:pPr>
            <a:r>
              <a:rPr lang="es-MX" sz="3200" dirty="0"/>
              <a:t>2 Hz</a:t>
            </a:r>
          </a:p>
          <a:p>
            <a:pPr marL="514350" indent="-514350">
              <a:buAutoNum type="alphaUcParenR"/>
            </a:pPr>
            <a:r>
              <a:rPr lang="es-MX" sz="3200" dirty="0"/>
              <a:t>4 Hz </a:t>
            </a:r>
          </a:p>
          <a:p>
            <a:r>
              <a:rPr lang="es-MX" sz="3200" dirty="0"/>
              <a:t>D)  8 Hz </a:t>
            </a:r>
          </a:p>
          <a:p>
            <a:r>
              <a:rPr lang="es-MX" sz="3200" dirty="0"/>
              <a:t>E) 10 Hz</a:t>
            </a:r>
          </a:p>
        </p:txBody>
      </p:sp>
      <mc:AlternateContent xmlns:mc="http://schemas.openxmlformats.org/markup-compatibility/2006">
        <mc:Choice xmlns:p14="http://schemas.microsoft.com/office/powerpoint/2010/main" Requires="p14">
          <p:contentPart p14:bwMode="auto" r:id="rId5">
            <p14:nvContentPartPr>
              <p14:cNvPr id="3" name="Entrada de lápiz 2">
                <a:extLst>
                  <a:ext uri="{FF2B5EF4-FFF2-40B4-BE49-F238E27FC236}">
                    <a16:creationId xmlns:a16="http://schemas.microsoft.com/office/drawing/2014/main" id="{585431F2-9ED8-F0EE-824C-6F2703C26275}"/>
                  </a:ext>
                </a:extLst>
              </p14:cNvPr>
              <p14:cNvContentPartPr/>
              <p14:nvPr/>
            </p14:nvContentPartPr>
            <p14:xfrm>
              <a:off x="1957320" y="3142440"/>
              <a:ext cx="917280" cy="588600"/>
            </p14:xfrm>
          </p:contentPart>
        </mc:Choice>
        <mc:Fallback>
          <p:pic>
            <p:nvPicPr>
              <p:cNvPr id="3" name="Entrada de lápiz 2">
                <a:extLst>
                  <a:ext uri="{FF2B5EF4-FFF2-40B4-BE49-F238E27FC236}">
                    <a16:creationId xmlns:a16="http://schemas.microsoft.com/office/drawing/2014/main" id="{585431F2-9ED8-F0EE-824C-6F2703C26275}"/>
                  </a:ext>
                </a:extLst>
              </p:cNvPr>
              <p:cNvPicPr/>
              <p:nvPr/>
            </p:nvPicPr>
            <p:blipFill>
              <a:blip r:embed="rId6"/>
              <a:stretch>
                <a:fillRect/>
              </a:stretch>
            </p:blipFill>
            <p:spPr>
              <a:xfrm>
                <a:off x="1947960" y="3133080"/>
                <a:ext cx="936000" cy="607320"/>
              </a:xfrm>
              <a:prstGeom prst="rect">
                <a:avLst/>
              </a:prstGeom>
            </p:spPr>
          </p:pic>
        </mc:Fallback>
      </mc:AlternateContent>
    </p:spTree>
    <p:extLst>
      <p:ext uri="{BB962C8B-B14F-4D97-AF65-F5344CB8AC3E}">
        <p14:creationId xmlns:p14="http://schemas.microsoft.com/office/powerpoint/2010/main" val="784658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2E93F-44F7-A8DD-5BCF-4B6104CB69CF}"/>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EABEEE4-0B07-85AB-6FB3-05994CFEF862}"/>
              </a:ext>
            </a:extLst>
          </p:cNvPr>
          <p:cNvPicPr>
            <a:picLocks noChangeAspect="1"/>
          </p:cNvPicPr>
          <p:nvPr/>
        </p:nvPicPr>
        <p:blipFill>
          <a:blip r:embed="rId3"/>
          <a:stretch>
            <a:fillRect/>
          </a:stretch>
        </p:blipFill>
        <p:spPr>
          <a:xfrm>
            <a:off x="363256" y="613776"/>
            <a:ext cx="11498892" cy="595960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Entrada de lápiz 1">
                <a:extLst>
                  <a:ext uri="{FF2B5EF4-FFF2-40B4-BE49-F238E27FC236}">
                    <a16:creationId xmlns:a16="http://schemas.microsoft.com/office/drawing/2014/main" id="{034DBC41-DAB3-D08E-197C-ADA10FBE77B7}"/>
                  </a:ext>
                </a:extLst>
              </p14:cNvPr>
              <p14:cNvContentPartPr/>
              <p14:nvPr/>
            </p14:nvContentPartPr>
            <p14:xfrm>
              <a:off x="1707120" y="213120"/>
              <a:ext cx="9094680" cy="2868480"/>
            </p14:xfrm>
          </p:contentPart>
        </mc:Choice>
        <mc:Fallback>
          <p:pic>
            <p:nvPicPr>
              <p:cNvPr id="2" name="Entrada de lápiz 1">
                <a:extLst>
                  <a:ext uri="{FF2B5EF4-FFF2-40B4-BE49-F238E27FC236}">
                    <a16:creationId xmlns:a16="http://schemas.microsoft.com/office/drawing/2014/main" id="{034DBC41-DAB3-D08E-197C-ADA10FBE77B7}"/>
                  </a:ext>
                </a:extLst>
              </p:cNvPr>
              <p:cNvPicPr/>
              <p:nvPr/>
            </p:nvPicPr>
            <p:blipFill>
              <a:blip r:embed="rId5"/>
              <a:stretch>
                <a:fillRect/>
              </a:stretch>
            </p:blipFill>
            <p:spPr>
              <a:xfrm>
                <a:off x="1697760" y="203760"/>
                <a:ext cx="9113400" cy="2887200"/>
              </a:xfrm>
              <a:prstGeom prst="rect">
                <a:avLst/>
              </a:prstGeom>
            </p:spPr>
          </p:pic>
        </mc:Fallback>
      </mc:AlternateContent>
    </p:spTree>
    <p:extLst>
      <p:ext uri="{BB962C8B-B14F-4D97-AF65-F5344CB8AC3E}">
        <p14:creationId xmlns:p14="http://schemas.microsoft.com/office/powerpoint/2010/main" val="1836435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17E25-9878-307A-8B2C-65FBD8F5FDB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216C92B6-2FEC-9357-7CE0-C61736A7E150}"/>
              </a:ext>
            </a:extLst>
          </p:cNvPr>
          <p:cNvPicPr>
            <a:picLocks noChangeAspect="1"/>
          </p:cNvPicPr>
          <p:nvPr/>
        </p:nvPicPr>
        <p:blipFill>
          <a:blip r:embed="rId3"/>
          <a:stretch>
            <a:fillRect/>
          </a:stretch>
        </p:blipFill>
        <p:spPr>
          <a:xfrm>
            <a:off x="375781" y="463463"/>
            <a:ext cx="11436263" cy="6025019"/>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Entrada de lápiz 2">
                <a:extLst>
                  <a:ext uri="{FF2B5EF4-FFF2-40B4-BE49-F238E27FC236}">
                    <a16:creationId xmlns:a16="http://schemas.microsoft.com/office/drawing/2014/main" id="{9F76367B-D2BA-2359-1457-F545EB237921}"/>
                  </a:ext>
                </a:extLst>
              </p14:cNvPr>
              <p14:cNvContentPartPr/>
              <p14:nvPr/>
            </p14:nvContentPartPr>
            <p14:xfrm>
              <a:off x="8489160" y="1163880"/>
              <a:ext cx="3298680" cy="4485240"/>
            </p14:xfrm>
          </p:contentPart>
        </mc:Choice>
        <mc:Fallback>
          <p:pic>
            <p:nvPicPr>
              <p:cNvPr id="3" name="Entrada de lápiz 2">
                <a:extLst>
                  <a:ext uri="{FF2B5EF4-FFF2-40B4-BE49-F238E27FC236}">
                    <a16:creationId xmlns:a16="http://schemas.microsoft.com/office/drawing/2014/main" id="{9F76367B-D2BA-2359-1457-F545EB237921}"/>
                  </a:ext>
                </a:extLst>
              </p:cNvPr>
              <p:cNvPicPr/>
              <p:nvPr/>
            </p:nvPicPr>
            <p:blipFill>
              <a:blip r:embed="rId5"/>
              <a:stretch>
                <a:fillRect/>
              </a:stretch>
            </p:blipFill>
            <p:spPr>
              <a:xfrm>
                <a:off x="8479800" y="1154520"/>
                <a:ext cx="3317400" cy="4503960"/>
              </a:xfrm>
              <a:prstGeom prst="rect">
                <a:avLst/>
              </a:prstGeom>
            </p:spPr>
          </p:pic>
        </mc:Fallback>
      </mc:AlternateContent>
    </p:spTree>
    <p:extLst>
      <p:ext uri="{BB962C8B-B14F-4D97-AF65-F5344CB8AC3E}">
        <p14:creationId xmlns:p14="http://schemas.microsoft.com/office/powerpoint/2010/main" val="2518195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834B1-40B8-D320-1B7F-1397CE9DC975}"/>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C064AA1-EC3E-2BBD-3B4A-8ECE49BC470B}"/>
              </a:ext>
            </a:extLst>
          </p:cNvPr>
          <p:cNvSpPr txBox="1"/>
          <p:nvPr/>
        </p:nvSpPr>
        <p:spPr>
          <a:xfrm>
            <a:off x="226578" y="1114816"/>
            <a:ext cx="11586575" cy="2081980"/>
          </a:xfrm>
          <a:prstGeom prst="rect">
            <a:avLst/>
          </a:prstGeom>
          <a:noFill/>
        </p:spPr>
        <p:txBody>
          <a:bodyPr wrap="square">
            <a:spAutoFit/>
          </a:bodyPr>
          <a:lstStyle/>
          <a:p>
            <a:pPr marL="6350" marR="89535" indent="-6350" algn="just">
              <a:lnSpc>
                <a:spcPct val="103000"/>
              </a:lnSpc>
              <a:buNone/>
            </a:pPr>
            <a:r>
              <a:rPr lang="es-CL" sz="1800" kern="100" dirty="0">
                <a:solidFill>
                  <a:srgbClr val="000000"/>
                </a:solidFill>
                <a:effectLst/>
                <a:latin typeface="Arial" panose="020B0604020202020204" pitchFamily="34" charset="0"/>
                <a:ea typeface="Arial" panose="020B0604020202020204" pitchFamily="34" charset="0"/>
              </a:rPr>
              <a:t>Desde una fuente luminosa, la luz se propaga en todas direcciones; pero si analizamos un solo haz de luz, descubriremos que lo hace en una línea recta. Una evidencia importante de la propagación rectilínea de la luz, es la formación de sombras. </a:t>
            </a:r>
          </a:p>
          <a:p>
            <a:pPr marL="6350" indent="-6350" algn="l">
              <a:lnSpc>
                <a:spcPct val="107000"/>
              </a:lnSpc>
              <a:buNone/>
            </a:pPr>
            <a:r>
              <a:rPr lang="es-CL" sz="1800" kern="100" dirty="0">
                <a:solidFill>
                  <a:srgbClr val="000000"/>
                </a:solidFill>
                <a:effectLst/>
                <a:latin typeface="Arial" panose="020B0604020202020204" pitchFamily="34" charset="0"/>
                <a:ea typeface="Arial" panose="020B0604020202020204" pitchFamily="34" charset="0"/>
              </a:rPr>
              <a:t> </a:t>
            </a:r>
          </a:p>
          <a:p>
            <a:pPr marL="6350" marR="89535" indent="-6350" algn="just">
              <a:lnSpc>
                <a:spcPct val="103000"/>
              </a:lnSpc>
            </a:pPr>
            <a:r>
              <a:rPr lang="es-CL" sz="1800" kern="100" dirty="0">
                <a:solidFill>
                  <a:srgbClr val="000000"/>
                </a:solidFill>
                <a:effectLst/>
                <a:latin typeface="Arial" panose="020B0604020202020204" pitchFamily="34" charset="0"/>
                <a:ea typeface="Arial" panose="020B0604020202020204" pitchFamily="34" charset="0"/>
              </a:rPr>
              <a:t>La forma de la sombra es de igual silueta que la del objeto, esto ocurre debido a que la luz viaja en línea recta. Dependiendo del tamaño de la fuente luminosa y de la distancia entre ella y el objeto, se pueden producir las siguientes situaciones: </a:t>
            </a:r>
          </a:p>
        </p:txBody>
      </p:sp>
      <p:pic>
        <p:nvPicPr>
          <p:cNvPr id="5" name="Imagen 4">
            <a:extLst>
              <a:ext uri="{FF2B5EF4-FFF2-40B4-BE49-F238E27FC236}">
                <a16:creationId xmlns:a16="http://schemas.microsoft.com/office/drawing/2014/main" id="{9E30FDCE-23CA-65EE-5C23-D9755F10A6BA}"/>
              </a:ext>
            </a:extLst>
          </p:cNvPr>
          <p:cNvPicPr>
            <a:picLocks noChangeAspect="1"/>
          </p:cNvPicPr>
          <p:nvPr/>
        </p:nvPicPr>
        <p:blipFill>
          <a:blip r:embed="rId3"/>
          <a:stretch>
            <a:fillRect/>
          </a:stretch>
        </p:blipFill>
        <p:spPr>
          <a:xfrm>
            <a:off x="226578" y="304410"/>
            <a:ext cx="2842299" cy="952890"/>
          </a:xfrm>
          <a:prstGeom prst="rect">
            <a:avLst/>
          </a:prstGeom>
        </p:spPr>
      </p:pic>
      <p:pic>
        <p:nvPicPr>
          <p:cNvPr id="7" name="Imagen 6">
            <a:extLst>
              <a:ext uri="{FF2B5EF4-FFF2-40B4-BE49-F238E27FC236}">
                <a16:creationId xmlns:a16="http://schemas.microsoft.com/office/drawing/2014/main" id="{D925736D-3737-6E48-FE93-7DC7BAEA49FD}"/>
              </a:ext>
            </a:extLst>
          </p:cNvPr>
          <p:cNvPicPr>
            <a:picLocks noChangeAspect="1"/>
          </p:cNvPicPr>
          <p:nvPr/>
        </p:nvPicPr>
        <p:blipFill>
          <a:blip r:embed="rId4"/>
          <a:stretch>
            <a:fillRect/>
          </a:stretch>
        </p:blipFill>
        <p:spPr>
          <a:xfrm>
            <a:off x="425885" y="3294345"/>
            <a:ext cx="11387268" cy="3219189"/>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Entrada de lápiz 1">
                <a:extLst>
                  <a:ext uri="{FF2B5EF4-FFF2-40B4-BE49-F238E27FC236}">
                    <a16:creationId xmlns:a16="http://schemas.microsoft.com/office/drawing/2014/main" id="{B955720F-FAF4-65E8-C0B8-3CAF474BE38A}"/>
                  </a:ext>
                </a:extLst>
              </p14:cNvPr>
              <p14:cNvContentPartPr/>
              <p14:nvPr/>
            </p14:nvContentPartPr>
            <p14:xfrm>
              <a:off x="1778400" y="4146840"/>
              <a:ext cx="9132840" cy="2027520"/>
            </p14:xfrm>
          </p:contentPart>
        </mc:Choice>
        <mc:Fallback>
          <p:pic>
            <p:nvPicPr>
              <p:cNvPr id="2" name="Entrada de lápiz 1">
                <a:extLst>
                  <a:ext uri="{FF2B5EF4-FFF2-40B4-BE49-F238E27FC236}">
                    <a16:creationId xmlns:a16="http://schemas.microsoft.com/office/drawing/2014/main" id="{B955720F-FAF4-65E8-C0B8-3CAF474BE38A}"/>
                  </a:ext>
                </a:extLst>
              </p:cNvPr>
              <p:cNvPicPr/>
              <p:nvPr/>
            </p:nvPicPr>
            <p:blipFill>
              <a:blip r:embed="rId6"/>
              <a:stretch>
                <a:fillRect/>
              </a:stretch>
            </p:blipFill>
            <p:spPr>
              <a:xfrm>
                <a:off x="1769040" y="4137480"/>
                <a:ext cx="9151560" cy="2046240"/>
              </a:xfrm>
              <a:prstGeom prst="rect">
                <a:avLst/>
              </a:prstGeom>
            </p:spPr>
          </p:pic>
        </mc:Fallback>
      </mc:AlternateContent>
    </p:spTree>
    <p:extLst>
      <p:ext uri="{BB962C8B-B14F-4D97-AF65-F5344CB8AC3E}">
        <p14:creationId xmlns:p14="http://schemas.microsoft.com/office/powerpoint/2010/main" val="163303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4295C-5D23-20D3-EB3B-07AF49F46D2C}"/>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5BAEBAC0-5540-C5F1-92E0-3296FD28885F}"/>
              </a:ext>
            </a:extLst>
          </p:cNvPr>
          <p:cNvPicPr>
            <a:picLocks noChangeAspect="1"/>
          </p:cNvPicPr>
          <p:nvPr/>
        </p:nvPicPr>
        <p:blipFill>
          <a:blip r:embed="rId3"/>
          <a:stretch>
            <a:fillRect/>
          </a:stretch>
        </p:blipFill>
        <p:spPr>
          <a:xfrm>
            <a:off x="338203" y="313151"/>
            <a:ext cx="11586575" cy="6225435"/>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Entrada de lápiz 2">
                <a:extLst>
                  <a:ext uri="{FF2B5EF4-FFF2-40B4-BE49-F238E27FC236}">
                    <a16:creationId xmlns:a16="http://schemas.microsoft.com/office/drawing/2014/main" id="{0A536AEE-4B66-E8B7-9144-2E6276EFD002}"/>
                  </a:ext>
                </a:extLst>
              </p14:cNvPr>
              <p14:cNvContentPartPr/>
              <p14:nvPr/>
            </p14:nvContentPartPr>
            <p14:xfrm>
              <a:off x="2958840" y="61200"/>
              <a:ext cx="9028440" cy="6117480"/>
            </p14:xfrm>
          </p:contentPart>
        </mc:Choice>
        <mc:Fallback>
          <p:pic>
            <p:nvPicPr>
              <p:cNvPr id="3" name="Entrada de lápiz 2">
                <a:extLst>
                  <a:ext uri="{FF2B5EF4-FFF2-40B4-BE49-F238E27FC236}">
                    <a16:creationId xmlns:a16="http://schemas.microsoft.com/office/drawing/2014/main" id="{0A536AEE-4B66-E8B7-9144-2E6276EFD002}"/>
                  </a:ext>
                </a:extLst>
              </p:cNvPr>
              <p:cNvPicPr/>
              <p:nvPr/>
            </p:nvPicPr>
            <p:blipFill>
              <a:blip r:embed="rId5"/>
              <a:stretch>
                <a:fillRect/>
              </a:stretch>
            </p:blipFill>
            <p:spPr>
              <a:xfrm>
                <a:off x="2949480" y="51840"/>
                <a:ext cx="9047160" cy="6136200"/>
              </a:xfrm>
              <a:prstGeom prst="rect">
                <a:avLst/>
              </a:prstGeom>
            </p:spPr>
          </p:pic>
        </mc:Fallback>
      </mc:AlternateContent>
    </p:spTree>
    <p:extLst>
      <p:ext uri="{BB962C8B-B14F-4D97-AF65-F5344CB8AC3E}">
        <p14:creationId xmlns:p14="http://schemas.microsoft.com/office/powerpoint/2010/main" val="202749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81CF-876C-4509-36B5-D3353DCC4B6D}"/>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14D3EA24-3F75-D263-6245-FE80F34AE096}"/>
              </a:ext>
            </a:extLst>
          </p:cNvPr>
          <p:cNvPicPr>
            <a:picLocks noChangeAspect="1"/>
          </p:cNvPicPr>
          <p:nvPr/>
        </p:nvPicPr>
        <p:blipFill>
          <a:blip r:embed="rId3"/>
          <a:stretch>
            <a:fillRect/>
          </a:stretch>
        </p:blipFill>
        <p:spPr>
          <a:xfrm>
            <a:off x="588723" y="1164921"/>
            <a:ext cx="11135639" cy="5273457"/>
          </a:xfrm>
          <a:prstGeom prst="rect">
            <a:avLst/>
          </a:prstGeom>
        </p:spPr>
      </p:pic>
      <p:pic>
        <p:nvPicPr>
          <p:cNvPr id="5" name="Imagen 4">
            <a:extLst>
              <a:ext uri="{FF2B5EF4-FFF2-40B4-BE49-F238E27FC236}">
                <a16:creationId xmlns:a16="http://schemas.microsoft.com/office/drawing/2014/main" id="{F4756A6A-05B0-7F2A-8EB6-0A4B89A4DB7B}"/>
              </a:ext>
            </a:extLst>
          </p:cNvPr>
          <p:cNvPicPr>
            <a:picLocks noChangeAspect="1"/>
          </p:cNvPicPr>
          <p:nvPr/>
        </p:nvPicPr>
        <p:blipFill>
          <a:blip r:embed="rId4"/>
          <a:stretch>
            <a:fillRect/>
          </a:stretch>
        </p:blipFill>
        <p:spPr>
          <a:xfrm>
            <a:off x="189000" y="204202"/>
            <a:ext cx="2253575" cy="860511"/>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Entrada de lápiz 1">
                <a:extLst>
                  <a:ext uri="{FF2B5EF4-FFF2-40B4-BE49-F238E27FC236}">
                    <a16:creationId xmlns:a16="http://schemas.microsoft.com/office/drawing/2014/main" id="{8C770DEE-8DD2-D996-3234-18919F63A701}"/>
                  </a:ext>
                </a:extLst>
              </p14:cNvPr>
              <p14:cNvContentPartPr/>
              <p14:nvPr/>
            </p14:nvContentPartPr>
            <p14:xfrm>
              <a:off x="11466360" y="1672200"/>
              <a:ext cx="74520" cy="4680"/>
            </p14:xfrm>
          </p:contentPart>
        </mc:Choice>
        <mc:Fallback>
          <p:pic>
            <p:nvPicPr>
              <p:cNvPr id="2" name="Entrada de lápiz 1">
                <a:extLst>
                  <a:ext uri="{FF2B5EF4-FFF2-40B4-BE49-F238E27FC236}">
                    <a16:creationId xmlns:a16="http://schemas.microsoft.com/office/drawing/2014/main" id="{8C770DEE-8DD2-D996-3234-18919F63A701}"/>
                  </a:ext>
                </a:extLst>
              </p:cNvPr>
              <p:cNvPicPr/>
              <p:nvPr/>
            </p:nvPicPr>
            <p:blipFill>
              <a:blip r:embed="rId6"/>
              <a:stretch>
                <a:fillRect/>
              </a:stretch>
            </p:blipFill>
            <p:spPr>
              <a:xfrm>
                <a:off x="11457000" y="1662840"/>
                <a:ext cx="93240" cy="23400"/>
              </a:xfrm>
              <a:prstGeom prst="rect">
                <a:avLst/>
              </a:prstGeom>
            </p:spPr>
          </p:pic>
        </mc:Fallback>
      </mc:AlternateContent>
    </p:spTree>
    <p:extLst>
      <p:ext uri="{BB962C8B-B14F-4D97-AF65-F5344CB8AC3E}">
        <p14:creationId xmlns:p14="http://schemas.microsoft.com/office/powerpoint/2010/main" val="414124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E0FA3-09AA-3593-0454-C02A3FA10F40}"/>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6B51C217-4B90-DB6C-762E-48C3B8E18028}"/>
              </a:ext>
            </a:extLst>
          </p:cNvPr>
          <p:cNvPicPr>
            <a:picLocks noChangeAspect="1"/>
          </p:cNvPicPr>
          <p:nvPr/>
        </p:nvPicPr>
        <p:blipFill>
          <a:blip r:embed="rId3"/>
          <a:stretch>
            <a:fillRect/>
          </a:stretch>
        </p:blipFill>
        <p:spPr>
          <a:xfrm>
            <a:off x="189000" y="204202"/>
            <a:ext cx="2253575" cy="860511"/>
          </a:xfrm>
          <a:prstGeom prst="rect">
            <a:avLst/>
          </a:prstGeom>
        </p:spPr>
      </p:pic>
      <p:pic>
        <p:nvPicPr>
          <p:cNvPr id="2" name="Picture 171">
            <a:extLst>
              <a:ext uri="{FF2B5EF4-FFF2-40B4-BE49-F238E27FC236}">
                <a16:creationId xmlns:a16="http://schemas.microsoft.com/office/drawing/2014/main" id="{E151BAB5-A3B6-6689-BCC4-BD503573465D}"/>
              </a:ext>
            </a:extLst>
          </p:cNvPr>
          <p:cNvPicPr/>
          <p:nvPr/>
        </p:nvPicPr>
        <p:blipFill>
          <a:blip r:embed="rId4"/>
          <a:stretch>
            <a:fillRect/>
          </a:stretch>
        </p:blipFill>
        <p:spPr>
          <a:xfrm>
            <a:off x="363255" y="3429000"/>
            <a:ext cx="10972799" cy="3134638"/>
          </a:xfrm>
          <a:prstGeom prst="rect">
            <a:avLst/>
          </a:prstGeom>
        </p:spPr>
      </p:pic>
      <p:sp>
        <p:nvSpPr>
          <p:cNvPr id="6" name="CuadroTexto 5">
            <a:extLst>
              <a:ext uri="{FF2B5EF4-FFF2-40B4-BE49-F238E27FC236}">
                <a16:creationId xmlns:a16="http://schemas.microsoft.com/office/drawing/2014/main" id="{6FE08EC4-AE0E-819D-27F4-AD3C206EC1D9}"/>
              </a:ext>
            </a:extLst>
          </p:cNvPr>
          <p:cNvSpPr txBox="1"/>
          <p:nvPr/>
        </p:nvSpPr>
        <p:spPr>
          <a:xfrm>
            <a:off x="528182" y="1064713"/>
            <a:ext cx="11359018" cy="2222211"/>
          </a:xfrm>
          <a:prstGeom prst="rect">
            <a:avLst/>
          </a:prstGeom>
          <a:noFill/>
        </p:spPr>
        <p:txBody>
          <a:bodyPr wrap="square">
            <a:spAutoFit/>
          </a:bodyPr>
          <a:lstStyle/>
          <a:p>
            <a:pPr marL="6350" indent="-6350" algn="ctr">
              <a:lnSpc>
                <a:spcPct val="107000"/>
              </a:lnSpc>
              <a:spcAft>
                <a:spcPts val="495"/>
              </a:spcAft>
              <a:buNone/>
            </a:pPr>
            <a:r>
              <a:rPr lang="es-CL" sz="2800" b="1" u="sng" kern="100" dirty="0">
                <a:solidFill>
                  <a:srgbClr val="000000"/>
                </a:solidFill>
                <a:effectLst/>
                <a:uFill>
                  <a:solidFill>
                    <a:srgbClr val="000000"/>
                  </a:solidFill>
                </a:uFill>
                <a:latin typeface="Calibri" panose="020F0502020204030204" pitchFamily="34" charset="0"/>
                <a:ea typeface="Calibri" panose="020F0502020204030204" pitchFamily="34" charset="0"/>
              </a:rPr>
              <a:t>Reflexión del sonido</a:t>
            </a:r>
            <a:r>
              <a:rPr lang="es-CL" sz="28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rPr>
              <a:t> </a:t>
            </a:r>
            <a:endParaRPr lang="es-CL" sz="2800" b="1" u="sng" kern="1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6350" marR="20320" indent="-6350" algn="just">
              <a:lnSpc>
                <a:spcPct val="110000"/>
              </a:lnSpc>
              <a:spcAft>
                <a:spcPts val="540"/>
              </a:spcAft>
            </a:pPr>
            <a:r>
              <a:rPr lang="es-CL" sz="2400" kern="100" dirty="0">
                <a:solidFill>
                  <a:srgbClr val="000000"/>
                </a:solidFill>
                <a:effectLst/>
                <a:latin typeface="Calibri" panose="020F0502020204030204" pitchFamily="34" charset="0"/>
                <a:ea typeface="Calibri" panose="020F0502020204030204" pitchFamily="34" charset="0"/>
              </a:rPr>
              <a:t>La propiedad de reflexión del sonido, nos indica que cuando una onda sonora colisiona con una superficie, una parte de ella es devuelta al medio, cambiando su dirección. El ángulo en que la onda incide con la superficie es el mismo ángulo en que la onda se refleja, respecto de la recta normal. </a:t>
            </a:r>
          </a:p>
        </p:txBody>
      </p:sp>
      <mc:AlternateContent xmlns:mc="http://schemas.openxmlformats.org/markup-compatibility/2006">
        <mc:Choice xmlns:p14="http://schemas.microsoft.com/office/powerpoint/2010/main" Requires="p14">
          <p:contentPart p14:bwMode="auto" r:id="rId5">
            <p14:nvContentPartPr>
              <p14:cNvPr id="3" name="Entrada de lápiz 2">
                <a:extLst>
                  <a:ext uri="{FF2B5EF4-FFF2-40B4-BE49-F238E27FC236}">
                    <a16:creationId xmlns:a16="http://schemas.microsoft.com/office/drawing/2014/main" id="{8C3C822B-0CEE-5745-8395-6A2DBCCD76E6}"/>
                  </a:ext>
                </a:extLst>
              </p14:cNvPr>
              <p14:cNvContentPartPr/>
              <p14:nvPr/>
            </p14:nvContentPartPr>
            <p14:xfrm>
              <a:off x="470160" y="2937600"/>
              <a:ext cx="10988280" cy="3821760"/>
            </p14:xfrm>
          </p:contentPart>
        </mc:Choice>
        <mc:Fallback>
          <p:pic>
            <p:nvPicPr>
              <p:cNvPr id="3" name="Entrada de lápiz 2">
                <a:extLst>
                  <a:ext uri="{FF2B5EF4-FFF2-40B4-BE49-F238E27FC236}">
                    <a16:creationId xmlns:a16="http://schemas.microsoft.com/office/drawing/2014/main" id="{8C3C822B-0CEE-5745-8395-6A2DBCCD76E6}"/>
                  </a:ext>
                </a:extLst>
              </p:cNvPr>
              <p:cNvPicPr/>
              <p:nvPr/>
            </p:nvPicPr>
            <p:blipFill>
              <a:blip r:embed="rId6"/>
              <a:stretch>
                <a:fillRect/>
              </a:stretch>
            </p:blipFill>
            <p:spPr>
              <a:xfrm>
                <a:off x="460800" y="2928240"/>
                <a:ext cx="11007000" cy="3840480"/>
              </a:xfrm>
              <a:prstGeom prst="rect">
                <a:avLst/>
              </a:prstGeom>
            </p:spPr>
          </p:pic>
        </mc:Fallback>
      </mc:AlternateContent>
    </p:spTree>
    <p:extLst>
      <p:ext uri="{BB962C8B-B14F-4D97-AF65-F5344CB8AC3E}">
        <p14:creationId xmlns:p14="http://schemas.microsoft.com/office/powerpoint/2010/main" val="2555104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D6123-3818-8A3C-486D-270FBB67FF1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F00E876D-2B48-5152-A296-FD634229A3A9}"/>
              </a:ext>
            </a:extLst>
          </p:cNvPr>
          <p:cNvSpPr txBox="1"/>
          <p:nvPr/>
        </p:nvSpPr>
        <p:spPr>
          <a:xfrm>
            <a:off x="112734" y="458507"/>
            <a:ext cx="6551113" cy="5940985"/>
          </a:xfrm>
          <a:prstGeom prst="rect">
            <a:avLst/>
          </a:prstGeom>
          <a:noFill/>
        </p:spPr>
        <p:txBody>
          <a:bodyPr wrap="square">
            <a:spAutoFit/>
          </a:bodyPr>
          <a:lstStyle/>
          <a:p>
            <a:pPr marL="6350" indent="-6350" algn="ctr">
              <a:lnSpc>
                <a:spcPct val="107000"/>
              </a:lnSpc>
              <a:spcAft>
                <a:spcPts val="705"/>
              </a:spcAft>
              <a:buNone/>
            </a:pPr>
            <a:r>
              <a:rPr lang="es-CL" sz="2400" b="1" i="1" kern="100" dirty="0">
                <a:solidFill>
                  <a:srgbClr val="000000"/>
                </a:solidFill>
                <a:effectLst/>
                <a:latin typeface="Calibri" panose="020F0502020204030204" pitchFamily="34" charset="0"/>
                <a:ea typeface="Calibri" panose="020F0502020204030204" pitchFamily="34" charset="0"/>
              </a:rPr>
              <a:t>El Eco </a:t>
            </a:r>
          </a:p>
          <a:p>
            <a:pPr marL="6350" marR="20320" indent="-6350" algn="just">
              <a:lnSpc>
                <a:spcPct val="110000"/>
              </a:lnSpc>
              <a:spcAft>
                <a:spcPts val="770"/>
              </a:spcAft>
              <a:buNone/>
            </a:pPr>
            <a:r>
              <a:rPr lang="es-CL" sz="2400" kern="100" dirty="0">
                <a:solidFill>
                  <a:srgbClr val="000000"/>
                </a:solidFill>
                <a:effectLst/>
                <a:latin typeface="Calibri" panose="020F0502020204030204" pitchFamily="34" charset="0"/>
                <a:ea typeface="Calibri" panose="020F0502020204030204" pitchFamily="34" charset="0"/>
              </a:rPr>
              <a:t>El fenómeno del eco es producido al reflejarse una onda sonora en una superficie, y regresar al punto donde fue emitida, con un cierto desfase de tiempo. Mientras mas alejados estemos de la superficie, mas tiempo se demora en regresar el sonido, y se escucha con mas claridad, debido a que, mientras mas distancia, menor es el efecto de mezcla entre el sonido emitido y el sonido reflejado. </a:t>
            </a:r>
          </a:p>
          <a:p>
            <a:pPr marL="6350" marR="20320" indent="-6350" algn="just">
              <a:lnSpc>
                <a:spcPct val="110000"/>
              </a:lnSpc>
              <a:spcAft>
                <a:spcPts val="540"/>
              </a:spcAft>
            </a:pPr>
            <a:r>
              <a:rPr lang="es-CL" sz="2400" kern="100" dirty="0">
                <a:solidFill>
                  <a:srgbClr val="000000"/>
                </a:solidFill>
                <a:effectLst/>
                <a:latin typeface="Calibri" panose="020F0502020204030204" pitchFamily="34" charset="0"/>
                <a:ea typeface="Calibri" panose="020F0502020204030204" pitchFamily="34" charset="0"/>
              </a:rPr>
              <a:t>Un ejemplo de ello es cuando escuchamos a personas gritar en la montaña (ya sea en películas, series o documentales) y escuchamos que su voz se vuelve a escuchar a los pocos segundos. </a:t>
            </a:r>
          </a:p>
        </p:txBody>
      </p:sp>
      <p:pic>
        <p:nvPicPr>
          <p:cNvPr id="7" name="Picture 297">
            <a:extLst>
              <a:ext uri="{FF2B5EF4-FFF2-40B4-BE49-F238E27FC236}">
                <a16:creationId xmlns:a16="http://schemas.microsoft.com/office/drawing/2014/main" id="{8DAD6B59-C718-6A49-F3BC-A87173610D7E}"/>
              </a:ext>
            </a:extLst>
          </p:cNvPr>
          <p:cNvPicPr/>
          <p:nvPr/>
        </p:nvPicPr>
        <p:blipFill>
          <a:blip r:embed="rId3"/>
          <a:stretch>
            <a:fillRect/>
          </a:stretch>
        </p:blipFill>
        <p:spPr>
          <a:xfrm>
            <a:off x="6939420" y="458506"/>
            <a:ext cx="5035462" cy="6029975"/>
          </a:xfrm>
          <a:prstGeom prst="rect">
            <a:avLst/>
          </a:prstGeom>
        </p:spPr>
      </p:pic>
    </p:spTree>
    <p:extLst>
      <p:ext uri="{BB962C8B-B14F-4D97-AF65-F5344CB8AC3E}">
        <p14:creationId xmlns:p14="http://schemas.microsoft.com/office/powerpoint/2010/main" val="13333581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8839</TotalTime>
  <Words>1483</Words>
  <Application>Microsoft Office PowerPoint</Application>
  <PresentationFormat>Panorámica</PresentationFormat>
  <Paragraphs>154</Paragraphs>
  <Slides>29</Slides>
  <Notes>29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Aptos</vt:lpstr>
      <vt:lpstr>Aptos Display</vt: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Raysa Knight</dc:creator>
  <cp:lastModifiedBy>Raysa Knight</cp:lastModifiedBy>
  <cp:revision>1</cp:revision>
  <dcterms:created xsi:type="dcterms:W3CDTF">2025-03-17T13:03:55Z</dcterms:created>
  <dcterms:modified xsi:type="dcterms:W3CDTF">2025-05-09T01:09:02Z</dcterms:modified>
</cp:coreProperties>
</file>