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ink/ink2.xml" ContentType="application/inkml+xml"/>
  <Override PartName="/ppt/notesSlides/notesSlide4.xml" ContentType="application/vnd.openxmlformats-officedocument.presentationml.notesSlide+xml"/>
  <Override PartName="/ppt/ink/ink3.xml" ContentType="application/inkml+xml"/>
  <Override PartName="/ppt/notesSlides/notesSlide5.xml" ContentType="application/vnd.openxmlformats-officedocument.presentationml.notesSlide+xml"/>
  <Override PartName="/ppt/ink/ink4.xml" ContentType="application/inkml+xml"/>
  <Override PartName="/ppt/notesSlides/notesSlide6.xml" ContentType="application/vnd.openxmlformats-officedocument.presentationml.notesSlide+xml"/>
  <Override PartName="/ppt/ink/ink5.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6.xml" ContentType="application/inkml+xml"/>
  <Override PartName="/ppt/notesSlides/notesSlide9.xml" ContentType="application/vnd.openxmlformats-officedocument.presentationml.notesSlide+xml"/>
  <Override PartName="/ppt/ink/ink7.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8.xml" ContentType="application/inkml+xml"/>
  <Override PartName="/ppt/notesSlides/notesSlide14.xml" ContentType="application/vnd.openxmlformats-officedocument.presentationml.notesSlide+xml"/>
  <Override PartName="/ppt/ink/ink9.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0.xml" ContentType="application/inkml+xml"/>
  <Override PartName="/ppt/notesSlides/notesSlide18.xml" ContentType="application/vnd.openxmlformats-officedocument.presentationml.notesSlide+xml"/>
  <Override PartName="/ppt/ink/ink11.xml" ContentType="application/inkml+xml"/>
  <Override PartName="/ppt/notesSlides/notesSlide19.xml" ContentType="application/vnd.openxmlformats-officedocument.presentationml.notesSlide+xml"/>
  <Override PartName="/ppt/ink/ink12.xml" ContentType="application/inkml+xml"/>
  <Override PartName="/ppt/notesSlides/notesSlide20.xml" ContentType="application/vnd.openxmlformats-officedocument.presentationml.notesSlide+xml"/>
  <Override PartName="/ppt/ink/ink13.xml" ContentType="application/inkml+xml"/>
  <Override PartName="/ppt/notesSlides/notesSlide21.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22.xml" ContentType="application/vnd.openxmlformats-officedocument.presentationml.notesSlide+xml"/>
  <Override PartName="/ppt/ink/ink19.xml" ContentType="application/inkml+xml"/>
  <Override PartName="/ppt/ink/ink20.xml" ContentType="application/inkml+xml"/>
  <Override PartName="/ppt/ink/ink21.xml" ContentType="application/inkml+xml"/>
  <Override PartName="/ppt/notesSlides/notesSlide23.xml" ContentType="application/vnd.openxmlformats-officedocument.presentationml.notesSlide+xml"/>
  <Override PartName="/ppt/ink/ink22.xml" ContentType="application/inkml+xml"/>
  <Override PartName="/ppt/ink/ink23.xml" ContentType="application/inkml+xml"/>
  <Override PartName="/ppt/ink/ink24.xml" ContentType="application/inkml+xml"/>
  <Override PartName="/ppt/notesSlides/notesSlide24.xml" ContentType="application/vnd.openxmlformats-officedocument.presentationml.notesSlide+xml"/>
  <Override PartName="/ppt/ink/ink25.xml" ContentType="application/inkml+xml"/>
  <Override PartName="/ppt/notesSlides/notesSlide25.xml" ContentType="application/vnd.openxmlformats-officedocument.presentationml.notesSlide+xml"/>
  <Override PartName="/ppt/ink/ink26.xml" ContentType="application/inkml+xml"/>
  <Override PartName="/ppt/ink/ink27.xml" ContentType="application/inkml+xml"/>
  <Override PartName="/ppt/ink/ink28.xml" ContentType="application/inkml+xml"/>
  <Override PartName="/ppt/ink/ink29.xml" ContentType="application/inkml+xml"/>
  <Override PartName="/ppt/notesSlides/notesSlide26.xml" ContentType="application/vnd.openxmlformats-officedocument.presentationml.notesSlide+xml"/>
  <Override PartName="/ppt/ink/ink30.xml" ContentType="application/inkml+xml"/>
  <Override PartName="/ppt/notesSlides/notesSlide27.xml" ContentType="application/vnd.openxmlformats-officedocument.presentationml.notesSlide+xml"/>
  <Override PartName="/ppt/ink/ink31.xml" ContentType="application/inkml+xml"/>
  <Override PartName="/ppt/notesSlides/notesSlide28.xml" ContentType="application/vnd.openxmlformats-officedocument.presentationml.notesSlide+xml"/>
  <Override PartName="/ppt/ink/ink32.xml" ContentType="application/inkml+xml"/>
  <Override PartName="/ppt/notesSlides/notesSlide29.xml" ContentType="application/vnd.openxmlformats-officedocument.presentationml.notesSlide+xml"/>
  <Override PartName="/ppt/ink/ink33.xml" ContentType="application/inkml+xml"/>
  <Override PartName="/ppt/ink/ink34.xml" ContentType="application/inkml+xml"/>
  <Override PartName="/ppt/notesSlides/notesSlide30.xml" ContentType="application/vnd.openxmlformats-officedocument.presentationml.notesSlide+xml"/>
  <Override PartName="/ppt/ink/ink35.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73" r:id="rId4"/>
    <p:sldId id="277" r:id="rId5"/>
    <p:sldId id="278" r:id="rId6"/>
    <p:sldId id="281" r:id="rId7"/>
    <p:sldId id="282" r:id="rId8"/>
    <p:sldId id="279" r:id="rId9"/>
    <p:sldId id="280" r:id="rId10"/>
    <p:sldId id="272" r:id="rId11"/>
    <p:sldId id="283" r:id="rId12"/>
    <p:sldId id="284" r:id="rId13"/>
    <p:sldId id="285" r:id="rId14"/>
    <p:sldId id="286" r:id="rId15"/>
    <p:sldId id="287" r:id="rId16"/>
    <p:sldId id="288" r:id="rId17"/>
    <p:sldId id="271"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270" r:id="rId31"/>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302869-2062-40EA-8DC5-D963FFE615B0}" v="62" dt="2025-05-01T02:59:05.6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1" d="100"/>
          <a:sy n="51" d="100"/>
        </p:scale>
        <p:origin x="1256"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ysa Knight" userId="87b019da5b4ccf4e" providerId="LiveId" clId="{741263B2-99B0-4807-AF6E-784450127F85}"/>
    <pc:docChg chg="custSel addSld delSld modSld">
      <pc:chgData name="Raysa Knight" userId="87b019da5b4ccf4e" providerId="LiveId" clId="{741263B2-99B0-4807-AF6E-784450127F85}" dt="2025-04-02T19:30:44.996" v="355" actId="47"/>
      <pc:docMkLst>
        <pc:docMk/>
      </pc:docMkLst>
      <pc:sldChg chg="modSp mod">
        <pc:chgData name="Raysa Knight" userId="87b019da5b4ccf4e" providerId="LiveId" clId="{741263B2-99B0-4807-AF6E-784450127F85}" dt="2025-04-02T19:13:47.081" v="187" actId="5793"/>
        <pc:sldMkLst>
          <pc:docMk/>
          <pc:sldMk cId="2819061990" sldId="256"/>
        </pc:sldMkLst>
        <pc:spChg chg="mod">
          <ac:chgData name="Raysa Knight" userId="87b019da5b4ccf4e" providerId="LiveId" clId="{741263B2-99B0-4807-AF6E-784450127F85}" dt="2025-04-02T19:13:47.081" v="187" actId="5793"/>
          <ac:spMkLst>
            <pc:docMk/>
            <pc:sldMk cId="2819061990" sldId="256"/>
            <ac:spMk id="3" creationId="{BA657B60-DE69-DB80-E3A1-04F36E2F1724}"/>
          </ac:spMkLst>
        </pc:spChg>
        <pc:spChg chg="mod">
          <ac:chgData name="Raysa Knight" userId="87b019da5b4ccf4e" providerId="LiveId" clId="{741263B2-99B0-4807-AF6E-784450127F85}" dt="2025-04-02T19:13:31.876" v="159" actId="20577"/>
          <ac:spMkLst>
            <pc:docMk/>
            <pc:sldMk cId="2819061990" sldId="256"/>
            <ac:spMk id="6" creationId="{6B2871E4-D4AC-9271-7ACF-CE3CBCA20BF7}"/>
          </ac:spMkLst>
        </pc:spChg>
      </pc:sldChg>
      <pc:sldChg chg="delSp modSp mod">
        <pc:chgData name="Raysa Knight" userId="87b019da5b4ccf4e" providerId="LiveId" clId="{741263B2-99B0-4807-AF6E-784450127F85}" dt="2025-04-02T19:14:01.426" v="189" actId="1076"/>
        <pc:sldMkLst>
          <pc:docMk/>
          <pc:sldMk cId="3565847374" sldId="275"/>
        </pc:sldMkLst>
      </pc:sldChg>
      <pc:sldChg chg="modSp mod">
        <pc:chgData name="Raysa Knight" userId="87b019da5b4ccf4e" providerId="LiveId" clId="{741263B2-99B0-4807-AF6E-784450127F85}" dt="2025-04-02T19:30:42.599" v="354" actId="5793"/>
        <pc:sldMkLst>
          <pc:docMk/>
          <pc:sldMk cId="1397691707" sldId="293"/>
        </pc:sldMkLst>
      </pc:sldChg>
      <pc:sldChg chg="addSp delSp modSp add mod">
        <pc:chgData name="Raysa Knight" userId="87b019da5b4ccf4e" providerId="LiveId" clId="{741263B2-99B0-4807-AF6E-784450127F85}" dt="2025-04-02T19:14:36.991" v="194" actId="14100"/>
        <pc:sldMkLst>
          <pc:docMk/>
          <pc:sldMk cId="3965309952" sldId="294"/>
        </pc:sldMkLst>
      </pc:sldChg>
      <pc:sldChg chg="addSp delSp modSp add mod">
        <pc:chgData name="Raysa Knight" userId="87b019da5b4ccf4e" providerId="LiveId" clId="{741263B2-99B0-4807-AF6E-784450127F85}" dt="2025-04-02T19:15:11.116" v="201" actId="14100"/>
        <pc:sldMkLst>
          <pc:docMk/>
          <pc:sldMk cId="3020400574" sldId="295"/>
        </pc:sldMkLst>
      </pc:sldChg>
      <pc:sldChg chg="addSp delSp modSp add mod">
        <pc:chgData name="Raysa Knight" userId="87b019da5b4ccf4e" providerId="LiveId" clId="{741263B2-99B0-4807-AF6E-784450127F85}" dt="2025-04-02T19:15:39.882" v="207" actId="14100"/>
        <pc:sldMkLst>
          <pc:docMk/>
          <pc:sldMk cId="4178105997" sldId="296"/>
        </pc:sldMkLst>
      </pc:sldChg>
      <pc:sldChg chg="addSp delSp modSp add mod">
        <pc:chgData name="Raysa Knight" userId="87b019da5b4ccf4e" providerId="LiveId" clId="{741263B2-99B0-4807-AF6E-784450127F85}" dt="2025-04-02T19:16:07.636" v="213" actId="14100"/>
        <pc:sldMkLst>
          <pc:docMk/>
          <pc:sldMk cId="463259047" sldId="297"/>
        </pc:sldMkLst>
      </pc:sldChg>
      <pc:sldChg chg="addSp delSp modSp add mod">
        <pc:chgData name="Raysa Knight" userId="87b019da5b4ccf4e" providerId="LiveId" clId="{741263B2-99B0-4807-AF6E-784450127F85}" dt="2025-04-02T19:16:39.660" v="218" actId="14100"/>
        <pc:sldMkLst>
          <pc:docMk/>
          <pc:sldMk cId="3339687373" sldId="298"/>
        </pc:sldMkLst>
      </pc:sldChg>
      <pc:sldChg chg="addSp delSp modSp add mod">
        <pc:chgData name="Raysa Knight" userId="87b019da5b4ccf4e" providerId="LiveId" clId="{741263B2-99B0-4807-AF6E-784450127F85}" dt="2025-04-02T19:17:14.106" v="223" actId="14100"/>
        <pc:sldMkLst>
          <pc:docMk/>
          <pc:sldMk cId="173481445" sldId="299"/>
        </pc:sldMkLst>
      </pc:sldChg>
      <pc:sldChg chg="addSp delSp modSp add mod">
        <pc:chgData name="Raysa Knight" userId="87b019da5b4ccf4e" providerId="LiveId" clId="{741263B2-99B0-4807-AF6E-784450127F85}" dt="2025-04-02T19:17:46.489" v="228" actId="14100"/>
        <pc:sldMkLst>
          <pc:docMk/>
          <pc:sldMk cId="3138425886" sldId="300"/>
        </pc:sldMkLst>
      </pc:sldChg>
      <pc:sldChg chg="addSp delSp modSp add mod">
        <pc:chgData name="Raysa Knight" userId="87b019da5b4ccf4e" providerId="LiveId" clId="{741263B2-99B0-4807-AF6E-784450127F85}" dt="2025-04-02T19:18:18.192" v="234" actId="14100"/>
        <pc:sldMkLst>
          <pc:docMk/>
          <pc:sldMk cId="2653802240" sldId="301"/>
        </pc:sldMkLst>
      </pc:sldChg>
      <pc:sldChg chg="addSp delSp modSp add mod">
        <pc:chgData name="Raysa Knight" userId="87b019da5b4ccf4e" providerId="LiveId" clId="{741263B2-99B0-4807-AF6E-784450127F85}" dt="2025-04-02T19:18:56.675" v="239" actId="14100"/>
        <pc:sldMkLst>
          <pc:docMk/>
          <pc:sldMk cId="4152327967" sldId="302"/>
        </pc:sldMkLst>
      </pc:sldChg>
      <pc:sldChg chg="addSp delSp modSp add mod">
        <pc:chgData name="Raysa Knight" userId="87b019da5b4ccf4e" providerId="LiveId" clId="{741263B2-99B0-4807-AF6E-784450127F85}" dt="2025-04-02T19:19:30.820" v="244" actId="14100"/>
        <pc:sldMkLst>
          <pc:docMk/>
          <pc:sldMk cId="2075570958" sldId="303"/>
        </pc:sldMkLst>
      </pc:sldChg>
      <pc:sldChg chg="addSp delSp modSp add mod">
        <pc:chgData name="Raysa Knight" userId="87b019da5b4ccf4e" providerId="LiveId" clId="{741263B2-99B0-4807-AF6E-784450127F85}" dt="2025-04-02T19:19:56.455" v="249" actId="14100"/>
        <pc:sldMkLst>
          <pc:docMk/>
          <pc:sldMk cId="1350276963" sldId="304"/>
        </pc:sldMkLst>
      </pc:sldChg>
      <pc:sldChg chg="addSp delSp modSp add mod">
        <pc:chgData name="Raysa Knight" userId="87b019da5b4ccf4e" providerId="LiveId" clId="{741263B2-99B0-4807-AF6E-784450127F85}" dt="2025-04-02T19:20:33.143" v="254" actId="14100"/>
        <pc:sldMkLst>
          <pc:docMk/>
          <pc:sldMk cId="623711503" sldId="305"/>
        </pc:sldMkLst>
      </pc:sldChg>
      <pc:sldChg chg="addSp delSp add mod">
        <pc:chgData name="Raysa Knight" userId="87b019da5b4ccf4e" providerId="LiveId" clId="{741263B2-99B0-4807-AF6E-784450127F85}" dt="2025-04-02T19:21:28.315" v="257" actId="22"/>
        <pc:sldMkLst>
          <pc:docMk/>
          <pc:sldMk cId="1922387705" sldId="306"/>
        </pc:sldMkLst>
      </pc:sldChg>
      <pc:sldChg chg="addSp delSp modSp add mod">
        <pc:chgData name="Raysa Knight" userId="87b019da5b4ccf4e" providerId="LiveId" clId="{741263B2-99B0-4807-AF6E-784450127F85}" dt="2025-04-02T19:22:08.936" v="263" actId="14100"/>
        <pc:sldMkLst>
          <pc:docMk/>
          <pc:sldMk cId="82901720" sldId="307"/>
        </pc:sldMkLst>
      </pc:sldChg>
      <pc:sldChg chg="addSp delSp modSp add mod">
        <pc:chgData name="Raysa Knight" userId="87b019da5b4ccf4e" providerId="LiveId" clId="{741263B2-99B0-4807-AF6E-784450127F85}" dt="2025-04-02T19:22:44.292" v="270" actId="14100"/>
        <pc:sldMkLst>
          <pc:docMk/>
          <pc:sldMk cId="1254799321" sldId="308"/>
        </pc:sldMkLst>
      </pc:sldChg>
      <pc:sldChg chg="addSp delSp modSp add mod">
        <pc:chgData name="Raysa Knight" userId="87b019da5b4ccf4e" providerId="LiveId" clId="{741263B2-99B0-4807-AF6E-784450127F85}" dt="2025-04-02T19:23:16.931" v="275" actId="14100"/>
        <pc:sldMkLst>
          <pc:docMk/>
          <pc:sldMk cId="4152493538" sldId="309"/>
        </pc:sldMkLst>
      </pc:sldChg>
      <pc:sldChg chg="addSp delSp modSp add mod">
        <pc:chgData name="Raysa Knight" userId="87b019da5b4ccf4e" providerId="LiveId" clId="{741263B2-99B0-4807-AF6E-784450127F85}" dt="2025-04-02T19:24:02.254" v="282" actId="14100"/>
        <pc:sldMkLst>
          <pc:docMk/>
          <pc:sldMk cId="4077506850" sldId="310"/>
        </pc:sldMkLst>
      </pc:sldChg>
      <pc:sldChg chg="addSp delSp modSp add mod">
        <pc:chgData name="Raysa Knight" userId="87b019da5b4ccf4e" providerId="LiveId" clId="{741263B2-99B0-4807-AF6E-784450127F85}" dt="2025-04-02T19:24:46.700" v="289" actId="14100"/>
        <pc:sldMkLst>
          <pc:docMk/>
          <pc:sldMk cId="328482700" sldId="311"/>
        </pc:sldMkLst>
      </pc:sldChg>
      <pc:sldChg chg="addSp delSp modSp add mod">
        <pc:chgData name="Raysa Knight" userId="87b019da5b4ccf4e" providerId="LiveId" clId="{741263B2-99B0-4807-AF6E-784450127F85}" dt="2025-04-02T19:25:16.983" v="295" actId="14100"/>
        <pc:sldMkLst>
          <pc:docMk/>
          <pc:sldMk cId="3352808278" sldId="312"/>
        </pc:sldMkLst>
      </pc:sldChg>
      <pc:sldChg chg="addSp delSp modSp add mod">
        <pc:chgData name="Raysa Knight" userId="87b019da5b4ccf4e" providerId="LiveId" clId="{741263B2-99B0-4807-AF6E-784450127F85}" dt="2025-04-02T19:26:03.926" v="300" actId="14100"/>
        <pc:sldMkLst>
          <pc:docMk/>
          <pc:sldMk cId="3617207247" sldId="313"/>
        </pc:sldMkLst>
      </pc:sldChg>
      <pc:sldChg chg="addSp delSp modSp new mod">
        <pc:chgData name="Raysa Knight" userId="87b019da5b4ccf4e" providerId="LiveId" clId="{741263B2-99B0-4807-AF6E-784450127F85}" dt="2025-04-02T19:28:03.711" v="306" actId="14100"/>
        <pc:sldMkLst>
          <pc:docMk/>
          <pc:sldMk cId="2580925767" sldId="314"/>
        </pc:sldMkLst>
      </pc:sldChg>
      <pc:sldChg chg="delSp new del mod">
        <pc:chgData name="Raysa Knight" userId="87b019da5b4ccf4e" providerId="LiveId" clId="{741263B2-99B0-4807-AF6E-784450127F85}" dt="2025-04-02T19:30:44.996" v="355" actId="47"/>
        <pc:sldMkLst>
          <pc:docMk/>
          <pc:sldMk cId="9160777" sldId="315"/>
        </pc:sldMkLst>
      </pc:sldChg>
    </pc:docChg>
  </pc:docChgLst>
  <pc:docChgLst>
    <pc:chgData name="Raysa Knight" userId="87b019da5b4ccf4e" providerId="LiveId" clId="{A19D620C-595C-4AC2-A764-B428FB924022}"/>
    <pc:docChg chg="undo custSel addSld delSld modSld">
      <pc:chgData name="Raysa Knight" userId="87b019da5b4ccf4e" providerId="LiveId" clId="{A19D620C-595C-4AC2-A764-B428FB924022}" dt="2025-03-29T16:52:46.013" v="207" actId="478"/>
      <pc:docMkLst>
        <pc:docMk/>
      </pc:docMkLst>
      <pc:sldChg chg="modSp mod">
        <pc:chgData name="Raysa Knight" userId="87b019da5b4ccf4e" providerId="LiveId" clId="{A19D620C-595C-4AC2-A764-B428FB924022}" dt="2025-03-27T22:48:21.731" v="204" actId="14100"/>
        <pc:sldMkLst>
          <pc:docMk/>
          <pc:sldMk cId="2819061990" sldId="256"/>
        </pc:sldMkLst>
        <pc:spChg chg="mod">
          <ac:chgData name="Raysa Knight" userId="87b019da5b4ccf4e" providerId="LiveId" clId="{A19D620C-595C-4AC2-A764-B428FB924022}" dt="2025-03-27T22:48:21.731" v="204" actId="14100"/>
          <ac:spMkLst>
            <pc:docMk/>
            <pc:sldMk cId="2819061990" sldId="256"/>
            <ac:spMk id="3" creationId="{BA657B60-DE69-DB80-E3A1-04F36E2F1724}"/>
          </ac:spMkLst>
        </pc:spChg>
        <pc:spChg chg="mod">
          <ac:chgData name="Raysa Knight" userId="87b019da5b4ccf4e" providerId="LiveId" clId="{A19D620C-595C-4AC2-A764-B428FB924022}" dt="2025-03-27T13:44:47.234" v="186" actId="20577"/>
          <ac:spMkLst>
            <pc:docMk/>
            <pc:sldMk cId="2819061990" sldId="256"/>
            <ac:spMk id="6" creationId="{6B2871E4-D4AC-9271-7ACF-CE3CBCA20BF7}"/>
          </ac:spMkLst>
        </pc:spChg>
      </pc:sldChg>
      <pc:sldChg chg="del">
        <pc:chgData name="Raysa Knight" userId="87b019da5b4ccf4e" providerId="LiveId" clId="{A19D620C-595C-4AC2-A764-B428FB924022}" dt="2025-03-27T13:43:41.781" v="114" actId="47"/>
        <pc:sldMkLst>
          <pc:docMk/>
          <pc:sldMk cId="2490733392" sldId="257"/>
        </pc:sldMkLst>
      </pc:sldChg>
      <pc:sldChg chg="del">
        <pc:chgData name="Raysa Knight" userId="87b019da5b4ccf4e" providerId="LiveId" clId="{A19D620C-595C-4AC2-A764-B428FB924022}" dt="2025-03-27T13:43:42.509" v="115" actId="47"/>
        <pc:sldMkLst>
          <pc:docMk/>
          <pc:sldMk cId="2442475409" sldId="258"/>
        </pc:sldMkLst>
      </pc:sldChg>
      <pc:sldChg chg="del">
        <pc:chgData name="Raysa Knight" userId="87b019da5b4ccf4e" providerId="LiveId" clId="{A19D620C-595C-4AC2-A764-B428FB924022}" dt="2025-03-27T13:43:43.114" v="116" actId="47"/>
        <pc:sldMkLst>
          <pc:docMk/>
          <pc:sldMk cId="3468582433" sldId="259"/>
        </pc:sldMkLst>
      </pc:sldChg>
      <pc:sldChg chg="del">
        <pc:chgData name="Raysa Knight" userId="87b019da5b4ccf4e" providerId="LiveId" clId="{A19D620C-595C-4AC2-A764-B428FB924022}" dt="2025-03-27T13:43:43.749" v="117" actId="47"/>
        <pc:sldMkLst>
          <pc:docMk/>
          <pc:sldMk cId="2436965446" sldId="260"/>
        </pc:sldMkLst>
      </pc:sldChg>
      <pc:sldChg chg="del">
        <pc:chgData name="Raysa Knight" userId="87b019da5b4ccf4e" providerId="LiveId" clId="{A19D620C-595C-4AC2-A764-B428FB924022}" dt="2025-03-27T13:43:44.329" v="118" actId="47"/>
        <pc:sldMkLst>
          <pc:docMk/>
          <pc:sldMk cId="3555983538" sldId="261"/>
        </pc:sldMkLst>
      </pc:sldChg>
      <pc:sldChg chg="del">
        <pc:chgData name="Raysa Knight" userId="87b019da5b4ccf4e" providerId="LiveId" clId="{A19D620C-595C-4AC2-A764-B428FB924022}" dt="2025-03-27T13:43:44.867" v="119" actId="47"/>
        <pc:sldMkLst>
          <pc:docMk/>
          <pc:sldMk cId="594481723" sldId="262"/>
        </pc:sldMkLst>
      </pc:sldChg>
      <pc:sldChg chg="del">
        <pc:chgData name="Raysa Knight" userId="87b019da5b4ccf4e" providerId="LiveId" clId="{A19D620C-595C-4AC2-A764-B428FB924022}" dt="2025-03-27T13:43:46.503" v="122" actId="47"/>
        <pc:sldMkLst>
          <pc:docMk/>
          <pc:sldMk cId="3961587251" sldId="263"/>
        </pc:sldMkLst>
      </pc:sldChg>
      <pc:sldChg chg="del">
        <pc:chgData name="Raysa Knight" userId="87b019da5b4ccf4e" providerId="LiveId" clId="{A19D620C-595C-4AC2-A764-B428FB924022}" dt="2025-03-27T13:43:47.099" v="123" actId="47"/>
        <pc:sldMkLst>
          <pc:docMk/>
          <pc:sldMk cId="543650198" sldId="264"/>
        </pc:sldMkLst>
      </pc:sldChg>
      <pc:sldChg chg="del">
        <pc:chgData name="Raysa Knight" userId="87b019da5b4ccf4e" providerId="LiveId" clId="{A19D620C-595C-4AC2-A764-B428FB924022}" dt="2025-03-27T13:43:48.129" v="125" actId="47"/>
        <pc:sldMkLst>
          <pc:docMk/>
          <pc:sldMk cId="302424156" sldId="265"/>
        </pc:sldMkLst>
      </pc:sldChg>
      <pc:sldChg chg="del">
        <pc:chgData name="Raysa Knight" userId="87b019da5b4ccf4e" providerId="LiveId" clId="{A19D620C-595C-4AC2-A764-B428FB924022}" dt="2025-03-27T13:43:47.659" v="124" actId="47"/>
        <pc:sldMkLst>
          <pc:docMk/>
          <pc:sldMk cId="2141586793" sldId="266"/>
        </pc:sldMkLst>
      </pc:sldChg>
      <pc:sldChg chg="del">
        <pc:chgData name="Raysa Knight" userId="87b019da5b4ccf4e" providerId="LiveId" clId="{A19D620C-595C-4AC2-A764-B428FB924022}" dt="2025-03-27T13:43:48.695" v="126" actId="47"/>
        <pc:sldMkLst>
          <pc:docMk/>
          <pc:sldMk cId="1848269870" sldId="267"/>
        </pc:sldMkLst>
      </pc:sldChg>
      <pc:sldChg chg="del">
        <pc:chgData name="Raysa Knight" userId="87b019da5b4ccf4e" providerId="LiveId" clId="{A19D620C-595C-4AC2-A764-B428FB924022}" dt="2025-03-27T13:43:45.425" v="120" actId="47"/>
        <pc:sldMkLst>
          <pc:docMk/>
          <pc:sldMk cId="987183199" sldId="268"/>
        </pc:sldMkLst>
      </pc:sldChg>
      <pc:sldChg chg="del">
        <pc:chgData name="Raysa Knight" userId="87b019da5b4ccf4e" providerId="LiveId" clId="{A19D620C-595C-4AC2-A764-B428FB924022}" dt="2025-03-27T13:43:49.193" v="127" actId="47"/>
        <pc:sldMkLst>
          <pc:docMk/>
          <pc:sldMk cId="3858266766" sldId="269"/>
        </pc:sldMkLst>
      </pc:sldChg>
      <pc:sldChg chg="del">
        <pc:chgData name="Raysa Knight" userId="87b019da5b4ccf4e" providerId="LiveId" clId="{A19D620C-595C-4AC2-A764-B428FB924022}" dt="2025-03-27T13:43:49.722" v="128" actId="47"/>
        <pc:sldMkLst>
          <pc:docMk/>
          <pc:sldMk cId="2602541713" sldId="270"/>
        </pc:sldMkLst>
      </pc:sldChg>
      <pc:sldChg chg="del">
        <pc:chgData name="Raysa Knight" userId="87b019da5b4ccf4e" providerId="LiveId" clId="{A19D620C-595C-4AC2-A764-B428FB924022}" dt="2025-03-27T13:43:45.942" v="121" actId="47"/>
        <pc:sldMkLst>
          <pc:docMk/>
          <pc:sldMk cId="1276505803" sldId="271"/>
        </pc:sldMkLst>
      </pc:sldChg>
      <pc:sldChg chg="del">
        <pc:chgData name="Raysa Knight" userId="87b019da5b4ccf4e" providerId="LiveId" clId="{A19D620C-595C-4AC2-A764-B428FB924022}" dt="2025-03-27T13:41:25.787" v="106" actId="47"/>
        <pc:sldMkLst>
          <pc:docMk/>
          <pc:sldMk cId="3375086741" sldId="272"/>
        </pc:sldMkLst>
      </pc:sldChg>
      <pc:sldChg chg="del">
        <pc:chgData name="Raysa Knight" userId="87b019da5b4ccf4e" providerId="LiveId" clId="{A19D620C-595C-4AC2-A764-B428FB924022}" dt="2025-03-27T13:42:05.471" v="110" actId="47"/>
        <pc:sldMkLst>
          <pc:docMk/>
          <pc:sldMk cId="2403358580" sldId="273"/>
        </pc:sldMkLst>
      </pc:sldChg>
      <pc:sldChg chg="del">
        <pc:chgData name="Raysa Knight" userId="87b019da5b4ccf4e" providerId="LiveId" clId="{A19D620C-595C-4AC2-A764-B428FB924022}" dt="2025-03-27T13:42:06.072" v="111" actId="47"/>
        <pc:sldMkLst>
          <pc:docMk/>
          <pc:sldMk cId="3281768964" sldId="274"/>
        </pc:sldMkLst>
      </pc:sldChg>
      <pc:sldChg chg="addSp delSp modSp add del mod">
        <pc:chgData name="Raysa Knight" userId="87b019da5b4ccf4e" providerId="LiveId" clId="{A19D620C-595C-4AC2-A764-B428FB924022}" dt="2025-03-29T16:52:46.013" v="207" actId="478"/>
        <pc:sldMkLst>
          <pc:docMk/>
          <pc:sldMk cId="3565847374" sldId="275"/>
        </pc:sldMkLst>
      </pc:sldChg>
      <pc:sldChg chg="del">
        <pc:chgData name="Raysa Knight" userId="87b019da5b4ccf4e" providerId="LiveId" clId="{A19D620C-595C-4AC2-A764-B428FB924022}" dt="2025-03-27T13:43:54.475" v="129" actId="47"/>
        <pc:sldMkLst>
          <pc:docMk/>
          <pc:sldMk cId="2379106951" sldId="276"/>
        </pc:sldMkLst>
      </pc:sldChg>
      <pc:sldChg chg="del">
        <pc:chgData name="Raysa Knight" userId="87b019da5b4ccf4e" providerId="LiveId" clId="{A19D620C-595C-4AC2-A764-B428FB924022}" dt="2025-03-27T13:43:55.244" v="130" actId="47"/>
        <pc:sldMkLst>
          <pc:docMk/>
          <pc:sldMk cId="2087550338" sldId="277"/>
        </pc:sldMkLst>
      </pc:sldChg>
      <pc:sldChg chg="del">
        <pc:chgData name="Raysa Knight" userId="87b019da5b4ccf4e" providerId="LiveId" clId="{A19D620C-595C-4AC2-A764-B428FB924022}" dt="2025-03-27T13:43:56.341" v="131" actId="47"/>
        <pc:sldMkLst>
          <pc:docMk/>
          <pc:sldMk cId="3331033947" sldId="278"/>
        </pc:sldMkLst>
      </pc:sldChg>
      <pc:sldChg chg="del">
        <pc:chgData name="Raysa Knight" userId="87b019da5b4ccf4e" providerId="LiveId" clId="{A19D620C-595C-4AC2-A764-B428FB924022}" dt="2025-03-27T13:43:57.177" v="132" actId="47"/>
        <pc:sldMkLst>
          <pc:docMk/>
          <pc:sldMk cId="1327984607" sldId="279"/>
        </pc:sldMkLst>
      </pc:sldChg>
      <pc:sldChg chg="del">
        <pc:chgData name="Raysa Knight" userId="87b019da5b4ccf4e" providerId="LiveId" clId="{A19D620C-595C-4AC2-A764-B428FB924022}" dt="2025-03-27T13:43:58.209" v="133" actId="47"/>
        <pc:sldMkLst>
          <pc:docMk/>
          <pc:sldMk cId="860209683" sldId="280"/>
        </pc:sldMkLst>
      </pc:sldChg>
      <pc:sldChg chg="del">
        <pc:chgData name="Raysa Knight" userId="87b019da5b4ccf4e" providerId="LiveId" clId="{A19D620C-595C-4AC2-A764-B428FB924022}" dt="2025-03-27T13:43:58.881" v="134" actId="47"/>
        <pc:sldMkLst>
          <pc:docMk/>
          <pc:sldMk cId="1402640768" sldId="281"/>
        </pc:sldMkLst>
      </pc:sldChg>
      <pc:sldChg chg="del">
        <pc:chgData name="Raysa Knight" userId="87b019da5b4ccf4e" providerId="LiveId" clId="{A19D620C-595C-4AC2-A764-B428FB924022}" dt="2025-03-27T13:43:59.658" v="135" actId="47"/>
        <pc:sldMkLst>
          <pc:docMk/>
          <pc:sldMk cId="2660783930" sldId="282"/>
        </pc:sldMkLst>
      </pc:sldChg>
      <pc:sldChg chg="del">
        <pc:chgData name="Raysa Knight" userId="87b019da5b4ccf4e" providerId="LiveId" clId="{A19D620C-595C-4AC2-A764-B428FB924022}" dt="2025-03-27T13:44:00.237" v="136" actId="47"/>
        <pc:sldMkLst>
          <pc:docMk/>
          <pc:sldMk cId="620372146" sldId="283"/>
        </pc:sldMkLst>
      </pc:sldChg>
      <pc:sldChg chg="del">
        <pc:chgData name="Raysa Knight" userId="87b019da5b4ccf4e" providerId="LiveId" clId="{A19D620C-595C-4AC2-A764-B428FB924022}" dt="2025-03-27T13:44:00.842" v="137" actId="47"/>
        <pc:sldMkLst>
          <pc:docMk/>
          <pc:sldMk cId="3966300696" sldId="284"/>
        </pc:sldMkLst>
      </pc:sldChg>
      <pc:sldChg chg="del">
        <pc:chgData name="Raysa Knight" userId="87b019da5b4ccf4e" providerId="LiveId" clId="{A19D620C-595C-4AC2-A764-B428FB924022}" dt="2025-03-27T13:44:01.407" v="138" actId="47"/>
        <pc:sldMkLst>
          <pc:docMk/>
          <pc:sldMk cId="2928887816" sldId="285"/>
        </pc:sldMkLst>
      </pc:sldChg>
      <pc:sldChg chg="del">
        <pc:chgData name="Raysa Knight" userId="87b019da5b4ccf4e" providerId="LiveId" clId="{A19D620C-595C-4AC2-A764-B428FB924022}" dt="2025-03-27T13:44:02.243" v="139" actId="47"/>
        <pc:sldMkLst>
          <pc:docMk/>
          <pc:sldMk cId="3929217211" sldId="286"/>
        </pc:sldMkLst>
      </pc:sldChg>
      <pc:sldChg chg="del">
        <pc:chgData name="Raysa Knight" userId="87b019da5b4ccf4e" providerId="LiveId" clId="{A19D620C-595C-4AC2-A764-B428FB924022}" dt="2025-03-27T13:44:02.909" v="140" actId="47"/>
        <pc:sldMkLst>
          <pc:docMk/>
          <pc:sldMk cId="1974106868" sldId="287"/>
        </pc:sldMkLst>
      </pc:sldChg>
      <pc:sldChg chg="del">
        <pc:chgData name="Raysa Knight" userId="87b019da5b4ccf4e" providerId="LiveId" clId="{A19D620C-595C-4AC2-A764-B428FB924022}" dt="2025-03-27T13:44:03.451" v="141" actId="47"/>
        <pc:sldMkLst>
          <pc:docMk/>
          <pc:sldMk cId="1402726344" sldId="288"/>
        </pc:sldMkLst>
      </pc:sldChg>
      <pc:sldChg chg="del">
        <pc:chgData name="Raysa Knight" userId="87b019da5b4ccf4e" providerId="LiveId" clId="{A19D620C-595C-4AC2-A764-B428FB924022}" dt="2025-03-27T13:44:04.040" v="142" actId="47"/>
        <pc:sldMkLst>
          <pc:docMk/>
          <pc:sldMk cId="3673524749" sldId="289"/>
        </pc:sldMkLst>
      </pc:sldChg>
      <pc:sldChg chg="del">
        <pc:chgData name="Raysa Knight" userId="87b019da5b4ccf4e" providerId="LiveId" clId="{A19D620C-595C-4AC2-A764-B428FB924022}" dt="2025-03-27T13:44:04.921" v="143" actId="47"/>
        <pc:sldMkLst>
          <pc:docMk/>
          <pc:sldMk cId="2289680062" sldId="290"/>
        </pc:sldMkLst>
      </pc:sldChg>
      <pc:sldChg chg="del">
        <pc:chgData name="Raysa Knight" userId="87b019da5b4ccf4e" providerId="LiveId" clId="{A19D620C-595C-4AC2-A764-B428FB924022}" dt="2025-03-27T13:44:05.494" v="144" actId="47"/>
        <pc:sldMkLst>
          <pc:docMk/>
          <pc:sldMk cId="162603340" sldId="291"/>
        </pc:sldMkLst>
      </pc:sldChg>
      <pc:sldChg chg="del">
        <pc:chgData name="Raysa Knight" userId="87b019da5b4ccf4e" providerId="LiveId" clId="{A19D620C-595C-4AC2-A764-B428FB924022}" dt="2025-03-27T13:44:06.309" v="145" actId="47"/>
        <pc:sldMkLst>
          <pc:docMk/>
          <pc:sldMk cId="2318849275" sldId="292"/>
        </pc:sldMkLst>
      </pc:sldChg>
      <pc:sldChg chg="modSp mod">
        <pc:chgData name="Raysa Knight" userId="87b019da5b4ccf4e" providerId="LiveId" clId="{A19D620C-595C-4AC2-A764-B428FB924022}" dt="2025-03-27T13:41:41.459" v="109" actId="1076"/>
        <pc:sldMkLst>
          <pc:docMk/>
          <pc:sldMk cId="1397691707" sldId="293"/>
        </pc:sldMkLst>
      </pc:sldChg>
      <pc:sldChg chg="del">
        <pc:chgData name="Raysa Knight" userId="87b019da5b4ccf4e" providerId="LiveId" clId="{A19D620C-595C-4AC2-A764-B428FB924022}" dt="2025-03-27T13:44:07.739" v="146" actId="47"/>
        <pc:sldMkLst>
          <pc:docMk/>
          <pc:sldMk cId="2816011402" sldId="294"/>
        </pc:sldMkLst>
      </pc:sldChg>
    </pc:docChg>
  </pc:docChgLst>
  <pc:docChgLst>
    <pc:chgData name="Raysa Knight" userId="87b019da5b4ccf4e" providerId="LiveId" clId="{7C7FB4DF-848D-4E11-8910-39086EC9BC11}"/>
    <pc:docChg chg="custSel addSld delSld modSld">
      <pc:chgData name="Raysa Knight" userId="87b019da5b4ccf4e" providerId="LiveId" clId="{7C7FB4DF-848D-4E11-8910-39086EC9BC11}" dt="2025-04-11T01:26:37.114" v="350"/>
      <pc:docMkLst>
        <pc:docMk/>
      </pc:docMkLst>
      <pc:sldChg chg="modSp mod">
        <pc:chgData name="Raysa Knight" userId="87b019da5b4ccf4e" providerId="LiveId" clId="{7C7FB4DF-848D-4E11-8910-39086EC9BC11}" dt="2025-04-07T18:54:52.993" v="78" actId="20577"/>
        <pc:sldMkLst>
          <pc:docMk/>
          <pc:sldMk cId="2819061990" sldId="256"/>
        </pc:sldMkLst>
        <pc:spChg chg="mod">
          <ac:chgData name="Raysa Knight" userId="87b019da5b4ccf4e" providerId="LiveId" clId="{7C7FB4DF-848D-4E11-8910-39086EC9BC11}" dt="2025-04-07T18:54:11.067" v="34" actId="20577"/>
          <ac:spMkLst>
            <pc:docMk/>
            <pc:sldMk cId="2819061990" sldId="256"/>
            <ac:spMk id="3" creationId="{BA657B60-DE69-DB80-E3A1-04F36E2F1724}"/>
          </ac:spMkLst>
        </pc:spChg>
        <pc:spChg chg="mod">
          <ac:chgData name="Raysa Knight" userId="87b019da5b4ccf4e" providerId="LiveId" clId="{7C7FB4DF-848D-4E11-8910-39086EC9BC11}" dt="2025-04-07T18:54:52.993" v="78" actId="20577"/>
          <ac:spMkLst>
            <pc:docMk/>
            <pc:sldMk cId="2819061990" sldId="256"/>
            <ac:spMk id="6" creationId="{6B2871E4-D4AC-9271-7ACF-CE3CBCA20BF7}"/>
          </ac:spMkLst>
        </pc:spChg>
      </pc:sldChg>
      <pc:sldChg chg="del">
        <pc:chgData name="Raysa Knight" userId="87b019da5b4ccf4e" providerId="LiveId" clId="{7C7FB4DF-848D-4E11-8910-39086EC9BC11}" dt="2025-04-07T18:54:59.749" v="79" actId="47"/>
        <pc:sldMkLst>
          <pc:docMk/>
          <pc:sldMk cId="3565847374" sldId="275"/>
        </pc:sldMkLst>
      </pc:sldChg>
      <pc:sldChg chg="del">
        <pc:chgData name="Raysa Knight" userId="87b019da5b4ccf4e" providerId="LiveId" clId="{7C7FB4DF-848D-4E11-8910-39086EC9BC11}" dt="2025-04-07T18:55:00.249" v="80" actId="47"/>
        <pc:sldMkLst>
          <pc:docMk/>
          <pc:sldMk cId="3965309952" sldId="294"/>
        </pc:sldMkLst>
      </pc:sldChg>
      <pc:sldChg chg="del">
        <pc:chgData name="Raysa Knight" userId="87b019da5b4ccf4e" providerId="LiveId" clId="{7C7FB4DF-848D-4E11-8910-39086EC9BC11}" dt="2025-04-07T18:55:00.624" v="81" actId="47"/>
        <pc:sldMkLst>
          <pc:docMk/>
          <pc:sldMk cId="3020400574" sldId="295"/>
        </pc:sldMkLst>
      </pc:sldChg>
      <pc:sldChg chg="del">
        <pc:chgData name="Raysa Knight" userId="87b019da5b4ccf4e" providerId="LiveId" clId="{7C7FB4DF-848D-4E11-8910-39086EC9BC11}" dt="2025-04-07T18:55:01.032" v="82" actId="47"/>
        <pc:sldMkLst>
          <pc:docMk/>
          <pc:sldMk cId="4178105997" sldId="296"/>
        </pc:sldMkLst>
      </pc:sldChg>
      <pc:sldChg chg="del">
        <pc:chgData name="Raysa Knight" userId="87b019da5b4ccf4e" providerId="LiveId" clId="{7C7FB4DF-848D-4E11-8910-39086EC9BC11}" dt="2025-04-07T18:55:01.381" v="83" actId="47"/>
        <pc:sldMkLst>
          <pc:docMk/>
          <pc:sldMk cId="463259047" sldId="297"/>
        </pc:sldMkLst>
      </pc:sldChg>
      <pc:sldChg chg="del">
        <pc:chgData name="Raysa Knight" userId="87b019da5b4ccf4e" providerId="LiveId" clId="{7C7FB4DF-848D-4E11-8910-39086EC9BC11}" dt="2025-04-07T18:55:01.791" v="84" actId="47"/>
        <pc:sldMkLst>
          <pc:docMk/>
          <pc:sldMk cId="3339687373" sldId="298"/>
        </pc:sldMkLst>
      </pc:sldChg>
      <pc:sldChg chg="del">
        <pc:chgData name="Raysa Knight" userId="87b019da5b4ccf4e" providerId="LiveId" clId="{7C7FB4DF-848D-4E11-8910-39086EC9BC11}" dt="2025-04-07T18:55:02.177" v="85" actId="47"/>
        <pc:sldMkLst>
          <pc:docMk/>
          <pc:sldMk cId="173481445" sldId="299"/>
        </pc:sldMkLst>
      </pc:sldChg>
      <pc:sldChg chg="del">
        <pc:chgData name="Raysa Knight" userId="87b019da5b4ccf4e" providerId="LiveId" clId="{7C7FB4DF-848D-4E11-8910-39086EC9BC11}" dt="2025-04-07T18:55:02.578" v="86" actId="47"/>
        <pc:sldMkLst>
          <pc:docMk/>
          <pc:sldMk cId="3138425886" sldId="300"/>
        </pc:sldMkLst>
      </pc:sldChg>
      <pc:sldChg chg="del">
        <pc:chgData name="Raysa Knight" userId="87b019da5b4ccf4e" providerId="LiveId" clId="{7C7FB4DF-848D-4E11-8910-39086EC9BC11}" dt="2025-04-07T18:55:02.934" v="87" actId="47"/>
        <pc:sldMkLst>
          <pc:docMk/>
          <pc:sldMk cId="2653802240" sldId="301"/>
        </pc:sldMkLst>
      </pc:sldChg>
      <pc:sldChg chg="del">
        <pc:chgData name="Raysa Knight" userId="87b019da5b4ccf4e" providerId="LiveId" clId="{7C7FB4DF-848D-4E11-8910-39086EC9BC11}" dt="2025-04-07T18:55:03.271" v="88" actId="47"/>
        <pc:sldMkLst>
          <pc:docMk/>
          <pc:sldMk cId="4152327967" sldId="302"/>
        </pc:sldMkLst>
      </pc:sldChg>
      <pc:sldChg chg="del">
        <pc:chgData name="Raysa Knight" userId="87b019da5b4ccf4e" providerId="LiveId" clId="{7C7FB4DF-848D-4E11-8910-39086EC9BC11}" dt="2025-04-07T18:55:03.602" v="89" actId="47"/>
        <pc:sldMkLst>
          <pc:docMk/>
          <pc:sldMk cId="2075570958" sldId="303"/>
        </pc:sldMkLst>
      </pc:sldChg>
      <pc:sldChg chg="del">
        <pc:chgData name="Raysa Knight" userId="87b019da5b4ccf4e" providerId="LiveId" clId="{7C7FB4DF-848D-4E11-8910-39086EC9BC11}" dt="2025-04-07T18:55:03.933" v="90" actId="47"/>
        <pc:sldMkLst>
          <pc:docMk/>
          <pc:sldMk cId="1350276963" sldId="304"/>
        </pc:sldMkLst>
      </pc:sldChg>
      <pc:sldChg chg="del">
        <pc:chgData name="Raysa Knight" userId="87b019da5b4ccf4e" providerId="LiveId" clId="{7C7FB4DF-848D-4E11-8910-39086EC9BC11}" dt="2025-04-07T18:55:04.235" v="91" actId="47"/>
        <pc:sldMkLst>
          <pc:docMk/>
          <pc:sldMk cId="623711503" sldId="305"/>
        </pc:sldMkLst>
      </pc:sldChg>
      <pc:sldChg chg="del">
        <pc:chgData name="Raysa Knight" userId="87b019da5b4ccf4e" providerId="LiveId" clId="{7C7FB4DF-848D-4E11-8910-39086EC9BC11}" dt="2025-04-07T18:55:04.563" v="92" actId="47"/>
        <pc:sldMkLst>
          <pc:docMk/>
          <pc:sldMk cId="1922387705" sldId="306"/>
        </pc:sldMkLst>
      </pc:sldChg>
      <pc:sldChg chg="del">
        <pc:chgData name="Raysa Knight" userId="87b019da5b4ccf4e" providerId="LiveId" clId="{7C7FB4DF-848D-4E11-8910-39086EC9BC11}" dt="2025-04-07T18:55:04.830" v="93" actId="47"/>
        <pc:sldMkLst>
          <pc:docMk/>
          <pc:sldMk cId="82901720" sldId="307"/>
        </pc:sldMkLst>
      </pc:sldChg>
      <pc:sldChg chg="del">
        <pc:chgData name="Raysa Knight" userId="87b019da5b4ccf4e" providerId="LiveId" clId="{7C7FB4DF-848D-4E11-8910-39086EC9BC11}" dt="2025-04-07T18:55:05.127" v="94" actId="47"/>
        <pc:sldMkLst>
          <pc:docMk/>
          <pc:sldMk cId="1254799321" sldId="308"/>
        </pc:sldMkLst>
      </pc:sldChg>
      <pc:sldChg chg="del">
        <pc:chgData name="Raysa Knight" userId="87b019da5b4ccf4e" providerId="LiveId" clId="{7C7FB4DF-848D-4E11-8910-39086EC9BC11}" dt="2025-04-07T18:55:05.384" v="95" actId="47"/>
        <pc:sldMkLst>
          <pc:docMk/>
          <pc:sldMk cId="4152493538" sldId="309"/>
        </pc:sldMkLst>
      </pc:sldChg>
      <pc:sldChg chg="del">
        <pc:chgData name="Raysa Knight" userId="87b019da5b4ccf4e" providerId="LiveId" clId="{7C7FB4DF-848D-4E11-8910-39086EC9BC11}" dt="2025-04-07T18:55:05.686" v="96" actId="47"/>
        <pc:sldMkLst>
          <pc:docMk/>
          <pc:sldMk cId="4077506850" sldId="310"/>
        </pc:sldMkLst>
      </pc:sldChg>
      <pc:sldChg chg="del">
        <pc:chgData name="Raysa Knight" userId="87b019da5b4ccf4e" providerId="LiveId" clId="{7C7FB4DF-848D-4E11-8910-39086EC9BC11}" dt="2025-04-07T18:55:06.271" v="98" actId="47"/>
        <pc:sldMkLst>
          <pc:docMk/>
          <pc:sldMk cId="328482700" sldId="311"/>
        </pc:sldMkLst>
      </pc:sldChg>
      <pc:sldChg chg="del">
        <pc:chgData name="Raysa Knight" userId="87b019da5b4ccf4e" providerId="LiveId" clId="{7C7FB4DF-848D-4E11-8910-39086EC9BC11}" dt="2025-04-07T18:55:06.553" v="99" actId="47"/>
        <pc:sldMkLst>
          <pc:docMk/>
          <pc:sldMk cId="3352808278" sldId="312"/>
        </pc:sldMkLst>
      </pc:sldChg>
      <pc:sldChg chg="addSp delSp modSp mod">
        <pc:chgData name="Raysa Knight" userId="87b019da5b4ccf4e" providerId="LiveId" clId="{7C7FB4DF-848D-4E11-8910-39086EC9BC11}" dt="2025-04-07T18:55:37.120" v="104" actId="14100"/>
        <pc:sldMkLst>
          <pc:docMk/>
          <pc:sldMk cId="3617207247" sldId="313"/>
        </pc:sldMkLst>
      </pc:sldChg>
      <pc:sldChg chg="addSp delSp modSp add mod">
        <pc:chgData name="Raysa Knight" userId="87b019da5b4ccf4e" providerId="LiveId" clId="{7C7FB4DF-848D-4E11-8910-39086EC9BC11}" dt="2025-04-07T18:56:19.070" v="110" actId="14100"/>
        <pc:sldMkLst>
          <pc:docMk/>
          <pc:sldMk cId="1512039862" sldId="314"/>
        </pc:sldMkLst>
      </pc:sldChg>
      <pc:sldChg chg="del">
        <pc:chgData name="Raysa Knight" userId="87b019da5b4ccf4e" providerId="LiveId" clId="{7C7FB4DF-848D-4E11-8910-39086EC9BC11}" dt="2025-04-07T18:55:05.975" v="97" actId="47"/>
        <pc:sldMkLst>
          <pc:docMk/>
          <pc:sldMk cId="2580925767" sldId="314"/>
        </pc:sldMkLst>
      </pc:sldChg>
      <pc:sldChg chg="addSp delSp add mod">
        <pc:chgData name="Raysa Knight" userId="87b019da5b4ccf4e" providerId="LiveId" clId="{7C7FB4DF-848D-4E11-8910-39086EC9BC11}" dt="2025-04-07T18:57:01.104" v="113" actId="22"/>
        <pc:sldMkLst>
          <pc:docMk/>
          <pc:sldMk cId="3052519908" sldId="315"/>
        </pc:sldMkLst>
      </pc:sldChg>
      <pc:sldChg chg="addSp delSp modSp add mod">
        <pc:chgData name="Raysa Knight" userId="87b019da5b4ccf4e" providerId="LiveId" clId="{7C7FB4DF-848D-4E11-8910-39086EC9BC11}" dt="2025-04-07T18:59:15.165" v="119" actId="14100"/>
        <pc:sldMkLst>
          <pc:docMk/>
          <pc:sldMk cId="1915134845" sldId="316"/>
        </pc:sldMkLst>
      </pc:sldChg>
      <pc:sldChg chg="addSp delSp modSp add mod">
        <pc:chgData name="Raysa Knight" userId="87b019da5b4ccf4e" providerId="LiveId" clId="{7C7FB4DF-848D-4E11-8910-39086EC9BC11}" dt="2025-04-07T19:00:08.127" v="127" actId="1076"/>
        <pc:sldMkLst>
          <pc:docMk/>
          <pc:sldMk cId="3787809423" sldId="317"/>
        </pc:sldMkLst>
      </pc:sldChg>
      <pc:sldChg chg="addSp delSp modSp add mod">
        <pc:chgData name="Raysa Knight" userId="87b019da5b4ccf4e" providerId="LiveId" clId="{7C7FB4DF-848D-4E11-8910-39086EC9BC11}" dt="2025-04-11T00:26:58.302" v="349"/>
        <pc:sldMkLst>
          <pc:docMk/>
          <pc:sldMk cId="29467043" sldId="318"/>
        </pc:sldMkLst>
      </pc:sldChg>
      <pc:sldChg chg="addSp delSp modSp add mod">
        <pc:chgData name="Raysa Knight" userId="87b019da5b4ccf4e" providerId="LiveId" clId="{7C7FB4DF-848D-4E11-8910-39086EC9BC11}" dt="2025-04-07T19:02:59.481" v="143" actId="14100"/>
        <pc:sldMkLst>
          <pc:docMk/>
          <pc:sldMk cId="1116563216" sldId="319"/>
        </pc:sldMkLst>
      </pc:sldChg>
      <pc:sldChg chg="addSp delSp modSp add mod">
        <pc:chgData name="Raysa Knight" userId="87b019da5b4ccf4e" providerId="LiveId" clId="{7C7FB4DF-848D-4E11-8910-39086EC9BC11}" dt="2025-04-11T00:26:58.302" v="349"/>
        <pc:sldMkLst>
          <pc:docMk/>
          <pc:sldMk cId="3136062226" sldId="320"/>
        </pc:sldMkLst>
      </pc:sldChg>
      <pc:sldChg chg="addSp delSp modSp add mod">
        <pc:chgData name="Raysa Knight" userId="87b019da5b4ccf4e" providerId="LiveId" clId="{7C7FB4DF-848D-4E11-8910-39086EC9BC11}" dt="2025-04-11T00:26:58.302" v="349"/>
        <pc:sldMkLst>
          <pc:docMk/>
          <pc:sldMk cId="1225404840" sldId="321"/>
        </pc:sldMkLst>
      </pc:sldChg>
      <pc:sldChg chg="addSp delSp modSp add mod">
        <pc:chgData name="Raysa Knight" userId="87b019da5b4ccf4e" providerId="LiveId" clId="{7C7FB4DF-848D-4E11-8910-39086EC9BC11}" dt="2025-04-11T00:26:58.302" v="349"/>
        <pc:sldMkLst>
          <pc:docMk/>
          <pc:sldMk cId="1737406413" sldId="322"/>
        </pc:sldMkLst>
      </pc:sldChg>
      <pc:sldChg chg="addSp delSp modSp add mod">
        <pc:chgData name="Raysa Knight" userId="87b019da5b4ccf4e" providerId="LiveId" clId="{7C7FB4DF-848D-4E11-8910-39086EC9BC11}" dt="2025-04-11T00:26:58.302" v="349"/>
        <pc:sldMkLst>
          <pc:docMk/>
          <pc:sldMk cId="1845697573" sldId="323"/>
        </pc:sldMkLst>
      </pc:sldChg>
      <pc:sldChg chg="addSp delSp modSp add del mod">
        <pc:chgData name="Raysa Knight" userId="87b019da5b4ccf4e" providerId="LiveId" clId="{7C7FB4DF-848D-4E11-8910-39086EC9BC11}" dt="2025-04-07T19:07:27.588" v="177" actId="47"/>
        <pc:sldMkLst>
          <pc:docMk/>
          <pc:sldMk cId="1346047279" sldId="324"/>
        </pc:sldMkLst>
      </pc:sldChg>
      <pc:sldChg chg="addSp delSp modSp add mod">
        <pc:chgData name="Raysa Knight" userId="87b019da5b4ccf4e" providerId="LiveId" clId="{7C7FB4DF-848D-4E11-8910-39086EC9BC11}" dt="2025-04-11T00:26:58.302" v="349"/>
        <pc:sldMkLst>
          <pc:docMk/>
          <pc:sldMk cId="3858941734" sldId="324"/>
        </pc:sldMkLst>
      </pc:sldChg>
      <pc:sldChg chg="addSp delSp add mod">
        <pc:chgData name="Raysa Knight" userId="87b019da5b4ccf4e" providerId="LiveId" clId="{7C7FB4DF-848D-4E11-8910-39086EC9BC11}" dt="2025-04-11T00:26:58.302" v="349"/>
        <pc:sldMkLst>
          <pc:docMk/>
          <pc:sldMk cId="2576087643" sldId="325"/>
        </pc:sldMkLst>
      </pc:sldChg>
      <pc:sldChg chg="add del">
        <pc:chgData name="Raysa Knight" userId="87b019da5b4ccf4e" providerId="LiveId" clId="{7C7FB4DF-848D-4E11-8910-39086EC9BC11}" dt="2025-04-07T19:07:51.928" v="183" actId="47"/>
        <pc:sldMkLst>
          <pc:docMk/>
          <pc:sldMk cId="4051305202" sldId="325"/>
        </pc:sldMkLst>
      </pc:sldChg>
      <pc:sldChg chg="addSp delSp add mod">
        <pc:chgData name="Raysa Knight" userId="87b019da5b4ccf4e" providerId="LiveId" clId="{7C7FB4DF-848D-4E11-8910-39086EC9BC11}" dt="2025-04-11T00:26:58.302" v="349"/>
        <pc:sldMkLst>
          <pc:docMk/>
          <pc:sldMk cId="1185362446" sldId="326"/>
        </pc:sldMkLst>
      </pc:sldChg>
      <pc:sldChg chg="addSp delSp modSp add mod">
        <pc:chgData name="Raysa Knight" userId="87b019da5b4ccf4e" providerId="LiveId" clId="{7C7FB4DF-848D-4E11-8910-39086EC9BC11}" dt="2025-04-11T00:26:58.302" v="349"/>
        <pc:sldMkLst>
          <pc:docMk/>
          <pc:sldMk cId="976177245" sldId="327"/>
        </pc:sldMkLst>
      </pc:sldChg>
      <pc:sldChg chg="addSp delSp modSp add mod">
        <pc:chgData name="Raysa Knight" userId="87b019da5b4ccf4e" providerId="LiveId" clId="{7C7FB4DF-848D-4E11-8910-39086EC9BC11}" dt="2025-04-07T19:10:44.424" v="200" actId="14100"/>
        <pc:sldMkLst>
          <pc:docMk/>
          <pc:sldMk cId="1868535235" sldId="328"/>
        </pc:sldMkLst>
      </pc:sldChg>
      <pc:sldChg chg="addSp delSp modSp add mod">
        <pc:chgData name="Raysa Knight" userId="87b019da5b4ccf4e" providerId="LiveId" clId="{7C7FB4DF-848D-4E11-8910-39086EC9BC11}" dt="2025-04-11T01:26:37.114" v="350"/>
        <pc:sldMkLst>
          <pc:docMk/>
          <pc:sldMk cId="4261415094" sldId="329"/>
        </pc:sldMkLst>
      </pc:sldChg>
      <pc:sldChg chg="addSp delSp modSp add mod">
        <pc:chgData name="Raysa Knight" userId="87b019da5b4ccf4e" providerId="LiveId" clId="{7C7FB4DF-848D-4E11-8910-39086EC9BC11}" dt="2025-04-11T01:26:37.114" v="350"/>
        <pc:sldMkLst>
          <pc:docMk/>
          <pc:sldMk cId="2060804122" sldId="330"/>
        </pc:sldMkLst>
      </pc:sldChg>
      <pc:sldChg chg="addSp delSp modSp add mod">
        <pc:chgData name="Raysa Knight" userId="87b019da5b4ccf4e" providerId="LiveId" clId="{7C7FB4DF-848D-4E11-8910-39086EC9BC11}" dt="2025-04-07T19:12:53.247" v="239" actId="14100"/>
        <pc:sldMkLst>
          <pc:docMk/>
          <pc:sldMk cId="2500169341" sldId="331"/>
        </pc:sldMkLst>
      </pc:sldChg>
      <pc:sldChg chg="addSp delSp modSp add mod">
        <pc:chgData name="Raysa Knight" userId="87b019da5b4ccf4e" providerId="LiveId" clId="{7C7FB4DF-848D-4E11-8910-39086EC9BC11}" dt="2025-04-11T01:26:37.114" v="350"/>
        <pc:sldMkLst>
          <pc:docMk/>
          <pc:sldMk cId="6954945" sldId="332"/>
        </pc:sldMkLst>
      </pc:sldChg>
      <pc:sldChg chg="addSp delSp modSp add mod">
        <pc:chgData name="Raysa Knight" userId="87b019da5b4ccf4e" providerId="LiveId" clId="{7C7FB4DF-848D-4E11-8910-39086EC9BC11}" dt="2025-04-11T01:26:37.114" v="350"/>
        <pc:sldMkLst>
          <pc:docMk/>
          <pc:sldMk cId="1268243127" sldId="333"/>
        </pc:sldMkLst>
      </pc:sldChg>
      <pc:sldChg chg="addSp delSp modSp add mod">
        <pc:chgData name="Raysa Knight" userId="87b019da5b4ccf4e" providerId="LiveId" clId="{7C7FB4DF-848D-4E11-8910-39086EC9BC11}" dt="2025-04-11T01:26:37.114" v="350"/>
        <pc:sldMkLst>
          <pc:docMk/>
          <pc:sldMk cId="3813764735" sldId="334"/>
        </pc:sldMkLst>
      </pc:sldChg>
      <pc:sldChg chg="addSp delSp modSp add mod">
        <pc:chgData name="Raysa Knight" userId="87b019da5b4ccf4e" providerId="LiveId" clId="{7C7FB4DF-848D-4E11-8910-39086EC9BC11}" dt="2025-04-07T19:15:07.374" v="262" actId="14100"/>
        <pc:sldMkLst>
          <pc:docMk/>
          <pc:sldMk cId="2781328030" sldId="335"/>
        </pc:sldMkLst>
      </pc:sldChg>
      <pc:sldChg chg="addSp delSp modSp add mod">
        <pc:chgData name="Raysa Knight" userId="87b019da5b4ccf4e" providerId="LiveId" clId="{7C7FB4DF-848D-4E11-8910-39086EC9BC11}" dt="2025-04-11T01:26:37.114" v="350"/>
        <pc:sldMkLst>
          <pc:docMk/>
          <pc:sldMk cId="2879206812" sldId="336"/>
        </pc:sldMkLst>
      </pc:sldChg>
      <pc:sldChg chg="addSp delSp modSp add mod">
        <pc:chgData name="Raysa Knight" userId="87b019da5b4ccf4e" providerId="LiveId" clId="{7C7FB4DF-848D-4E11-8910-39086EC9BC11}" dt="2025-04-11T01:26:37.114" v="350"/>
        <pc:sldMkLst>
          <pc:docMk/>
          <pc:sldMk cId="564099955" sldId="337"/>
        </pc:sldMkLst>
      </pc:sldChg>
      <pc:sldChg chg="addSp delSp modSp add mod">
        <pc:chgData name="Raysa Knight" userId="87b019da5b4ccf4e" providerId="LiveId" clId="{7C7FB4DF-848D-4E11-8910-39086EC9BC11}" dt="2025-04-07T19:17:28.043" v="282" actId="14100"/>
        <pc:sldMkLst>
          <pc:docMk/>
          <pc:sldMk cId="2579563511" sldId="338"/>
        </pc:sldMkLst>
      </pc:sldChg>
      <pc:sldChg chg="addSp delSp modSp add mod">
        <pc:chgData name="Raysa Knight" userId="87b019da5b4ccf4e" providerId="LiveId" clId="{7C7FB4DF-848D-4E11-8910-39086EC9BC11}" dt="2025-04-11T01:26:37.114" v="350"/>
        <pc:sldMkLst>
          <pc:docMk/>
          <pc:sldMk cId="3632992023" sldId="339"/>
        </pc:sldMkLst>
      </pc:sldChg>
      <pc:sldChg chg="addSp delSp modSp add mod">
        <pc:chgData name="Raysa Knight" userId="87b019da5b4ccf4e" providerId="LiveId" clId="{7C7FB4DF-848D-4E11-8910-39086EC9BC11}" dt="2025-04-11T01:26:37.114" v="350"/>
        <pc:sldMkLst>
          <pc:docMk/>
          <pc:sldMk cId="1090524636" sldId="340"/>
        </pc:sldMkLst>
      </pc:sldChg>
      <pc:sldChg chg="addSp delSp modSp add mod">
        <pc:chgData name="Raysa Knight" userId="87b019da5b4ccf4e" providerId="LiveId" clId="{7C7FB4DF-848D-4E11-8910-39086EC9BC11}" dt="2025-04-11T01:26:37.114" v="350"/>
        <pc:sldMkLst>
          <pc:docMk/>
          <pc:sldMk cId="3992347877" sldId="341"/>
        </pc:sldMkLst>
      </pc:sldChg>
      <pc:sldChg chg="addSp delSp modSp add mod">
        <pc:chgData name="Raysa Knight" userId="87b019da5b4ccf4e" providerId="LiveId" clId="{7C7FB4DF-848D-4E11-8910-39086EC9BC11}" dt="2025-04-11T01:26:37.114" v="350"/>
        <pc:sldMkLst>
          <pc:docMk/>
          <pc:sldMk cId="2101410920" sldId="342"/>
        </pc:sldMkLst>
      </pc:sldChg>
      <pc:sldChg chg="addSp delSp modSp add mod">
        <pc:chgData name="Raysa Knight" userId="87b019da5b4ccf4e" providerId="LiveId" clId="{7C7FB4DF-848D-4E11-8910-39086EC9BC11}" dt="2025-04-11T01:26:37.114" v="350"/>
        <pc:sldMkLst>
          <pc:docMk/>
          <pc:sldMk cId="3590054676" sldId="343"/>
        </pc:sldMkLst>
      </pc:sldChg>
      <pc:sldChg chg="addSp delSp modSp new mod">
        <pc:chgData name="Raysa Knight" userId="87b019da5b4ccf4e" providerId="LiveId" clId="{7C7FB4DF-848D-4E11-8910-39086EC9BC11}" dt="2025-04-11T01:26:37.114" v="350"/>
        <pc:sldMkLst>
          <pc:docMk/>
          <pc:sldMk cId="4154751828" sldId="344"/>
        </pc:sldMkLst>
      </pc:sldChg>
    </pc:docChg>
  </pc:docChgLst>
  <pc:docChgLst>
    <pc:chgData name="Raysa Knight" userId="87b019da5b4ccf4e" providerId="LiveId" clId="{17EB3091-A6C5-4728-86D5-268F6E018E8F}"/>
    <pc:docChg chg="undo custSel addSld delSld modSld">
      <pc:chgData name="Raysa Knight" userId="87b019da5b4ccf4e" providerId="LiveId" clId="{17EB3091-A6C5-4728-86D5-268F6E018E8F}" dt="2025-04-18T00:44:49.752" v="246"/>
      <pc:docMkLst>
        <pc:docMk/>
      </pc:docMkLst>
      <pc:sldChg chg="modSp mod">
        <pc:chgData name="Raysa Knight" userId="87b019da5b4ccf4e" providerId="LiveId" clId="{17EB3091-A6C5-4728-86D5-268F6E018E8F}" dt="2025-04-17T19:31:51.315" v="128" actId="20577"/>
        <pc:sldMkLst>
          <pc:docMk/>
          <pc:sldMk cId="2819061990" sldId="256"/>
        </pc:sldMkLst>
        <pc:spChg chg="mod">
          <ac:chgData name="Raysa Knight" userId="87b019da5b4ccf4e" providerId="LiveId" clId="{17EB3091-A6C5-4728-86D5-268F6E018E8F}" dt="2025-04-17T19:30:52.835" v="1" actId="20577"/>
          <ac:spMkLst>
            <pc:docMk/>
            <pc:sldMk cId="2819061990" sldId="256"/>
            <ac:spMk id="3" creationId="{BA657B60-DE69-DB80-E3A1-04F36E2F1724}"/>
          </ac:spMkLst>
        </pc:spChg>
        <pc:spChg chg="mod">
          <ac:chgData name="Raysa Knight" userId="87b019da5b4ccf4e" providerId="LiveId" clId="{17EB3091-A6C5-4728-86D5-268F6E018E8F}" dt="2025-04-17T19:31:51.315" v="128" actId="20577"/>
          <ac:spMkLst>
            <pc:docMk/>
            <pc:sldMk cId="2819061990" sldId="256"/>
            <ac:spMk id="6" creationId="{6B2871E4-D4AC-9271-7ACF-CE3CBCA20BF7}"/>
          </ac:spMkLst>
        </pc:spChg>
      </pc:sldChg>
      <pc:sldChg chg="del">
        <pc:chgData name="Raysa Knight" userId="87b019da5b4ccf4e" providerId="LiveId" clId="{17EB3091-A6C5-4728-86D5-268F6E018E8F}" dt="2025-04-17T19:32:18.875" v="136" actId="47"/>
        <pc:sldMkLst>
          <pc:docMk/>
          <pc:sldMk cId="1397691707" sldId="293"/>
        </pc:sldMkLst>
      </pc:sldChg>
      <pc:sldChg chg="del">
        <pc:chgData name="Raysa Knight" userId="87b019da5b4ccf4e" providerId="LiveId" clId="{17EB3091-A6C5-4728-86D5-268F6E018E8F}" dt="2025-04-17T19:32:00.438" v="129" actId="47"/>
        <pc:sldMkLst>
          <pc:docMk/>
          <pc:sldMk cId="3617207247" sldId="313"/>
        </pc:sldMkLst>
      </pc:sldChg>
      <pc:sldChg chg="del">
        <pc:chgData name="Raysa Knight" userId="87b019da5b4ccf4e" providerId="LiveId" clId="{17EB3091-A6C5-4728-86D5-268F6E018E8F}" dt="2025-04-17T19:32:01.230" v="130" actId="47"/>
        <pc:sldMkLst>
          <pc:docMk/>
          <pc:sldMk cId="1512039862" sldId="314"/>
        </pc:sldMkLst>
      </pc:sldChg>
      <pc:sldChg chg="del">
        <pc:chgData name="Raysa Knight" userId="87b019da5b4ccf4e" providerId="LiveId" clId="{17EB3091-A6C5-4728-86D5-268F6E018E8F}" dt="2025-04-17T19:32:01.857" v="131" actId="47"/>
        <pc:sldMkLst>
          <pc:docMk/>
          <pc:sldMk cId="3052519908" sldId="315"/>
        </pc:sldMkLst>
      </pc:sldChg>
      <pc:sldChg chg="del">
        <pc:chgData name="Raysa Knight" userId="87b019da5b4ccf4e" providerId="LiveId" clId="{17EB3091-A6C5-4728-86D5-268F6E018E8F}" dt="2025-04-17T19:32:02.888" v="132" actId="47"/>
        <pc:sldMkLst>
          <pc:docMk/>
          <pc:sldMk cId="1915134845" sldId="316"/>
        </pc:sldMkLst>
      </pc:sldChg>
      <pc:sldChg chg="del">
        <pc:chgData name="Raysa Knight" userId="87b019da5b4ccf4e" providerId="LiveId" clId="{17EB3091-A6C5-4728-86D5-268F6E018E8F}" dt="2025-04-17T19:32:06.783" v="133" actId="47"/>
        <pc:sldMkLst>
          <pc:docMk/>
          <pc:sldMk cId="3787809423" sldId="317"/>
        </pc:sldMkLst>
      </pc:sldChg>
      <pc:sldChg chg="del">
        <pc:chgData name="Raysa Knight" userId="87b019da5b4ccf4e" providerId="LiveId" clId="{17EB3091-A6C5-4728-86D5-268F6E018E8F}" dt="2025-04-17T19:32:07.982" v="134" actId="47"/>
        <pc:sldMkLst>
          <pc:docMk/>
          <pc:sldMk cId="29467043" sldId="318"/>
        </pc:sldMkLst>
      </pc:sldChg>
      <pc:sldChg chg="del">
        <pc:chgData name="Raysa Knight" userId="87b019da5b4ccf4e" providerId="LiveId" clId="{17EB3091-A6C5-4728-86D5-268F6E018E8F}" dt="2025-04-17T19:32:09.171" v="135" actId="47"/>
        <pc:sldMkLst>
          <pc:docMk/>
          <pc:sldMk cId="1116563216" sldId="319"/>
        </pc:sldMkLst>
      </pc:sldChg>
      <pc:sldChg chg="addSp">
        <pc:chgData name="Raysa Knight" userId="87b019da5b4ccf4e" providerId="LiveId" clId="{17EB3091-A6C5-4728-86D5-268F6E018E8F}" dt="2025-04-18T00:44:49.752" v="246"/>
        <pc:sldMkLst>
          <pc:docMk/>
          <pc:sldMk cId="3136062226" sldId="320"/>
        </pc:sldMkLst>
      </pc:sldChg>
      <pc:sldChg chg="del">
        <pc:chgData name="Raysa Knight" userId="87b019da5b4ccf4e" providerId="LiveId" clId="{17EB3091-A6C5-4728-86D5-268F6E018E8F}" dt="2025-04-17T19:32:25.595" v="137" actId="47"/>
        <pc:sldMkLst>
          <pc:docMk/>
          <pc:sldMk cId="1225404840" sldId="321"/>
        </pc:sldMkLst>
      </pc:sldChg>
      <pc:sldChg chg="del">
        <pc:chgData name="Raysa Knight" userId="87b019da5b4ccf4e" providerId="LiveId" clId="{17EB3091-A6C5-4728-86D5-268F6E018E8F}" dt="2025-04-17T19:32:26.228" v="138" actId="47"/>
        <pc:sldMkLst>
          <pc:docMk/>
          <pc:sldMk cId="1737406413" sldId="322"/>
        </pc:sldMkLst>
      </pc:sldChg>
      <pc:sldChg chg="del">
        <pc:chgData name="Raysa Knight" userId="87b019da5b4ccf4e" providerId="LiveId" clId="{17EB3091-A6C5-4728-86D5-268F6E018E8F}" dt="2025-04-17T19:32:26.909" v="139" actId="47"/>
        <pc:sldMkLst>
          <pc:docMk/>
          <pc:sldMk cId="1845697573" sldId="323"/>
        </pc:sldMkLst>
      </pc:sldChg>
      <pc:sldChg chg="del">
        <pc:chgData name="Raysa Knight" userId="87b019da5b4ccf4e" providerId="LiveId" clId="{17EB3091-A6C5-4728-86D5-268F6E018E8F}" dt="2025-04-17T19:32:27.852" v="140" actId="47"/>
        <pc:sldMkLst>
          <pc:docMk/>
          <pc:sldMk cId="3858941734" sldId="324"/>
        </pc:sldMkLst>
      </pc:sldChg>
      <pc:sldChg chg="del">
        <pc:chgData name="Raysa Knight" userId="87b019da5b4ccf4e" providerId="LiveId" clId="{17EB3091-A6C5-4728-86D5-268F6E018E8F}" dt="2025-04-17T19:32:28.925" v="141" actId="47"/>
        <pc:sldMkLst>
          <pc:docMk/>
          <pc:sldMk cId="2576087643" sldId="325"/>
        </pc:sldMkLst>
      </pc:sldChg>
      <pc:sldChg chg="del">
        <pc:chgData name="Raysa Knight" userId="87b019da5b4ccf4e" providerId="LiveId" clId="{17EB3091-A6C5-4728-86D5-268F6E018E8F}" dt="2025-04-17T19:32:29.599" v="142" actId="47"/>
        <pc:sldMkLst>
          <pc:docMk/>
          <pc:sldMk cId="1185362446" sldId="326"/>
        </pc:sldMkLst>
      </pc:sldChg>
      <pc:sldChg chg="del">
        <pc:chgData name="Raysa Knight" userId="87b019da5b4ccf4e" providerId="LiveId" clId="{17EB3091-A6C5-4728-86D5-268F6E018E8F}" dt="2025-04-17T19:32:31.074" v="143" actId="47"/>
        <pc:sldMkLst>
          <pc:docMk/>
          <pc:sldMk cId="976177245" sldId="327"/>
        </pc:sldMkLst>
      </pc:sldChg>
      <pc:sldChg chg="del">
        <pc:chgData name="Raysa Knight" userId="87b019da5b4ccf4e" providerId="LiveId" clId="{17EB3091-A6C5-4728-86D5-268F6E018E8F}" dt="2025-04-17T19:32:31.716" v="144" actId="47"/>
        <pc:sldMkLst>
          <pc:docMk/>
          <pc:sldMk cId="1868535235" sldId="328"/>
        </pc:sldMkLst>
      </pc:sldChg>
      <pc:sldChg chg="del">
        <pc:chgData name="Raysa Knight" userId="87b019da5b4ccf4e" providerId="LiveId" clId="{17EB3091-A6C5-4728-86D5-268F6E018E8F}" dt="2025-04-17T19:32:32.724" v="145" actId="47"/>
        <pc:sldMkLst>
          <pc:docMk/>
          <pc:sldMk cId="4261415094" sldId="329"/>
        </pc:sldMkLst>
      </pc:sldChg>
      <pc:sldChg chg="addSp">
        <pc:chgData name="Raysa Knight" userId="87b019da5b4ccf4e" providerId="LiveId" clId="{17EB3091-A6C5-4728-86D5-268F6E018E8F}" dt="2025-04-18T00:44:49.752" v="246"/>
        <pc:sldMkLst>
          <pc:docMk/>
          <pc:sldMk cId="2060804122" sldId="330"/>
        </pc:sldMkLst>
      </pc:sldChg>
      <pc:sldChg chg="del">
        <pc:chgData name="Raysa Knight" userId="87b019da5b4ccf4e" providerId="LiveId" clId="{17EB3091-A6C5-4728-86D5-268F6E018E8F}" dt="2025-04-17T19:32:40.040" v="146" actId="47"/>
        <pc:sldMkLst>
          <pc:docMk/>
          <pc:sldMk cId="2500169341" sldId="331"/>
        </pc:sldMkLst>
      </pc:sldChg>
      <pc:sldChg chg="del">
        <pc:chgData name="Raysa Knight" userId="87b019da5b4ccf4e" providerId="LiveId" clId="{17EB3091-A6C5-4728-86D5-268F6E018E8F}" dt="2025-04-17T19:32:41.164" v="147" actId="47"/>
        <pc:sldMkLst>
          <pc:docMk/>
          <pc:sldMk cId="6954945" sldId="332"/>
        </pc:sldMkLst>
      </pc:sldChg>
      <pc:sldChg chg="del">
        <pc:chgData name="Raysa Knight" userId="87b019da5b4ccf4e" providerId="LiveId" clId="{17EB3091-A6C5-4728-86D5-268F6E018E8F}" dt="2025-04-17T19:32:44.412" v="148" actId="47"/>
        <pc:sldMkLst>
          <pc:docMk/>
          <pc:sldMk cId="1268243127" sldId="333"/>
        </pc:sldMkLst>
      </pc:sldChg>
      <pc:sldChg chg="del">
        <pc:chgData name="Raysa Knight" userId="87b019da5b4ccf4e" providerId="LiveId" clId="{17EB3091-A6C5-4728-86D5-268F6E018E8F}" dt="2025-04-17T19:32:45.426" v="149" actId="47"/>
        <pc:sldMkLst>
          <pc:docMk/>
          <pc:sldMk cId="3813764735" sldId="334"/>
        </pc:sldMkLst>
      </pc:sldChg>
      <pc:sldChg chg="del">
        <pc:chgData name="Raysa Knight" userId="87b019da5b4ccf4e" providerId="LiveId" clId="{17EB3091-A6C5-4728-86D5-268F6E018E8F}" dt="2025-04-17T19:32:46.557" v="150" actId="47"/>
        <pc:sldMkLst>
          <pc:docMk/>
          <pc:sldMk cId="2781328030" sldId="335"/>
        </pc:sldMkLst>
      </pc:sldChg>
      <pc:sldChg chg="del">
        <pc:chgData name="Raysa Knight" userId="87b019da5b4ccf4e" providerId="LiveId" clId="{17EB3091-A6C5-4728-86D5-268F6E018E8F}" dt="2025-04-17T19:32:47.625" v="151" actId="47"/>
        <pc:sldMkLst>
          <pc:docMk/>
          <pc:sldMk cId="2879206812" sldId="336"/>
        </pc:sldMkLst>
      </pc:sldChg>
      <pc:sldChg chg="addSp">
        <pc:chgData name="Raysa Knight" userId="87b019da5b4ccf4e" providerId="LiveId" clId="{17EB3091-A6C5-4728-86D5-268F6E018E8F}" dt="2025-04-18T00:44:49.752" v="246"/>
        <pc:sldMkLst>
          <pc:docMk/>
          <pc:sldMk cId="564099955" sldId="337"/>
        </pc:sldMkLst>
      </pc:sldChg>
      <pc:sldChg chg="del">
        <pc:chgData name="Raysa Knight" userId="87b019da5b4ccf4e" providerId="LiveId" clId="{17EB3091-A6C5-4728-86D5-268F6E018E8F}" dt="2025-04-17T19:32:51.413" v="152" actId="47"/>
        <pc:sldMkLst>
          <pc:docMk/>
          <pc:sldMk cId="2579563511" sldId="338"/>
        </pc:sldMkLst>
      </pc:sldChg>
      <pc:sldChg chg="addSp delSp modSp add mod">
        <pc:chgData name="Raysa Knight" userId="87b019da5b4ccf4e" providerId="LiveId" clId="{17EB3091-A6C5-4728-86D5-268F6E018E8F}" dt="2025-04-18T00:44:49.752" v="246"/>
        <pc:sldMkLst>
          <pc:docMk/>
          <pc:sldMk cId="2661670147" sldId="338"/>
        </pc:sldMkLst>
      </pc:sldChg>
      <pc:sldChg chg="addSp delSp modSp add mod">
        <pc:chgData name="Raysa Knight" userId="87b019da5b4ccf4e" providerId="LiveId" clId="{17EB3091-A6C5-4728-86D5-268F6E018E8F}" dt="2025-04-18T00:44:49.752" v="246"/>
        <pc:sldMkLst>
          <pc:docMk/>
          <pc:sldMk cId="2803620672" sldId="339"/>
        </pc:sldMkLst>
      </pc:sldChg>
      <pc:sldChg chg="new del">
        <pc:chgData name="Raysa Knight" userId="87b019da5b4ccf4e" providerId="LiveId" clId="{17EB3091-A6C5-4728-86D5-268F6E018E8F}" dt="2025-04-17T19:36:09.168" v="167" actId="680"/>
        <pc:sldMkLst>
          <pc:docMk/>
          <pc:sldMk cId="2999318267" sldId="339"/>
        </pc:sldMkLst>
      </pc:sldChg>
      <pc:sldChg chg="del">
        <pc:chgData name="Raysa Knight" userId="87b019da5b4ccf4e" providerId="LiveId" clId="{17EB3091-A6C5-4728-86D5-268F6E018E8F}" dt="2025-04-17T19:32:52.018" v="153" actId="47"/>
        <pc:sldMkLst>
          <pc:docMk/>
          <pc:sldMk cId="3632992023" sldId="339"/>
        </pc:sldMkLst>
      </pc:sldChg>
      <pc:sldChg chg="del">
        <pc:chgData name="Raysa Knight" userId="87b019da5b4ccf4e" providerId="LiveId" clId="{17EB3091-A6C5-4728-86D5-268F6E018E8F}" dt="2025-04-17T19:32:52.666" v="154" actId="47"/>
        <pc:sldMkLst>
          <pc:docMk/>
          <pc:sldMk cId="1090524636" sldId="340"/>
        </pc:sldMkLst>
      </pc:sldChg>
      <pc:sldChg chg="addSp delSp modSp add mod">
        <pc:chgData name="Raysa Knight" userId="87b019da5b4ccf4e" providerId="LiveId" clId="{17EB3091-A6C5-4728-86D5-268F6E018E8F}" dt="2025-04-18T00:44:49.752" v="246"/>
        <pc:sldMkLst>
          <pc:docMk/>
          <pc:sldMk cId="2137256322" sldId="340"/>
        </pc:sldMkLst>
      </pc:sldChg>
      <pc:sldChg chg="addSp delSp modSp add mod">
        <pc:chgData name="Raysa Knight" userId="87b019da5b4ccf4e" providerId="LiveId" clId="{17EB3091-A6C5-4728-86D5-268F6E018E8F}" dt="2025-04-18T00:44:49.752" v="246"/>
        <pc:sldMkLst>
          <pc:docMk/>
          <pc:sldMk cId="1128843517" sldId="341"/>
        </pc:sldMkLst>
      </pc:sldChg>
      <pc:sldChg chg="del">
        <pc:chgData name="Raysa Knight" userId="87b019da5b4ccf4e" providerId="LiveId" clId="{17EB3091-A6C5-4728-86D5-268F6E018E8F}" dt="2025-04-17T19:32:57.970" v="156" actId="47"/>
        <pc:sldMkLst>
          <pc:docMk/>
          <pc:sldMk cId="3992347877" sldId="341"/>
        </pc:sldMkLst>
      </pc:sldChg>
      <pc:sldChg chg="addSp delSp modSp add mod">
        <pc:chgData name="Raysa Knight" userId="87b019da5b4ccf4e" providerId="LiveId" clId="{17EB3091-A6C5-4728-86D5-268F6E018E8F}" dt="2025-04-17T19:40:55.878" v="199" actId="14100"/>
        <pc:sldMkLst>
          <pc:docMk/>
          <pc:sldMk cId="1085210371" sldId="342"/>
        </pc:sldMkLst>
      </pc:sldChg>
      <pc:sldChg chg="del">
        <pc:chgData name="Raysa Knight" userId="87b019da5b4ccf4e" providerId="LiveId" clId="{17EB3091-A6C5-4728-86D5-268F6E018E8F}" dt="2025-04-17T19:32:58.705" v="157" actId="47"/>
        <pc:sldMkLst>
          <pc:docMk/>
          <pc:sldMk cId="2101410920" sldId="342"/>
        </pc:sldMkLst>
      </pc:sldChg>
      <pc:sldChg chg="del">
        <pc:chgData name="Raysa Knight" userId="87b019da5b4ccf4e" providerId="LiveId" clId="{17EB3091-A6C5-4728-86D5-268F6E018E8F}" dt="2025-04-17T19:32:59.458" v="158" actId="47"/>
        <pc:sldMkLst>
          <pc:docMk/>
          <pc:sldMk cId="3590054676" sldId="343"/>
        </pc:sldMkLst>
      </pc:sldChg>
      <pc:sldChg chg="addSp delSp modSp add mod">
        <pc:chgData name="Raysa Knight" userId="87b019da5b4ccf4e" providerId="LiveId" clId="{17EB3091-A6C5-4728-86D5-268F6E018E8F}" dt="2025-04-18T00:44:49.752" v="246"/>
        <pc:sldMkLst>
          <pc:docMk/>
          <pc:sldMk cId="3699952174" sldId="343"/>
        </pc:sldMkLst>
      </pc:sldChg>
      <pc:sldChg chg="addSp delSp modSp add mod">
        <pc:chgData name="Raysa Knight" userId="87b019da5b4ccf4e" providerId="LiveId" clId="{17EB3091-A6C5-4728-86D5-268F6E018E8F}" dt="2025-04-17T19:43:14.084" v="214" actId="1076"/>
        <pc:sldMkLst>
          <pc:docMk/>
          <pc:sldMk cId="4046079515" sldId="344"/>
        </pc:sldMkLst>
      </pc:sldChg>
      <pc:sldChg chg="del">
        <pc:chgData name="Raysa Knight" userId="87b019da5b4ccf4e" providerId="LiveId" clId="{17EB3091-A6C5-4728-86D5-268F6E018E8F}" dt="2025-04-17T19:32:57.076" v="155" actId="47"/>
        <pc:sldMkLst>
          <pc:docMk/>
          <pc:sldMk cId="4154751828" sldId="344"/>
        </pc:sldMkLst>
      </pc:sldChg>
      <pc:sldChg chg="addSp delSp modSp add mod">
        <pc:chgData name="Raysa Knight" userId="87b019da5b4ccf4e" providerId="LiveId" clId="{17EB3091-A6C5-4728-86D5-268F6E018E8F}" dt="2025-04-18T00:44:49.752" v="246"/>
        <pc:sldMkLst>
          <pc:docMk/>
          <pc:sldMk cId="3450953506" sldId="345"/>
        </pc:sldMkLst>
      </pc:sldChg>
      <pc:sldChg chg="addSp delSp modSp add mod">
        <pc:chgData name="Raysa Knight" userId="87b019da5b4ccf4e" providerId="LiveId" clId="{17EB3091-A6C5-4728-86D5-268F6E018E8F}" dt="2025-04-18T00:44:49.752" v="246"/>
        <pc:sldMkLst>
          <pc:docMk/>
          <pc:sldMk cId="3909923377" sldId="346"/>
        </pc:sldMkLst>
      </pc:sldChg>
      <pc:sldChg chg="addSp delSp modSp add mod">
        <pc:chgData name="Raysa Knight" userId="87b019da5b4ccf4e" providerId="LiveId" clId="{17EB3091-A6C5-4728-86D5-268F6E018E8F}" dt="2025-04-18T00:44:49.752" v="246"/>
        <pc:sldMkLst>
          <pc:docMk/>
          <pc:sldMk cId="3126442076" sldId="347"/>
        </pc:sldMkLst>
      </pc:sldChg>
      <pc:sldChg chg="addSp delSp modSp add mod">
        <pc:chgData name="Raysa Knight" userId="87b019da5b4ccf4e" providerId="LiveId" clId="{17EB3091-A6C5-4728-86D5-268F6E018E8F}" dt="2025-04-18T00:44:49.752" v="246"/>
        <pc:sldMkLst>
          <pc:docMk/>
          <pc:sldMk cId="550612088" sldId="348"/>
        </pc:sldMkLst>
      </pc:sldChg>
      <pc:sldChg chg="addSp delSp new mod">
        <pc:chgData name="Raysa Knight" userId="87b019da5b4ccf4e" providerId="LiveId" clId="{17EB3091-A6C5-4728-86D5-268F6E018E8F}" dt="2025-04-18T00:44:49.752" v="246"/>
        <pc:sldMkLst>
          <pc:docMk/>
          <pc:sldMk cId="1028727979" sldId="349"/>
        </pc:sldMkLst>
      </pc:sldChg>
      <pc:sldChg chg="add">
        <pc:chgData name="Raysa Knight" userId="87b019da5b4ccf4e" providerId="LiveId" clId="{17EB3091-A6C5-4728-86D5-268F6E018E8F}" dt="2025-04-17T19:46:53.579" v="245"/>
        <pc:sldMkLst>
          <pc:docMk/>
          <pc:sldMk cId="2062488619" sldId="350"/>
        </pc:sldMkLst>
      </pc:sldChg>
    </pc:docChg>
  </pc:docChgLst>
  <pc:docChgLst>
    <pc:chgData name="Raysa Knight" userId="87b019da5b4ccf4e" providerId="LiveId" clId="{04302869-2062-40EA-8DC5-D963FFE615B0}"/>
    <pc:docChg chg="undo custSel addSld delSld modSld sldOrd">
      <pc:chgData name="Raysa Knight" userId="87b019da5b4ccf4e" providerId="LiveId" clId="{04302869-2062-40EA-8DC5-D963FFE615B0}" dt="2025-05-01T02:59:05.677" v="877"/>
      <pc:docMkLst>
        <pc:docMk/>
      </pc:docMkLst>
      <pc:sldChg chg="addSp modSp mod">
        <pc:chgData name="Raysa Knight" userId="87b019da5b4ccf4e" providerId="LiveId" clId="{04302869-2062-40EA-8DC5-D963FFE615B0}" dt="2025-04-27T00:03:31.453" v="816" actId="1076"/>
        <pc:sldMkLst>
          <pc:docMk/>
          <pc:sldMk cId="2819061990" sldId="256"/>
        </pc:sldMkLst>
        <pc:spChg chg="mod">
          <ac:chgData name="Raysa Knight" userId="87b019da5b4ccf4e" providerId="LiveId" clId="{04302869-2062-40EA-8DC5-D963FFE615B0}" dt="2025-04-27T00:03:24.238" v="814" actId="14100"/>
          <ac:spMkLst>
            <pc:docMk/>
            <pc:sldMk cId="2819061990" sldId="256"/>
            <ac:spMk id="3" creationId="{BA657B60-DE69-DB80-E3A1-04F36E2F1724}"/>
          </ac:spMkLst>
        </pc:spChg>
        <pc:spChg chg="mod">
          <ac:chgData name="Raysa Knight" userId="87b019da5b4ccf4e" providerId="LiveId" clId="{04302869-2062-40EA-8DC5-D963FFE615B0}" dt="2025-04-27T00:03:31.453" v="816" actId="1076"/>
          <ac:spMkLst>
            <pc:docMk/>
            <pc:sldMk cId="2819061990" sldId="256"/>
            <ac:spMk id="6" creationId="{6B2871E4-D4AC-9271-7ACF-CE3CBCA20BF7}"/>
          </ac:spMkLst>
        </pc:spChg>
        <pc:spChg chg="add mod">
          <ac:chgData name="Raysa Knight" userId="87b019da5b4ccf4e" providerId="LiveId" clId="{04302869-2062-40EA-8DC5-D963FFE615B0}" dt="2025-04-27T00:03:15.401" v="812"/>
          <ac:spMkLst>
            <pc:docMk/>
            <pc:sldMk cId="2819061990" sldId="256"/>
            <ac:spMk id="9" creationId="{BAD29255-B2E1-D198-A430-A43B44A1D9A3}"/>
          </ac:spMkLst>
        </pc:spChg>
        <pc:spChg chg="add mod">
          <ac:chgData name="Raysa Knight" userId="87b019da5b4ccf4e" providerId="LiveId" clId="{04302869-2062-40EA-8DC5-D963FFE615B0}" dt="2025-04-27T00:03:15.401" v="812"/>
          <ac:spMkLst>
            <pc:docMk/>
            <pc:sldMk cId="2819061990" sldId="256"/>
            <ac:spMk id="11" creationId="{204869DA-9B74-0EAC-E99F-829AEBDE6F3A}"/>
          </ac:spMkLst>
        </pc:spChg>
        <pc:spChg chg="add mod">
          <ac:chgData name="Raysa Knight" userId="87b019da5b4ccf4e" providerId="LiveId" clId="{04302869-2062-40EA-8DC5-D963FFE615B0}" dt="2025-04-27T00:03:15.401" v="812"/>
          <ac:spMkLst>
            <pc:docMk/>
            <pc:sldMk cId="2819061990" sldId="256"/>
            <ac:spMk id="12" creationId="{5CDEF2D0-E8AA-57BC-A910-514EDC050E46}"/>
          </ac:spMkLst>
        </pc:spChg>
        <pc:spChg chg="add mod">
          <ac:chgData name="Raysa Knight" userId="87b019da5b4ccf4e" providerId="LiveId" clId="{04302869-2062-40EA-8DC5-D963FFE615B0}" dt="2025-04-27T00:03:15.401" v="812"/>
          <ac:spMkLst>
            <pc:docMk/>
            <pc:sldMk cId="2819061990" sldId="256"/>
            <ac:spMk id="13" creationId="{5AC8C446-94D3-BCE0-0A93-04D35796CEE7}"/>
          </ac:spMkLst>
        </pc:spChg>
        <pc:spChg chg="add mod">
          <ac:chgData name="Raysa Knight" userId="87b019da5b4ccf4e" providerId="LiveId" clId="{04302869-2062-40EA-8DC5-D963FFE615B0}" dt="2025-04-27T00:03:15.401" v="812"/>
          <ac:spMkLst>
            <pc:docMk/>
            <pc:sldMk cId="2819061990" sldId="256"/>
            <ac:spMk id="15" creationId="{A27D5C34-78B5-2FB3-EB90-93DECB7DA769}"/>
          </ac:spMkLst>
        </pc:spChg>
        <pc:spChg chg="add mod">
          <ac:chgData name="Raysa Knight" userId="87b019da5b4ccf4e" providerId="LiveId" clId="{04302869-2062-40EA-8DC5-D963FFE615B0}" dt="2025-04-27T00:03:15.401" v="812"/>
          <ac:spMkLst>
            <pc:docMk/>
            <pc:sldMk cId="2819061990" sldId="256"/>
            <ac:spMk id="16" creationId="{9659A583-609D-5F70-B520-A89B5049915F}"/>
          </ac:spMkLst>
        </pc:spChg>
        <pc:spChg chg="add mod">
          <ac:chgData name="Raysa Knight" userId="87b019da5b4ccf4e" providerId="LiveId" clId="{04302869-2062-40EA-8DC5-D963FFE615B0}" dt="2025-04-27T00:03:15.401" v="812"/>
          <ac:spMkLst>
            <pc:docMk/>
            <pc:sldMk cId="2819061990" sldId="256"/>
            <ac:spMk id="17" creationId="{502D92B2-D000-C758-7B15-22C88F0A4551}"/>
          </ac:spMkLst>
        </pc:spChg>
        <pc:spChg chg="add mod">
          <ac:chgData name="Raysa Knight" userId="87b019da5b4ccf4e" providerId="LiveId" clId="{04302869-2062-40EA-8DC5-D963FFE615B0}" dt="2025-04-27T00:03:15.401" v="812"/>
          <ac:spMkLst>
            <pc:docMk/>
            <pc:sldMk cId="2819061990" sldId="256"/>
            <ac:spMk id="18" creationId="{5FE8A8CD-34CA-96F2-A3AD-A5206C552CA7}"/>
          </ac:spMkLst>
        </pc:spChg>
        <pc:spChg chg="add mod">
          <ac:chgData name="Raysa Knight" userId="87b019da5b4ccf4e" providerId="LiveId" clId="{04302869-2062-40EA-8DC5-D963FFE615B0}" dt="2025-04-27T00:03:15.401" v="812"/>
          <ac:spMkLst>
            <pc:docMk/>
            <pc:sldMk cId="2819061990" sldId="256"/>
            <ac:spMk id="23" creationId="{37EB493D-27FD-802B-3AB7-C895D3945369}"/>
          </ac:spMkLst>
        </pc:spChg>
        <pc:spChg chg="add mod">
          <ac:chgData name="Raysa Knight" userId="87b019da5b4ccf4e" providerId="LiveId" clId="{04302869-2062-40EA-8DC5-D963FFE615B0}" dt="2025-04-27T00:03:15.401" v="812"/>
          <ac:spMkLst>
            <pc:docMk/>
            <pc:sldMk cId="2819061990" sldId="256"/>
            <ac:spMk id="26" creationId="{81A00BA4-F122-A342-E07A-45A092DBD597}"/>
          </ac:spMkLst>
        </pc:spChg>
        <pc:grpChg chg="mod">
          <ac:chgData name="Raysa Knight" userId="87b019da5b4ccf4e" providerId="LiveId" clId="{04302869-2062-40EA-8DC5-D963FFE615B0}" dt="2025-04-27T00:03:28.110" v="815" actId="14100"/>
          <ac:grpSpMkLst>
            <pc:docMk/>
            <pc:sldMk cId="2819061990" sldId="256"/>
            <ac:grpSpMk id="2" creationId="{1803E732-BFC7-C5EF-9E92-936EE1F5D240}"/>
          </ac:grpSpMkLst>
        </pc:grpChg>
      </pc:sldChg>
      <pc:sldChg chg="addSp delSp modSp add mod ord">
        <pc:chgData name="Raysa Knight" userId="87b019da5b4ccf4e" providerId="LiveId" clId="{04302869-2062-40EA-8DC5-D963FFE615B0}" dt="2025-05-01T00:53:06.508" v="825"/>
        <pc:sldMkLst>
          <pc:docMk/>
          <pc:sldMk cId="161396426" sldId="257"/>
        </pc:sldMkLst>
        <pc:spChg chg="add mod">
          <ac:chgData name="Raysa Knight" userId="87b019da5b4ccf4e" providerId="LiveId" clId="{04302869-2062-40EA-8DC5-D963FFE615B0}" dt="2025-04-26T23:29:38.275" v="527" actId="1076"/>
          <ac:spMkLst>
            <pc:docMk/>
            <pc:sldMk cId="161396426" sldId="257"/>
            <ac:spMk id="13" creationId="{E8B449C3-7718-4ED1-51B4-B5D175E6EF92}"/>
          </ac:spMkLst>
        </pc:spChg>
        <pc:picChg chg="add mod">
          <ac:chgData name="Raysa Knight" userId="87b019da5b4ccf4e" providerId="LiveId" clId="{04302869-2062-40EA-8DC5-D963FFE615B0}" dt="2025-04-26T23:29:50.649" v="530" actId="14100"/>
          <ac:picMkLst>
            <pc:docMk/>
            <pc:sldMk cId="161396426" sldId="257"/>
            <ac:picMk id="11" creationId="{38F6C7BB-3218-A63C-FBC4-B118AADD72C1}"/>
          </ac:picMkLst>
        </pc:picChg>
        <pc:inkChg chg="add">
          <ac:chgData name="Raysa Knight" userId="87b019da5b4ccf4e" providerId="LiveId" clId="{04302869-2062-40EA-8DC5-D963FFE615B0}" dt="2025-05-01T00:53:06.508" v="825"/>
          <ac:inkMkLst>
            <pc:docMk/>
            <pc:sldMk cId="161396426" sldId="257"/>
            <ac:inkMk id="2" creationId="{A20BA6E7-BFED-32D3-D8C9-7A5D6CC1B0CB}"/>
          </ac:inkMkLst>
        </pc:inkChg>
      </pc:sldChg>
      <pc:sldChg chg="del">
        <pc:chgData name="Raysa Knight" userId="87b019da5b4ccf4e" providerId="LiveId" clId="{04302869-2062-40EA-8DC5-D963FFE615B0}" dt="2025-04-26T22:50:53.242" v="65" actId="47"/>
        <pc:sldMkLst>
          <pc:docMk/>
          <pc:sldMk cId="4140970394" sldId="257"/>
        </pc:sldMkLst>
      </pc:sldChg>
      <pc:sldChg chg="del">
        <pc:chgData name="Raysa Knight" userId="87b019da5b4ccf4e" providerId="LiveId" clId="{04302869-2062-40EA-8DC5-D963FFE615B0}" dt="2025-04-26T22:50:53.467" v="66" actId="47"/>
        <pc:sldMkLst>
          <pc:docMk/>
          <pc:sldMk cId="3531460567" sldId="258"/>
        </pc:sldMkLst>
      </pc:sldChg>
      <pc:sldChg chg="delSp new del mod">
        <pc:chgData name="Raysa Knight" userId="87b019da5b4ccf4e" providerId="LiveId" clId="{04302869-2062-40EA-8DC5-D963FFE615B0}" dt="2025-04-26T22:52:50.150" v="111" actId="47"/>
        <pc:sldMkLst>
          <pc:docMk/>
          <pc:sldMk cId="3729405542" sldId="258"/>
        </pc:sldMkLst>
      </pc:sldChg>
      <pc:sldChg chg="addSp delSp modSp add mod">
        <pc:chgData name="Raysa Knight" userId="87b019da5b4ccf4e" providerId="LiveId" clId="{04302869-2062-40EA-8DC5-D963FFE615B0}" dt="2025-05-01T00:53:06.508" v="825"/>
        <pc:sldMkLst>
          <pc:docMk/>
          <pc:sldMk cId="3939398415" sldId="258"/>
        </pc:sldMkLst>
        <pc:spChg chg="add mod">
          <ac:chgData name="Raysa Knight" userId="87b019da5b4ccf4e" providerId="LiveId" clId="{04302869-2062-40EA-8DC5-D963FFE615B0}" dt="2025-04-26T22:53:30.437" v="120" actId="1076"/>
          <ac:spMkLst>
            <pc:docMk/>
            <pc:sldMk cId="3939398415" sldId="258"/>
            <ac:spMk id="3" creationId="{72AEE288-A19C-095A-16D8-3840831D8BAB}"/>
          </ac:spMkLst>
        </pc:spChg>
        <pc:inkChg chg="add">
          <ac:chgData name="Raysa Knight" userId="87b019da5b4ccf4e" providerId="LiveId" clId="{04302869-2062-40EA-8DC5-D963FFE615B0}" dt="2025-05-01T00:53:06.508" v="825"/>
          <ac:inkMkLst>
            <pc:docMk/>
            <pc:sldMk cId="3939398415" sldId="258"/>
            <ac:inkMk id="2" creationId="{67682DB1-BD1C-006C-A492-96270EB83972}"/>
          </ac:inkMkLst>
        </pc:inkChg>
      </pc:sldChg>
      <pc:sldChg chg="addSp delSp modSp add mod">
        <pc:chgData name="Raysa Knight" userId="87b019da5b4ccf4e" providerId="LiveId" clId="{04302869-2062-40EA-8DC5-D963FFE615B0}" dt="2025-05-01T01:19:46.923" v="828"/>
        <pc:sldMkLst>
          <pc:docMk/>
          <pc:sldMk cId="580410656" sldId="259"/>
        </pc:sldMkLst>
        <pc:spChg chg="add mod">
          <ac:chgData name="Raysa Knight" userId="87b019da5b4ccf4e" providerId="LiveId" clId="{04302869-2062-40EA-8DC5-D963FFE615B0}" dt="2025-05-01T00:53:19.180" v="827" actId="20577"/>
          <ac:spMkLst>
            <pc:docMk/>
            <pc:sldMk cId="580410656" sldId="259"/>
            <ac:spMk id="4" creationId="{609C96B0-9679-E538-0C82-DD825502E26B}"/>
          </ac:spMkLst>
        </pc:spChg>
        <pc:inkChg chg="add">
          <ac:chgData name="Raysa Knight" userId="87b019da5b4ccf4e" providerId="LiveId" clId="{04302869-2062-40EA-8DC5-D963FFE615B0}" dt="2025-05-01T01:19:46.923" v="828"/>
          <ac:inkMkLst>
            <pc:docMk/>
            <pc:sldMk cId="580410656" sldId="259"/>
            <ac:inkMk id="2" creationId="{DB7EDC83-1C4A-9C29-D8E3-0BD7EA92868E}"/>
          </ac:inkMkLst>
        </pc:inkChg>
      </pc:sldChg>
      <pc:sldChg chg="del">
        <pc:chgData name="Raysa Knight" userId="87b019da5b4ccf4e" providerId="LiveId" clId="{04302869-2062-40EA-8DC5-D963FFE615B0}" dt="2025-04-26T22:50:53.690" v="67" actId="47"/>
        <pc:sldMkLst>
          <pc:docMk/>
          <pc:sldMk cId="3523103694" sldId="259"/>
        </pc:sldMkLst>
      </pc:sldChg>
      <pc:sldChg chg="addSp delSp modSp add mod">
        <pc:chgData name="Raysa Knight" userId="87b019da5b4ccf4e" providerId="LiveId" clId="{04302869-2062-40EA-8DC5-D963FFE615B0}" dt="2025-05-01T01:19:46.923" v="828"/>
        <pc:sldMkLst>
          <pc:docMk/>
          <pc:sldMk cId="525341355" sldId="260"/>
        </pc:sldMkLst>
        <pc:spChg chg="add mod">
          <ac:chgData name="Raysa Knight" userId="87b019da5b4ccf4e" providerId="LiveId" clId="{04302869-2062-40EA-8DC5-D963FFE615B0}" dt="2025-04-26T22:55:49.389" v="165" actId="1076"/>
          <ac:spMkLst>
            <pc:docMk/>
            <pc:sldMk cId="525341355" sldId="260"/>
            <ac:spMk id="3" creationId="{A6499527-3097-7AA2-0BEB-DB21C86416D8}"/>
          </ac:spMkLst>
        </pc:spChg>
        <pc:picChg chg="mod">
          <ac:chgData name="Raysa Knight" userId="87b019da5b4ccf4e" providerId="LiveId" clId="{04302869-2062-40EA-8DC5-D963FFE615B0}" dt="2025-04-26T22:55:40.321" v="160" actId="1076"/>
          <ac:picMkLst>
            <pc:docMk/>
            <pc:sldMk cId="525341355" sldId="260"/>
            <ac:picMk id="5" creationId="{86AC8835-4C09-C985-5C75-157EB0DB44E3}"/>
          </ac:picMkLst>
        </pc:picChg>
        <pc:inkChg chg="add">
          <ac:chgData name="Raysa Knight" userId="87b019da5b4ccf4e" providerId="LiveId" clId="{04302869-2062-40EA-8DC5-D963FFE615B0}" dt="2025-05-01T01:19:46.923" v="828"/>
          <ac:inkMkLst>
            <pc:docMk/>
            <pc:sldMk cId="525341355" sldId="260"/>
            <ac:inkMk id="2" creationId="{965777EA-B54D-F4CC-B183-42B8C559137D}"/>
          </ac:inkMkLst>
        </pc:inkChg>
      </pc:sldChg>
      <pc:sldChg chg="del">
        <pc:chgData name="Raysa Knight" userId="87b019da5b4ccf4e" providerId="LiveId" clId="{04302869-2062-40EA-8DC5-D963FFE615B0}" dt="2025-04-26T22:50:53.929" v="68" actId="47"/>
        <pc:sldMkLst>
          <pc:docMk/>
          <pc:sldMk cId="537933211" sldId="260"/>
        </pc:sldMkLst>
      </pc:sldChg>
      <pc:sldChg chg="del">
        <pc:chgData name="Raysa Knight" userId="87b019da5b4ccf4e" providerId="LiveId" clId="{04302869-2062-40EA-8DC5-D963FFE615B0}" dt="2025-04-26T22:50:54.144" v="69" actId="47"/>
        <pc:sldMkLst>
          <pc:docMk/>
          <pc:sldMk cId="3253952811" sldId="261"/>
        </pc:sldMkLst>
      </pc:sldChg>
      <pc:sldChg chg="addSp delSp modSp add mod">
        <pc:chgData name="Raysa Knight" userId="87b019da5b4ccf4e" providerId="LiveId" clId="{04302869-2062-40EA-8DC5-D963FFE615B0}" dt="2025-05-01T02:59:05.677" v="877"/>
        <pc:sldMkLst>
          <pc:docMk/>
          <pc:sldMk cId="3853557034" sldId="261"/>
        </pc:sldMkLst>
        <pc:spChg chg="add mod">
          <ac:chgData name="Raysa Knight" userId="87b019da5b4ccf4e" providerId="LiveId" clId="{04302869-2062-40EA-8DC5-D963FFE615B0}" dt="2025-04-26T22:58:29.422" v="198" actId="14100"/>
          <ac:spMkLst>
            <pc:docMk/>
            <pc:sldMk cId="3853557034" sldId="261"/>
            <ac:spMk id="15" creationId="{7E40A340-1358-03C5-A588-FCA0899BA1FD}"/>
          </ac:spMkLst>
        </pc:spChg>
        <pc:grpChg chg="del mod">
          <ac:chgData name="Raysa Knight" userId="87b019da5b4ccf4e" providerId="LiveId" clId="{04302869-2062-40EA-8DC5-D963FFE615B0}" dt="2025-05-01T02:58:58.296" v="870" actId="478"/>
          <ac:grpSpMkLst>
            <pc:docMk/>
            <pc:sldMk cId="3853557034" sldId="261"/>
            <ac:grpSpMk id="8" creationId="{9FA2408D-23D5-6214-B488-AF03C1E54229}"/>
          </ac:grpSpMkLst>
        </pc:grpChg>
        <pc:grpChg chg="del mod">
          <ac:chgData name="Raysa Knight" userId="87b019da5b4ccf4e" providerId="LiveId" clId="{04302869-2062-40EA-8DC5-D963FFE615B0}" dt="2025-05-01T02:59:05.677" v="877"/>
          <ac:grpSpMkLst>
            <pc:docMk/>
            <pc:sldMk cId="3853557034" sldId="261"/>
            <ac:grpSpMk id="14" creationId="{09AFD848-6436-8C2A-4087-22F7A7698B22}"/>
          </ac:grpSpMkLst>
        </pc:grpChg>
        <pc:grpChg chg="mod">
          <ac:chgData name="Raysa Knight" userId="87b019da5b4ccf4e" providerId="LiveId" clId="{04302869-2062-40EA-8DC5-D963FFE615B0}" dt="2025-05-01T02:59:05.677" v="877"/>
          <ac:grpSpMkLst>
            <pc:docMk/>
            <pc:sldMk cId="3853557034" sldId="261"/>
            <ac:grpSpMk id="18" creationId="{3961E913-3C8F-6FC1-6642-0E5C408EE34B}"/>
          </ac:grpSpMkLst>
        </pc:grpChg>
        <pc:picChg chg="add mod">
          <ac:chgData name="Raysa Knight" userId="87b019da5b4ccf4e" providerId="LiveId" clId="{04302869-2062-40EA-8DC5-D963FFE615B0}" dt="2025-04-26T22:58:24.319" v="196" actId="14100"/>
          <ac:picMkLst>
            <pc:docMk/>
            <pc:sldMk cId="3853557034" sldId="261"/>
            <ac:picMk id="12" creationId="{382F6410-C699-1D3A-8DB5-D5270CA620A3}"/>
          </ac:picMkLst>
        </pc:picChg>
        <pc:picChg chg="add mod">
          <ac:chgData name="Raysa Knight" userId="87b019da5b4ccf4e" providerId="LiveId" clId="{04302869-2062-40EA-8DC5-D963FFE615B0}" dt="2025-04-26T22:58:17.574" v="194" actId="1076"/>
          <ac:picMkLst>
            <pc:docMk/>
            <pc:sldMk cId="3853557034" sldId="261"/>
            <ac:picMk id="13" creationId="{04153657-11A6-3545-DF0D-C88FA9F81F1B}"/>
          </ac:picMkLst>
        </pc:picChg>
        <pc:inkChg chg="add del">
          <ac:chgData name="Raysa Knight" userId="87b019da5b4ccf4e" providerId="LiveId" clId="{04302869-2062-40EA-8DC5-D963FFE615B0}" dt="2025-05-01T02:55:31.364" v="830" actId="478"/>
          <ac:inkMkLst>
            <pc:docMk/>
            <pc:sldMk cId="3853557034" sldId="261"/>
            <ac:inkMk id="2" creationId="{6B38D5A3-191F-8D13-4C0B-CEA886C031BB}"/>
          </ac:inkMkLst>
        </pc:inkChg>
        <pc:inkChg chg="add del">
          <ac:chgData name="Raysa Knight" userId="87b019da5b4ccf4e" providerId="LiveId" clId="{04302869-2062-40EA-8DC5-D963FFE615B0}" dt="2025-05-01T02:58:55.071" v="869" actId="478"/>
          <ac:inkMkLst>
            <pc:docMk/>
            <pc:sldMk cId="3853557034" sldId="261"/>
            <ac:inkMk id="3" creationId="{B80F93C5-FF86-CB57-2D39-6C2246DCC98B}"/>
          </ac:inkMkLst>
        </pc:inkChg>
        <pc:inkChg chg="add mod">
          <ac:chgData name="Raysa Knight" userId="87b019da5b4ccf4e" providerId="LiveId" clId="{04302869-2062-40EA-8DC5-D963FFE615B0}" dt="2025-05-01T02:55:46.854" v="835"/>
          <ac:inkMkLst>
            <pc:docMk/>
            <pc:sldMk cId="3853557034" sldId="261"/>
            <ac:inkMk id="4" creationId="{9B04649F-51D0-1514-3B8F-9E4CBED21EA1}"/>
          </ac:inkMkLst>
        </pc:inkChg>
        <pc:inkChg chg="add mod">
          <ac:chgData name="Raysa Knight" userId="87b019da5b4ccf4e" providerId="LiveId" clId="{04302869-2062-40EA-8DC5-D963FFE615B0}" dt="2025-05-01T02:55:46.854" v="835"/>
          <ac:inkMkLst>
            <pc:docMk/>
            <pc:sldMk cId="3853557034" sldId="261"/>
            <ac:inkMk id="6" creationId="{E98C6950-4E05-27AF-7BC9-54F977700883}"/>
          </ac:inkMkLst>
        </pc:inkChg>
        <pc:inkChg chg="add mod">
          <ac:chgData name="Raysa Knight" userId="87b019da5b4ccf4e" providerId="LiveId" clId="{04302869-2062-40EA-8DC5-D963FFE615B0}" dt="2025-05-01T02:55:46.854" v="835"/>
          <ac:inkMkLst>
            <pc:docMk/>
            <pc:sldMk cId="3853557034" sldId="261"/>
            <ac:inkMk id="7" creationId="{C9E49E44-13A0-BA0A-36AF-C8EA10BE6F2E}"/>
          </ac:inkMkLst>
        </pc:inkChg>
        <pc:inkChg chg="add mod">
          <ac:chgData name="Raysa Knight" userId="87b019da5b4ccf4e" providerId="LiveId" clId="{04302869-2062-40EA-8DC5-D963FFE615B0}" dt="2025-05-01T02:59:05.677" v="877"/>
          <ac:inkMkLst>
            <pc:docMk/>
            <pc:sldMk cId="3853557034" sldId="261"/>
            <ac:inkMk id="9" creationId="{1017F20A-7DDC-ECC1-BA18-6BD89BE04C7B}"/>
          </ac:inkMkLst>
        </pc:inkChg>
        <pc:inkChg chg="add mod">
          <ac:chgData name="Raysa Knight" userId="87b019da5b4ccf4e" providerId="LiveId" clId="{04302869-2062-40EA-8DC5-D963FFE615B0}" dt="2025-05-01T02:59:05.677" v="877"/>
          <ac:inkMkLst>
            <pc:docMk/>
            <pc:sldMk cId="3853557034" sldId="261"/>
            <ac:inkMk id="10" creationId="{EC313B6A-1DC5-0E34-2316-6D9A99358BDF}"/>
          </ac:inkMkLst>
        </pc:inkChg>
        <pc:inkChg chg="add mod">
          <ac:chgData name="Raysa Knight" userId="87b019da5b4ccf4e" providerId="LiveId" clId="{04302869-2062-40EA-8DC5-D963FFE615B0}" dt="2025-05-01T02:59:05.677" v="877"/>
          <ac:inkMkLst>
            <pc:docMk/>
            <pc:sldMk cId="3853557034" sldId="261"/>
            <ac:inkMk id="11" creationId="{6AF96B11-EADD-F5F5-4512-268D452E2C4B}"/>
          </ac:inkMkLst>
        </pc:inkChg>
        <pc:inkChg chg="add mod">
          <ac:chgData name="Raysa Knight" userId="87b019da5b4ccf4e" providerId="LiveId" clId="{04302869-2062-40EA-8DC5-D963FFE615B0}" dt="2025-05-01T02:59:05.677" v="877"/>
          <ac:inkMkLst>
            <pc:docMk/>
            <pc:sldMk cId="3853557034" sldId="261"/>
            <ac:inkMk id="16" creationId="{37BE2B4A-DD60-847B-34B3-84FEEDF6146B}"/>
          </ac:inkMkLst>
        </pc:inkChg>
        <pc:inkChg chg="add mod">
          <ac:chgData name="Raysa Knight" userId="87b019da5b4ccf4e" providerId="LiveId" clId="{04302869-2062-40EA-8DC5-D963FFE615B0}" dt="2025-05-01T02:59:05.677" v="877"/>
          <ac:inkMkLst>
            <pc:docMk/>
            <pc:sldMk cId="3853557034" sldId="261"/>
            <ac:inkMk id="17" creationId="{87C55F5D-EC99-7ABD-47EB-D3825FF474AE}"/>
          </ac:inkMkLst>
        </pc:inkChg>
      </pc:sldChg>
      <pc:sldChg chg="addSp delSp modSp add mod">
        <pc:chgData name="Raysa Knight" userId="87b019da5b4ccf4e" providerId="LiveId" clId="{04302869-2062-40EA-8DC5-D963FFE615B0}" dt="2025-05-01T02:58:48.513" v="868"/>
        <pc:sldMkLst>
          <pc:docMk/>
          <pc:sldMk cId="1906384757" sldId="262"/>
        </pc:sldMkLst>
        <pc:spChg chg="add mod">
          <ac:chgData name="Raysa Knight" userId="87b019da5b4ccf4e" providerId="LiveId" clId="{04302869-2062-40EA-8DC5-D963FFE615B0}" dt="2025-04-26T22:59:43.150" v="233" actId="20577"/>
          <ac:spMkLst>
            <pc:docMk/>
            <pc:sldMk cId="1906384757" sldId="262"/>
            <ac:spMk id="3" creationId="{F1BF1B1B-C9B4-6F9D-5183-B23750FB612B}"/>
          </ac:spMkLst>
        </pc:spChg>
        <pc:grpChg chg="del mod">
          <ac:chgData name="Raysa Knight" userId="87b019da5b4ccf4e" providerId="LiveId" clId="{04302869-2062-40EA-8DC5-D963FFE615B0}" dt="2025-05-01T02:56:12.354" v="843"/>
          <ac:grpSpMkLst>
            <pc:docMk/>
            <pc:sldMk cId="1906384757" sldId="262"/>
            <ac:grpSpMk id="8" creationId="{21308B19-96BF-64F8-DA62-A30B04F1D993}"/>
          </ac:grpSpMkLst>
        </pc:grpChg>
        <pc:grpChg chg="del mod">
          <ac:chgData name="Raysa Knight" userId="87b019da5b4ccf4e" providerId="LiveId" clId="{04302869-2062-40EA-8DC5-D963FFE615B0}" dt="2025-05-01T02:58:43.920" v="864" actId="478"/>
          <ac:grpSpMkLst>
            <pc:docMk/>
            <pc:sldMk cId="1906384757" sldId="262"/>
            <ac:grpSpMk id="11" creationId="{8744AE67-2AB9-0A61-CAE1-13875817F43A}"/>
          </ac:grpSpMkLst>
        </pc:grpChg>
        <pc:grpChg chg="mod">
          <ac:chgData name="Raysa Knight" userId="87b019da5b4ccf4e" providerId="LiveId" clId="{04302869-2062-40EA-8DC5-D963FFE615B0}" dt="2025-05-01T02:58:48.513" v="868"/>
          <ac:grpSpMkLst>
            <pc:docMk/>
            <pc:sldMk cId="1906384757" sldId="262"/>
            <ac:grpSpMk id="15" creationId="{00AE1DBF-4172-B8E0-2243-A4CCA965DAE8}"/>
          </ac:grpSpMkLst>
        </pc:grpChg>
        <pc:inkChg chg="add del">
          <ac:chgData name="Raysa Knight" userId="87b019da5b4ccf4e" providerId="LiveId" clId="{04302869-2062-40EA-8DC5-D963FFE615B0}" dt="2025-05-01T02:56:05.627" v="836" actId="478"/>
          <ac:inkMkLst>
            <pc:docMk/>
            <pc:sldMk cId="1906384757" sldId="262"/>
            <ac:inkMk id="2" creationId="{047CACE6-3FCD-A7DC-AE62-2D0037AFABE1}"/>
          </ac:inkMkLst>
        </pc:inkChg>
        <pc:inkChg chg="add mod">
          <ac:chgData name="Raysa Knight" userId="87b019da5b4ccf4e" providerId="LiveId" clId="{04302869-2062-40EA-8DC5-D963FFE615B0}" dt="2025-05-01T02:56:12.354" v="843"/>
          <ac:inkMkLst>
            <pc:docMk/>
            <pc:sldMk cId="1906384757" sldId="262"/>
            <ac:inkMk id="4" creationId="{FF6D5090-9524-734D-542B-CAE79147FA75}"/>
          </ac:inkMkLst>
        </pc:inkChg>
        <pc:inkChg chg="add mod">
          <ac:chgData name="Raysa Knight" userId="87b019da5b4ccf4e" providerId="LiveId" clId="{04302869-2062-40EA-8DC5-D963FFE615B0}" dt="2025-05-01T02:56:12.354" v="843"/>
          <ac:inkMkLst>
            <pc:docMk/>
            <pc:sldMk cId="1906384757" sldId="262"/>
            <ac:inkMk id="6" creationId="{3E6A9EA0-2F0C-BE77-62C6-2B59C0893480}"/>
          </ac:inkMkLst>
        </pc:inkChg>
        <pc:inkChg chg="add mod">
          <ac:chgData name="Raysa Knight" userId="87b019da5b4ccf4e" providerId="LiveId" clId="{04302869-2062-40EA-8DC5-D963FFE615B0}" dt="2025-05-01T02:56:12.354" v="843"/>
          <ac:inkMkLst>
            <pc:docMk/>
            <pc:sldMk cId="1906384757" sldId="262"/>
            <ac:inkMk id="7" creationId="{07817F5E-35BD-2D99-7B2D-479DE66E739C}"/>
          </ac:inkMkLst>
        </pc:inkChg>
        <pc:inkChg chg="add mod">
          <ac:chgData name="Raysa Knight" userId="87b019da5b4ccf4e" providerId="LiveId" clId="{04302869-2062-40EA-8DC5-D963FFE615B0}" dt="2025-05-01T02:56:12.354" v="843"/>
          <ac:inkMkLst>
            <pc:docMk/>
            <pc:sldMk cId="1906384757" sldId="262"/>
            <ac:inkMk id="9" creationId="{700BE95F-21E2-AB45-D0E1-7C7662E61AE6}"/>
          </ac:inkMkLst>
        </pc:inkChg>
        <pc:inkChg chg="add mod">
          <ac:chgData name="Raysa Knight" userId="87b019da5b4ccf4e" providerId="LiveId" clId="{04302869-2062-40EA-8DC5-D963FFE615B0}" dt="2025-05-01T02:56:12.354" v="843"/>
          <ac:inkMkLst>
            <pc:docMk/>
            <pc:sldMk cId="1906384757" sldId="262"/>
            <ac:inkMk id="10" creationId="{D258E5C0-0F0D-ABD9-C6A1-DBFE6EF4ADE4}"/>
          </ac:inkMkLst>
        </pc:inkChg>
        <pc:inkChg chg="add mod">
          <ac:chgData name="Raysa Knight" userId="87b019da5b4ccf4e" providerId="LiveId" clId="{04302869-2062-40EA-8DC5-D963FFE615B0}" dt="2025-05-01T02:58:48.513" v="868"/>
          <ac:inkMkLst>
            <pc:docMk/>
            <pc:sldMk cId="1906384757" sldId="262"/>
            <ac:inkMk id="12" creationId="{C828E830-A7A7-0776-15CF-2987CAAC2C93}"/>
          </ac:inkMkLst>
        </pc:inkChg>
        <pc:inkChg chg="add mod">
          <ac:chgData name="Raysa Knight" userId="87b019da5b4ccf4e" providerId="LiveId" clId="{04302869-2062-40EA-8DC5-D963FFE615B0}" dt="2025-05-01T02:58:48.513" v="868"/>
          <ac:inkMkLst>
            <pc:docMk/>
            <pc:sldMk cId="1906384757" sldId="262"/>
            <ac:inkMk id="13" creationId="{D72780B6-E1D1-0E12-4633-E7661AF2D245}"/>
          </ac:inkMkLst>
        </pc:inkChg>
        <pc:inkChg chg="add mod">
          <ac:chgData name="Raysa Knight" userId="87b019da5b4ccf4e" providerId="LiveId" clId="{04302869-2062-40EA-8DC5-D963FFE615B0}" dt="2025-05-01T02:58:48.513" v="868"/>
          <ac:inkMkLst>
            <pc:docMk/>
            <pc:sldMk cId="1906384757" sldId="262"/>
            <ac:inkMk id="14" creationId="{19D64A19-A0F5-BD60-64ED-48CA497AA8C0}"/>
          </ac:inkMkLst>
        </pc:inkChg>
      </pc:sldChg>
      <pc:sldChg chg="del">
        <pc:chgData name="Raysa Knight" userId="87b019da5b4ccf4e" providerId="LiveId" clId="{04302869-2062-40EA-8DC5-D963FFE615B0}" dt="2025-04-26T22:50:54.390" v="70" actId="47"/>
        <pc:sldMkLst>
          <pc:docMk/>
          <pc:sldMk cId="3821017485" sldId="262"/>
        </pc:sldMkLst>
      </pc:sldChg>
      <pc:sldChg chg="addSp delSp modSp add mod">
        <pc:chgData name="Raysa Knight" userId="87b019da5b4ccf4e" providerId="LiveId" clId="{04302869-2062-40EA-8DC5-D963FFE615B0}" dt="2025-05-01T02:58:40.846" v="863"/>
        <pc:sldMkLst>
          <pc:docMk/>
          <pc:sldMk cId="768441493" sldId="263"/>
        </pc:sldMkLst>
        <pc:spChg chg="add mod">
          <ac:chgData name="Raysa Knight" userId="87b019da5b4ccf4e" providerId="LiveId" clId="{04302869-2062-40EA-8DC5-D963FFE615B0}" dt="2025-04-26T23:00:42.623" v="268" actId="20577"/>
          <ac:spMkLst>
            <pc:docMk/>
            <pc:sldMk cId="768441493" sldId="263"/>
            <ac:spMk id="4" creationId="{B1CFB1E4-B1C6-9886-F5FE-BA1A962CDAD8}"/>
          </ac:spMkLst>
        </pc:spChg>
        <pc:grpChg chg="del mod">
          <ac:chgData name="Raysa Knight" userId="87b019da5b4ccf4e" providerId="LiveId" clId="{04302869-2062-40EA-8DC5-D963FFE615B0}" dt="2025-05-01T02:58:36.140" v="859" actId="478"/>
          <ac:grpSpMkLst>
            <pc:docMk/>
            <pc:sldMk cId="768441493" sldId="263"/>
            <ac:grpSpMk id="7" creationId="{64E4D48F-5272-3FDC-F682-D6369F52B348}"/>
          </ac:grpSpMkLst>
        </pc:grpChg>
        <pc:grpChg chg="mod">
          <ac:chgData name="Raysa Knight" userId="87b019da5b4ccf4e" providerId="LiveId" clId="{04302869-2062-40EA-8DC5-D963FFE615B0}" dt="2025-05-01T02:58:40.846" v="863"/>
          <ac:grpSpMkLst>
            <pc:docMk/>
            <pc:sldMk cId="768441493" sldId="263"/>
            <ac:grpSpMk id="11" creationId="{3BBB8B20-60AA-0232-AAAB-5976DE9C2EC5}"/>
          </ac:grpSpMkLst>
        </pc:grpChg>
        <pc:inkChg chg="add mod">
          <ac:chgData name="Raysa Knight" userId="87b019da5b4ccf4e" providerId="LiveId" clId="{04302869-2062-40EA-8DC5-D963FFE615B0}" dt="2025-05-01T02:56:36.757" v="847"/>
          <ac:inkMkLst>
            <pc:docMk/>
            <pc:sldMk cId="768441493" sldId="263"/>
            <ac:inkMk id="2" creationId="{80D677A6-671F-11A2-6D25-9D97104F8165}"/>
          </ac:inkMkLst>
        </pc:inkChg>
        <pc:inkChg chg="add mod">
          <ac:chgData name="Raysa Knight" userId="87b019da5b4ccf4e" providerId="LiveId" clId="{04302869-2062-40EA-8DC5-D963FFE615B0}" dt="2025-05-01T02:56:36.757" v="847"/>
          <ac:inkMkLst>
            <pc:docMk/>
            <pc:sldMk cId="768441493" sldId="263"/>
            <ac:inkMk id="3" creationId="{C6B8BAB1-531C-2175-0850-A9EC9BB72112}"/>
          </ac:inkMkLst>
        </pc:inkChg>
        <pc:inkChg chg="add mod">
          <ac:chgData name="Raysa Knight" userId="87b019da5b4ccf4e" providerId="LiveId" clId="{04302869-2062-40EA-8DC5-D963FFE615B0}" dt="2025-05-01T02:56:36.757" v="847"/>
          <ac:inkMkLst>
            <pc:docMk/>
            <pc:sldMk cId="768441493" sldId="263"/>
            <ac:inkMk id="6" creationId="{082FA133-B61A-106B-6D42-3847A7663F9F}"/>
          </ac:inkMkLst>
        </pc:inkChg>
        <pc:inkChg chg="add mod">
          <ac:chgData name="Raysa Knight" userId="87b019da5b4ccf4e" providerId="LiveId" clId="{04302869-2062-40EA-8DC5-D963FFE615B0}" dt="2025-05-01T02:58:40.846" v="863"/>
          <ac:inkMkLst>
            <pc:docMk/>
            <pc:sldMk cId="768441493" sldId="263"/>
            <ac:inkMk id="8" creationId="{331D9A6A-A044-8F8C-EA07-DB71DD0553DC}"/>
          </ac:inkMkLst>
        </pc:inkChg>
        <pc:inkChg chg="add mod">
          <ac:chgData name="Raysa Knight" userId="87b019da5b4ccf4e" providerId="LiveId" clId="{04302869-2062-40EA-8DC5-D963FFE615B0}" dt="2025-05-01T02:58:40.846" v="863"/>
          <ac:inkMkLst>
            <pc:docMk/>
            <pc:sldMk cId="768441493" sldId="263"/>
            <ac:inkMk id="9" creationId="{3EA9813F-E6FA-33A7-FC3F-A4F09A7D4F54}"/>
          </ac:inkMkLst>
        </pc:inkChg>
        <pc:inkChg chg="add mod">
          <ac:chgData name="Raysa Knight" userId="87b019da5b4ccf4e" providerId="LiveId" clId="{04302869-2062-40EA-8DC5-D963FFE615B0}" dt="2025-05-01T02:58:40.846" v="863"/>
          <ac:inkMkLst>
            <pc:docMk/>
            <pc:sldMk cId="768441493" sldId="263"/>
            <ac:inkMk id="10" creationId="{1AE0FEA1-EF73-26FB-E9F4-2811844201EA}"/>
          </ac:inkMkLst>
        </pc:inkChg>
      </pc:sldChg>
      <pc:sldChg chg="del">
        <pc:chgData name="Raysa Knight" userId="87b019da5b4ccf4e" providerId="LiveId" clId="{04302869-2062-40EA-8DC5-D963FFE615B0}" dt="2025-04-26T22:50:54.585" v="71" actId="47"/>
        <pc:sldMkLst>
          <pc:docMk/>
          <pc:sldMk cId="2794671026" sldId="263"/>
        </pc:sldMkLst>
      </pc:sldChg>
      <pc:sldChg chg="addSp delSp modSp add mod">
        <pc:chgData name="Raysa Knight" userId="87b019da5b4ccf4e" providerId="LiveId" clId="{04302869-2062-40EA-8DC5-D963FFE615B0}" dt="2025-05-01T01:19:46.923" v="828"/>
        <pc:sldMkLst>
          <pc:docMk/>
          <pc:sldMk cId="1402002891" sldId="264"/>
        </pc:sldMkLst>
        <pc:spChg chg="add mod">
          <ac:chgData name="Raysa Knight" userId="87b019da5b4ccf4e" providerId="LiveId" clId="{04302869-2062-40EA-8DC5-D963FFE615B0}" dt="2025-04-26T23:15:34.283" v="296" actId="20577"/>
          <ac:spMkLst>
            <pc:docMk/>
            <pc:sldMk cId="1402002891" sldId="264"/>
            <ac:spMk id="3" creationId="{734B4E24-F5C9-21B9-DE77-821EF7CB502E}"/>
          </ac:spMkLst>
        </pc:spChg>
        <pc:inkChg chg="add">
          <ac:chgData name="Raysa Knight" userId="87b019da5b4ccf4e" providerId="LiveId" clId="{04302869-2062-40EA-8DC5-D963FFE615B0}" dt="2025-05-01T01:19:46.923" v="828"/>
          <ac:inkMkLst>
            <pc:docMk/>
            <pc:sldMk cId="1402002891" sldId="264"/>
            <ac:inkMk id="2" creationId="{5CAC33D4-6968-BB6F-F5E6-8DD2D9809FED}"/>
          </ac:inkMkLst>
        </pc:inkChg>
      </pc:sldChg>
      <pc:sldChg chg="del">
        <pc:chgData name="Raysa Knight" userId="87b019da5b4ccf4e" providerId="LiveId" clId="{04302869-2062-40EA-8DC5-D963FFE615B0}" dt="2025-04-26T22:50:54.814" v="72" actId="47"/>
        <pc:sldMkLst>
          <pc:docMk/>
          <pc:sldMk cId="2185204515" sldId="264"/>
        </pc:sldMkLst>
      </pc:sldChg>
      <pc:sldChg chg="addSp delSp modSp add mod">
        <pc:chgData name="Raysa Knight" userId="87b019da5b4ccf4e" providerId="LiveId" clId="{04302869-2062-40EA-8DC5-D963FFE615B0}" dt="2025-05-01T02:58:01.156" v="858"/>
        <pc:sldMkLst>
          <pc:docMk/>
          <pc:sldMk cId="3548611498" sldId="265"/>
        </pc:sldMkLst>
        <pc:spChg chg="add mod">
          <ac:chgData name="Raysa Knight" userId="87b019da5b4ccf4e" providerId="LiveId" clId="{04302869-2062-40EA-8DC5-D963FFE615B0}" dt="2025-04-26T23:17:07.827" v="325" actId="20577"/>
          <ac:spMkLst>
            <pc:docMk/>
            <pc:sldMk cId="3548611498" sldId="265"/>
            <ac:spMk id="4" creationId="{FD8C9508-67EA-5202-FB42-CD3678712ABC}"/>
          </ac:spMkLst>
        </pc:spChg>
        <pc:grpChg chg="del mod">
          <ac:chgData name="Raysa Knight" userId="87b019da5b4ccf4e" providerId="LiveId" clId="{04302869-2062-40EA-8DC5-D963FFE615B0}" dt="2025-05-01T02:57:47.654" v="853" actId="478"/>
          <ac:grpSpMkLst>
            <pc:docMk/>
            <pc:sldMk cId="3548611498" sldId="265"/>
            <ac:grpSpMk id="8" creationId="{0DAC30E1-21B5-9E7A-7E12-BD0584388BE7}"/>
          </ac:grpSpMkLst>
        </pc:grpChg>
        <pc:grpChg chg="mod">
          <ac:chgData name="Raysa Knight" userId="87b019da5b4ccf4e" providerId="LiveId" clId="{04302869-2062-40EA-8DC5-D963FFE615B0}" dt="2025-05-01T02:58:01.156" v="858"/>
          <ac:grpSpMkLst>
            <pc:docMk/>
            <pc:sldMk cId="3548611498" sldId="265"/>
            <ac:grpSpMk id="12" creationId="{CD508386-F6EE-5650-D7B1-48D32238C794}"/>
          </ac:grpSpMkLst>
        </pc:grpChg>
        <pc:inkChg chg="add">
          <ac:chgData name="Raysa Knight" userId="87b019da5b4ccf4e" providerId="LiveId" clId="{04302869-2062-40EA-8DC5-D963FFE615B0}" dt="2025-05-01T02:57:35.290" v="848" actId="9405"/>
          <ac:inkMkLst>
            <pc:docMk/>
            <pc:sldMk cId="3548611498" sldId="265"/>
            <ac:inkMk id="2" creationId="{EC1FEADA-FE87-C118-76CB-7977A1A266EE}"/>
          </ac:inkMkLst>
        </pc:inkChg>
        <pc:inkChg chg="add del">
          <ac:chgData name="Raysa Knight" userId="87b019da5b4ccf4e" providerId="LiveId" clId="{04302869-2062-40EA-8DC5-D963FFE615B0}" dt="2025-05-01T02:57:51.865" v="854" actId="478"/>
          <ac:inkMkLst>
            <pc:docMk/>
            <pc:sldMk cId="3548611498" sldId="265"/>
            <ac:inkMk id="3" creationId="{8A4E257C-554E-C081-D3C0-89F84CC10241}"/>
          </ac:inkMkLst>
        </pc:inkChg>
        <pc:inkChg chg="add mod">
          <ac:chgData name="Raysa Knight" userId="87b019da5b4ccf4e" providerId="LiveId" clId="{04302869-2062-40EA-8DC5-D963FFE615B0}" dt="2025-05-01T02:57:44.818" v="852"/>
          <ac:inkMkLst>
            <pc:docMk/>
            <pc:sldMk cId="3548611498" sldId="265"/>
            <ac:inkMk id="6" creationId="{1483CE85-5F30-16D4-7B31-5355FC926DB6}"/>
          </ac:inkMkLst>
        </pc:inkChg>
        <pc:inkChg chg="add mod">
          <ac:chgData name="Raysa Knight" userId="87b019da5b4ccf4e" providerId="LiveId" clId="{04302869-2062-40EA-8DC5-D963FFE615B0}" dt="2025-05-01T02:57:44.818" v="852"/>
          <ac:inkMkLst>
            <pc:docMk/>
            <pc:sldMk cId="3548611498" sldId="265"/>
            <ac:inkMk id="7" creationId="{4A0AE8B1-3D60-7B99-5F40-0BD4E16013CE}"/>
          </ac:inkMkLst>
        </pc:inkChg>
        <pc:inkChg chg="add mod">
          <ac:chgData name="Raysa Knight" userId="87b019da5b4ccf4e" providerId="LiveId" clId="{04302869-2062-40EA-8DC5-D963FFE615B0}" dt="2025-05-01T02:58:01.156" v="858"/>
          <ac:inkMkLst>
            <pc:docMk/>
            <pc:sldMk cId="3548611498" sldId="265"/>
            <ac:inkMk id="9" creationId="{6D858188-0FD7-92BF-DA66-BD2C4C7C7B53}"/>
          </ac:inkMkLst>
        </pc:inkChg>
        <pc:inkChg chg="add mod">
          <ac:chgData name="Raysa Knight" userId="87b019da5b4ccf4e" providerId="LiveId" clId="{04302869-2062-40EA-8DC5-D963FFE615B0}" dt="2025-05-01T02:58:01.156" v="858"/>
          <ac:inkMkLst>
            <pc:docMk/>
            <pc:sldMk cId="3548611498" sldId="265"/>
            <ac:inkMk id="10" creationId="{D3114192-1602-CFA9-A628-16B0A2FE0E21}"/>
          </ac:inkMkLst>
        </pc:inkChg>
        <pc:inkChg chg="add mod">
          <ac:chgData name="Raysa Knight" userId="87b019da5b4ccf4e" providerId="LiveId" clId="{04302869-2062-40EA-8DC5-D963FFE615B0}" dt="2025-05-01T02:58:01.156" v="858"/>
          <ac:inkMkLst>
            <pc:docMk/>
            <pc:sldMk cId="3548611498" sldId="265"/>
            <ac:inkMk id="11" creationId="{C1F21433-A9D3-67C5-A29D-C6534C2A6BAD}"/>
          </ac:inkMkLst>
        </pc:inkChg>
      </pc:sldChg>
      <pc:sldChg chg="del">
        <pc:chgData name="Raysa Knight" userId="87b019da5b4ccf4e" providerId="LiveId" clId="{04302869-2062-40EA-8DC5-D963FFE615B0}" dt="2025-04-26T22:50:55.018" v="73" actId="47"/>
        <pc:sldMkLst>
          <pc:docMk/>
          <pc:sldMk cId="3635177709" sldId="265"/>
        </pc:sldMkLst>
      </pc:sldChg>
      <pc:sldChg chg="addSp delSp modSp add mod">
        <pc:chgData name="Raysa Knight" userId="87b019da5b4ccf4e" providerId="LiveId" clId="{04302869-2062-40EA-8DC5-D963FFE615B0}" dt="2025-05-01T01:19:46.923" v="828"/>
        <pc:sldMkLst>
          <pc:docMk/>
          <pc:sldMk cId="2950411443" sldId="266"/>
        </pc:sldMkLst>
        <pc:spChg chg="add mod">
          <ac:chgData name="Raysa Knight" userId="87b019da5b4ccf4e" providerId="LiveId" clId="{04302869-2062-40EA-8DC5-D963FFE615B0}" dt="2025-04-26T23:19:53.489" v="359" actId="1076"/>
          <ac:spMkLst>
            <pc:docMk/>
            <pc:sldMk cId="2950411443" sldId="266"/>
            <ac:spMk id="3" creationId="{665D643E-1B6C-5F78-754A-4CEB6F4EF94F}"/>
          </ac:spMkLst>
        </pc:spChg>
        <pc:spChg chg="add mod">
          <ac:chgData name="Raysa Knight" userId="87b019da5b4ccf4e" providerId="LiveId" clId="{04302869-2062-40EA-8DC5-D963FFE615B0}" dt="2025-04-26T23:19:58.619" v="361" actId="1076"/>
          <ac:spMkLst>
            <pc:docMk/>
            <pc:sldMk cId="2950411443" sldId="266"/>
            <ac:spMk id="8" creationId="{A278CFF1-DBD1-3CE7-0481-12FF28D20015}"/>
          </ac:spMkLst>
        </pc:spChg>
        <pc:spChg chg="add mod">
          <ac:chgData name="Raysa Knight" userId="87b019da5b4ccf4e" providerId="LiveId" clId="{04302869-2062-40EA-8DC5-D963FFE615B0}" dt="2025-04-26T23:19:30.936" v="352"/>
          <ac:spMkLst>
            <pc:docMk/>
            <pc:sldMk cId="2950411443" sldId="266"/>
            <ac:spMk id="13" creationId="{2E5A10C5-F801-D539-909A-6EDDFF19512F}"/>
          </ac:spMkLst>
        </pc:spChg>
        <pc:spChg chg="add mod">
          <ac:chgData name="Raysa Knight" userId="87b019da5b4ccf4e" providerId="LiveId" clId="{04302869-2062-40EA-8DC5-D963FFE615B0}" dt="2025-04-26T23:19:30.936" v="352"/>
          <ac:spMkLst>
            <pc:docMk/>
            <pc:sldMk cId="2950411443" sldId="266"/>
            <ac:spMk id="15" creationId="{FAA8AD42-D58F-4969-AF2B-271BA496F442}"/>
          </ac:spMkLst>
        </pc:spChg>
        <pc:grpChg chg="add mod">
          <ac:chgData name="Raysa Knight" userId="87b019da5b4ccf4e" providerId="LiveId" clId="{04302869-2062-40EA-8DC5-D963FFE615B0}" dt="2025-04-26T23:20:10.026" v="365" actId="14100"/>
          <ac:grpSpMkLst>
            <pc:docMk/>
            <pc:sldMk cId="2950411443" sldId="266"/>
            <ac:grpSpMk id="9" creationId="{D502A365-BF68-386E-529B-0C1B07351FC4}"/>
          </ac:grpSpMkLst>
        </pc:grpChg>
        <pc:picChg chg="add mod">
          <ac:chgData name="Raysa Knight" userId="87b019da5b4ccf4e" providerId="LiveId" clId="{04302869-2062-40EA-8DC5-D963FFE615B0}" dt="2025-04-26T23:19:56.592" v="360" actId="1076"/>
          <ac:picMkLst>
            <pc:docMk/>
            <pc:sldMk cId="2950411443" sldId="266"/>
            <ac:picMk id="6" creationId="{E570912E-F4A4-4BFB-0FF0-1E92E133F0AF}"/>
          </ac:picMkLst>
        </pc:picChg>
        <pc:picChg chg="add mod">
          <ac:chgData name="Raysa Knight" userId="87b019da5b4ccf4e" providerId="LiveId" clId="{04302869-2062-40EA-8DC5-D963FFE615B0}" dt="2025-04-26T23:19:30.936" v="352"/>
          <ac:picMkLst>
            <pc:docMk/>
            <pc:sldMk cId="2950411443" sldId="266"/>
            <ac:picMk id="10" creationId="{0F812586-1FD1-6140-2788-1E7DF478EE21}"/>
          </ac:picMkLst>
        </pc:picChg>
        <pc:picChg chg="add mod">
          <ac:chgData name="Raysa Knight" userId="87b019da5b4ccf4e" providerId="LiveId" clId="{04302869-2062-40EA-8DC5-D963FFE615B0}" dt="2025-04-26T23:19:30.936" v="352"/>
          <ac:picMkLst>
            <pc:docMk/>
            <pc:sldMk cId="2950411443" sldId="266"/>
            <ac:picMk id="11" creationId="{1F38DA82-886F-CF57-90FF-89ED2E7FA70A}"/>
          </ac:picMkLst>
        </pc:picChg>
        <pc:picChg chg="add mod">
          <ac:chgData name="Raysa Knight" userId="87b019da5b4ccf4e" providerId="LiveId" clId="{04302869-2062-40EA-8DC5-D963FFE615B0}" dt="2025-04-26T23:19:30.936" v="352"/>
          <ac:picMkLst>
            <pc:docMk/>
            <pc:sldMk cId="2950411443" sldId="266"/>
            <ac:picMk id="12" creationId="{F5B776CD-72FB-168B-308A-B9564383BE8E}"/>
          </ac:picMkLst>
        </pc:picChg>
        <pc:picChg chg="add mod">
          <ac:chgData name="Raysa Knight" userId="87b019da5b4ccf4e" providerId="LiveId" clId="{04302869-2062-40EA-8DC5-D963FFE615B0}" dt="2025-04-26T23:19:30.936" v="352"/>
          <ac:picMkLst>
            <pc:docMk/>
            <pc:sldMk cId="2950411443" sldId="266"/>
            <ac:picMk id="14" creationId="{636F85B8-625A-EC79-AF54-8FC613CDCDA2}"/>
          </ac:picMkLst>
        </pc:picChg>
        <pc:picChg chg="add mod">
          <ac:chgData name="Raysa Knight" userId="87b019da5b4ccf4e" providerId="LiveId" clId="{04302869-2062-40EA-8DC5-D963FFE615B0}" dt="2025-04-26T23:19:30.936" v="352"/>
          <ac:picMkLst>
            <pc:docMk/>
            <pc:sldMk cId="2950411443" sldId="266"/>
            <ac:picMk id="16" creationId="{03D028C8-EEA7-3A20-136F-8222A6D38714}"/>
          </ac:picMkLst>
        </pc:picChg>
        <pc:inkChg chg="add">
          <ac:chgData name="Raysa Knight" userId="87b019da5b4ccf4e" providerId="LiveId" clId="{04302869-2062-40EA-8DC5-D963FFE615B0}" dt="2025-05-01T01:19:46.923" v="828"/>
          <ac:inkMkLst>
            <pc:docMk/>
            <pc:sldMk cId="2950411443" sldId="266"/>
            <ac:inkMk id="2" creationId="{430C2F6A-F3D9-E461-CBF1-EC3146CFCD63}"/>
          </ac:inkMkLst>
        </pc:inkChg>
      </pc:sldChg>
      <pc:sldChg chg="del">
        <pc:chgData name="Raysa Knight" userId="87b019da5b4ccf4e" providerId="LiveId" clId="{04302869-2062-40EA-8DC5-D963FFE615B0}" dt="2025-04-26T22:50:55.241" v="74" actId="47"/>
        <pc:sldMkLst>
          <pc:docMk/>
          <pc:sldMk cId="4239089371" sldId="266"/>
        </pc:sldMkLst>
      </pc:sldChg>
      <pc:sldChg chg="addSp delSp modSp add mod ord">
        <pc:chgData name="Raysa Knight" userId="87b019da5b4ccf4e" providerId="LiveId" clId="{04302869-2062-40EA-8DC5-D963FFE615B0}" dt="2025-05-01T01:19:46.923" v="828"/>
        <pc:sldMkLst>
          <pc:docMk/>
          <pc:sldMk cId="1207031935" sldId="267"/>
        </pc:sldMkLst>
        <pc:spChg chg="add mod">
          <ac:chgData name="Raysa Knight" userId="87b019da5b4ccf4e" providerId="LiveId" clId="{04302869-2062-40EA-8DC5-D963FFE615B0}" dt="2025-04-26T23:21:24.154" v="400" actId="20577"/>
          <ac:spMkLst>
            <pc:docMk/>
            <pc:sldMk cId="1207031935" sldId="267"/>
            <ac:spMk id="3" creationId="{4313C770-257F-6988-3159-24BD62DB83D5}"/>
          </ac:spMkLst>
        </pc:spChg>
        <pc:inkChg chg="add">
          <ac:chgData name="Raysa Knight" userId="87b019da5b4ccf4e" providerId="LiveId" clId="{04302869-2062-40EA-8DC5-D963FFE615B0}" dt="2025-05-01T01:19:46.923" v="828"/>
          <ac:inkMkLst>
            <pc:docMk/>
            <pc:sldMk cId="1207031935" sldId="267"/>
            <ac:inkMk id="2" creationId="{5C6503F2-F6B6-54AA-7D90-33A48B08D40E}"/>
          </ac:inkMkLst>
        </pc:inkChg>
      </pc:sldChg>
      <pc:sldChg chg="del">
        <pc:chgData name="Raysa Knight" userId="87b019da5b4ccf4e" providerId="LiveId" clId="{04302869-2062-40EA-8DC5-D963FFE615B0}" dt="2025-04-26T22:50:55.449" v="75" actId="47"/>
        <pc:sldMkLst>
          <pc:docMk/>
          <pc:sldMk cId="1706540920" sldId="267"/>
        </pc:sldMkLst>
      </pc:sldChg>
      <pc:sldChg chg="addSp delSp modSp add mod">
        <pc:chgData name="Raysa Knight" userId="87b019da5b4ccf4e" providerId="LiveId" clId="{04302869-2062-40EA-8DC5-D963FFE615B0}" dt="2025-05-01T01:19:46.923" v="828"/>
        <pc:sldMkLst>
          <pc:docMk/>
          <pc:sldMk cId="1433646921" sldId="268"/>
        </pc:sldMkLst>
        <pc:spChg chg="add mod">
          <ac:chgData name="Raysa Knight" userId="87b019da5b4ccf4e" providerId="LiveId" clId="{04302869-2062-40EA-8DC5-D963FFE615B0}" dt="2025-04-26T23:22:30.155" v="428" actId="20577"/>
          <ac:spMkLst>
            <pc:docMk/>
            <pc:sldMk cId="1433646921" sldId="268"/>
            <ac:spMk id="4" creationId="{A299B9ED-89A4-0325-1AE7-8DF3D33CA87F}"/>
          </ac:spMkLst>
        </pc:spChg>
        <pc:inkChg chg="add">
          <ac:chgData name="Raysa Knight" userId="87b019da5b4ccf4e" providerId="LiveId" clId="{04302869-2062-40EA-8DC5-D963FFE615B0}" dt="2025-05-01T01:19:46.923" v="828"/>
          <ac:inkMkLst>
            <pc:docMk/>
            <pc:sldMk cId="1433646921" sldId="268"/>
            <ac:inkMk id="2" creationId="{80B3F4B5-1E99-B5E4-E79C-CBC4A59A71AD}"/>
          </ac:inkMkLst>
        </pc:inkChg>
      </pc:sldChg>
      <pc:sldChg chg="addSp delSp modSp add mod">
        <pc:chgData name="Raysa Knight" userId="87b019da5b4ccf4e" providerId="LiveId" clId="{04302869-2062-40EA-8DC5-D963FFE615B0}" dt="2025-05-01T01:28:52.595" v="829"/>
        <pc:sldMkLst>
          <pc:docMk/>
          <pc:sldMk cId="3859685650" sldId="269"/>
        </pc:sldMkLst>
        <pc:spChg chg="add mod">
          <ac:chgData name="Raysa Knight" userId="87b019da5b4ccf4e" providerId="LiveId" clId="{04302869-2062-40EA-8DC5-D963FFE615B0}" dt="2025-04-26T23:24:22.887" v="451" actId="1076"/>
          <ac:spMkLst>
            <pc:docMk/>
            <pc:sldMk cId="3859685650" sldId="269"/>
            <ac:spMk id="3" creationId="{71C2CCE6-9FD4-148D-DB9F-343F665E4336}"/>
          </ac:spMkLst>
        </pc:spChg>
        <pc:spChg chg="add mod">
          <ac:chgData name="Raysa Knight" userId="87b019da5b4ccf4e" providerId="LiveId" clId="{04302869-2062-40EA-8DC5-D963FFE615B0}" dt="2025-04-26T23:24:52.145" v="474" actId="20577"/>
          <ac:spMkLst>
            <pc:docMk/>
            <pc:sldMk cId="3859685650" sldId="269"/>
            <ac:spMk id="8" creationId="{49EB809E-9B19-E348-2D26-7191053A1CFD}"/>
          </ac:spMkLst>
        </pc:spChg>
        <pc:picChg chg="add mod">
          <ac:chgData name="Raysa Knight" userId="87b019da5b4ccf4e" providerId="LiveId" clId="{04302869-2062-40EA-8DC5-D963FFE615B0}" dt="2025-04-26T23:24:24.855" v="452" actId="1076"/>
          <ac:picMkLst>
            <pc:docMk/>
            <pc:sldMk cId="3859685650" sldId="269"/>
            <ac:picMk id="6" creationId="{AF97377D-DC49-70CC-0F28-F92C298DC5C4}"/>
          </ac:picMkLst>
        </pc:picChg>
        <pc:inkChg chg="add">
          <ac:chgData name="Raysa Knight" userId="87b019da5b4ccf4e" providerId="LiveId" clId="{04302869-2062-40EA-8DC5-D963FFE615B0}" dt="2025-05-01T01:19:46.923" v="828"/>
          <ac:inkMkLst>
            <pc:docMk/>
            <pc:sldMk cId="3859685650" sldId="269"/>
            <ac:inkMk id="2" creationId="{8AB7321D-5E87-A2AF-E7A3-C7CC35B3B10E}"/>
          </ac:inkMkLst>
        </pc:inkChg>
        <pc:inkChg chg="add">
          <ac:chgData name="Raysa Knight" userId="87b019da5b4ccf4e" providerId="LiveId" clId="{04302869-2062-40EA-8DC5-D963FFE615B0}" dt="2025-05-01T01:28:52.595" v="829"/>
          <ac:inkMkLst>
            <pc:docMk/>
            <pc:sldMk cId="3859685650" sldId="269"/>
            <ac:inkMk id="4" creationId="{E7787685-1B4D-DC7B-6731-52E1ECC5C37E}"/>
          </ac:inkMkLst>
        </pc:inkChg>
      </pc:sldChg>
      <pc:sldChg chg="addSp delSp modSp add mod">
        <pc:chgData name="Raysa Knight" userId="87b019da5b4ccf4e" providerId="LiveId" clId="{04302869-2062-40EA-8DC5-D963FFE615B0}" dt="2025-05-01T01:28:52.595" v="829"/>
        <pc:sldMkLst>
          <pc:docMk/>
          <pc:sldMk cId="922171442" sldId="270"/>
        </pc:sldMkLst>
        <pc:spChg chg="add mod">
          <ac:chgData name="Raysa Knight" userId="87b019da5b4ccf4e" providerId="LiveId" clId="{04302869-2062-40EA-8DC5-D963FFE615B0}" dt="2025-04-26T23:26:23.460" v="514" actId="255"/>
          <ac:spMkLst>
            <pc:docMk/>
            <pc:sldMk cId="922171442" sldId="270"/>
            <ac:spMk id="4" creationId="{2A12B1F5-BC3A-0A42-0DB5-DF4108125AA4}"/>
          </ac:spMkLst>
        </pc:spChg>
        <pc:inkChg chg="add">
          <ac:chgData name="Raysa Knight" userId="87b019da5b4ccf4e" providerId="LiveId" clId="{04302869-2062-40EA-8DC5-D963FFE615B0}" dt="2025-05-01T01:28:52.595" v="829"/>
          <ac:inkMkLst>
            <pc:docMk/>
            <pc:sldMk cId="922171442" sldId="270"/>
            <ac:inkMk id="2" creationId="{E0E1B7AD-816A-6461-949C-41076A092871}"/>
          </ac:inkMkLst>
        </pc:inkChg>
      </pc:sldChg>
      <pc:sldChg chg="del">
        <pc:chgData name="Raysa Knight" userId="87b019da5b4ccf4e" providerId="LiveId" clId="{04302869-2062-40EA-8DC5-D963FFE615B0}" dt="2025-04-26T22:50:55.664" v="76" actId="47"/>
        <pc:sldMkLst>
          <pc:docMk/>
          <pc:sldMk cId="780260343" sldId="271"/>
        </pc:sldMkLst>
      </pc:sldChg>
      <pc:sldChg chg="addSp modSp add mod">
        <pc:chgData name="Raysa Knight" userId="87b019da5b4ccf4e" providerId="LiveId" clId="{04302869-2062-40EA-8DC5-D963FFE615B0}" dt="2025-05-01T00:53:06.508" v="825"/>
        <pc:sldMkLst>
          <pc:docMk/>
          <pc:sldMk cId="1573774109" sldId="271"/>
        </pc:sldMkLst>
        <pc:spChg chg="mod">
          <ac:chgData name="Raysa Knight" userId="87b019da5b4ccf4e" providerId="LiveId" clId="{04302869-2062-40EA-8DC5-D963FFE615B0}" dt="2025-04-30T23:04:40.356" v="824" actId="20577"/>
          <ac:spMkLst>
            <pc:docMk/>
            <pc:sldMk cId="1573774109" sldId="271"/>
            <ac:spMk id="8" creationId="{0BAFD32A-4A2E-2C0C-8E32-47B9AD07F998}"/>
          </ac:spMkLst>
        </pc:spChg>
        <pc:inkChg chg="add">
          <ac:chgData name="Raysa Knight" userId="87b019da5b4ccf4e" providerId="LiveId" clId="{04302869-2062-40EA-8DC5-D963FFE615B0}" dt="2025-05-01T00:53:06.508" v="825"/>
          <ac:inkMkLst>
            <pc:docMk/>
            <pc:sldMk cId="1573774109" sldId="271"/>
            <ac:inkMk id="2" creationId="{909EBDB5-1E32-A96F-DE47-753AC2457710}"/>
          </ac:inkMkLst>
        </pc:inkChg>
      </pc:sldChg>
      <pc:sldChg chg="addSp delSp modSp add mod">
        <pc:chgData name="Raysa Knight" userId="87b019da5b4ccf4e" providerId="LiveId" clId="{04302869-2062-40EA-8DC5-D963FFE615B0}" dt="2025-04-26T23:31:19.739" v="545" actId="1076"/>
        <pc:sldMkLst>
          <pc:docMk/>
          <pc:sldMk cId="1328504174" sldId="272"/>
        </pc:sldMkLst>
        <pc:spChg chg="add mod">
          <ac:chgData name="Raysa Knight" userId="87b019da5b4ccf4e" providerId="LiveId" clId="{04302869-2062-40EA-8DC5-D963FFE615B0}" dt="2025-04-26T23:31:19.739" v="545" actId="1076"/>
          <ac:spMkLst>
            <pc:docMk/>
            <pc:sldMk cId="1328504174" sldId="272"/>
            <ac:spMk id="3" creationId="{FD19375F-3F66-051D-6965-B4FAB9E02890}"/>
          </ac:spMkLst>
        </pc:spChg>
        <pc:picChg chg="mod">
          <ac:chgData name="Raysa Knight" userId="87b019da5b4ccf4e" providerId="LiveId" clId="{04302869-2062-40EA-8DC5-D963FFE615B0}" dt="2025-04-26T23:30:51.662" v="540" actId="1076"/>
          <ac:picMkLst>
            <pc:docMk/>
            <pc:sldMk cId="1328504174" sldId="272"/>
            <ac:picMk id="5" creationId="{BE93D6C6-4BA7-28AC-12C1-20072C65B418}"/>
          </ac:picMkLst>
        </pc:picChg>
      </pc:sldChg>
      <pc:sldChg chg="del">
        <pc:chgData name="Raysa Knight" userId="87b019da5b4ccf4e" providerId="LiveId" clId="{04302869-2062-40EA-8DC5-D963FFE615B0}" dt="2025-04-26T22:50:55.871" v="77" actId="47"/>
        <pc:sldMkLst>
          <pc:docMk/>
          <pc:sldMk cId="3544796994" sldId="272"/>
        </pc:sldMkLst>
      </pc:sldChg>
      <pc:sldChg chg="addSp delSp modSp add mod ord">
        <pc:chgData name="Raysa Knight" userId="87b019da5b4ccf4e" providerId="LiveId" clId="{04302869-2062-40EA-8DC5-D963FFE615B0}" dt="2025-05-01T00:53:06.508" v="825"/>
        <pc:sldMkLst>
          <pc:docMk/>
          <pc:sldMk cId="3022087889" sldId="273"/>
        </pc:sldMkLst>
        <pc:picChg chg="add mod modCrop">
          <ac:chgData name="Raysa Knight" userId="87b019da5b4ccf4e" providerId="LiveId" clId="{04302869-2062-40EA-8DC5-D963FFE615B0}" dt="2025-04-30T22:53:54.621" v="820" actId="14100"/>
          <ac:picMkLst>
            <pc:docMk/>
            <pc:sldMk cId="3022087889" sldId="273"/>
            <ac:picMk id="2" creationId="{B82236A5-19C8-C755-A24F-28895C760FCC}"/>
          </ac:picMkLst>
        </pc:picChg>
        <pc:inkChg chg="add">
          <ac:chgData name="Raysa Knight" userId="87b019da5b4ccf4e" providerId="LiveId" clId="{04302869-2062-40EA-8DC5-D963FFE615B0}" dt="2025-05-01T00:53:06.508" v="825"/>
          <ac:inkMkLst>
            <pc:docMk/>
            <pc:sldMk cId="3022087889" sldId="273"/>
            <ac:inkMk id="3" creationId="{CA06C2D3-3D3E-BDD4-166D-AA574A34378C}"/>
          </ac:inkMkLst>
        </pc:inkChg>
      </pc:sldChg>
      <pc:sldChg chg="del">
        <pc:chgData name="Raysa Knight" userId="87b019da5b4ccf4e" providerId="LiveId" clId="{04302869-2062-40EA-8DC5-D963FFE615B0}" dt="2025-04-26T22:50:56.070" v="78" actId="47"/>
        <pc:sldMkLst>
          <pc:docMk/>
          <pc:sldMk cId="3220134965" sldId="273"/>
        </pc:sldMkLst>
      </pc:sldChg>
      <pc:sldChg chg="addSp delSp modSp add del mod">
        <pc:chgData name="Raysa Knight" userId="87b019da5b4ccf4e" providerId="LiveId" clId="{04302869-2062-40EA-8DC5-D963FFE615B0}" dt="2025-04-26T23:42:03.407" v="626" actId="47"/>
        <pc:sldMkLst>
          <pc:docMk/>
          <pc:sldMk cId="3489381117" sldId="274"/>
        </pc:sldMkLst>
      </pc:sldChg>
      <pc:sldChg chg="addSp delSp modSp add del mod">
        <pc:chgData name="Raysa Knight" userId="87b019da5b4ccf4e" providerId="LiveId" clId="{04302869-2062-40EA-8DC5-D963FFE615B0}" dt="2025-04-26T23:42:04.292" v="627" actId="47"/>
        <pc:sldMkLst>
          <pc:docMk/>
          <pc:sldMk cId="5537743" sldId="275"/>
        </pc:sldMkLst>
      </pc:sldChg>
      <pc:sldChg chg="addSp delSp modSp add del mod">
        <pc:chgData name="Raysa Knight" userId="87b019da5b4ccf4e" providerId="LiveId" clId="{04302869-2062-40EA-8DC5-D963FFE615B0}" dt="2025-04-26T23:42:05.299" v="628" actId="47"/>
        <pc:sldMkLst>
          <pc:docMk/>
          <pc:sldMk cId="1372505088" sldId="276"/>
        </pc:sldMkLst>
      </pc:sldChg>
      <pc:sldChg chg="addSp delSp modSp add mod">
        <pc:chgData name="Raysa Knight" userId="87b019da5b4ccf4e" providerId="LiveId" clId="{04302869-2062-40EA-8DC5-D963FFE615B0}" dt="2025-05-01T00:53:06.508" v="825"/>
        <pc:sldMkLst>
          <pc:docMk/>
          <pc:sldMk cId="2652544131" sldId="277"/>
        </pc:sldMkLst>
        <pc:grpChg chg="add del mod">
          <ac:chgData name="Raysa Knight" userId="87b019da5b4ccf4e" providerId="LiveId" clId="{04302869-2062-40EA-8DC5-D963FFE615B0}" dt="2025-04-26T23:40:38.666" v="612" actId="14100"/>
          <ac:grpSpMkLst>
            <pc:docMk/>
            <pc:sldMk cId="2652544131" sldId="277"/>
            <ac:grpSpMk id="3" creationId="{0955BDB3-0849-06A9-F7BA-FF14E7BAA827}"/>
          </ac:grpSpMkLst>
        </pc:grpChg>
        <pc:picChg chg="add del mod topLvl">
          <ac:chgData name="Raysa Knight" userId="87b019da5b4ccf4e" providerId="LiveId" clId="{04302869-2062-40EA-8DC5-D963FFE615B0}" dt="2025-04-26T23:40:34.579" v="611" actId="165"/>
          <ac:picMkLst>
            <pc:docMk/>
            <pc:sldMk cId="2652544131" sldId="277"/>
            <ac:picMk id="4" creationId="{B83CE8C0-B1AC-FC76-DBF3-5C2CA58C751C}"/>
          </ac:picMkLst>
        </pc:picChg>
        <pc:picChg chg="add del mod topLvl">
          <ac:chgData name="Raysa Knight" userId="87b019da5b4ccf4e" providerId="LiveId" clId="{04302869-2062-40EA-8DC5-D963FFE615B0}" dt="2025-04-26T23:40:34.579" v="611" actId="165"/>
          <ac:picMkLst>
            <pc:docMk/>
            <pc:sldMk cId="2652544131" sldId="277"/>
            <ac:picMk id="6" creationId="{4CC60A54-CD1B-BD34-3EE8-BD607A02F47E}"/>
          </ac:picMkLst>
        </pc:picChg>
        <pc:picChg chg="add del mod topLvl">
          <ac:chgData name="Raysa Knight" userId="87b019da5b4ccf4e" providerId="LiveId" clId="{04302869-2062-40EA-8DC5-D963FFE615B0}" dt="2025-04-26T23:40:34.579" v="611" actId="165"/>
          <ac:picMkLst>
            <pc:docMk/>
            <pc:sldMk cId="2652544131" sldId="277"/>
            <ac:picMk id="7" creationId="{04938E08-459F-ADBF-3903-4B5DB45F26FE}"/>
          </ac:picMkLst>
        </pc:picChg>
        <pc:picChg chg="add del mod topLvl">
          <ac:chgData name="Raysa Knight" userId="87b019da5b4ccf4e" providerId="LiveId" clId="{04302869-2062-40EA-8DC5-D963FFE615B0}" dt="2025-04-26T23:40:34.579" v="611" actId="165"/>
          <ac:picMkLst>
            <pc:docMk/>
            <pc:sldMk cId="2652544131" sldId="277"/>
            <ac:picMk id="8" creationId="{D55B158B-634D-3EA5-7593-DBBF3C8E102E}"/>
          </ac:picMkLst>
        </pc:picChg>
        <pc:inkChg chg="add">
          <ac:chgData name="Raysa Knight" userId="87b019da5b4ccf4e" providerId="LiveId" clId="{04302869-2062-40EA-8DC5-D963FFE615B0}" dt="2025-05-01T00:53:06.508" v="825"/>
          <ac:inkMkLst>
            <pc:docMk/>
            <pc:sldMk cId="2652544131" sldId="277"/>
            <ac:inkMk id="2" creationId="{97B7437F-6314-B769-D4A5-30CA5AA334D2}"/>
          </ac:inkMkLst>
        </pc:inkChg>
      </pc:sldChg>
      <pc:sldChg chg="del">
        <pc:chgData name="Raysa Knight" userId="87b019da5b4ccf4e" providerId="LiveId" clId="{04302869-2062-40EA-8DC5-D963FFE615B0}" dt="2025-04-26T22:50:56.294" v="79" actId="47"/>
        <pc:sldMkLst>
          <pc:docMk/>
          <pc:sldMk cId="4152899620" sldId="277"/>
        </pc:sldMkLst>
      </pc:sldChg>
      <pc:sldChg chg="add del">
        <pc:chgData name="Raysa Knight" userId="87b019da5b4ccf4e" providerId="LiveId" clId="{04302869-2062-40EA-8DC5-D963FFE615B0}" dt="2025-04-26T23:40:49.155" v="613" actId="47"/>
        <pc:sldMkLst>
          <pc:docMk/>
          <pc:sldMk cId="74135863" sldId="278"/>
        </pc:sldMkLst>
      </pc:sldChg>
      <pc:sldChg chg="del">
        <pc:chgData name="Raysa Knight" userId="87b019da5b4ccf4e" providerId="LiveId" clId="{04302869-2062-40EA-8DC5-D963FFE615B0}" dt="2025-04-26T22:50:56.486" v="80" actId="47"/>
        <pc:sldMkLst>
          <pc:docMk/>
          <pc:sldMk cId="2604000435" sldId="278"/>
        </pc:sldMkLst>
      </pc:sldChg>
      <pc:sldChg chg="addSp delSp modSp add mod">
        <pc:chgData name="Raysa Knight" userId="87b019da5b4ccf4e" providerId="LiveId" clId="{04302869-2062-40EA-8DC5-D963FFE615B0}" dt="2025-05-01T00:53:06.508" v="825"/>
        <pc:sldMkLst>
          <pc:docMk/>
          <pc:sldMk cId="2665260482" sldId="278"/>
        </pc:sldMkLst>
        <pc:picChg chg="add mod">
          <ac:chgData name="Raysa Knight" userId="87b019da5b4ccf4e" providerId="LiveId" clId="{04302869-2062-40EA-8DC5-D963FFE615B0}" dt="2025-04-26T23:41:29.184" v="623" actId="14100"/>
          <ac:picMkLst>
            <pc:docMk/>
            <pc:sldMk cId="2665260482" sldId="278"/>
            <ac:picMk id="2" creationId="{023E5942-DDE3-34ED-48B6-3B1C428C97B9}"/>
          </ac:picMkLst>
        </pc:picChg>
        <pc:inkChg chg="add">
          <ac:chgData name="Raysa Knight" userId="87b019da5b4ccf4e" providerId="LiveId" clId="{04302869-2062-40EA-8DC5-D963FFE615B0}" dt="2025-05-01T00:53:06.508" v="825"/>
          <ac:inkMkLst>
            <pc:docMk/>
            <pc:sldMk cId="2665260482" sldId="278"/>
            <ac:inkMk id="3" creationId="{86FAA539-D218-7EF9-A1C7-F6E5770B54A4}"/>
          </ac:inkMkLst>
        </pc:inkChg>
      </pc:sldChg>
      <pc:sldChg chg="addSp delSp modSp add mod">
        <pc:chgData name="Raysa Knight" userId="87b019da5b4ccf4e" providerId="LiveId" clId="{04302869-2062-40EA-8DC5-D963FFE615B0}" dt="2025-05-01T00:53:06.508" v="825"/>
        <pc:sldMkLst>
          <pc:docMk/>
          <pc:sldMk cId="749622303" sldId="279"/>
        </pc:sldMkLst>
        <pc:grpChg chg="add mod">
          <ac:chgData name="Raysa Knight" userId="87b019da5b4ccf4e" providerId="LiveId" clId="{04302869-2062-40EA-8DC5-D963FFE615B0}" dt="2025-04-26T23:42:31.758" v="633" actId="14100"/>
          <ac:grpSpMkLst>
            <pc:docMk/>
            <pc:sldMk cId="749622303" sldId="279"/>
            <ac:grpSpMk id="3" creationId="{12439424-B9B0-5D11-0E85-0AFB881C5C96}"/>
          </ac:grpSpMkLst>
        </pc:grpChg>
        <pc:picChg chg="add mod">
          <ac:chgData name="Raysa Knight" userId="87b019da5b4ccf4e" providerId="LiveId" clId="{04302869-2062-40EA-8DC5-D963FFE615B0}" dt="2025-04-26T23:42:25.766" v="631"/>
          <ac:picMkLst>
            <pc:docMk/>
            <pc:sldMk cId="749622303" sldId="279"/>
            <ac:picMk id="4" creationId="{C6C2AB8E-6C93-DEA1-8548-7BE4B74BDE29}"/>
          </ac:picMkLst>
        </pc:picChg>
        <pc:picChg chg="add mod">
          <ac:chgData name="Raysa Knight" userId="87b019da5b4ccf4e" providerId="LiveId" clId="{04302869-2062-40EA-8DC5-D963FFE615B0}" dt="2025-04-26T23:42:25.766" v="631"/>
          <ac:picMkLst>
            <pc:docMk/>
            <pc:sldMk cId="749622303" sldId="279"/>
            <ac:picMk id="5" creationId="{2459D6A8-061F-4053-0582-EE7E4BBCEB3D}"/>
          </ac:picMkLst>
        </pc:picChg>
        <pc:inkChg chg="add">
          <ac:chgData name="Raysa Knight" userId="87b019da5b4ccf4e" providerId="LiveId" clId="{04302869-2062-40EA-8DC5-D963FFE615B0}" dt="2025-05-01T00:53:06.508" v="825"/>
          <ac:inkMkLst>
            <pc:docMk/>
            <pc:sldMk cId="749622303" sldId="279"/>
            <ac:inkMk id="2" creationId="{1BB265CD-3DE2-C668-D5EE-656563A77C08}"/>
          </ac:inkMkLst>
        </pc:inkChg>
      </pc:sldChg>
      <pc:sldChg chg="del">
        <pc:chgData name="Raysa Knight" userId="87b019da5b4ccf4e" providerId="LiveId" clId="{04302869-2062-40EA-8DC5-D963FFE615B0}" dt="2025-04-26T22:50:56.726" v="81" actId="47"/>
        <pc:sldMkLst>
          <pc:docMk/>
          <pc:sldMk cId="1015517021" sldId="280"/>
        </pc:sldMkLst>
      </pc:sldChg>
      <pc:sldChg chg="addSp delSp modSp add mod">
        <pc:chgData name="Raysa Knight" userId="87b019da5b4ccf4e" providerId="LiveId" clId="{04302869-2062-40EA-8DC5-D963FFE615B0}" dt="2025-05-01T00:53:06.508" v="825"/>
        <pc:sldMkLst>
          <pc:docMk/>
          <pc:sldMk cId="2628590987" sldId="280"/>
        </pc:sldMkLst>
        <pc:picChg chg="add mod">
          <ac:chgData name="Raysa Knight" userId="87b019da5b4ccf4e" providerId="LiveId" clId="{04302869-2062-40EA-8DC5-D963FFE615B0}" dt="2025-04-26T23:43:05.700" v="640" actId="14100"/>
          <ac:picMkLst>
            <pc:docMk/>
            <pc:sldMk cId="2628590987" sldId="280"/>
            <ac:picMk id="2" creationId="{6F5A9138-B16D-A467-09AD-BCF087309B97}"/>
          </ac:picMkLst>
        </pc:picChg>
        <pc:inkChg chg="add">
          <ac:chgData name="Raysa Knight" userId="87b019da5b4ccf4e" providerId="LiveId" clId="{04302869-2062-40EA-8DC5-D963FFE615B0}" dt="2025-05-01T00:53:06.508" v="825"/>
          <ac:inkMkLst>
            <pc:docMk/>
            <pc:sldMk cId="2628590987" sldId="280"/>
            <ac:inkMk id="3" creationId="{24096C73-8AB5-F071-6FE9-E0A1D82ED887}"/>
          </ac:inkMkLst>
        </pc:inkChg>
      </pc:sldChg>
      <pc:sldChg chg="addSp delSp modSp add mod">
        <pc:chgData name="Raysa Knight" userId="87b019da5b4ccf4e" providerId="LiveId" clId="{04302869-2062-40EA-8DC5-D963FFE615B0}" dt="2025-05-01T00:53:06.508" v="825"/>
        <pc:sldMkLst>
          <pc:docMk/>
          <pc:sldMk cId="2331125848" sldId="281"/>
        </pc:sldMkLst>
        <pc:spChg chg="add mod">
          <ac:chgData name="Raysa Knight" userId="87b019da5b4ccf4e" providerId="LiveId" clId="{04302869-2062-40EA-8DC5-D963FFE615B0}" dt="2025-04-26T23:46:15.672" v="664" actId="14100"/>
          <ac:spMkLst>
            <pc:docMk/>
            <pc:sldMk cId="2331125848" sldId="281"/>
            <ac:spMk id="5" creationId="{58E792CA-A870-229D-A259-D209B6ADCA09}"/>
          </ac:spMkLst>
        </pc:spChg>
        <pc:spChg chg="add mod">
          <ac:chgData name="Raysa Knight" userId="87b019da5b4ccf4e" providerId="LiveId" clId="{04302869-2062-40EA-8DC5-D963FFE615B0}" dt="2025-04-26T23:46:33.513" v="667" actId="14100"/>
          <ac:spMkLst>
            <pc:docMk/>
            <pc:sldMk cId="2331125848" sldId="281"/>
            <ac:spMk id="10" creationId="{570460F8-EE87-0196-92EA-F9E96F538141}"/>
          </ac:spMkLst>
        </pc:spChg>
        <pc:picChg chg="add mod">
          <ac:chgData name="Raysa Knight" userId="87b019da5b4ccf4e" providerId="LiveId" clId="{04302869-2062-40EA-8DC5-D963FFE615B0}" dt="2025-04-26T23:45:16.664" v="653" actId="1076"/>
          <ac:picMkLst>
            <pc:docMk/>
            <pc:sldMk cId="2331125848" sldId="281"/>
            <ac:picMk id="3" creationId="{B9E96975-9361-DC5D-B04A-25BAF09F97F2}"/>
          </ac:picMkLst>
        </pc:picChg>
        <pc:picChg chg="add mod">
          <ac:chgData name="Raysa Knight" userId="87b019da5b4ccf4e" providerId="LiveId" clId="{04302869-2062-40EA-8DC5-D963FFE615B0}" dt="2025-04-26T23:45:31.159" v="657" actId="14100"/>
          <ac:picMkLst>
            <pc:docMk/>
            <pc:sldMk cId="2331125848" sldId="281"/>
            <ac:picMk id="6" creationId="{21478197-35FE-1EAA-83EE-3A7D0173C3E5}"/>
          </ac:picMkLst>
        </pc:picChg>
        <pc:inkChg chg="add">
          <ac:chgData name="Raysa Knight" userId="87b019da5b4ccf4e" providerId="LiveId" clId="{04302869-2062-40EA-8DC5-D963FFE615B0}" dt="2025-05-01T00:53:06.508" v="825"/>
          <ac:inkMkLst>
            <pc:docMk/>
            <pc:sldMk cId="2331125848" sldId="281"/>
            <ac:inkMk id="2" creationId="{91A23F90-9403-833E-E88A-B186B0AF847A}"/>
          </ac:inkMkLst>
        </pc:inkChg>
      </pc:sldChg>
      <pc:sldChg chg="del">
        <pc:chgData name="Raysa Knight" userId="87b019da5b4ccf4e" providerId="LiveId" clId="{04302869-2062-40EA-8DC5-D963FFE615B0}" dt="2025-04-26T22:50:56.962" v="82" actId="47"/>
        <pc:sldMkLst>
          <pc:docMk/>
          <pc:sldMk cId="2411103939" sldId="281"/>
        </pc:sldMkLst>
      </pc:sldChg>
      <pc:sldChg chg="del">
        <pc:chgData name="Raysa Knight" userId="87b019da5b4ccf4e" providerId="LiveId" clId="{04302869-2062-40EA-8DC5-D963FFE615B0}" dt="2025-04-26T22:50:57.218" v="83" actId="47"/>
        <pc:sldMkLst>
          <pc:docMk/>
          <pc:sldMk cId="1513941570" sldId="282"/>
        </pc:sldMkLst>
      </pc:sldChg>
      <pc:sldChg chg="addSp delSp modSp add mod">
        <pc:chgData name="Raysa Knight" userId="87b019da5b4ccf4e" providerId="LiveId" clId="{04302869-2062-40EA-8DC5-D963FFE615B0}" dt="2025-04-26T23:48:11.669" v="687" actId="14100"/>
        <pc:sldMkLst>
          <pc:docMk/>
          <pc:sldMk cId="2941412514" sldId="282"/>
        </pc:sldMkLst>
        <pc:spChg chg="add mod">
          <ac:chgData name="Raysa Knight" userId="87b019da5b4ccf4e" providerId="LiveId" clId="{04302869-2062-40EA-8DC5-D963FFE615B0}" dt="2025-04-26T23:47:44.519" v="680" actId="1076"/>
          <ac:spMkLst>
            <pc:docMk/>
            <pc:sldMk cId="2941412514" sldId="282"/>
            <ac:spMk id="4" creationId="{61FC6ADA-EB97-7D50-573C-C924527BE46E}"/>
          </ac:spMkLst>
        </pc:spChg>
        <pc:picChg chg="add mod">
          <ac:chgData name="Raysa Knight" userId="87b019da5b4ccf4e" providerId="LiveId" clId="{04302869-2062-40EA-8DC5-D963FFE615B0}" dt="2025-04-26T23:48:11.669" v="687" actId="14100"/>
          <ac:picMkLst>
            <pc:docMk/>
            <pc:sldMk cId="2941412514" sldId="282"/>
            <ac:picMk id="7" creationId="{DD7A4332-E1E1-E052-49DE-6A3FCFD1AEDA}"/>
          </ac:picMkLst>
        </pc:picChg>
      </pc:sldChg>
      <pc:sldChg chg="addSp delSp modSp add mod">
        <pc:chgData name="Raysa Knight" userId="87b019da5b4ccf4e" providerId="LiveId" clId="{04302869-2062-40EA-8DC5-D963FFE615B0}" dt="2025-04-26T23:49:47.826" v="699" actId="14100"/>
        <pc:sldMkLst>
          <pc:docMk/>
          <pc:sldMk cId="679577265" sldId="283"/>
        </pc:sldMkLst>
        <pc:picChg chg="add mod">
          <ac:chgData name="Raysa Knight" userId="87b019da5b4ccf4e" providerId="LiveId" clId="{04302869-2062-40EA-8DC5-D963FFE615B0}" dt="2025-04-26T23:49:47.826" v="699" actId="14100"/>
          <ac:picMkLst>
            <pc:docMk/>
            <pc:sldMk cId="679577265" sldId="283"/>
            <ac:picMk id="8" creationId="{2BBDBE4D-C48E-5F29-84C5-AA284953E53F}"/>
          </ac:picMkLst>
        </pc:picChg>
      </pc:sldChg>
      <pc:sldChg chg="del">
        <pc:chgData name="Raysa Knight" userId="87b019da5b4ccf4e" providerId="LiveId" clId="{04302869-2062-40EA-8DC5-D963FFE615B0}" dt="2025-04-26T22:50:57.458" v="84" actId="47"/>
        <pc:sldMkLst>
          <pc:docMk/>
          <pc:sldMk cId="1142019654" sldId="283"/>
        </pc:sldMkLst>
      </pc:sldChg>
      <pc:sldChg chg="addSp delSp modSp add mod">
        <pc:chgData name="Raysa Knight" userId="87b019da5b4ccf4e" providerId="LiveId" clId="{04302869-2062-40EA-8DC5-D963FFE615B0}" dt="2025-04-26T23:51:57.520" v="728" actId="14100"/>
        <pc:sldMkLst>
          <pc:docMk/>
          <pc:sldMk cId="2476263710" sldId="284"/>
        </pc:sldMkLst>
        <pc:spChg chg="add mod">
          <ac:chgData name="Raysa Knight" userId="87b019da5b4ccf4e" providerId="LiveId" clId="{04302869-2062-40EA-8DC5-D963FFE615B0}" dt="2025-04-26T23:51:08.222" v="715" actId="14100"/>
          <ac:spMkLst>
            <pc:docMk/>
            <pc:sldMk cId="2476263710" sldId="284"/>
            <ac:spMk id="7" creationId="{D25F1922-74F6-0502-4894-93D792B504E6}"/>
          </ac:spMkLst>
        </pc:spChg>
        <pc:spChg chg="add mod">
          <ac:chgData name="Raysa Knight" userId="87b019da5b4ccf4e" providerId="LiveId" clId="{04302869-2062-40EA-8DC5-D963FFE615B0}" dt="2025-04-26T23:51:04.242" v="714" actId="14100"/>
          <ac:spMkLst>
            <pc:docMk/>
            <pc:sldMk cId="2476263710" sldId="284"/>
            <ac:spMk id="10" creationId="{FB73464D-1606-6D0D-230E-61DB8FF57BC2}"/>
          </ac:spMkLst>
        </pc:spChg>
        <pc:grpChg chg="add mod">
          <ac:chgData name="Raysa Knight" userId="87b019da5b4ccf4e" providerId="LiveId" clId="{04302869-2062-40EA-8DC5-D963FFE615B0}" dt="2025-04-26T23:51:54.887" v="727" actId="1076"/>
          <ac:grpSpMkLst>
            <pc:docMk/>
            <pc:sldMk cId="2476263710" sldId="284"/>
            <ac:grpSpMk id="2" creationId="{B2135AEE-F121-DAC5-F0B4-916ED19D3092}"/>
          </ac:grpSpMkLst>
        </pc:grpChg>
        <pc:picChg chg="add mod">
          <ac:chgData name="Raysa Knight" userId="87b019da5b4ccf4e" providerId="LiveId" clId="{04302869-2062-40EA-8DC5-D963FFE615B0}" dt="2025-04-26T23:50:10.276" v="702"/>
          <ac:picMkLst>
            <pc:docMk/>
            <pc:sldMk cId="2476263710" sldId="284"/>
            <ac:picMk id="3" creationId="{C90494F8-4FAC-B2A0-A0AD-38811AA2DFD2}"/>
          </ac:picMkLst>
        </pc:picChg>
        <pc:picChg chg="add mod">
          <ac:chgData name="Raysa Knight" userId="87b019da5b4ccf4e" providerId="LiveId" clId="{04302869-2062-40EA-8DC5-D963FFE615B0}" dt="2025-04-26T23:50:10.276" v="702"/>
          <ac:picMkLst>
            <pc:docMk/>
            <pc:sldMk cId="2476263710" sldId="284"/>
            <ac:picMk id="4" creationId="{7FC5E9B4-CE56-3F49-E0CB-5F9F2A232860}"/>
          </ac:picMkLst>
        </pc:picChg>
        <pc:picChg chg="add mod">
          <ac:chgData name="Raysa Knight" userId="87b019da5b4ccf4e" providerId="LiveId" clId="{04302869-2062-40EA-8DC5-D963FFE615B0}" dt="2025-04-26T23:51:57.520" v="728" actId="14100"/>
          <ac:picMkLst>
            <pc:docMk/>
            <pc:sldMk cId="2476263710" sldId="284"/>
            <ac:picMk id="11" creationId="{1AC8CD78-EC2B-A403-7021-FDFF1595D669}"/>
          </ac:picMkLst>
        </pc:picChg>
      </pc:sldChg>
      <pc:sldChg chg="del">
        <pc:chgData name="Raysa Knight" userId="87b019da5b4ccf4e" providerId="LiveId" clId="{04302869-2062-40EA-8DC5-D963FFE615B0}" dt="2025-04-26T22:50:57.922" v="85" actId="47"/>
        <pc:sldMkLst>
          <pc:docMk/>
          <pc:sldMk cId="3094546589" sldId="284"/>
        </pc:sldMkLst>
      </pc:sldChg>
      <pc:sldChg chg="del">
        <pc:chgData name="Raysa Knight" userId="87b019da5b4ccf4e" providerId="LiveId" clId="{04302869-2062-40EA-8DC5-D963FFE615B0}" dt="2025-04-26T22:50:58.356" v="86" actId="47"/>
        <pc:sldMkLst>
          <pc:docMk/>
          <pc:sldMk cId="1120280543" sldId="285"/>
        </pc:sldMkLst>
      </pc:sldChg>
      <pc:sldChg chg="addSp delSp modSp add mod">
        <pc:chgData name="Raysa Knight" userId="87b019da5b4ccf4e" providerId="LiveId" clId="{04302869-2062-40EA-8DC5-D963FFE615B0}" dt="2025-05-01T00:53:06.508" v="825"/>
        <pc:sldMkLst>
          <pc:docMk/>
          <pc:sldMk cId="3143439645" sldId="285"/>
        </pc:sldMkLst>
        <pc:spChg chg="add mod">
          <ac:chgData name="Raysa Knight" userId="87b019da5b4ccf4e" providerId="LiveId" clId="{04302869-2062-40EA-8DC5-D963FFE615B0}" dt="2025-04-26T23:54:22.125" v="755" actId="255"/>
          <ac:spMkLst>
            <pc:docMk/>
            <pc:sldMk cId="3143439645" sldId="285"/>
            <ac:spMk id="9" creationId="{188FEB12-DD4C-95EC-FDA6-6D437FD8F85B}"/>
          </ac:spMkLst>
        </pc:spChg>
        <pc:spChg chg="add mod">
          <ac:chgData name="Raysa Knight" userId="87b019da5b4ccf4e" providerId="LiveId" clId="{04302869-2062-40EA-8DC5-D963FFE615B0}" dt="2025-04-26T23:54:13.753" v="754" actId="255"/>
          <ac:spMkLst>
            <pc:docMk/>
            <pc:sldMk cId="3143439645" sldId="285"/>
            <ac:spMk id="13" creationId="{1A41073D-A443-5DB9-7752-646268386876}"/>
          </ac:spMkLst>
        </pc:spChg>
        <pc:picChg chg="add mod">
          <ac:chgData name="Raysa Knight" userId="87b019da5b4ccf4e" providerId="LiveId" clId="{04302869-2062-40EA-8DC5-D963FFE615B0}" dt="2025-04-26T23:52:50.592" v="740" actId="14100"/>
          <ac:picMkLst>
            <pc:docMk/>
            <pc:sldMk cId="3143439645" sldId="285"/>
            <ac:picMk id="6" creationId="{F6D82050-B4D4-77E4-2BE3-3372FEF81C92}"/>
          </ac:picMkLst>
        </pc:picChg>
        <pc:inkChg chg="add">
          <ac:chgData name="Raysa Knight" userId="87b019da5b4ccf4e" providerId="LiveId" clId="{04302869-2062-40EA-8DC5-D963FFE615B0}" dt="2025-05-01T00:53:06.508" v="825"/>
          <ac:inkMkLst>
            <pc:docMk/>
            <pc:sldMk cId="3143439645" sldId="285"/>
            <ac:inkMk id="2" creationId="{11499FFC-43A4-A316-AE90-B20E4853493D}"/>
          </ac:inkMkLst>
        </pc:inkChg>
      </pc:sldChg>
      <pc:sldChg chg="addSp delSp modSp add mod">
        <pc:chgData name="Raysa Knight" userId="87b019da5b4ccf4e" providerId="LiveId" clId="{04302869-2062-40EA-8DC5-D963FFE615B0}" dt="2025-05-01T00:53:06.508" v="825"/>
        <pc:sldMkLst>
          <pc:docMk/>
          <pc:sldMk cId="2342439987" sldId="286"/>
        </pc:sldMkLst>
        <pc:spChg chg="add mod">
          <ac:chgData name="Raysa Knight" userId="87b019da5b4ccf4e" providerId="LiveId" clId="{04302869-2062-40EA-8DC5-D963FFE615B0}" dt="2025-04-26T23:55:43.355" v="775" actId="14100"/>
          <ac:spMkLst>
            <pc:docMk/>
            <pc:sldMk cId="2342439987" sldId="286"/>
            <ac:spMk id="4" creationId="{004F163C-900C-7078-69A9-A34B0E163A6E}"/>
          </ac:spMkLst>
        </pc:spChg>
        <pc:picChg chg="add mod">
          <ac:chgData name="Raysa Knight" userId="87b019da5b4ccf4e" providerId="LiveId" clId="{04302869-2062-40EA-8DC5-D963FFE615B0}" dt="2025-04-26T23:55:07.806" v="766" actId="14100"/>
          <ac:picMkLst>
            <pc:docMk/>
            <pc:sldMk cId="2342439987" sldId="286"/>
            <ac:picMk id="2" creationId="{07699D1B-0BA2-5C12-B4D1-C454DEB33372}"/>
          </ac:picMkLst>
        </pc:picChg>
        <pc:inkChg chg="add">
          <ac:chgData name="Raysa Knight" userId="87b019da5b4ccf4e" providerId="LiveId" clId="{04302869-2062-40EA-8DC5-D963FFE615B0}" dt="2025-05-01T00:53:06.508" v="825"/>
          <ac:inkMkLst>
            <pc:docMk/>
            <pc:sldMk cId="2342439987" sldId="286"/>
            <ac:inkMk id="3" creationId="{58FB5724-1708-FD8C-B490-C9F2F3AAD079}"/>
          </ac:inkMkLst>
        </pc:inkChg>
      </pc:sldChg>
      <pc:sldChg chg="del">
        <pc:chgData name="Raysa Knight" userId="87b019da5b4ccf4e" providerId="LiveId" clId="{04302869-2062-40EA-8DC5-D963FFE615B0}" dt="2025-04-26T22:50:58.722" v="87" actId="47"/>
        <pc:sldMkLst>
          <pc:docMk/>
          <pc:sldMk cId="3900916308" sldId="286"/>
        </pc:sldMkLst>
      </pc:sldChg>
      <pc:sldChg chg="del">
        <pc:chgData name="Raysa Knight" userId="87b019da5b4ccf4e" providerId="LiveId" clId="{04302869-2062-40EA-8DC5-D963FFE615B0}" dt="2025-04-26T22:50:59.065" v="88" actId="47"/>
        <pc:sldMkLst>
          <pc:docMk/>
          <pc:sldMk cId="1854625139" sldId="287"/>
        </pc:sldMkLst>
      </pc:sldChg>
      <pc:sldChg chg="addSp delSp modSp add mod">
        <pc:chgData name="Raysa Knight" userId="87b019da5b4ccf4e" providerId="LiveId" clId="{04302869-2062-40EA-8DC5-D963FFE615B0}" dt="2025-04-26T23:57:09.376" v="792" actId="1076"/>
        <pc:sldMkLst>
          <pc:docMk/>
          <pc:sldMk cId="3565074093" sldId="287"/>
        </pc:sldMkLst>
        <pc:spChg chg="add mod">
          <ac:chgData name="Raysa Knight" userId="87b019da5b4ccf4e" providerId="LiveId" clId="{04302869-2062-40EA-8DC5-D963FFE615B0}" dt="2025-04-26T23:57:07.419" v="791" actId="1076"/>
          <ac:spMkLst>
            <pc:docMk/>
            <pc:sldMk cId="3565074093" sldId="287"/>
            <ac:spMk id="7" creationId="{1448264E-0617-7941-06C7-D5DCCD195554}"/>
          </ac:spMkLst>
        </pc:spChg>
        <pc:picChg chg="add mod">
          <ac:chgData name="Raysa Knight" userId="87b019da5b4ccf4e" providerId="LiveId" clId="{04302869-2062-40EA-8DC5-D963FFE615B0}" dt="2025-04-26T23:57:09.376" v="792" actId="1076"/>
          <ac:picMkLst>
            <pc:docMk/>
            <pc:sldMk cId="3565074093" sldId="287"/>
            <ac:picMk id="3" creationId="{3D80A88D-3DC7-747F-0A0A-8CD461E2B48C}"/>
          </ac:picMkLst>
        </pc:picChg>
      </pc:sldChg>
      <pc:sldChg chg="addSp delSp modSp add mod">
        <pc:chgData name="Raysa Knight" userId="87b019da5b4ccf4e" providerId="LiveId" clId="{04302869-2062-40EA-8DC5-D963FFE615B0}" dt="2025-04-26T23:58:23.586" v="810" actId="1076"/>
        <pc:sldMkLst>
          <pc:docMk/>
          <pc:sldMk cId="877882988" sldId="288"/>
        </pc:sldMkLst>
        <pc:spChg chg="add mod">
          <ac:chgData name="Raysa Knight" userId="87b019da5b4ccf4e" providerId="LiveId" clId="{04302869-2062-40EA-8DC5-D963FFE615B0}" dt="2025-04-26T23:58:20.739" v="808" actId="1076"/>
          <ac:spMkLst>
            <pc:docMk/>
            <pc:sldMk cId="877882988" sldId="288"/>
            <ac:spMk id="6" creationId="{7B8929EE-316A-4B5C-CD14-E15158327490}"/>
          </ac:spMkLst>
        </pc:spChg>
        <pc:picChg chg="add mod">
          <ac:chgData name="Raysa Knight" userId="87b019da5b4ccf4e" providerId="LiveId" clId="{04302869-2062-40EA-8DC5-D963FFE615B0}" dt="2025-04-26T23:58:23.586" v="810" actId="1076"/>
          <ac:picMkLst>
            <pc:docMk/>
            <pc:sldMk cId="877882988" sldId="288"/>
            <ac:picMk id="2" creationId="{FDFC6F20-FF07-87E9-EF9A-D934E3516134}"/>
          </ac:picMkLst>
        </pc:picChg>
      </pc:sldChg>
      <pc:sldChg chg="del">
        <pc:chgData name="Raysa Knight" userId="87b019da5b4ccf4e" providerId="LiveId" clId="{04302869-2062-40EA-8DC5-D963FFE615B0}" dt="2025-04-26T22:50:59.369" v="89" actId="47"/>
        <pc:sldMkLst>
          <pc:docMk/>
          <pc:sldMk cId="3908442648" sldId="288"/>
        </pc:sldMkLst>
      </pc:sldChg>
      <pc:sldChg chg="del">
        <pc:chgData name="Raysa Knight" userId="87b019da5b4ccf4e" providerId="LiveId" clId="{04302869-2062-40EA-8DC5-D963FFE615B0}" dt="2025-04-26T22:50:59.786" v="90" actId="47"/>
        <pc:sldMkLst>
          <pc:docMk/>
          <pc:sldMk cId="2127259114" sldId="289"/>
        </pc:sldMkLst>
      </pc:sldChg>
      <pc:sldChg chg="add del">
        <pc:chgData name="Raysa Knight" userId="87b019da5b4ccf4e" providerId="LiveId" clId="{04302869-2062-40EA-8DC5-D963FFE615B0}" dt="2025-05-01T00:53:11.774" v="826" actId="47"/>
        <pc:sldMkLst>
          <pc:docMk/>
          <pc:sldMk cId="4091574226" sldId="289"/>
        </pc:sldMkLst>
      </pc:sldChg>
      <pc:sldChg chg="del">
        <pc:chgData name="Raysa Knight" userId="87b019da5b4ccf4e" providerId="LiveId" clId="{04302869-2062-40EA-8DC5-D963FFE615B0}" dt="2025-04-26T22:51:00.136" v="91" actId="47"/>
        <pc:sldMkLst>
          <pc:docMk/>
          <pc:sldMk cId="1100282777" sldId="290"/>
        </pc:sldMkLst>
      </pc:sldChg>
      <pc:sldChg chg="del">
        <pc:chgData name="Raysa Knight" userId="87b019da5b4ccf4e" providerId="LiveId" clId="{04302869-2062-40EA-8DC5-D963FFE615B0}" dt="2025-04-26T22:51:00.435" v="92" actId="47"/>
        <pc:sldMkLst>
          <pc:docMk/>
          <pc:sldMk cId="434288964" sldId="291"/>
        </pc:sldMkLst>
      </pc:sldChg>
      <pc:sldChg chg="del">
        <pc:chgData name="Raysa Knight" userId="87b019da5b4ccf4e" providerId="LiveId" clId="{04302869-2062-40EA-8DC5-D963FFE615B0}" dt="2025-04-26T22:51:00.748" v="93" actId="47"/>
        <pc:sldMkLst>
          <pc:docMk/>
          <pc:sldMk cId="1467743756" sldId="292"/>
        </pc:sldMkLst>
      </pc:sldChg>
      <pc:sldChg chg="del">
        <pc:chgData name="Raysa Knight" userId="87b019da5b4ccf4e" providerId="LiveId" clId="{04302869-2062-40EA-8DC5-D963FFE615B0}" dt="2025-04-26T22:51:01.062" v="94" actId="47"/>
        <pc:sldMkLst>
          <pc:docMk/>
          <pc:sldMk cId="337708105" sldId="293"/>
        </pc:sldMkLst>
      </pc:sldChg>
      <pc:sldChg chg="del">
        <pc:chgData name="Raysa Knight" userId="87b019da5b4ccf4e" providerId="LiveId" clId="{04302869-2062-40EA-8DC5-D963FFE615B0}" dt="2025-04-26T22:51:01.494" v="95" actId="47"/>
        <pc:sldMkLst>
          <pc:docMk/>
          <pc:sldMk cId="511409186" sldId="294"/>
        </pc:sldMkLst>
      </pc:sldChg>
      <pc:sldChg chg="del">
        <pc:chgData name="Raysa Knight" userId="87b019da5b4ccf4e" providerId="LiveId" clId="{04302869-2062-40EA-8DC5-D963FFE615B0}" dt="2025-04-26T22:51:01.892" v="96" actId="47"/>
        <pc:sldMkLst>
          <pc:docMk/>
          <pc:sldMk cId="2040165456" sldId="295"/>
        </pc:sldMkLst>
      </pc:sldChg>
      <pc:sldChg chg="del">
        <pc:chgData name="Raysa Knight" userId="87b019da5b4ccf4e" providerId="LiveId" clId="{04302869-2062-40EA-8DC5-D963FFE615B0}" dt="2025-04-26T22:50:53.011" v="64" actId="47"/>
        <pc:sldMkLst>
          <pc:docMk/>
          <pc:sldMk cId="4272214443" sldId="296"/>
        </pc:sldMkLst>
      </pc:sldChg>
    </pc:docChg>
  </pc:docChgLst>
  <pc:docChgLst>
    <pc:chgData name="Raysa Knight" userId="87b019da5b4ccf4e" providerId="LiveId" clId="{0BD4EF38-E422-462A-9159-3FD916FAC3DA}"/>
    <pc:docChg chg="undo custSel addSld delSld modSld">
      <pc:chgData name="Raysa Knight" userId="87b019da5b4ccf4e" providerId="LiveId" clId="{0BD4EF38-E422-462A-9159-3FD916FAC3DA}" dt="2025-03-20T22:30:36.039" v="542" actId="113"/>
      <pc:docMkLst>
        <pc:docMk/>
      </pc:docMkLst>
      <pc:sldChg chg="modSp mod">
        <pc:chgData name="Raysa Knight" userId="87b019da5b4ccf4e" providerId="LiveId" clId="{0BD4EF38-E422-462A-9159-3FD916FAC3DA}" dt="2025-03-20T22:30:36.039" v="542" actId="113"/>
        <pc:sldMkLst>
          <pc:docMk/>
          <pc:sldMk cId="2819061990" sldId="256"/>
        </pc:sldMkLst>
        <pc:spChg chg="mod">
          <ac:chgData name="Raysa Knight" userId="87b019da5b4ccf4e" providerId="LiveId" clId="{0BD4EF38-E422-462A-9159-3FD916FAC3DA}" dt="2025-03-20T22:30:32.348" v="541" actId="115"/>
          <ac:spMkLst>
            <pc:docMk/>
            <pc:sldMk cId="2819061990" sldId="256"/>
            <ac:spMk id="3" creationId="{BA657B60-DE69-DB80-E3A1-04F36E2F1724}"/>
          </ac:spMkLst>
        </pc:spChg>
        <pc:spChg chg="mod">
          <ac:chgData name="Raysa Knight" userId="87b019da5b4ccf4e" providerId="LiveId" clId="{0BD4EF38-E422-462A-9159-3FD916FAC3DA}" dt="2025-03-20T22:30:36.039" v="542" actId="113"/>
          <ac:spMkLst>
            <pc:docMk/>
            <pc:sldMk cId="2819061990" sldId="256"/>
            <ac:spMk id="6" creationId="{6B2871E4-D4AC-9271-7ACF-CE3CBCA20BF7}"/>
          </ac:spMkLst>
        </pc:spChg>
      </pc:sldChg>
      <pc:sldChg chg="delSp modSp add mod">
        <pc:chgData name="Raysa Knight" userId="87b019da5b4ccf4e" providerId="LiveId" clId="{0BD4EF38-E422-462A-9159-3FD916FAC3DA}" dt="2025-03-18T18:20:44.713" v="74" actId="14100"/>
        <pc:sldMkLst>
          <pc:docMk/>
          <pc:sldMk cId="3375086741" sldId="272"/>
        </pc:sldMkLst>
      </pc:sldChg>
      <pc:sldChg chg="addSp delSp modSp new mod">
        <pc:chgData name="Raysa Knight" userId="87b019da5b4ccf4e" providerId="LiveId" clId="{0BD4EF38-E422-462A-9159-3FD916FAC3DA}" dt="2025-03-20T14:06:28.777" v="151" actId="14100"/>
        <pc:sldMkLst>
          <pc:docMk/>
          <pc:sldMk cId="2403358580" sldId="273"/>
        </pc:sldMkLst>
      </pc:sldChg>
      <pc:sldChg chg="addSp delSp modSp add mod">
        <pc:chgData name="Raysa Knight" userId="87b019da5b4ccf4e" providerId="LiveId" clId="{0BD4EF38-E422-462A-9159-3FD916FAC3DA}" dt="2025-03-20T14:07:04.712" v="155" actId="14100"/>
        <pc:sldMkLst>
          <pc:docMk/>
          <pc:sldMk cId="3281768964" sldId="274"/>
        </pc:sldMkLst>
      </pc:sldChg>
      <pc:sldChg chg="addSp delSp modSp add mod">
        <pc:chgData name="Raysa Knight" userId="87b019da5b4ccf4e" providerId="LiveId" clId="{0BD4EF38-E422-462A-9159-3FD916FAC3DA}" dt="2025-03-20T14:07:42.359" v="162" actId="14100"/>
        <pc:sldMkLst>
          <pc:docMk/>
          <pc:sldMk cId="3565847374" sldId="275"/>
        </pc:sldMkLst>
      </pc:sldChg>
      <pc:sldChg chg="addSp delSp modSp add mod">
        <pc:chgData name="Raysa Knight" userId="87b019da5b4ccf4e" providerId="LiveId" clId="{0BD4EF38-E422-462A-9159-3FD916FAC3DA}" dt="2025-03-20T14:08:20.064" v="168" actId="14100"/>
        <pc:sldMkLst>
          <pc:docMk/>
          <pc:sldMk cId="2379106951" sldId="276"/>
        </pc:sldMkLst>
      </pc:sldChg>
      <pc:sldChg chg="addSp delSp modSp add mod">
        <pc:chgData name="Raysa Knight" userId="87b019da5b4ccf4e" providerId="LiveId" clId="{0BD4EF38-E422-462A-9159-3FD916FAC3DA}" dt="2025-03-20T14:08:57.245" v="173" actId="14100"/>
        <pc:sldMkLst>
          <pc:docMk/>
          <pc:sldMk cId="2087550338" sldId="277"/>
        </pc:sldMkLst>
      </pc:sldChg>
      <pc:sldChg chg="addSp delSp modSp add mod">
        <pc:chgData name="Raysa Knight" userId="87b019da5b4ccf4e" providerId="LiveId" clId="{0BD4EF38-E422-462A-9159-3FD916FAC3DA}" dt="2025-03-20T14:10:36.627" v="180" actId="14100"/>
        <pc:sldMkLst>
          <pc:docMk/>
          <pc:sldMk cId="3331033947" sldId="278"/>
        </pc:sldMkLst>
      </pc:sldChg>
      <pc:sldChg chg="addSp delSp modSp add mod">
        <pc:chgData name="Raysa Knight" userId="87b019da5b4ccf4e" providerId="LiveId" clId="{0BD4EF38-E422-462A-9159-3FD916FAC3DA}" dt="2025-03-20T14:12:08.180" v="185" actId="14100"/>
        <pc:sldMkLst>
          <pc:docMk/>
          <pc:sldMk cId="1327984607" sldId="279"/>
        </pc:sldMkLst>
      </pc:sldChg>
      <pc:sldChg chg="addSp delSp modSp add mod">
        <pc:chgData name="Raysa Knight" userId="87b019da5b4ccf4e" providerId="LiveId" clId="{0BD4EF38-E422-462A-9159-3FD916FAC3DA}" dt="2025-03-20T14:12:48.125" v="192" actId="14100"/>
        <pc:sldMkLst>
          <pc:docMk/>
          <pc:sldMk cId="860209683" sldId="280"/>
        </pc:sldMkLst>
      </pc:sldChg>
      <pc:sldChg chg="addSp delSp modSp add mod">
        <pc:chgData name="Raysa Knight" userId="87b019da5b4ccf4e" providerId="LiveId" clId="{0BD4EF38-E422-462A-9159-3FD916FAC3DA}" dt="2025-03-20T14:13:48.577" v="200" actId="14100"/>
        <pc:sldMkLst>
          <pc:docMk/>
          <pc:sldMk cId="1402640768" sldId="281"/>
        </pc:sldMkLst>
      </pc:sldChg>
      <pc:sldChg chg="addSp delSp modSp add mod">
        <pc:chgData name="Raysa Knight" userId="87b019da5b4ccf4e" providerId="LiveId" clId="{0BD4EF38-E422-462A-9159-3FD916FAC3DA}" dt="2025-03-20T14:14:41.042" v="209" actId="14100"/>
        <pc:sldMkLst>
          <pc:docMk/>
          <pc:sldMk cId="2660783930" sldId="282"/>
        </pc:sldMkLst>
      </pc:sldChg>
      <pc:sldChg chg="addSp delSp modSp add mod">
        <pc:chgData name="Raysa Knight" userId="87b019da5b4ccf4e" providerId="LiveId" clId="{0BD4EF38-E422-462A-9159-3FD916FAC3DA}" dt="2025-03-20T14:15:18.122" v="213" actId="14100"/>
        <pc:sldMkLst>
          <pc:docMk/>
          <pc:sldMk cId="620372146" sldId="283"/>
        </pc:sldMkLst>
      </pc:sldChg>
      <pc:sldChg chg="addSp delSp add mod">
        <pc:chgData name="Raysa Knight" userId="87b019da5b4ccf4e" providerId="LiveId" clId="{0BD4EF38-E422-462A-9159-3FD916FAC3DA}" dt="2025-03-20T14:15:43.381" v="216" actId="22"/>
        <pc:sldMkLst>
          <pc:docMk/>
          <pc:sldMk cId="3966300696" sldId="284"/>
        </pc:sldMkLst>
      </pc:sldChg>
      <pc:sldChg chg="addSp delSp modSp add mod">
        <pc:chgData name="Raysa Knight" userId="87b019da5b4ccf4e" providerId="LiveId" clId="{0BD4EF38-E422-462A-9159-3FD916FAC3DA}" dt="2025-03-20T14:16:22.452" v="221" actId="14100"/>
        <pc:sldMkLst>
          <pc:docMk/>
          <pc:sldMk cId="2928887816" sldId="285"/>
        </pc:sldMkLst>
      </pc:sldChg>
      <pc:sldChg chg="addSp delSp modSp add mod">
        <pc:chgData name="Raysa Knight" userId="87b019da5b4ccf4e" providerId="LiveId" clId="{0BD4EF38-E422-462A-9159-3FD916FAC3DA}" dt="2025-03-20T14:17:04.810" v="229" actId="14100"/>
        <pc:sldMkLst>
          <pc:docMk/>
          <pc:sldMk cId="3929217211" sldId="286"/>
        </pc:sldMkLst>
      </pc:sldChg>
      <pc:sldChg chg="addSp delSp modSp add mod">
        <pc:chgData name="Raysa Knight" userId="87b019da5b4ccf4e" providerId="LiveId" clId="{0BD4EF38-E422-462A-9159-3FD916FAC3DA}" dt="2025-03-20T14:17:41.084" v="235" actId="14100"/>
        <pc:sldMkLst>
          <pc:docMk/>
          <pc:sldMk cId="1974106868" sldId="287"/>
        </pc:sldMkLst>
      </pc:sldChg>
      <pc:sldChg chg="addSp delSp modSp add mod">
        <pc:chgData name="Raysa Knight" userId="87b019da5b4ccf4e" providerId="LiveId" clId="{0BD4EF38-E422-462A-9159-3FD916FAC3DA}" dt="2025-03-20T14:18:20.986" v="241" actId="14100"/>
        <pc:sldMkLst>
          <pc:docMk/>
          <pc:sldMk cId="1402726344" sldId="288"/>
        </pc:sldMkLst>
      </pc:sldChg>
      <pc:sldChg chg="addSp delSp modSp add mod">
        <pc:chgData name="Raysa Knight" userId="87b019da5b4ccf4e" providerId="LiveId" clId="{0BD4EF38-E422-462A-9159-3FD916FAC3DA}" dt="2025-03-20T14:18:52.225" v="246" actId="14100"/>
        <pc:sldMkLst>
          <pc:docMk/>
          <pc:sldMk cId="3673524749" sldId="289"/>
        </pc:sldMkLst>
      </pc:sldChg>
      <pc:sldChg chg="addSp delSp modSp add mod">
        <pc:chgData name="Raysa Knight" userId="87b019da5b4ccf4e" providerId="LiveId" clId="{0BD4EF38-E422-462A-9159-3FD916FAC3DA}" dt="2025-03-20T14:19:30.560" v="251" actId="14100"/>
        <pc:sldMkLst>
          <pc:docMk/>
          <pc:sldMk cId="2289680062" sldId="290"/>
        </pc:sldMkLst>
      </pc:sldChg>
      <pc:sldChg chg="addSp delSp modSp add mod">
        <pc:chgData name="Raysa Knight" userId="87b019da5b4ccf4e" providerId="LiveId" clId="{0BD4EF38-E422-462A-9159-3FD916FAC3DA}" dt="2025-03-20T14:20:00.419" v="256" actId="1076"/>
        <pc:sldMkLst>
          <pc:docMk/>
          <pc:sldMk cId="162603340" sldId="291"/>
        </pc:sldMkLst>
      </pc:sldChg>
      <pc:sldChg chg="addSp delSp modSp add mod">
        <pc:chgData name="Raysa Knight" userId="87b019da5b4ccf4e" providerId="LiveId" clId="{0BD4EF38-E422-462A-9159-3FD916FAC3DA}" dt="2025-03-20T14:20:42.721" v="263" actId="14100"/>
        <pc:sldMkLst>
          <pc:docMk/>
          <pc:sldMk cId="2318849275" sldId="292"/>
        </pc:sldMkLst>
      </pc:sldChg>
      <pc:sldChg chg="modSp add mod">
        <pc:chgData name="Raysa Knight" userId="87b019da5b4ccf4e" providerId="LiveId" clId="{0BD4EF38-E422-462A-9159-3FD916FAC3DA}" dt="2025-03-20T22:24:52.786" v="313" actId="20577"/>
        <pc:sldMkLst>
          <pc:docMk/>
          <pc:sldMk cId="1397691707" sldId="293"/>
        </pc:sldMkLst>
      </pc:sldChg>
      <pc:sldChg chg="delSp modSp add del mod">
        <pc:chgData name="Raysa Knight" userId="87b019da5b4ccf4e" providerId="LiveId" clId="{0BD4EF38-E422-462A-9159-3FD916FAC3DA}" dt="2025-03-20T14:21:09.293" v="267" actId="47"/>
        <pc:sldMkLst>
          <pc:docMk/>
          <pc:sldMk cId="2451603382" sldId="293"/>
        </pc:sldMkLst>
      </pc:sldChg>
      <pc:sldChg chg="addSp delSp modSp add mod">
        <pc:chgData name="Raysa Knight" userId="87b019da5b4ccf4e" providerId="LiveId" clId="{0BD4EF38-E422-462A-9159-3FD916FAC3DA}" dt="2025-03-20T22:28:03.358" v="374" actId="20577"/>
        <pc:sldMkLst>
          <pc:docMk/>
          <pc:sldMk cId="2816011402" sldId="294"/>
        </pc:sldMkLst>
      </pc:sldChg>
    </pc:docChg>
  </pc:docChgLst>
  <pc:docChgLst>
    <pc:chgData name="Raysa Knight" userId="87b019da5b4ccf4e" providerId="LiveId" clId="{8B383A93-572F-442D-9400-FA50F23CB6E4}"/>
    <pc:docChg chg="undo custSel addSld delSld modSld sldOrd">
      <pc:chgData name="Raysa Knight" userId="87b019da5b4ccf4e" providerId="LiveId" clId="{8B383A93-572F-442D-9400-FA50F23CB6E4}" dt="2025-04-25T01:42:54.659" v="579" actId="47"/>
      <pc:docMkLst>
        <pc:docMk/>
      </pc:docMkLst>
      <pc:sldChg chg="modSp mod">
        <pc:chgData name="Raysa Knight" userId="87b019da5b4ccf4e" providerId="LiveId" clId="{8B383A93-572F-442D-9400-FA50F23CB6E4}" dt="2025-04-23T15:08:42.974" v="205" actId="20577"/>
        <pc:sldMkLst>
          <pc:docMk/>
          <pc:sldMk cId="2819061990" sldId="256"/>
        </pc:sldMkLst>
        <pc:spChg chg="mod">
          <ac:chgData name="Raysa Knight" userId="87b019da5b4ccf4e" providerId="LiveId" clId="{8B383A93-572F-442D-9400-FA50F23CB6E4}" dt="2025-04-23T15:06:53.359" v="82" actId="1076"/>
          <ac:spMkLst>
            <pc:docMk/>
            <pc:sldMk cId="2819061990" sldId="256"/>
            <ac:spMk id="3" creationId="{BA657B60-DE69-DB80-E3A1-04F36E2F1724}"/>
          </ac:spMkLst>
        </pc:spChg>
        <pc:spChg chg="mod">
          <ac:chgData name="Raysa Knight" userId="87b019da5b4ccf4e" providerId="LiveId" clId="{8B383A93-572F-442D-9400-FA50F23CB6E4}" dt="2025-04-23T15:08:42.974" v="205" actId="20577"/>
          <ac:spMkLst>
            <pc:docMk/>
            <pc:sldMk cId="2819061990" sldId="256"/>
            <ac:spMk id="6" creationId="{6B2871E4-D4AC-9271-7ACF-CE3CBCA20BF7}"/>
          </ac:spMkLst>
        </pc:spChg>
      </pc:sldChg>
      <pc:sldChg chg="addSp delSp modSp add mod">
        <pc:chgData name="Raysa Knight" userId="87b019da5b4ccf4e" providerId="LiveId" clId="{8B383A93-572F-442D-9400-FA50F23CB6E4}" dt="2025-04-23T15:09:47.156" v="231" actId="1076"/>
        <pc:sldMkLst>
          <pc:docMk/>
          <pc:sldMk cId="4140970394" sldId="257"/>
        </pc:sldMkLst>
      </pc:sldChg>
      <pc:sldChg chg="addSp delSp modSp add mod">
        <pc:chgData name="Raysa Knight" userId="87b019da5b4ccf4e" providerId="LiveId" clId="{8B383A93-572F-442D-9400-FA50F23CB6E4}" dt="2025-04-23T15:10:18.706" v="237" actId="14100"/>
        <pc:sldMkLst>
          <pc:docMk/>
          <pc:sldMk cId="3531460567" sldId="258"/>
        </pc:sldMkLst>
      </pc:sldChg>
      <pc:sldChg chg="addSp delSp modSp add mod">
        <pc:chgData name="Raysa Knight" userId="87b019da5b4ccf4e" providerId="LiveId" clId="{8B383A93-572F-442D-9400-FA50F23CB6E4}" dt="2025-04-23T15:11:01.695" v="243" actId="14100"/>
        <pc:sldMkLst>
          <pc:docMk/>
          <pc:sldMk cId="3523103694" sldId="259"/>
        </pc:sldMkLst>
      </pc:sldChg>
      <pc:sldChg chg="addSp delSp modSp add mod">
        <pc:chgData name="Raysa Knight" userId="87b019da5b4ccf4e" providerId="LiveId" clId="{8B383A93-572F-442D-9400-FA50F23CB6E4}" dt="2025-04-23T15:11:36.707" v="249" actId="14100"/>
        <pc:sldMkLst>
          <pc:docMk/>
          <pc:sldMk cId="537933211" sldId="260"/>
        </pc:sldMkLst>
      </pc:sldChg>
      <pc:sldChg chg="addSp delSp modSp add mod">
        <pc:chgData name="Raysa Knight" userId="87b019da5b4ccf4e" providerId="LiveId" clId="{8B383A93-572F-442D-9400-FA50F23CB6E4}" dt="2025-04-23T15:12:24.512" v="255" actId="14100"/>
        <pc:sldMkLst>
          <pc:docMk/>
          <pc:sldMk cId="3253952811" sldId="261"/>
        </pc:sldMkLst>
      </pc:sldChg>
      <pc:sldChg chg="addSp delSp modSp add mod">
        <pc:chgData name="Raysa Knight" userId="87b019da5b4ccf4e" providerId="LiveId" clId="{8B383A93-572F-442D-9400-FA50F23CB6E4}" dt="2025-04-25T01:36:37.147" v="574"/>
        <pc:sldMkLst>
          <pc:docMk/>
          <pc:sldMk cId="3821017485" sldId="262"/>
        </pc:sldMkLst>
      </pc:sldChg>
      <pc:sldChg chg="addSp add">
        <pc:chgData name="Raysa Knight" userId="87b019da5b4ccf4e" providerId="LiveId" clId="{8B383A93-572F-442D-9400-FA50F23CB6E4}" dt="2025-04-25T01:36:37.147" v="574"/>
        <pc:sldMkLst>
          <pc:docMk/>
          <pc:sldMk cId="2794671026" sldId="263"/>
        </pc:sldMkLst>
      </pc:sldChg>
      <pc:sldChg chg="addSp delSp modSp add mod">
        <pc:chgData name="Raysa Knight" userId="87b019da5b4ccf4e" providerId="LiveId" clId="{8B383A93-572F-442D-9400-FA50F23CB6E4}" dt="2025-04-25T01:36:37.147" v="574"/>
        <pc:sldMkLst>
          <pc:docMk/>
          <pc:sldMk cId="2185204515" sldId="264"/>
        </pc:sldMkLst>
      </pc:sldChg>
      <pc:sldChg chg="addSp add">
        <pc:chgData name="Raysa Knight" userId="87b019da5b4ccf4e" providerId="LiveId" clId="{8B383A93-572F-442D-9400-FA50F23CB6E4}" dt="2025-04-25T01:36:37.147" v="574"/>
        <pc:sldMkLst>
          <pc:docMk/>
          <pc:sldMk cId="3635177709" sldId="265"/>
        </pc:sldMkLst>
      </pc:sldChg>
      <pc:sldChg chg="addSp add">
        <pc:chgData name="Raysa Knight" userId="87b019da5b4ccf4e" providerId="LiveId" clId="{8B383A93-572F-442D-9400-FA50F23CB6E4}" dt="2025-04-25T01:36:37.147" v="574"/>
        <pc:sldMkLst>
          <pc:docMk/>
          <pc:sldMk cId="4239089371" sldId="266"/>
        </pc:sldMkLst>
      </pc:sldChg>
      <pc:sldChg chg="addSp delSp modSp add mod">
        <pc:chgData name="Raysa Knight" userId="87b019da5b4ccf4e" providerId="LiveId" clId="{8B383A93-572F-442D-9400-FA50F23CB6E4}" dt="2025-04-25T01:36:37.147" v="574"/>
        <pc:sldMkLst>
          <pc:docMk/>
          <pc:sldMk cId="1706540920" sldId="267"/>
        </pc:sldMkLst>
      </pc:sldChg>
      <pc:sldChg chg="add del replId">
        <pc:chgData name="Raysa Knight" userId="87b019da5b4ccf4e" providerId="LiveId" clId="{8B383A93-572F-442D-9400-FA50F23CB6E4}" dt="2025-04-23T15:13:56.363" v="298" actId="47"/>
        <pc:sldMkLst>
          <pc:docMk/>
          <pc:sldMk cId="288077405" sldId="268"/>
        </pc:sldMkLst>
      </pc:sldChg>
      <pc:sldChg chg="addSp delSp modSp add del mod">
        <pc:chgData name="Raysa Knight" userId="87b019da5b4ccf4e" providerId="LiveId" clId="{8B383A93-572F-442D-9400-FA50F23CB6E4}" dt="2025-04-24T23:39:48.710" v="555" actId="47"/>
        <pc:sldMkLst>
          <pc:docMk/>
          <pc:sldMk cId="3250851840" sldId="268"/>
        </pc:sldMkLst>
      </pc:sldChg>
      <pc:sldChg chg="addSp delSp modSp add del mod">
        <pc:chgData name="Raysa Knight" userId="87b019da5b4ccf4e" providerId="LiveId" clId="{8B383A93-572F-442D-9400-FA50F23CB6E4}" dt="2025-04-25T01:42:45.199" v="575" actId="47"/>
        <pc:sldMkLst>
          <pc:docMk/>
          <pc:sldMk cId="207355232" sldId="269"/>
        </pc:sldMkLst>
      </pc:sldChg>
      <pc:sldChg chg="add del">
        <pc:chgData name="Raysa Knight" userId="87b019da5b4ccf4e" providerId="LiveId" clId="{8B383A93-572F-442D-9400-FA50F23CB6E4}" dt="2025-04-23T15:16:46.635" v="316" actId="2890"/>
        <pc:sldMkLst>
          <pc:docMk/>
          <pc:sldMk cId="3240048560" sldId="270"/>
        </pc:sldMkLst>
      </pc:sldChg>
      <pc:sldChg chg="add del">
        <pc:chgData name="Raysa Knight" userId="87b019da5b4ccf4e" providerId="LiveId" clId="{8B383A93-572F-442D-9400-FA50F23CB6E4}" dt="2025-04-25T01:42:46.229" v="576" actId="47"/>
        <pc:sldMkLst>
          <pc:docMk/>
          <pc:sldMk cId="4276684901" sldId="270"/>
        </pc:sldMkLst>
      </pc:sldChg>
      <pc:sldChg chg="addSp delSp modSp add mod">
        <pc:chgData name="Raysa Knight" userId="87b019da5b4ccf4e" providerId="LiveId" clId="{8B383A93-572F-442D-9400-FA50F23CB6E4}" dt="2025-04-23T15:54:15.856" v="323" actId="14100"/>
        <pc:sldMkLst>
          <pc:docMk/>
          <pc:sldMk cId="780260343" sldId="271"/>
        </pc:sldMkLst>
      </pc:sldChg>
      <pc:sldChg chg="add del replId">
        <pc:chgData name="Raysa Knight" userId="87b019da5b4ccf4e" providerId="LiveId" clId="{8B383A93-572F-442D-9400-FA50F23CB6E4}" dt="2025-04-23T15:16:46.635" v="316" actId="2890"/>
        <pc:sldMkLst>
          <pc:docMk/>
          <pc:sldMk cId="2553216346" sldId="271"/>
        </pc:sldMkLst>
      </pc:sldChg>
      <pc:sldChg chg="addSp delSp modSp add mod">
        <pc:chgData name="Raysa Knight" userId="87b019da5b4ccf4e" providerId="LiveId" clId="{8B383A93-572F-442D-9400-FA50F23CB6E4}" dt="2025-04-25T01:36:37.147" v="574"/>
        <pc:sldMkLst>
          <pc:docMk/>
          <pc:sldMk cId="3544796994" sldId="272"/>
        </pc:sldMkLst>
      </pc:sldChg>
      <pc:sldChg chg="addSp delSp modSp add mod">
        <pc:chgData name="Raysa Knight" userId="87b019da5b4ccf4e" providerId="LiveId" clId="{8B383A93-572F-442D-9400-FA50F23CB6E4}" dt="2025-04-25T01:36:37.147" v="574"/>
        <pc:sldMkLst>
          <pc:docMk/>
          <pc:sldMk cId="3220134965" sldId="273"/>
        </pc:sldMkLst>
      </pc:sldChg>
      <pc:sldChg chg="addSp modSp add del mod">
        <pc:chgData name="Raysa Knight" userId="87b019da5b4ccf4e" providerId="LiveId" clId="{8B383A93-572F-442D-9400-FA50F23CB6E4}" dt="2025-04-25T01:42:50.817" v="577" actId="47"/>
        <pc:sldMkLst>
          <pc:docMk/>
          <pc:sldMk cId="3315502958" sldId="274"/>
        </pc:sldMkLst>
      </pc:sldChg>
      <pc:sldChg chg="add del">
        <pc:chgData name="Raysa Knight" userId="87b019da5b4ccf4e" providerId="LiveId" clId="{8B383A93-572F-442D-9400-FA50F23CB6E4}" dt="2025-04-25T01:42:51.605" v="578" actId="47"/>
        <pc:sldMkLst>
          <pc:docMk/>
          <pc:sldMk cId="1605172119" sldId="275"/>
        </pc:sldMkLst>
      </pc:sldChg>
      <pc:sldChg chg="add del">
        <pc:chgData name="Raysa Knight" userId="87b019da5b4ccf4e" providerId="LiveId" clId="{8B383A93-572F-442D-9400-FA50F23CB6E4}" dt="2025-04-23T15:57:35.253" v="392" actId="47"/>
        <pc:sldMkLst>
          <pc:docMk/>
          <pc:sldMk cId="906362385" sldId="276"/>
        </pc:sldMkLst>
      </pc:sldChg>
      <pc:sldChg chg="addSp delSp modSp add del mod replId">
        <pc:chgData name="Raysa Knight" userId="87b019da5b4ccf4e" providerId="LiveId" clId="{8B383A93-572F-442D-9400-FA50F23CB6E4}" dt="2025-04-25T01:36:37.147" v="574"/>
        <pc:sldMkLst>
          <pc:docMk/>
          <pc:sldMk cId="4152899620" sldId="277"/>
        </pc:sldMkLst>
      </pc:sldChg>
      <pc:sldChg chg="addSp delSp modSp add mod ord">
        <pc:chgData name="Raysa Knight" userId="87b019da5b4ccf4e" providerId="LiveId" clId="{8B383A93-572F-442D-9400-FA50F23CB6E4}" dt="2025-04-25T01:36:37.147" v="574"/>
        <pc:sldMkLst>
          <pc:docMk/>
          <pc:sldMk cId="2604000435" sldId="278"/>
        </pc:sldMkLst>
      </pc:sldChg>
      <pc:sldChg chg="add del">
        <pc:chgData name="Raysa Knight" userId="87b019da5b4ccf4e" providerId="LiveId" clId="{8B383A93-572F-442D-9400-FA50F23CB6E4}" dt="2025-04-25T01:42:54.659" v="579" actId="47"/>
        <pc:sldMkLst>
          <pc:docMk/>
          <pc:sldMk cId="1348590644" sldId="279"/>
        </pc:sldMkLst>
      </pc:sldChg>
      <pc:sldChg chg="addSp delSp modSp add mod">
        <pc:chgData name="Raysa Knight" userId="87b019da5b4ccf4e" providerId="LiveId" clId="{8B383A93-572F-442D-9400-FA50F23CB6E4}" dt="2025-04-25T01:36:37.147" v="574"/>
        <pc:sldMkLst>
          <pc:docMk/>
          <pc:sldMk cId="1015517021" sldId="280"/>
        </pc:sldMkLst>
      </pc:sldChg>
      <pc:sldChg chg="addSp delSp modSp add mod">
        <pc:chgData name="Raysa Knight" userId="87b019da5b4ccf4e" providerId="LiveId" clId="{8B383A93-572F-442D-9400-FA50F23CB6E4}" dt="2025-04-25T01:36:37.147" v="574"/>
        <pc:sldMkLst>
          <pc:docMk/>
          <pc:sldMk cId="2411103939" sldId="281"/>
        </pc:sldMkLst>
      </pc:sldChg>
      <pc:sldChg chg="addSp delSp modSp add mod">
        <pc:chgData name="Raysa Knight" userId="87b019da5b4ccf4e" providerId="LiveId" clId="{8B383A93-572F-442D-9400-FA50F23CB6E4}" dt="2025-04-25T01:36:37.147" v="574"/>
        <pc:sldMkLst>
          <pc:docMk/>
          <pc:sldMk cId="1513941570" sldId="282"/>
        </pc:sldMkLst>
      </pc:sldChg>
      <pc:sldChg chg="addSp delSp modSp add mod">
        <pc:chgData name="Raysa Knight" userId="87b019da5b4ccf4e" providerId="LiveId" clId="{8B383A93-572F-442D-9400-FA50F23CB6E4}" dt="2025-04-23T16:08:26.051" v="436" actId="14100"/>
        <pc:sldMkLst>
          <pc:docMk/>
          <pc:sldMk cId="1142019654" sldId="283"/>
        </pc:sldMkLst>
      </pc:sldChg>
      <pc:sldChg chg="addSp delSp modSp add mod">
        <pc:chgData name="Raysa Knight" userId="87b019da5b4ccf4e" providerId="LiveId" clId="{8B383A93-572F-442D-9400-FA50F23CB6E4}" dt="2025-04-25T01:36:37.147" v="574"/>
        <pc:sldMkLst>
          <pc:docMk/>
          <pc:sldMk cId="3094546589" sldId="284"/>
        </pc:sldMkLst>
      </pc:sldChg>
      <pc:sldChg chg="addSp delSp modSp add mod">
        <pc:chgData name="Raysa Knight" userId="87b019da5b4ccf4e" providerId="LiveId" clId="{8B383A93-572F-442D-9400-FA50F23CB6E4}" dt="2025-04-25T01:36:37.147" v="574"/>
        <pc:sldMkLst>
          <pc:docMk/>
          <pc:sldMk cId="1120280543" sldId="285"/>
        </pc:sldMkLst>
      </pc:sldChg>
      <pc:sldChg chg="addSp delSp modSp add mod">
        <pc:chgData name="Raysa Knight" userId="87b019da5b4ccf4e" providerId="LiveId" clId="{8B383A93-572F-442D-9400-FA50F23CB6E4}" dt="2025-04-23T16:10:30.978" v="454" actId="14100"/>
        <pc:sldMkLst>
          <pc:docMk/>
          <pc:sldMk cId="3900916308" sldId="286"/>
        </pc:sldMkLst>
      </pc:sldChg>
      <pc:sldChg chg="addSp delSp modSp add mod">
        <pc:chgData name="Raysa Knight" userId="87b019da5b4ccf4e" providerId="LiveId" clId="{8B383A93-572F-442D-9400-FA50F23CB6E4}" dt="2025-04-25T01:36:37.147" v="574"/>
        <pc:sldMkLst>
          <pc:docMk/>
          <pc:sldMk cId="1854625139" sldId="287"/>
        </pc:sldMkLst>
      </pc:sldChg>
      <pc:sldChg chg="addSp delSp modSp add mod">
        <pc:chgData name="Raysa Knight" userId="87b019da5b4ccf4e" providerId="LiveId" clId="{8B383A93-572F-442D-9400-FA50F23CB6E4}" dt="2025-04-25T01:36:37.147" v="574"/>
        <pc:sldMkLst>
          <pc:docMk/>
          <pc:sldMk cId="3908442648" sldId="288"/>
        </pc:sldMkLst>
      </pc:sldChg>
      <pc:sldChg chg="addSp delSp modSp add mod">
        <pc:chgData name="Raysa Knight" userId="87b019da5b4ccf4e" providerId="LiveId" clId="{8B383A93-572F-442D-9400-FA50F23CB6E4}" dt="2025-04-25T01:36:37.147" v="574"/>
        <pc:sldMkLst>
          <pc:docMk/>
          <pc:sldMk cId="2127259114" sldId="289"/>
        </pc:sldMkLst>
      </pc:sldChg>
      <pc:sldChg chg="addSp delSp modSp add mod">
        <pc:chgData name="Raysa Knight" userId="87b019da5b4ccf4e" providerId="LiveId" clId="{8B383A93-572F-442D-9400-FA50F23CB6E4}" dt="2025-04-25T01:36:37.147" v="574"/>
        <pc:sldMkLst>
          <pc:docMk/>
          <pc:sldMk cId="1100282777" sldId="290"/>
        </pc:sldMkLst>
      </pc:sldChg>
      <pc:sldChg chg="addSp delSp modSp add mod">
        <pc:chgData name="Raysa Knight" userId="87b019da5b4ccf4e" providerId="LiveId" clId="{8B383A93-572F-442D-9400-FA50F23CB6E4}" dt="2025-04-23T16:14:23.084" v="523" actId="14100"/>
        <pc:sldMkLst>
          <pc:docMk/>
          <pc:sldMk cId="434288964" sldId="291"/>
        </pc:sldMkLst>
      </pc:sldChg>
      <pc:sldChg chg="addSp delSp modSp add mod">
        <pc:chgData name="Raysa Knight" userId="87b019da5b4ccf4e" providerId="LiveId" clId="{8B383A93-572F-442D-9400-FA50F23CB6E4}" dt="2025-04-23T16:15:04.062" v="530" actId="14100"/>
        <pc:sldMkLst>
          <pc:docMk/>
          <pc:sldMk cId="1467743756" sldId="292"/>
        </pc:sldMkLst>
      </pc:sldChg>
      <pc:sldChg chg="addSp delSp modSp add mod">
        <pc:chgData name="Raysa Knight" userId="87b019da5b4ccf4e" providerId="LiveId" clId="{8B383A93-572F-442D-9400-FA50F23CB6E4}" dt="2025-04-24T23:35:25.467" v="534" actId="14100"/>
        <pc:sldMkLst>
          <pc:docMk/>
          <pc:sldMk cId="337708105" sldId="293"/>
        </pc:sldMkLst>
      </pc:sldChg>
      <pc:sldChg chg="addSp delSp modSp add mod">
        <pc:chgData name="Raysa Knight" userId="87b019da5b4ccf4e" providerId="LiveId" clId="{8B383A93-572F-442D-9400-FA50F23CB6E4}" dt="2025-04-24T23:36:07.366" v="541" actId="14100"/>
        <pc:sldMkLst>
          <pc:docMk/>
          <pc:sldMk cId="511409186" sldId="294"/>
        </pc:sldMkLst>
      </pc:sldChg>
      <pc:sldChg chg="addSp delSp modSp add mod">
        <pc:chgData name="Raysa Knight" userId="87b019da5b4ccf4e" providerId="LiveId" clId="{8B383A93-572F-442D-9400-FA50F23CB6E4}" dt="2025-04-24T23:37:12.904" v="547" actId="14100"/>
        <pc:sldMkLst>
          <pc:docMk/>
          <pc:sldMk cId="2040165456" sldId="295"/>
        </pc:sldMkLst>
      </pc:sldChg>
      <pc:sldChg chg="addSp delSp modSp add del mod">
        <pc:chgData name="Raysa Knight" userId="87b019da5b4ccf4e" providerId="LiveId" clId="{8B383A93-572F-442D-9400-FA50F23CB6E4}" dt="2025-04-24T23:50:51.214" v="572" actId="2696"/>
        <pc:sldMkLst>
          <pc:docMk/>
          <pc:sldMk cId="256055734" sldId="296"/>
        </pc:sldMkLst>
      </pc:sldChg>
      <pc:sldChg chg="addSp delSp modSp add del mod">
        <pc:chgData name="Raysa Knight" userId="87b019da5b4ccf4e" providerId="LiveId" clId="{8B383A93-572F-442D-9400-FA50F23CB6E4}" dt="2025-04-24T23:49:59.060" v="566" actId="47"/>
        <pc:sldMkLst>
          <pc:docMk/>
          <pc:sldMk cId="261754131" sldId="296"/>
        </pc:sldMkLst>
      </pc:sldChg>
      <pc:sldChg chg="add">
        <pc:chgData name="Raysa Knight" userId="87b019da5b4ccf4e" providerId="LiveId" clId="{8B383A93-572F-442D-9400-FA50F23CB6E4}" dt="2025-04-24T23:50:57.166" v="573"/>
        <pc:sldMkLst>
          <pc:docMk/>
          <pc:sldMk cId="4272214443" sldId="296"/>
        </pc:sldMkLst>
      </pc:sldChg>
      <pc:sldChg chg="del">
        <pc:chgData name="Raysa Knight" userId="87b019da5b4ccf4e" providerId="LiveId" clId="{8B383A93-572F-442D-9400-FA50F23CB6E4}" dt="2025-04-23T15:08:47.308" v="206" actId="47"/>
        <pc:sldMkLst>
          <pc:docMk/>
          <pc:sldMk cId="3136062226" sldId="320"/>
        </pc:sldMkLst>
      </pc:sldChg>
      <pc:sldChg chg="del">
        <pc:chgData name="Raysa Knight" userId="87b019da5b4ccf4e" providerId="LiveId" clId="{8B383A93-572F-442D-9400-FA50F23CB6E4}" dt="2025-04-23T15:08:47.724" v="207" actId="47"/>
        <pc:sldMkLst>
          <pc:docMk/>
          <pc:sldMk cId="2060804122" sldId="330"/>
        </pc:sldMkLst>
      </pc:sldChg>
      <pc:sldChg chg="del">
        <pc:chgData name="Raysa Knight" userId="87b019da5b4ccf4e" providerId="LiveId" clId="{8B383A93-572F-442D-9400-FA50F23CB6E4}" dt="2025-04-23T15:08:48.107" v="208" actId="47"/>
        <pc:sldMkLst>
          <pc:docMk/>
          <pc:sldMk cId="564099955" sldId="337"/>
        </pc:sldMkLst>
      </pc:sldChg>
      <pc:sldChg chg="del">
        <pc:chgData name="Raysa Knight" userId="87b019da5b4ccf4e" providerId="LiveId" clId="{8B383A93-572F-442D-9400-FA50F23CB6E4}" dt="2025-04-23T15:08:48.538" v="209" actId="47"/>
        <pc:sldMkLst>
          <pc:docMk/>
          <pc:sldMk cId="2661670147" sldId="338"/>
        </pc:sldMkLst>
      </pc:sldChg>
      <pc:sldChg chg="del">
        <pc:chgData name="Raysa Knight" userId="87b019da5b4ccf4e" providerId="LiveId" clId="{8B383A93-572F-442D-9400-FA50F23CB6E4}" dt="2025-04-23T15:08:48.921" v="210" actId="47"/>
        <pc:sldMkLst>
          <pc:docMk/>
          <pc:sldMk cId="2803620672" sldId="339"/>
        </pc:sldMkLst>
      </pc:sldChg>
      <pc:sldChg chg="del">
        <pc:chgData name="Raysa Knight" userId="87b019da5b4ccf4e" providerId="LiveId" clId="{8B383A93-572F-442D-9400-FA50F23CB6E4}" dt="2025-04-23T15:08:49.192" v="211" actId="47"/>
        <pc:sldMkLst>
          <pc:docMk/>
          <pc:sldMk cId="2137256322" sldId="340"/>
        </pc:sldMkLst>
      </pc:sldChg>
      <pc:sldChg chg="del">
        <pc:chgData name="Raysa Knight" userId="87b019da5b4ccf4e" providerId="LiveId" clId="{8B383A93-572F-442D-9400-FA50F23CB6E4}" dt="2025-04-23T15:08:49.768" v="213" actId="47"/>
        <pc:sldMkLst>
          <pc:docMk/>
          <pc:sldMk cId="1128843517" sldId="341"/>
        </pc:sldMkLst>
      </pc:sldChg>
      <pc:sldChg chg="del">
        <pc:chgData name="Raysa Knight" userId="87b019da5b4ccf4e" providerId="LiveId" clId="{8B383A93-572F-442D-9400-FA50F23CB6E4}" dt="2025-04-23T15:08:50.033" v="214" actId="47"/>
        <pc:sldMkLst>
          <pc:docMk/>
          <pc:sldMk cId="1085210371" sldId="342"/>
        </pc:sldMkLst>
      </pc:sldChg>
      <pc:sldChg chg="del">
        <pc:chgData name="Raysa Knight" userId="87b019da5b4ccf4e" providerId="LiveId" clId="{8B383A93-572F-442D-9400-FA50F23CB6E4}" dt="2025-04-23T15:08:50.386" v="215" actId="47"/>
        <pc:sldMkLst>
          <pc:docMk/>
          <pc:sldMk cId="3699952174" sldId="343"/>
        </pc:sldMkLst>
      </pc:sldChg>
      <pc:sldChg chg="del">
        <pc:chgData name="Raysa Knight" userId="87b019da5b4ccf4e" providerId="LiveId" clId="{8B383A93-572F-442D-9400-FA50F23CB6E4}" dt="2025-04-23T15:08:50.742" v="216" actId="47"/>
        <pc:sldMkLst>
          <pc:docMk/>
          <pc:sldMk cId="4046079515" sldId="344"/>
        </pc:sldMkLst>
      </pc:sldChg>
      <pc:sldChg chg="del">
        <pc:chgData name="Raysa Knight" userId="87b019da5b4ccf4e" providerId="LiveId" clId="{8B383A93-572F-442D-9400-FA50F23CB6E4}" dt="2025-04-23T15:08:51.857" v="218" actId="47"/>
        <pc:sldMkLst>
          <pc:docMk/>
          <pc:sldMk cId="3450953506" sldId="345"/>
        </pc:sldMkLst>
      </pc:sldChg>
      <pc:sldChg chg="del">
        <pc:chgData name="Raysa Knight" userId="87b019da5b4ccf4e" providerId="LiveId" clId="{8B383A93-572F-442D-9400-FA50F23CB6E4}" dt="2025-04-23T15:08:52.233" v="219" actId="47"/>
        <pc:sldMkLst>
          <pc:docMk/>
          <pc:sldMk cId="3909923377" sldId="346"/>
        </pc:sldMkLst>
      </pc:sldChg>
      <pc:sldChg chg="del">
        <pc:chgData name="Raysa Knight" userId="87b019da5b4ccf4e" providerId="LiveId" clId="{8B383A93-572F-442D-9400-FA50F23CB6E4}" dt="2025-04-23T15:08:53.118" v="220" actId="47"/>
        <pc:sldMkLst>
          <pc:docMk/>
          <pc:sldMk cId="3126442076" sldId="347"/>
        </pc:sldMkLst>
      </pc:sldChg>
      <pc:sldChg chg="del">
        <pc:chgData name="Raysa Knight" userId="87b019da5b4ccf4e" providerId="LiveId" clId="{8B383A93-572F-442D-9400-FA50F23CB6E4}" dt="2025-04-23T15:08:53.940" v="221" actId="47"/>
        <pc:sldMkLst>
          <pc:docMk/>
          <pc:sldMk cId="550612088" sldId="348"/>
        </pc:sldMkLst>
      </pc:sldChg>
      <pc:sldChg chg="del">
        <pc:chgData name="Raysa Knight" userId="87b019da5b4ccf4e" providerId="LiveId" clId="{8B383A93-572F-442D-9400-FA50F23CB6E4}" dt="2025-04-23T15:08:49.493" v="212" actId="47"/>
        <pc:sldMkLst>
          <pc:docMk/>
          <pc:sldMk cId="1028727979" sldId="349"/>
        </pc:sldMkLst>
      </pc:sldChg>
      <pc:sldChg chg="del">
        <pc:chgData name="Raysa Knight" userId="87b019da5b4ccf4e" providerId="LiveId" clId="{8B383A93-572F-442D-9400-FA50F23CB6E4}" dt="2025-04-23T15:08:51.089" v="217" actId="47"/>
        <pc:sldMkLst>
          <pc:docMk/>
          <pc:sldMk cId="2062488619" sldId="350"/>
        </pc:sldMkLst>
      </pc:sldChg>
    </pc:docChg>
  </pc:docChgLst>
</pc:chgInfo>
</file>

<file path=ppt/ink/ink1.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5-05-01T00:11:27.112"/>
    </inkml:context>
    <inkml:brush xml:id="br0">
      <inkml:brushProperty name="width" value="0.05292" units="cm"/>
      <inkml:brushProperty name="height" value="0.05292" units="cm"/>
      <inkml:brushProperty name="color" value="#FF0000"/>
    </inkml:brush>
  </inkml:definitions>
  <inkml:trace contextRef="#ctx0" brushRef="#br0">11843 7426 389 0,'-15'-24'0'0,"-2"-2"0"16,2 5 0-16,4 5-5 0,4 4 1 0,-8-5-1 0,-4-4 1 15,-3-12-3-15,-6-8 2 0,0-1-2 0,-6-3 1 16,1-5-2-16,-4 0 2 0,-1 1-2 0,-5-8 1 16,1 0-8-16,-3-2 1 0</inkml:trace>
  <inkml:trace contextRef="#ctx0" brushRef="#br0" timeOffset="10068.25">2847 14298 12 0,'0'-5'0'0,"0"5"0"0,2-5 0 0,-2 5 0 16,4 0 0-16,-4 0 0 0,2-6 0 15,-2 6 0-15,-2-7 0 0,2 7 0 0,-6-15 0 0,6 15 12 16,-6-16 2-16,6 16-2 0,-7-27 1 0,1 8 26 15,-1 1-1-15,1-4 0 0,1 1 0 0,-3 2-5 16,-1-4-1-16,2 3 1 0,-1-1 0 0,3 0-5 0,-1 2 0 16,-2 2 1-16,3-2-1 0,-3 0-5 0,-1 0 1 15,5 0-1-15,-1 0 1 0,-1 0-4 0,6 0 0 16,-5-2 0-16,-1 0 2 0,0-3 0 16,1-2 1-16,1-4-1 0,0 1 1 0,3-2 0 0,-3-4 2 15,2 1 0-15,2-1-1 0,2-1 3 0,3 3 1 16,-5-2-1-16,4 1 1 0,-2-1-1 0,-2 0 1 15,6 1-1-15,-5-1 1 0,5 2-1 0,2 0 1 16,1-5-1-16,-4 2 1 0,-1-6-1 0,5 3 0 0,-1 0 0 16,3-2 1-16,-2 1-6 0,6 2 2 0,-2-3 0 15,0-1-1-15,0-1-4 0,0-1 0 0,-1-1 0 16,1 4 2-16,0-1-8 0,0 3 2 0,0-1-2 16,-2 0 2-16,0 0-7 0,-3 2 0 0,3 2 0 15,0 1 1-15,4 2-3 0,-2 0 0 0,0 1-1 16,-2-3 2-16,0 2-5 0,-3 0 1 0,-1 0 1 15,4 0-1-15,1 1-2 0,1-1 2 0,0-2-2 16,0-1 1-16,4-2-1 0,1 0 1 0,-3-1 1 16,2 0-1-16,1 1 0 0,3 1 0 0,1-1 1 0,-3 2-1 15,-4 3 0-15,2 2 1 0,1 3 0 0,-1-1 0 16,-2 1-1-16,-2 2 2 0,4-2-1 0,-4 2 0 16,4-1 1-16,-4 1 0 0,0 2 1 0,-2-2-1 0,2 3 1 15,-4 1-1-15,2 1 1 0,1 0-1 0,1 2 1 16,0 2-1-16,0 1 1 0,-2 1-1 0,2 1-1 15,-2-2 2-15,2 2-2 0,0 2 2 0,-5-3-3 16,1 3 1-16,-2 1 1 0,1 2-1 0,5 3-1 16,2-3 1-16,-2-1-1 0,-4 1 1 0,2 4-1 15,-3 1 1-15,3 1-1 0,0-2 0 0,2-2-1 16,0 1 2-16,4 1-2 0,-4-2 1 0,0 2-1 16,0-5 0-16,-2 1 0 0,2 2 2 0,0 4-2 15,0 1 1-15,0 0-1 0,-1 2 1 0,-1-3-1 0,2 1 2 16,-2 0-1-16,-2 1 0 0,6 1-1 0,0 0 2 15,-4 0-1-15,2 0 0 0,-1 0-1 0,-3 0 1 0,2 1 0 16,6 3 0-16,-2-1-1 0,2 1 0 0,1-1 0 16,-5 2 1-16,4-3-2 0,-2 2 1 0,2-1 1 15,1 0-1-15,1 1-1 0,0-2 1 0,-1 1 0 16,1-3 0-16,-4 2-1 0,1 0 0 0,-2-1 0 16,0 1 1-16,3-2-1 0,2-2 1 0,-1 1 0 15,1-1 1-15,0 0-2 0,1 2 1 0,3-3 0 16,-9 3 0-16,1 3-1 0,-5-3 1 0,1 0 0 15,2 0 0-15,4-5 0 0,1 1 1 0,1 3-1 16,1-1 0-16,5 2 0 0,-1-3 0 0,2 1 0 16,0-2 0-16,-2 1 0 0,1-1 1 0,-1 3-1 15,-4-1 1-15,3 0-1 0,1-3 0 0,-4 2 0 16,5-1 2-16,-5 1-1 0,2-1 0 0,3 2 0 16,-5-3 0-16,4 2 1 0,-3-1-1 0,1-3 0 0,2 2 2 15,-3 0-2-15,3-2 1 0,0 2 1 0,2 0-1 16,1 0 1-16,0 3 1 0,0-3-1 0,-3-2 2 15,2 2 1-15,-2-4-1 0,0 2 1 0,1-2 1 0,-5 9-1 16,4 0 0-16,0-3-1 0,1-1 2 0,-5 1-2 16,4-2 0-16,1 1 1 0,-1 4 0 0,4 0-3 0,0 0 2 15,-2 2 0-15,4 3-1 0,1-3-1 16,-1 0-1-16,-2 1 0 0,2 2 1 0,-4 4-3 0,4 0 1 16,-4-1 0-16,2-3 1 0,-2 2-3 0,-2 0 1 15,2 2 0-15,4-4 0 0,-2 2-1 0,2-2 0 16,0 0 0-16,1 2 1 0,-1-3 0 0,-4-1 1 15,4-1 0-15,2 1 0 0,-3-3 2 0,-1 2 1 16,2 0-1-16,-6 0 1 0,1-2-1 0,-1 0 2 16,-4 0-1-16,5 1 1 0,-1 5-1 0,2-5-1 0,0 6 1 15,4-2 0-15,0 4 1 0,3 1-1 16,21 11 1-16,-15-7 0 0,2 3-4 0,-3 1 0 16,-10-1 0-16,1 0 2 0,1 2-2 0,2 0 0 0,-2-1 0 15,1-4 1-15,3-1-3 0,-1-2 1 0,1-1-1 16,1-1 1-16,4-2-1 0,-1-4 0 0,-8 2 0 15,-1 1 0-15,-1-3-1 0,2 0 1 0,0 1 0 16,2-2 0-16,-1-1-1 0,-1 1 0 0,4 2-1 16,1-3 1-16,-1 1 0 0,1 0 0 0,2 1 0 0,-1-1 0 15,-5 1-1-15,3-1-1 0,-2 0 1 0,-3 3 0 16,3 0 0-16,-2 0-1 0,7 4 1 0,0-4 0 16,1 2 1-16,-1 2 0 0,6-6 0 0,-6 3-1 15,2-3 0-15,2 0 1 0,-9-1-1 0,0 2 1 16,-1-1-2-16,-1 1 2 0,2 1 0 0,-1-5 0 15,5 2 0-15,-5-1 1 0,3 3-1 0,0 1 1 0,-3-3-1 16,1 1 0-16,1 2-1 0,-1 0 2 0,2 1-1 16,-3-1 1-16,-6-2 0 0,2 1 0 0,1-4-1 15,-2 2 1-15,4-1 0 0,-2 1 0 0,4 1-1 0,-2 1 1 16,0-2-1-16,-4-1 1 0,3 1-1 0,-2-2 1 16,2 0 0-16,-3 0 0 0,1-2 0 15,0 1 0-15,-6 1 0 0,1-2 0 0,-1 0 0 0,-3 0 0 16,-5 2 0-16,4-3 0 0,-4 0-1 0,2 1 1 15,0-2 0-15,-2 3 0 0,0-1-1 0,-2 0 1 16,15 0 0-16,-1 1 0 0,-1-3-2 0,2 1 2 16,-2-1-1-16,0 3 1 0,-3-5-2 0,3 3 1 0,-3-2 0 15,1 0 0-15,-1-1-2 0,1 1 1 0,-3 0 0 16,-1 0 1-16,1 0-1 0,-1 1-1 0,-5 1 1 16,0 1 1-16,-1-3-1 0,1 1 0 0,11-6-1 15,-2 3 2-15,1 0-1 0,-3 0 1 0,-1 2-1 16,-1 0 0-16,1 1-1 0,0-1 1 15,-3 2 0-15,-1-1-1 0,4 1 0 0,-2-3 1 0,0 3-2 16,-3-2 2-16,3 1-1 0,-4 1-1 0,8-1 1 16,-3 3 1-16,5-4-2 0,-5 1 2 0,1 2-1 15,-4 1 1-15,2 1-2 0,1-4 1 0,-10 4-1 16,3 0 2-16,0 0-1 0,2 0 1 0,6 0-1 16,-1 0 1-16,-3 0 0 0,2 0 0 0,2 4-1 0,-6-4 1 15,4 1-1-15,-3 3 0 0,-2-2 1 0,-1-1 0 16,-2 3-1-16,2-3 0 0,6 5 0 0,2-1 1 0,-6 0 0 15,5 0-1-15,-5 2 1 0,2 0 0 0,2 0-2 16,0 0 2-16,-4 0-1 0,0 1 1 0,-2-2-1 16,2 2 2-16,0 3-1 0,0-3 1 0,4 1-1 15,-4 0 0-15,-5-4 1 0,-1 2 0 0,2-4 0 16,-1 2 0-16,-3 1 0 0,3 1 0 0,-1-4 0 0,3 0 0 16,3 6-1-16,2 0 1 0,1-1 0 0,-5 1 1 15,-3-5-1-15,-1 1 1 0,1 0-1 0,1 0 1 16,0 4 0-16,3-1 0 0,-1 1-1 0,0 0 1 15,-11-9 0-15,13 12 0 0,-6-7-1 0,1 2 1 16,5 5 0-16,-2 0 0 0,0 0 0 0,1 0 0 16,1 6 0-16,-6-4 0 0,4 1 0 0,-5 2 0 15,1 2 0-15,1 1 0 0,-1-1 0 0,2 0 0 16,-3-2 0-16,-4 4 0 0,4-4 0 0,-1 2 0 16,1 0 0-16,1 0 0 0,-1-2 0 0,-1 1 0 0,-1 6 0 15,2 0 0-15,-3 4 0 0,-1 1 0 0,2 1 0 16,-4-4 1-16,4 1-1 0,-1 1 0 0,3 0 0 15,0-2 1-15,-3 1-1 0,3 1 0 0,-2-4 0 16,1-1 0-16,-3-1 0 0,4 1 0 0,-4-1 0 16,1 1 0-16,-3 1 0 0,2 0 0 0,2 0 0 15,-4 1 0-15,2 1 0 0,0 0 0 0,1-2 0 16,-3 0 0-16,2 0 0 0,-2-1 0 0,0-2 0 16,0-1 0-16,0 3 0 0,0-2 0 0,0-1 0 0,0-2 0 15,-2 1-1-15,2-2 1 0,-3 4 0 0,3-1 0 16,3 1-1-16,-3 0 1 0,2 3 0 0,-2 0 0 15,0 1-1-15,-2-1 1 0,2 0 0 0,-3-1 0 16,3 1-2-16,-2-2 2 0,0 6 0 0,2 2 0 0,0 1-1 16,-4 0 1-16,2-2 0 0,2-1 0 15,-3 0-1-15,1-1 1 0,-4 1 0 0,4 0 0 0,-3-2-1 16,-1 0 1-16,0 1-1 0,5 1 1 0,-5 1-1 16,2 1 1-16,2 3 0 0,2 0 0 0,-3-1-1 15,3 1 0-15,-2 0-1 0,0-3 2 0,-2 1-1 0,-1 0 0 16,3 2 0-16,-4 0 1 0,4 0-1 0,-3-1 1 15,5 0-1-15,-4-3 1 0,2 2-1 0,2-1 1 16,-4-6-1-16,1 0 1 0,-1 0-2 0,2 0 2 16,-3 1 0-16,1-1 0 0,0 2-1 0,4-4 1 15,-4 4 0-15,2 0 0 0,-3-1 0 0,1 4 0 16,0-1 0-16,1 1 0 0,1 1 0 0,-4-1 0 0,3-3 0 16,-1 0 0-16,-2 0 0 0,1-2 0 0,1 0 0 15,0 2 0-15,0 0 0 0,3 2 0 0,-5 3 0 16,2-2 1-16,1 3-1 0,-3-1 2 0,2-4-2 15,2 1 1-15,-1 0-1 0,3-2 1 0,-2-2-1 16,0 0 1-16,2-1-1 0,-4-1 1 0,2 1 0 16,-1-1 0-16,1 1-1 0,-6-3 1 0,5-1-1 15,1 1 2-15,2-1-1 0,2 0 0 0,1 1 0 16,-1 3 0-16,-2 1-1 0,0 0 1 0,0 1-1 16,-2-1 1-16,2 0-1 0,0-1 1 0,-3-3-1 15,1-2 2-15,2 1-2 0,0-2 1 0,-4 2 0 16,2 0 0-16,2-2-1 0,0 2 1 0,-4 4 0 0,2-2 0 15,2 1-1-15,-1 1 1 0,1 1 1 0,0 0-1 0,0 0 0 16,0 1 0-16,0-3 0 0,-4 0 0 0,2 1-1 16,2-1 0-16,-4-2 0 0,2 0 1 0,2 1-1 15,-3 0 0-15,3 0 0 0,0-1 1 0,3 1-1 16,-3 0 0-16,2 1 0 0,-2-3 1 0,-2 2-1 0,2 0 0 16,-3 1 0-16,3 3 2 0,3-6-2 15,-3 3 0-15,2-3 0 0,2 0 1 0,-4 0-1 16,2 0 0-16,2-1 0 0,-4-1 1 0,-4 0-1 0,2 1 0 15,2-3 0-15,-6-1 0 0,6 0 0 0,-3 0 0 16,1 1 0-16,0 1 0 0,2 1 0 0,0-1 0 16,2 1 0-16,0 0 0 0,1-1 0 0,-3-1 0 15,0-6 0-15,0 0 0 0,0-1 0 0,0 1 0 16,0 10 0-16,-3 0 0 0,1-2 0 0,0 1 0 16,-2-10 0-16,2 3 0 0,2-1 0 0,0 1 0 15,0-3 0-15,-3 1 0 0,1 0 0 0,2-1 0 0,-6 1 0 16,4 0 0-16,-3-1 0 0,1 1 0 0,2-1 0 15,-3-1 0-15,-1 2 0 0,0 0 0 0,-3 8 0 16,-2-1 0-16,-2-1 0 0,0 1 0 0,4-4 0 16,-1-2 0-16,1 1-1 0,0-1 1 0,-1-3-1 15,3 0 1-15,-1 0-2 0,3 0 1 0,-14 8 0 16,2-1 1-16,2 0-2 0,-3 0 1 0,5-4 0 0,2 1 0 16,-2-1-3-16,0 0 2 0,-6 1 0 0,2-1 0 15,0 0-2-15,2-1 1 0,-1-2-1 0,1 2 2 16,2-1-1-16,-2-1 1 0,0 0-2 0,2 0 2 15,-6 0-1-15,2 0 0 0,-3 0 1 0,1 0 0 16,-3 0-2-16,1-2 2 0,3 0-1 16,-1 0 1-16,1 0-3 0,-5 1 1 0,5-3-1 0,-3 1 2 0,2-1-4 15,-1 1 1-15,1-1 0 0,-5 0 0 16,2 1-2-16,1-2 0 0,-5 1 1 0,-2 1 0 0,2-3-4 16,0 1 0-16,7 0 1 0,-3-1 0 0,2 1-2 15,1 0 1-15,-7 1-2 0,2 1 2 0,-1 1 0 16,-1 0 0-16,-2 0 0 0,0 1-1 0,0-1 1 15,1 0 1-15,-1 0-1 0,0 0 1 0,0 1 0 0,0 1-1 16,-2 1 1-16,-2 1 0 0,1-1 0 0,1 1 1 16,4 0-1-16,-4-1 1 0,4 1 1 0,-2 0 1 15,-4 1 0-15,0-1 0 0,1-2 1 0,-5 0 2 16,5 0-1-16,-1-2 1 0,2 0 2 0,2-2 0 0,-9 3 0 16,2-1 1-16,-1 0 1 0,3 0 0 0,1 2 0 15,2 2 0-15,0-1-1 0,2 3 1 0,-5-1 0 16,1 1 0-16,1-1 0 0,-3-1 0 0,4-1 0 15,-5 1 0-15,1-2-1 0,3 0 1 0,1-4-1 16,0 1 1-16,4-4-3 0,-4 0 2 0,-7-4 0 16,3-1 0-16,-3 0-2 0,0-2-1 0,-23-7 1 15,10 2 1-15,5-2-3 0,2 0 2 0,19 7-2 16,-2 0 2-16,-4 0-1 0,0-1-1 0,-7-1 1 16,3 0-1-16,-3 3-3 0,2 0 2 0,-2 1-2 15,-3 0 1-15,-1 0 0 0,2 0 2 0,2-1-1 16,0 3 0-16,-1 1-1 0,1 1-1 0,6 1 0 0,-5 0 1 15,3 0-5-15,1 0 0 0,-28 0 0 0,12 0 1 16,-2 1 1-16,-1-1 0 0,21 0 0 0,-3-1 0 16,-4 1-4-16,-1-4 2 0,-29 1-1 0,17-1 1 0,2 1 0 15,3 1 0-15,13 4 0 0,-5-1 1 0,-4 1 0 16,-4 2-1-16,6-1 1 0,-4 1 1 0,6 1-1 16,0 0 1-16,-4 2 0 0,2 0 0 0,1 0 1 15,-1 1 0-15,-2 1 0 0,2-2 1 0,2 2 2 16,-1-3 2-16,9 0-1 0,-7-1 1 0,5-2-1 15,-1 1 2-15,0-3 0 0,-3 1-1 0,1-2 3 0,3 0 0 16,-7 0 0-16,1-2 0 0,-4 1 1 16,2-3 0-16,2-1 0 0,1 0 0 0,3-2 0 0,1-2 1 15,-1 2-1-15,-1 0 1 0,2 1 0 0,-3 0 0 16,1-1 0-16,-1-1 0 0,0-1 1 0,1 1 0 16,-3-1 0-16,1-2 0 0,3 3 3 0,-4-3 0 0,12 3 1 15,-4-1 0-15,4 0 4 0,1-1 0 0,-4-2 0 16,0 0 0-16,0 0-4 0,-2-2-1 0,-5-2 1 15,1 1-1-15,3-3 3 0,-5 1 0 0,5 0 0 16,-5 0 1-16,3-1-1 0,1 1 0 0,2 1 0 16,0 1 1-16,4 1-6 0,0-2 1 0,-2-1 0 15,2 0 0-15,0-1-3 0,2 1 0 0,-8-2 1 16,2 0 0-16,1 0-2 0,-3 0 0 0,-2 0 0 16,-3 0 1-16,2 0-1 0,1 0 1 0,4 3-1 15,1 1 1-15,3 1-1 0,-4 2 1 0,4-2-1 0,1 2 1 16,-4 1-1-16,1 1 0 0,0 1 0 0,2 1 2 15,0-1-2-15,1 0 0 0,-6 2 0 0,1 1 1 16,0-1-1-16,2 1 0 0,4 1 0 0,0 0 0 16,-1 0 0-16,5 0 0 0,-2-1 0 0,1 0 0 15,-1-1 0-15,1 0 0 0,-3 0 0 0,-2-2 0 16,7 2 0-16,-5-1 0 0,0-1 0 0,-2 0 1 16,2-1 1-16,-3-2 0 0,3 1 1 0,0 3-1 15,0 1 2-15,-2 0 1 0,7 2-1 0,-3-1 1 0,1 1 0 16,3 2 2-16,6 1 0 0,3-1 0 0,-2 1-2 0,0-2 2 15,-8-1 0-15,0 2-1 0,1-2 1 0,3-2 1 16,-4 0-1-16,-3 0 1 0,3 0-3 0,-1 0 1 16,-3-2-1-16,5 1 1 0,-3-3-2 0,-1 1 2 15,7 1 0-15,-4-1-1 0,3 0 1 0,3-1 0 16,-6-1-1-16,6-2 2 0,-4 0 1 0,2 0 1 16,-3-5 0-16,-1-1 0 0,0-3 0 0,3 1 0 0,3-3 0 15,-1 1 1-15,1-3-1 0,6-1 0 16,-4-2 0-16,3 1 1 0,-3 0-1 0,4-1 0 0,-4-4 0 15,3 1 1-15,-1-2-1 0,1 2 0 0,1-3 0 16,1 0 1-16,1-1 0 0,-1 1 0 16,0-18 0-16,1 7 1 0,3 8-2 0,-4-3 0 0,5 13 0 15,-5-4 0-15,2-4 0 0,2-2 0 0,-5-20 0 16,-2 9 0-16,1 6-3 0,1 3-1 0,3 15 1 16,2-5 1-16,0-4-4 0,-1-1 0 0,1-21 1 15,-4 10 0-15,1 4 0 0,-1 3-1 0,6 16 0 16,0-4 1-16,4-3-1 0,-2-4 0 0,3-27 1 15,3 13-1-15,-5 4-1 0,-1 0 2 0,4 16-2 0,-1-4 1 16,3-5 0-16,-3-3 0 0,10-36 0 0,-4 17 1 16,1 3-2-16,-1 3 1 0,-2-3 1 0,2-2-1 0,6-3 0 15,-4-2 1-15,-4-2-1 0,1 0 1 16,-3 2-1-16,-1-2 0 0,1 4 1 0,-1 0 0 0,-1 3 2 16,-3-2-1-16,9 3 1 0,3-3 0 0,-1 4-3 15,3-2 0-15</inkml:trace>
</inkml:ink>
</file>

<file path=ppt/ink/ink10.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5-05-01T00:49:19.683"/>
    </inkml:context>
    <inkml:brush xml:id="br0">
      <inkml:brushProperty name="width" value="0.05292" units="cm"/>
      <inkml:brushProperty name="height" value="0.05292" units="cm"/>
      <inkml:brushProperty name="color" value="#FF0000"/>
    </inkml:brush>
  </inkml:definitions>
  <inkml:trace contextRef="#ctx0" brushRef="#br0">2983 8334 12 0,'-7'7'0'0,"7"-7"0"0,-12 9 0 0,12-9 0 0,-3 3 0 16,3-3 0-16,-4 0 0 15,4 0 0-15,-9 0 0 0</inkml:trace>
  <inkml:trace contextRef="#ctx0" brushRef="#br0" timeOffset="1383.21">2896 8341 12 0,'0'0'0'16,"0"0"0"-16,0 0 0 0,0 0 0 0,0 5 0 0,0-5 0 16,1 4 0-16,-1-4 0 0,6-4 0 0,-6 4 0 15,6-1 0-15,-6 1 0 0,13-7 0 0,-13 7 0 16,13-4 0-16,-13 4 0 0,11-1 0 0,-11 1 0 15,2-4 0-15,-2 4 0 0,5 0 0 0,-5 0 0 16,4-5 0-16,-4 5 0 0,0-3 0 0,0 3 0 16,0-4 0-16,0 4 0 0,0-5 0 0,0 5 0 15,-4-9 0-15,4 9 0 0,-2-15 0 0,2 15 0 16,-5-21 1-16,5 21 18 0,-8-21 1 0,8 21-1 16,-15-19 2-16,15 19 35 0,-14-12 0 0,14 12 0 15,-19-10 0-15,19 10 2 0,-22-13 2 0,22 13-1 16,-27-8 1-16,27 8-8 0,-31-12 1 0,31 12 0 0,-36-11 0 15,36 11-7-15,-33-10 0 0,33 10 0 0,-32-10 0 16,32 10-11-16,-35-11 0 0,35 11 0 0,-30-3 1 16,30 3-7-16,-32-7 1 0,32 7-1 0,-31-5 0 0,31 5-6 15,-34-9 1-15,34 9 0 0,-35-4 0 0,14 1-6 16,-1 1 0-16,3-1 0 0,4-2 0 0,-1 3-4 16,-3 0 0-16,2-1 1 0,2-1-1 0,-7 3-4 0,1 1 2 15,3-4-1-15,-3 4 0 0,-1-3 8 0,3 1 1 16,-1 2 1-16,-3 0-1 0,3-2 7 0,1 0 0 15,1 2 0-15,-1 0-1 0,0 0 1 0,1 2 1 16,-1 0 1-16,0 0-1 0,3 1-3 0,1-3 2 16,-2 0-1-16,-2 0 1 0,4-3-13 0,-3 1-1 15,1 2 0-15,0 0 1 0,2 0-6 0,-1 0 0 16,1 2-1-16,-2 1 1 0,4 1-3 0,0-1-1 16,0-1 1-16,2 1-1 0,-1-3 2 0,5 2 0 0,-4 0-1 15,2-1 1-15,-3 3-2 0,1-4 2 16,0 3-1-16,4-3 1 0,7 0 0 0,-8 4-1 0,8-4 1 15,-6 5 1-15,6-5-2 0,-13 2 1 0,13-2-1 16,-5 3 2-16,5-3-1 0,-6 4-1 0,6-4 1 16,-7 7 0-16,7-7-4 0,-6 8 0 0,1-3 0 15,-3 4 2-15,3 3-4 0,-1 0 0 0,0 0 0 16,5-5 0-16,-3 4-1 0,2-3 1 0,2 3 0 16,-2-1 0-16,-2 0-2 0,2 1 1 0,2-1 0 15,0 1 0-15,0-1-1 0,2 2 1 0,2-3 0 16,-2 3 0-16,0 5-1 0,2-1 1 0,-4-2 0 0,1 1 0 15,3 1 0-15,-2 1 1 0,2-3-1 0,-2 1 1 0,-1 1-1 16,3 1 0-16,-4-5-1 0,2 4 2 16,2 1-1-16,-2-5 1 0,-2 2-1 0,3 2 1 0,-1 5-1 15,-2-4 0-15,2 2 0 0,2-5 1 16,-4 1-2-16,0-1 0 0,0 0 1 0,0 0 0 0,0 2-1 16,5 4 0-16,-3-2-1 0,2-1 1 0,-2 2 0 15,3-2 0-15,-3 1-1 0,4 1 1 0,-2-2 1 16,-3-2 0-16,5 3 0 0,-4-4 0 0,4-1 0 15,1 0 1-15,2 0 0 0,-3 0 0 0,-2-1 0 0,1 1 0 16,1 3 0-16,-1-4 0 0,1 4 0 0,1 1 1 16,-1 0-1-16,0-1 1 0,7 0 0 0,-2 1 0 15,-2 0 0-15,2-3 1 0,-5 2 1 0,-1-1-1 16,3 1 0-16,-2 1 0 0,-1-3 1 0,3 1 0 0,-1-2-1 16,-1-1 2-16,-1 1-1 0,1 0 2 0,-1-1-2 15,-3-2 1-15,4 0 0 0,-2-1 0 0,-3 0 1 16,5-2-1-16,-6-7 2 0,7 8 1 0,-7-8-2 15,6 7 2-15,-6-7-1 0,8 5 0 0,-8-5 0 16,9 4 1-16,-9-4-2 0,13 2 1 0,-6-2-1 16,-1 0 2-16,1-2-3 0,-1 2-1 0,1-4 0 15,3 3 1-15,-3-1-3 0,1 0 1 16,-1 1 0-16,8-1 0 0,0-2 0 0,4 1-1 0,-6 1 0 16,0-1 1-16,2-1-2 0,-2 3 0 0,0-1 0 15,0 0 1-15,0 2 0 0,-2-3 0 0,8-1 1 16,-1 2-1-16,3 2 1 0,3 0 1 0,0-3 0 0,-5 3 0 15,-1 3 0-15,1-1 2 0,0 0-1 0,-3 0 1 16,-1 1-2-16,-2-3 0 0,4 2 1 0,-2 1-1 16,4 1-2-16,-1-1 2 0,1 2-2 0,0 1 1 15,-3-1-2-15,3 0 1 0,-6-3-1 0,-2 1 1 0,4 1-1 16,2-1 0-16,7 6 0 0,2-6 0 0,-2 6 0 16,2-1 0-16,-9-2 0 0,2-3 0 0,-4 1 0 15,2-3 0-15,-6 1 0 0,-2 0 0 0,2 1 0 16,0-3 0-16,-3 0 0 0,3 0 1 0,-4 0 0 15,5-3 2-15,-5-1-1 0,4 3 0 0,-3-6 2 0,3 1-1 16,-4 0 0-16,1 0 1 0,-3-2 1 0,5-1 1 16,-7 0-1-16,3 1 2 0,3 1 1 0,-5-5 0 15,2 3 0-15,-1-3 1 0,-5 3-1 0,4-3 1 16,-2-7 0-16,-2 0 0 0,-2 0-2 0,-2-2 1 0,4 1 0 16,-2-1 0-16,-1 0-2 0,1 0 0 15,2-3 0-15,-4 2 1 0,2-3-3 0,-3 1 1 16,3 0-1-16,-4 3 2 0,1-3-3 0,-1 1 0 15,-1-3 1-15,3 4 0 0,2-4 0 0,-4 2-1 0,-5-7 0 16,2 1 2-16,-2 1-3 0,-2-1 2 0,1 1-1 16,-1-2 0-16,6 1-1 0,-4 1 2 0,5 8-1 15,-1 0 1-15,-1-3-1 0,-1 3 0 0,2 4 1 16,1 1-1-16,-2-1 0 0,1 2 1 0,3 2-1 16,-3 0 1-16,1-1-2 0,1 0 1 0,5 7 1 15,-2 2-1-15,2 5-1 0,-6-12 0 0,6 12 1 16,-3-5 0-16,3 5-2 0,-2-9 0 0</inkml:trace>
  <inkml:trace contextRef="#ctx0" brushRef="#br0" timeOffset="2683.62">24666 8732 1117 0,'0'0'0'0,"0"0"0"0,0 0 0 0,0 0 15 0,5 0 1 16,-5 0-2-16,4 0 2 0,-4 0 24 0,0 0 1 15,0 0-1-15,0 0 0 0,0 0-8 0,-4 6-1 16,4-6 1-16,-3 7-1 0,3-7-13 0,-4 17 1 16,4-17-1-16,-7 24 1 0,7-24-8 0,-8 35 1 15,4-18-1-15,1-1 1 0,-1-1-4 0,0-3 0 16,0 0 0-16,3 2 0 0,-1 2-3 0,0-4 2 15,2 2 0-15,2 1-1 0,1-3-1 0,1 4-1 0,2 1 1 16,1-5 0-16,3 1-1 0,1-3 0 0,4 0 0 16,1 1 0-16,5-1 1 0,1-1-1 0,2-1 1 15,3-2-1-15,1-3 1 0,1-5-1 0,3-1 1 16,2-1-1-16,-1-3 1 0,1-1 0 0,5-3 1 16,4-1-1-16,3 0 6 0,3 0-1 0,1-5 0 15,-3-2 1-15,-1-2-3 0,-1 0 1 0,1 4-1 16,5-2 1-16,3 2-2 0,2-1 1 0,0 1 0 15,-4 1 0-15,-4-3-2 0,2 0-1 0,3 4 1 16,1-3 1-16,2-1 11 0,-1 2 1 0,0 0 0 0,-5 1 0 16,0 4 8-16,-1 0 0 0,-5 0 0 0,-1 0 1 15,0 0 0-15,-2-1 1 0,-2 3-1 0,-3 3 1 16,-3 2-4-16,-1 2-1 0,-4 3 1 0,-4-4 1 0,-4 2-6 16,-1 1 0-16,-4-1 1 0,-4 2 0 0,-3 0-5 15,-5 0-1-15,-3 0 1 0,6 0 1 0,-6 0-6 16,4 0 1-16,-4 0 0 0,-2 0 0 0,2 0-5 15,-4 0 1-15,-3 0-2 0,-8 0 2 0,-11 0-3 0,-6 3 0 16,0 3 1-16,1-6-1 0,-3 0-5 16,0-4 0-16</inkml:trace>
  <inkml:trace contextRef="#ctx0" brushRef="#br0" timeOffset="3253.03">25232 8391 1569 0,'-2'4'0'0,"2"-4"0"15,2 5 0-15,-2-5 9 0,6 9 2 0,-6-9-2 16,-4 21 1-16,0-2 6 0,-1 5 2 0,-4-3-1 0,-1-1 1 16,1 5-14-16,-2 1-1 0,0 1 0 0,-1 3 1 15,1-4-5-15,-2 3-1 0,4 2 1 0,0-5 1 16,-1 2-5-16,-1-2-1 0,4-2 0 0,3 0 2 16,6-3-7-16,3-5 0 0,3-3-1 0,-3 0 2 0,3-1-4 15,-1-5-1-15,3-1 0 0,1 1 2 16,6-3-1-16,-1-1 1 0,3-1 0 0,3-2-1 15,6-2 13-15,2-1 0 0,0-4 0 0,0-2 0 0,1 1 1 16,5-4 1-16,3-4-1 0,2 2 1 0,2-3 7 16,1 1 0-16,3-3-1 0,-2 2 2 0,1 0 8 15,-1-1 0-15,2-1 0 0,1 2 1 0,2-4 4 0,3-3 2 16,-3 3-2-16,-2 2 2 0,1 0-3 0,-3 0 2 16,1 2-1-16,-2-2 1 0,1 5-6 0,1-3 3 15,-1 1-1-15,1 2 0 0,-2 2-2 0,-1 0-1 16,-1 2 1-16,-2-1 0 0,-2 4-2 0,-3 2 0 15,-1-4 0-15,-3 6 1 0,0-1-3 0,-1 1 2 16,-1 1-1-16,-2-1 1 0,-4 3-3 0,-1-4 1 0,-1 3-1 16,-2 1 1-16,1 1 1 0,-1 3 0 0,-3-2 1 15,-2-1 0-15,-4 1-1 0,-3 1 2 16,-8-3 0-16,9 4-1 0,-9-4 0 0,7 0-1 0,-7 0 1 16,4 0 1-16,-4 0-4 0,4 0 2 0,-4 0-1 15,4 0 1-15,-4 0-5 0,1 0-1 0</inkml:trace>
</inkml:ink>
</file>

<file path=ppt/ink/ink11.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5-05-01T00:52:14.399"/>
    </inkml:context>
    <inkml:brush xml:id="br0">
      <inkml:brushProperty name="width" value="0.05292" units="cm"/>
      <inkml:brushProperty name="height" value="0.05292" units="cm"/>
      <inkml:brushProperty name="color" value="#FF0000"/>
    </inkml:brush>
  </inkml:definitions>
  <inkml:trace contextRef="#ctx0" brushRef="#br0">2048 14653 489 0,'3'3'0'0,"-3"-3"0"16,0 9 0-16,0-9 2 0,0 3 1 15,0-3 1-15,0 4-1 0,0-4 14 0,0 3 0 0,0-3 0 16,-3 5-1-16,3-5 2 0,-2 12 1 0,2-12 1 15,-6 25-1-15,-1-10-5 0,1 6 2 0,-1 0 0 16,1-2-1-16,1 0-3 0,3-2 0 0,-4 2-1 16,1 0 1-16,-1 0-4 0,6 0 0 0,0 0 0 15,-6 2 1-15,-1 2-2 0,1-1 0 0,1 1-1 0,-3-3 1 16,3 6 1-16,-1-1 0 0,4 1 0 0,-1-2-1 16,1-2 6-16,-2-1 0 0,2 0 1 0,-4 1-1 15,1 2 10-15,-3 1 0 0,3-5 1 0,-1 0-1 16,-1-1 5-16,1-6 0 0,-1 5 0 0,1-1 0 0,1 0 3 15,-1 2 0-15,4 0 0 0,-2-1 0 0,3 1-6 16,-1 2 0-16,-2-6 1 0,2 1 0 0,-2-1-6 16,4-1 2-16,0 0-2 0,-2-2 1 0,2-2-6 15,0 1-1-15,0-1 1 0,0-1-1 0,0-1-7 16,0-1 0-16</inkml:trace>
  <inkml:trace contextRef="#ctx0" brushRef="#br0" timeOffset="1184.45">2072 14753 853 0,'-2'2'0'0,"2"-2"0"0,0 7 0 0,0-7 5 0,-4 7 1 0,4-7-1 16,-2 5 1-16,2-5-3 0,-5 3 2 0,5-3-1 16,-2 4 1-16,2-4-2 0,-6 3 0 0,6-3 1 0,-3 4 0 15,3-4-3-15,-2 3 0 0,2-3 1 16,-6 4-1-16,6-4-1 0,0 3 0 0,0-3 0 0,0 3 0 15,0-3 0-15,4 4 0 0,-4-4 0 0,13-2 0 16,-13 2-5-16,13 0 1 0,-13 0-1 0,24-2 2 0,-24 2-12 16,34-3 2-16,-16 1-1 0,-1-3 1 15,2 0 2-15,1 0-1 0,3 1 1 0,-3 1 1 0,-1-1 3 16,5 1 1-16,0 1-1 0,1 0 1 0,-1 1 4 16,-4-1 1-16,4-2-1 0,3-1 1 0,2-2 5 0,-3 0 2 15,4 2-2-15,0-3 2 0,2-1 16 0,-1 0 2 16,7 2-1-16,-5 2 1 0,5-2 17 0,2-1 1 15,-2 1-1-15,-1 0 1 0,-3 0-6 0,1 0 1 16,-3 0-1-16,-1 0 1 0,5 0-9 0,-5 0 0 16,5 2 0-16,-3 0 1 0,-1 0-4 0,3-1 1 15,3 3 0-15,-7 1-1 0,1 1-4 0,-2-1-1 16,2 0 0-16,-3 0 0 0,-1 2-4 0,2 0 0 0,0 0-1 16,0 0 1-16,-2 0 3 0,1 0 0 0,1 0 0 15,-2 0 0-15,6 2-5 0,-1 2 0 0,-1-1 1 16,-2-1 0-16,1-1-5 0,-1-1 1 0,-4 0 0 15,4 0 0-15,-4 2-2 0,4 2 0 0,-4-1 0 16,0-1 0-16,-2 0-2 0,4-2 1 0,-1-2 0 16,-1 2 0-16,5 2-3 0,5-1 2 0,-5-1 0 15,-1-1-1-15,-2-1 2 0,2-2 0 0,0 1 0 16,1-1 0-16,1-1-2 0,0-2 2 0,-1 2-1 16,-1 0 1-16,-6-2-1 0,1 2 1 0,1 0-1 0,4-1 1 15,1 3-2-15,7 1 1 0,-1 1-2 0,0-1 2 16,-5 2-3-16,3 2 1 0,-3-1-1 0,1 1 2 0,3 1-3 15,-5 3 1-15,5-1-1 0,-4-2 2 16,5 3-3-16,-4-5 0 0,3 3 0 0,1-1 1 16,0 2-2-16,6 1 1 0,-4-3 0 0,2 0 0 0,-2 1 0 15,-1-2-1-15,1-1 0 0,2 1 0 0,-4 0-1 16,6-2 1-16,-4-2 0 0,2 0 0 16,0 1-1-16,6-3 1 0,-3 1-1 0,-1-2 2 0,-4-1 0 15,2-1 1-15,2 2-1 0,-4 0 2 0,4-2 1 16,2 0 2-16,0 0-1 0,-3 0 0 0,-1 0 1 15,4 1 0-15,-6-1 0 0,2-2-1 0,-4 0 1 0,-3 1 0 16,1 1 0-16,1 0-1 0,-3-2 0 0,3 2 1 16,-3-3-2-16,-1 1 2 0,-2 2-3 0,0 2 1 15,-1 0-1-15,-3-2 2 0,1-2 3 0,-1-1 1 16,-2 1-1-16,0 4 1 0,0 2 3 0,1 1-1 0,-5-2 0 16,-1-1 1-16,-3-2 0 0,-4 0 1 0,-5 4-1 15,4-2 0-15,-3 5 0 0,-3 0-1 0,-5 0 0 16,10 0 2-16,-10 0-4 0,11 0 0 0,-11 0 0 15,11 1 0-15,-11-1 0 0,13 7 2 0,-13-7-1 16,7 6 0-16,-7-6-2 0,6 6 0 0,-6-6 0 16,8 7 0-16,-8-7-2 0,9 7-1 0,-9-7 1 15,2 7 0-15,-2-7-1 0,3 12 0 0,-3-3 0 16,0 1 1-16,-3-1-3 0,1 1 1 0,2 1-1 16,-4 1 1-16,2 4-3 0,-1-1 0 0,1 1 0 0,-4-1 1 15,4 3-3-15,-3 1 1 0,1 0-1 16,2 0 1-16,-4 0-1 0,5 0 0 0,-5 1 0 0,6 3 1 15,0-1-1-15,0-1 0 0,0 0 0 16,0 3 0-16,-4 2 0 0,2 2 0 0,1 0 0 0,1-1 1 16,0 1-1-16,0 1 1 0,0 3-1 0,0-1 1 0,0-2 0 15,0 2 1-15,0 2-1 0,0 3 0 0,0 3 0 16,0-1 0-16,0 0 0 0,0 1 1 0,1 1 0 16,1 2-1-16,2-4 0 0,-4-3 1 0,-6-6-2 15,5-3 1-15,-5-2-1 0,0-3 1 0,1-4-1 16,-3-1 0-16,3-4 0 0,-1-2 0 0,-1-5-4 15,1-1-1-15</inkml:trace>
  <inkml:trace contextRef="#ctx0" brushRef="#br0" timeOffset="2300.32">2432 15814 515 0,'0'-2'0'0,"0"2"0"0,5-5 0 0,-5 5 48 0,0-5 1 0,0 5-1 0,0-7 2 0,0 7-19 0,-2-11 1 0,2 11-1 15,-3-5 1-15,3 5-10 0,0-3 0 0,0 3 1 16,0-5-1-16,0 5-12 0,0-7 2 0,0 7-2 15,7-7 1-15,-7 7-7 0,9-9 2 0,-9 9 0 16,8-14-1-16,-8 14-2 0,17-12 0 0,-17 12-1 16,14-12 1-16,-14 12-1 0,19-10 0 0,-19 10-1 15,24-9 1-15,-24 9-2 0,25-2 1 0,-25 2 0 16,29-3 1-16,-29 3-1 0,28-4 0 0,-9 3 0 16,5-3 0-16,2 2 1 0,4 1 1 0,0-1-1 15,-4 0 0-15,0-1 1 0,2-1 1 0,-2 3-1 0,-2 1 1 16,2 1 0-16,-1 1 1 0,-1 0-1 15,2-1 0-15,0 3 1 0,4-1 1 0,1 3-2 0,5 1 2 16,-3-1 5-16,5 3 0 0,-1-4 0 0,0 0 1 16,4 1-1-16,-2-3 0 0,2 1 0 0,-3-1 2 0,-7 2 0 15,1 0 2-15,3-1-2 0,-1-2 2 0,3-2 5 16,4-4 0-16,-2 1 0 0,-1-1 2 0,-3 1 0 16,-2-1 2-16,5 1-1 0,-7-2 1 0,5-1-3 15,-5 3 0-15,5 0 1 0,-3-1 0 0,-3-3-3 16,4 0 0-16,1 2 0 0,2 2 0 0,-1 1 1 0,-3 0 0 15,5 0 0-15,-1 1 0 0,0-1 0 0,0 2 2 16,1 2-2-16,-3-1 1 0,-3 1-5 0,-1 0 1 16,3 0 0-16,1-1-1 0,5 1 2 0,1 0 1 15,-2-2-1-15,2 0 1 0,-4 0-6 0,-4 0-1 16,3-2 0-16,-4-1 1 0,-1-1 0 0,-1-1 1 16,2 0-1-16,-1 0 1 0,5 1-8 0,1 2 2 15,-5 1 0-15,1-1 0 0,1 2 1 0,-3 2 1 16,1 1-1-16,0 1 1 0,-2-1-4 0,3 2 1 15,3 2-2-15,-7 0 2 0,-3-2-4 0,1 0 2 0,-1 1-2 16,2 1 2-16,-2 1-2 0,3 3 0 0,3-3 1 16,0-1 0-16,-2 0-2 0,1-2 2 0,1 0-2 15,-2 1 1-15,-4-1 2 0,0 0-1 0,2-1 1 16,-2-3-1-16,-2-1 2 0,2-1 0 0,-1 1-1 16,4 0 1-16,-3-2-1 0,4 0 1 0,-2 0 0 15,2-1-1-15,2-1 5 0,3-1 2 0,-3 2-2 0,-2-2 1 16,-2 3 2-16,1 0 1 0,1-1-1 0,-2-3 1 15,2 1-2-15,0 0 0 0,0-2 1 0,-4 0 0 16,0 0-2-16,0-1 2 0,2-1-1 0,-2 2 0 16,6 4-1-16,3 1 0 0,-3 0 0 0,-3-1 0 0,-3 1-2 15,1 2 0-15,-1-2 0 0,-2-1 0 16,-2-2-1-16,-1-1 0 0,-4 1 0 0,1 0 0 0,-5 2-3 16,-2 1 1-16,-3 0-1 0,-3 0 2 0,-5 2-2 15,6 0 0-15,-6 0 1 0,7-3-1 16,1 1-1-16,-1-1-1 0,-7 3 1 0,10-2-1 0,-10 2-2 15,5-2 0-15</inkml:trace>
</inkml:ink>
</file>

<file path=ppt/ink/ink12.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5-05-01T00:55:19.883"/>
    </inkml:context>
    <inkml:brush xml:id="br0">
      <inkml:brushProperty name="width" value="0.05292" units="cm"/>
      <inkml:brushProperty name="height" value="0.05292" units="cm"/>
      <inkml:brushProperty name="color" value="#FF0000"/>
    </inkml:brush>
  </inkml:definitions>
  <inkml:trace contextRef="#ctx0" brushRef="#br0">1846 11948 326 0,'2'-5'0'0,"-2"5"0"0,-2-2 0 0,2 2 11 16,-5 0 2-16,5 0-2 0,-6-4 1 15,6 4 21-15,0-7 0 0,0 7 1 0,-2-3 0 0,2 3-7 16,-5 0 1-16,5 0 0 0,-4-5 0 16,4 5-16-16,0 0 2 0,0 0-2 0,-2 0 1 0,2 0-2 15,-5 2 0-15,5-2 0 0,-8 6 0 0,8-6-6 16,-11 6-1-16,11-6 1 0,-11 1-1 0,11-1-2 15,-4 4 1-15,4-4-1 0,-5 3 1 0,5-3 1 0,-10 4-1 16,10-4 0-16,-7 3 1 0,7-3 1 0,-2 4 2 16,2-4-1-16,-6 3 0 0,6-3 3 0,0 7 0 15,0-7 0-15,0 7 1 0,0-7 4 0,0 14 1 16,0-14-2-16,0 26 2 0,0-26 7 0,0 33 0 16,0-33 1-16,0 27 0 0,0-27 1 0,0 25 0 0,0-25-1 15,8 24 1-15,-8-24 3 0,5 33 0 0,-3-16 0 16,4 2 1-16,3 2-3 0,-5 5 1 0,0-4 0 15,1 3 0-15,-3 2-3 0,4-3 2 0,-4 1 0 16,1 2-1-16,3 3 1 0,-4-1 1 0,1-1-1 16,-1 0 0-16,-2-1-7 0,2 3 1 0,2-3 1 15,-4 5-1-15,2 0-1 0,1 3 0 0,-1 0 0 16,-2-1 1-16,-2 1-4 0,-1-1 2 0,1 3-1 16,2-4 1-16,2 0-4 0,1-1 1 0,-1 3-1 15,-2-2 2-15,4-2-2 0,-2-2 1 0,0-1-1 16,3-4 1-16,1-5-2 0,1-1 1 0,3-3 1 15,-5-1-1-15,-1 0-4 0,2 0 1 0,-1-2-1 0,1-3 1 16,-1-2-2-16,-3-2 0 0,-2-5 0 16,11 7 0-16,-5-4-3 0,1 1 1 0,1-3 0 0,1 1 0 0,-1 0-1 15,5 0-1-15,0 1 1 0,-2-3-1 0,2 0-1 16,4 0 0-16,-4-3-1 0,-2-1 2 0,-4 2-2 16,5 1 0-16,1-3 0 0,2 1 1 0,7-1 0 15,2 1 1-15,-1-1 1 0,-1-1-1 0,-3 0 2 16,-1 0 1-16,1 1-2 0,1-1 2 0,4-2 0 15,1 0 1-15,-1 0 0 0,-4 0-1 0,5 0 1 16,-7 1 1-16,7-3-1 0,-5-2 1 0,4 1-3 0,0 0 0 16,1 3 1-16,-5-4 0 0,3 3-3 15,-5-1 2-15,1 2-2 0,5 2 2 0,2 0-3 0,-2 0 2 16,2 1-2-16,1-3 2 0,0 2-4 0,0 0 1 16,-3 1 0-16,2-3 1 0,0 4-3 0,2 1 1 15,-2 1-1-15,-2-5 1 0,2 1-1 0,-2 0 0 16,1 1 0-16,-1-2 0 0,0 0 0 0,-1-1 0 0,1 1 0 15,0-1 0-15,2 0-1 0,2 0 1 0,-2 2-1 16,-2-1 1-16,6 1-2 0,2 2 2 0,-1 3 0 16,-1-2 0-16,-4 0 0 0,4 2 0 0,-4 2 0 15,0 0 0-15,-1-1-1 0,-1 1 1 0,2 0 0 16,0 0 0-16,8 3-1 0,-1-3 1 0,-3 1 0 16,2 1 0-16,-1-1 0 0,-1 0 0 0,2 1 0 15,-2-1 0-15,-3 3 0 0,3 0 0 0,0 1 0 16,-4-1 1-16,-2 0-1 0,-3-2 0 0,1 5 0 15,2-4 0-15,1 0 0 0,1 2 0 0,0 0 0 0,4-2 0 16,1-2 0-16,7 1 0 0,-7 1 0 0,1 2 0 16,-2 0 0-16,0-2 0 0,-4 2 0 0,3 0 1 15,-2 0-1-15,-3 0 0 0,2 0 0 0,0 0 0 16,4 0-1-16,0 0 1 0,-2-1 0 0,1 1 0 16,1 0-1-16,2 0 1 0,-2 0 0 0,-2-2 0 0,5 1 0 15,-1-1 0-15,-4 0 0 0,0-2 0 16,0 1-1-16,0-1 1 0,0-3 0 0,1 2 0 0,1 0-1 15,2-2 1-15,-6 0 0 0,6 0 0 0,3 2 0 16,-3 1 0-16,-1-3 0 0,1 2 0 0,3-2 0 0,1-2 0 16,-3 2 0-16,3 2 0 0,-3-1 0 0,3 1 0 15,1 0 0-15,0-2 1 0,2 0-1 0,2-2 1 16,4 2 0-16,-8 0 0 0,2 0 2 0,2 0-1 16,-3 0 0-16,-5 0 2 0,3 0-2 0,1 0 1 0,0 0-1 15,0 0 2-15,6 0-2 0,0-2 1 16,2 1 1-16,-6-1-1 0,8 2-1 0,-3-2 2 15,1 1-2-15,-2-1 1 0,0 0 0 0,-4 0 0 0,28-3-1 16,-13 2 2-16,-9 1-2 0,-1 0 1 0,3 2 1 16,-2 0-1-16,5 2-1 0,-1 0 0 0,-12 1 1 15,2-1-1-15,-4 1-1 0,3 1 0 0,8-1 0 16,1-1 2-16,3 3-2 0,2-1 0 0,-9-1 0 16,0-1 0-16,0 0-1 0,0-2 1 0,1 0 0 15,-1-4 0-15,2 1-1 0,-4-1 2 0,2 1-2 16,-4 1 1-16,4-1-1 0,0-1 0 0,1-3 0 15,-6 0 1-15,4 0-1 0,-4-1 0 0,6 2 0 16,1-2 0-16,2 3 0 0,-3-1 0 0,-1 5 0 16,2-6 0-16,0 3 0 0,-2-1 0 0,-8 3 0 0,-1 1 0 15,1 1 0-15,-3 0 0 0,22 1 0 0,-8-1 1 16,6 2 0-16,-1-2 0 0,-20 2 0 0,3 0 0 16,1 3-1-16,-5 2 1 0,7-6-1 0,1 3 2 0,1-2-2 15,-4-1 0-15,6 1 0 0,0 0 1 0,2 0-1 16,-6-1 0-16,2 1 0 0,2 1 1 0,-3-3-1 15,1 2 0-15,-4 0 0 0,-3 0 0 0,1-1 0 16,3-1 0-16,7 2 0 0,0-2 0 0,1 4 0 16,5-4 0-16,-10 1 0 0,4 1 0 0,-4 0 0 0,2 1 0 15,-4-1 0-15,2 0 1 0,2-1-1 0,-4 1 0 16,14 0 0-16,-7-2 0 0,5 0 0 0,-2 0 0 16,-10 3 0-16,4-3 1 0,-4 0-1 0,0 0 1 15,6 2-1-15,-4-2 1 0,4 0-1 0,0 0 1 16,5 0-1-16,-1 0 2 0,0 0-1 0,3 0 0 15,-7 0 0-15,-2 2 0 0,2 0-1 0,-1 1 1 0,1-1 0 16,0-1 0-16,0 3-1 0,0 1 2 0,15-1-1 16,-10-1 0-16,2 2-1 0,-1-3 1 0,-17 1-1 15,5 1 1-15,0-1-1 0,0 1 1 0,32 3-1 16,-13 0 1-16,-4 0-1 0,1-2 0 0,-22-4 0 16,3 3 1-16,7-1-1 0,-4 1 0 0,26-2 0 15,-9 1 0-15,-7-1 0 0,0-2 0 0,-14 0 0 16,8 0 0-16,0 0-1 0,6 0 1 0,18 0 0 15,-11 0 0-15,-4 0-1 0,-1-2 1 0,-18 2 0 16,5-2 0-16,5 2-1 0,2-1 0 0,29-1 0 0,-14-2 1 16,-4 1-1-16,-6-1 0 0,-20 3-1 15,8-3 2-15,1 1-1 0,6-2 0 0,31-2 0 0,-12 2 1 16,-6 1-1-16,0 1 0 0,-28-1 0 0,7 1 0 16,2-1-1-16,1-1 1 0,36-2 0 0,-12 0 0 15,-6 4 0-15,-4-1 0 0,-21 1 0 0,10-1 1 16,2-1 0-16,0 0 0 0,28-5 0 0,-15 1 0 0,-2 2 0 15,-8-2 1-15,-18 6 0 0,6-2 0 0,3-1 1 16,4 1 2-16,30-3-1 0,-15 1 0 0,-2 2 2 0,-6-1-1 16,-22 3 1-16,4-1 1 0,6 1-1 0,1-1 2 15,39-2 0-15,-16 0-1 0,-4 3-1 0,-4 1 0 16,-26 2 1-16,2-2 0 0,6 1-3 0,-3-1 2 16,44 0-1-16,-19-3 0 0,0 2 0 0,-4-1-1 15,-24 4 1-15,9-5-1 0,0 1-1 0,0-1 2 16,32-2-2-16,-13 0 1 0,-7 2-1 0,-3-2 1 15,-1 0-1-15,7 0 0 0,-1 1 0 0,1-3 1 0,-24 5-1 16,3 3 1-16,-1-4-2 0,4 1 2 0,33 1-1 16,-17-1 0-16,0 1 0 0,1 1 1 0,-27 2-1 15,8 0 0-15,3 0 0 0,2 0 1 0,27 2-1 16,-10-2 0-16,-10 1 1 0,1-1 1 0,-19 0-1 16,8 2 2-16,-1 0-1 0,5 0 1 0,27 1-1 15,-15 1 2-15,-3 1-2 0,-1 0 2 0,-23-2-2 16,5 1 2-16,3 1-2 0,1 0 2 0,11 0 0 15,0 2-1-15,-4 0 0 0,2 0 0 0,-2 2 0 16,0-1 0-16,-2 1-2 0,0 0-1 0,4-1 0 16,-1 1 0-16,1 1-2 0,-2 1 2 0,20 4-1 0,-12-1 0 15,-1-2-1-15,-1-1 0 0,-17-3 0 0,6-2 0 16,-1 2-1-16,5 1 1 0,29 7 0 0,-13-6 0 16,-4 2-1-16,-5-3-1 0,-16-4 1 0,1 2 1 0,6 0-1 15,3 0 1-15,24 6-1 0,-7-2 1 0,-11-1 0 16,-2 1 0-16,-12-4 0 0,7-1 0 0,3 3 0 15,3 1 0-15,21-1 0 0,-12 3 1 0,-7-5-1 16,-1-2 0-16,0 1 0 0,1-1 0 0,3 0 0 16,1 0 0-16,-16-1 0 0,3 1 0 0,2 2-1 15,0 0 1-15,28 5 0 0,-11-4 0 0,0-1-1 0,-8-1 1 16,-20-3-1-16,8 2 1 0,-5 2-1 16,9 0 1-16,28 5-1 0,-12-3 1 0,-5-1-2 15,-3-2 2-15,-22-1 0 0,8 0 0 0,-3 2-1 0,5 0 1 16,35 5 0-16,-14-3 0 0,-6-2-1 0,1-2 1 15,-26 0 0-15,8 2 0 0,3-4-1 0,2 4 1 16,6 0 0-16,-3 0 0 0,-2 2 0 0,-1-2 0 16,18 3 0-16,-6-1 0 0,-3-2 0 0,-1-2 0 0,-19-2 0 15,5 1 0-15,5-1 0 0,-1 2 0 0,36 1 0 16,-16-1 1-16,-3 0-1 0,0 0 0 0,-20-5 0 16,3 2 1-16,0 0-1 0,10-1 1 0,22-1 1 15,-11 0-1-15,-8 0 0 0,-3 0 0 0,-19 0 0 16,5-1 0-16,4-1 0 0,4 0 2 0,28-3-2 15,-15 1 1-15,0 3-1 0,-3-1 1 0,-22 0-1 16,7 1 2-16,3-1-2 0,4 0 1 0,33 0 0 16,-14-3 1-16,-6 2-1 0,-4-1 0 0,-22 4 0 0,9-5 0 15,4 2 1-15,1-3 0 0,35-1-1 0,-16-1 2 16,-5 1-2-16,-4 2 0 0,-10 1 0 0,5-1 2 16,-1 2-2-16,3-4 1 0,12 0 0 0,-3 0 0 0,-1 2-1 15,1-1 2-15,-12 3-1 0,4 0 0 16,-1-1-2-16,-1 1 2 0,6-3-1 0,0 3 0 0,0-4-2 15,0 2 1-15,-8 1 0 0,4 1 1 0,-1 1-2 16,-1 2 0-16,6-3 0 0,-2-1 1 0,0 3-1 16,0-1 0-16,-6 0 0 0,5 0 0 0,-1 1 0 15,-2 1 0-15,4-2 0 0,-2 0 0 0,2 2 0 0,-2-2 0 16,-3 2 0-16,1 0 0 0,0 0-1 0,-1 2 1 16,-16-2 0-16,7 0 0 0,1 0 0 0,1 0 0 15,35 0 0-15,-16 0 0 0,-5-2 0 0,-4 2 0 16,-18-3 0-16,5 1 0 0,4 1 0 0,3-1 0 15,-1 0 0-15,-2 0 1 0,-2 2-1 0,0-3 1 16,21 3-1-16,-8 0 1 0,-6 0 0 0,0 0 0 16,-20 0 0-16,4 0 2 0,3 0-1 0,3 0 0 0,27 3 0 15,-11 1 1-15,-4-1-1 0,-1 2 0 0,-23-5 0 16,6 0 2-16,3 0-3 0,0 0 0 0,8 2 0 16,-2 0 1-16,-2 0-2 0,-1-2 1 0,19 1 1 15,-6 1-1-15,-3 0-1 0,-3 0 0 0,-17-1 0 16,3 1 1-16,5 0-1 0,1 1 0 0,4-1 0 15,2 0 0-15,-2-1 0 0,0-1 0 0,17 0 0 16,-8 2 0-16,-2 2 0 0,-3-1 0 0,-15-3 0 16,4 0 0-16,3 0 0 0,2 0 0 0,2 0 0 15,0 2 0-15,0 0 0 0,-2 1 0 0,22 0 0 16,-10-3 0-16,-3 0 0 0,1 0 0 0,-21 0 0 0,3 0 1 16,5 0-1-16,1-1 0 0,32-1 0 0,-13 2 1 15,-2 0-1-15,-2-3 0 0,-28 3 0 0,6-2 1 0,4 0-1 16,-1 0 0-16,36-1 0 0,-13-1 0 0,-6 1 0 15,1 1 0-15,-27-1 0 0,7-1 0 0,5 1 0 16,1-2 0-16,4 3 0 0,0-2 0 0,-2 1-1 16,-1 1 1-16,-1 1 0 0,0-3 0 0,0 2-1 15,1-1 1-15,21-2 0 0,-8-2 0 0,-9-2 0 0,3 0 0 16,-23 6 0-16,3-2 0 0,3 1 0 16,0-1 0-16,5 2 0 0,1-3 0 0,-1 3 0 15,-1 0 0-15,1-1 0 0,1 1 0 0,-1 1 0 16,3-3 0-16,-4 3 0 0,-1 0 0 0,-3 1 0 0,2-1 0 15,-2-2 0-15,0 1 1 0,-2 1-1 0,0-3 0 16,-2 1 0-16,1 1 0 0,-1 3 0 0,0-3 0 16,2 1 0-16,0 0 0 0,0-1 0 0,0-1 0 15,2 1 0-15,-2-1 1 0,2-1-1 0,-2 0 0 0,-3 1 0 16,-1 1 1-16,-3-1-1 0,1-1 0 0,-1 2 0 16,-1-1 1-16,1-3-1 0,0 2 1 0,3-3-1 15,-1-1 2-15,1 0-2 0,0 1 1 0,-1 1-1 16,-1-4 1-16,-1 3-1 0,0-3 0 0,-3 3 0 15,1-3 1-15,-2 1-1 0,0 0 0 0,2-4 0 16,-1 2 1-16,1-4-1 0,0 2 0 0,-4 0 0 16,0 0 1-16,-2-1-1 0,-1 1 1 0,1-7-1 15,0 0 1-15,-2 1-1 0,1-1 2 0,-1-2-1 0,0 1 0 16,-1-2 0-16,-1 0 0 0,-1 1 0 16,-1-1 0-16,1 0 0 0,-4-4 1 0,1 2-1 15,1 0 1-15,-2 0-1 0,0-2 0 0,0 1 0 0,-2-1 2 16,0 2-2-16,-2-2 0 0,0-1 0 0,0-1 1 15,2 1-1-15,0 0 0 0,-2-3 1 0,0 3 0 0,1 0-1 16,-1-3 0-16,2 5 0 0,-2-1 1 0,2 0-1 16,0-1 1-16,0 0-1 0,-2-1 0 0,0 1-1 15,-2-1 1-15,1 3 0 0,-1-1 0 0,0 2-1 16,1-2 1-16,1 11-1 0,0-4 1 0,2 0-1 16,0 2 2-16,0 0-2 0,-2-1 1 0,0 1-1 0,0 1 0 15,0 1 0-15,0 1 1 0,1 4-1 0,-3-3 0 16,2 9 0-16,0-2 0 0,0 1 0 0,0 2 0 15,-3-11 0-15,-1 4 0 0,1 0 0 0,-3 0 0 16,4 5 0-16,1 2 0 0,3 5 0 0,-10-11 0 16,5 4 0-16,-3 2 0 0,1-3-2 0,0 1 0 0,-8-4 1 15,0 1 0-15,0 5-3 0,0-4-1 16,6 6 1-16,-1-1 0 0,1 1-7 0,-2-1 1 0,-6 2 0 16,0-3 0-16,0 4-4 0,1-1 2 0,-7 2 0 15,1 0-1-15,-2 2 0 0,0-1 1 0,3 1-1 16,1 1 1-16,-1-3 5 0,1 4 2 0,-10 1-2 15,-2 0 1-15,0-1 4 0,-3-1 0 0,5 2-1 16,0 2 1-16,1-3 1 0,1 1 0 0,-8 4 0 16,1-1 1-16,-2 1-1 0,-1 1 0 0,-1-1-1 15,-2-4 2-15,0 2-1 0,0-2 1 0,0 0-1 0,2 1 1 16,-2 1-1-16,0-1 0 0,-17 3 0 0,8-2 1 16,3-2-1-16,3-1 1 0,-3 1-1 0,-3 0 1 15,-2 2-2-15,-1 0 2 0,22-4 0 0,-7 3 0 16,-1-1 0-16,0 0 0 0,-37 5 0 0,16-4 0 0,2 0 0 15,4 3 0-15,10-5 0 0,-5 1 0 0,1 0 0 16,-2 2 0-16,-6-2 0 0,2 2 0 0,0-5 0 16,-2 1 0-16,-2 1 0 0,2-1 0 0,-2 1 0 15,0-3 0-15,25 3 0 0,-6-4 2 0,-4 2-1 16,-2-2 0-16,-40 0 0 0,16 0 0 0,7 0 0 16,1 0 1-16,31 0 0 0,-9 0 0 0,-4 0-1 15,0 0 1-15,-39 0-1 0,17 0 2 0,9 0-2 16,2 0 0-16,7 0 0 0,-1-2 0 0,-4 2-1 0,-1-5 1 15,3 3-1-15,0 0 1 0,1 2-1 0,-1-2 1 16,-6 1-1-16,2 1 2 0,0-4-1 0,-2 1 0 16,23 1 0-16,-6 2 0 0,-2-3 0 0,0 1 0 15,-30 2 0-15,13-2 2 0,4 2-2 0,4-2 1 0,18 1 0 16,-5-1 1-16,-4 2-2 0,-4-4 1 0,-24 3-1 16,9 1 1-16,12 0 0 0,-2 0 1 0,22 1-1 15,-6 3 0-15,-3-4-1 0,-4 2 0 0,-22-2 1 16,12 0-1-16,7-2-1 0,-1-2 1 0,15 4-1 15,-5 0 1-15,-3 0-1 0,-4 0 0 0,-22 0 0 16,12 0 1-16,5 4-1 0,5-4 0 0,15 0 0 16,-2 0 0-16,-5 0 0 0,-1 0 0 0,-32 0 0 15,13 0 0-15,5 0 0 0,1 0 0 0,25 0 0 16,-3-4 1-16,-2 3-1 0,-3-1 0 0,-10 0 0 0,0 2 1 16,2 0-1-16,-2 0 1 0,1 0 1 0,-1 0-1 15,2 0-1-15,0 0 1 0,2 0-1 16,-2 2 1-16,0 0-1 0,0-1 1 0,-23 5-1 0,12-3 1 15,1 4-1-15,3-4 1 0,18 3 0 0,-6-5 1 16,-1 3-2-16,-4-1 1 0,-28 6-1 0,13-4 1 16,5 0 0-16,3 1 0 0,14-3 0 0,-5 2 0 0,-4 0 0 15,-4 2 1-15,-20 2-1 0,12 0 1 0,7-1-1 16,1 1 0-16,19-4 0 0,-7 2 1 0,-5 0 0 16,-1 2-1-16,-33 1 0 0,14-1 0 0,4-2 0 0,2-2 0 15,29 0 0-15,-3 0 2 0,-2 0-2 0,-2 2 0 16,-37 7 0-16,15-4 1 0,0-4-1 0,0 1 2 15,28-6-2-15,-6 3 1 0,-2 1 0 0,0 0 0 16,-12 2 1-16,3 0-1 0,2 0-1 0,-2-2 1 16,-17 4 1-16,9-4-1 0,5 2 0 0,-5-5 0 15,25-1 1-15,-6-1-1 0,-2 0-1 0,-1 0 1 0,-4 0 0 16,-4 0 1-16,2 0-1 0,-1 0 0 16,-30 2 0-16,12-2 1 0,8 2-2 0,-6-2 1 0,31 0 0 15,-3-2 0-15,-1 0 0 0,-1-1 0 0,-30-2 0 16,10 1 0-16,3-3-1 0,4 2 2 0,19 0-2 15,-9 0 1-15,-1 0-1 0,-1-1 0 0,-1-2 0 16,-1-1 2-16,2 2-3 0,-1 0 1 0,-1 0-1 16,0 0 1-16,-1 0-1 0,1 1 0 0,-21-1 0 15,10-2 0-15,1 0 0 0,3 2 0 0,21 4 0 16,-3-2 0-16,-2 0 0 0,-1 1 0 0,-35-8 0 16,12 3 0-16,4 1 0 0,-1 1 0 0,19 3 0 0,-3-1 0 15,-5 0 0-15,-1 1 0 0,-28-4 0 0,15 4 1 16,4-3-1-16,3 2 0 0,17 3 0 0,-4-1 0 0,-1 0 0 15,-4-1 0-15,-38-1 0 0,17 0 0 16,2 1 0-16,4 3 0 0,22-1 0 0,-5 2 0 16,-4-5 0-16,-4 1 0 0,-32 1 0 0,14 3 0 0,5 0-1 15,4 0 1-15,24 0-1 0,-6 0 1 0,-3 0-2 16,0 1-1-16,-32 3 1 0,11-4 0 0,6 0-3 16,2 0 2-16,20 2 0 0,-6-1-1 15,-1 3-3-15,-4-4 2 0,-26 3-2 0,11 1 2 0,6-1-3 16,5-1 1-16,15 0-1 0,-5-1 1 0,-6 1-1 0,-2-2 2 15,-18 4-1-15,5-3 0 0,7 3 2 0,6-1-1 16,15 1 0-16,-5-4 1 0,-4 3 0 0,-4 2 1 16,-32-1-1-16,15-1 2 0,6 2-1 0,0-1-1 15,28-2 1-15,-8 1 0 0,-3 1 2 0,-3-1 0 16,-31 6-1-16,14-4 1 0,4 0 1 0,7 2 0 0,12-4 0 16,-5 3 0-16,-4-3 0 0,-4 2-1 0,-24 6 1 15,13-3 1-15,6 1-1 0,3 0 1 0,19-8 0 16,-5 3 0-16,-5-1-1 0,-1 1 1 0,-5-3 0 15,1 1 0-15,2 0-1 0,2 0 1 0,7-1-1 16,-5 1 1-16,5-2-1 0,-5 0 1 0,-23 2-1 16,10 0 1-16,1 1-2 0,3 0 2 0,21-3-1 15,-4 0 1-15,-3 2-3 0,0 0 1 0,-5-2-1 16,2 0 1-16,1-2-3 0,1 0 0 0,-23-3 1 16,9 2-1-16,-3 5-4 0,3-1 0 0,19-1 0 15,-3 0 1-15,-3 2-3 0,-3 1 1 0,-6-3-1 0,2 0 1 16,-2 0-3-16,0 0 1 0,4 0 0 0,0-3 0 15,0 1-1-15,0-1 1 0,-4 1-1 0,2 0 1 16,0 1 1-16,2 1 1 0,0 0 0 0,-1-2-1 0,3 0 4 16,-4 0-1-16,-24 1 0 0,11 1 0 0,4-4 2 15,-4 3 2-15,26 1-1 0,-6-2 1 0,-3 0 2 16,0 0 1-16,-25 1-2 0,10-3 2 0,2 4 1 16,3 0 0-16,19 0 0 0,-4 0 0 0,-5-2 0 15,-4 1 0-15,-24-1 0 0,13 2 0 0,5 0 0 16,1-4 1-16,14 4 0 0,-5-1 1 0,-2-1-1 15,-6 0 0-15,-28 2 0 0,12-1 1 0,9 1-1 0,3-2 2 16,19 2-1-16,-3 0 0 0,-5 0-1 0,1 0 1 16,-37-4 1-16,14 3-1 0,4-1 0 0,4 0 0 15,24 0 1-15,-6 1-1 0,-3-3 0 0,-4 1 0 16,-30 1 1-16,16-5 0 0,-1 2-1 0,2 0 0 16,28 1 1-16,-10 1-1 0,-1-1 0 0,-2-1 0 15,-25-3 1-15,10 1 0 0,6 1-1 0,1 1 1 0,17 2-1 16,-7-1 0-16,-4-1-1 0,-3 2 1 0,-24-6 1 15,13 6-1-15,8-4-1 0,-1 1 0 0,21 3 0 16,-10 0 0-16,0 1 1 0,-6 2-1 0,-20-5 0 16,7-1 0-16,7 1-1 0,5 0 1 0,16 2 0 15,-6-1 0-15,-3 1-1 0,-6 1 1 0,-20-5-1 16,9 2 2-16,9 0-2 0,-2 1 0 0,21 1 0 16,-4-1 0-16,-3 1-2 0,-4 1 2 0,-25-7 0 0,12 4 0 15,1 0-1-15,7-2 0 0,14 4 0 0,-8-3 0 16,-3 1-1-16,-2 0-1 0,2 2 1 0,2-1 0 15,-1 2-1-15,3 2 0 0,1-3 0 0,-3 1 1 16,0 0-2-16,0 1 1 0,-25-4 0 0,8 1-1 16,6 2 0-16,1 1 0 0,23 1 1 0,-6 0 0 0,-2 0-2 15,1 1 2-15,-10 1-2 0,0-2 2 0,3-2-2 16,-3 1 2-16,-22 1-1 0,9 0 0 16,8 0 2-16,-3 1 1 0,23 1-1 0,-8 0 0 0,1 0 1 15,1-1 1-15,-35 4 0 0,13 2 0 0,4-1 0 16,0 0 0-16,23-2 0 0,-8-1 1 0,-2-1 1 15,-2 2 0-15,-19-1 0 0,4 2 0 0,9 2 1 0,2 0-1 16,17-3 0-16,-9-1 1 0,-2-1 0 0,-1-1-1 16,-25 3 0-16,9-2 2 0,5-2-2 0,5 0 0 15,23 0 0-15,-7-2 1 0,0 0-2 0,-2 0 0 16,-27-1 0-16,5 0 0 0,5-1-1 0,0 2 1 0,25-1-1 16,-8 1 1-16,-1 0-1 0,-1 1 0 15,-9-3 0-15,4 1 0 0,-1 1 0 0,1-1 0 0,0 3 0 16,-2-6 0-16,1 5 0 0,1-3 0 0,0 2 0 15,0 2 0-15,-4-3 0 0,2 1 1 0,1 1-1 16,1-1 1-16,2 0 1 0,1 0-1 0,-3-3 0 16,0 2 0-16,1-1 0 0,3 1 1 0,-27-2-1 15,11 1 2-15,3 1-2 0,-3 1 1 0,33-2-1 16,-5 3 1-16,3-1 1 0,-7-1-1 0,-8-3 0 16,-3 1 2-16,-1-2-3 0,2 2 1 0,-4-2-1 15,1 4 1-15,-1 1-2 0,-2 2 1 0,10-4 1 16,-7 1-1-16,7 1-1 0,-5-3 1 0,5 2-1 15,-1-1 1-15,0-1-1 0,1 0 1 0,1 3 0 0,-2-1 0 16,-3 1-1-16,1 2 0 0,4 0 0 0,0 0 1 16,3 2-1-16,-3 1 0 0,-6-3 0 0,8 2 0 0,-5 1 0 15,-1 1 0-15,3 1 0 0,-5 0 0 0,5 0-1 16,-5 0 1-16,3 1-1 0,-3-3 1 0,3 4-2 16,-5-3 0-16,9 2-1 0,-3 1 2 0,0 0-3 15,2 2-1-15,-1 0 1 0,-1-4 0 0,2 2 1 16,-1-4 0-16,-1 2-1 0,2 1 1 0,0 0-2 0,2-2 2 15,-7 1 0-15,0 0-1 0,1 2 2 0,-3 0 1 16,5 0 0-16,2 0 0 0,-1-2 0 0,-1 2 1 16,0-2-1-16,-1 2 1 15,5-2 0-15,-4 2 0 0,-2 2 0 0,3-6 0 0,-1 3 0 0,0-1 0 16,1 2 0-16,-1-2 0 0,0 2 0 0,1-2 0 16,-3 0 0-16,1-1 0 0,1-3 0 0,-3 1 0 15,3 2 0-15,0-4 1 0,2 3-1 0,-1 2 1 16,-7-5-1-16,3 2 1 0,-2 0 0 0,0-2 0 0,-3 2 0 15,-2-1 2-15,2 1-2 0,-2 1 1 0,6-3-1 16,5 2 1-16,-3 0-1 0,0 0 2 0,1-1-1 16,-4-1 0-16,-1 0 1 0,1 0 1 0,-4 0-1 15,2 0 2-15,-4-1-3 0,0-1 1 0,10 0 0 16,-3 0 0-16,3 2-1 0,-3-5 2 0,-1 0-1 16,-2 0 0-16,2 0-2 0,-1-4 2 0,-21-3-1 15,10 2 0-15,5-1-1 0,-1-1 0 0,23 7 0 0,-4-2 1 16,-1-2-2-16,-2-1 0 0,-9-2 0 15,5 1 1-15,-3-4-1 0,-1 1 0 0,-19-5 0 0,8 3 0 16,3 6-1-16,0-2 1 0,17 5-2 0,0-2 2 16,-3 1-2-16,-5 1 0 0,-25-9 0 0,11 2 1 15,7 4-3-15,-2 0 1 0</inkml:trace>
</inkml:ink>
</file>

<file path=ppt/ink/ink13.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5-05-01T00:58:07.933"/>
    </inkml:context>
    <inkml:brush xml:id="br0">
      <inkml:brushProperty name="width" value="0.05292" units="cm"/>
      <inkml:brushProperty name="height" value="0.05292" units="cm"/>
      <inkml:brushProperty name="color" value="#FF0000"/>
    </inkml:brush>
  </inkml:definitions>
  <inkml:trace contextRef="#ctx0" brushRef="#br0">2020 11408 841 0,'0'0'0'0,"0"0"0"15,2 0 0-15,-2 0 0 0,5 0 1 0,-5 0-1 0,6-4 1 16,-6 4 14-16,-4-5 0 0,4 5-1 16,-2-8 1-16,2 8-9 0,0-13 1 0,0 13 0 0,0-8 1 15,0 8-16-15,0-4 0 0</inkml:trace>
  <inkml:trace contextRef="#ctx0" brushRef="#br0" timeOffset="233.77">2053 11555 175 0,'6'17'0'0,"1"-1"0"0,-1-2 0 0,0 0 7 15,-1-1 2-15,1 8 0 0,1 9 0 0,-1 4 13 16,-4 8-1-16,3 1 0 0,5 2 1 0,-3 5 6 16,-1 4 0-16,-1-1 0 0,-1 3 0 0,0 6 11 0,1 2 0 15,-3 2 1-15,-2-2 0 0,4 3 2 0,-4 4 0 16,0-3 0-16,0 1 0 0,0 0 2 0,-4 6 0 15,4-1 0-15,-6 1 1 0,5-8-2 0,-5 6 2 16,0-8 0-16,-1 1 0 0,3-3-8 0,2-5 1 16,-3 0 0-16,-3-5 1 0,3-3-1 0,-1-5 1 15,1-3 0-15,-1-6 1 0,2-3-3 0,-1-5 0 16,-1-6 0-16,2-3 1 0,2-5-18 0,-3-2 1 16,5-12-1-16,-8 5 2 0,8-5-13 0,0-3 1 15</inkml:trace>
  <inkml:trace contextRef="#ctx0" brushRef="#br0" timeOffset="1900.22">2133 11491 791 0,'0'-2'0'16,"0"2"0"-16,4 0 0 0,-4 0 33 0,8 0 1 0,-8 0 0 15,7-3 0-15,-7 3-28 0,4-9 1 0,-4 9-2 16,7-19 2-16,-7 19-4 0,13-17 1 0,-13 17-1 15,13-18 2-15,-13 18-5 0,19-12 1 0,-19 12-1 16,19-10 1-16,-19 10-1 0,11-10 0 0,-11 10 0 16,20-11 0-16,-20 11-5 0,32-10 1 0,-13 1-1 15,-3 2 2-15,3 0-19 0,-2 0 0 0,1 0 0 16,-3-1 1-16,4-1-37 0,0-3 2 0,3 3 0 16,-2-1 0-16,6 0 18 0,2-3 1 0,-5 1 0 0,-1 0 0 15,2 5 9-15,-3 0 1 0,3 2-1 16,2 3 1-16,6-3 22 0,3 2 2 0,-3-2 0 0,-2 5-1 15,-4 0 5-15,-2 0 0 0,0 1 1 0,6 3-1 16,-4 1 31-16,6 2 1 0,-2 2-1 0,-4-6 1 16,4 4 25-16,-4 0 2 0,3 0-1 0,-1 1 1 0,2-2-12 15,0 1 1-15,2-2 0 0,-2 0 0 0,-3 2-9 16,3-4 1-16,-4 3-1 0,4-3 1 0,-6-1-11 16,1-2 1-16,1-2 1 0,-2 2-1 0,2 2 8 15,4-1 1-15,2-1-1 0,-1 0 1 0,5 2-3 0,-3 2 0 16,3-1 0-16,-5 1 2 0,-1 1-6 15,0-2 2-15,-2 6 0 0,3-4 0 0,3 2-7 0,-2 2 1 16,-1-4 0-16,3 2 0 0,-1-2-9 0,-1 2 2 16,0-2-2-16,-1 0 1 0,1 2-5 0,-2-3 0 15,2 1-1-15,-1 0 2 0,-1 0-6 0,2 0 2 16,1-1-2-16,3-2 1 0,-1 1-6 0,-3-3 1 16,1 0-2-16,3 0 2 0,-5 0-4 0,5 0 1 15,-3 0-1-15,3 0 2 0,-5 0-1 0,1 0 1 16,0 0-1-16,3 4 2 0,2-1-4 0,1 2 0 0,-1-3 0 15,0 1 2-15,-3 1-1 0,1-1 2 0,4-1-2 16,2 1 1-16,2 1-1 0,2-4-1 0,-2 2 0 16,0-1 0-16,-4 1-2 0,-2 0 2 0,6-2-1 15,0-2 0-15,1 0 0 0,1 1 0 0,2-1 0 16,-8 2 1-16,4 0-2 0,-6 0 2 0,6-4-2 16,0 1 1-16,-2 1-1 0,5-1 0 0,-1-1 0 15,3 1 1-15,-3-2-1 0,4 0 0 0,1 1 0 0,-7-3 0 16,3 5 1-16,1-3 0 0,-1 2 0 0,1-1 0 15,0 1 2-15,-1-1 0 0,5 1-1 0,-1 1 2 16,0-3-1-16,4 2 0 0,-4-1 1 0,1 1 0 16,-1-1 1-16,-1 2-1 0,1-3 1 0,4 2-1 15,-4 3-1-15,1-4 1 0,-1 3-1 0,0-1 2 16,0 0-4-16,-1 0 0 0,-1 1 0 0,-1 1 1 16,1-4-2-16,1 2 0 0,1 2 0 0,0 0 0 0,-1 0 0 15,1 2 0-15,-1 2 0 0,-5-1 1 0,1-1-1 16,2 0 1-16,-3-1 1 0,-1 3-1 0,4-4 0 15,1 3 0-15,1-1 0 0,-6-2 0 0,1-2 0 0,1 1 2 16,3-1-1-16,-3-2 0 0,4 1-1 0,-1-1 0 16,-1 3 0-16,-1-5 2 0,-1 3-3 0,-2 0 1 15,1-3-1-15,1-1 1 0,2 1-1 0,-3-1 0 16,5-2 0-16,-2 2 0 0,-1-3 0 0,1-1 0 16,1-1 0-16,1 0 0 0,1 3 0 0,-2-3 0 0,-1 4 0 15,1-5 0-15,1 5-1 0,-4-4 1 16,-1 3 0-16,5 2 0 0,1 2-1 0,0-2 1 0,-1 2 0 15,-1 1 0-15,2-1-1 0,-1 2-1 0,-2 1 1 16,-1 0 0-16,1-1-1 0,-1 1 1 0,-1-3-1 16,3 1 0-16,-3 1 0 0,4-2 1 0,-5 1-1 15,-1 4 1-15,0-3 0 0,2-1 1 0,-2 3 0 16,1-1 0-16,5 0 0 0,-3 2 0 0,3-3 0 16,-5 3 0-16,3 0 0 0,-4 0 1 0,-2 0-1 15,2 0 1-15,0 0 0 0,-1 3 0 0,-2-1 0 16,-3 1 1-16,-4-1 0 0,-1 0-1 0,0 1 0 15,-1 1 1-15,-1 1-1 0,2-3 1 0,-6 3 1 0,4 2-1 16,-6 3-1-16,0-5 1 0,-3 2-1 0,3-2 2 16,0 1-2-16,0 1 0 0,-3-4 0 0,-1 2 0 0,-1 2-1 15,0 2 0-15,-3-4 0 0,1 0 0 0,-7 0 0 16,-1 1 0-16,-9-6 0 0,4 3 0 0,-4-3-1 16,9 5 1-16,-2-3 0 0,1 1 0 0,1 1 0 15,0-1 0-15,1 1 0 0,-3-1 0 0,-7-3 0 16,8 11 0-16,-8-11 0 0,7 7 0 0,-7-7 1 15,9 8 0-15,-9-8 0 0,6 11 1 0,-2-4-1 0,-1-1 0 16,3 3 0-16,-4 0 0 0,2-1 0 0,-4 1 1 16,2 3 1-16,-1 0-1 0,3 0-2 0,-4 1 0 15,2 2 0-15,-2 2 1 0,0-3-2 16,0 4 1-16,0-1 0 0,0 2 0 0,0 0-2 0,0 2 1 16,0-1-1-16,-2-2 1 0,2 3-3 0,0-2 0 15,0 10 0-15,0 0 1 0,0-1-3 0,2 3 0 16,2 9 1-16,-4-5-1 0,0 4-1 0,0-2 2 0,2 1-1 15,-2 0 1-15,3 2 1 0,-3-2 2 0,0 14-1 16,0-2 0-16,0 4 2 0,-5-1 0 0,1-6 0 16,2 0 1-16,-5-2 0 0,-3 0 0 0,8 0 0 15,-3 0 0-15,3 0 0 0,2 0 1 0,-6-9-1 16,1 2 1-16,-3-3 1 0,3 1 1 0,-1-3-1 16,-1 0 0-16,-3-2 2 0,3 0-1 0,0-5 0 15,-5 0 2-15,1-2-1 0,2 2 2 0,-10 2-1 0,2-2 1 16,-1-2-5-16,-3-1 1 0,-3-3 1 0,0-1-1 15,-2-3-2-15,-4-2 0 0</inkml:trace>
  <inkml:trace contextRef="#ctx0" brushRef="#br0" timeOffset="3117.2">3920 12868 614 0,'28'-5'0'15,"8"-2"0"-15,-5 2 0 0,-6 2 11 0,-1-1-1 16,6-1 0-16,7-2 1 0,13 2 43 0,8-5 0 15,0 1 0-15,1 0 1 0,-3 2-32 0,-4 0 2 16,2 0 0-16,0 2-1 0,-1-3-15 0,1 1 1 0,2 1 0 16,1-2 0-16,3 1-5 0,-2-2 1 0,-2 2-1 15,-1 0 1-15,0 0-2 0,0 1 1 0,1-1-1 16,0 0 2-16,-4 0-4 0,2-2 1 0,-1 4 1 16,2-4-1-16,1 2-1 0,-2 2 1 0,-3-2-1 15,-1 0 0-15,0 2 3 0,-1 0 0 0,1 0 1 16,4 1 0-16,-2-3 8 0,8 2 1 0,-4 2-1 15,-6 3 2-15,2 3 6 0,0 2 1 0,-5 2-1 16,2-5 2-16,-1 0-2 0,-1 0 1 0,1 1-1 0,6 0 2 16,-4-1-5-16,2 0 1 0,1 0-1 0,-3-1 1 15,0-1-4-15,1-1 0 0,-1 1-1 0,-2 1 1 16,3 1-3-16,-1-2 0 0,-2 0 0 0,-3 2 1 16,-2 3-4-16,-4 0 0 0,2-1 0 0,-2 1 1 15,2 0-3-15,-4 2 1 0,6-2-1 0,2 2 1 16,0-2-3-16,3 0 0 0,-3 2 0 0,-2 2 1 0,-6 0-2 15,-2-2 1-15,-1 0 0 0,7-2-1 0,-2-2-1 16,4-1 0-16,-4 0 1 0,2-1-1 0,4 1-1 16,-2 0 1-16,1 0-1 0,-1-1 1 0,0 4-2 0,-4-3 1 15,2 0-1-15,-2 0 2 0,4-1-2 0,-4 1 1 16,2 0 0-16,2 0 0 0,-4 1-1 0,4 2 2 16,-4-3-1-16,2 1 0 0,-2 1 0 0,2-1 0 15,0 1-1-15,0-1 2 0,2 1-2 0,0-3 0 16,4 1 0-16,-1 0 1 0,-1 0-1 0,-2 1 1 15,0-3 1-15,-2 0-1 0,0 0 0 0,-4-3 1 0,6 3-1 16,0 0 0-16,-4 0 1 0,5 3-1 0,3-3 0 16,-2 0 2-16,-2 0-2 0,0-5 2 0,1 1-2 15,-1 1 2-15,0 0 1 0,4-1 2 0,-1 2 0 16,-1 2 0-16,-2-3 1 0,1 1 1 16,1 0-1-16,2 1 1 0,3-3 1 0,-3 1 1 0,1-1-1 15,0 1 0-15,1 1 0 0,1 2 0 0,-3-2 1 16,-1-1-1-16,1-1-4 0,0-4 0 0,-3 1 0 15,1 2 1-15,-2-4-3 0,-2 0 0 0,4 1 1 16,-3-3-1-16,1-1 0 0,2 0-1 0,-2 0 1 16,0 2 0-16,-4-2 2 0,0-1 1 0,-2 1-1 0,-1 0 1 15,-1 0 1-15,-3-2 0 0,1 2 0 0,3 2 0 16,-5-1-5-16,5 1 2 0,-5 1-1 0,-3 4 1 16,0-2-1-16,-3 2 1 0,-7 2 0 0,1 1 0 0,-4 2-3 15,1 2 0-15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1T02:58:59.458"/>
    </inkml:context>
    <inkml:brush xml:id="br0">
      <inkml:brushProperty name="width" value="0.05" units="cm"/>
      <inkml:brushProperty name="height" value="0.05" units="cm"/>
      <inkml:brushProperty name="color" value="#E71224"/>
    </inkml:brush>
  </inkml:definitions>
  <inkml:trace contextRef="#ctx0" brushRef="#br0">0 0 96 0 0,'0'0'0'0'0,"0"11"0"0"0,0-2 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1T02:59:00.140"/>
    </inkml:context>
    <inkml:brush xml:id="br0">
      <inkml:brushProperty name="width" value="0.05" units="cm"/>
      <inkml:brushProperty name="height" value="0.05" units="cm"/>
      <inkml:brushProperty name="color" value="#E71224"/>
    </inkml:brush>
  </inkml:definitions>
  <inkml:trace contextRef="#ctx0" brushRef="#br0">1 154 96 0 0,'0'-2'0'0'0,"2"4"0"0"0,7-1 0 0 0,1-7 0 0 0,-9 5 0 0 0,1 0 0 0 0,-1 0-1 0 0,0 1 1 0 0,0-1 0 0 0,0-1 0 0 0,0 1 0 0 0,0 0 0 0 0,0 0-1 0 0,0 0 1 0 0,0 0 0 0 0,0-1 0 0 0,-1 1 0 0 0,1 0 0 0 0,0-1-1 0 0,0-1 1 0 0,5-6 58 0 0,-3 6-20 0 0,0 0 0 0 0,-1 0 0 0 0,0-1 0 0 0,1 1 0 0 0,-1-1 0 0 0,0 1 0 0 0,-1-1 0 0 0,1 0 0 0 0,0 0 0 0 0,0-3 0 0 0,7-17 370 0 0,-8 22-308 0 0,0 0 0 0 0,0 0-1 0 0,0 1 1 0 0,1-1 0 0 0,-1 0 0 0 0,0 1-1 0 0,1-1 1 0 0,-1 1 0 0 0,1 0-1 0 0,-1-1 1 0 0,1 1 0 0 0,0 0 0 0 0,2-1-1 0 0,-3-21 1744 0 0,1 15 1276 0 0,3 14-2018 0 0,6 21-1329 0 0,-9-21 572 0 0,-1-4-325 0 0,0-1 0 0 0,0 1 1 0 0,0 0-1 0 0,-1 0 0 0 0,1-1 1 0 0,-1 1-1 0 0,1 0 0 0 0,-1 0 1 0 0,1-1-1 0 0,-1 1 0 0 0,0 3 1 0 0,3 21 188 0 0,5 13 62 0 0,-1 2-4 0 0,-4-34-222 0 0,-2-4-21 0 0,0 0 0 0 0,-1 0 0 0 0,1 0 0 0 0,0 0 0 0 0,-1 0 0 0 0,0 0-1 0 0,1 0 1 0 0,-1 0 0 0 0,-1 4 0 0 0,1 32 257 0 0,0 2-1 0 0,1-33-234 0 0,-1-4-18 0 0,1 0 0 0 0,-1-1 1 0 0,0 1-1 0 0,0 0 0 0 0,-1 0 1 0 0,1 0-1 0 0,-2 4 1 0 0,-7 46 228 0 0,7-43-214 0 0,-1 31 173 0 0,4-33-171 0 0,-3 29 183 0 0,1-14-122 0 0,-1 8 191 0 0,-6 33 0 0 0,0-21-79 0 0,1 6-10 0 0,5-42-176 0 0,1-4-7 0 0,0 0 0 0 0,0-1-1 0 0,1 1 1 0 0,0 0 0 0 0,-1 0 0 0 0,2 6-1 0 0,-2 8 38 0 0,0-3 18 0 0,0 0 1 0 0,1 0-1 0 0,1 0 1 0 0,0 0-1 0 0,4 17 1 0 0,10 18 82 0 0,37 116 722 0 0,-49-155-813 0 0,0 0 1 0 0,-1 0-1 0 0,0 1 0 0 0,0 14 0 0 0,-2-17-41 0 0,1-7-16 0 0,-1 0 0 0 0,1 0 0 0 0,-1 1 0 0 0,0-1 1 0 0,0 0-1 0 0,0 0 0 0 0,0 1 0 0 0,-1-1 0 0 0,1 0 1 0 0,-1 3-1 0 0,-2 24 151 0 0,3 21 58 0 0,0-40-189 0 0,-1 31 149 0 0,-4 7 32 0 0,-1-1-17 0 0,4-38-166 0 0,1-6-20 0 0,0 0 0 0 0,1 0 0 0 0,-1 0 0 0 0,1 0 0 0 0,0 0 1 0 0,0 0-1 0 0,0 0 0 0 0,0 0 0 0 0,1 0 0 0 0,-1 0 0 0 0,2 5 1 0 0,1 1 13 0 0,-2-6-11 0 0,0 1 0 0 0,0 0-1 0 0,-1 0 1 0 0,1 0 0 0 0,-1 0 0 0 0,1 0 0 0 0,-1 0 0 0 0,-1 4 0 0 0,1 46 147 0 0,0-4 13 0 0,2-21 27 0 0,7 42 1 0 0,-8-70-194 0 0,0 1-1 0 0,-1-1 0 0 0,1 1 1 0 0,-1 0-1 0 0,1 0 1 0 0,-1-1-1 0 0,0 1 0 0 0,1 0 1 0 0,-1-1-1 0 0,0 1 0 0 0,0 0 1 0 0,0 0-1 0 0,-1 1 1 0 0,-1 16 108 0 0,2 47 313 0 0,1-65-419 0 0,10-9 15 0 0,-1 3-15 0 0,5-10-3 0 0,12-26 0 0 0,-7 8-2 0 0,-1 0-1 0 0,-2-2 0 0 0,-2 0 0 0 0,12-41 0 0 0,-16 39-55 0 0,2 1 0 0 0,2 0 0 0 0,20-38 0 0 0,-16 39-96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1T02:59:03.065"/>
    </inkml:context>
    <inkml:brush xml:id="br0">
      <inkml:brushProperty name="width" value="0.05" units="cm"/>
      <inkml:brushProperty name="height" value="0.05" units="cm"/>
      <inkml:brushProperty name="color" value="#E71224"/>
    </inkml:brush>
  </inkml:definitions>
  <inkml:trace contextRef="#ctx0" brushRef="#br0">405 398 6328 0 0,'-5'0'0'0'0,"2"3"2"0"0,-3 3 4 0 0,5-5-8 0 0,-1 0 1 0 0,0 0 0 0 0,0-1 0 0 0,0 1-1 0 0,0-1 1 0 0,0 1 0 0 0,0-1 0 0 0,0 1 0 0 0,0-1 0 0 0,0 0-1 0 0,0 0 1 0 0,0 0 0 0 0,-1 0 0 0 0,1-1 0 0 0,0 1 0 0 0,0 0-1 0 0,0-1 1 0 0,-3-1 0 0 0,4 2-120 0 0,-1-2-1298 0 0,2 2 1366 0 0,-1 0-1 0 0,1 0 1 0 0,0-1-1 0 0,0 1 1 0 0,-1 0-1 0 0,1 0 1 0 0,0-1-1 0 0,0 1 1 0 0,0 0-1 0 0,0-1 1 0 0,-1 1-1 0 0,1 0 1 0 0,0-1-1 0 0,0 1 1 0 0,0 0-1 0 0,0-1 1 0 0,0 1-1 0 0,0-1 1 0 0,0 1-1 0 0,0 0 1 0 0,0-1-1 0 0,0 1 1 0 0,0 0-1 0 0,0-1 1 0 0,0 1-1 0 0,0 0 1 0 0,0-1-1 0 0,0 1 1 0 0,1 0-1 0 0,-1-1 1 0 0,0 1-1 0 0,0 0 1 0 0,0-1-1 0 0,0 1 1 0 0,1 0-1 0 0,-1-1 1 0 0,0 1-1 0 0,0 0 1 0 0,1-1-1 0 0,53-12-26 0 0,-45 11 80 0 0,25-8 8 0 0,8-4 16 0 0,-35 10-17 0 0,-4 3 0 0 0,-1 0 0 0 0,1-1 1 0 0,0 2-1 0 0,0-1 1 0 0,0 0-1 0 0,-1 0 1 0 0,1 1-1 0 0,0 0 0 0 0,0-1 1 0 0,5 1-1 0 0,0 1 19 0 0,28-5 107 0 0,8-4 108 0 0,-2 1 86 0 0,8 1 32 0 0,-37 4-294 0 0,-5 0 17 0 0,1 1 0 0 0,-1 1 1 0 0,17-1-1 0 0,35 1 334 0 0,3 0 14 0 0,188-6 843 0 0,-95-6-347 0 0,-109 6-723 0 0,85-15 318 0 0,16-2 106 0 0,-41 7-117 0 0,-67 9-136 0 0,76-3 1 0 0,-72 9-122 0 0,38 2 111 0 0,216-4 575 0 0,-112-3-422 0 0,-150 6-407 0 0,0-1-1 0 0,-1-3 1 0 0,41-8 0 0 0,67-12 233 0 0,3-2-94 0 0,-98 15-109 0 0,76-8 0 0 0,31-1 108 0 0,-10 2-31 0 0,29 6-26 0 0,-77 6-110 0 0,41 0-12 0 0,394-14 174 0 0,-482 18-202 0 0,81 7 1 0 0,-8 1 3 0 0,-50-2 2 0 0,133 24 0 0 0,-103-12-8 0 0,-13 1-6 0 0,-58-10-15 0 0,1-1-1 0 0,0-2 1 0 0,0-1 0 0 0,61-2 0 0 0,72-12 20 0 0,-60 2-30 0 0,17-1 4 0 0,-66 10 1 0 0,166 6 2 0 0,-133 3-15 0 0,464 50 440 0 0,-351-45-156 0 0,-81-5-211 0 0,-2 0 10 0 0,138-1 31 0 0,-224-6-94 0 0,47 8 0 0 0,24 2 42 0 0,-50-9-23 0 0,-27-1 26 0 0,47-2 1 0 0,87-7 214 0 0,-135 4-242 0 0,219-29 258 0 0,-111 1-136 0 0,118-13-7 0 0,-127 15-168 0 0,-98 21 14 0 0,-6 3 9 0 0,32-9 93 0 0,60-24 0 0 0,-105 34-39 0 0,0 1 1 0 0,0 0-1 0 0,1 0 1 0 0,16-2 0 0 0,49 2 174 0 0,-70 4-229 0 0,8 5-1 0 0,3 1-4 0 0,0 5 2 0 0,3 3-4 0 0,-8-4-1 0 0,-4 1-6 0 0,-2-6 0 0 0,-1 0-1 0 0,0 1 1 0 0,0-1 0 0 0,0 1 0 0 0,-1 0 0 0 0,0 0 0 0 0,-1 0-1 0 0,1 0 1 0 0,-1 0 0 0 0,2 16 0 0 0,2 15-51 0 0,-3-22 20 0 0,-1 0 1 0 0,1 22-1 0 0,3 73-158 0 0,-3-73 104 0 0,-1 1-1 0 0,-6 71 1 0 0,1-78 68 0 0,1 1-1 0 0,3 36 1 0 0,0 12 3 0 0,-1-61 20 0 0,0-1 0 0 0,0-4 2 0 0,-2 35 139 0 0,-10-21 80 0 0,6-17-167 0 0,0 3-13 0 0,-3 0-10 0 0,-29 24 21 0 0,16-19-42 0 0,-17 13 4 0 0,31-28-12 0 0,-228 161 320 0 0,210-149-306 0 0,-1-1-1 0 0,-1-1 1 0 0,0-2 0 0 0,-1-1 0 0 0,0-1 0 0 0,-1-1 0 0 0,-54 10-1 0 0,12-7-17 0 0,-2-4-1 0 0,-139 1 0 0 0,166-11 4 0 0,-5-1 4 0 0,-73-10-1 0 0,71 4 31 0 0,-104-1 1 0 0,-53 17-19 0 0,109 6-13 0 0,12-2-2 0 0,-329 26-122 0 0,262-33-14 0 0,9 0-13 0 0,51 4 39 0 0,-176 9-189 0 0,15-7 135 0 0,165-12 146 0 0,-68 1-29 0 0,123 1 36 0 0,1 3 0 0 0,-45 9 0 0 0,-164 22-1 0 0,87-15 4 0 0,-149 17-42 0 0,-92-27-55 0 0,384-10 102 0 0,-152-11 23 0 0,61 2-1 0 0,-165-17 137 0 0,162 14-63 0 0,7 3 122 0 0,-115-16 157 0 0,75 6-240 0 0,18 4-52 0 0,-35-1-53 0 0,4 1 25 0 0,25 5 95 0 0,-9-5-17 0 0,-22-3-80 0 0,88 8-48 0 0,0 3 1 0 0,0 3-1 0 0,-108 9 0 0 0,70 7-4 0 0,37-4 0 0 0,-96 0 0 0 0,87-8 0 0 0,-48-3 10 0 0,-36-22 35 0 0,-34-7-15 0 0,68 8-27 0 0,84 18 6 0 0,-75 1 0 0 0,-17-6-7 0 0,58 1-7 0 0,-118 7-65 0 0,133 3 61 0 0,42 0 11 0 0,-9 0 5 0 0,1 0 0 0 0,0 3 1 0 0,-46 8-1 0 0,52-4 9 0 0,8 0-8 0 0,-2 5-7 0 0,5-1-1 0 0,-9 11-6 0 0,22-17 4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1T02:59:04.115"/>
    </inkml:context>
    <inkml:brush xml:id="br0">
      <inkml:brushProperty name="width" value="0.05" units="cm"/>
      <inkml:brushProperty name="height" value="0.05" units="cm"/>
      <inkml:brushProperty name="color" value="#E71224"/>
    </inkml:brush>
  </inkml:definitions>
  <inkml:trace contextRef="#ctx0" brushRef="#br0">365 333 9440 0 0,'2'1'7'0'0,"-1"5"25"0"0,-1-5-25 0 0,0 0 0 0 0,0 0-1 0 0,-1 0 1 0 0,1 0 0 0 0,0 0-1 0 0,0 0 1 0 0,-1 0 0 0 0,1 0-1 0 0,0 0 1 0 0,-1 0 0 0 0,1 0 0 0 0,-1 0-1 0 0,1 0 1 0 0,-1 0 0 0 0,0 0-1 0 0,1 0 1 0 0,-3 1 0 0 0,-36 38 265 0 0,23-20-197 0 0,13-17-65 0 0,1 0-1 0 0,-1-1 1 0 0,0 1 0 0 0,1-1-1 0 0,-1 1 1 0 0,0-1 0 0 0,-7 3-1 0 0,8-3-1 0 0,-34 24 38 0 0,-9 7-36 0 0,12-6-12 0 0,25-17-3 0 0,7-6 5 0 0,0 0-1 0 0,-1 0 1 0 0,0 0 0 0 0,0 0-1 0 0,0-1 1 0 0,0 1 0 0 0,-1 0-1 0 0,-2 3 1 0 0,0-2-4 0 0,4-3 1 0 0,0-1 0 0 0,0 1 0 0 0,0 0 0 0 0,-1-1 0 0 0,1 1 0 0 0,-1-1-1 0 0,1 1 1 0 0,-1-1 0 0 0,1 0 0 0 0,-3 1 0 0 0,3 0 1 0 0,0-1-1 0 0,-1 0 1 0 0,1 0 0 0 0,0 0-1 0 0,-1 1 1 0 0,1-1 0 0 0,0 1-1 0 0,0-1 1 0 0,0 1 0 0 0,0-1 0 0 0,0 1-1 0 0,1 0 1 0 0,-2 2 0 0 0,-21 38-46 0 0,18-32 40 0 0,-17 27-39 0 0,3-11 27 0 0,-3 4 56 0 0,20-22 120 0 0,4-3-80 0 0,10 1 163 0 0,-2-5-113 0 0,103-12 531 0 0,160-38 0 0 0,-213 32-414 0 0,0-2 1 0 0,90-43-1 0 0,-24 9-15 0 0,-94 41-178 0 0,219-75 391 0 0,10 4 66 0 0,-145 44-257 0 0,-4 1-45 0 0,333-99 568 0 0,-156 73-175 0 0,55 18 279 0 0,-272 37-670 0 0,62-6 230 0 0,-98 11-308 0 0,-29 2-84 0 0,0 1 1 0 0,-1 0-1 0 0,1 0 0 0 0,0 1 0 0 0,0 0 1 0 0,-1 0-1 0 0,1 1 0 0 0,8 1 0 0 0,-12-1-21 0 0,-1 1 0 0 0,1-1-1 0 0,0 0 1 0 0,1 0 0 0 0,-1 0-1 0 0,0-1 1 0 0,0 1 0 0 0,0-1-1 0 0,0 0 1 0 0,0 0 0 0 0,1 0-1 0 0,-1 0 1 0 0,0 0 0 0 0,0-1-1 0 0,0 1 1 0 0,0-1 0 0 0,0 0-1 0 0,0 0 1 0 0,4-2 0 0 0,-5 2-3 0 0,11-6 131 0 0,-21-4-93 0 0,2 6-45 0 0,-12-13-6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1T02:59:04.764"/>
    </inkml:context>
    <inkml:brush xml:id="br0">
      <inkml:brushProperty name="width" value="0.05" units="cm"/>
      <inkml:brushProperty name="height" value="0.05" units="cm"/>
      <inkml:brushProperty name="color" value="#E71224"/>
    </inkml:brush>
  </inkml:definitions>
  <inkml:trace contextRef="#ctx0" brushRef="#br0">57 122 10152 0 0,'-4'6'-2'0'0,"1"2"53"0"0,2-2 68 0 0,2 4 187 0 0,-1 0 90 0 0,-1 10-280 0 0,-1-1-1 0 0,-2 1 1 0 0,0-1-1 0 0,-10 29 1 0 0,13-44-114 0 0,-14 67 62 0 0,11-40 43 0 0,0 55 0 0 0,4-85-104 0 0,0 0 0 0 0,0 0 0 0 0,0 0 0 0 0,0 0 0 0 0,0 0 0 0 0,1 0 0 0 0,-1 0 0 0 0,0 0 0 0 0,1 0 0 0 0,-1 0 0 0 0,1 0 0 0 0,-1 0 0 0 0,1 0 0 0 0,0 0 0 0 0,-1 0 0 0 0,1 0 0 0 0,0-1 0 0 0,1 2 0 0 0,-1 0 8 0 0,1 0 13 0 0,0 1 1 0 0,-1-1-1 0 0,1 0 1 0 0,0 1 0 0 0,0-1-1 0 0,0 0 1 0 0,0 0-1 0 0,0-1 1 0 0,1 1 0 0 0,-1 0-1 0 0,1-1 1 0 0,-1 1 0 0 0,1-1-1 0 0,-1 0 1 0 0,1 0-1 0 0,0 0 1 0 0,3 1 0 0 0,2-1 7 0 0,0 0 1 0 0,0 0-1 0 0,1-1 1 0 0,10-1-1 0 0,-1 1 41 0 0,39-2 176 0 0,0-3 0 0 0,-1-2-1 0 0,1-3 1 0 0,-2-2 0 0 0,99-35-1 0 0,708-226 1618 0 0,-748 238-1607 0 0,-20 5 40 0 0,107-18 0 0 0,133 5 435 0 0,-206 32-399 0 0,28 0 177 0 0,-21 13 29 0 0,-40 1 206 0 0,-93-3-730 0 0,-1 0 0 0 0,1 0 0 0 0,0 0 0 0 0,-1 1 0 0 0,1-1 0 0 0,0 1 0 0 0,-1-1 1 0 0,1 1-1 0 0,0-1 0 0 0,-1 1 0 0 0,2 1 0 0 0,-1-1-2 0 0,-1 0 1 0 0,1 0 0 0 0,-1-1 0 0 0,1 1-1 0 0,-1 0 1 0 0,1-1 0 0 0,0 1 0 0 0,-1-1-1 0 0,1 0 1 0 0,0 0 0 0 0,1 1-1 0 0,9-1 67 0 0,-11 0-60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1T02:58:45.470"/>
    </inkml:context>
    <inkml:brush xml:id="br0">
      <inkml:brushProperty name="width" value="0.05" units="cm"/>
      <inkml:brushProperty name="height" value="0.05" units="cm"/>
      <inkml:brushProperty name="color" value="#E71224"/>
    </inkml:brush>
  </inkml:definitions>
  <inkml:trace contextRef="#ctx0" brushRef="#br0">8 106 4416 0 0,'7'-4'0'0'0,"0"2"17"0"0,-4 8 40 0 0,-3-5-52 0 0,0 0 1482 0 0,0-5-1209 0 0,0 0-204 0 0,1 0 0 0 0,-2 0 0 0 0,1 0 0 0 0,0 0-1 0 0,-1 0 1 0 0,0 0 0 0 0,0 0 0 0 0,0 0 0 0 0,-3-6-1 0 0,4 9-67 0 0,-2-3 18 0 0,0 0 0 0 0,0 0 0 0 0,0 1 0 0 0,1-2 1 0 0,0 1-1 0 0,0 0 0 0 0,0 0 0 0 0,0-6 0 0 0,-1 2 53 0 0,1 2 158 0 0,12 6 22 0 0,-7 2-203 0 0,0 0 0 0 0,-1 0 0 0 0,1 0 0 0 0,-1 0-1 0 0,1 1 1 0 0,-1 0 0 0 0,0 0 0 0 0,0 0-1 0 0,0 0 1 0 0,3 4 0 0 0,4 4 78 0 0,-8-9-109 0 0,0-1 0 0 0,-1 1-1 0 0,1-1 1 0 0,0 1-1 0 0,-1 0 1 0 0,1 0-1 0 0,-1 0 1 0 0,0 0-1 0 0,0 0 1 0 0,1 0 0 0 0,-1 0-1 0 0,1 4 1 0 0,0 1 34 0 0,14 19 144 0 0,-2 2 0 0 0,0 0 0 0 0,15 51 0 0 0,-23-59-90 0 0,-2 1 1 0 0,0 0-1 0 0,-1 0 0 0 0,-1 0 1 0 0,-2 41-1 0 0,0-61-109 0 0,-7 116 648 0 0,-26 147 1 0 0,26-214-408 0 0,2 0 1 0 0,3 94-1 0 0,1 2 313 0 0,-1-89-91 0 0,7 84 0 0 0,-4-120-274 0 0,-3 33 1 0 0,-1-4 34 0 0,3-25-108 0 0,-1-13-54 0 0,1 0 0 0 0,0 0 0 0 0,1 0 0 0 0,0 0 0 0 0,1-1 1 0 0,0 1-1 0 0,6 16 0 0 0,-4-15 29 0 0,-1 0 0 0 0,0-1 0 0 0,-1 1 0 0 0,-1 1 0 0 0,0-1 0 0 0,0 0 0 0 0,-1 0 0 0 0,-2 14 0 0 0,0 21 309 0 0,2-1 16 0 0,2-45-402 0 0,7-1-2 0 0</inkml:trace>
</inkml:ink>
</file>

<file path=ppt/ink/ink2.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5-05-01T00:13:47.162"/>
    </inkml:context>
    <inkml:brush xml:id="br0">
      <inkml:brushProperty name="width" value="0.05292" units="cm"/>
      <inkml:brushProperty name="height" value="0.05292" units="cm"/>
      <inkml:brushProperty name="color" value="#FF0000"/>
    </inkml:brush>
  </inkml:definitions>
  <inkml:trace contextRef="#ctx0" brushRef="#br0">11014 8679 12 0,'0'0'0'16,"0"0"0"-16,-6 5 0 0,6-5 3 0,-9 3 2 16,9-3-1-16,-15 0 1 0,15 0-4 0,-30 0 1 15,30 0 0-15,-30 0 1 0,30 0-3 0,-28 4 0 0,28-4 0 16,-35 7 0-16,20-4 0 0,-7-1 0 0,1 0 0 15,3-2 0-15,-7-2 0 0,3 0 0 0,1-1 0 16,3 1 0-16,-1-5 0 0,1 2 0 0,-1-2 0 16,0-2 0-16,1-1 0 0,-1 0 0 0,0-1 0 15,3-1 0-15,1 0 0 0,2 2 0 0,-6 1 0 16,0 0 0-16,-3 1 0 0,-2 1 0 0,2 2 0 16,-1 1 0-16,3 2 0 0,-3 2 0 0,3-3 0 15,-3-2 0-15,-3 1 2 0,-3 1 1 0,1-1 1 16,3 1-1-16,3 1 11 0,0-5 1 0,-1 2 0 15,-1-2 0-15,0 0 10 0,1 0 0 0,-4 0-1 0,0-1 1 16,1-1 1-16,-5 0 1 0,1-4-1 0,0 0 1 16,0 1-6-16,-1 0 0 0,-1 0 1 0,6 3-1 15,-4-1-4-15,4 1 0 0,-6-1-1 0,1 0 1 0,1 1-3 16,-2 0-1-16,-3 1 1 0,1-1 0 0,-1 2-1 16,-1 2 0-16,-1 1 0 0,0-3 1 0,0 6-4 15,-1-3 0-15,1 3 0 0,3-1 1 0,-3 2 0 16,2 2 0-16,1-1 0 0,-3-1 0 0,2 0-3 15,-3 0 0-15,1 0 0 0,0 0 1 0,-2 4-2 0,-2-3-1 16,2 3 1-16,1-1 1 0,3-3-1 0,1 4 0 16,-3-1 0-16,0-1 1 0,0 2-4 0,-1-4 1 15,-5 3-1-15,2 2 2 0,0-1-1 0,-1-1 0 16,-1 6 1-16,0-4-1 0,6 0 6 0,-1 2-1 16,-1-2 0-16,2 2 0 0,-6-2 6 0,0 2-1 15,-1 2 1-15,1-6 0 0,-2 3 0 0,-2-1 2 0,5 2 0 16,2-4 0-16,-2 6 0 0,-1-1 1 0,0-1-1 15,2 2 1-15,-6 0-1 0,3-1 0 0,-1-1 0 16,2 2 1-16,-2 3-4 0,-1 0 1 0,1 2-2 16,0 0 2-16,2 0-5 0,-1 3 2 0,-3-1-2 15,2 1 1-15,-3-3-7 0,1 1-1 0,-1 1 1 16,-1 1-1-16,5-3-4 0,1 2 1 0,0-1 0 16,-2-1 0-16,-3-2-1 0,-1 0 0 0,5 0 0 15,-1 0 0-15,-3 1-2 0,3 0 1 0,0 0-1 16,2-1 1-16,0 0-4 0,1 0 2 0,-3 0-1 0,-2 0 1 15,2 2-1-15,1 2-1 0,3-4 1 0,2 1-1 16,-4 3 0-16,4 1 0 0,-4 2 1 0,0-5-1 16,0 2 2-16,0-1 0 0,0 3 0 0,2-4 1 0,-1 5 1 15,4-6 1-15,1 3-1 0,0 0 1 16,-1-1 0-16,3-1 0 0,2 2 0 0,-3 1 1 0,-1-5 0 16,0 4 1-16,-1 1-1 0,1 0 1 0,0-1 3 15,1 1-1-15,3 4 1 0,-4 0-1 0,5-1 4 16,2 5 0-16,-2-5 0 0,1 8 1 0,1 1-2 15,-2 1-1-15,1-1 1 0,3 1 1 0,5 1-2 0,1 2 0 16,1 1 1-16,-3 3 0 0,0-4-5 0,-2 1 0 16,4 3 1-16,1-1-1 0,-3-3-2 0,3 1 1 15,-1 3-1-15,1-1 1 0,3-1-1 0,-1 4 0 16,2-2 0-16,4 1 1 0,-3-2-1 0,6 2 0 16,-1-3 0-16,-2 1 0 0,0 1 0 0,2-3 1 15,-2 6 0-15,5-4 1 0,-1 6-2 0,3-1 1 0,-1 4-1 16,0 0 1-16,1-1-1 0,-1 1 0 0,-3 3 0 15,1 1 1-15,0 3 0 0,-1-1 0 0,5 0 0 16,-3 2 1-16,3 1 2 0,-1 0-1 0,6-1 1 16,-4 1-1-16,2 1 3 0,-3 2-1 0,3 0 1 15,-4 1-1-15,3-3 2 0,-1 0 1 0,-2 1-1 16,6-3 1-16,-3 1 1 0,1-2 0 0,-2-2 0 16,2 4-1-16,2-1 1 0,-2 1 0 0,-1 0 0 15,1-1 2-15,2 1-3 0,-4 0 3 0,2-1-2 16,2 3 1-16,6-1-1 0,-4-1 0 0,1 3 0 15,-1 2 1-15,-2 3-1 0,-2-2 0 0,-1 1 0 0,3 0 1 16,3-1-2-16,-1 1-1 0,0 1 1 0,2 2 0 0,-4 0 0 16,0 2 0-16,0-2 0 0,-4 0 1 15,2-3-3-15,2 1 2 0,-2 0-1 0,-1 0 1 16,1 2-3-16,-2-5 1 0,2 2 0 0,2 1-1 0,2-5 0 16,2 2-1-16,-4-2 1 0,0 0-1 0,0 2 0 15,-4-3 0-15,2 1 1 0,2-2-1 0,2 4-1 16,2-4 1-16,-2 4-1 0,-2 0 1 0,-2 0-1 15,-2 5 0-15,2-2 1 0,2 0-1 0,0 1 0 0,0-3 2 16,0 3-1-16,0-1 1 0,6 2-1 0,-1 0 1 16,-3-2-1-16,0 2 1 0,-2 0-3 15,-2 0 1-15,2-1 1 0,0 1-1 0,0 0-1 16,2-2 2-16,2 0-1 0,1-3 1 0,-5 0-3 0,2-2 1 16,4-2 0-16,-4-3 0 0,1-5-1 0,3-2 1 15,-4-2-1-15,3-1 0 0,1-2-1 0,0-1 1 16,1 0-1-16,-1-3 1 0,-1-3-1 0,3-2 1 15,-3 0-1-15,1 2 1 0,3 2-1 0,1-1 0 0,-1 1 0 16,0-1 1-16,0 1-1 0,3-4 0 0,1 4 0 16,0 3 2-16,2 0-2 0,-2 0 1 0,0 0-1 15,0 0 1-15,4 0-1 0,-3-3 1 0,3 1-1 16,2-1 1-16,-1-2-1 0,3 0 1 0,3 1 0 16,-3 2 0-16,3 1-1 0,4-3 2 0,-2 3-1 15,-2-1 0-15,0-1-1 0,-3-1 1 0,3 1 0 16,0 0 0-16,2 1-1 0,-1 0 1 0,-1-3 0 15,4 0 1-15,2 0-2 0,1-2 1 0,1-2 0 0,3 1 0 16,-3-1 0-16,3-1 0 0,-3-2 0 16,2 2 2-16,1-2-1 0,0 1 0 0,3 1 0 0,-1 0 1 15,0-1-2-15,1 1 0 0,1 0 0 16,0-2 1-16,2 0-1 0,-2-2 1 0,4-2 1 0,1-3-1 16,3 2 0-16,0-2 0 0,-1-3 1 0,1-1 0 0,-1 1-2 15,1-1 1-15,0-1 0 0,3 0 0 0,0-2-1 16,0 0 0-16,1 1 0 0,-1-1 0 0,-1-2-1 15,-1 0 1-15,4-1-1 0,4-2 2 0,4 0-2 16,-3 0 0-16,3 0 0 0,-4 0 1 0,0 0-1 0,-4 0 0 16,4-2 0-16,4 0 1 0,3-2-1 0,4 1 1 15,-4-2 0-15,-1-1 0 0,-6-1-1 0,0-3 1 16,0 1 0-16,5 2 1 0,4 2 0 0,6 1 1 16,-6-1-1-16,2 0 2 0,-5-1 0 0,-1 1 2 15,3 2-2-15,-1-1 2 0,6-1 2 0,4 1 1 16,-6 3-1-16,2-1 1 0,-6 2 1 0,4 1 1 0,0-1-1 15,2-2 1-15,0-1-1 0,2-1 2 16,-2 1-2-16,-4-1 1 0,4 1-2 0,-6-3 0 16,4 3 0-16,-3-1 1 0,3-1 1 0,2 0 0 15,0 0 1-15,-2-1-1 0,0 1 1 0,-2 0 2 16,2-1-14-16,0 1 0 0,-3 0 14 0,3 1 2 0,-2-1-16 16,2 0 0-16,6-2 16 0,-4-2-1 0,-1 0-15 15,0 2 0-15,-3 2 16 0,0 0 1 0,0-2-17 16,2-4 0-16,6-1 17 0,1-2 0 0,1 2-17 15,-6 2 0-15,-2 1 14 0,2 0 2 0,-4-1-16 0,2-1 0 16,6 1 13-16,-4-2 1 0,0 1-14 16,3 1 0-16,3-1 12 0,0 1 0 0,-5-1-12 0,3 1 0 15,-4 1 2-15,0 0-1 0,0 1-1 0,3-1 0 16,3 0-1-16,0 2 1 0,-1 0 0 0,-3 0 0 0,2 0-2 16,-3 0 2-16,3 2 0 0,0 1 0 0,1 1 0 15,-5-1 0-15,6 1 0 0,1-1 0 0,2 1-1 16,4-3 1-16,-5 5 0 0,-3-1 0 0,-1 2-1 15,1 3 1-15,1 0 0 0,-1-1 0 0,-3 2-1 16,2-1 0-16,1-1 1 0,3-3 0 0,3 1-1 16,0 0 1-16,-3 0 0 0,-1 0 0 0,0 2 0 15,1 1 0-15,-5-1 0 0,1-1 0 0,0 1 3 16,-2-2 1-16,3 0-4 0,1 0 0 0,-1 0 7 0,-5-2 2 16,6 0-9-16,-5 0 0 0,5-1 12 0,-1-1 0 15,1 1-12-15,-1-1 0 0,1 1 9 0,3-3 0 16,-1 1-9-16,-3 2 0 0,-1-1 7 0,1 1 1 15,-3-1-8-15,0 0 0 0,2 1 5 0,1-2 1 0,1-1-6 16,-3 1 0-16,1 0 4 0,2 0 1 0,-6-1-5 16,-1 1 0-16,1-2 2 0,0 0 1 0,0 0-3 15,0 0 0-15,2 0 1 0,-2-2 2 0,-4 2-3 16,6 0 0-16,-2-1 0 0,2-1 1 0,-2 0-1 16,-2 0 0-16,-2 1 0 0,-2-1 1 0,1 0-1 15,3-1 0-15,-4-1 0 0,4 1 0 0,0-1 0 16,-3 1 0-16,-3 1 1 0,1 0 0 0,-3 1-1 15,1-3 0-15,-1 3 4 0,1-1 0 0,0 0-4 16,-3 2 0-16,5 2 6 0,-4 0-1 0,-1-1-5 0,-1 1 0 16,2 0 7-16,0-1 0 0,0 3-7 15,-1-1 0-15,3-1 3 0,2 0 2 0,-1 1-5 16,-1 1 0-16,-3-1 2 0,5 2 1 0,-4 1-3 0,1-1 0 16,3-2 2-16,1 2 1 0,-3 1-3 0,-1-1 0 15,1 2 2-15,-4 0 0 0,4 0-2 0,-1-2 0 16,-1 0 0-16,2 0 0 0,-1 0 0 0,-1 1 0 0,0-3 0 15,-1 0 1-15,3 1-1 0,-2-1 0 0,1 1 0 16,3-2 0-16,1 1 0 0,-3 1 0 0,1-3-1 16,5 3 0-16,-5-1 1 0,-1-1 0 0,1-2-3 15,-1-2 0-15,1 2 3 0,1 2 0 0,-3 0-3 16,1-1 0-16,0 1 3 0,-1-2 0 0,1-2-3 0,3 1 1 16,-3 1 2-16,1 0 0 0,3 0-2 0,1 0 1 15,0 0 1-15,-3 0 0 0,-3 0-2 0,1 0-1 16,1 0 3-16,1 0 0 0,-1 0-2 0,3 0 0 15,-1 0 2-15,-3-2 0 0,-1 2-2 0,-3 0-1 16,4-2 3-16,1 0 0 0,1 1-2 0,1-1 1 16,-1 0 1-16,-5 1 0 0,-1-1-2 0,-2 0 1 0,-3 0 1 15,1-1 0-15,2 1 0 0,0 0 0 16,-2 1 0-16,-2-1 0 0,-1 0-1 0,-1 0-1 0,-1 1 2 16,-1-1 0-16,-1 0-2 0,-4 1 0 0,2-1 2 15,-2 0 0-15,-2 0-6 0,-2 1 1 0,-1-1 5 16,-3 0 0-16,1 0-8 0,-1 1 0 0,1-1 8 15,-2 0 0-15,-3 2-12 0,1 0 0 0,-2 0 12 16,-2 0 0-16,-5 2-12 0,1 0 1 0,-1-2 11 0,-3-2 0 16,1 0-7-16,0 1 0 0,-3-1 7 15,-1 0 0-15,-2 0-4 0,-2 1-1 0,-1-1 5 0,1 2 0 16,0-2-2-16,0 0 0 0,-1 1 2 0,-3-3 0 16,-7 4-3-16,9-3-1 0,-9 3 4 0,8-5 0 15,-8 5-4-15,7-4 0 0,-7 4 4 0,8-5 0 16,-8 5-6-16,5-7 0 0,-5 7 6 0,4-3 0 15,-4 3-9-15,4-6 1 0,-4 6 8 0,4-3 0 0,-4 3-7 16,3-7 2-16,-3 7 5 0,4-7 0 0,-4 7-6 16,2-12 2-16,-2 5 4 0,0-2 0 0,0-1-5 15,0 0 1-15,0-1 4 0,0 1 0 0,0-1-1 16,0 1 0-16,0 0 1 0,0-1 0 0,0 3-2 16,0-1 2-16,0-1 0 0,0-1 0 0,0 1-1 0,0-1 1 15,0 1 0-15,0-2 0 0,2-2-1 0,1 0 0 16,-1 0 1-16,-2 1 0 0,0-1-3 0,0 0 0 15,-2 2 3-15,1-4 0 0,1 1-4 0,1-3-1 16,1 3 5-16,-2-1 0 0,-2 1-3 0,1-1 0 0,-1 0 3 16,0 1 0-16,0 1-3 0,0 2 2 0,2 0 1 15,0-2 0-15,-2 2 0 0,0 0 0 0,1-2 0 16,-1 0 0-16,-2-2 0 0,0-1 0 0,0 3 0 16,-1-1 0-16,-1-3 0 0,1 1 1 0,-1 0-1 15,-1-1 0-15,-1-1 2 0,1 0 0 0,-1 0 0 16,1 0 0-16,1 0 3 0,1 0-1 0,-1-1 1 15,-1-1 0-15,1-2 1 0,0 1 0 0,-1 1-1 16,0 0 1-16,-1 0-3 0,-1 1 2 0,-1-1-1 16,1-2 1-16,2 1-3 0,1-2 1 0,-1-1 0 15,-3 1 0-15,-1 2-1 0,0 1 0 0,0 0 1 16,0 2-1-16,-2-2-1 0,0 1 1 0,1-1-1 16,1-2 2-16,2 1-2 0,0-1 0 0,-3 3 0 15,3-1 1-15,2 0 0 0,-1 2 1 0,1 2-1 0,-1-1 0 16,3-1-1-16,-1 0 0 0,0 4 1 0,-1-3 0 0,0 1 0 15,-1 0 0-15,1 1 1 0,1 2-1 0,2 2 0 16,2-2 1-16,-1 2 0 0,-3 2 0 0,2 3-1 16,1 2 2-16,3 5-1 0,-6-11 0 0,6 11-2 15,-4-10 1-15,4 10-1 0,-2-10 0 0,2 10-1 16,0-5 0-16,0 5 0 0,0-9 0 0,0 9-1 16,0-11 1-16,0 11 0 0,6-10 0 0,-2 3-3 0,-2 0 1 15,-2 7 0-15,9-10 1 0,-2 5-3 0,3-1 1 16,-1 1 0-16,-1 0-1 0,-8 5 2 0,11-5 0 15,-4 3 0-15,2-1-1 0,3 1 1 0,-1 0 0 16,0-1 0-16,2-1 1 0,2 3-1 0,2-1 1 16,0-2 0-16,1 3 1 0,3-1-1 0,1 0 0 0,0-1 0 15,-1 1 1-15,-4 2-1 0,-2 0 0 16,-1-2-1-16,-1 1 1 0,-1-1 0 0,-1-2 0 16,2 3 0-16,2-1 1 0,2-2 0 0,1 3 0 0,-1-1 0 15,-2 0 0-15,-2 1 0 0,0 1 1 0,-2 0-1 16,0-2 1-16,0 0 0 0,-1 0 2 0,1 1-1 15,0-1 0-15,-2 0 1 0,3-1 2 0,-1-1-2 16,0 1 2-16,0-1-2 0,0 1 2 0,1-1-2 16,-1 1 1-16,2-1-2 0,2 1 0 0,-2-2-1 15,-2 0 1-15,-2-1-1 0,-1 0 2 0,3-1-2 0,2-2 1 16,2-3 0-16,0-2 0 0,-2 0 1 0,0 0-1 16,0 0 0-16,0 1 0 0,0-1 1 0,0-4 0 15,0-1 0-15,0-3 1 0,0-2-1 0,-2 1 2 16,-1-1 0-16,-1 0 1 0,0 0-1 0,2-1 1 0,1-1 1 15,-1-1 0-15,0-1-1 0,0 0 2 0,2 1-1 16,0-3 1-16,-2 1 0 0,2 1-1 0,0-1 0 16,1-3 1-16,6-18-1 0,-7 12 1 0,-2 5-3 15,-1 2 2-15,-3 7 0 0,0-5-1 0,1 3-2 16,-1-4 0-16,3-1 1 0,1 2-1 0,0 1 0 16,0 0-1-16,-1 2 0 0,-3 0 1 0,0-1-2 0,-1-1 0 15,1-2 0-15,-1-1 2 0,2 0-2 0,-5 0 0 16,5 2 1-16,-1-3-1 0,1 3-1 0,-1-2 1 15,-1 3-1-15,-1 1 2 0,-1 1-2 0,-2-2 0 16,2 2 0-16,-1-4 1 0,1 3-1 0,0-3 0 16,-2 1 0-16,-1 0 2 0,1-1-3 0,-2 1 1 0,2-1 0 15,0 3 0-15,0-3-1 0,0 1 1 0,2-1-1 16,-1-1 1-16,1 2-1 0,0-2 0 0,-2 1 0 16,-1-1 0-16,-1 0 0 0,0 3 0 0,-1-5 0 15,-1 2 0-15,0 0 0 0,0-2 0 0,0 5 0 16,0-1 0-16,4 1 0 0,0-1 0 0,-2 5 0 15,-2-2 0-15,0 2 0 0,0-1 0 0,1-1 0 16,-1 0 0-16,0 0 0 0,2 0 0 0,0 1 0 16,2-1 0-16,0 0 0 0,-1 0 0 0,1 0 0 15,-2 1 0-15,-2-1 0 0,1 1 0 0,-1 2 0 16,2-3 0-16,2 2 0 0,1 0 0 0,1-8 0 16,0 3 0-16,-1 0 0 0,1-1 0 0,2 9 0 15,-1-5 0-15,3 4-1 0,1-1 0 0,-1 4 0 0,-1-1 1 16,2 2-2-16,-1-2 1 0,-1 2-2 0,1 3 2 15,1-4-2-15,0 1 0 0,1 3-1 0,1 1 2 0,0 0-3 16,2 2 1-16,0 0-1 0,0-2 1 0,2 0-1 16,-2 0 2-16,2 2-1 0,2 0 0 0,0 0 1 15,1 2 1-15,3 1-2 0,-1 0 2 0,1 1 0 16,-1-1 1-16,2 0 0 0,1 1-1 0,-1-1 1 0,1 0 1 16,-3 2-1-16,4 1 1 0,0 0-1 0,1-2 1 15,-5 1 0-15,1-2 0 0,-3 1 0 0,1-1 0 16,0-3 0-16,-3 1 0 0,1 1 0 0,0 0 0 15,2-1 0-15,-1-1 0 0,1 2 0 16,-1-1 0-16,-1 1 0 0,-2 0 0 0,0-3 0 0,0 1 0 16,-8 5 0-16,1 0 1 0,-3 1-1 0,1-1 0 0,0 0 0 15,-1 0 1-15,-1-4-1 0,0 3 0 16,3-15 0-16,-3-1 1 0,-2 0-1 0,-2 0 2 0,-4-4-1 16,-2 0 0-16,1 1-1 0,-3-1 1 0,-3-3 0 15,-2-2 0-15,-4 0 0 0,1-2 0 0,-14-17 0 16,2 7 1-16,4 6-1 0,-2 1 0 0,11 17 0 15,-2-5 1-15,0 0-1 0,-2-2 2 0,-16-20-1 16,5 10 0-16,0 5-1 0,2 0 1 0,12 16 1 16,-3-6-1-16,-1 1-1 0,-5-6 1 0,-18-10-1 15,6 5 2-15,2 3-2 0,-1 6 0 0,20 10 0 16,-5-1 1-16,1-1-1 0,-1-1 1 0,-9-6-1 0,1 4 1 16,-1 0-2-16,0 0 1 0,2 4 0 0,0-1 0 15,0 2-1-15,-2 2 0 0,-1-2 0 0,-1 4 1 16,-2-2-1-16,1 3 2 0,3-1-2 0,0 1 1 15,0 1-1-15,1-1 0 0,1 2 0 0,0 2 1 0,2 0-1 16,-2-1 0-16,0 3 0 0,-2-1 1 0,0-1-1 16,0 0 0-16,2 3 0 0,0-3 1 15,0 2-1-15,2-1 1 0,0 1-1 0,2-1 1 0,0 3-1 16,0 1 1-16,3-4-1 0,1 2 1 0,-1 1 1 16,2-1-1-16,-1-2 0 0,-1 1 0 0,1 1 0 15,-2 1 0-15,1-1 0 0,1 2 0 0,-1-4-1 16,1 1 2-16,-6-1-1 0,-1-1 0 0,1 2-1 0,-2-2 1 15,6 1 0-15,0 1 0 0,3 1-1 0,-1-2 1 16,3-1 0-16,0 0 1 0,0 0-2 0,0-2 1 16,1 0-1-16,-1 0 1 0,0 0-1 0,-1 2 1 15,-1-2 0-15,0 0 0 0,1 0-1 0,-1 0 1 16,-1 0 0-16,-3-1 1 0,1-3-1 0,-1 3 0 0,1-1 0 16,0 0 0-16,-1 1 0 0,1-4 0 0,0 3 0 15,-1-5 1-15,3 0-1 0,-1 0 0 0,5 2 0 16,-1-1 0-16,2-1 0 0,-2 0 0 0,0-3 0 15,1 1 2-15,-1-1-2 0,0 1 0 0,-2-8 0 16,1 1 1-16,-1-1-1 0,0 0 0 16,3 3 1-16,-1-3-1 0,0 0 0 0,0 1 0 0,1-1 0 15,1 0 0-15,0-1 0 0,0 1 0 0,2 0 1 16,-2-2-1-16,2 2-1 0,0 0 1 0,0 1-1 16,2 1 1-16,-1-1-1 0,1 2 1 0,2-5-1 15,0 2 1-15,-1 0-1 0,1 0 0 0,-2-1 0 0,0 0 1 16,-1 0-1-16,1-1 0 0,2 2 0 0,0 0 1 15,1 0-1-15,3-1 0 0,-1 3 0 0,-1-1 2 16,1 1-2-16,-1-1 0 0,-3 4 0 0,1-1 1 0,0-1-1 16,-1 2 0-16,-1-5 0 0,0 1 0 0,-2-1 0 15,-2 0 0-15,4 5 0 0,-2 0 0 0,2 0 0 16,-1 1 0-16,-1-3 0 0,-2 4 0 0,-1 2 0 16,-1-4 0-16,0 1 0 0,-2 1 1 0,1 0-1 0,-1 1 0 15,1-1 0-15,-3 1 0 0,1 2 0 16,-1 1 0-16,-3-1 0 0,0 0 0 0,-1 2 0 0,1 0 0 15,-2-1 0-15,0 1 0 0,2 0 0 0,-4 0 0 16,2 3 0-16,0-3 0 0,0 4 0 0,0-4 0 16,-2 3 0-16,0 0 0 0,0-1 0 0,-2 0 0 15,0-1 0-15,0-1 0 0,-1 0 0 0,-1 0 0 16,2 1 0-16,-2 1 1 0,3 0-1 0,-1-1 0 16,-2 3 0-16,2-3 1 0,-1 1-1 0,-3-1 1 15,-3 1 0-15,1 0 0 0,-1-2 1 0,0-1-1 0,3 1 0 16,-3 0 0-16,4 0 0 0,-1-3 1 0,-1 2-1 15,-1 1 2-15,-1 0-2 0,0 2 1 0,-23-9-1 16,10 5 1-16,1-2-1 0,3 3 2 0,23 6-1 16,-3-2 0-16,-2 0-1 0,0-3 2 0,-37-14-2 15,13 7 1-15,2 2-1 0,-1 0 1 0,23 6 1 16,-5-1-1-16,-8 0-1 0,0-2 1 0,-26-12 0 0,13 5 1 16,7 2-1-16,1-1 0 0,18 6 0 15,-8-2 1-15,-1-5-2 0,-2 1 1 0,-21-13 0 0,10 5 0 16,7 2 0-16,2 2 0 0,19 12-1 15,-4-6 1-15,-2-4-1 0,-2 1 0 0,-20-13 1 0,9 1-1 16,3 5-1-16,3 2 1 0,14 7 0 0,-5-2 0 16,-2-1-1-16,-1-2 1 0,-14-23 0 0,9 10 0 15,4 1-1-15,4 0 0 0,13 15 0 0,-4-5 0 0,1-2-1 16,-1-3 1-16,-2-5 0 0,3 0 0 0,-1-1-1 16,2 3 0-16,0 1 0 0,-2 2 0 0,0-1-1 15,-1 1 0-15,-1 2 0 0,1-1 1 0,-1 3-1 0,0-3 0 16,2 4-1-16,-1-3 1 0,-1 5-1 15,-1-6-1-15,1 6 1 0,0 0 0 0,3 0-2 0,-5 1 1 16,1 1-1-16,-1-1 1 0,-1 1-3 0,-1-1 0 16,-3-1 1-16,0 3-1 0,0-3-1 0,-2 3 0 15,-2-3 0-15,3 1 1 0,-7 1-2 0,2-1 2 16,-14-6-1-16,5 5 0 0,2 3 2 0,-1 0 1 0,16 9-1 16,0 0 0-16,-6 0 2 0,-1-4 0 0,-25-8-1 15,9 7 2-15,2 1-1 0,2 2 2 0,16 6-1 16,-5-4 0-16,-4 3 0 0,-1-3 1 0,-32-9 0 15,15 4-1-15,2 5 1 0,0 0 0 0,3-1 0 16,1 1-1-16,-6-3 0 0,2 1 1 0,1-2-1 16,3 2 1-16,0 1 1 0,-1 2 0 0,-16-8 0 15,3 5 0-15,-3-3-1 0,0 3 0 0,4 4 1 16,3-2 0-16,6 1-2 0,-1 3 1 0,-2-1-1 16,-1-1 1-16,-10 3-2 0,1-2 0 0,2 2 0 15,1 2 0-15,-3 5-1 0,2 0-1 0,-1-5 1 0,-3 1 0 16,0 1 1-16,2-6-1 0,-2 6 1 0,0-1-1 15,2 4-2-15,-1 0 2 0,1-1-2 0,0 1 1 16,0-4-1-16,-2 4 0 0,2 0 0 0,-1 0 0 16,-3 4 1-16,2-3-1 0,24 3 0 0,-1-4 0 0,-10 0-4 15,-4 3 1-15,-2 1 0 0,-1 4 0 16,-3 1-2-16,1 0 0 0,0 3 0 0,1-5 1 0,-3 1-5 16,5 1 0-16,-1 0 1 0,-1-1 0 0,3-1-1 15,-1 2 1-15,-1-1-1 0,-1 5 1 0,1-5 5 16,-1 1 0-16,1 3 0 0,1-3 1 0,2 3 0 0,1-5 1 15,-1 3 0-15,-2 0 0 0,4-1 4 0,0 0-1 16,1-1 1-16,-7 5 1 0,1-1-2 16,1 0 2-16,-2-4-1 0,7 5 1 0,-5-5 1 15,0 4 1-15,1-3 0 0,1 3-1 0,-2-3 0 0,3-4 1 16,-7 4-1-16,3 1 1 0,-1-1 0 0,1-2 1 16,-1 1 0-16,-1 1 0 0,1-1 0 0,-1 5 0 15,-4-5 0-15,4 4 0 0,-4 0 0 0,-1 1 0 0,0 0 0 16,-3 3 1-16,0-4-1 0,-4-2 0 0,5 3 0 15,-3-1 1-15,2 0-1 0,2 0 0 0,-2 0 0 16,1 0 1-16,-11-3-1 0,1 3 0 0,-2-7 0 16,0 2 0-16,-3-5 0 0,-3 0 0 0,1-2 0 15,-7-2 0-15,1 0 0 0,0 2 0 0,-6-3 0 16,1 3 1-16,-3 3 0 0,-2-3 0 0,1 4 0 16,-10 1 1-16,4 2-2 0,-4 1 0 0</inkml:trace>
  <inkml:trace contextRef="#ctx0" brushRef="#br0" timeOffset="9617.23">7181 10508 12 0,'0'3'0'0,"0"-3"0"0,2 6 0 0,-2-6 0 16,7 7 0-16</inkml:trace>
  <inkml:trace contextRef="#ctx0" brushRef="#br0" timeOffset="10783.02">13058 10598 12 0,'-4'0'0'0,"4"0"0"0,-2 0 0 16,2 0 8-16,6 0 0 0,-6 0-1 0,3 0 1 0,-3 0 7 16,4 0 1-16,-4 0-2 0,6 0 2 0,-6 0-7 15,0 0 0-15,0 0 0 0,0 0 1 0,0 0-10 16,0-4 1-16</inkml:trace>
  <inkml:trace contextRef="#ctx0" brushRef="#br0" timeOffset="12351.31">13235 10556 12 0,'3'2'0'0,"-3"-2"0"0,2 2 0 0,-2-2 7 16,6 0-1-16,-6 0 1 0,6 0 1 0,-6 0-8 15,5 0 0-15</inkml:trace>
  <inkml:trace contextRef="#ctx0" brushRef="#br0" timeOffset="15633.33">7185 10610 12 0,'0'0'0'16,"0"0"0"-16,0 0 0 0,0 0 0 0,-2 5 0 15,2-5 0-15,-2 5 0 0,2-5 0 0,0 4 0 16,0-4 0-16,0 3 0 0,0-3 0 0,0 0 0 0,0 0 0 15,0 0 0-15,0 0 0 0,0 0 0 0,0 0 0 16,0 0 0-16,0 0 0 0,0 0 0 0,0 0 0 16,0 0 0-16,0 0 0 0,0 0 0 0,0 0 0 15,0-5 0-15,0 5 0 0,4-3 0 0,-4 3 0 16,5-4 0-16,-5 4 0 0,6-3 0 0,-6 3 0 16,11-5 0-16,-11 5 0 0,13-7 0 0</inkml:trace>
  <inkml:trace contextRef="#ctx0" brushRef="#br0" timeOffset="19499.54">7297 10479 12 0,'3'0'0'0,"-3"0"0"16,0 0 0-16,0 0 0 0,0 0 0 0,0 0 0 15,0 0 0-15,0 0 0 0,0 0 0 0,0 0 0 16,0-6 0-16,0 6 0 0,0-3 0 0,0 3 0 16,0-4 0-16,0 4 0 0,6-6 0 0,-6 6 0 15,2-9 0-15,-2 9 0 0,0-14 0 0,0 14 0 16,0-19 0-16,0 19 0 0,5-21 0 0,-5 21 0 15,6-17 0-15,-6 17 0 0,0-19 0 0,0 19 0 16,0-11 0-16,0 11 0 0,0-12 0 0,0 12 0 16,0-15 0-16,0 15 0 0,0-14 0 0,0 14 0 15,-4-16 0-15,4 16 0 0,0-17 0 0,0 17 0 0,-2-16 0 16,2 16 0-16,-7-12 0 0,7 12 0 0,-6-13 0 16,6 13 8-16,-5-16 1 0,5 16-1 0,-2-21 1 0,2 21 12 15,-6-24 0-15,6 24 0 0,0-24 2 0,0 24 6 16,0-24 0-16,0 24 0 0,0-23 1 0,0 23-5 15,0-19 2-15,0 19-1 0,0-21 1 0,0 21-7 16,0-21 2-16,0 21-1 0,0-22 0 0,0 22-3 16,8-28 0-16,-8 28 0 0,5-27 0 0,-5 27-4 15,0-32 0-15,0 32 1 0,0-24-1 0,0 24-4 16,0-12 2-16,0 12-1 0,0-17 0 0,0 17-2 16,6-16 0-16,-6 16 0 0,7-15 0 0,-7 15-5 15,2-19 1-15,-2 19-1 0,4-16 2 0,-4 16-3 0,5-17 1 16,-5 17-1-16,8-12 2 0,-8 12-3 0,6-14 0 15,-6 14 0-15,5-14 2 0,-5 14-3 0,8-16 0 16,-8 16 0-16,5-22 0 0,-5 22-1 0,6-28 1 0,-6 28 1 16,7-21-1-16,-7 21-1 0,8-20 0 0,-8 20 0 15,3-16 1-15,-3 16-1 0,6-10 0 0,-6 10 0 16,2-9 1-16,-2 9-1 0,0 0 1 0,0 0-1 16,0-3 1-16,0 3-1 0,0-4 1 0,0 4 0 15,0-3 0-15,0 3-1 0,5-4 2 0,-5 4-1 16,6-2 0-16,-6 2-1 0,2-3 0 0,-2 3 0 15,5-5 0-15,-5 5-1 0,8-4 1 0,-8 4 0 16,9-3 0-16,-9 3-3 0,8-4 2 0,-8 4-1 16,13-3 1-16,-13 3-3 0,18-5 0 0,-18 5 0 15,25-2 0-15,-25 2 1 0,29 0 1 0,-29 0-2 16,26 0 2-16,-26 0-2 0,25 5-1 0,-25-5 1 0,20 5 0 16,-20-5-3-16,24 2 2 0,-24-2-2 0,25 0 2 15,-25 0-6-15,26 5 2 0,-26-5 0 0,24 12 1 0,-24-12-4 16,32 6 1-16,-32-6 0 0,31 7 0 0,-31-7-2 15,30 3 1-15,-30-3 0 0,30 0-1 0,-30 0 2 16,26 0 1-16,-26 0 0 0,26-2 0 0,-26 2 6 16,24-5 2-16,-24 5-1 0,30-3 0 0,-11-1 2 15,-1 2 1-15,1 2 0 0,0 0 0 0,1-3 0 16,3-2 0-16,1 1 0 0,-4 1 1 0,-3-1 2 0,-2 1-1 16,2 1 0-16,-2 2 2 0,1 0 0 0,-3 0 2 15,0-3-1-15,4 1 1 0,2 0 1 0,-1 1-1 16,-3 1 1-16,-2 0 0 0,-1 0 1 0,-1 0 0 15,-4 0-1-15,4 0 1 0,-3 0-2 0,3 0 1 16,-3 0-2-16,3 0 2 0,2 0-1 0,5 0-1 0,-1 1 1 16,-4 3 1-16,0-1-3 0,0 1 2 15,0-1-1-15,0 2 1 0,0-3-2 0,4 1 2 16,-2 1-2-16,2-1 2 0,0 1-3 0,1 1 2 0,-3-3-1 16,2 1 1-16,-4 1-2 0,-2-1 1 0,4 1-1 15,2 1 0-15,-4-3 0 0,0 1-1 0,4 4 0 16,-8-2 0-16,2 2-1 0,0-2 2 0,-3 0-2 15,3 1 1-15,-2-1-2 0,2-2 1 0,1 2 0 16,-1 1 0-16,-4 1-1 0,4-4 2 0,-1 2-1 16,3 0 0-16,2 2 0 0,3-3 0 0,-3 1 0 0,2-2 1 15,2-1 0-15,-4-2 0 0,1-2-1 0,3 2 1 16,-6-3 0-16,0 1 1 0,4 1-1 0,-4-1 0 0,0 2-1 16,4 0 1-16,-4 0 0 0,0 0 0 15,-2 0-1-15,2 0 1 0,-4 0 0 0,6 0 1 16,-2 0 0-16,2 0 0 0,-2 0 1 0,2 0-1 0,-2 2 2 15,0 1-1-15,0 0 1 0,4-3-1 0,2-5 1 16,-1 2 0-16,-5 1 0 0,0 0 0 0,6-3-2 16,0 2 0-16,-1-1-1 0,-3 1 2 0,2-2-3 15,0-1 0-15,-2 1 0 0,1 3 1 0,3-4-2 16,-4 4 1-16,7-5-1 0,-3 2 1 0,0 0 1 16,1 1-1-16,-1-3 0 0,-1 2 1 0,1 1 0 15,-2 1 2-15,-8 1-2 0,0 1 1 0,1-1 1 0,-1 2-1 16,4-4 0-16,-2 4 2 0,2 0-1 0,0 0 1 15,12 4-1-15,-5-4 2 0,4 0-4 0,0 0 2 16,-9 0-2-16,2 0 1 0,0 0-2 0,2 0 1 16,-5 0 1-16,3 0-1 0,2 0-2 0,-1-4 1 0,7 1-1 15,1 1 1-15,-2-6-1 0,0-1 0 0,-5 2 0 16,-1 0 1-16,1 0-1 0,0 0 0 0,1-1 0 16,1-3 0-16,1 2 0 0,2 1 0 0,-14 3 0 15,1-1 0-15,0 3 0 0,0 0 0 0,8-3 0 16,-1 3 0-16,1 3 0 0,0 0 0 0,-1 0 0 15,3 0 0-15,-1 0 0 0,3 2 0 0,-12-1 0 16,2 1 1-16,0 2-1 0,-2-4 0 0,2 3 0 16,-4-1 2-16,3 1-2 0,-1 1 1 0,7-3 0 15,-4 1 0-15,2 0-1 0,3 1 1 0,-6-3 0 16,2 4 0-16,2-4-1 0,-4 1 1 0,-2 1 1 16,-4 0-1-16,5-2-1 0,-5 0 1 0,12 3 0 15,-1-3 0-15,3 0 0 0,1 0 0 0,-1 0 0 0,1 0 2 16,-2 0-2-16,3 0 0 0,-10 0 0 0,0 0 1 15,-2 0-1-15,-3 0 1 0,6 0-1 0,1 0 1 0,0 0-2 16,-2 0 1-16,11-3-1 0,-1-1 1 0,-1 3-1 16,1-6 0-16,-3 2 0 0,-1-2 0 0,-1 2-1 15,1-4 1-15,-10 5 0 0,4 1 0 0,-3 0-1 16,-1 1 0-16,0-3 0 0,1 1 0 0,-1 1-1 16,0-1 1-16,10-1 0 0,-4 0 0 0,2 1-1 0,1 1 1 15,-3-1-2-15,2 1 2 0,0 1-2 0,1 2 1 16,-10 0-2-16,-1 0 2 0,1 0-1 0,1 0-1 15,-2 0 1-15,5 0 1 0,-5 0-3 0,4 0 2 16,4 0 0-16,2 0-1 0,1 0 1 0,-4 0 1 16,-3 0-1-16,-4 0 1 0,4-3 0 0,-3 1 1 0,3 0-2 15,-4 1 2-15,5-1 0 0,-5 0 0 16,10 2 0-16,-4-3 1 0,2 1-1 0,-2 0 1 16,-4 0 0-16,0 2 0 0,1 0-1 0,3 0 1 0,11 0 0 15,0 0 0-15,2 0-1 0,-1 2 1 0,-11 0 0 16,3 0 0-16,-4 1-2 0,0-1 2 0,-1 0-1 15,-5-1 1-15,4 1-1 0,0-2 0 0,12 0 0 16,-1 0 0-16,-3 0-1 0,-1 0-1 0,-10 0 1 16,-1 0 1-16,3 0-1 0,-5 0 0 0,10-2-1 0,2 1 2 15,-4 1-1-15,2 0 0 0,3-2-1 16,1 0 2-16,3 2-1 0,-3-5 1 0,-12 5-1 16,1 0 1-16,1 0-2 0,-3 0 2 0,1 0 0 0,1 0 0 15,-1 2 0-15,2 1 0 0,5-1 0 0,0 3-1 16,1 0 1-16,-2 4 0 0,0-4 0 0,-1 4 0 15,-3 1 0-15,2-1 0 0,-11-9 0 0,11 12 1 16,-11-12-2-16,13 9 1 0,-13-9 0 0,12 12 1 0,-12-12-1 16,9 8 0-16,-9-8 0 0,11 7 1 0,-11-7-1 15,11 7 1-15,-3-3 0 0,-1-1 0 0,2 1 0 16,-1-3 0-16,-3 1 0 0,3 0 0 0,-1 1 0 16,3-3 0-16,-3 2 0 0,-1 0 0 0,1-2 0 15,1 0 0-15,1 0 0 0,-2 0 0 0,-1 0 0 0,1 0 0 16,5 0 0-16,1 0 1 0,-2 0-1 0,-4 0 1 15,12-2 0-15,0 0 0 0,-1 2 0 0,1 0 0 16,-12 0 1-16,4 0-1 0,-3-3 0 0,3 1 0 16,4-1 0-16,2-1 0 0,0 1 0 0,-3-1 2 15,3 2-2-15,2-5 1 0,-4 2-1 0,2-2 1 16,-10 6 1-16,4-5-1 0,-3 3 0 0,3 3 0 0,-4-3 1 16,4 3-1-16,-3-4-1 0,3 2 1 0,-5 1-1 15,1-1 2-15,1 2-2 0,-1-4 0 0,2 3 0 16,-1-1 1-16,-1 2-1 0,3 0 1 0,-5 0 0 15,3 0 0-15,-1 0 0 0,0 2 1 0,-7-2 1 16,12 5-1-16,-12-5 1 0,11 2-1 0,-11-2 0 16,7 3 2-16,-7-3-2 0,8 4 1 0,-8-4-1 15,9 3 0-15,-9-3-1 0,6 3 1 0,-6-3-1 16,7 6 0-16,-7-6-1 0,6 1 0 0,-6-1 1 16,5 4 0-16,-5-4-2 0,8 3 1 0,-8-3-1 15,7 4 1-15,-7-4-1 0,8 3 0 0,-8-3 0 0,9 5 1 16,-9-5-1-16,6 6 0 0,-6-6 0 0,7 7 0 15,-7-7 0-15,6 8 0 0,-6-8 0 0,3 9 0 16,-3-9 0-16,4 12 1 0,-4-12-1 0,6 9 1 0,-6-9 1 16,1 10-1-16,-1-10 0 0,4 10 1 0,-4-10-1 15,4 11 0-15,-4-11 0 0,4 8 1 0,-4-8-1 16,5 11 0-16,-5-11 0 0,2 10 0 0,-2-10-1 16,4 9 1-16,-4-9 0 0,4 10 0 0,-4-10 1 15,3 11-1-15,-1-3 0 0,2-3 0 0,-4 4 0 16,2 1 0-16,1-1 0 0,-3 0 0 0,2 3 0 0,0-3 1 15,0 8-1-15,0-2 0 0,0 1-1 0,2-2 1 16,-4 1 0-16,0 1 0 0,0 1-1 0,0 1 1 16,0 2-1-16,-4 1 1 0,0 2-1 0,0-3 2 15,2 1-1-15,2 0 0 0,-3 0-1 0,3-2 1 16,0 0-1-16,-2-4 1 0,2 3-1 0,-4-1 1 16,4-10 0-16,0 2 0 0,0-4-1 0,0 2 2 0,0 1-1 15,0 1 0-15,0 3-1 0,0-3 1 0,0 1 0 16,4 0 0-16,-4 1-1 0,0-2 1 0,0-1-1 15,0-3 1-15,2 2-1 0,-2 2 2 0,0-9-1 16,3 9 0-16,-3-9 0 0,0 8 0 0,0-8 0 16,0 12 0-16,0-12-1 0,4 9 1 0,-4-9-1 15,4 10 2-15,-4-10-1 0,6 11 0 0,-6-11 0 16,1 7 1-16,-1-7-1 0,4 8 2 0,-4-8-2 16,4 6 1-16,-4-6 0 0,4 6 1 0</inkml:trace>
  <inkml:trace contextRef="#ctx0" brushRef="#br0" timeOffset="44916.45">7257 10607 12 0,'0'0'0'0</inkml:trace>
  <inkml:trace contextRef="#ctx0" brushRef="#br0" timeOffset="47017.24">13173 10615 12 0,'0'4'0'0,"0"-4"0"0,0 5 0 0,0-5 0 0,2 3 0 16,-2-3 0-16,4 2 0 0,-4-2 0 0,4 0 0 16,-4 0 0-16,0 0 0 0,0 0 0 0,0 0 0 15,0 0 0-15,0 0 0 0,0 0 0 0,0 0 0 16,0 0 0-16,0 0 0 0,0 0 0 0,-4 7 0 0,4-7 0 16,0 9 0-16,0-9 0 0,-4 5 0 0</inkml:trace>
  <inkml:trace contextRef="#ctx0" brushRef="#br0" timeOffset="47867.21">18936 10639 602 0,'4'0'0'0,"-4"0"0"15,0 6 0-15,0-6-1 0,0 3 0 0,0-3 0 16,-6 4 0-16,6-4-4 0,-3 3 2 0</inkml:trace>
  <inkml:trace contextRef="#ctx0" brushRef="#br0" timeOffset="50633.47">10116 15447 12 0,'0'2'0'0</inkml:trace>
  <inkml:trace contextRef="#ctx0" brushRef="#br0" timeOffset="51569.21">15983 15270 12 0,'0'-1'0'0,"0"1"0"0,0-2 0 0,0 2 0 0,-4-5 0 15,4 5 0-15,-2-4 0 0,2 4 23 0,0-3 1 16,0 3 0-16,-3-4 0 0,3 4 10 0,0-3 0 15,0 3-1-15,-2-4 1 0,2 4-6 0,0-3 1 16,0 3-1-16,0-2 1 0,0 2-11 0,-4 4 1 16</inkml:trace>
  <inkml:trace contextRef="#ctx0" brushRef="#br0" timeOffset="52399.93">16259 15184 12 0,'0'-2'0'15</inkml:trace>
  <inkml:trace contextRef="#ctx0" brushRef="#br0" timeOffset="53249.57">21737 15255 1356 0,'-2'2'0'0,"2"-2"0"16,-4 1 0-16,4-1 0 0,2-1 0 0,-2 1 0 16,2 3 0-16,-2-3-1 0,0 0 0 0</inkml:trace>
  <inkml:trace contextRef="#ctx0" brushRef="#br0" timeOffset="62667.47">13136 10499 12 0,'2'2'0'0,"-2"-2"0"0,2 7 0 0,-2-7 0 0,0 7 0 16,0-7 0-16,0 7 0 0,0-7 0 0,0 3 0 15,0-3 0-15,5 2 0 0,-5-2 0 0,2 0 0 16,-2 0 0-16,4 0 0 0,-4 0 0 0,4 0 0 16,-4 0 0-16,3 0 0 0,-3 0 0 0,2 0 0 15,-2 0 0-15,0 0 0 0,0 0 0 0,0 0 0 16,0 0 0-16,0 0 0 0,0 0 0 0,0 0 0 15,0 0 0-15,0 0 0 0,0 0 0 0,4 0 0 16,-4 0 0-16,9-3 0 0,-9 3 0 0,15-4 0 0,-15 4 0 16,13-9 0-16,-13 9 0 0,15-8 0 0,-15 8 0 15,15-11 1-15,-15 11 5 0,13-5 0 16,-13 5 1-16,6-5 0 0,-6 5 10 0,7-2-1 0,-7 2 1 16,2-1 1-16,-2 1 0 0,4-6 1 0,-4 6-1 15,3-3 1-15,-3 3-3 0,4-2 1 0,-4 2 0 16,6 0 0-16,-6 0-5 0,0 0 0 0,0 0 1 15,0 0 0-15,0 0-4 0,0 0 1 0,0 0 0 0,0-2 0 16,0 2-3-16,0 0 0 0,0 0-1 0,0 0 2 16,0 0-1-16,2 0 0 0,-2 0 0 0,7-3 0 15,-7 3 1-15,4-3 0 0,-4 3 0 0,5-2 1 16,-5 2 4-16,2 0 1 0,-2 0-1 0,4 0 1 16,-4 0 2-16,4-4-1 0,-4 4 1 0,3 0 0 15,-3 0 0-15,2 0 1 0,-2 0 0 0,0 0 1 0,0 0-2 16,0 0 0-16,0 0-1 0,0 0 2 0,0 0-3 15,0 0-1-15,0 0 0 0,0-3 2 0,0 3-5 16,0 0 1-16,0 0 1 0,0 0-1 0,0 0 0 16,0 0 0-16,0 0 0 0,0 0 1 0,0 0 1 15,0 0 2-15,0 0-1 0,-2 0 1 0,2 0 1 16,-3 0-1-16,3 0 1 0,-4 0 1 0,4 0 1 0,-4 0 1 16,4 0-1-16,-2 3 1 0,2-3-3 0,-3 4-1 15,3-4 1-15,-2 3 0 0,2-3-3 0,-2 5 1 16,2-5-1-16,-2 0 1 0,2 0-3 0,-2 0 1 15,2 0-1-15,-2 0 2 0,2 0-8 0,0 0 2 16,0 0 0-16,0 0 0 0,0 0-2 0,-3 0 2 0,3 0-1 16,0 0 0-16,0 0 0 0,-2 0 0 0,2 0-1 15,-6 4 1-15,6-4-1 0,-4 5 2 0,4-5-1 16,0 4 0-16,0-4 0 0,-3 3 0 0,3-3-1 16,0 5 2-16,0-5-1 0,-4 0-1 0,4 0 1 15,-2 0-1-15,2 0 0 0,0 0 1 0,0 0-1 16,0 0 1-16,0 0-3 0,0 0 0 0,0 0 1 15,0 0 0-15,0 0-1 0,0 0-1 0,0 0 0 0,0 0 0 16,0 0 1-16,0 0-1 0,0 0 0 0,0 0 0 16,0 0 1-16,0 0-1 0,0 0 0 15,0 0 1-15,0 0 0 0,0 0 0 0,0 0-1 16,0 0 2-16,0 0-2 0,0 0 1 0,0 0 1 0,0 0-1 16,0 0 0-16,0 0 2 0,0 0-1 15,0 0 1-15,0 0 0 0,0 0 1 0,0 0 0 0,0 0 0 16,0 0 1-16,0 0 0 0,0 0 0 0,0 0 0 0,0 0 0 15,0 0 0-15,0 0 0 0,0 0-1 0,0 0 0 16,0 2 1-16,0-2-1 0,0 3 1 0,0-3-1 0,0 4-1 16,0-4 1-16,-4 3 1 0,4-3-3 0,-3 4 1 15,3-4-1-15,-4 3 2 0,4-3-4 16,-2 5 0-16,2-5 1 0,-6 6 0 0,6-6-2 0,-5 3 1 16,5-3-1-16,-8 7 2 0,8-7-2 0,-3 5 1 15,3-5 0-15,-2 2 1 0,2-2-1 0,-6 3 0 16,6-3 0-16,-2 0 0 0,2 0 1 0,0 0 0 15,0 0 0-15,-1 0 1 0,1 0-1 0,0 0 1 16,0 0-1-16,-2 0 1 0,2 0-1 0,0 0 0 16,0 0 0-16,-2 0 1 0,2 0-1 0,0 0 0 0,0 0 1 15,-6 0-1-15,6 0-1 0,-4 0 2 0,4 0-2 16,-3 0 1-16,3 0 0 0,-4-1 0 0,4 1 0 16,-2 0 1-16,2 0-2 0,-5 0 0 0,5 0 1 15,-4 0 0-15,4 0-1 0,-4 0 1 0,4 0 0 16,-2 0 0-16,2 0-1 0,0 0 1 0,0 0-1 15,0 0 1-15,0 0-2 0,0 0 2 0,0 0-1 16,0 0 0-16,0 0-1 0,0 0 1 0,0 0 0 16,0 0 0-16,0 0-1 0,0 0 1 0,0 0 0 0,0 0 1 15,0 0-1-15,0 0 0 0,0 0 0 0,4 0 1 16,-4 0-1-16,6 0 1 0,-6 0-1 0,1-2 2 16,-1 2-2-16,8 0 0 0,-8 0 1 0,5-2 0 15,-5 2-2-15,6 0 1 0,-6 0-1 0,4 0 2 16,-4 0-2-16,4 0 0 0,-4 0 0 0,3 0 1 0,-3 0-1 15,6-3 1-15,-6 3-1 0,2-2 0 16,-2 2-1-16,3-2 1 0,-3 2-1 0,8-3 1 0,-8 3-1 16,11-2 1-16,-11 2 0 0,13-7 0 0,-13 7-1 15,15-7 2-15,-15 7-2 0,11-3 1 0,-11 3 0 16,8-4 0-16,-8 4 0 0,3-3 1 0,-3 3 0 16,6-4 2-16,-6 4-1 0,2 0 1 0,-2 0-2 15,4 0 0-15,-4 0 0 0,0 0 2 0,0 0-2 0,1 0 1 16,-1 0 0-16,2 0 0 0,-2 0-1 0,0 0 2 15,0 0-1-15,0 0 0 0,0 0 0 0,4 0-1 16,-4 0 0-16,0 0 1 0,0 0 0 0,0 0-1 16,0 0 0-16,6-3 0 0,-6 3-1 0,1-2 2 15,-1 2-1-15,4-3 0 0,-4 3-1 0,4-4 0 0,-4 4 1 16,4-1-1-16,-4 1-1 0,5-6 1 0,-5 6-1 16,6-3 1-16,-6 3-1 0,7-4 0 0,-7 4 0 15,6-3 1-15,-6 3-1 0,2-3 0 0,-2 3 0 16,3 0 1-16,-3 0-1 0,4 0 0 0,-4 0 0 15,4 0 0-15,-4 0 0 0,0 0 0 0,0 0 0 16,0 0 0-16,0 0 0 0,0 0 0 0,0 0 0 16,0 0 0-16,0 0 0 0,0 0 0 0,0 0 0 15,0 0 0-15,0 0 0 0,0 0 0 0,0 0 0 16,6 0 0-16,-6 0 0 0,0 0 0 0,0 0 0 16,3 0 0-16,-3 0 0 0,4 0 0 0,-4 0 0 0,6 0 0 15,-6 0 0-15,1 0 0 0,-1 0 0 0,4 0 0 16,-4 0 0-16,2 0 0 0,-2 0 0 0,0 0 0 0,0 0 0 15,0 0 0-15,0 0 0 0,4 0 0 0,-4 0 0 16,2 0 0-16,-2 0 0 0,1 0 0 0,-1 0 0 16,0 0 0-16,0 0 0 0,0 0 0 0,0 0 0 15,0 0 0-15,0 0 0 0,0 0 0 0,0 0 0 16,0 0 0-16,0 0 0 0,0 0 0 0,0 0 0 0,0 0 0 16,0 0 0-16,0 0 1 0,0 0-1 0,4 0 0 15,-4 0 0-15,0 0 0 0,0 0 0 0,0 0 0 16,0 0 0-16,0 0 1 0,0 0-1 0,0 0 0 15,0 0 0-15,2 0 2 0,-2 0-2 0,0 0 0 16,0 0 0-16,0 0 1 0,0 0-1 0,4 0 0 16,-4 0 0-16,0 0 1 0,0 0-1 0,0 0 0 15,0 0 0-15,0 0 0 0,0 0 0 0,0 0 0 16,0 0 0-16,0 0 0 0,0 0 0 0,0 0 0 0,0 0 0 16,0 0 1-16,0 0-1 0,0 0 0 0,0 0 0 15,0 0 0-15,0 0 0 0,0 0 0 0,0 0 0 16,0 0 1-16,0 0-1 0,0 3 0 0,0-3 0 15,-4 7 1-15,4-7-1 0,-2 9 0 0,2-9 0 16,-9 5 1-16,9-5-1 0,-4 7 0 0,4-7 0 16,-4 8 1-16,4-8-1 0,-1 5 0 0,1-5 0 15,-6 4 2-15,6-4-2 0,-4 3 0 0,4-3 0 0,-2 4 1 16,2-4-1-16,0 5 0 0,0-5 0 16,0 2 1-16,0-2-1 0,0 2 1 0,0-2 0 0,0 0 0 15,0 0 1-15,0 0 2 0,0 0-1 0,0 0 0 16,0 0 3-16,0 0 0 0,0 0-1 0,-1 0 1 15,1 0 1-15,-6 0-1 0,6 0 1 0,-4 0 1 0,4 0-4 16,-2 0 2-16,2 0 0 0,0 0-1 16,0 0-2-16,0 0 0 0,0 0-1 0,-3-4 2 0,3 4-3 15,-2 0 0-15,2 0 0 0,0 0 1 0,0 0-2 16,-2 0 1-16,2 0 0 0,-4-3 0 0,4 3-1 16,-2 0 0-16,2 0 0 0,0 0 2 0,0 0-2 0,0 0 0 15,0 0 0-15,0 0 1 0,0 0-1 16,0 0 0-16,0 0 0 0,0 0 0 0,0 0 0 0,0 0 0 15,0 0 0-15,0 0 0 0,0 0-1 0,0 0 1 16,0 0-2-16,0 0 2 0,0 0-1 0,0 0 0 16,0 0 0-16,0 0 1 0,0 0-1 0,0-2 0 0,0 2 0 15,-3-4 0-15,3 4 0 0,0-3-1 0,0 3 1 16,0-5 1-16,0 5-1 0,0-7 1 0,0 7-1 16,0-7 1-16,0 7-1 0,0-7 1 0,0 7-1 15,0-3 1-15,0 3-1 0,0-4 1 0,0 4-1 16,0-3 1-16,0 3-2 0,0-4 2 0,0 4-1 15,0-2 1-15,0 2-1 0,0-5 1 0,0 5 0 16,0 0 0-16,0 0-1 0,0 0 1 0,0 0-1 16,0 0 1-16,0 0-1 0,0 0 0 0,0 0 0 15,0 0-1-15,0 0 1 0,0 0 1 0,0 0-1 16,-2 0 1-16,2 0-1 0,-4 0 1 0,4 0-1 16,0 0 1-16,0 0-1 0,-4 0 1 0,4 0-1 0,-3 0 1 15,3 0-1-15,-2 0 1 0,2 0-2 0,0 0 2 16,0 0-1-16,0 0 0 0,0 0 0 0,0 0 1 15,0 0-1-15,0 0 1 0,0 0-1 0,0 0 1 0,0 0-1 16,0 0 1-16,0 0-1 0,-6 0 1 0,6 0-2 16,-4 0 2-16,4 0-1 0,-3 0 1 0,3 0-1 15,-4 2 1-15,4-2 0 0,-8 3 0 0,8-3 0 16,-7 7 0-16,7-7 0 0,-6 7 0 0,6-7 0 16,-9 7 0-16,9-7 0 0,-7 7 0 0,7-7 0 0,-6 5 0 15,6-5 0-15,-4 4 1 0,4-4 0 0,-3 3 2 16,3-3-1-16,-2 5 0 0,2-5 3 0,-6 0-1 15,6 0 1-15,0 0-1 0,0 0 2 0,0 0 1 16,0 0-2-16,0 0 2 0,0 0-2 0,0 0 2 16,0 0-1-16,0 0 1 0,0 0-3 0,0 0 1 15,0 0-1-15,0 0 1 0,0 0-3 0,0 0 1 16,0 0-1-16,-4 0 2 0,4 0-3 0,-3 0 1 16,3 0-1-16,-4 0 1 0,4 0-2 0,-2 0 2 0,2 0-2 15,-6 0 1-15,6 0-1 0,-3 2 0 0,3-2 0 16,-4 0 1-16,4 0-1 0,-4 0 1 0,4 0-1 15,-2 0 1-15,2 0-1 0,-5 0 0 0,5 0 0 16,0 0 1-16,0 0-1 0,0 0 0 0,0 0 0 16,0 0 0-16,0 0-1 0,0-2 1 0,0 2-1 15,2-3 1-15,-2 3-2 0,0-4 1 0,0 4-1 16,0-3 1-16,0 3-1 0,0-2 0 0,0 2 0 0,0 0 0 16,0 0 0-16,0 0 0 0,0 0 0 0,0 0 1 15,0 0-2-15,0 0 1 0,0 0 0 0,0 0 1 16,0 0 0-16,0 0 0 0,0 0-1 0,0 0 1 15,0 0 0-15,0 0 0 0,0 0 0 0,0 0 1 0,0 0-1 16,0 0 0-16,0 0 0 0,0 0 1 16,0 0-2-16,0 0 1 0,0 0 0 0,0 0 0 15,0 0 0-15,0-3 0 0,0 3 0 0,0 0 1 16,0 0-3-16,0 0 2 0,0 0 0 0,0 0 0 0,0 0 0 16,0 0 1-16,0 0 0 0,3 0 0 0,-3 0 0 15,0 0 0-15,0 0 0 0,0 0 0 0,0 0 0 16,4 0 0-16,-4 0 0 0,9 3 1 0,-9-3-1 0,8 5 0 15</inkml:trace>
  <inkml:trace contextRef="#ctx0" brushRef="#br0" timeOffset="64999.75">7343 10454 12 0,'0'0'0'0,"0"0"0"0,0 4 0 0,0-4 0 0,0 0 0 16,0 0 0-16,0 0 0 0,0 0 0 0,0 0 0 16,0 0 0-16,0 0 0 0,0 0 0 0,0 0 0 15,0 0 0-15,0 0 0 0,0 0 0 0,0 0 0 16,0 0 0-16,0 0 1 0,0 0 0 0,0 0 1 0,0 0-1 15,0 0 2-15,0 0 6 0,0 0 0 0,0 0 0 16,0 0 1-16,0 0 7 0,0 0-1 0,0 0 1 16,0 0 0-16,0 0 6 0,0 0-1 0,0 0 0 15,0 2 1-15,0-2 6 0,0 3 0 0,0-3 0 16,0 3 1-16,0-3-5 0,-4 4 2 0,4-4 0 16,-1 3 0-16,1-3-2 0,0 6 0 0,0-6-1 15,-6 1 2-15,6-1-2 0,0 2-1 0,0-2 1 16,-2 0 0-16,2 0 1 0,0 0 0 0,0 0-1 15,-4 0 2-15,4 0 1 0,-2 0 1 0,2 0-1 16,0 0 1-16,0 0-4 0,-5 2-1 0,5-2 1 0,0 3 1 16,0-3-6-16,0 4 1 0,0-4 0 0,0 3 0 15,0-3-3-15,0 2 1 0,0-2-1 0,0 0 1 16,0 0-4-16,0 0 2 0,0 0 0 0,0 0 0 16,0 0-1-16,-4 0 1 0,4 0 0 0,0 0 1 0,0 0-3 15,0 0 2-15,0 0-2 0,0 0 2 16,0 0-3-16,0 0 0 0,0 0 0 0,0 0 1 0,0 0-5 15,-2 0 1-15,2 0-1 0,0 0 1 0,0 0-2 16,0 0 0-16,0 0 0 0,0 0 0 0,0 0-3 0,0 0 1 16,0 0-1-16,-2 0 1 0,2 0 2 15,-3 0 0-15,3 0 0 0,0 0-1 0,0 0 1 0,0 0 1 16,0 0-1-16,0 0 1 0,0 0 0 0,0 0 0 16</inkml:trace>
  <inkml:trace contextRef="#ctx0" brushRef="#br0" timeOffset="65866.2">19007 10586 954 0,'2'0'0'0,"-2"0"0"0,2 0 0 0,-2 0 4 0,0 0-1 0,0 0 1 16,0 0 0-16,0 0 7 0,0 0 2 0,0 0-1 16,0 0 0-16,0 0-6 0,0 0 1 0,0 0-2 15,5-5 2-15,-5 5-7 0,6-4 0 0,-6 4 0 16,11-3 0-16,-11 3-1 0,13-9 1 0</inkml:trace>
  <inkml:trace contextRef="#ctx0" brushRef="#br0" timeOffset="74783.23">6076 12849 12 0,'6'2'0'0,"-6"-2"0"0,9 9 0 0,-9-9 0 0,13 5 0 16,-13-5 0-16,17 5 0 0,-17-5 0 0,30 2 0 15,-30-2 0-15,31 0 0 0,-31 0 0 0,32 0 0 16,-32 0 0-16,30 0 0 0,-30 0 0 0,31 0 0 16,-12 0 0-16,-4 0 0 0,2 0 0 0,1-2 0 15,-1 2 0-15,-4 0 0 0,2-2 0 0,2 2 0 16,2 0 0-16,1-1 0 0,4-1 0 0,2-1 0 0,-1 1 0 15,-3-5 0-15,2 0 0 0,-3 0 0 0,-3 0 0 16,1-2 0-16,1 1 0 0,-1-1 0 0,3 2 0 16,-3 4 0-16,0 1 0 0,-1-1 0 0,1-1 0 15,0-1 0-15,-5 0 0 0,3 1 0 0,-4-3 0 16,4 2 0-16,-2 0 0 0,4-2 0 0,3 4 0 0,-3 1 0 16,5 0 0-16,2-1 0 0,-2 1 0 0,2 2 0 15,-7 2 0-15,1-1 0 0,3 3 0 0,-5 1 0 16,3 2 0-16,1 2 0 0</inkml:trace>
  <inkml:trace contextRef="#ctx0" brushRef="#br0" timeOffset="74986.45">7511 12905 12 0,'18'2'0'0,"1"4"0"0,-6-4 0 0,-2 2 0 16,-9-1 0-16,6-1 0 0,3-2 0 0,7-4 0 15,3 1 0-15,1-1 0 0,-3 4 0 0,0 0 0 0,-1-3 0 16,1 1 0-16,-1 1 0 0,-3-1 0 0,2-2 0 15,2 1 0-15,1-1 0 0,3 3 0 0,1-5 0 16,0 3 0-16,-3 0 0 0,-3-4 0 0,-1 1 0 16,2 3 0-16,-1 0 0 0,1 1 0 0,-1-3 0 15,1 1 0-15,0 1 0 0,-1-1 0 0,1 1 0 16,0 1 0-16,-1 2 0 0,1-5 0 0,0 3 0 0</inkml:trace>
  <inkml:trace contextRef="#ctx0" brushRef="#br0" timeOffset="75302.57">9629 12797 12 0,'15'0'0'0,"-15"0"0"0,32-3 0 0,-32 3 0 16,22-3 0-16,-22 3 0 0,25-2 0 0,-7 4 0 15,3-1 0-15</inkml:trace>
  <inkml:trace contextRef="#ctx0" brushRef="#br0" timeOffset="75433.36">10444 12763 12 0,'14'-2'0'15,"9"-1"0"-15,-5-1 0 0,-4 2 0 0,-3-4 0 0,2 0 0 16,5-1 0-16,1 2 0 0,5 0 0 0,0 2 0 15,-3-4 0-15,3 1 0 0,0 1 0 0</inkml:trace>
  <inkml:trace contextRef="#ctx0" brushRef="#br0" timeOffset="75599.77">11185 12669 12 0,'28'-1'0'0,"-4"-1"0"16,-5 2 0-16,-10-3 0 0,-3 1 0 0,5-2 0 15,2 1 0-15,8-1 0 0,3 3 0 0,4-1 0 16,-6 0 0-16,6 2 0 0,-4-5 0 0,2 3 0 15,-1 1 0-15,-1-3 0 0,-2 1 0 0,1-1 0 0,1 2 0 16,-4 2 0-16,3 0 0 0,-1-3 0 0,0 3 0 16,3 3 0-16,-5-3 0 0,4 0 0 15,1 0 0-15,-1 0 0 0,0 0 0 0</inkml:trace>
  <inkml:trace contextRef="#ctx0" brushRef="#br0" timeOffset="75816.95">12052 12588 12 0,'7'-5'0'0,"6"1"0"0,0 3 0 0,0-1 0 15,2-1 0-15,-2 1 0 0,6-5 0 0,-1 2 0 16,1-1 0-16,0 3 0 0,1 1 0 0,3-1 0 15,-3-2 0-15,4 3 0 0,0 2 0 0,-3 0 0 0,1 0 0 16,1 0 0-16,-1 5 0 0,2 2 0 0,-5 2 0 16,5-6 0-16,-3 2 0 0,-1 1 0 0,2-3 0 15,-3 0 0-15,0 1 0 0,1 1 0 0,3 0 0 16,-5-1 0-16,1-3 0 0,1 1 0 0,3 0 0 16,-5 0 0-16,3 1 0 0,-3 2 0 0,1-3 0 15,0 2 0-15,1-1 0 0,3 0 0 0,-5 1 0 16,3-1 0-16,1 1 0 0,-3-1 0 0,-1 1 0 0,1-1 0 15,0 1 0-15,-5-1 0 0,9 2 0 0,-5 1 0 16,1-3 0-16,0 0 0 0,-4 3 0 0</inkml:trace>
  <inkml:trace contextRef="#ctx0" brushRef="#br0" timeOffset="77833.13">17589 12761 12 0,'21'0'0'0,"5"2"0"16,-8-2 0-16,-3-2 0 0,-3 0 0 0,2 1 0 15,5-1 0-15,3 0 0 0,8 0 0 0,-2-1 0 16,2 1 0-16,0-1 0 0,0-1 0 0,1 3 0 15,-3-1 0-15,2 0 0 0,0 0 0 0,-2 1 0 0,0 1 0 16,0-4 0-16,0 1 0 0,-2-1 0 16,0 3 0-16,2-5 0 0,-6 1 0 0,2 0 0 0,-1 0 0 15,1 0 0-15,0-1 0 0,2 3 0 0,2 1 0 16,6 1 0-16,-3-1 0 0,1 0 0 0,-2-1 0 0,-6-1 0 16,-2 1 0-16,3 1 0 0,-1-3 0 0,0 3 0 15,0 0 0-15,1 1 0 0,-1-1 0 16,0 2 0-16,2 2 0 0,-4-2 0 0,3-2 0 0,-1-2 0 15,2 3 0-15,0-1 0 0,0 2 0 0,-3 0 0 16,1-2 0-16,-2 2 0 0,2 2 0 0,-5 0 0 16,1-2 0-16,1 0 0 0,-1 0 0 0,3 0 0 15,1 0 0-15,-2 0 0 0,1-2 0 0,-1 2 0 16,-1 0 0-16,-1-2 0 0,-1 2 0 0,-1 0 0 0,1 0 0 16,0 0 0-16,-1 0 0 0,1 0 4 0,1 0 2 15,1-3 0-15,1 3-1 0,4 3 9 0,0-3 0 16,-1 0 1-16,-3 0-1 0,-1 0 8 0,-3 0-1 15,1 0 0-15,-1 2 1 0,3 0-8 0,-1-1 2 16,1 1 0-16,3 0-1 0,0-2-3 0,2 0 0 0,1 0 0 16,-3-2 1-16,0 0-5 0,0 1-1 0,-1 1 1 15,-1 0 1-15,-2 0-3 0,3 0-1 0,1 0 1 16,-4 0 1-16,3 0-3 0,-3 0 1 0,1 0-1 16,1 0 1-16,2 0 1 0,1 0 2 0,-3-2 0 15,0 0 0-15,3 2 0 0,1-5 0 0,0 3 0 16,0 2 1-16,-2 0 1 0,0-1 0 0,0 1 0 15,1 0 0-15,-1 0 0 0,0 0 0 0,-1 1 0 16,1 3 0-16,4 1-1 0,-2-2 1 0,0-1 1 16,-2-2-1-16,-2-2-5 0,1 1 2 0,1 1 0 15,0-2-1-15,-1 0-2 0,-1 2 0 0,2 0 0 16,0 0 0-16,1-3-2 0,-1 3 1 0,2 0-1 0,0 0 1 16,2 0-2-16,-6 0 2 0,3 0-2 0,-1 0 1 15,0 3-1-15,4-1 0 0,0 0 0 0,-2-1 2 16,-2 1 0-16,-1 0 0 0,1 1 1 0,4 1-1 0,2 1 3 15,-1 2-1-15,1-2 1 0,0-1 0 0,2-3 1 16,1 1 1-16,-1 0 0 0,-2-2 0 0,-1 0-1 16,-1-2-1-16,0 0 1 0,2 1 0 0,0-1-2 15,0 0 2-15,0 2-1 0,1-5 1 0,3 1-2 0,-2 1 1 16,-1 0-1-16,1-1 1 0,0 2-4 0,-3 1 2 16,1-1-1-16,0-2 0 0,0 3-2 0,0 1 2 15,-1-4-1-15,-1 1 0 0,0-1 0 0,2 1 1 16,0-1-1-16,0-1 0 0,0 0-1 0,-1 2 2 15,-1 1-1-15,0 0 0 0,0 0-1 0,0-1 1 16,0 1 1-16,0-1-1 0,2-3-1 0,0 0 1 16,-2 0-1-16,-2 3 2 0,-2 1-2 0,-2 0 1 0,3 1 0 15,-1-3 0-15,2 1 0 0,-2-1 0 16,0 3-1-16,-1-1 1 0,-1 0-1 0,0 0 2 0,1 1-1 16,-1 1 0-16,2-4-1 0,1 2 1 0,-3 2 0 15,-2 0 0-15,-3-1-1 0,-2-1 1 0,0 2-1 16,0 0 2-16,4 0-1 0,1 0 1 0,-1 0 1 15,-1 0-1-15,-1 0 0 0,0 0 2 0,1 0-1 16,1 0 1-16,2 0-1 0,-3 0 1 0,3 0-1 0,-1 0 1 16,1 2-2-16,-3 1 2 0,3 1-2 0,-1-3 1 15,1 1-1-15,-1 0 0 0,1 1-1 0,-1 1 2 16,3-2-3-16,1 1 0 0,-2 0 0 0,-1-1 0 16,-3 0-1-16,-1 0 0 0,2 1 0 0,1 1 1 15,1-3-1-15,-1 1 0 0,1 0 0 0,1-1 0 0,2-1 0 16,1-1 0-16,-5-1 0 0,2 2 0 0,1 2-1 15,-1 1 1-15,2 1-1 0,1-1 1 0,-1 2-2 16,0 2 1-16,0-2-2 0,-1-1 2 16,-1-1-1-16,0 1 0 0,1-1-1 0,1 1 1 0,2-1-1 15,0 1 0-15,-2-3-1 0,-1 3 2 0,-3-1-1 16,-1 1 0-16,3 1 1 0,1-2 0 0,1 3 0 16,0-1-1-16,-5-2 1 0,-1 2 0 0,1 1 0 0,-1-1-1 15,3 0 1-15,-1 0 1 0,3 2-1 0,-1 0 1 16,-3-2-2-16,-1 0 2 0,1-1-1 0,0-1 0 15,-4 1 0-15,0-1 0 0,-1 2 0 0,1-3 1 16,8 2-1-16,-3-3 1 0,1 1-2 0,1 0 2 16,2 0 0-16,1-2 0 0,-1-2 0 0,0 0 0 0,-4 2 0 15,-1-2 1-15,-2 2-1 0,1 0 1 0,5-1-2 16,-3 1 2-16,3 0-1 0,-3 0 1 0,-1 0 0 16,-1 0 0-16,1 0-3 0,0 0 1 0,-8 0-1 15,0 0 1-15,0 0-5 0,-1-2 2 0,3 2-1 16,-2-2 1-16,2 2-5 0,0 0-1 0,13-2 1 15,0 2 0-15,0 0-5 0,2 0 0 0,-11 0 0 16,0 2 1-16,-1 0-8 0,-1 0 1 0,-2-1 0 16,0 1-1-16,0 0-1 0,0-2 0 0</inkml:trace>
  <inkml:trace contextRef="#ctx0" brushRef="#br0" timeOffset="103616.4">19039 12744 12 0,'0'0'0'0,"0"0"0"0,0 0 0 15,0 0 0-15,5 0 0 0,-5 0 0 0,4 0 0 16,-4 0 0-16,4 0 0 0</inkml:trace>
  <inkml:trace contextRef="#ctx0" brushRef="#br0" timeOffset="104502.01">19015 12649 12 0,'0'0'0'16,"0"0"0"-16,0 0 0 0,0 0 0 0,0-4 0 15,0 4 0-15,0-3 0 0,0 3 0 0,0-4 0 16,0 4 0-16,0-3 0 0,0 3 0 0,0-4 0 0,0 4 0 16,-6-3 0-16,6 3 0 0,-4-9 0 15,4 9 0-15,-3-10 0 0,3 10 0 0,-4-11 0 0,4 11 0 16,-2-6 0-16,2 6 0 0,-6-6 0 0,6 6 0 16,0-7 0-16,0 7 0 0,-3-6 0 0,3 6 0 15,-4-13 0-15,4 13 0 0,-4-10 0 0,4 10 0 16,0-12 0-16,0 12 0 0,0-10 0 0,0 10 0 15,0-11 0-15,0 11 0 0,0-10 0 0,0 10 0 0,0-11 0 16,0 11 0-16,0-12 0 0,0 12 0 0,6-17 0 16,-6 17 0-16,2-16 0 0,-2 16 0 0,0-13 0 15,0 13 0-15,2-14 0 0,-2 14 0 0,7-14 0 16,-7 14 0-16,0-11 0 0,0 11 0 0,0-13 0 0,0 13 0 16,0-14 0-16,0 14 0 0,0-16 0 0,0 16 0 15,0-17 0-15,0 17 0 0,4-21 0 0,-4 21 0 16,7-21 0-16,-7 21 0 0,8-20 0 0,-8 20 0 15,5-19 0-15,-5 19 0 0,4-19 0 0,-4 19 0 16,0-21 0-16,0 21 0 0,0-23 0 0,0 23 0 16,0-29 0-16,0 29 0 0,0-30 0 0,0 30 0 0,9-20 0 15,-9 20 0-15,6-19 0 0,-6 19 0 16,-4-18 0-16,4 18 0 0,-2-12 0 0,2 12 0 0,0-12 0 16,0 12 0-16,-5-15 0 0,5 15 0 0,-4-21 0 15,4 21 0-15,0-26 0 0,0 26 0 0,0-28 1 16,0 28-1-16,0-28 1 0,0 28 2 0,0-31 1 15,0 31-1-15,4-31 1 0,-4 31 1 0,2-26 2 16,-2 26 0-16,0-24-1 0,0 24-5 0,-2-17 2 0,2 17-2 16,-4-21 1-16,4 21-2 0,0-21 0 0,0 21 0 15,0-24 0-15,0 24 0 0,0-24 0 0,0 24 0 16,0-23 0-16,0 23-1 0,0-19 1 0,0 19 0 16,0-17 0-16,0 17-1 0,0-19 1 0,0 19 0 15,0-18 0-15,0 18-1 0,9-17 1 0,-9 17 0 16,8-17 0-16,-8 17-1 0,0-12 1 0,0 12 0 15,-4-14 0-15,4 14-2 0,-4-14 2 0,4 14 0 16,0-17 0-16,0 17-1 0,-3-19 1 0,3 19 0 16,0-21 0-16,0 21-1 0,0-17 1 0,0 17 0 15,-2-18 0-15,2 18-1 0,0-17 1 0,0 17 0 16,-4-16 0-16,4 16-1 0,-4-12 1 0,4 12 0 0,-4-17 0 16,4 17-1-16,-5-21 1 0,5 21 0 0,-2-21 0 15,2 21-1-15,0-20 1 0,0 20 0 0,-4-26 0 0,4 26-1 16,-5-35 1-16,3 18 0 0,2 3 0 0,4 4-1 15,1 1 1-15,3 0 0 0,-7-1 0 0,1 1-2 16,0 1 2-16,0-1 0 0,0-3 0 0,0-2-1 16,0 0 1-16,0 2 0 0,1 2 0 0,-1-1-1 0,4 1 1 15,-1 0 0-15,-3-1 0 0,-2 1 0 0,-2-1 0 16,2-1 0-16,2-2 0 0,2-1 0 0,-2-1 0 16,0-1 0-16,-2 3 0 0,0 2 0 0,-2 2 0 15</inkml:trace>
  <inkml:trace contextRef="#ctx0" brushRef="#br0" timeOffset="107832.26">19097 12631 12 0,'0'2'0'0,"0"-2"0"0,0 2 0 0,0-2 0 0,0 0 0 0,0 0 0 0,0 0 0 16,0 0 0-16,0 0 0 0,0 0 0 0,0 0 0 0,0 0 0 16,0 0 0-16,0 0 0 0,0 0 0 0,0 0 0 15,0 0 0-15,0 0 0 0,0 0 0 0,0 0 0 16,0 0 0-16,0 0 0 0,0 0 0 0,0 0 0 0,0 0 0 15,0 0 0-15,-4 7 0 0,4-7 0 0,-4 7 0 16,4-7 0-16,-4 7 0 0,4-7 0 0,-3 5 0 16,3-5 0-16,-8 7 0 0,8-7 0 0,-7 5 0 15,7-5 0-15,-8 7 0 0,8-7 0 0,-11 8 0 16,11-8 0-16,-13 16 0 0,13-16 2 0,-15 10 1 0,15-10 1 16,-15 11-1-16,15-11 11 0,-9 14 0 15,9-14 1-15,-9 13-1 0,9-13 10 0,-15 13 0 0,15-13-1 16,-13 10 1-16,13-10 5 0,-6 10 0 15,6-10 0-15,-5 6 2 0,5-6-1 0,-4 3 1 0,4-3 1 16,-8 3-1-16,8-3-2 0,-7 4 0 16,7-4 1-16,-8 5-1 0,8-5-6 0,-7 2 2 0,7-2 0 15,-4 2-1-15,4-2-2 0,-3 0-1 0,3 0 0 16,-4 0 2-16,4 0-6 0,0 0-1 0,0 0 1 0,0 0 0 16,0 0-3-16,0 0-1 0,0 0 1 0,0 0 0 15,0 0-6-15,0 0 1 0,0 0-1 0,0 0 1 16,0 0-5-16,0 0 2 0,0 0-2 0,0 0 2 15,0 0-4-15,0 0 2 0,0 0-1 0,0 0 0 16,0 0-2-16,0-2 2 0,0 2-2 0,0-2 1 0,0 2-2 16,4-5 1-16,-4 5 0 0,5-4 0 0,-5 4 1 15,6-3-1-15,-6 3 0 0,7-5 0 0,-7 5-1 16,8-7 1-16,-8 7 0 0,7-7 0 0,-7 7-1 16,8-5 0-16,-8 5 0 0,7-5 0 0,-7 5-1 15,7-4 1-15,-7 4 0 0,4-3 0 0,-4 3-2 16,4-4 0-16,-4 4-1 0,4-2 1 0,-4 2-1 0,3-3-1 15,-3 3 1-15,4 3 0 0,-4-3-1 0,4 0 1 16,-4 0 0-16,2-5-1 0,-2 5 3 0,0 0 0 16,0 0 0-16,0 0 1 0,0 0 0 0,0-1 0 15,0 1 0-15,0-2 0 0,0 2 0 0,0 0 0 16,0 0 0-16,0 0 0 0,0 0 0 0,0 0 1 16,0 0-1-16,0 0 1 0,0 0-1 0,3-2 1 0,-3 2 0 15,6 0 1-15,-6 0-2 0,2-3 1 0,-2 3-1 16,4 0 1-16,-4 0-1 0,3-4 0 0,-3 4 0 15,6-3 1-15,-6 3-1 0,13-4 1 0,-13 4-1 16,9-3 1-16,-9 3-1 0,8-5 1 0,-8 5-1 16,7-6 1-16,-7 6 0 0,8-7 2 0,-8 7-2 15,5-3 1-15,-5 3 4 0,9-5-1 0,-9 5 1 16,2-5 1-16,-2 5 4 0,4-4 0 0,-4 4 0 16,4-3 1-16,-4 3 2 0,4-4 1 0,-4 4-1 15,5 0 1-15,-5 0 3 0,2-1 0 0,-2 1 0 0,4 0 1 16,-4 0-2-16,3-4 0 0,-3 4-1 0,4 0 1 15,-4 0-3-15,6 0 0 0,-6 0 1 0,0 0-1 16,0 0-2-16,0 0-1 0,0 0 0 0,0 0 0 16,0 0 2-16,0 0-1 0,0 0 0 0,0 0 2 15,0 0-6-15,0 0 0 0,0 0-1 0,0 0 2 16,0 0-2-16,0 0 0 0,0 0 0 0,0 0 0 0,0 0 1 16,0 0 0-16,0 0 0 0,0 0 1 0,0 0-1 15,0 0 0-15,0 0 0 0,0 0 0 0,0 0-2 16,0 0 1-16,0 0 0 0,0 0-1 0,0 0-1 0,0 0 0 15,0 0 1-15,0 0 0 0,0 0-1 0,0 0 1 16,0 0-1-16,0 0 1 0,0 0-1 0,-6 0 0 16,6 0 1-16,-4 0-1 0,4 0 1 0,0 0 0 15,0 0-1-15,-1 0 2 0,1 0-1 0,0 0-1 16,0 0 1-16,-2 4 1 0,2-4-2 0,0 5 1 16,0-5-1-16,-4 3 1 0,4-3-2 0,-2 4 2 15,2-4 0-15,-5 5-1 0,5-5 0 0,-4 2 0 0,4-2 0 16,-4 3 0-16,4-3 0 0,0 3-1 0,0-3 1 15,-4 2 1-15,4-2-3 0,-2 0 1 0,2 0 0 16,-3 0 0-16,3 0 0 0,-4 0-1 0,4 0 0 16,0 0 1-16,0 0-2 0,0 0 1 0,0 0 0 15,0 0 0-15,0 0-1 0,0 0 2 0,0 0-2 16,0 0 1-16,0 0-1 0,0 0 1 0,0 0-1 16,0 0 0-16,0 0-1 0,0 0 2 0,0 0-1 15,0 0 0-15,0 0-1 0,0 0 0 0,0 0 0 16,0 0 2-16,0 0-3 0,0 0 1 0,0 0 0 0,0 0 0 15,0 0-1-15,0 0 0 0,0 0 0 0,0 0 1 16,0 0-1-16,0 0 0 0,0 0 0 0,0 0 0 0,0 0-1 16,0 0 1-16,0 0 0 0,0 0 0 0,0 0-1 15,0 0 0-15,0 0 0 0,0 0 1 0,0 0-1 16,0 0-1-16,0 0 1 0,0-3 0 0,0 3 0 16,2-2 0-16,-2 2 0 0,0 0 0 0,0 0-2 15,0 0 2-15,0 0 0 0,2-3 0 0,-2 3-1 16,3-2 1-16,-3 2 0 0,2-4-1 15,-2 4 1-15,4-1 0 0,-4 1 0 0,0 0 0 0,0 0-1 0,0 0 1 16,0 0-1-16,2-4 1 0,-2 4-1 16,2-2 1-16,-2 2 0 0,0 0 0 0,0 0-3 0,0 0 1 15,0 0 0-15,0 0-1 0,0 0-1 0,0 0-1 16,0 0 0-16,0-1 1 0,0 1-4 0,0 0 1 16,0 0 0-16,0-2 0 0,0 2 0 0,2 0 1 15,-2 0-1-15,0-2 0 0,0 2 2 0,0 0 1 0,0 0-1 16,0 0 2-16,0 0 0 0,0 0 1 0,0 0-1 15,0 0 1-15,0 0 0 0,0 0 0 0,0 0 1 16,0 0 0-16,0 0 0 0,0 0-1 0,0 0 1 16,0 0 1-16,0 0-1 0,0 0 0 0,0 0-1 15,0-1 1-15,0 1 0 0,0-2 0 0,0 2-1 16,0 0 2-16,0 0-1 0,0 0 1 0,0 0-1 16,0 0 1-16,0 0-2 0,0 0 2 0,0 0 0 15,0 0 0-15,0 0 0 0,0 0 0 0,0 0 0 16,0 0-1-16,0 0 1 0,0 0 0 0,0 0 0 0,0 0 1 15,0 0-1-15,0 0 0 0,0 0 0 16,0 0 1-16,0 0-3 0,0 0 1 0,0 0 0 0,0 0 0 16,0 0-4-16,0 0 2 0</inkml:trace>
  <inkml:trace contextRef="#ctx0" brushRef="#br0" timeOffset="108633.36">19052 10565 12 0,'0'0'0'0,"0"0"0"0,0 0 0 16,0 0 4-16,7 0 2 0</inkml:trace>
  <inkml:trace contextRef="#ctx0" brushRef="#br0" timeOffset="109349.84">19108 10549 12 0,'0'-1'0'0,"0"1"0"0,7 0 0 0,-7 0 0 0,6 0 0 16,-6 0 0-16,5-2 0 0,-5 2 0 0,4 0 0 15,-4 0 0-15,4 0 0 0,-4 0 0 16,4 0 0-16,-4 0 0 0,0 0 0 0,0 0 0 0,0 0 0 16,0 0 0-16,0 0 0 0,0 0 0 0,0 0 0 15,0 0 0-15,0 0 1 0,0 0 12 0,0 0 1 16,0 0-1-16,0 0 1 0,0 0 17 15,0 0 2-15,0 0-2 0,0 0 2 0,0 0-1 0,0 0 2 16,0 0 0-16,0 0-1 0,0 0-4 0,0 0 2 0,0 0-1 16,0 0 0-16,0 0-6 0,-2 0 1 15,2 0-1-15,-4 0 1 0,4 0-4 0,-4 0 1 0,4 0-1 16,-2 0 0-16,2 0-5 0,0 0 1 0,0 0 0 16,0 3 0-16,0-3-4 0,0 4 0 0,0-4 1 15,0 3 0-15,0-3-3 0,0 4 0 0,0-4-1 16,0 0 1-16,0 0-3 0,-3 0 1 0,3 0 0 15,0 0 0-15,0 0-2 0,0 0 1 0,0 0-2 0,0 0 2 16,0 0-2-16,0 0 0 0,0 0 1 0,0 0 0 16,0 0 1-16,0 0 0 0,0 0-1 0,0 0 1 15,0 0 1-15,0 0 0 0,0 0 0 0,0 0 1 16,0 0-1-16,3-2 1 0,-3 2-1 0,2-2 2 0,-2 2-3 16,4 0 3-16,-4 0-2 0,4-1 1 0,-4 1 3 15,3-2 2-15,-3 2-1 0,6 0 1 0,-6 0 1 16,0 0-1-16,0 0 1 0,0 0 1 0,0 0 1 15,0 0 1-15,0 0 0 0,0 0 0 0,0 0 1 16,0 0 2-16,0 0-2 0,0 0 1 0,0 0-3 0,0 0 0 16,0 0 0-16,0 0 1 0,0 0-4 15,0 0 0-15,0 0 0 0,0 0 1 0,0 0-4 0,0 0 1 16,0 0 0-16,0 0 0 0,0 0-2 0,0 0 1 16,0 0-1-16,0 0 0 0,0 0-2 0,0 0 0 15,0 0 0-15,0 0 1 0,0 0-3 0,0 0 0 16,0 0-1-16,0 0 1 0,0 0-2 0,0 0 0 15,0 0 1-15,0 0-1 0,0 0-1 0,-4 0 0 16,4 0 0-16,0 0 0 0,0 0 0 0,0 0-1 0,0 0 0 16,0 0 2-16,0 0-3 0,-2 0 1 0,2 0 1 15,0 0-1-15,0 0-1 0,-3 0 1 0,3 0-1 16,-4 0 1-16,4 0-1 0,0-4 1 0,0 4-1 16,-2 0 0-16,2 0-1 0,-2 0 0 0,2 0 1 15,-2 0 0-15,2 0-1 0,0 0 0 0,0 0 0 16,-3 0 0-16,3 0-1 0,0 0 1 0,0 0 0 15,-2 0 1-15,2 0-2 0,-2-1 1 0,2 1 0 16,-2 0 0-16,2 0 0 0,-2 0 0 0,2 0 0 16,0 0 0-16,0 0-1 0,-4 0 2 0,4 0-1 15,-3 0 0-15,3 0 0 0,0 0 0 0</inkml:trace>
  <inkml:trace contextRef="#ctx0" brushRef="#br0" timeOffset="111761.53">18897 11164 12 0,'6'3'0'0</inkml:trace>
  <inkml:trace contextRef="#ctx0" brushRef="#br0" timeOffset="112566.82">18884 11245 12 0,'2'2'0'0,"-2"-2"0"0,6 7 0 0,-6-7 0 0,3 5 0 16,-3-5 0-16,4 12 0 0,-4-12 0 16,4 14 0-16,-4-14 0 0,4 12 0 0,-4-12 0 0,0 10 0 15,0-10 0-15,0 11 0 0,0-11 0 0,0 14 0 16,0-14 0-16,5 14 0 0,-5-14 0 0,6 19 0 16,-6-19 0-16,3 19 0 0,-3-19 0 0,8 17 0 0,-8-17 0 15,5 22 0-15,-5-22 0 0,8 21 0 0,-8-21 0 16,4 17 0-16,-4-17 0 0,7 21 0 0,-7-21 0 15,6 21 0-15,-6-21 0 0,2 28 0 0,-2-28 0 16,3 24 0-16,-3-24 0 0,8 26 0 0,-8-26 0 16,5 26 0-16,-5-26 0 0,4 21 0 0,-4-21 0 15,4 20 0-15,-4-20 0 0,4 21 0 0,-4-21 0 16,3 26 0-16,-3-26 0 0,-2 33 0 0,2-33 0 0,-3 28 0 16,3-28 0-16,-4 20 0 0,4-20 0 15,0 23 0-15,0-23 0 0,-2 21 0 0,2-21 0 0,0 24 0 16,0-24 0-16,0 31 0 0,0-31 0 0,0 26 0 15,0-26 0-15,0 26 0 0,0-26 0 0,0 23 0 16,0-23 0-16,0 24 0 0,0-24 0 16,0 24 0-16,0-24 0 0,0 24 0 0,0-24 0 0,0 16 0 15,0-16 0-15,2 12 0 0,-2-12 0 0,7 9 0 16,-7-9 0-16,0 10 0 0,0-10 0 0,0 10 0 0,0-10 0 16,0 9 0-16,0-9 0 0,2 9 0 0,-2-9 0 15,8 5 0-15,-8-5 0 0,2 7 0 0,-2-7 0 16,0 12 0-16,0-12 0 0,-2 14 0 0,2-14 0 0,0 15 0 15,0-15 0-15,-2 12 0 0,2-12 0 0,0 12 0 16,0-12 0-16,-2 11 0 0,2-11 0 0,-6 10 0 16,6-10 0-16,-3 14 0 0,3-14 0 0,-6 12 0 15,6-12 0-15,-4 18 0 0,4-18 0 0,-3 13 0 16,3-13 0-16,-4 12 0 0,4-12 0 0,-4 11 0 0,4-11 0 16,-4 10 0-16,4-10 0 0,0 9 0 0,0-9 0 15,0 9 0-15,0-9 0 0,0 12 0 0,0-12 0 16,-1 15 0-16,1-15 0 0,-2 11 0 0,2-11 0 15,0 10 0-15,0-10 0 0,0 9 0 0,0-9 0 16,0 10 0-16,0-10 0 0,0 10 0 0,0-10 0 16,0 11 0-16,0-11 0 0,0 10 0 0,0-10 0 15,0 9 0-15,0-9 0 0,3 7 0 0,-3-7 0 16,6 7 0-16,-6-7 0 0,4 7 0 0,-4-7 0 16,2 7 0-16,-2-7 0 0,0 6 0 0,0-6 0 15,0 7 0-15,0-7 0 0,5 6 0 0,-5-6 0 16,8 3 0-16,-8-3 0 0,5 3 0 0,-5-3 0 0,8 4 0 15,-8-4 0-15,3 3 0 0,-3-3 0 0,4 4 0 16,-4-4 0-16,4 3 0 0,-4-3 0 0,4 4 0 0,-4-4 0 16,3 3 0-16,-3-3 0 0,4 4 0 0,-4-4 0 15,4 3 0-15,-4-3 0 0,4 2 0 0,-4-2 0 16,3 0 0-16,-3 0 0 0,0 0 0 0,0 0 0 16,0 0 0-16,0 0 0 0,0 0 0 0,0 0 0 15,0 0 0-15,0 0 0 0,0 0 0 0,0 0 0 16,0 0 0-16,0 0 0 0,0 0 0 0,0 0 0 0,0 0 0 15,0 0 0-15,0-5 0 0,0 5 0 0,4-14 0 16,-4 14 0-16,6-31 0 0,-5 8 0 16,1 1 0-16</inkml:trace>
  <inkml:trace contextRef="#ctx0" brushRef="#br0" timeOffset="113017.53">18852 11387 12 0,'4'-2'0'0,"-4"2"0"0,10-7 0 15,-10 7 0-15,3-12 0 0,-3 12 0 0,6-15 0 16,-6 15 0-16,9-18 0 0,-9 18 0 0,9-17 0 0,-9 17 0 16,10-10 0-16,-10 10 0 0,9-14 0 0,-9 14 0 15,13-30 0-15,-13 30 0 0,11-32 0 0,-3 14 0 16,1 3 0-16,0 3 0 0,-1-4 0 0,-1 2 0 15,-5-1 0-15,2 1 0 0,-2 2 0 0,0 1 0 0,0 3 0 16,-1-3 0-16,1-1 0 0,2 0 0 0,-2 0 0 16,2 0 0-16,-1 0 0 0,1-4 0 0,-2 2 0 15,2 2 0-15,-1 2 0 0,-1 1 0 0,0 0 0 16,0-1 0-16,0 0 0 0,2-1 0 0,-1 1 0 16,-1 0 0-16,0-3 0 0,0 0 0 0,0-1 0 15,0 0 0-15,-1 3 0 0,3 3 0 0,0-1 0 16</inkml:trace>
  <inkml:trace contextRef="#ctx0" brushRef="#br0" timeOffset="113050.75">19052 10714 12 0,'2'-4'0'0</inkml:trace>
  <inkml:trace contextRef="#ctx0" brushRef="#br0" timeOffset="113527.42">18936 11423 12 0,'6'2'0'0</inkml:trace>
  <inkml:trace contextRef="#ctx0" brushRef="#br0" timeOffset="114583.24">18944 11506 12 0,'2'0'0'0,"-2"0"0"0,7 7 0 16,-7-7 0-16,6 7 0 0,-6-7 0 0,2 12 0 0,-2-12 0 15,3 19 0-15,-3-19 0 0,4 13 0 16,-4-13 0-16,0 13 0 0,0-13 0 0,0 16 0 16,0-16 0-16,0 21 0 0,0-21 0 0,0 17 0 0,0-17 0 15,6 17 0-15,-6-17 0 0,5 19 0 0,-5-19 0 16,2 16 0-16,-2-16 0 0,0 17 0 0,0-17 0 15,0 12 0-15,0-12 0 0,0 14 0 0,0-14 0 16,0 14 0-16,0-14 0 0,6 14 0 0,-6-14 0 0,3 12 0 16,-3-12 0-16,0 14 0 0,0-14 0 0,0 14 0 15,0-14 0-15,0 14 0 0,0-14 0 0,0 20 0 16,0-20 0-16,0 18 0 0,0-18 0 0,0 19 0 16,0-19 0-16,0 20 0 0,0-20 0 0,-1 21 0 15,1-21 0-15,0 18 0 0,0-18 0 0,-4 17 0 16,4-17 0-16,0 14 0 0,0-14 0 0,0 14 0 15,0-14 0-15,0 12 0 0,0-12 0 0,0 14 0 16,0-14 0-16,2 13 0 0,-2-13 0 0,9 14 0 0,-9-14 0 16,0 14 0-16,0-14 0 0,-4 16 0 0,4-16 0 15,0 17 0-15,0-17 0 0,0 19 0 0,0-19 0 16,0 16 0-16,0-16 0 0,0 13 0 0,0-13 0 16,0 14 0-16,0-14 0 0,0 14 0 0,0-14 0 15,-3 14 0-15,3-14 0 0,0 14 0 0,0-14 0 16,-2 12 0-16,2-12 0 0,0 10 0 0,0-10 0 15,-4 11 0-15,4-11 0 0,-4 12 0 0,4-12 0 0,0 12 0 16,0-12 0-16,-2 10 0 0,2-10 0 0,0 11 0 16,0-11 0-16,0 10 0 0,0-10 0 0,-3 10 0 15,3-10 0-15,0 11 0 0,0-11 0 0,-4 14 0 16,4-14 0-16,0 10 0 0,0-10 0 0,-2 14 0 0,2-14 0 16,0 12 0-16,0-12 0 0,-2 12 0 0,2-12 0 15,0 12 0-15,0-12 0 0,0 12 0 0,0-12 0 16,-2 14 0-16,2-14 0 0,0 11 0 0,0-11 0 15,0 10 0-15,0-10 0 0,0 10 0 0,0-10 0 0,0 11 0 16,0-11 0-16,0 10 0 0,0-10 0 16,0 10 0-16,0-10 0 0,0 14 0 0,0-14 0 15,0 11 0-15,0-11 0 0,0 10 0 0,0-10 0 16,0 9 0-16,0-9 0 0,-2 7 0 0,2-7 0 0,-3 3 0 16,3-3 0-16,-4 4 0 0,4-4 0 0,0 3 0 15,0-3 0-15,-4 3 0 0,4-3 0 0,-3 4 0 16,3-4 0-16,-4 5 0 0,4-5 0 0,-4 2 0 0,4-2 0 15,-4 3 0-15,4-3 0 0,-3 4 0 0,3-4 0 16,0 3 0-16,0-3 0 0,-2 2 0 0,2-2 0 16,0 0 0-16,0 0 0 0,-4 0 0 0,4 0 0 15,-4 0 0-15,4 0 0 0,-2 0 0 0,2 0 0 16,-3 0 0-16,3 0 0 0,-2 0 0 0,2 0 0 16,-4-2 0-16,4 2 0 0,-4-3 0 0,4 3 0 15,-3-4 0-15,3 4 0 0,-2-3 0 0,2 3 0 16,-6-2 0-16,6 2 0 0,0-5 0 0,0 5 0 15,-2-4 0-15,2 4 0 0,0-6 0 0,0 6 0 16,0-13 0-16,0 13 0 0,0-13 0 0,0 13 0 0,0-13 0 16,0 13 0-16,0-20 0 0,0 20 0 0,0-21 0 15,0 21 0-15,0-21 0 0,0 21 0 16,8-22 0-16,-8 22 0 0,5-28 0 0,-5 28 0 0,4-28 0 16,-2 11 0-16,-2-2 0 0,0 2 0 0,2-2 0 15,3-2 0-15,3 0 0 0,-3 0 0 0,-3-1 0 0,-2-1 0 16,-2 1 0-16,2-1 0 0,0 1 0 0,0-4 0 15,-1 0 0-15,1 3 0 0,1-3 0 0,1 1 0 0,-2 2 0 16,0-1 0-16,0 3 0 0,0 0 0 16,0 0 0-16,4 2 0 0,-2 2 0 0,2 0 0 0,-1-4 0 15,1 4 0-15,2 1 0 0,-4-1 0 0,-1 3 0 16,3 0 0-16,0 0 0 0,-2 1 0 0,0-1 0 16,1-2 0-16,-3-1 0 0,0-2 0 0,0-2 0 15,0 2 0-15,0 3 0 0,6-3 0 0,0 2 0 16,-3 1 0-16,1 3 0 0,-2-1 0 0,0 2 0 15,0-2 0-15,-1 0 0 0,-1-2 0 0,-1 3 0 16,1 4 0-16,1 0 0 0,1 1 0 0,0 1 0 16,0-5 0-16,-2-1 0 0,0 5 0 0,0-4 0 15</inkml:trace>
  <inkml:trace contextRef="#ctx0" brushRef="#br0" timeOffset="115599.97">18953 11527 12 0,'6'5'0'0,"-6"-5"0"0,2 14 0 0,-2-14 0 0,0 14 0 0</inkml:trace>
  <inkml:trace contextRef="#ctx0" brushRef="#br0" timeOffset="116433.66">18940 11667 12 0,'0'2'0'0,"0"-2"0"0,0 11 0 0,0-11 0 0,-6 13 0 15,6-13 0-15,-7 28 0 0,7-28 0 0,-4 24 0 16,4-24 0-16,-2 21 0 0,2-21 0 0,4 16 0 15,-4-16 0-15,4 13 0 0,-4-13 0 0,2 14 0 16,-2-14 0-16,0 14 0 0,0-14 0 0,5 14 0 0,-5-14 0 16,6 16 0-16,-6-16 0 0,2 12 0 0,-2-12 0 15,0 12 0-15,0-12 0 0,5 10 0 0,-5-10 0 16,6 11 0-16,-6-11 0 0,4 10 0 16,-4-10 0-16,3 10 0 0,-3-10 0 0,4 11 0 0,-4-11 0 15,4 10 0-15,-4-10 0 0,4 9 0 0,-4-9 0 16,3 7 0-16,-3-7 0 0,0 7 0 0,0-7 0 15,0 7 0-15,0-7 0 0,0 12 0 0,0-12 0 16,0 12 0-16,0-12 0 0,0 10 0 0,0-10 0 16,0 11 0-16,0-11 0 0,2 13 0 0,-2-13 0 0,6 13 0 15,-6-13 0-15,0 15 0 0,0-15 0 16,0 9 0-16,0-9 0 0,2 14 0 0,-2-14 0 0,9 10 0 16,-9-10 0-16,0 14 0 0,0-14 0 15,0 10 0-15,0-10 0 0,0 14 0 0,0-14 0 16,0 10 0-16,0-10 0 0,0 14 0 0,0-14 0 0,0 12 0 0,0-12 0 15,0 9 0-15,0-9 0 0,0 12 0 0,0-12 0 16,0 7 0-16,0-7 0 0,0 7 0 0,0-7 0 16,0 12 0-16,0-12 0 0,0 12 0 0,0-12 0 15,0 12 0-15,0-12 0 0,0 16 0 0,0-16 0 16,0 12 0-16,0-12 0 0,4 12 0 0,-4-12 0 0,3 11 0 16,-3-11 0-16,0 8 0 0,0-8 0 0,0 7 0 15,0-7 0-15,0 5 0 0,0-5 0 0,6 7 0 16,-6-7 0-16,6 7 0 0,-6-7 0 0,0 7 0 15,0-7 0-15,0 7 0 0,0-7 0 0,3 9 0 16,-3-9 0-16,4 12 0 0,-4-12 0 0,0 12 0 16,0-12 0-16,0 12 0 0,0-12 0 0,0 12 0 15,0-12 0-15,0 21 0 0,0-21 0 0,0 15 0 16,0-15 0-16,6 18 0 0,-6-18 0 0,2 17 0 0,-2-17 0 16,0 19 0-16,0-19 0 0,0 19 0 0,0-19 0 15,0 19 0-15,0-19 0 0,0 11 0 0,0-11 0 16,0 10 0-16,0-10 0 0,3 10 0 0,-3-10 0 15,4 11 0-15,-4-11 0 0,0 7 0 0,0-7 0 16,0 7 0-16,0-7 0 0,0 3 0 0,0-3 0 16,0 3 0-16,0-3 0 0,0 4 0 0,0-4 0 15,0 3 0-15,0-3 0 0,0 6 0 0,0-6 0 16,0 0 0-16,0 0 0 0,0 0 0 0,0 0 0 0,0 0 0 16,0 0 0-16,0 0 0 0,0 0 0 0,0 0 0 15,0 0 0-15,-2-6 0 0,2 6 0 0,-2 0 0 0,2 0 0 16,-5-3 0-16,5 3 0 0,-4-4 0 0,4 4 0 15,-4-3 0-15,4 3 0 0,-4-3 0 0,4 3 0 16,0-7 0-16,0 7 0 0,-1-7 0 16,1 7 0-16,-4-16 0 0,4 16 0 0,-4-19 0 0,4 19 0 15,-4-19 0-15,4 19 0 0,-1-24 0 0,1 24 0 16,5-30 0-16,-5 30 0 0,2-33 0 0,-4 16 0 16,0 0 0-16,0-2 0 0,1 2 0 0,-1-4 0 15,0-2 0-15,0 3 0 0,2-1 0 0,0 0 0 16,0 0 0-16,2 0 0 0,0 1 0 0,0-1 0 0,-2-2 0 15,0 3 0-15,0 1 0 0,0-6 0 0,0 8 0 16</inkml:trace>
  <inkml:trace contextRef="#ctx0" brushRef="#br0" timeOffset="117684.04">18927 11468 12 0,'-2'11'0'0,"2"-11"0"0,-4 24 0 0,4-24 0 0,-5 19 0 0,5-19 0 16,-4 24 0-16,4-6 0 0,2 2 0 0,2 1 0 16,-1 0 0-16,-1-6 0 0,2 3 0 0,-2-1 0 15,0 0 0-15,-2 2 0 0,-2-3 0 0,2 1 0 16,0-3 0-16,0 2 0 0,0-2 0 0,0-1 0 15,2 0 0-15,1 0 0 0,-1-1 0 0,2 1 0 16,0-3 0-16,0 0 0 0,-1 1 0 0,5-1 0 16,-5-3 0-16,3 2 0 0,-2-2 0 0,-4-7 0 15,9 10 0-15,-1-5 0 0,-1 0 0 0,-3 2 0 16,-1 0 0-16,1 0 0 0,0 0 0 0,0 0 0 16,-1 2 0-16,1-4 0 0,0 2 0 0,0 1 0 15,-1 1 0-15,1 0 0 0,0-1 0 0,-1 1 0 0,1 1 0 16,0-1 0-16,0 1 0 0,-1 1 0 0,-1 1 0 15,2-3 0-15,1-2 0 0,-5 3 0 0,2 0 0 0,0 1 0 16,-2-1 0-16,0 2 0 0,0 0 0 0,0 2 0 16,2-2 0-16,2-3 0 0,0 0 0 0,-4-1 0 15,0 1 0-15,0-2 0 0,0-2 0 0,0-5 0 16,0 9 0-16,0-9 0 0,0 7 0 0,0-7 0 16,0 6 0-16,0-6 0 0,0 13 0 0,0-6 0 15,0-1 0-15,0 1 0 0,0 2 0 0,1 1 0 0,3 1 0 16,0-3 0-16,-2 1 0 0,0-2 0 15,-2 0 0-15,0 0 0 0,0 0 0 0,0 0 0 0,-2 0 0 16,2 0 0-16,0-1 0 0,-2 1 0 0,0 0 0 16,0 0 0-16,2-2 0 0,-4 2 0 0,1 0 0 15,3-7 0-15,-4 12 0 0,0-5 0 0,2 0 0 16,0 0 0-16,-1 0 0 0,1 0 0 0,0 0 0 16,-2 0 0-16,1 0 0 0,-1 0 0 0,0 0 0 15,4-7 0-15,-9 10 0 0,9-10 0 0,-11 10 0 0,11-10 0 16,-4 6 0-16,4-6 0 0,-2 3 0 0,2-3 0 15,-4 3 0-15,4-3 0 0,-3 0 0 0</inkml:trace>
  <inkml:trace contextRef="#ctx0" brushRef="#br0" timeOffset="133286.43">21925 15085 12 0,'0'2'0'0,"0"-2"0"0,0 7 0 0,0-7 0 0,-4 7 0 16,4-7 0-16,-3 7 0 0,3-7 0 16,0 5 0-16,0-5 0 0,0 2 0 0,0-2 0 0,0 0 0 15,0 0 0-15,0 0 0 0,0 0 0 0,0 0 0 16,0 0 0-16,0 0 0 0,0 0 0 0,0 0 0 15,0 0 0-15,0 0 0 0,0 0 0 0,0-2 0 16,0 2 0-16,0 0 0 0,0 0 0 0,0-3 0 16,0 3 0-16,0-4 0 0,0 4 0 0,0-3 0 0,0 3 0 15,0-4 0-15,0 4 0 0,0-3 0 0,0 3 0 16,1-4 0-16,-1 4 0 0,13-3 0 0,-13 3 0 16,14-5 0-16,-14 5 0 0,11-7 0 0,-11 7 0 15,9-7 0-15,-9 7 0 0,9-4 0 0,-9 4 0 16,8-3 0-16,-8 3 0 0,7-4 0 0,-7 4 0 15,8-3 0-15,-8 3 0 0,5-5 0 0,-5 5 0 16,4-4 0-16,-4 4 0 0,4-5 0 0,-4 5 0 16,3-2 0-16,-3 2 0 0,4-3 0 0,-4 3 0 15,4-4 0-15,-4 4 0 0,4-3 0 0,-4 3 0 16,3-2 0-16,-3 2 0 0,4-2 0 0,-4 2 0 16,2 0 0-16,-2 0 0 0,-2 0 1 0,2 0-1 0,0 0 1 15,0 0 1-15,0 0 2 0,0 0-2 0,0 0 1 16,0 0 1-16,0-1 0 0,0 1 0 0,0 0 0 0,0 0 2 15,-2 0 0-15,2 0 0 0,-2 0 1 0,2 0-1 16,-2-2 2-16,2 2-1 0,-3 0 1 0,3 0 5 16,-4-2 2-16,4 2-2 0,-2-1 2 0,2 1 4 15,-2 0 0-15,2 0 0 0,0 0 0 0,0 0 0 16,0 0 2-16,0 0-2 0,0 0 1 0,0 0-4 16,0 0 0-16,0 0 1 0,0 0 0 0,0 0-5 0,0 0 1 15,0 0-1-15,0 0 2 0,0 0-8 0,0 0 1 16,0 0 0-16,0 0-1 0,0 0-4 0,0 0 0 15,0 0 0-15,0 0 0 0,0 0-2 0,0 0 1 16,0 0-1-16,0 0 2 0,0 0-2 0,0 0 0 16,0 0 0-16,0 0 0 0,0 0 0 0,0 0 0 0,0 0 0 15,0 0 0-15,0 0 0 0,0 0 0 16,0 0 0-16,0 0 0 0,0 0 0 0,0 0 0 0,0 0 0 16,0 0 0-16,0 0 0 0,0 0 0 0,0 0 0 15,0 0 1-15,0 0 0 0,0 0 0 0,0 0 0 16,2 0 0-16,-2 0 1 0,11 0 2 0,-11 0-1 15,6 0 1-15,-6 0 0 0,4 0 1 0,-4 0-1 16,3 0 1-16,-3 0 0 0,4 0 2 0,-4 0-2 16,4 0 2-16,-4 0 0 0,4 0 0 0,-4 0-1 15,3 0 2-15,-3 0-1 0,4 0 1 0,-4 0 0 16,4-2 0-16,-4 2 1 0,3 0 0 0,-3 0-1 0,4-2 3 16,-4 2-2-16,4 0 0 0,-4 0 0 0,4-3 1 15,-4 3 1-15,2-4 1 0,-2 4-1 0,0 0 2 16,0 0-1-16,0-2 0 0,0 2 1 0,0 0 0 0,0 0-2 15,0 0 1-15,0 0-1 0,3 0 1 0,-3 0-5 16,4 0 1-16,-4 0 0 0,4 0 0 0,-4 0-4 16,3 0 1-16,-3 0-1 0,0 0 2 0,0 0-4 15,0 0 0-15,0 0 0 0,0 0 1 0,0 0-2 16,0 0 0-16,0 0 0 0,0 0 0 0,0 0-1 16,0 0 1-16,0 0-1 0,0 0 1 0,0 0-1 15,0-1 0-15,0 1 0 0,0 0 1 0,0 0-1 0,0 0 0 16,0 0 0-16,0 0 2 0,0 0-2 0,0 0 0 15,0 0 0-15,0 0 0 0,0 0 0 0,0 0 0 16,0 0 0-16,0 0 0 0,0 0 0 0,0 0 0 16,0 0 0-16,0 0 0 0,0 0 0 0,0 0 0 15,0 0 0-15,0 0 0 0,0 0 0 0,0-4 0 16,0 4 0-16,0-2 0 0,0 2 0 0,0-1 0 16,0 1 0-16,0 0 0 0,0 0 0 0,0 0 0 0,0 0 0 15,0 0 0-15,0 0 0 0,0-2 0 0,0 2 0 16,0 0 0-16,0 0 0 0,0 0 0 0,0 0 0 15,0 0 0-15,0 0 0 0,0 0 0 0,0 0 0 16,0 0 0-16,0 0 0 0,0 0 0 0,0 0 0 16,0 0 0-16,0 0 0 0,0 0 0 0,0 0 0 15,0 0 0-15,0 0 0 0,0 0 0 0,0 0 0 16,0 0 0-16,0 0-2 0,0 0 2 0,0 0 0 16,0 0 0-16,0 0-1 0,0 0 0 0,0 0 0 0,0 0 1 15,0 0-2-15,0 0 0 0,0 0-1 0,0 0 1 16,0 0-2-16,0 0 0 0,0 0 1 0,0 2 0 15,0-2-3-15,0 0 1 0,0 0 0 0,4 3 0 16,-4-3-4-16,8 4 2 0,-8-4-1 0,7 3 0 0,-7-3-3 16,8 0-1-16,-8 0 1 0,3 0 0 0,-3 0-12 15,4 0 2-15,-4 0 0 0,4 0-1 0,-4 0-7 16,3 0 0-16,-3 0 0 0,0 0 1 0,0 0-8 16,0 0 0-16,0 0 0 0,4 0 1 0,-4 0 11 0,4 0-1 15,-4 0 0-15,0 0 2 0,0 0 7 0,0 0 1 16,0 0 0-16,2 4 0 0,-2-4 5 0,2 1 0 15</inkml:trace>
  <inkml:trace contextRef="#ctx0" brushRef="#br0" timeOffset="156232.72">11722 12773 12 0,'0'0'0'0,"0"0"0"16,0 0 0-16,0 0 0 0,0-5 0 0,0 5 0 16,0 0 0-16,0 0 0 0,0-2 0 0,0 2 0 15,0 0 0-15,0 0 0 0,0 0 0 0,0 0 0 16,0 0 0-16,0 0 0 0,0 0 0 0,0 0 0 16,0 0 0-16,0 0 0 0,-4 0 0 0,4 0 0 15,0 0 0-15,0 0 0 0,0 0 0 0,0 0 0 16,0 0 0-16,0 0 0 0,-2 0 0 0,2 0 0 15,0 0 0-15,0 0 0 0,0 0 0 0,0 0 0 0,0-3 0 0,0 3 0 16,0-4 0-16,0 4 0 0,2-7 0 16,-2 7 0-16,8-13 0 0,-8 13 0 0,3-23 0 0,-3 23 0 15,8-26 0-15,-8 26 0 0,7-24 0 16,-7 24 0-16,9-24 0 0</inkml:trace>
  <inkml:trace contextRef="#ctx0" brushRef="#br0" timeOffset="157100.16">13984 11217 12 0,'5'14'0'0</inkml:trace>
  <inkml:trace contextRef="#ctx0" brushRef="#br0" timeOffset="159732.75">14138 11477 12 0,'2'9'0'0,"-2"-9"0"16,17 14 0-16,-17-14 0 0,9 8 0 0,-9-8 0 15,13 12 0-15,-13-12 0 0,19 19 0 0,-19-19 0 16,15 21 0-16,-15-21 0 0,6 21 0 0,-6-21 0 16,7 28 0-16,-1-9 0 0,1 1 0 0,1 3 0 15,-1 1 0-15,2 4 0 0,-3-1 0 0,-1-1 0 16,3 2 0-16,-2 2 0 0,-3-1 0 0,3 2 0 16,-1-5 0-16,1 2 0 0,0-1 0 0,-1 1 0 15,1 0 0-15,-1-2 0 0,3 1 0 0,-3 1 0 16,3 2 0-16,-3 1 0 0,1 2 0 0,0-2 0 15,1-2 0-15,2 1 0 0,1-1 0 0,-3 2 0 16,-1-1 0-16,1 1 0 0,1-2 0 0,1-1 0 16,-3 0 0-16,-3-2 0 0,3-1 0 0,3 1 0 15,1-1 0-15,3-3 0 0,1 1 0 0,0-3 0 0,-5 3 0 16,2-1 0-16,0 3 0 0,0-1 0 0,-1-2 0 0,-1-1 0 16,0 0 0-16,2 0 0 0,1-1 0 15,-1 1 0-15,2 0 0 0,2 0 0 0,2-4 0 0,-4 2 0 16,2-3 0-16,-1 1 0 0,-1 0 0 0,-1 1 0 15,1 1 0-15,0-6 0 0,-2 3 0 0,-2 0 0 16,-1-3 0-16,1 0 0 0,-3-1 0 0,1 0 0 0,4 0 1 16,-1 0-1-16,-1 0 1 0,0-1 7 0,0-1 0 15,1 2 0-15,-1 5 0 0,4-3 8 0,-2 5 1 16,4-1 0-16,-2 1 1 0,-2 0 3 0,1 1 1 16,1 3-1-16,-6-1 1 0,4 1 0 0,-5-1-1 15,1 3 0-15,1 2 1 0,1 3-6 0,4-1 1 16,-4 4 0-16,1-7 0 0,-1 2-5 0,0-2 1 0,-5 1-1 15,5 1 1-15,-3-2 0 0,0 0-1 0,1 2 1 16,1-6-1-16,3 2-1 0,-4-3 0 16,1 3 1-16,1 4-1 0,-5-2-2 0,1 2 0 0,5-1 0 15,-5 1 1-15,3 0-2 0,-1 1-1 0,1 1 1 16,-3-3 0-16,1-1-1 0,-1 2 0 0,3-2-1 16,-1 0 1-16,3-2 0 0,-3-1 1 0,4-3-2 15,-2-1 2-15,1 2-2 0,-5 0 1 0,-1 1-1 16,5 3 1-16,1-6-1 0,1 0 0 0,0 3 0 0,0 1 1 15,-1 1-4-15,1-3 2 0,0-1-2 16,-4 1 2-16,5 0-3 0,-5 0 1 0,4-1 1 16,0-1-1-16,-1-1-2 0,1-1 0 0,0 0 0 0,-2-3 1 15,1 0 0-15,-1-2-1 0,2 0 0 0,2 0 1 16,4 2-1-16,2 2 0 0,1-2 0 0,-1-2 1 0,-1-2-1 16,1 1 0-16,3-1 0 0,-3 0 0 0,0 1-1 15,-1-1 1-15,3 1-1 0,-3-1 1 0,1 0-1 16,-2 1 0-16,1-1 0 0,-4 0 1 0,0 3-1 15,1 0 0-15,0-1 0 0,2-1 0 0,2-2-1 16,-1-1 1-16,1-1 0 0,-6 0 0 0,0 0-1 16,0 0 0-16,0-2 0 0,0 0 1 0,2 0-2 15,2 1 1-15,1-3-1 0,1 1 1 0,-2-3-1 16,0 1 0-16,1-2 0 0,-5 0 0 0,-2 0 0 0,-1 0 0 16,1 0 0-16,2 0 1 0,4 0 0 0,-2 0-1 15,1 0 1-15,-4-2 1 0,1 1 0 0,0-3 0 16,-4 1 0-16,0 1 0 0,1 0 1 0,-1 0 1 15,0 1-1-15,2-1 0 0,1-1 2 0,-1-1 0 0,2 2 1 16,0-3 0-16,0 2 2 0,0-3 0 0,-2 1-1 16,0 0 1-16,-1 2-3 0,-1 1 1 0,4 2-1 15,-4-4 0-15,3 3-2 0,1-1 2 0,1-1-2 16,1-3 1-16,2 1-2 0,-4-2 1 0,0 2-1 16,0 2 1-16,-2-1-1 0,1 1 0 0,1-3 0 15,-4 0 0-15,4-1 0 0,2 0 0 0,0 0 0 16,-4-2 0-16,0 0-1 0,-1 1 1 0,1-1 0 15,0-1 0-15,0-1-1 0,4 1 0 0,2 0 0 16,-4 1 1-16,-4 2-1 0,2 0 1 0,0-2-2 16,1-1 2-16,1 1-1 0,-4 1 1 0,2-3 0 15,0-1 0-15,1 0-1 0,-5-2 1 0,4 2 0 16,-3 0 0-16,3 0-1 0,-4 3 1 0,4-1 0 0,-1-4 0 16,1 0-1-16,0-1 1 0,0-1-1 0,2 1 1 0,0 1-1 15,-1 3 0-15,-5 4 0 0,-1 0-1 0,1-1 0 16,1-1 0-16,3-3 0 0,0 0-1 0,2-2 0 15,-4 0 1-15,1 0-2 0,-1 1 2 0,0-1-1 16,0 0 1-16,1 0-1 0,1-2 1 0,0 3-1 16,0-1 0-16,1-2 0 0,-1-1 1 0,-6 0-1 0,3-2-1 15,1-2 1-15,0 0 1 0,1 0-3 0,-1 0 2 16,-2-1-2-16,-1-1 2 0,-2 1-1 0,-2-2 1 16,3 0 0-16,1 1 0 0,1-1 2 0,1 1 0 15,-1-3 0-15,-1 0 0 0,-1 2 0 0,-3 0 1 16,2-2 0-16,0 2 0 0,-1-4 0 0,1 2 0 0,2-2 0 15,-3 4 0-15,3 2 0 0,0-6 0 16,-3 4 0-16,-1-2 1 0,-2 0-1 0,0 0 1 16,0 5-1-16,0-1 1 0,2-3-1 0,0 3 1 15,0 1-1-15,0-1 1 0,1 4 1 0,-3-6-1 16,2 3 0-16,0-1 0 0,0 1 0 0,0 2 0 0,0-2 0 16,0 2 2-16,-1 0-2 0,5 0 1 0,-6 2-1 15,2-2 1-15,0 2 1 0,-2-1 0 0,2-1-1 16,-1 5 2-16,3-5-1 0,4 2 1 0,-6 3 0 15,-1 0 0-15,1 0 1 0,0 1-1 0,0-1 1 16,0 0-1-16,0 0-2 0,0 0 2 0,1 2-1 0,-3 0 1 16,0 2-3-16,0-3 1 0,0 5-1 0,0-1 1 15,0 1-2-15,2-1 1 0,0 2-1 0,0-3 2 16,2 3-2-16,-1 0 1 0,-1 0-1 0,2 0 1 16,-4 0-1-16,2 0 0 0,-2 7 0 0,5-10 1 0,-5 10-1 15,6-11 0-15,-6 11 0 0,6-10 1 16,-6 10-1-16,3-9 0 0,-3 9 0 0,4-7 0 0,-4 7 0 15,6-7 0-15,-6 7 0 0,5-7 0 0,-5 7-1 16,2-6 0-16,-2 6 0 0,4-6 1 0,-4 6-4 16,4-3 1-16,-4 3 0 0,3-7 0 0,-3 7-3 15,8-5-1-15,-8 5 0 0,7-9 0 0,-7 9-4 16,9-7 1-16,-9 7-1 0,2-3 1 0,-2 3-4 0,4-2 1 16,-4 2-1-16,4-5 1 0,-4 5-6 0,4-4 0 15,-4 4 0-15,7-3 1 0,-7 3 5 0,7-5 2 16,-7 5-1-16,6-5 1 0,-6 5 6 0,6-7 2 15,-6 7-2-15,5-4 2 0,-5 4 3 0,6-3 0 16,-6 3 0-16,5-4 0 0,-5 4 3 0,2-3 1 0,-2 3-1 16,4-4 0-16,-4 4 6 0,4-3 0 0,-4 3 0 15,3-4 0-15,-3 4 2 0,6-3 2 0,-6 3-1 16,2-4 0-16,-2 4 1 0,4-3 0 0,-4 3 1 16,3 0-1-16,-3 0 1 0,4 0-1 0,-4 0 1 15,6 0-1-15,-6 0 4 0,1 0 1 0,-1 0 0 16,0 0 0-16,0 0 9 0,0 0 0 0,0 0 0 15,0 0-1-15,0 0 8 0,0 0 0 0,0 0-1 16,0 0 2-16,0 0-1 0,0 0 0 0,0 0-1 16,4 0 1-16,-4 0-6 0,0 0 1 0,0 0 0 0,0 0 1 15,0 0-7-15,0 0 2 0,0 0-1 16,0 0 1-16,0 0-7 0,0 0 0 0,0 0 0 0,2 0 0 16,-2 0-5-16,2 0 2 0,-2 0 0 0,0 0-1 15,0 0 0-15,0 0-1 0,0 0 1 0,0 0 0 0,0 0-4 16,0 0 2-16,0 0-2 0,0 0 1 0,0 0-2 15,0 0 0-15,0 0 0 0,2 0 0 0,-2 0-4 16,2 0 2-16,-2 0 0 0,0 0 0 0,0 0-2 16,0 0 1-16,0 0-1 0,0 0 1 0,0 0-2 0,0 0 2 15,0 0 0-15,0 0-1 0,0 0 0 0,0 0 0 16,0 0 0-16,0 0 1 0,0 0-1 0,0 0 1 16,0 0-1-16,0 0 1 0,0 0-2 0,0 0 1 15,0 0-1-15,0 0 2 0,0 0-1 0,0 0-1 16,0 0 1-16,0 0-1 0,0 0 0 0,0 0 1 15,0 0-1-15,0 0 1 0,0 0-3 0,0 0 2 16,0 0-1-16,0 0 0 0,0 0 0 0,0 0 0 16,0 0 0-16,0 0 1 0,0 0-2 0,0 0 1 0,0 0 1 15,0 0-1-15,0 0 1 0,0 2 1 16,0-2-1-16,0 1 2 0,0-1 0 0,0 0 0 0,0 0 0 16,0 0 1-16,0 0-2 0,0 2 1 0,0-2 0 15,-4 2 0-15,4-2-1 0,-2 3 0 0,2-3 0 16,0 0 1-16,0 0-3 0,0 0 1 0,0 0 0 15,0 0 0-15,0 0 1 0,0 0-1 0,0 0 1 16,0 0-1-16,0 0 0 0,0 0 0 0,0 0-1 16,0 0 2-16,0 0-2 0,0 0 2 0,0 0-2 0,0 0 2 15,0 0-3-15,0 0 0 0,0 0 0 0,0 0 2 16,0 0-3-16,0 0 1 0,0 0-1 0,0 0 1 16,0 0 0-16,0 0-1 0,0 0 0 0,0 0 0 15,0 0 0-15,0 0 0 0,0 0 0 0,4 0 0 16,-4 0-1-16,4 0 2 0,-4 0-1 0,3 0 0 15,-3 0 0-15,4-5 0 0,-4 5 0 0,4-3 0 16,-4 3 0-16,3-4 1 0,-3 4-1 0,8-3 1 0,-8 3-1 16,7-4 0-16,-7 4 0 0,8-5 1 0,-8 5-2 15,7-7 2-15,-7 7-2 0,8-2 1 0,-8 2-1 16,7-5 0-16,-7 5 0 0,4-3 0 0,-4 3 0 16,4-4 0-16,-4 4 0 0,3-3 0 0,-3 3-1 15,4-4 1-15,-4 4-2 0,4-1 2 0,-4 1-1 0,4-5 0 16,-4 5 0-16,3-4 0 0,-3 4-1 0,4-3 1 15,-4 3-2-15,4 0 2 0,-4 0-1 0,3 0 1 16,-3 0 0-16,0 0 0 0,0 0-2 0,0 0 2 16,0 0 0-16,0 0 0 0,0 0 0 0,0 0 1 0,0 0-1 15,0 0 1-15,0 0-1 0,0 0 1 0,0 0 0 16,0 0 0-16,0 0 0 0,0 0 0 0,0 0 0 16,0 0 0-16,0 0 0 0,0 0 0 0,0 0 0 15,0 0 0-15,0 0 0 0,0 0 0 0,0 0 0 16,0 0 0-16,0 0 0 0,0 0 0 15,0 0 0-15,-5 0 0 0,5 0 0 0,-4 0 0 0,4 0 0 16,-4 0 0-16,4 0 0 0,-3 0 0 0,3 0 0 16,-2 0 0-16,2 0-1 0,-6 0 1 0,6 0 0 15,-4 1 0-15,4-1-2 0,-1 0 2 0,1 0 0 16,0 0 0-16,0 0-1 0,0 0 1 0,0 0 0 16,0 0 0-16,0 0-1 0,0 0 1 0,0 0 0 15,0 0 0-15,0 0 0 0,0 0 0 0,0 0 0 0,0 0 0 0,0 0 0 16,0 0 0-16,0 0 0 0,0 0 0 0,0 0 0 15,0 0 0-15,0 0 0 0,0 0 0 0,0 0 0 16,0 0 1-16,0 0-1 0,0 0 1 0,0 0 3 16,0 0-1-16,0 0 1 0,0 0-1 0,0 0 4 15,0 0 0-15,0 0 0 0,0 0 1 0,0 0 1 16,0 0 1-16</inkml:trace>
  <inkml:trace contextRef="#ctx0" brushRef="#br0" timeOffset="164467.24">5655 12811 12 0,'0'0'0'0,"0"0"0"0,7 0 0 16,-7 0 0-16,10-3 0 0,-10 3 0 0,3-2 0 15,-3 2 0-15,4-5 0 0,-4 5 0 0,6-4 0 16,-6 4 0-16,0-3 0 0,0 3 0 0,0-3 0 16,0 3 0-16,0-4 0 0,0 4 0 0,0-2 0 15,0 2 0-15,7-5 0 0,-7 5 0 0,6-3 0 16,-6 3 0-16,2-4 0 0,-2 4 0 0,3-3 0 15,-3 3 0-15,6-4 0 0,-6 4 0 0,2-7 0 0,-2 7 0 16,5-7 0-16,-5 7 0 0,2-12 0 16,-2 12 0-16,10-8 0 0,-10 8 0 0,2-12 0 0,-2 12 0 15,5-13 0-15,-5 13 0 0,2-13 0 0,-2 13 0 16,9-14 0-16,-9 14 0 0,4-19 0 0,-4 19 0 16,9-19 0-16,-9 19 0 0,8-21 0 0,-8 21 0 0,5-21 0 15,-5 21 0-15,13-21 0 0,-13 21 0 0,12-15 0 16,-12 15 0-16,9-12 0 0,-9 12 0 0,9-18 0 15,-9 18 0-15,13-17 0 0,-13 17 0 0,13-22 0 16,-13 22 0-16,17-28 0 0,-13 12 0 0,1-3 0 0,5 2 0 16,-3 0 0-16,6-4 0 0,-2 2 0 0,-1 2 0 15,1-1 0-15,2-2 0 0,4-3 0 0</inkml:trace>
  <inkml:trace contextRef="#ctx0" brushRef="#br0" timeOffset="164507.46">6046 12088 12 0,'6'-5'0'0</inkml:trace>
  <inkml:trace contextRef="#ctx0" brushRef="#br0" timeOffset="164868.1">7239 10586 12 0,'11'-4'0'16</inkml:trace>
  <inkml:trace contextRef="#ctx0" brushRef="#br0" timeOffset="168117.62">7352 10513 12 0,'4'-2'0'0,"-4"2"0"15,6 0 0-15,-6 0 0 0,9-8 0 0,-9 8 0 16,22-7 0-16,-22 7 0 0,27-7 0 0,-27 7 0 16,26-10 0-16,-26 10 0 0,28-11 0 0,-28 11 0 0,37-10 0 15,-17 3 0-15,5 2 0 0,-1-2 0 0,0-2 0 16,-5-1 0-16,1-1 0 0,2 3 0 0,-3-1 0 16,2 0 0-16,-3 1 0 0,1 1 0 0,-1 3 0 15,-1 3 0-15,-2-1 0 0,2 0 0 0,2-1 0 16,-6 3 0-16,0 0 0 0,3-2 0 0,-1 0 0 15,8 0 0-15,-3 2 0 0,4 0 0 0,1 0 0 0,1 0 0 16,4-3 0-16,-3 3 0 0,1 0 0 0,0 0 0 16,2 3 0-16,0-1 0 0,-6 2 0 0,0-1 0 15,-3 1 0-15,-2 4 0 0,1 1 0 0,2 3 0 16,-3 4 0-16,0-3 0 0,1 0 0 0,-1-1 0 16,-1 0 0-16,1 0 0 0,-2-2 0 0,-2-1 0 15,0 1 0-15,-2-1 0 0,0 3 0 0,-4 0 0 0,0-1 0 16,-3-1 0-16,3 2 0 0,4-2 0 0,2 6 0 15,0 1 0-15,-4 2 0 0,1-3 0 0,1 3 0 16,-6 2 0-16,4 3 0 0,-5 4 0 0,1-1 0 16,-1 5 0-16,-4 2 0 0,1 2 0 0,-1 3 0 0,0 0 0 15,2 5 0-15,-4 1 0 0,0 1 0 0,0 1 0 16,0-4 0-16,-4 1 0 0,2-1 0 0,4-3 0 16,2-4 0-16,-2-3 0 0,3-4 0 0,1-3 0 15,-1 0 0-15,-5-5 0 0,2 1 0 0,2 1 0 16,-4-1 0-16,2 3 0 0,2-1 0 0,-4 0 0 15,0-1 0-15,0-1 0 0,0 1 0 0,0 1 0 16,3 2 0-16,3 5 0 0,3-5 0 0,-1 5 0 16,-3 4 0-16,1 3 0 0,-2 2 0 0,-1 5 0 0,3-2 0 15,0 5 0-15,-3 4 0 0,3 2 0 16,3-2 0-16,-1 1 0 0,3 1 0 0,-4-7 0 0,-1-2 0 16,1-7 0-16,-1-4 0 0,1-1 0 0,1-2 0 15,-3-3 0-15,1-2 0 0,1-2 0 0,3-5 0 16,3 0 0-16,-2-1 0 0,-2-1 0 0,2 0 0 15,1 1 0-15,1-1 0 0,-2 2 0 0,-2 3 0 0,4 3 0 16,2 1 0-16,-6 3 0 0,3 2 0 0,-1 4 0 16,2-1 0-16,-6 6 0 0,1 2 0 0,1 3 0 15,-3 2 0-15,1-1 0 0,4-1 0 0,-1-1 0 0,3 1 0 16,-2-1 0-16,0-5 0 0,-4-3 0 16,1-1 0-16,3-3 0 0,2-2 0 0,0-2 0 0,-2-3 0 15,1 1 0-15,-1 0 0 0,2 0 0 0,0 0 0 16,0 4 0-16,4 3 0 0,-2 5 0 15,-2 0 0-15,0 3 0 0,2 3 0 0,-2 1 0 0,0 1 0 16,-2 3 0-16,2 1 0 0,2 0 0 0,2 4 0 16,1-6 0-16,1 2 0 0,-1 2 0 0,1 2 0 15,2-7 0-15,1-2 0 0,-3-4 0 0,-1-3 0 16,1-3 0-16,-4-6 0 0,1-4 0 0,-1-6 0 0,0-2 0 16,0-2 0-16,2-2 0 0,-4 0 0 0,2 1 0 15,0 0 0-15,0-4 0 0,-2 3 0 0,4-1 0 16,1 0 0-16,3 2 0 0,1 1 0 0,4 1 0 15,0-1 0-15,-2-2 0 0,3-1 0 0,0 0 0 16,1 0 0-16,0 2 0 0,0 1 0 0,2-1 0 16,0-4 0-16,0-1 0 0,-4 0 0 0,4-4 0 15,-4-3 0-15,0-2 0 0,-2-4 0 0,2-1 0 16,2-2 0-16,0-2 0 0,-4-1 0 0,2-2 0 0,2 0 0 16,-3 0 0-16,1-2 0 0,0 0 0 15,0 0 0-15,-2 0 0 0,-2 2 0 0,3 2 0 0,-5-2 0 16,4-2 0-16,-5 0 0 0,1 0 0 0,3-1 0 15,-3 1 0-15,4 0 0 0,1-2 0 0,-5 3 0 0,3 0 0 16,1 0 0-16,-4-1 0 0,-1 0 0 16,1-2 0-16,3 1 0 0,-5-1 0 0,1-1 0 15,0-2 0-15,-1-2 0 0,-5 0 0 0,4 1 0 0,-4-1 0 16,0 0 0-16,-2 0 0 0,2-1 0 0,0 1 0 16,2 2 0-16,0-2 0 0,-2 0 0 0,0 1 0 15,0-1 1-15,0 0-1 0,4 2 1 0,2 4 2 16,-1-1 1-16,1-1-1 0,-4-4 1 0,2 4 1 0,-4-2 1 15,4 1-1-15,-2 1 1 0,1 1 1 0,3-1-1 16,0-4 1-16,-1-1 1 0,-5-1-1 0,0-1 0 16,0 0-1-16,0 0 1 0,-1-1 1 0,-1 1 1 0,2 0-1 15,-2 0 1-15,-2-1 2 0,2 1 1 0,1 0 1 16,-5 0-1-16,4 0 4 0,-3 1-1 0,-1-1 1 16,2 1 1-16,-1 4-1 0,-2-2-1 0,-1 1 1 15,3-1 1-15,-3 2-4 0,1 0 2 0,-4-2-2 16,3 0 2-16,-5 2-5 0,2-1 1 0,2-1 0 15,-4-2 1-15,5 3-4 0,-3-1-1 0,0 3 1 16,-2 1 0-16,-2 0-1 0,0 0 1 0,2-4 0 16,-3 2-1-16,3 0 0 0,3 0 1 0,-3 10 0 15,0-1 0-15,0 1-2 0,-3 2 1 0,3 0 0 16,0 0 1-16,0 0-3 0,-2 0 2 0,2 0 0 16,-4-3 0-16,2 1-1 0,2-1 1 0,-4 1 0 0,3 1 1 15,-1 1-4-15,2-4 2 0,0 4-1 0,0 1 1 16,0-1-4-16,0 0 2 0,0 7-1 0,0-11 0 15,0 11-3-15,0-10 1 0,0 10 1 0,0-10-1 0,0 4-1 16,-4-1 0-16,4 7 0 0,-2-10 0 0,2 10-1 16,0-10 1-16,0 10 0 0,0-11 0 0,0 11-3 15,0-10 2-15,0 10 0 0,0-9 0 0,0 9-2 16,0-10 0-16,0 10 0 0,0-10 1 0,0 10-1 16,0-9 1-16,0 9 0 0,2-12 1 0,-2 12 0 15,4-9 0-15,-4 0 0 0,0 3-1 0,0 0 2 0,0-1 0 16,0-1 0-16,0-1 0 0,2 0 0 0,-1 1 0 15,3 1 0-15,-4 2 0 0,2-4 0 0,2 2 2 16,-4 7-1-16,0-10 0 0,0 10 0 0,0-11 1 16,0 11 0-16,0-7 1 0,0 7-1 0,0-7 0 15,0 7 0-15,0-6 1 0,0 6-1 0,0-7 1 16,0 7-1-16,2-11 2 0,-2 11-2 0,3-8 0 16,-3 8 1-16,2-11 0 0,-2 11-1 0,2-10 0 0,-2 10 1 15,4-11 0-15,-4 11-1 0,2-10 0 0,-2 10 1 16,3-9-1-16,-3 9 0 0,0-7 0 0,0 7 1 15,0-8 0-15,0 8-1 0,0-7 2 0,0 7-2 16,0-5 1-16,0 5 0 0,0-5 0 0,0 5 0 16,0-7 1-16,0 7-1 0,2-6 2 0,-2 6-1 15,0-3 0-15,0 3 1 0,0-4 1 0,0 4-1 16,0-3 1-16,0 3-1 0,0-3 2 0,0 3-1 16,0-2 0-16,0 2 1 0,0-5 0 0,0 5 0 15,0-4 1-15,0 4-2 0,0-3 2 0,0 3 0 0,0-4 0 16,0 4 4-16,0 0 2 0,0 0-2 0,0 0 1 15,0 0 3-15,0 0 1 0,0 0 0 0,0-3 0 16,0 3 0-16,0-2 0 0,0 2 1 0,4-5 0 0,-4 5 3 16,4-4-1-16,-4 4 0 0,3-3 0 15,-3 3-9-15,6-3 2 0,-6 3-1 0,2-6 0 16,-2 6-3-16,4-5 2 0,-4 5-3 0,3-5 3 0,-3 5-4 16,4-7 1-16,-4 7 0 0,6-7 0 0,-6 7 0 15,2-7 1-15,-2 7 0 0,3-7 0 0,-3 7 0 0,4-7 1 16,-4 7 0-16,4-7 0 0,-4 7-1 0,5-7 1 15,-5 7 0-15,2-3 0 0,-2 3-3 0,4-3 1 16,-4 3 0-16,4-4 0 0,-4 4-5 0,3-3 1 16,-3 3 1-16,0-4-1 0,0 4-2 0,0-3 0 15,0 3 0-15,0-4 0 0,0 4-1 0,0 0 2 16,0 0-2-16,0 0 1 0,0 0-1 0,0-1 1 16,0 1 1-16,0-2-1 0,0 2 0 0,0-5 0 0,0 5 1 15,0-2-1-15,0 2 0 0,0-2 0 0,0 2 1 16,0-3 0-16,0 3 0 0,0-4 1 0,0 4-1 15,0-3 2-15,0 3-3 0,-5-4 0 0,5 4 0 16,-2-3 2-16,2 3-3 0,-6-4 1 0,6 4-1 16,-3-3 1-16,3 3 0 0,-2-4-1 0,2 4 0 15,-4-3 1-15,4 3-1 0,0-3 0 0,0 3 0 16,0-4 1-16,0 4-1 0,0-3 0 0,0 3 0 16,0-4 1-16,0 4-2 0,0-3 1 0,0 3 0 15,0-4 0-15,0 4-1 0,0-3 2 0,0 3-1 16,0-2 0-16,0 2-1 0,0-5 1 0,0 5-1 0,0-4 1 15,0 4-1-15,0-3 1 0,0 3-1 0,0-4 1 0,0 4 0 16,0 0 1-16,0 0-1 0,0 0 0 16,0 0 1-16,0 0 0 0,0 0 1 0,4 2-1 0,-4-2 0 15,7 4 1-15,-7-4 0 0,8 7 0 0,-8-7-1 16,9 6 1-16,-9-6-1 0,6 9 1 0,-6-9-1 16,7 5 2-16,-7-5-2 0,6 4 1 0,-6-4 0 15,1 3-1-15,-1-3 0 0,4 4 1 0,-4-4 0 16,4 5 0-16,-4-5-1 0,0 2 2 0,0-2-2 0,4 3 1 15,-4-3 1-15,0 2-1 0,0-2-1 0,0 2 2 16,0-2-1-16,0 0 0 0,0 0 1 0,0 0-1 16,0 0 0-16,0 0 1 0,0 0 0 0,0 0 1 15,0 0-1-15,0 0 1 0,0 0-1 0,0 0 1 16,0 0-1-16,0 0 2 0,0 0-1 0,-4 0 1 16,4 0 0-16,-4 0-1 0,4 0 3 0,-4 0 1 15,4 0-1-15,-1 0 1 0,1 0 0 0,-6 0 0 16,6 0 0-16,-4 0 0 0,4 0-1 0,-3 0 0 0,3 0-1 15,-4-2 2-15,4 2-2 0,-2-2 1 0,2 2 0 16,-6 0 0-16,6 0-3 0,-3 0 1 0,3 0 0 16,0 0-1-16,0 0 0 0,0 0 0 0,0 0 0 15,0 0 0-15,0 0-1 0,0 0 0 0,0 0 0 16,0 0 0-16,0 0-1 0,0 0 2 0,0 0-2 16,0 0 2-16,0 0-2 0,0 0 2 0,0 0-2 15,3 7 2-15,-3-7-3 0,2 9 0 0,-2-9 0 16,4 12 0-16,-4-12 0 0,7 8-1 0,-7-8 0 0,6 13 0 15,-6-13-1-15,2 5 1 0,-2-5-1 0,4 7 1 16,-4-7-1-16,5 8 1 0,-5-8-1 0,2 2 1 16,-2-2-1-16,6 4 0 0,-6-4 0 0,0 3 2 0,0-3-2 15,0 3 0-15,0-3 0 0,0 4 0 16,0-4 0-16,0 3 0 0,0-3 0 0,0 4 1 0,0-4-1 16,0 3 1-16,0-3 0 0,-6 4 0 15,6-4 0-15,-6 3 1 0,6-3 0 0,-7 4 0 0,7-4-1 16,-7 1 1-16,7-1 0 0,-12 2 1 0,12-2 0 15,-11 0 0-15,4 0 1 0,-1-2-1 0,3 1 3 0,-5 1-1 16,10 0 1-16,-9-2 0 0,9 2-3 0,-9-2 1 16,9 2 1-16,-4-5-1 0,4 5 0 0,-6 0-1 15,6 0 1-15,-3 0 0 0,3 0-2 0,-2 0 0 16,2 0 1-16,-6 0-1 0,6 0 0 0,-2 0 0 16,2 0 1-16,-5 0-1 0,5 0 2 0,-4 0 1 0,4 0-1 15,0 0 1-15,0 0 2 0,0 0-1 0,0 0 1 16,0 0 0-16,0 0-3 0,0 0 2 0,0 0-2 15,0 2 2-15,0-2-1 0,4 3-1 0,-4-3 1 16,5 5 0-16,-5-5-2 0,8 11 1 0,-8-11-1 16,11 10 1-16,-11-10-4 0,9 11 1 0,-9-11-1 15,10 6 1-15,-10-6-1 0,7 7 0 0,-7-7 0 16,6 7 1-16,-6-7-1 0,5 4 0 0,-5-4 0 16,4 3 0-16,-4-3 0 0,4 4 0 0,-4-4 0 15,5 1 0-15,-5-1 0 0,2 0 0 0,-2 0 0 16,0 0 0-16,0 0 0 0,0 0 0 0,0 0 0 0,-5-5 0 15,5 5 0-15,-15-10 0 0,-8-11 0 0,3 2 0 16,1 5 0-16,1-3 0 0,-1 3 0 0,2 0 1 16,2 2-1-16,-3 0 1 0,6 3 0 0,-1 1 0 15,2-3 1-15,0 3-1 0,11 8 0 0,-9-11 1 0,9 11 1 16,-13-7 2-16,13 7-2 0,-12-5 2 16,12 5-1-16,-11-9 1 0,11 9-1 0,-7-6 2 0,7 6 1 15,-8-7-1-15,8 7 1 0,-5-4 0 0,5 4 1 16,-6-3-1-16,6 3 1 0,-5 0 0 0,5 0-1 15,-2 0 1-15,2 0-1 0,-6 0 0 0,6 0 0 0,0 3 0 16,0 4 0-16,2 2-1 0,2 1-3 16,-2-3-1-16,3 10 0 0,6 1 0 0,-3-6-1 15,3 0 1-15,-2 0-1 0,1 0 0 0,3 0-1 0,-6 0 1 16,4 2 0-16,2-5 0 0,-1 3-1 0,1-3 0 16,-13-9 0-16,13 10 1 0,-13-10-1 0,11 10 0 15,-11-10 0-15,9 11 0 0,-9-11 0 0,11 10 0 0,-3-5 0 16,-3 1 0-16,3-1-1 0,1 0 1 0,-9-5-1 15,6 7 1-15,-6-7-2 0,7 8 1 0,-7-8 0 16,8 2-1-16,-8-2 0 0,3 4 1 0,-3-4 0 16,4 3 0-16,-4-3 0 0,4 4 0 0,-4-4-1 15,5 0 2-15,-5 0-1 0,2 0 0 0,-2 0 0 16,0 0 1-16,0 0-1 0,0 0 1 0,0 0 0 16,0-6 0-16,0 6 0 0,0-7 0 0,0 7 0 15,-2-8 0-15,2 8 0 0,-5-7 0 0,5 7 0 16,-4-5 0-16,4 5 0 0,-4-9 0 0,4 9 0 0,-3-3 1 15,3 3-1-15,-2-4 0 0,2 4 0 0,0-3 1 16,0 3-1-16,0-4 1 0,0 4-1 0,0 0 1 16,0 0-1-16,0 0 2 0,0 0-2 0,0 4 1 15,0-4-1-15,0 8 1 0,5 8-1 0,-3-1 1 16,6 1-1-16,1-2 0 0,0 1 0 0,4 1 0 0,4-2-1 16,2-2 0-16</inkml:trace>
  <inkml:trace contextRef="#ctx0" brushRef="#br0" timeOffset="171850.12">17595 12723 12 0,'4'0'0'0,"-4"0"0"16,3 0 0-16,-3 0 0 0,0-2 0 0,0 2 0 15,0 0 0-15,0 0 16 0,0 0-1 0,0 0 1 16,0 0 0-16,0 0-11 0,0 0 1 0,0 0 0 16,0 0-1-16,0 0-3 0,6 0 2 0,-6 0-1 15,5 0 0-15,-5 0-3 0,4 6 2 0</inkml:trace>
  <inkml:trace contextRef="#ctx0" brushRef="#br0" timeOffset="173733.81">17414 12510 75 0,'-2'-3'0'0,"2"3"0"0,-4-2 0 0,4 2 0 0,-5 0 0 16,5 0 0-16,-4 0 0 0,4 0-1 0,-5 0 1 15,5 0 0-15,-4 0 0 0,4 0 1 0,-4 0 0 16,4 0 0-16,-4 0 1 0,4 0 6 0,-3 0 0 16,3 0 0-16,-4 5 1 0,4-5 11 0,-6 7 1 15,6-7 1-15,-7 2-1 0,7-2 16 0,-6 9 0 16,6-9 0-16,-3 13 0 0,3-13 0 0,-2 12 1 16,2-12 0-16,2 20 1 0,-2-20-9 0,7 19 1 0,-7-19 1 15,9 22-1-15,-9-22-7 0,21 33-1 16,-10-17 1-16,0 1-1 0,-1 2-7 0,1-4 0 0,2 3-1 15,2 2 2-15,1-2-5 0,3 1 0 0,0 0-1 16,-3 0 1-16,-1 0-3 0,0 0 0 0,0-2 0 16,0 1 1-16,0-1 1 0,0 0 0 0,0-3 0 15,0-2 0-15,-2 0-3 0,0-1 0 0,2-3 0 16,-6 1 1-16,0-4-5 0,-5-1 2 0,-4-4-1 16,11 3 1-16,-11-3-3 0,10 4 2 0,-10-4-2 0,7 5 2 15,-7-5-3-15,6 0 1 0,-6 0 1 16,1 0-1-16,-1 0 1 0,4 0-1 0,-4 0 0 0,0 0 2 15,0 0-2-15,0-5 0 0,0 5 1 0,-4-9-1 16,3-1-1-16,1-3 2 0,-4-2-2 0,0-4 1 16,-1 0-1-16,-5-4 0 0,3 2-1 0,-1 1 1 15,-3-1-1-15,4 2 0 0,-4-2 1 0,3 0-1 16,-3-1-1-16,0 3 1 0,1 3 0 0,5 1 0 0,-5 1-1 16,3-3 1-16,-2 3 0 0,-2 3 0 0,-1 3-1 15,1 1 2-15,2-2-1 0,3 2 0 0,6 7 1 16,-7-10 0-16,7 10 0 0,-11-11 1 0,11 11 2 0,-12-5 1 15,12 5 0-15,-5-5-1 0,5 5 1 0,-6-3 1 16,6 3-1-16,-7-4 1 0,7 4 2 0,-2-3 1 16,2 3-1-16,-4 0 1 0,4 0 2 0,-2-2 1 15,2 2-1-15,-5-2 2 0,5 2-2 0,-4 0 1 16,4 0 1-16,0 0-1 0,0 0 1 0,0 0-1 16,0 0 1-16,0 2-1 0,0-2 1 0,0 10-1 0,2-1 1 15,5 7-1-15,5 6 1 0,1 4-1 0,1 2 1 16,3-2-1-16,-6-7-4 0,4 0 1 15,0 0 0-15,0 0 0 0,-4-2-1 0,2 0 0 0,0 1 0 16,-1-1 1-16,-3 2-1 0,0 0 0 16,2-2 0-16,1-1 0 0,-1-4-2 0,0 2 1 0,2 1 0 15,-2 1-1-15,-3-2 0 0,-3 0 0 0,-5-6 0 16,2-1 1-16,-2-7-2 0,4 11 2 0,-4-11-1 16,2 7 1-16,-2-7-3 0,0 7 1 0,0-7 0 15,0 3-1-15,0-3 0 0,0 3-1 0,0-3 1 16,0 4-1-16,0-4-1 0,0 3 1 0,0-3-1 0,-4 0 2 15,4 0-2-15,-4-5 0 0,4 5 1 0,-18-14-1 16,1 0 1-16,0-3-1 0,-2 0 0 0,3 0 1 0,3-2 0 16,-2 0 1-16,0 1-1 0,-2-6 1 0,0 1-1 15,0-1 1-15,1 0-1 0,-1-2 1 0,0-2 1 16,0 2 2-16,1 2 0 0,1 0 0 0,0 0-3 16,0 0 2-16,2 3-1 0,2 3 1 0,0 1-3 15,1 3 2-15,-1 2-2 0,5 4 2 16,6 8-1-16,-1-7 1 0,1 7 0 0,0-2-1 0,0 2 0 15,0 0 0-15,0 0 1 0,0-2 0 0,0 2-2 0,0 0 2 16,0 0-1-16,0 0 1 0,0 0-2 0,0 0 2 16,0 0-2-16,7 0 2 0,0 0-3 0,3 0 2 15,3 4-2-15,2 4 2 0,2 4-3 0,-1 4 1 16,1 0 0-16,2-3 0 0,-1 1-2 0,1-5 0 16,-2 5 0-16,-4 3 0 0,0 0-1 0,-2 1 2 15,0-1-2-15,-2-2 1 0,3 1-1 0,-1-2 1 16,-2-2-1-16,-1 0 1 0,-1-3-1 0,-5-4 1 0,-2-5-1 15,6 7 1-15,-6-7-1 0,3 3 0 0,-3-3 0 16,4 4 1-16,-4-4-1 0,4 5 0 0,-4-5 0 16,3 2 0-16,-3-2 0 0,4 0 0 0,-4 0 0 15,4 0 0-15,-4 0 0 0,0-2 0 0,0 2 0 16,-6-9 0-16,1-1 0 0,-6-4 0 0,-3-3 0 16,1-2 0-16,-3-2 0 0,-1-1 0 0,-5-11 0 15,3 7 0-15,0 3 0 0,2-3 0 0,3 5 0 0,-1-3 0 16,2 2 0-16,-2-2 0 0,4 4 0 15,3 0 0-15,-1 1 0 0,1 1 0 0,3 8 0 0,-1 0 1 16,1 1-1-16,-3 2 0 0,8 7 0 0,-5-5 2 16,5 5-1-16,-4-5 1 0,4 5 0 0,-4-4 0 15,4 4 2-15,-2-2-1 0,2 2 1 0,0 0-1 16,0 0 4-16,0 0 0 0,0 0 1 0,0 0 0 16,0 0 3-16,0 0 1 0,10 21-1 0,3 2 0 0,5 4 0 15,3 8 1-15,-3-9-1 0,-1 2 0 0,-2-2-4 16,-2-2 1-16,0 0-1 0,0-1 1 0,4 3 1 15,-6-1 1-15,0-5 0 0,0 0 1 0,1-1-6 16,-1 0 2-16,-6-7-2 0,3 2 2 0,-3-2-2 0,1 1-1 16,-2-7 1-16,-1 1 0 0,3 0-2 0,-6-1 0 15,0-6 0-15,4 6 1 0,-4-6-2 0,4 6 1 16,-4-6 1-16,0 3-1 0,0-3-1 0,0 4 2 16,0-4-1-16,0 0 0 0,0 0 0 0,0 0 0 15,0 0 0-15,-2 0 1 0,2 0-3 0,-6-6 0 16,-11-18 0-16,1 0 1 0,1-2-1 0,0-2 1 0,0 4-1 15,0 0 1-15,0 1-1 0,-2 1 0 0,8 10 0 16,0 0 1-16,-1 1 1 0,3-1-1 0,1 5 0 16,1 0 2-16,1 0-4 0,0 2 1 0,4 5 0 15,-4-7 0-15,4 7-1 0,-3-5 1 0,3 5-1 16,-4-3 1-16,4 3-1 0,-4-4 0 0,4 4 0 16,-2-3 0-16,2 3 0 0,0-4 0 0,0 4 0 15,0 0 1-15,0 0-1 0,0 0 1 0,0 0-1 16,6 5 2-16,1 2-2 0,3 4 0 0,14 15 0 0,-5-4 1 15,-1-1-1-15,-3 0 0 0,-2-8 0 0,0 3 0 16,2 0 0-16,-4-3 0 0,-3-4 0 0,-3 0 0 16,3-1 0-16,-1-1 0 0,-7-7 0 0,8 11 0 0,-8-11 0 15,9 7 0-15,-9-7 0 0,2 3 0 16,-2-3 0-16,4 4 0 0,-4-4 0 0,3 3 0 0,-3-3 0 16,4 4 0-16,-4-4 0 0,0 0 0 0,0 0 0 15,0 0 0-15,0 0 0 0,2-4 1 0,-4-3-1 16,0-2 1-16,-9-25 0 0,-2 3 0 15,0 0 0-15,-2 1 2 0,0 4-1 0,-3-5 0 0,-1 2 1 16,-3-1 2-16,7 8-2 0,-4-1 2 0,2 1-3 16,-1 1 1-16,6 9 1 0,3 0-1 0,-4 1-2 0,2 3 0 15,11 8 0-15,-8-7 1 0,8 7-2 16,-5-4 1-16,5 4 0 0,-9-3 0 0,9 3-1 0,-6-4 0 16,6 4 0-16,-4-3 1 0,4 3 0 0,-4-4 0 15,4 4 0-15,-3 0 1 0,3 0 0 0,-4 0 1 16,4 0-1-16,-6 13 2 0,6-1-1 0,2 5 2 0,6 14-1 15,1-1 1-15,4-1 0 0,0-1 1 0,2-1-1 16,0 1 1-16,2-2 1 0,1 0 1 0,-5-5 0 16,4 1-1-16,0 1 1 0,-2-3 0 0,-2-7 0 15,-4 0 1-15,2 1-2 0,1 0-1 0,-7-7 1 16,1 0 0-16,-1 0-5 0,3-2 0 0</inkml:trace>
  <inkml:trace contextRef="#ctx0" brushRef="#br0" timeOffset="175250.12">17682 12216 12 0,'4'-7'0'0,"-4"7"0"16,17-10 0-16,-17 10 0 0,26-12 0 0</inkml:trace>
  <inkml:trace contextRef="#ctx0" brushRef="#br0" timeOffset="178716.3">23339 12801 12 0,'2'0'0'0,"-2"0"0"0,6 0 0 0,-6 0 0 15,3 0 0-15,-3 0 0 0,2 0 0 0,-2 0 0 16,0 0 0-16,0 0 0 0,0 0 0 0,0 0 0 16,0 0 0-16,0 0 0 0,4 0 0 0,-4 0 0 15,4 0 0-15,-4 0 0 0,3 0 0 0,-3 0 0 16,4 5 0-16,-4-5 0 0,4 5 0 0,-4-5 0 0,4 4 0 15,-4-4 0-15,3 0 0 0,-3 0 0 0,4 0 0 16,-4 0 0-16,4 0 0 0,-4 0 0 0,4 0 0 16,-4 0 0-16,3 0 0 0,-3 0 0 0,4-4 0 15,-4 4 0-15,4-3 0 0,-4 3 0 0,3 0 0 16,-3 0 0-16,4-2 0 0,-4 2 1 0,4 0 1 16,-4 0 0-16,4 0 1 0,-4 0 8 0,3 0 0 0,-3 0 0 15,2 0 2-15,-2 0 7 0,0 0 1 0,0 0 1 16,0 0-1-16,0 0 8 0,-2 0 1 0,2 0 0 15,-2 0 0-15,2 0 3 0,-1 0 1 0,1 0 0 16,0 0 1-16,0 0-3 0,-4-3 1 0,4 3-1 16,-4 0 2-16,4 0 4 0,-4-2 1 0,4 2 1 15,-5-2-1-15,5 2-2 0,-8 0 0 0,8 0 0 16,-7 0 1-16,7 0-1 0,-8 0 0 0,8 0 0 16,-7 2 0-16,7-2-8 0,-4 7 2 0,4-7-1 15,-3 5 0-15,3-5-2 0,-4 7 2 0,4-7-2 16,-2 7 1-16,2-7-6 0,6 9 1 0,-6-9 0 0,5 19 0 15,-5-19-5-15,13 26 0 0,-13-26 0 0,15 26 2 16,-15-26-7-16,15 29 2 0,-15-29 0 0,11 21-1 16,-11-21-5-16,6 10 1 0,-6-10-1 0,4 7 1 0,-4-7-3 15,3 3 1-15,-3-3-1 0,2 4 1 0,-2-4-4 16,0 3 2-16,0-3-2 0,0 4 2 0,0-4-3 16,0 3 0-16,0-3-1 0,0 2 2 0,0-2-4 15,0-3 1-15,0 3-1 0,0-9 2 0,0 9-2 16,0-23 1-16,0 8-1 0,-2-6 1 0,0-3 0 0,-1-4-1 15,-1 0 0-15,-2 3 1 0,1 4-1 0,-1 2 1 16,2 3 0-16,3 1 0 0,-1 1-1 0,-2 2 1 16,2 1 0-16,0 3 1 0,2-1-1 0,0 0 0 15,-2 4 0-15,1 0 2 0,1 5-2 0,0-4 1 16,0 4 0-16,-2-3 0 0,2 3-2 0,0-5 1 16,0 5 1-16,0-2-1 0,0 2-1 0,0 0 1 15,0 0-1-15,2 0 2 0,-2 0-2 0,11 0 0 16,-4 4 0-16,1 4 1 0,1 6-1 0,6 2 1 0,0 3 0 15,-2-4 0-15,-2 2 0 0,0 4 0 0,0-3 1 16,1 1 0-16,-1 0-1 0,0 0 2 0,-2-2-1 16,-1 0 0-16,-1-1 0 0,-3-1 0 0,0-1-1 15,-1-2 2-15,-1-5-2 0,-2-1 1 0,0-6 0 16,0 8 1-16,0-8-2 0,0 7 1 0,0-7 1 16,0 7-1-16,0-7-1 0,0 3 2 0,0-3-2 15,0 4 1-15,0-4 1 0,0 3-1 0,0-3 1 16,0 4 0-16,0-4-1 0,0 2 2 0,0-2-2 15,-4-2 2-15,4 2-2 0,-9-7 0 0,0 2 1 0,-2-4-1 16,-6-3 1-16,-2-2 0 0,4 0 1 0,2 2-1 16,2-2 6-16,2-1 0 0,-1-1 0 15,-1 2 0-15,0 4 7 0,0 3 1 0,0-3 0 0,1-1 0 16,3 1 7-16,-1-1 0 0,-1 1-1 0,2 1 1 0,1 4-4 16,1-3 1-16,-3-1-1 0,3 0 0 0,1 2-8 15,2 2-1-15,-2-2 0 0,0 0 2 0,1 0-10 16,-1 0 2-16,2 1-2 0,0 0 2 0,2 6-5 15,-3-5 0-15,3 5 0 0,-4-7 0 0,4 7-1 0,0-3 0 16,0 3 0-16,0 0 0 0,0 0 0 0,0 0 0 16,0 0 0-16,0 0 0 0,0 0 0 0,7 2 0 15,3 4 0-15,1 5 0 0,2-1 0 0,4 6 0 16,-1-2 0-16,-1-1 0 0,0-4 0 0,0 0 0 16,0-1 0-16,-4-1 0 0,-3-3 0 0,-5-2 0 0,-3-2 0 15,8 3 0-15,-8-3-1 0,4 3 1 16,-4-3-1-16,3 2 1 0,-3-2-1 0,2 0 0 0,-2 0 0 15,0 0 0-15,0 0-2 0,0 0 2 0,0 0 0 16,0 0 0-16,0 0-1 0,0 0 1 0,0 0 0 16,-2-5-1-16,2 5 1 0,-5-9 0 0,-12-13 0 15,0 3 0-15,-2-2 0 0,-1 0 0 0,7 9 0 16,-2 0 1-16,4-3-2 0,-2 2 2 0,0 5 0 16,0-4 0-16,0 1 0 0,0 1 0 0,5 5 0 15,1-1 0-15,7 6 0 0,-11-6 0 0,11 6 0 16,-12-4 0-16,12 4 0 0,-7-2 0 0,7 2 0 0,-8 0 0 15,8 0 0-15,-5 0 2 0,5 0-2 0,-4 0 1 16,4 0-1-16,-4 0 1 0,4 0 0 0,-3 2 0 0,3-2 0 16,0 5 0-16,3 14 0 0,5 0 1 15,5 4-2-15,4 1 1 0,-4-3-1 0,0-4 1 0,0 0 0 16,-2-1 0-16,-2-6 0 0,1 1 0 0,-1 1 1 16,0-2 1-16,-5-3-1 0,2 0 0 0,-6-7 0 15,7 9 2-15,-7-9-2 0,4 7 1 0,-4-7-1 16,3 5 0-16,-3-5 0 0,4 2 0 0,-4-2 1 15,4 3-1-15,-4-3 0 0,4 0 0 0,-4 0-1 0,3 0 1 16,-3 0-1-16,4 0 1 0,-4 0-2 16,4-3 1-16,0-9-1 0,-4-2 1 0,-2-4-1 15,-4-1 0-15,2 5 0 0,1-5 1 0,-3 6-1 0,0-3 0 16,6 16 0-16,-3-12 0 0,3 12 0 0,-4-10 0 16,4 10 0-16,-4-7 1 0,4 7-1 0,-3-6 0 15,3 6 0-15,-2-3 2 0,2 3-2 0,-2-3 0 16,2 3 0-16,0-4 1 0,0 4-1 0,0-3 0 0,0 3 0 15,0 0 1-15,0 0-1 0,0 0 0 0,0 0 0 16,2 3 0-16,-2-3 0 0,5 10 0 0,5 6 0 16,-1 0 0-16,0-1 0 0,1 1 0 0,-5-8 0 15,1 1 0-15,-1 0-1 0,1-1 1 0</inkml:trace>
  <inkml:trace contextRef="#ctx0" brushRef="#br0" timeOffset="183866.68">17476 13223 715 0,'3'-2'0'0,"-3"2"0"0,11-3 0 16,-11 3 0-16,12-3 2 0,-12 3-2 0,5 0 1 15,-5 0 0-15,4 0 0 0,-4 0 0 0,2 0 1 16,-2 0-10-16,0 0 1 0</inkml:trace>
  <inkml:trace contextRef="#ctx0" brushRef="#br0" timeOffset="187718.24">17636 12370 363 0,'2'2'0'0,"-2"-2"0"0,5 5 0 0,-5-5 0 16,4 0 0-16,-4 0 0 0,2 2 1 0,-2-2-13 15,0 10 1-15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1T02:58:46.649"/>
    </inkml:context>
    <inkml:brush xml:id="br0">
      <inkml:brushProperty name="width" value="0.05" units="cm"/>
      <inkml:brushProperty name="height" value="0.05" units="cm"/>
      <inkml:brushProperty name="color" value="#E71224"/>
    </inkml:brush>
  </inkml:definitions>
  <inkml:trace contextRef="#ctx0" brushRef="#br0">27 12 10344 0 0,'-5'-3'0'0'0,"4"4"24"0"0,0-1 1 0 0,1 0 0 0 0,-1 0-1 0 0,0 1 1 0 0,0-1 0 0 0,0 1 0 0 0,0-1-1 0 0,1 0 1 0 0,-1 1 0 0 0,0 0-1 0 0,0-1 1 0 0,1 1 0 0 0,-1-1-1 0 0,0 1 1 0 0,1 0 0 0 0,-1-1-1 0 0,1 1 1 0 0,-1 0 0 0 0,1 0 0 0 0,-1 0-1 0 0,1-1 1 0 0,0 1 0 0 0,-1 0-1 0 0,1 0 1 0 0,0 0 0 0 0,-1 1-1 0 0,-3 25 1224 0 0,6-21-1190 0 0,9 0-44 0 0,77 26-319 0 0,-81-29 223 0 0,0 0-1 0 0,0-1 1 0 0,1 0 0 0 0,-1-1 0 0 0,0 1-1 0 0,1-2 1 0 0,9 1 0 0 0,-10 0 51 0 0,69 7-537 0 0,-65-5 523 0 0,-5-2 12 0 0,0 0 1 0 0,0 0 0 0 0,0-1 0 0 0,0 0-1 0 0,0 0 1 0 0,7-1 0 0 0,100-8-248 0 0,-56 3 113 0 0,107 2-1 0 0,587 89 1518 0 0,-658-77-879 0 0,1-3 1 0 0,113-10-1 0 0,123 6 220 0 0,-4 10-184 0 0,-235-9-351 0 0,84 10 149 0 0,-40-1-60 0 0,251-8 426 0 0,-223-4-371 0 0,255-21 606 0 0,-158 5-478 0 0,98-17 151 0 0,-18 2-100 0 0,-252 28-316 0 0,125 11 0 0 0,-61-1-52 0 0,-96-6-79 0 0,0 3 1 0 0,60 11-1 0 0,-36-2-15 0 0,1-2-1 0 0,117-3 1 0 0,153 7-17 0 0,-66-2-2 0 0,359-21 2 0 0,-577 5 0 0 0,0-4 0 0 0,-1-2 0 0 0,101-30 0 0 0,38-6 0 0 0,-178 42 0 0 0,96-25 0 0 0,-73 16 0 0 0,79-11 0 0 0,-49 12 6 0 0,-44 6 2 0 0,65-2 0 0 0,-88 7-5 0 0,-6 1-1 0 0,0 0 0 0 0,1 0-1 0 0,-1 0 1 0 0,0 1 0 0 0,0 0 0 0 0,0 1 0 0 0,0-1 0 0 0,9 4 0 0 0,-3-2 4 0 0,8-3 2 0 0,-3 2 0 0 0,-3 7 0 0 0,1 2-1 0 0,-2-1-3 0 0,0 3 7 0 0,1 1-7 0 0,-1 1 2 0 0,-11-9-4 0 0,0 0 0 0 0,-1-1 0 0 0,1 1-1 0 0,-1 0 1 0 0,-1 0 0 0 0,1 0-1 0 0,-1 1 1 0 0,0-1 0 0 0,0 8 0 0 0,-2 63 25 0 0,-1-32-1 0 0,-6 122 127 0 0,6-130-80 0 0,2 0 0 0 0,5 39-1 0 0,0 23 88 0 0,-4-87-123 0 0,0 1 0 0 0,1 0-1 0 0,5 18 1 0 0,-4-21-8 0 0,-1 0 0 0 0,0 1 0 0 0,-1-1 0 0 0,0 0 0 0 0,0 18 0 0 0,-2-19-3 0 0,0 1 0 0 0,1 0 0 0 0,0 0-1 0 0,1 0 1 0 0,0-1 0 0 0,0 1 0 0 0,5 17 0 0 0,2-2 73 0 0,-2 1 1 0 0,-2 0 0 0 0,0 1 0 0 0,0 49-1 0 0,-4-73-82 0 0,-1 1 0 0 0,1-1-1 0 0,-1 1 1 0 0,0-1-1 0 0,0 1 1 0 0,0-1 0 0 0,-4 6-1 0 0,0 7 41 0 0,5-15-54 0 0,0 0 1 0 0,-1 0-1 0 0,1 1 1 0 0,0-1 0 0 0,0 0-1 0 0,-1 0 1 0 0,1 0-1 0 0,-1 0 1 0 0,1 1-1 0 0,-1-1 1 0 0,0 0 0 0 0,1 0-1 0 0,-1 0 1 0 0,0 0-1 0 0,0 0 1 0 0,0 0 0 0 0,0-1-1 0 0,0 1 1 0 0,0 0-1 0 0,0 0 1 0 0,0-1-1 0 0,0 1 1 0 0,-2 1 0 0 0,0-1-2 0 0,-1 1 1 0 0,0-1-1 0 0,0 0 1 0 0,1 1 0 0 0,-1-2-1 0 0,-4 2 1 0 0,-66 4 5 0 0,25-3-10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1T02:58:47.747"/>
    </inkml:context>
    <inkml:brush xml:id="br0">
      <inkml:brushProperty name="width" value="0.05" units="cm"/>
      <inkml:brushProperty name="height" value="0.05" units="cm"/>
      <inkml:brushProperty name="color" value="#E71224"/>
    </inkml:brush>
  </inkml:definitions>
  <inkml:trace contextRef="#ctx0" brushRef="#br0">1 482 5224 0 0,'9'0'327'0'0,"4"0"148"0"0,0-1-40 0 0,4-1 90 0 0,4 1-182 0 0,26 3 152 0 0,0 3 0 0 0,0 2-1 0 0,87 24 1 0 0,-79-17-481 0 0,94 13 0 0 0,11-7-601 0 0,46 4-552 0 0,42-1 743 0 0,-45-8 307 0 0,68 9 196 0 0,-24 1 237 0 0,10 1 298 0 0,79 9 314 0 0,1-21-140 0 0,-149-8-396 0 0,510-13 771 0 0,151-21-151 0 0,-242 7-392 0 0,-348 25-357 0 0,-107 1-78 0 0,159-14 442 0 0,-99 9-110 0 0,-8 0-57 0 0,-117-4-179 0 0,0-5 0 0 0,116-25 0 0 0,227-55 705 0 0,-285 69-736 0 0,107-19 260 0 0,45-34 7 0 0,-167 37-353 0 0,-74 22-79 0 0,59-23 0 0 0,399-178 460 0 0,-338 152-387 0 0,-45 18-11 0 0,-112 37-146 0 0,-8 3 1 0 0,0 0 0 0 0,0 1 0 0 0,1 1 0 0 0,0 0 0 0 0,0 0 0 0 0,21-1 0 0 0,73-2 393 0 0,-105 6-420 0 0,1 0 1 0 0,-1 0-1 0 0,0 0 1 0 0,0 0 0 0 0,0 0-1 0 0,0 1 1 0 0,0-1-1 0 0,0 0 1 0 0,0 1 0 0 0,0-1-1 0 0,0 1 1 0 0,0-1-1 0 0,0 1 1 0 0,0 0 0 0 0,0-1-1 0 0,0 1 1 0 0,0 0-1 0 0,0 0 1 0 0,-1 0 0 0 0,1-1-1 0 0,0 1 1 0 0,0 2-1 0 0,9 7 25 0 0,4 3-16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1T02:58:37.753"/>
    </inkml:context>
    <inkml:brush xml:id="br0">
      <inkml:brushProperty name="width" value="0.05" units="cm"/>
      <inkml:brushProperty name="height" value="0.05" units="cm"/>
      <inkml:brushProperty name="color" value="#E71224"/>
    </inkml:brush>
  </inkml:definitions>
  <inkml:trace contextRef="#ctx0" brushRef="#br0">12 80 96 0 0,'-6'-17'18'0'0,"3"8"13"0"0,1-9 457 0 0,2-7 516 0 0,0 15 204 0 0,0 22 803 0 0,0 56-1604 0 0,-1-30-215 0 0,3 5-5 0 0,-2-33-146 0 0,-1-6-18 0 0,1 1 1 0 0,0-1-1 0 0,1 0 1 0 0,-1 0-1 0 0,1 0 1 0 0,0 1-1 0 0,0-1 1 0 0,2 6-1 0 0,1 0 18 0 0,-2-5-14 0 0,0 0 1 0 0,-1 0-1 0 0,1 0 0 0 0,-1 0 1 0 0,0 1-1 0 0,0 7 0 0 0,66 395 1276 0 0,0-62 128 0 0,-47-205-879 0 0,14 78 265 0 0,16 64 107 0 0,-44-217-582 0 0,-2-1 0 0 0,-7 91-1 0 0,2-141-275 0 0,-2 11 88 0 0,1 1 1 0 0,1 0-1 0 0,2 0 0 0 0,8 51 1 0 0,-6-62-45 0 0,-1 0 1 0 0,0 0 0 0 0,0 0-1 0 0,-3 26 1 0 0,1-37-66 0 0,-1-4-30 0 0,1 0 0 0 0,0 0 0 0 0,0 0-1 0 0,0 1 1 0 0,0-1 0 0 0,0 0 0 0 0,0 0 0 0 0,0 1-1 0 0,1-1 1 0 0,-1 0 0 0 0,0 0 0 0 0,0 0 0 0 0,1 0-1 0 0,-1 1 1 0 0,1-1 0 0 0,-1 0 0 0 0,1 0 0 0 0,1 1 0 0 0,10 16 57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1T02:58:39.107"/>
    </inkml:context>
    <inkml:brush xml:id="br0">
      <inkml:brushProperty name="width" value="0.05" units="cm"/>
      <inkml:brushProperty name="height" value="0.05" units="cm"/>
      <inkml:brushProperty name="color" value="#E71224"/>
    </inkml:brush>
  </inkml:definitions>
  <inkml:trace contextRef="#ctx0" brushRef="#br0">1 171 6632 0 0,'0'1'9'0'0,"1"-1"0"0"0,0 0-1 0 0,-1 1 1 0 0,1-1 0 0 0,-1 1 0 0 0,1-1 0 0 0,-1 1 0 0 0,1-1 0 0 0,-1 1 0 0 0,1-1 0 0 0,-1 1 0 0 0,0 0-1 0 0,1-1 1 0 0,-1 1 0 0 0,0 0 0 0 0,1-1 0 0 0,-1 2 0 0 0,1 20 467 0 0,-2-17-366 0 0,24-7 514 0 0,24-6-266 0 0,184-31 210 0 0,-185 29-541 0 0,-1-2 1 0 0,0-2 0 0 0,54-25-1 0 0,-72 28-21 0 0,1 2-1 0 0,-1 0 0 0 0,50-8 1 0 0,88-2 51 0 0,-99 13 8 0 0,26-3 181 0 0,1 5-1 0 0,147 11 0 0 0,81 33 501 0 0,-236-25-437 0 0,125 38 0 0 0,-86-19-53 0 0,326 44 760 0 0,-215-61-458 0 0,-66-7-224 0 0,395-8 622 0 0,-413-7-664 0 0,43 2 61 0 0,53-1 102 0 0,38 0 21 0 0,-62 2-168 0 0,15-3-41 0 0,311-15 189 0 0,-89 14-87 0 0,-273 8-245 0 0,216-4 129 0 0,307 2 11 0 0,-414 13-202 0 0,132-2 32 0 0,-227-6-41 0 0,6 0 20 0 0,-69-9-16 0 0,157 17 0 0 0,138 2 23 0 0,-252-14-48 0 0,-118 2-19 0 0,82 17 0 0 0,52 3 3 0 0,-128-22-7 0 0,114 9 20 0 0,43 6 15 0 0,-35-4 25 0 0,-149-7-48 0 0,1 2 0 0 0,60 18 0 0 0,124 25 92 0 0,-59-16 0 0 0,-108-21-44 0 0,-35-8 9 0 0,-1 1 1 0 0,44 16 0 0 0,-31-8 7 0 0,-22-9 2 0 0,0 1 0 0 0,15 9-1 0 0,-27-14-66 0 0,-1 1-1 0 0,0 0 1 0 0,0 0-1 0 0,0 0 1 0 0,0 0-1 0 0,0 0 1 0 0,0 0-1 0 0,0 1 1 0 0,-1-1-1 0 0,1 1 1 0 0,-1-1-1 0 0,0 1 0 0 0,0-1 1 0 0,0 1-1 0 0,0 0 1 0 0,0-1-1 0 0,-1 1 1 0 0,2 5-1 0 0,-1 4 11 0 0,-1 1-1 0 0,0-1 1 0 0,-1 14-1 0 0,-1 2 2 0 0,-15 173 167 0 0,1-64-115 0 0,-18 116 72 0 0,13-164-109 0 0,13-60-22 0 0,1 0 0 0 0,-5 55 0 0 0,12 74 61 0 0,1 1-9 0 0,-8-31-9 0 0,-1 322 173 0 0,20-371-192 0 0,-8-63-30 0 0,-1 1-1 0 0,-1-1 0 0 0,0 1 0 0 0,-2 0 1 0 0,0 22-1 0 0,-3-21 38 0 0,3-11-24 0 0,-1 0 1 0 0,0 0-1 0 0,-4 12 0 0 0,4-18-29 0 0,0 0 0 0 0,-1 0-1 0 0,1 0 1 0 0,0 0 0 0 0,0 0 0 0 0,-1-1-1 0 0,1 1 1 0 0,0 0 0 0 0,-1-1-1 0 0,1 1 1 0 0,0-1 0 0 0,-1 0-1 0 0,1 1 1 0 0,-1-1 0 0 0,1 0-1 0 0,-1 0 1 0 0,1 0 0 0 0,-1 0 0 0 0,1 0-1 0 0,-1 0 1 0 0,-1 0 0 0 0,-1 0 4 0 0,-20-1-13 0 0,0 0 0 0 0,0-2 0 0 0,0 0 0 0 0,1-2 0 0 0,-1-1 0 0 0,1 0 0 0 0,0-2 0 0 0,0 0 1 0 0,1-2-1 0 0,-30-17 0 0 0,-3-3-116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1T02:58:39.919"/>
    </inkml:context>
    <inkml:brush xml:id="br0">
      <inkml:brushProperty name="width" value="0.05" units="cm"/>
      <inkml:brushProperty name="height" value="0.05" units="cm"/>
      <inkml:brushProperty name="color" value="#E71224"/>
    </inkml:brush>
  </inkml:definitions>
  <inkml:trace contextRef="#ctx0" brushRef="#br0">4 62 12256 0 0,'0'0'0'0'0,"0"-1"0"0"0,-1 1 1 0 0,1 0-1 0 0,0-1 1 0 0,-1 1-1 0 0,1-1 0 0 0,0 1 1 0 0,0 0-1 0 0,-1-1 1 0 0,1 1-1 0 0,0-1 1 0 0,0 1-1 0 0,0-1 0 0 0,-1 1 1 0 0,1-1-1 0 0,0 1 1 0 0,0-1-1 0 0,0 1 0 0 0,0-1 1 0 0,0 1-1 0 0,0-1 1 0 0,0 1-1 0 0,0-1 0 0 0,0 0 1 0 0,1 1-1 0 0,-1-1 1 0 0,0 1-1 0 0,0 0 1 0 0,0-1-1 0 0,1 0 0 0 0,12-4 39 0 0,0 0 103 0 0,-8 2-68 0 0,1 0 0 0 0,0 1 0 0 0,0 0-1 0 0,9-2 1 0 0,26-4 25 0 0,0 1-1 0 0,0 3 1 0 0,1 1-1 0 0,-1 2 0 0 0,75 8 1 0 0,110 32-110 0 0,-105-16-10 0 0,403 43-348 0 0,-130-26-118 0 0,-84-6 94 0 0,739 37-489 0 0,-76-17 1098 0 0,25-41 1058 0 0,-43-58 139 0 0,10 0-170 0 0,-406 24-499 0 0,-10 14-97 0 0,46 8 53 0 0,-372 2-413 0 0,44 9 116 0 0,-116-4-158 0 0,54 8 147 0 0,-72-4-121 0 0,304 35 778 0 0,-257-10-482 0 0,-162-33-414 0 0,-1 0 0 0 0,0 2 0 0 0,0 0 0 0 0,22 11 0 0 0,-38-16-148 0 0,-1-1 1 0 0,1 0-1 0 0,-1 1 1 0 0,0-1-1 0 0,1 1 1 0 0,-1-1-1 0 0,1 0 0 0 0,-1 1 1 0 0,0-1-1 0 0,0 1 1 0 0,1-1-1 0 0,-1 1 0 0 0,0-1 1 0 0,0 1-1 0 0,1 0 1 0 0,-1-1-1 0 0,0 1 1 0 0,0-1-1 0 0,0 1 0 0 0,0-1 1 0 0,0 1-1 0 0,0-1 1 0 0,0 1-1 0 0,0 0 1 0 0,0-1-1 0 0,0 1 0 0 0,0-1 1 0 0,0 1-1 0 0,-1-1 1 0 0,1 2-1 0 0,-9 8 28 0 0</inkml:trace>
</inkml:ink>
</file>

<file path=ppt/ink/ink25.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5-05-01T01:03:42.553"/>
    </inkml:context>
    <inkml:brush xml:id="br0">
      <inkml:brushProperty name="width" value="0.05292" units="cm"/>
      <inkml:brushProperty name="height" value="0.05292" units="cm"/>
      <inkml:brushProperty name="color" value="#FF0000"/>
    </inkml:brush>
  </inkml:definitions>
  <inkml:trace contextRef="#ctx0" brushRef="#br0">12027 13083 12 0,'0'2'0'15,"0"-2"0"-15,0 5 0 0,0-5 8 16,0 5 0-16,0-5-1 0,-3 2 1 0,3-2 78 0,-4 3-1 15,4-3 0-15,-17 9 2 0,17-9-15 0,-24 19 3 16,24-19-3-16,-26 28 3 0,18-11-10 0,-1 0 1 16,3-1 0-16,3-2 0 0,3-4-31 0,0-1 0 0,0-2 0 15,0 3-1-15,0-3-11 0,0 2 0 0,0-2 0 16,0-4 0-16,0-3-8 0,0 7 1 0,0-7-1 16,7 0 1-16,-7 0-6 0,11-5 1 0,-1-2 1 15,6-5-1-15,9-6-4 0,-1 1 1 0,4-4-1 16,2-1 1-16,1-4-4 0,5-2 0 0,1 2-1 15,8-5 2-15,9 2 5 0,2-2 0 0,7-1 0 16,0 0 0-16,10-1 6 0,-2-2 0 0,2 0-1 16,1 1 1-16,-3-1 1 0,2 1 1 0,-1 1-1 0,5 2 1 15,3 3 0-15,0 2 1 0,-4 0 0 0,-1 2 0 16,-3 5-2-16,-3-2 0 0,0 0-1 0,0 4 1 16,-2 1-4-16,-1 2 0 0,-1 1-1 0,-4-3 2 15,1 0-5-15,1 1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1T02:57:35.290"/>
    </inkml:context>
    <inkml:brush xml:id="br0">
      <inkml:brushProperty name="width" value="0.05" units="cm"/>
      <inkml:brushProperty name="height" value="0.05" units="cm"/>
    </inkml:brush>
  </inkml:definitions>
  <inkml:trace contextRef="#ctx0" brushRef="#br0">57 34 96 0 0,'3'-3'0'0'0,"6"7"0"0"0,7 6 0 0 0,-15-10 0 0 0,0 0 0 0 0,0 1 0 0 0,-1-1 0 0 0,1 0 0 0 0,0 0 0 0 0,0 0 0 0 0,0 0 0 0 0,0 0 0 0 0,-1 0 0 0 0,1 0 0 0 0,0 0 0 0 0,0 0 0 0 0,0 0 0 0 0,0 0 0 0 0,0 0 0 0 0,-1-1 0 0 0,1 1 0 0 0,1-1 0 0 0,-1 0 0 0 0,0 0 0 0 0,-1 1 0 0 0,1-1 0 0 0,0 0 0 0 0,-1 0 0 0 0,1 0 0 0 0,0 0 0 0 0,-1 0 0 0 0,1 0 0 0 0,-1 0 0 0 0,0 0 0 0 0,1 0 0 0 0,-1-2 0 0 0,4-14 0 0 0,-1 6 437 0 0,-3 16-259 0 0,-2 8-89 0 0,3-7-23 0 0,-1 0-1 0 0,1 0 1 0 0,1 0-1 0 0,-1 0 1 0 0,1 0-1 0 0,0-1 1 0 0,0 1-1 0 0,1-1 1 0 0,3 7-1 0 0,-4-8-51 0 0,11 28 290 0 0,-5-6 20 0 0,7 12 274 0 0,-8-22-204 0 0,0 1 0 0 0,-1 0 1 0 0,6 33-1 0 0,-6-9 321 0 0,1-1-24 0 0,-4-26-470 0 0,4 14 495 0 0,-2 1-1 0 0,0 0 1 0 0,0 57-1 0 0,-5-45-196 0 0,0 0-37 0 0,-1-31-399 0 0,2 31 313 0 0,-1-32-320 0 0,0-4-29 0 0,0-1 1 0 0,0 0-1 0 0,1 0 1 0 0,-1 0-1 0 0,1 0 1 0 0,0 0-1 0 0,2 5 1 0 0,0-2 25 0 0,-2-5-43 0 0,0 0 0 0 0,0 1 0 0 0,0-1 0 0 0,-1 1 0 0 0,1-1 0 0 0,-1 1 0 0 0,1 0-1 0 0,-1-1 1 0 0,0 1 0 0 0,0 0 0 0 0,0 3 0 0 0,0 35 383 0 0,0 0-29 0 0,0 2-24 0 0,1-33-301 0 0,-1-6-22 0 0,1 1 0 0 0,-1 0 0 0 0,0-1 0 0 0,0 1-1 0 0,-1 0 1 0 0,0 0 0 0 0,-1 6 0 0 0,-5 26 187 0 0,-1 0 0 0 0,-16 45 0 0 0,17-63-159 0 0,1 1 1 0 0,1 0 0 0 0,1 0 0 0 0,0 0-1 0 0,2 0 1 0 0,0 1 0 0 0,1-1 0 0 0,3 25 0 0 0,-3-32-36 0 0,0 0 0 0 0,0 0 0 0 0,-2 0 0 0 0,0 0 0 0 0,0 0 0 0 0,-1 0 0 0 0,0-1 0 0 0,-1 0 0 0 0,-13 23 0 0 0,10-19 11 0 0,0 0-1 0 0,1 1 0 0 0,1 0 1 0 0,-5 25-1 0 0,9-31-10 0 0,0-1-1 0 0,0 1 1 0 0,-1 0 0 0 0,-1-1-1 0 0,0 1 1 0 0,0-1 0 0 0,-1 0-1 0 0,-10 17 1 0 0,-48 71 799 0 0,62-97-595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1T02:57:54.212"/>
    </inkml:context>
    <inkml:brush xml:id="br0">
      <inkml:brushProperty name="width" value="0.05" units="cm"/>
      <inkml:brushProperty name="height" value="0.05" units="cm"/>
      <inkml:brushProperty name="color" value="#E71224"/>
    </inkml:brush>
  </inkml:definitions>
  <inkml:trace contextRef="#ctx0" brushRef="#br0">0 11 96 0 0,'10'0'0'0'0,"-2"0"0"0"0,0-4 0 0 0,-2 2 0 0 0,-2 1 0 0 0,-3-2 1 0 0,-1 3 14 0 0,-1 0 50 0 0,0 1 0 0 0,0-1 0 0 0,0 1 0 0 0,0 0 0 0 0,0 0 0 0 0,0-1 0 0 0,0 1-1 0 0,1 0 1 0 0,-1 0 0 0 0,0 0 0 0 0,1 0 0 0 0,-1 0 0 0 0,0 0 0 0 0,1 0 0 0 0,-1 0 0 0 0,1 0 0 0 0,-1 0 0 0 0,1 0 0 0 0,0 1 0 0 0,0-1 0 0 0,-1 0 0 0 0,1 0-1 0 0,0 2 1 0 0,-5 42 985 0 0,5 0-338 0 0,-1-34-594 0 0,1-7-53 0 0,-1 0 0 0 0,1 0 0 0 0,0 1 0 0 0,0-1 0 0 0,1 0 0 0 0,-1 0 0 0 0,1 1 0 0 0,1 5 0 0 0,9 44 617 0 0,0-6-74 0 0,-3-1-81 0 0,-1 1-55 0 0,1 1-58 0 0,-8-37-346 0 0,0-7-19 0 0,0 1-1 0 0,1-1 1 0 0,-1 0 0 0 0,1 1 0 0 0,1-1 0 0 0,2 10 0 0 0,14 48 367 0 0,-13-52-348 0 0,-3-7-27 0 0,0 1-1 0 0,0-1 1 0 0,-1 1 0 0 0,1 0 0 0 0,-1 0 0 0 0,0 0 0 0 0,0 10-1 0 0,6 38 344 0 0,0 74 215 0 0,-6-94-406 0 0,1-7 4 0 0,1-1-1 0 0,7 29 0 0 0,-4-31 60 0 0,-2 1 0 0 0,3 45-1 0 0,-9-32 47 0 0,1-26-184 0 0,0 0 0 0 0,1 0-1 0 0,0 0 1 0 0,1 0 0 0 0,0 0-1 0 0,1 0 1 0 0,0 0 0 0 0,7 21 0 0 0,-6-24 115 0 0,-1 0 0 0 0,0 1 0 0 0,-1-1 0 0 0,0 1 0 0 0,0-1 0 0 0,0 1 0 0 0,-2 10 0 0 0,1-16-31 0 0,0-8-180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1T02:57:54.513"/>
    </inkml:context>
    <inkml:brush xml:id="br0">
      <inkml:brushProperty name="width" value="0.05" units="cm"/>
      <inkml:brushProperty name="height" value="0.05" units="cm"/>
      <inkml:brushProperty name="color" value="#E71224"/>
    </inkml:brush>
  </inkml:definitions>
  <inkml:trace contextRef="#ctx0" brushRef="#br0">0 0 3000 0 0,'2'0'0'0'0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1T02:58:00.568"/>
    </inkml:context>
    <inkml:brush xml:id="br0">
      <inkml:brushProperty name="width" value="0.05" units="cm"/>
      <inkml:brushProperty name="height" value="0.05" units="cm"/>
      <inkml:brushProperty name="color" value="#E71224"/>
    </inkml:brush>
  </inkml:definitions>
  <inkml:trace contextRef="#ctx0" brushRef="#br0">251 605 96 0 0,'11'-3'13'0'0,"-1"2"44"0"0,5-2 89 0 0,37-8 141 0 0,9 0 27 0 0,0-1-4 0 0,-32 3-229 0 0,7-1-14 0 0,-23 8-48 0 0,-4 1 16 0 0,0 0 1 0 0,-1-1 0 0 0,1 0-1 0 0,10-5 1 0 0,11-1 111 0 0,-1 1-1 0 0,40-5 1 0 0,40-8 574 0 0,-72 12-377 0 0,41-5-1 0 0,30-1 118 0 0,-66 6-183 0 0,76-2 0 0 0,-36 6 123 0 0,-1-3-1 0 0,139-33 1 0 0,-210 38-372 0 0,23-3 120 0 0,0 0 0 0 0,61 1 0 0 0,67 13 267 0 0,8 0 49 0 0,-14-8-184 0 0,322-13 864 0 0,-91-22-138 0 0,-332 30-746 0 0,0 2 1 0 0,0 3-1 0 0,78 10 0 0 0,147 17 733 0 0,-219-24-798 0 0,21 2 11 0 0,109 6 327 0 0,-125-7-351 0 0,101 22 0 0 0,-70-10-46 0 0,38 7 15 0 0,48 7 2 0 0,-158-28-131 0 0,1-2-1 0 0,-1 0 1 0 0,34-5-1 0 0,74-15 47 0 0,-52 6-37 0 0,7-4 10 0 0,-58 10-29 0 0,1 1 0 0 0,-1 1-1 0 0,33 0 1 0 0,10 7 7 0 0,-29 0-5 0 0,-1-3 1 0 0,48-5 0 0 0,235-18 94 0 0,-246 20-87 0 0,146 2 37 0 0,-2 0 4 0 0,-159-2-40 0 0,97-19 0 0 0,340-69 78 0 0,-396 78-87 0 0,49-9 3 0 0,-98 14 5 0 0,0 2 1 0 0,71 1 0 0 0,62-2 128 0 0,-82 6-39 0 0,-38 0-2 0 0,133 12-1 0 0,-137-4-46 0 0,123-4 1 0 0,-93-3-34 0 0,-58 0-21 0 0,9 1 6 0 0,-1 1 0 0 0,57 9 0 0 0,100 16 26 0 0,38 6 45 0 0,-185-18-64 0 0,57 22 1 0 0,-68-23-8 0 0,1-2 1 0 0,53 7-1 0 0,30 6 7 0 0,-57-8-6 0 0,-27-7 19 0 0,66 24 0 0 0,-65-19 23 0 0,1-2 1 0 0,86 13-1 0 0,-50-12 8 0 0,6 1 26 0 0,108 3 1 0 0,89-13-5 0 0,-229-4-82 0 0,87-7 26 0 0,-25 1-11 0 0,68-4 118 0 0,275-49 1 0 0,-394 50-104 0 0,87-1 1 0 0,-85 7-8 0 0,78-12 0 0 0,185-21-24 0 0,-196 25-4 0 0,259-16 52 0 0,-288 22-43 0 0,3-9 31 0 0,-3 1 28 0 0,75-1 49 0 0,177-6 40 0 0,-68 5-126 0 0,-1-1-10 0 0,-79 15-21 0 0,213 3 6 0 0,-356 0-1 0 0,522 8 66 0 0,-258-20 68 0 0,-180 4-74 0 0,426 18 18 0 0,-392 0-83 0 0,172 15 4 0 0,-49 16 21 0 0,-175-23-5 0 0,99 12 33 0 0,-165-26-47 0 0,224 33 27 0 0,-159-14 31 0 0,1-5 1 0 0,191 2 0 0 0,50 12-69 0 0,-163-17-19 0 0,-206-17 20 0 0,53 0-5 0 0,-1-2 0 0 0,70-13 0 0 0,-105 12 7 0 0,93-11-4 0 0,-1-6 0 0 0,112-35 0 0 0,-71 11-10 0 0,50-17-38 0 0,-95 28-10 0 0,160-26-1 0 0,-201 45 56 0 0,174-19-10 0 0,14-2 1 0 0,-111 2 13 0 0,85-16-4 0 0,286-22-82 0 0,-324 56 64 0 0,-119 10 29 0 0,28-1 6 0 0,-13 2 9 0 0,-50 1 2 0 0,67 4 0 0 0,40 4 97 0 0,-9 0 89 0 0,20-4 121 0 0,-20-1-109 0 0,305 6 310 0 0,-258-8-574 0 0,-74 5 31 0 0,140 23 0 0 0,-98 4 18 0 0,-31-5 13 0 0,-93-18-11 0 0,0 2-1 0 0,0 0 0 0 0,38 20 1 0 0,-29-12 1 0 0,42 11-1 0 0,-37-14-7 0 0,-24-8 0 0 0,0 3 0 0 0,3 3 0 0 0,-1 2 0 0 0,-5 0 0 0 0,-2-1 2 0 0,0 2 3 0 0,1 5-2 0 0,-1 0 2 0 0,0 7-3 0 0,-13-20-2 0 0,0-1-1 0 0,5 18 1 0 0,-1 1 0 0 0,-2 0 0 0 0,0 0 0 0 0,-1 0 0 0 0,-3 36 0 0 0,1-29 0 0 0,-6 190-9 0 0,5-207 1 0 0,-1 1 0 0 0,-5 24 0 0 0,4-24-5 0 0,0-1 0 0 0,-1 28 0 0 0,4 283 92 0 0,4-229 10 0 0,-3-91-85 0 0,-1-1 0 0 0,1 0-1 0 0,-1 1 1 0 0,4 9-1 0 0,-1-4 3 0 0,-1 1-1 0 0,0-1 1 0 0,1 16-1 0 0,7 17 5 0 0,-9-39-10 0 0,0 1 1 0 0,-1-1-1 0 0,1 0 1 0 0,-1 0-1 0 0,0 1 1 0 0,-2 8 0 0 0,2 3 1 0 0,11 31-2 0 0,-3-21-2 0 0,-8-24 0 0 0,-2 29-2 0 0,2 9-4 0 0,-1-29 6 0 0,0 1 0 0 0,0-1 0 0 0,-1 1-1 0 0,-1-1 1 0 0,0 0 0 0 0,-1 0-1 0 0,0 0 1 0 0,-1 0 0 0 0,0-1 0 0 0,-1 0-1 0 0,0 0 1 0 0,-1 0 0 0 0,-15 18-1 0 0,4-8 3 0 0,-41 41 3 0 0,13-21 5 0 0,-63 44 1 0 0,82-67-7 0 0,-1-1 1 0 0,-1-1-1 0 0,-1-1 1 0 0,-32 11-1 0 0,-5-4 25 0 0,-106 19 0 0 0,-73-3 42 0 0,203-33-65 0 0,-81 11 10 0 0,-2-6 0 0 0,-161-8-1 0 0,209-5-13 0 0,-275-18 0 0 0,163 13 25 0 0,-8-1 8 0 0,-445-9 182 0 0,508 18-217 0 0,79 0-6 0 0,-267 7-112 0 0,-82 4-64 0 0,48 0 59 0 0,310-12 116 0 0,-47 1-19 0 0,-153 17-1 0 0,-50 10-4 0 0,178-20 26 0 0,-203 2 3 0 0,81-4 0 0 0,-336-28-4 0 0,251 2 0 0 0,83 18-96 0 0,-121-8-96 0 0,-16 3-22 0 0,242 10 92 0 0,80-3 84 0 0,-600 28-309 0 0,3 41 228 0 0,368-50 86 0 0,108-8 34 0 0,-221-3 7 0 0,290-7-1 0 0,-295-4-15 0 0,180-5-29 0 0,52 0-5 0 0,7-2 7 0 0,-24-1-2 0 0,-2-2 45 0 0,93 4 0 0 0,-88-17-16 0 0,35-7 2 0 0,78 16-2 0 0,-97-11 0 0 0,92 20 13 0 0,-100-6-4 0 0,146 13 17 0 0,-1-2-1 0 0,0-1 1 0 0,-58-18-1 0 0,4 1 9 0 0,48 14 0 0 0,-65-15 29 0 0,-164-12 0 0 0,157 19-15 0 0,-105-18 67 0 0,95 11-86 0 0,10 9-16 0 0,-36-6-32 0 0,-38-3-67 0 0,4 1-30 0 0,68 1 100 0 0,-199-10 0 0 0,217 25 29 0 0,-28-1-2 0 0,-219 12-48 0 0,23 1 50 0 0,275-6 6 0 0,-28-1 25 0 0,-125 15-1 0 0,116-7 16 0 0,29-4-25 0 0,-168 8 82 0 0,-51-8 62 0 0,140-5-77 0 0,55 2-51 0 0,-151 23 1 0 0,164-13-46 0 0,-125 4-1 0 0,0-26 89 0 0,-1 0 56 0 0,91 12-68 0 0,-13-2 36 0 0,-143 17 1 0 0,83 3-201 0 0,-179-6 0 0 0,-108-14-147 0 0,432 1 239 0 0,-32-6 0 0 0,5 1 1 0 0,-342-28-16 0 0,188 3 47 0 0,111 14-18 0 0,-85-3-7 0 0,-77 20-1 0 0,125 18-18 0 0,89-11-7 0 0,-81 4 0 0 0,-49 4-75 0 0,84-5 66 0 0,-166 13-14 0 0,111 3 38 0 0,-13 0 7 0 0,-87 4 22 0 0,191-25 18 0 0,-75-5 0 0 0,-196-2 359 0 0,171 3-110 0 0,-253-1-111 0 0,329-4-152 0 0,0-4 0 0 0,-115-27-1 0 0,-60-7 28 0 0,136 28 53 0 0,48 4 19 0 0,-80 0 1 0 0,-44-3 125 0 0,43 1-98 0 0,107 7-100 0 0,-291-46 95 0 0,305 47-152 0 0,-1 2 0 0 0,-51 3-1 0 0,23 1 2 0 0,-40-3-30 0 0,-107 2-78 0 0,166 4 118 0 0,-56 13-1 0 0,48-9 0 0 0,12 0 1 0 0,19-4 5 0 0,-1-1-1 0 0,-25 2 0 0 0,35-5 4 0 0,-1 1 0 0 0,0 1 0 0 0,-13 5 0 0 0,-4 1 9 0 0,22-7-17 0 0,-25 5 17 0 0,21-6-27 0 0,0 0 0 0 0,-1 0-1 0 0,1 0 1 0 0,0-1 0 0 0,-12-2 0 0 0,-8 1-53 0 0,25 1 55 0 0,-1 0-5 0 0,1 0 0 0 0,-1 0 0 0 0,1 0 0 0 0,0 0 0 0 0,-1 0 0 0 0,1 0 0 0 0,-1-1 0 0 0,1 0 0 0 0,0 0 1 0 0,-1 0-1 0 0,1 0 0 0 0,0 0 0 0 0,0-1 0 0 0,0 1 0 0 0,0-1 0 0 0,0 0 0 0 0,0 0 0 0 0,0 0 0 0 0,0 0 1 0 0,1-1-1 0 0,-1 1 0 0 0,1-1 0 0 0,0 1 0 0 0,-3-5 0 0 0,-7-8-1 0 0,2 0 1 0 0,0-1-1 0 0,0 0 0 0 0,1 0 1 0 0,1-1-1 0 0,1 0 0 0 0,0-1 1 0 0,2 1-1 0 0,-6-25 0 0 0,-6-37 11 0 0,11 58 0 0 0,1-1 0 0 0,-3-24 0 0 0,4-138 15 0 0,4 152-14 0 0,-5-87 18 0 0,18-30 26 0 0,-11 134-37 0 0,2-90 83 0 0,8 36-19 0 0,-2 18 45 0 0,-8 17 2 0 0,-2 25-52 0 0,1-1-1 0 0,0 1 0 0 0,3-14 0 0 0,1 0 145 0 0,2 0 0 0 0,11-26-1 0 0,-8 30-114 0 0,-8 16-79 0 0,0 0 0 0 0,0 0-1 0 0,0 0 1 0 0,-1-1 0 0 0,0 1-1 0 0,1-1 1 0 0,-1 1 0 0 0,-1-1-1 0 0,2-6 1 0 0,-3 8 3 0 0,2 0-20 0 0,17-14 31 0 0,-10 8-26 0 0,-2 1-4 0 0</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5-05-01T00:17:18.237"/>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1" timeString="2025-05-01T00:18:18.063"/>
    </inkml:context>
  </inkml:definitions>
  <inkml:trace contextRef="#ctx0" brushRef="#br0">29087 335 0</inkml:trace>
  <inkml:trace contextRef="#ctx1" brushRef="#br0">7990 6362 829 0,'0'-2'0'0,"0"2"0"16,2 2 0-16,-2-2-55 0,-2 6 0 0,2-6 0 15,-6 4 1-15,6-4 10 0,0 2 0 0,0-2 1 0,0 0 0 16,0 0 17-16,0 0 2 0,0 0-2 0,8 0 1 15,-8 0 4-15,16 0 1 0,-16 0-2 0,25 0 2 16,-25 0 8-16,37-2-1 0,-19 0 1 0,1 0 1 0,-6 2 3 16,0 0 0-16,-2 0 0 0,-1 0 1 0,-1 0 2 15,-3 0-1-15,1 0 1 0,8 0 0 0,2 0 1 16,3 0 0-16,3 2 0 0,-3 2 0 0,-1-1 1 16,-3 1 0-16,3-4-1 0,0 3 2 0,-1 2 2 15,-3 0 1-15,8-1-1 0,-3-1 1 0,8-3 13 16,-2 2-1-16,2 0 1 0,0 0 0 0,4 1 20 15,-2-3 0-15,-4 0-1 0,3 0 1 0,-3 0 4 0,-1 0 1 16,-1-3 1-16,-4-1-1 0,7 2-8 0,0-1 2 16,0-2-2-16,-1-2 2 0,3 2 3 0,1 1 0 15,2-3 0-15,-4 2 0 0,5 0-10 0,-1 1 1 16,2-3 0-16,-3 2 1 0,3 0-13 0,-2-2 1 16,1 2-2-16,-1-4 2 0,-2 2 2 0,1-1 1 15,1-1-1-15,-2-3 1 0,0 3 3 0,-1-3 1 0,3 4-1 16,-4-5 2-16,2 5-4 0,0-4 1 0,-1 3 1 15,-6 2-1-15,-1-2-1 0,-3 1 0 0,-1 4 1 16,-5 1 0-16,-1 1-4 0,-3-1 1 0,0 3 0 16,-3 0 0-16,-6 0-3 0,13 0 1 0,-13 0 0 15,9 3 1-15,-9-3-3 0,11 9 1 0,-11-9-1 16,6 12 2-16,-6-2-4 0,-2 2 2 0,-2 7-2 16,-1-1 2-16,-3 6-4 0,1 0 0 0,1 6 0 15,-5-4 1-15,4 5-5 0,-5-2 1 0</inkml:trace>
  <inkml:trace contextRef="#ctx1" brushRef="#br0" timeOffset="25465.83">9462 9167 12 0,'2'0'0'0,"-2"0"0"0,7-4 0 0,-7 4 0 16,9-5 0-16,-9 5 0 0,6-9 0 0,-6 9 0 16,4-6 0-16,-4 6 0 0,3-6 0 0,-3 6 0 0,6-5 0 15,-6 5 0-15,7-7 0 0,-7 7 0 0,17-12 0 16,-17 12 0-16,26-15 0 0,-26 15 0 0,30-19 0 15,-30 19 0-15,34-20 0 0,-16 5 0 0,1 1 0 16,-2-2 0-16,-4 8 0 0,-2-1 0 0,-4 1 0 0,-1 4 0 16,-1-1 0-16,-5 5 4 0,14-7 2 15,-9 3 0-15,8-1-1 0,0-2 15 0,6 2 1 0,-4-3-1 16,1-1 0-16,1-2 8 0,2 1 1 0,0 0-1 16,-1-1 1-16,-3 3 2 0,2 1-1 0,1 0 0 15,-4-2 1-15,-1-1-7 0,-2 3 2 0,2-2-1 16,-2 2 1-16,-2 2-2 0,1-4 2 0,-1 3 0 15,0 0 0-15,1-2 0 0,-1-3-1 0,-5 6 1 16,1 0 0-16,-5 5 4 0,6-7 1 0,-6 7-1 16,3-5 0-16,-3 5-3 0,4-4 0 0,-4 4 0 15,0-3 0-15,0 3-6 0,0-4 1 0,0 4-1 0,0 0 1 16,0 0-4-16,0 0 1 0,0 0-1 0,0 0 1 16,0 0-3-16,0 0 0 0,0 0 0 0,-4 0 0 15,4 0-1-15,-5 7 0 0,-4 0-1 0,-4 4 2 16,-8-1-4-16,-1 7 2 0,1-3-2 0,3-2 1 15,1-1 0-15,2-1 0 0,-4 0 0 0,1 1 0 0,-1-1-5 16,0 2 0-16,1 2 0 0,-1-2 1 0,6 0-5 16,0 1 2-16,-4-1-2 0,4-2 2 0,0 0-3 15,0-4 2-15,2 1-2 0,3 1 2 0,-1-4-3 16,2 4 1-16,-1 1-1 0,-3-2 2 0,0 3-2 16,2 1 1-16,-3-1 0 0,5-1 0 0,-4-1 0 0,3-1 1 15,-3 0-1-15,4-2 2 0,-3-1 0 0,5-2 1 16,5-2-1-16,-10 3 1 0,10-3 0 0,-13 3-1 15,13-3 1-15,-3 4 1 0,3-4-1 0,-2 5 1 16,2-5 0-16,-6 4-1 0,6-4 2 0,-4 0 0 16,4 0 0-16,-3 0 1 0,3 0 0 0,-6 0 1 15,6 0 0-15,-5 0 0 0,5 0-1 0,-4 0 0 16,4 0 0-16,-2 0 0 0,2 0 0 0,0 0 0 0,0 0 0 16,-2 0 0-16,2 0-2 0,0 0 0 0,0 0-1 15,-4 0 1-15,4 0 0 0,-1 1 0 0,1-1-1 16,-6 7 2-16,6-7-2 0,-4 4 0 0,4-4 0 15,-3 3 1-15,3-3-3 0,-6 5 2 0,6-5-2 16,-6 2 2-16,6-2-3 0,-5 0 2 0,5 0-2 16,-2 0 2-16,2 0-3 0,-6 0 1 0,6 0 1 15,-5 0-1-15,5 0 0 0,-8 2 2 0,8-2-2 0,-9 8 2 16,9-8-1-16,-9 2 1 0,9-2-1 16,-12 4 2-16,12-4-3 0,-7 3 2 0,7-3-1 0,-6 0 1 15,6 0-2-15,-9 4 2 0,9-4-1 0,-7 5 1 16,7-5-2-16,-8 3 1 0,8-3 1 0,-5 2-1 0,5-2-1 15,-2 0 0-15,2 0-1 0,-6 0 2 16,6 0-2-16,-4 0 1 0,4 0-1 0,-1 0 2 0,1 0-3 16,0 0 1-16,0 0 0 0,0 0 1 0,0 0-2 15,0 0 1-15,0 0 0 0,1 2 1 0,-1-2-2 16,13 7 1-16,-1-4-1 0,4 4 1 0,9-2-1 16,1 2 2-16</inkml:trace>
  <inkml:trace contextRef="#ctx1" brushRef="#br0" timeOffset="31232.55">13214 2563 12 0,'8'-4'0'0,"-8"4"0"0,16-3 0 0,-16 3 0 16,12-12 0-16,-12 12 0 0,18-12 0 0,-18 12 0 16,26-5 0-16,-26 5 0 0,25-7 0 0,-25 7 0 15,18-2 0-15,-18 2 0 0,23-9 0 0,-23 9 0 16,33-12 0-16,-33 12 0 0,32-12 0 0,-32 12 0 16,28-12 0-16,-28 12 0 0,30-12 1 0,-30 12 0 0,35-12 1 15,-16 8-1-15,-1 3 2 0,1-6 7 16,0 1 0-16,-1 3 0 0,3-2 1 0,1-2 12 15,-2-2 0-15,5 4 0 0,-1-2 0 0,-5-2 4 0,1 4 0 16,-1-5 0-16,-1 1 1 0,-1-3-3 0,-4 3-1 16,2 1 1-16,0-1 0 0,-6 6-7 0,1-3 1 15,-10 6-1-15,9-3 1 0,-9 3-1 0,11-7 0 16,-11 7 0-16,8-2 0 0,-8 2-3 0,3-3 1 16,-3 3 0-16,0 0 1 0,0 0-2 0,0 0 2 0,0 0-1 15,0 0 1-15,0 0 1 0,-3 0 1 0,3 0-1 16,-6 0 1-16,6 0-2 0,-13 0 0 0,4 3-1 15,-6 3 1-15,-2 0 0 0,-2 3 1 0,-1-4-1 16,-1-1 1-16,1 4-8 0,-3-1 1 0,3 2-1 16,-4 0 1-16,1 3-4 0,1-4 1 0,0 5 0 15,1-5 0-15,-1 4-3 0,3 0 2 0,-1 1-1 16,-3-1 0-16,1-2-1 0,3 0-1 0,-5 4 1 16,2-2 0-16,-1 1 4 0,1-1 0 0,2-4 0 0,-5 1 1 15,-1 3 2-15,2-3 0 0,0 3 0 0,1-4 1 16,3 5 1-16,1-5 1 0,1 3 0 0,-3-3-1 15,3-3 2-15,1 2 1 0,4-1-2 0,-4-3 2 16,4 2 0-16,2-1 0 0,1-4 0 0,5 3 1 16,5-3-3-16,-13 2 1 0,13-2 0 0,-11 3 1 15,11-3-6-15,-4 4 0 0,4-4 0 0,-4 0 0 0,4 0-3 16,0 0 0-16,0 0 0 0,0-4 0 16,0 4-4-16,0-5 1 0,0 5-1 0,6-7 2 0,7-5-5 15,0-2 1-15</inkml:trace>
  <inkml:trace contextRef="#ctx1" brushRef="#br0" timeOffset="34598.68">10548 6052 12 0,'0'0'0'0,"0"0"0"0,0 0 0 0,0 0 0 0,0 0 0 16,0 0 0-16,0 0 0 0,0 0 0 16,0 0 0-16,0 0 0 0,0 0 0 0,0 0 0 15,7-4 0-15,-7 4 0 0,12-1 0 0,-12 1 0 16,13-7 0-16,-13 7 0 0,13-9 0 0,-13 9 0 16,24-12 0-16,-24 12 0 0,28-14 0 0,-28 14 0 0,33-21 0 15,-14 11 0-15,0 1 0 0,-4-1 0 0,1-1 0 16,3 3 0-16,0-4 0 0,-1 3 0 0,3-3 0 15,1 3 0-15,-1 1 0 0,3-1 1 0,-4 0 0 0,3 2 0 16,-3-5 0-16,-1 0 7 0,-1-2 0 0,5 2 0 16,-3-3 0-16,4-1 9 0,3 2-1 0,-3-3 1 15,-4-2 0-15,-1 2 2 0,0-1 1 0,-1 3-1 16,-1-3 2-16,0 3-1 0,1-1 0 0,-3 4 0 16,2 2 0-16,2-2 0 0,-4 5-1 0,1 2 0 15,-4-1 1-15,-12 6-3 0,7-7 0 0,-7 7-1 16,6-5 2-16,-6 5-2 0,1-3 0 0,-1 3-1 15,4 0 1-15,-4 0-2 0,2 0-1 0,-2 0 1 16,0 0-1-16,0 0-2 0,0 0 2 0,0 0-2 16,-2 0 1-16,2 0-3 0,-9 0 1 0,0 1-1 15,-8 6 1-15,-7 6 2 0,-3-5-1 0,1 4 0 0,2-3 1 16,5 0 0-16,3-1 0 0,1 3 0 0,-4-1 1 16,-3 0-1-16,1 1 0 0,3 1 1 0,-5 3 0 0,3 1 3 15,1-4 0-15,-5 2-1 0,3 2 2 0,-3-4-2 16,-4 2 0-16,6 1 1 0,-2-3 0 0,0 0-3 15,5 2 1-15,-7-2-1 0,2 0 1 0,-1 1-7 16,1-5 2-16,4 4 0 0,3-3 0 0,4 0-4 16,0-1 1-16,0 3-1 0,-2-6 1 0,2 0-3 0,0 2 0 15,0-2 1-15,2 2 0 0,1-2 0 0,1 2 0 16,0-3 1-16,-1 1-1 0,1 0 1 0,-2 2 0 16,3-5 0-16,3 1 0 0,5-3 1 0,0 4 0 15,0-4-1-15,-4 3 2 0,4-3-3 0,0 2 2 16,0-2-1-16,0 0 0 0,0 0 0 0,0 0-1 15,0 0 1-15,0 0 0 0,0 0-1 0,0-2 0 16,0 2-1-16,9-3 2 0,4-3-2 0,0-1 1 16,2-1-1-16,0-1 0 0,-2-3 0 0,0 0-1 0,2 0 0 15,0 3 1-15,-2 1 0 0,2-5 0 0,2 5-1 16,1-4 2-16,-3 3-2 0,2-1 1 0,2 1 0 16,-1-1 0-16,3-1-1 0,1 3 0 0,-3-1 1 15,0 0 0-15,-1 1-1 0,-3-3 2 0,2 3-2 16,0-1 1-16,-3 0-1 0,3 1 1 0,-4-1-1 15,0-1 1-15,0 1 4 0,0 0 1 0,-3 4 0 16,-3 2 0-16,-7 3 4 0,6-6 0 0,-6 6 1 0,2-3-1 16,-2 3 1-16,0 0 1 0,0 0-1 0,0 0 2 15,0 0-3-15,0 0 2 0,0 0-1 0,0 0 1 16,0 0-4-16,-2 12 1 0,-4 0-1 0,-5 9 1 16,0 5-8-16,-4 2 0 0</inkml:trace>
  <inkml:trace contextRef="#ctx1" brushRef="#br0" timeOffset="38316.9">9518 9262 12 0,'0'3'0'0,"0"-3"0"16,5 2 0-16,-5-2 0 0,0 7 0 0</inkml:trace>
  <inkml:trace contextRef="#ctx1" brushRef="#br0" timeOffset="38815.58">9486 9265 12 0,'0'0'0'0,"0"0"0"16,2 0 0-16,-2 0 0 0,7 6 0 0,-7-6 0 15,4 7 0-15,-4-7 0 0,6-4 0 0,-6 4 0 16,1-3 0-16,-1 3 0 0,2-4 0 0,-2 4 0 0,-2-5 0 15,2 5 0-15,0-5 0 0,0 5 0 16,0-9 0-16,0 9 0 0,2-7 0 0,-2 7 0 0,10-7 0 16,-10 7 0-16,5-7 0 0,-5 7 0 15,8-7 0-15,-8 7 0 0,14-12 0 0,-14 12 0 0,23-15 0 16,-23 15 3-16,24-21 1 0,-24 21-1 0,28-17 1 0,-28 17 14 16,24-21 1-16,-24 21 1 0,23-21-1 0,-23 21 8 15,26-29 1-15,-26 29-1 0,26-25 1 0,-26 25 1 16,28-24 1-16,-28 24 0 0,28-17 1 0,-28 17-10 15,24-21 0-15,-24 21 1 0,30-19 0 0,-30 19-6 16,30-14 1-16,-30 14-1 0,31-12 1 0,-31 12-3 0,28-15-1 16,-28 15 1-16,30-11-1 0,-30 11-3 0,24-10 0 15,-24 10 0-15,19-5 2 0,-19 5-2 0,17-4 1 16,-17 4 0-16,14-5 0 0,-14 5 3 0,23-10 0 16,-23 10 0-16,18-14 1 0,-18 14-3 0,15-9 1 15,-15 9 0-15,12-12 0 0,-12 12-3 0,1-5 1 0,-1 5 0 16,4-2 0-16,-4 2-2 0,6-2 0 15,-6 2 0-15,0-3 0 0,0 3-3 0,0-5 2 0,0 5 0 16,-4-4 0-16,4 4-2 0,0-3 0 0,0 3 1 16,-6 0 0-16,6 0-2 0,-13 0 1 15,13 0 0-15,-20 7 0 0,20-7 0 0,-36 14 0 0,18-9-1 16,-1 0 1-16,1 2 1 0,3 0-1 0,-2-2 1 16,4 2 1-16,-4-4-5 0,2 3 2 0,2 0-1 15,-5 3 1-15,1 1-2 0,0 3 0 0,2-1 1 16,2 0-1-16,4 0-1 0,-1 0 2 0,-1 0-1 15,-2 0 1-15,0 0-2 0,0-1 1 0,-2 1 1 0,6 3-1 16,-2-2-1-16,3-1 0 0,-1 0 1 0,5-2-1 16,-1 1 2-16,5-6 1 0,0-5-1 0,-6 12 1 15,6-3-1-15,0 1 1 0</inkml:trace>
  <inkml:trace contextRef="#ctx1" brushRef="#br0" timeOffset="135175.97">15748 15276 12 0,'-41'-2'0'0</inkml:trace>
  <inkml:trace contextRef="#ctx1" brushRef="#br0" timeOffset="135215.97">15182 15289 12 0,'-43'16'0'0,"-4"0"0"0,12-6 0 0,5-3 0 16,6-2 0-16</inkml:trace>
  <inkml:trace contextRef="#ctx1" brushRef="#br0" timeOffset="137600.1">17108 17392 12 0,'0'4'0'0,"0"-4"0"0,0 3 0 16,0-3 0-16,-18 23 0 0,18-23 0 0,-2 8 0 16</inkml:trace>
  <inkml:trace contextRef="#ctx1" brushRef="#br0" timeOffset="153699.54">17599 18411 1232 0,'-6'11'0'0,"6"-11"8"15,0 10 0-15,-6 18-8 0,3-9 0 0,1-9 0 16,0-5 0-16</inkml:trace>
</inkml:ink>
</file>

<file path=ppt/ink/ink30.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5-05-01T01:06:15.101"/>
    </inkml:context>
    <inkml:brush xml:id="br0">
      <inkml:brushProperty name="width" value="0.05292" units="cm"/>
      <inkml:brushProperty name="height" value="0.05292" units="cm"/>
      <inkml:brushProperty name="color" value="#FF0000"/>
    </inkml:brush>
  </inkml:definitions>
  <inkml:trace contextRef="#ctx0" brushRef="#br0">19492 12081 878 0,'7'-5'0'0,"-7"5"0"0,19-4 0 0,-19 4 1 0,11 4 0 15,-11-4 1-15,13 0-1 0,-13 0 5 0,13-9 2 16,-13 9 0-16,6-12 0 0,-6 12-5 0,3-12 2 16,-3 12-1-16,4-24 1 0,-2 6-5 0,2-1 0 15,-4 0 0-15,0 0 0 0,0 2 0 0,0-4 0 0,-6-1 0 16,2 1 0-16,-1 2-4 0,-3 3 2 0,-1-1 0 16,-4 1 0-16,-2 3-17 0,0 1 1 0,-4 1-1 15,3 6 1-15,-3-4-23 0,0 4 2 0,1 2-1 16,-3 1 0-16,-1 2 3 0,0 2 1 0,-1 3-1 15,3 2 1-15,-3 0 8 0,3 5 1 0,1 2 0 16,-5 3 1-16,0-1 19 0,0 1 0 0,-1 0 0 16,1 0 1-16,2 2 6 0,-1 2 1 0,3-5-1 15,-2 1 1-15,3 0 10 0,-2 1 0 0,3-1 1 16,1-1-1-16,2-1 13 0,2-3 2 0,0 2 0 0,2-2 0 16,-4 4-5-16,2-4 2 0,4 4-1 0,1-1 1 15,4 1-1-15,2-1 0 0,1 1 1 0,-3-2-1 16,4 1 4-16,0-3 0 0,0 2 0 0,0 2 0 0,0 5-1 15,5-4 1-15,3 0 0 0,-1 2 1 0,3 0 1 16,1 0 1-16,0-3-1 0,0-1 1 0,2-1-1 16,4 2 0-16,-4-6 1 0,0 2-1 0,2-1-3 15,0-3 1-15,4-1 0 0,-1-2 0 0,1-5 3 16,3 0 1-16,1-5 1 0,-3-2-1 0,1-3-4 0,-1-4 1 16,-1-1 0-16,-1-3 0 0,1 1-6 0,0-2 0 15,1 2 0-15,2-1 2 0,-3-2 4 0,0-5 0 16,1 5 0-16,-1 1 1 0,-2 3-6 0,-6 0 2 15,2 1-2-15,0-1 2 0,-6 2-6 0,5-3 0 16,-5 1 0-16,0 1 0 0,1 3-4 0,-1 1 1 16,1 3-1-16,-3 1 1 0,-1-2-2 0,0 4 1 15,-4 5-1-15,5-7 2 0,-5 7-4 0,2-12 2 0,-2 12-1 16,4-3 0-16,-4 3-2 0,2-4 2 0,-2 4-1 16,0-2 0-16,0 2-3 0,0-5 0 0,0 5 0 15,0 0 1-15,0 0-4 0,0 0 1 0,0 0-1 16,0 2 2-16,0-2-2 0,2 12 0 0,3 0 1 15,5-2-1-15,3 9 1 0,-2 6 0 0,2-5-1 16,-4 1 1-16,-1 2-1 0,-3 1 1 0,5 0 0 16,-3-1-1-16,4-3 2 0,-3 0 1 0,3-1-1 15,-4-4 0-15,4 1 1 0,1-2 0 0,1-2 0 16,2 2 0-16,1-1 1 0,-4 1 1 0,2-2-1 16,1 0 1-16,0 1-1 0,0 0 1 0,0-4-1 0,2 1 1 15,1 1-2-15,1-1 1 0,-2 1-1 0,-4-3 1 16,-2 1-2-16,-2-2 0 0,-1-4 1 0,-4 1 0 0,-4-4-2 15,5 5 1-15,-5-5-1 0,4 3 1 0,-4-3-6 16,2 4 0-16</inkml:trace>
  <inkml:trace contextRef="#ctx0" brushRef="#br0" timeOffset="1388.38">11822 12820 1017 0,'0'2'0'0,"0"-2"0"0,0 1 0 16,0-1 14-16,0 0 0 0,0 0 1 0,0 0 0 0,0 0 10 16,-5 6 2-16,5-6 0 0,-2 12 0 0,2-12-16 15,-9 19 2-15,9-19-1 0,-8 26 0 0,8-26-10 16,-7 31-1-16,7-31 0 0,0 29 1 0,0-29-2 0,5 31 1 15,-3-13 0-15,0-1 0 0,-2-1-1 0,-2 1 0 16,2 0 0-16,0 1 2 0,0 1-2 0,0 0 0 16,2 1 0-16,2 3 0 0,1 1 0 0,1 0 1 15,-2 2 0-15,-1-5 0 0,-3 5 2 0,-3 2 1 16,1-4-1-16,0 5 0 0,2-1 6 0,-6 3 0 16,6 2 0-16,-3 0 0 0,1 0 7 0,2-2 0 0,-4 0-1 15,2-1 2-15,2-3 1 0,0-3 0 0,-2-1 0 16,2-2 0-16,-5-2-1 0,1-4 0 0,2-3 0 15,2-1 1-15,0-11-3 0,0 9 1 0,0-9 0 16,0 3 0-16,0-3-2 0,0 3-1 0,0-3 1 16,0 0-1-16,0 0 1 0,0-1 0 0,0 1 1 15,6-7 0-15,-1-2 0 0,3-3 1 0,-1-5 0 16,-1-4-1-16,-1-3 1 0,3-1 1 0,3 0-1 16,-4 2 0-16,5 4 1 0,-1 2 0 0,-2 1 0 15,0 1 1-15,5 2-2 0,-7 1-1 0,6-3 1 16,4 1 1-16,-2-2 1 0,1 1 0 0,3 1 0 0,-6 2 1 15,0 3-6-15,-2 0 1 0,1 3-1 0,-5-1 2 16,-7 7-6-16,11-6 1 0,-2 5 0 0,3-3 0 16,1 4-3-16,3-3 0 0,-1 1-1 0,2 2 2 15,2 2 1-15,-4 1 0 0,3 2 0 0,5 1 0 0,-5-1 1 16,3 0 0-16,-3 2 0 0,-1 2 0 0,2-1 2 16,-6 1-1-16,0-2 0 0,-2 7 0 0,0-2-2 15,2 3 1-15,-5 3 1 0,-1-3-1 0,-1-1-7 16,-2 2 2-16,-4 1-2 0,0-3 1 0,-6 1-3 0,2 1 2 15,-1 1-2-15,-5 1 1 0,-1-3-2 0,-2 1 0 16,0-1 0-16,0 3 1 0,-6 2-1 0,3 1 0 16,-3-2 0-16,-1 0 1 0,-3 0-1 0,-1 0 0 15,3 0 0-15,5-1 0 0,3 1 0 0,1 0 0 16,-1 0 0-16,-2-5 0 0,-3-1-1 0,1 0 1 16,4 0 0-16,2-1 0 0,3-1 0 0,1-1 0 15,1-5 0-15,3-1 0 0,3-4 1 0,-8 5 0 16,8-5 1-16,-7 4-1 0,7-4 1 0,-8 3 1 0,8-3 0 15,-5-5 0-15,5 5 0 0,0-4 2 0,0 4-2 16,-6-5 2-16,6 5-2 0,-5-12 0 0,3 2 1 16,4-8 0-16,3-2-3 0,-3-6 0 0</inkml:trace>
  <inkml:trace contextRef="#ctx0" brushRef="#br0" timeOffset="2717.35">16300 15030 967 0,'2'2'0'0,"-2"-2"0"16,3 5 0-16,-3-5 13 0,8 2 2 0,-8-2-1 15,5 0 1-15,-5 0 19 0,2 0 1 0,-2 0-1 16,0 0 1-16,0 0-20 0,0 0-1 0,0 0 1 0,0 0-1 15,0 0-2-15,2-2 0 0,-2 2-1 0,10-5 2 16,-10 5-6-16,14-11 2 0,-14 11-1 16,12-22 1-16,-12 22-5 0,13-30-1 0,-13 30 0 0,9-26 1 15,-9 26-3-15,4-20 0 0,-4 20 0 16,0-19 0-16,0 19-1 0,-4-11 0 0,4 11 0 0,0-8 1 16,0 8-1-16,-4-11 0 0,4 11 0 0,-2-14 0 15,2 14 1-15,-5-15 1 0,5 15-1 0,-11-19 1 0,11 19 5 16,-15-16-1-16,15 16 1 0,-15-10 0 0,15 10 9 15,-15-9-1-15,15 9 1 0,-13-5 1 0,13 5 3 16,-15-2 0-16,15 2 0 0,-15 2 2 0,15-2-5 0,-24 7 1 16,24-7-2-16,-30 12 2 0,30-12-3 0,-34 22 0 15,34-22-1-15,-28 21 1 0,28-21-6 0,-18 18 0 16,18-18 0-16,-13 15 0 0,13-15-5 0,-13 14 1 16,13-14-1-16,-15 21 1 0,15-21-3 0,-17 31 0 15,10-14 0-15,1 0 2 0,0 2-2 0,-1 2 0 0,1 0 0 16,1 2 1-16,3-1-1 0,2 1 0 15,-4-1 0-15,2 1 2 0,2 1-2 0,-5 2 0 16,3 0 0-16,2-2 1 0,0 0-1 0,-2 0 0 16,2 1 0-16,2-8 2 0,5 4-2 0,-1-2 1 0,1-2 0 15,-1-1 0-15,0-3 0 0,-1 0 1 0,3-3-1 16,-1 0 2-16,-1-1-2 0,1 0 1 0,4 1 0 16,2 0 0-16,4 1 0 0,2 1-1 0,-1 0 0 15,-3-3 1-15,2-2 0 0,2-2 2 0,-4 0-1 16,0-2 1-16,-1-1 0 0,3 0 0 0,-4-2 0 15,6-2 1-15,0 0 0 0,-1 1-1 0,-3-3 1 16,0 1 1-16,-2-1-3 0,0-1 1 0,-2 0 0 0,2 0-1 16,-3 0 7-16,1-2 0 0,0 0-1 0,0 0 1 15,-2 0 4-15,1 0 0 0,-1 2 0 0,-1 0 0 16,-8 5 2-16,11-11 1 0,-11 11 1 0,9-10-1 0,-9 10-3 16,2-11 2-16,-2 11 0 0,-4-10 0 15,4 10-4-15,-4-10-1 0,4 10 1 0,-3-6-1 0,3 6-6 16,-8-5 1-16</inkml:trace>
  <inkml:trace contextRef="#ctx0" brushRef="#br0" timeOffset="3806.09">15875 15810 815 0,'0'0'0'16,"0"0"0"-16,2 7 0 0,-2-7 54 0,13 4 1 0,-13-4 0 16,4 8 0-16,-4-8-4 0,3 19-1 0,-3-19 1 15,-2 26-1-15,1-8-35 0,-3-1-1 0,4 0 1 16,-4 4 1-16,2 3-7 0,2 1 0 0,0-1 0 16,0-2 0-16,0 1-2 0,0-1 2 0,2 3 0 15,2 0 0-15,-4 3 0 0,0 0 0 0,0-4 0 16,0-1 0-16,0-3 0 0,4-1 0 0,-3-1 0 15,1-3 1-15,0-1-1 0,2-4 1 0,-4-1-1 16,2-4 1-16,-2-5 2 0,4 6 0 0,-4-6 0 0,0 3 1 16,0-3 1-16,0 3 2 0,0-3-1 0,0 0 0 15,0 0 1-15,0 0 1 0,0 0 0 0,0-1-1 16,0 1-1-16,-4-4 0 0,4 4-1 0,-2-8 1 0,-4-3-3 16,3-3 2-16,-1-1-2 0,-2-4 1 15,-1 0 0-15,-2 1-1 0,-1 3 0 0,1 1 2 0,0 4-4 16,3-1 0-16,0 3 0 0,-1-1 1 0,1 0 0 15,1 1 0-15,-1-1 0 0,1 0 0 0,-3 1-2 16,1 1 0-16,-3 3 0 0,1-3 1 0,0 2-3 16,-1 2 0-16,-1 1-1 0,-2 0 1 0,-4 2 0 15,-3 0 0-15,1-1-1 0,1 1 2 0,-1 1 1 16,0 3 0-16,5 1 0 0,-1 0 1 0,2 0-1 0,1 0 1 16,1 1-1-16,-4-1 1 0,2 2-1 0,-5 3 2 15,1 2-1-15,0 2 0 0,0 0-1 0,2 0 1 16,2 0-1-16,0 3 1 0,0 2-5 0,2 0 2 15,4-2-1-15,1 1 1 0,0-1-2 0,1 0 1 16,-1 2-1-16,3 0 1 0,-3 0 0 0,-1 0-1 16,3 2 1-16,2 0 1 0,2-2-4 0,0 0 1 0,0-2 0 15,2 1 0-15,3-1 0 0,1 0-1 0,0-1 0 16,1-2 1-16,4-2-1 0,-1-2 0 0,3-1 1 16,1-1-1-16,5 1 1 0,2-2-1 0,-1-4 0 15,1-1 1-15,1 0-1 0,2-2 2 0,0-2-1 16,1 0 1-16,1-3-1 0,0 0 1 0,2 0-1 15,-4-2 0-15,-4 0 0 0,3 0-1 0,-3 0 1 16,-1 0 0-16,0 2 2 0,-3 0 0 0,1-2 0 16,-2 0 1-16,-2-2-1 0,0-1 2 0,0 1-1 15,0 2 1-15,-4 1 0 0,-1-1 0 0,-1 1 0 16,-1 1-1-16,0-2 1 0,-1 0 1 0,-1 2-1 0,-2-2 1 16,0-1-3-16,-1-1-1 0</inkml:trace>
  <inkml:trace contextRef="#ctx0" brushRef="#br0" timeOffset="4700.35">18474 17337 932 0,'0'0'19'0,"0"0"73"0,0 0 1 0,0 0-1 16,-5-9 1-16,5 9-48 0,-2-3 1 0,2 3 0 16,-2 0 0-16,2 0-19 0,-6 0 1 0,6 0 0 15,-7 7 0-15,7-7-11 0,-13 13 0 0,13-13 0 0,-8 23 0 16,10-6-6-16,2 2 0 0,0 0 0 0,-2 2 2 16,-1 2-5-16,1 1 1 0,4 0 0 15,1 0 0-15,5 2-3 0,1 0 2 0,0-2-1 0,-2-1 1 16,2-1 1-16,0-1 1 0,2-2-1 0,3-3 1 0,5 1 6 15,1-1-1-15,-2-4 1 0,-1 0 1 16,-3-2 2-16,1-1 0 0,3-2 0 0,-3-4 1 0,2-1 3 16,-1-2 0-16,1-2 0 0,1-1 0 0,0-1-13 15,-1-1 1-15,1-2-1 0,-1-1 0 0,3-5-6 16,0 0 1-16,-3-1-1 0,-5 0 1 0,-1 0-4 16,-2-1 1-16,2-1-1 0,-5-1 1 0,1-1-2 0,-2 1 0 15</inkml:trace>
  <inkml:trace contextRef="#ctx0" brushRef="#br0" timeOffset="5000.39">18543 17577 1435 0,'6'0'22'0,"-6"0"14"0,7-3 0 0,23-13 0 0,-8 2 0 16,-3 1-13-16,-4-3 2 0,-2-1-1 0,-2-2 0 15,2-2-14-15,-3-2 1 0,1 1-1 0,2 1 1 16,0-1-5-16,0-3 0 0</inkml:trace>
  <inkml:trace contextRef="#ctx0" brushRef="#br0" timeOffset="5283.49">18405 17176 1306 0,'2'0'0'0,"-2"0"0"16,11 0 0-16,-11 0 17 0,19 2-1 0,-19-2 1 15,22 5 1-15,-22-5 20 0,34 0 2 0,-15-4-1 16,-1-1 0-16,1-4-4 0,-1-1 1 0,3-2-1 16,1-4 1-16,4 1-17 0,0-6 0 0,-1-3 0 15,-1-7 1-15,0-6-4 0,-3-3-1 0</inkml:trace>
  <inkml:trace contextRef="#ctx0" brushRef="#br0" timeOffset="-186745.75">20528 11756 1960 0,'-2'1'0'0,"2"-1"0"0,5 6 0 0,-5-6 7 0,6 3-1 0,-6-3 1 0,5 0 1 0,-5 0 35 16,2-3-1-16,-2 3 1 0,2-4 1 0,-2 4 1 15,0 0-1-15,0 0 1 0,0 0 0 0,0 0-28 16,0-2 0-16,0 2 0 0,0 0 1 0,0 0-6 16,0 0 0-16,0 0 1 0,0 0-1 0,0 0-4 0,0 0 1 15,0 0-1-15,0 9 1 0,0-9-4 0,-4 14 1 16,4-14 0-16,-7 31 0 0,3-8-1 0,-1 1-1 16,3 0 1-16,4-7-1 0,5 1 1 0,4 1-1 15,2-4 1-15,0 3 0 0,-1-5 1 0,-1 3 0 16,2 0-1-16,4-1 1 0,3 1 1 0,2-1 0 15,5 1 1-15,-1-4 0 0,3-7 3 0,5 0 1 16,3-5-1-16,1-7 1 0,2-6 0 0,0-8 2 0,4-2-2 16,3-3 2-16,3-1 0 0,4-3 1 0,2-3 0 15,0-1 0-15,2-4 1 0,1 0 0 0,1-7-1 16,-6 3 2-16,2-3-3 0,0-2 0 0,-2 2 0 16,0 0 0-16,0 0-1 0,0 4-1 0,-2-4 0 15,-3 3 2-15,-5 3-5 0,-3-1 0 0,0 5 0 16,-3 6 0-16,-5 6-4 0,-3 4 1 0,-6 4 0 15,-3 4-1-15,-6-1-1 0,-2 3-1 0,-4 2 0 16,-3 2 1-16,-6 5-2 0,1 0 0 0,-1 0 0 0,-3 0 2 16,3 0-3-16,-4 0 1 0,4 0 0 0,-15 4 1 15,-2 1-2-15,-5 0 0 0,-2 2 0 16,-1-3 1-16,3 4-1 0,0-3 2 0,-2 4-2 16,-1 0 1-16,-1 1-1 0,0 0 0 0,2 1 0 0,-4-1 0 15,-2 2 1-15,0 0-1 0,1 1 0 0,-3-1 0 0,-2 0-1 16,1 0 1-16,-1 2-1 0,1 1 1 0,1 1-1 15,2-1 1-15,0-1-1 0,-3 0 1 0,-1 0 0 16,1 0 1-16,-1 1-1 0,3 1 1 0,-1 0-1 16,2-3 1-16,2 5 1 0,-2-3-1 0,1 4 0 0,-1 0 0 15,2-3 1-15,2 1 0 0,1 1-1 0,3-1 2 16,-6 2-2-16,4-5 1 0,2 0-1 0,-5-1 2 16,5 0-1-16,2-1 1 0,3 3-2 0,2 1 0 15,4-2 0-15,-2-2 0 0,7-4 0 0,1 1 0 16,1 0 0-16,2-8 0 0,2-1-1 0,-4 7 1 15,4-7-1-15,-2 4 1 0,2-4-2 0,-2 3 1 0,2-3-1 16,2-3 1-16,4-2-1 0,5-2 0 16</inkml:trace>
</inkml:ink>
</file>

<file path=ppt/ink/ink31.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5-05-01T01:12:12.693"/>
    </inkml:context>
    <inkml:brush xml:id="br0">
      <inkml:brushProperty name="width" value="0.05292" units="cm"/>
      <inkml:brushProperty name="height" value="0.05292" units="cm"/>
      <inkml:brushProperty name="color" value="#FF0000"/>
    </inkml:brush>
  </inkml:definitions>
  <inkml:trace contextRef="#ctx0" brushRef="#br0">18983 12574 967 0,'0'0'0'0,"0"0"0"0,-2 5 0 16,2-5 10-16,-2 6 0 0,2-6 0 0,-2 1 1 16,2-1 13-16,6 0-1 0,-6 0 1 0,6 0 1 15,-6 0-15-15,3-1 1 0,-3 1-1 0,10-4 1 16,-10 4-7-16,16-8-1 0,-16 8 0 0,23-14 1 0,-23 14-3 15,24-16 0-15,-24 16 0 0,30-19 0 0,-30 19-1 16,31-19 0-16,-31 19 0 0,32-21 1 0,-32 21-1 16,24-21 0-16,-24 21 0 0,30-20 0 0,-11 9 0 0,1-1 0 15,1 2 0-15,1-2 0 0,-3-2 0 16,5 4 0-16,0 1 0 0,2 0 2 0,-2 1 2 0,4-3 1 16,2 1-1-16,0-2 1 0,0 0 6 0,0-1 0 15,-1 1 0-15,3 0 0 0,2 0 13 0,-1 0 0 16,3 0-1-16,1 0 2 0,2 0 12 0,2 1 1 15,-2-4-1-15,2-1 1 0,0 2-3 0,0-5 1 16,-4 4 0-16,3-1 0 0,1 0-7 0,1 3 1 16,3-1 0-16,-6 0 1 0,2-2-9 0,0-1 2 0,0 2-2 15,2 1 2-15,-2-5-6 0,2 1 1 0,-2 1 0 16,2 0 0-16,-6-2 0 0,-3-2 1 0,3 4-1 16,4-2 2-16,0 5-4 0,2-4 3 0,-2 3-1 15,-2-4 0-15,-6 5-13 0,-1-7 1 0,0 4 0 16,-1 1 1-16,1 2 0 0,-2 1 1 0,1-1 0 15,1-4 0-15,0 3-7 0,1-2 1 0,1 1 1 16,-4-1-1-16,-4 5-3 0,-2 1 0 0,0 1 0 16,-1-2 1-16,-3 0-1 0,-1-1 0 0,-2 5 0 15,-4-3 0-15,0 5 0 0,-2 2 0 0,-2-3 0 16,-1 2 0-16,-8 5 0 0,9 0 0 0,-9 0 0 16,5-5 0-16,-5 5 0 0,4-2 0 0,-4 2 0 0,2 0 1 15,-2 0-1-15,0 0 1 0,0 0 0 0,0 0 1 0,0 0-1 16,0 0 1-16,0 0-1 0,-6 0 1 15,-1 7-1-15,-4-2 2 0,-4 6-2 0,-4-1 1 0,1 0 0 16,-5 1 0-16,1-1 1 0,0 0-1 0,-1 3-1 16,1-1 0-16,0 0 0 0,-1-2 2 0,1 1-2 0,-1-1 0 15,-1 4 0-15,0-2 1 0,-2 3-1 0,-2-1 0 16,0 0 1-16,2 2-1 0,4 3-1 0,-5 0 1 16,1-2 0-16,0-1 0 0,-2-1-1 0,-1 1 1 15,2-4 0-15,0 4 0 0,-1-1-1 0,3 1 2 16,-1-1-1-16,0 1 0 0,0 1 0 0,0-3 1 15,0 2 0-15,0-1 1 0,2-1-1 0,-1 2 1 16,1-4 1-16,-2 2-1 0,2-1-1 0,-4 1 0 0,2 0 1 16,0 0-1-16,0-4-1 0,1 2 1 15,1 0-1-15,0 1 2 0,-2 0-3 0,0 3 1 16,2 0 0-16,-1-3 0 0,-1 1 0 0,0 2 0 16,0-1 0-16,2 1 1 0,0-4-2 0,1 2 1 0,-3 2 0 15,0-4 0-15,0 3-1 0,-2 3 1 0,0-1-1 16,-2-2 1-16,1-1-1 0,-1-2 0 0,2 4 0 15,5-4 1-15,1 0-1 0,2 0 1 0,-7 0 1 16,3 1-1-16,2 0-1 0,1 3 1 0,-5-2-1 0,2-2 1 16,0 0-1-16,0 0 1 0,-1-1-1 0,1 1 1 15,0-2-1-15,0 0 1 0,0 3-1 0,1-1 1 16,-3 0-1-16,2 0 1 0,0 0-1 0,-1-2 2 16,3 1-1-16,2-3 0 0,-3 3 0 0,3-3 1 0,1 1 0 15,0 0 2-15,1-1-2 0,-1 1 1 0,2 0 1 16,2-1 0-16,1 3 0 0,-3-4 0 0,0 1 3 15,2 1 1-15,-4 0-2 0,3-1 2 16,1-3 1-16,2 2 0 0,-2 2 0 0,0 3 1 0,0-3-1 16,0-1 1-16,0 1 1 0,0 0-1 0,2-1-4 15,0-1 2-15,-2 0 0 0,4-2 0 0,-4 1-5 16,2-3 1-16,4 1-1 0,1-3 0 0,8-1 0 16,-5 7-1-16,5-7 0 0,-6 4 2 0,6-4-3 0,0 3 1 15,0-3-1-15,-5 0 1 0,5 0-2 0,-4 0 1 16,4 0-1-16,-4 0 1 0,4 0-1 0,-2 0 0 15,2 0 0-15,4-2 0 0,-4 2 0 0,4-1 0 16,-4 1 0-16,9-16 2 0,2 4-2 0,6-4 0 0,2-1 0 16,-3 2 0-16,1-1-2 0,-2 0 2 0,4-1-1 15,-1 1 1-15,1-3-2 0,0 2 1 0,1-4 0 16,-1 1 0-16,1-1 1 0,1 0 0 0,-1 0 0 16,3-3 0-16,-1 2-1 0,0 1 1 0,-1-3 0 15,-1-2 0-15,-1 1-1 0,-2-2 1 0,5-1-2 16,0 0 2-16,5 2-1 0,1 4 0 0,-2-1 0 15,-4-1 1-15,2 2-1 0,0-4 0 0,-1 1 0 16,-5 1 1-16,1 0-3 0,0-2 2 0,-6 10 0 16,3-3 0-16,1 6 1 0,2-3 0 0,-6 6 0 0,2-2 0 15,-6 1 0-15,0-1 0 0,-1 5 0 16,-1 0 0-16,-1 0 0 0,0 0 0 0,-6 7 0 16,7-7 1-16,-7 7-1 0,6-6 0 0,-6 6 0 0,3-4 1 15,-3 4-1-15,4-2 0 0,-4 2 0 0,0-5 0 16,0 5-1-16,0-3 1 0,0 3 0 0,0 0 0 0,0 0-1 15,0 0 1-15,-7 3-1 0,-5 2 1 0,-4 7-1 16,-5 1 1-16,-11 7 0 0,5-2 0 0,2-3 0 16,-1 2 0-16,0 3 0 0,0-1 0 0,2 3 0 15,-2 1 0-15,2-3 0 0,-1 1 0 0,1 2 0 0,2-1 0 16,-3 1 0-16,1 3 0 0,0-2-1 0,0 0 1 16,3-5 0-16,1 4 0 0,3-1-1 0,-2 1 1 15,1-3 0-15,-1 1 0 0,1 0 0 0,-3-2 0 16,2 2 0-16,1-1 0 0,1 1 0 0,0 0 0 15,2-2 0-15,0 0 0 0,1-3 1 0,-1 1 0 16,5-7 0-16,1 1 0 0,0-1 0 0,-1 0 0 16,10-10 0-16,-7 11 1 0,7-11-1 0,-8 10 0 15,8-10 0-15,-3 5 1 0,3-5 0 0,-4 4 1 16,4-4-1-16,0 3 0 0,0-3 0 0,0 5 1 0,0-5-1 16,0 2 1-16,0-2-1 0,2 0 2 0,13 2-1 15,2-4 1-15,3-3 0 0,2-4 1 0,6-3-1 16,-5-2 2-16,-1 1-6 0,-1-3 0 0</inkml:trace>
</inkml:ink>
</file>

<file path=ppt/ink/ink32.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5-05-01T01:16:43.010"/>
    </inkml:context>
    <inkml:brush xml:id="br0">
      <inkml:brushProperty name="width" value="0.05292" units="cm"/>
      <inkml:brushProperty name="height" value="0.05292" units="cm"/>
      <inkml:brushProperty name="color" value="#FF0000"/>
    </inkml:brush>
  </inkml:definitions>
  <inkml:trace contextRef="#ctx0" brushRef="#br0">18616 9984 61 0,'0'0'0'0,"0"0"0"0,0 3 0 0,0-3-1 0,0 2 1 0</inkml:trace>
  <inkml:trace contextRef="#ctx0" brushRef="#br0" timeOffset="592.54">18461 9899 12 0,'2'-2'0'0,"-2"2"0"16,2 2 0-16,-2-2 0 0,-2 7 0 0,2-7 0 16,0 0 0-16,0 0 18 0,2-4 1 0,-2 4-1 15,11-8 1-15,-11 8 28 0,8-14 1 0,-8 14 1 16,18-24-1-16,-1 3-12 0,2 2 1 0,-1 1-1 16,1 1 1-16,0 2-6 0,-3 2 2 0,1 3-1 15,2 0 1-15,3-1-9 0,2 1 2 0,0 1-1 0,-5 4 1 16,2 2-8-16,-1 3 0 0,-1 0 0 0,1 0 0 15,1 3 5-15,-1 2 2 0,-1 0 0 0,-1 4-1 16,1 3 1-16,0 2 1 0,-2 3-2 0,-4 4 2 0,0 0 0 16,-2 3 1-16,0 2-1 0,-4 2 1 0,5 1 1 15,-7 4 1-15,3-4 0 0,1 1 0 0,2 1-3 16,2 0 0-16,0-1 0 0,-2-3 1 0,1-1-5 16,-1-2 1-16,0-1-1 0,0-1 2 0,0 3-5 15,0-6 0-15,1-2 0 0,1 0 0 0,2-1-5 0,0-2 2 16,-1-2-1-16,3 0 0 0,-2-5-3 0,4 2-1 15,-1-1 0-15,-3-4 1 0,-4-3-3 0,1-1 0 16,-3-1 0-16,0-1 1 0,2 0-3 0,1-1 1 16,1-4 0-16,2-4 0 0,1 1-3 0,1-2 1 15,-2-5 0-15,-2-1 0 0,-2-2 1 0,0-5 0 16,1-2 0-16,-1-3 0 0,0-3 5 0,0-1 0 0,0-3 0 16,-1-1 1-16,-1-3 3 0,-3-1 2 0,-1-1 0 15,-1 0 0-15,0 0 0 0,-4-1 1 0,0 3 0 16,-4-1 1-16,0 6-4 0,-1-2 2 0,-1 3 0 15,-3 4 0-15,1 3-1 0,1 1 1 0,-3 4 0 16,-1 2 0-16,0 6-3 0,-4 3-1 0,0 0 1 16,0-1-1-16,4 3 1 0,-4 1 1 0,0 2-1 15,2 2 1-15,0 2-1 0,0 3-1 0,2-4 1 16,2 4-1-16,1-3-1 0,1 3 0 0,-1 0 0 16,1 0 0-16,-1 0-2 0,5 0 2 0,3 0-2 15,-13 0 1-15,13 0-5 0,-12 7 1 0,12-7-2 0,-11 3 2 16,11-3-1-16,-5 5 1 0,5-5-1 0,-6 2 0 15,6-2-2-15,-2 7-1 0,2-7 1 16,0 7-1-16,0-7-4 0,8 9 2 0</inkml:trace>
  <inkml:trace contextRef="#ctx0" brushRef="#br0" timeOffset="1026.45">19948 9921 1431 0,'0'0'0'0,"0"0"0"15,4 5 0-15,-4-5 27 0,4 6 1 0,-4-6 0 16,3 3 1-16,-3-3 19 0,6 2 1 0,-6-2-1 16,2 0 2-16,-2 0-38 0,3 0 0 0,-3 0 1 15,4 0 0-15,-4 0-13 0,9 5 0 0,-9-5 0 0,25 9 1 16,-7-8-2-16,7 3 1 0,-3-1-1 15,-3 1 1-15,-3 1-4 0,1 2 0 0,-2-2 0 0,-2-1 0 16,-2-3-3-16,0 1 0 0,4-2 0 0,4 0 0 16,3 0 4-16,3-2 1 0,1 1 0 0,-6-3-1 15,2 1 3-15,1-3 0 0,-3 1 0 0,-1-2 1 0,0-1 5 16,-1-1 0-16,1-3-1 0,-2 3 2 0,-1-3 4 16,-1 2 2-16</inkml:trace>
  <inkml:trace contextRef="#ctx0" brushRef="#br0" timeOffset="1443.72">20121 10491 1394 0,'6'1'0'0,"-6"-1"0"16,13 7 0-16,-13-7 21 0,2 0 0 0,-2 0 0 16,5 0 1-16,-5 0 22 0,12 0 1 0,-12 0 0 15,16 5 0-15,-16-5-20 0,32-5 1 0,-13 2-1 16,1-2 1-16,3-2-18 0,3-2 1 0,0 0 0 15,-2 1 0-15,0-1-7 0,-3 0 2 0,1 3-1 16,-1-3 0-16,-5 4-3 0,-1-2 1 0,0 0-1 16,0 2 2-16,0-1-2 0,0 3 0 0,0-2 0 0,-4 3 0 15,-4 2-2-15,-3 0 1 0,-4 0 0 0,8 0 1 16,-8 0-1-16,3 0 1 0,-3 0-1 0,4 7 1 16,-4-7 0-16,4 2 1 0,-4-2-1 0,3 0 1 0,-3 0 5 15,4 0-1-15,-4 0 1 0,4 0 0 0,-4 0 5 16,4 7 1-16,-4-7 1 0,3 3-1 0,-3-3 4 15,4 2-1-15</inkml:trace>
  <inkml:trace contextRef="#ctx0" brushRef="#br0" timeOffset="5759.5">21759 9393 12 0,'4'-20'0'15,"3"-6"0"-15,-3 7 0 0,-2 1 0 0,-2 6 0 16,0-3 0-16,0-6 0 0,2-7 0 0,0-3 0 16,-2 0 0-16,-2 5 0 0,-2 2 0 0,0 3 0 0,-1 5 0 15,-3 6 0-15,-1 1 0 0,-2 2 0 0,0 4 0 16,1 1 0-16,3 2 0 0,1 0 0 0,-1 0 0 15,-4 0 0-15,-2 2 0 0,-2 1 0 0,2 3 0 16,0 2 0-16,0 3 3 0,1-3 1 0,3 1-1 16,0 0 1-16,-1-2 35 0,1 1-1 0,0-1 0 15,0 7 0-15,-1 0 15 0,1 5 0 0,1-2-1 16,3 2 2-16,-3 0 18 0,1 4 0 0,1-2 0 16,3 3 1-16,1 2-16 0,0 0 0 0,0-2 0 0,0 4 0 15,2-4-14-15,0 5 0 0,0 1-1 0,0 3 2 16,2-1-11-16,2 3-1 0,-2 0 1 0,-1-1 0 15,1 3-9-15,0-3 0 0,0 3-1 0,0-1 2 16,2 0-3-16,-1 2 1 0,1-1-1 0,2 2 1 16,1 1-2-16,1 5 1 0,-5-3 1 0,-1-1-1 0,-2 1-2 15,-4-1 1-15,4 3-1 0,2-1 0 16,2 0-4-16,2-1 1 0,1-1-2 0,1 1 2 0,-1-4-1 16,2 2 1-16,1-2 0 0,-1 2-1 0,0-1-1 15,1 1 1-15,-1-2-1 0,-2-1 1 0,1-3-1 16,-3-1-1-16,3-4 1 0,-1 3-1 0,-1-8-5 15,-1 2 0-15,-1-2 0 0,-2-5 1 0,-2 0 2 0,-2-2 0 16,0-3 0-16,4-2 1 0,2-1-2 0,0-4 0 16,-4-7 0-16,3 5 1 0,-3-5-3 0,2 3 1 15,-2-3-1-15,0 2 1 0,0-2-7 0,-3-2 1 16</inkml:trace>
  <inkml:trace contextRef="#ctx0" brushRef="#br0" timeOffset="6226.5">21359 10302 1356 0,'0'0'0'0,"0"0"0"0,0 0 0 0,0 0 13 0,-4 5-1 0,4-5 0 0,-4 5 2 0,4-5-1 16,2 2 1-16,-2-2-1 0,4 0 1 15,-4 0 2-15,2 0 1 0,-2 0 0 0,0-3 1 0,0 3-8 16,9-4 1-16,-9 4-1 0,30-14 2 16,-8 6-6-16,0-4 1 0,1 5 0 0,-3-2 1 0,-3 4-3 15,0-2 2-15,0 5-1 0,-1-1 0 0,1 3-1 0,-2 0-1 16,0 0 1-16,0-4 1 0,0 3-5 15,0-1 0-15,1 2 0 0,3 0 0 0,0 0-1 0,-1 0 0 16,-1 2 0-16,-4-1 1 0,-2 3-1 0,-3-4 1 16,-1 3 0-16,3-3 0 0,1 2 4 0,0 0-1 15,0-1 1-15,0-1 1 0,0 0 9 0,2 0 1 16,1 0 0-16,-5 0-1 0,-2 0 15 0,-1 0 0 16,-6 0-1-16,7 0 1 0,-7 0 1 0,4 0-1 15,-4 0 0-15,4 0 2 0,-4 0-15 0,4 0 0 0,-4 0 0 16,3 0 1-16,-3 0-7 0,0 0 1 0,0 0-1 15,-3 0 1-15,3 0-5 0,-4 0 0 0,4 0-1 16,-10 4 1-16,1-2-6 0,-4 1 2 0</inkml:trace>
  <inkml:trace contextRef="#ctx0" brushRef="#br0" timeOffset="8359.94">23213 9888 967 0,'0'0'0'0,"0"0"0"16,3 4 0-16,-3-4 5 0,2 5 2 0,-2-5-1 15,0 5 1-15,0-5 23 0,-4 7 0 0,4-7 0 16,-5 16 2-16,5-16-20 0,-10 22 1 0,10-22-1 16,-14 24 0-16,14-24-5 0,-15 16 0 0,15-16-1 15,-12 21 2-15,12-21-5 0,-13 21-1 0,13-21 0 0,-13 31 1 16,8-9-3-16,-1-1 1 0,-1 3-1 0,1 0 2 0,1 2-2 16,-3-3 0-16,3 1 0 0,1 0 0 15,2 1 4-15,-2-1 2 0,-1-2-1 0,-1 6 1 16,0 0 13-16,1 3 0 0,1 0 0 0,2-2 1 0,2-3 12 15,0 2 0-15,-2-4 1 0,1-3-1 0,-1 0-1 16,-2-4-1-16,2-1 0 0,2-2 1 0,0-4-13 16,0-1 1-16,0-1-1 0,0-4 1 0,0-4-9 0,-2 8 1 15</inkml:trace>
  <inkml:trace contextRef="#ctx0" brushRef="#br0" timeOffset="8659.76">22961 10049 1255 0,'4'2'0'0,"-4"-2"0"16,16 7 0-16,-16-7 14 0,25 12 0 0,-25-12 1 15,28 14-1-15,-28-14 6 0,28 16 0 0,-10-4-1 16,1 0 1-16,1 0-4 0,1 0-1 0,1 0 1 16,2 0 0-16,1 2-8 0,-1 2 0 0,-2 1-1 15,1-5 1-15,-3 4-1 0,1 1 1 0,-1-1 0 0,1-3 0 16,1-1-5-16,2 1 1 0,-1-1 1 0,-5 0-1 16,-3 0-4-16,-2-2 2 0</inkml:trace>
  <inkml:trace contextRef="#ctx0" brushRef="#br0" timeOffset="9260.65">24312 9246 1067 0,'9'14'0'0,"-9"-14"0"0,17 26 0 15,-17-26 13-15,7 12 2 0,-7-12-2 0,12 21 2 16,-1 0 12-16,0 3 1 0,2 2-1 0,2 2 1 0,4 1-15 15,-1-1 1-15,1 3-1 0,-1 5 2 16,-1-1-14-16,2 3 0 0,1 0 0 0,3-5 1 0,1 2 1 16,0 1 0-16,4-3 0 0,-2 1 1 15,-2 1-1-15,1 0 2 0,-3 1-1 0,0 0 1 0,1-1 0 16,-3 1 2-16,1-1 0 0,1-1-1 0,0-1 2 0,1 0 0 16,-1 0 0-16,0 2 0 0,1-6-1 0,-3 2 0 15,1 0 1-15,-1-1 0 0,1 1 3 16,-1-3 1-16,1-1-1 0,-1-1 0 0,1 0 0 0,-4-5 2 15,1-4-1-15,-3 2 0 0,-2-1 1 0,-4-4 0 16,1-2-1-16,-3 0 2 0,1-4 2 0,-3-1 0 16,-5-7 0-16,8 6 1 0,-8-6-6 0,13 6 0 0,-13-6 1 15,7 4 0-15,-7-4-5 0,4 2 1 0,-4-2-2 16,0-4 2-16,0 4-5 0,0-2 1 0</inkml:trace>
  <inkml:trace contextRef="#ctx0" brushRef="#br0" timeOffset="9578.56">24765 9909 1130 0,'0'0'0'0,"0"0"0"0,1 0 0 0,-1 0 1 0,14 4 0 16,-14-4 0-16,9 5 1 0,-9-5-1 0,4 7 2 15</inkml:trace>
  <inkml:trace contextRef="#ctx0" brushRef="#br0" timeOffset="9809.85">24768 10049 614 0,'0'2'0'0,"0"-2"0"15,0 12 0-15,0-12 3 0,-3 19 0 16,3-19 0-16,-4 21 1 0,4-21 3 0,-8 29-1 0,8-29 1 16,-7 28 1-16,7-28 10 0,-9 30 1 0,9-30-1 15,-15 32 1-15,7-11 9 0,1 2 1 0,-1-3-1 16,1 1 1-16,-2 2 13 0,-3 1-1 0,3 2 1 15,2-2 1-15,1-1 4 0,1 4 0 0,-3-1 0 16,-1 2 1-16,-2 0 2 0,-1 1-1 0,3-3 0 16,-2-2 1-16,2 0-11 0,-1-3 0 0,-1 0 1 15,0-4 0-15,0 1-7 0,0 1 0 0,-1-5 1 0,3 1 0 16,2 1-4-16,-1-1 0 0,3 1 0 0,-1-4 1 16,2-2-9-16,4-1 1 0,0-9-1 0,-2 9 2 15,2-9-11-15,-3 7 2 0,3-7-1 0,-6 5 1 16,6-5-12-16,-6 0 2 0</inkml:trace>
  <inkml:trace contextRef="#ctx0" brushRef="#br0" timeOffset="11460.21">23188 10153 766 0,'0'0'0'16,"0"0"0"-16,0 4 0 0,0-4 52 0,0 10 0 0,0-10 0 15,-2 19 1-15,2-19-15 0,-14 28 1 16,14-28 0-16,-14 29 1 0,14-29-10 0,-7 26 0 0,7-26 1 15,-9 28-1-15,9-28-14 0,-2 29 0 0,2-29 0 16,0 33 1-16,2-17-10 0,3 1 1 0,3-3-2 16,-3-2 2-16,-1-2-5 0,0-3 1 0,-4-7-1 15,13 11 1-15,-6-11-4 0,1 1 1 0,-1 1-1 16,1-2 1-16,-1-2-1 0,1 1 1 0,-1-6-1 0,0-2 1 16,3-5 4-16,1-1-1 0,0-3 1 0,-3-1 0 15,-3 2 6-15,1-4 1 0,-4 0-1 0,-2 1 0 16,-4-1 6-16,-2 0 0 0,-1 0 0 0,-1 2-1 15,-1 6 6-15,-2-5 0 0,-2 4 1 0,0 2-1 0,-2 2 3 16,0 1-1-16,2 2 1 0,0 2 0 0,2 2-4 16,3 3 2-16,1 1-1 0,-2 3 0 0,-3 3-2 15,1 1-1-15,0 5 0 0,-2 2 0 16,-2 6-5-16,-2 3 2 0,2 2-1 0,4 0 0 0,2-2-5 16,3 4 1-16,-1 1-1 0,-1-4 1 0,3 1 0 15,-1-2 1-15,4-2 1 0,2-3-1 0,4-3-3 0,4-2 1 16,-1-4-1-16,0-1 1 0,1-1-1 0,1-6 0 15,1 0 0-15,1-2 1 0,0-2-1 0,0 0 0 16,2-6 0-16,2-4 1 0,2-4-3 0,0-1 0 16,-4-4 0-16,0 0 0 0,0-3 0 0,0-2 1 15,-2-2-1-15,-2 1 1 0,1-3-3 0,-1 3 2 16,-4-1 0-16,-3 4-1 0,-2 1 2 0,-3 1 0 0,-1 1 0 16,-2 2 0-16,-1 2 1 0,-1 1 1 0,-1 4-1 15,-2 1 1-15,0 8-1 0,-1 0 1 0,3 3-1 16,2 3 1-16,7-3-2 0,-13 7 1 0,2 3-1 15,-3 6 1-15,-4 5-1 0,-3 3 1 0,5 5 0 16,3-1 0-16,3 3 0 0,3 2 1 0,3-4-1 16,-2 3 1-16,1-3-2 0,-1-3 1 0,3 2-2 15,3-8 2-15,0-1-2 0,1-1 1 0,5-8 0 16,0 1 0-16,1-6-2 0,-1-2 1 0,1-3 0 16,1 2 0-16,-1-2-2 0,0-2 1 0,5-1-1 15,1-2 2-15,3-4-3 0,3-3-1 0,-2-4 0 0,-4 1 1 16,-4-3-2-16,-1-2 1 0,-3 2 1 0,-1-1-1 0,0 2-1 15,-2 0 2-15,-1-1-1 0,-1 3 0 16,-1-1 0-16,-1 2-1 0,0-1 0 0,-2 1 1 0,0 3-1 16,-1 3 0-16,-3 1-1 0,-1 2 1 0,-2 1 0 15,0 3 1-15,-2 1-1 0,0 1 1 0,0 6 0 16,-1-2-1-16,0 6 0 0,1 1 0 0,1 5 0 16,3 0 1-16,0 1-1 0,1 3 1 0,5 3 0 15,-1 0-1-15,0 0 0 0,0 0 0 0,1-1 1 0,1-1 0 16,4-1 0-16,-1-2 1 0,5-3-1 0,3-1 0 15,1-6 1-15,-5-4-1 0,-5-5-1 0,6 4 2 16,-6-4-1-16,13-2 0 0,-4 0 0 0,1-1-1 16,1-4 0-16,2-4 2 0,5-2-3 0,1-5 1 15,-2-1-1-15,-4 0 1 0,-2-1-1 0,-2-3 2 16,1 2-2-16,-3 2 1 0,-1 5 0 0,-3-3 1 16,-1 1-1-16,-2-3 1 0,-2 2-1 0,1 2 1 15,-3 1-1-15,0 0 1 0,-1 7-1 0,-3-2 1 0,8 9-1 16,-9-7 0-16,9 7 0 0,-10-1 1 0,10 1-1 15,-11 5 1-15,11-5 0 0,-13 7-1 0,4 3 0 16,0 6 0-16,-3 4 1 0,1 5-1 0,2-3 0 16,1 1 0-16,3-3 1 0,-1 1-1 0,3 0 0 15,3 0 0-15,3-7-1 0,3 1 2 0,-1-3-1 16,1 0 0-16,-6-12-1 0,13 7 1 0,-4-5 0 0,3 2 0 16,-1-4-1-16,0-6 1 0,2 1-1 15,2-5 2-15,2-2-1 0,-1-4 0 0,-3-1 0 0,-1-1 1 16,-5 3-2-16,-1-4 1 0,-1 0 0 0,1 0 0 15,-1 1 1-15,1-2-1 0,-2 2 0 0,-4 3 0 16,-2-4 0-16,-2 0 0 0,0 3 0 0,-1 4 0 16,-3 0 0-16,1 3 1 0,1 2-1 0,1 6 0 15,5 1 0-15,-13-6 1 0,5 6-1 0,-1 2 1 0,-2 2 0 16,0 1-1-16,-1 3 0 0,-1 3 0 0,0 3 1 16,0 1-1-16,-2 6 0 0,4-4 0 0,0 2-1 15,2-1 2-15,3-4-2 0,2 1 1 0,3 1-1 16,-1 1 0-16,0-10 0 0,0 2 2 0,2-1-2 15,0 1 1-15,0-2-1 0,0 0 1 0,0 0-1 0,0 0 1 16</inkml:trace>
  <inkml:trace contextRef="#ctx0" brushRef="#br0" timeOffset="19025.09">26645 9501 1206 0,'2'0'0'0,"-2"0"0"0,5 7 0 16,-5-7 16-16,-4 5-1 0,4-5 1 0,0 12 1 15,0-12 14-15,0 17 1 0,0-17-1 0,0 18 2 16,0-18-9-16,0 10 2 0,0-10 0 0,0 12 0 16,0-12-17-16,6 17 0 0,-6-17 0 0,6 21 0 0,-6-21-4 15,5 24 1-15,-5-24-1 0,8 33 1 0,-5-12-4 16,1 3 2-16,2 2-1 0,1-2 0 0,2 2-1 15,1 0-1-15,-1 2 0 0,-3 1 1 0,1 4-2 16,1 0 1-16,-1-3-1 0,2 1 1 0,3 0-1 16,1 0 0-16,0-3 0 0,-2 0 0 0,0-1 0 0,2-1 0 15,2-2 0-15,0-3 0 0,-2-2 0 0,0-3 0 16,2-2 0-16,2-6 1 0,1-1-1 0,3-2 0 16,-1-1 0-16,1-8 0 0,1-1-1 0,2-2 1 15,-1-1 0-15,-5-1 0 0,-1-7-1 0,-2 3 0 16,-2-3 0-16,0-1 0 0,-2-2-3 0,0-2 2 15,-1-3-1-15,-3-2 1 0,-3-4-1 0,-2-3 2 0,1-3 0 16,1 0 0-16,2-2 1 0,1-4 0 0,-1 1 0 16,-2-4 0-16,-3 0 2 0,1-6 0 0,0 3 1 15,-2 1 0-15,0-1 5 0,0 3 0 0,0 1 0 16,0 5 1-16,0 2 11 0,0 4 0 0,-2 6 0 16,-1-1 2-16,-1 2 4 0,-2 2 1 0,1 5 0 15,-1 3 0-15,0 6-1 0,3-2 0 0,1 3 0 16,0 2 1-16,2 7-3 0,-2-10 1 0,0 3 0 15,0 2 1-15,2 5-5 0,-7-7 1 0,7 7 1 0,-7-7-1 16,7 7-4-16,-4-7 1 0,4 7-1 0,-4-4 1 16,4 4-9-16,0-3 2 0,0 3-1 0,0-3 0 15,0 3-4-15,0-2 1 0,0 2-1 0,0 0 1 16,0 0-3-16,0 0-1 0,0 0 1 0,0 0-1 16,0 0-3-16,0 2 0 0</inkml:trace>
  <inkml:trace contextRef="#ctx0" brushRef="#br0" timeOffset="19794.93">26544 10705 1369 0,'-2'2'0'0,"2"-2"0"0,-2 3 0 0,2-3 13 16,-2 6 2-16,2-6-1 0,-3 3 1 0,3-3-6 15,0 0 1-15,0 0-1 0,0 0 1 0,0 0 0 16,0 0 0-16,0 0 0 0,0 0 0 0,0 0-7 0,0 0 0 16,0 0 0-16,7 7 1 0,-7-7-3 0,21 10 0 15,-21-10 0-15,28 7 0 0,-28-7-1 0,28 7 0 16,-28-7 0-16,22 5 0 0,-22-5 0 0,22 2 0 15,-22-2 0-15,25-2 0 0,-25 2 0 0,33-5 0 16,-16 4 0-16,5-1 0 0,4 2 0 0,2-5 0 16,0 1 0-16,0 1 0 0,0-6 2 0,2 0 1 0,2 1-1 15,3 1 0-15,2-2 5 0,2 2 0 0,-1-1-1 16,-3-3 2-16,-3 1 10 0,-2-2 1 0,3 0-1 16,4-1 1-16,6 1 4 0,2-2-1 0,-2-3 1 15,-2 5-1-15,-2-4 3 0,-2 3 1 0,-1-1-2 16,-3 3 2-16,-1 1-11 0,-2 1-1 0,-3 1 1 15,1-1 1-15,-3 0-5 0,-3 1 0 0,0 4 0 16,-1-1 0-16,-1 5-3 0,-1 2 1 0,-2 1 0 16,-2-3 0-16,-4 0-5 0,-4 4 0 0,-7-4-1 15,10 0 2-15,-10 0-3 0,5 0 0 0,-5 0 1 0,4 0-1 16,-4 0-1-16,4 0 0 0,-4 0 0 0,2 5 0 16,-2-5-1-16,0 5 2 0,0-5-1 0,0 4 0 0,0-4-1 15,-2 1 0-15</inkml:trace>
  <inkml:trace contextRef="#ctx0" brushRef="#br0" timeOffset="20559.62">27338 10999 1281 0,'2'-1'0'0,"-2"1"0"0,2-4 0 0,-2 4 16 16,0 0 1-16,0 0-2 0,0 0 2 0,0 0 7 0,0 0-1 16,0 0 1-16,0-3-1 0,0 3-15 0,0 0 1 15,0 0 0-15,0 0 0 0,0 0-9 0,0-2 1 16,0 2 0-16,0 2 1 0,0-2-2 0,0 3 0 15,0-3 0-15,0 5 1 0,0-5-1 0,5 18 0 16,1 1 0-16,-1 2 1 0,3 3-1 0,1 5 0 16,0-3 0-16,1-2 0 0,-1 2 1 0,2 0 0 0,0 2 0 15,1 3 0-15,-1-1 4 0,0 1 0 16,2 0 1-16,2 0 0 0,2 2 3 0,-1 0 1 0,1 5-1 16,0-2 1-16,3 6 4 0,3 3 1 0,1 1 0 15,0-1-1-15,2-1 3 0,2 8 0 0,0-6 0 16,-4 1-1-16,-1 0-1 0,-5-4 0 0,1 0-1 15,-2-6 1-15,-2 1 2 0,-4-4-1 0,2 1 1 16,2-2 1-16,0-2-1 0,-4-3 1 0,0-2-1 16,-2-2 1-16,1-3-1 0,-3-6 1 0,-1-1 0 15,-1-2 0-15,-1-3-3 0,-2-2 2 0,-2-7-1 0,4 3 1 16,-4-3-3-16,0 4 2 0,0-4 0 0,0 1-1 16,0-1-2-16,0 0 0 0,0 0 1 0,-2-1-1 15,2 1-7-15,-4-4 0 0,4 4 0 0,-13-17 1 16,-4-2-6-16,-3-2 0 0</inkml:trace>
  <inkml:trace contextRef="#ctx0" brushRef="#br0" timeOffset="21142.64">27612 11515 1419 0,'0'4'0'0,"0"-4"0"15,0 7 0-15,0-7 11 0,0 13 1 0,0-13-1 16,-4 14 0-16,4-14 13 0,-4 14 0 0,4-14 0 16,0 14 0-16,0-14-15 0,0 14 0 0,0-14 0 15,0 14 2-15,0-14-11 0,6 20 1 0,-6-20-1 16,0 33 1-16,-6-14-3 0,-1 2 0 0,-1 2 1 0,1-1 0 16,-1 1-7-16,-1 2 0 0,0 1 1 0,-1 0-1 15,-1 0-6-15,2 0 2 0,0 2-2 0,-1-2 2 16,1 3 1-16,-2 3 1 0,2-1-1 0,-1-5 0 15,-1 1 9-15,0 1 0 0,0 0 0 0,0 1-1 0,1-3 3 16,1 2 2-16,0-1-1 0,1-1 0 0,3 0 8 16,-1 2 1-16,2-7-1 0,4 1 1 0,2 1 12 15,0-6 1-15,2-1-1 0,-2-2 2 0,1-2 3 16,1-2 1-16,-2-1-1 0,0-1 1 0,0 1 0 16,-2 0 0-16,0-1 0 0,0-1 0 0,0-7-7 0,5 11 2 15,-5-11-1-15,6 10 1 0,-6-10-2 0,3 10 2 16,-3-10-2-16,4 13 1 0,-2-5-2 15,0 3 1-15,0-3-1 0,0 1 0 0,0-2-3 0,-1-2 1 16,-1-5-1-16,4 9 1 0,-4-9-3 16,4 5 1-16,-4-5 0 0,2 3 1 0,-2-3-3 0,0 4 1 15,0-4-1-15,0-2 2 0,0 2-8 0,5-3 0 16,-1-6 0-16,0-10 1 0,-1-9-7 0,1-8 1 16</inkml:trace>
  <inkml:trace contextRef="#ctx0" brushRef="#br0" timeOffset="21624.94">28107 10326 1105 0,'4'2'0'0,"-4"-2"0"0,11 10 0 0,-11-10 20 0,11 12 1 15,-11-12 1-15,17 9-1 0,-17-9 9 0,23-3 2 16,-23 3-2-16,24-6 1 0,-24 6-6 0,30-12 0 0,-30 12 0 16,37-15 0-16,-15 6-15 0,2 0 1 0,3 1-1 15,-3-3 0-15,-2 1 10 0,0 1 0 16,1 1 0-16,-1 1 1 0,1 0 1 0,-3 2 2 0,-1-4-2 15,-4 2 2-15,-2 2-3 0,-4 0 1 0,0 1 1 16,1-3-1-16,1 4 3 0,2 1 0 0,2 2-1 16,-2-5 1-16,-2 3-8 0,0 1 0 0,-2 1-1 15,1-4 1-15,-3 1-5 0,-1 1-1 0</inkml:trace>
  <inkml:trace contextRef="#ctx0" brushRef="#br0" timeOffset="21992.75">28297 10899 1419 0,'4'-2'0'16,"-4"2"0"-16,9 0 0 0,-9 0 20 0,8-1 0 16,-8 1 1-16,19 0-1 0,-19 0 5 15,31-9-1-15,-12 0 1 0,1 1 1 0,1 1-17 0,1-7 1 16,4 0-1-16,0 0 1 0,0-1-10 0,2-1 0 16,0 0 0-16,-2 1 1 0,-1-1-1 0,-3 1 0 0,0 3 0 15,-1 0 0-15,-3 1 0 0,-1 4 0 0,0 2 0 16,-2 0 0-16,2 1 0 0,1-1 0 0,-3 3 0 15,-4 1 0-15,-1-3 0 0,-5 4 1 0,3-3-1 16,-3 1 1-16,-5 2 0 0,12-3 1 0,-12 3-1 16,11-4 0-16,-4 4 0 0,1-3 1 0,-8 3-1 15,11-9 1-15,-6 2 0 0,-1-2-1 0</inkml:trace>
  <inkml:trace contextRef="#ctx0" brushRef="#br0" timeOffset="22875.3">29404 10108 1269 0,'8'4'0'0,"-8"-4"0"16,16 0 0-16,-16 0 8 0,2-4 1 0,-2 4-2 15,6-3 2-15,-6 3 7 0,9-2 1 0,-9 2 0 16,15-19 0-16,-15 19 4 0,15-31 1 0,-8 10 1 16,1-3-1-16,-1-4-14 0,3-1 1 0,-3-1 0 15,-3-3 0-15,-6 2-3 0,-2 2-1 0,-1-1 1 0,-1 1-1 16,0-4-1-16,1 0 0 0,-1 4 1 0,-1-4-1 15,-1 4-1-15,-1 1 0 0,0 0 0 16,-1 0 1-16,3 4-3 0,1 2 1 0,-1 3 0 0,-2 3 0 16,-4-1 2-16,0 5 0 0,-2 0 0 0,0-1 0 0,-2 5 4 15,-2-1 0-15,3 6 0 0,2-1 0 0,5 4 4 16,2 0 0-16,7 0 1 0,-11 4 0 0,3-3 2 16,1 3 0-16,-1 3 1 0,-1 1 0 0,-2-2 5 15,0 1 2-15,1 5-2 0,1 2 1 0,1 5 1 16,3 1-1-16,-1 3 1 0,1-1 0 0,-1 1 2 15,0 1 0-15,5 4-1 0,2 1 1 0,3-3-1 0,0 2 0 16,0 5 0-16,1 1 1 0,3 6-8 16,-3-4 1-16,1 4 0 0,1 0 1 0,3 2-5 15,-1-1-1-15,0 4 1 0,1-5-1 0,1 1-3 0,2 1 1 16,0 1-1-16,0 2 1 0,0-1-4 0,2-1 0 16,0 2 0-16,-2 2 1 0,2-1-3 0,-2-1 0 15,0 2 1-15,-2 0-1 0,0 3-1 0,-2 2 0 0,1-4 1 16,-1 6-1-16,2 5 0 0,0-4 0 0,1 4-1 15,1 0 2-15,2-6-1 0,-1 1 1 0,0-4-1 16,-3 0 1-16,-2-5-2 0,-2-1 2 0,1-3-2 16,1-1 2-16,4 0-1 0,0-7 1 0,-1 1-1 15,-1-1 2-15,-2 0-3 0,-2-2 2 0,1-1-2 16,-1-3 1-16,-1-1 2 0,0-5 0 0,-1-2-1 16,-3-3 1-16,2-4-1 0,-2-2 1 0,-1-1 0 15,1-4-1-15,-2-5 0 0,4 7-1 0,-4-7 1 16,0 2 0-16,0-2-2 0,0 0-1 0,0 0 0 0,-2-2 1 15,2 2-3-15,0-5 0 0,-4-2 0 16,-3-10 2-16,-4-6-4 0,-4-6 2 0,0-1-1 0,2 1 1 16,4 1-5-16,-1 2-1 0,-3 0 0 15,2-2 2-15,0 1-17 0,-2 1 0 0</inkml:trace>
  <inkml:trace contextRef="#ctx0" brushRef="#br0" timeOffset="23316.51">29199 10729 1318 0,'2'2'0'0,"-2"-2"0"0,8 7 0 0,-8-7 2 0,3 9 1 0,-3-9-1 16,8 14 1-16,-8-14-1 0,9 7 1 0,-9-7-1 16,15 3 1-16,-15-3 1 0,7 3-1 0,-7-3 0 15,15 0 1-15,-15 0-4 0,30-3 0 0,-11 1 0 16,-3 1 1-16,1 1-1 0,2-7 0 0,-4 1 0 15,0 1 0-15,-2 2 0 0,-2-4 0 0,0 3 0 16,0 3 1-16,-1-3 1 0,-1 1 2 0,2 1-2 0,0-5 1 16,0 2 8-16,1 0 2 0,1 1-1 0,0 3 0 15,0-1 19-15,-2 2-1 0,0-4 0 0,0 3 2 0,2-1 8 16,0 0 1-16,0-1-1 0,-1-1 1 0,-1-1-1 16,0-2-1-16,-2 2 0 0,1 1 2 0,-3 1-14 15,-1-2 1-15,-6 5 0 0,13-9 0 0,-4 2-11 16,0 2-1-16,-1 2 1 0,-5 1 0 0,-3 2-11 15,6-7-1-15</inkml:trace>
  <inkml:trace contextRef="#ctx0" brushRef="#br0" timeOffset="40376.65">30263 10454 12 0,'6'16'0'0,"-6"-16"0"0,7 26 0 0,-7-26 29 16,2 3 0-16,-2-3 0 0,9 12 1 0,-9-12 37 0,21 21 0 0,-21-21 1 16,20 17-1-16,-20-17-16 0,17 9 1 0,-17-9 0 0,9 4 0 15,-9-4-26-15,4 3 1 0,-4-3-1 0,4 0 1 16,-4 0-11-16,4 0-1 0,-4 0 1 0,3-9 1 16,-3 9-5-16,2-15 1 0,-4-4-1 0,-1-2 0 0,-1-5-3 15,-2-3 0-15,-1-4 0 0,-2 2 1 0,-1 1-2 16,1 1 1-16,-2-1 0 0,1 3 0 0,3-3 2 15,-1 4 2-15,1-3-1 0,0-2 0 0,-1-4 6 16,1-1 1-16,-1-1 0 0,1-1 1 0,-1 0 5 0,1-2 2 16,-1 2-1-16,1-5 1 0,1 0 0 0,1 1 1 15,-1-1 0-15,1 2 0 0,1 1-2 0,2 0 0 16,-2-2 0-16,1 4 1 0,-1 2-7 0,0 0 1 16,0-2 0-16,1 5 1 0,-1-4-7 0,2 4 2 15,0-1-1-15,-2-1 1 0,1 1-6 0,-1 1 1 16,2-2 1-16,4 2-1 0,2 6-3 0,1-6 1 15,1 5-1-15,-4 6 1 0,-2-3-3 0,-2 5 0 0,4 0-1 16,0 7 2-16,1-3-2 0,1 2-1 16,0 2 1-16,-2 2 1 0,-2 10-5 0,3-9 1 0,-3 9 1 15,4-5-1-15,-4 5-3 0,4-7 1 16</inkml:trace>
  <inkml:trace contextRef="#ctx0" brushRef="#br0" timeOffset="41010.21">29861 9480 1105 0,'2'5'0'0,"-2"-5"0"0,1 12 0 0,-1-12 9 0,4 7 1 16,-4-7 0-16,4 4 0 0,-4-4 5 0,2 5-1 16,-2-5 1-16,0 0 1 0,0 0-7 0,5-5 0 15,-5 5 0-15,15-19 0 0,-4-2-9 0,4-5 1 16,-4-2-1-16,-3 1 1 0,-4 1-2 0,-2-2 0 15,-1-2-1-15,1 1 1 0,0 1-3 0,0 2-1 16,0 0 1-16,-2-1 0 0,-2-3-2 0,0-1-1 0,2 5 0 16,2 5 2-16,2-3-2 0,-1 2 1 0,1-1 1 15,0 1-1-15,0-1 0 0,-1 1 2 0,1-2-1 16,2-2 1-16,1 1 1 0,2 1-1 0,1 0 1 16,-1 0 1-16,2-2 1 0,0-4-1 0,-1 6 1 15,-1-4 1-15,0 2-1 0,1 0 1 0,-1 4 0 16,2 5 0-16,2-1 0 0,0 3 0 0,0 1 0 15,-2 4 0-15,-1 4-1 0,-1 1 1 0,-1 3 0 16,-3 2 0-16,-5 0-4 0,11 7 0 0,-3-3 0 16,1 4 0-16,2 6-1 0,0 2-1 0,1 5 0 0,1 3 2 15,3 0-3-15,1 6 2 0,-4 2-2 16,-3-2 1-16,-3 3 0 0,-1 0 0 0,-1 1 0 0,1 1 1 16,-1-1 3-16,1-1 0 0,0 4 0 0,-3-1 1 15,-1 2 1-15,-2 0 0 0,2-2 0 0,2-3 0 0,3 0 3 16,3-7 2-16,-1 2-2 0,-2-6 2 0,-1-1 8 15,-2-2 2-15,-1-3-1 0,1-2 1 0,0-2 4 16,-1-7 1-16,-3-5-1 0,4 9 2 0,-4-9 2 16,2 5 1-16,-2-5-1 0,0 5 2 0,0-5-5 15,0 0 0-15,0 0 0 0,0 0 2 0,0 0-6 16,-2-5 0-16</inkml:trace>
  <inkml:trace contextRef="#ctx0" brushRef="#br0" timeOffset="41960.94">26643 11328 12 0,'-2'2'0'0,"2"-2"0"0,2 7 0 0,-2-7 17 16,2 3 0-16,-2-3-1 0,0 7 1 15,0-7 2-15,-4 7 0 0,4-7 0 0,0 7 0 0,0-7-4 16,-4 9 1-16,4-9-1 0,-4 17 1 0,4-17-5 16,-3 24 1-16,3-24-1 0,-4 26 0 0,4-26 0 15,-4 28 2-15,2-11-1 0,1 1 0 0,1 1 2 16,0-6-1-16,0 6 1 0,0 2-1 0,-2 3 6 0,-2 2 1 16,4 0 0-16,2 0 0 0,2 2 2 0,-1 3 2 15,1-3-1-15,0 5 1 0,-1 1 1 0,-1 3 0 16,2-1 1-16,0 0 0 0,-2 1 2 0,1 1 0 15,1 0 0-15,0 0 1 0,1 0 3 0,3 4-1 16,-1-1 1-16,-3-1 0 0,0 1-4 0,0-2 0 16,-3-3 0-16,1 2 0 0,-2 0-6 0,-3-2 0 15,-1 1 1-15,0-3-1 0,2-1-1 0,0-2 1 16,-1 2-1-16,1-9 1 0,0 2-4 0,0-1 1 0,-2-5-1 16,1 1 2-16,-3-2-3 0,-1-2 1 0,-1 1 0 15,1-3 0-15,1-1 1 0,0-2 0 0,1-1 1 16,-1-3 0-16,3-1-2 0,1-3 1 0,2-4 0 15,-6 3 0-15,6-3-6 0,-4 4 2 0,4-4 0 16,-9 1-1-16,2-1-5 0,-1-1 1 0</inkml:trace>
  <inkml:trace contextRef="#ctx0" brushRef="#br0" timeOffset="42542.16">26259 12695 1143 0,'-2'4'0'0,"2"-4"0"0,2 2 0 0,-2-2 11 0,2 1 2 0,-2-1-2 0,0 0 1 0,0 0 14 16,5 5 0-16,-5-5 0 0,8 7-1 0,-8-7-6 0,7 7 1 15,-7-7-1-15,8 12 0 0,-8-12-10 0,7 13 0 16,-7-13 0-16,15 17 0 0,-15-17-5 0,19 24 1 16,-19-24-1-16,18 31 2 0,-8-10-3 0,-1 0 0 15,2 1 1-15,0 4-1 0,2 2-3 0,2 0 0 16,0 3 0-16,-2 0 1 0,-2 2-1 0,-1 3 0 0,1-3 0 16,0-5 0-16,2-2-1 0,0 0 0 0,-2-2 0 15,1-3 1-15,-3 1-1 0,0-1 1 0,1 0-1 16,-3-4 1-16,0-1-3 0,-1-3 2 0,1-1 0 15,1-3 0-15,-2-2-2 0,-1-2-1 0,-5-5 1 16,11 11 1-16,-11-11 1 0,8 10-1 0,-8-10 1 16,7 5 0-16,-7-5 0 0,6 4 0 0,-6-4 0 0,7-2 1 15,-7 2-1-15,8-4 1 0,-8 4 0 16,7-8 0-16,-1-1 0 0,1-3 0 0,-1-4 0 16,-2-3 0-16,-3 0 0 0,1-1 0 0,0-1 0 0,0-2 0 15,0 3 0-15,-2 2 0 0,0-2 0 16,2 2 0-16,3 3 1 0,3-1 0 0,-3-1 0 0,-1-1 0 15,-4-1 4-15,0 2-1 0,0-4 1 0,2 2-1 16,2 2 6-16,1 0 1 0,1-1 1 0,-4 3-1 0,0 3 5 16,-2 0 0-16,-2 1 0 0,2 4 1 0,2 0-2 15,-1 2-1-15,-1 5 1 0,0-12 1 0,0 12-3 16,0-9 0-16,0 9 1 0,0-3-1 0,0 3-4 0,0-3 0 16,0 3 0-16,6-4 1 0,-6 4-4 0,6-5 0 15</inkml:trace>
  <inkml:trace contextRef="#ctx0" brushRef="#br0" timeOffset="63775.33">14921 9291 1117 0,'0'0'0'0,"0"0"0"0,0 0 0 0,0 0 15 16,4 2 1-16,-4-2-2 0,3 5 2 0,-3-5 0 16,2 0-1-16,-2 0 1 0,0 0 0 0,0 0-7 15,4-5 0-15,-4 5 0 0,13-15 1 0,-13 15-9 0,24-37 0 16,-16 16 0-16,3 4 0 0,-4 5-1 16,5 0 0-16,-5 0 0 0,0 3 0 0,-1 2-1 0,0 2 1 15,-6 5-1-15,11-7 1 0,-4 2-1 0,1 0 1 16,1 1 0-16,-1-3 0 0,3 2-1 0,2 0 1 15,2-2 0-15,3 2 0 0,5-4 0 0,-3 2 0 16,4 2 0-16,1-2 1 0,-1 2 4 0,2 1 1 0,4-4 0 16,-6 1 0-16,0-3 7 0,-1-3-1 15,1 1 0-15,4 0 1 0,3 0 2 0,-3-4 2 16,0 3-1-16,0-5 1 0,0 3-3 0,-4-3 1 0,-1 3 0 16,1-4 0-16,0 2-3 0,-1-1 0 0,-1 3-1 15,0 1 1-15,-3 2-1 0,0 1-1 0,-5 3 0 16,1-3 1-16,-2 3-1 0,0 1 1 0,-7 2 1 15,0 1-1-15,-6 4-1 0,7-7 0 0,-7 7 0 16,0-3 1-16,0 3-1 0,0 0 0 0,0 0 1 16,-4 0-1-16,4 0-1 0,-3 0 1 0,3 0-1 15,-17 10 1-15,-2 0-2 0,-5 6 1 0,-2 0-2 16,-4 1 2-16,-2 2-1 0,-3 2 1 0,1-2-1 0,3 0 1 16,-5-2-2-16,-1 0 1 0,4 2-2 0,3-5 2 15,0 5-2-15,4-3 0 0,-2 1-1 0,0-1 1 0,-4 1-3 16,-1-5 0-16,1 5 1 0,0-1 0 15,1 1-1-15,1-3-1 0,2 0 0 0,-6-2 0 16,6-1-1-16,-1-1 1 0,3 0-1 0,-1 1 0 0,7-1-1 16,3-1 1-16,0 1-1 0,1-1 1 0,1-4-1 15,-4 2 0-15,2-4 0 0,2-1 1 0,4-2-1 16,4-2 1-16,-2 1-1 0,5-1 1 0,4 2-1 0,-4-4 0 16,4 4 0-16,-2-5 2 0,2 5-2 0,0-8 0 15,2-3 0-15,6-6 1 0,5-4 0 0,3-7 1 16,3 2-1-16,1 2 1 0,3 7 2 0,1-2-1 15,2 0 0-15,4 0 1 0,-2-2 0 0,2 2 2 16,1 2 0-16,1-1-1 0,3 1 1 0,3 2-1 16,-3 1 1-16,-3 0 0 0,-2 2-1 0,-2 1 1 0,0 1-1 15,-1 0 1-15,0-3-4 0,-3 1 2 0,0 4-1 16,0-1 0-16,0 2-1 0,1 4 0 0</inkml:trace>
</inkml:ink>
</file>

<file path=ppt/ink/ink33.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5-05-01T01:19:09.920"/>
    </inkml:context>
    <inkml:brush xml:id="br0">
      <inkml:brushProperty name="width" value="0.05292" units="cm"/>
      <inkml:brushProperty name="height" value="0.05292" units="cm"/>
      <inkml:brushProperty name="color" value="#FF0000"/>
    </inkml:brush>
  </inkml:definitions>
  <inkml:trace contextRef="#ctx0" brushRef="#br0">6743 8551 12 0,'-2'0'0'15,"2"0"0"-15,0 5 0 0,0-5 0 0,-3 3 0 16,3-3 0-16,-2 0 0 0,2 0 9 0,-6 0 0 16,6 0 0-16,-2 0 1 0,2 0 20 0,-3 0 0 0,3 0 1 15,-2 0 0-15,2 0 2 0,-4 0 0 16,4 0 1-16,-2 0 0 0,2 0-8 0,0 0 0 0,0 0 1 15,-2 0 0-15,2 0-8 0,-4 0 0 0,4 0 1 16,0 0 0-16,0 0-5 0,0 0 2 0,0 0 0 16,0-3 0-16,0 3-2 0,0 0-1 0,0 0 1 15,0 0 0-15,0 0 1 0,0 0 0 0,0 0 0 16,0 0-1-16,0 0 4 0,0 0 0 0,0 0 1 16,0 0 0-16,0 0 10 0,0 0 0 0,0 0 1 15,6 0-1-15,-6 0 1 0,2 0 1 0,-2 0-1 0,4 0 2 16,-4 0-11-16,5 0 1 0,-5 0-1 0,0 0 1 15,0 0 0-15,0 0 2 0,0 0-1 0,0 0 1 0,0 0-6 16,-3 0 1-16,3 0-1 0,-2 5 2 0,2-5-8 16,-6 7 2-16,6-7-1 0,0 2 1 15,0-2-4-15,0 3 1 0,0-3 1 0,-2 4-1 16,2-4-1-16,-5 3 2 0,5-3-1 0,0 4 0 0,0-4-3 16,0 5 2-16,0-5-1 0,0 0 0 0,0 0-6 15,0 0 2-15</inkml:trace>
  <inkml:trace contextRef="#ctx0" brushRef="#br0" timeOffset="900.49">25061 8369 12 0,'0'-2'0'0,"0"2"0"0,0 0 0 0,0 0 0 16,0 0 0-16,0 0 0 0,0-1 0 0,0 1 23 16,-4-4 1-16,4 4 0 0,-2-5 0 0,2 5 70 15,0 0 1-15,0 0-1 0,0 0 0 0,0 0-19 16,0 0 2-16,0 0-2 0,0 0 1 0,0 0-32 15,6-2 1-15,-6 2 0 0,7 0 0 0,-7 0-8 0,13-2 0 16,-13 2 0-16,21-5 0 0,-21 5-16 0,22 0 0 16,-22 0 1-16,17-3-1 0,-17 3-14 0,17 0 1 15,-17 0-2-15,11 0 2 0,-11 0 7 0,11 0-1 16,-11 0 1-16,11-4 1 0,-11 4 4 0,11-3 0 16,-11 3 0-16,12-4 1 0,-12 4 0 0,7 0 1 15,-7 0 0-15,8-1 0 0,-8 1-3 0,5-4 1 0,-5 4-1 16,4 0 2-16,-4 0-6 0,2 0 1 0</inkml:trace>
</inkml:ink>
</file>

<file path=ppt/ink/ink34.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5-05-01T01:22:49.940"/>
    </inkml:context>
    <inkml:brush xml:id="br0">
      <inkml:brushProperty name="width" value="0.05292" units="cm"/>
      <inkml:brushProperty name="height" value="0.05292" units="cm"/>
      <inkml:brushProperty name="color" value="#FF0000"/>
    </inkml:brush>
  </inkml:definitions>
  <inkml:trace contextRef="#ctx0" brushRef="#br0">7170 17178 12 0,'0'-2'0'0,"0"2"0"0,0 2 0 0,0-2 0 0,5 1 0 0,-5-1 0 0,2 0 0 0,-2 0 0 0,4-1 0 0,-4 1 0 0,0 1 0 0,0-1 0 16,-4 2 0-16,4-2 0 0,-2 0 0 0,2 0 0 15,-9-2 0-15,9 2 0 0,-7-1 0 0,7 1 0 0,-8-4 0 16,8 4 0-16,-7-3 0 0,7 3 0 0,-11-7 0 16,11 7 0-16,-13-7 0 0,13 7 0 0,-12-9 0 15,12 9 0-15,-7-12 0 0,7 12 0 0,0-14 0 16,0 14 0-16,0-21 0 0,0 21 0 0,13-32 0 15,-2 14 0-15,-3 1 0 0,3 1 2 0,-2 1 0 0,2-3 1 16,0-1 0-16,2 0 52 0,2 0 1 16,2 0-1-16,2-3 1 0,1-4 17 0,3-2 1 0,1 0 0 15,-4-3 0-15,5-2-13 0,-5-1 1 0,4-1-1 16,1 1 1-16,1-1-6 0,2 0 1 0,-1 1-1 16,1 1 2-16,-1 0-15 0,-3 0 1 0,2 0 0 15,0 0 0-15,-2 2-12 0,-1 2 1 0,-3-1-1 16,2 1 1-16,-3 0-6 0,-4 1 1 0,4 0 0 15,3 0 0-15,-2 1-7 0,-1 1 1 0,0 2-1 16,-1 1 0-16,1 4-5 0,-2 2 1 0,-2-1 0 0,1-1 0 16,3 2-3-16,-4 2 1 0,2 2-1 0,-4 1 2 15,-2 0-3-15,-4 2 2 0,1 3-1 0,1 2 0 16,-9 5 0-16,8-5-1 0,-8 5 1 0,7-4 0 16,-7 4 1-16,6-3 0 0,-6 3 0 0,0 0 1 0,0 0-5 15,0 0 1-15,0 0 1 0,0 0-1 0,0 0-3 16,0 0 1-16,0 0-1 0,-2 7 1 0,-4-1 1 15,1 1 1-15,-3 0-1 0,-3 2 1 0,-2 1 3 16,2 1-1-16,-2-3 1 0,0 3 1 0,0 1-1 16,-2 2 2-16,2 0-1 0,-2-2 1 0,4 0 0 15,-2-2 0-15,-1 1 0 0,1 1 1 0,-1 1-2 0,4 0 0 16,-1 0-1-16,4 3 2 0,-5 1 0 16,5 1 0-16,-4-1 0 0,-2 0 0 0,2 1-4 0,-1-1 2 15,3 0-1-15,-2-1 1 0,-2 3-2 0,5 0 1 16,-3 0-1-16,-2 0 2 0,-5 0-10 0,4 0 2 15,-2-2 0-15,3 1 0 0,0-1-4 0,0 0 0 16,-4 2 1-16,4 0-1 0,-6 0-2 0,2 0 0 0,2 2 0 16,-3 0 1-16,1 0-1 0,2-1 0 0,-2-1 0 15,4 0 1-15,-5 0-1 0,1 1 2 0,2-1-2 16,4 1 1-16,-2 3-1 0,2-1 1 0,-2 1-1 16,0-1 2-16,-1 1-1 0,3-2 0 0,-2 3 0 15,0 2 1-15,4 0-2 0,0 0 0 0,-3 0 0 16,5 0 0-16,-4 0-1 0,3 0 0 0,-3-2 0 15,4-2 0-15,-4-1 0 0,3-2 0 0,-1-3 0 16,5-1 0-16,-2-1-1 0,1-2 1 0,-1-1 0 16,1-5 0-16,5-6-1 0,-2 6 1 0,2-6 0 0,-6 3 0 15,6-3 0-15,-4 4 0 0,4-4 0 16,-3 3 0-16,3-3 0 0,0 3 0 0,0-3 0 16,-6 0 0-16,6 0 0 0,-9 0 1 0,9 0 0 0,-8-5 0 15,8 5 0-15,-1-8 2 0,-3-3-2 0,2-6 1 0,2-6 0 16,-4-1 2-16,4 0-1 0,4 0 0 0,-2 0 1 15,2-2-1-15,1 1 0 0,-3 1 2 0,4-2 0 16,-5-2 1-16,3 1 0 0,2-1-1 0,-6 0 0 16,2 2-1-16,-2-3 1 0,1 0 0 0,3-3-1 15,2 1 0-15,-6 2 1 0,2-1-1 0,3 3-2 16,-3 1 2-16,2 2-2 0,-4 1 1 0,2 4-1 0,-2-2 0 16,0 2 0-16,-2 4 0 0,2 1-1 0,-4 2 1 15,2 1-1-15,2 3 0 0,0 8 0 0,0-9 0 16,0 9 0-16,-2-7 0 0,2 7-1 0,0-2 1 15,0 2-1-15,0 0 2 0,0 0-2 0,0 0 0 16,0 0 0-16,0 0 1 0,0 0-1 0,0 0 0 0,0 0 0 16,0 9 1-16,0 1-1 0,0 4 0 15,0 4 0-15,0 1 0 0,-3 3 0 0,1 1 0 0,2-4 0 16,-6 1 1-16,1 3-1 0,-1 1 0 0,-1-1 0 16,1-3 0-16,0-1 0 0,1 0 0 0,-1 2 0 15,2 2 1-15,-1-1-1 0,-1-1 0 0,3 0 0 16,1-2 1-16,-4 0-1 0,4-4 1 0,-3 3 0 15,1-3 1-15,2 1-1 0,-4-1 0 0,5-6 0 16,1 0 0-16,0-1 0 0,0-1 0 0,0 0 0 16,-4 0 0-16,4 0 1 0,-2 0 0 0,2-7-1 0,0 10 1 15,0-10-1-15,0 9 0 0,0-9 1 0,0 7 0 16,0-7-1-16,0 5 0 0,0-5 0 0,0 4 1 16,0-4 0-16,0 1 0 0,0-1-1 0,2 0 1 15,-2 0-1-15,4 0 2 0,14-10-1 0,-5-2 0 0,6-5 0 16,0-4 2-16,-1-7-1 0,1 0 0 0,-6 2 1 15,0 0 0-15,4-8 1 0,1 1-1 0,1-3 1 16,0 1-1-16,5-10 1 0,-4 2-1 0,-1 0 1 16,0 1-1-16,7-5 1 0,2 2 0 0,0-1 0 15,1-1-1-15,1 0 1 0,2-1 0 0,-2 1-1 16,-2-2 0-16,3 6 0 0,-1 2 0 0,0 1-1 16,2 2 2-16,-3 0-2 0,-1 3 2 0,2 1-3 0,0 1 1 15,7 3 1-15,1 1-1 0,1 3-3 0,2 0 1 16</inkml:trace>
</inkml:ink>
</file>

<file path=ppt/ink/ink35.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5-05-01T01:28:02.639"/>
    </inkml:context>
    <inkml:brush xml:id="br0">
      <inkml:brushProperty name="width" value="0.05292" units="cm"/>
      <inkml:brushProperty name="height" value="0.05292" units="cm"/>
      <inkml:brushProperty name="color" value="#FF0000"/>
    </inkml:brush>
  </inkml:definitions>
  <inkml:trace contextRef="#ctx0" brushRef="#br0">6766 13343 12 0,'0'0'0'0,"0"0"0"0,5 3 0 15,-5-3 29-15,4 2 0 0,-4-2 0 0,4 0 1 16,-4 0 7-16,1 0 1 0,-1 0 0 0,0 0 0 0,0 0 4 16,0 0-1-16,0 0 1 0,12 0 0 0,-12 0-15 15,31-4 1-15,-7 3-1 0,1 1 1 0,-1-6-5 16,-4 3-1-16,5 0 1 0,1-1 0 0,4 1-9 0,-6 1 0 15,2-3 0-15,0 1 0 0,2 1-4 16,-2 3 0-16,-2-4 1 0,0 1 0 0,3-1-1 0,2 1 1 16,-1-1-1-16,0 1 1 0,0-2 1 0,0 0-1 15,-2-2 0-15,0-2 0 0,6-1 5 0,3 1 0 16,-3 0-1-16,0-5 2 0,3 4 3 16,-1 1 1-16,1-6-1 0,-3 1 1 0,-2-2 0 0,1 1 2 0,-1 1-2 15,4-3 2-15,1 1 3 0,2 1 0 16,-5 1 0-16,0 2 1 0,-3-4 3 0,3 4 1 0,-6 2-1 15,4-1 2-15,-4 1-3 0,2-1 0 0,-6 3 0 16,3 1 1-16,-3 2-2 0,-3-1 2 0,-6 3-2 16,0 1 1-16,-6 1-9 0,-1-1 0 0,-6 2 0 15,7-4 2-15,-7 4-7 0,15-3 1 0,-15 3 0 16,8-5 1-16,-8 5-5 0,5-4 1 0,-5 4 1 16,2-5-1-16,-2 5-2 0,4-3-1 0,-4 3 0 15,-6-4 1-15,6 4-2 0,-4-3 1 0,4 3-1 16,-7-6 1-16,-6 3-1 0,0 1 0 0,-6 2 0 15,-3 2 1-15,-4 3-1 0,-4 2 0 0,4 2 0 0,-4-1 0 16,4-1-1-16,-4 4 0 0,-2-1 0 0,1 0-1 16,-6 1 1-16,-6 1 0 0,5-5 0 0,5 2 1 15,-3-1-2-15,5-1 1 0,-1 0-2 0,0 0 2 16,-5 2-6-16,-4-2 1 0,2 1-1 0,2 1 1 0,0-1-2 16,-1 1 2-16,3-2-1 0,1 3 0 0,-1 3-1 15,3-3 0-15,2 0 1 0,-1 1 0 0,-1 1-1 16,-3 2 1-16,3-6 0 0,0 4 1 0,-3-3-1 15,3 1 1-15,4-1 1 0,-1 0-1 0,-3-4 4 16,4 0-1-16,7 2 1 0,1-3 0 0,3 1 4 16,0-2 0-16,8-3 1 0,-2 2 0 0,3 0 0 0,3-1 2 15,5-1-1-15,-6 0 1 0,6 0-12 0,-5 0 1 16</inkml:trace>
  <inkml:trace contextRef="#ctx0" brushRef="#br0" timeOffset="24021.62">7239 13066 12 0,'0'1'0'16,"0"-1"0"-16,0 2 0 0,0-2 3 0,0-2 2 15,0 2-1-15,0 0 1 0,0 0 33 0,0 0 0 16,0 0 0-16,-2 0 0 0,2 0-4 0,-11 7 0 16,11-7-1-16,-19 6 1 0,19-6-7 0,-26 12 1 15,7-5-1-15,1-2 1 0,-1 0-11 0,-3 0 0 16,1 2-1-16,3 0 1 0,6 0-4 0,-1 2 0 0,-3 1 1 16,1 0-1-16,-4 1 6 0,-3-1 1 0,3 1-1 15,4 1 2-15,4 1-1 0,-2 1 1 0,0-5 0 16,4 3 1-16,-1-5-1 0,-1 0 1 0,4-2 1 15,3 0-1-15,4-5 12 0,-2 9 1 0,2-9 0 16,-6 3-1-16,6-3 11 0,-1 4 0 0,1-4 0 16,-6 3 0-16,6-3-7 0,0 2 0 0,0-2 0 15,0 0 1-15,0 0-10 0,0 0 0 0,0 0 0 0,7-3 1 16,5-1-4-16,1 1 0 0,7-6 0 0,3-3 1 16,5-2-7-16,7-3 0 0,-3-2 0 0,-1 1 2 15,1-2-5-15,1-1 0 0,-5 0 0 0,2 0 1 16,0 2-2-16,-2 0 0 0,6 0-1 0,-3 0 1 15,1 0-6-15,5 0 1 0,0 2 1 0,1 1-1 0,5 1-1 16,-4-1 1-16,4 1 0 0,-4-1 1 16,2 0-2-16,-2 3 0 0,2-1 0 0,2 0 1 15,-4 2-1-15,0 1 1 0,2 1 1 0,-2-2-1 0,4 0 0 16,0 1 1-16,-4-1 0 0,-2 5 0 0,-1 2 4 0,-5 0 1 16,1 1-1-16,-2-2 1 0,-4 0-4 0,4 1 0 15,-6 2 1-15,0 3-1 0,-5-4-3 0,-1 3 1 16,1-1-1-16,-4 0 2 0,2 0 0 0,-4 1 0 15,-2 1 1-15,-6-4 0 0,-5 4-1 0,4 0 1 16,-4 0-1-16,4-2 2 0,-4 2-3 0,5 0 0 16,-5 0 0-16,2 0 2 0,-2 0-3 0,0 0 1 15,0 0 0-15,0 0 0 0,0 0-2 0,0 0 0 16,0 0 0-16,-7 0 1 0,-1 2 1 0,-7 3-1 0,-5 2 0 16,-4 0 0-16,-2 0-1 0,-6 3 1 0,2-3-1 15,4 2 1-15,2-2-2 0,0 0 1 0,3 0-1 16,-7 0 1-16,2 0-3 0,-6 0 2 0,1 0 0 15,-5-1 0-15,5 1-4 0,-7 2 1 0,3-2-1 16,2 3 2-16,-5 2-1 0,1 1 0 0,2-1 1 16,1 2-1-16,4 3 0 0,-1 2-1 0,1-2 1 15,-2 2 0-15,-5 2-1 0,0 1-1 0,-1 1 1 16,1-1-1-16,2 3 0 0,1 1 2 0,2-2-2 0,3 0 2 16,4 0-4-16,5 1 1 0</inkml:trace>
</inkml:ink>
</file>

<file path=ppt/ink/ink4.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5-05-01T00:22:11.079"/>
    </inkml:context>
    <inkml:brush xml:id="br0">
      <inkml:brushProperty name="width" value="0.05292" units="cm"/>
      <inkml:brushProperty name="height" value="0.05292" units="cm"/>
      <inkml:brushProperty name="color" value="#FF0000"/>
    </inkml:brush>
  </inkml:definitions>
  <inkml:trace contextRef="#ctx0" brushRef="#br0">16179 2168 653 0,'3'0'0'16,"-3"0"0"-16,0 0 0 0,0 0 21 0,0-5 0 16,0 5 1-16,0-8 0 0,0 8-2 0,0-4 2 15,0 4-2-15,2-3 1 0,-2 3-7 0,13-14-1 0,-13 14 0 16,23-33 1-16,-10 9-4 0,5-9 0 0,3 0 0 15,1 0 1-15,-3 4-5 0,1 4 0 0,3-4-1 16,1 0 1-16,4-4-2 0,2 2 1 0,1-2-1 16,1-2 2-16,0 2 6 0,1-3 2 0,3 3-1 15,-1-5 1-15,0 2 7 0,-1-3 1 0,1 3 1 16,3 3-1-16,-5-1 4 0,3 1 0 0,-1 2 0 16,0 5 0-16,-1 1 3 0,0-1 0 0,-5 6 0 0,-1-5 1 15,-5 5 5-15,-5 4 0 0,1-1 0 16,0-2 0-16,-1 5-3 0,1 2 2 0,-6 0-1 0,-4 3 1 15,-5 2-18-15,-4 2 1 0</inkml:trace>
  <inkml:trace contextRef="#ctx0" brushRef="#br0" timeOffset="650.23">15966 6863 1067 0,'6'0'0'0,"-6"0"0"0,15-3 0 0,-15 3 27 16,15-4 0-16,-15 4 0 0,20-5 1 0,-20 5-22 0,23-12 2 15,-23 12 0-15,28-17 0 0,-28 17-8 0,27-21 1 16,-27 21 0-16,27-21 0 0,-27 21-6 0,27-24-1 16,-27 24 0-16,36-24 1 0,-16 8 0 0,1 2 1 15,-1 2-1-15,1-3 1 0,1-3 3 0,-3-2 0 16,1-1-1-16,3 0 2 0,-3 0 0 0,4 1 0 16,1-1 0-16,-1 0 0 0,0-1 9 0,2-1 0 0,2-5 0 15,0 2 0-15,-2 2 26 0,0 0 1 0,2-2-1 16,-5 2 1-16,1 0 11 0,4-2 0 0,-6 3 0 15,0 2 0-15,-1 4 2 0,1-4-1 0,-3-3 0 16,1 2 0-16,3-3-8 0,-5 5-1 0</inkml:trace>
  <inkml:trace contextRef="#ctx0" brushRef="#br0" timeOffset="1282.78">15508 14255 992 0,'-4'15'0'0,"4"-15"0"0,-5 28 0 0,5-28 7 0,-4 19 2 0,4-19 0 0,-2 17 0 16,2-17 38-16,2 19 1 0,-2-19-1 16,7 14 1-16,-7-14 16 0,10 5 1 0,-10-5 0 0,18-10 0 15,-18 10-39-15,38-28 0 0,-20 11 0 0,3 0-1 16,-3-2-2-16,5 0 0 0,1-4 0 0,-2-3 0 16,1-2 3-16,-5-1 0 0,3 0 0 0,1-4 0 0,-1 0-5 15,1 0 1-15,4 0 0 0,-2-2 0 0,0-1-5 16,8 0 1-16,-4-2-1 0,0 1 1 0,4-2 2 15,-4-5 0-15,2 1 0 0,1 0 2 0,3-1-7 0,-3 1 2 16,3-4-1-16,1 1 1 0,-3-1-9 0,2-7 1 16</inkml:trace>
  <inkml:trace contextRef="#ctx0" brushRef="#br0" timeOffset="49550.4">19452 2594 12 0,'0'0'0'0,"0"0"0"0,0 0 0 15,0 0 0-15,0 0 0 0,0 0 0 0,6 0 0 16,-6 0 0-16,6 0 0 0,-6 0 0 16,3 0 0-16,-3 0 0 0,10-2 0 0,-10 2 0 0,16 0 0 15,-16 0 0-15,25-3 0 0,-25 3 0 0,20 0 0 0,-20 0 0 16,23 0 0-16,-23 0 0 0,27 0 0 16,-27 0 0-16,28 0 0 0,-28 0 0 0,32 0 0 0,-32 0 0 15,28 5 0-15,-9-1 0 0,3-1 0 0,4 0 7 16,2-1 0-16,2 2 0 0,0 3 1 0,0-2 16 0,3 3-1 15,1-4 1-15,-1 1-1 0,3 2 17 16,1-2-1-16,2-1 0 0,2 1 2 0,2 2 14 0,0-4 1 16,1-1-1-16,3 1 1 0,0 3-13 0,-5 1 2 15,3-4-1-15,2-1 1 0,1 1-2 0,1 1-1 16,-1 1 1-16,2-2 1 0,4 1-11 0,0-4 2 16,0 2 0-16,-1 1 0 0,-5-3-5 0,2-3 0 0,3 1 1 15,-1-2 0-15,2 4 4 0,-2-3 0 16,4-1-1-16,0 3 2 0,0-3 1 0,-2 4 0 0,-2-5 0 15,0 2 2-15,-2 3-7 0,-1-4 1 16,-1 4-1-16,-1-3 1 0,-3 1-5 0,-1 2 0 0,0 0 0 16,-2 0 0-16,-2 5-3 0,-1-5 0 0,-1 4 1 15,-4-4 0-15,-1 3-6 0,-2-3 0 0,-2 2 1 16,-4 1 0-16,-3 1-4 0,-3 1 1 0,-3-2-1 16,-4 1 1-16,-3 1 0 0,-3-2 1 0,-5-3 0 15,6 4 0-15,-6-4 1 0,2 2 0 0,-2-2 0 16,0 3 1-16,0-3-5 0,0 0 2 0,0 0 0 0,0 0 0 15,0 0-2-15,-4 9 1 0,0-2-1 0,1 1 0 16,-3-2-2-16,-3 2-1 0,-3 3 1 0,-1-1 0 16,-1 0 0-16,-1-1-1 0,3-4 1 0,3 2-1 0,2-2-3 15,1-1 2-15</inkml:trace>
  <inkml:trace contextRef="#ctx0" brushRef="#br0" timeOffset="50584.37">19847 5477 1808 0,'2'4'0'0,"-2"-4"0"16,4 0 0-16,-4 0 11 0,0 0 0 0,0 0 0 15,0 0 0-15,0 0 4 0,0 0 1 0,0 0-1 16,6 0 1-16,-6 0-9 0,16 0-1 0,-16 0 1 16,34 0 1-16,-10 0-8 0,2 0 1 0,0 0-1 15,-3 0 1-15,-3 1-2 0,-1 3 1 0,-2-4 0 16,-2 0 0-16,-2 3-8 0,-4-3 0 0,0 0 1 15,-1 0 0-15,-8 0-9 0,11 0 0 0,-11 0 1 16,13 0-1-16,-4 0-9 0,2 0 2 0,2 0-2 0,4 0 1 16,4 0 8-16,1 0-1 0,2 0 0 0,-1 0 1 15,-1 0 10-15,0-3 0 0,4 3 0 0,1 0 1 0,2 0 4 16,3-4 1-16,2 3 0 0,-3 1 0 0,1-4 0 16,0 1 1-16,1-1 0 0,3 3 0 0,1-3 5 15,2-1-1-15,4 1 1 0,0 1 1 0,1-2 6 16,5-4 0-16,-3 2 1 0,1 2-1 0,0-5 2 15,-1 1 1-15,3 4-2 0,5-4 2 0,5 1 1 16,3 1 0-16,1-2-1 0,-1 0 1 0,-5-1 0 16,3 1 1-16,1 4-1 0,3-4 1 0,1 2 2 15,2 2 1-15,-2-2 0 0,-1 6 0 0,-5-6-4 0,3 2 0 16,-3 1-1-16,1-5 1 0,0 2 3 0,-1 2 1 16,1 0-1-16,-2 2 1 0,-1-3-6 0,-3 3-1 15,0 0 1-15,-3-1 1 0,-3 2-1 0,1 2 1 16,-3 0 0-16,-3 0 0 0,-4 2-2 0,-2 5 1 0,-1-5-1 15,-3-1 2-15,-3 5-3 0,-4-6 2 0,-5 3 0 16,-1 2-1-16,-3-1-3 0,-4-3 1 0,-2 3-1 16,-1-1 0-16,-3-3-2 0,-1 4 0 0,-6-4 0 15,11 2 1-15,-11-2-7 0,9 3 2 0,-9-3-1 16,8 4 1-16,-8-4-4 0,5 3 0 0,-5-3 0 16,4 2 2-16,-4-2-3 0,4 0 0 0</inkml:trace>
</inkml:ink>
</file>

<file path=ppt/ink/ink5.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5-05-01T00:27:27.963"/>
    </inkml:context>
    <inkml:brush xml:id="br0">
      <inkml:brushProperty name="width" value="0.05292" units="cm"/>
      <inkml:brushProperty name="height" value="0.05292" units="cm"/>
      <inkml:brushProperty name="color" value="#FF0000"/>
    </inkml:brush>
  </inkml:definitions>
  <inkml:trace contextRef="#ctx0" brushRef="#br0">20831 2914 12 0,'2'-3'0'0,"-2"3"0"16,8 3 0-16,-8-3 0 0,0 5 0 0,0-5 0 15,0 4 0-15,0-4 0 0,0-5 0 0,0 5 0 16,0-4 0-16,0 4 0 0,0 0 0 0,0 0 0 16,5 0 0-16,-5 0 0 0,6 0 0 0,-6 0 0 15,9 0 0-15,-9 0 0 0,17 0 0 0,-17 0 0 16,13 0 0-16,-13 0 2 0,19 5 0 0,-19-5 1 0,26 7 0 16,-26-7 18-16,26 9 2 0,-26-9-2 0,28 9 1 15,-28-9 16-15,33 8-1 0,-33-8 0 0,34 7 1 0,-14-5-3 16,1 1 0-16,1 1 0 0,-3-4 1 0,-1 0-7 15,-3 0 2-15,4-4-1 0,0 4 0 0,1 4-4 16,1-4 1-16,1 2-1 0,2-1 1 0,2 1-5 16,2-2 1-16,0 0-1 0,0 0 0 0,-2 0-4 15,0 4 1-15,0-4-1 0,0 0 2 0,0 0-6 0,1-4 2 16,0 2-2-16,0 1 2 0,-1-1-4 0,-2 2 2 16,0-4-2-16,2 4 2 0,4-3-4 0,2 1 0 15,1 2 0-15,1-3 0 0,-3 3-3 16,-1-4 1-16,0-1-2 0,-2 2 2 0,2-1 0 0,0-1 0 15,-1 2 0-15,1-3 1 0,2-1 3 0,1 2 2 16,-1-2-1-16,-2 2 1 0,-2 2-4 0,0-3 0 16,0 6 0-16,2-3 0 0,1 0-3 0,1 1-1 15,-2-2 1-15,-2 4 0 0,0-3 4 0,-2-2 0 0,0 1 1 16,-2 1-1-16,2-2 2 0,0 1 1 0,0-1-1 16,0 5 1-16,2 0-2 0,2 0 0 0,0-3 1 15,-2 3-1-15,0-4-2 0,0 4 1 0,0-5-1 16,-2 1 2-16,0 1-2 0,0 1 1 0,0-1 0 15,-2-1 0-15,1 4 1 0,-3-3-1 0,4 1 0 16,0 2 1-16,0-3-1 0,0 3 0 0,0-4 0 16,-1 4 0-16,-1-3-2 0,-2 1 0 0,2 2 0 0,2 0 1 15,2 0-2-15,-1 2 0 0,-1-2 0 16,0-2 0-16,0 2-2 0,0-3 1 0,0 3 0 0,0-4 1 16,0 2-4-16,0 2 2 0,-2 0-1 15,4 0 1-15,2 2 0 0,2 2-1 0,-2-4 1 0,-2 3 0 16,-2-3-1-16,-2 2 1 0,2 1-1 0,2-3 1 15,2 4-2-15,0-4 1 0,-4-4-1 0,0 4 1 16,-4-3-2-16,-1 1 2 0,1 2-1 0,2-3 1 0,4-3-2 16,-2 3 0-16,2 3 1 0,0 0 0 0,2 0 0 15,0 3-1-15,-2-3 0 0,-2 0 2 0,0 0-2 16,-2 0 1-16,0 2-1 0,1 2 2 0,-3-1-3 0,0 2 1 16,-1-1 0-16,-1-1 1 0,-1-1-2 0,0 1 0 15,-1 1 1-15,1-4 0 0,-1 3-1 0,1-3 2 16,2 0-2-16,-1 0 1 0,1 0-1 0,-3 5 1 15,3-1-1-15,-3-4 0 0,1 0-1 0,-2 0 2 16,-1-4-2-16,-1 4 1 0,0-3-1 0,0 1 1 0,0 2-1 16,-2 0 2-16,-2 0-1 0,0 0 1 0,-1 0 1 15,-1 0-1-15,-1 0-1 0,-3 0 0 0,-5 0 1 16,11 0-1-16,-11 0-1 0,8 0 1 0,-8 0-1 16,7 0 2-16,-7 0-2 0,8 0 0 0,-8 0 0 15,5 0 1-15,-5 0 1 0,4 0-1 0,-4 0 0 16,4 0 1-16,-4 0 1 0,3 0-1 0,-3 0 0 15,4 0 2-15,-4 0-2 0,4 0 2 0</inkml:trace>
</inkml:ink>
</file>

<file path=ppt/ink/ink6.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5-05-01T00:32:01.331"/>
    </inkml:context>
    <inkml:brush xml:id="br0">
      <inkml:brushProperty name="width" value="0.05292" units="cm"/>
      <inkml:brushProperty name="height" value="0.05292" units="cm"/>
      <inkml:brushProperty name="color" value="#FF0000"/>
    </inkml:brush>
  </inkml:definitions>
  <inkml:trace contextRef="#ctx0" brushRef="#br0">10766 1954 853 0,'6'0'0'0,"-6"0"0"15,13-5 0-15,-13 5-56 0,13-9 0 0,-13 9 0 0,24-12 0 16,-24 12 44-16,33-21-1 0,-10 12 1 0,-5-3 1 15,3 5 5-15,1-5 1 0,1 0-1 0,-1-2 1 16,-7-1 4-16,0 1 1 0,3-2 0 16,1-1 0-16,0-2-1 0,1 2 1 0,1-1 0 0,1 3 0 0,-3-3-1 15,1-1 1-15,2 6 0 0,5-3 0 0,2-5 0 16,-1 0 1-16,2 1-1 0,0 2 1 16,-6 3 4-16,0-2-1 0,-1 1 1 0,1-1-1 0,-2 1 6 15,-1-5 1-15,1 4-1 0,-3 1 0 0,-1 3 35 16,-3-3 1-16,2-1 0 0,-2 5 0 0,-2-4 12 15,-2 4 0-15,0 0 1 0,-3 0 0 0,-1 1-5 16,3-1 1-16,-5 0 0 0,3 5 0 0,-8 7-17 0,11-5 0 16,-11 5 0-16,9-9 1 0,1 6-3 0,-3-1 1 15,-7 4 0-15,7-1 0 0,-7 1-10 0,4-4 1 16,-4 4-1-16,4 0 1 0,-4 0-7 0,4 0 0 16,-4 0 1-16,5 0-1 0,-5 0-7 0,-4 0 1 15,4 0 0-15,-9 12 0 0,-2 6-2 0,-2 2-1 0</inkml:trace>
  <inkml:trace contextRef="#ctx0" brushRef="#br0" timeOffset="1383.33">9691 5754 866 0,'2'4'0'0,"-2"-4"0"0,13 1 0 0,-13-1-1 15,18 4 1-15,-18-4 0 0,12 3 0 0,-12-3-1 16,5 4 1-16,-5-4-2 0,2 1 2 0,-2-1-19 16,0 0 1-16,0 0 0 0,0 0 1 0,0 0-25 0,6 7 0 15,-6-7 1-15,13 9-1 0,-13-9-6 16,13 12 1-16,-13-12-1 0,11 4 1 0,-11-4 16 0,7 5 2 16,-7-5 0-16,10 3 0 0,-10-3 14 0,1 0 1 15,-1 0-1-15,8 0 2 0,-8 0 11 0,9-3 2 16,-9 3-1-16,21-9 1 0,-21 9 7 0,30-17 1 15,-30 17-1-15,28-28 1 0,-10 13 34 0,5-3 2 16,1 1-1-16,-6-2 0 0,3 2 45 0,1-4-1 16,-1 0 1-16,3-5 1 0,6 2-27 0,-4-7 2 0,4 1-1 15,-4 4 1-15,4-5-16 0,3 2 2 0,2-1-1 16,-3 1 1-16,0-4-1 0,3 4 1 0,-3-3 0 16,0 3 0-16,-3 0-14 0,-3-1 1 0,4 3-1 15,-4-3 1-15,4 1-17 0,-4 1 1 0,4 2-1 16,-4 2 1-16,4 3-10 0,-4-3 2 0,-2 3-2 15,1 4 1-15,-3 1-2 0,0 2 0 0,-3-1 1 16,0 1-1-16,1 0-2 0,2 0-1 0,3 2 1 0,-7 3 0 16,3 1-1-16,-1-3 0 0,-3 3-1 0,0-1 1 15,-8 0 5-15,0 1 2 0,-1 1-2 0,-6 5 2 16,-2 2 0-16,9-3 2 0,-9 3-1 0,7 0 0 16,-7 0 2-16,2-6 0 0,-2 6 0 0,4 0 0 0,-4 0-6 15,8-3 1-15,-8 3 1 0,5-3-1 0,-5 3-5 16,2 0 0-16,-2 0 1 0,4-4 0 0,-4 4-6 15,5 0 2-15</inkml:trace>
  <inkml:trace contextRef="#ctx0" brushRef="#br0" timeOffset="2832.95">8886 9843 715 0,'4'0'0'0,"-4"0"0"0,1 6 0 0,-1-6 33 16,-1 10 1-16,1-10-1 0,0 5 1 0,0-5 31 15,7 4 1-15,-7-4-1 0,11 0 2 0,-11 0-20 16,19 0 0-16,-19 0 0 0,32 3 0 0,-14-6-20 0,6-1 0 16,3-3 0-16,-7-3 0 0,4-2-14 0,6-6 2 15,-4-1-1-15,0-1 1 0,2-1-6 16,-4-5 0-16,4 2 0 0,0-1 0 0,4 0-3 15,0-1 0-15,-3 0 0 0,-2 0 1 0,2 1-6 0,-3 5 1 16,1-5 0-16,2 5 1 0,1-1-3 0,2 0 0 16,-4 0 0-16,0 1 1 0,0-5-2 0,0 1 1 15,5 0 0-15,4 1 0 0,4-1 0 0,2-2 1 0,2 2 0 16,-2 0 0-16,0 0 2 0,-4-1 2 0,4 3-2 16,-4 1 2-16,2 0 5 0,-4-1 1 0,0 4 0 15,-3 1 0-15,1 2 3 0,-1 1-1 0,-4 2 1 16,-1 3 0-16,-4 2 7 0,-1 0-1 0,-2 2 0 15,1 0 1-15,-10 1 6 0,0 4 1 0,-2-3-1 16,0-1 1-16,-11 4-2 0,7 0 0 0,-7 0 0 16,6 0 0-16,-6 0-2 0,0 0 1 0,0 0 0 15,0 0 0-15,0 0-4 0,0 0-1 0,0 0 0 0,0 0 1 16,0 0-7-16,0 0 0 0,0 0 1 0,0 0 0 16,0 0-8-16,-6 0 2 0</inkml:trace>
  <inkml:trace contextRef="#ctx0" brushRef="#br0" timeOffset="4016.04">8331 14262 24 0,'0'1'0'0,"0"-1"0"0,7 7 0 0,-7-7 13 16,6 7 0-16,-6-7-1 0,5 4 2 0,-5-4 3 15,6 3 1-15,-6-3 0 0,7 4 0 0,-7-4 5 16,6 3 2-16,-6-3-2 0,7 2 2 0,-7-2 3 0,12 0 1 15,-12 0-1-15,18 0 1 0,-18 0-12 0,28-4 0 16,-28 4 0-16,30-8 1 0,-30 8-2 0,30-16-1 16,-30 16 1-16,31-21 0 0,-10 11 10 0,1-2-1 15,-3-2 1-15,0 0 0 0,1 0 13 0,2-5 1 16,-3 0-1-16,3 0 0 0,3-3-5 0,-3-1 1 16,2-3-2-16,2-2 2 0,4-3 1 0,2-3 0 0,1-4 0 15,3-2 0-15,-3-2 11 0,8 2 1 0,-3-3 0 16,-1-2 1-16,-4 0-1 0,3 0 0 15,1 2 0-15,0-4 1 0,2-1-10 0,2-1 0 0,-2 1 0 16,2-1 2-16,2 1-12 0,2-2 0 0,-2 3 0 16,0 4 2-16,-6 1-11 0,2 1 1 0,-2 4-1 15,1 3 2-15,-1 6-11 0,-2 0 1 0,-1 4-1 16,1 2 2-16,-3 4-4 0,-2 3 0 0,-4 3 0 0,4 3 0 16,-4 0 4-16,-2 6 2 0,-4 3-1 15,3-4 1-15,-8 3 1 0,2-1-1 0,-4 0 1 0,-2 1 1 16,-4-1-1-16,-1 2-1 0,-1 0 1 0,3-2 0 15,-1 2-3-15,1 0 1 0,1-3-1 0,-3-1 2 16,1-1-6-16,1-2 1 0</inkml:trace>
  <inkml:trace contextRef="#ctx0" brushRef="#br0" timeOffset="32033.95">27958 7566 12 0,'8'-3'0'0,"-8"3"0"16,16-6 0-16,-16 6 0 0,6-3 0 0,-6 3 0 15,9-2 0-15,-9 2 0 0,19-7 0 0,-19 7 0 0,15-3 0 16,-15 3 0-16,15-5 0 0,-15 5 0 15,17-7 0-15,-17 7 0 0,22-12 0 0,-22 12 0 0,30-14 0 16,-12 5 0-16,3-3 0 0,-2 3 0 0,-1-3 0 16,-1-3 0-16,-2 1 0 0</inkml:trace>
  <inkml:trace contextRef="#ctx0" brushRef="#br0" timeOffset="32100.1">28458 7253 12 0,'9'-5'0'0,"-2"1"0"0,-3 4 0 0,-4 0 0 15,6 0 0-15</inkml:trace>
  <inkml:trace contextRef="#ctx0" brushRef="#br0" timeOffset="84720.5">27105 16527 12 0,'0'0'0'0,"0"0"0"0,0 0 0 0,0 0 0 16,0 5 0-16,0-5 0 0,0 5 0 0,0-5 0 0,-4 4 0 16,4-4 0-16,-2 0 0 0,2 0 0 0,0 0 0 15</inkml:trace>
  <inkml:trace contextRef="#ctx0" brushRef="#br0" timeOffset="86473.14">25797 15168 12 0,'-2'0'0'0,"2"0"0"16,2 0 0-16,-2 0 0 0,5 6 0 0,-5-6 0 16,0 3 0-16,0-3 0 0,-1 3 0 0,1-3 0 15,0 4 0-15,0-4 0 0,0 2 0 0</inkml:trace>
</inkml:ink>
</file>

<file path=ppt/ink/ink7.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5-05-01T00:34:00.784"/>
    </inkml:context>
    <inkml:brush xml:id="br0">
      <inkml:brushProperty name="width" value="0.05292" units="cm"/>
      <inkml:brushProperty name="height" value="0.05292" units="cm"/>
      <inkml:brushProperty name="color" value="#FF0000"/>
    </inkml:brush>
  </inkml:definitions>
  <inkml:trace contextRef="#ctx0" brushRef="#br0">9788 4091 12 0,'-2'-5'0'0,"2"5"0"15,-2-7 0-15,2 7 57 0,-4-14 1 0,4 14 1 16,-7-31-1-16,3 10 51 0,0-5 1 0,4-1 0 15,0-3 0-15,2 1-38 0,4-4 1 0,5-5-2 16,2-2 2-16,2-10-9 0,4 0 0 16,9-11 0-16,3-10 0 0,12-12-36 0,7-4 2 0,16-23-2 15,14-10 1-15,17-16-6 0,9-8 1 0,13-10-1 16,11-2 1-16,14-8-4 0,3-2 0 0</inkml:trace>
  <inkml:trace contextRef="#ctx0" brushRef="#br0" timeOffset="5507.76">28679 4025 715 0,'-35'87'0'0</inkml:trace>
</inkml:ink>
</file>

<file path=ppt/ink/ink8.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5-05-01T00:40:45.699"/>
    </inkml:context>
    <inkml:brush xml:id="br0">
      <inkml:brushProperty name="width" value="0.05292" units="cm"/>
      <inkml:brushProperty name="height" value="0.05292" units="cm"/>
      <inkml:brushProperty name="color" value="#FF0000"/>
    </inkml:brush>
  </inkml:definitions>
  <inkml:trace contextRef="#ctx0" brushRef="#br0">1593 13007 12 0,'0'-2'0'15,"0"2"0"-15,4 0 0 0,-4 0 0 0,0-3 0 16,0 3 0-16,0-2 0 0,0 2 0 0,0 0 0 15,0 0 0-15,-4-5 0 0,4 5 17 16,-5 0 0-16,5 0-1 0,-2-2 2 0,2 2 50 0,-6 0 0 0,6 0 1 16,-6 0-1-16,6 0-33 0,-13 0 1 0,13 0-2 15,-11 0 2-15,11 0 1 0,-7 7 0 0,7-7 0 16,-6 9 1-16,6-9-12 0,-7 7 3 0,7-7-3 16,-6 13 2-16,6-13-4 0,0 26 1 0,0-26-2 15,0 33 2-15,0-14-4 0,0-3 1 0,2 5-1 16,4 1 0-16,5 4-5 0,0 0 1 0,-4 0 0 0,5 2-1 15,-5 1-2-15,4 2 1 0,-3 0-2 0,3 2 2 16,-4-3 1-16,4 1 2 0,-3-2 0 0,3-1 0 16,-3-6-1-16,-7-4 1 0,5-1 0 0,3 2 0 15,-1-7-2-15,-1 0 1 0,-1-1-1 0,-1-3 1 0,-3-1-3 16,-2-2 0-16,0-5 1 0,0 9-1 0,0-9-1 16,6 7-1-16,-6-7 0 0,5 7 1 0,-5-7-4 15,6 7 1-15,-6-7 0 0,0 7 0 0,0-7-4 16,0 3 0-16</inkml:trace>
  <inkml:trace contextRef="#ctx0" brushRef="#br0" timeOffset="649.02">1463 12823 829 0,'0'0'0'0,"0"0"0"0,5-1 0 0,-5 1 8 0,13-7 0 0,-13 7-1 16,11-9 1-16,-11 9 2 0,14-14 0 0,-14 14 1 15,13-14-1-15,-13 14-9 0,18-10 1 0,-18 10-1 0,19-10 1 16,-19 10-3-16,22-12 1 0,-22 12 0 16,26-14 0-16,-26 14-4 0,38-16 0 0,-20 6 0 0,3-1 1 15,1 1-12-15,-1-2 1 0,3-2 0 0,-6 4 0 0,1-1-9 16,0 3 0-16,-3-1 1 0,-1 0 0 0,2-1-3 16,-4 1 1-16,2 2 1 0,0 2-1 0,-6 2 7 15,1 3 2-15,-3 0-1 0,0 0 0 0,-1 0 15 16,0 0 0-16,1 0 0 0,4 0 0 0,2 1 2 15,0 3 0-15,-1 1 0 0,1 2 0 0,-2 2 14 16,-2 1 0-16,2 0 1 0,-3-3 0 0,3 2 23 0,-4 0 0 16,3-2 1-16,-5 3 0 0,-3-3 3 0,0 2 1 15,2 1-2-15,1 0 2 0,-3 1-6 0,4-1 0 16,-4 2 0-16,1 0 2 0,-3 0-12 0,2-1 1 16,2-1-1-16,-2 1 1 0,2 1-5 0,-3 0-1 15,5 2 1-15,-4 1 1 0,3 3-5 0,-1 1 1 16,-2-2-1-16,0 4 2 0,2 1-6 0,1 1 2 15,-3 1 0-15,-2-2 0 0,4-1-2 0,-4 2 0 0,0-3-1 16,0 1 2-16,2-2-1 0,0 2 1 16,1-2 0-16,-1 0-1 0,2-2-2 0,-2 1 0 0,-2 1 0 15,0 0 1-15,0 3-5 0,-2 2 1 0,-2-1 0 16,4-2 0-16,6-2-1 0,-3-4 1 0,-1 1-1 16,0-2 0-16,2-4-4 0,-4-3 2 0,0-7 0 15,5 12 0-15,-5-5-1 0,-3-2 1 0,3 4-2 16,0-2 2-16,0 3-1 0,0-1 1 0,0-2 0 15,0-2-1-15,0-5-2 0,0 10 1 0,0-10-2 16,5 7 2-16,-5-7-5 0,6 7 1 0</inkml:trace>
  <inkml:trace contextRef="#ctx0" brushRef="#br0" timeOffset="1054.79">1694 13779 1143 0,'3'-2'0'0,"-3"2"0"0,13-3 0 0,-13 3 12 0,21-6 2 16,-21 6-2-16,30-17 2 0,-12 5-2 0,1-4 1 0,0 1 0 15,-1-1 0-15,1 2-3 0,0 0 2 0,-1-1-1 16,5-1 0-16,-3 1-10 0,4-1 1 0,1 1 1 16,-5-1-1-16,-1 2-2 0,3-1 0 0,-2-1 0 15,-1 0 1-15,-2 3-1 0,-2-1 0 0,-2 2 0 16,4-4 0-16,-4 2-1 0,3 2 0 0,-1 2 0 15,-3 3 1-15,-5 2 0 0,-1-1 0 0,-6 6 0 16,7-10 0-16,-7 10 0 0,9-9 0 0,-9 9 0 16,4-3 1-16,-4 3-1 0,4-4 1 0</inkml:trace>
  <inkml:trace contextRef="#ctx0" brushRef="#br0" timeOffset="1567.93">1684 14376 904 0,'10'12'0'0,"-10"-12"0"16,15 22 0-16,-15-22 10 0,-4 9 0 0,4-9 0 0,7 17 2 16,5 1 7-16,4 2 0 0,-1 5 0 0,2-1 1 0,-4 2-5 15,0 2-1-15,-2-1 1 0,2 1 0 16,-2 1 2-16,-1 2 1 0,1 1 0 0,0-5 0 15,2 1-13-15,0 0 0 0,-2-4 0 0,-3-2 0 16,-1-3-2-16,-1-1-1 0,-1-3 0 0,1-1 0 0,0-3-2 16,-4-3 0-16,1-1 0 0,-1 0 1 0,-2 0-2 15,4-2 0-15</inkml:trace>
  <inkml:trace contextRef="#ctx0" brushRef="#br0" timeOffset="2167.73">1541 14172 690 0,'2'-4'0'0,"-2"4"0"16,7-3 0-16,-7 3 1 0,11-7 0 0,-11 7 0 0,25-14 0 16,-25 14-1-16,31-24 0 0,-12 10 0 0,1 2 0 15,3-4-2-15,3 1 1 0,-4-1 0 0,-1 0 0 16,-3 4-4-16,3-3 2 0,-2 1-2 0,-1 0 2 0,1 0 1 15,-2 0 0-15,-1 2 1 0,-1 0 0 0,-2 0 0 16,4 0 1-16,-4 1 0 0,0 5 0 16,-2 2 0-16,0-3 1 0,-11 7-1 0,8-8 1 0,-8 8 3 15,7-4-1-15,-7 4 0 0,6-2 2 0,-6 2 4 16,6 0 0-16,-6 0 0 0,7 0 0 0,-7 0 3 0,4 2 2 16,-4-2-1-16,2 12 1 0,3-5 13 15,-3 0 1-15,2 3-2 0,-2 6 3 0,-2 1 5 16,3 8 1-16,-1-8 0 0,-2 0 0 0,6-1-6 0,-4-1 1 15,1-3 0-15,-1 4 1 0,-2 5-4 0,4-1 0 16,-2 1 0-16,-2 0 1 0,5-2-4 0,-3 2 1 16,4 1 0-16,-6 3-1 0,5-1-6 0,-3 0 1 15,2 0-1-15,2 0 1 0,-1 1-4 0,3-1 0 16,-1-2-1-16,-1 3 2 0,1-1-4 0,3-3 1 0,-3 3-1 16,-1 0 1-16,-5-1-2 0,5 1 0 0,-4 0 0 15,2-3 0-15,3-4 3 0,-1-1 0 0,-1-2 1 16,1-2-1-16,-4-2 2 0,-2-3 0 0,0 0 0 15,0 0-1-15,0-7-1 0,0 10-1 0,0-10 1 16,5 11 0-16,-5-11-5 0,6 8 1 0,-6-8 0 16,0 7 1-16,0-7-5 0,0 4 2 0</inkml:trace>
  <inkml:trace contextRef="#ctx0" brushRef="#br0" timeOffset="2499.52">1779 15338 1218 0,'4'0'0'0,"-4"0"0"0,8-2 0 0,-8 2 15 0,1 0-1 16,-1 0 1-16,4-5 1 0,-4 5-2 0,15-10 1 15,-15 10-1-15,30-28 2 0,-13 9-6 0,3-5 0 16,4-2 0-16,-5 0 1 0,2 0-8 0,-3-2 1 16,5 0 0-16,-3 2 0 0,-1 2-1 0,3 2-1 15,-2 1 0-15,-1-3 0 0,0 0-1 0,-1 1 0 0,1-1 1 16,5 3-1-16,-3 2 1 16,3-2 1-16,-2 0 1 0,-1 1-1 0,-1 1 0 15,3 3 2-15,-5-1-1 0,1 1 1 0,0 2-2 0,-6 2 2 0,0 5-2 16,-2 0 2-16,0 2-5 0,-4 0 0 0</inkml:trace>
  <inkml:trace contextRef="#ctx0" brushRef="#br0" timeOffset="3015.78">1574 15521 564 0,'6'6'0'0,"-6"-6"0"0,8 15 0 0,-8-15 15 0,9 14-1 0,-9-14 1 16,13 29-1-16,-6-11 12 0,4 1 1 0,-3 0 0 16,3 3 0-16,-3 4-11 0,5 2 0 0,-2 0 0 15,0-1 1-15,2 1-6 0,0 1 0 0,-2 1 1 16,-1-2-1-16,1-1-4 0,-4-1 0 0,4 0 0 0,1 0 1 16,-3-2-3-16,2-1 0 0,0-2 0 15,-3-1 0-15,-1 1-1 0,-3 0 0 0,3-2-1 0,-1-2 2 16,1-3-5-16,-1 0 0 0,0-7 0 15,-5-2 1-15,-1-5-4 0,4 5 0 0</inkml:trace>
  <inkml:trace contextRef="#ctx0" brushRef="#br0" timeOffset="3549.08">1437 15615 590 0,'5'-2'0'16,"-5"2"0"-16,8 0 0 0,-8 0 0 0,5 0 0 15,-5 0 0-15,6-5 0 0,-6 5-1 0,13-12 0 16,-13 12-1-16,24-24 1 0,-9 6 1 0,2-2 1 0,-2-1 1 15,1-2-1-15,3 1 3 0,0-1 2 0,-1 1-1 16,-1-1 1-16,-2 1 7 0,4-2 2 0,-3-1-2 16,3 3 2-16,2-2 9 0,-3-1-1 0,1 3 1 15,-1-1-1-15,1 3 1 0,0 1 1 0,-1 1-1 16,-1 1 1-16,-4 1-1 0,0 3 0 0,0 2 0 16,-2 2 0-16,-3 1-11 0,3-1-1 0,-4 2 1 0,-1 6 0 15,-6 1-6-15,6-4 1 0,-6 4-1 0,7-2 1 16,-7 2-1-16,8-3 0 0,-8 3-1 0,9 3 2 15,-9-3-1-15,13 6 0 0,-6 0 0 0,5 5-1 16,1 3 9-16,-6 3-1 0,4 4 1 0,-5 1 0 16,-1 2 3-16,-3 1 0 0,2 1-1 0,0 0 3 15,5 0-4-15,-2 0 2 0,-1-1 0 0,2 5 0 0,3 3 0 16,0 0 0-16,-4-2 0 0,1 2 0 0,-4 1 0 16,-3 1 0-16,-1 0 0 0,2-4 0 0,2 2-4 15,3-1 1-15,-1 0 0 0,1-1 0 0,-1-2-1 16,2 1 0-16,1-3 1 0,-4-1 0 0,-3-2-1 15,-2 1 2-15,2-8-1 0,2 0 0 0,-4-3-4 16,2-2 2-16,1-3-1 0,-3-2 0 0,0-7-4 0,-3 5 1 16,3-5 0-16,-2 3 0 0,2-3-3 0,-6 4 1 15</inkml:trace>
  <inkml:trace contextRef="#ctx0" brushRef="#br0" timeOffset="3883.06">1768 16338 1206 0,'10'-2'0'0,"-10"2"0"0,13-3 0 15,-13 3 11-15,5 0 1 0,-5 0 0 16,13-5 0-16,-13 5 0 0,19-9 1 0,-19 9-1 0,26-21 1 16,-7 4 2-16,-1-2 0 0,5 0-1 0,-5-2 1 0,1 2-1 15,-4-2 1-15,3-1 0 0,1-1 0 0,3-1 0 16,-1-2-1-16,-1 0 1 0,-1 2 1 0,0 3-2 16,-1 2 2-16,-1 0-1 0,0-2 0 0,-2 2-6 15,3 4 1-15,-5 3-1 0,4-2 2 0,-4 2-7 16,-2 1 2-16,-3 3-2 0,-3 1 2 0,-5 7-5 15,6-5 1-15</inkml:trace>
  <inkml:trace contextRef="#ctx0" brushRef="#br0" timeOffset="4333.06">1451 16966 866 0,'6'-3'0'0,"-6"3"0"0,11 0 0 15,-11 0 9-15,0 7 1 0,0-7-1 0,2 3 1 0,-2-3 8 16,9 4 0-16,-9-4 0 0,8 3 1 0,-8-3-12 16,7 4-1-16,-7-4 1 0,17 10 1 0,-17-10-7 15,19 24 0-15,-8-6 0 0,-2 1 0 0,4 0-1 16,4 1 0-16,-4 1 0 0,-2 2 0 0,2-1-1 15,0 2 1-15,0 4-1 0,0 0 1 0,4 1-2 16,0 2 1-16,-2 2 0 0,4 0 0 0,-3-2-1 16,-1 0 2-16,2 2 0 0,-2-3 0 0,2-3 0 0,-4 1 0 15,-2-4 0-15,0-1 0 0,-4-2 0 0,1-4 2 16,3-3-1-16,-3-4 0 0,-8-10 4 0,11 7 2 16</inkml:trace>
  <inkml:trace contextRef="#ctx0" brushRef="#br0" timeOffset="4882.74">1433 16909 853 0,'4'-3'0'0,"-4"3"0"0,7 2 0 16,-7-2 14-16,-2 6 1 0,2-6-1 0,2 4 1 15,-2-4 12-15,11-2 0 0,-11 2 0 0,15-7-1 16,-15 7 6-16,17-8-1 0,-17 8 1 0,20-21 0 0,-20 21-10 16,36-30-1-16,-18 13 0 0,1 0 1 0,-2-4-6 15,-2-1 2-15,3-1-1 0,7 1 1 0,-1-1-2 16,2-1 0-16,-2 0-1 0,-3-1 1 0,1-1-3 0,2-1 1 15,-3 3-1-15,1 3 1 0,-3 5-4 16,-1-1 0-16,1 0 0 0,0 1 1 0,-5 2-4 0,5 0 1 16,-2 2 0-16,-2 2 0 0,2 1-3 0,-4 1 2 15,0 1 0-15,-6 1-1 0,2 5-1 0,-7 1 1 16,-2 0-2-16,8-2 2 0,-8 2-2 0,5 0 1 16,-5 0-1-16,10 0 1 0,-10 0-3 0,3 7 1 15,1 0 1-15,2 1-1 0,-4 5-1 16,3 0 2-16,-3 3-1 0,2 1 0 0,1 2 0 0,-3 2-1 15,-2 0 0-15,4 1 1 0,-2 1 0 0,-2 1-1 16,2 2 0-16,1 0 0 0,-3 0 1 0,2 2-1 0,2 1 0 16,-2 0 0-16,-2 1 1 0,4-1-1 0,-3 4 0 15,-1 0 1-15,6 0 1 0,-4 0-1 0,3 0 1 16,-5-2 0-16,4-2 2 0,-4-1-1 0,0 1 1 16,0-1-1-16,2 1 2 0,0 1 1 0,2-1 0 15,1 1 0-15,-3-3 0 0,4-1 1 0,-1-1-2 0,1-3 2 16,-4-3-2-16,-2-2 0 0,0-1 0 0,0-4-1 15,-6-5-2-15,4-2 0 0</inkml:trace>
  <inkml:trace contextRef="#ctx0" brushRef="#br0" timeOffset="5166.96">1833 17764 1312 0,'2'0'15'0,"-2"0"14"0,8 0 0 16,27-3 1-16,-3-1-1 0,-8-1-12 0,-5-4 1 15,1-1 0-15,3-2-1 0,-5-2-4 0,3-3-1 0,1-2 0 16,-1-2 2-16,-3-3-4 0,5 0 0 0,-3-1 0 16,-1 1 0-16,1 0-2 0,3 0 0 0</inkml:trace>
</inkml:ink>
</file>

<file path=ppt/ink/ink9.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5-05-01T00:42:44.166"/>
    </inkml:context>
    <inkml:brush xml:id="br0">
      <inkml:brushProperty name="width" value="0.05292" units="cm"/>
      <inkml:brushProperty name="height" value="0.05292" units="cm"/>
      <inkml:brushProperty name="color" value="#FF0000"/>
    </inkml:brush>
  </inkml:definitions>
  <inkml:trace contextRef="#ctx0" brushRef="#br0">12722 7388 124 0,'-3'1'0'0,"3"-1"0"16,-8 2 0-16,8-2 0 0,-7 5 0 0,7-5 0 15,-13 6 0-15,13-6 0 0,-19 3 0 0,19-3 0 16,-24 5 0-16,24-5 0 0,-23 7 0 0,23-7 0 15,-20 7 0-15,20-7-2 0,-30 9 1 0,30-9 0 16,-30 1-1-16,30-1 0 0,-31 2 1 0,12-2-1 16,0-2 1-16,-1 1-2 0,-2-3 2 0,-1 1-1 15,-5-2 1-15,2-2-1 0,0 2 1 0,-4-4-2 0,4 2 2 16,-5-2-1-16,1 1 1 0,0 1 0 0,-2 2 0 16,1-1 0-16,-5-1-1 0,3 2 1 0,-5 2 0 0,3 3 0 15,1 0 0-15,-3 0 0 0,0-4 0 16,0 4 1-16,-6 0 1 0,2 4-1 0,-2-1 1 15,-2 1 10-15,0 3 0 0,1 0 1 0,-5-4 0 0,1-1 13 16,-1-2-1-16,-1 1 1 0,-2 5 0 0,-8-3 4 16,-3 6 0-16,0-6 0 0,-4 2 0 0,3-5-2 15,-3 4 1-15,4-4-1 0,3 2 1 0,2-1-10 16,-3 1 0-16,-1 2 0 0,5-4 1 0,-5-4-5 0,2 1 0 16,1 1 1-16,-3-2 0 0,1-1-5 0,-1 2 1 15,5-1 0-15,-5-1 0 0,3 2-2 0,1-6 0 16,2 2 0-16,0-2 0 0,-6 1-1 0,5-1 1 15,-3 0-1-15,2-1 1 0,-3 0 1 0,-2-2 1 16,1 1-1-16,2 1 2 0,4 3-1 0,4 2 1 0,-4-6-1 16,1 3 2-16,-5-3-1 0,2-1 0 0,-1 0 1 15,3 2 0-15,3 3-3 0,-2 0 0 0,-1 0 0 16,0 0 2-16,0 4 0 0,2-4 0 0,-2 3 1 16,-2 2-1-16,-5 2-4 0,1 0 0 0,1 0 0 15,-3 0-1-15,5 0-3 0,1 2 0 0,-3 0 1 16,-6 0-1-16,1 1-3 0,-1 2 2 0,0-1-1 15,4-1 0-15,-1-1-2 0,-1 0 1 0,7-1 0 16,-3-1 1-16,-2 0-1 0,3 0 0 0,2 0 0 16,2-1 1-16,-5-1-1 0,5 0 0 0,0-1 0 15,-5 6 1-15,3-1 0 0,-4 1 0 0,3 1 0 0,1-1 2 16,-4 1-2-16,5-3 0 0,1 3 0 0,-6-1 2 16,1-1-2-16,-3 2 1 0,-1-1 1 0,2-1-1 15,0 1 1-15,1 1 0 0,-1-1-1 0,1-3 2 0,1 2-3 16,-1 0 0-16,5-2 1 0,-5-2-1 0,6 0 0 15,0-1 1-15,0 3 1 0,-3 0-1 0,1 3-2 16,0 1 2-16,-3-3-1 0,5 3 0 0,-4-2 0 16,2 1 1-16,-1 4-1 0,1-2 0 0,-5 7 0 15,3-3 1-15,-3 3-1 0,-1 4 1 0,-1 1 0 16,0 0 1-16,-2 4-1 0,5 0 1 0,1-1 0 0,3 3 2 16,-3 1-1-16,-3 2 1 0,3-5 0 0,-3 3-1 15,3-3 1-15,1 1-1 0,4 1 1 0,4-2 0 16,-4 1-1-16,0-1 1 0,1 0-2 0,-5-2 2 15,2 2 0-15,2 3-1 0,6 2 0 0,2 1 0 0,-1-2 1 16,-3 1-1-16,3-2-2 0,-3 2 0 16,-2-2-1-16,4 0 2 0,0-1-2 0,-1 1 1 0,-1-2 0 15,6 1 0-15,-3-4-1 0,1-2 0 0,3-1 1 16,-3 1-1-16,5-3 0 0,2 2 0 0,0-4 1 16,2 2 0-16,3 1-1 0,3 1 0 0,-1-2 1 15,2 1-1-15,1 1 0 0,-3 1 0 0,-1 0 1 16,-1-1-1-16,-1 1 0 0,4 0 0 0,-8 3 1 15,1 4-1-15,3-2-2 0,-6 6 1 0,6-2 0 16,0-2 0-16,5 0-1 0,0-3 0 0,3 0 0 16,-3 0 0-16,2-2 0 0,2-2 0 0,-2-1 0 15,1-3 0-15,2 3 0 0,-2-4 0 0,3 5 0 0,-4-1 0 16,4 1 0-16,-4 1 0 0,4 1 0 16,0 1 0-16,3 3-1 0,-1 1 1 0,4 0 0 0,-5-3 0 0,1 3 0 15,-2-3 0-15,4 2 0 0,3-1 1 16,0 1 2-16,1-1-1 0,-1 1 0 0,1 1 1 15,-1 4 2-15,0 1 0 0,4-5 1 0,-1 6 0 0,3 2-1 16,0 0 1-16,0 0 0 0,1 0 0 0,5 1-4 16,-4-4 2-16,3 4-1 0,3 1 1 0,-7-1-3 15,3 2 0-15,-2 3 0 0,0 4 0 0,5-1-1 16,-1 4 0-16,1 0 0 0,1-2 1 0,-1 2-1 0,2 0 0 16,1 0 0-16,1 2 0 0,2 1 0 0,0 1 0 15,0-4 0-15,2 2 0 0,1 1 0 0,1 2 0 16,2-3 0-16,-1 0 0 0,-5-1 0 0,4 3 0 15,-2-2 0-15,0-1 0 0,1 1 0 0,3 0 0 16,0 0 0-16,1 1 1 0,0-1-1 0,-1 1 1 0,1 2-1 16,3 2 2-16,-3 2 0 0,1 0 0 0,-3-4 0 15,1 2 1-15,-4 0 1 0,3-2 2 0,-5 2-2 16,4 5 2-16,-2 2 0 0,-2 3 2 0,0-1 0 16,0-4 0-16,0 1 1 0,6-4 1 0,-6 3 0 15,1 2 0-15,3-2 2 0,-2 2-1 0,-2-2 0 16,4-1 0-16,-2-3 0 0,-2-1 2 0,-2-2-1 15,-2 4 0-15,4 5 2 0,-2 1 1 0,-2-1-1 16,3-3 1-16,-5-1-2 0,4-1 2 0,-2 3-2 16,-1 2 2-16,3 1-4 0,2 2 0 0,-6 1 0 15,4-3 1-15,-1 1-3 0,3-2 1 0,-6 1-1 16,4 1 1-16,-3 3-5 0,3 3 1 0,-2-4 0 0,-2 2 0 16,5 1-2-16,1 0-1 0,-6 0 1 0,4 1 0 15,-2 2-2-15,-3-3 2 0,3 2-2 0,2-4 1 16,2 1-2-16,0-1 2 0,0 0-1 0,0 1 0 0,0 4 0 15,0-3 1-15,0-2-1 0,0 1 0 0,0-1-1 16,0 2 1-16,0 2 1 0,0 1-1 0,2-5-1 16,2 3 1-16,-4 1-1 0,2 1 2 0,2-3-2 15,-3 1 1-15,3 3 0 0,-2-3 1 0,4-1-1 16,1-2 1-16,-1 0-1 0,-1-2 2 0,1-1-2 0,-1-2 1 16,-1-2 0-16,2 1 0 0,-1 3-1 0,1 0 0 15,0-3 1-15,-1 0-1 0,-3-1-1 16,2 0 1-16,-2-2 1 0,-2-1-1 0,1-4 0 15,3-2 0-15,-4-3 1 0,2-1-1 0,2-3 0 0,-2-3 0 16,-2 0 0-16,5-1 2 0,-3-4-3 0,7 1 1 16,-1 1-1-16,-6-2 2 0,1 0-2 0,3-2 0 15,0-2 0-15,1-3 1 0,-1-5-1 0,-5-2 2 16,5-5-2-16,2 0 1 0,3-2-1 0,2-2 0 0,-2 0 0 16,2 1 2-16,-6 1-1 0,5 2 0 0,-1 0 0 15,-2-2 2-15,2 0 0 0,2-2 2 0,4 2-2 16,-4 2 2-16,4 2 1 0,-2-1 0 0,2-1 0 15,1-2 1-15,3 0 0 0,-3 1 1 0,7-1-1 16,-1 0 1-16,2-2 0 0,4 1 0 0,1-3 0 16,-1 3 0-16,2-3-2 0,0 1 1 0,-1 0 0 15,5-3 0-15,-5 0-5 0,3-1 1 0,1-2-1 0,-3 1 2 16,5-2-4-16,-1-1 0 0,1 1 0 0,2 1 0 16,6 3-1-16,3 1 0 0,1-1 0 0,-7 0 0 15,3-1-2-15,-2-2 1 0,2 1 0 0,9-2-1 16,2-2-1-16,1-2 0 0,-1 2-1 15,0 2 2-15,-5 1-1 0,-1-1 1 0,-2-1-2 0,6-1 2 16,2-1-1-16,0-1-1 0,-4 0 1 0,2 1 1 0,2 1 0 16,-4 0 1-16,2-4 0 0,-3 1 0 0,-1-3 0 15,0 1 1-15,4 0 0 0,4 0 0 0,4 0 0 16,3 1 0-16,-6 2 0 0,1-1 0 0,-4-2 0 16,-6 0 1-16,6-1-1 0,2 1 1 0,3 0 1 0,1 0 1 15,-1 1-1-15,-5 1 0 0,2-1-1 0,-2 1 2 16,0 0-1-16,3 1 0 0,-1 4 3 0,4-1 0 15,-1-1 0-15,1-1 0 0,-1-1-1 0,-1 0-1 16,1 0 0-16,1-1 1 0,5 1-1 0,4 0 0 16,-1-1 1-16,-6 0-1 0,-1-3-1 0,1-1 1 15,1 0-1-15,0 1 0 0,6 0-1 0,-2 3 0 0,2-2 1 16,-3-4 0-16,5-1-1 0,0-2 0 16,-4-1 0-16,2 3 0 0,1 1-1 0,-3 1 1 0,6-3-1 15,-1 1 1-15,6 0 1 0,-3-1-1 16,-3 3 0-16,5-1 1 0,-5 0 0 0,1 2 1 0,1 0-1 15,4-1 1-15,-5-1 1 0,1-1 0 0,2 1-1 16,2 0 2-16,2 1-1 0,-5-1 2 0,1 0-1 16,-2 1 0-16,3-1 1 0,-5-1 0 0,3 3 0 15,1-2 1-15,-2 2 0 0,4 2-1 0,0 2 1 16,-3-1 1-16,3-1 0 0,2 2 1 0,-2-1 0 16,0-1 0-16,-3 0-1 0,1-1-1 0,-4 3 1 0,3 0 0 15,1-1 1-15,-3 2 0 0,1 2 0 0,-1-1 1 16,-1-1-1-16,2 0 1 0,-1 0-1 0,-1 1 1 0,-1 1-1 15,0 0 0-15,1 0 0 0,-3 0 1 0,7 0-1 16,1 0 0-16,-1 0 0 0,-2 0 1 0,4 1-1 16,1 3 0-16,-9-1 0 0,-1-1 1 0,-4 0-2 15,-4 0 0-15,5 1 0 0,-1 0 0 0,2-1-1 16,1 0 0-16,3 0 0 0,-6-1 1 0,2 1-4 0,0 0 1 16,-2 1-1-16,4 1 1 0,2-1-2 15,-3 2 1-15,3 1-1 0,-6-1 1 0,2 0-1 16,-6 2-1-16,4 0 0 0,-5 0 0 0,1 0 0 15,-1 0 0-15,-1 0-1 0,3-1 1 0,-1 1-1 16,0 0 0-16,3 0 1 0,-5 0 0 0,-3 0-1 0,0 0 0 16,1 0 0-16,3 2 0 0,1 1 0 0,0 0 1 15,-1-1-1-15,-4-2 1 0,-2 0-1 0,-4 0 1 0,0 0-1 16,-2-2 2-16,4 0-1 0,0 0 1 0,-2 0 0 16,2 1 0-16,-3 1-1 0,1-1 0 0,0 0 1 15,-2-3 0-15,1-1-1 0,-7 0 0 0,7 1 1 16,-1 2-1-16,2 2-1 0,2 0 1 0,-2-2 1 15,-1 0-1-15,-8 1-1 0,-1-1 1 0,3 0-1 16,-2 2 2-16,0 0-2 0,2 0 0 0,-1 0 0 16,1 1 1-16,2 3-2 0,-6-1 1 0,1 1 0 15,1-3 1-15,2-3-2 0,2 1 0 0,-5 0 0 16,-2 1 1-16,-3 0-1 0,2 0 0 0,0 0 0 16,0-2 0-16,0 1 0 0,2-1 0 0,-2 0 0 0,-3 0 0 15,-4 0 0-15,-3 1 0 0,3 0 0 0,0 1 0 16,1 0 0-16,3 2 0 0,-1 1 0 0,-3-1 0 15,-2-2 0-15,1-4 0 0,-5 1 0 0,0-1 0 16,-3 1 0-16,-3-1 0 0,-1-1 0 0,-2 0 0 16,-2-1 0-16,-2 1 0 0,-2 0 0 0,0-2 0 15,-4 0 0-15,5-2 0 0,-5 2 0 0,4 0 0 0,-3-2 0 16,3 1 0-16,-2-1 0 0,2 0 1 0,1 0-1 16,-1-1 1-16,2 0 0 0,-4-1 0 0,2-1-1 15,0-2 1-15,1 0 0 0,-5 0 0 0,4 0-1 0,-3 0 2 16,3-1-1-16,-4-4 0 0,5-2-1 0,1-2 1 15,-4 1-1-15,0-1 1 0,1-1-1 0,-1-1 0 16,-4 3 0-16,1-3 1 0,3-1-1 0,3 0 0 16,-1 0 0-16,-4 0 0 0,4-1 0 0,-3-1 0 15,3-2 0-15,-4 1 0 0,5-1 0 0,-7-1 0 16,3 0 0-16,1 0 0 0,6 1-1 0,-2-3 1 0,-4 0 0 16,1 0 0-16,-3 0-1 0,-1-1 1 15,-1 1 0-15,1 0 0 0,-1 0-1 0,-1 0 1 16,0 0-1-16,1 0 1 0,-3 3-1 0,2 1 1 15,0-1-2-15,-1-3 2 0,3-1-1 0,3-1 1 0,1-1 0 16,-7-3 0-16,1 0-1 0,2-3 1 0,-4 0 0 16,1-1 0-16,1 0-1 0,0-1 1 0,-2 1 0 15,1-2 0-15,-3 0 0 0,2 0 0 0,2 0 0 16,-4-2 0-16,2 0 0 0,-2 0 0 0,0 0 0 16,0-1 0-16,0-2 0 0,-2-1 0 0,2 5 0 0,2-1 0 15,0 2 0-15,-2 0 0 0,-2 0 0 0,0-2 1 16,2 2-1-16,-4 1 1 0,2-2 0 0,2-1 1 15,0 0-2-15,0 0 1 0,2 2 0 0,-2 0 0 16,0 0 0-16,0 2 0 0,0-2 0 0,0-2 0 0,0-2 1 16,-2-1-1-16,2 0 0 0,0-1 0 0,0 5 0 15,-3-1 0-15,1-2 0 0,0 1 0 0,2-1 1 16,0 1-1-16,-2-3 0 0,0 1 1 16,2-2-1-16,0-2 0 0,-2 2 0 0,2 0 1 0,-3 0-1 0,1 0 0 15,-2 2 0-15,4 0 0 0,4-6 0 16,-4 3 0-16,2-3 0 0,-2 1 1 0,0 1-2 15,-2-3 1-15,2-2-1 0,5 2 1 0,-1 0-1 16,5-2 0-16,-3 3 0 0,-6 1 1 0,0 1-1 0,0 0 0 16,0 1 0-16,2-1 1 0,3 2-1 0,1 2 0 15,0-4 0-15,-3 0 0 0,1-1 0 0,2-2 0 0,-5-2 0 16,5 1 0-16,1 0 0 0,3-1 0 16,-6 0 0-16,-1 0 0 0,3-2 0 0,-4 2 0 0,1 0 0 15,1 2 0-15,0 3 0 0,1 1 0 0,3-1 0 16,-2 0 0-16,-1-1 0 0,1 1 0 0,-1-1 0 15,3 1 0-15,-3 2-1 0,-3 3 1 0,2-3 0 16,0-1 0-16,1-1-1 0,3 0 1 0,-5 0-1 16,-3 1 1-16,-1 2-1 0,-3-4-1 0,2 1 1 15,2-1 1-15,-4-1-1 0,2-1 0 0,2 0 0 16,0 0 1-16,0-2-1 0,-3 2 1 0,1 1-1 16,-2 6 1-16,-3 0-1 0,-3 3 1 0,5-2-2 15,-1-1 2-15,1 0-1 0,3 0 1 0,-2-1-1 0,-2 3 1 16,-1-2-1-16,-1-1 1 0,3 3-1 15,-3 1 1-15,5 0-1 0,1-1 0 0,-2 2 0 0,2 1 1 16,-3-3-2-16,1 5 2 0,0-1 0 0,-1 3 0 16,-1 1-1-16,0 3 1 0,5 3-1 0,-3-6 1 15,2-2-1-15,-2-1 1 0,0-25-1 0,-1 14 1 0,-1 2-1 16,1 4 1-16,-1 8 0 0,-1 0 0 0,-1 0-1 16,3 0 0-16,-1 1-1 0,2 2 2 0,1-3-2 15,-1 0 1-15,2 0 0 0,-4 1 0 0,3-5-1 16,-3 3-1-16,-1 1 1 0,-1-4 0 0,1 3-3 0,-6-1 2 15,7 13 0-15,-3-6-1 0,1 6 1 0,1-3 0 16,-2-4-1-16,1 1 1 0,1-5-2 0,-1 4 2 16,-1-4 0-16,0 0-1 0,-1 2 1 0,1 0 0 15,0 10-1-15,-1-3 2 0,-1 3 0 0,0-3 1 16,2 3-1-16,-3 0 1 0,-1 1-1 0,4 0 1 16,-4 0-1-16,0-1 1 0,-2 2-2 0,0 0 2 15,0 2 0-15,2-4 0 0,-4 2 0 0,3 1 0 0,2 3 0 16,-1 1-1-16,-2-3 1 0,6 1 1 15,-4 1-1-15,-6-1 1 0,3 2-3 0,-1-1 1 0,0 1-2 16,0 2 2-16,4 0-1 0,-5-1 0 0,-1 0 0 16,0-1 1-16,1 3-2 0,-1-1 1 0,1 0 0 15,-1 0-1-15,-3 0 3 0,1 3 0 0,-1-3 0 16,-1 0 1-16,1 0-1 0,1-2 1 0,-5 2-1 16,2-4 1-16,2 3-1 0,1 0 1 0,-1-2 0 15,1 1 0-15,3 2 0 0,-1 0 0 0,1 0 0 0,-1 0 0 16,0-1 0-16,1 1 0 0,-5 0 0 0,1 0 0 15,-2 0 0-15,0 0 0 0,-6-2 0 0,2 2 1 0,0-4-1 16,-2 2 1-16,8 6-1 0,-3-4 1 0,3 0 0 16,0 3 0-16,-3-3 0 0,-2 0 0 0,-1 0 1 15,0 3-1-15,0-3 0 0,0-2 0 16,2 2-1-16,1-2 0 0,-1 4 0 0,0-6 0 0,2 4-1 16,-4 0 1-16,0-2 0 0,-4 2 0 0,3 3-2 15,-3-3 0-15,6 3 1 0,-2 1 0 0,4 1-2 16,-2-2-1-16,0 1 1 0,-6-5 0 0,4 3-3 15,0 0 0-15,4 1 1 0,-2-1 0 0,1 1-2 0,1 0-1 16,-7 1 0-16,-5-4 1 0,1 3 3 0,-1 0-1 16,12 1 1-16,-4 1-1 0,4 0 2 0,2 0 1 15,-3 0-2-15,3-2 2 0,-4-3 0 0,0 4-1 16,-2-5 1-16,0 5 0 0,0-4 1 0,0 3 0 16,0-3 0-16,0 1-1 0,0 1 1 0,0-2 0 15,-3 0 0-15,-1-4 0 0,2 2-1 0,-2 2 1 0,3 0-2 16,-1-3 2-16,0 3-1 0,2-1 0 0,-9 0-1 15,-1-3 2-15,1 2-2 0,-4 2 0 0,-17-9-1 16,8 6 2-16,5 1-1 0,3 3-1 0,10 6 1 16,-4-3 1-16,-3-1-2 0,-3 0 1 0,-46-3 0 15,15 5 0-15,4 6-1 0,-3 1-1 0,6 5 1 16,-4-2 1-16,1 6-3 0,0 1 1 0,-6 6 0 16,-1 1 0-16,-4 7-10 0,-2 4-1 0</inkml:trace>
  <inkml:trace contextRef="#ctx0" brushRef="#br0" timeOffset="2001.83">16900 7564 12 0,'-2'-1'0'0,"2"1"0"0,4 3 0 0,-4-3 0 16,2 7 0-16,-2-7 0 0,-2 5 0 0,2-5 0 15,-4 4 0-15,4-4 0 0,-8 1 0 16,8-1 0-16,-9 4 0 0,9-4 0 0,-20 7 0 0,20-7 0 15,-26 5 0-15,26-5 0 0,-30 12 0 0,30-12 0 16,-21 17 0-16,21-17 0 0,-18 19 0 0,18-19 8 16,-13 18 0-16,13-18-1 0,-10 20 2 0,10-20 14 0,-15 28 0 15,12-11 1-15,1 4 0 0,2 5 6 0,0 2 0 16,0 0 0-16,0-3 2 0,0 1-2 0,0-3 2 16,2 3-1-16,1 2 0 0,1 1-1 0,-2 4-1 15,2-2 0-15,-1 4 1 0,3 3 2 0,1 3 0 16,1-1 0-16,-2 7 0 0,-1 3 2 0,1 4 0 15,-1 3-1-15,1 0 1 0,-2 0-4 0,-1 7 0 16,-3 0 1-16,2-2 0 0,2 1 2 0,-4-1 0 0,0 0 1 16,0-1 0-16,-6-2-6 0,-1-6 0 0,1 1 0 15,3-2 0-15,1-2-5 0,2-3 1 0,-6 1 0 16,2-5 0-16,1 6-5 0,-1 1 2 0,-2 2-2 16,1-2 1-16,-3 0-3 0,-1 2 0 15,3 4-1-15,-3 1 2 0,2 2-3 0,-1 1 1 0,1 2-1 16,1 4 1-16,-3 3-3 0,1 2 2 0,1 4 0 15,1-6-1-15,1 4 0 0,3 1 0 0,-4 2 0 16,-5-1 0-16,0 1-2 0,-2 0-1 0,4-2 0 16,3-1 0-16,0-2 0 0,6 0 1 0,-3 0-1 15,-3-2 1-15,2 2-4 0,-1 0 1 0,-3 0-1 0,3-3 1 16,-1 2 0-16,1-2 1 0,-1 1-1 0,-2-1 1 16,1-3-3-16,-2 3 0 0,-1-1-1 0,-1 3 2 0,0 1-2 15,-2-4 0-15,2 6 0 0,1 1 1 0,5-1-3 16,-4 6 2-16,1-2-2 0,1-1 2 0,-5 0-3 15,1 2 2-15,2 0-2 0,3 1 2 0,-1 1 1 16,5 1 1-16,0 1 0 0,0-3 1 0,-3 3-5 16,1-1 1-16,0 0-1 0,1-1 1 0,1-1-2 0,-4 1-1 15,6 0 0-15,0-1 1 0,6 4-2 0,-1 0 0 16,-1-3 0-16,0-4 1 0,-2 2-1 0,1-2 0 16,-3-3 0-16,4-1 0 0,2-1 0 0,-1-1 0 15,1-1 0-15,-1 0 0 0,1-3-1 0,0 1 1 16,-1-3 0-16,3-3 0 0,1-2-1 0,0 0 1 15,1-6-1-15,1 3 1 0,2-4-1 0,2 1 1 16,-2 1-1-16,-4 1 1 0,-3 2 0 0,-3 0 0 16,3 1 0-16,3 0 0 0,4 1 0 0,2 2 0 0,-2-2 0 15,-3-6 1-15,-5 1 1 0,-1-4 0 0,-2-1 0 16,3-1 2-16,3-1 0 0,1-2 2 0,-1 1-1 16,-7 1 1-16,-1 0-1 0,-1 0-1 0,1 1 1 15,1 1-1-15,3 2-1 0,-4 1 2 0,2 0-2 16,0 0 2-16,0 2-1 0,-2-2 1 0,0 1-1 15,2-1 1-15,3 0-1 0,-3-2 2 0,2-1-2 16,-4-6 2-16,-4-1-1 0,2-4 2 0,-1 0-1 16,3-2 1-16,0-1-1 0,-2-1 1 0,2-1 0 0,0-5 1 15,-2-2-3-15,0-2 1 0,2-5-1 0,2-3 1 16,0-6-4-16,3-3 2 0,-5-7-1 0,10-3 0 16,-7-4-3-16,3-4 2 0</inkml:trace>
  <inkml:trace contextRef="#ctx0" brushRef="#br0" timeOffset="5583.67">17604 7114 263 0,'9'-3'0'16,"-9"3"0"-16,27-12 0 0,-27 12 16 0,29-9 0 0,-29 9-1 15,36-9 1-15,-16 3 5 0,6-3 1 16,2 2-1-16,0 2 1 0,0-2-5 0,2-2 1 0,2 4-1 16,1 0 1-16,3 1-9 0,-1 1 1 0,0-4-1 15,3 2 1-15,1 0-6 0,2 1 0 0,0 1 1 16,0-3-1-16,0-2-1 0,2-1 1 0,-1 2-1 15,3-1 2-15,4-1-3 0,-3-3 0 0,3 0 0 16,-3 0 1-16,1-1-2 0,-1 0 0 0,3 1 0 16,3 1 0-16,4 2-1 0,2 1 1 0,-1-1 0 15,-1 1 0-15,0-1-1 0,0 0 2 0,2 2-1 0,0 0 0 16,1 0 10-16,1 4 0 0,1 0 0 16,1-3 2-16,1 3 6 0,2-4 0 0,1 5 0 0,-3-1 1 15,0 3 2-15,1 0-1 0,3 0 0 0,0-4 1 16,0 1 3-16,0 1 2 0,0-1-1 0,-2 3 1 0,1-4-5 15,-7 4 2-15,4 0-2 0,1-3 2 16,1 1-8-16,0-5-1 0,-1 2 1 0,-1 0 1 0,0-2-2 16,-1 2-1-16,3-4 1 0,-5 2 0 0,1 2 2 15,1-2 0-15,-3 2 0 0,1-4 0 0,-1 2-4 16,1 2 2-16,-2-4-1 0,2 6 1 0,1-1-1 16,0 4 0-16,1-5 0 0,-1 2 0 0,1 3 3 0,-1 0 0 15,1 0 0-15,-4-4-1 0,3 4 0 0,1 0 0 16,-3 0 0-16,3 4-1 0,-1-4 0 0,1 1 1 15,-3 1-2-15,1-2 2 0,-2-2-7 0,0 1 1 16,1-3-1-16,1 1 1 0,-1-2-3 0,1-1 0 16,0 3-1-16,-1-4 1 0,-1 5-2 0,-2-1-1 0,2-2 0 15,1 1 2-15,1 1-3 0,0-2 1 0,1 1-1 16,1 1 2-16,-1-3-1 0,1 3 2 0,1-1-2 16,0 1 2-16,2 1-3 0,4 2 1 0,-2 0-1 15,-1 0 1-15,-1-3 0 0,-2 3 0 0,2 0 1 16,1 0-1-16,-3 3 1 0,0-3-1 0,1 4 1 15,-1 1-1-15,0-5 1 0,1 3-1 0,-3-3 1 16,1 2-1-16,-1 2 1 0,1-1-1 0,-1-1 1 16,1 0-1-16,-1 3 4 0,1-2 0 0,-3-3 0 15,1 2 1-15,0 1-3 0,-3 1 1 0,1-1 0 16,0 2 1-16,0-1 0 0,-1-2 1 0,1 5-2 16,0-4 2-16,-2 2-2 0,2 0 0 0,1 2 0 0,3-3-1 15,-1-1 1-15,1 2 0 0,-1-1 0 0,-1 1 0 16,-4-1-2-16,0-3-1 0,-1 3 1 0,3-1 1 0,2 1-2 15,-1-3 2-15,1 1-1 0,0 0 1 0,-3 1-4 16,1 1 1-16,0-2 0 0,2 1 0 0,-3 0 0 16,3-1 1-16,-2 2-1 0,-2 3 1 0,0-2-2 15,-2 2 0-15,0-2 0 0,-2-2 0 0,2-1 0 16,2 0-1-16,0 3 0 0,-2-3 0 0,-2-1-1 16,-4 1 1-16,4 2 0 0,2-4 0 0,2 0-1 0,0 0 0 15,2-4 0-15,-2 1 1 0,-2-2-1 16,0-1 0-16,0-1 0 0,0 2 0 0,0-2 0 15,-2 2 0-15,-1-4 0 0,1 3 0 0,2 0-1 0,2-2 1 16,-2-1 0-16,-2 2 0 0,-4-2-1 0,1 1 1 16,-1-1-1-16,3 2 1 0,1 2-1 0,-2 2 0 15,0-4 0-15,1 1 1 0,-1 1-3 0,0-2 2 16,1 2 0-16,-1-3 0 0,0 1-2 0,-1 1-1 0,-1-1 1 16,-1 2 1-16,1 2-3 0,-1-2 1 0,-1-2-1 15,1 2 1-15,-1-4-2 0,1 2 1 0,0 2-1 16,-1-4 0-16,3 6 0 0,-1-4-1 0,-5 2 0 15,-4-1 0-15,-2 3 2 0,-3 3 0 0,-1-4 1 16,1 1-1-16,1 1 2 0,1 0 0 0,-3 1-1 16,1 1 2-16,-1-4 0 0,-1 4 1 0,-2 4-2 15,0-4 2-15,-2 0 0 0,0 0 0 0,-2 0 0 16,-4 0 1-16,0 0 0 0,1 0 0 0,1 0 0 0,2 0 0 16,2 0 0-16,0 0 0 0,-2-4 0 15,-2 4 0-15,-1-3 0 0,-3 1 0 0,2 2 0 0,3 0 0 16,1 0 0-16,2-3 0 0,-2 6 0 0,-4-3 1 15,-3 2 0-15,-4 1 0 0,-2-3 0 0,0 4 1 16,-2-4-1-16,-2 1 1 0,4 1-1 0,2 0 1 16,4 1 1-16,-2 1-1 0,-1-1 0 0,-3 3 0 0,-3-3 0 15,-3 2 1-15,1 0-1 0,1 2 0 0,4-3 0 16,2 1 1-16,-2 0-1 0,-2 2 1 0,-2 2 1 16,1 3-1-16,-3-4 0 0,1 5 1 0,-1-5-1 0,-1 3 2 15,1-1-2-15,2 2 2 0,3 4-1 0,-1-2 0 16,-2 5 1-16,0-4 1 0,1 2-3 0,-1 1 1 15,0 1 1-15,-1 0-1 0,-3 2 0 0,1 1-1 16,0 1 1-16,1-1-1 0,2 4-1 0,1 0 0 16,-1 5 1-16,0-1-1 0,-1 2-1 0,-1 1 1 15,1 0-1-15,-1 0 2 0,2-2-1 0,3 2 0 16,-3 2 0-16,-2 3 2 0,1-2-1 0,-1 2 2 16,3-3-1-16,-1 1 1 0,0 2 1 0,2 2 2 0,1-4-1 15,-3-1 1-15,-2 1 2 0,1-3 1 0,-1 4 0 16,1 1 0-16,1 1 2 0,0 1-1 0,-1 0 1 15,-3 2-1-15,1 3-1 0,0-4 1 0,-1 4 0 16,1-3 0-16,-2 3-3 0,-1-4 1 0,1 4 0 16,0 2 0-16,-1 1-2 0,1-1 0 0,0 2 0 15,0-1 1-15,-1-1-4 0,1-1 2 0,0 1-1 16,1 3 0-16,3 4 0 0,-1-4 0 0,1 4-1 16,-1-4 1-16,4 2-3 0,2 2 2 0,-1-1-1 15,-5 1 1-15,-3 0-4 0,-2-4 1 0,1 3-1 0,3-2 1 16,1 0 0-16,1 0-1 0,-1-1 0 0,1-2 0 15,-1 4 0-15,-1 2 0 0,1 1 0 0,3 1 0 0,-1 1 1 16,-2-4-1-16,1 1 0 0,-1 1 0 0,1 1 0 16,-1-1 1-16,2 1 1 0,1 2-1 15,-3 5 0-15,1-3 0 0,-1 1 1 0,1-4 0 0,-1 3-3 16,0-2 0-16,1 0 0 0,-1 1 1 0,1-3-1 16,-1 2 0-16,1 0 0 0,-1 2 1 0,1 1-1 0,-1-2 0 15,-1 1 0-15,-1 1 0 0,-1-1 0 16,-2 1 0-16,0-2 0 0,0 1 0 0,-2-1 0 15,-2 2 0-15,0-1 0 0,0-1 0 0,0 3 0 0,0-3 0 16,0 2 0-16,-1 1 0 0,-1-5 0 0,0 5 0 16,1-3 0-16,-1 0 1 0,0 0-1 0,0-4 1 15,1 4 1-15,-3 0-1 0,-1 0 0 0,-3 3 1 16,1-5 0-16,0 6 1 0,-1-6-1 0,-1 2 1 16,2-2-1-16,1-4 2 0,3 1-2 0,-1-2 1 0,1-2 0 15,-1 2 0-15,0 2-3 0,3-1 1 0,-1 3 0 16,-3-3 0-16,-1-1 0 0,1 0 1 0,-1 0-1 15,3 0 0-15,1 2-1 0,0-1 1 0,0 1 0 16,-1 0 0-16,-1 1-1 0,1 2 1 0,1 0 0 16,2 2 1-16,0 2-1 0,0-4 0 0,0 0 0 15,1-2 0-15,-3 2-1 0,0-3 1 0,0 0-1 16,1-4 1-16,-1 3-1 0,0 1 0 0,2 0 0 0,0-1 1 16,-1 1-1-16,-1 1 2 0,0-1-1 15,1-2 0-15,-1-2-1 0,0-1 0 0,2 1 0 16,2 5 1-16,2 2-1 0,2 2 0 0,-4-2 0 15,-4-5 0-15,-1-3 0 0,-3-4 0 0,2 1 0 0,1 3 0 16,1 1 0-16,4-5 0 0,0 0 0 0,-2 2 0 0,2-2 0 16,0 0 1-16,-3 1 0 0,-1 3 0 0,-2-6-1 15,1 4 0-15,-1-2 0 0,2 0 1 0,2-2-1 16,2 2 0-16,0-5 0 0,-1-2 0 0,1 2 0 16,1-2 0-16,1 0 0 0,-2 0 0 0,-3 0 0 15,-1 0 0-15,2 0 0 0,0-3 0 0,0 1-1 0,0 0 1 16,1 1 0-16,-1-1 0 0,0 0-1 0,-2-1 1 15,2-2 0-15,0-2 0 0,-1 2 0 0,-1 0 0 16,2-2 0-16,2 0 0 0,0 0 0 0,-2 0 0 16,0-1 0-16,1-1 0 0,-1 1 0 0,0-3 0 15,0 1 0-15,-2-4 1 0,2-1 0 0,0-2 0 16,-1-1 1-16,-1 1-1 0,0 0 0 0,1-2 1 0,1 0 0 16,-2-2 1-16,0-1-1 0,1-2 1 15,-1 0 1-15,0-1-1 0,-2 0 0 0,1-1 2 0,-1 0-1 16,-1-2 1-16,1-1-1 0,1-1 2 15,-7 1-1-15,-1 0 1 0,-3 1 0 0,-3 0 0 0,0-1 1 16,1 0 0-16,1-1-1 0,0 1 0 0,-1-2 0 16,-3 0 1-16,1 0-5 0,-3-2 1 0,-1 0 1 15,-2 0-1-15,0 1-2 0,-4-3 0 0,2 1 0 16,2-1 0-16,0 0-1 0,0 1 2 0,0-2-2 16,0-1 1-16,-4 1-1 0,-2 0 0 0,-1 0 0 15,-1-1 1-15,-1 1-1 0,-3 0 0 0,-1 0 0 0,0-1 0 16,0 3-1-16,0-1 0 0,0 1-1 0,-2-1 1 15,0 1-1-15,-2-1 0 0,0 0 0 0,-3 1-1 16,-3 1 0-16,1 2 0 0,-1 0-1 0,-1-4 2 0,1 1-1 16,1-1-1-16,0 1 1 0,-1-1 1 15,1 1-1-15,1-1 2 0,-3 1 0 0,-2-3 0 16,-4 1 0-16,-4 0 1 0,0 0-1 0,3-2 1 0,-1-2 0 16,-2 0 0-16,3 0 0 0,-5 1 0 0,-1-1 0 15,-3 0 0-15,1 0 0 0,-2 1 0 0,0-1 0 16,0 0 0-16,2 1 0 0,-2-3 1 0,-2 2-1 15,0 1 1-15,0-3-1 0,0 2 1 0,2 1-1 16,0-1 1-16,2 0 0 0,-4 1 1 0,-2-1 0 0,0 0 0 16,0 0 0-16,0-1 0 0,1 1 1 0,-1 0 0 15,2-1 0-15,0 1 1 0,2 0 0 0,0 1 2 16,-2-1-2-16,-2 0 2 0,0 1 0 0,0-3 0 16,-1 2 0-16,-1 1 1 0,0-3-2 0,-1 1 2 0,1 1-1 15,1 2 0-15,1 0 0 0,4 0 1 0,-2-2-2 16,-4 1 2-16,-1-3-1 0,-1 1-1 0,-1-1 1 15,-3 1 0-15,3 1-2 0,-4 0 2 0,2-1-1 16,3-1 1-16,2-1-2 0,3 0 2 0,1 0-2 16,0 1 2-16,-4 3-3 0,0-1 2 0,3-2-1 15,1 1 1-15,2 1-2 0,-2 0 2 0,0 1-2 16,-2-3 2-16,-2 2-2 0,1 1 1 0,-1-1 0 16,0 0 0-16,1 1 0 0,-1-1-1 0,4 0 0 15,-2 0 1-15,0 1-1 0,2-1 1 0,0 0-1 0,-3 0 1 16,-3 1 0-16,3-1-1 0,-1 0 0 15,2 1 2-15,4-1-3 0,4 2 2 0,-3 2-1 0,-2-1 0 16,-3-1-2-16,0 0 2 0,-2 0-1 0,2 0 0 16,3 2-1-16,-1 1 0 0,0 1 1 0,0-2-1 15,2-1-1-15,3 3 1 0,-1-1-1 0,-4-1 1 16,-2 0-1-16,-1-1 0 0,1 3 0 0,2-1 1 0,2-1-1 16,-2 2 0-16,0-1 0 0,0-1 1 0,0-2-1 15,0 0 0-15,0 0 0 0,2 2 0 0,4 3 0 16,-1 0 0-16,-1-2 0 0,-2 1 0 0,0 1 0 15,-2 0 0-15,4-1 0 0,2-1 0 0,7 1-1 0,-2-3 1 16,0 3 0-16,-2-1 0 0,-1-1-1 0,-1 0 0 16,1 1 0-16,0 1 1 0,-1-1-1 0,1 2-1 15,-1 0 1-15,2-1 1 0,5-1-1 0,-5 1 0 16,2-1 0-16,0 1 0 0,1-1-1 0,1 1 0 16,2 1 1-16,-4 0 0 0,-2 0-1 0,1 2 0 15,1 2-1-15,4-2 2 0,2-2-1 0,1 0 0 16,3-3 0-16,-6 1-1 0,4 1 1 0,-1-1 0 0,3 1 0 15,-1-1-1-15,3 1 1 0,-4-1 0 16,3-1 0-16,0 0 1 0,-1-1-4 0,-1 1 1 0,3 2-1 16,3-1 2-16,2 0-4 0,2 1 1 0,-4-2 0 15,2-1 0-15,2-1-3 0,0-1 0 0,-2-1 0 16,2 0 1-16,-6 0-1 0,0-1 1 0,1 1 1 16,3 1-1-16,1-3-1 0,1 1 1 0,0-1-1 15,0 1 1-15,0-3-1 0,0 1 1 0,-2 0-1 0,0 2 1 16,-2 1 4-16,0 0 0 0,0 0 0 0,0-1 1 15,2 1-1-15,2 1 1 0,0-3 0 0,-4 1 0 16,2-1 2-16,0 1 1 0,-2-1-1 0,-1-1 1 16,-5 0 0-16,-1 1 0 0,2 3 0 0,1-1 0 0,2-2 0 15,2 1 0-15,-1 1 0 0,1 1 0 0,4-3 0 16,0 1 0-16,-1 1 0 0,1 0 1 0,0-1-1 16,2 1 0-16,1 2 0 0,-1-2 1 0,-2 0-1 15,0 2 0-15,0 0 0 0,-4-1 1 0,0-1-1 16,-2 0 2-16,1 1-1 0,1-1 0 0,4 2 1 15,1 0 0-15,-3-2 0 0,4 0 2 0,6-1-3 0,1-1 1 16,2 1 0-16,-6-2 1 0,6-2-1 0,-3-2 1 16,1-3 1-16,4-2-1 0,3-1-3 15,3-4 0-15</inkml:trace>
  <inkml:trace contextRef="#ctx0" brushRef="#br0" timeOffset="17966.78">2197 14803 12 0,'15'-17'0'0,"0"1"0"0,1 6 0 0,-6 3 0 16,1 4 0-16,0-4 0 0,2-4 0 0,6-8 0 0,-3-3 0 15,-1-1 0-15,-2 2 0 0,4 1 0 0,-2-1 0 16,2 0 0-16,-4 0 0 0,-2 2 0 0,2 0 0 16,0-1 0-16,0-1 0 0,4-2 0 0,-2 1 0 15,2 1 0-15,-4-1 0 0,-2 1 0 0,2 0 0 16,-2 0 0-16,-2 0 0 0,3 2 0 0,-1 4 0 15,2 1 0-15,4 0 0 0,-4 2 0 0,0 2 0 0,-2 3 0 16,-4 2 0-16,1 3 0 0,-3 2 0 16,-5 0 0-16,12-2 0 0,-12 2 0 0,5 0 0 0,-5 0 0 15,8 0 0-15,-1 0 0 0,1 0 0 0,1 0 0 16,-4 2 0-16,-5-2 0 0,10 7 0 0,-10-7 0 16,9 7 0-16,-9-7 0 0,7 7 0 0,-7-7 0 15,8 7 0-15,-2-1 0 0,-1 3 0 0,3 1 0 16,-5 1 0-16,-1-1 0 0,-2 1 0 0,0 1 0 15,0 2 0-15,0 1 0 0,0 2 0 0,0-1 0 0,0-2 0 16,0-2 0-16,-2 0 0 0,-1 0 0 16,3-1 0-16,0-3 0 0,0 3 0 0,-2 1 0 0,-2 2 0 15,2 1 0-15,2 2 0 0,-4 1 0 0,3-3 0 16,-1 3 0-16,-2-1 0 0,2-1 0 0,-4-1 0 16,6 4 0-16,-3-3 0 0,1-1 0 0,2-1 0 0,0-2 0 15,0 0 0-15,2 0 0 0,1 1 0 0,-3-5 0 16,0 3 0-16,0-1 0 0,0 2 0 0,0 2 0 15,0 0 0-15,0-2 0 0,0 0 0 0,0-2 0 16,6 1 0-16,0-1 0 0,-3 1 0 0,3-1 0 0,0 0 0 16,1-1 0-16,2 1 0 0,-1-4 0 0,-3-3 0 15,3 1 0-15,-1-1 0 0,4 0 0 0,1-1 0 16,-5 0 0-16,4 0 0 0,-3-1 0 0,3 1 0 16,0-2 0-16,-2-3 0 0,8-1 0 0,2-1 0 15,-1-2 0-15,-5-2 0 0,1-3 0 0,-3 0 0 16,0 0 0-16,-2-2 0 0,4-1 0 0,4-3 0 15,-4 1 0-15,-2 1 0 0,0 3 0 0,-1-1 0 16,1-2 0-16,-4 1 0 0,5-1 0 0,-7 0 0 0,6 1 0 16,-1-1 0-16,3 2 0 0,3 2 0 0,1 0 0 15,-7-2 0-15,-1 2 0 0,-5 0 0 0,5 0 0 16,-2 2 0-16,5 1 0 0,-5 0 0 0,-1 1 0 16,1-1 0-16,0 4 0 0,3-4 0 0,-3 2 0 15,4 0 0-15,-3 2 0 0,-1 0 0 0,3 0 0 16,-3 1 0-16,1 3 0 0,-1-1 0 0,4 0 0 15,0 0 0-15,-3 1 0 0,-3-1 0 0,3 2 0 16,1 0 0-16,-1 0 0 0,-1 0 0 0,-1 0 0 0,1 2 0 16,2 3 0-16,4 0 0 0,1 0 0 0,-7 0 0 15,4 2 0-15,-3 2 0 0,-3 1 0 0,3 1 0 16,1-1 0-16,-2 1 0 0,1 1 0 0,-3 2 0 16,7-1 0-16,-5-1 0 0,1 1 0 0,-3-1 0 0,1 0 0 15,-1 0 0-15,-3 0 0 0,4 0 0 0,1 2 0 16,3 0 0-16,-5 0 0 0,3 0 0 15,-1-2 0-15,4 1 0 0,0 1 0 0,-3 0 0 0,-6 0 0 16,3 0 0-16,-1 0 0 0,0 0 0 0,5-2 0 16,-1 0 0-16,-3 0 0 0,3-2 0 0,-1 2 0 0,2-1 0 15,-1 1 0-15,-3-3 0 0,3-3 0 0,-3-2 0 16,3-1 0-16,1 3 0 0,-5 0 0 0,5 1 0 16,-1-1 0-16,-3-3 0 0,-5-3 0 0,11 7 0 15,-11-7 0-15,10 7 0 0,-10-7 0 0,9 5 0 16,-9-5 0-16,8 4 0 0,-8-4 0 0,7-2 0 15,-7 2 0-15,13-11 0 0,0 1 0 0,4-4 0 0,1-5 0 16,-4-2 0-16,-3-3 0 0,2-2 0 0,0 0 0 16,-2 0 0-16,4-1 0 0,2-3 0 0,-1 4 0 15,-3 2 0-15,1 2 0 0,-1-1 0 0</inkml:trace>
  <inkml:trace contextRef="#ctx0" brushRef="#br0" timeOffset="20216.36">4144 14499 12 0,'2'-2'0'0,"-2"2"0"0,5-5 0 0,-5 5 0 0,12-9 0 0,-5 4 0 16,-1 0 0-16,-6 5 0 0,7-4 0 0,-7 4 0 15,4 0 0-15,-4 0 0 0,2-3 0 0,-2 3 0 16,5 0 0-16,-5 0 0 0,8 0 0 0,-8 0 0 16,7 0 0-16,-7 0 0 0,17 3 0 0,-10 1 0 0,5 3 0 15,-1 3 0-15,-2 0 0 0,0 2 0 0,-5 4 0 16,2 3 0-16,-3 2 0 0,3 0 0 0,-4-1 0 16,3 1 0-16,-3 2 0 0,2-1 0 0,-4-1 0 0,2 1 0 15,2-1 0-15,-3 0 0 0,-1 0 0 0,6-1 0 16,-4 1 0-16,2 2 0 0,-3-8 0 0,5-1 0 15,-4-2 0-15,2 0 0 0,-2-5 0 0,1 0 0 16,-1-2 0-16,4 2 0 0,-4 2 0 0,1 1 0 16,3 2 0-16,-4 2 0 0,3-2 0 0,-3 1 0 0,2 0 0 15,2 1 0-15,-1-3 0 0,3 1 0 16,-3-2 0-16,1-1 0 0,-3-1 0 0,7-1 0 0,-3-3 0 16,4-1 0-16,2-1 0 0,-1 0 0 15,-3-1 0-15,2-2 0 0,0-4 0 0,-1-4 0 0,1-1 0 16,2-4 0-16,4-4 0 0,1-1 0 0,3-3 0 15,-3-2 0-15,-1-1 0 0,-2-1 0 0,2-1 0 16,0-1 0-16,-2-1 0 0,1-1 0 0,3-1 0 16,0 2 0-16,-1 3 0 0,-5 0 1 0,0 1 0 0,0 3 0 15,0 1 0-15,0 2 0 0,-1 2 1 0,-1 1-1 16,2 1 0-16,-6-3 0 0,4 3 0 0,1-2 0 16,-3 3 0-16,0 3-1 0,4 1 1 0,-5 1 1 15,-3 2-1-15,-5 7-1 0,6-7 1 0,-6 7-1 16,6-6 1-16,-6 6 0 0,7-7 0 0,-7 7 0 15,6 0 0-15,-6 0-1 0,7-2 2 0,-7 2-1 16,7-4 0-16,-7 4 0 0,10 0 1 0,-10 0-1 0,7 0 2 16,-7 0 0-16,6 6 0 0,-6-6 1 15,11 12 0-15,-4 0 2 0,-1 2-1 0,-4 1 1 0,3 3 1 16,-3 1 1-16,2 0-1 0,-2-2 1 0,2 0 1 16,1 1 1-16,-3-3 0 0,0 1 1 0,2 1-1 15,1 0 2-15,-3 1 0 0,2-1 1 0,-2 0 0 16,-2 2 2-16,0-1-1 0,0 1 1 0,2 0-1 15,3 0 2-15,5 0 0 0,-7 1 0 0,1 3 0 0,2 1-2 16,-5 0 0-16,7-3 0 0,1-2 1 0,4-1-3 16,2-3 0-16,0 1 1 0,-6-6 0 0,1-1-4 15,-3-4 0-15,-7-5 0 0,13 3 0 0,-5-3-5 16,3-1 1-16,-4-1-1 0,4-3 2 0,6-4-6 0,2-1 1 16,-1-4 0-16,1-3 0 0,0-6-1 0,1-3 2 15,-1-2-1-15,-2 1 0 0,-4-3 0 0,2-1 0 16,1 2 0-16,-3 3 0 0,6 3 0 0,0 4 0 15,-1-2 1-15,-5-1 0 0,0-2 0 0,-1-1 0 16,1 3 1-16,0 1 0 0,-2 2 0 0,2 2 1 16,4 1-1-16,-4 1 2 0,-2-1-2 0,-4 2 1 0,5 2 0 15,-5 0 0-15,4 2 0 0,-3 3 0 0,-8 7 1 16,11-9-1-16,-11 9 1 0,9-9-1 0,-9 9 1 16,11-3-1-16,-11 3-1 0,11-7 1 0,-11 7-1 15,13-3 2-15,-13 3-3 0,8-4 1 0,-8 4 1 16,7-2-1-16,-7 2 0 0,10 0 2 0,-10 0-2 15,7 0 2-15,-7 0-1 0,6 7 1 0,-1 0-1 16,5 2 2-16,1 1-1 0,0 4 1 0,-4 2 0 16,5 3-1-16,-5 3 2 0,4 3 0 0,-5 0-1 15,1 1 1-15,-5-1-1 0,2-1 0 0,2 2 1 16,-5 3 0-16,5 6 0 0,-4-2-1 0,3 3 1 0,5 0 1 16,-3 1-2-16,-1 1 0 0,-1-2 1 0,3-3 0 15,-1-4-4-15,4-1 2 0,2-4-1 0,-7-1 1 16,0-4-3-16,-1 0 1 0,-1-3 0 0,5-1 0 0,4 1-2 15,0 1 1-15,-1 0-1 0,1-3 2 0,-2 0-1 16,-2-2 0-16,4 0 0 0,4-1 1 0,-4-4-1 16,-2-2 1-16,4 0 1 0,2-2-1 0,-6-3 0 15,-2 0 1-15,2 0-1 0,1-1 0 0,1-1 1 0,-2-2 0 16,4-1 0-16,2-3 0 0,1-6-1 0,-3-2 1 16,2-1-1-16,-4 0 1 0,-2-2-2 0,2 0 0 15,0-9 0-15,0 2 1 0,4-2-2 16,-4 0 1-16,4-1-1 0,-4 0 1 0,0-3-1 15,0 3 1-15,-2 3-1 0,2-3 0 0,-2 3-1 0,-1-2 1 16,1 9-1-16,0-2 1 0,2 2-1 0,-2 0 0 16,-3 9 0-16,-3-2 1 0,1 0-1 0,-2-1 0 0,-4 13 0 15,3-8 0-15,-3 8 0 0,6-9 0 16,-6 9 0-16,2-3 0 0,-2 3-1 0,5-4 1 0,-5 4 0 16,2-3 0-16,-2 3 0 0,4 0 0 0,-4 0 0 15,0 0 0-15,0 0 0 0,0 0 0 0,0 0 0 16,6 0 0-16,-6 0 0 0,7 3 0 0,-7-3 0 15,7 7 0-15,-7-7 0 0,10 11 0 0,-7-5 0 16,3 1 0-16,0 0 0 0,-1 0 0 0,-3 2 0 16,2 0 1-16,-2-3 0 0,1 5 0 0,5 4 0 15,-6 1 2-15,3 0-1 0,-1 1 1 0,4 4 0 0,-3-2 0 16,1 0 0-16,-1-2 1 0,-3-5-1 0,4 0 2 16,-1 0-2-16,-3-1 0 0,4-1 1 0,-1 0-1 15,1 1-1-15,1-1 1 0,-7-10-1 16,8 11 0-16,-8-11-1 0,9 10 0 0,-9-10 0 0,8 10 0 15,-8-10-1-15,5 9 2 0,-5-9-2 0,8 7 1 16,-8-7 0-16,7 5 1 0,-7-5-1 0,9 2 1 0,-9-2 2 16,8 0-1-16,11-4 1 0,-5-2-1 0,3-8-1 15,2-4 2-15,-1-8-2 0,-4 0 1 0,-1 1-1 16,0-3 1-16,3-2-1 0,-3 1 1 0,4 0 1 16,-2 1 0-16,2-2-1 0,-2 3 2 0,2-3-3 0,-6 1 0 15,2 1 1-15,0 1-1 0,-2-1-1 0,2 2 0 16,-2 9 0-16,-3-1 2 0,3 3-3 0,-4-1 1 15,-1 9-1-15,1 0 1 0,-1 0-1 0,0 2 0 16,-6 5 0-16,7-7 1 0,-7 7-1 0,6-7 1 16,-6 7 0-16,7-1 0 0,-7 1 0 0,6-4 1 15,-6 4-1-15,7-3 1 0,-7 3-1 0,11 0 1 16,-3 1 1-16,1 1-1 0,-2 2 0 0,-1-3 1 0,7 10 1 16,0 1-1-16,-5 2-1 0,1 1 2 0,-2 4-1 15,-1 0 0-15,1 0 0 0,-1 0-1 0,0 2 0 16,-5 0 2-16,5 3-2 0,-4-3 0 0,3 5 0 15,1 0 1-15,0 2-1 0,-1-3 0 0,1 3 0 16,-1 0 0-16,-1 0 0 0,2-2-1 0,-1-4 0 16,1 1 0-16,1-1-1 0,3 0 1 0,-3-1-1 15,-1 0 1-15,1 0 0 0,1-4 0 0,1-1 1 16,-2-1-1-16,-1 1 0 0,1-2 0 0,-1-7 0 0,-4 0 1 16,-2-7-2-16,11 10 0 0,-11-10 0 0,13 9 1 15,-5-6-1-15,1 0 0 0,6-1 0 0,2-2 0 16,1-5 0-16,-3-2 0 0,7-5 0 0,-3-2 0 0,0-1 0 15,-4-4 0-15,7-11 0 0,-1 2 2 0,1-3 1 16,-3 0 0-16,-1-3 1 0,1-1-1 0,-4 0 5 16,1-1 1-16,-3 3 0 0,-1 0 0 0,1 2 1 15,0-2 0-15,-2 5 0 0,2 1 1 0,0 1-5 16,-2 0 0-16,2 5-1 0,-2 0 1 0,2 1-5 16,1 1 0-16,-9 12 0 0,1 0 0 0,-3 0-1 15,3 0 0-15,-6 7 0 0,9-11 0 0,-9 11-1 0,8-6 1 16,-8 6 0-16,5-7 0 0,-5 7-2 0,13-6 1 15,-13 6 0-15,13-3 0 0,-7 3-1 0,1 2 1 16,12 3 0-16,-2 0 1 0,2 5 0 0,-6 3 0 16,1 2 0-16,1 1 0 0,-5 1 0 0,1 2 0 15,-4 2 0-15,5 0 0 0,-5-1-1 0,4 1 1 0,-3 0 0 16,1 0 0-16,-2-1-1 0,-1 1 0 0,1 2 0 16,5-3 1-16,-5 3-1 0,4-1 1 0,-9-3 0 15,4 1 0-15,-1-1 0 0,1 0 0 0,-6-11 0 16,5 1 0-16,-3 0 0 0,4-1 0 0,-1-1 0 15,-3 0 0-15,-2-7 0 0,8 10 0 0,-8-10 0 16,4 7 1-16,-4-7-1 0,5 7 0 0,-5-7 0 16,2 4 0-16,-2-4 0 0,6 1 0 0,5-4 0 15,-2-4 0-15,2-5 0 0,0-4 0 0,8-15 0 0,0 0 0 16,-1 0-1-16,1 0 1 0,-4 5-2 16,0 2 2-16,-6-2-2 0,2 0 0 0,0 3 0 0,-3 1-1 15,3 1-1-15,-3 2-1 0,-3 10 1 16,-3-1 0-16,2 1-4 0,-1 1 1 0,1 1 0 15,-4 0 0-15,2 0-4 0,2 2 1 0,-4 5 0 0,2-11 0 16,-2 11 1-16,3-10 1 0,-3 10 0 0,8-7 0 16,-8 7 2-16,5-7-1 0,-5 7 0 0,8-3 2 0,-8 3-1 15,7-4 1-15,-7 4 1 0,10-2 0 0,-10 2-1 16,7 0 2-16,-7 0-1 0,11 4 1 0,-11-4 0 16,10 8-1-16,1 8 1 0,0 0 1 0,-4 1-1 0,1 2 2 15,1 3 0-15,-7 3 0 0,0-1 0 0,-2 2 1 16,-2 7-1-16,0 0 1 0,2-2-1 0,-4 2 1 15,3 0 0-15,1-2 0 0,-4 0 0 0,2 0 0 16,2 2 0-16,-4-2 0 0,2 2 0 0,1-2 0 16,-3-2 0-16,2 1 0 0,2-2 0 0,0-1 0 15,0-1 0-15,0 0 1 0,2 0-1 0,2 0 0 16</inkml:trace>
  <inkml:trace contextRef="#ctx0" brushRef="#br0" timeOffset="24232.65">3171 15212 12 0,'11'53'0'0</inkml:trace>
  <inkml:trace contextRef="#ctx0" brushRef="#br0" timeOffset="24351.19">3536 15727 12 0,'19'-38'0'0,"5"2"0"0,-5 8 0 0,0 11 0 16,-5 5 0-16</inkml:trace>
  <inkml:trace contextRef="#ctx0" brushRef="#br0" timeOffset="24915.05">4343 14412 12 0,'8'4'0'16,"-8"-4"0"-16,18 12 0 0,-18-12 0 0,17 8 0 0,-17-8 0 15,13 21 0-15,-4-2 0 0,6 4 0 0,-2 3 0 16,-5 3 0-16,-1 4 0 0,3 1 0 0,-3 6 0 15,-1 2 0-15,1 3 0 0,1 5 0 0,1 4 0 16,-2-1 0-16,1 3 0 0,3 3 0 0,-4-1 0 16,5 1 0-16,1-3 0 0,3-3 0 0,-3-3 0 15,1-6 0-15,-1-3 0 0,0-8 0 0,3-5 0 0,-1-6 0 16,4-4 0-16,3-6 0 0,-3-5 0 0,-4-4 0 16,2-5 0-16,-4-3 0 0,3-3 0 0,-3-5 0 15,2-2 0-15,2-4 0 0,2-2 0 0,-1-3 0 16,1-2 0-16,0-4 0 0,-1 1 0 0,1-4 0 15,-6 0 0-15,4-1 0 0,1 1 0 0,3 0 0 0,-1 0 0 16,3 0 0-16,-3 0 0 0,4 0 0 0,1-1 0 16,-1-1 0-16,0 2 0 0,2 0 0 0,-2 0 0 15,-3 1 0-15,1 2 0 0,2 4 0 0,-3 5 0 16,-2 1 0-16,1 2 0 0,2 3 0 0,-1-4 0 16,1 1 0-16,3 6 0 0,-5 4 0 0,-1 2 0 15,-3 3 0-15,-3 1 0 0,1 2 0 0,-1 0 0 0,-2 0 0 16,2 4 0-16,5 3 0 0,7 3 0 15,1 2 0-15,4 5 0 0,-4 1 0 0,-6 3 0 0,2 3 0 16,-1 0 0-16,1 5 0 0,4 3 0 0,-1 2 0 16,-1 3 0-16,0 1 0 0,-3 0 0 0,-1 1 0 0,2 0 0 15,-3-1 0-15,2 0 0 0,1 0 0 0,-3-4 0 16,1-1 0-16,2-5 0 0,-3 0 0 0,0-2 0 16,-6-4 0-16,5-5 0 0,-5-1 0 0,2-2 0 15,2 0 0-15,0-2 0 0,-2 0 0 0,2-2 0 16,-3 1 0-16,9-1 0 0,-5 0 0 0,3-1 0 15,1-2 0-15,-3-4 0 0,0-3 0 0</inkml:trace>
  <inkml:trace contextRef="#ctx0" brushRef="#br0" timeOffset="25116.45">6970 14793 12 0,'15'0'0'0,"-15"0"0"0,23 0 0 0,-23 0 0 0,0 3 0 0,0-3 0 0,7 9 0 0,-7-9 0 0,26 19 0 0,-26-19 0 0,36 31 0 0,-23-8 0 16,3 3 0-16,-2 3 0 0,-1 4 0 0,-2 3 0 15,-2 1 0-15,2 2 0 0,-3 3 0 0,3 5 0 0,-4-4 0 16,5 0 0-16,-5-1 0 0,4-4 0 16,2 2 0-16</inkml:trace>
  <inkml:trace contextRef="#ctx0" brushRef="#br0" timeOffset="25185.16">7332 15566 12 0,'0'-1'0'15,"0"1"0"-15,7-4 0 0,-7 4 0 0,4-8 0 16</inkml:trace>
  <inkml:trace contextRef="#ctx0" brushRef="#br0" timeOffset="25715.4">8152 14725 12 0,'5'7'0'0,"-5"-7"0"0,8 18 0 15,-8-18 0-15,7 13 0 0,-7-13 0 0,10 14 0 16,-10-14 0-16,1 19 0 0,-1-19 0 0,6 18 0 0,-6-18 0 15,2 12 0-15,-2-12 0 0,0 14 0 0,0-14 0 16,-2 12 0-16,2-12 0 0,-2 10 0 16,2-10 0-16,0 10 0 0,0-10 0 0,-4 11 0 0,4-11 0 15,-5 10 0-15,5-10 0 0,-2 11 0 0,2-11 0 16,0 8 0-16,0-8 0 0,0 7 0 0,0-7 0 16,0 4 0-16,0-4 0 0,0 3 0 0,0-3 0 0,0 4 0 15,0-4 0-15,0 3 0 0,0-3 0 0,0 3 0 16,0-3 0-16,0 4 0 0,0-4 0 15,0 0 0-15,0 0 0 0,0 0 0 0,0 0 0 16,0 0 0-16,0 0 0 0,0 0 0 0,0 0 0 0,0 0 0 16,0 0 0-16,0 0 0 0,0 0 0 0,0 0 0 15,0 0 0-15,0 0 0 0,0 0 0 0,0 0 0 16,0 0 0-16,0 0 0 0,0 0 0 0,0 0 0 0,0 0 0 16,0 0 0-16,0 0 0 0,2 0 0 0,-2 0 0 15,4 0 0-15,-4 0 0 0,5 0 0 0,-5 0 0 16,2 0 0-16,-2 0 0 0,7 0 0 0,-7 0 0 15,4 0 0-15,-4 0 0 0,2 0 0 0,-2 0 0 16,6 0 0-16,-6 0 0 0,2-2 0 0,-2 2 0 16,3 0 0-16,-3 0 0 0,6-2 0 0</inkml:trace>
  <inkml:trace contextRef="#ctx0" brushRef="#br0" timeOffset="47750.98">5700 14751 12 0,'3'26'0'0</inkml:trace>
  <inkml:trace contextRef="#ctx0" brushRef="#br0" timeOffset="48383.21">7021 14905 12 0,'13'6'0'0,"-13"-6"0"16,24 12 0-16,-24-12 0 0,6 7 0 0,-6-7 0 15,13 17 0-15,-13-17 0 0,18 34 0 0,-5-13 0 0,-1 2 0 16,-3-1 0-16,2 4 0 0,0 2 0 0,4 1 0 0,2 2 0 16,2 1 0-16,-6-5 0 0,3 1 0 0,-3-2 0 15,-1-2 0-15,1-3 0 0,0-6 0 0,2-2 0 16,-1-3 0-16,-1-3 0 0,-3-4 0 0,-1-3 0 16,0-1 0-16,3-3 0 0,4 1 0 0,3-4 0 15,0-4 0-15,-1-2 0 0,-5-3 0 0,0-5 0 0,-1-3 0 16,1 0 0-16,1-2 0 0,3-2 0 0,2-1 0 15,0-1 0-15,-1 3 0 0,-5 1 0 0,0-2 0 16,4 2 0-16,-2-2 0 0,4 2 0 0,-1 2 0 16,-1 0 0-16,0 1 0 0,-2-1 0 0,1 3 0 15,-1 1 0-15,2-3 0 0,-4 4 0 0,4-2 0 16,-2 4 0-16,2 1 0 0,1 6 0 0,1-2 0 0,-1 2 0 16,3 1 0-16,-2 2 0 0,-1 2 0 15,1 0 0-15,-2-1 0 0,1 3 0 0,1 3 0 16,0 0 0-16,-6-2 0 0,0 4 0 0,-8 1 0 0,3 1 0 15,-1-1 0-15,2 3 0 0,-1 0 0 0,-3 3 0 16,3 1 0-16,3 4 0 0,0 0 0 0,-1 5 0 16,1 2 0-16,-4 3 0 0,4 2 0 0,1 0 0 15,-3 0 0-15,0 0 0 0,1 0 0 0,1-2 0 16,0-1 0-16,0-1 0 0,-2-1 0 0,3-2 0 16,-5 0 0-16,4-3 0 0,-3-3 0 0,3 1 0 15,-6-3 0-15,-5-11 0 0,8 8 0 0</inkml:trace>
  <inkml:trace contextRef="#ctx0" brushRef="#br0" timeOffset="48599.93">8424 14692 12 0,'5'-6'0'0,"-5"6"0"0,8-11 0 0,-8 11 0 16,0 2 0-16,0-2 0 0,-4 0 0 0,4 0 0 15,0 0 0-15,0 0 0 0,0 0 0 0,0 0 0 16,0 0 0-16,0 0 0 0,0 2 0 0,0-2 0 0,0 8 0 15,0-8 0-15,6 28 0 0,-3-4 0 16,-1 7 0-16,4 2 0 0,-4 2 0 0,1 1 7 0,-1 1 0 16,4-1 0-16,0 2 1 0,-1 2 17 0,3 0 1 15,3 1-1-15,2-1 1 0,-2 0 8 0,4 1 1 16</inkml:trace>
  <inkml:trace contextRef="#ctx0" brushRef="#br0" timeOffset="57217.09">16781 14589 12 0,'-2'1'0'0</inkml:trace>
  <inkml:trace contextRef="#ctx0" brushRef="#br0" timeOffset="61266.13">16741 14599 12 0,'0'-2'0'0,"0"2"0"0,6 2 0 15,-6-2 0-15,0 7 0 0,0-7 0 0,0 3 0 16,0-3 0-16,0 2 0 0,0-2 0 0,0 0 0 15,0 0 0-15,0 0 0 0,0 0 0 0,0 0 0 0,0 0 0 16,0 7 0-16,0-7 0 0,0 19 0 0,0-19 0 16,2 26 0-16,-2-26 0 0,0 28 0 0,0-28 0 15,-11 24 0-15,11-24 0 0,-10 22 0 0,10-22 1 16,2 16 0-16,-2-16 0 0,2 17 0 0,-2-17 3 0,-4 21-1 16,4-21 0-16,0 21 2 0,0-21 3 0,0 21 1 15,0-21-1-15,0 20 1 0,0-20 2 0,-5 21 1 16,5-21 0-16,-4 24 1 0,4-24 5 0,-7 32 0 15,5-15 0-15,-4 2 0 0,6 2 2 0,-4 3 0 16,-1-3 0-16,1-2 2 0,-1-2 2 0,-3-1 1 0,2-1 0 16,1 2 0-16,5 2 1 0,-6 1 1 0,1-3-1 15,-1 0 1-15,1 0-6 0,-1 1 1 0,2 1-1 16,-1 0 0-16,-1 0-3 0,4 2 1 0,0 1-1 16,-1-1 1-16,-1 0-3 0,2-2 1 0,-4 0-1 15,3 0 0-15,-1 0-6 0,-2-2 2 0,1 0-1 16,-1 1 0-16,1-1 0 0,-1 0 1 0,2 1-1 15,2-3 0-15,1-1 1 0,-1-2 2 0,2 4-2 16,-6 3 2-16,2 2-1 0,-3 4 2 0,1 0-1 16,4-3 1-16,2-1 2 0,0 0 1 0,0-4 0 15,0 2 0-15,0 0 1 0,6 0 1 0,-2 0-1 16,0-3 1-16,-3-2-6 0,3-4-1 0,2-1 1 0,-1-1-1 16,-1 3-4-16,0-6 0 0,-2 4 0 0,1 1 1 15,-3 2-7-15,2 0 2 0,0 0-1 0,0 2 1 16,2 2-5-16,-1 1 1 0,3 0 0 0,1-1 0 15,1 1-1-15,-1 0 0 0,3 1 0 0,-5-1 0 0,-1 2-1 16,0 0 1-16,1 2 0 0,-3-4 0 0,4 1 0 16,-1-3 0-16,1 1 0 0,-1-2 0 0,5-4 0 15,1-1 0-15,0-1 0 0,-5-1 0 0,-6-7 1 16,3 11 1-16,-3-11 0 0,4 8 0 0,-4-8 1 16,6 7 2-16,-6-7-2 0,5 12 2 0,-1-3 0 15,0 0 1-15,1-1-1 0,1 3 2 0,0 1 0 16,3 3 1-16,0 1-2 0,-1-1 2 0,-1 1-1 15,1 0 1-15,1-1 0 0,4-1 0 0,-4-2-4 0,1 0 1 16,-1-1-1-16,0-1 1 0,-1-3-3 0,-3-2 0 16,-5-5 0-16,11 7 1 0,-3-5-2 0,-1-1 1 15,3 3 0-15,3-1 0 0,5 1 2 0,-3-1-1 16,2 1 0-16,-2-3 1 0,-2 1 0 0,0-2 2 0,2 0 0 16,-4 0-1-16,4 0 2 0,2 0 0 0,0 0-1 15,-1-2 1-15,3 2-2 0,1-1-1 0,1-1 1 16,-4 0 0-16,-1 2 1 0,-2 2 1 0,0 0-1 15,-2-2 1-15,-1 0 0 0,-2 0-1 0,4 0 1 16,-2-2 1-16,6 0-2 0,2-1 0 0,-3-1 1 16,-1 1 0-16,0-1-5 0,-4 1 1 0,3 0 1 15,-1-1-1-15,0 2 1 0,0 1-1 0,2-5 0 16,3 3 1-16,3 1-1 0,-1-1 0 0,1-2 1 16,-1-1-1-16,1 3 2 0,-1 1-1 0,3 2 1 0,-5-3-1 15,1-1 1-15,-1 1 0 0,3-1 1 16,1 3-1-16,2 1 1 0,3 1 0 0,-5 1-1 15,-2-2 1-15,1-2-2 0,-2 1 2 0,-1 1 0 0,-1 1-1 16,0 1 1-16,0-2 1 0,1 0-2 0,1 2 2 0,1 3-2 16,1 0 1-16,-1-3 0 0,-1 1 0 0,0 1-1 15,-3-1-1-15,1 1 1 0,-2-1 1 0,0 1-5 16,-2-3 1-16,0 1 0 0,2 0 0 0,4 0-2 16,-1-1 1-16,1 3-1 0,-4 1 2 0,3 2-2 0,1 0 0 15,-2 0 0-15,1 1 0 0,1 3 0 0,0 1 0 16,-1 2 0-16,1 1 0 0,0 3 0 0,-1 1 0 15,1-2 0-15,-1-1 0 0,3-4 0 0,1-2 0 16,-3 0 0-16,0-1 0 0,-1 0 0 0,1-1 0 16,-1 1 0-16,1 0 0 0,0-1-2 0,-4-1 2 15,-1 0 0-15,1 0 0 0,-2-3-1 0,0 1 0 16,-1-2 0-16,-1 1 0 0,-2-1-1 0,2 1 0 0,-3-3-1 16,1 1 1-16,-1 0-4 0,3 1 1 15,17 4-1-15,-6 0 2 0,4-2 0 0,0 2 2 0,-5-3-1 16,1-1 0-16,0 1 1 0,-1-1 1 15,3 2 0-15,0-3 0 0,1 1 0 0,-1-1 1 0,0 0 0 16,2 0 0-16,-2-2 0 0,1 0 0 0,-3-2 0 16,0 0 1-16,1 0 0 0,-3 1 1 0,8-1-1 15,-2 0 2-15,2-3 0 0,-2 0 1 0,-2 3 1 16,-1 0-1-16,3 1-2 0,-4-1 0 0,8 2-1 0,-4 0 1 16,2 0-2-16,0 0 0 0,-6 2 0 0,1-1 1 15,-1 3-1-15,0-1 0 0,6 4 0 0,0 0 0 16,-3 2 0-16,1 1 0 0,0 1 0 0,0-1 0 15,2 0 0-15,-4 2 0 0,4 1 0 0,0-5 0 16,4-1 0-16,-3 0 0 0,5-2 0 0,-2-3 0 0,3-2 0 16,-5-2 0-16,-12 1 0 0,1-1 0 0,0 0-1 15,-1 0 1-15,16-1 0 0,-2-1 0 0,-1 3-1 16,3-3 1-16,-4 3 0 0,-1 1 0 0,-1 1-1 16,4 3 1-16,-8 1-1 0,0 0 1 0,3 4-1 15,-7-1 1-15,8 3-1 0,-2-1 1 0,2-1 0 0,2-1 0 16,-4 1 0-16,2 0 0 0,-4-1 0 15,2 1 0-15,-2-4 0 0,-3 0 0 0,1-3-2 16,1-2 1-16,5-2 0 0,-4 1 0 0,2-3-3 0,-2 1 0 16,4-2 1-16,0-1-1 0,-2 1 0 0,0-2 1 15,-3 0-2-15,-1-1 2 0,0-3-1 0,1 1 1 0,12-4 0 16,-1 2 0-16,1 0 2 0,0 2 0 0,-5 1 0 16,2 0 0-16,-2 2 0 0,-1 0 1 0,1 2 0 15,-2 0 0-15,2 0 0 0,0 1 0 0,2 3 0 16,-1 1 0-16,1 3 0 0,0 1 0 0,7 2 0 15,-2 0 0-15,0-1 0 0,2 0 0 0,-13-2 0 16,1 1 0-16,-3-2-1 0,0-2 1 0,0 0-1 16,0-2 1-16,1 0-2 0,-5-1 1 0,10-1 0 15,0-1 0-15,0 0-1 0,1 0 0 0,-1 1-1 16,-2-1 2-16,0 2-1 0,-2-1 1 0,0 1-1 0,0-1 0 16,2 2 2-16,-2 1 0 0,0 1 0 15,0 0 0-15,1 0 0 0,-1 0 0 0,9 0 0 16,0 1 0-16,-1 1 0 0,3 0 2 0,-9 0-1 15,-2-1 0-15,0 1 0 0,-1 0 1 0,-1 0 0 16,0-1 1-16,0 1 0 0,0-2 0 0,-3 0 1 0,-1 0-1 16,1-2 1-16,-1 1 0 0,-3-1-1 0,0 0 2 0,-2 0-2 15,0 1 1-15,2-1-1 0,-1 0 0 0,1 0 0 16,2 1 0-16,-1-1 0 0,1 0 1 0,-2 1-2 16,1-1 0-16,3 2 0 0,-1 0 2 0,3 0-3 15,-1 2 0-15,2-1 0 0,1 3 1 0,-1-1-2 0,2 1 2 16,2 1-1-16,-2 0 0 0,0 0-1 0,0 2 1 15,-4-2-1-15,1 2 1 0,-1 0-1 0,0-2 1 16,-1 1-1-16,-1-1 1 0,1 0-1 0,-1-2 0 16,8 3 0-16,-1-1 1 0,2-2-1 0,3 1 0 15,-6-3 0-15,-2 1 2 0,1-2-2 0,-1 0 1 16,-6 0-1-16,1 0 1 0,0-2 0 0,-1 1 0 16,7-1 0-16,-1 0 0 0,0 2-1 0,0-1 1 0,-5-1-1 15,-1 0 1-15,-1 0-1 0,0 1 0 16,-8 1 0-16,1 0 2 0,-1 0-4 0,0-2 2 0,12 0 0 15,-3 0 0-15,3 1-3 0,-1-1 0 0,-12 0-1 16,1 1 2-16,0-1-7 0,-1-2 1 16,-1 1 0-16,1-1 1 0,1 1-5 0,-1-1 1 0,1 1 0 15,0-2 0-15,1 0 3 0,-1-1 0 0,8-2 0 16,-2-1 0-16,-2 0 2 0,0 1 0 0,-13 8-1 16,11-11 2-16,-11 11 1 0,9-10 2 0,-3 3 0 15,-1 0 0-15,1-1 0 0,-1-1 1 0,3-5 0 0,-1 2 1 16,1 0 0-16,-3 1 0 0,1-2 0 15,0-3 0-15,-1 0 0 0,-1 1 1 0,-2-4 0 0,0 0 1 16,-1 0 0-16,1 0 0 0,-2 1 0 0,-2 1 2 16,1 0 0-16,-1 0 2 0,0-1-2 0,-2 1 2 0,2 0 1 15,-1-1 0-15,-1-2 1 0,0-3 0 16,2 1 2-16,0-3 1 0,-1-1 1 0,-3 0-1 0,0 0 3 16,1 0 1-16,-1 2 0 0,-1 0-1 0,1 0 0 15,1 0-1-15,-1 1 1 0,-1-1 0 0,1 0-4 16,0-1 0-16,1 3 1 0,1-1-1 0,0 3-4 15,3-5 2-15,-3-1-1 0,-2 0 1 0,1 1-1 16,-3-3-1-16,3 2 1 0,1-2 1 0,2 1 1 0,0-1 0 16,0 0 0-16,0 0 1 0,1 1-1 0,-3-3 1 15,0 6-1-15,0-4 1 0,3 4-2 0,-3 0 1 16,2 3 0-16,0-1 0 0,2-1-4 0,0 1 2 16,0-1 0-16,2 1 0 0,0-1-5 0,0 1 1 0,1-1-1 15,-1 1 2-15,2-1-3 0,-2 1 0 0,0-3 0 16,0 1 0-16,-1-2-1 0,1 0 0 0,0 9 0 15,0-2 1-15,0 2-1 0,2-1 0 0,-3 3 0 16,1-1 0-16,0 2-1 0,0-1 1 0,0-4 0 16,0-2 0-16,0 0-1 0,0 0 1 0,-2-1 0 15,0-2 0-15,0 0-1 0,-2-2 1 0,2-4-1 16,0 1 1-16,0-2-1 0,0-1 1 0,0 5-1 16,-2-3 1-16,0 3-1 0,-2 1-1 0,2 5 1 15,0 0 0-15,2 2 0 0,0 2 0 0,0 8 0 16,0 0 1-16,2 1-2 0,0 1 1 0,0 0-1 15,0 0 1-15,-2 0 0 0,0 0 0 0,0 7 0 16,0-10 0-16,0 10-1 0,0-11 0 0,0 11 0 0,0-10 1 16,0 10-1-16,-2-10 1 0,2 10 0 0,-4-11-1 15,4 11 1-15,-3-12 0 0,3 12 0 0,-6-10 1 0,6 10-1 16,-7-11 1-16,7 11 0 0,-8-10 0 0,8 10-1 16,-11-10 1-16,0 1 0 0,0 0 0 0,-2 2 0 15,-1 1 0-15,5 2 0 0,0 1 0 0,0 3 0 16,-1-2 0-16,-5 0 0 0,-1 0 0 0,1 4 0 15,0 0 0-15,-2 0 0 0,0-1 1 0,0 3 2 0,1-1 2 16,-1 1-2-16,-2-1 2 0,1 1-4 0,-1-1 1 16,0 1-1-16,1-1 1 0,-1 2-2 0,0-3 2 15,1 1-1-15,-1 1 0 0,1 1-1 0,-1 0 0 16,-2 2 0-16,1-2 1 0,-1-1-1 0,1-1 0 0,3 1 0 16,0-3 0-16,1 1 0 0,-1 0 0 15,-4 0 0-15,3-1 0 0,-3-1 0 0,1 0 0 16,3 0 0-16,0-1 0 0,0-1 0 0,1 0 0 15,-5 0 0-15,1-1 1 0,-1 1 0 0,1-1 0 0,-1 1 0 16,1 0 0-16,-1 1 2 0,1 1-1 0,1-2 0 16,0 0 2-16,1 0-3 0,-1 1 0 0,-1-1 0 15,-3-1 1-15,1-1-2 0,0 1 1 0,1-1 0 16,1 1 1-16,-1-1-2 0,1 4 1 0,-1-3-1 16,-1 1 1-16,-1 0 0 0,1 1 0 0,-2-3 0 15,-2 1 0-15,0-1 2 0,0-1-1 0,3 0 0 16,1 0 0-16,-1 3 2 0,1-2-1 0,0 1 0 15,-2-1 1-15,-1 1-1 0,1 0 0 0,4 3 1 0,-1-4-1 16,2 1-1-16,1-1 2 0,-1 2-1 0,1 1 1 16,-3-1-2-16,1 0 0 0,12 1 0 0,-3 1 2 15,2 0-4-15,-1 0 1 0,-12 0 0 0,1 0 0 0,1 0-1 16,-1 0 0-16,1 0 0 0,-1 0 1 0,1 1-1 16,-1-1 0-16,5 0 0 0,-1 0 0 0,0 0 0 15,0 0 0-15,1 0 0 0,-1 0 0 0,0 0 0 16,-2 0 0-16,5 0 0 0,-1 0 0 0,0 0 0 15,0-1 0-15,0 1 0 0,0 0 1 0,0 0 0 16,0 0 1-16,0 0-1 0,0 0 1 0,1 0 1 0,-3 0 2 16,2 0-1-16,-2-2 1 0,0 0 0 15,1 0 2-15,-7 2-1 0,1 0 0 0,-1 0 2 0,1 0 1 16,5-1-1-16,1-1 1 0,-1 0-3 0,2-1-1 16,0-1 1-16,0 1 1 0,0 1-3 0,0 0 1 15,0 1-1-15,0-3 2 0,1 1-4 0,-1 1 1 0,5-2 1 16,1 3-1-16,0-1 3 0,-1 0-1 0,-8-1 1 15,-1-1 1-15,0 1-6 0,3 1 1 0,-3 0-1 16,0 2 1-16,-1 0-2 0,-1 2 0 0,3 0 0 16,-3 0 1-16,1 1-1 0,-1 1 0 0,5-1 0 15,1 0 0-15,0 3-1 0,0-1 1 0,-2 0-1 16,0 0 1-16,1 0-2 0,-3 1 0 0,4-3-1 16,-2 1 2-16,2-1-2 0,0 0 0 0,-3 1-1 15,-1-1 2-15,0 3-1 0,1-6 0 0,5 1 1 16,-6 1 0-16,4 0 1 0,0-1 0 0,-7 3 0 15,0-2 1-15,-4-1 0 0,-1 1 0 0,5 0 0 16,-2 0 0-16,2-2 0 0,-1 1 0 0,5 1 0 0,-1 0 0 16,0 1 0-16,1 1 1 0,-3-1 0 15,-1 1 0-15,-1-1 1 0,1 1 0 0,3-1 1 0,1 2-1 16,-1-3 0-16,2 1 2 0,-1-1-2 0,-1 0 1 0,1 0 0 16,-3-2 1-16,-9 0-1 0,0 0 1 0,1-2-1 15,-3-2 0-15,2 3 1 0,2-3 0 0,-2 4 1 16,1-3 0-16,4 1 1 0,1 2-1 0,2 0 1 15,-4 0 1-15,-2 0 0 0,0-2-1 0,-2 1 0 16,-2-1 1-16,4 0-2 0,0 2 2 0,4 0-1 0,-4 0 0 16,4 0 0-16,-2 0 1 0,2 0-4 0,-1 0 2 15,-1 0-2-15,2 0 1 0,-4-2-1 0,0 1-1 16,6 1 0-16,0-2 1 0,1 2-3 0,2 0 2 16,-9-2-2-16,2 0 1 0,0 1-1 0,0-1 0 15,-2 0 0-15,0 1 0 0,0-1-3 0,-1 0 1 16,-5 0 0-16,2 1 0 0,1 1-3 0,-3 0 2 15,12 0 0-15,-1 0-1 0,1 0 0 0,0-2-1 16,-1 0 1-16,1 0-1 0,-4 1 1 0,2-1 0 0,-1 0 0 16,-3 0 1-16,2-1-1 0,2 0 2 0,2-1 0 15,-1 1-1-15,1-1 1 0,0 1 0 0,-4-1 0 16,0 1-1-16,-1-2 2 0,1-1 0 0,0 1 0 16,0 0 1-16,2 0-1 0,0 0 1 0,-6-2 0 15,4 0 0-15,-4 0-1 0,4 0 0 0,-8 0 0 16,1 0 1-16,-1 2-2 0,1 0 1 0,-1 1 0 15,1 4 0-15,-1 0 0 0,1 0 1 0,5 0-1 0,-2 2 1 16,2 0-1-16,2-1 1 0,3 1 0 0,-3 2 0 16,2-1 0-16,0 1 0 0,0-1 0 0,0 0 0 15,-1 1 0-15,3-1 0 0,0-1 0 0,1 0 0 16,-3 0 0-16,1-1 0 0,3 1 0 0,-1 0 1 16,1 0-1-16,0-1 0 0,3 1 0 0,0 0 1 15,0-1-1-15,0 3 1 0,-3-4 0 0,-2 2 0 0,-1-1-1 16,1 1 0-16,3 0 0 0,-1 0 0 0,1-1-1 15,0 1 1-15,-3 0-1 0,0-1 1 0,-1 1-2 16,3 0 0-16,1 0-1 0,1-1 1 0,-1 1 0 16,0 0 0-16,8 0-1 0,0-1 2 0,0 1-1 15,0 0 1-15,-8 1 0 0,0-1 0 0,1 0 0 0,-1-1-1 16,10 1 1-16,-1 0 1 0,1 0-2 0,0-1 1 16,1 1 0-16,1 2 0 0,-1-4-3 0,1 1 1 15,7-1 0-15,-11 4-1 0,11-4-1 0,-11 3-1 16,11-3 0-16,-12 4 1 0,12-4-3 0,-13 3 1 15,6-1-1-15,0-2 2 0,-1 2-3 0,2-2 1 0,-5 0 0 16,4 1 0-16,-4 1-1 0,3 0 1 0,-7 1-1 16,0 1 1-16,1-1 2 0,-1 1-1 0,7-1 0 15,1 1 2-15,-4-1-3 0,3 2 1 0,-3-3 0 16,3 1 1-16,-3 3-2 0,4-1 1 0,-16 7-1 16,3 0 1-16,-1 2 2 0,1-4-1 0,11-5 0 15,-1 1 1-15,1-1 0 0,2 0 1 0,-1 0-1 16,1 0 1-16,-1 2-1 0,1-1 2 0,-6 4 0 15,0-1-1-15,1-1 0 0,1 1-1 0,4-4 1 16,-1 0 1-16,3 2-4 0,-5-2 1 0,-8 7 1 0,3-1-1 16,-4-1 0-16,3 1 1 0,8-6-1 15,1 0 2-15,-5 0-1 0,5 0 1 0,-2-1-1 0,1-1 2 16,1 1-1-16,-1-1 1 0,3 2 0 0,-5 1-1 16,3-1 1-16,0-2 1 0,-1 2-2 0,2-1 2 0,1 1 0 15,-4-1 0-15,9-4-1 0,-10 6 1 0,10-6 0 16,-9 4 1-16,9-4 0 0,-8 3 0 0,8-3-1 15,-5 4 1-15,5-4 0 0,-4 3 0 0,4-3 0 16,-4 4 0-16,4-4 0 0,-1 3 1 0,1-3-1 16,-6 7-1-16,0 5 1 0,1 0 1 0,3 2-1 0,-2 2 0 15,2 10 0-15,2 0 1 0,2 1-1 0,2 1 0 16,3 10 0-16,1-1-1 0,-1-1 0 0,3 2 1 16,5 31-1-16,-4-15 1 0,0-1-3 0,-2-2 2 15,2 9-1-15,-1 3 0 0,-3 2-3 0,1 3-1 16</inkml:trace>
  <inkml:trace contextRef="#ctx0" brushRef="#br0" timeOffset="83316.63">9158 15663 12 0,'-6'4'0'0,"6"-4"0"16,-2 10 0-16,2-10 0 0,8 9 0 0,-8-9 0 15,0 7 0-15,0-7 0 0,-8 7 0 0,8-7 0 16,-9 7 0-16,9-7 0 0,-5 6 0 0</inkml:trace>
  <inkml:trace contextRef="#ctx0" brushRef="#br0" timeOffset="83456.39">9001 15823 12 0,'2'1'0'0,"-2"-1"0"0,6 4 0 0,-6-4 0 15,5 3 0-15,-5-3 0 0,2 2 0 0,-2-2 0 16,-2 0 0-16,2 0 0 0,-5 0 0 0,5 0 0 15,-4 0 0-15,4 0 0 0,-2 0 0 0,2 0 0 16,0 0 0-16,0 0 0 0,0 0 0 0,0 0 2 16,0 0 1-16,0 0 1 0,0-2-1 0,0 2 14 15,0 0 0-15</inkml:trace>
  <inkml:trace contextRef="#ctx0" brushRef="#br0" timeOffset="88666.78">9942 12245 313 0,'0'0'0'0,"0"0"0"16,0-1 0-16,0 1-13 0,-1-4 2 15,1 4-1-15,-4-3 0 0,4 3 2 0,-4 0 1 16,4 0 0-16,0 0 0 0,0 0 2 0,0 0-1 0,0 0 0 15,-4 0 0-15,4 0 0 0,-2 5 1 0,2-5 1 16,0 7-1-16,0-7 1 0,0 2 2 0,0-2-2 16,0 3 2-16,0-3-1 0,0 4 2 0,0-4 0 15,0 3-1-15,0-3 1 0,0 3-1 0,0-3 1 16,0 6 1-16,0-6 0 0,0 1-1 0,0-1 1 16,6 4 0-16,-6-4 2 0,4 3 0 0,-4-3 0 15,4 4 1-15,-4-4 17 0,11 5 1 0,-11-5 0 16,15 7 0-16,-15-7 27 0,22 12 1 0,-22-12 0 0,22 12 1 15,-22-12-8-15,28 11 0 0,-28-11 1 0,28 6 0 16,-28-6-6-16,34 4 1 0,-16-2-1 0,1 1 1 0,-4-3-14 16,2 2 2-16,1 0-1 0,-5-1 1 0,0-1-4 15,0 0 0-15,0 0 0 0,4-1 2 0,-2-1-2 16,2 0 0-16,2 2 0 0,-1 0 2 0,6-3-6 16,1-1 2-16,-1-1 0 0,-4 0 0 0,-1 1-2 15,0-3 0-15,-1 2-1 0,1 0 2 0,0 2-9 16,1-6 1-16,-1 5 0 0,-1-2 0 0,-1-1-4 15,0 1-1-15,1 1 1 0,-4-2-1 0,0 0-3 0,3 0 0 16,-4 1 0-16,4-1 2 0,3 0-3 0,1 0 1 16,-4 2-1-16,0-1 1 0,-3 3 1 0,-1 3 2 15,1-4-2-15,0 1 1 0,-1 1 3 0,-3 2-1 16,5-3 1-16,3 1 1 0,-3 2 3 0,2 2 1 16,2 1 0-16,-1-1 0 0,1 0-5 0,0 3 1 0,-1-2-2 15,-5 1 2-15,-5-2-5 0,-1 1 1 0,2-3-1 16,-3 2 0-16,7-1-1 0,0 1 1 0,0 0 0 15,0 0 0-15,-2-2-1 0,-3 0 1 0,3 0-1 16,-4 0 2-16,5-2 1 0,-1 0 1 0,-2 2-1 16,2 0 1-16,2-2 2 0,4 1 1 0,-4 1 0 15,-2 0 1-15,2 0-2 0,-3 0 1 0,-1 0-2 16,0 0 2-16,1 0-1 0,-5 0 0 0,3 0-1 16,-1 0 1-16,4 1-2 0,-3 3 0 0,3-1 1 0,0 1 0 15,-2-1 0-15,3 1 1 0,-1-1 0 16,-2-1-1-16,2 0 1 0,2-1 1 0,0 3-1 15,-3-4 1-15,-3 2-5 0,-1-1 1 0,-6-1 1 0,11 6-1 16,-11-6 1-16,13 1-1 0,-7-1 1 16,1 0 1-16,-7 0-1 0,13 0 2 0,-5-1-1 0,-3 1 0 15,-5 0 1-15,11-6 0 0,-11 6-1 0,11-3 2 0,-11 3 0 16,14-5 0-16,-14 5 0 0,9-7 0 0,0 3 0 16,-3 1-1-16,-6 3 1 0,13-9 1 0,-13 9-2 15,9-10 1-15,-9 10 0 0,11-11 0 0,-11 11-2 16,8-5 1-16,-8 5 0 0,5-3-1 0,-5 3 0 15,10-4 1-15,-10 4-2 0,3-3 2 0,-3 3-3 0,10-2 0 16,-10 2-1-16,5-5 2 0,-5 5-2 0,8-2 2 16,-8 2-2-16,7-2 2 0,-7 2-2 0,6 0 1 15,-6 0 0-15,7-3 0 0,-7 3 1 0,10-5-1 16,-10 5 1-16,7-4-1 0,0 4 1 0,1-3-1 16,-8 3 1-16,11-4 0 0,-11 4 1 0,11-3 0 15,-11 3-1-15,8-2 1 0,-8 2-3 0,3-5 1 0,-3 5-1 16,4-3 0-16,-4 3-2 0,9-9 0 15,-9 9 1-15,2-7 0 0,-2 7-1 0,8-9 0 0,-8 9 0 16,5-8 0-16,-5 8-1 0,4-12 1 0,-4 12 1 16,6-9-1-16,-6 9 0 0,2-9 0 0,-2 9 0 15,1-7 0-15,-1 7 0 0,0-3 2 0,0 3-2 16,0-4 1-16,0 4 2 0,0-3 1 0,0 3-1 16,0-3 1-16,0 3 1 0,0-4-1 0,0 4 1 15,-1-7 0-15,1 7 3 0,0-8 0 0,0-1 0 16,0 0 1-16,0-5-3 0,0 2 1 0,1-2 0 0,3 1 0 15,2-5-3-15,1 3 1 0,-1-3 0 0,-1 6 0 16,-5 0 0-16,2 0 1 0,2-4-2 0,-4 3 2 16,0 0 0-16,0 1 0 0,0-1-1 0,0-1 1 0,0 0-3 15,0 2 1-15,-4-4-1 0,2 2 1 0,2-3 1 16,-5 1 0-16,5 4 0 0,-4 0 1 16,2 0-2-16,2 0 1 0,-2-2-1 0,2 2 2 15,-3 0-2-15,1 0-1 0,2-2 1 0,-4 0 0 0,2 0-2 16,2 2 0-16,-4-3 0 0,4 1 1 0,0 2-3 15,0-1 1-15,4 0 0 0,-4 1 0 0,0 1 1 16,0-1 0-16,0 2 0 0,0-2 1 0,0-1-1 0,-4 1 2 16,3-3-2-16,-1-1 2 0,-2-1-1 15,2 0 2-15,-2-2-1 0,3-2 1 0,1 0-2 0,0 0 1 16,1 0-1-16,3 1 2 0,2 1-3 0,-3 0 2 16,1 3-2-16,2 2 2 0,-4-1-3 0,1 1 0 15,-1 3 0-15,0 1 2 0,2 1-3 0,-4 2 1 0,0-3 0 16,2 0 1-16,1 1-2 0,-3-1 0 0,2 3 0 15,2 0 1-15,-4 0-2 0,0 2 1 0,0 5 0 16,0-12 1-16,0 12-2 0,0-7 1 0,0 7-1 16,0-7 1-16,0 7-1 0,0-7 0 0,0 7 0 15,-4-5 1-15,4 5-1 0,-2-4 0 16,2 4 0-16,-5-5 0 0,5 5 0 0,-8-4 0 0,8 4 0 16,-5-3 0-16,5 3-1 0,-13-5 1 0,13 5 0 15,-11-2 0-15,11 2-1 0,-12 0 0 0,1 2-1 0,2 0 2 16,-4 1-1-16,-2-3 0 0,6 2 0 15,-4 1 0-15,1 1-2 0,5-1-1 0,-4 1 1 16,3-1-1-16,-3 2-2 0,0-3 0 0,0 1 1 0,1 1-1 16,-3-1-1-16,2 1 2 0,0 1-2 0,0-3 1 15,2 1-1-15,-5 1 2 0,-4 1-2 0,-1-2 2 16,-3 1-2-16,1-2 1 0,8-1 1 0,-2-1-1 0,2 0 4 16,0 0 1-16,-5 0-1 0,3 0 1 0,-2-1 0 15,0-1 1-15,-1 2-1 0,-1 0 1 0,-2 0 0 16,1 0 0-16,-4 2 0 0,0-1 0 0,-1 1 0 15,1 0 0-15,5-1 0 0,1 3 0 0,-1-4 0 0,1 2 0 16,-1-1 0-16,0 1 0 0,1 2 0 0,-1-4 0 16,0 1 0-16,1 1 0 0,3 0 0 0,-4-1 0 15,1 1 0-15,1 2 0 0,0-4 0 0,2 0 0 16,-9 0 0-16,3 0 1 0,-1 1-1 0,-2-1 0 16,3 0 0-16,3 0 0 0,-5 0 0 0,3 0 0 15,-4 0 0-15,-2 0 0 0,-1 2-1 0,0 0 1 16,-1-2 0-16,0 0 0 0,0 0-1 0,0 0 0 15,9-2 0-15,-1 0 1 0,1 1-1 0,2-3 0 16,8 2-1-16,0 1 1 0,-1-1-1 0,-1 0 1 0,-8 1-1 16,3 1 1-16,1 0-2 0,-2 0 1 0,2 0 0 15,0 0 0-15,0 1-2 0,2 1 2 0,-5 1 0 16,1 3-1-16,2-3 0 0,-4 2 0 0,14-1-1 16,-6-1 2-16,3 2-3 0,-3-3 0 0,-2 5 1 15,-4-2-1-15,2 2-1 0,2-5 2 0,-4 1-2 16,4 1 2-16,-3-1-2 0,1-1 1 0,5 0-1 15,1-2 2-15,0 0-2 0,-1 0 1 0,-3 0 0 0,2 0 0 16,0 0 1-16,0 0-1 0,-8 0 1 0,4-2 0 16,-3 0 0-16,1 2 1 0,8 0-2 0,-1 0 2 15,1-3-1-15,0 1 1 0,1 2 0 0,1-2-1 16,1 2 1-16,-1-1 0 0,7 1-1 0,-6 0 1 16,6 0 1-16,-9 0-1 0,9 0 1 0,-4 0 0 15,4 0 0-15,-9 0 0 0,9 0 1 0,-8 0 0 16,8 0 0-16,-7 0 0 0,7 0 0 0,-6 0 0 15,6 0 0-15,-7 0 0 0,7 0-1 0,-10 0 1 0,10 0 0 16,-7 0 0-16,7 0 0 0,-2 0 0 0,2 0 0 16,-5 0 0-16,5 0-1 0,-4 0 1 0,4 0 0 0,-2 0 0 15,2 0 0-15,-6 3 0 0,6-3 0 0,-2 5 0 16,2-5-1-16,-5 2 1 0,5-2-1 0,-4 3 1 16,4-3-1-16,-2 4 1 0,2-4-2 0,-5 5 2 15,5-5 0-15,-2 11 0 0,2-3-1 0,0-3-1 16,0 2 1-16,0 4 1 0,0-1-1 0,0 0 0 15,0 6-1-15,2 0 1 0,0-4-1 0,1 2-1 16,-3-8 1-16,2 3 0 0,2-4-3 0,-4 2 0 0,2 2 1 16,1 0 0-16,-1 1-1 0,4 0-1 0,0 8 0 15,-1 1 2-15,3-4-1 0,-3 3 0 0,1-5 1 16,-3 1 0-16,1 0 0 0,2 0-1 0,-6-5 0 16,2-3 2-16,1 3-1 0,-3 0 1 0,2 1-1 15,0 1 2-15,2-1 0 0,-4 0 0 0,2 1 0 16,1-3 1-16,-3-1 1 0,2 2 0 0,2-2-1 15,-4 0 1-15,2 0 0 0,-2 1 1 0,0-8-1 16,2 9 1-16,-2-9-1 0,0 12 1 0,0-12 0 16,0 9 0-16,0-9 0 0,3 12 0 0,-3-12 0 15,0 9 0-15,0-9 0 0,2 8 0 0,-2-8 0 0,4 12 0 16,-4-5 0-16,0 0 0 0,0 0 0 0,0 2 1 0,0-1-1 16,0-1 0-16,2 2 0 0,2 0 1 0,-4 1-1 15,1 0 1-15,1-1-1 0,2 0 1 0,-4-2-1 16,2 1 2-16,2-1-2 0,-4 2 1 0,2-4-1 15,-2 2 1-15,3 2-1 0,-3-4 1 0,0 2-1 16,0 1 1-16,2-2 0 0,-2 0 0 0,2 0-1 0,-2 1 1 16,0 1 1-16,0-3-1 0,0 2-1 0,0 2 1 15,0-9-1-15,0 9 1 0,0-9-1 0,0 10 0 16,0-10 0-16,0 10 1 0,0-10-1 0,4 11 0 16,-4-11 0-16,0 10 1 0,0-10-1 0,0 11 1 15,0-11-1-15,0 10 1 0,0-10-1 0,0 10 0 16,0-10 0-16,0 11 0 0,0-11 0 0,-6 10 2 15,6-10-2-15,-2 11 1 0,2-11-1 0,-5 10 1 16,5-10-1-16,-4 10 1 0,4-10-1 0,-2 11 1 0,2-11 0 16,-6 8 0-16,6-8 0 0,-1 6 1 0,1-6-1 15,-6 6 0-15,6-6 0 0,-4 9 0 0,4-9 0 16,-2 4 0-16,2-4 0 0,-3 6 2 0,3-6-1 16,-2 4 0-16,2-4-1 0,-2 3 0 0,2-3 0 15,-4 4 2-15,4-4-2 0,-2 3 0 0,2-3 0 16,-3 4 0-16,3-4-1 0,-2 5 1 0,2-5-1 15,0 2 1-15,0-2-1 0,-6 1 0 0</inkml:trace>
  <inkml:trace contextRef="#ctx0" brushRef="#br0" timeOffset="92917.11">9624 11695 690 0,'-4'-2'0'0,"4"2"0"0,0 2 0 0,0-2 18 0,0 2 0 0,0-2 0 0,-2 0-1 16,2 0-1-16,-2 0 0 0,2 0 0 15,-11 0-1-15,11 0-3 0,-19 0 0 0,19 0-1 0,-26 0 1 16,26 0-4-16,-29 5 0 0,29-5 0 0,-38 5 0 16,20-5 0-16,-1-1 0 0,2-1-1 0,2 0 1 15,2 2 5-15,2 0 0 0,-6-2-1 0,2-1 2 16,2-1-3-16,-3-1 0 0,3-2 1 0,-6 0-1 0,0 0-2 15,1-6 1-15,-1 0-1 0,2 1 1 0,2 0-2 16,2 0 0-16,2 0 0 0,-2 3 0 0,0-1 6 16,-2 1 1-16,2-3-1 0,-2 0 1 0,2-2 7 15,-5 0 1-15,3-1-1 0,5-1 0 0,-1-1 2 0,4 1 0 16,1-1-1-16,-5 0 1 0,4 1-3 0,-5-3 2 16,5 0-1-16,-6 0 0 0,2 2-1 0,-1-4 0 15,3 2-1-15,-2-2 1 0,-2 0-5 0,0 2 0 16,2 0 0-16,-6-1 0 0,2-1-3 0,2 0-1 15,-4-3 0-15,4 0 1 0,-4-2-5 0,3-2 1 16,-3 2-2-16,4-5 2 0,2 1-2 0,1-1 0 16,-5 0 0-16,2 2 1 0,4-6 2 0,-6 2 0 0,0 0 0 15,2 0 1-15,-4 1 5 0,2-1-1 0,0 0 1 16,1-2 0-16,-5 4 0 0,0-2-1 0,1 0 1 16,-1 0 0-16,-3 1-3 0,1-1 2 0,1-2-2 15,1 2 2-15,-3 2-8 0,1 2-1 0,3 1 1 16,-5-3 0-16,3 0-2 0,1-1 2 0,-1 1 0 15,-3 2 0-15,3-4-2 0,1 4 1 0,2-4-1 16,2 0 1-16,-1-4 1 0,3 1-1 0,-4 2 1 16,2-5 1-16,4 5-5 0,-2 3 1 0,0 0-1 15,0-1 1-15,-4 5-3 0,4-6 1 0,-4 3-1 0,2 3 1 16,4 1-2-16,-2 2 1 0,2-4-1 0,-2 5 2 16,0 1-2-16,0 3 1 0,1 0 0 0,5-2 0 15,-4 4-1-15,0-4 0 0,3 0 0 0,-3 4 1 16,4 1-1-16,-6-4 0 0,5 2 0 15,-1 3 1-15,1-6-1 0,1 2 1 0,1 2-1 0,1 3 1 0,-1 2-1 16,4-1 2-16,2 1-1 0,-5-3 0 0,-3 1 1 16,-1 2 0-16,1-4 0 0,-3 4 1 0,4-2 1 15,-4 2 2-15,3 0-2 0,6 5 2 0,2 7-2 16,-5-10 1-16,5 10-1 0,-4-11 2 0,4 11-3 0,0-5 1 16,0 5-1-16,-2 0 2 0,2 0-4 0,0-7 1 15,0 7-1-15,-4-1 1 0,4 1-2 0,0 0 0 16,0 0 0-16,-2-4 1 0,2 4-1 0,0-5 0 15,0 5 0-15,0-4 0 0,0 4 0 0,0 0 0 16,0 0 0-16,0 0 0 0,0 0-1 0,0-3 1 16,0 3 0-16,0-2 0 0,0 2-1 0,0 0 1 0,0 0-1 15,0-2 1-15,0 2-1 0,0 0 1 0,0 0 0 16,0 0 0-16,0 0-1 0,-1 0 1 0,1 0 0 16,-6 2 0-16,6-2-1 0,-6 14 1 0,1-5 0 15,-3 6 0-15,-1 3-1 0,2 6 1 0,-1-3-2 16,3-6 2-16,-3 2-1 0,-1-1 1 0,5 1-1 15,-1-5 1-15,-1 1-1 0,6-3 0 0,0 0 0 16,0 1 1-16,0-1-2 0,0 2 0 0,0 0 1 16,0-1 0-16,-6-1-2 0,4-1 1 0,-3-1-1 15,5 1 1-15,-4 0-1 0,2-1 1 0,2-1-1 0,0-2 1 16,0-5 1-16,-3 11 0 0,3-11 0 0,-2 7 1 16,2-7-1-16,0 3-1 0,0-3 1 0,-6 4 1 15,6-4-1-15,0 3 1 0,0-3-1 0,-2 2 1 0,2-2-1 16,-5 0 1-16,5 0 0 0,-4-2 0 15,4 2 0-15,-4-3 0 0,4 3 0 0,-11-9 0 0,5 0 0 16,-1-3 0-16,-4 0 0 0,3-5 0 0,-1-2 0 16,2-2 0-16,-1 0 0 0,-3 4 0 0,3 0 2 15,3 3 0-15,-1 3 1 0,1-1-1 0,-1 0 1 16,4 4 2-16,0 1-2 0,-1 1 2 0,1-2-1 16,-4-4 1-16,2 5-1 0,1-2 2 0,-3 4 0 0,1-2 1 15,5 7 0-15,-6-10 1 0,6 10-3 0,0-7 1 16,0 7 0-16,-6-5 0 0,6 5 0 0,-1 0 0 15,1 0-1-15,0 0 1 0,0 0-2 0,0 0 1 16,0 0-1-16,0 0 1 0,0 0-3 0,0 0 1 16,0 0 0-16,0 0 0 0,0 0-2 0,0 0 0 15,0 0 0-15,5-4 0 0,-5 4-1 0,4-3 0 16,-4 3 0-16,15-7 2 0,-8 5-4 0,-1-3 2 0,3 1 0 16,0 1 0-16,1-4-1 0,-1 2 0 0,4-4 0 15,-5 0 1-15,3-3-1 0,2 0 0 0,-6 0 0 16,4 0 1-16,-3 0-1 0,3 0-1 0,-5 1 1 15,1 1 1-15,-1 0-1 0,-1-1 1 0,-3 1-1 16,2-1 1-16,-4 1-1 0,2 0 1 0,3-1 0 16,-5 1 0-16,6 1-1 0,-6-3 1 0,2 3 0 15,2 1 0-15,-4-3-1 0,1 3 1 0,-1 8 0 16,6-12 0-16,-6 12-1 0,2-11 1 0,-2 11-2 16,5-10 2-16,-5 10-1 0,10-10 0 0,-3 6 0 15,-1-3 1-15,1 2-1 0,4 1 0 0,2 1 0 16,2 1 1-16,2-1-1 0,0 3 1 0,-2 0 0 15,2 3 0-15,-3-3 0 0,3 4 0 0,4 1 0 0,1 0 0 16,-1 2 0-16,3 0 0 0,-11 0 0 0,4 0 0 0,-4 0 0 16,0 0 0-16,0 0 0 0,-2-4 0 0,2 2 0 15,-2 0 0-15,-2 2 0 0,3 0 0 0,1 2 0 16,-2-4 0-16,-4-1 0 0,3 1 0 0,-3 2-1 0,-1-4-1 16,-6-3 1-16,9 7 1 0,-9-7-1 0,9 7 0 15,-9-7 0-15,10 7 1 0,-10-7-1 0,11 9 0 16,-11-9 0-16,11 8-1 0,-11-8 1 0,7 9 1 15,-7-9 0-15,12 9 0 0,-12-9 0 0,7 10 0 16,-7-10 0-16,8 7 0 0,-8-7 0 0,3 10 0 16,-3-10 0-16,6 5 1 0,-6-5 1 0,0 7-1 0,0-7 0 15,0 9 0-15,0-9 0 0,0 9 0 16,0-9 0-16,0 8 2 0,0-8-2 0,-4 12 0 0,2-6 0 16,-3 1 1-16,-1 1-2 0,4 1 0 15,-11 6 0-15,-2-1 1 0,0 2-1 0,-1-4 0 0,1 0 0 16,2 0 1-16,-4 0-1 0,4 0 0 0,-4-1 0 15,2 1 0-15,2 0-1 0,-4 0 1 0,-1 2 0 16,-1 0 0-16,0 0 0 0,1 1 0 0,1-4 0 16,-2 1 0-16,5 0 0 0,-5 0 0 0,6-3 0 15,2-1 1-15,-2 3 0 0,0-3 2 0,13-8-2 16,-12 5 1-16,12-5 0 0,-11 7 2 0,11-7-1 16,-9 4 0-16,9-4 3 0,-11 5 0 0,11-5-1 0,-8 4 1 15,8-4-2-15,-9 1 2 0,9-1-2 0,-8 4 2 16,8-4-3-16,-7 3 1 0,7-3-1 0,-6 4 1 15,6-4-2-15,-3 3 1 0,3-3-1 0,-2 5 2 0,2-5-4 16,-6 0 0-16,6 0 0 0,-2 0 1 0,2 0-2 16,-5 0 1-16,5 0 0 0,-4 0 0 15,4 0-1-15,-2 0 0 0,2 0-1 0,-2 0 1 0,2 0 0 16,-3 0 0-16,3 0 0 0,0 0 0 0,0 0 0 16,0 0 1-16,0 0-1 0,0 0 1 0,0 0-2 15,0 0 2-15,0 0 0 0,-2 0 0 0,2 0 0 16,-6-7 0-16,1-6 0 0,-3-3 0 0,3 0 0 15,-3-1 0-15,-1 0 0 0,3-2 2 0,-1 1-2 0,-1 1 1 16,-3 0 0-16,4 1 0 0,-5-3 0 0,5 2 1 16,0 3-1-16,-5-2 2 0,5 3-1 0,-4-1 0 15,5 0 0-15,-5 2 1 0,4-2-1 0,-1 2 0 16,2 5 0-16,1 0 1 0,3 0-1 0,-4 0 1 0,1-1-1 16,-1 1 2-16,-1 1-2 0,1-2 0 0,6 8 1 15,-5-11-1-15,5 11-1 0,-8-10 0 0,8 10 0 16,-5-7 0-16,5 7-1 0,-4-5 0 0,4 5 0 15,-2-5 1-15,2 5-1 0,-6-4 0 0,6 4 0 16,0-3 0-16,0 3 0 0,0 0 0 0,0 0 0 16,0 0 0-16,0 0-1 0,0 0 0 0,0 0 0 15,0 0 1-15,0 0-2 0,4 3 0 0,4 6-1 16,3 0 1-16,-2 3 0 0,4-4 1 0,4 4-2 16,-4 1 2-16,4-5-2 0,-4 4 0 0,0 0-1 15,0 1 1-15,0-3 1 0,0 4-1 0,2 0 1 0,-6 1 1 16,2-3 1-16,1 2 0 0,-12-14 0 15,9 9 0-15,-9-9 0 0,11 10 0 0,-11-10 0 0,7 9 0 16,-7-9 1-16,10 8 0 0,-10-8 0 0,2 6 2 16,-2-6-1-16,5 7 1 0,-5-7 1 0,2 1-1 0,-2-1 0 15,4 4 2-15,-4-4-2 0,2 3 2 0,-2-3-1 16,0 4 1-16,0-4-1 0,0 0 1 0,0 0-3 16,0 0 1-16,0 0 1 0,0 0-1 0,0 0-1 15,-2-2 0-15,2 2 1 0,-8-9 0 0,8 9-2 0,-15-12 1 16,1-5 1-16,-5 1-1 0,6-1-1 0,2 0 1 15,-2-1-1-15,1 3 2 0,1-2-3 0,2-1 1 16,-2-1 0-16,0 2 0 0,3-4 0 0,-3 0 1 16,4 6 0-16,-1-4 0 0,2 5-1 0,-1-3 0 15,1 10 0-15,3-2 1 0,1 0 0 0,2 1-1 0,-4 1 0 16,2 2 0-16,0-2-1 0,-3 1 0 16,5-2 0-16,-4 1 1 0,2 2-1 0,2-4 0 0,0 9 0 15,-5-10 0-15,5 10 0 0,-2-11 0 16,2 11 0-16,-6-10 0 0,6 10 0 0,-4-10 0 0,4 10 0 15,-1-7 0-15,1 7-1 0,-6-6 1 0,6 6 0 16,0-8 0-16,0 8-1 0,0-4 1 0,0 4 0 16,0-3 0-16,0 3-1 0,0-4 1 0,0 4 0 15,0-1 0-15,0 1-1 0,0-4 1 0,0 4 0 16,7-7 0-16,3 7-3 0,-3 0 2 0,17 4 0 16,-5-1 0-16,0 2-2 0,-1 2-1 0,1-2 1 0,-4 2 1 15,2 2 0-15,-4-4 1 0,5 2 0 0,-6 2 0 16,6-4 0-16,-5 2 1 0,2 2 0 0,2-4 0 15,-4 2 0-15,4 0 0 0,-4 0 0 0,0-1 0 0,-2-2 0 16,2 1 0-16,6 0 0 0,-4 2 0 0,1 0 0 16,3 0 0-16,-2-2 0 0,-4 0 0 0,2 4-1 15,-2-5 1-15,-4-1 0 0,-2 2 0 0,1-3-1 16,3 1 1-16,-5 1-1 0,1-1 1 0,1 1 0 16,1 1 0-16,-2-3 0 0,-1 1 0 0,-6-3 0 15,11 7 0-15,-11-7 0 0,8 4 0 0,-8-4 0 16,5 5 0-16,-5-5 0 0,6 3 1 0,-6-3 0 15,2 2 0-15,-2-2 0 0,5 0 0 0,-5 0 0 0,2 0 2 16,-2 0-2-16,0 0 1 0,0 0 0 0,0 0 0 16,0 0 1-16,0 3-1 0,0-3 1 0,-2 4 1 15,2-4-1-15,-7 9 0 0,-3-6 2 0,3-3-1 16,-12 5 1-16,1 0-1 0,1 1 0 0,2-1-1 16,-2 0 0-16,2 2 1 0,2-4-2 0,-3 4 1 0,-1 4 0 15,2-3 0-15,-2 1-1 0,2 3 0 0,-3 0 1 16,1 2-1-16,4 2 0 0,-4-1 0 0,10-6 1 15,-1-4 0-15,2 2-3 0,-1 2 0 0,7-9 0 16,-11 7 1-16,11-7-1 0,-11 6 0 0,11-6 0 16,-8 7 0-16,8-7-1 0,-5 4 1 0,5-4 0 15,-2 2 0-15,2-2-1 0,-6 3 0 0,6-3 0 16,-4 3 0-16,4-3-2 0,-1 4 2 0,1-4 0 16,0 0 0-16,0 0-2 0,0 0 0 0,0 0 1 0,0 5 0 15,0-5 1-15,11 0 1 0,7-5-1 0,-3 1 1 16,2-2 0-16,-2 0 0 0,4-2 0 15,-3-1 0-15,3 0 0 0,0 2 0 0,-8-1 0 0,2-1 0 16,0-1 0-16,-2 1 0 0,-11 9 0 0,9-9 1 16,-9 9-1-16,12-8 0 0,-12 8 0 0,11-9 1 0,-11 9-1 15,13-7 1-15,-13 7-1 0,5-1 1 0,-5 1-1 16,8-4 1-16,-8 4-1 0,5-5 1 0,-5 5-1 16,2-4 1-16,-2 4-1 0,0 0 2 0,0 0-2 15,-2 0 0-15,-11 9 0 0,-3 0 1 0,-3 6-1 0,-1 3 0 16,-3 1 0-16,3 0 1 0,1 0-1 0,0-4 0 15,8-4 0-15,4 1 0 0,-4 0 0 0,3 0 0 16,8-12 0-16,-7 5 0 0,7-5 0 0,-6 7 0 16,6-7 0-16,-6 5 1 0,6-5-1 0,-1 4 1 15,1-4-1-15,-6 3 1 0,6-3-1 0,0 4 0 16,0-4 0-16,0 0 0 0,0 0 0 0,0 0 0 16,0 0 0-16,0-2 0 0,0 2 0 0,9-10 0 15,8-6 0-15,2-3 0 0,-6 2 0 0,0 3 0 16,-8 5 0-16,1 2 1 0,0 2-1 0,-1-2 0 15,-5 7 0-15,8-9 0 0,-8 9 0 0,7-12 0 0,-7 12 0 16,4-5 0-16,-4 5 0 0,5-7 0 0,-5 7 0 16,2-3 0-16,-2 3 0 0,6-2 0 0,-6 2 0 15,0 0 0-15,0 0 0 0,0 4 0 0,0 21 0 16,-6 0 0-16,-1 4 0 0,-4 1 0 0,3-3 0 16,-1-1 0-16,0-2-1 0,-1 1 1 0,8-17-1 15,-3-1 1-15,3 2 0 0,2 0 0 0,0-9 0 0,-6 10 0 16,6-10 0-16,-3 7 0 0,3-7 0 15,0 5 0-15,0-5 0 0,0 3 0 0,0-3 0 0,0 4 0 16,0-4 0-16,0 3 0 0,0-3 0 0,0 0 0 16,0 0 0-16,0-7 0 0,0-8 0 0,0-2 0 15,0-1 0-15,0 1 0 0,-2 1 0 0,2 1 0 16,-6 1 0-16,4-3 0 0,-3-2 0 0,-3 1 1 16,-1-2-1-16,1 1 1 0,1 1 0 0,-2 3 1 0,-1-3-1 15,1 1 0-15,7 8 0 0,-5 1 0 16,1 1 0-16,1-2 0 0,-3-3 0 0,-3-2 2 0,4 4-2 15,-3 1 0-15,10 9 0 0,-9-12 0 0,9 12 0 16,-9-9 0-16,9 9 1 0,-8-8-1 0,8 8-1 16,-7-7 1-16,7 7-1 0,-4-4 1 0,4 4-1 0,-2-1 0 15,2 1 0-15,-6-6 1 0,6 6-1 0,-1-3 0 16,1 3 0-16,0 0 1 0,0 0-1 0,0 0 0 16,0 0 0-16,0 0 1 0,0 0-1 0,7 3 0 15,-1 3 0-15,1-1 1 0,4 2-1 0,-3-4 0 0,9 8 0 16,-4-1 2-16,0-1-2 0,0-1 0 0,-13-8 0 15,11 12 1-15,-11-12-1 0,13 9 1 0,-13-9-1 16,11 12 1-16,-11-12-1 0,9 9 1 0,-9-9 0 16,10 7 0-16,-10-7-1 0,7 7 1 0,-7-7-1 15,6 3 1-15,-6-3-1 0,5 4 0 0,-5-4 0 16,6 3 2-16,-6-3-2 0,2 4 1 0,-2-4-1 16,0 0 1-16,0 0-1 0,0 0 1 0,0 0-1 15,0 0 1-15,0 0-1 0,0-2 1 0,0-9 0 0,-6 1 0 16,1-2 1-16,-3-2-1 0,6 5 0 15,-3 1 0-15,-1-1 1 0,0 2 0 0,5-1 1 0,-5-1 0 16,2 0-1-16,2 2 1 0,2 7-1 0,-7-8 1 16,7 8-1-16,-9-12 1 0,9 12-1 15,-2-7 0-15,2 7-1 0,-6-7 2 0,6 7-2 0,-2-4 1 0,2 4-2 16,0-3 1-16,0 3-1 0,0 0 1 0,0 0-1 16,0 0 0-16,0 0 0 0,2 0 0 0,-2 0 0 15,6 5 0-15,5 5 0 0,-4 1 0 0,5-1 0 16,-5 0 0-16,-7-10 0 0,11 11 0 0,-11-11 0 15,10 10 0-15,-10-10 0 0,11 11 0 0,-11-11 0 16,11 8 0-16,-11-8 0 0,7 5 0 0,-7-5 0 0,8 7 0 16,-8-7 0-16,5 4 0 0,-5-4 0 0,6 5 0 15,-6-5 0-15,2 4 0 0,-2-4 0 0,4 1 0 16,-4-1 0-16,1 0 0 0,-1 0 0 0,0 0 0 16,0 0 0-16,0 0 0 0,0 0 0 0,0 0 0 15,0 0 0-15,-1-1 0 0,1 1 0 0,-8-11 1 16,-7-3 0-16,2 2 0 0,0-3 2 0,2 1-1 15,2 2 0-15,-3-4 0 0,1 2 2 0,4 2-1 16,1 3 1-16,4 1 0 0,-3 1-2 0,1-2 2 0,2 1-2 16,-3 1 1-16,3 1-2 0,-4-2 2 0,6 8-1 15,-5-7 0-15,5 7-1 0,-2-5 0 0,2 5 0 16,-6-4 1-16,6 4-2 0,-4-5 1 0,4 5 0 16,0 0 0-16,0 0-1 0,0 0 0 0,10 5 0 15,-3 0 1-15,6 6-1 0,6 1 0 0,5 14 0 16,0-2 1-16,2 0-1 0,-5 2 0 0,22 21 0 15,-8-11 0-15,4 1 0 0,2-4 0 0</inkml:trace>
  <inkml:trace contextRef="#ctx0" brushRef="#br0" timeOffset="101435.06">28374 10174 12 0,'2'0'0'0,"-2"0"0"16,1 5 0-16,-1-5 29 0,0 7 0 0,0-7 0 15,0 0 1-15,0 0 14 0,0 0 1 0,0 0 0 16,0 0 0-16,0 0-7 0,0 0 0 0,0 0 1 15,0 0-1-15,0 0-5 0,0 0 2 0,0 0 0 16,0 0 0-16,0 0-15 0,0 4 0 0,0-4 0 16,-3 8 2-16,3-8-9 0,-4 5 2 0,4-5-1 0,-4 4 1 15,4-4-4-15,-3 3 1 0,3-3 1 0,-4 4-1 16,4-4 1-16,-4 0 0 0,4 0-1 0,-4 0 2 0,4 0 14 16,-3 0 0-16,3 0 0 0,-6 0 0 0,6 0 5 15,-13 0-1-15,13 0 1 0,-17 0 0 0,17 0 12 16,-22 0 0-16,22 0 0 0,-21 0 0 0,21 0 2 15,-14-2 1-15,14 2 0 0,-15-2 1 0,15 2-25 0,-12 0 1 16,12 0 0-16,-14-3-1 0,14 3-3 0,-15 0-1 16,15 0 0-16,-17 0 1 0,17 0-5 0,-23 0 0 15,23 0 0-15,-22 0-1 0,22 0-2 0,-18 0-1 16,18 0 0-16,-19 0 2 0,19 0-3 0,-21 5 0 0,21-5 0 16,-18 7 1-16,18-7-3 0,-19 2 0 15,19-2 0-15,-17 3 1 0,17-3-4 0,-7 4 1 16,7-4 0-16,-11 3 0 0,11-3-1 0,-6 4 1 15,6-4 0-15,-5 5 1 0,5-5-4 0,-8 0 2 16,8 0-1-16,-7 0 1 0,7 0-3 0,-6 0 1 0,6 0-1 16,-4 0 0-16,4 0 1 0,-3 0 0 15,3 0 0-15,-2 0 0 0,2 0-2 0,0 0 1 0,0 0-1 16,0 0 0-16,0 0 2 0,0 0-1 0,0 0 0 16,0 0 1-16,0 0 0 0,-2 0 1 0,2 0-1 15,-2 0 1-15,2 0-2 0,0 0 0 0,0 0 1 16,0 0-1-16,0 0-1 0,0 0 1 0,0 0-1 0,0 0 0 15,0 0-1-15,0 0 1 0,0 0-1 0,0 0 2 16,0 0-2-16,-2 0 0 0,2 0 0 0,-2 0 1 16,2 0-1-16,-2 0 1 0,2 0-1 0,-3 5 0 15,3-5 0-15,-4 7 0 0,4-7 0 0,-8 2 0 16,8-2-1-16,-13 6 1 0,13-6-1 0,-14 7 2 16,14-7-1-16,-15 6 0 0,15-6 0 0,-15 5 0 15,15-5 0-15,-21 3 1 0,21-3 1 0,-15 4-1 0,15-4 0 16,-5 1 0-16,5-1 1 0,-10 0 0 15,10 0 0-15,-13 0 1 0,13 0-1 0,-15 7 2 0,15-7-2 16,-14 4 0-16,14-4 1 0,-13 0-1 0,13 0 3 16,-15 0 0-16,15 0 0 0,-17 0 1 0,17 0-3 0,-21 0 2 15,21 0-1-15,-22 0 1 0,22 0 2 0,-19 0 0 16,19 0 0-16,-16 0-1 0,16 0-1 0,-8 3 0 16,8-3-1-16,-13 5 1 0,13-5-2 0,-15 0 2 15,15 0 0-15,-15 0-1 0,15 0 1 0,-16 0-1 0,16 0 1 16,-19-5 1-16,19 5-2 0,-17-3 1 15,17 3 0-15,-11-4-1 0,11 4 1 0,-15-3 1 0,15 3-2 16,-11-4 2-16,11 4-3 0,-13-1 2 0,13 1-1 16,-11-5 0-16,11 5-1 0,-12-4 0 0,12 4 1 15,-11-7-1-15,11 7-2 0,-5-5 0 0,5 5 1 16,-8-7 0-16,8 7-1 0,-11-10 1 0,11 10-1 16,-11-12 1-16,11 12-1 0,-9-11 1 0,9 11-1 15,-6-14 0-15,6 14-1 0,-9-15 2 0,9 15-1 16,-12-18 0-16,12 18-1 0,-9-20 1 0,9 20 0 15,-5-21 0-15,5 21-1 0,-12-21 0 0,12 21 0 0,-5-21 1 16,5 21-1-16,0-20 1 0,0 20-1 16,-2-21 0-16,2 21 0 0,0-21 0 0,0 21 0 0,0-22 0 15,0 22 0-15,2-30 1 0,2 15-1 0,-1 1 1 16,3-5 0-16,1 1 0 0,-1 1 1 0,-2-2-1 0,-3 5-1 16,-1-1 1-16,0 1 1 0,0-2-1 0,0-1-1 15,0-2 1-15,0 2 0 0,0-1 1 0,0-1-2 16,-1 0 0-16,-1 0 0 0,0 2 0 0,2 5 0 15,0-6 2-15,0 3-1 0,0-1 0 0,0 2 0 0,0 4 0 16,2 0 1-16,0-2-1 0,-1-4 1 0,1 0 1 16,0 3-1-16,0-6 0 0,-2 5 1 0,0-4-1 15,0 3 1-15,0-1 0 0,2 4-1 0,2 2 2 16,-4 10-2-16,2-11 2 0,-2 11-2 0,-2-12 2 16,2 2-1-16,0-1 1 0,2 3-3 0,-1-3 0 15,1-1 0-15,0 0 1 0,0-3-2 0,-2 2 0 16,2 1 0-16,0 0 1 0,1 2-1 0,1-1 0 15,0 1 1-15,0 0 0 0,-1-1-1 0,1 1 1 0,0-2-1 16,1 1 1-16,3 1 1 0,-1 0-1 0,3-1 0 16,1 1 2-16,2 3-2 0,0-2 1 0,-2-1 1 15,0 1-1-15,0 4-1 0,1-4 0 0,-1 3 1 16,-2 0-1-16,2-2 0 0,0 1 0 0,2 2 1 16,1-2 0-16,0 1-1 0,-1 0 1 0,4-1-1 15,-2 0 1-15,2 2-1 0,0-2 1 0,7 0-1 16,-4 1 0-16,5 1-2 0,-3 2 1 0,0-4 0 15,1 2 0-15,-1 0-1 0,0-4 0 0,-5 5 0 0,0-3 0 16,0 4-1-16,-1 1 1 0,9-1 0 0,-1 1 0 16,0 0-2-16,0 1 0 0,-7 1 0 0,2 0 0 15,-2 0-1-15,-1 0 1 0,1 0-1 0,-2 0 0 16,0 1 0-16,0 1 0 0,13 0-1 0,-2-2 1 0,2 0-1 16,-2 0 2-16,-9 0 0 0,-1-2 0 15,-1 0-1-15,0 1 1 0,-2 1 0 0,0-4 1 0,0 4-1 16,0-3-1-16,8 1 1 0,-1 0 0 0,1 1-2 15,-1 1 2-15,-10 0 0 0,1-4 0 0,-2 4 1 16,1 0 0-16,-3 0-1 0,0 0 2 0,-7 0-1 16,12 0 0-16,-12 0 0 0,9 0 1 0,-9 0-3 0,7 0 0 15,-7 0 0-15,8 0 1 0,-8 0-3 16,7 0 2-16,-7 0-2 0,8 4 2 0,-8-4-3 0,7 1 1 16,-7-1-1-16,11 4 2 0,-11-4-3 0,12 7 0 15,-5-2 1-15,-1 0 0 0,1 0 0 0,0 0 1 16,-7-5-1-16,12 13 1 0,-12-13 1 0,7 8 1 15,-7-8-1-15,8 12 2 0,-8-12-1 0,7 9 1 0,-3-2-2 16,-1 0 2-16,1 0-1 0,0 0 0 0,0 0 0 16,-1-1 1-16,1 1-3 0,-2 0 2 15,4 9 0-15,-1-1-1 0,1 3 0 0,-1-1 0 0,1 2 0 16,-2 2 0-16,-2-4-1 0,-2 2 0 0,0 0 0 16,0 0 0-16,1-3-1 0,1 1 0 0,-2-8-1 15,0 3 2-15,0-3 2 0,0 3 1 0,-2 2 0 16,2-1 0-16,2 1 0 0,0-2 2 0,0 2-1 15,0 0 1-15,0 0 0 0,0 1 0 0,1 1 0 16,1 1 0-16,2-3 0 0,-1 2 0 0,-1-8 0 16,-2 1 0-16,0 0 0 0,0-1 0 0,-1 3 0 0,1-3 0 15,0-1 0-15,0 2 0 0,0 8 0 0,-2-1 0 16,-2 1-1-16,0-3 1 0,0-5 0 0,0 1 0 16,1-1-1-16,-3-2 1 0,0 1 0 0,0 3 0 15,1-3 0-15,-1 3 0 0,-2 3 0 0,1 1 0 0,-1-3 0 16,2 2 0-16,3-7 0 0,-3 2 0 0,0-1 1 15,0 1 0-15,1 0 0 0,-1 1 1 0,2-1 0 16,0-2 0-16,0 0 0 0,0-1 1 0,1 1-2 16,-1 0 1-16,0 0-1 0,2 0 1 0,0-7-2 15,0 10 1-15,0-10 1 0,0 11-1 0,0-11-1 0,0 10 0 16,0-3 0-16,-2 2 1 0,2-4-1 0,-2 2 0 16,0-2 0-16,0 2 1 0,1 2-1 0,-1-4 0 15,0 2 0-15,0 1 0 0,0-4 0 0,0 5 0 16,0-2 0-16,2 1 0 0,0 1 0 0,0 1 0 15,0 1 0-15,0-3 1 0,0-1-1 0,0 2 1 16,0-2-1-16,0-2 1 0,0-5 0 0,0 10 1 16,0-10-1-16,0 11 1 0,0-11-2 0,0 7 1 0,0-7-1 15,0 7 1-15,0-7-1 0,0 6 0 0,0-6 0 16,0 7 1-16,0-7-1 0,-3 7 0 0,3-7 0 16,-4 9 1-16,4-9-1 0,-4 7 0 0,4-7 0 15,-4 9 0-15,4-9-1 0,-7 5 1 0,7-5-1 16,-7 7 1-16,7-7-2 0,-8 8 1 0,8-8-1 15,-13 7 0-15,6-2 0 0,-1-3 0 0,-9 5 0 16,1-2 1-16,-1 2-2 0,-2-3 2 0,-1-1 0 0,-1 2 0 16,-1-3 0-16,-1 1 1 0,1 1 0 15,0-1 0-15,-1 3 0 0,1-1 0 0,0 2 0 0,-1-4 0 16,1 1 0-16,-2 1 0 0,3-3 0 0,-3 1 1 16,0-1-1-16,0-1 1 0,1 3 0 0,-1-4 0 15,2 0 0-15,-3 2 2 0,-1-2-2 0,0 0 1 16,0 0 0-16,0 0 2 0,-2 0-2 0,0 0 1 0,-2 0 1 15,1 0 0-15,2 0 1 0,1 0-1 0,2 1 1 16,0-1-1-16,-4 6 1 0,2-5-1 0,-2 3 1 16,0-1-1-16,7 1 0 0,1-1 2 0,0 2-3 15,1 1 2-15,-3 0-2 0,-1-4 2 0,1 0-2 16,-1 0 2-16,-3 1-2 0,-2 1 2 0,0-4-2 0,1 0 1 16,4 0 0-16,1 0 0 0,1 0 0 0,1 0-1 15,-1 0 0-15,1 0 1 0,-1-4-2 0,1 2 1 16,-1-1 0-16,-1-1 0 0,0 1 1 0,-1 0 2 15,1 1-1-15,0-2 0 0,-1-1 1 0,1 2 0 16,-6-4 0-16,0 2 1 0,-2 1 0 0,0 2 0 16,8 1 0-16,-2 1 1 0,1 0 0 0,1 1 0 0,1-1 0 15,1 2-1-15,-1 2 0 0,1-1 1 0,-2 1-1 16,-3 1 1-16,3-5-6 0,-2 1 1 0,3 1-1 16,1 0 2-16,-1-2-4 0,1 0 0 0,-6 0 0 15,0 0 1-15,-2-2-1 0,0 0 0 0,-4 1 0 16,0 1 0-16,1-4-1 0,-1 4 1 0,0 0-1 15,-1-1 1-15,-1-1-3 0,1 0 2 0,-1 2 0 16,1-2 0-16,-1 2 0 0,-1-1 0 0,1 1 0 16,-1 0 0-16,1 0-1 0,1 1 1 0,7 1 0 15,0-2 0-15,-1 2 0 0,1-2 0 0,6 0 0 0,-1 0 0 16,1 0-1-16,-1 0 1 0,1 0 0 0,-1 0 1 16,1 0-1-16,-1-2 0 0,1 0 0 0,-1 1 1 0,3 1-1 15,-3-6 1-15,1 5 0 0,-1-1 0 0,3-5-1 16,-1 2 0-16,2 1-1 0,1 1 2 0,-1 1-1 15,0-1 0-15,2-4 0 0,-2 2 0 0,2-1-1 16,0-1 1-16,2 2-2 0,0-3 2 0,0 4 0 16,0-4 0-16,-2 1 0 0,1-2 1 0,-1 0 0 15,0 1 0-15,2-4 0 0,0-1 0 0,0 1 0 0,0 0 0 16,-2-2 0-16,0 2 1 0,2-3 0 16,0 1 0-16,1 0 0 0,1 0 0 0,2-3 1 0,0 1-1 15,1 1 0-15,1 1 1 0,-1-2-2 0,3 1 1 16,-3 1-1-16,1 0 1 0,1 0-1 15,1 0 0-15,-3-3 0 0,1-2 1 0,-1 2-1 0,1-4 0 16,1 2 0-16,1 0 0 0,1 3 0 0,0-5 0 16,2 2 0-16,0 0 0 0,1 4 0 0,-1-4 0 0,0-2 0 15,0 0 0-15,0 0-1 0,0 1 1 16,0 4 0-16,1 2 0 0,-1-1-1 0,0 1 1 0,0 2-1 16,0-4 1-16,0 2-1 0,2 2 0 0,0-5 0 15,-2 1 0-15,0 1-2 0,1-1 2 0,1 9 0 16,0 0 0-16,0 0-1 0,0 1-1 0,0-1 1 15,0-2 1-15,1 0-2 0,1 1-1 0,0 1 1 16,0-2 1-16,0 0-3 0,0-1 2 0,0 1-1 16,0 1 1-16,-1-1-1 0,1 0-1 0,0 2 1 0,0 2-1 15,0-3 1-15,0 1 0 0,-2 7 0 0,3-11 0 16,-3 11 1-16,4-10 0 0,-4 10-1 0,4-5 1 16,-4 5 1-16,7-9 1 0,-7 9-2 0,8-7 2 15,-8 7 0-15,7-5 1 0,-7 5 0 0,13-7 0 16,-5 5-1-16,-1 1 0 0,12-1 0 15,-2 2 0-15,1 2-2 0,1 1 2 0,1 1-1 0,-1-1 1 16,0 0-1-16,-1 3-1 0,3-3 1 0,-1-1 0 0,1 1 1 16,-1 1 0-16,8-1 0 0,-2-1-1 0,2 1 1 15,2-3 1-15,4 0 0 0,-3 0 0 0,3 0 0 16,-1 0 0-16,1 0 0 0,-1 0 0 0,1 0 0 16,1-3 0-16,-1 1 0 0,-1 0 1 0,1 1-1 0,0-4 0 15,5 1 0-15,-2-3 2 0,2 4-2 0,0 1 0 16,-2-3 0-16,1 0 1 0,-1 3-1 0,0-5 0 15,-5 2 0-15,1 0 0 0,1 1 0 0,0-5 0 16,3 3 0-16,-2 0 0 0,2-2-3 0,-1 4 2 16,-1-4-1-16,1 1 1 0,-1 1-2 0,0-2-1 15,1-1 1-15,-1 2 0 0,1 4-2 0,-1-2 2 16,-7-1-2-16,4 3 2 0,-3-1-2 0,1 1 1 0,0 1-1 16,0 2 1-16,-2 2-1 0,0 1 1 0,0 1-1 15,0-1 1-15,0 3-1 0,-2-1 2 0,-6-2-1 16,1 4 0-16,-1 2-3 0,1-6 2 0,1 2-2 15,0 1 1-15,1-3-4 0,-1 1 1 0,-3-4-1 16,1 1 1-16,1 1-1 0,-1 3 0 0,1-5 0 16,-1 2 1-16,3 0 6 0,-1-1-1 0,-5 1 1 15,0 0 0-15,-1 1 1 0,-1 1 1 0,-5-2 0 16,-1 1 1-16,2 0 0 0,0 1 0 0,6 1 0 16,-2 0 0-16,0 2-1 0,0-3 1 0,-15-4 0 0,11 5 0 15,-11-5-1-15,11 3 1 0,-11-3 0 0,9 4 0 16,-9-4-1-16,10 5 0 0,-10-5 0 0,7 2 1 15,-7-2-3-15,8 3 2 0,-8-3-1 0,3 4 1 16,-3-4-4-16,4 3 2 0</inkml:trace>
  <inkml:trace contextRef="#ctx0" brushRef="#br0" timeOffset="104716.4">25143 9560 941 0,'2'1'0'0,"-2"-1"0"0,2 2 0 0,-2-2 39 16,0 0 2-16,0 0-2 0,0 0 1 0,0 0 2 0,0 0 1 15,0 0-2-15,0 0 2 0,0 0-23 0,0 0 0 16,0 0 0-16,0 5 0 0,0-5-12 0,-4 7 1 15,4-7 0-15,-6 5 0 0,6-5-8 0,-11 7 1 16,11-7-1-16,-15 4 0 0,15-4-2 0,-20 1 1 16,20-1 0-16,-25-3 0 0,25 3-1 0,-35-9-1 15,16 1 1-15,1-3 1 0,-3-3-1 0,1 1 0 16,-1-5 0-16,-1 5 1 0,0 2 0 0,-1-1 0 16,1 0 0-16,-2-4 1 0,-1 2 10 0,-1-3 0 15,-2 2 1-15,-1-1 0 0,-3 0 16 0,-2 3 0 0,3-3 0 16,3 2 0-16,-2-1 8 0,-2 2 0 0,1 1 0 15,-1-1 0-15,2-5-4 0,0 3 1 0,0-3 0 16,3 3 0-16,2-4-7 0,1 0 0 0,0 0 0 16,0-2 1-16,-1 0-7 0,1-5 1 0,-2 5-1 15,0 1 2-15,0 4-6 0,-2-1 2 0,2 1 0 16,0-1 0-16,3 1-4 0,3-3 0 0,-2 5 1 16,-3 1 0-16,-3 2-5 0,-1-1 1 0,1 0 0 15,2 0 0-15,1 0-4 0,1 1 0 0,-4-1 0 0,-2 0-1 16,-1-2-2-16,-1 2 0 0,2 0 1 0,2 2-1 15,2-2-3-15,2-1 0 0,3 3 0 0,1-2 2 16,3 0-3-16,2-2 0 0,0 0 0 0,-1 0 1 0,1 2-1 16,0-5 0-16,0 1 0 0,-2 1 0 0,2 1-2 15,0-3 0-15,-1 1 1 0,-3 0 0 0,0 3-2 16,-1 0-1-16,-1 1 1 0,1 0 0 0,-1 4-2 16,1-1 1-16,-1 2-1 0,-1-2 1 0,-2 2-2 15,0 2 1-15,-1 0-1 0,1 2 0 0,0-3 0 16,0 5-1-16,1-1 0 0,1-5 2 0,0 2-2 15,-1-4 1-15,1 2-1 0,1 2 2 0,3-4 0 0,-3 1 1 16,3 1-1-16,1-2 2 0,4 4 0 0,2 2 0 16,-1-4 0-16,-1 1 1 0,0 3 0 0,-2 1-1 15,0 0 1-15,-1 1 0 0,-5-3 1 0,-1 4 1 16,1 0 0-16,5 0 0 0,3 0 0 0,3 4 0 0,3-4 0 16,1 1 0-16,6-1 0 0,-11 4 1 0,11-4-1 15,-11 3 1-15,11-3-1 0,-11 4 0 0,11-4 0 16,-10 5 1-16,10-5-1 0,-2 0 0 0,2 0 0 15,-5 0 1-15,5 0-1 0,-4 0 0 0,4 0 0 16,-4 0 0-16,4 0-1 0,-3 0 0 0,3 0 0 16,0 0 1-16,0 0-2 0,0 0 0 0,0 0 0 15,0 0 1-15,0 0-1 0,0 0 1 0,0 0-2 16,2 0 2-16,5-3-1 0,2 1 0 0,3-2 0 16,1 1-1-16,1-2 2 0,1-2 0 0,-2 2 0 15,0-2 0-15,2 3-1 0,2 3 1 0,0-6-2 0,-2 1 2 16,0-1-1-16,0 6 0 0,-2-4-1 15,-2 1 2-15,-2 4-1 0,-1-3 0 0,-8 3 0 0,11-7 0 16,-11 7-1-16,11-2 1 0,-11 2-2 0,7-3 2 16,-7 3 0-16,4-4 0 0,-4 4-1 0,4 0 2 0,-4 0 0 15,2 0 0-15,-2 0 0 0,0 0 1 0,0 0-1 16,0 0 1-16,0 0 0 0,-4 0 0 0,4 0 0 16,-9 0 0-16,-2 4 0 0,-6-1 0 0,-6 6 0 15,-1-1 1-15,2 1 0 0,1-2 0 0,3 2 0 0,-1-4 0 16,2 2 1-16,2 1 0 0,2-1-1 0,2 4 1 15,0-3 0-15,-2 1 1 0,-2 1-2 0,0-5 1 16,2 2 0-16,0 2 1 0,2-4-2 0,0 2 1 16,3-2-1-16,1 1 1 0,-1-3 1 15,3 0-1-15,5-3 0 0,-6 4 1 0,6-4 1 0,-4 2-1 16,4-2 0-16,-3 3 1 0,3-3-1 0,-4 0 1 16,4 0-1-16,-2 0 0 0,2 0 1 0,0 0-1 15,0 0 0-15,2-2 1 0,-2 2-1 0,13-3 1 16,-6-1-1-16,1-1 1 0,3-3-1 0,2-3 0 0,0 3 0 15,2-1 1-15,-2 0-2 0,0 1 1 0,-2 1 0 16,1 2 0-16,-3 1-2 0,0 1 1 0,-1-1-1 16,-5 2 2-16,-3 2-2 0,6-8 0 0,-6 8 0 15,4-4 1-15,-4 4-2 0,2-3 0 0,-2 3 0 16,0 0 1-16,0 0-1 0,0 0 0 0,0 0 0 16,0 0 0-16,0 0 0 0,0 0 0 0,0 0 0 15,0 0 0-15,0 0-1 0,0 0 1 0,0 0-1 0,-8 3 1 16,8-3 0-16,-9 5 0 0,9-5 0 0,-11 7 0 15,11-7 0-15,-13 9 0 0,13-9 0 0,-10 4 0 16,10-4 0-16,-7 1 0 0,7-1 0 0,-8 4 1 16,8-4-1-16,-3 3 1 0,3-3-1 0,-4 4 2 0,4-4-2 15,-4 5 0-15,4-5 0 0,-4 3 0 16,4-3 0-16,-3 2 0 0,3-2 0 0,-4 3 0 0,4-3 0 16,-4 4 0-16,4-4 0 0,-4 7 0 0,4-7 0 15,-3 5 0-15,3-5 0 0,-4 4 1 0,4-4-1 16,-4 5 0-16,4-5 0 0,-5 5 0 0,5-5 0 15,-6 7 0-15,6-7 0 0,-5 8 1 0,5-8-1 16,-6 4 0-16,6-4 0 0,-4 3 1 0,4-3 0 0,-3 6 0 16,3-6 0-16,-4 3 1 0,4-3 1 0,-4 2 0 15,4-2-1-15,0 3 2 0,0-3 0 0,0 4 1 16,0-4-1-16,0 0 2 0,0 0-1 0,0 0 2 16,0 0-1-16,0 0 0 0,0 0 1 0,0 0 1 0,0 0-1 15,13 5 1-15,-4-2 0 0,1-3-1 0,10 0 1 16,1 0 0-16,-1-3-1 0,-1-1 1 0,-1 3-2 15,1-4 2-15,-2 1-3 0,0 1-1 0,-4-3 1 16,2 3 0-16,0 3-2 0,-1-4 0 0,9 1 0 16,-3 0 1-16,3 1-2 0,-3-3 0 0,-7 3 0 15,0 0 1-15,2 2-1 0,-2 0 1 0,-2 0 0 16,1 0 0-16,-1 0 1 0,0 0 2 0,-4 0 0 16,1 0-1-16,-1 0 2 0,-1 0 0 0,-6 0-1 15,9 0 1-15,-9 0-1 0,8 0-1 0,-8 0 1 16,5 0 1-16,-5 0-2 0,4 0 1 0,-4 0 0 0,4 0-1 15,-4 0 0-15,3 0 0 0,-3 0 1 0,0 0-1 16,0 0-1-16,0 0 0 0,0 0 1 0,0 0-1 16,0 0-3-16,0 0 1 0,0 0-1 0,-5-3 0 0,5 3-1 15,-13 0 1-15,-6-4-1 0,0 3 1 16,1-3-1-16,1 1 0 0,8 1 0 0,-1 0 0 0,1 0 0 16,0 2 0-16,-1-3 0 0,1 3 0 0,0-4 0 15,0 3 1-15,-1-1-1 0,1 0 1 0,0 2-1 16,-1-3 1-16,3 3-1 0,-1-4 2 0,1 3-2 15,-1-1 1-15,8 2 0 0,-11-2 0 0,11 2-1 0,-11 0 1 16,11 0 0-16,-7 0 0 0,7 0-1 0,-8 0 0 16,8 0 0-16,-4 0 1 0,4 0-1 0,-3 0 1 15,3 0 1-15,-4 0-1 0,4 0-1 0,-4 0 0 16,4 0 0-16,0 0 0 0,0 0 0 0,0 0 0 16,0 0 0-16,4 0 0 0,-4 0-1 0,7 0 1 15,-7 0-2-15,12 0 2 0,-12 0-2 0,11 4 0 16,6 1 0-16,-3 2 0 0,1 1-2 0,0 3 1 15,2 8-1-15,-4-2 2 0,-2 7-3 0,-1-3-1 0,-3-2 0 16,1 2 2-16,-1-2-2 0,0 0 2 0,-7-19-1 16,6 12 1-16,-6-12 0 0,4 9 2 0,-4-9-1 15,3 7 1-15,-3-7-2 0,4 7 2 0,-4-7 0 16,4 7-1-16,-4-7 1 0,4 6 1 0,-4-6-1 16,3 6 1-16,-3-6 0 0,4 1-1 0,-4-1 1 15,0 4 1-15,0-4-1 0,0 3 0 0,0-3 0 0,0 0 1 16,0 0-1-16,0 0 0 0,0 0 0 0,0 0 1 15,0 0-3-15,0-3 2 0,0 3-1 0,0-12 1 16,0 7-2-16,0-4 0 0,0-8 0 0,0 1 1 16,0 4-1-16,0-4 1 0,0 2 0 0,0-1 0 15,-2-1 1-15,0 2-1 0,1-1 1 0,-1 1 0 16,0-2 0-16,-2 3 1 0,2 6-1 0,0 0 1 16,0 0 0-16,1 0 0 0,-1 0 0 0,0 2 0 0,0-4-1 15,-2 2 1-15,4 7 0 0,-3-10 0 0,3 10 0 16,-4-11 0-16,4 11 0 0,-4-5 0 15,4 5 0-15,-4-8 0 0,4 8 0 0,-3-4 0 0,3 4 0 16,-4-3 0-16,4 3 0 0,-4-4 1 0,4 4-1 16,-2-1 0-16,2 1 0 0,0 0 1 0,0 0-1 0,0 0 1 15,0 0 0-15,-3 0 0 0,3 0 1 0,0 1 0 16,-2 6 0-16,0 2 0 0,0-1 1 0,0 3-1 16,0-2 0-16,2-1 1 0,0 1 0 0,0-1-1 15,0-1 0-15,0 2 0 0,0-4 1 0,0 2-1 0,0-7 0 16,0 9 0-16,0-9-1 0,0 12 2 0,0-12-2 15,0 9 1-15,0-9 0 0,0 12 1 0,0-12-1 16,0 5 1-16,0-5-1 0,0 7 2 0,0-7-1 16,0 3 1-16,0-3-1 0,0 5 0 0,0-5 1 15,0 0-1-15,0 0-1 0,-2 4 2 0,2-4-2 16,-5 5 1-16,5-5-2 0,-8 0 2 0,1 0-1 16,-1 0 0-16,-1 0-2 0,0 0 0 0,-10-5 0 15,2 1 1-15,1 4-1 0,-1 0 0 0,8-3 0 16,-3 3 0-16,1 0-1 0,0 0 0 0,-8 0 0 15,1 3 0-15,1-3-2 0,0 2 1 0,-1 2 0 16,-1-1 1-16,0 2 0 0,1 2 1 0,8-3-1 16,1-3 1-16,0 3 0 0,-1-1 0 0,3 1 0 0,0-2 0 15,7-2 0-15,-12 3 0 0,12-3 0 0,-9 3 0 16,9-3 0-16,-7 4 0 0,7-4 0 0,-8 5 1 0,8-5-1 16,-5 2 1-16,5-2-1 0,-4 2 1 0,4-2-1 15,-4 0 0-15,4 0 0 0,0 0 1 0,0 0-1 16,0 0 0-16,0 0 0 0,6 5 1 0,1-2-1 15,4-3 0-15,17 4 0 0,-2 1 0 0,-1-5 0 16,-1 0 0-16,2 0 0 0,0-4 0 0,0 1 0 0,0 1 0 16,0-5 0-16,0 2 0 0,0 2 0 0,0-1 0 15,-5 2 0-15,-1-4 0 0,1 0 0 0,-2 1 0 16,-10 3 0-16,0 1 0 0,1-3-1 0,-1-1 1 16,-9 5 0-16,11-7 0 0,-11 7-2 0,11-5 1 15,-11 5 0-15,8-4-1 0,-8 4-1 0,7 0 1 16,-7 0-1-16,4-5 0 0,-4 5-1 0,4-3-1 15,-4 3 1-15,0 0-1 0,0 0 0 0,0 0 0 16,0 0 1-16,-4-4-1 0,4 4 3 0,-11-3 0 0,-6-1 0 16,0 3-1-16,0-3 2 0,2 3 0 0,1 1 0 15,-1 0 0-15,0 0 1 0,-2 0 0 0,8 0 0 16,-1 0 0-16,1 0 0 0,-2 0 0 0,3 0 0 16,1 0 0-16,0 0 0 0,-1 0 0 0,8 0 0 15,-11 0 0-15,11 0 0 0,-8 0 0 0,8 0 0 16,-7 0 1-16,7 0-1 0,-7 0 1 0,7 0-1 15,-4 0 1-15,4 0 0 0,-4 0 0 0,4 0 1 0,-4 0 0 16,4 0 0-16,-3 0 0 0,3 0 0 0,0 0 1 16,0 0 0-16,0 0 0 0,0 0 1 0,0-4-1 15,0 4-2-15,1-3 2 0,-1 3-1 0,8-9 0 16,-8 9-1-16,13-12 0 0,-13 12 0 0,11-12 1 16,-11 12-2-16,8-7 1 0,-8 7-1 0,5-7 1 15,-5 7-1-15,4-4 1 0,-4 4 0 0,4-3 0 16,-4 3-1-16,3-4 1 0,-3 4 0 0,0 0 1 15,0 0-1-15,0 0 0 0,0 0 0 0,-5-1 1 0,-3 2-1 16,-3 3 0-16,-13 1 0 0,2 2 2 0,1 2-2 16,2-4 1-16,12-2-1 0,0 1 1 0,-1-1-2 0,2 2 2 15,6-5-2-15,-11 4 1 0,11-4-1 0,-11 5 1 16,11-5-1-16,-11 4 1 0,11-4 0 0,-11 3 0 16,11-3 0-16,-8 4 0 0,8-4 1 0,-5 5 0 15,5-5-1-15,-4 1 1 0,4-1 0 0,-4 4 1 16,4-4-1-16,-3 0 0 0,3 0 0 0,-2 0 1 15,2 0-1-15,0 0 1 0,0 0-1 0,0 0 2 0,0 0-2 16,9-2 1-16,-9 2 0 0,11-3-1 0,-3 3 0 16,-1-4 2-16,1 3-1 0,-3-1 0 0,-5 2 1 15,9-2 0-15,-9 2-3 0,8 0 2 0</inkml:trace>
  <inkml:trace contextRef="#ctx0" brushRef="#br0" timeOffset="148716.7">11058 14627 12 0,'0'0'0'0,"0"0"0"0,0 0 0 0,0 0 0 0,0 3 0 15</inkml:trace>
  <inkml:trace contextRef="#ctx0" brushRef="#br0" timeOffset="150166.5">10965 14639 12 0,'0'2'0'16,"0"-2"0"-16,0 6 0 0,0-6 0 0,-5 7 0 0,5-7 0 16,-2 6 0-16,2-6 0 0,0 3 0 0,0-3 0 15,0 0 0-15,0 0 0 0,0 0 0 0,0 0 0 16,0 0 0-16,0 0 0 0,0 0 0 0,0 0 0 16,4 0 0-16,-4 0 0 0,5 0 0 0,-5 0 0 15,9-3 0-15,-9 3 0 0,15-4 0 0,-15 4 0 16,17 0 0-16,-17 0 0 0,13 0 0 0,-13 0 0 15,15 0 0-15,-15 0 0 0,11 0 0 0,-11 0 0 16,11 5 0-16,-11-5 1 0,6 5 1 0,-6-5 0 16,8 7 1-16,-8-7 9 0,7 4 0 0,-7-4 1 0,9 7 0 15,-9-7 11-15,8 3 0 0,-8-3 1 0,5 4 0 16,-5-4 4-16,8 3 1 0,-8-3 1 16,7 7-1-16,-7-7-1 0,13 4 1 0,-13-4 0 0,15 6 0 15,-15-6 2-15,13 7 1 0,-13-7-1 0,15 7 2 16,-15-7-14-16,17 6 2 0,-17-6-2 0,20 1 1 0,-20-1-2 15,17 5 0-15,-17-5 0 0,15 0 1 0,-15 0-3 16,22 0 3-16,-22 0-3 0,25 0 3 0,-25 0-5 16,20 0 2-16,-20 0-1 0,17 0 1 0,-17 0-4 15,13 0 1-15,-13 0-1 0,11 0 2 0,-11 0 4 16,19 0 1-16,-19 0-1 0,18 0 1 0,-18 0 4 0,19 0 0 16,-19 0 1-16,19 0 0 0,-19 0 2 0,22 0 1 15,-22 0 0-15,22-3 0 0,-22 3 1 0,19-2 1 16,-19 2 1-16,21-3-1 0,-21 3-5 0,24-4 0 15,-24 4 0-15,30-3 1 0,-30 3-2 0,20-5-1 16,-20 5 1-16,22-4 0 0,-22 4-9 0,25-7 1 16,-25 7-2-16,33-5 2 0,-14 3-6 0,3 1 0 0,-3-3 0 15,-1 1 0-15,1-1-2 0,-6 1 0 16,0 3 0-16,-2 0 1 0,-3 0-3 0,-3-4-1 0,3 3 1 16,3-1-1-16,-2 2 0 0,2 0-1 0,3-2 1 15,2 0-1-15,-3-1 0 0,0-1-1 0,0 1 0 16,0 0 1-16,2 1-1 0,-2 0 2 0,0 0-2 15,-1 1 1-15,1-3 0 0,0 1 0 0,0-1 1 16,0 1-1-16,0-1 0 0,-2 1 0 0,0 1 1 16,2-3-1-16,2 1 3 0,0 1 0 0,-6 0-1 15,3-1 2-15,-1 1-1 0,-4-1 0 0,4 1-1 0,2-1 2 16,6-1 0-16,-4-2 1 0,0 2 0 0,-2 2 0 16,0-1 0-16,-2 1 0 0,2-1 0 0,0 1 0 15,0-1 0-15,0 1 0 0,0 1 0 0,4 0 0 16,-2 1-2-16,2 1-1 0,0 0 1 0,-8 0 1 0,0 0-2 15,1 0 0-15,-1 0 0 0,-2 0 1 0,4 1-3 16,-3 4 1-16,3 1-1 0,2-3 2 0,2-1-2 16,2 0 1-16,-4-1-1 0,-2 1 1 0,-5 2-2 15,-3-4 0-15,-3 0 1 0,15 1 0 0,-7-1 1 16,-3 0 0-16,1 0 1 0,3 2 0 0,4 1-2 16,2 1 1-16,4 1-1 0,-1 2 1 0,1 0-2 0,2-2 0 15,-3 2 1-15,-1 0 0 0,0-2-1 16,-2 0 1-16,-2 2-1 0,-4-2 2 0,0 1-4 15,-1-3 0-15,3 2 0 0,0 2 0 0,4 0-1 0,2 2 0 16,-4-6 0-16,0 2 0 0,0-1-1 0,0-2 1 16,0-1-1-16,-2 1 1 0,0 0-2 0,-3 0 1 15,3-2-2-15,0-2 2 0,4 0-2 0,2 0-1 0,-4 1 1 16,2-3 0-16,2 1 2 0,3-2 1 0,2 3-1 16,-3-2 1-16,2 3 0 0,1-3 0 0,-3 1 0 15,-1-1 0-15,1 1 0 0,-1-1 1 0,1 3 0 16,0 1 0-16,-1 0 1 0,1 0 1 0,0 1 0 15,-1 3 0-15,1 1 2 0,0 2 0 0,-1 0 0 16,-3-4 0-16,2 1-1 0,-6-1-1 0,4 1 0 16,2-3 1-16,-8-1-2 0,2 0 0 0,0-1 0 15,4-1 1-15,0-2-3 0,0-1 1 0,2-2 0 0,-2 0 0 16,3 0-1-16,1-1 1 0,0 1 0 0,-1 2 0 16,5 1 1-16,-5 1-1 0,1-1 0 0,0 1 0 15,-1 1 0-15,-3 2 0 0,4 0 0 0,-1 0 0 16,5 2-1-16,-3 1 0 0,1 1 0 0,-5-1 2 15,1 2-2-15,-2 2 0 0,-7-5 0 0,1 0 0 16,2 0 0-16,2-1 0 0,2 3 0 0,2-4 0 0,1 0 0 16,-3 0 0-16,0-2 0 0,2 0 1 0,0 1 1 15,0-3 0-15,1 1 0 0,-5-1 1 0,6-1 1 16,-4 0 1-16,2 0-1 0,-1-2 2 0,1 1 2 16,0 1-1-16,0 0 1 0,-4 0 0 0,2 1 1 0,-1 1 1 15,1 0 0-15,2-1 0 0,-2 2-2 0,2 1 0 16,3-3 0-16,-1 2 0 0,3 1-3 0,-3-1 2 15,0 2-1-15,-5 0 1 0,3 0-3 0,2 0 1 16,7 2-1-16,0-1 1 0,2 3-2 0,-2-1 0 16,-2 1 1-16,-3-2 0 0,3-1-2 0,-2 1 1 15,-3 0-1-15,0-1 0 0,-1 1-1 0,1 0 1 0,-4 0 0 16,2-2 0-16,-4 0-1 0,-2 0 1 0,6-2 0 16,-3 0 1-16,5 0-1 0,-4 1 1 0,-2 1 0 15,0-2 0-15,2 2-1 0,-6-2 0 0,4 2 1 16,2-1 0-16,-2 1 0 0,0-2 1 0,0 2-1 15,-1 0 0-15,-1 2 2 0,2-1-1 0,-8 1 1 16,3 0-1-16,-1-1 1 0,1 1-1 0,-8-2 1 16,11 4 0-16,-11-4 0 0,7 3 1 0,-7-3-2 15,10 4 2-15,-10-4-3 0,5 6 2 0,-5-6-2 16,8 9 1-16,-8-9 0 0,7 11-1 0,-7-11 0 0,6 6 1 16,-6-6-2-16,5 7 1 0,-5-7 0 0,2 7 0 15,-2-7-1-15,4 7 1 0,-4-7-1 0,0 4 0 16,0-4 0-16,0 3 1 0,0-3-1 0,0 4 0 15,0-4-1-15,0 1 1 0</inkml:trace>
  <inkml:trace contextRef="#ctx0" brushRef="#br0" timeOffset="152134.34">10505 15842 12 0,'6'-2'0'0,"-6"2"0"16,9 3 0-16,-9-3 123 0,11 4 2 0,-11-4-2 0,17 1 2 15,-17-1-66-15,9-3 1 0,-9 3-1 0,11 0 1 16,-11 0-61-16,8 0 1 0,-8 0 0 0,4 0 0 15,-4 0-27-15,5 0 0 0,-5 0 0 0,2 0 0 0,-2 0-22 16,6 0-1-16,-6 0 1 0,0 0-1 16,0 0 19-16,0 0 1 0,0 0-2 0,0 0 2 0,0 0 24 15,0 0 2-15,0 0-2 0,0 0 2 0,0 0 4 16,0 0 0-16,0 0 0 0,0 0 1 0,0 0 6 16,0 0-1-16,0 0 1 0,5 0 0 0,-5 0 9 15,6 0 0-15,-6 0 1 0,4 2 0 0,-4-2 2 16,9 7 0-16,-9-7 0 0,20 7 1 0,-20-7 0 15,23 13 0-15,-23-13-1 0,22 11 1 0,-22-11-4 0,22 3-1 16,-22-3 1-16,12 4 1 0,-12-4-6 16,7 3 2-16,-7-3-1 0,6 2 0 0,-6-2 3 0,5 0-1 15,-5 0 1-15,8 0 0 0,-8 0 5 0,15 0 0 16,-15 0 0-16,22 0 2 0,-22 0 1 0,20 5 1 16,-20-5-1-16,30 7 1 0,-30-7 2 0,32 9-1 0,-32-9 1 15,32 1 0-15,-32-1-7 0,22 4 0 0,-22-4 0 16,19 2 1-16,-19-2-4 0,20 3 0 0,-20-3 0 15,19 4-1-15,-19-4-3 0,22 3 0 0,-22-3-1 16,19 3 1-16,-19-3 0 0,13-1-1 0,-13 1 0 16,18-2 1-16,-18 2-3 0,27 0 1 0,-27 0-1 15,29-2 2-15,-29 2 0 0,34-3 0 0,-34 3 0 16,35-4 2-16,-35 4 0 0,26-1 1 0,-26 1-1 16,36-2 0-16,-16 2-1 0,3-2-1 0,-5 0 0 15,1 1 0-15,-4 1-1 0,2 1 2 0,-4 1-2 16,0-2 1-16,-2 0-2 0,-2 0 0 0,2 0 0 15,0 0 0-15,1 0 0 0,-3 0 1 0,2 0-1 16,0-2 1-16,2 1-1 0,-1 1 1 0,-3 0-1 0,4 0 1 16,2 0 1-16,0 0 2 0,-2 0-2 0,0 0 1 0,2 0 0 15,-6 0-1-15,4 3 0 0,2-1 0 0,0 0-1 16,2-1 2-16,-2 1-1 0,3 0 0 0,1 1-4 16,-1 2-1-16,1 2 1 0,0 0 1 0,-1-2-3 0,5 1 0 15,-5 2 0-15,1-2 0 0,-4-1-3 0,2 0 2 16,1 0-1-16,-5-1 1 0,0-1 0 0,4 0 2 15,-4-1-1-15,2 0 1 0,0 0 1 0,0-1-1 16,2 1 1-16,1-2 1 0,1 0-1 0,0 0-1 16,-1 0 1-16,3 0 1 0,1 0 0 0,-3-2 1 15,-1 2 0-15,1 0 0 0,0 0-4 0,-1 0 1 16,1 0 0-16,0 0 0 0,-5 2-2 0,3 2 0 0,-4-1 0 16,6 1 0-16,-1-1-2 0,3 2 2 0,-2 2-1 15,-1 0 0-15,5 0 0 0,-5 0 0 16,1 0-1-16,-4 0 2 0,2 0-2 0,1 0 1 0,-3-1 1 15,0 1-1-15,0-1-1 0,-2-5 0 0,4 3 1 16,-4-2 0-16,0-1 2 0,4 3 0 0,-3-3 0 16,5 1 0-16,0-2-1 0,-1-2-1 0,1 2 0 15,3 0 2-15,-3 0-3 0,1 0 1 0,1 0 1 16,-1 0-1-16,1 0-2 0,-1 0 2 0,3 0-2 16,-3 0 1-16,5-1 1 0,-1-1 1 0,0 0-1 15,-5 1 0-15,5 1 2 0,-4 0 1 0,5-2-2 0,-1 0 2 16,0-1-1-16,-2-1 2 0,3 1 0 0,-3 1-1 15,2 2-2-15,-3 0 0 0,3-4 0 0,0 1 0 0,0 0-3 16,1-1 2-16,1 1-1 0,-2-4 0 0,-4 0 0 16,3 0 0-16,-3 0 1 0,1 0 0 0,-3 2-1 15,1 0 1-15,-2-1-1 0,0 0 1 0,-1 0-1 16,1 1 2-16,2-2-2 0,-1 0 1 0,-1 0-1 16,2 0 0-16,1 1-1 0,1 0 1 0,-1-1-2 15,3 2 1-15,1 0 0 0,-2 0 1 0,1 1-2 16,-3 1 0-16,1-1 0 0,-1 1 1 0,2 1 0 15,-3 2 1-15,0 2 0 0,5 0 0 0,-2-1 3 16,2 3-1-16,-1-1 1 0,-5 1 1 0,-3-1 0 0,0 1 1 16,4 1 0-16,0 2 0 0,1 0-4 0,4-2 1 15,-3-2 1-15,1-1-1 0,-3-2-3 0,-1-3 2 16,1 1-2-16,0-1 1 0,-1 1-2 0,1-2 1 16,0 1-1-16,1-1 1 0,-1 1 0 0,-1-2 1 15,-1 0-1-15,2-1 1 0,-4 1 0 0,1 0 0 16,3 0 1-16,-4 0 0 0,2 3 0 0,-1-3 1 0,-1 1-1 15,2 1 2-15,-2-1-2 0,2 1 1 0,1-1 1 16,1 3-1-16,0-1 2 0,-1 0 1 0,-7 2-2 16,3 0 2-16,-5 0 0 0,2 0 1 0,0 2-2 15,-3 0 2-15,-1-1-1 0,2-1 0 0,-9 0 0 16,10 2-1-16,-10-2 2 0,11 4 1 0,-11-4-1 16,11 3 1-16,-11-3 0 0,11 3 1 0,-11-3 0 15,13 6 0-15,-13-6-2 0,8 1 1 0,-8-1 0 16,5 0 0-16,-5 0 0 0,2 0 0 0,-2 0 0 15,4 0 0-15,-4 0-2 0,4 0 0 0,-4 0 1 16,3 0 0-16,-3 0 0 0,6 0 0 0,-6 0 0 0,0 0 0 16,0 0-1-16,0 0 1 0,0 0 0 0,0 0 1 15,0 0-2-15,0 0 1 0,0 0-2 0,0 0 2 16,0 0-1-16,0 0 0 0,0 0 0 0,0 0-1 0,0 0-1 16,0 0 0-16,0 0 0 0,0 0 0 0,0 0-1 15,0 0-1-15</inkml:trace>
  <inkml:trace contextRef="#ctx0" brushRef="#br0" timeOffset="160433.7">26674 14066 237 0,'0'-2'0'0,"0"2"0"15,0-1 0-15,0 1-6 0,0-2-1 0,0 2 0 16,0 0 0-16,0 0 10 0,6-4 0 0,-6 4-1 15,4-1 2-15,-4 1 11 0,4 0 1 0,-4 0 0 16,3 0 1-16,-3 0-3 0,4-4 1 0,-4 4-1 16,4-3 1-16,-4 3-3 0,3-4 1 0,-3 4-1 15,4-3 0-15,-4 3-4 0,8-5 1 0,-8 5 0 0,3-7 0 16,-3 7-3-16,4-9-1 0,-4 9 1 0,2-9 1 16,-2 9-4-16,4-3 2 0,-4 3-1 0,3-5 1 15,-3 5 0-15,4-4 1 0,-4 4-1 0,8-7 1 16,-8 7 4-16,9-7 1 0,-9 7-1 0,15-3 2 15,-15 3 3-15,15-5 2 0,-15 5 0 0,15-4 0 0,-15 4 5 16,20 0 2-16,-20 0-1 0,35-3 1 0,-12 1 2 16,3 0 0-16,-2 1-1 0,-1-3 1 0,-3 2-1 15,1 2 0-15,-1 0-1 0,0-1 1 0,1 1-4 16,-1 1 2-16,1 1-1 0,1 2 1 0,3-4-12 0,-1 0 0 16,-2 0 0-16,1 0 2 0,-1 0-8 0,0-4 2 15,-1 2-1-15,1 1 0 0,0-1-2 0,3 0-1 16,1 1 0-16,0 1 1 0,0 0 9 0,2 0 2 15,0-4-2-15,-2 2 2 0,0 2 7 0,-2 0 2 16,0 0-2-16,1 2 2 0,-1 2 6 0,0-1 2 16,0 0-2-16,2-1 1 0,2 2 0 0,0-4-1 0,0 1 0 15,2-1 2-15,0 0-9 0,2 0 1 16,-1 0-1-16,-1 0 1 0,0 0-5 0,0 2 0 0,-2 2 0 16,0-3 1-16,-2 1-5 0,-2 0 1 0,0-1-2 15,2 1 2-15,2 0-7 0,0 1 0 0,0-3 0 16,0-3 1-16,0 1-4 0,-2 0-1 0,2 2 1 15,0 0-1-15,0-1 0 0,0 1-1 0,2 0 1 16,-1-2 1-16,-1 2-3 0,0 0 1 0,0-2 1 16,0 1-1-16,0-3-1 0,-2 1 0 0,0 3-1 15,0-4 2-15,2 2-3 0,2 1 1 0,2-3-1 0,1 3 1 16,1-5-1-16,3 3 1 0,0 1-1 0,-1 0 1 16,-3 1-2-16,1-1 1 0,-1 0 0 0,1 0 0 0,-2 1-1 15,-2-3 1-15,1 3-1 0,3-1 2 0,3 0-2 16,2 0 0-16,-2-1 0 0,-3-1 1 0,-2 1-1 15,-1-4 0-15,1 2 0 0,0 0 0 0,-1 1 0 16,-1 2 0-16,0 1 0 0,0-3 0 0,0 1 0 16,-1 1 0-16,1 2 0 0,0 0 0 0,0-3 0 15,0 3 0-15,-1 3 0 0,1-3 0 0,-2 0 0 0,-2 0 0 16,2 0 0-16,0 0 0 16,0-3 0-16,-2 1 0 0,-2 2 0 0,3 2 0 0,-1 1 0 0,0-3 0 15,0 4 0-15,-2-1 0 0,2 0 0 16,0 3 0-16,-2-1 0 0,-1-2 0 0,-3 1 2 0,-1 1 1 15,-2-3 0-15,-1 1 0 0,-3 1 6 0,-1-1 1 16,-1 1 0-16,-2-3 0 0,2 3 4 0,2-4 0 16,-1 0 0-16,-1 0 0 0,0 0 1 0,-2-4 1 0,2 4-1 15,2 0 1-15,2 0-1 0,0 0 0 0,-4 0 0 16,-1-1 1-16,-1-1-4 0,-1 0 1 0,-8 2 0 16,11-3 0-16,-4 3 0 0,1 0 0 0,-8 0-1 15,11-4 2-15,-11 4-3 0,11 0 1 0,-11 0 0 16,9-3 0-16,-9 3-5 0,4 0 1 0,-4 0-1 15,4 0 1-15,-4 0-3 0,2 0-1 0,-2 0 1 16,-4-2-1-16,4 2-4 0,-6-5 1 0</inkml:trace>
  <inkml:trace contextRef="#ctx0" brushRef="#br0" timeOffset="162468.2">25631 15378 12 0,'2'0'0'0,"-2"0"0"0,5 0 0 0,-5 0 47 0,4 0 0 15,-4 0 0-15,6 0 0 0,-6 0-47 0,7-2 0 16,-7 2 0-16,8 0 1 0,-8 0-3 0,5-3 1 0,-5 3-1 16,10-4 1-16,-10 4-3 0,20-3 1 0,-20 3 0 15,28-4-1-15,-9 1-1 0,-1-1-1 0,-1 1 0 16,0-1 2-16,-2 1-1 0,-2-1 1 0,2 1 0 15,2-1-1-15,-1 3 2 0,-1-1-1 0,2 0 1 16,2 1 0-16,1 1 3 0,2-4 0 0,1 4 0 16,-3-2 0-16,1 1 10 0,1-1 0 0,2 0 0 15,1 0 0-15,-3 1 19 0,0-1 1 0,3 2 0 16,-1 2 0-16,2-1 31 0,0 1-1 0,2 0 1 16,0-2-1-16,0 0-6 0,2 0 1 0,1 0 0 0,3-2 0 15,-1 0 0-15,1 1 0 0,-1 1 0 0,1 0 1 16,-1 0-14-16,1 0-1 0,0 0 1 0,-3 0 0 15,-1 0-10-15,0-2 0 0,0 0 1 0,-1 1-1 16,1-1-7-16,0-2 1 0,2 3 0 0,1-1 0 0,3-2-6 16,1 3 0-16,-2-1 0 0,-1-2 0 0,-2 3 7 15,-1-1 1-15,-1 0-1 0,-2 1 1 0,0-1-10 16,-4 2 1-16,2 0-1 0,2-2 1 0,4 0-6 16,3-1-1-16,-3 3 0 0,-2 0 2 0,-4 0 4 15,-2 0 0-15,0 0 0 0,1 0 0 0,-1 0 2 0,0 3 1 16,-2 1 1-16,1-2-1 0,-3-1 0 0,1-1 2 15,-1-1-2-15,-1-1 1 0,1 0-1 0,1 0 0 16,-3 1 0-16,-3-1 1 0,2 2-4 0,-2-4 0 16,0 3-1-16,0-1 3 0,4 0-6 0,1-1 1 15,1-1-1-15,-3 3 2 0,-1 1-5 0,0-2 0 16,-1 0 1-16,1 0-1 0,0 1-2 0,0-1 0 16,0 2 0-16,-1 2 1 0,1 1-8 0,0 1 2 15,-2-3-2-15,-2-1 1 0,0 0-2 0,0-1 0 0,0 1 1 16,-2 1 0-16,-2 1-2 0,1-2 1 0,1 0-1 15,2-2 1-15,4 1 0 0,1-1 1 0,-1 0-1 16,-2-1 2-16,-2-1 0 0,0 1 2 0,-2 1-1 16,4 0 1-16,2-1-3 0,0 1 0 0,-1-1 0 15,1-1 1-15,0 1-2 0,2-1 0 0,-3 1 0 16,-1-2 0-16,-2-1-1 0,0 1 0 0,0 2 0 16,-1 1 1-16,-1 2-1 0,2 0 0 0,0-2 0 0,-4 1 0 15,-1-1 0-15,-3 0 0 0,-5 2 0 0,13 0 0 16,-5 0 0-16,-1 0 0 0,1 0 0 0,-1 0 0 15,1 0 0-15,-1 0 1 0,-7 0-1 0,11-2 1 0,-11 2 1 16,8-3-1-16,-8 3 0 0,3 0 0 0,-3 0 0 16,4 0 1-16,-4 0-1 0,4 0 2 0,-4 0-1 15,4 0 0-15,-4 0 0 0,3 0 1 0,-3 0-2 16,2 0 1-16,-2 0 0 0,0 0 0 0,0 0 2 0,0 0-1 16,0 0 1-16,0 0 0 0,0 0 1 15,0 0-1-15,0 0 1 0,0 0 0 0,0 0 1 0,0 0-1 16,0 0 1-16,0 0 1 0,0 0-2 15,-4 0 1-15,4 0 0 0,-5 0 0 0,5 0 1 16,-13 0 0-16,3 0-1 0,-1 0 1 0,-2 0-2 0,0 0 0 16,0 0 1-16,2 0 0 0,2 0-3 0,-1 0 0 15,-1 0 1-15,-2 0 0 0,-2 2-1 0,-2 1 2 16,1 1-2-16,-3-3 2 0,0 1-2 0,-1 0 1 0,-1 0-1 16,-1-2 0-16,-2 0 0 0,-2-2-1 0,2 2 0 15,-1 2 0-15,5-1-1 0,1 1 0 0,-1 0 1 16,-5-1 0-16,1-1-1 0,0 0 0 0,-2 0 0 15,0 0 0-15,-2 2-1 0,0 2 1 0,2-1-1 16,2-1 2-16,1 1-2 0,1-3 0 0,-2 4 0 16,-2-1 1-16,-2-1-1 0,0 0 0 0,2-1 0 15,1 1 0-15,3 2-3 0,-4-1 2 0,0 0-1 16,2 1 1-16,1 1-4 0,3 2 2 0,-1-2-1 16,-1-1 0-16,0 1-1 0,1-3 0 0,1 1 0 15,-3 1 0-15,1 1-2 0,0 0 2 0,-1-2-2 16,-1-1 1-16,2-2 1 0,-1-2-1 0,1 1 1 15,1-1 0-15,5 2-1 0,-1 2 2 0,-2-2-2 0,1-4 2 16,-1 1-1-16,2-2 2 0,4 1-1 0,-2 1 0 16,0 1 3-16,0-3 1 0,-3 1-1 0,-1 1 1 15,1-1 0-15,-1 1 0 0,0-1 0 0,-1 3 0 0,1-1 1 16,0 0 0-16,-3 0 0 0,2 1 0 0,-1-3-1 16,1 1 2-16,5 1-2 0,-2 0 1 0,2 2-1 15,0 0 0-15,-7 0 0 0,1 0 1 0,1-1-1 0,-3-1 0 16,3 0 0-16,-1 0 1 0,1 1 0 0,1-3 0 15,-3 4 0-15,0-3 0 0,-1 1 2 0,-1 0 0 16,-2 1-1-16,0-1 2 0,-2 0-1 0,0-1 1 16,2 1 1-16,-2 0-1 0,2 1 1 0,-2-1-1 15,11 2 1-15,-2 0 1 0,1 0-3 0,-1 2 1 16,-5-1 0-16,2 1 0 0,-1 0 0 0,1-1 0 0,0 3 1 16,-1-1-1-16,3 1-1 0,-3-1 1 15,1 1-1-15,1-1 1 0,1 1-2 0,-2-1 1 0,1-1-1 16,3 0 2-16,-1 1-3 0,0-1 1 15,1 1-1-15,-3 1 1 0,2-1 0 0,1 2-1 0,3-1 0 16,-2-1 1-16,2-1-2 0,-1 0 1 0,2-1 0 16,1 3 0-16,2-4-1 0,0 2 2 0,2-2-1 15,-1 0 0-15,1 0 0 0,0 0 1 0,-1 0-1 16,1 0 2-16,2 0-1 0,-1 0 0 0,-1 1 0 16,0-1 1-16,-1 0 0 0,1 0 0 0,9 0 1 0,-13 0-1 15,13 0-1-15,-11 2 0 0,11-2 1 0,-8 0 0 16,8 0-2-16,-5 0 1 0,5 0 0 0,-4 0 0 15,4 0-2-15,-4 0 1 0,4 0-1 0,-3 0 1 16,3 0-1-16,-4 0 0 0,4 0 0 0,0 0 1 0,0 0-1 16,0 0 0-16,0 0 0 0,2-2 0 0,-2 2-1 15,5-3 0-15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8D5790-93B3-485C-8092-7BF724F769AB}" type="datetimeFigureOut">
              <a:rPr lang="es-CL" smtClean="0"/>
              <a:t>30-04-2025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76A8F1-6872-4F1D-A3DB-2C0BA2004203}" type="slidenum">
              <a:rPr lang="es-CL" smtClean="0"/>
              <a:t>‹Nº›</a:t>
            </a:fld>
            <a:endParaRPr lang="es-CL"/>
          </a:p>
        </p:txBody>
      </p:sp>
    </p:spTree>
    <p:extLst>
      <p:ext uri="{BB962C8B-B14F-4D97-AF65-F5344CB8AC3E}">
        <p14:creationId xmlns:p14="http://schemas.microsoft.com/office/powerpoint/2010/main" val="3766225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4276A8F1-6872-4F1D-A3DB-2C0BA2004203}" type="slidenum">
              <a:rPr lang="es-CL" smtClean="0"/>
              <a:t>1</a:t>
            </a:fld>
            <a:endParaRPr lang="es-CL"/>
          </a:p>
        </p:txBody>
      </p:sp>
    </p:spTree>
    <p:extLst>
      <p:ext uri="{BB962C8B-B14F-4D97-AF65-F5344CB8AC3E}">
        <p14:creationId xmlns:p14="http://schemas.microsoft.com/office/powerpoint/2010/main" val="944978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F3102-5AF3-C39B-9CC2-AFEAD5633AD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C3A4D0C-5AB0-62F9-334B-D73DC0F83DC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00A7D20-B917-112F-230F-686C019086BD}"/>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156BA242-2950-E177-576F-4627131367E3}"/>
              </a:ext>
            </a:extLst>
          </p:cNvPr>
          <p:cNvSpPr>
            <a:spLocks noGrp="1"/>
          </p:cNvSpPr>
          <p:nvPr>
            <p:ph type="sldNum" sz="quarter" idx="5"/>
          </p:nvPr>
        </p:nvSpPr>
        <p:spPr/>
        <p:txBody>
          <a:bodyPr/>
          <a:lstStyle/>
          <a:p>
            <a:fld id="{4276A8F1-6872-4F1D-A3DB-2C0BA2004203}" type="slidenum">
              <a:rPr lang="es-CL" smtClean="0"/>
              <a:t>10</a:t>
            </a:fld>
            <a:endParaRPr lang="es-CL"/>
          </a:p>
        </p:txBody>
      </p:sp>
    </p:spTree>
    <p:extLst>
      <p:ext uri="{BB962C8B-B14F-4D97-AF65-F5344CB8AC3E}">
        <p14:creationId xmlns:p14="http://schemas.microsoft.com/office/powerpoint/2010/main" val="3101066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D14D6-111A-F185-C56D-5C84D9E5BB7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A959B34-9292-577D-6CF4-6AE0D2E7280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7E424C60-5BB1-C110-A9F3-5BDAACD9F000}"/>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78A3616E-47AB-97DA-1AD4-0258306D0C38}"/>
              </a:ext>
            </a:extLst>
          </p:cNvPr>
          <p:cNvSpPr>
            <a:spLocks noGrp="1"/>
          </p:cNvSpPr>
          <p:nvPr>
            <p:ph type="sldNum" sz="quarter" idx="5"/>
          </p:nvPr>
        </p:nvSpPr>
        <p:spPr/>
        <p:txBody>
          <a:bodyPr/>
          <a:lstStyle/>
          <a:p>
            <a:fld id="{4276A8F1-6872-4F1D-A3DB-2C0BA2004203}" type="slidenum">
              <a:rPr lang="es-CL" smtClean="0"/>
              <a:t>11</a:t>
            </a:fld>
            <a:endParaRPr lang="es-CL"/>
          </a:p>
        </p:txBody>
      </p:sp>
    </p:spTree>
    <p:extLst>
      <p:ext uri="{BB962C8B-B14F-4D97-AF65-F5344CB8AC3E}">
        <p14:creationId xmlns:p14="http://schemas.microsoft.com/office/powerpoint/2010/main" val="45375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EA81C-B57E-A875-E8A8-31FE7ABC612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C1EA186-65AD-2FE9-4C3C-414DFC7DB5E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BF6B8C1-8B64-13C1-B717-678D7A667167}"/>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667A3A72-E070-BD45-96F5-7E27F9AE2C19}"/>
              </a:ext>
            </a:extLst>
          </p:cNvPr>
          <p:cNvSpPr>
            <a:spLocks noGrp="1"/>
          </p:cNvSpPr>
          <p:nvPr>
            <p:ph type="sldNum" sz="quarter" idx="5"/>
          </p:nvPr>
        </p:nvSpPr>
        <p:spPr/>
        <p:txBody>
          <a:bodyPr/>
          <a:lstStyle/>
          <a:p>
            <a:fld id="{4276A8F1-6872-4F1D-A3DB-2C0BA2004203}" type="slidenum">
              <a:rPr lang="es-CL" smtClean="0"/>
              <a:t>12</a:t>
            </a:fld>
            <a:endParaRPr lang="es-CL"/>
          </a:p>
        </p:txBody>
      </p:sp>
    </p:spTree>
    <p:extLst>
      <p:ext uri="{BB962C8B-B14F-4D97-AF65-F5344CB8AC3E}">
        <p14:creationId xmlns:p14="http://schemas.microsoft.com/office/powerpoint/2010/main" val="2117772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C61DF-37D1-F260-6E00-29B623C0D10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FAA3E91-F7D2-8ED6-7EA4-4B712675ED2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957A3C1-D843-34BF-F662-CA91B62F4722}"/>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EA1D1377-3082-D4FB-DCD8-B43A88DD250D}"/>
              </a:ext>
            </a:extLst>
          </p:cNvPr>
          <p:cNvSpPr>
            <a:spLocks noGrp="1"/>
          </p:cNvSpPr>
          <p:nvPr>
            <p:ph type="sldNum" sz="quarter" idx="5"/>
          </p:nvPr>
        </p:nvSpPr>
        <p:spPr/>
        <p:txBody>
          <a:bodyPr/>
          <a:lstStyle/>
          <a:p>
            <a:fld id="{4276A8F1-6872-4F1D-A3DB-2C0BA2004203}" type="slidenum">
              <a:rPr lang="es-CL" smtClean="0"/>
              <a:t>13</a:t>
            </a:fld>
            <a:endParaRPr lang="es-CL"/>
          </a:p>
        </p:txBody>
      </p:sp>
    </p:spTree>
    <p:extLst>
      <p:ext uri="{BB962C8B-B14F-4D97-AF65-F5344CB8AC3E}">
        <p14:creationId xmlns:p14="http://schemas.microsoft.com/office/powerpoint/2010/main" val="1443516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61874-E245-910F-DA3D-677619ABB6F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89A561F-87F6-A833-4696-F31FC08C050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37B7391F-CC8C-E5B2-A9DC-2D94C029CE85}"/>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D7D8B3A1-7B97-F3E3-76F7-4E6860CF52A0}"/>
              </a:ext>
            </a:extLst>
          </p:cNvPr>
          <p:cNvSpPr>
            <a:spLocks noGrp="1"/>
          </p:cNvSpPr>
          <p:nvPr>
            <p:ph type="sldNum" sz="quarter" idx="5"/>
          </p:nvPr>
        </p:nvSpPr>
        <p:spPr/>
        <p:txBody>
          <a:bodyPr/>
          <a:lstStyle/>
          <a:p>
            <a:fld id="{4276A8F1-6872-4F1D-A3DB-2C0BA2004203}" type="slidenum">
              <a:rPr lang="es-CL" smtClean="0"/>
              <a:t>14</a:t>
            </a:fld>
            <a:endParaRPr lang="es-CL"/>
          </a:p>
        </p:txBody>
      </p:sp>
    </p:spTree>
    <p:extLst>
      <p:ext uri="{BB962C8B-B14F-4D97-AF65-F5344CB8AC3E}">
        <p14:creationId xmlns:p14="http://schemas.microsoft.com/office/powerpoint/2010/main" val="4251026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335AB-F241-2B7D-18AF-4F6A12080A6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35A5C54-A1B0-E04D-7FF9-C5D10A793BC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753919F1-847B-9E82-42E4-684B95080A35}"/>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13D4A7B4-10E8-E11D-AE36-349C54656C45}"/>
              </a:ext>
            </a:extLst>
          </p:cNvPr>
          <p:cNvSpPr>
            <a:spLocks noGrp="1"/>
          </p:cNvSpPr>
          <p:nvPr>
            <p:ph type="sldNum" sz="quarter" idx="5"/>
          </p:nvPr>
        </p:nvSpPr>
        <p:spPr/>
        <p:txBody>
          <a:bodyPr/>
          <a:lstStyle/>
          <a:p>
            <a:fld id="{4276A8F1-6872-4F1D-A3DB-2C0BA2004203}" type="slidenum">
              <a:rPr lang="es-CL" smtClean="0"/>
              <a:t>15</a:t>
            </a:fld>
            <a:endParaRPr lang="es-CL"/>
          </a:p>
        </p:txBody>
      </p:sp>
    </p:spTree>
    <p:extLst>
      <p:ext uri="{BB962C8B-B14F-4D97-AF65-F5344CB8AC3E}">
        <p14:creationId xmlns:p14="http://schemas.microsoft.com/office/powerpoint/2010/main" val="3368813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3760F-3ACE-8C90-99AA-7B308DEC27F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C705F7C-2B4B-293B-AEC8-7B2A32B7102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D8D20DD-8895-3DD5-AED8-5055B8DFBCB2}"/>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380BAC79-AD0C-06A3-8403-658D64CDFC8A}"/>
              </a:ext>
            </a:extLst>
          </p:cNvPr>
          <p:cNvSpPr>
            <a:spLocks noGrp="1"/>
          </p:cNvSpPr>
          <p:nvPr>
            <p:ph type="sldNum" sz="quarter" idx="5"/>
          </p:nvPr>
        </p:nvSpPr>
        <p:spPr/>
        <p:txBody>
          <a:bodyPr/>
          <a:lstStyle/>
          <a:p>
            <a:fld id="{4276A8F1-6872-4F1D-A3DB-2C0BA2004203}" type="slidenum">
              <a:rPr lang="es-CL" smtClean="0"/>
              <a:t>16</a:t>
            </a:fld>
            <a:endParaRPr lang="es-CL"/>
          </a:p>
        </p:txBody>
      </p:sp>
    </p:spTree>
    <p:extLst>
      <p:ext uri="{BB962C8B-B14F-4D97-AF65-F5344CB8AC3E}">
        <p14:creationId xmlns:p14="http://schemas.microsoft.com/office/powerpoint/2010/main" val="3340160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C0633-4A27-474B-E6AA-9B8A94F25A8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42B559B-90C6-5D89-6F7B-788D2D4EC35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986CB0F-77EA-8902-F2D7-74BD2B24B4C9}"/>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B968F305-5C0D-0F2B-66FA-9094350999E3}"/>
              </a:ext>
            </a:extLst>
          </p:cNvPr>
          <p:cNvSpPr>
            <a:spLocks noGrp="1"/>
          </p:cNvSpPr>
          <p:nvPr>
            <p:ph type="sldNum" sz="quarter" idx="5"/>
          </p:nvPr>
        </p:nvSpPr>
        <p:spPr/>
        <p:txBody>
          <a:bodyPr/>
          <a:lstStyle/>
          <a:p>
            <a:fld id="{4276A8F1-6872-4F1D-A3DB-2C0BA2004203}" type="slidenum">
              <a:rPr lang="es-CL" smtClean="0"/>
              <a:t>17</a:t>
            </a:fld>
            <a:endParaRPr lang="es-CL"/>
          </a:p>
        </p:txBody>
      </p:sp>
    </p:spTree>
    <p:extLst>
      <p:ext uri="{BB962C8B-B14F-4D97-AF65-F5344CB8AC3E}">
        <p14:creationId xmlns:p14="http://schemas.microsoft.com/office/powerpoint/2010/main" val="718478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A14A6-B5CD-DA9B-9144-9A0C69E4C1A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49C5A5B-88B4-4010-C80F-C8BB5A09BBE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3F37893-7FCC-9BE2-0258-767838720BD6}"/>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9D784F6E-8B5B-3ECF-62D5-BBE91F5963E5}"/>
              </a:ext>
            </a:extLst>
          </p:cNvPr>
          <p:cNvSpPr>
            <a:spLocks noGrp="1"/>
          </p:cNvSpPr>
          <p:nvPr>
            <p:ph type="sldNum" sz="quarter" idx="5"/>
          </p:nvPr>
        </p:nvSpPr>
        <p:spPr/>
        <p:txBody>
          <a:bodyPr/>
          <a:lstStyle/>
          <a:p>
            <a:fld id="{4276A8F1-6872-4F1D-A3DB-2C0BA2004203}" type="slidenum">
              <a:rPr lang="es-CL" smtClean="0"/>
              <a:t>18</a:t>
            </a:fld>
            <a:endParaRPr lang="es-CL"/>
          </a:p>
        </p:txBody>
      </p:sp>
    </p:spTree>
    <p:extLst>
      <p:ext uri="{BB962C8B-B14F-4D97-AF65-F5344CB8AC3E}">
        <p14:creationId xmlns:p14="http://schemas.microsoft.com/office/powerpoint/2010/main" val="2656462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85FC5-2699-C36A-88B7-814E33CB5D8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D7C4DDE-7617-5A49-CCB9-464D88FDB292}"/>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3249931A-044D-0D50-41FA-67EA13A81EE2}"/>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ED1CEA6E-5088-C611-0CE0-3CCB86AFCF6E}"/>
              </a:ext>
            </a:extLst>
          </p:cNvPr>
          <p:cNvSpPr>
            <a:spLocks noGrp="1"/>
          </p:cNvSpPr>
          <p:nvPr>
            <p:ph type="sldNum" sz="quarter" idx="5"/>
          </p:nvPr>
        </p:nvSpPr>
        <p:spPr/>
        <p:txBody>
          <a:bodyPr/>
          <a:lstStyle/>
          <a:p>
            <a:fld id="{4276A8F1-6872-4F1D-A3DB-2C0BA2004203}" type="slidenum">
              <a:rPr lang="es-CL" smtClean="0"/>
              <a:t>19</a:t>
            </a:fld>
            <a:endParaRPr lang="es-CL"/>
          </a:p>
        </p:txBody>
      </p:sp>
    </p:spTree>
    <p:extLst>
      <p:ext uri="{BB962C8B-B14F-4D97-AF65-F5344CB8AC3E}">
        <p14:creationId xmlns:p14="http://schemas.microsoft.com/office/powerpoint/2010/main" val="1384640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2D6DD-8792-BBE2-F937-49E5CE23B30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7E8EA04-594B-6F71-1CA2-3EC7D53D19C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72BE6790-498B-B82D-D8A0-F00AACF9AE3E}"/>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6ED24AF2-74A6-2C1C-4F5D-FC1DA398604F}"/>
              </a:ext>
            </a:extLst>
          </p:cNvPr>
          <p:cNvSpPr>
            <a:spLocks noGrp="1"/>
          </p:cNvSpPr>
          <p:nvPr>
            <p:ph type="sldNum" sz="quarter" idx="5"/>
          </p:nvPr>
        </p:nvSpPr>
        <p:spPr/>
        <p:txBody>
          <a:bodyPr/>
          <a:lstStyle/>
          <a:p>
            <a:fld id="{4276A8F1-6872-4F1D-A3DB-2C0BA2004203}" type="slidenum">
              <a:rPr lang="es-CL" smtClean="0"/>
              <a:t>2</a:t>
            </a:fld>
            <a:endParaRPr lang="es-CL"/>
          </a:p>
        </p:txBody>
      </p:sp>
    </p:spTree>
    <p:extLst>
      <p:ext uri="{BB962C8B-B14F-4D97-AF65-F5344CB8AC3E}">
        <p14:creationId xmlns:p14="http://schemas.microsoft.com/office/powerpoint/2010/main" val="23943693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EC440-5C4F-64FD-1466-516ADCA4836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FF27801-F0DF-F00C-E026-745431C65672}"/>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77F36514-7A5F-1405-A401-0AF54B5F9A8C}"/>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8FF2CC81-EB2E-C05B-B21C-4B07B43116DC}"/>
              </a:ext>
            </a:extLst>
          </p:cNvPr>
          <p:cNvSpPr>
            <a:spLocks noGrp="1"/>
          </p:cNvSpPr>
          <p:nvPr>
            <p:ph type="sldNum" sz="quarter" idx="5"/>
          </p:nvPr>
        </p:nvSpPr>
        <p:spPr/>
        <p:txBody>
          <a:bodyPr/>
          <a:lstStyle/>
          <a:p>
            <a:fld id="{4276A8F1-6872-4F1D-A3DB-2C0BA2004203}" type="slidenum">
              <a:rPr lang="es-CL" smtClean="0"/>
              <a:t>20</a:t>
            </a:fld>
            <a:endParaRPr lang="es-CL"/>
          </a:p>
        </p:txBody>
      </p:sp>
    </p:spTree>
    <p:extLst>
      <p:ext uri="{BB962C8B-B14F-4D97-AF65-F5344CB8AC3E}">
        <p14:creationId xmlns:p14="http://schemas.microsoft.com/office/powerpoint/2010/main" val="1394099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2AF09-FAFF-A150-5E98-5FE3003712D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044E734-D723-B33C-3FC4-41518778A13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C49A2D6-4865-4095-995E-9A0CFA57F82A}"/>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2B326584-0CD4-A85F-7DB1-53AB7CD8E2AD}"/>
              </a:ext>
            </a:extLst>
          </p:cNvPr>
          <p:cNvSpPr>
            <a:spLocks noGrp="1"/>
          </p:cNvSpPr>
          <p:nvPr>
            <p:ph type="sldNum" sz="quarter" idx="5"/>
          </p:nvPr>
        </p:nvSpPr>
        <p:spPr/>
        <p:txBody>
          <a:bodyPr/>
          <a:lstStyle/>
          <a:p>
            <a:fld id="{4276A8F1-6872-4F1D-A3DB-2C0BA2004203}" type="slidenum">
              <a:rPr lang="es-CL" smtClean="0"/>
              <a:t>21</a:t>
            </a:fld>
            <a:endParaRPr lang="es-CL"/>
          </a:p>
        </p:txBody>
      </p:sp>
    </p:spTree>
    <p:extLst>
      <p:ext uri="{BB962C8B-B14F-4D97-AF65-F5344CB8AC3E}">
        <p14:creationId xmlns:p14="http://schemas.microsoft.com/office/powerpoint/2010/main" val="2464744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380FA-CA22-6E20-67C9-E78879121A6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6801870-DF76-8B23-23CC-BC05CC68ADD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5015582-5844-B2F1-FC01-F121D7B8D240}"/>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BE99DF7A-C724-87DF-6EAF-0598B6A71648}"/>
              </a:ext>
            </a:extLst>
          </p:cNvPr>
          <p:cNvSpPr>
            <a:spLocks noGrp="1"/>
          </p:cNvSpPr>
          <p:nvPr>
            <p:ph type="sldNum" sz="quarter" idx="5"/>
          </p:nvPr>
        </p:nvSpPr>
        <p:spPr/>
        <p:txBody>
          <a:bodyPr/>
          <a:lstStyle/>
          <a:p>
            <a:fld id="{4276A8F1-6872-4F1D-A3DB-2C0BA2004203}" type="slidenum">
              <a:rPr lang="es-CL" smtClean="0"/>
              <a:t>22</a:t>
            </a:fld>
            <a:endParaRPr lang="es-CL"/>
          </a:p>
        </p:txBody>
      </p:sp>
    </p:spTree>
    <p:extLst>
      <p:ext uri="{BB962C8B-B14F-4D97-AF65-F5344CB8AC3E}">
        <p14:creationId xmlns:p14="http://schemas.microsoft.com/office/powerpoint/2010/main" val="19159947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F04A6-DB5E-D420-71BA-65EFFC65E56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CF4B904-0895-1A0B-9B1F-AF6426333BD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F6F42C1-85CE-3003-C7DC-9B91CD351BA6}"/>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4BFB376A-045E-0591-2EC6-A29AF608754A}"/>
              </a:ext>
            </a:extLst>
          </p:cNvPr>
          <p:cNvSpPr>
            <a:spLocks noGrp="1"/>
          </p:cNvSpPr>
          <p:nvPr>
            <p:ph type="sldNum" sz="quarter" idx="5"/>
          </p:nvPr>
        </p:nvSpPr>
        <p:spPr/>
        <p:txBody>
          <a:bodyPr/>
          <a:lstStyle/>
          <a:p>
            <a:fld id="{4276A8F1-6872-4F1D-A3DB-2C0BA2004203}" type="slidenum">
              <a:rPr lang="es-CL" smtClean="0"/>
              <a:t>23</a:t>
            </a:fld>
            <a:endParaRPr lang="es-CL"/>
          </a:p>
        </p:txBody>
      </p:sp>
    </p:spTree>
    <p:extLst>
      <p:ext uri="{BB962C8B-B14F-4D97-AF65-F5344CB8AC3E}">
        <p14:creationId xmlns:p14="http://schemas.microsoft.com/office/powerpoint/2010/main" val="3459756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97550-5ED8-0C3E-C004-D247EA0ED8A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951EC5A-C6F2-839A-FA7B-AE9828F8569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9D1FAA3-1C3F-8ED2-CE13-D4E874555042}"/>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CB6F1A21-D5EA-45CC-CA90-71F845D82C8A}"/>
              </a:ext>
            </a:extLst>
          </p:cNvPr>
          <p:cNvSpPr>
            <a:spLocks noGrp="1"/>
          </p:cNvSpPr>
          <p:nvPr>
            <p:ph type="sldNum" sz="quarter" idx="5"/>
          </p:nvPr>
        </p:nvSpPr>
        <p:spPr/>
        <p:txBody>
          <a:bodyPr/>
          <a:lstStyle/>
          <a:p>
            <a:fld id="{4276A8F1-6872-4F1D-A3DB-2C0BA2004203}" type="slidenum">
              <a:rPr lang="es-CL" smtClean="0"/>
              <a:t>24</a:t>
            </a:fld>
            <a:endParaRPr lang="es-CL"/>
          </a:p>
        </p:txBody>
      </p:sp>
    </p:spTree>
    <p:extLst>
      <p:ext uri="{BB962C8B-B14F-4D97-AF65-F5344CB8AC3E}">
        <p14:creationId xmlns:p14="http://schemas.microsoft.com/office/powerpoint/2010/main" val="1721805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602E8-A5B3-2205-4C5E-37649270753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502EC7C-89AC-A609-160E-537D1DCA363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40B4659-6A8B-79B3-F10D-DB3ADD48F24C}"/>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E2F7BC51-29F4-E214-F8DF-8E7A45F33141}"/>
              </a:ext>
            </a:extLst>
          </p:cNvPr>
          <p:cNvSpPr>
            <a:spLocks noGrp="1"/>
          </p:cNvSpPr>
          <p:nvPr>
            <p:ph type="sldNum" sz="quarter" idx="5"/>
          </p:nvPr>
        </p:nvSpPr>
        <p:spPr/>
        <p:txBody>
          <a:bodyPr/>
          <a:lstStyle/>
          <a:p>
            <a:fld id="{4276A8F1-6872-4F1D-A3DB-2C0BA2004203}" type="slidenum">
              <a:rPr lang="es-CL" smtClean="0"/>
              <a:t>25</a:t>
            </a:fld>
            <a:endParaRPr lang="es-CL"/>
          </a:p>
        </p:txBody>
      </p:sp>
    </p:spTree>
    <p:extLst>
      <p:ext uri="{BB962C8B-B14F-4D97-AF65-F5344CB8AC3E}">
        <p14:creationId xmlns:p14="http://schemas.microsoft.com/office/powerpoint/2010/main" val="20627951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B8266-3140-358B-627E-7807C42A79D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4644BBF-9BC2-E516-1F6C-6556E415262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AFA719C-06D7-B4F8-6DF9-E3A83A246A78}"/>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1849FB01-36C7-384D-45CD-7889EA4BC217}"/>
              </a:ext>
            </a:extLst>
          </p:cNvPr>
          <p:cNvSpPr>
            <a:spLocks noGrp="1"/>
          </p:cNvSpPr>
          <p:nvPr>
            <p:ph type="sldNum" sz="quarter" idx="5"/>
          </p:nvPr>
        </p:nvSpPr>
        <p:spPr/>
        <p:txBody>
          <a:bodyPr/>
          <a:lstStyle/>
          <a:p>
            <a:fld id="{4276A8F1-6872-4F1D-A3DB-2C0BA2004203}" type="slidenum">
              <a:rPr lang="es-CL" smtClean="0"/>
              <a:t>26</a:t>
            </a:fld>
            <a:endParaRPr lang="es-CL"/>
          </a:p>
        </p:txBody>
      </p:sp>
    </p:spTree>
    <p:extLst>
      <p:ext uri="{BB962C8B-B14F-4D97-AF65-F5344CB8AC3E}">
        <p14:creationId xmlns:p14="http://schemas.microsoft.com/office/powerpoint/2010/main" val="16307017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01F29-0B74-BA34-2433-457F9E815D3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2559A63-D774-0C9B-BBCA-DB6CFD84144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1C6BD53-1930-AA2A-2AC8-BF6C9BBC96CE}"/>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BC8D0517-649F-1989-E8D1-D1B52B18F7F4}"/>
              </a:ext>
            </a:extLst>
          </p:cNvPr>
          <p:cNvSpPr>
            <a:spLocks noGrp="1"/>
          </p:cNvSpPr>
          <p:nvPr>
            <p:ph type="sldNum" sz="quarter" idx="5"/>
          </p:nvPr>
        </p:nvSpPr>
        <p:spPr/>
        <p:txBody>
          <a:bodyPr/>
          <a:lstStyle/>
          <a:p>
            <a:fld id="{4276A8F1-6872-4F1D-A3DB-2C0BA2004203}" type="slidenum">
              <a:rPr lang="es-CL" smtClean="0"/>
              <a:t>27</a:t>
            </a:fld>
            <a:endParaRPr lang="es-CL"/>
          </a:p>
        </p:txBody>
      </p:sp>
    </p:spTree>
    <p:extLst>
      <p:ext uri="{BB962C8B-B14F-4D97-AF65-F5344CB8AC3E}">
        <p14:creationId xmlns:p14="http://schemas.microsoft.com/office/powerpoint/2010/main" val="21143061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36F31-91BD-589B-982E-1A8BFFDB1EC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E675790-83D8-9264-EC2C-7106674FAB0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7566FCAE-5B4A-6771-076C-F8AB44446AE4}"/>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62EC96D6-CD2C-7EE2-CFC3-16284FEACD63}"/>
              </a:ext>
            </a:extLst>
          </p:cNvPr>
          <p:cNvSpPr>
            <a:spLocks noGrp="1"/>
          </p:cNvSpPr>
          <p:nvPr>
            <p:ph type="sldNum" sz="quarter" idx="5"/>
          </p:nvPr>
        </p:nvSpPr>
        <p:spPr/>
        <p:txBody>
          <a:bodyPr/>
          <a:lstStyle/>
          <a:p>
            <a:fld id="{4276A8F1-6872-4F1D-A3DB-2C0BA2004203}" type="slidenum">
              <a:rPr lang="es-CL" smtClean="0"/>
              <a:t>28</a:t>
            </a:fld>
            <a:endParaRPr lang="es-CL"/>
          </a:p>
        </p:txBody>
      </p:sp>
    </p:spTree>
    <p:extLst>
      <p:ext uri="{BB962C8B-B14F-4D97-AF65-F5344CB8AC3E}">
        <p14:creationId xmlns:p14="http://schemas.microsoft.com/office/powerpoint/2010/main" val="15401680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BFB12-3246-865D-CEF8-879FE8F23D1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F8992ED-DA10-EA29-CC36-F649EA424B1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CCC7885-951F-F3F5-F72F-32236B61D709}"/>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45C5DA79-4FCD-B822-1AD5-53D59361B1B2}"/>
              </a:ext>
            </a:extLst>
          </p:cNvPr>
          <p:cNvSpPr>
            <a:spLocks noGrp="1"/>
          </p:cNvSpPr>
          <p:nvPr>
            <p:ph type="sldNum" sz="quarter" idx="5"/>
          </p:nvPr>
        </p:nvSpPr>
        <p:spPr/>
        <p:txBody>
          <a:bodyPr/>
          <a:lstStyle/>
          <a:p>
            <a:fld id="{4276A8F1-6872-4F1D-A3DB-2C0BA2004203}" type="slidenum">
              <a:rPr lang="es-CL" smtClean="0"/>
              <a:t>29</a:t>
            </a:fld>
            <a:endParaRPr lang="es-CL"/>
          </a:p>
        </p:txBody>
      </p:sp>
    </p:spTree>
    <p:extLst>
      <p:ext uri="{BB962C8B-B14F-4D97-AF65-F5344CB8AC3E}">
        <p14:creationId xmlns:p14="http://schemas.microsoft.com/office/powerpoint/2010/main" val="3214767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A766E-58EB-258F-BAA6-812617FB2D3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8E04E4F-0FA9-A9AF-9D3A-DA4D6B6429C2}"/>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4FCA374-6055-3F92-7F77-EB81758B6D5E}"/>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316AA08C-4736-A7D4-6414-0D99459A1405}"/>
              </a:ext>
            </a:extLst>
          </p:cNvPr>
          <p:cNvSpPr>
            <a:spLocks noGrp="1"/>
          </p:cNvSpPr>
          <p:nvPr>
            <p:ph type="sldNum" sz="quarter" idx="5"/>
          </p:nvPr>
        </p:nvSpPr>
        <p:spPr/>
        <p:txBody>
          <a:bodyPr/>
          <a:lstStyle/>
          <a:p>
            <a:fld id="{4276A8F1-6872-4F1D-A3DB-2C0BA2004203}" type="slidenum">
              <a:rPr lang="es-CL" smtClean="0"/>
              <a:t>3</a:t>
            </a:fld>
            <a:endParaRPr lang="es-CL"/>
          </a:p>
        </p:txBody>
      </p:sp>
    </p:spTree>
    <p:extLst>
      <p:ext uri="{BB962C8B-B14F-4D97-AF65-F5344CB8AC3E}">
        <p14:creationId xmlns:p14="http://schemas.microsoft.com/office/powerpoint/2010/main" val="34102943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F302B-C3DB-77C5-0DFB-A585E770842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47FE48E-E220-E052-2444-B6C2D47357C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3B48BB5-FBE8-FBC8-6D1E-E6483C0341E1}"/>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31A74824-7E7D-1E49-AC0D-AFAB61F721A9}"/>
              </a:ext>
            </a:extLst>
          </p:cNvPr>
          <p:cNvSpPr>
            <a:spLocks noGrp="1"/>
          </p:cNvSpPr>
          <p:nvPr>
            <p:ph type="sldNum" sz="quarter" idx="5"/>
          </p:nvPr>
        </p:nvSpPr>
        <p:spPr/>
        <p:txBody>
          <a:bodyPr/>
          <a:lstStyle/>
          <a:p>
            <a:fld id="{4276A8F1-6872-4F1D-A3DB-2C0BA2004203}" type="slidenum">
              <a:rPr lang="es-CL" smtClean="0"/>
              <a:t>30</a:t>
            </a:fld>
            <a:endParaRPr lang="es-CL"/>
          </a:p>
        </p:txBody>
      </p:sp>
    </p:spTree>
    <p:extLst>
      <p:ext uri="{BB962C8B-B14F-4D97-AF65-F5344CB8AC3E}">
        <p14:creationId xmlns:p14="http://schemas.microsoft.com/office/powerpoint/2010/main" val="827912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6CF82-D574-130E-A516-5965BB054A1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EAB5C59-BB00-3BB3-F788-9BBD1A709DD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209F86D-4C18-FAE7-B12D-786EA8F60CDD}"/>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4D711319-C055-186D-78E5-DA2747F074B4}"/>
              </a:ext>
            </a:extLst>
          </p:cNvPr>
          <p:cNvSpPr>
            <a:spLocks noGrp="1"/>
          </p:cNvSpPr>
          <p:nvPr>
            <p:ph type="sldNum" sz="quarter" idx="5"/>
          </p:nvPr>
        </p:nvSpPr>
        <p:spPr/>
        <p:txBody>
          <a:bodyPr/>
          <a:lstStyle/>
          <a:p>
            <a:fld id="{4276A8F1-6872-4F1D-A3DB-2C0BA2004203}" type="slidenum">
              <a:rPr lang="es-CL" smtClean="0"/>
              <a:t>4</a:t>
            </a:fld>
            <a:endParaRPr lang="es-CL"/>
          </a:p>
        </p:txBody>
      </p:sp>
    </p:spTree>
    <p:extLst>
      <p:ext uri="{BB962C8B-B14F-4D97-AF65-F5344CB8AC3E}">
        <p14:creationId xmlns:p14="http://schemas.microsoft.com/office/powerpoint/2010/main" val="1883145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D0DD0-CCAF-8847-B0FE-85C2483DFD9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19B61B6-B204-70A2-54AB-8DAA21D0D6B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A72E2BB-68B2-BF00-201C-288A1D0196B0}"/>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4C61336E-1F10-A482-2B98-4703BDB9E82C}"/>
              </a:ext>
            </a:extLst>
          </p:cNvPr>
          <p:cNvSpPr>
            <a:spLocks noGrp="1"/>
          </p:cNvSpPr>
          <p:nvPr>
            <p:ph type="sldNum" sz="quarter" idx="5"/>
          </p:nvPr>
        </p:nvSpPr>
        <p:spPr/>
        <p:txBody>
          <a:bodyPr/>
          <a:lstStyle/>
          <a:p>
            <a:fld id="{4276A8F1-6872-4F1D-A3DB-2C0BA2004203}" type="slidenum">
              <a:rPr lang="es-CL" smtClean="0"/>
              <a:t>5</a:t>
            </a:fld>
            <a:endParaRPr lang="es-CL"/>
          </a:p>
        </p:txBody>
      </p:sp>
    </p:spTree>
    <p:extLst>
      <p:ext uri="{BB962C8B-B14F-4D97-AF65-F5344CB8AC3E}">
        <p14:creationId xmlns:p14="http://schemas.microsoft.com/office/powerpoint/2010/main" val="669171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2E4E4-8D33-3EDE-0C54-B15B6D3B2FB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CB590F7-EADC-8A02-1C39-DD948E4BBFA2}"/>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CE0CA16-27F6-933E-0359-A56B9A909A85}"/>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3C81CBDE-96EA-203C-CD09-F09E45D5E8E0}"/>
              </a:ext>
            </a:extLst>
          </p:cNvPr>
          <p:cNvSpPr>
            <a:spLocks noGrp="1"/>
          </p:cNvSpPr>
          <p:nvPr>
            <p:ph type="sldNum" sz="quarter" idx="5"/>
          </p:nvPr>
        </p:nvSpPr>
        <p:spPr/>
        <p:txBody>
          <a:bodyPr/>
          <a:lstStyle/>
          <a:p>
            <a:fld id="{4276A8F1-6872-4F1D-A3DB-2C0BA2004203}" type="slidenum">
              <a:rPr lang="es-CL" smtClean="0"/>
              <a:t>6</a:t>
            </a:fld>
            <a:endParaRPr lang="es-CL"/>
          </a:p>
        </p:txBody>
      </p:sp>
    </p:spTree>
    <p:extLst>
      <p:ext uri="{BB962C8B-B14F-4D97-AF65-F5344CB8AC3E}">
        <p14:creationId xmlns:p14="http://schemas.microsoft.com/office/powerpoint/2010/main" val="766231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1EF4E-D53A-7994-EE6A-11F50F81B0D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8DEDD56-40CA-EB44-A871-32BDD09D0A2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001B9E6-7E76-D686-AC4A-1EE55B768433}"/>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04C78DE4-0FE4-2F0D-209C-449A9A08390E}"/>
              </a:ext>
            </a:extLst>
          </p:cNvPr>
          <p:cNvSpPr>
            <a:spLocks noGrp="1"/>
          </p:cNvSpPr>
          <p:nvPr>
            <p:ph type="sldNum" sz="quarter" idx="5"/>
          </p:nvPr>
        </p:nvSpPr>
        <p:spPr/>
        <p:txBody>
          <a:bodyPr/>
          <a:lstStyle/>
          <a:p>
            <a:fld id="{4276A8F1-6872-4F1D-A3DB-2C0BA2004203}" type="slidenum">
              <a:rPr lang="es-CL" smtClean="0"/>
              <a:t>7</a:t>
            </a:fld>
            <a:endParaRPr lang="es-CL"/>
          </a:p>
        </p:txBody>
      </p:sp>
    </p:spTree>
    <p:extLst>
      <p:ext uri="{BB962C8B-B14F-4D97-AF65-F5344CB8AC3E}">
        <p14:creationId xmlns:p14="http://schemas.microsoft.com/office/powerpoint/2010/main" val="1974986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43125-5044-FCBC-3830-B8CF4807140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2AEAEEE-7811-8BF1-C96B-72A18E82E61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AF0D7CD-4D1C-DCBC-E397-2D98408E9392}"/>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1872A128-0985-5916-B3EE-66AB776C1E4B}"/>
              </a:ext>
            </a:extLst>
          </p:cNvPr>
          <p:cNvSpPr>
            <a:spLocks noGrp="1"/>
          </p:cNvSpPr>
          <p:nvPr>
            <p:ph type="sldNum" sz="quarter" idx="5"/>
          </p:nvPr>
        </p:nvSpPr>
        <p:spPr/>
        <p:txBody>
          <a:bodyPr/>
          <a:lstStyle/>
          <a:p>
            <a:fld id="{4276A8F1-6872-4F1D-A3DB-2C0BA2004203}" type="slidenum">
              <a:rPr lang="es-CL" smtClean="0"/>
              <a:t>8</a:t>
            </a:fld>
            <a:endParaRPr lang="es-CL"/>
          </a:p>
        </p:txBody>
      </p:sp>
    </p:spTree>
    <p:extLst>
      <p:ext uri="{BB962C8B-B14F-4D97-AF65-F5344CB8AC3E}">
        <p14:creationId xmlns:p14="http://schemas.microsoft.com/office/powerpoint/2010/main" val="2159420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02FC9-E279-FE35-B3F9-E0D8D780E4D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F9BE6B1-412B-8C31-4B6D-AF68C5381A4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79DBFEE-51A2-0209-A4F0-C22D0E909A08}"/>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4F7EA953-8460-9CB6-9E52-5A3B7956AB23}"/>
              </a:ext>
            </a:extLst>
          </p:cNvPr>
          <p:cNvSpPr>
            <a:spLocks noGrp="1"/>
          </p:cNvSpPr>
          <p:nvPr>
            <p:ph type="sldNum" sz="quarter" idx="5"/>
          </p:nvPr>
        </p:nvSpPr>
        <p:spPr/>
        <p:txBody>
          <a:bodyPr/>
          <a:lstStyle/>
          <a:p>
            <a:fld id="{4276A8F1-6872-4F1D-A3DB-2C0BA2004203}" type="slidenum">
              <a:rPr lang="es-CL" smtClean="0"/>
              <a:t>9</a:t>
            </a:fld>
            <a:endParaRPr lang="es-CL"/>
          </a:p>
        </p:txBody>
      </p:sp>
    </p:spTree>
    <p:extLst>
      <p:ext uri="{BB962C8B-B14F-4D97-AF65-F5344CB8AC3E}">
        <p14:creationId xmlns:p14="http://schemas.microsoft.com/office/powerpoint/2010/main" val="1625891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FA0413-36FE-08EF-017E-B0A2F6D7614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63CEA176-2D33-8558-D26F-F929FDDA16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040DDA19-57C8-7D81-7232-2FB1019DA84E}"/>
              </a:ext>
            </a:extLst>
          </p:cNvPr>
          <p:cNvSpPr>
            <a:spLocks noGrp="1"/>
          </p:cNvSpPr>
          <p:nvPr>
            <p:ph type="dt" sz="half" idx="10"/>
          </p:nvPr>
        </p:nvSpPr>
        <p:spPr/>
        <p:txBody>
          <a:bodyPr/>
          <a:lstStyle/>
          <a:p>
            <a:fld id="{F89A8CB6-07AE-43D1-A8D4-98AF0D319324}" type="datetimeFigureOut">
              <a:rPr lang="es-CL" smtClean="0"/>
              <a:t>30-04-2025</a:t>
            </a:fld>
            <a:endParaRPr lang="es-CL"/>
          </a:p>
        </p:txBody>
      </p:sp>
      <p:sp>
        <p:nvSpPr>
          <p:cNvPr id="5" name="Marcador de pie de página 4">
            <a:extLst>
              <a:ext uri="{FF2B5EF4-FFF2-40B4-BE49-F238E27FC236}">
                <a16:creationId xmlns:a16="http://schemas.microsoft.com/office/drawing/2014/main" id="{280EE7B8-33A1-0D25-5202-17245BB2AFCB}"/>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AC45C62F-937F-28F6-E90E-040770633572}"/>
              </a:ext>
            </a:extLst>
          </p:cNvPr>
          <p:cNvSpPr>
            <a:spLocks noGrp="1"/>
          </p:cNvSpPr>
          <p:nvPr>
            <p:ph type="sldNum" sz="quarter" idx="12"/>
          </p:nvPr>
        </p:nvSpPr>
        <p:spPr/>
        <p:txBody>
          <a:bodyPr/>
          <a:lstStyle/>
          <a:p>
            <a:fld id="{62A5315F-DC6C-400A-BE5B-F44925D54BE4}" type="slidenum">
              <a:rPr lang="es-CL" smtClean="0"/>
              <a:t>‹Nº›</a:t>
            </a:fld>
            <a:endParaRPr lang="es-CL"/>
          </a:p>
        </p:txBody>
      </p:sp>
    </p:spTree>
    <p:extLst>
      <p:ext uri="{BB962C8B-B14F-4D97-AF65-F5344CB8AC3E}">
        <p14:creationId xmlns:p14="http://schemas.microsoft.com/office/powerpoint/2010/main" val="2334785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698B3C-3EA1-55FB-BE37-6D32051EDD2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1CA16DC6-A4A2-A13D-08B3-C87DA4FED0F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C225BD70-2A0B-4F74-C9FC-DE894072B2F7}"/>
              </a:ext>
            </a:extLst>
          </p:cNvPr>
          <p:cNvSpPr>
            <a:spLocks noGrp="1"/>
          </p:cNvSpPr>
          <p:nvPr>
            <p:ph type="dt" sz="half" idx="10"/>
          </p:nvPr>
        </p:nvSpPr>
        <p:spPr/>
        <p:txBody>
          <a:bodyPr/>
          <a:lstStyle/>
          <a:p>
            <a:fld id="{F89A8CB6-07AE-43D1-A8D4-98AF0D319324}" type="datetimeFigureOut">
              <a:rPr lang="es-CL" smtClean="0"/>
              <a:t>30-04-2025</a:t>
            </a:fld>
            <a:endParaRPr lang="es-CL"/>
          </a:p>
        </p:txBody>
      </p:sp>
      <p:sp>
        <p:nvSpPr>
          <p:cNvPr id="5" name="Marcador de pie de página 4">
            <a:extLst>
              <a:ext uri="{FF2B5EF4-FFF2-40B4-BE49-F238E27FC236}">
                <a16:creationId xmlns:a16="http://schemas.microsoft.com/office/drawing/2014/main" id="{FB5A7381-5D4D-B39C-5D9B-E1472EF058A7}"/>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A9E1C4C0-BDF1-BE50-896F-DA3F29CA03FC}"/>
              </a:ext>
            </a:extLst>
          </p:cNvPr>
          <p:cNvSpPr>
            <a:spLocks noGrp="1"/>
          </p:cNvSpPr>
          <p:nvPr>
            <p:ph type="sldNum" sz="quarter" idx="12"/>
          </p:nvPr>
        </p:nvSpPr>
        <p:spPr/>
        <p:txBody>
          <a:bodyPr/>
          <a:lstStyle/>
          <a:p>
            <a:fld id="{62A5315F-DC6C-400A-BE5B-F44925D54BE4}" type="slidenum">
              <a:rPr lang="es-CL" smtClean="0"/>
              <a:t>‹Nº›</a:t>
            </a:fld>
            <a:endParaRPr lang="es-CL"/>
          </a:p>
        </p:txBody>
      </p:sp>
    </p:spTree>
    <p:extLst>
      <p:ext uri="{BB962C8B-B14F-4D97-AF65-F5344CB8AC3E}">
        <p14:creationId xmlns:p14="http://schemas.microsoft.com/office/powerpoint/2010/main" val="859638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2EB7998-0225-C59D-FCFE-E3B34455F7C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31FA31D7-EDF7-F868-06B9-11E9D6D69EB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E5A4B3B9-5F11-59E3-5585-35AF2CB26573}"/>
              </a:ext>
            </a:extLst>
          </p:cNvPr>
          <p:cNvSpPr>
            <a:spLocks noGrp="1"/>
          </p:cNvSpPr>
          <p:nvPr>
            <p:ph type="dt" sz="half" idx="10"/>
          </p:nvPr>
        </p:nvSpPr>
        <p:spPr/>
        <p:txBody>
          <a:bodyPr/>
          <a:lstStyle/>
          <a:p>
            <a:fld id="{F89A8CB6-07AE-43D1-A8D4-98AF0D319324}" type="datetimeFigureOut">
              <a:rPr lang="es-CL" smtClean="0"/>
              <a:t>30-04-2025</a:t>
            </a:fld>
            <a:endParaRPr lang="es-CL"/>
          </a:p>
        </p:txBody>
      </p:sp>
      <p:sp>
        <p:nvSpPr>
          <p:cNvPr id="5" name="Marcador de pie de página 4">
            <a:extLst>
              <a:ext uri="{FF2B5EF4-FFF2-40B4-BE49-F238E27FC236}">
                <a16:creationId xmlns:a16="http://schemas.microsoft.com/office/drawing/2014/main" id="{F9611504-5469-746C-034B-1391976794B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E973130-2068-3EFD-AAE2-7E310C618620}"/>
              </a:ext>
            </a:extLst>
          </p:cNvPr>
          <p:cNvSpPr>
            <a:spLocks noGrp="1"/>
          </p:cNvSpPr>
          <p:nvPr>
            <p:ph type="sldNum" sz="quarter" idx="12"/>
          </p:nvPr>
        </p:nvSpPr>
        <p:spPr/>
        <p:txBody>
          <a:bodyPr/>
          <a:lstStyle/>
          <a:p>
            <a:fld id="{62A5315F-DC6C-400A-BE5B-F44925D54BE4}" type="slidenum">
              <a:rPr lang="es-CL" smtClean="0"/>
              <a:t>‹Nº›</a:t>
            </a:fld>
            <a:endParaRPr lang="es-CL"/>
          </a:p>
        </p:txBody>
      </p:sp>
    </p:spTree>
    <p:extLst>
      <p:ext uri="{BB962C8B-B14F-4D97-AF65-F5344CB8AC3E}">
        <p14:creationId xmlns:p14="http://schemas.microsoft.com/office/powerpoint/2010/main" val="173556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70AF65-4483-99E6-2E53-9B13C0B827BF}"/>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B42F6C6B-2454-602C-0B3A-55AF492F6E2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EBBD6D55-B88F-22EB-0AC9-9773CB613C8A}"/>
              </a:ext>
            </a:extLst>
          </p:cNvPr>
          <p:cNvSpPr>
            <a:spLocks noGrp="1"/>
          </p:cNvSpPr>
          <p:nvPr>
            <p:ph type="dt" sz="half" idx="10"/>
          </p:nvPr>
        </p:nvSpPr>
        <p:spPr/>
        <p:txBody>
          <a:bodyPr/>
          <a:lstStyle/>
          <a:p>
            <a:fld id="{F89A8CB6-07AE-43D1-A8D4-98AF0D319324}" type="datetimeFigureOut">
              <a:rPr lang="es-CL" smtClean="0"/>
              <a:t>30-04-2025</a:t>
            </a:fld>
            <a:endParaRPr lang="es-CL"/>
          </a:p>
        </p:txBody>
      </p:sp>
      <p:sp>
        <p:nvSpPr>
          <p:cNvPr id="5" name="Marcador de pie de página 4">
            <a:extLst>
              <a:ext uri="{FF2B5EF4-FFF2-40B4-BE49-F238E27FC236}">
                <a16:creationId xmlns:a16="http://schemas.microsoft.com/office/drawing/2014/main" id="{FF72E237-5810-F4AD-30EF-B1D366242055}"/>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8D5B3E29-2D1B-63AD-80AF-E0D469C496F7}"/>
              </a:ext>
            </a:extLst>
          </p:cNvPr>
          <p:cNvSpPr>
            <a:spLocks noGrp="1"/>
          </p:cNvSpPr>
          <p:nvPr>
            <p:ph type="sldNum" sz="quarter" idx="12"/>
          </p:nvPr>
        </p:nvSpPr>
        <p:spPr/>
        <p:txBody>
          <a:bodyPr/>
          <a:lstStyle/>
          <a:p>
            <a:fld id="{62A5315F-DC6C-400A-BE5B-F44925D54BE4}" type="slidenum">
              <a:rPr lang="es-CL" smtClean="0"/>
              <a:t>‹Nº›</a:t>
            </a:fld>
            <a:endParaRPr lang="es-CL"/>
          </a:p>
        </p:txBody>
      </p:sp>
    </p:spTree>
    <p:extLst>
      <p:ext uri="{BB962C8B-B14F-4D97-AF65-F5344CB8AC3E}">
        <p14:creationId xmlns:p14="http://schemas.microsoft.com/office/powerpoint/2010/main" val="2225949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F2BD1F-822B-DDE3-141B-0E185333DBE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49FB362D-6778-A2FC-9722-6D371831E8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89FB080-8414-EBA4-C005-89A40D65FE28}"/>
              </a:ext>
            </a:extLst>
          </p:cNvPr>
          <p:cNvSpPr>
            <a:spLocks noGrp="1"/>
          </p:cNvSpPr>
          <p:nvPr>
            <p:ph type="dt" sz="half" idx="10"/>
          </p:nvPr>
        </p:nvSpPr>
        <p:spPr/>
        <p:txBody>
          <a:bodyPr/>
          <a:lstStyle/>
          <a:p>
            <a:fld id="{F89A8CB6-07AE-43D1-A8D4-98AF0D319324}" type="datetimeFigureOut">
              <a:rPr lang="es-CL" smtClean="0"/>
              <a:t>30-04-2025</a:t>
            </a:fld>
            <a:endParaRPr lang="es-CL"/>
          </a:p>
        </p:txBody>
      </p:sp>
      <p:sp>
        <p:nvSpPr>
          <p:cNvPr id="5" name="Marcador de pie de página 4">
            <a:extLst>
              <a:ext uri="{FF2B5EF4-FFF2-40B4-BE49-F238E27FC236}">
                <a16:creationId xmlns:a16="http://schemas.microsoft.com/office/drawing/2014/main" id="{F97846A1-3CD2-014B-F0ED-08E1E3D1FD0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3FE7BBE2-D9B0-EDAD-3862-09ACB24428B9}"/>
              </a:ext>
            </a:extLst>
          </p:cNvPr>
          <p:cNvSpPr>
            <a:spLocks noGrp="1"/>
          </p:cNvSpPr>
          <p:nvPr>
            <p:ph type="sldNum" sz="quarter" idx="12"/>
          </p:nvPr>
        </p:nvSpPr>
        <p:spPr/>
        <p:txBody>
          <a:bodyPr/>
          <a:lstStyle/>
          <a:p>
            <a:fld id="{62A5315F-DC6C-400A-BE5B-F44925D54BE4}" type="slidenum">
              <a:rPr lang="es-CL" smtClean="0"/>
              <a:t>‹Nº›</a:t>
            </a:fld>
            <a:endParaRPr lang="es-CL"/>
          </a:p>
        </p:txBody>
      </p:sp>
    </p:spTree>
    <p:extLst>
      <p:ext uri="{BB962C8B-B14F-4D97-AF65-F5344CB8AC3E}">
        <p14:creationId xmlns:p14="http://schemas.microsoft.com/office/powerpoint/2010/main" val="3511814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CE4B8E-D9BE-F7A6-C799-58797E1E7B1E}"/>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CDE23CAF-3D67-C5B4-BB6E-784BDBB58FB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71C64C72-764E-E041-D28A-BF676EE2C6C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FE5EA548-C199-FDE4-C510-EE9D90122A08}"/>
              </a:ext>
            </a:extLst>
          </p:cNvPr>
          <p:cNvSpPr>
            <a:spLocks noGrp="1"/>
          </p:cNvSpPr>
          <p:nvPr>
            <p:ph type="dt" sz="half" idx="10"/>
          </p:nvPr>
        </p:nvSpPr>
        <p:spPr/>
        <p:txBody>
          <a:bodyPr/>
          <a:lstStyle/>
          <a:p>
            <a:fld id="{F89A8CB6-07AE-43D1-A8D4-98AF0D319324}" type="datetimeFigureOut">
              <a:rPr lang="es-CL" smtClean="0"/>
              <a:t>30-04-2025</a:t>
            </a:fld>
            <a:endParaRPr lang="es-CL"/>
          </a:p>
        </p:txBody>
      </p:sp>
      <p:sp>
        <p:nvSpPr>
          <p:cNvPr id="6" name="Marcador de pie de página 5">
            <a:extLst>
              <a:ext uri="{FF2B5EF4-FFF2-40B4-BE49-F238E27FC236}">
                <a16:creationId xmlns:a16="http://schemas.microsoft.com/office/drawing/2014/main" id="{2F309DC7-7FDB-C5A4-7A7C-920527A1C94A}"/>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B436A3A5-2F7B-E1D6-DD97-9F2D5A7CB95C}"/>
              </a:ext>
            </a:extLst>
          </p:cNvPr>
          <p:cNvSpPr>
            <a:spLocks noGrp="1"/>
          </p:cNvSpPr>
          <p:nvPr>
            <p:ph type="sldNum" sz="quarter" idx="12"/>
          </p:nvPr>
        </p:nvSpPr>
        <p:spPr/>
        <p:txBody>
          <a:bodyPr/>
          <a:lstStyle/>
          <a:p>
            <a:fld id="{62A5315F-DC6C-400A-BE5B-F44925D54BE4}" type="slidenum">
              <a:rPr lang="es-CL" smtClean="0"/>
              <a:t>‹Nº›</a:t>
            </a:fld>
            <a:endParaRPr lang="es-CL"/>
          </a:p>
        </p:txBody>
      </p:sp>
    </p:spTree>
    <p:extLst>
      <p:ext uri="{BB962C8B-B14F-4D97-AF65-F5344CB8AC3E}">
        <p14:creationId xmlns:p14="http://schemas.microsoft.com/office/powerpoint/2010/main" val="2740772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8CCD74-222E-D26F-A889-C6428AA3A5B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CD49C725-0E51-B994-0B74-A1ADB32C02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487412F-1CFC-3812-06CC-B0313FC932D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0952678F-CC9F-05F5-D4FC-86A7F57BC7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FB7D2D2-BCDB-C3F4-6673-7C16FA8F241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095DD44C-9B5C-1C15-BD5E-EB61D0C4ED2D}"/>
              </a:ext>
            </a:extLst>
          </p:cNvPr>
          <p:cNvSpPr>
            <a:spLocks noGrp="1"/>
          </p:cNvSpPr>
          <p:nvPr>
            <p:ph type="dt" sz="half" idx="10"/>
          </p:nvPr>
        </p:nvSpPr>
        <p:spPr/>
        <p:txBody>
          <a:bodyPr/>
          <a:lstStyle/>
          <a:p>
            <a:fld id="{F89A8CB6-07AE-43D1-A8D4-98AF0D319324}" type="datetimeFigureOut">
              <a:rPr lang="es-CL" smtClean="0"/>
              <a:t>30-04-2025</a:t>
            </a:fld>
            <a:endParaRPr lang="es-CL"/>
          </a:p>
        </p:txBody>
      </p:sp>
      <p:sp>
        <p:nvSpPr>
          <p:cNvPr id="8" name="Marcador de pie de página 7">
            <a:extLst>
              <a:ext uri="{FF2B5EF4-FFF2-40B4-BE49-F238E27FC236}">
                <a16:creationId xmlns:a16="http://schemas.microsoft.com/office/drawing/2014/main" id="{DD6DE439-7830-B9AE-0344-F80C67DE3F3D}"/>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422682F1-71AE-B19C-7D1A-2CEC8228C304}"/>
              </a:ext>
            </a:extLst>
          </p:cNvPr>
          <p:cNvSpPr>
            <a:spLocks noGrp="1"/>
          </p:cNvSpPr>
          <p:nvPr>
            <p:ph type="sldNum" sz="quarter" idx="12"/>
          </p:nvPr>
        </p:nvSpPr>
        <p:spPr/>
        <p:txBody>
          <a:bodyPr/>
          <a:lstStyle/>
          <a:p>
            <a:fld id="{62A5315F-DC6C-400A-BE5B-F44925D54BE4}" type="slidenum">
              <a:rPr lang="es-CL" smtClean="0"/>
              <a:t>‹Nº›</a:t>
            </a:fld>
            <a:endParaRPr lang="es-CL"/>
          </a:p>
        </p:txBody>
      </p:sp>
    </p:spTree>
    <p:extLst>
      <p:ext uri="{BB962C8B-B14F-4D97-AF65-F5344CB8AC3E}">
        <p14:creationId xmlns:p14="http://schemas.microsoft.com/office/powerpoint/2010/main" val="1396505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0D5C91-893B-5718-C6A5-6E1428E682CD}"/>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313E07E7-A387-1684-1657-82C9ED2F7A4B}"/>
              </a:ext>
            </a:extLst>
          </p:cNvPr>
          <p:cNvSpPr>
            <a:spLocks noGrp="1"/>
          </p:cNvSpPr>
          <p:nvPr>
            <p:ph type="dt" sz="half" idx="10"/>
          </p:nvPr>
        </p:nvSpPr>
        <p:spPr/>
        <p:txBody>
          <a:bodyPr/>
          <a:lstStyle/>
          <a:p>
            <a:fld id="{F89A8CB6-07AE-43D1-A8D4-98AF0D319324}" type="datetimeFigureOut">
              <a:rPr lang="es-CL" smtClean="0"/>
              <a:t>30-04-2025</a:t>
            </a:fld>
            <a:endParaRPr lang="es-CL"/>
          </a:p>
        </p:txBody>
      </p:sp>
      <p:sp>
        <p:nvSpPr>
          <p:cNvPr id="4" name="Marcador de pie de página 3">
            <a:extLst>
              <a:ext uri="{FF2B5EF4-FFF2-40B4-BE49-F238E27FC236}">
                <a16:creationId xmlns:a16="http://schemas.microsoft.com/office/drawing/2014/main" id="{52C4EF06-0AC8-C92A-A920-D34358791A01}"/>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D69DC0E4-8C02-0B61-03DF-97DBDB8CD6BC}"/>
              </a:ext>
            </a:extLst>
          </p:cNvPr>
          <p:cNvSpPr>
            <a:spLocks noGrp="1"/>
          </p:cNvSpPr>
          <p:nvPr>
            <p:ph type="sldNum" sz="quarter" idx="12"/>
          </p:nvPr>
        </p:nvSpPr>
        <p:spPr/>
        <p:txBody>
          <a:bodyPr/>
          <a:lstStyle/>
          <a:p>
            <a:fld id="{62A5315F-DC6C-400A-BE5B-F44925D54BE4}" type="slidenum">
              <a:rPr lang="es-CL" smtClean="0"/>
              <a:t>‹Nº›</a:t>
            </a:fld>
            <a:endParaRPr lang="es-CL"/>
          </a:p>
        </p:txBody>
      </p:sp>
    </p:spTree>
    <p:extLst>
      <p:ext uri="{BB962C8B-B14F-4D97-AF65-F5344CB8AC3E}">
        <p14:creationId xmlns:p14="http://schemas.microsoft.com/office/powerpoint/2010/main" val="332956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1C2D895-6745-1F50-4579-218F8C6FBBC7}"/>
              </a:ext>
            </a:extLst>
          </p:cNvPr>
          <p:cNvSpPr>
            <a:spLocks noGrp="1"/>
          </p:cNvSpPr>
          <p:nvPr>
            <p:ph type="dt" sz="half" idx="10"/>
          </p:nvPr>
        </p:nvSpPr>
        <p:spPr/>
        <p:txBody>
          <a:bodyPr/>
          <a:lstStyle/>
          <a:p>
            <a:fld id="{F89A8CB6-07AE-43D1-A8D4-98AF0D319324}" type="datetimeFigureOut">
              <a:rPr lang="es-CL" smtClean="0"/>
              <a:t>30-04-2025</a:t>
            </a:fld>
            <a:endParaRPr lang="es-CL"/>
          </a:p>
        </p:txBody>
      </p:sp>
      <p:sp>
        <p:nvSpPr>
          <p:cNvPr id="3" name="Marcador de pie de página 2">
            <a:extLst>
              <a:ext uri="{FF2B5EF4-FFF2-40B4-BE49-F238E27FC236}">
                <a16:creationId xmlns:a16="http://schemas.microsoft.com/office/drawing/2014/main" id="{D5E37E9D-AEE5-86B4-7502-E9D986358007}"/>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BDD2CA45-736A-F5B6-053D-A96F2E89CA4C}"/>
              </a:ext>
            </a:extLst>
          </p:cNvPr>
          <p:cNvSpPr>
            <a:spLocks noGrp="1"/>
          </p:cNvSpPr>
          <p:nvPr>
            <p:ph type="sldNum" sz="quarter" idx="12"/>
          </p:nvPr>
        </p:nvSpPr>
        <p:spPr/>
        <p:txBody>
          <a:bodyPr/>
          <a:lstStyle/>
          <a:p>
            <a:fld id="{62A5315F-DC6C-400A-BE5B-F44925D54BE4}" type="slidenum">
              <a:rPr lang="es-CL" smtClean="0"/>
              <a:t>‹Nº›</a:t>
            </a:fld>
            <a:endParaRPr lang="es-CL"/>
          </a:p>
        </p:txBody>
      </p:sp>
    </p:spTree>
    <p:extLst>
      <p:ext uri="{BB962C8B-B14F-4D97-AF65-F5344CB8AC3E}">
        <p14:creationId xmlns:p14="http://schemas.microsoft.com/office/powerpoint/2010/main" val="3521471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84D114-E14A-09B5-D474-758BD1E7811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51E756D7-B2DE-0A17-CE6F-7D15F4254D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B323A9AB-83FC-DB8A-E9AD-DBD6A618AC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CF9FCA2-2CC7-7029-55E3-617AAA896C51}"/>
              </a:ext>
            </a:extLst>
          </p:cNvPr>
          <p:cNvSpPr>
            <a:spLocks noGrp="1"/>
          </p:cNvSpPr>
          <p:nvPr>
            <p:ph type="dt" sz="half" idx="10"/>
          </p:nvPr>
        </p:nvSpPr>
        <p:spPr/>
        <p:txBody>
          <a:bodyPr/>
          <a:lstStyle/>
          <a:p>
            <a:fld id="{F89A8CB6-07AE-43D1-A8D4-98AF0D319324}" type="datetimeFigureOut">
              <a:rPr lang="es-CL" smtClean="0"/>
              <a:t>30-04-2025</a:t>
            </a:fld>
            <a:endParaRPr lang="es-CL"/>
          </a:p>
        </p:txBody>
      </p:sp>
      <p:sp>
        <p:nvSpPr>
          <p:cNvPr id="6" name="Marcador de pie de página 5">
            <a:extLst>
              <a:ext uri="{FF2B5EF4-FFF2-40B4-BE49-F238E27FC236}">
                <a16:creationId xmlns:a16="http://schemas.microsoft.com/office/drawing/2014/main" id="{7143B3D3-7F93-29EF-51AB-4429FDD73FA4}"/>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3DCD6DB6-A2E2-8C1C-52F8-A33735CADC2B}"/>
              </a:ext>
            </a:extLst>
          </p:cNvPr>
          <p:cNvSpPr>
            <a:spLocks noGrp="1"/>
          </p:cNvSpPr>
          <p:nvPr>
            <p:ph type="sldNum" sz="quarter" idx="12"/>
          </p:nvPr>
        </p:nvSpPr>
        <p:spPr/>
        <p:txBody>
          <a:bodyPr/>
          <a:lstStyle/>
          <a:p>
            <a:fld id="{62A5315F-DC6C-400A-BE5B-F44925D54BE4}" type="slidenum">
              <a:rPr lang="es-CL" smtClean="0"/>
              <a:t>‹Nº›</a:t>
            </a:fld>
            <a:endParaRPr lang="es-CL"/>
          </a:p>
        </p:txBody>
      </p:sp>
    </p:spTree>
    <p:extLst>
      <p:ext uri="{BB962C8B-B14F-4D97-AF65-F5344CB8AC3E}">
        <p14:creationId xmlns:p14="http://schemas.microsoft.com/office/powerpoint/2010/main" val="3975605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BC113A-DFC8-27BF-A7F5-1883900B78E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7C00B35E-7EBD-300D-1188-669E15F1BE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E162CD80-0E90-5354-DB45-CA736C8351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F1B5256-1D31-0658-8BA3-8B624A2DD4BF}"/>
              </a:ext>
            </a:extLst>
          </p:cNvPr>
          <p:cNvSpPr>
            <a:spLocks noGrp="1"/>
          </p:cNvSpPr>
          <p:nvPr>
            <p:ph type="dt" sz="half" idx="10"/>
          </p:nvPr>
        </p:nvSpPr>
        <p:spPr/>
        <p:txBody>
          <a:bodyPr/>
          <a:lstStyle/>
          <a:p>
            <a:fld id="{F89A8CB6-07AE-43D1-A8D4-98AF0D319324}" type="datetimeFigureOut">
              <a:rPr lang="es-CL" smtClean="0"/>
              <a:t>30-04-2025</a:t>
            </a:fld>
            <a:endParaRPr lang="es-CL"/>
          </a:p>
        </p:txBody>
      </p:sp>
      <p:sp>
        <p:nvSpPr>
          <p:cNvPr id="6" name="Marcador de pie de página 5">
            <a:extLst>
              <a:ext uri="{FF2B5EF4-FFF2-40B4-BE49-F238E27FC236}">
                <a16:creationId xmlns:a16="http://schemas.microsoft.com/office/drawing/2014/main" id="{C2911748-8CC8-6712-5A82-E5C649BAFCA6}"/>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ACF608BD-73AD-5DD4-0D78-4D3A65886A10}"/>
              </a:ext>
            </a:extLst>
          </p:cNvPr>
          <p:cNvSpPr>
            <a:spLocks noGrp="1"/>
          </p:cNvSpPr>
          <p:nvPr>
            <p:ph type="sldNum" sz="quarter" idx="12"/>
          </p:nvPr>
        </p:nvSpPr>
        <p:spPr/>
        <p:txBody>
          <a:bodyPr/>
          <a:lstStyle/>
          <a:p>
            <a:fld id="{62A5315F-DC6C-400A-BE5B-F44925D54BE4}" type="slidenum">
              <a:rPr lang="es-CL" smtClean="0"/>
              <a:t>‹Nº›</a:t>
            </a:fld>
            <a:endParaRPr lang="es-CL"/>
          </a:p>
        </p:txBody>
      </p:sp>
    </p:spTree>
    <p:extLst>
      <p:ext uri="{BB962C8B-B14F-4D97-AF65-F5344CB8AC3E}">
        <p14:creationId xmlns:p14="http://schemas.microsoft.com/office/powerpoint/2010/main" val="3572713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DD94079-CD48-0D80-8D24-3D677DB460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685C407D-163C-5485-511A-8790FBDD5D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D7F9BF57-E8F4-AEEE-41E7-C993812634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89A8CB6-07AE-43D1-A8D4-98AF0D319324}" type="datetimeFigureOut">
              <a:rPr lang="es-CL" smtClean="0"/>
              <a:t>30-04-2025</a:t>
            </a:fld>
            <a:endParaRPr lang="es-CL"/>
          </a:p>
        </p:txBody>
      </p:sp>
      <p:sp>
        <p:nvSpPr>
          <p:cNvPr id="5" name="Marcador de pie de página 4">
            <a:extLst>
              <a:ext uri="{FF2B5EF4-FFF2-40B4-BE49-F238E27FC236}">
                <a16:creationId xmlns:a16="http://schemas.microsoft.com/office/drawing/2014/main" id="{0FD2F16D-2336-B944-9C1E-8D822E6FA1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L"/>
          </a:p>
        </p:txBody>
      </p:sp>
      <p:sp>
        <p:nvSpPr>
          <p:cNvPr id="6" name="Marcador de número de diapositiva 5">
            <a:extLst>
              <a:ext uri="{FF2B5EF4-FFF2-40B4-BE49-F238E27FC236}">
                <a16:creationId xmlns:a16="http://schemas.microsoft.com/office/drawing/2014/main" id="{093B56D4-1875-505A-606A-502AE8F215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2A5315F-DC6C-400A-BE5B-F44925D54BE4}" type="slidenum">
              <a:rPr lang="es-CL" smtClean="0"/>
              <a:t>‹Nº›</a:t>
            </a:fld>
            <a:endParaRPr lang="es-CL"/>
          </a:p>
        </p:txBody>
      </p:sp>
    </p:spTree>
    <p:extLst>
      <p:ext uri="{BB962C8B-B14F-4D97-AF65-F5344CB8AC3E}">
        <p14:creationId xmlns:p14="http://schemas.microsoft.com/office/powerpoint/2010/main" val="1134260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9.emf"/><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customXml" Target="../ink/ink8.xm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customXml" Target="../ink/ink9.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customXml" Target="../ink/ink10.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customXml" Target="../ink/ink1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customXml" Target="../ink/ink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customXml" Target="../ink/ink1.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customXml" Target="../ink/ink13.xml"/></Relationships>
</file>

<file path=ppt/slides/_rels/slide21.xml.rels><?xml version="1.0" encoding="UTF-8" standalone="yes"?>
<Relationships xmlns="http://schemas.openxmlformats.org/package/2006/relationships"><Relationship Id="rId8" Type="http://schemas.openxmlformats.org/officeDocument/2006/relationships/customXml" Target="../ink/ink15.xml"/><Relationship Id="rId13" Type="http://schemas.openxmlformats.org/officeDocument/2006/relationships/image" Target="../media/image31.png"/><Relationship Id="rId3" Type="http://schemas.openxmlformats.org/officeDocument/2006/relationships/image" Target="../media/image1.png"/><Relationship Id="rId7" Type="http://schemas.openxmlformats.org/officeDocument/2006/relationships/image" Target="../media/image26.png"/><Relationship Id="rId12" Type="http://schemas.openxmlformats.org/officeDocument/2006/relationships/customXml" Target="../ink/ink17.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customXml" Target="../ink/ink14.xml"/><Relationship Id="rId11" Type="http://schemas.openxmlformats.org/officeDocument/2006/relationships/image" Target="../media/image29.png"/><Relationship Id="rId5" Type="http://schemas.openxmlformats.org/officeDocument/2006/relationships/image" Target="../media/image25.jpg"/><Relationship Id="rId15" Type="http://schemas.openxmlformats.org/officeDocument/2006/relationships/image" Target="../media/image32.png"/><Relationship Id="rId10" Type="http://schemas.openxmlformats.org/officeDocument/2006/relationships/customXml" Target="../ink/ink16.xml"/><Relationship Id="rId4" Type="http://schemas.openxmlformats.org/officeDocument/2006/relationships/image" Target="../media/image24.emf"/><Relationship Id="rId9" Type="http://schemas.openxmlformats.org/officeDocument/2006/relationships/image" Target="../media/image27.png"/><Relationship Id="rId14" Type="http://schemas.openxmlformats.org/officeDocument/2006/relationships/customXml" Target="../ink/ink18.xml"/></Relationships>
</file>

<file path=ppt/slides/_rels/slide22.xml.rels><?xml version="1.0" encoding="UTF-8" standalone="yes"?>
<Relationships xmlns="http://schemas.openxmlformats.org/package/2006/relationships"><Relationship Id="rId8" Type="http://schemas.openxmlformats.org/officeDocument/2006/relationships/customXml" Target="../ink/ink21.xml"/><Relationship Id="rId3" Type="http://schemas.openxmlformats.org/officeDocument/2006/relationships/image" Target="../media/image1.png"/><Relationship Id="rId7"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customXml" Target="../ink/ink20.xml"/><Relationship Id="rId5" Type="http://schemas.openxmlformats.org/officeDocument/2006/relationships/image" Target="../media/image37.png"/><Relationship Id="rId4" Type="http://schemas.openxmlformats.org/officeDocument/2006/relationships/customXml" Target="../ink/ink19.xml"/><Relationship Id="rId9" Type="http://schemas.openxmlformats.org/officeDocument/2006/relationships/image" Target="../media/image39.png"/></Relationships>
</file>

<file path=ppt/slides/_rels/slide23.xml.rels><?xml version="1.0" encoding="UTF-8" standalone="yes"?>
<Relationships xmlns="http://schemas.openxmlformats.org/package/2006/relationships"><Relationship Id="rId8" Type="http://schemas.openxmlformats.org/officeDocument/2006/relationships/customXml" Target="../ink/ink24.xml"/><Relationship Id="rId3" Type="http://schemas.openxmlformats.org/officeDocument/2006/relationships/image" Target="../media/image1.png"/><Relationship Id="rId7"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customXml" Target="../ink/ink23.xml"/><Relationship Id="rId5" Type="http://schemas.openxmlformats.org/officeDocument/2006/relationships/image" Target="../media/image40.png"/><Relationship Id="rId4" Type="http://schemas.openxmlformats.org/officeDocument/2006/relationships/customXml" Target="../ink/ink22.xml"/><Relationship Id="rId9"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410.png"/><Relationship Id="rId4" Type="http://schemas.openxmlformats.org/officeDocument/2006/relationships/customXml" Target="../ink/ink25.xml"/></Relationships>
</file>

<file path=ppt/slides/_rels/slide25.xml.rels><?xml version="1.0" encoding="UTF-8" standalone="yes"?>
<Relationships xmlns="http://schemas.openxmlformats.org/package/2006/relationships"><Relationship Id="rId8" Type="http://schemas.openxmlformats.org/officeDocument/2006/relationships/customXml" Target="../ink/ink28.xml"/><Relationship Id="rId3" Type="http://schemas.openxmlformats.org/officeDocument/2006/relationships/image" Target="../media/image1.png"/><Relationship Id="rId7"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customXml" Target="../ink/ink27.xml"/><Relationship Id="rId11" Type="http://schemas.openxmlformats.org/officeDocument/2006/relationships/image" Target="../media/image46.png"/><Relationship Id="rId5" Type="http://schemas.openxmlformats.org/officeDocument/2006/relationships/image" Target="../media/image43.png"/><Relationship Id="rId10" Type="http://schemas.openxmlformats.org/officeDocument/2006/relationships/customXml" Target="../ink/ink29.xml"/><Relationship Id="rId4" Type="http://schemas.openxmlformats.org/officeDocument/2006/relationships/customXml" Target="../ink/ink26.xml"/><Relationship Id="rId9" Type="http://schemas.openxmlformats.org/officeDocument/2006/relationships/image" Target="../media/image45.png"/></Relationships>
</file>

<file path=ppt/slides/_rels/slide26.xml.rels><?xml version="1.0" encoding="UTF-8" standalone="yes"?>
<Relationships xmlns="http://schemas.openxmlformats.org/package/2006/relationships"><Relationship Id="rId8" Type="http://schemas.openxmlformats.org/officeDocument/2006/relationships/image" Target="../media/image52.jpg"/><Relationship Id="rId3" Type="http://schemas.openxmlformats.org/officeDocument/2006/relationships/image" Target="../media/image47.jpg"/><Relationship Id="rId7" Type="http://schemas.openxmlformats.org/officeDocument/2006/relationships/image" Target="../media/image51.jp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10" Type="http://schemas.openxmlformats.org/officeDocument/2006/relationships/image" Target="../media/image48.png"/><Relationship Id="rId4" Type="http://schemas.openxmlformats.org/officeDocument/2006/relationships/image" Target="../media/image48.jpg"/><Relationship Id="rId9" Type="http://schemas.openxmlformats.org/officeDocument/2006/relationships/customXml" Target="../ink/ink30.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customXml" Target="../ink/ink3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customXml" Target="../ink/ink32.xml"/></Relationships>
</file>

<file path=ppt/slides/_rels/slide2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1.png"/><Relationship Id="rId7" Type="http://schemas.openxmlformats.org/officeDocument/2006/relationships/customXml" Target="../ink/ink34.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customXml" Target="../ink/ink33.xml"/><Relationship Id="rId4" Type="http://schemas.openxmlformats.org/officeDocument/2006/relationships/image" Target="../media/image53.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customXml" Target="../ink/ink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54.png"/><Relationship Id="rId4" Type="http://schemas.openxmlformats.org/officeDocument/2006/relationships/customXml" Target="../ink/ink35.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jpg"/><Relationship Id="rId7" Type="http://schemas.openxmlformats.org/officeDocument/2006/relationships/customXml" Target="../ink/ink3.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customXml" Target="../ink/ink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customXml" Target="../ink/ink5.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customXml" Target="../ink/ink6.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customXml" Target="../ink/ink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BA657B60-DE69-DB80-E3A1-04F36E2F1724}"/>
              </a:ext>
            </a:extLst>
          </p:cNvPr>
          <p:cNvSpPr>
            <a:spLocks noGrp="1"/>
          </p:cNvSpPr>
          <p:nvPr>
            <p:ph type="subTitle" idx="1"/>
          </p:nvPr>
        </p:nvSpPr>
        <p:spPr>
          <a:xfrm>
            <a:off x="427972" y="1377864"/>
            <a:ext cx="5215297" cy="1741118"/>
          </a:xfrm>
        </p:spPr>
        <p:txBody>
          <a:bodyPr>
            <a:noAutofit/>
          </a:bodyPr>
          <a:lstStyle/>
          <a:p>
            <a:r>
              <a:rPr lang="es-CL" sz="4800" b="1" u="sng" dirty="0">
                <a:latin typeface="Calibri" panose="020F0502020204030204" pitchFamily="34" charset="0"/>
                <a:ea typeface="Calibri" panose="020F0502020204030204" pitchFamily="34" charset="0"/>
                <a:cs typeface="Calibri" panose="020F0502020204030204" pitchFamily="34" charset="0"/>
              </a:rPr>
              <a:t>Clase # 1</a:t>
            </a:r>
          </a:p>
          <a:p>
            <a:r>
              <a:rPr lang="es-CL" sz="4800" dirty="0">
                <a:latin typeface="Calibri" panose="020F0502020204030204" pitchFamily="34" charset="0"/>
                <a:ea typeface="Calibri" panose="020F0502020204030204" pitchFamily="34" charset="0"/>
                <a:cs typeface="Calibri" panose="020F0502020204030204" pitchFamily="34" charset="0"/>
              </a:rPr>
              <a:t>Ondas </a:t>
            </a:r>
          </a:p>
        </p:txBody>
      </p:sp>
      <p:pic>
        <p:nvPicPr>
          <p:cNvPr id="5" name="Imagen 4">
            <a:extLst>
              <a:ext uri="{FF2B5EF4-FFF2-40B4-BE49-F238E27FC236}">
                <a16:creationId xmlns:a16="http://schemas.microsoft.com/office/drawing/2014/main" id="{3212681C-A352-457B-D227-04578B0709C3}"/>
              </a:ext>
            </a:extLst>
          </p:cNvPr>
          <p:cNvPicPr>
            <a:picLocks noChangeAspect="1"/>
          </p:cNvPicPr>
          <p:nvPr/>
        </p:nvPicPr>
        <p:blipFill>
          <a:blip r:embed="rId3"/>
          <a:stretch>
            <a:fillRect/>
          </a:stretch>
        </p:blipFill>
        <p:spPr>
          <a:xfrm>
            <a:off x="226578" y="161926"/>
            <a:ext cx="3568808" cy="1215938"/>
          </a:xfrm>
          <a:prstGeom prst="rect">
            <a:avLst/>
          </a:prstGeom>
        </p:spPr>
      </p:pic>
      <p:sp>
        <p:nvSpPr>
          <p:cNvPr id="6" name="Subtítulo 2">
            <a:extLst>
              <a:ext uri="{FF2B5EF4-FFF2-40B4-BE49-F238E27FC236}">
                <a16:creationId xmlns:a16="http://schemas.microsoft.com/office/drawing/2014/main" id="{6B2871E4-D4AC-9271-7ACF-CE3CBCA20BF7}"/>
              </a:ext>
            </a:extLst>
          </p:cNvPr>
          <p:cNvSpPr txBox="1">
            <a:spLocks/>
          </p:cNvSpPr>
          <p:nvPr/>
        </p:nvSpPr>
        <p:spPr>
          <a:xfrm>
            <a:off x="1490468" y="4228259"/>
            <a:ext cx="10165849" cy="174111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CL" sz="4800" b="1" u="sng" dirty="0">
                <a:latin typeface="Calibri" panose="020F0502020204030204" pitchFamily="34" charset="0"/>
                <a:ea typeface="Calibri" panose="020F0502020204030204" pitchFamily="34" charset="0"/>
                <a:cs typeface="Calibri" panose="020F0502020204030204" pitchFamily="34" charset="0"/>
              </a:rPr>
              <a:t>Objetivo de Aprendizaje</a:t>
            </a:r>
          </a:p>
          <a:p>
            <a:pPr algn="just"/>
            <a:r>
              <a:rPr lang="es-CL" sz="4400" dirty="0">
                <a:latin typeface="Calibri" panose="020F0502020204030204" pitchFamily="34" charset="0"/>
                <a:ea typeface="Calibri" panose="020F0502020204030204" pitchFamily="34" charset="0"/>
                <a:cs typeface="Calibri" panose="020F0502020204030204" pitchFamily="34" charset="0"/>
              </a:rPr>
              <a:t>Explicar características de las ondas </a:t>
            </a:r>
            <a:endParaRPr lang="es-CL" sz="6000" dirty="0">
              <a:latin typeface="Calibri" panose="020F0502020204030204" pitchFamily="34" charset="0"/>
              <a:ea typeface="Calibri" panose="020F0502020204030204" pitchFamily="34" charset="0"/>
              <a:cs typeface="Calibri" panose="020F0502020204030204" pitchFamily="34" charset="0"/>
            </a:endParaRPr>
          </a:p>
        </p:txBody>
      </p:sp>
      <p:grpSp>
        <p:nvGrpSpPr>
          <p:cNvPr id="2" name="Group 4744">
            <a:extLst>
              <a:ext uri="{FF2B5EF4-FFF2-40B4-BE49-F238E27FC236}">
                <a16:creationId xmlns:a16="http://schemas.microsoft.com/office/drawing/2014/main" id="{1803E732-BFC7-C5EF-9E92-936EE1F5D240}"/>
              </a:ext>
            </a:extLst>
          </p:cNvPr>
          <p:cNvGrpSpPr/>
          <p:nvPr/>
        </p:nvGrpSpPr>
        <p:grpSpPr>
          <a:xfrm>
            <a:off x="5802013" y="412145"/>
            <a:ext cx="5962014" cy="3016855"/>
            <a:chOff x="0" y="0"/>
            <a:chExt cx="5962269" cy="2372926"/>
          </a:xfrm>
        </p:grpSpPr>
        <p:sp>
          <p:nvSpPr>
            <p:cNvPr id="4" name="Rectangle 700">
              <a:extLst>
                <a:ext uri="{FF2B5EF4-FFF2-40B4-BE49-F238E27FC236}">
                  <a16:creationId xmlns:a16="http://schemas.microsoft.com/office/drawing/2014/main" id="{17548978-01DA-F0E1-9B49-83E2EC0526E5}"/>
                </a:ext>
              </a:extLst>
            </p:cNvPr>
            <p:cNvSpPr/>
            <p:nvPr/>
          </p:nvSpPr>
          <p:spPr>
            <a:xfrm>
              <a:off x="3277870" y="2184591"/>
              <a:ext cx="46929" cy="188335"/>
            </a:xfrm>
            <a:prstGeom prst="rect">
              <a:avLst/>
            </a:prstGeom>
            <a:ln>
              <a:noFill/>
            </a:ln>
          </p:spPr>
          <p:txBody>
            <a:bodyPr vert="horz" lIns="0" tIns="0" rIns="0" bIns="0" rtlCol="0">
              <a:noAutofit/>
            </a:bodyPr>
            <a:lstStyle/>
            <a:p>
              <a:pPr>
                <a:lnSpc>
                  <a:spcPct val="107000"/>
                </a:lnSpc>
                <a:spcAft>
                  <a:spcPts val="800"/>
                </a:spcAft>
              </a:pPr>
              <a:r>
                <a:rPr lang="es-CL" sz="1000" kern="100">
                  <a:solidFill>
                    <a:srgbClr val="000000"/>
                  </a:solidFill>
                  <a:effectLst/>
                  <a:latin typeface="Arial" panose="020B0604020202020204" pitchFamily="34" charset="0"/>
                  <a:ea typeface="Arial" panose="020B0604020202020204" pitchFamily="34" charset="0"/>
                </a:rPr>
                <a:t> </a:t>
              </a:r>
              <a:endParaRPr lang="es-CL" sz="1100" kern="100">
                <a:solidFill>
                  <a:srgbClr val="000000"/>
                </a:solidFill>
                <a:effectLst/>
                <a:latin typeface="Calibri" panose="020F0502020204030204" pitchFamily="34" charset="0"/>
                <a:ea typeface="Calibri" panose="020F0502020204030204" pitchFamily="34" charset="0"/>
              </a:endParaRPr>
            </a:p>
          </p:txBody>
        </p:sp>
        <p:pic>
          <p:nvPicPr>
            <p:cNvPr id="7" name="Picture 706">
              <a:extLst>
                <a:ext uri="{FF2B5EF4-FFF2-40B4-BE49-F238E27FC236}">
                  <a16:creationId xmlns:a16="http://schemas.microsoft.com/office/drawing/2014/main" id="{77D96CCA-2885-D955-CFD4-0BBBB55A6920}"/>
                </a:ext>
              </a:extLst>
            </p:cNvPr>
            <p:cNvPicPr/>
            <p:nvPr/>
          </p:nvPicPr>
          <p:blipFill>
            <a:blip r:embed="rId4"/>
            <a:stretch>
              <a:fillRect/>
            </a:stretch>
          </p:blipFill>
          <p:spPr>
            <a:xfrm>
              <a:off x="0" y="199264"/>
              <a:ext cx="3276600" cy="2100580"/>
            </a:xfrm>
            <a:prstGeom prst="rect">
              <a:avLst/>
            </a:prstGeom>
          </p:spPr>
        </p:pic>
        <p:sp>
          <p:nvSpPr>
            <p:cNvPr id="8" name="Shape 739">
              <a:extLst>
                <a:ext uri="{FF2B5EF4-FFF2-40B4-BE49-F238E27FC236}">
                  <a16:creationId xmlns:a16="http://schemas.microsoft.com/office/drawing/2014/main" id="{9254D2C8-A6D0-1324-F068-3C25C49134F4}"/>
                </a:ext>
              </a:extLst>
            </p:cNvPr>
            <p:cNvSpPr/>
            <p:nvPr/>
          </p:nvSpPr>
          <p:spPr>
            <a:xfrm>
              <a:off x="2497074" y="1398"/>
              <a:ext cx="3465195" cy="1052195"/>
            </a:xfrm>
            <a:custGeom>
              <a:avLst/>
              <a:gdLst/>
              <a:ahLst/>
              <a:cxnLst/>
              <a:rect l="0" t="0" r="0" b="0"/>
              <a:pathLst>
                <a:path w="3465195" h="1052195">
                  <a:moveTo>
                    <a:pt x="2113185" y="18506"/>
                  </a:moveTo>
                  <a:cubicBezTo>
                    <a:pt x="2157016" y="19638"/>
                    <a:pt x="2201037" y="24320"/>
                    <a:pt x="2242820" y="32893"/>
                  </a:cubicBezTo>
                  <a:cubicBezTo>
                    <a:pt x="2289048" y="42291"/>
                    <a:pt x="2329307" y="56007"/>
                    <a:pt x="2360676" y="72898"/>
                  </a:cubicBezTo>
                  <a:cubicBezTo>
                    <a:pt x="2494915" y="8001"/>
                    <a:pt x="2732278" y="0"/>
                    <a:pt x="2890774" y="54991"/>
                  </a:cubicBezTo>
                  <a:cubicBezTo>
                    <a:pt x="2957322" y="78105"/>
                    <a:pt x="3002280" y="109982"/>
                    <a:pt x="3017647" y="145161"/>
                  </a:cubicBezTo>
                  <a:cubicBezTo>
                    <a:pt x="3237738" y="169799"/>
                    <a:pt x="3367532" y="263144"/>
                    <a:pt x="3307715" y="353568"/>
                  </a:cubicBezTo>
                  <a:cubicBezTo>
                    <a:pt x="3302635" y="361188"/>
                    <a:pt x="3296285" y="368553"/>
                    <a:pt x="3288792" y="375793"/>
                  </a:cubicBezTo>
                  <a:cubicBezTo>
                    <a:pt x="3465195" y="470153"/>
                    <a:pt x="3422015" y="605282"/>
                    <a:pt x="3192272" y="677672"/>
                  </a:cubicBezTo>
                  <a:cubicBezTo>
                    <a:pt x="3120771" y="700151"/>
                    <a:pt x="3036189" y="714756"/>
                    <a:pt x="2946908" y="719963"/>
                  </a:cubicBezTo>
                  <a:cubicBezTo>
                    <a:pt x="2945003" y="821436"/>
                    <a:pt x="2742819" y="902970"/>
                    <a:pt x="2495423" y="902081"/>
                  </a:cubicBezTo>
                  <a:cubicBezTo>
                    <a:pt x="2412746" y="901827"/>
                    <a:pt x="2331847" y="892175"/>
                    <a:pt x="2261743" y="874268"/>
                  </a:cubicBezTo>
                  <a:cubicBezTo>
                    <a:pt x="2178050" y="987933"/>
                    <a:pt x="1886204" y="1052195"/>
                    <a:pt x="1609852" y="1017778"/>
                  </a:cubicBezTo>
                  <a:cubicBezTo>
                    <a:pt x="1494028" y="1003427"/>
                    <a:pt x="1393952" y="972947"/>
                    <a:pt x="1326769" y="931545"/>
                  </a:cubicBezTo>
                  <a:cubicBezTo>
                    <a:pt x="1043686" y="1001522"/>
                    <a:pt x="676402" y="963803"/>
                    <a:pt x="506349" y="847344"/>
                  </a:cubicBezTo>
                  <a:cubicBezTo>
                    <a:pt x="504190" y="845947"/>
                    <a:pt x="502158" y="844423"/>
                    <a:pt x="499999" y="842899"/>
                  </a:cubicBezTo>
                  <a:cubicBezTo>
                    <a:pt x="314833" y="851789"/>
                    <a:pt x="147066" y="797560"/>
                    <a:pt x="125349" y="721868"/>
                  </a:cubicBezTo>
                  <a:cubicBezTo>
                    <a:pt x="113792" y="681482"/>
                    <a:pt x="146304" y="640969"/>
                    <a:pt x="214249" y="611378"/>
                  </a:cubicBezTo>
                  <a:cubicBezTo>
                    <a:pt x="53848" y="572643"/>
                    <a:pt x="0" y="487553"/>
                    <a:pt x="93853" y="421513"/>
                  </a:cubicBezTo>
                  <a:cubicBezTo>
                    <a:pt x="148082" y="383286"/>
                    <a:pt x="243078" y="358140"/>
                    <a:pt x="349758" y="353568"/>
                  </a:cubicBezTo>
                  <a:lnTo>
                    <a:pt x="352552" y="350393"/>
                  </a:lnTo>
                  <a:cubicBezTo>
                    <a:pt x="313563" y="233045"/>
                    <a:pt x="514096" y="124968"/>
                    <a:pt x="800227" y="108966"/>
                  </a:cubicBezTo>
                  <a:cubicBezTo>
                    <a:pt x="916178" y="102489"/>
                    <a:pt x="1034034" y="112141"/>
                    <a:pt x="1134999" y="136398"/>
                  </a:cubicBezTo>
                  <a:cubicBezTo>
                    <a:pt x="1242060" y="53721"/>
                    <a:pt x="1491996" y="22225"/>
                    <a:pt x="1693418" y="66167"/>
                  </a:cubicBezTo>
                  <a:cubicBezTo>
                    <a:pt x="1728724" y="73914"/>
                    <a:pt x="1760982" y="83566"/>
                    <a:pt x="1789430" y="95123"/>
                  </a:cubicBezTo>
                  <a:cubicBezTo>
                    <a:pt x="1851914" y="43688"/>
                    <a:pt x="1981692" y="15113"/>
                    <a:pt x="2113185" y="18506"/>
                  </a:cubicBezTo>
                  <a:close/>
                </a:path>
              </a:pathLst>
            </a:custGeom>
            <a:ln w="0" cap="flat">
              <a:round/>
            </a:ln>
          </p:spPr>
          <p:style>
            <a:lnRef idx="0">
              <a:srgbClr val="000000">
                <a:alpha val="0"/>
              </a:srgbClr>
            </a:lnRef>
            <a:fillRef idx="1">
              <a:srgbClr val="4F81BD"/>
            </a:fillRef>
            <a:effectRef idx="0">
              <a:scrgbClr r="0" g="0" b="0"/>
            </a:effectRef>
            <a:fontRef idx="none"/>
          </p:style>
          <p:txBody>
            <a:bodyPr/>
            <a:lstStyle/>
            <a:p>
              <a:endParaRPr lang="es-CL"/>
            </a:p>
          </p:txBody>
        </p:sp>
        <p:sp>
          <p:nvSpPr>
            <p:cNvPr id="9" name="Shape 740">
              <a:extLst>
                <a:ext uri="{FF2B5EF4-FFF2-40B4-BE49-F238E27FC236}">
                  <a16:creationId xmlns:a16="http://schemas.microsoft.com/office/drawing/2014/main" id="{BAD29255-B2E1-D198-A430-A43B44A1D9A3}"/>
                </a:ext>
              </a:extLst>
            </p:cNvPr>
            <p:cNvSpPr/>
            <p:nvPr/>
          </p:nvSpPr>
          <p:spPr>
            <a:xfrm>
              <a:off x="1941830" y="791973"/>
              <a:ext cx="56007" cy="56007"/>
            </a:xfrm>
            <a:custGeom>
              <a:avLst/>
              <a:gdLst/>
              <a:ahLst/>
              <a:cxnLst/>
              <a:rect l="0" t="0" r="0" b="0"/>
              <a:pathLst>
                <a:path w="56007" h="56007">
                  <a:moveTo>
                    <a:pt x="28067" y="0"/>
                  </a:moveTo>
                  <a:cubicBezTo>
                    <a:pt x="43434" y="0"/>
                    <a:pt x="56007" y="12573"/>
                    <a:pt x="56007" y="28067"/>
                  </a:cubicBezTo>
                  <a:cubicBezTo>
                    <a:pt x="56007" y="43561"/>
                    <a:pt x="43434" y="56007"/>
                    <a:pt x="28067" y="56007"/>
                  </a:cubicBezTo>
                  <a:cubicBezTo>
                    <a:pt x="12573" y="56007"/>
                    <a:pt x="0" y="43561"/>
                    <a:pt x="0" y="28067"/>
                  </a:cubicBezTo>
                  <a:cubicBezTo>
                    <a:pt x="0" y="12573"/>
                    <a:pt x="12573" y="0"/>
                    <a:pt x="28067" y="0"/>
                  </a:cubicBezTo>
                  <a:close/>
                </a:path>
              </a:pathLst>
            </a:custGeom>
            <a:ln w="0" cap="flat">
              <a:round/>
            </a:ln>
          </p:spPr>
          <p:style>
            <a:lnRef idx="0">
              <a:srgbClr val="000000">
                <a:alpha val="0"/>
              </a:srgbClr>
            </a:lnRef>
            <a:fillRef idx="1">
              <a:srgbClr val="4F81BD"/>
            </a:fillRef>
            <a:effectRef idx="0">
              <a:scrgbClr r="0" g="0" b="0"/>
            </a:effectRef>
            <a:fontRef idx="none"/>
          </p:style>
          <p:txBody>
            <a:bodyPr/>
            <a:lstStyle/>
            <a:p>
              <a:endParaRPr lang="es-CL"/>
            </a:p>
          </p:txBody>
        </p:sp>
        <p:sp>
          <p:nvSpPr>
            <p:cNvPr id="10" name="Shape 741">
              <a:extLst>
                <a:ext uri="{FF2B5EF4-FFF2-40B4-BE49-F238E27FC236}">
                  <a16:creationId xmlns:a16="http://schemas.microsoft.com/office/drawing/2014/main" id="{C1ED96A9-F347-8909-9333-F0D2A836C34D}"/>
                </a:ext>
              </a:extLst>
            </p:cNvPr>
            <p:cNvSpPr/>
            <p:nvPr/>
          </p:nvSpPr>
          <p:spPr>
            <a:xfrm>
              <a:off x="2135378" y="734441"/>
              <a:ext cx="112014" cy="112141"/>
            </a:xfrm>
            <a:custGeom>
              <a:avLst/>
              <a:gdLst/>
              <a:ahLst/>
              <a:cxnLst/>
              <a:rect l="0" t="0" r="0" b="0"/>
              <a:pathLst>
                <a:path w="112014" h="112141">
                  <a:moveTo>
                    <a:pt x="56007" y="0"/>
                  </a:moveTo>
                  <a:cubicBezTo>
                    <a:pt x="86995" y="0"/>
                    <a:pt x="112014" y="25147"/>
                    <a:pt x="112014" y="56135"/>
                  </a:cubicBezTo>
                  <a:cubicBezTo>
                    <a:pt x="112014" y="86995"/>
                    <a:pt x="86995" y="112141"/>
                    <a:pt x="56007" y="112141"/>
                  </a:cubicBezTo>
                  <a:cubicBezTo>
                    <a:pt x="25146" y="112141"/>
                    <a:pt x="0" y="86995"/>
                    <a:pt x="0" y="56135"/>
                  </a:cubicBezTo>
                  <a:cubicBezTo>
                    <a:pt x="0" y="25147"/>
                    <a:pt x="25146" y="0"/>
                    <a:pt x="56007" y="0"/>
                  </a:cubicBezTo>
                  <a:close/>
                </a:path>
              </a:pathLst>
            </a:custGeom>
            <a:ln w="0" cap="flat">
              <a:round/>
            </a:ln>
          </p:spPr>
          <p:style>
            <a:lnRef idx="0">
              <a:srgbClr val="000000">
                <a:alpha val="0"/>
              </a:srgbClr>
            </a:lnRef>
            <a:fillRef idx="1">
              <a:srgbClr val="4F81BD"/>
            </a:fillRef>
            <a:effectRef idx="0">
              <a:scrgbClr r="0" g="0" b="0"/>
            </a:effectRef>
            <a:fontRef idx="none"/>
          </p:style>
          <p:txBody>
            <a:bodyPr/>
            <a:lstStyle/>
            <a:p>
              <a:endParaRPr lang="es-CL"/>
            </a:p>
          </p:txBody>
        </p:sp>
        <p:sp>
          <p:nvSpPr>
            <p:cNvPr id="11" name="Shape 742">
              <a:extLst>
                <a:ext uri="{FF2B5EF4-FFF2-40B4-BE49-F238E27FC236}">
                  <a16:creationId xmlns:a16="http://schemas.microsoft.com/office/drawing/2014/main" id="{204869DA-9B74-0EAC-E99F-829AEBDE6F3A}"/>
                </a:ext>
              </a:extLst>
            </p:cNvPr>
            <p:cNvSpPr/>
            <p:nvPr/>
          </p:nvSpPr>
          <p:spPr>
            <a:xfrm>
              <a:off x="2384425" y="669672"/>
              <a:ext cx="168148" cy="168021"/>
            </a:xfrm>
            <a:custGeom>
              <a:avLst/>
              <a:gdLst/>
              <a:ahLst/>
              <a:cxnLst/>
              <a:rect l="0" t="0" r="0" b="0"/>
              <a:pathLst>
                <a:path w="168148" h="168021">
                  <a:moveTo>
                    <a:pt x="84074" y="0"/>
                  </a:moveTo>
                  <a:cubicBezTo>
                    <a:pt x="130429" y="0"/>
                    <a:pt x="168148" y="37592"/>
                    <a:pt x="168148" y="83947"/>
                  </a:cubicBezTo>
                  <a:cubicBezTo>
                    <a:pt x="168148" y="130429"/>
                    <a:pt x="130429" y="168021"/>
                    <a:pt x="84074" y="168021"/>
                  </a:cubicBezTo>
                  <a:cubicBezTo>
                    <a:pt x="37719" y="168021"/>
                    <a:pt x="0" y="130429"/>
                    <a:pt x="0" y="83947"/>
                  </a:cubicBezTo>
                  <a:cubicBezTo>
                    <a:pt x="0" y="37592"/>
                    <a:pt x="37719" y="0"/>
                    <a:pt x="84074" y="0"/>
                  </a:cubicBezTo>
                  <a:close/>
                </a:path>
              </a:pathLst>
            </a:custGeom>
            <a:ln w="0" cap="flat">
              <a:round/>
            </a:ln>
          </p:spPr>
          <p:style>
            <a:lnRef idx="0">
              <a:srgbClr val="000000">
                <a:alpha val="0"/>
              </a:srgbClr>
            </a:lnRef>
            <a:fillRef idx="1">
              <a:srgbClr val="4F81BD"/>
            </a:fillRef>
            <a:effectRef idx="0">
              <a:scrgbClr r="0" g="0" b="0"/>
            </a:effectRef>
            <a:fontRef idx="none"/>
          </p:style>
          <p:txBody>
            <a:bodyPr/>
            <a:lstStyle/>
            <a:p>
              <a:endParaRPr lang="es-CL"/>
            </a:p>
          </p:txBody>
        </p:sp>
        <p:sp>
          <p:nvSpPr>
            <p:cNvPr id="12" name="Shape 743">
              <a:extLst>
                <a:ext uri="{FF2B5EF4-FFF2-40B4-BE49-F238E27FC236}">
                  <a16:creationId xmlns:a16="http://schemas.microsoft.com/office/drawing/2014/main" id="{5CDEF2D0-E8AA-57BC-A910-514EDC050E46}"/>
                </a:ext>
              </a:extLst>
            </p:cNvPr>
            <p:cNvSpPr/>
            <p:nvPr/>
          </p:nvSpPr>
          <p:spPr>
            <a:xfrm>
              <a:off x="2497074" y="0"/>
              <a:ext cx="3465195" cy="1053592"/>
            </a:xfrm>
            <a:custGeom>
              <a:avLst/>
              <a:gdLst/>
              <a:ahLst/>
              <a:cxnLst/>
              <a:rect l="0" t="0" r="0" b="0"/>
              <a:pathLst>
                <a:path w="3465195" h="1053592">
                  <a:moveTo>
                    <a:pt x="352552" y="351791"/>
                  </a:moveTo>
                  <a:cubicBezTo>
                    <a:pt x="313563" y="234443"/>
                    <a:pt x="514096" y="126366"/>
                    <a:pt x="800227" y="110364"/>
                  </a:cubicBezTo>
                  <a:cubicBezTo>
                    <a:pt x="916178" y="103887"/>
                    <a:pt x="1034034" y="113539"/>
                    <a:pt x="1134999" y="137795"/>
                  </a:cubicBezTo>
                  <a:cubicBezTo>
                    <a:pt x="1242060" y="55118"/>
                    <a:pt x="1491996" y="23623"/>
                    <a:pt x="1693418" y="67565"/>
                  </a:cubicBezTo>
                  <a:cubicBezTo>
                    <a:pt x="1728724" y="75312"/>
                    <a:pt x="1760982" y="84964"/>
                    <a:pt x="1789430" y="96520"/>
                  </a:cubicBezTo>
                  <a:cubicBezTo>
                    <a:pt x="1872742" y="27941"/>
                    <a:pt x="2075688" y="0"/>
                    <a:pt x="2242820" y="34291"/>
                  </a:cubicBezTo>
                  <a:cubicBezTo>
                    <a:pt x="2289048" y="43689"/>
                    <a:pt x="2329307" y="57404"/>
                    <a:pt x="2360676" y="74295"/>
                  </a:cubicBezTo>
                  <a:cubicBezTo>
                    <a:pt x="2494915" y="9399"/>
                    <a:pt x="2732278" y="1398"/>
                    <a:pt x="2890774" y="56389"/>
                  </a:cubicBezTo>
                  <a:cubicBezTo>
                    <a:pt x="2957322" y="79502"/>
                    <a:pt x="3002280" y="111379"/>
                    <a:pt x="3017647" y="146559"/>
                  </a:cubicBezTo>
                  <a:cubicBezTo>
                    <a:pt x="3237738" y="171197"/>
                    <a:pt x="3367532" y="264542"/>
                    <a:pt x="3307715" y="354966"/>
                  </a:cubicBezTo>
                  <a:cubicBezTo>
                    <a:pt x="3302635" y="362586"/>
                    <a:pt x="3296285" y="369951"/>
                    <a:pt x="3288792" y="377191"/>
                  </a:cubicBezTo>
                  <a:cubicBezTo>
                    <a:pt x="3465195" y="471551"/>
                    <a:pt x="3422015" y="606679"/>
                    <a:pt x="3192272" y="679069"/>
                  </a:cubicBezTo>
                  <a:cubicBezTo>
                    <a:pt x="3120771" y="701549"/>
                    <a:pt x="3036189" y="716153"/>
                    <a:pt x="2946908" y="721361"/>
                  </a:cubicBezTo>
                  <a:cubicBezTo>
                    <a:pt x="2945003" y="822834"/>
                    <a:pt x="2742819" y="904367"/>
                    <a:pt x="2495423" y="903478"/>
                  </a:cubicBezTo>
                  <a:cubicBezTo>
                    <a:pt x="2412746" y="903225"/>
                    <a:pt x="2331847" y="893573"/>
                    <a:pt x="2261743" y="875666"/>
                  </a:cubicBezTo>
                  <a:cubicBezTo>
                    <a:pt x="2178050" y="989330"/>
                    <a:pt x="1886204" y="1053592"/>
                    <a:pt x="1609852" y="1019176"/>
                  </a:cubicBezTo>
                  <a:cubicBezTo>
                    <a:pt x="1494028" y="1004825"/>
                    <a:pt x="1393952" y="974344"/>
                    <a:pt x="1326769" y="932942"/>
                  </a:cubicBezTo>
                  <a:cubicBezTo>
                    <a:pt x="1043686" y="1002919"/>
                    <a:pt x="676402" y="965201"/>
                    <a:pt x="506349" y="848741"/>
                  </a:cubicBezTo>
                  <a:cubicBezTo>
                    <a:pt x="504190" y="847344"/>
                    <a:pt x="502158" y="845820"/>
                    <a:pt x="499999" y="844297"/>
                  </a:cubicBezTo>
                  <a:cubicBezTo>
                    <a:pt x="314833" y="853187"/>
                    <a:pt x="147066" y="798957"/>
                    <a:pt x="125349" y="723266"/>
                  </a:cubicBezTo>
                  <a:cubicBezTo>
                    <a:pt x="113792" y="682879"/>
                    <a:pt x="146304" y="642366"/>
                    <a:pt x="214249" y="612776"/>
                  </a:cubicBezTo>
                  <a:cubicBezTo>
                    <a:pt x="53848" y="574041"/>
                    <a:pt x="0" y="488951"/>
                    <a:pt x="93853" y="422911"/>
                  </a:cubicBezTo>
                  <a:cubicBezTo>
                    <a:pt x="148082" y="384684"/>
                    <a:pt x="243078" y="359538"/>
                    <a:pt x="349758" y="354966"/>
                  </a:cubicBezTo>
                  <a:close/>
                </a:path>
              </a:pathLst>
            </a:custGeom>
            <a:ln w="25400" cap="flat">
              <a:round/>
            </a:ln>
          </p:spPr>
          <p:style>
            <a:lnRef idx="1">
              <a:srgbClr val="385D8A"/>
            </a:lnRef>
            <a:fillRef idx="0">
              <a:srgbClr val="000000">
                <a:alpha val="0"/>
              </a:srgbClr>
            </a:fillRef>
            <a:effectRef idx="0">
              <a:scrgbClr r="0" g="0" b="0"/>
            </a:effectRef>
            <a:fontRef idx="none"/>
          </p:style>
          <p:txBody>
            <a:bodyPr/>
            <a:lstStyle/>
            <a:p>
              <a:endParaRPr lang="es-CL"/>
            </a:p>
          </p:txBody>
        </p:sp>
        <p:sp>
          <p:nvSpPr>
            <p:cNvPr id="13" name="Shape 744">
              <a:extLst>
                <a:ext uri="{FF2B5EF4-FFF2-40B4-BE49-F238E27FC236}">
                  <a16:creationId xmlns:a16="http://schemas.microsoft.com/office/drawing/2014/main" id="{5AC8C446-94D3-BCE0-0A93-04D35796CEE7}"/>
                </a:ext>
              </a:extLst>
            </p:cNvPr>
            <p:cNvSpPr/>
            <p:nvPr/>
          </p:nvSpPr>
          <p:spPr>
            <a:xfrm>
              <a:off x="1941830" y="791973"/>
              <a:ext cx="56007" cy="56007"/>
            </a:xfrm>
            <a:custGeom>
              <a:avLst/>
              <a:gdLst/>
              <a:ahLst/>
              <a:cxnLst/>
              <a:rect l="0" t="0" r="0" b="0"/>
              <a:pathLst>
                <a:path w="56007" h="56007">
                  <a:moveTo>
                    <a:pt x="56007" y="28067"/>
                  </a:moveTo>
                  <a:cubicBezTo>
                    <a:pt x="56007" y="43561"/>
                    <a:pt x="43434" y="56007"/>
                    <a:pt x="28067" y="56007"/>
                  </a:cubicBezTo>
                  <a:cubicBezTo>
                    <a:pt x="12573" y="56007"/>
                    <a:pt x="0" y="43561"/>
                    <a:pt x="0" y="28067"/>
                  </a:cubicBezTo>
                  <a:cubicBezTo>
                    <a:pt x="0" y="12573"/>
                    <a:pt x="12573" y="0"/>
                    <a:pt x="28067" y="0"/>
                  </a:cubicBezTo>
                  <a:cubicBezTo>
                    <a:pt x="43434" y="0"/>
                    <a:pt x="56007" y="12573"/>
                    <a:pt x="56007" y="28067"/>
                  </a:cubicBezTo>
                  <a:close/>
                </a:path>
              </a:pathLst>
            </a:custGeom>
            <a:ln w="25400" cap="flat">
              <a:round/>
            </a:ln>
          </p:spPr>
          <p:style>
            <a:lnRef idx="1">
              <a:srgbClr val="385D8A"/>
            </a:lnRef>
            <a:fillRef idx="0">
              <a:srgbClr val="000000">
                <a:alpha val="0"/>
              </a:srgbClr>
            </a:fillRef>
            <a:effectRef idx="0">
              <a:scrgbClr r="0" g="0" b="0"/>
            </a:effectRef>
            <a:fontRef idx="none"/>
          </p:style>
          <p:txBody>
            <a:bodyPr/>
            <a:lstStyle/>
            <a:p>
              <a:endParaRPr lang="es-CL"/>
            </a:p>
          </p:txBody>
        </p:sp>
        <p:sp>
          <p:nvSpPr>
            <p:cNvPr id="14" name="Shape 745">
              <a:extLst>
                <a:ext uri="{FF2B5EF4-FFF2-40B4-BE49-F238E27FC236}">
                  <a16:creationId xmlns:a16="http://schemas.microsoft.com/office/drawing/2014/main" id="{1A75127C-5E86-0BFB-8295-72ACDDA26E95}"/>
                </a:ext>
              </a:extLst>
            </p:cNvPr>
            <p:cNvSpPr/>
            <p:nvPr/>
          </p:nvSpPr>
          <p:spPr>
            <a:xfrm>
              <a:off x="2135378" y="734441"/>
              <a:ext cx="112014" cy="112141"/>
            </a:xfrm>
            <a:custGeom>
              <a:avLst/>
              <a:gdLst/>
              <a:ahLst/>
              <a:cxnLst/>
              <a:rect l="0" t="0" r="0" b="0"/>
              <a:pathLst>
                <a:path w="112014" h="112141">
                  <a:moveTo>
                    <a:pt x="112014" y="56135"/>
                  </a:moveTo>
                  <a:cubicBezTo>
                    <a:pt x="112014" y="86995"/>
                    <a:pt x="86995" y="112141"/>
                    <a:pt x="56007" y="112141"/>
                  </a:cubicBezTo>
                  <a:cubicBezTo>
                    <a:pt x="25146" y="112141"/>
                    <a:pt x="0" y="86995"/>
                    <a:pt x="0" y="56135"/>
                  </a:cubicBezTo>
                  <a:cubicBezTo>
                    <a:pt x="0" y="25147"/>
                    <a:pt x="25146" y="0"/>
                    <a:pt x="56007" y="0"/>
                  </a:cubicBezTo>
                  <a:cubicBezTo>
                    <a:pt x="86995" y="0"/>
                    <a:pt x="112014" y="25147"/>
                    <a:pt x="112014" y="56135"/>
                  </a:cubicBezTo>
                  <a:close/>
                </a:path>
              </a:pathLst>
            </a:custGeom>
            <a:ln w="25400" cap="flat">
              <a:round/>
            </a:ln>
          </p:spPr>
          <p:style>
            <a:lnRef idx="1">
              <a:srgbClr val="385D8A"/>
            </a:lnRef>
            <a:fillRef idx="0">
              <a:srgbClr val="000000">
                <a:alpha val="0"/>
              </a:srgbClr>
            </a:fillRef>
            <a:effectRef idx="0">
              <a:scrgbClr r="0" g="0" b="0"/>
            </a:effectRef>
            <a:fontRef idx="none"/>
          </p:style>
          <p:txBody>
            <a:bodyPr/>
            <a:lstStyle/>
            <a:p>
              <a:endParaRPr lang="es-CL"/>
            </a:p>
          </p:txBody>
        </p:sp>
        <p:sp>
          <p:nvSpPr>
            <p:cNvPr id="15" name="Shape 746">
              <a:extLst>
                <a:ext uri="{FF2B5EF4-FFF2-40B4-BE49-F238E27FC236}">
                  <a16:creationId xmlns:a16="http://schemas.microsoft.com/office/drawing/2014/main" id="{A27D5C34-78B5-2FB3-EB90-93DECB7DA769}"/>
                </a:ext>
              </a:extLst>
            </p:cNvPr>
            <p:cNvSpPr/>
            <p:nvPr/>
          </p:nvSpPr>
          <p:spPr>
            <a:xfrm>
              <a:off x="2384425" y="669672"/>
              <a:ext cx="168148" cy="168021"/>
            </a:xfrm>
            <a:custGeom>
              <a:avLst/>
              <a:gdLst/>
              <a:ahLst/>
              <a:cxnLst/>
              <a:rect l="0" t="0" r="0" b="0"/>
              <a:pathLst>
                <a:path w="168148" h="168021">
                  <a:moveTo>
                    <a:pt x="168148" y="83947"/>
                  </a:moveTo>
                  <a:cubicBezTo>
                    <a:pt x="168148" y="130429"/>
                    <a:pt x="130429" y="168021"/>
                    <a:pt x="84074" y="168021"/>
                  </a:cubicBezTo>
                  <a:cubicBezTo>
                    <a:pt x="37719" y="168021"/>
                    <a:pt x="0" y="130429"/>
                    <a:pt x="0" y="83947"/>
                  </a:cubicBezTo>
                  <a:cubicBezTo>
                    <a:pt x="0" y="37592"/>
                    <a:pt x="37719" y="0"/>
                    <a:pt x="84074" y="0"/>
                  </a:cubicBezTo>
                  <a:cubicBezTo>
                    <a:pt x="130429" y="0"/>
                    <a:pt x="168148" y="37592"/>
                    <a:pt x="168148" y="83947"/>
                  </a:cubicBezTo>
                  <a:close/>
                </a:path>
              </a:pathLst>
            </a:custGeom>
            <a:ln w="25400" cap="flat">
              <a:round/>
            </a:ln>
          </p:spPr>
          <p:style>
            <a:lnRef idx="1">
              <a:srgbClr val="385D8A"/>
            </a:lnRef>
            <a:fillRef idx="0">
              <a:srgbClr val="000000">
                <a:alpha val="0"/>
              </a:srgbClr>
            </a:fillRef>
            <a:effectRef idx="0">
              <a:scrgbClr r="0" g="0" b="0"/>
            </a:effectRef>
            <a:fontRef idx="none"/>
          </p:style>
          <p:txBody>
            <a:bodyPr/>
            <a:lstStyle/>
            <a:p>
              <a:endParaRPr lang="es-CL"/>
            </a:p>
          </p:txBody>
        </p:sp>
        <p:sp>
          <p:nvSpPr>
            <p:cNvPr id="16" name="Shape 747">
              <a:extLst>
                <a:ext uri="{FF2B5EF4-FFF2-40B4-BE49-F238E27FC236}">
                  <a16:creationId xmlns:a16="http://schemas.microsoft.com/office/drawing/2014/main" id="{9659A583-609D-5F70-B520-A89B5049915F}"/>
                </a:ext>
              </a:extLst>
            </p:cNvPr>
            <p:cNvSpPr/>
            <p:nvPr/>
          </p:nvSpPr>
          <p:spPr>
            <a:xfrm>
              <a:off x="2714879" y="608839"/>
              <a:ext cx="196088" cy="20827"/>
            </a:xfrm>
            <a:custGeom>
              <a:avLst/>
              <a:gdLst/>
              <a:ahLst/>
              <a:cxnLst/>
              <a:rect l="0" t="0" r="0" b="0"/>
              <a:pathLst>
                <a:path w="196088" h="20827">
                  <a:moveTo>
                    <a:pt x="196088" y="18542"/>
                  </a:moveTo>
                  <a:cubicBezTo>
                    <a:pt x="127635" y="20827"/>
                    <a:pt x="59182" y="14224"/>
                    <a:pt x="0" y="0"/>
                  </a:cubicBezTo>
                </a:path>
              </a:pathLst>
            </a:custGeom>
            <a:ln w="25400" cap="flat">
              <a:round/>
            </a:ln>
          </p:spPr>
          <p:style>
            <a:lnRef idx="1">
              <a:srgbClr val="385D8A"/>
            </a:lnRef>
            <a:fillRef idx="0">
              <a:srgbClr val="000000">
                <a:alpha val="0"/>
              </a:srgbClr>
            </a:fillRef>
            <a:effectRef idx="0">
              <a:scrgbClr r="0" g="0" b="0"/>
            </a:effectRef>
            <a:fontRef idx="none"/>
          </p:style>
          <p:txBody>
            <a:bodyPr/>
            <a:lstStyle/>
            <a:p>
              <a:endParaRPr lang="es-CL"/>
            </a:p>
          </p:txBody>
        </p:sp>
        <p:sp>
          <p:nvSpPr>
            <p:cNvPr id="17" name="Shape 748">
              <a:extLst>
                <a:ext uri="{FF2B5EF4-FFF2-40B4-BE49-F238E27FC236}">
                  <a16:creationId xmlns:a16="http://schemas.microsoft.com/office/drawing/2014/main" id="{502D92B2-D000-C758-7B15-22C88F0A4551}"/>
                </a:ext>
              </a:extLst>
            </p:cNvPr>
            <p:cNvSpPr/>
            <p:nvPr/>
          </p:nvSpPr>
          <p:spPr>
            <a:xfrm>
              <a:off x="2998216" y="830962"/>
              <a:ext cx="85852" cy="8889"/>
            </a:xfrm>
            <a:custGeom>
              <a:avLst/>
              <a:gdLst/>
              <a:ahLst/>
              <a:cxnLst/>
              <a:rect l="0" t="0" r="0" b="0"/>
              <a:pathLst>
                <a:path w="85852" h="8889">
                  <a:moveTo>
                    <a:pt x="85852" y="0"/>
                  </a:moveTo>
                  <a:cubicBezTo>
                    <a:pt x="58293" y="4572"/>
                    <a:pt x="29464" y="7493"/>
                    <a:pt x="0" y="8889"/>
                  </a:cubicBezTo>
                </a:path>
              </a:pathLst>
            </a:custGeom>
            <a:ln w="25400" cap="flat">
              <a:round/>
            </a:ln>
          </p:spPr>
          <p:style>
            <a:lnRef idx="1">
              <a:srgbClr val="385D8A"/>
            </a:lnRef>
            <a:fillRef idx="0">
              <a:srgbClr val="000000">
                <a:alpha val="0"/>
              </a:srgbClr>
            </a:fillRef>
            <a:effectRef idx="0">
              <a:scrgbClr r="0" g="0" b="0"/>
            </a:effectRef>
            <a:fontRef idx="none"/>
          </p:style>
          <p:txBody>
            <a:bodyPr/>
            <a:lstStyle/>
            <a:p>
              <a:endParaRPr lang="es-CL"/>
            </a:p>
          </p:txBody>
        </p:sp>
        <p:sp>
          <p:nvSpPr>
            <p:cNvPr id="18" name="Shape 749">
              <a:extLst>
                <a:ext uri="{FF2B5EF4-FFF2-40B4-BE49-F238E27FC236}">
                  <a16:creationId xmlns:a16="http://schemas.microsoft.com/office/drawing/2014/main" id="{5FE8A8CD-34CA-96F2-A3AD-A5206C552CA7}"/>
                </a:ext>
              </a:extLst>
            </p:cNvPr>
            <p:cNvSpPr/>
            <p:nvPr/>
          </p:nvSpPr>
          <p:spPr>
            <a:xfrm>
              <a:off x="3771900" y="888239"/>
              <a:ext cx="51689" cy="40639"/>
            </a:xfrm>
            <a:custGeom>
              <a:avLst/>
              <a:gdLst/>
              <a:ahLst/>
              <a:cxnLst/>
              <a:rect l="0" t="0" r="0" b="0"/>
              <a:pathLst>
                <a:path w="51689" h="40639">
                  <a:moveTo>
                    <a:pt x="51689" y="40639"/>
                  </a:moveTo>
                  <a:cubicBezTo>
                    <a:pt x="30988" y="27812"/>
                    <a:pt x="13589" y="14224"/>
                    <a:pt x="0" y="0"/>
                  </a:cubicBezTo>
                </a:path>
              </a:pathLst>
            </a:custGeom>
            <a:ln w="25400" cap="flat">
              <a:round/>
            </a:ln>
          </p:spPr>
          <p:style>
            <a:lnRef idx="1">
              <a:srgbClr val="385D8A"/>
            </a:lnRef>
            <a:fillRef idx="0">
              <a:srgbClr val="000000">
                <a:alpha val="0"/>
              </a:srgbClr>
            </a:fillRef>
            <a:effectRef idx="0">
              <a:scrgbClr r="0" g="0" b="0"/>
            </a:effectRef>
            <a:fontRef idx="none"/>
          </p:style>
          <p:txBody>
            <a:bodyPr/>
            <a:lstStyle/>
            <a:p>
              <a:endParaRPr lang="es-CL"/>
            </a:p>
          </p:txBody>
        </p:sp>
        <p:sp>
          <p:nvSpPr>
            <p:cNvPr id="19" name="Shape 750">
              <a:extLst>
                <a:ext uri="{FF2B5EF4-FFF2-40B4-BE49-F238E27FC236}">
                  <a16:creationId xmlns:a16="http://schemas.microsoft.com/office/drawing/2014/main" id="{311D250E-ABD4-62A9-B2FE-AE75FA916653}"/>
                </a:ext>
              </a:extLst>
            </p:cNvPr>
            <p:cNvSpPr/>
            <p:nvPr/>
          </p:nvSpPr>
          <p:spPr>
            <a:xfrm>
              <a:off x="4759198" y="827532"/>
              <a:ext cx="20574" cy="44577"/>
            </a:xfrm>
            <a:custGeom>
              <a:avLst/>
              <a:gdLst/>
              <a:ahLst/>
              <a:cxnLst/>
              <a:rect l="0" t="0" r="0" b="0"/>
              <a:pathLst>
                <a:path w="20574" h="44577">
                  <a:moveTo>
                    <a:pt x="20574" y="0"/>
                  </a:moveTo>
                  <a:cubicBezTo>
                    <a:pt x="17526" y="15113"/>
                    <a:pt x="10668" y="30099"/>
                    <a:pt x="0" y="44577"/>
                  </a:cubicBezTo>
                </a:path>
              </a:pathLst>
            </a:custGeom>
            <a:ln w="25400" cap="flat">
              <a:round/>
            </a:ln>
          </p:spPr>
          <p:style>
            <a:lnRef idx="1">
              <a:srgbClr val="385D8A"/>
            </a:lnRef>
            <a:fillRef idx="0">
              <a:srgbClr val="000000">
                <a:alpha val="0"/>
              </a:srgbClr>
            </a:fillRef>
            <a:effectRef idx="0">
              <a:scrgbClr r="0" g="0" b="0"/>
            </a:effectRef>
            <a:fontRef idx="none"/>
          </p:style>
          <p:txBody>
            <a:bodyPr/>
            <a:lstStyle/>
            <a:p>
              <a:endParaRPr lang="es-CL"/>
            </a:p>
          </p:txBody>
        </p:sp>
        <p:sp>
          <p:nvSpPr>
            <p:cNvPr id="20" name="Shape 751">
              <a:extLst>
                <a:ext uri="{FF2B5EF4-FFF2-40B4-BE49-F238E27FC236}">
                  <a16:creationId xmlns:a16="http://schemas.microsoft.com/office/drawing/2014/main" id="{CC4B5CBF-1FC3-D2A5-2339-05F21CAA9C53}"/>
                </a:ext>
              </a:extLst>
            </p:cNvPr>
            <p:cNvSpPr/>
            <p:nvPr/>
          </p:nvSpPr>
          <p:spPr>
            <a:xfrm>
              <a:off x="5190363" y="552197"/>
              <a:ext cx="253238" cy="166497"/>
            </a:xfrm>
            <a:custGeom>
              <a:avLst/>
              <a:gdLst/>
              <a:ahLst/>
              <a:cxnLst/>
              <a:rect l="0" t="0" r="0" b="0"/>
              <a:pathLst>
                <a:path w="253238" h="166497">
                  <a:moveTo>
                    <a:pt x="0" y="0"/>
                  </a:moveTo>
                  <a:cubicBezTo>
                    <a:pt x="155194" y="30988"/>
                    <a:pt x="253238" y="95758"/>
                    <a:pt x="251841" y="166497"/>
                  </a:cubicBezTo>
                </a:path>
              </a:pathLst>
            </a:custGeom>
            <a:ln w="25400" cap="flat">
              <a:round/>
            </a:ln>
          </p:spPr>
          <p:style>
            <a:lnRef idx="1">
              <a:srgbClr val="385D8A"/>
            </a:lnRef>
            <a:fillRef idx="0">
              <a:srgbClr val="000000">
                <a:alpha val="0"/>
              </a:srgbClr>
            </a:fillRef>
            <a:effectRef idx="0">
              <a:scrgbClr r="0" g="0" b="0"/>
            </a:effectRef>
            <a:fontRef idx="none"/>
          </p:style>
          <p:txBody>
            <a:bodyPr/>
            <a:lstStyle/>
            <a:p>
              <a:endParaRPr lang="es-CL"/>
            </a:p>
          </p:txBody>
        </p:sp>
        <p:sp>
          <p:nvSpPr>
            <p:cNvPr id="21" name="Shape 752">
              <a:extLst>
                <a:ext uri="{FF2B5EF4-FFF2-40B4-BE49-F238E27FC236}">
                  <a16:creationId xmlns:a16="http://schemas.microsoft.com/office/drawing/2014/main" id="{FBA59A9E-1F9B-178C-506A-315A4E420622}"/>
                </a:ext>
              </a:extLst>
            </p:cNvPr>
            <p:cNvSpPr/>
            <p:nvPr/>
          </p:nvSpPr>
          <p:spPr>
            <a:xfrm>
              <a:off x="5672074" y="374777"/>
              <a:ext cx="112141" cy="62485"/>
            </a:xfrm>
            <a:custGeom>
              <a:avLst/>
              <a:gdLst/>
              <a:ahLst/>
              <a:cxnLst/>
              <a:rect l="0" t="0" r="0" b="0"/>
              <a:pathLst>
                <a:path w="112141" h="62485">
                  <a:moveTo>
                    <a:pt x="112141" y="0"/>
                  </a:moveTo>
                  <a:cubicBezTo>
                    <a:pt x="86995" y="24130"/>
                    <a:pt x="48641" y="45466"/>
                    <a:pt x="0" y="62485"/>
                  </a:cubicBezTo>
                </a:path>
              </a:pathLst>
            </a:custGeom>
            <a:ln w="25400" cap="flat">
              <a:round/>
            </a:ln>
          </p:spPr>
          <p:style>
            <a:lnRef idx="1">
              <a:srgbClr val="385D8A"/>
            </a:lnRef>
            <a:fillRef idx="0">
              <a:srgbClr val="000000">
                <a:alpha val="0"/>
              </a:srgbClr>
            </a:fillRef>
            <a:effectRef idx="0">
              <a:scrgbClr r="0" g="0" b="0"/>
            </a:effectRef>
            <a:fontRef idx="none"/>
          </p:style>
          <p:txBody>
            <a:bodyPr/>
            <a:lstStyle/>
            <a:p>
              <a:endParaRPr lang="es-CL"/>
            </a:p>
          </p:txBody>
        </p:sp>
        <p:sp>
          <p:nvSpPr>
            <p:cNvPr id="22" name="Shape 753">
              <a:extLst>
                <a:ext uri="{FF2B5EF4-FFF2-40B4-BE49-F238E27FC236}">
                  <a16:creationId xmlns:a16="http://schemas.microsoft.com/office/drawing/2014/main" id="{7D18B793-4A91-82F0-5FA8-FC05918821BA}"/>
                </a:ext>
              </a:extLst>
            </p:cNvPr>
            <p:cNvSpPr/>
            <p:nvPr/>
          </p:nvSpPr>
          <p:spPr>
            <a:xfrm>
              <a:off x="5515229" y="143002"/>
              <a:ext cx="6223" cy="29591"/>
            </a:xfrm>
            <a:custGeom>
              <a:avLst/>
              <a:gdLst/>
              <a:ahLst/>
              <a:cxnLst/>
              <a:rect l="0" t="0" r="0" b="0"/>
              <a:pathLst>
                <a:path w="6223" h="29591">
                  <a:moveTo>
                    <a:pt x="0" y="0"/>
                  </a:moveTo>
                  <a:cubicBezTo>
                    <a:pt x="4318" y="9779"/>
                    <a:pt x="6223" y="19686"/>
                    <a:pt x="5969" y="29591"/>
                  </a:cubicBezTo>
                </a:path>
              </a:pathLst>
            </a:custGeom>
            <a:ln w="25400" cap="flat">
              <a:round/>
            </a:ln>
          </p:spPr>
          <p:style>
            <a:lnRef idx="1">
              <a:srgbClr val="385D8A"/>
            </a:lnRef>
            <a:fillRef idx="0">
              <a:srgbClr val="000000">
                <a:alpha val="0"/>
              </a:srgbClr>
            </a:fillRef>
            <a:effectRef idx="0">
              <a:scrgbClr r="0" g="0" b="0"/>
            </a:effectRef>
            <a:fontRef idx="none"/>
          </p:style>
          <p:txBody>
            <a:bodyPr/>
            <a:lstStyle/>
            <a:p>
              <a:endParaRPr lang="es-CL"/>
            </a:p>
          </p:txBody>
        </p:sp>
        <p:sp>
          <p:nvSpPr>
            <p:cNvPr id="23" name="Shape 754">
              <a:extLst>
                <a:ext uri="{FF2B5EF4-FFF2-40B4-BE49-F238E27FC236}">
                  <a16:creationId xmlns:a16="http://schemas.microsoft.com/office/drawing/2014/main" id="{37EB493D-27FD-802B-3AB7-C895D3945369}"/>
                </a:ext>
              </a:extLst>
            </p:cNvPr>
            <p:cNvSpPr/>
            <p:nvPr/>
          </p:nvSpPr>
          <p:spPr>
            <a:xfrm>
              <a:off x="4799330" y="70993"/>
              <a:ext cx="57404" cy="37592"/>
            </a:xfrm>
            <a:custGeom>
              <a:avLst/>
              <a:gdLst/>
              <a:ahLst/>
              <a:cxnLst/>
              <a:rect l="0" t="0" r="0" b="0"/>
              <a:pathLst>
                <a:path w="57404" h="37592">
                  <a:moveTo>
                    <a:pt x="0" y="37592"/>
                  </a:moveTo>
                  <a:cubicBezTo>
                    <a:pt x="14605" y="24003"/>
                    <a:pt x="33909" y="11303"/>
                    <a:pt x="57404" y="0"/>
                  </a:cubicBezTo>
                </a:path>
              </a:pathLst>
            </a:custGeom>
            <a:ln w="25400" cap="flat">
              <a:round/>
            </a:ln>
          </p:spPr>
          <p:style>
            <a:lnRef idx="1">
              <a:srgbClr val="385D8A"/>
            </a:lnRef>
            <a:fillRef idx="0">
              <a:srgbClr val="000000">
                <a:alpha val="0"/>
              </a:srgbClr>
            </a:fillRef>
            <a:effectRef idx="0">
              <a:scrgbClr r="0" g="0" b="0"/>
            </a:effectRef>
            <a:fontRef idx="none"/>
          </p:style>
          <p:txBody>
            <a:bodyPr/>
            <a:lstStyle/>
            <a:p>
              <a:endParaRPr lang="es-CL"/>
            </a:p>
          </p:txBody>
        </p:sp>
        <p:sp>
          <p:nvSpPr>
            <p:cNvPr id="24" name="Shape 755">
              <a:extLst>
                <a:ext uri="{FF2B5EF4-FFF2-40B4-BE49-F238E27FC236}">
                  <a16:creationId xmlns:a16="http://schemas.microsoft.com/office/drawing/2014/main" id="{AF526048-02F0-6FA6-2A9F-EB544429DAFC}"/>
                </a:ext>
              </a:extLst>
            </p:cNvPr>
            <p:cNvSpPr/>
            <p:nvPr/>
          </p:nvSpPr>
          <p:spPr>
            <a:xfrm>
              <a:off x="4262120" y="94107"/>
              <a:ext cx="27813" cy="32512"/>
            </a:xfrm>
            <a:custGeom>
              <a:avLst/>
              <a:gdLst/>
              <a:ahLst/>
              <a:cxnLst/>
              <a:rect l="0" t="0" r="0" b="0"/>
              <a:pathLst>
                <a:path w="27813" h="32512">
                  <a:moveTo>
                    <a:pt x="0" y="32512"/>
                  </a:moveTo>
                  <a:cubicBezTo>
                    <a:pt x="5969" y="21210"/>
                    <a:pt x="15240" y="10287"/>
                    <a:pt x="27813" y="0"/>
                  </a:cubicBezTo>
                </a:path>
              </a:pathLst>
            </a:custGeom>
            <a:ln w="25400" cap="flat">
              <a:round/>
            </a:ln>
          </p:spPr>
          <p:style>
            <a:lnRef idx="1">
              <a:srgbClr val="385D8A"/>
            </a:lnRef>
            <a:fillRef idx="0">
              <a:srgbClr val="000000">
                <a:alpha val="0"/>
              </a:srgbClr>
            </a:fillRef>
            <a:effectRef idx="0">
              <a:scrgbClr r="0" g="0" b="0"/>
            </a:effectRef>
            <a:fontRef idx="none"/>
          </p:style>
          <p:txBody>
            <a:bodyPr/>
            <a:lstStyle/>
            <a:p>
              <a:endParaRPr lang="es-CL"/>
            </a:p>
          </p:txBody>
        </p:sp>
        <p:sp>
          <p:nvSpPr>
            <p:cNvPr id="25" name="Shape 756">
              <a:extLst>
                <a:ext uri="{FF2B5EF4-FFF2-40B4-BE49-F238E27FC236}">
                  <a16:creationId xmlns:a16="http://schemas.microsoft.com/office/drawing/2014/main" id="{8358F050-B2F2-F8A6-769B-2FC865F6E3D2}"/>
                </a:ext>
              </a:extLst>
            </p:cNvPr>
            <p:cNvSpPr/>
            <p:nvPr/>
          </p:nvSpPr>
          <p:spPr>
            <a:xfrm>
              <a:off x="3631692" y="137542"/>
              <a:ext cx="100711" cy="31496"/>
            </a:xfrm>
            <a:custGeom>
              <a:avLst/>
              <a:gdLst/>
              <a:ahLst/>
              <a:cxnLst/>
              <a:rect l="0" t="0" r="0" b="0"/>
              <a:pathLst>
                <a:path w="100711" h="31496">
                  <a:moveTo>
                    <a:pt x="0" y="0"/>
                  </a:moveTo>
                  <a:cubicBezTo>
                    <a:pt x="36576" y="8762"/>
                    <a:pt x="70358" y="19431"/>
                    <a:pt x="100711" y="31496"/>
                  </a:cubicBezTo>
                </a:path>
              </a:pathLst>
            </a:custGeom>
            <a:ln w="25400" cap="flat">
              <a:round/>
            </a:ln>
          </p:spPr>
          <p:style>
            <a:lnRef idx="1">
              <a:srgbClr val="385D8A"/>
            </a:lnRef>
            <a:fillRef idx="0">
              <a:srgbClr val="000000">
                <a:alpha val="0"/>
              </a:srgbClr>
            </a:fillRef>
            <a:effectRef idx="0">
              <a:scrgbClr r="0" g="0" b="0"/>
            </a:effectRef>
            <a:fontRef idx="none"/>
          </p:style>
          <p:txBody>
            <a:bodyPr/>
            <a:lstStyle/>
            <a:p>
              <a:endParaRPr lang="es-CL"/>
            </a:p>
          </p:txBody>
        </p:sp>
        <p:sp>
          <p:nvSpPr>
            <p:cNvPr id="26" name="Shape 757">
              <a:extLst>
                <a:ext uri="{FF2B5EF4-FFF2-40B4-BE49-F238E27FC236}">
                  <a16:creationId xmlns:a16="http://schemas.microsoft.com/office/drawing/2014/main" id="{81A00BA4-F122-A342-E07A-45A092DBD597}"/>
                </a:ext>
              </a:extLst>
            </p:cNvPr>
            <p:cNvSpPr/>
            <p:nvPr/>
          </p:nvSpPr>
          <p:spPr>
            <a:xfrm>
              <a:off x="2849626" y="351791"/>
              <a:ext cx="17526" cy="33147"/>
            </a:xfrm>
            <a:custGeom>
              <a:avLst/>
              <a:gdLst/>
              <a:ahLst/>
              <a:cxnLst/>
              <a:rect l="0" t="0" r="0" b="0"/>
              <a:pathLst>
                <a:path w="17526" h="33147">
                  <a:moveTo>
                    <a:pt x="17526" y="33147"/>
                  </a:moveTo>
                  <a:cubicBezTo>
                    <a:pt x="9652" y="22351"/>
                    <a:pt x="3683" y="11175"/>
                    <a:pt x="0" y="0"/>
                  </a:cubicBezTo>
                </a:path>
              </a:pathLst>
            </a:custGeom>
            <a:ln w="25400" cap="flat">
              <a:round/>
            </a:ln>
          </p:spPr>
          <p:style>
            <a:lnRef idx="1">
              <a:srgbClr val="385D8A"/>
            </a:lnRef>
            <a:fillRef idx="0">
              <a:srgbClr val="000000">
                <a:alpha val="0"/>
              </a:srgbClr>
            </a:fillRef>
            <a:effectRef idx="0">
              <a:scrgbClr r="0" g="0" b="0"/>
            </a:effectRef>
            <a:fontRef idx="none"/>
          </p:style>
          <p:txBody>
            <a:bodyPr/>
            <a:lstStyle/>
            <a:p>
              <a:endParaRPr lang="es-CL"/>
            </a:p>
          </p:txBody>
        </p:sp>
        <p:sp>
          <p:nvSpPr>
            <p:cNvPr id="27" name="Rectangle 758">
              <a:extLst>
                <a:ext uri="{FF2B5EF4-FFF2-40B4-BE49-F238E27FC236}">
                  <a16:creationId xmlns:a16="http://schemas.microsoft.com/office/drawing/2014/main" id="{B9983EF4-1CBA-79D8-BB13-27A651FCAAFA}"/>
                </a:ext>
              </a:extLst>
            </p:cNvPr>
            <p:cNvSpPr/>
            <p:nvPr/>
          </p:nvSpPr>
          <p:spPr>
            <a:xfrm>
              <a:off x="3303270" y="262446"/>
              <a:ext cx="2178300" cy="207168"/>
            </a:xfrm>
            <a:prstGeom prst="rect">
              <a:avLst/>
            </a:prstGeom>
            <a:ln>
              <a:noFill/>
            </a:ln>
          </p:spPr>
          <p:txBody>
            <a:bodyPr vert="horz" lIns="0" tIns="0" rIns="0" bIns="0" rtlCol="0">
              <a:noAutofit/>
            </a:bodyPr>
            <a:lstStyle/>
            <a:p>
              <a:pPr>
                <a:lnSpc>
                  <a:spcPct val="107000"/>
                </a:lnSpc>
                <a:spcAft>
                  <a:spcPts val="800"/>
                </a:spcAft>
              </a:pPr>
              <a:r>
                <a:rPr lang="es-CL" sz="1100" kern="100">
                  <a:solidFill>
                    <a:srgbClr val="FFFFFF"/>
                  </a:solidFill>
                  <a:effectLst/>
                  <a:latin typeface="Arial" panose="020B0604020202020204" pitchFamily="34" charset="0"/>
                  <a:ea typeface="Arial" panose="020B0604020202020204" pitchFamily="34" charset="0"/>
                </a:rPr>
                <a:t>LOS LIMITES ESTAN EN </a:t>
              </a:r>
              <a:endParaRPr lang="es-CL" sz="1100" kern="100">
                <a:solidFill>
                  <a:srgbClr val="000000"/>
                </a:solidFill>
                <a:effectLst/>
                <a:latin typeface="Calibri" panose="020F0502020204030204" pitchFamily="34" charset="0"/>
                <a:ea typeface="Calibri" panose="020F0502020204030204" pitchFamily="34" charset="0"/>
              </a:endParaRPr>
            </a:p>
          </p:txBody>
        </p:sp>
        <p:sp>
          <p:nvSpPr>
            <p:cNvPr id="28" name="Rectangle 759">
              <a:extLst>
                <a:ext uri="{FF2B5EF4-FFF2-40B4-BE49-F238E27FC236}">
                  <a16:creationId xmlns:a16="http://schemas.microsoft.com/office/drawing/2014/main" id="{B9BE8441-502D-C73B-607D-CD6ADBE10E82}"/>
                </a:ext>
              </a:extLst>
            </p:cNvPr>
            <p:cNvSpPr/>
            <p:nvPr/>
          </p:nvSpPr>
          <p:spPr>
            <a:xfrm>
              <a:off x="3435350" y="447062"/>
              <a:ext cx="1775329" cy="174642"/>
            </a:xfrm>
            <a:prstGeom prst="rect">
              <a:avLst/>
            </a:prstGeom>
            <a:ln>
              <a:noFill/>
            </a:ln>
          </p:spPr>
          <p:txBody>
            <a:bodyPr vert="horz" lIns="0" tIns="0" rIns="0" bIns="0" rtlCol="0">
              <a:noAutofit/>
            </a:bodyPr>
            <a:lstStyle/>
            <a:p>
              <a:pPr>
                <a:lnSpc>
                  <a:spcPct val="107000"/>
                </a:lnSpc>
                <a:spcAft>
                  <a:spcPts val="800"/>
                </a:spcAft>
              </a:pPr>
              <a:r>
                <a:rPr lang="es-CL" sz="1100" kern="100">
                  <a:solidFill>
                    <a:srgbClr val="FFFFFF"/>
                  </a:solidFill>
                  <a:effectLst/>
                  <a:latin typeface="Arial" panose="020B0604020202020204" pitchFamily="34" charset="0"/>
                  <a:ea typeface="Arial" panose="020B0604020202020204" pitchFamily="34" charset="0"/>
                </a:rPr>
                <a:t>NUESTRA MENTE…</a:t>
              </a:r>
              <a:endParaRPr lang="es-CL" sz="1100" kern="100">
                <a:solidFill>
                  <a:srgbClr val="000000"/>
                </a:solidFill>
                <a:effectLst/>
                <a:latin typeface="Calibri" panose="020F0502020204030204" pitchFamily="34" charset="0"/>
                <a:ea typeface="Calibri" panose="020F0502020204030204" pitchFamily="34" charset="0"/>
              </a:endParaRPr>
            </a:p>
          </p:txBody>
        </p:sp>
        <p:sp>
          <p:nvSpPr>
            <p:cNvPr id="29" name="Rectangle 760">
              <a:extLst>
                <a:ext uri="{FF2B5EF4-FFF2-40B4-BE49-F238E27FC236}">
                  <a16:creationId xmlns:a16="http://schemas.microsoft.com/office/drawing/2014/main" id="{3E289153-97BD-2CF0-1E59-7000FC229D00}"/>
                </a:ext>
              </a:extLst>
            </p:cNvPr>
            <p:cNvSpPr/>
            <p:nvPr/>
          </p:nvSpPr>
          <p:spPr>
            <a:xfrm>
              <a:off x="4771644" y="422339"/>
              <a:ext cx="51621" cy="207168"/>
            </a:xfrm>
            <a:prstGeom prst="rect">
              <a:avLst/>
            </a:prstGeom>
            <a:ln>
              <a:noFill/>
            </a:ln>
          </p:spPr>
          <p:txBody>
            <a:bodyPr vert="horz" lIns="0" tIns="0" rIns="0" bIns="0" rtlCol="0">
              <a:noAutofit/>
            </a:bodyPr>
            <a:lstStyle/>
            <a:p>
              <a:pPr>
                <a:lnSpc>
                  <a:spcPct val="107000"/>
                </a:lnSpc>
                <a:spcAft>
                  <a:spcPts val="800"/>
                </a:spcAft>
              </a:pPr>
              <a:r>
                <a:rPr lang="es-CL" sz="1100" kern="100">
                  <a:solidFill>
                    <a:srgbClr val="FFFFFF"/>
                  </a:solidFill>
                  <a:effectLst/>
                  <a:latin typeface="Arial" panose="020B0604020202020204" pitchFamily="34" charset="0"/>
                  <a:ea typeface="Arial" panose="020B0604020202020204" pitchFamily="34" charset="0"/>
                </a:rPr>
                <a:t> </a:t>
              </a:r>
              <a:endParaRPr lang="es-CL" sz="1100" kern="100">
                <a:solidFill>
                  <a:srgbClr val="000000"/>
                </a:solidFill>
                <a:effectLst/>
                <a:latin typeface="Calibri" panose="020F0502020204030204" pitchFamily="34" charset="0"/>
                <a:ea typeface="Calibri" panose="020F0502020204030204" pitchFamily="34" charset="0"/>
              </a:endParaRPr>
            </a:p>
          </p:txBody>
        </p:sp>
        <p:sp>
          <p:nvSpPr>
            <p:cNvPr id="30" name="Rectangle 761">
              <a:extLst>
                <a:ext uri="{FF2B5EF4-FFF2-40B4-BE49-F238E27FC236}">
                  <a16:creationId xmlns:a16="http://schemas.microsoft.com/office/drawing/2014/main" id="{C1589A3B-AE8F-A6C3-386E-71E970561FC4}"/>
                </a:ext>
              </a:extLst>
            </p:cNvPr>
            <p:cNvSpPr/>
            <p:nvPr/>
          </p:nvSpPr>
          <p:spPr>
            <a:xfrm>
              <a:off x="3115310" y="584899"/>
              <a:ext cx="51621" cy="207168"/>
            </a:xfrm>
            <a:prstGeom prst="rect">
              <a:avLst/>
            </a:prstGeom>
            <a:ln>
              <a:noFill/>
            </a:ln>
          </p:spPr>
          <p:txBody>
            <a:bodyPr vert="horz" lIns="0" tIns="0" rIns="0" bIns="0" rtlCol="0">
              <a:noAutofit/>
            </a:bodyPr>
            <a:lstStyle/>
            <a:p>
              <a:pPr>
                <a:lnSpc>
                  <a:spcPct val="107000"/>
                </a:lnSpc>
                <a:spcAft>
                  <a:spcPts val="800"/>
                </a:spcAft>
              </a:pPr>
              <a:r>
                <a:rPr lang="es-CL" sz="1100" kern="100">
                  <a:solidFill>
                    <a:srgbClr val="FFFFFF"/>
                  </a:solidFill>
                  <a:effectLst/>
                  <a:latin typeface="Arial" panose="020B0604020202020204" pitchFamily="34" charset="0"/>
                  <a:ea typeface="Arial" panose="020B0604020202020204" pitchFamily="34" charset="0"/>
                </a:rPr>
                <a:t> </a:t>
              </a:r>
              <a:endParaRPr lang="es-CL" sz="1100" kern="100">
                <a:solidFill>
                  <a:srgbClr val="000000"/>
                </a:solidFill>
                <a:effectLst/>
                <a:latin typeface="Calibri" panose="020F0502020204030204" pitchFamily="34" charset="0"/>
                <a:ea typeface="Calibri" panose="020F0502020204030204" pitchFamily="34" charset="0"/>
              </a:endParaRPr>
            </a:p>
          </p:txBody>
        </p:sp>
      </p:grpSp>
    </p:spTree>
    <p:extLst>
      <p:ext uri="{BB962C8B-B14F-4D97-AF65-F5344CB8AC3E}">
        <p14:creationId xmlns:p14="http://schemas.microsoft.com/office/powerpoint/2010/main" val="2819061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B2DD8-1F46-1072-D72D-FF56E13E2DAC}"/>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BE93D6C6-4BA7-28AC-12C1-20072C65B418}"/>
              </a:ext>
            </a:extLst>
          </p:cNvPr>
          <p:cNvPicPr>
            <a:picLocks noChangeAspect="1"/>
          </p:cNvPicPr>
          <p:nvPr/>
        </p:nvPicPr>
        <p:blipFill>
          <a:blip r:embed="rId3"/>
          <a:stretch>
            <a:fillRect/>
          </a:stretch>
        </p:blipFill>
        <p:spPr>
          <a:xfrm>
            <a:off x="251630" y="75157"/>
            <a:ext cx="3568808" cy="1215938"/>
          </a:xfrm>
          <a:prstGeom prst="rect">
            <a:avLst/>
          </a:prstGeom>
        </p:spPr>
      </p:pic>
      <p:sp>
        <p:nvSpPr>
          <p:cNvPr id="3" name="CuadroTexto 2">
            <a:extLst>
              <a:ext uri="{FF2B5EF4-FFF2-40B4-BE49-F238E27FC236}">
                <a16:creationId xmlns:a16="http://schemas.microsoft.com/office/drawing/2014/main" id="{FD19375F-3F66-051D-6965-B4FAB9E02890}"/>
              </a:ext>
            </a:extLst>
          </p:cNvPr>
          <p:cNvSpPr txBox="1"/>
          <p:nvPr/>
        </p:nvSpPr>
        <p:spPr>
          <a:xfrm>
            <a:off x="251631" y="993574"/>
            <a:ext cx="11688739" cy="5864426"/>
          </a:xfrm>
          <a:prstGeom prst="rect">
            <a:avLst/>
          </a:prstGeom>
          <a:noFill/>
        </p:spPr>
        <p:txBody>
          <a:bodyPr wrap="square">
            <a:spAutoFit/>
          </a:bodyPr>
          <a:lstStyle/>
          <a:p>
            <a:pPr marL="553720" marR="1438910" indent="-6350">
              <a:lnSpc>
                <a:spcPct val="104000"/>
              </a:lnSpc>
              <a:spcAft>
                <a:spcPts val="55"/>
              </a:spcAft>
              <a:buNone/>
            </a:pPr>
            <a:r>
              <a:rPr lang="es-CL" sz="2400" b="1" kern="100" dirty="0">
                <a:solidFill>
                  <a:srgbClr val="000000"/>
                </a:solidFill>
                <a:effectLst/>
                <a:latin typeface="Calibri" panose="020F0502020204030204" pitchFamily="34" charset="0"/>
                <a:ea typeface="Calibri" panose="020F0502020204030204" pitchFamily="34" charset="0"/>
              </a:rPr>
              <a:t>1° Criterio: Medio de propagación </a:t>
            </a:r>
          </a:p>
          <a:p>
            <a:pPr marL="86995" marR="407035" indent="-6350" algn="just">
              <a:lnSpc>
                <a:spcPct val="112000"/>
              </a:lnSpc>
              <a:spcAft>
                <a:spcPts val="30"/>
              </a:spcAft>
              <a:buNone/>
            </a:pPr>
            <a:r>
              <a:rPr lang="es-CL" sz="2400" kern="100" dirty="0">
                <a:solidFill>
                  <a:srgbClr val="000000"/>
                </a:solidFill>
                <a:effectLst/>
                <a:latin typeface="Calibri" panose="020F0502020204030204" pitchFamily="34" charset="0"/>
                <a:ea typeface="Calibri" panose="020F0502020204030204" pitchFamily="34" charset="0"/>
              </a:rPr>
              <a:t>Las </a:t>
            </a:r>
            <a:r>
              <a:rPr lang="es-CL" sz="2400" b="1" i="1" kern="100" dirty="0">
                <a:solidFill>
                  <a:srgbClr val="000000"/>
                </a:solidFill>
                <a:effectLst/>
                <a:latin typeface="Calibri" panose="020F0502020204030204" pitchFamily="34" charset="0"/>
                <a:ea typeface="Calibri" panose="020F0502020204030204" pitchFamily="34" charset="0"/>
              </a:rPr>
              <a:t>ondas mecánicas</a:t>
            </a:r>
            <a:r>
              <a:rPr lang="es-CL" sz="2400" kern="100" dirty="0">
                <a:solidFill>
                  <a:srgbClr val="000000"/>
                </a:solidFill>
                <a:effectLst/>
                <a:latin typeface="Calibri" panose="020F0502020204030204" pitchFamily="34" charset="0"/>
                <a:ea typeface="Calibri" panose="020F0502020204030204" pitchFamily="34" charset="0"/>
              </a:rPr>
              <a:t> son aquellas donde se requiere un medio material para su propagación, por ejemplo, el aire (medio) permite que puedas escuchar música, que puedas conversar con tus amigos, e incluso una bocina a distancia.  </a:t>
            </a:r>
          </a:p>
          <a:p>
            <a:pPr marL="86995" marR="407035" indent="-6350" algn="just">
              <a:lnSpc>
                <a:spcPct val="112000"/>
              </a:lnSpc>
              <a:spcAft>
                <a:spcPts val="190"/>
              </a:spcAft>
              <a:buNone/>
            </a:pPr>
            <a:r>
              <a:rPr lang="es-CL" sz="2400" kern="100" dirty="0">
                <a:solidFill>
                  <a:srgbClr val="000000"/>
                </a:solidFill>
                <a:effectLst/>
                <a:latin typeface="Calibri" panose="020F0502020204030204" pitchFamily="34" charset="0"/>
                <a:ea typeface="Calibri" panose="020F0502020204030204" pitchFamily="34" charset="0"/>
              </a:rPr>
              <a:t>Las ondas </a:t>
            </a:r>
            <a:r>
              <a:rPr lang="es-CL" sz="2400" b="1" kern="100" dirty="0">
                <a:solidFill>
                  <a:srgbClr val="000000"/>
                </a:solidFill>
                <a:effectLst/>
                <a:latin typeface="Calibri" panose="020F0502020204030204" pitchFamily="34" charset="0"/>
                <a:ea typeface="Calibri" panose="020F0502020204030204" pitchFamily="34" charset="0"/>
              </a:rPr>
              <a:t>electromagnéticas </a:t>
            </a:r>
            <a:r>
              <a:rPr lang="es-CL" sz="2400" kern="100" dirty="0">
                <a:solidFill>
                  <a:srgbClr val="000000"/>
                </a:solidFill>
                <a:effectLst/>
                <a:latin typeface="Calibri" panose="020F0502020204030204" pitchFamily="34" charset="0"/>
                <a:ea typeface="Calibri" panose="020F0502020204030204" pitchFamily="34" charset="0"/>
              </a:rPr>
              <a:t>además de poder viajar en medios materiales, también lo hace en el vacío; es decir, no necesita un medio material para su propagación, como la luz. Esta característica es la que nos permita poder observar las estrellas a distancia (años luz). </a:t>
            </a:r>
          </a:p>
          <a:p>
            <a:pPr marL="90170">
              <a:lnSpc>
                <a:spcPct val="107000"/>
              </a:lnSpc>
              <a:spcAft>
                <a:spcPts val="100"/>
              </a:spcAft>
              <a:buNone/>
            </a:pPr>
            <a:r>
              <a:rPr lang="es-CL" sz="2400" b="1" kern="100" dirty="0">
                <a:solidFill>
                  <a:srgbClr val="000000"/>
                </a:solidFill>
                <a:effectLst/>
                <a:latin typeface="Calibri" panose="020F0502020204030204" pitchFamily="34" charset="0"/>
                <a:ea typeface="Calibri" panose="020F0502020204030204" pitchFamily="34" charset="0"/>
              </a:rPr>
              <a:t> 2° Criterio: Modo de Vibración.  </a:t>
            </a:r>
            <a:endParaRPr lang="es-CL" sz="2400" kern="100" dirty="0">
              <a:solidFill>
                <a:srgbClr val="000000"/>
              </a:solidFill>
              <a:effectLst/>
              <a:latin typeface="Calibri" panose="020F0502020204030204" pitchFamily="34" charset="0"/>
              <a:ea typeface="Calibri" panose="020F0502020204030204" pitchFamily="34" charset="0"/>
            </a:endParaRPr>
          </a:p>
          <a:p>
            <a:pPr marL="86995" marR="407035" indent="-6350" algn="just">
              <a:lnSpc>
                <a:spcPct val="112000"/>
              </a:lnSpc>
              <a:spcAft>
                <a:spcPts val="25"/>
              </a:spcAft>
            </a:pPr>
            <a:r>
              <a:rPr lang="es-CL" sz="2400" kern="100" dirty="0">
                <a:solidFill>
                  <a:srgbClr val="000000"/>
                </a:solidFill>
                <a:effectLst/>
                <a:latin typeface="Calibri" panose="020F0502020204030204" pitchFamily="34" charset="0"/>
                <a:ea typeface="Calibri" panose="020F0502020204030204" pitchFamily="34" charset="0"/>
              </a:rPr>
              <a:t>Según la manera que vibra, una onda se puede clasificar como </a:t>
            </a:r>
            <a:r>
              <a:rPr lang="es-CL" sz="2400" b="1" i="1" kern="100" dirty="0">
                <a:solidFill>
                  <a:srgbClr val="000000"/>
                </a:solidFill>
                <a:effectLst/>
                <a:latin typeface="Calibri" panose="020F0502020204030204" pitchFamily="34" charset="0"/>
                <a:ea typeface="Calibri" panose="020F0502020204030204" pitchFamily="34" charset="0"/>
              </a:rPr>
              <a:t>transversal</a:t>
            </a:r>
            <a:r>
              <a:rPr lang="es-CL" sz="2400" kern="100" dirty="0">
                <a:solidFill>
                  <a:srgbClr val="000000"/>
                </a:solidFill>
                <a:effectLst/>
                <a:latin typeface="Calibri" panose="020F0502020204030204" pitchFamily="34" charset="0"/>
                <a:ea typeface="Calibri" panose="020F0502020204030204" pitchFamily="34" charset="0"/>
              </a:rPr>
              <a:t> cuando las partículas del medio </a:t>
            </a:r>
            <a:r>
              <a:rPr lang="es-CL" sz="2400" b="1" i="1" u="sng" kern="100" dirty="0">
                <a:solidFill>
                  <a:srgbClr val="000000"/>
                </a:solidFill>
                <a:effectLst/>
                <a:uFill>
                  <a:solidFill>
                    <a:srgbClr val="000000"/>
                  </a:solidFill>
                </a:uFill>
                <a:latin typeface="Calibri" panose="020F0502020204030204" pitchFamily="34" charset="0"/>
                <a:ea typeface="Calibri" panose="020F0502020204030204" pitchFamily="34" charset="0"/>
              </a:rPr>
              <a:t>vibran</a:t>
            </a:r>
            <a:r>
              <a:rPr lang="es-CL" sz="2400" b="1" i="1" kern="100" dirty="0">
                <a:solidFill>
                  <a:srgbClr val="000000"/>
                </a:solidFill>
                <a:effectLst/>
                <a:latin typeface="Calibri" panose="020F0502020204030204" pitchFamily="34" charset="0"/>
                <a:ea typeface="Calibri" panose="020F0502020204030204" pitchFamily="34" charset="0"/>
              </a:rPr>
              <a:t> </a:t>
            </a:r>
            <a:r>
              <a:rPr lang="es-CL" sz="2400" b="1" i="1" u="sng" kern="100" dirty="0">
                <a:solidFill>
                  <a:srgbClr val="000000"/>
                </a:solidFill>
                <a:effectLst/>
                <a:uFill>
                  <a:solidFill>
                    <a:srgbClr val="000000"/>
                  </a:solidFill>
                </a:uFill>
                <a:latin typeface="Calibri" panose="020F0502020204030204" pitchFamily="34" charset="0"/>
                <a:ea typeface="Calibri" panose="020F0502020204030204" pitchFamily="34" charset="0"/>
              </a:rPr>
              <a:t>perpendicularmente</a:t>
            </a:r>
            <a:r>
              <a:rPr lang="es-CL" sz="2400" kern="100" dirty="0">
                <a:solidFill>
                  <a:srgbClr val="000000"/>
                </a:solidFill>
                <a:effectLst/>
                <a:latin typeface="Calibri" panose="020F0502020204030204" pitchFamily="34" charset="0"/>
                <a:ea typeface="Calibri" panose="020F0502020204030204" pitchFamily="34" charset="0"/>
              </a:rPr>
              <a:t> (forman un ángulo de 90°) a la dirección de propagación de los pulsos (cuerda), y como </a:t>
            </a:r>
            <a:r>
              <a:rPr lang="es-CL" sz="2400" b="1" i="1" kern="100" dirty="0">
                <a:solidFill>
                  <a:srgbClr val="000000"/>
                </a:solidFill>
                <a:effectLst/>
                <a:latin typeface="Calibri" panose="020F0502020204030204" pitchFamily="34" charset="0"/>
                <a:ea typeface="Calibri" panose="020F0502020204030204" pitchFamily="34" charset="0"/>
              </a:rPr>
              <a:t>longitudinal</a:t>
            </a:r>
            <a:r>
              <a:rPr lang="es-CL" sz="2400" kern="100" dirty="0">
                <a:solidFill>
                  <a:srgbClr val="000000"/>
                </a:solidFill>
                <a:effectLst/>
                <a:latin typeface="Calibri" panose="020F0502020204030204" pitchFamily="34" charset="0"/>
                <a:ea typeface="Calibri" panose="020F0502020204030204" pitchFamily="34" charset="0"/>
              </a:rPr>
              <a:t> cuando las partículas del medio vibran en </a:t>
            </a:r>
            <a:r>
              <a:rPr lang="es-CL" sz="2400" b="1" i="1" u="sng" kern="100" dirty="0">
                <a:solidFill>
                  <a:srgbClr val="000000"/>
                </a:solidFill>
                <a:effectLst/>
                <a:uFill>
                  <a:solidFill>
                    <a:srgbClr val="000000"/>
                  </a:solidFill>
                </a:uFill>
                <a:latin typeface="Calibri" panose="020F0502020204030204" pitchFamily="34" charset="0"/>
                <a:ea typeface="Calibri" panose="020F0502020204030204" pitchFamily="34" charset="0"/>
              </a:rPr>
              <a:t>la misma dirección</a:t>
            </a:r>
            <a:r>
              <a:rPr lang="es-CL" sz="2400" kern="100" dirty="0">
                <a:solidFill>
                  <a:srgbClr val="000000"/>
                </a:solidFill>
                <a:effectLst/>
                <a:latin typeface="Calibri" panose="020F0502020204030204" pitchFamily="34" charset="0"/>
                <a:ea typeface="Calibri" panose="020F0502020204030204" pitchFamily="34" charset="0"/>
              </a:rPr>
              <a:t> de propagación de los pulsos (resorte).</a:t>
            </a:r>
            <a:r>
              <a:rPr lang="es-CL" sz="2400" b="1" kern="100" dirty="0">
                <a:solidFill>
                  <a:srgbClr val="000000"/>
                </a:solidFill>
                <a:effectLst/>
                <a:latin typeface="Calibri" panose="020F0502020204030204" pitchFamily="34" charset="0"/>
                <a:ea typeface="Calibri" panose="020F0502020204030204" pitchFamily="34" charset="0"/>
              </a:rPr>
              <a:t> </a:t>
            </a:r>
            <a:endParaRPr lang="es-CL" sz="2400" kern="1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328504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FA47D-AC69-9BE0-FE2A-6E6877AFA499}"/>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EB512A8F-1685-BF66-BE33-5C9BF9DE2DC2}"/>
              </a:ext>
            </a:extLst>
          </p:cNvPr>
          <p:cNvPicPr>
            <a:picLocks noChangeAspect="1"/>
          </p:cNvPicPr>
          <p:nvPr/>
        </p:nvPicPr>
        <p:blipFill>
          <a:blip r:embed="rId3"/>
          <a:stretch>
            <a:fillRect/>
          </a:stretch>
        </p:blipFill>
        <p:spPr>
          <a:xfrm>
            <a:off x="251630" y="75157"/>
            <a:ext cx="3568808" cy="1215938"/>
          </a:xfrm>
          <a:prstGeom prst="rect">
            <a:avLst/>
          </a:prstGeom>
        </p:spPr>
      </p:pic>
      <p:pic>
        <p:nvPicPr>
          <p:cNvPr id="8" name="Imagen 7">
            <a:extLst>
              <a:ext uri="{FF2B5EF4-FFF2-40B4-BE49-F238E27FC236}">
                <a16:creationId xmlns:a16="http://schemas.microsoft.com/office/drawing/2014/main" id="{2BBDBE4D-C48E-5F29-84C5-AA284953E53F}"/>
              </a:ext>
            </a:extLst>
          </p:cNvPr>
          <p:cNvPicPr>
            <a:picLocks noChangeAspect="1"/>
          </p:cNvPicPr>
          <p:nvPr/>
        </p:nvPicPr>
        <p:blipFill>
          <a:blip r:embed="rId4"/>
          <a:stretch>
            <a:fillRect/>
          </a:stretch>
        </p:blipFill>
        <p:spPr>
          <a:xfrm>
            <a:off x="400834" y="1291095"/>
            <a:ext cx="11539536" cy="5047075"/>
          </a:xfrm>
          <a:prstGeom prst="rect">
            <a:avLst/>
          </a:prstGeom>
        </p:spPr>
      </p:pic>
    </p:spTree>
    <p:extLst>
      <p:ext uri="{BB962C8B-B14F-4D97-AF65-F5344CB8AC3E}">
        <p14:creationId xmlns:p14="http://schemas.microsoft.com/office/powerpoint/2010/main" val="679577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15A60-A7DF-B053-3ED0-D2144F20E17A}"/>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904AC9EC-3C14-DFCB-8EF5-EAB21C769541}"/>
              </a:ext>
            </a:extLst>
          </p:cNvPr>
          <p:cNvPicPr>
            <a:picLocks noChangeAspect="1"/>
          </p:cNvPicPr>
          <p:nvPr/>
        </p:nvPicPr>
        <p:blipFill>
          <a:blip r:embed="rId3"/>
          <a:stretch>
            <a:fillRect/>
          </a:stretch>
        </p:blipFill>
        <p:spPr>
          <a:xfrm>
            <a:off x="251630" y="75157"/>
            <a:ext cx="3568808" cy="1215938"/>
          </a:xfrm>
          <a:prstGeom prst="rect">
            <a:avLst/>
          </a:prstGeom>
        </p:spPr>
      </p:pic>
      <p:grpSp>
        <p:nvGrpSpPr>
          <p:cNvPr id="2" name="Group 7744">
            <a:extLst>
              <a:ext uri="{FF2B5EF4-FFF2-40B4-BE49-F238E27FC236}">
                <a16:creationId xmlns:a16="http://schemas.microsoft.com/office/drawing/2014/main" id="{B2135AEE-F121-DAC5-F0B4-916ED19D3092}"/>
              </a:ext>
            </a:extLst>
          </p:cNvPr>
          <p:cNvGrpSpPr/>
          <p:nvPr/>
        </p:nvGrpSpPr>
        <p:grpSpPr>
          <a:xfrm>
            <a:off x="8734459" y="683126"/>
            <a:ext cx="3030546" cy="3494761"/>
            <a:chOff x="0" y="0"/>
            <a:chExt cx="2069465" cy="2724023"/>
          </a:xfrm>
        </p:grpSpPr>
        <p:pic>
          <p:nvPicPr>
            <p:cNvPr id="3" name="Picture 842">
              <a:extLst>
                <a:ext uri="{FF2B5EF4-FFF2-40B4-BE49-F238E27FC236}">
                  <a16:creationId xmlns:a16="http://schemas.microsoft.com/office/drawing/2014/main" id="{C90494F8-4FAC-B2A0-A0AD-38811AA2DFD2}"/>
                </a:ext>
              </a:extLst>
            </p:cNvPr>
            <p:cNvPicPr/>
            <p:nvPr/>
          </p:nvPicPr>
          <p:blipFill>
            <a:blip r:embed="rId4"/>
            <a:stretch>
              <a:fillRect/>
            </a:stretch>
          </p:blipFill>
          <p:spPr>
            <a:xfrm>
              <a:off x="31115" y="0"/>
              <a:ext cx="2038350" cy="1209675"/>
            </a:xfrm>
            <a:prstGeom prst="rect">
              <a:avLst/>
            </a:prstGeom>
          </p:spPr>
        </p:pic>
        <p:pic>
          <p:nvPicPr>
            <p:cNvPr id="4" name="Picture 844">
              <a:extLst>
                <a:ext uri="{FF2B5EF4-FFF2-40B4-BE49-F238E27FC236}">
                  <a16:creationId xmlns:a16="http://schemas.microsoft.com/office/drawing/2014/main" id="{7FC5E9B4-CE56-3F49-E0CB-5F9F2A232860}"/>
                </a:ext>
              </a:extLst>
            </p:cNvPr>
            <p:cNvPicPr/>
            <p:nvPr/>
          </p:nvPicPr>
          <p:blipFill>
            <a:blip r:embed="rId5"/>
            <a:stretch>
              <a:fillRect/>
            </a:stretch>
          </p:blipFill>
          <p:spPr>
            <a:xfrm>
              <a:off x="0" y="1343533"/>
              <a:ext cx="1971040" cy="1380490"/>
            </a:xfrm>
            <a:prstGeom prst="rect">
              <a:avLst/>
            </a:prstGeom>
          </p:spPr>
        </p:pic>
      </p:grpSp>
      <p:sp>
        <p:nvSpPr>
          <p:cNvPr id="7" name="CuadroTexto 6">
            <a:extLst>
              <a:ext uri="{FF2B5EF4-FFF2-40B4-BE49-F238E27FC236}">
                <a16:creationId xmlns:a16="http://schemas.microsoft.com/office/drawing/2014/main" id="{D25F1922-74F6-0502-4894-93D792B504E6}"/>
              </a:ext>
            </a:extLst>
          </p:cNvPr>
          <p:cNvSpPr txBox="1"/>
          <p:nvPr/>
        </p:nvSpPr>
        <p:spPr>
          <a:xfrm>
            <a:off x="426995" y="1435380"/>
            <a:ext cx="8090704" cy="1513363"/>
          </a:xfrm>
          <a:prstGeom prst="rect">
            <a:avLst/>
          </a:prstGeom>
          <a:noFill/>
        </p:spPr>
        <p:txBody>
          <a:bodyPr wrap="square">
            <a:spAutoFit/>
          </a:bodyPr>
          <a:lstStyle/>
          <a:p>
            <a:pPr marR="44450" lvl="0" algn="just" fontAlgn="base">
              <a:lnSpc>
                <a:spcPct val="104000"/>
              </a:lnSpc>
              <a:spcAft>
                <a:spcPts val="25"/>
              </a:spcAft>
              <a:buClr>
                <a:srgbClr val="000000"/>
              </a:buClr>
              <a:buSzPts val="1200"/>
            </a:pPr>
            <a:r>
              <a:rPr lang="es-CL" sz="1800" b="1"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Intensidad: </a:t>
            </a:r>
            <a:r>
              <a:rPr lang="es-CL" sz="18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Sonido más o menos fuerte, depende de la energía que la onda transmita, cuando tiene más energía la amplitud es mayor siempre y cuando la frecuencia de los sonidos sea la misma. Se utiliza el nivel de intensidad sonora (NIS): magnitud es el decibel (dB), 20 dB será más que el doble que 10 dB, escala logarítmica. </a:t>
            </a:r>
          </a:p>
        </p:txBody>
      </p:sp>
      <p:sp>
        <p:nvSpPr>
          <p:cNvPr id="10" name="CuadroTexto 9">
            <a:extLst>
              <a:ext uri="{FF2B5EF4-FFF2-40B4-BE49-F238E27FC236}">
                <a16:creationId xmlns:a16="http://schemas.microsoft.com/office/drawing/2014/main" id="{FB73464D-1606-6D0D-230E-61DB8FF57BC2}"/>
              </a:ext>
            </a:extLst>
          </p:cNvPr>
          <p:cNvSpPr txBox="1"/>
          <p:nvPr/>
        </p:nvSpPr>
        <p:spPr>
          <a:xfrm>
            <a:off x="251630" y="3293512"/>
            <a:ext cx="8090704" cy="1231491"/>
          </a:xfrm>
          <a:prstGeom prst="rect">
            <a:avLst/>
          </a:prstGeom>
          <a:noFill/>
        </p:spPr>
        <p:txBody>
          <a:bodyPr wrap="square">
            <a:spAutoFit/>
          </a:bodyPr>
          <a:lstStyle/>
          <a:p>
            <a:pPr marR="44450" lvl="0" algn="just" fontAlgn="base">
              <a:lnSpc>
                <a:spcPct val="104000"/>
              </a:lnSpc>
              <a:spcAft>
                <a:spcPts val="25"/>
              </a:spcAft>
              <a:buClr>
                <a:srgbClr val="000000"/>
              </a:buClr>
              <a:buSzPts val="1200"/>
            </a:pPr>
            <a:r>
              <a:rPr lang="es-CL" sz="1800" b="1"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Tono: </a:t>
            </a:r>
            <a:r>
              <a:rPr lang="es-CL" sz="18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Sonido grave o agudo. Mientras mayor sea la frecuencia de un sonido, más agudo se percibirá; y mientras menor sea la frecuencia, más grave se escuchará. </a:t>
            </a:r>
          </a:p>
          <a:p>
            <a:pPr marL="6350" marR="43815" indent="-6350" algn="l">
              <a:lnSpc>
                <a:spcPct val="107000"/>
              </a:lnSpc>
              <a:spcAft>
                <a:spcPts val="25"/>
              </a:spcAft>
            </a:pPr>
            <a:r>
              <a:rPr lang="es-CL" sz="1800" b="1" kern="100" dirty="0">
                <a:solidFill>
                  <a:srgbClr val="000000"/>
                </a:solidFill>
                <a:effectLst/>
                <a:latin typeface="Arial" panose="020B0604020202020204" pitchFamily="34" charset="0"/>
                <a:ea typeface="Arial" panose="020B0604020202020204" pitchFamily="34" charset="0"/>
              </a:rPr>
              <a:t> </a:t>
            </a:r>
            <a:endParaRPr lang="es-CL" sz="1800" kern="100" dirty="0">
              <a:solidFill>
                <a:srgbClr val="000000"/>
              </a:solidFill>
              <a:effectLst/>
              <a:latin typeface="Arial" panose="020B0604020202020204" pitchFamily="34" charset="0"/>
              <a:ea typeface="Arial" panose="020B0604020202020204" pitchFamily="34" charset="0"/>
            </a:endParaRPr>
          </a:p>
        </p:txBody>
      </p:sp>
      <p:pic>
        <p:nvPicPr>
          <p:cNvPr id="11" name="Imagen 10">
            <a:extLst>
              <a:ext uri="{FF2B5EF4-FFF2-40B4-BE49-F238E27FC236}">
                <a16:creationId xmlns:a16="http://schemas.microsoft.com/office/drawing/2014/main" id="{1AC8CD78-EC2B-A403-7021-FDFF1595D669}"/>
              </a:ext>
            </a:extLst>
          </p:cNvPr>
          <p:cNvPicPr>
            <a:picLocks noChangeAspect="1"/>
          </p:cNvPicPr>
          <p:nvPr/>
        </p:nvPicPr>
        <p:blipFill>
          <a:blip r:embed="rId6"/>
          <a:stretch>
            <a:fillRect/>
          </a:stretch>
        </p:blipFill>
        <p:spPr>
          <a:xfrm>
            <a:off x="426996" y="4409162"/>
            <a:ext cx="11193874" cy="2267210"/>
          </a:xfrm>
          <a:prstGeom prst="rect">
            <a:avLst/>
          </a:prstGeom>
        </p:spPr>
      </p:pic>
    </p:spTree>
    <p:extLst>
      <p:ext uri="{BB962C8B-B14F-4D97-AF65-F5344CB8AC3E}">
        <p14:creationId xmlns:p14="http://schemas.microsoft.com/office/powerpoint/2010/main" val="2476263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4C3CB-F70D-DC36-9E45-80794D72FE3A}"/>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ABE49F27-F289-5D44-5BEF-A7AEE10CAA70}"/>
              </a:ext>
            </a:extLst>
          </p:cNvPr>
          <p:cNvPicPr>
            <a:picLocks noChangeAspect="1"/>
          </p:cNvPicPr>
          <p:nvPr/>
        </p:nvPicPr>
        <p:blipFill>
          <a:blip r:embed="rId3"/>
          <a:stretch>
            <a:fillRect/>
          </a:stretch>
        </p:blipFill>
        <p:spPr>
          <a:xfrm>
            <a:off x="251630" y="75157"/>
            <a:ext cx="3568808" cy="1215938"/>
          </a:xfrm>
          <a:prstGeom prst="rect">
            <a:avLst/>
          </a:prstGeom>
        </p:spPr>
      </p:pic>
      <p:pic>
        <p:nvPicPr>
          <p:cNvPr id="6" name="Picture 973">
            <a:extLst>
              <a:ext uri="{FF2B5EF4-FFF2-40B4-BE49-F238E27FC236}">
                <a16:creationId xmlns:a16="http://schemas.microsoft.com/office/drawing/2014/main" id="{F6D82050-B4D4-77E4-2BE3-3372FEF81C92}"/>
              </a:ext>
            </a:extLst>
          </p:cNvPr>
          <p:cNvPicPr/>
          <p:nvPr/>
        </p:nvPicPr>
        <p:blipFill>
          <a:blip r:embed="rId4"/>
          <a:stretch>
            <a:fillRect/>
          </a:stretch>
        </p:blipFill>
        <p:spPr>
          <a:xfrm>
            <a:off x="2956143" y="576719"/>
            <a:ext cx="7290148" cy="1715543"/>
          </a:xfrm>
          <a:prstGeom prst="rect">
            <a:avLst/>
          </a:prstGeom>
        </p:spPr>
      </p:pic>
      <p:sp>
        <p:nvSpPr>
          <p:cNvPr id="9" name="CuadroTexto 8">
            <a:extLst>
              <a:ext uri="{FF2B5EF4-FFF2-40B4-BE49-F238E27FC236}">
                <a16:creationId xmlns:a16="http://schemas.microsoft.com/office/drawing/2014/main" id="{188FEB12-DD4C-95EC-FDA6-6D437FD8F85B}"/>
              </a:ext>
            </a:extLst>
          </p:cNvPr>
          <p:cNvSpPr txBox="1"/>
          <p:nvPr/>
        </p:nvSpPr>
        <p:spPr>
          <a:xfrm>
            <a:off x="613775" y="2587760"/>
            <a:ext cx="11035430" cy="968598"/>
          </a:xfrm>
          <a:prstGeom prst="rect">
            <a:avLst/>
          </a:prstGeom>
          <a:noFill/>
        </p:spPr>
        <p:txBody>
          <a:bodyPr wrap="square">
            <a:spAutoFit/>
          </a:bodyPr>
          <a:lstStyle/>
          <a:p>
            <a:pPr marL="6350" marR="44450" indent="-6350" algn="just">
              <a:lnSpc>
                <a:spcPct val="104000"/>
              </a:lnSpc>
              <a:spcAft>
                <a:spcPts val="25"/>
              </a:spcAft>
            </a:pPr>
            <a:r>
              <a:rPr lang="es-CL" sz="2800" kern="100" dirty="0">
                <a:solidFill>
                  <a:srgbClr val="000000"/>
                </a:solidFill>
                <a:latin typeface="Calibri" panose="020F0502020204030204" pitchFamily="34" charset="0"/>
                <a:ea typeface="Calibri" panose="020F0502020204030204" pitchFamily="34" charset="0"/>
                <a:cs typeface="Calibri" panose="020F0502020204030204" pitchFamily="34" charset="0"/>
              </a:rPr>
              <a:t>U</a:t>
            </a:r>
            <a:r>
              <a:rPr lang="es-CL" sz="2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 fuente luminosa, la luz se propaga en todas direcciones; pero si analizamos un solo haz de luz, descubriremos que lo hace de forma recta</a:t>
            </a:r>
            <a:r>
              <a:rPr lang="es-CL" sz="2800" kern="100" dirty="0">
                <a:solidFill>
                  <a:srgbClr val="000000"/>
                </a:solidFill>
                <a:effectLst/>
                <a:latin typeface="Arial" panose="020B0604020202020204" pitchFamily="34" charset="0"/>
                <a:ea typeface="Arial" panose="020B0604020202020204" pitchFamily="34" charset="0"/>
              </a:rPr>
              <a:t>. </a:t>
            </a:r>
          </a:p>
        </p:txBody>
      </p:sp>
      <p:sp>
        <p:nvSpPr>
          <p:cNvPr id="13" name="CuadroTexto 12">
            <a:extLst>
              <a:ext uri="{FF2B5EF4-FFF2-40B4-BE49-F238E27FC236}">
                <a16:creationId xmlns:a16="http://schemas.microsoft.com/office/drawing/2014/main" id="{1A41073D-A443-5DB9-7752-646268386876}"/>
              </a:ext>
            </a:extLst>
          </p:cNvPr>
          <p:cNvSpPr txBox="1"/>
          <p:nvPr/>
        </p:nvSpPr>
        <p:spPr>
          <a:xfrm>
            <a:off x="526093" y="3603455"/>
            <a:ext cx="11035430" cy="2763898"/>
          </a:xfrm>
          <a:prstGeom prst="rect">
            <a:avLst/>
          </a:prstGeom>
          <a:noFill/>
        </p:spPr>
        <p:txBody>
          <a:bodyPr wrap="square">
            <a:spAutoFit/>
          </a:bodyPr>
          <a:lstStyle/>
          <a:p>
            <a:pPr marL="6350" marR="44450" indent="-6350" algn="just">
              <a:lnSpc>
                <a:spcPct val="104000"/>
              </a:lnSpc>
              <a:spcAft>
                <a:spcPts val="25"/>
              </a:spcAft>
              <a:buNone/>
            </a:pPr>
            <a:r>
              <a:rPr lang="es-CL" sz="2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Dependiendo de los medios materiales con los cuales interactúe la luz, estos se clasifican en: </a:t>
            </a:r>
          </a:p>
          <a:p>
            <a:pPr marL="342900" marR="44450" lvl="0" indent="-342900" algn="just" fontAlgn="base">
              <a:lnSpc>
                <a:spcPct val="104000"/>
              </a:lnSpc>
              <a:spcAft>
                <a:spcPts val="25"/>
              </a:spcAft>
              <a:buClr>
                <a:srgbClr val="000000"/>
              </a:buClr>
              <a:buSzPts val="1200"/>
              <a:buFont typeface="Arial" panose="020B0604020202020204" pitchFamily="34" charset="0"/>
              <a:buChar char="•"/>
            </a:pPr>
            <a:r>
              <a:rPr lang="es-CL" sz="28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Transparentes: cuando la luz puede atravesarlos. </a:t>
            </a:r>
          </a:p>
          <a:p>
            <a:pPr marL="342900" marR="44450" lvl="0" indent="-342900" algn="just" fontAlgn="base">
              <a:lnSpc>
                <a:spcPct val="104000"/>
              </a:lnSpc>
              <a:spcAft>
                <a:spcPts val="25"/>
              </a:spcAft>
              <a:buClr>
                <a:srgbClr val="000000"/>
              </a:buClr>
              <a:buSzPts val="1200"/>
              <a:buFont typeface="Arial" panose="020B0604020202020204" pitchFamily="34" charset="0"/>
              <a:buChar char="•"/>
            </a:pPr>
            <a:r>
              <a:rPr lang="es-CL" sz="28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Opacos: si la luz no puede pasar a través de ellos  </a:t>
            </a:r>
          </a:p>
          <a:p>
            <a:pPr marL="342900" marR="44450" lvl="0" indent="-342900" algn="just" fontAlgn="base">
              <a:lnSpc>
                <a:spcPct val="104000"/>
              </a:lnSpc>
              <a:spcAft>
                <a:spcPts val="25"/>
              </a:spcAft>
              <a:buClr>
                <a:srgbClr val="000000"/>
              </a:buClr>
              <a:buSzPts val="1200"/>
              <a:buFont typeface="Arial" panose="020B0604020202020204" pitchFamily="34" charset="0"/>
              <a:buChar char="•"/>
            </a:pPr>
            <a:r>
              <a:rPr lang="es-CL" sz="28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Translúcidos, cuando una parte de la luz los atraviesa  </a:t>
            </a:r>
          </a:p>
          <a:p>
            <a:pPr marL="342900" marR="44450" lvl="0" indent="-342900" algn="just" fontAlgn="base">
              <a:lnSpc>
                <a:spcPct val="104000"/>
              </a:lnSpc>
              <a:spcAft>
                <a:spcPts val="25"/>
              </a:spcAft>
              <a:buClr>
                <a:srgbClr val="000000"/>
              </a:buClr>
              <a:buSzPts val="1200"/>
              <a:buFont typeface="Arial" panose="020B0604020202020204" pitchFamily="34" charset="0"/>
              <a:buChar char="•"/>
            </a:pPr>
            <a:r>
              <a:rPr lang="es-CL" sz="28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Sombra: cuando un objeto opaco se interpone en el camino de la luz. </a:t>
            </a:r>
          </a:p>
        </p:txBody>
      </p:sp>
      <mc:AlternateContent xmlns:mc="http://schemas.openxmlformats.org/markup-compatibility/2006" xmlns:p14="http://schemas.microsoft.com/office/powerpoint/2010/main">
        <mc:Choice Requires="p14">
          <p:contentPart p14:bwMode="auto" r:id="rId5">
            <p14:nvContentPartPr>
              <p14:cNvPr id="2" name="Entrada de lápiz 1">
                <a:extLst>
                  <a:ext uri="{FF2B5EF4-FFF2-40B4-BE49-F238E27FC236}">
                    <a16:creationId xmlns:a16="http://schemas.microsoft.com/office/drawing/2014/main" id="{11499FFC-43A4-A316-AE90-B20E4853493D}"/>
                  </a:ext>
                </a:extLst>
              </p14:cNvPr>
              <p14:cNvContentPartPr/>
              <p14:nvPr/>
            </p14:nvContentPartPr>
            <p14:xfrm>
              <a:off x="515880" y="4528080"/>
              <a:ext cx="350280" cy="1867320"/>
            </p14:xfrm>
          </p:contentPart>
        </mc:Choice>
        <mc:Fallback xmlns="">
          <p:pic>
            <p:nvPicPr>
              <p:cNvPr id="2" name="Entrada de lápiz 1">
                <a:extLst>
                  <a:ext uri="{FF2B5EF4-FFF2-40B4-BE49-F238E27FC236}">
                    <a16:creationId xmlns:a16="http://schemas.microsoft.com/office/drawing/2014/main" id="{11499FFC-43A4-A316-AE90-B20E4853493D}"/>
                  </a:ext>
                </a:extLst>
              </p:cNvPr>
              <p:cNvPicPr/>
              <p:nvPr/>
            </p:nvPicPr>
            <p:blipFill>
              <a:blip r:embed="rId6"/>
              <a:stretch>
                <a:fillRect/>
              </a:stretch>
            </p:blipFill>
            <p:spPr>
              <a:xfrm>
                <a:off x="506520" y="4518720"/>
                <a:ext cx="369000" cy="1886040"/>
              </a:xfrm>
              <a:prstGeom prst="rect">
                <a:avLst/>
              </a:prstGeom>
            </p:spPr>
          </p:pic>
        </mc:Fallback>
      </mc:AlternateContent>
    </p:spTree>
    <p:extLst>
      <p:ext uri="{BB962C8B-B14F-4D97-AF65-F5344CB8AC3E}">
        <p14:creationId xmlns:p14="http://schemas.microsoft.com/office/powerpoint/2010/main" val="3143439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4A5C2-6463-B9E5-200F-76B17F7408A5}"/>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E4354421-BC1F-3115-B2D7-8ADF13F854A0}"/>
              </a:ext>
            </a:extLst>
          </p:cNvPr>
          <p:cNvPicPr>
            <a:picLocks noChangeAspect="1"/>
          </p:cNvPicPr>
          <p:nvPr/>
        </p:nvPicPr>
        <p:blipFill>
          <a:blip r:embed="rId3"/>
          <a:stretch>
            <a:fillRect/>
          </a:stretch>
        </p:blipFill>
        <p:spPr>
          <a:xfrm>
            <a:off x="251630" y="75157"/>
            <a:ext cx="3568808" cy="1215938"/>
          </a:xfrm>
          <a:prstGeom prst="rect">
            <a:avLst/>
          </a:prstGeom>
        </p:spPr>
      </p:pic>
      <p:pic>
        <p:nvPicPr>
          <p:cNvPr id="2" name="Imagen 1">
            <a:extLst>
              <a:ext uri="{FF2B5EF4-FFF2-40B4-BE49-F238E27FC236}">
                <a16:creationId xmlns:a16="http://schemas.microsoft.com/office/drawing/2014/main" id="{07699D1B-0BA2-5C12-B4D1-C454DEB33372}"/>
              </a:ext>
            </a:extLst>
          </p:cNvPr>
          <p:cNvPicPr>
            <a:picLocks noChangeAspect="1"/>
          </p:cNvPicPr>
          <p:nvPr/>
        </p:nvPicPr>
        <p:blipFill>
          <a:blip r:embed="rId4"/>
          <a:stretch>
            <a:fillRect/>
          </a:stretch>
        </p:blipFill>
        <p:spPr>
          <a:xfrm>
            <a:off x="513567" y="2718754"/>
            <a:ext cx="10910170" cy="3218583"/>
          </a:xfrm>
          <a:prstGeom prst="rect">
            <a:avLst/>
          </a:prstGeom>
        </p:spPr>
      </p:pic>
      <p:sp>
        <p:nvSpPr>
          <p:cNvPr id="4" name="CuadroTexto 3">
            <a:extLst>
              <a:ext uri="{FF2B5EF4-FFF2-40B4-BE49-F238E27FC236}">
                <a16:creationId xmlns:a16="http://schemas.microsoft.com/office/drawing/2014/main" id="{004F163C-900C-7078-69A9-A34B0E163A6E}"/>
              </a:ext>
            </a:extLst>
          </p:cNvPr>
          <p:cNvSpPr txBox="1"/>
          <p:nvPr/>
        </p:nvSpPr>
        <p:spPr>
          <a:xfrm>
            <a:off x="701459" y="1291095"/>
            <a:ext cx="10634596" cy="954107"/>
          </a:xfrm>
          <a:prstGeom prst="rect">
            <a:avLst/>
          </a:prstGeom>
          <a:noFill/>
        </p:spPr>
        <p:txBody>
          <a:bodyPr wrap="square">
            <a:spAutoFit/>
          </a:bodyPr>
          <a:lstStyle/>
          <a:p>
            <a:r>
              <a:rPr lang="es-MX" sz="2800" dirty="0">
                <a:latin typeface="Calibri" panose="020F0502020204030204" pitchFamily="34" charset="0"/>
                <a:ea typeface="Calibri" panose="020F0502020204030204" pitchFamily="34" charset="0"/>
                <a:cs typeface="Calibri" panose="020F0502020204030204" pitchFamily="34" charset="0"/>
              </a:rPr>
              <a:t>Reflexión de la luz: La luz no se refleja igual en todas las superficies, ya que una superficie puede originar una reflexión especular o difusa. </a:t>
            </a:r>
            <a:endParaRPr lang="es-CL" sz="2800" dirty="0">
              <a:latin typeface="Calibri" panose="020F0502020204030204" pitchFamily="34" charset="0"/>
              <a:ea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5">
            <p14:nvContentPartPr>
              <p14:cNvPr id="3" name="Entrada de lápiz 2">
                <a:extLst>
                  <a:ext uri="{FF2B5EF4-FFF2-40B4-BE49-F238E27FC236}">
                    <a16:creationId xmlns:a16="http://schemas.microsoft.com/office/drawing/2014/main" id="{58FB5724-1708-FD8C-B490-C9F2F3AAD079}"/>
                  </a:ext>
                </a:extLst>
              </p14:cNvPr>
              <p14:cNvContentPartPr/>
              <p14:nvPr/>
            </p14:nvContentPartPr>
            <p14:xfrm>
              <a:off x="418680" y="2327040"/>
              <a:ext cx="11062800" cy="3983040"/>
            </p14:xfrm>
          </p:contentPart>
        </mc:Choice>
        <mc:Fallback xmlns="">
          <p:pic>
            <p:nvPicPr>
              <p:cNvPr id="3" name="Entrada de lápiz 2">
                <a:extLst>
                  <a:ext uri="{FF2B5EF4-FFF2-40B4-BE49-F238E27FC236}">
                    <a16:creationId xmlns:a16="http://schemas.microsoft.com/office/drawing/2014/main" id="{58FB5724-1708-FD8C-B490-C9F2F3AAD079}"/>
                  </a:ext>
                </a:extLst>
              </p:cNvPr>
              <p:cNvPicPr/>
              <p:nvPr/>
            </p:nvPicPr>
            <p:blipFill>
              <a:blip r:embed="rId6"/>
              <a:stretch>
                <a:fillRect/>
              </a:stretch>
            </p:blipFill>
            <p:spPr>
              <a:xfrm>
                <a:off x="409320" y="2317680"/>
                <a:ext cx="11081520" cy="4001760"/>
              </a:xfrm>
              <a:prstGeom prst="rect">
                <a:avLst/>
              </a:prstGeom>
            </p:spPr>
          </p:pic>
        </mc:Fallback>
      </mc:AlternateContent>
    </p:spTree>
    <p:extLst>
      <p:ext uri="{BB962C8B-B14F-4D97-AF65-F5344CB8AC3E}">
        <p14:creationId xmlns:p14="http://schemas.microsoft.com/office/powerpoint/2010/main" val="2342439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4C172-E5F2-430A-9590-B39F6DAABCCE}"/>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84926518-85E2-B361-B443-2B6FC7E9987A}"/>
              </a:ext>
            </a:extLst>
          </p:cNvPr>
          <p:cNvPicPr>
            <a:picLocks noChangeAspect="1"/>
          </p:cNvPicPr>
          <p:nvPr/>
        </p:nvPicPr>
        <p:blipFill>
          <a:blip r:embed="rId3"/>
          <a:stretch>
            <a:fillRect/>
          </a:stretch>
        </p:blipFill>
        <p:spPr>
          <a:xfrm>
            <a:off x="251630" y="75157"/>
            <a:ext cx="3568808" cy="1215938"/>
          </a:xfrm>
          <a:prstGeom prst="rect">
            <a:avLst/>
          </a:prstGeom>
        </p:spPr>
      </p:pic>
      <p:pic>
        <p:nvPicPr>
          <p:cNvPr id="3" name="Picture 979">
            <a:extLst>
              <a:ext uri="{FF2B5EF4-FFF2-40B4-BE49-F238E27FC236}">
                <a16:creationId xmlns:a16="http://schemas.microsoft.com/office/drawing/2014/main" id="{3D80A88D-3DC7-747F-0A0A-8CD461E2B48C}"/>
              </a:ext>
            </a:extLst>
          </p:cNvPr>
          <p:cNvPicPr/>
          <p:nvPr/>
        </p:nvPicPr>
        <p:blipFill>
          <a:blip r:embed="rId4"/>
          <a:stretch>
            <a:fillRect/>
          </a:stretch>
        </p:blipFill>
        <p:spPr>
          <a:xfrm>
            <a:off x="2868462" y="4183685"/>
            <a:ext cx="4734838" cy="2417532"/>
          </a:xfrm>
          <a:prstGeom prst="rect">
            <a:avLst/>
          </a:prstGeom>
        </p:spPr>
      </p:pic>
      <p:sp>
        <p:nvSpPr>
          <p:cNvPr id="7" name="CuadroTexto 6">
            <a:extLst>
              <a:ext uri="{FF2B5EF4-FFF2-40B4-BE49-F238E27FC236}">
                <a16:creationId xmlns:a16="http://schemas.microsoft.com/office/drawing/2014/main" id="{1448264E-0617-7941-06C7-D5DCCD195554}"/>
              </a:ext>
            </a:extLst>
          </p:cNvPr>
          <p:cNvSpPr txBox="1"/>
          <p:nvPr/>
        </p:nvSpPr>
        <p:spPr>
          <a:xfrm>
            <a:off x="734860" y="1291095"/>
            <a:ext cx="10722279" cy="2766142"/>
          </a:xfrm>
          <a:prstGeom prst="rect">
            <a:avLst/>
          </a:prstGeom>
          <a:noFill/>
        </p:spPr>
        <p:txBody>
          <a:bodyPr wrap="square">
            <a:spAutoFit/>
          </a:bodyPr>
          <a:lstStyle/>
          <a:p>
            <a:pPr marR="44450" lvl="0" algn="just" fontAlgn="base">
              <a:lnSpc>
                <a:spcPct val="104000"/>
              </a:lnSpc>
              <a:spcAft>
                <a:spcPts val="25"/>
              </a:spcAft>
              <a:buClr>
                <a:srgbClr val="000000"/>
              </a:buClr>
              <a:buSzPts val="1200"/>
            </a:pPr>
            <a:r>
              <a:rPr lang="es-CL" sz="2400" b="1"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Refracción: </a:t>
            </a:r>
            <a:r>
              <a:rPr lang="es-CL" sz="24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Cuando la luz del láser incidió en cierto ángulo (diferente de 90°) sobre la superficie del agua, experimentó un cambio en su dirección. Este fenómeno es conocido como refracción. </a:t>
            </a:r>
          </a:p>
          <a:p>
            <a:pPr marL="6350" marR="44450" indent="-6350" algn="just">
              <a:lnSpc>
                <a:spcPct val="104000"/>
              </a:lnSpc>
              <a:spcAft>
                <a:spcPts val="25"/>
              </a:spcAft>
            </a:pPr>
            <a:r>
              <a:rPr lang="es-CL"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Depende de la diferencia entre la rapidez de propagación de la luz en el primer medio y la rapidez de la luz en el segundo medio. Las características de un determinado medio se representan por un coeficiente adimensional (sin unidad) conocido como índice de refracción (n)  </a:t>
            </a:r>
          </a:p>
        </p:txBody>
      </p:sp>
    </p:spTree>
    <p:extLst>
      <p:ext uri="{BB962C8B-B14F-4D97-AF65-F5344CB8AC3E}">
        <p14:creationId xmlns:p14="http://schemas.microsoft.com/office/powerpoint/2010/main" val="3565074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FD461-B540-EAB8-D0C2-30FA20639965}"/>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0F5A5F33-0479-2F76-6AB9-65293437D499}"/>
              </a:ext>
            </a:extLst>
          </p:cNvPr>
          <p:cNvPicPr>
            <a:picLocks noChangeAspect="1"/>
          </p:cNvPicPr>
          <p:nvPr/>
        </p:nvPicPr>
        <p:blipFill>
          <a:blip r:embed="rId3"/>
          <a:stretch>
            <a:fillRect/>
          </a:stretch>
        </p:blipFill>
        <p:spPr>
          <a:xfrm>
            <a:off x="251630" y="75157"/>
            <a:ext cx="3568808" cy="1215938"/>
          </a:xfrm>
          <a:prstGeom prst="rect">
            <a:avLst/>
          </a:prstGeom>
        </p:spPr>
      </p:pic>
      <p:pic>
        <p:nvPicPr>
          <p:cNvPr id="2" name="Picture 981">
            <a:extLst>
              <a:ext uri="{FF2B5EF4-FFF2-40B4-BE49-F238E27FC236}">
                <a16:creationId xmlns:a16="http://schemas.microsoft.com/office/drawing/2014/main" id="{FDFC6F20-FF07-87E9-EF9A-D934E3516134}"/>
              </a:ext>
            </a:extLst>
          </p:cNvPr>
          <p:cNvPicPr/>
          <p:nvPr/>
        </p:nvPicPr>
        <p:blipFill>
          <a:blip r:embed="rId4"/>
          <a:stretch>
            <a:fillRect/>
          </a:stretch>
        </p:blipFill>
        <p:spPr>
          <a:xfrm>
            <a:off x="2605414" y="4132612"/>
            <a:ext cx="5549030" cy="1631315"/>
          </a:xfrm>
          <a:prstGeom prst="rect">
            <a:avLst/>
          </a:prstGeom>
        </p:spPr>
      </p:pic>
      <p:sp>
        <p:nvSpPr>
          <p:cNvPr id="6" name="CuadroTexto 5">
            <a:extLst>
              <a:ext uri="{FF2B5EF4-FFF2-40B4-BE49-F238E27FC236}">
                <a16:creationId xmlns:a16="http://schemas.microsoft.com/office/drawing/2014/main" id="{7B8929EE-316A-4B5C-CD14-E15158327490}"/>
              </a:ext>
            </a:extLst>
          </p:cNvPr>
          <p:cNvSpPr txBox="1"/>
          <p:nvPr/>
        </p:nvSpPr>
        <p:spPr>
          <a:xfrm>
            <a:off x="501040" y="1094073"/>
            <a:ext cx="10747331" cy="3056029"/>
          </a:xfrm>
          <a:prstGeom prst="rect">
            <a:avLst/>
          </a:prstGeom>
          <a:noFill/>
        </p:spPr>
        <p:txBody>
          <a:bodyPr wrap="square">
            <a:spAutoFit/>
          </a:bodyPr>
          <a:lstStyle/>
          <a:p>
            <a:pPr marR="44450" lvl="0" algn="just" fontAlgn="base">
              <a:lnSpc>
                <a:spcPct val="104000"/>
              </a:lnSpc>
              <a:spcAft>
                <a:spcPts val="25"/>
              </a:spcAft>
              <a:buClr>
                <a:srgbClr val="000000"/>
              </a:buClr>
              <a:buSzPts val="1200"/>
            </a:pPr>
            <a:r>
              <a:rPr lang="es-CL" sz="2800" b="1"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Difracción: </a:t>
            </a:r>
            <a:r>
              <a:rPr lang="es-CL" sz="28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Cuando la luz atraviesa una rendija cuyo tamaño es similar a la longitud de onda, experimenta el fenómeno de difracción. En dicha rendija, la luz se comporta como un nuevo foco emisor. La difracción de la luz se rige por el principio de Huygens, que establece que cada punto de un frente de ondas puede considerarse como una nueva fuente de ondas secundarias</a:t>
            </a:r>
            <a:r>
              <a:rPr lang="es-CL" sz="18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a:t>
            </a:r>
          </a:p>
          <a:p>
            <a:pPr marL="6350" marR="53340" indent="-6350" algn="l">
              <a:lnSpc>
                <a:spcPct val="107000"/>
              </a:lnSpc>
              <a:spcAft>
                <a:spcPts val="25"/>
              </a:spcAft>
            </a:pPr>
            <a:r>
              <a:rPr lang="es-CL" sz="1800" kern="100" dirty="0">
                <a:solidFill>
                  <a:srgbClr val="000000"/>
                </a:solidFill>
                <a:effectLst/>
                <a:latin typeface="Arial" panose="020B0604020202020204" pitchFamily="34" charset="0"/>
                <a:ea typeface="Arial" panose="020B0604020202020204" pitchFamily="34" charset="0"/>
              </a:rPr>
              <a:t> </a:t>
            </a:r>
          </a:p>
        </p:txBody>
      </p:sp>
    </p:spTree>
    <p:extLst>
      <p:ext uri="{BB962C8B-B14F-4D97-AF65-F5344CB8AC3E}">
        <p14:creationId xmlns:p14="http://schemas.microsoft.com/office/powerpoint/2010/main" val="877882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8EF2E-A197-2EAB-0326-AA3BC43BFE54}"/>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EF4845E0-48C3-4A43-21C1-187D130A77A7}"/>
              </a:ext>
            </a:extLst>
          </p:cNvPr>
          <p:cNvPicPr>
            <a:picLocks noChangeAspect="1"/>
          </p:cNvPicPr>
          <p:nvPr/>
        </p:nvPicPr>
        <p:blipFill>
          <a:blip r:embed="rId3"/>
          <a:stretch>
            <a:fillRect/>
          </a:stretch>
        </p:blipFill>
        <p:spPr>
          <a:xfrm>
            <a:off x="226578" y="161926"/>
            <a:ext cx="3568808" cy="1215938"/>
          </a:xfrm>
          <a:prstGeom prst="rect">
            <a:avLst/>
          </a:prstGeom>
        </p:spPr>
      </p:pic>
      <p:sp>
        <p:nvSpPr>
          <p:cNvPr id="8" name="CuadroTexto 7">
            <a:extLst>
              <a:ext uri="{FF2B5EF4-FFF2-40B4-BE49-F238E27FC236}">
                <a16:creationId xmlns:a16="http://schemas.microsoft.com/office/drawing/2014/main" id="{0BAFD32A-4A2E-2C0C-8E32-47B9AD07F998}"/>
              </a:ext>
            </a:extLst>
          </p:cNvPr>
          <p:cNvSpPr txBox="1"/>
          <p:nvPr/>
        </p:nvSpPr>
        <p:spPr>
          <a:xfrm>
            <a:off x="638827" y="1625189"/>
            <a:ext cx="11235847" cy="3970318"/>
          </a:xfrm>
          <a:prstGeom prst="rect">
            <a:avLst/>
          </a:prstGeom>
          <a:noFill/>
        </p:spPr>
        <p:txBody>
          <a:bodyPr wrap="square">
            <a:spAutoFit/>
          </a:bodyPr>
          <a:lstStyle/>
          <a:p>
            <a:r>
              <a:rPr lang="es-MX" sz="2800" dirty="0"/>
              <a:t>1.- En una onda o movimiento ondulatorio la energía es transmitida.</a:t>
            </a:r>
          </a:p>
          <a:p>
            <a:endParaRPr lang="es-MX" sz="2800" dirty="0"/>
          </a:p>
          <a:p>
            <a:r>
              <a:rPr lang="es-MX" sz="2800" dirty="0"/>
              <a:t>a) En dirección contraria a la dirección de propagación de la onda.</a:t>
            </a:r>
          </a:p>
          <a:p>
            <a:r>
              <a:rPr lang="es-MX" sz="2800" dirty="0"/>
              <a:t>b) En la misma dirección de propagación de la onda.</a:t>
            </a:r>
          </a:p>
          <a:p>
            <a:r>
              <a:rPr lang="es-MX" sz="2800" dirty="0"/>
              <a:t>c) Perpendicularmente respecto a la dirección de propagación de la onda.</a:t>
            </a:r>
          </a:p>
          <a:p>
            <a:r>
              <a:rPr lang="es-MX" sz="2800" dirty="0"/>
              <a:t>d) Independientemente respecto de la dirección de propagación de la onda.</a:t>
            </a:r>
          </a:p>
          <a:p>
            <a:r>
              <a:rPr lang="es-MX" sz="2800" dirty="0"/>
              <a:t>e) Si es solo una onda transversal.</a:t>
            </a:r>
          </a:p>
        </p:txBody>
      </p:sp>
      <mc:AlternateContent xmlns:mc="http://schemas.openxmlformats.org/markup-compatibility/2006" xmlns:p14="http://schemas.microsoft.com/office/powerpoint/2010/main">
        <mc:Choice Requires="p14">
          <p:contentPart p14:bwMode="auto" r:id="rId4">
            <p14:nvContentPartPr>
              <p14:cNvPr id="2" name="Entrada de lápiz 1">
                <a:extLst>
                  <a:ext uri="{FF2B5EF4-FFF2-40B4-BE49-F238E27FC236}">
                    <a16:creationId xmlns:a16="http://schemas.microsoft.com/office/drawing/2014/main" id="{909EBDB5-1E32-A96F-DE47-753AC2457710}"/>
                  </a:ext>
                </a:extLst>
              </p14:cNvPr>
              <p14:cNvContentPartPr/>
              <p14:nvPr/>
            </p14:nvContentPartPr>
            <p14:xfrm>
              <a:off x="586080" y="2903040"/>
              <a:ext cx="9159120" cy="486360"/>
            </p14:xfrm>
          </p:contentPart>
        </mc:Choice>
        <mc:Fallback xmlns="">
          <p:pic>
            <p:nvPicPr>
              <p:cNvPr id="2" name="Entrada de lápiz 1">
                <a:extLst>
                  <a:ext uri="{FF2B5EF4-FFF2-40B4-BE49-F238E27FC236}">
                    <a16:creationId xmlns:a16="http://schemas.microsoft.com/office/drawing/2014/main" id="{909EBDB5-1E32-A96F-DE47-753AC2457710}"/>
                  </a:ext>
                </a:extLst>
              </p:cNvPr>
              <p:cNvPicPr/>
              <p:nvPr/>
            </p:nvPicPr>
            <p:blipFill>
              <a:blip r:embed="rId5"/>
              <a:stretch>
                <a:fillRect/>
              </a:stretch>
            </p:blipFill>
            <p:spPr>
              <a:xfrm>
                <a:off x="576720" y="2893680"/>
                <a:ext cx="9177840" cy="505080"/>
              </a:xfrm>
              <a:prstGeom prst="rect">
                <a:avLst/>
              </a:prstGeom>
            </p:spPr>
          </p:pic>
        </mc:Fallback>
      </mc:AlternateContent>
    </p:spTree>
    <p:extLst>
      <p:ext uri="{BB962C8B-B14F-4D97-AF65-F5344CB8AC3E}">
        <p14:creationId xmlns:p14="http://schemas.microsoft.com/office/powerpoint/2010/main" val="1573774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26FC1-90B0-2912-C14F-0EA80E1A922E}"/>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AFC1F253-536B-1954-2D77-0D7732C8FE70}"/>
              </a:ext>
            </a:extLst>
          </p:cNvPr>
          <p:cNvPicPr>
            <a:picLocks noChangeAspect="1"/>
          </p:cNvPicPr>
          <p:nvPr/>
        </p:nvPicPr>
        <p:blipFill>
          <a:blip r:embed="rId3"/>
          <a:stretch>
            <a:fillRect/>
          </a:stretch>
        </p:blipFill>
        <p:spPr>
          <a:xfrm>
            <a:off x="226578" y="161926"/>
            <a:ext cx="3568808" cy="1215938"/>
          </a:xfrm>
          <a:prstGeom prst="rect">
            <a:avLst/>
          </a:prstGeom>
        </p:spPr>
      </p:pic>
      <p:sp>
        <p:nvSpPr>
          <p:cNvPr id="3" name="CuadroTexto 2">
            <a:extLst>
              <a:ext uri="{FF2B5EF4-FFF2-40B4-BE49-F238E27FC236}">
                <a16:creationId xmlns:a16="http://schemas.microsoft.com/office/drawing/2014/main" id="{72AEE288-A19C-095A-16D8-3840831D8BAB}"/>
              </a:ext>
            </a:extLst>
          </p:cNvPr>
          <p:cNvSpPr txBox="1"/>
          <p:nvPr/>
        </p:nvSpPr>
        <p:spPr>
          <a:xfrm>
            <a:off x="716071" y="1377864"/>
            <a:ext cx="10759858" cy="4697633"/>
          </a:xfrm>
          <a:prstGeom prst="rect">
            <a:avLst/>
          </a:prstGeom>
          <a:noFill/>
        </p:spPr>
        <p:txBody>
          <a:bodyPr wrap="square">
            <a:spAutoFit/>
          </a:bodyPr>
          <a:lstStyle/>
          <a:p>
            <a:pPr marL="6350" indent="-6350" algn="just">
              <a:lnSpc>
                <a:spcPct val="104000"/>
              </a:lnSpc>
              <a:spcAft>
                <a:spcPts val="25"/>
              </a:spcAft>
              <a:buNone/>
            </a:pPr>
            <a:r>
              <a:rPr lang="es-CL"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Las siguientes afirmaciones están relacionan con las vibraciones de las partículas en las ondas. Respecto a esto se señala que vibran:  </a:t>
            </a:r>
          </a:p>
          <a:p>
            <a:pPr marL="6350" indent="-6350" algn="just">
              <a:lnSpc>
                <a:spcPct val="104000"/>
              </a:lnSpc>
              <a:spcAft>
                <a:spcPts val="25"/>
              </a:spcAft>
              <a:buNone/>
            </a:pPr>
            <a:r>
              <a:rPr lang="es-CL"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 Perpendiculares respecto a la dirección de la propagación de la onda. </a:t>
            </a:r>
          </a:p>
          <a:p>
            <a:pPr marL="6350" indent="-6350" algn="just">
              <a:lnSpc>
                <a:spcPct val="104000"/>
              </a:lnSpc>
              <a:spcAft>
                <a:spcPts val="25"/>
              </a:spcAft>
              <a:buNone/>
            </a:pPr>
            <a:r>
              <a:rPr lang="es-CL"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II.- En la misma dirección de propagación de la onda. </a:t>
            </a:r>
          </a:p>
          <a:p>
            <a:pPr marL="6350" indent="-6350" algn="just">
              <a:lnSpc>
                <a:spcPct val="104000"/>
              </a:lnSpc>
              <a:spcAft>
                <a:spcPts val="25"/>
              </a:spcAft>
              <a:buNone/>
            </a:pPr>
            <a:r>
              <a:rPr lang="es-CL"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III.-  No vibran, se propagan. </a:t>
            </a:r>
          </a:p>
          <a:p>
            <a:pPr marL="29210" indent="-6350" algn="l">
              <a:lnSpc>
                <a:spcPct val="107000"/>
              </a:lnSpc>
              <a:spcAft>
                <a:spcPts val="25"/>
              </a:spcAft>
              <a:buNone/>
            </a:pPr>
            <a:r>
              <a:rPr lang="es-CL"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6350" indent="-6350" algn="just">
              <a:lnSpc>
                <a:spcPct val="104000"/>
              </a:lnSpc>
              <a:spcAft>
                <a:spcPts val="25"/>
              </a:spcAft>
              <a:buNone/>
            </a:pPr>
            <a:r>
              <a:rPr lang="es-CL"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Es(son) correcta(s) </a:t>
            </a:r>
          </a:p>
          <a:p>
            <a:pPr marL="342900" lvl="0" indent="-342900" algn="just" fontAlgn="base">
              <a:lnSpc>
                <a:spcPct val="104000"/>
              </a:lnSpc>
              <a:spcAft>
                <a:spcPts val="25"/>
              </a:spcAft>
              <a:buClr>
                <a:srgbClr val="000000"/>
              </a:buClr>
              <a:buSzPts val="1200"/>
              <a:buFont typeface="+mj-lt"/>
              <a:buAutoNum type="alphaLcParenR"/>
            </a:pPr>
            <a:r>
              <a:rPr lang="es-CL" sz="24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Solo I. </a:t>
            </a:r>
          </a:p>
          <a:p>
            <a:pPr marL="342900" lvl="0" indent="-342900" algn="just" fontAlgn="base">
              <a:lnSpc>
                <a:spcPct val="104000"/>
              </a:lnSpc>
              <a:spcAft>
                <a:spcPts val="25"/>
              </a:spcAft>
              <a:buClr>
                <a:srgbClr val="000000"/>
              </a:buClr>
              <a:buSzPts val="1200"/>
              <a:buFont typeface="+mj-lt"/>
              <a:buAutoNum type="alphaLcParenR"/>
            </a:pPr>
            <a:r>
              <a:rPr lang="es-CL" sz="24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Solo II. </a:t>
            </a:r>
          </a:p>
          <a:p>
            <a:pPr marL="342900" lvl="0" indent="-342900" algn="just" fontAlgn="base">
              <a:lnSpc>
                <a:spcPct val="104000"/>
              </a:lnSpc>
              <a:spcAft>
                <a:spcPts val="25"/>
              </a:spcAft>
              <a:buClr>
                <a:srgbClr val="000000"/>
              </a:buClr>
              <a:buSzPts val="1200"/>
              <a:buFont typeface="+mj-lt"/>
              <a:buAutoNum type="alphaLcParenR"/>
            </a:pPr>
            <a:r>
              <a:rPr lang="es-CL" sz="24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Solo III. </a:t>
            </a:r>
          </a:p>
          <a:p>
            <a:pPr marL="342900" lvl="0" indent="-342900" algn="just" fontAlgn="base">
              <a:lnSpc>
                <a:spcPct val="104000"/>
              </a:lnSpc>
              <a:spcAft>
                <a:spcPts val="25"/>
              </a:spcAft>
              <a:buClr>
                <a:srgbClr val="000000"/>
              </a:buClr>
              <a:buSzPts val="1200"/>
              <a:buFont typeface="+mj-lt"/>
              <a:buAutoNum type="alphaLcParenR"/>
            </a:pPr>
            <a:r>
              <a:rPr lang="es-CL" sz="24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Solo I y II. </a:t>
            </a:r>
          </a:p>
          <a:p>
            <a:pPr marL="342900" lvl="0" indent="-342900" algn="just" fontAlgn="base">
              <a:lnSpc>
                <a:spcPct val="104000"/>
              </a:lnSpc>
              <a:spcAft>
                <a:spcPts val="25"/>
              </a:spcAft>
              <a:buClr>
                <a:srgbClr val="000000"/>
              </a:buClr>
              <a:buSzPts val="1200"/>
              <a:buFont typeface="+mj-lt"/>
              <a:buAutoNum type="alphaLcParenR"/>
            </a:pPr>
            <a:r>
              <a:rPr lang="es-CL" sz="24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I, II y III. </a:t>
            </a:r>
          </a:p>
        </p:txBody>
      </p:sp>
      <mc:AlternateContent xmlns:mc="http://schemas.openxmlformats.org/markup-compatibility/2006" xmlns:p14="http://schemas.microsoft.com/office/powerpoint/2010/main">
        <mc:Choice Requires="p14">
          <p:contentPart p14:bwMode="auto" r:id="rId4">
            <p14:nvContentPartPr>
              <p14:cNvPr id="2" name="Entrada de lápiz 1">
                <a:extLst>
                  <a:ext uri="{FF2B5EF4-FFF2-40B4-BE49-F238E27FC236}">
                    <a16:creationId xmlns:a16="http://schemas.microsoft.com/office/drawing/2014/main" id="{67682DB1-BD1C-006C-A492-96270EB83972}"/>
                  </a:ext>
                </a:extLst>
              </p14:cNvPr>
              <p14:cNvContentPartPr/>
              <p14:nvPr/>
            </p14:nvContentPartPr>
            <p14:xfrm>
              <a:off x="664560" y="5168520"/>
              <a:ext cx="1840320" cy="524880"/>
            </p14:xfrm>
          </p:contentPart>
        </mc:Choice>
        <mc:Fallback xmlns="">
          <p:pic>
            <p:nvPicPr>
              <p:cNvPr id="2" name="Entrada de lápiz 1">
                <a:extLst>
                  <a:ext uri="{FF2B5EF4-FFF2-40B4-BE49-F238E27FC236}">
                    <a16:creationId xmlns:a16="http://schemas.microsoft.com/office/drawing/2014/main" id="{67682DB1-BD1C-006C-A492-96270EB83972}"/>
                  </a:ext>
                </a:extLst>
              </p:cNvPr>
              <p:cNvPicPr/>
              <p:nvPr/>
            </p:nvPicPr>
            <p:blipFill>
              <a:blip r:embed="rId5"/>
              <a:stretch>
                <a:fillRect/>
              </a:stretch>
            </p:blipFill>
            <p:spPr>
              <a:xfrm>
                <a:off x="655200" y="5159160"/>
                <a:ext cx="1859040" cy="543600"/>
              </a:xfrm>
              <a:prstGeom prst="rect">
                <a:avLst/>
              </a:prstGeom>
            </p:spPr>
          </p:pic>
        </mc:Fallback>
      </mc:AlternateContent>
    </p:spTree>
    <p:extLst>
      <p:ext uri="{BB962C8B-B14F-4D97-AF65-F5344CB8AC3E}">
        <p14:creationId xmlns:p14="http://schemas.microsoft.com/office/powerpoint/2010/main" val="3939398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F3FAD-D3AD-8C82-E77F-5AD2E11D9C52}"/>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3DC812EF-465A-1892-10BE-E42D25B414D9}"/>
              </a:ext>
            </a:extLst>
          </p:cNvPr>
          <p:cNvPicPr>
            <a:picLocks noChangeAspect="1"/>
          </p:cNvPicPr>
          <p:nvPr/>
        </p:nvPicPr>
        <p:blipFill>
          <a:blip r:embed="rId3"/>
          <a:stretch>
            <a:fillRect/>
          </a:stretch>
        </p:blipFill>
        <p:spPr>
          <a:xfrm>
            <a:off x="226578" y="161926"/>
            <a:ext cx="3568808" cy="1215938"/>
          </a:xfrm>
          <a:prstGeom prst="rect">
            <a:avLst/>
          </a:prstGeom>
        </p:spPr>
      </p:pic>
      <p:sp>
        <p:nvSpPr>
          <p:cNvPr id="4" name="CuadroTexto 3">
            <a:extLst>
              <a:ext uri="{FF2B5EF4-FFF2-40B4-BE49-F238E27FC236}">
                <a16:creationId xmlns:a16="http://schemas.microsoft.com/office/drawing/2014/main" id="{609C96B0-9679-E538-0C82-DD825502E26B}"/>
              </a:ext>
            </a:extLst>
          </p:cNvPr>
          <p:cNvSpPr txBox="1"/>
          <p:nvPr/>
        </p:nvSpPr>
        <p:spPr>
          <a:xfrm>
            <a:off x="688931" y="1579439"/>
            <a:ext cx="10784909" cy="3660169"/>
          </a:xfrm>
          <a:prstGeom prst="rect">
            <a:avLst/>
          </a:prstGeom>
          <a:noFill/>
        </p:spPr>
        <p:txBody>
          <a:bodyPr wrap="square">
            <a:spAutoFit/>
          </a:bodyPr>
          <a:lstStyle/>
          <a:p>
            <a:pPr marL="6350" indent="-6350" algn="just">
              <a:lnSpc>
                <a:spcPct val="104000"/>
              </a:lnSpc>
              <a:spcAft>
                <a:spcPts val="25"/>
              </a:spcAft>
              <a:buNone/>
            </a:pPr>
            <a:r>
              <a:rPr lang="es-CL" sz="2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 los instrumentos musicales con cuerdas tensas normalmente se establecen ondas estacionarias, en que pueden existir varios nodos o puntos estacionaros. En una cuerda donde se forman onda estacionaria, la distancia entre dos nodos consecutivos es siempre igual a: </a:t>
            </a:r>
          </a:p>
          <a:p>
            <a:pPr marL="342900" lvl="0" indent="-342900" algn="just" fontAlgn="base">
              <a:lnSpc>
                <a:spcPct val="104000"/>
              </a:lnSpc>
              <a:spcAft>
                <a:spcPts val="25"/>
              </a:spcAft>
              <a:buClr>
                <a:srgbClr val="000000"/>
              </a:buClr>
              <a:buSzPts val="1200"/>
              <a:buFont typeface="+mj-lt"/>
              <a:buAutoNum type="alphaLcParenR"/>
            </a:pPr>
            <a:r>
              <a:rPr lang="es-CL" sz="28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La mitad de la longitud de la cuerda. </a:t>
            </a:r>
          </a:p>
          <a:p>
            <a:pPr marL="342900" lvl="0" indent="-342900" algn="just" fontAlgn="base">
              <a:lnSpc>
                <a:spcPct val="104000"/>
              </a:lnSpc>
              <a:spcAft>
                <a:spcPts val="25"/>
              </a:spcAft>
              <a:buClr>
                <a:srgbClr val="000000"/>
              </a:buClr>
              <a:buSzPts val="1200"/>
              <a:buFont typeface="+mj-lt"/>
              <a:buAutoNum type="alphaLcParenR"/>
            </a:pPr>
            <a:r>
              <a:rPr lang="es-CL" sz="28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La longitud de onda de las ondas que la conforman. </a:t>
            </a:r>
          </a:p>
          <a:p>
            <a:pPr marL="342900" lvl="0" indent="-342900" algn="just" fontAlgn="base">
              <a:lnSpc>
                <a:spcPct val="104000"/>
              </a:lnSpc>
              <a:spcAft>
                <a:spcPts val="25"/>
              </a:spcAft>
              <a:buClr>
                <a:srgbClr val="000000"/>
              </a:buClr>
              <a:buSzPts val="1200"/>
              <a:buFont typeface="+mj-lt"/>
              <a:buAutoNum type="alphaLcParenR"/>
            </a:pPr>
            <a:r>
              <a:rPr lang="es-CL" sz="28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La mitad de la longitud de onda de las ondas que la conforman.  </a:t>
            </a:r>
          </a:p>
          <a:p>
            <a:pPr marL="342900" lvl="0" indent="-342900" algn="just" fontAlgn="base">
              <a:lnSpc>
                <a:spcPct val="104000"/>
              </a:lnSpc>
              <a:spcAft>
                <a:spcPts val="25"/>
              </a:spcAft>
              <a:buClr>
                <a:srgbClr val="000000"/>
              </a:buClr>
              <a:buSzPts val="1200"/>
              <a:buFont typeface="+mj-lt"/>
              <a:buAutoNum type="alphaLcParenR"/>
            </a:pPr>
            <a:r>
              <a:rPr lang="es-CL" sz="28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El doble de la longitud de la cuerda. </a:t>
            </a:r>
          </a:p>
        </p:txBody>
      </p:sp>
      <mc:AlternateContent xmlns:mc="http://schemas.openxmlformats.org/markup-compatibility/2006" xmlns:p14="http://schemas.microsoft.com/office/powerpoint/2010/main">
        <mc:Choice Requires="p14">
          <p:contentPart p14:bwMode="auto" r:id="rId4">
            <p14:nvContentPartPr>
              <p14:cNvPr id="2" name="Entrada de lápiz 1">
                <a:extLst>
                  <a:ext uri="{FF2B5EF4-FFF2-40B4-BE49-F238E27FC236}">
                    <a16:creationId xmlns:a16="http://schemas.microsoft.com/office/drawing/2014/main" id="{DB7EDC83-1C4A-9C29-D8E3-0BD7EA92868E}"/>
                  </a:ext>
                </a:extLst>
              </p14:cNvPr>
              <p14:cNvContentPartPr/>
              <p14:nvPr/>
            </p14:nvContentPartPr>
            <p14:xfrm>
              <a:off x="631080" y="4197240"/>
              <a:ext cx="9946800" cy="743400"/>
            </p14:xfrm>
          </p:contentPart>
        </mc:Choice>
        <mc:Fallback xmlns="">
          <p:pic>
            <p:nvPicPr>
              <p:cNvPr id="2" name="Entrada de lápiz 1">
                <a:extLst>
                  <a:ext uri="{FF2B5EF4-FFF2-40B4-BE49-F238E27FC236}">
                    <a16:creationId xmlns:a16="http://schemas.microsoft.com/office/drawing/2014/main" id="{DB7EDC83-1C4A-9C29-D8E3-0BD7EA92868E}"/>
                  </a:ext>
                </a:extLst>
              </p:cNvPr>
              <p:cNvPicPr/>
              <p:nvPr/>
            </p:nvPicPr>
            <p:blipFill>
              <a:blip r:embed="rId5"/>
              <a:stretch>
                <a:fillRect/>
              </a:stretch>
            </p:blipFill>
            <p:spPr>
              <a:xfrm>
                <a:off x="621720" y="4187880"/>
                <a:ext cx="9965520" cy="762120"/>
              </a:xfrm>
              <a:prstGeom prst="rect">
                <a:avLst/>
              </a:prstGeom>
            </p:spPr>
          </p:pic>
        </mc:Fallback>
      </mc:AlternateContent>
    </p:spTree>
    <p:extLst>
      <p:ext uri="{BB962C8B-B14F-4D97-AF65-F5344CB8AC3E}">
        <p14:creationId xmlns:p14="http://schemas.microsoft.com/office/powerpoint/2010/main" val="580410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B6D74-5403-780A-5365-297BBA47E557}"/>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47765D2E-C310-973A-20DD-C393059A7F52}"/>
              </a:ext>
            </a:extLst>
          </p:cNvPr>
          <p:cNvPicPr>
            <a:picLocks noChangeAspect="1"/>
          </p:cNvPicPr>
          <p:nvPr/>
        </p:nvPicPr>
        <p:blipFill>
          <a:blip r:embed="rId3"/>
          <a:stretch>
            <a:fillRect/>
          </a:stretch>
        </p:blipFill>
        <p:spPr>
          <a:xfrm>
            <a:off x="226578" y="161926"/>
            <a:ext cx="3568808" cy="1215938"/>
          </a:xfrm>
          <a:prstGeom prst="rect">
            <a:avLst/>
          </a:prstGeom>
        </p:spPr>
      </p:pic>
      <p:pic>
        <p:nvPicPr>
          <p:cNvPr id="11" name="Picture 180">
            <a:extLst>
              <a:ext uri="{FF2B5EF4-FFF2-40B4-BE49-F238E27FC236}">
                <a16:creationId xmlns:a16="http://schemas.microsoft.com/office/drawing/2014/main" id="{38F6C7BB-3218-A63C-FBC4-B118AADD72C1}"/>
              </a:ext>
            </a:extLst>
          </p:cNvPr>
          <p:cNvPicPr/>
          <p:nvPr/>
        </p:nvPicPr>
        <p:blipFill>
          <a:blip r:embed="rId4"/>
          <a:stretch>
            <a:fillRect/>
          </a:stretch>
        </p:blipFill>
        <p:spPr>
          <a:xfrm>
            <a:off x="434462" y="1377864"/>
            <a:ext cx="4250272" cy="4655010"/>
          </a:xfrm>
          <a:prstGeom prst="rect">
            <a:avLst/>
          </a:prstGeom>
        </p:spPr>
      </p:pic>
      <p:sp>
        <p:nvSpPr>
          <p:cNvPr id="13" name="CuadroTexto 12">
            <a:extLst>
              <a:ext uri="{FF2B5EF4-FFF2-40B4-BE49-F238E27FC236}">
                <a16:creationId xmlns:a16="http://schemas.microsoft.com/office/drawing/2014/main" id="{E8B449C3-7718-4ED1-51B4-B5D175E6EF92}"/>
              </a:ext>
            </a:extLst>
          </p:cNvPr>
          <p:cNvSpPr txBox="1"/>
          <p:nvPr/>
        </p:nvSpPr>
        <p:spPr>
          <a:xfrm>
            <a:off x="5088699" y="769895"/>
            <a:ext cx="6093912" cy="5262979"/>
          </a:xfrm>
          <a:prstGeom prst="rect">
            <a:avLst/>
          </a:prstGeom>
          <a:noFill/>
        </p:spPr>
        <p:txBody>
          <a:bodyPr wrap="square">
            <a:spAutoFit/>
          </a:bodyPr>
          <a:lstStyle/>
          <a:p>
            <a:pPr algn="just"/>
            <a:r>
              <a:rPr lang="es-CL" sz="2400" dirty="0">
                <a:solidFill>
                  <a:srgbClr val="000000"/>
                </a:solidFill>
                <a:effectLst/>
                <a:latin typeface="Calibri" panose="020F0502020204030204" pitchFamily="34" charset="0"/>
                <a:ea typeface="Calibri" panose="020F0502020204030204" pitchFamily="34" charset="0"/>
              </a:rPr>
              <a:t>Al arrojar una piedra al agua, su energía es trasferida a este medio.</a:t>
            </a:r>
            <a:r>
              <a:rPr lang="es-CL" sz="2400" b="1" dirty="0">
                <a:solidFill>
                  <a:srgbClr val="000000"/>
                </a:solidFill>
                <a:effectLst/>
                <a:latin typeface="Calibri" panose="020F0502020204030204" pitchFamily="34" charset="0"/>
                <a:ea typeface="Calibri" panose="020F0502020204030204" pitchFamily="34" charset="0"/>
              </a:rPr>
              <a:t> </a:t>
            </a:r>
            <a:r>
              <a:rPr lang="es-CL" sz="2400" dirty="0">
                <a:solidFill>
                  <a:srgbClr val="000000"/>
                </a:solidFill>
                <a:effectLst/>
                <a:latin typeface="Calibri" panose="020F0502020204030204" pitchFamily="34" charset="0"/>
                <a:ea typeface="Calibri" panose="020F0502020204030204" pitchFamily="34" charset="0"/>
              </a:rPr>
              <a:t>El impacto inicial genera un </a:t>
            </a:r>
            <a:r>
              <a:rPr lang="es-CL" sz="2400" b="1" i="1" dirty="0">
                <a:solidFill>
                  <a:srgbClr val="000000"/>
                </a:solidFill>
                <a:effectLst/>
                <a:latin typeface="Calibri" panose="020F0502020204030204" pitchFamily="34" charset="0"/>
                <a:ea typeface="Calibri" panose="020F0502020204030204" pitchFamily="34" charset="0"/>
              </a:rPr>
              <a:t>pulso</a:t>
            </a:r>
            <a:r>
              <a:rPr lang="es-CL" sz="2400" dirty="0">
                <a:solidFill>
                  <a:srgbClr val="000000"/>
                </a:solidFill>
                <a:effectLst/>
                <a:latin typeface="Calibri" panose="020F0502020204030204" pitchFamily="34" charset="0"/>
                <a:ea typeface="Calibri" panose="020F0502020204030204" pitchFamily="34" charset="0"/>
              </a:rPr>
              <a:t> en el agua. El lugar onde cae la piedra, lo vamos a llamar</a:t>
            </a:r>
            <a:r>
              <a:rPr lang="es-CL" sz="2400" b="1" dirty="0">
                <a:solidFill>
                  <a:srgbClr val="000000"/>
                </a:solidFill>
                <a:effectLst/>
                <a:latin typeface="Calibri" panose="020F0502020204030204" pitchFamily="34" charset="0"/>
                <a:ea typeface="Calibri" panose="020F0502020204030204" pitchFamily="34" charset="0"/>
              </a:rPr>
              <a:t> </a:t>
            </a:r>
            <a:r>
              <a:rPr lang="es-CL" sz="2400" b="1" i="1" dirty="0">
                <a:solidFill>
                  <a:srgbClr val="000000"/>
                </a:solidFill>
                <a:effectLst/>
                <a:latin typeface="Calibri" panose="020F0502020204030204" pitchFamily="34" charset="0"/>
                <a:ea typeface="Calibri" panose="020F0502020204030204" pitchFamily="34" charset="0"/>
              </a:rPr>
              <a:t>foco. </a:t>
            </a:r>
            <a:r>
              <a:rPr lang="es-CL" sz="2400" dirty="0">
                <a:solidFill>
                  <a:srgbClr val="000000"/>
                </a:solidFill>
                <a:effectLst/>
                <a:latin typeface="Calibri" panose="020F0502020204030204" pitchFamily="34" charset="0"/>
                <a:ea typeface="Calibri" panose="020F0502020204030204" pitchFamily="34" charset="0"/>
              </a:rPr>
              <a:t>Producto de la perturbación del medio, el agua, comienza a </a:t>
            </a:r>
            <a:r>
              <a:rPr lang="es-CL" sz="2400" b="1" i="1" dirty="0">
                <a:solidFill>
                  <a:srgbClr val="000000"/>
                </a:solidFill>
                <a:effectLst/>
                <a:latin typeface="Calibri" panose="020F0502020204030204" pitchFamily="34" charset="0"/>
                <a:ea typeface="Calibri" panose="020F0502020204030204" pitchFamily="34" charset="0"/>
              </a:rPr>
              <a:t>vibrar</a:t>
            </a:r>
            <a:r>
              <a:rPr lang="es-CL" sz="2400" dirty="0">
                <a:solidFill>
                  <a:srgbClr val="000000"/>
                </a:solidFill>
                <a:effectLst/>
                <a:latin typeface="Calibri" panose="020F0502020204030204" pitchFamily="34" charset="0"/>
                <a:ea typeface="Calibri" panose="020F0502020204030204" pitchFamily="34" charset="0"/>
              </a:rPr>
              <a:t> (oscilar) y con ello, se genera un tren de pulsos que se </a:t>
            </a:r>
            <a:r>
              <a:rPr lang="es-CL" sz="2400" b="1" i="1" dirty="0">
                <a:solidFill>
                  <a:srgbClr val="000000"/>
                </a:solidFill>
                <a:effectLst/>
                <a:latin typeface="Calibri" panose="020F0502020204030204" pitchFamily="34" charset="0"/>
                <a:ea typeface="Calibri" panose="020F0502020204030204" pitchFamily="34" charset="0"/>
              </a:rPr>
              <a:t>propagan</a:t>
            </a:r>
            <a:r>
              <a:rPr lang="es-CL" sz="2400" dirty="0">
                <a:solidFill>
                  <a:srgbClr val="000000"/>
                </a:solidFill>
                <a:effectLst/>
                <a:latin typeface="Calibri" panose="020F0502020204030204" pitchFamily="34" charset="0"/>
                <a:ea typeface="Calibri" panose="020F0502020204030204" pitchFamily="34" charset="0"/>
              </a:rPr>
              <a:t> en ella. Posteriormente, la serie de pulsos concéntricos (que parten del mismo centro u origen) se alejan del foco, perdiendo </a:t>
            </a:r>
            <a:r>
              <a:rPr lang="es-CL" sz="2400" b="1" i="1" dirty="0">
                <a:solidFill>
                  <a:srgbClr val="000000"/>
                </a:solidFill>
                <a:effectLst/>
                <a:latin typeface="Calibri" panose="020F0502020204030204" pitchFamily="34" charset="0"/>
                <a:ea typeface="Calibri" panose="020F0502020204030204" pitchFamily="34" charset="0"/>
              </a:rPr>
              <a:t>energía</a:t>
            </a:r>
            <a:r>
              <a:rPr lang="es-CL" sz="2400" dirty="0">
                <a:solidFill>
                  <a:srgbClr val="000000"/>
                </a:solidFill>
                <a:effectLst/>
                <a:latin typeface="Calibri" panose="020F0502020204030204" pitchFamily="34" charset="0"/>
                <a:ea typeface="Calibri" panose="020F0502020204030204" pitchFamily="34" charset="0"/>
              </a:rPr>
              <a:t> a medida que lo hacen. En esta situación, podemos distinguir un fenómeno en el cual se </a:t>
            </a:r>
            <a:r>
              <a:rPr lang="es-CL" sz="2400" b="1" i="1" u="sng" dirty="0">
                <a:solidFill>
                  <a:srgbClr val="000000"/>
                </a:solidFill>
                <a:effectLst/>
                <a:uFill>
                  <a:solidFill>
                    <a:srgbClr val="000000"/>
                  </a:solidFill>
                </a:uFill>
                <a:latin typeface="Calibri" panose="020F0502020204030204" pitchFamily="34" charset="0"/>
                <a:ea typeface="Calibri" panose="020F0502020204030204" pitchFamily="34" charset="0"/>
              </a:rPr>
              <a:t>transporta energía</a:t>
            </a:r>
            <a:r>
              <a:rPr lang="es-CL" sz="2400" dirty="0">
                <a:solidFill>
                  <a:srgbClr val="000000"/>
                </a:solidFill>
                <a:effectLst/>
                <a:latin typeface="Calibri" panose="020F0502020204030204" pitchFamily="34" charset="0"/>
                <a:ea typeface="Calibri" panose="020F0502020204030204" pitchFamily="34" charset="0"/>
              </a:rPr>
              <a:t>, pero </a:t>
            </a:r>
            <a:r>
              <a:rPr lang="es-CL" sz="2400" b="1" i="1" u="sng" dirty="0">
                <a:solidFill>
                  <a:srgbClr val="000000"/>
                </a:solidFill>
                <a:effectLst/>
                <a:uFill>
                  <a:solidFill>
                    <a:srgbClr val="000000"/>
                  </a:solidFill>
                </a:uFill>
                <a:latin typeface="Calibri" panose="020F0502020204030204" pitchFamily="34" charset="0"/>
                <a:ea typeface="Calibri" panose="020F0502020204030204" pitchFamily="34" charset="0"/>
              </a:rPr>
              <a:t>no</a:t>
            </a:r>
            <a:r>
              <a:rPr lang="es-CL" sz="2400" b="1" i="1" dirty="0">
                <a:solidFill>
                  <a:srgbClr val="000000"/>
                </a:solidFill>
                <a:effectLst/>
                <a:latin typeface="Calibri" panose="020F0502020204030204" pitchFamily="34" charset="0"/>
                <a:ea typeface="Calibri" panose="020F0502020204030204" pitchFamily="34" charset="0"/>
              </a:rPr>
              <a:t> </a:t>
            </a:r>
            <a:r>
              <a:rPr lang="es-CL" sz="2400" b="1" i="1" u="sng" dirty="0">
                <a:solidFill>
                  <a:srgbClr val="000000"/>
                </a:solidFill>
                <a:effectLst/>
                <a:uFill>
                  <a:solidFill>
                    <a:srgbClr val="000000"/>
                  </a:solidFill>
                </a:uFill>
                <a:latin typeface="Calibri" panose="020F0502020204030204" pitchFamily="34" charset="0"/>
                <a:ea typeface="Calibri" panose="020F0502020204030204" pitchFamily="34" charset="0"/>
              </a:rPr>
              <a:t>materia</a:t>
            </a:r>
            <a:r>
              <a:rPr lang="es-CL" sz="2400" dirty="0">
                <a:solidFill>
                  <a:srgbClr val="000000"/>
                </a:solidFill>
                <a:effectLst/>
                <a:latin typeface="Calibri" panose="020F0502020204030204" pitchFamily="34" charset="0"/>
                <a:ea typeface="Calibri" panose="020F0502020204030204" pitchFamily="34" charset="0"/>
              </a:rPr>
              <a:t>, al que denominaremos </a:t>
            </a:r>
            <a:r>
              <a:rPr lang="es-CL" sz="2400" b="1" dirty="0">
                <a:solidFill>
                  <a:srgbClr val="000000"/>
                </a:solidFill>
                <a:effectLst/>
                <a:latin typeface="Calibri" panose="020F0502020204030204" pitchFamily="34" charset="0"/>
                <a:ea typeface="Calibri" panose="020F0502020204030204" pitchFamily="34" charset="0"/>
              </a:rPr>
              <a:t>onda.</a:t>
            </a:r>
            <a:r>
              <a:rPr lang="es-CL" sz="2400" dirty="0">
                <a:solidFill>
                  <a:srgbClr val="000000"/>
                </a:solidFill>
                <a:effectLst/>
                <a:latin typeface="Calibri" panose="020F0502020204030204" pitchFamily="34" charset="0"/>
                <a:ea typeface="Calibri" panose="020F0502020204030204" pitchFamily="34" charset="0"/>
              </a:rPr>
              <a:t> </a:t>
            </a:r>
            <a:endParaRPr lang="es-CL" sz="2400" dirty="0"/>
          </a:p>
        </p:txBody>
      </p:sp>
      <mc:AlternateContent xmlns:mc="http://schemas.openxmlformats.org/markup-compatibility/2006" xmlns:p14="http://schemas.microsoft.com/office/powerpoint/2010/main">
        <mc:Choice Requires="p14">
          <p:contentPart p14:bwMode="auto" r:id="rId5">
            <p14:nvContentPartPr>
              <p14:cNvPr id="2" name="Entrada de lápiz 1">
                <a:extLst>
                  <a:ext uri="{FF2B5EF4-FFF2-40B4-BE49-F238E27FC236}">
                    <a16:creationId xmlns:a16="http://schemas.microsoft.com/office/drawing/2014/main" id="{A20BA6E7-BFED-32D3-D8C9-7A5D6CC1B0CB}"/>
                  </a:ext>
                </a:extLst>
              </p14:cNvPr>
              <p14:cNvContentPartPr/>
              <p14:nvPr/>
            </p14:nvContentPartPr>
            <p14:xfrm>
              <a:off x="868680" y="2450160"/>
              <a:ext cx="3395160" cy="3771000"/>
            </p14:xfrm>
          </p:contentPart>
        </mc:Choice>
        <mc:Fallback xmlns="">
          <p:pic>
            <p:nvPicPr>
              <p:cNvPr id="2" name="Entrada de lápiz 1">
                <a:extLst>
                  <a:ext uri="{FF2B5EF4-FFF2-40B4-BE49-F238E27FC236}">
                    <a16:creationId xmlns:a16="http://schemas.microsoft.com/office/drawing/2014/main" id="{A20BA6E7-BFED-32D3-D8C9-7A5D6CC1B0CB}"/>
                  </a:ext>
                </a:extLst>
              </p:cNvPr>
              <p:cNvPicPr/>
              <p:nvPr/>
            </p:nvPicPr>
            <p:blipFill>
              <a:blip r:embed="rId6"/>
              <a:stretch>
                <a:fillRect/>
              </a:stretch>
            </p:blipFill>
            <p:spPr>
              <a:xfrm>
                <a:off x="859320" y="2440800"/>
                <a:ext cx="3413880" cy="3789720"/>
              </a:xfrm>
              <a:prstGeom prst="rect">
                <a:avLst/>
              </a:prstGeom>
            </p:spPr>
          </p:pic>
        </mc:Fallback>
      </mc:AlternateContent>
    </p:spTree>
    <p:extLst>
      <p:ext uri="{BB962C8B-B14F-4D97-AF65-F5344CB8AC3E}">
        <p14:creationId xmlns:p14="http://schemas.microsoft.com/office/powerpoint/2010/main" val="161396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E11F6-FA38-0213-0709-000CEA2F0E56}"/>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86AC8835-4C09-C985-5C75-157EB0DB44E3}"/>
              </a:ext>
            </a:extLst>
          </p:cNvPr>
          <p:cNvPicPr>
            <a:picLocks noChangeAspect="1"/>
          </p:cNvPicPr>
          <p:nvPr/>
        </p:nvPicPr>
        <p:blipFill>
          <a:blip r:embed="rId3"/>
          <a:stretch>
            <a:fillRect/>
          </a:stretch>
        </p:blipFill>
        <p:spPr>
          <a:xfrm>
            <a:off x="226578" y="161926"/>
            <a:ext cx="3568808" cy="1215938"/>
          </a:xfrm>
          <a:prstGeom prst="rect">
            <a:avLst/>
          </a:prstGeom>
        </p:spPr>
      </p:pic>
      <p:sp>
        <p:nvSpPr>
          <p:cNvPr id="3" name="CuadroTexto 2">
            <a:extLst>
              <a:ext uri="{FF2B5EF4-FFF2-40B4-BE49-F238E27FC236}">
                <a16:creationId xmlns:a16="http://schemas.microsoft.com/office/drawing/2014/main" id="{A6499527-3097-7AA2-0BEB-DB21C86416D8}"/>
              </a:ext>
            </a:extLst>
          </p:cNvPr>
          <p:cNvSpPr txBox="1"/>
          <p:nvPr/>
        </p:nvSpPr>
        <p:spPr>
          <a:xfrm>
            <a:off x="776614" y="1803749"/>
            <a:ext cx="10359024" cy="2763898"/>
          </a:xfrm>
          <a:prstGeom prst="rect">
            <a:avLst/>
          </a:prstGeom>
          <a:noFill/>
        </p:spPr>
        <p:txBody>
          <a:bodyPr wrap="square">
            <a:spAutoFit/>
          </a:bodyPr>
          <a:lstStyle/>
          <a:p>
            <a:pPr marL="6350" indent="-6350" algn="just">
              <a:lnSpc>
                <a:spcPct val="104000"/>
              </a:lnSpc>
              <a:spcAft>
                <a:spcPts val="25"/>
              </a:spcAft>
              <a:buNone/>
            </a:pPr>
            <a:r>
              <a:rPr lang="es-CL" sz="2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Una onda mecánica se caracteriza por ser. </a:t>
            </a:r>
          </a:p>
          <a:p>
            <a:pPr lvl="0" algn="just" fontAlgn="base">
              <a:lnSpc>
                <a:spcPct val="104000"/>
              </a:lnSpc>
              <a:spcAft>
                <a:spcPts val="25"/>
              </a:spcAft>
              <a:buClr>
                <a:srgbClr val="000000"/>
              </a:buClr>
              <a:buSzPts val="1200"/>
            </a:pPr>
            <a:r>
              <a:rPr lang="es-CL" sz="28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a) Una perturbación que se propaga en cualquier  medio. </a:t>
            </a:r>
          </a:p>
          <a:p>
            <a:pPr lvl="0" algn="just" fontAlgn="base">
              <a:lnSpc>
                <a:spcPct val="104000"/>
              </a:lnSpc>
              <a:spcAft>
                <a:spcPts val="25"/>
              </a:spcAft>
              <a:buClr>
                <a:srgbClr val="000000"/>
              </a:buClr>
              <a:buSzPts val="1200"/>
            </a:pPr>
            <a:r>
              <a:rPr lang="es-CL" sz="28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b) Una perturbación que se propaga en un medio. </a:t>
            </a:r>
          </a:p>
          <a:p>
            <a:pPr lvl="0" algn="just" fontAlgn="base">
              <a:lnSpc>
                <a:spcPct val="104000"/>
              </a:lnSpc>
              <a:spcAft>
                <a:spcPts val="25"/>
              </a:spcAft>
              <a:buClr>
                <a:srgbClr val="000000"/>
              </a:buClr>
              <a:buSzPts val="1200"/>
            </a:pPr>
            <a:r>
              <a:rPr lang="es-CL" sz="28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c) Una vibración producida en el vació. </a:t>
            </a:r>
          </a:p>
          <a:p>
            <a:pPr lvl="0" algn="just" fontAlgn="base">
              <a:lnSpc>
                <a:spcPct val="104000"/>
              </a:lnSpc>
              <a:spcAft>
                <a:spcPts val="25"/>
              </a:spcAft>
              <a:buClr>
                <a:srgbClr val="000000"/>
              </a:buClr>
              <a:buSzPts val="1200"/>
            </a:pPr>
            <a:r>
              <a:rPr lang="es-CL" sz="28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d) Una sucesión de pulsos ondulatorios. </a:t>
            </a:r>
          </a:p>
          <a:p>
            <a:pPr lvl="0" algn="just" fontAlgn="base">
              <a:lnSpc>
                <a:spcPct val="104000"/>
              </a:lnSpc>
              <a:spcAft>
                <a:spcPts val="25"/>
              </a:spcAft>
              <a:buClr>
                <a:srgbClr val="000000"/>
              </a:buClr>
              <a:buSzPts val="1200"/>
            </a:pPr>
            <a:r>
              <a:rPr lang="es-CL" sz="28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e) b y d son correctas</a:t>
            </a:r>
            <a:r>
              <a:rPr lang="es-CL" sz="24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a:t>
            </a:r>
          </a:p>
        </p:txBody>
      </p:sp>
      <mc:AlternateContent xmlns:mc="http://schemas.openxmlformats.org/markup-compatibility/2006" xmlns:p14="http://schemas.microsoft.com/office/powerpoint/2010/main">
        <mc:Choice Requires="p14">
          <p:contentPart p14:bwMode="auto" r:id="rId4">
            <p14:nvContentPartPr>
              <p14:cNvPr id="2" name="Entrada de lápiz 1">
                <a:extLst>
                  <a:ext uri="{FF2B5EF4-FFF2-40B4-BE49-F238E27FC236}">
                    <a16:creationId xmlns:a16="http://schemas.microsoft.com/office/drawing/2014/main" id="{965777EA-B54D-F4CC-B183-42B8C559137D}"/>
                  </a:ext>
                </a:extLst>
              </p14:cNvPr>
              <p14:cNvContentPartPr/>
              <p14:nvPr/>
            </p14:nvContentPartPr>
            <p14:xfrm>
              <a:off x="727200" y="3998520"/>
              <a:ext cx="3392280" cy="930240"/>
            </p14:xfrm>
          </p:contentPart>
        </mc:Choice>
        <mc:Fallback xmlns="">
          <p:pic>
            <p:nvPicPr>
              <p:cNvPr id="2" name="Entrada de lápiz 1">
                <a:extLst>
                  <a:ext uri="{FF2B5EF4-FFF2-40B4-BE49-F238E27FC236}">
                    <a16:creationId xmlns:a16="http://schemas.microsoft.com/office/drawing/2014/main" id="{965777EA-B54D-F4CC-B183-42B8C559137D}"/>
                  </a:ext>
                </a:extLst>
              </p:cNvPr>
              <p:cNvPicPr/>
              <p:nvPr/>
            </p:nvPicPr>
            <p:blipFill>
              <a:blip r:embed="rId5"/>
              <a:stretch>
                <a:fillRect/>
              </a:stretch>
            </p:blipFill>
            <p:spPr>
              <a:xfrm>
                <a:off x="717840" y="3989160"/>
                <a:ext cx="3411000" cy="948960"/>
              </a:xfrm>
              <a:prstGeom prst="rect">
                <a:avLst/>
              </a:prstGeom>
            </p:spPr>
          </p:pic>
        </mc:Fallback>
      </mc:AlternateContent>
    </p:spTree>
    <p:extLst>
      <p:ext uri="{BB962C8B-B14F-4D97-AF65-F5344CB8AC3E}">
        <p14:creationId xmlns:p14="http://schemas.microsoft.com/office/powerpoint/2010/main" val="525341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E2F05-891B-513B-11BB-812C2CDEE683}"/>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48B8A1F2-F846-87EE-91C5-CEE109E60CB8}"/>
              </a:ext>
            </a:extLst>
          </p:cNvPr>
          <p:cNvPicPr>
            <a:picLocks noChangeAspect="1"/>
          </p:cNvPicPr>
          <p:nvPr/>
        </p:nvPicPr>
        <p:blipFill>
          <a:blip r:embed="rId3"/>
          <a:stretch>
            <a:fillRect/>
          </a:stretch>
        </p:blipFill>
        <p:spPr>
          <a:xfrm>
            <a:off x="226578" y="161926"/>
            <a:ext cx="3568808" cy="1215938"/>
          </a:xfrm>
          <a:prstGeom prst="rect">
            <a:avLst/>
          </a:prstGeom>
        </p:spPr>
      </p:pic>
      <p:pic>
        <p:nvPicPr>
          <p:cNvPr id="12" name="Imagen 11">
            <a:extLst>
              <a:ext uri="{FF2B5EF4-FFF2-40B4-BE49-F238E27FC236}">
                <a16:creationId xmlns:a16="http://schemas.microsoft.com/office/drawing/2014/main" id="{382F6410-C699-1D3A-8DB5-D5270CA620A3}"/>
              </a:ext>
            </a:extLst>
          </p:cNvPr>
          <p:cNvPicPr>
            <a:picLocks noChangeAspect="1"/>
          </p:cNvPicPr>
          <p:nvPr/>
        </p:nvPicPr>
        <p:blipFill>
          <a:blip r:embed="rId4"/>
          <a:stretch>
            <a:fillRect/>
          </a:stretch>
        </p:blipFill>
        <p:spPr>
          <a:xfrm>
            <a:off x="1014608" y="1224198"/>
            <a:ext cx="10070926" cy="1036320"/>
          </a:xfrm>
          <a:prstGeom prst="rect">
            <a:avLst/>
          </a:prstGeom>
        </p:spPr>
      </p:pic>
      <p:pic>
        <p:nvPicPr>
          <p:cNvPr id="13" name="Picture 479">
            <a:extLst>
              <a:ext uri="{FF2B5EF4-FFF2-40B4-BE49-F238E27FC236}">
                <a16:creationId xmlns:a16="http://schemas.microsoft.com/office/drawing/2014/main" id="{04153657-11A6-3545-DF0D-C88FA9F81F1B}"/>
              </a:ext>
            </a:extLst>
          </p:cNvPr>
          <p:cNvPicPr/>
          <p:nvPr/>
        </p:nvPicPr>
        <p:blipFill>
          <a:blip r:embed="rId5"/>
          <a:stretch>
            <a:fillRect/>
          </a:stretch>
        </p:blipFill>
        <p:spPr>
          <a:xfrm>
            <a:off x="1139868" y="2482006"/>
            <a:ext cx="9469677" cy="1036320"/>
          </a:xfrm>
          <a:prstGeom prst="rect">
            <a:avLst/>
          </a:prstGeom>
        </p:spPr>
      </p:pic>
      <p:sp>
        <p:nvSpPr>
          <p:cNvPr id="15" name="CuadroTexto 14">
            <a:extLst>
              <a:ext uri="{FF2B5EF4-FFF2-40B4-BE49-F238E27FC236}">
                <a16:creationId xmlns:a16="http://schemas.microsoft.com/office/drawing/2014/main" id="{7E40A340-1358-03C5-A588-FCA0899BA1FD}"/>
              </a:ext>
            </a:extLst>
          </p:cNvPr>
          <p:cNvSpPr txBox="1"/>
          <p:nvPr/>
        </p:nvSpPr>
        <p:spPr>
          <a:xfrm>
            <a:off x="1014607" y="3739814"/>
            <a:ext cx="10609545" cy="2766142"/>
          </a:xfrm>
          <a:prstGeom prst="rect">
            <a:avLst/>
          </a:prstGeom>
          <a:noFill/>
        </p:spPr>
        <p:txBody>
          <a:bodyPr wrap="square">
            <a:spAutoFit/>
          </a:bodyPr>
          <a:lstStyle/>
          <a:p>
            <a:pPr marL="6350" indent="-6350" algn="just">
              <a:lnSpc>
                <a:spcPct val="104000"/>
              </a:lnSpc>
              <a:spcAft>
                <a:spcPts val="25"/>
              </a:spcAft>
              <a:buNone/>
            </a:pPr>
            <a:r>
              <a:rPr lang="es-CL" sz="1800" kern="100" dirty="0">
                <a:solidFill>
                  <a:srgbClr val="000000"/>
                </a:solidFill>
                <a:effectLst/>
                <a:latin typeface="Arial" panose="020B0604020202020204" pitchFamily="34" charset="0"/>
                <a:ea typeface="Arial" panose="020B0604020202020204" pitchFamily="34" charset="0"/>
              </a:rPr>
              <a:t>¿</a:t>
            </a:r>
            <a:r>
              <a:rPr lang="es-CL"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Cuál de las siguientes es la mejor clasificación para el tipo de onda que se produce en la cuerda? </a:t>
            </a:r>
          </a:p>
          <a:p>
            <a:pPr marL="342900" lvl="0" indent="-342900" algn="just" fontAlgn="base">
              <a:lnSpc>
                <a:spcPct val="104000"/>
              </a:lnSpc>
              <a:spcAft>
                <a:spcPts val="25"/>
              </a:spcAft>
              <a:buClr>
                <a:srgbClr val="000000"/>
              </a:buClr>
              <a:buSzPts val="1200"/>
              <a:buFont typeface="+mj-lt"/>
              <a:buAutoNum type="alphaLcParenR"/>
            </a:pPr>
            <a:r>
              <a:rPr lang="es-CL" sz="24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Viajera, longitudinal.  </a:t>
            </a:r>
          </a:p>
          <a:p>
            <a:pPr marL="342900" lvl="0" indent="-342900" algn="just" fontAlgn="base">
              <a:lnSpc>
                <a:spcPct val="104000"/>
              </a:lnSpc>
              <a:spcAft>
                <a:spcPts val="25"/>
              </a:spcAft>
              <a:buClr>
                <a:srgbClr val="000000"/>
              </a:buClr>
              <a:buSzPts val="1200"/>
              <a:buFont typeface="+mj-lt"/>
              <a:buAutoNum type="alphaLcParenR"/>
            </a:pPr>
            <a:r>
              <a:rPr lang="es-CL" sz="24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Periódica, transversal. </a:t>
            </a:r>
          </a:p>
          <a:p>
            <a:pPr marL="342900" lvl="0" indent="-342900" algn="just" fontAlgn="base">
              <a:lnSpc>
                <a:spcPct val="104000"/>
              </a:lnSpc>
              <a:spcAft>
                <a:spcPts val="25"/>
              </a:spcAft>
              <a:buClr>
                <a:srgbClr val="000000"/>
              </a:buClr>
              <a:buSzPts val="1200"/>
              <a:buFont typeface="+mj-lt"/>
              <a:buAutoNum type="alphaLcParenR"/>
            </a:pPr>
            <a:r>
              <a:rPr lang="es-CL" sz="24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Pulso, longitudinal. </a:t>
            </a:r>
          </a:p>
          <a:p>
            <a:pPr marL="342900" lvl="0" indent="-342900" algn="just" fontAlgn="base">
              <a:lnSpc>
                <a:spcPct val="104000"/>
              </a:lnSpc>
              <a:spcAft>
                <a:spcPts val="25"/>
              </a:spcAft>
              <a:buClr>
                <a:srgbClr val="000000"/>
              </a:buClr>
              <a:buSzPts val="1200"/>
              <a:buFont typeface="+mj-lt"/>
              <a:buAutoNum type="alphaLcParenR"/>
            </a:pPr>
            <a:r>
              <a:rPr lang="es-CL" sz="24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Periódica, longitudinal. </a:t>
            </a:r>
          </a:p>
          <a:p>
            <a:pPr marL="342900" lvl="0" indent="-342900" algn="just" fontAlgn="base">
              <a:lnSpc>
                <a:spcPct val="104000"/>
              </a:lnSpc>
              <a:spcAft>
                <a:spcPts val="25"/>
              </a:spcAft>
              <a:buClr>
                <a:srgbClr val="000000"/>
              </a:buClr>
              <a:buSzPts val="1200"/>
              <a:buFont typeface="+mj-lt"/>
              <a:buAutoNum type="alphaLcParenR"/>
            </a:pPr>
            <a:r>
              <a:rPr lang="es-CL" sz="24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Estacionaria, transversal. </a:t>
            </a:r>
          </a:p>
        </p:txBody>
      </p:sp>
      <p:grpSp>
        <p:nvGrpSpPr>
          <p:cNvPr id="18" name="Grupo 17">
            <a:extLst>
              <a:ext uri="{FF2B5EF4-FFF2-40B4-BE49-F238E27FC236}">
                <a16:creationId xmlns:a16="http://schemas.microsoft.com/office/drawing/2014/main" id="{3961E913-3C8F-6FC1-6642-0E5C408EE34B}"/>
              </a:ext>
            </a:extLst>
          </p:cNvPr>
          <p:cNvGrpSpPr/>
          <p:nvPr/>
        </p:nvGrpSpPr>
        <p:grpSpPr>
          <a:xfrm>
            <a:off x="1007467" y="4787482"/>
            <a:ext cx="4437360" cy="740520"/>
            <a:chOff x="1007467" y="4787482"/>
            <a:chExt cx="4437360" cy="740520"/>
          </a:xfrm>
        </p:grpSpPr>
        <mc:AlternateContent xmlns:mc="http://schemas.openxmlformats.org/markup-compatibility/2006">
          <mc:Choice xmlns:p14="http://schemas.microsoft.com/office/powerpoint/2010/main" Requires="p14">
            <p:contentPart p14:bwMode="auto" r:id="rId6">
              <p14:nvContentPartPr>
                <p14:cNvPr id="9" name="Entrada de lápiz 8">
                  <a:extLst>
                    <a:ext uri="{FF2B5EF4-FFF2-40B4-BE49-F238E27FC236}">
                      <a16:creationId xmlns:a16="http://schemas.microsoft.com/office/drawing/2014/main" id="{1017F20A-7DDC-ECC1-BA18-6BD89BE04C7B}"/>
                    </a:ext>
                  </a:extLst>
                </p14:cNvPr>
                <p14:cNvContentPartPr/>
                <p14:nvPr/>
              </p14:nvContentPartPr>
              <p14:xfrm>
                <a:off x="1034107" y="4973602"/>
                <a:ext cx="360" cy="7200"/>
              </p14:xfrm>
            </p:contentPart>
          </mc:Choice>
          <mc:Fallback>
            <p:pic>
              <p:nvPicPr>
                <p:cNvPr id="9" name="Entrada de lápiz 8">
                  <a:extLst>
                    <a:ext uri="{FF2B5EF4-FFF2-40B4-BE49-F238E27FC236}">
                      <a16:creationId xmlns:a16="http://schemas.microsoft.com/office/drawing/2014/main" id="{1017F20A-7DDC-ECC1-BA18-6BD89BE04C7B}"/>
                    </a:ext>
                  </a:extLst>
                </p:cNvPr>
                <p:cNvPicPr/>
                <p:nvPr/>
              </p:nvPicPr>
              <p:blipFill>
                <a:blip r:embed="rId7"/>
                <a:stretch>
                  <a:fillRect/>
                </a:stretch>
              </p:blipFill>
              <p:spPr>
                <a:xfrm>
                  <a:off x="1025107" y="4964602"/>
                  <a:ext cx="180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Entrada de lápiz 9">
                  <a:extLst>
                    <a:ext uri="{FF2B5EF4-FFF2-40B4-BE49-F238E27FC236}">
                      <a16:creationId xmlns:a16="http://schemas.microsoft.com/office/drawing/2014/main" id="{EC313B6A-1DC5-0E34-2316-6D9A99358BDF}"/>
                    </a:ext>
                  </a:extLst>
                </p14:cNvPr>
                <p14:cNvContentPartPr/>
                <p14:nvPr/>
              </p14:nvContentPartPr>
              <p14:xfrm>
                <a:off x="1032307" y="4869202"/>
                <a:ext cx="160560" cy="658800"/>
              </p14:xfrm>
            </p:contentPart>
          </mc:Choice>
          <mc:Fallback>
            <p:pic>
              <p:nvPicPr>
                <p:cNvPr id="10" name="Entrada de lápiz 9">
                  <a:extLst>
                    <a:ext uri="{FF2B5EF4-FFF2-40B4-BE49-F238E27FC236}">
                      <a16:creationId xmlns:a16="http://schemas.microsoft.com/office/drawing/2014/main" id="{EC313B6A-1DC5-0E34-2316-6D9A99358BDF}"/>
                    </a:ext>
                  </a:extLst>
                </p:cNvPr>
                <p:cNvPicPr/>
                <p:nvPr/>
              </p:nvPicPr>
              <p:blipFill>
                <a:blip r:embed="rId9"/>
                <a:stretch>
                  <a:fillRect/>
                </a:stretch>
              </p:blipFill>
              <p:spPr>
                <a:xfrm>
                  <a:off x="1023667" y="4860562"/>
                  <a:ext cx="178200" cy="676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Entrada de lápiz 10">
                  <a:extLst>
                    <a:ext uri="{FF2B5EF4-FFF2-40B4-BE49-F238E27FC236}">
                      <a16:creationId xmlns:a16="http://schemas.microsoft.com/office/drawing/2014/main" id="{6AF96B11-EADD-F5F5-4512-268D452E2C4B}"/>
                    </a:ext>
                  </a:extLst>
                </p14:cNvPr>
                <p14:cNvContentPartPr/>
                <p14:nvPr/>
              </p14:nvContentPartPr>
              <p14:xfrm>
                <a:off x="1007467" y="4860922"/>
                <a:ext cx="3327480" cy="564120"/>
              </p14:xfrm>
            </p:contentPart>
          </mc:Choice>
          <mc:Fallback>
            <p:pic>
              <p:nvPicPr>
                <p:cNvPr id="11" name="Entrada de lápiz 10">
                  <a:extLst>
                    <a:ext uri="{FF2B5EF4-FFF2-40B4-BE49-F238E27FC236}">
                      <a16:creationId xmlns:a16="http://schemas.microsoft.com/office/drawing/2014/main" id="{6AF96B11-EADD-F5F5-4512-268D452E2C4B}"/>
                    </a:ext>
                  </a:extLst>
                </p:cNvPr>
                <p:cNvPicPr/>
                <p:nvPr/>
              </p:nvPicPr>
              <p:blipFill>
                <a:blip r:embed="rId11"/>
                <a:stretch>
                  <a:fillRect/>
                </a:stretch>
              </p:blipFill>
              <p:spPr>
                <a:xfrm>
                  <a:off x="998827" y="4851922"/>
                  <a:ext cx="3345120" cy="581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6" name="Entrada de lápiz 15">
                  <a:extLst>
                    <a:ext uri="{FF2B5EF4-FFF2-40B4-BE49-F238E27FC236}">
                      <a16:creationId xmlns:a16="http://schemas.microsoft.com/office/drawing/2014/main" id="{37BE2B4A-DD60-847B-34B3-84FEEDF6146B}"/>
                    </a:ext>
                  </a:extLst>
                </p14:cNvPr>
                <p14:cNvContentPartPr/>
                <p14:nvPr/>
              </p14:nvContentPartPr>
              <p14:xfrm>
                <a:off x="4347547" y="4855522"/>
                <a:ext cx="1097280" cy="284040"/>
              </p14:xfrm>
            </p:contentPart>
          </mc:Choice>
          <mc:Fallback>
            <p:pic>
              <p:nvPicPr>
                <p:cNvPr id="16" name="Entrada de lápiz 15">
                  <a:extLst>
                    <a:ext uri="{FF2B5EF4-FFF2-40B4-BE49-F238E27FC236}">
                      <a16:creationId xmlns:a16="http://schemas.microsoft.com/office/drawing/2014/main" id="{37BE2B4A-DD60-847B-34B3-84FEEDF6146B}"/>
                    </a:ext>
                  </a:extLst>
                </p:cNvPr>
                <p:cNvPicPr/>
                <p:nvPr/>
              </p:nvPicPr>
              <p:blipFill>
                <a:blip r:embed="rId13"/>
                <a:stretch>
                  <a:fillRect/>
                </a:stretch>
              </p:blipFill>
              <p:spPr>
                <a:xfrm>
                  <a:off x="4338547" y="4846522"/>
                  <a:ext cx="111492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7" name="Entrada de lápiz 16">
                  <a:extLst>
                    <a:ext uri="{FF2B5EF4-FFF2-40B4-BE49-F238E27FC236}">
                      <a16:creationId xmlns:a16="http://schemas.microsoft.com/office/drawing/2014/main" id="{87C55F5D-EC99-7ABD-47EB-D3825FF474AE}"/>
                    </a:ext>
                  </a:extLst>
                </p14:cNvPr>
                <p14:cNvContentPartPr/>
                <p14:nvPr/>
              </p14:nvContentPartPr>
              <p14:xfrm>
                <a:off x="4438987" y="4787482"/>
                <a:ext cx="984960" cy="192960"/>
              </p14:xfrm>
            </p:contentPart>
          </mc:Choice>
          <mc:Fallback>
            <p:pic>
              <p:nvPicPr>
                <p:cNvPr id="17" name="Entrada de lápiz 16">
                  <a:extLst>
                    <a:ext uri="{FF2B5EF4-FFF2-40B4-BE49-F238E27FC236}">
                      <a16:creationId xmlns:a16="http://schemas.microsoft.com/office/drawing/2014/main" id="{87C55F5D-EC99-7ABD-47EB-D3825FF474AE}"/>
                    </a:ext>
                  </a:extLst>
                </p:cNvPr>
                <p:cNvPicPr/>
                <p:nvPr/>
              </p:nvPicPr>
              <p:blipFill>
                <a:blip r:embed="rId15"/>
                <a:stretch>
                  <a:fillRect/>
                </a:stretch>
              </p:blipFill>
              <p:spPr>
                <a:xfrm>
                  <a:off x="4430347" y="4778842"/>
                  <a:ext cx="1002600" cy="210600"/>
                </a:xfrm>
                <a:prstGeom prst="rect">
                  <a:avLst/>
                </a:prstGeom>
              </p:spPr>
            </p:pic>
          </mc:Fallback>
        </mc:AlternateContent>
      </p:grpSp>
    </p:spTree>
    <p:extLst>
      <p:ext uri="{BB962C8B-B14F-4D97-AF65-F5344CB8AC3E}">
        <p14:creationId xmlns:p14="http://schemas.microsoft.com/office/powerpoint/2010/main" val="3853557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1FD8A-7F83-316F-CB03-23B9F85BAD6A}"/>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F47188E9-BB85-B48E-35E0-8B6DF57CB833}"/>
              </a:ext>
            </a:extLst>
          </p:cNvPr>
          <p:cNvPicPr>
            <a:picLocks noChangeAspect="1"/>
          </p:cNvPicPr>
          <p:nvPr/>
        </p:nvPicPr>
        <p:blipFill>
          <a:blip r:embed="rId3"/>
          <a:stretch>
            <a:fillRect/>
          </a:stretch>
        </p:blipFill>
        <p:spPr>
          <a:xfrm>
            <a:off x="226578" y="161926"/>
            <a:ext cx="3568808" cy="1215938"/>
          </a:xfrm>
          <a:prstGeom prst="rect">
            <a:avLst/>
          </a:prstGeom>
        </p:spPr>
      </p:pic>
      <p:sp>
        <p:nvSpPr>
          <p:cNvPr id="3" name="CuadroTexto 2">
            <a:extLst>
              <a:ext uri="{FF2B5EF4-FFF2-40B4-BE49-F238E27FC236}">
                <a16:creationId xmlns:a16="http://schemas.microsoft.com/office/drawing/2014/main" id="{F1BF1B1B-C9B4-6F9D-5183-B23750FB612B}"/>
              </a:ext>
            </a:extLst>
          </p:cNvPr>
          <p:cNvSpPr txBox="1"/>
          <p:nvPr/>
        </p:nvSpPr>
        <p:spPr>
          <a:xfrm>
            <a:off x="603336" y="1377864"/>
            <a:ext cx="11070921" cy="4681859"/>
          </a:xfrm>
          <a:prstGeom prst="rect">
            <a:avLst/>
          </a:prstGeom>
          <a:noFill/>
        </p:spPr>
        <p:txBody>
          <a:bodyPr wrap="square">
            <a:spAutoFit/>
          </a:bodyPr>
          <a:lstStyle/>
          <a:p>
            <a:pPr marL="6350" marR="155575" indent="-6350" algn="just">
              <a:lnSpc>
                <a:spcPct val="104000"/>
              </a:lnSpc>
              <a:spcAft>
                <a:spcPts val="25"/>
              </a:spcAft>
              <a:buNone/>
            </a:pPr>
            <a:r>
              <a:rPr lang="es-CL" sz="3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Cuando pasan unas ondas por un resorte que está en posición horizontal, las espiras de este resorte vibran moviéndose hacia arriba y hacia abajo, entonces las ondas que están pasando por el resorte son: </a:t>
            </a:r>
          </a:p>
          <a:p>
            <a:pPr lvl="0" algn="just" fontAlgn="base">
              <a:lnSpc>
                <a:spcPct val="104000"/>
              </a:lnSpc>
              <a:spcAft>
                <a:spcPts val="25"/>
              </a:spcAft>
              <a:buClr>
                <a:srgbClr val="000000"/>
              </a:buClr>
              <a:buSzPts val="1200"/>
            </a:pP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a) Electromagnéticas. </a:t>
            </a:r>
          </a:p>
          <a:p>
            <a:pPr lvl="0" algn="just" fontAlgn="base">
              <a:lnSpc>
                <a:spcPct val="104000"/>
              </a:lnSpc>
              <a:spcAft>
                <a:spcPts val="25"/>
              </a:spcAft>
              <a:buClr>
                <a:srgbClr val="000000"/>
              </a:buClr>
              <a:buSzPts val="1200"/>
            </a:pP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b) Longitudinales.  </a:t>
            </a:r>
          </a:p>
          <a:p>
            <a:pPr lvl="0" algn="just" fontAlgn="base">
              <a:lnSpc>
                <a:spcPct val="104000"/>
              </a:lnSpc>
              <a:spcAft>
                <a:spcPts val="25"/>
              </a:spcAft>
              <a:buClr>
                <a:srgbClr val="000000"/>
              </a:buClr>
              <a:buSzPts val="1200"/>
            </a:pP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c) Transversales. </a:t>
            </a:r>
          </a:p>
          <a:p>
            <a:pPr lvl="0" algn="just" fontAlgn="base">
              <a:lnSpc>
                <a:spcPct val="104000"/>
              </a:lnSpc>
              <a:spcAft>
                <a:spcPts val="25"/>
              </a:spcAft>
              <a:buClr>
                <a:srgbClr val="000000"/>
              </a:buClr>
              <a:buSzPts val="1200"/>
            </a:pP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d) De amplitud pequeña. </a:t>
            </a:r>
          </a:p>
          <a:p>
            <a:pPr lvl="0" algn="just" fontAlgn="base">
              <a:lnSpc>
                <a:spcPct val="104000"/>
              </a:lnSpc>
              <a:spcAft>
                <a:spcPts val="25"/>
              </a:spcAft>
              <a:buClr>
                <a:srgbClr val="000000"/>
              </a:buClr>
              <a:buSzPts val="1200"/>
            </a:pP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e) Rápidas. </a:t>
            </a:r>
          </a:p>
        </p:txBody>
      </p:sp>
      <p:grpSp>
        <p:nvGrpSpPr>
          <p:cNvPr id="15" name="Grupo 14">
            <a:extLst>
              <a:ext uri="{FF2B5EF4-FFF2-40B4-BE49-F238E27FC236}">
                <a16:creationId xmlns:a16="http://schemas.microsoft.com/office/drawing/2014/main" id="{00AE1DBF-4172-B8E0-2243-A4CCA965DAE8}"/>
              </a:ext>
            </a:extLst>
          </p:cNvPr>
          <p:cNvGrpSpPr/>
          <p:nvPr/>
        </p:nvGrpSpPr>
        <p:grpSpPr>
          <a:xfrm>
            <a:off x="570787" y="4388962"/>
            <a:ext cx="3310560" cy="671760"/>
            <a:chOff x="570787" y="4388962"/>
            <a:chExt cx="3310560" cy="671760"/>
          </a:xfrm>
        </p:grpSpPr>
        <mc:AlternateContent xmlns:mc="http://schemas.openxmlformats.org/markup-compatibility/2006">
          <mc:Choice xmlns:p14="http://schemas.microsoft.com/office/powerpoint/2010/main" Requires="p14">
            <p:contentPart p14:bwMode="auto" r:id="rId4">
              <p14:nvContentPartPr>
                <p14:cNvPr id="12" name="Entrada de lápiz 11">
                  <a:extLst>
                    <a:ext uri="{FF2B5EF4-FFF2-40B4-BE49-F238E27FC236}">
                      <a16:creationId xmlns:a16="http://schemas.microsoft.com/office/drawing/2014/main" id="{C828E830-A7A7-0776-15CF-2987CAAC2C93}"/>
                    </a:ext>
                  </a:extLst>
                </p14:cNvPr>
                <p14:cNvContentPartPr/>
                <p14:nvPr/>
              </p14:nvContentPartPr>
              <p14:xfrm>
                <a:off x="611827" y="4388962"/>
                <a:ext cx="63360" cy="671760"/>
              </p14:xfrm>
            </p:contentPart>
          </mc:Choice>
          <mc:Fallback>
            <p:pic>
              <p:nvPicPr>
                <p:cNvPr id="12" name="Entrada de lápiz 11">
                  <a:extLst>
                    <a:ext uri="{FF2B5EF4-FFF2-40B4-BE49-F238E27FC236}">
                      <a16:creationId xmlns:a16="http://schemas.microsoft.com/office/drawing/2014/main" id="{C828E830-A7A7-0776-15CF-2987CAAC2C93}"/>
                    </a:ext>
                  </a:extLst>
                </p:cNvPr>
                <p:cNvPicPr/>
                <p:nvPr/>
              </p:nvPicPr>
              <p:blipFill>
                <a:blip r:embed="rId5"/>
                <a:stretch>
                  <a:fillRect/>
                </a:stretch>
              </p:blipFill>
              <p:spPr>
                <a:xfrm>
                  <a:off x="603187" y="4380322"/>
                  <a:ext cx="81000" cy="689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3" name="Entrada de lápiz 12">
                  <a:extLst>
                    <a:ext uri="{FF2B5EF4-FFF2-40B4-BE49-F238E27FC236}">
                      <a16:creationId xmlns:a16="http://schemas.microsoft.com/office/drawing/2014/main" id="{D72780B6-E1D1-0E12-4633-E7661AF2D245}"/>
                    </a:ext>
                  </a:extLst>
                </p14:cNvPr>
                <p14:cNvContentPartPr/>
                <p14:nvPr/>
              </p14:nvContentPartPr>
              <p14:xfrm>
                <a:off x="614347" y="4422802"/>
                <a:ext cx="3062880" cy="435240"/>
              </p14:xfrm>
            </p:contentPart>
          </mc:Choice>
          <mc:Fallback>
            <p:pic>
              <p:nvPicPr>
                <p:cNvPr id="13" name="Entrada de lápiz 12">
                  <a:extLst>
                    <a:ext uri="{FF2B5EF4-FFF2-40B4-BE49-F238E27FC236}">
                      <a16:creationId xmlns:a16="http://schemas.microsoft.com/office/drawing/2014/main" id="{D72780B6-E1D1-0E12-4633-E7661AF2D245}"/>
                    </a:ext>
                  </a:extLst>
                </p:cNvPr>
                <p:cNvPicPr/>
                <p:nvPr/>
              </p:nvPicPr>
              <p:blipFill>
                <a:blip r:embed="rId7"/>
                <a:stretch>
                  <a:fillRect/>
                </a:stretch>
              </p:blipFill>
              <p:spPr>
                <a:xfrm>
                  <a:off x="605707" y="4414162"/>
                  <a:ext cx="3080520" cy="452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4" name="Entrada de lápiz 13">
                  <a:extLst>
                    <a:ext uri="{FF2B5EF4-FFF2-40B4-BE49-F238E27FC236}">
                      <a16:creationId xmlns:a16="http://schemas.microsoft.com/office/drawing/2014/main" id="{19D64A19-A0F5-BD60-64ED-48CA497AA8C0}"/>
                    </a:ext>
                  </a:extLst>
                </p14:cNvPr>
                <p14:cNvContentPartPr/>
                <p14:nvPr/>
              </p14:nvContentPartPr>
              <p14:xfrm>
                <a:off x="570787" y="4774522"/>
                <a:ext cx="3310560" cy="279360"/>
              </p14:xfrm>
            </p:contentPart>
          </mc:Choice>
          <mc:Fallback>
            <p:pic>
              <p:nvPicPr>
                <p:cNvPr id="14" name="Entrada de lápiz 13">
                  <a:extLst>
                    <a:ext uri="{FF2B5EF4-FFF2-40B4-BE49-F238E27FC236}">
                      <a16:creationId xmlns:a16="http://schemas.microsoft.com/office/drawing/2014/main" id="{19D64A19-A0F5-BD60-64ED-48CA497AA8C0}"/>
                    </a:ext>
                  </a:extLst>
                </p:cNvPr>
                <p:cNvPicPr/>
                <p:nvPr/>
              </p:nvPicPr>
              <p:blipFill>
                <a:blip r:embed="rId9"/>
                <a:stretch>
                  <a:fillRect/>
                </a:stretch>
              </p:blipFill>
              <p:spPr>
                <a:xfrm>
                  <a:off x="562147" y="4765882"/>
                  <a:ext cx="3328200" cy="297000"/>
                </a:xfrm>
                <a:prstGeom prst="rect">
                  <a:avLst/>
                </a:prstGeom>
              </p:spPr>
            </p:pic>
          </mc:Fallback>
        </mc:AlternateContent>
      </p:grpSp>
    </p:spTree>
    <p:extLst>
      <p:ext uri="{BB962C8B-B14F-4D97-AF65-F5344CB8AC3E}">
        <p14:creationId xmlns:p14="http://schemas.microsoft.com/office/powerpoint/2010/main" val="1906384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013E7-B369-E7FE-4C8A-78AB5269CD47}"/>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4742D303-D460-23BD-FFA9-63AA95BAD3A9}"/>
              </a:ext>
            </a:extLst>
          </p:cNvPr>
          <p:cNvPicPr>
            <a:picLocks noChangeAspect="1"/>
          </p:cNvPicPr>
          <p:nvPr/>
        </p:nvPicPr>
        <p:blipFill>
          <a:blip r:embed="rId3"/>
          <a:stretch>
            <a:fillRect/>
          </a:stretch>
        </p:blipFill>
        <p:spPr>
          <a:xfrm>
            <a:off x="226578" y="161926"/>
            <a:ext cx="3568808" cy="1215938"/>
          </a:xfrm>
          <a:prstGeom prst="rect">
            <a:avLst/>
          </a:prstGeom>
        </p:spPr>
      </p:pic>
      <p:sp>
        <p:nvSpPr>
          <p:cNvPr id="4" name="CuadroTexto 3">
            <a:extLst>
              <a:ext uri="{FF2B5EF4-FFF2-40B4-BE49-F238E27FC236}">
                <a16:creationId xmlns:a16="http://schemas.microsoft.com/office/drawing/2014/main" id="{B1CFB1E4-B1C6-9886-F5FE-BA1A962CDAD8}"/>
              </a:ext>
            </a:extLst>
          </p:cNvPr>
          <p:cNvSpPr txBox="1"/>
          <p:nvPr/>
        </p:nvSpPr>
        <p:spPr>
          <a:xfrm>
            <a:off x="1077238" y="2008467"/>
            <a:ext cx="9720198" cy="3439981"/>
          </a:xfrm>
          <a:prstGeom prst="rect">
            <a:avLst/>
          </a:prstGeom>
          <a:noFill/>
        </p:spPr>
        <p:txBody>
          <a:bodyPr wrap="square">
            <a:spAutoFit/>
          </a:bodyPr>
          <a:lstStyle/>
          <a:p>
            <a:pPr marL="6350" indent="-6350" algn="just">
              <a:lnSpc>
                <a:spcPct val="104000"/>
              </a:lnSpc>
              <a:spcAft>
                <a:spcPts val="25"/>
              </a:spcAft>
              <a:buNone/>
            </a:pPr>
            <a:r>
              <a:rPr lang="es-CL" sz="3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El sonido se produce. </a:t>
            </a:r>
          </a:p>
          <a:p>
            <a:pPr lvl="0" algn="just" fontAlgn="base">
              <a:lnSpc>
                <a:spcPct val="104000"/>
              </a:lnSpc>
              <a:spcAft>
                <a:spcPts val="25"/>
              </a:spcAft>
              <a:buClr>
                <a:srgbClr val="000000"/>
              </a:buClr>
              <a:buSzPts val="1200"/>
            </a:pP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a) Las vibraciones en un medio elástico. </a:t>
            </a:r>
          </a:p>
          <a:p>
            <a:pPr lvl="0" algn="just" fontAlgn="base">
              <a:lnSpc>
                <a:spcPct val="104000"/>
              </a:lnSpc>
              <a:spcAft>
                <a:spcPts val="25"/>
              </a:spcAft>
              <a:buClr>
                <a:srgbClr val="000000"/>
              </a:buClr>
              <a:buSzPts val="1200"/>
            </a:pP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b) El aleteo de un colibrí. . </a:t>
            </a:r>
          </a:p>
          <a:p>
            <a:pPr lvl="0" algn="just" fontAlgn="base">
              <a:lnSpc>
                <a:spcPct val="104000"/>
              </a:lnSpc>
              <a:spcAft>
                <a:spcPts val="25"/>
              </a:spcAft>
              <a:buClr>
                <a:srgbClr val="000000"/>
              </a:buClr>
              <a:buSzPts val="1200"/>
            </a:pP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c) Las cajas de resonancias. </a:t>
            </a:r>
          </a:p>
          <a:p>
            <a:pPr lvl="0" algn="just" fontAlgn="base">
              <a:lnSpc>
                <a:spcPct val="104000"/>
              </a:lnSpc>
              <a:spcAft>
                <a:spcPts val="25"/>
              </a:spcAft>
              <a:buClr>
                <a:srgbClr val="000000"/>
              </a:buClr>
              <a:buSzPts val="1200"/>
            </a:pP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d) Las vibraciones de partículas en el aire. </a:t>
            </a:r>
          </a:p>
          <a:p>
            <a:pPr lvl="0" algn="just" fontAlgn="base">
              <a:lnSpc>
                <a:spcPct val="104000"/>
              </a:lnSpc>
              <a:spcAft>
                <a:spcPts val="25"/>
              </a:spcAft>
              <a:buClr>
                <a:srgbClr val="000000"/>
              </a:buClr>
              <a:buSzPts val="1200"/>
            </a:pP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e) Son correctas todas. </a:t>
            </a:r>
          </a:p>
          <a:p>
            <a:pPr marL="29210" indent="-6350" algn="l">
              <a:lnSpc>
                <a:spcPct val="107000"/>
              </a:lnSpc>
              <a:spcAft>
                <a:spcPts val="25"/>
              </a:spcAft>
            </a:pPr>
            <a:r>
              <a:rPr lang="es-CL" sz="1800" kern="100" dirty="0">
                <a:solidFill>
                  <a:srgbClr val="000000"/>
                </a:solidFill>
                <a:effectLst/>
                <a:latin typeface="Arial" panose="020B0604020202020204" pitchFamily="34" charset="0"/>
                <a:ea typeface="Arial" panose="020B0604020202020204" pitchFamily="34" charset="0"/>
              </a:rPr>
              <a:t> </a:t>
            </a:r>
          </a:p>
        </p:txBody>
      </p:sp>
      <p:grpSp>
        <p:nvGrpSpPr>
          <p:cNvPr id="11" name="Grupo 10">
            <a:extLst>
              <a:ext uri="{FF2B5EF4-FFF2-40B4-BE49-F238E27FC236}">
                <a16:creationId xmlns:a16="http://schemas.microsoft.com/office/drawing/2014/main" id="{3BBB8B20-60AA-0232-AAAB-5976DE9C2EC5}"/>
              </a:ext>
            </a:extLst>
          </p:cNvPr>
          <p:cNvGrpSpPr/>
          <p:nvPr/>
        </p:nvGrpSpPr>
        <p:grpSpPr>
          <a:xfrm>
            <a:off x="1000267" y="4433242"/>
            <a:ext cx="4135320" cy="966960"/>
            <a:chOff x="1000267" y="4433242"/>
            <a:chExt cx="4135320" cy="966960"/>
          </a:xfrm>
        </p:grpSpPr>
        <mc:AlternateContent xmlns:mc="http://schemas.openxmlformats.org/markup-compatibility/2006">
          <mc:Choice xmlns:p14="http://schemas.microsoft.com/office/powerpoint/2010/main" Requires="p14">
            <p:contentPart p14:bwMode="auto" r:id="rId4">
              <p14:nvContentPartPr>
                <p14:cNvPr id="8" name="Entrada de lápiz 7">
                  <a:extLst>
                    <a:ext uri="{FF2B5EF4-FFF2-40B4-BE49-F238E27FC236}">
                      <a16:creationId xmlns:a16="http://schemas.microsoft.com/office/drawing/2014/main" id="{331D9A6A-A044-8F8C-EA07-DB71DD0553DC}"/>
                    </a:ext>
                  </a:extLst>
                </p14:cNvPr>
                <p14:cNvContentPartPr/>
                <p14:nvPr/>
              </p14:nvContentPartPr>
              <p14:xfrm>
                <a:off x="1000267" y="4448362"/>
                <a:ext cx="106560" cy="830160"/>
              </p14:xfrm>
            </p:contentPart>
          </mc:Choice>
          <mc:Fallback>
            <p:pic>
              <p:nvPicPr>
                <p:cNvPr id="8" name="Entrada de lápiz 7">
                  <a:extLst>
                    <a:ext uri="{FF2B5EF4-FFF2-40B4-BE49-F238E27FC236}">
                      <a16:creationId xmlns:a16="http://schemas.microsoft.com/office/drawing/2014/main" id="{331D9A6A-A044-8F8C-EA07-DB71DD0553DC}"/>
                    </a:ext>
                  </a:extLst>
                </p:cNvPr>
                <p:cNvPicPr/>
                <p:nvPr/>
              </p:nvPicPr>
              <p:blipFill>
                <a:blip r:embed="rId5"/>
                <a:stretch>
                  <a:fillRect/>
                </a:stretch>
              </p:blipFill>
              <p:spPr>
                <a:xfrm>
                  <a:off x="991267" y="4439722"/>
                  <a:ext cx="124200" cy="847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Entrada de lápiz 8">
                  <a:extLst>
                    <a:ext uri="{FF2B5EF4-FFF2-40B4-BE49-F238E27FC236}">
                      <a16:creationId xmlns:a16="http://schemas.microsoft.com/office/drawing/2014/main" id="{3EA9813F-E6FA-33A7-FC3F-A4F09A7D4F54}"/>
                    </a:ext>
                  </a:extLst>
                </p14:cNvPr>
                <p14:cNvContentPartPr/>
                <p14:nvPr/>
              </p14:nvContentPartPr>
              <p14:xfrm>
                <a:off x="1065067" y="4433242"/>
                <a:ext cx="4070520" cy="966960"/>
              </p14:xfrm>
            </p:contentPart>
          </mc:Choice>
          <mc:Fallback>
            <p:pic>
              <p:nvPicPr>
                <p:cNvPr id="9" name="Entrada de lápiz 8">
                  <a:extLst>
                    <a:ext uri="{FF2B5EF4-FFF2-40B4-BE49-F238E27FC236}">
                      <a16:creationId xmlns:a16="http://schemas.microsoft.com/office/drawing/2014/main" id="{3EA9813F-E6FA-33A7-FC3F-A4F09A7D4F54}"/>
                    </a:ext>
                  </a:extLst>
                </p:cNvPr>
                <p:cNvPicPr/>
                <p:nvPr/>
              </p:nvPicPr>
              <p:blipFill>
                <a:blip r:embed="rId7"/>
                <a:stretch>
                  <a:fillRect/>
                </a:stretch>
              </p:blipFill>
              <p:spPr>
                <a:xfrm>
                  <a:off x="1056427" y="4424602"/>
                  <a:ext cx="4088160" cy="984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Entrada de lápiz 9">
                  <a:extLst>
                    <a:ext uri="{FF2B5EF4-FFF2-40B4-BE49-F238E27FC236}">
                      <a16:creationId xmlns:a16="http://schemas.microsoft.com/office/drawing/2014/main" id="{1AE0FEA1-EF73-26FB-E9F4-2811844201EA}"/>
                    </a:ext>
                  </a:extLst>
                </p14:cNvPr>
                <p14:cNvContentPartPr/>
                <p14:nvPr/>
              </p14:nvContentPartPr>
              <p14:xfrm>
                <a:off x="1216267" y="5183842"/>
                <a:ext cx="3714120" cy="154800"/>
              </p14:xfrm>
            </p:contentPart>
          </mc:Choice>
          <mc:Fallback>
            <p:pic>
              <p:nvPicPr>
                <p:cNvPr id="10" name="Entrada de lápiz 9">
                  <a:extLst>
                    <a:ext uri="{FF2B5EF4-FFF2-40B4-BE49-F238E27FC236}">
                      <a16:creationId xmlns:a16="http://schemas.microsoft.com/office/drawing/2014/main" id="{1AE0FEA1-EF73-26FB-E9F4-2811844201EA}"/>
                    </a:ext>
                  </a:extLst>
                </p:cNvPr>
                <p:cNvPicPr/>
                <p:nvPr/>
              </p:nvPicPr>
              <p:blipFill>
                <a:blip r:embed="rId9"/>
                <a:stretch>
                  <a:fillRect/>
                </a:stretch>
              </p:blipFill>
              <p:spPr>
                <a:xfrm>
                  <a:off x="1207267" y="5174842"/>
                  <a:ext cx="3731760" cy="172440"/>
                </a:xfrm>
                <a:prstGeom prst="rect">
                  <a:avLst/>
                </a:prstGeom>
              </p:spPr>
            </p:pic>
          </mc:Fallback>
        </mc:AlternateContent>
      </p:grpSp>
    </p:spTree>
    <p:extLst>
      <p:ext uri="{BB962C8B-B14F-4D97-AF65-F5344CB8AC3E}">
        <p14:creationId xmlns:p14="http://schemas.microsoft.com/office/powerpoint/2010/main" val="768441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6287B-3045-79C3-287F-2017BD4966C9}"/>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95FF56D1-103D-500F-0ED8-64C8A57796C7}"/>
              </a:ext>
            </a:extLst>
          </p:cNvPr>
          <p:cNvPicPr>
            <a:picLocks noChangeAspect="1"/>
          </p:cNvPicPr>
          <p:nvPr/>
        </p:nvPicPr>
        <p:blipFill>
          <a:blip r:embed="rId3"/>
          <a:stretch>
            <a:fillRect/>
          </a:stretch>
        </p:blipFill>
        <p:spPr>
          <a:xfrm>
            <a:off x="226578" y="161926"/>
            <a:ext cx="3568808" cy="1215938"/>
          </a:xfrm>
          <a:prstGeom prst="rect">
            <a:avLst/>
          </a:prstGeom>
        </p:spPr>
      </p:pic>
      <p:sp>
        <p:nvSpPr>
          <p:cNvPr id="3" name="CuadroTexto 2">
            <a:extLst>
              <a:ext uri="{FF2B5EF4-FFF2-40B4-BE49-F238E27FC236}">
                <a16:creationId xmlns:a16="http://schemas.microsoft.com/office/drawing/2014/main" id="{734B4E24-F5C9-21B9-DE77-821EF7CB502E}"/>
              </a:ext>
            </a:extLst>
          </p:cNvPr>
          <p:cNvSpPr txBox="1"/>
          <p:nvPr/>
        </p:nvSpPr>
        <p:spPr>
          <a:xfrm>
            <a:off x="1290181" y="1432284"/>
            <a:ext cx="9745249" cy="4848571"/>
          </a:xfrm>
          <a:prstGeom prst="rect">
            <a:avLst/>
          </a:prstGeom>
          <a:noFill/>
        </p:spPr>
        <p:txBody>
          <a:bodyPr wrap="square">
            <a:spAutoFit/>
          </a:bodyPr>
          <a:lstStyle/>
          <a:p>
            <a:pPr marL="6350" marR="149225" indent="-6350" algn="just">
              <a:lnSpc>
                <a:spcPct val="104000"/>
              </a:lnSpc>
              <a:spcAft>
                <a:spcPts val="25"/>
              </a:spcAft>
              <a:buNone/>
            </a:pPr>
            <a:r>
              <a:rPr lang="es-CL" sz="2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Hay muchas maneras de modificar el sonido producido por una cuerda de un instrumento musical. Al golpear con un lápiz suavemente la cuerda de una guitarra, ella produce un sonido.  ¿En qué se diferencia ese sonido del que se oye al hacerlo con un poco más de violencia? </a:t>
            </a:r>
          </a:p>
          <a:p>
            <a:pPr lvl="0" algn="just" fontAlgn="base">
              <a:lnSpc>
                <a:spcPct val="104000"/>
              </a:lnSpc>
              <a:spcAft>
                <a:spcPts val="25"/>
              </a:spcAft>
              <a:buClr>
                <a:srgbClr val="000000"/>
              </a:buClr>
              <a:buSzPts val="1200"/>
            </a:pPr>
            <a:r>
              <a:rPr lang="es-CL" sz="28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a) En el tono. </a:t>
            </a:r>
          </a:p>
          <a:p>
            <a:pPr lvl="0" algn="just" fontAlgn="base">
              <a:lnSpc>
                <a:spcPct val="104000"/>
              </a:lnSpc>
              <a:spcAft>
                <a:spcPts val="25"/>
              </a:spcAft>
              <a:buClr>
                <a:srgbClr val="000000"/>
              </a:buClr>
              <a:buSzPts val="1200"/>
            </a:pPr>
            <a:r>
              <a:rPr lang="es-CL" sz="28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b) En el timbre. </a:t>
            </a:r>
          </a:p>
          <a:p>
            <a:pPr lvl="0" algn="just" fontAlgn="base">
              <a:lnSpc>
                <a:spcPct val="104000"/>
              </a:lnSpc>
              <a:spcAft>
                <a:spcPts val="25"/>
              </a:spcAft>
              <a:buClr>
                <a:srgbClr val="000000"/>
              </a:buClr>
              <a:buSzPts val="1200"/>
            </a:pPr>
            <a:r>
              <a:rPr lang="es-CL" sz="28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c) En su intensidad. </a:t>
            </a:r>
          </a:p>
          <a:p>
            <a:pPr lvl="0" algn="just" fontAlgn="base">
              <a:lnSpc>
                <a:spcPct val="104000"/>
              </a:lnSpc>
              <a:spcAft>
                <a:spcPts val="25"/>
              </a:spcAft>
              <a:buClr>
                <a:srgbClr val="000000"/>
              </a:buClr>
              <a:buSzPts val="1200"/>
            </a:pPr>
            <a:r>
              <a:rPr lang="es-CL" sz="28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d) En su frecuencia. </a:t>
            </a:r>
          </a:p>
          <a:p>
            <a:pPr lvl="0" algn="just" fontAlgn="base">
              <a:lnSpc>
                <a:spcPct val="104000"/>
              </a:lnSpc>
              <a:spcAft>
                <a:spcPts val="25"/>
              </a:spcAft>
              <a:buClr>
                <a:srgbClr val="000000"/>
              </a:buClr>
              <a:buSzPts val="1200"/>
            </a:pPr>
            <a:r>
              <a:rPr lang="es-CL" sz="28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e) En que viaja más rápido. </a:t>
            </a:r>
          </a:p>
          <a:p>
            <a:pPr marL="29210" indent="-6350" algn="l">
              <a:lnSpc>
                <a:spcPct val="107000"/>
              </a:lnSpc>
              <a:spcAft>
                <a:spcPts val="25"/>
              </a:spcAft>
            </a:pPr>
            <a:r>
              <a:rPr lang="es-CL" sz="1800" kern="100" dirty="0">
                <a:solidFill>
                  <a:srgbClr val="000000"/>
                </a:solidFill>
                <a:effectLst/>
                <a:latin typeface="Arial" panose="020B0604020202020204" pitchFamily="34" charset="0"/>
                <a:ea typeface="Arial" panose="020B0604020202020204" pitchFamily="34" charset="0"/>
              </a:rPr>
              <a:t> </a:t>
            </a:r>
          </a:p>
        </p:txBody>
      </p:sp>
      <mc:AlternateContent xmlns:mc="http://schemas.openxmlformats.org/markup-compatibility/2006" xmlns:p14="http://schemas.microsoft.com/office/powerpoint/2010/main">
        <mc:Choice Requires="p14">
          <p:contentPart p14:bwMode="auto" r:id="rId4">
            <p14:nvContentPartPr>
              <p14:cNvPr id="2" name="Entrada de lápiz 1">
                <a:extLst>
                  <a:ext uri="{FF2B5EF4-FFF2-40B4-BE49-F238E27FC236}">
                    <a16:creationId xmlns:a16="http://schemas.microsoft.com/office/drawing/2014/main" id="{5CAC33D4-6968-BB6F-F5E6-8DD2D9809FED}"/>
                  </a:ext>
                </a:extLst>
              </p14:cNvPr>
              <p14:cNvContentPartPr/>
              <p14:nvPr/>
            </p14:nvContentPartPr>
            <p14:xfrm>
              <a:off x="4293720" y="4467600"/>
              <a:ext cx="754200" cy="316800"/>
            </p14:xfrm>
          </p:contentPart>
        </mc:Choice>
        <mc:Fallback xmlns="">
          <p:pic>
            <p:nvPicPr>
              <p:cNvPr id="2" name="Entrada de lápiz 1">
                <a:extLst>
                  <a:ext uri="{FF2B5EF4-FFF2-40B4-BE49-F238E27FC236}">
                    <a16:creationId xmlns:a16="http://schemas.microsoft.com/office/drawing/2014/main" id="{5CAC33D4-6968-BB6F-F5E6-8DD2D9809FED}"/>
                  </a:ext>
                </a:extLst>
              </p:cNvPr>
              <p:cNvPicPr/>
              <p:nvPr/>
            </p:nvPicPr>
            <p:blipFill>
              <a:blip r:embed="rId5"/>
              <a:stretch>
                <a:fillRect/>
              </a:stretch>
            </p:blipFill>
            <p:spPr>
              <a:xfrm>
                <a:off x="4284360" y="4458240"/>
                <a:ext cx="772920" cy="335520"/>
              </a:xfrm>
              <a:prstGeom prst="rect">
                <a:avLst/>
              </a:prstGeom>
            </p:spPr>
          </p:pic>
        </mc:Fallback>
      </mc:AlternateContent>
    </p:spTree>
    <p:extLst>
      <p:ext uri="{BB962C8B-B14F-4D97-AF65-F5344CB8AC3E}">
        <p14:creationId xmlns:p14="http://schemas.microsoft.com/office/powerpoint/2010/main" val="1402002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8F17A-47DA-C416-D1B4-B069C53F4C8A}"/>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CECA5A57-6286-EBBF-B244-AD1403808BA0}"/>
              </a:ext>
            </a:extLst>
          </p:cNvPr>
          <p:cNvPicPr>
            <a:picLocks noChangeAspect="1"/>
          </p:cNvPicPr>
          <p:nvPr/>
        </p:nvPicPr>
        <p:blipFill>
          <a:blip r:embed="rId3"/>
          <a:stretch>
            <a:fillRect/>
          </a:stretch>
        </p:blipFill>
        <p:spPr>
          <a:xfrm>
            <a:off x="226578" y="161926"/>
            <a:ext cx="3568808" cy="1215938"/>
          </a:xfrm>
          <a:prstGeom prst="rect">
            <a:avLst/>
          </a:prstGeom>
        </p:spPr>
      </p:pic>
      <p:sp>
        <p:nvSpPr>
          <p:cNvPr id="4" name="CuadroTexto 3">
            <a:extLst>
              <a:ext uri="{FF2B5EF4-FFF2-40B4-BE49-F238E27FC236}">
                <a16:creationId xmlns:a16="http://schemas.microsoft.com/office/drawing/2014/main" id="{FD8C9508-67EA-5202-FB42-CD3678712ABC}"/>
              </a:ext>
            </a:extLst>
          </p:cNvPr>
          <p:cNvSpPr txBox="1"/>
          <p:nvPr/>
        </p:nvSpPr>
        <p:spPr>
          <a:xfrm>
            <a:off x="1014608" y="1523062"/>
            <a:ext cx="10484285" cy="3145476"/>
          </a:xfrm>
          <a:prstGeom prst="rect">
            <a:avLst/>
          </a:prstGeom>
          <a:noFill/>
        </p:spPr>
        <p:txBody>
          <a:bodyPr wrap="square">
            <a:spAutoFit/>
          </a:bodyPr>
          <a:lstStyle/>
          <a:p>
            <a:pPr marL="6350" indent="-6350" algn="just">
              <a:lnSpc>
                <a:spcPct val="104000"/>
              </a:lnSpc>
              <a:spcAft>
                <a:spcPts val="25"/>
              </a:spcAft>
              <a:buNone/>
            </a:pPr>
            <a:r>
              <a:rPr lang="es-CL" sz="3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reflexión de una onda se produce cuando: </a:t>
            </a:r>
          </a:p>
          <a:p>
            <a:pPr lvl="0" algn="just" fontAlgn="base">
              <a:lnSpc>
                <a:spcPct val="104000"/>
              </a:lnSpc>
              <a:spcAft>
                <a:spcPts val="25"/>
              </a:spcAft>
              <a:buClr>
                <a:srgbClr val="000000"/>
              </a:buClr>
              <a:buSzPts val="1200"/>
            </a:pP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a) Se encuentra en su trayectoria con un medio menos denso </a:t>
            </a:r>
          </a:p>
          <a:p>
            <a:pPr lvl="0" algn="just" fontAlgn="base">
              <a:lnSpc>
                <a:spcPct val="104000"/>
              </a:lnSpc>
              <a:spcAft>
                <a:spcPts val="25"/>
              </a:spcAft>
              <a:buClr>
                <a:srgbClr val="000000"/>
              </a:buClr>
              <a:buSzPts val="1200"/>
            </a:pP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b) Se encuentra en su trayectoria con un medio denso. </a:t>
            </a:r>
          </a:p>
          <a:p>
            <a:pPr lvl="0" algn="just" fontAlgn="base">
              <a:lnSpc>
                <a:spcPct val="104000"/>
              </a:lnSpc>
              <a:spcAft>
                <a:spcPts val="25"/>
              </a:spcAft>
              <a:buClr>
                <a:srgbClr val="000000"/>
              </a:buClr>
              <a:buSzPts val="1200"/>
            </a:pP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c) Pasa de un medio a otro. </a:t>
            </a:r>
          </a:p>
          <a:p>
            <a:pPr lvl="0" algn="just" fontAlgn="base">
              <a:lnSpc>
                <a:spcPct val="104000"/>
              </a:lnSpc>
              <a:spcAft>
                <a:spcPts val="25"/>
              </a:spcAft>
              <a:buClr>
                <a:srgbClr val="000000"/>
              </a:buClr>
              <a:buSzPts val="1200"/>
            </a:pP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d) Pasa al </a:t>
            </a:r>
            <a:r>
              <a:rPr lang="es-CL" sz="3200" u="none" strike="noStrike" kern="100" dirty="0" err="1">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vacio</a:t>
            </a: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a:t>
            </a:r>
          </a:p>
          <a:p>
            <a:pPr lvl="0" algn="just" fontAlgn="base">
              <a:lnSpc>
                <a:spcPct val="104000"/>
              </a:lnSpc>
              <a:spcAft>
                <a:spcPts val="25"/>
              </a:spcAft>
              <a:buClr>
                <a:srgbClr val="000000"/>
              </a:buClr>
              <a:buSzPts val="1200"/>
            </a:pP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e) Ninguna de las anteriores </a:t>
            </a:r>
          </a:p>
        </p:txBody>
      </p:sp>
      <mc:AlternateContent xmlns:mc="http://schemas.openxmlformats.org/markup-compatibility/2006">
        <mc:Choice xmlns:p14="http://schemas.microsoft.com/office/powerpoint/2010/main" Requires="p14">
          <p:contentPart p14:bwMode="auto" r:id="rId4">
            <p14:nvContentPartPr>
              <p14:cNvPr id="2" name="Entrada de lápiz 1">
                <a:extLst>
                  <a:ext uri="{FF2B5EF4-FFF2-40B4-BE49-F238E27FC236}">
                    <a16:creationId xmlns:a16="http://schemas.microsoft.com/office/drawing/2014/main" id="{EC1FEADA-FE87-C118-76CB-7977A1A266EE}"/>
                  </a:ext>
                </a:extLst>
              </p14:cNvPr>
              <p14:cNvContentPartPr/>
              <p14:nvPr/>
            </p14:nvContentPartPr>
            <p14:xfrm>
              <a:off x="881467" y="2546842"/>
              <a:ext cx="93600" cy="640440"/>
            </p14:xfrm>
          </p:contentPart>
        </mc:Choice>
        <mc:Fallback>
          <p:pic>
            <p:nvPicPr>
              <p:cNvPr id="2" name="Entrada de lápiz 1">
                <a:extLst>
                  <a:ext uri="{FF2B5EF4-FFF2-40B4-BE49-F238E27FC236}">
                    <a16:creationId xmlns:a16="http://schemas.microsoft.com/office/drawing/2014/main" id="{EC1FEADA-FE87-C118-76CB-7977A1A266EE}"/>
                  </a:ext>
                </a:extLst>
              </p:cNvPr>
              <p:cNvPicPr/>
              <p:nvPr/>
            </p:nvPicPr>
            <p:blipFill>
              <a:blip r:embed="rId5"/>
              <a:stretch>
                <a:fillRect/>
              </a:stretch>
            </p:blipFill>
            <p:spPr>
              <a:xfrm>
                <a:off x="872467" y="2538202"/>
                <a:ext cx="111240" cy="658080"/>
              </a:xfrm>
              <a:prstGeom prst="rect">
                <a:avLst/>
              </a:prstGeom>
            </p:spPr>
          </p:pic>
        </mc:Fallback>
      </mc:AlternateContent>
      <p:grpSp>
        <p:nvGrpSpPr>
          <p:cNvPr id="12" name="Grupo 11">
            <a:extLst>
              <a:ext uri="{FF2B5EF4-FFF2-40B4-BE49-F238E27FC236}">
                <a16:creationId xmlns:a16="http://schemas.microsoft.com/office/drawing/2014/main" id="{CD508386-F6EE-5650-D7B1-48D32238C794}"/>
              </a:ext>
            </a:extLst>
          </p:cNvPr>
          <p:cNvGrpSpPr/>
          <p:nvPr/>
        </p:nvGrpSpPr>
        <p:grpSpPr>
          <a:xfrm>
            <a:off x="938347" y="2425882"/>
            <a:ext cx="9174240" cy="884520"/>
            <a:chOff x="938347" y="2425882"/>
            <a:chExt cx="9174240" cy="884520"/>
          </a:xfrm>
        </p:grpSpPr>
        <mc:AlternateContent xmlns:mc="http://schemas.openxmlformats.org/markup-compatibility/2006">
          <mc:Choice xmlns:p14="http://schemas.microsoft.com/office/powerpoint/2010/main" Requires="p14">
            <p:contentPart p14:bwMode="auto" r:id="rId6">
              <p14:nvContentPartPr>
                <p14:cNvPr id="9" name="Entrada de lápiz 8">
                  <a:extLst>
                    <a:ext uri="{FF2B5EF4-FFF2-40B4-BE49-F238E27FC236}">
                      <a16:creationId xmlns:a16="http://schemas.microsoft.com/office/drawing/2014/main" id="{6D858188-0FD7-92BF-DA66-BD2C4C7C7B53}"/>
                    </a:ext>
                  </a:extLst>
                </p14:cNvPr>
                <p14:cNvContentPartPr/>
                <p14:nvPr/>
              </p14:nvContentPartPr>
              <p14:xfrm>
                <a:off x="981187" y="2605522"/>
                <a:ext cx="63720" cy="457200"/>
              </p14:xfrm>
            </p:contentPart>
          </mc:Choice>
          <mc:Fallback>
            <p:pic>
              <p:nvPicPr>
                <p:cNvPr id="9" name="Entrada de lápiz 8">
                  <a:extLst>
                    <a:ext uri="{FF2B5EF4-FFF2-40B4-BE49-F238E27FC236}">
                      <a16:creationId xmlns:a16="http://schemas.microsoft.com/office/drawing/2014/main" id="{6D858188-0FD7-92BF-DA66-BD2C4C7C7B53}"/>
                    </a:ext>
                  </a:extLst>
                </p:cNvPr>
                <p:cNvPicPr/>
                <p:nvPr/>
              </p:nvPicPr>
              <p:blipFill>
                <a:blip r:embed="rId7"/>
                <a:stretch>
                  <a:fillRect/>
                </a:stretch>
              </p:blipFill>
              <p:spPr>
                <a:xfrm>
                  <a:off x="972187" y="2596882"/>
                  <a:ext cx="81360" cy="474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Entrada de lápiz 9">
                  <a:extLst>
                    <a:ext uri="{FF2B5EF4-FFF2-40B4-BE49-F238E27FC236}">
                      <a16:creationId xmlns:a16="http://schemas.microsoft.com/office/drawing/2014/main" id="{D3114192-1602-CFA9-A628-16B0A2FE0E21}"/>
                    </a:ext>
                  </a:extLst>
                </p14:cNvPr>
                <p14:cNvContentPartPr/>
                <p14:nvPr/>
              </p14:nvContentPartPr>
              <p14:xfrm>
                <a:off x="990547" y="2628922"/>
                <a:ext cx="1080" cy="360"/>
              </p14:xfrm>
            </p:contentPart>
          </mc:Choice>
          <mc:Fallback>
            <p:pic>
              <p:nvPicPr>
                <p:cNvPr id="10" name="Entrada de lápiz 9">
                  <a:extLst>
                    <a:ext uri="{FF2B5EF4-FFF2-40B4-BE49-F238E27FC236}">
                      <a16:creationId xmlns:a16="http://schemas.microsoft.com/office/drawing/2014/main" id="{D3114192-1602-CFA9-A628-16B0A2FE0E21}"/>
                    </a:ext>
                  </a:extLst>
                </p:cNvPr>
                <p:cNvPicPr/>
                <p:nvPr/>
              </p:nvPicPr>
              <p:blipFill>
                <a:blip r:embed="rId9"/>
                <a:stretch>
                  <a:fillRect/>
                </a:stretch>
              </p:blipFill>
              <p:spPr>
                <a:xfrm>
                  <a:off x="981547" y="2619922"/>
                  <a:ext cx="187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Entrada de lápiz 10">
                  <a:extLst>
                    <a:ext uri="{FF2B5EF4-FFF2-40B4-BE49-F238E27FC236}">
                      <a16:creationId xmlns:a16="http://schemas.microsoft.com/office/drawing/2014/main" id="{C1F21433-A9D3-67C5-A29D-C6534C2A6BAD}"/>
                    </a:ext>
                  </a:extLst>
                </p14:cNvPr>
                <p14:cNvContentPartPr/>
                <p14:nvPr/>
              </p14:nvContentPartPr>
              <p14:xfrm>
                <a:off x="938347" y="2425882"/>
                <a:ext cx="9174240" cy="884520"/>
              </p14:xfrm>
            </p:contentPart>
          </mc:Choice>
          <mc:Fallback>
            <p:pic>
              <p:nvPicPr>
                <p:cNvPr id="11" name="Entrada de lápiz 10">
                  <a:extLst>
                    <a:ext uri="{FF2B5EF4-FFF2-40B4-BE49-F238E27FC236}">
                      <a16:creationId xmlns:a16="http://schemas.microsoft.com/office/drawing/2014/main" id="{C1F21433-A9D3-67C5-A29D-C6534C2A6BAD}"/>
                    </a:ext>
                  </a:extLst>
                </p:cNvPr>
                <p:cNvPicPr/>
                <p:nvPr/>
              </p:nvPicPr>
              <p:blipFill>
                <a:blip r:embed="rId11"/>
                <a:stretch>
                  <a:fillRect/>
                </a:stretch>
              </p:blipFill>
              <p:spPr>
                <a:xfrm>
                  <a:off x="929347" y="2416882"/>
                  <a:ext cx="9191880" cy="902160"/>
                </a:xfrm>
                <a:prstGeom prst="rect">
                  <a:avLst/>
                </a:prstGeom>
              </p:spPr>
            </p:pic>
          </mc:Fallback>
        </mc:AlternateContent>
      </p:grpSp>
    </p:spTree>
    <p:extLst>
      <p:ext uri="{BB962C8B-B14F-4D97-AF65-F5344CB8AC3E}">
        <p14:creationId xmlns:p14="http://schemas.microsoft.com/office/powerpoint/2010/main" val="3548611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6422-23FC-FF3E-2EE7-E9C6236509E4}"/>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65D643E-1B6C-5F78-754A-4CEB6F4EF94F}"/>
              </a:ext>
            </a:extLst>
          </p:cNvPr>
          <p:cNvSpPr txBox="1"/>
          <p:nvPr/>
        </p:nvSpPr>
        <p:spPr>
          <a:xfrm>
            <a:off x="402921" y="375349"/>
            <a:ext cx="10960274" cy="1291379"/>
          </a:xfrm>
          <a:prstGeom prst="rect">
            <a:avLst/>
          </a:prstGeom>
          <a:noFill/>
        </p:spPr>
        <p:txBody>
          <a:bodyPr wrap="square">
            <a:spAutoFit/>
          </a:bodyPr>
          <a:lstStyle/>
          <a:p>
            <a:pPr marL="6350" marR="154940" indent="-6350" algn="just">
              <a:lnSpc>
                <a:spcPct val="104000"/>
              </a:lnSpc>
              <a:spcAft>
                <a:spcPts val="25"/>
              </a:spcAft>
            </a:pPr>
            <a:r>
              <a:rPr lang="es-CL"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 una onda mecánica, como el sonido, vibran las partículas que constituyen el medio por donde se propaga.  La figura representa un pulso longitudinal que se propaga por cierto medio material en el sentido que indica la flecha</a:t>
            </a:r>
            <a:r>
              <a:rPr lang="es-CL" sz="2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pic>
        <p:nvPicPr>
          <p:cNvPr id="6" name="Picture 665">
            <a:extLst>
              <a:ext uri="{FF2B5EF4-FFF2-40B4-BE49-F238E27FC236}">
                <a16:creationId xmlns:a16="http://schemas.microsoft.com/office/drawing/2014/main" id="{E570912E-F4A4-4BFB-0FF0-1E92E133F0AF}"/>
              </a:ext>
            </a:extLst>
          </p:cNvPr>
          <p:cNvPicPr/>
          <p:nvPr/>
        </p:nvPicPr>
        <p:blipFill>
          <a:blip r:embed="rId3"/>
          <a:stretch>
            <a:fillRect/>
          </a:stretch>
        </p:blipFill>
        <p:spPr>
          <a:xfrm>
            <a:off x="1949866" y="1902126"/>
            <a:ext cx="7127310" cy="1010049"/>
          </a:xfrm>
          <a:prstGeom prst="rect">
            <a:avLst/>
          </a:prstGeom>
        </p:spPr>
      </p:pic>
      <p:sp>
        <p:nvSpPr>
          <p:cNvPr id="8" name="CuadroTexto 7">
            <a:extLst>
              <a:ext uri="{FF2B5EF4-FFF2-40B4-BE49-F238E27FC236}">
                <a16:creationId xmlns:a16="http://schemas.microsoft.com/office/drawing/2014/main" id="{A278CFF1-DBD1-3CE7-0481-12FF28D20015}"/>
              </a:ext>
            </a:extLst>
          </p:cNvPr>
          <p:cNvSpPr txBox="1"/>
          <p:nvPr/>
        </p:nvSpPr>
        <p:spPr>
          <a:xfrm rot="10800000" flipV="1">
            <a:off x="728597" y="2968673"/>
            <a:ext cx="11173216" cy="1107996"/>
          </a:xfrm>
          <a:prstGeom prst="rect">
            <a:avLst/>
          </a:prstGeom>
          <a:noFill/>
        </p:spPr>
        <p:txBody>
          <a:bodyPr wrap="square">
            <a:spAutoFit/>
          </a:bodyPr>
          <a:lstStyle/>
          <a:p>
            <a:pPr marL="33655" indent="-6350" algn="just">
              <a:lnSpc>
                <a:spcPct val="132000"/>
              </a:lnSpc>
              <a:spcAft>
                <a:spcPts val="25"/>
              </a:spcAft>
            </a:pPr>
            <a:r>
              <a:rPr lang="es-CL" sz="2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s-CL"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Qué flecha representa mejor la dirección en que vibran los átomos y moléculas del material cuando el pulso pasa por ellas? </a:t>
            </a:r>
          </a:p>
        </p:txBody>
      </p:sp>
      <p:grpSp>
        <p:nvGrpSpPr>
          <p:cNvPr id="9" name="Group 5857">
            <a:extLst>
              <a:ext uri="{FF2B5EF4-FFF2-40B4-BE49-F238E27FC236}">
                <a16:creationId xmlns:a16="http://schemas.microsoft.com/office/drawing/2014/main" id="{D502A365-BF68-386E-529B-0C1B07351FC4}"/>
              </a:ext>
            </a:extLst>
          </p:cNvPr>
          <p:cNvGrpSpPr/>
          <p:nvPr/>
        </p:nvGrpSpPr>
        <p:grpSpPr>
          <a:xfrm>
            <a:off x="2977019" y="4280457"/>
            <a:ext cx="3887243" cy="2196314"/>
            <a:chOff x="0" y="0"/>
            <a:chExt cx="432435" cy="1163954"/>
          </a:xfrm>
        </p:grpSpPr>
        <p:pic>
          <p:nvPicPr>
            <p:cNvPr id="10" name="Picture 737">
              <a:extLst>
                <a:ext uri="{FF2B5EF4-FFF2-40B4-BE49-F238E27FC236}">
                  <a16:creationId xmlns:a16="http://schemas.microsoft.com/office/drawing/2014/main" id="{0F812586-1FD1-6140-2788-1E7DF478EE21}"/>
                </a:ext>
              </a:extLst>
            </p:cNvPr>
            <p:cNvPicPr/>
            <p:nvPr/>
          </p:nvPicPr>
          <p:blipFill>
            <a:blip r:embed="rId4"/>
            <a:stretch>
              <a:fillRect/>
            </a:stretch>
          </p:blipFill>
          <p:spPr>
            <a:xfrm>
              <a:off x="42545" y="0"/>
              <a:ext cx="389890" cy="152400"/>
            </a:xfrm>
            <a:prstGeom prst="rect">
              <a:avLst/>
            </a:prstGeom>
          </p:spPr>
        </p:pic>
        <p:pic>
          <p:nvPicPr>
            <p:cNvPr id="11" name="Picture 743">
              <a:extLst>
                <a:ext uri="{FF2B5EF4-FFF2-40B4-BE49-F238E27FC236}">
                  <a16:creationId xmlns:a16="http://schemas.microsoft.com/office/drawing/2014/main" id="{1F38DA82-886F-CF57-90FF-89ED2E7FA70A}"/>
                </a:ext>
              </a:extLst>
            </p:cNvPr>
            <p:cNvPicPr/>
            <p:nvPr/>
          </p:nvPicPr>
          <p:blipFill>
            <a:blip r:embed="rId5"/>
            <a:stretch>
              <a:fillRect/>
            </a:stretch>
          </p:blipFill>
          <p:spPr>
            <a:xfrm>
              <a:off x="42545" y="153670"/>
              <a:ext cx="104775" cy="304800"/>
            </a:xfrm>
            <a:prstGeom prst="rect">
              <a:avLst/>
            </a:prstGeom>
          </p:spPr>
        </p:pic>
        <p:pic>
          <p:nvPicPr>
            <p:cNvPr id="12" name="Picture 748">
              <a:extLst>
                <a:ext uri="{FF2B5EF4-FFF2-40B4-BE49-F238E27FC236}">
                  <a16:creationId xmlns:a16="http://schemas.microsoft.com/office/drawing/2014/main" id="{F5B776CD-72FB-168B-308A-B9564383BE8E}"/>
                </a:ext>
              </a:extLst>
            </p:cNvPr>
            <p:cNvPicPr/>
            <p:nvPr/>
          </p:nvPicPr>
          <p:blipFill>
            <a:blip r:embed="rId6"/>
            <a:stretch>
              <a:fillRect/>
            </a:stretch>
          </p:blipFill>
          <p:spPr>
            <a:xfrm>
              <a:off x="0" y="458470"/>
              <a:ext cx="333375" cy="250190"/>
            </a:xfrm>
            <a:prstGeom prst="rect">
              <a:avLst/>
            </a:prstGeom>
          </p:spPr>
        </p:pic>
        <p:sp>
          <p:nvSpPr>
            <p:cNvPr id="13" name="Rectangle 749">
              <a:extLst>
                <a:ext uri="{FF2B5EF4-FFF2-40B4-BE49-F238E27FC236}">
                  <a16:creationId xmlns:a16="http://schemas.microsoft.com/office/drawing/2014/main" id="{2E5A10C5-F801-D539-909A-6EDDFF19512F}"/>
                </a:ext>
              </a:extLst>
            </p:cNvPr>
            <p:cNvSpPr/>
            <p:nvPr/>
          </p:nvSpPr>
          <p:spPr>
            <a:xfrm>
              <a:off x="333756" y="571373"/>
              <a:ext cx="56314" cy="226002"/>
            </a:xfrm>
            <a:prstGeom prst="rect">
              <a:avLst/>
            </a:prstGeom>
            <a:ln>
              <a:noFill/>
            </a:ln>
          </p:spPr>
          <p:txBody>
            <a:bodyPr vert="horz" lIns="0" tIns="0" rIns="0" bIns="0" rtlCol="0">
              <a:noAutofit/>
            </a:bodyPr>
            <a:lstStyle/>
            <a:p>
              <a:pPr marL="29210" indent="-6350" algn="l">
                <a:lnSpc>
                  <a:spcPct val="107000"/>
                </a:lnSpc>
                <a:spcAft>
                  <a:spcPts val="800"/>
                </a:spcAft>
              </a:pPr>
              <a:r>
                <a:rPr lang="es-CL" sz="1200" kern="100">
                  <a:solidFill>
                    <a:srgbClr val="000000"/>
                  </a:solidFill>
                  <a:effectLst/>
                  <a:latin typeface="Arial" panose="020B0604020202020204" pitchFamily="34" charset="0"/>
                  <a:ea typeface="Arial" panose="020B0604020202020204" pitchFamily="34" charset="0"/>
                </a:rPr>
                <a:t> </a:t>
              </a:r>
            </a:p>
          </p:txBody>
        </p:sp>
        <p:pic>
          <p:nvPicPr>
            <p:cNvPr id="14" name="Picture 753">
              <a:extLst>
                <a:ext uri="{FF2B5EF4-FFF2-40B4-BE49-F238E27FC236}">
                  <a16:creationId xmlns:a16="http://schemas.microsoft.com/office/drawing/2014/main" id="{636F85B8-625A-EC79-AF54-8FC613CDCDA2}"/>
                </a:ext>
              </a:extLst>
            </p:cNvPr>
            <p:cNvPicPr/>
            <p:nvPr/>
          </p:nvPicPr>
          <p:blipFill>
            <a:blip r:embed="rId7"/>
            <a:stretch>
              <a:fillRect/>
            </a:stretch>
          </p:blipFill>
          <p:spPr>
            <a:xfrm>
              <a:off x="0" y="708660"/>
              <a:ext cx="333375" cy="281940"/>
            </a:xfrm>
            <a:prstGeom prst="rect">
              <a:avLst/>
            </a:prstGeom>
          </p:spPr>
        </p:pic>
        <p:sp>
          <p:nvSpPr>
            <p:cNvPr id="15" name="Rectangle 754">
              <a:extLst>
                <a:ext uri="{FF2B5EF4-FFF2-40B4-BE49-F238E27FC236}">
                  <a16:creationId xmlns:a16="http://schemas.microsoft.com/office/drawing/2014/main" id="{FAA8AD42-D58F-4969-AF2B-271BA496F442}"/>
                </a:ext>
              </a:extLst>
            </p:cNvPr>
            <p:cNvSpPr/>
            <p:nvPr/>
          </p:nvSpPr>
          <p:spPr>
            <a:xfrm>
              <a:off x="333756" y="853312"/>
              <a:ext cx="56314" cy="226002"/>
            </a:xfrm>
            <a:prstGeom prst="rect">
              <a:avLst/>
            </a:prstGeom>
            <a:ln>
              <a:noFill/>
            </a:ln>
          </p:spPr>
          <p:txBody>
            <a:bodyPr vert="horz" lIns="0" tIns="0" rIns="0" bIns="0" rtlCol="0">
              <a:noAutofit/>
            </a:bodyPr>
            <a:lstStyle/>
            <a:p>
              <a:pPr marL="29210" indent="-6350" algn="l">
                <a:lnSpc>
                  <a:spcPct val="107000"/>
                </a:lnSpc>
                <a:spcAft>
                  <a:spcPts val="800"/>
                </a:spcAft>
              </a:pPr>
              <a:r>
                <a:rPr lang="es-CL" sz="1200" kern="100">
                  <a:solidFill>
                    <a:srgbClr val="000000"/>
                  </a:solidFill>
                  <a:effectLst/>
                  <a:latin typeface="Arial" panose="020B0604020202020204" pitchFamily="34" charset="0"/>
                  <a:ea typeface="Arial" panose="020B0604020202020204" pitchFamily="34" charset="0"/>
                </a:rPr>
                <a:t> </a:t>
              </a:r>
            </a:p>
          </p:txBody>
        </p:sp>
        <p:pic>
          <p:nvPicPr>
            <p:cNvPr id="16" name="Picture 759">
              <a:extLst>
                <a:ext uri="{FF2B5EF4-FFF2-40B4-BE49-F238E27FC236}">
                  <a16:creationId xmlns:a16="http://schemas.microsoft.com/office/drawing/2014/main" id="{03D028C8-EEA7-3A20-136F-8222A6D38714}"/>
                </a:ext>
              </a:extLst>
            </p:cNvPr>
            <p:cNvPicPr/>
            <p:nvPr/>
          </p:nvPicPr>
          <p:blipFill>
            <a:blip r:embed="rId8"/>
            <a:stretch>
              <a:fillRect/>
            </a:stretch>
          </p:blipFill>
          <p:spPr>
            <a:xfrm>
              <a:off x="42545" y="1059181"/>
              <a:ext cx="389890" cy="104773"/>
            </a:xfrm>
            <a:prstGeom prst="rect">
              <a:avLst/>
            </a:prstGeom>
          </p:spPr>
        </p:pic>
      </p:grpSp>
      <mc:AlternateContent xmlns:mc="http://schemas.openxmlformats.org/markup-compatibility/2006" xmlns:p14="http://schemas.microsoft.com/office/powerpoint/2010/main">
        <mc:Choice Requires="p14">
          <p:contentPart p14:bwMode="auto" r:id="rId9">
            <p14:nvContentPartPr>
              <p14:cNvPr id="2" name="Entrada de lápiz 1">
                <a:extLst>
                  <a:ext uri="{FF2B5EF4-FFF2-40B4-BE49-F238E27FC236}">
                    <a16:creationId xmlns:a16="http://schemas.microsoft.com/office/drawing/2014/main" id="{430C2F6A-F3D9-E461-CBF1-EC3146CFCD63}"/>
                  </a:ext>
                </a:extLst>
              </p14:cNvPr>
              <p14:cNvContentPartPr/>
              <p14:nvPr/>
            </p14:nvContentPartPr>
            <p14:xfrm>
              <a:off x="4242600" y="4003920"/>
              <a:ext cx="3756600" cy="2405880"/>
            </p14:xfrm>
          </p:contentPart>
        </mc:Choice>
        <mc:Fallback xmlns="">
          <p:pic>
            <p:nvPicPr>
              <p:cNvPr id="2" name="Entrada de lápiz 1">
                <a:extLst>
                  <a:ext uri="{FF2B5EF4-FFF2-40B4-BE49-F238E27FC236}">
                    <a16:creationId xmlns:a16="http://schemas.microsoft.com/office/drawing/2014/main" id="{430C2F6A-F3D9-E461-CBF1-EC3146CFCD63}"/>
                  </a:ext>
                </a:extLst>
              </p:cNvPr>
              <p:cNvPicPr/>
              <p:nvPr/>
            </p:nvPicPr>
            <p:blipFill>
              <a:blip r:embed="rId10"/>
              <a:stretch>
                <a:fillRect/>
              </a:stretch>
            </p:blipFill>
            <p:spPr>
              <a:xfrm>
                <a:off x="4233240" y="3994560"/>
                <a:ext cx="3775320" cy="2424600"/>
              </a:xfrm>
              <a:prstGeom prst="rect">
                <a:avLst/>
              </a:prstGeom>
            </p:spPr>
          </p:pic>
        </mc:Fallback>
      </mc:AlternateContent>
    </p:spTree>
    <p:extLst>
      <p:ext uri="{BB962C8B-B14F-4D97-AF65-F5344CB8AC3E}">
        <p14:creationId xmlns:p14="http://schemas.microsoft.com/office/powerpoint/2010/main" val="2950411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6B2B8-05FF-7D8B-5654-401DCDA70170}"/>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D91E58EE-D166-B177-0B1C-FD2A24F62D8D}"/>
              </a:ext>
            </a:extLst>
          </p:cNvPr>
          <p:cNvPicPr>
            <a:picLocks noChangeAspect="1"/>
          </p:cNvPicPr>
          <p:nvPr/>
        </p:nvPicPr>
        <p:blipFill>
          <a:blip r:embed="rId3"/>
          <a:stretch>
            <a:fillRect/>
          </a:stretch>
        </p:blipFill>
        <p:spPr>
          <a:xfrm>
            <a:off x="226578" y="161926"/>
            <a:ext cx="3568808" cy="1215938"/>
          </a:xfrm>
          <a:prstGeom prst="rect">
            <a:avLst/>
          </a:prstGeom>
        </p:spPr>
      </p:pic>
      <p:sp>
        <p:nvSpPr>
          <p:cNvPr id="3" name="CuadroTexto 2">
            <a:extLst>
              <a:ext uri="{FF2B5EF4-FFF2-40B4-BE49-F238E27FC236}">
                <a16:creationId xmlns:a16="http://schemas.microsoft.com/office/drawing/2014/main" id="{4313C770-257F-6988-3159-24BD62DB83D5}"/>
              </a:ext>
            </a:extLst>
          </p:cNvPr>
          <p:cNvSpPr txBox="1"/>
          <p:nvPr/>
        </p:nvSpPr>
        <p:spPr>
          <a:xfrm>
            <a:off x="926925" y="2011577"/>
            <a:ext cx="10647123" cy="2763898"/>
          </a:xfrm>
          <a:prstGeom prst="rect">
            <a:avLst/>
          </a:prstGeom>
          <a:noFill/>
        </p:spPr>
        <p:txBody>
          <a:bodyPr wrap="square">
            <a:spAutoFit/>
          </a:bodyPr>
          <a:lstStyle/>
          <a:p>
            <a:pPr marL="6350" indent="-6350" algn="just">
              <a:lnSpc>
                <a:spcPct val="104000"/>
              </a:lnSpc>
              <a:spcAft>
                <a:spcPts val="25"/>
              </a:spcAft>
              <a:buNone/>
            </a:pPr>
            <a:r>
              <a:rPr lang="es-CL" sz="1800" kern="100" dirty="0">
                <a:solidFill>
                  <a:srgbClr val="000000"/>
                </a:solidFill>
                <a:effectLst/>
                <a:latin typeface="Arial" panose="020B0604020202020204" pitchFamily="34" charset="0"/>
                <a:ea typeface="Arial" panose="020B0604020202020204" pitchFamily="34" charset="0"/>
              </a:rPr>
              <a:t> </a:t>
            </a:r>
            <a:r>
              <a:rPr lang="es-CL" sz="2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magnitud de la amplitud de una onda se relaciona directamente con: </a:t>
            </a:r>
          </a:p>
          <a:p>
            <a:pPr lvl="0" algn="just" fontAlgn="base">
              <a:lnSpc>
                <a:spcPct val="104000"/>
              </a:lnSpc>
              <a:spcAft>
                <a:spcPts val="25"/>
              </a:spcAft>
              <a:buClr>
                <a:srgbClr val="000000"/>
              </a:buClr>
              <a:buSzPts val="1200"/>
            </a:pPr>
            <a:r>
              <a:rPr lang="es-CL" sz="28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a) La longitud de onda. </a:t>
            </a:r>
          </a:p>
          <a:p>
            <a:pPr lvl="0" algn="just" fontAlgn="base">
              <a:lnSpc>
                <a:spcPct val="104000"/>
              </a:lnSpc>
              <a:spcAft>
                <a:spcPts val="25"/>
              </a:spcAft>
              <a:buClr>
                <a:srgbClr val="000000"/>
              </a:buClr>
              <a:buSzPts val="1200"/>
            </a:pPr>
            <a:r>
              <a:rPr lang="es-CL" sz="28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b) El periodo de una onda. </a:t>
            </a:r>
          </a:p>
          <a:p>
            <a:pPr lvl="0" algn="just" fontAlgn="base">
              <a:lnSpc>
                <a:spcPct val="104000"/>
              </a:lnSpc>
              <a:spcAft>
                <a:spcPts val="25"/>
              </a:spcAft>
              <a:buClr>
                <a:srgbClr val="000000"/>
              </a:buClr>
              <a:buSzPts val="1200"/>
            </a:pPr>
            <a:r>
              <a:rPr lang="es-CL" sz="28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c) La frecuencia de una onda. </a:t>
            </a:r>
          </a:p>
          <a:p>
            <a:pPr lvl="0" algn="just" fontAlgn="base">
              <a:lnSpc>
                <a:spcPct val="104000"/>
              </a:lnSpc>
              <a:spcAft>
                <a:spcPts val="25"/>
              </a:spcAft>
              <a:buClr>
                <a:srgbClr val="000000"/>
              </a:buClr>
              <a:buSzPts val="1200"/>
            </a:pPr>
            <a:r>
              <a:rPr lang="es-CL" sz="28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d) La velocidad de una onda. </a:t>
            </a:r>
          </a:p>
          <a:p>
            <a:pPr lvl="0" algn="just" fontAlgn="base">
              <a:lnSpc>
                <a:spcPct val="104000"/>
              </a:lnSpc>
              <a:spcAft>
                <a:spcPts val="25"/>
              </a:spcAft>
              <a:buClr>
                <a:srgbClr val="000000"/>
              </a:buClr>
              <a:buSzPts val="1200"/>
            </a:pPr>
            <a:r>
              <a:rPr lang="es-CL" sz="28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e) La cantidad de energía transportada. </a:t>
            </a:r>
          </a:p>
        </p:txBody>
      </p:sp>
      <mc:AlternateContent xmlns:mc="http://schemas.openxmlformats.org/markup-compatibility/2006" xmlns:p14="http://schemas.microsoft.com/office/powerpoint/2010/main">
        <mc:Choice Requires="p14">
          <p:contentPart p14:bwMode="auto" r:id="rId4">
            <p14:nvContentPartPr>
              <p14:cNvPr id="2" name="Entrada de lápiz 1">
                <a:extLst>
                  <a:ext uri="{FF2B5EF4-FFF2-40B4-BE49-F238E27FC236}">
                    <a16:creationId xmlns:a16="http://schemas.microsoft.com/office/drawing/2014/main" id="{5C6503F2-F6B6-54AA-7D90-33A48B08D40E}"/>
                  </a:ext>
                </a:extLst>
              </p14:cNvPr>
              <p14:cNvContentPartPr/>
              <p14:nvPr/>
            </p14:nvContentPartPr>
            <p14:xfrm>
              <a:off x="6772680" y="4124880"/>
              <a:ext cx="968400" cy="518040"/>
            </p14:xfrm>
          </p:contentPart>
        </mc:Choice>
        <mc:Fallback xmlns="">
          <p:pic>
            <p:nvPicPr>
              <p:cNvPr id="2" name="Entrada de lápiz 1">
                <a:extLst>
                  <a:ext uri="{FF2B5EF4-FFF2-40B4-BE49-F238E27FC236}">
                    <a16:creationId xmlns:a16="http://schemas.microsoft.com/office/drawing/2014/main" id="{5C6503F2-F6B6-54AA-7D90-33A48B08D40E}"/>
                  </a:ext>
                </a:extLst>
              </p:cNvPr>
              <p:cNvPicPr/>
              <p:nvPr/>
            </p:nvPicPr>
            <p:blipFill>
              <a:blip r:embed="rId5"/>
              <a:stretch>
                <a:fillRect/>
              </a:stretch>
            </p:blipFill>
            <p:spPr>
              <a:xfrm>
                <a:off x="6763320" y="4115520"/>
                <a:ext cx="987120" cy="536760"/>
              </a:xfrm>
              <a:prstGeom prst="rect">
                <a:avLst/>
              </a:prstGeom>
            </p:spPr>
          </p:pic>
        </mc:Fallback>
      </mc:AlternateContent>
    </p:spTree>
    <p:extLst>
      <p:ext uri="{BB962C8B-B14F-4D97-AF65-F5344CB8AC3E}">
        <p14:creationId xmlns:p14="http://schemas.microsoft.com/office/powerpoint/2010/main" val="1207031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532DD-653C-1E97-C02B-EEC115DB12FB}"/>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0EA357A7-A56A-BEAF-1F6F-C38B1CCE1805}"/>
              </a:ext>
            </a:extLst>
          </p:cNvPr>
          <p:cNvPicPr>
            <a:picLocks noChangeAspect="1"/>
          </p:cNvPicPr>
          <p:nvPr/>
        </p:nvPicPr>
        <p:blipFill>
          <a:blip r:embed="rId3"/>
          <a:stretch>
            <a:fillRect/>
          </a:stretch>
        </p:blipFill>
        <p:spPr>
          <a:xfrm>
            <a:off x="226578" y="161926"/>
            <a:ext cx="3568808" cy="1215938"/>
          </a:xfrm>
          <a:prstGeom prst="rect">
            <a:avLst/>
          </a:prstGeom>
        </p:spPr>
      </p:pic>
      <p:sp>
        <p:nvSpPr>
          <p:cNvPr id="4" name="CuadroTexto 3">
            <a:extLst>
              <a:ext uri="{FF2B5EF4-FFF2-40B4-BE49-F238E27FC236}">
                <a16:creationId xmlns:a16="http://schemas.microsoft.com/office/drawing/2014/main" id="{A299B9ED-89A4-0325-1AE7-8DF3D33CA87F}"/>
              </a:ext>
            </a:extLst>
          </p:cNvPr>
          <p:cNvSpPr txBox="1"/>
          <p:nvPr/>
        </p:nvSpPr>
        <p:spPr>
          <a:xfrm>
            <a:off x="688931" y="1719318"/>
            <a:ext cx="10835013" cy="3660169"/>
          </a:xfrm>
          <a:prstGeom prst="rect">
            <a:avLst/>
          </a:prstGeom>
          <a:noFill/>
        </p:spPr>
        <p:txBody>
          <a:bodyPr wrap="square">
            <a:spAutoFit/>
          </a:bodyPr>
          <a:lstStyle/>
          <a:p>
            <a:pPr marL="6350" marR="156210" indent="-6350" algn="just">
              <a:lnSpc>
                <a:spcPct val="104000"/>
              </a:lnSpc>
              <a:spcAft>
                <a:spcPts val="25"/>
              </a:spcAft>
              <a:buNone/>
            </a:pPr>
            <a:r>
              <a:rPr lang="es-CL" sz="2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 joven al mueve con su mano regularmente de arriba hacia abajo el extremo de una cuerda larga, generando onda periódica. Si aumenta al triple solo la frecuencia con que la agita, entonces su longitud de onda. </a:t>
            </a:r>
          </a:p>
          <a:p>
            <a:pPr lvl="0" algn="just" fontAlgn="base">
              <a:lnSpc>
                <a:spcPct val="104000"/>
              </a:lnSpc>
              <a:spcAft>
                <a:spcPts val="25"/>
              </a:spcAft>
              <a:buClr>
                <a:srgbClr val="000000"/>
              </a:buClr>
              <a:buSzPts val="1200"/>
            </a:pPr>
            <a:r>
              <a:rPr lang="es-CL" sz="28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a) Se reduce a la tercera parte. </a:t>
            </a:r>
          </a:p>
          <a:p>
            <a:pPr lvl="0" algn="just" fontAlgn="base">
              <a:lnSpc>
                <a:spcPct val="104000"/>
              </a:lnSpc>
              <a:spcAft>
                <a:spcPts val="25"/>
              </a:spcAft>
              <a:buClr>
                <a:srgbClr val="000000"/>
              </a:buClr>
              <a:buSzPts val="1200"/>
            </a:pPr>
            <a:r>
              <a:rPr lang="es-CL" sz="28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b) Se reduce a la sexta parte. </a:t>
            </a:r>
          </a:p>
          <a:p>
            <a:pPr lvl="0" algn="just" fontAlgn="base">
              <a:lnSpc>
                <a:spcPct val="104000"/>
              </a:lnSpc>
              <a:spcAft>
                <a:spcPts val="25"/>
              </a:spcAft>
              <a:buClr>
                <a:srgbClr val="000000"/>
              </a:buClr>
              <a:buSzPts val="1200"/>
            </a:pPr>
            <a:r>
              <a:rPr lang="es-CL" sz="28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c) Aumenta el triple. </a:t>
            </a:r>
          </a:p>
          <a:p>
            <a:pPr lvl="0" algn="just" fontAlgn="base">
              <a:lnSpc>
                <a:spcPct val="104000"/>
              </a:lnSpc>
              <a:spcAft>
                <a:spcPts val="25"/>
              </a:spcAft>
              <a:buClr>
                <a:srgbClr val="000000"/>
              </a:buClr>
              <a:buSzPts val="1200"/>
            </a:pPr>
            <a:r>
              <a:rPr lang="es-CL" sz="28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d) Aumenta seis veces. </a:t>
            </a:r>
          </a:p>
          <a:p>
            <a:pPr>
              <a:buNone/>
            </a:pPr>
            <a:r>
              <a:rPr lang="es-C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 Falta información</a:t>
            </a:r>
            <a:endParaRPr lang="es-CL" sz="2800" dirty="0">
              <a:latin typeface="Calibri" panose="020F0502020204030204" pitchFamily="34" charset="0"/>
              <a:ea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4">
            <p14:nvContentPartPr>
              <p14:cNvPr id="2" name="Entrada de lápiz 1">
                <a:extLst>
                  <a:ext uri="{FF2B5EF4-FFF2-40B4-BE49-F238E27FC236}">
                    <a16:creationId xmlns:a16="http://schemas.microsoft.com/office/drawing/2014/main" id="{80B3F4B5-1E99-B5E4-E79C-CBC4A59A71AD}"/>
                  </a:ext>
                </a:extLst>
              </p14:cNvPr>
              <p14:cNvContentPartPr/>
              <p14:nvPr/>
            </p14:nvContentPartPr>
            <p14:xfrm>
              <a:off x="5331240" y="3062520"/>
              <a:ext cx="5622840" cy="1771200"/>
            </p14:xfrm>
          </p:contentPart>
        </mc:Choice>
        <mc:Fallback xmlns="">
          <p:pic>
            <p:nvPicPr>
              <p:cNvPr id="2" name="Entrada de lápiz 1">
                <a:extLst>
                  <a:ext uri="{FF2B5EF4-FFF2-40B4-BE49-F238E27FC236}">
                    <a16:creationId xmlns:a16="http://schemas.microsoft.com/office/drawing/2014/main" id="{80B3F4B5-1E99-B5E4-E79C-CBC4A59A71AD}"/>
                  </a:ext>
                </a:extLst>
              </p:cNvPr>
              <p:cNvPicPr/>
              <p:nvPr/>
            </p:nvPicPr>
            <p:blipFill>
              <a:blip r:embed="rId5"/>
              <a:stretch>
                <a:fillRect/>
              </a:stretch>
            </p:blipFill>
            <p:spPr>
              <a:xfrm>
                <a:off x="5321880" y="3053160"/>
                <a:ext cx="5641560" cy="1789920"/>
              </a:xfrm>
              <a:prstGeom prst="rect">
                <a:avLst/>
              </a:prstGeom>
            </p:spPr>
          </p:pic>
        </mc:Fallback>
      </mc:AlternateContent>
    </p:spTree>
    <p:extLst>
      <p:ext uri="{BB962C8B-B14F-4D97-AF65-F5344CB8AC3E}">
        <p14:creationId xmlns:p14="http://schemas.microsoft.com/office/powerpoint/2010/main" val="1433646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F3DFA-B80C-62D0-56E3-BA19B12D7521}"/>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0B2C6820-4E37-132D-5771-B56EC4AC7AB6}"/>
              </a:ext>
            </a:extLst>
          </p:cNvPr>
          <p:cNvPicPr>
            <a:picLocks noChangeAspect="1"/>
          </p:cNvPicPr>
          <p:nvPr/>
        </p:nvPicPr>
        <p:blipFill>
          <a:blip r:embed="rId3"/>
          <a:stretch>
            <a:fillRect/>
          </a:stretch>
        </p:blipFill>
        <p:spPr>
          <a:xfrm>
            <a:off x="226578" y="161926"/>
            <a:ext cx="3568808" cy="1215938"/>
          </a:xfrm>
          <a:prstGeom prst="rect">
            <a:avLst/>
          </a:prstGeom>
        </p:spPr>
      </p:pic>
      <p:sp>
        <p:nvSpPr>
          <p:cNvPr id="3" name="CuadroTexto 2">
            <a:extLst>
              <a:ext uri="{FF2B5EF4-FFF2-40B4-BE49-F238E27FC236}">
                <a16:creationId xmlns:a16="http://schemas.microsoft.com/office/drawing/2014/main" id="{71C2CCE6-9FD4-148D-DB9F-343F665E4336}"/>
              </a:ext>
            </a:extLst>
          </p:cNvPr>
          <p:cNvSpPr txBox="1"/>
          <p:nvPr/>
        </p:nvSpPr>
        <p:spPr>
          <a:xfrm>
            <a:off x="791227" y="1101984"/>
            <a:ext cx="10609545" cy="1229824"/>
          </a:xfrm>
          <a:prstGeom prst="rect">
            <a:avLst/>
          </a:prstGeom>
          <a:noFill/>
        </p:spPr>
        <p:txBody>
          <a:bodyPr wrap="square">
            <a:spAutoFit/>
          </a:bodyPr>
          <a:lstStyle/>
          <a:p>
            <a:pPr marL="6350" marR="130175" indent="-6350" algn="just">
              <a:lnSpc>
                <a:spcPct val="104000"/>
              </a:lnSpc>
              <a:spcAft>
                <a:spcPts val="25"/>
              </a:spcAft>
            </a:pPr>
            <a:r>
              <a:rPr lang="es-CL"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figura  muestra una cuerda en la que se han generado ondas en su extremo izquierdo que al  reflejarse  en el extremo derecho que está fijo se produce el siguiente esquema, de ella  podemos señalar que corresponde a: </a:t>
            </a:r>
          </a:p>
        </p:txBody>
      </p:sp>
      <p:pic>
        <p:nvPicPr>
          <p:cNvPr id="6" name="Picture 833">
            <a:extLst>
              <a:ext uri="{FF2B5EF4-FFF2-40B4-BE49-F238E27FC236}">
                <a16:creationId xmlns:a16="http://schemas.microsoft.com/office/drawing/2014/main" id="{AF97377D-DC49-70CC-0F28-F92C298DC5C4}"/>
              </a:ext>
            </a:extLst>
          </p:cNvPr>
          <p:cNvPicPr/>
          <p:nvPr/>
        </p:nvPicPr>
        <p:blipFill>
          <a:blip r:embed="rId4"/>
          <a:stretch>
            <a:fillRect/>
          </a:stretch>
        </p:blipFill>
        <p:spPr>
          <a:xfrm>
            <a:off x="2542784" y="2317922"/>
            <a:ext cx="5411243" cy="882824"/>
          </a:xfrm>
          <a:prstGeom prst="rect">
            <a:avLst/>
          </a:prstGeom>
        </p:spPr>
      </p:pic>
      <p:sp>
        <p:nvSpPr>
          <p:cNvPr id="8" name="CuadroTexto 7">
            <a:extLst>
              <a:ext uri="{FF2B5EF4-FFF2-40B4-BE49-F238E27FC236}">
                <a16:creationId xmlns:a16="http://schemas.microsoft.com/office/drawing/2014/main" id="{49EB809E-9B19-E348-2D26-7191053A1CFD}"/>
              </a:ext>
            </a:extLst>
          </p:cNvPr>
          <p:cNvSpPr txBox="1"/>
          <p:nvPr/>
        </p:nvSpPr>
        <p:spPr>
          <a:xfrm>
            <a:off x="891435" y="3271866"/>
            <a:ext cx="9292225" cy="3534301"/>
          </a:xfrm>
          <a:prstGeom prst="rect">
            <a:avLst/>
          </a:prstGeom>
          <a:noFill/>
        </p:spPr>
        <p:txBody>
          <a:bodyPr wrap="square">
            <a:spAutoFit/>
          </a:bodyPr>
          <a:lstStyle/>
          <a:p>
            <a:pPr marL="6350" marR="3945890" indent="-6350" algn="just">
              <a:lnSpc>
                <a:spcPct val="104000"/>
              </a:lnSpc>
              <a:spcAft>
                <a:spcPts val="25"/>
              </a:spcAft>
              <a:buNone/>
            </a:pPr>
            <a:r>
              <a:rPr lang="es-CL" sz="20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 </a:t>
            </a:r>
            <a:r>
              <a:rPr lang="es-CL"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Una onda  estacionaria </a:t>
            </a:r>
          </a:p>
          <a:p>
            <a:pPr marL="6350" marR="3945890" indent="-6350" algn="just">
              <a:lnSpc>
                <a:spcPct val="104000"/>
              </a:lnSpc>
              <a:spcAft>
                <a:spcPts val="25"/>
              </a:spcAft>
              <a:buNone/>
            </a:pPr>
            <a:r>
              <a:rPr lang="es-CL"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II.- Una onda periódica. </a:t>
            </a:r>
          </a:p>
          <a:p>
            <a:pPr marL="6350" indent="-6350" algn="just">
              <a:lnSpc>
                <a:spcPct val="104000"/>
              </a:lnSpc>
              <a:spcAft>
                <a:spcPts val="25"/>
              </a:spcAft>
              <a:buNone/>
            </a:pPr>
            <a:r>
              <a:rPr lang="es-CL"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III.- Una onda viajera. </a:t>
            </a:r>
          </a:p>
          <a:p>
            <a:pPr marL="6350" indent="-6350" algn="just">
              <a:lnSpc>
                <a:spcPct val="104000"/>
              </a:lnSpc>
              <a:spcAft>
                <a:spcPts val="25"/>
              </a:spcAft>
              <a:buNone/>
            </a:pPr>
            <a:r>
              <a:rPr lang="es-CL"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Es(son) correcta(s) </a:t>
            </a:r>
          </a:p>
          <a:p>
            <a:pPr lvl="0" algn="just" fontAlgn="base">
              <a:lnSpc>
                <a:spcPct val="104000"/>
              </a:lnSpc>
              <a:spcAft>
                <a:spcPts val="25"/>
              </a:spcAft>
              <a:buClr>
                <a:srgbClr val="000000"/>
              </a:buClr>
              <a:buSzPts val="1200"/>
            </a:pPr>
            <a:r>
              <a:rPr lang="es-CL" sz="24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a) Solo I. </a:t>
            </a:r>
          </a:p>
          <a:p>
            <a:pPr lvl="0" algn="just" fontAlgn="base">
              <a:lnSpc>
                <a:spcPct val="104000"/>
              </a:lnSpc>
              <a:spcAft>
                <a:spcPts val="25"/>
              </a:spcAft>
              <a:buClr>
                <a:srgbClr val="000000"/>
              </a:buClr>
              <a:buSzPts val="1200"/>
            </a:pPr>
            <a:r>
              <a:rPr lang="es-CL" sz="24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b) Solo II. </a:t>
            </a:r>
          </a:p>
          <a:p>
            <a:pPr lvl="0" algn="just" fontAlgn="base">
              <a:lnSpc>
                <a:spcPct val="104000"/>
              </a:lnSpc>
              <a:spcAft>
                <a:spcPts val="25"/>
              </a:spcAft>
              <a:buClr>
                <a:srgbClr val="000000"/>
              </a:buClr>
              <a:buSzPts val="1200"/>
            </a:pPr>
            <a:r>
              <a:rPr lang="es-CL" sz="24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c) Solo III. </a:t>
            </a:r>
          </a:p>
          <a:p>
            <a:pPr lvl="0" algn="just" fontAlgn="base">
              <a:lnSpc>
                <a:spcPct val="104000"/>
              </a:lnSpc>
              <a:spcAft>
                <a:spcPts val="25"/>
              </a:spcAft>
              <a:buClr>
                <a:srgbClr val="000000"/>
              </a:buClr>
              <a:buSzPts val="1200"/>
            </a:pPr>
            <a:r>
              <a:rPr lang="es-CL" sz="24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d) Solo I y II. </a:t>
            </a:r>
          </a:p>
          <a:p>
            <a:pPr lvl="0" algn="just" fontAlgn="base">
              <a:lnSpc>
                <a:spcPct val="104000"/>
              </a:lnSpc>
              <a:spcAft>
                <a:spcPts val="25"/>
              </a:spcAft>
              <a:buClr>
                <a:srgbClr val="000000"/>
              </a:buClr>
              <a:buSzPts val="1200"/>
            </a:pPr>
            <a:r>
              <a:rPr lang="es-CL" sz="24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e) I, II y III. </a:t>
            </a:r>
          </a:p>
        </p:txBody>
      </p:sp>
      <mc:AlternateContent xmlns:mc="http://schemas.openxmlformats.org/markup-compatibility/2006" xmlns:p14="http://schemas.microsoft.com/office/powerpoint/2010/main">
        <mc:Choice Requires="p14">
          <p:contentPart p14:bwMode="auto" r:id="rId5">
            <p14:nvContentPartPr>
              <p14:cNvPr id="2" name="Entrada de lápiz 1">
                <a:extLst>
                  <a:ext uri="{FF2B5EF4-FFF2-40B4-BE49-F238E27FC236}">
                    <a16:creationId xmlns:a16="http://schemas.microsoft.com/office/drawing/2014/main" id="{8AB7321D-5E87-A2AF-E7A3-C7CC35B3B10E}"/>
                  </a:ext>
                </a:extLst>
              </p14:cNvPr>
              <p14:cNvContentPartPr/>
              <p14:nvPr/>
            </p14:nvContentPartPr>
            <p14:xfrm>
              <a:off x="2415600" y="2998440"/>
              <a:ext cx="6671160" cy="93960"/>
            </p14:xfrm>
          </p:contentPart>
        </mc:Choice>
        <mc:Fallback xmlns="">
          <p:pic>
            <p:nvPicPr>
              <p:cNvPr id="2" name="Entrada de lápiz 1">
                <a:extLst>
                  <a:ext uri="{FF2B5EF4-FFF2-40B4-BE49-F238E27FC236}">
                    <a16:creationId xmlns:a16="http://schemas.microsoft.com/office/drawing/2014/main" id="{8AB7321D-5E87-A2AF-E7A3-C7CC35B3B10E}"/>
                  </a:ext>
                </a:extLst>
              </p:cNvPr>
              <p:cNvPicPr/>
              <p:nvPr/>
            </p:nvPicPr>
            <p:blipFill>
              <a:blip r:embed="rId6"/>
              <a:stretch>
                <a:fillRect/>
              </a:stretch>
            </p:blipFill>
            <p:spPr>
              <a:xfrm>
                <a:off x="2406240" y="2989080"/>
                <a:ext cx="66898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Entrada de lápiz 3">
                <a:extLst>
                  <a:ext uri="{FF2B5EF4-FFF2-40B4-BE49-F238E27FC236}">
                    <a16:creationId xmlns:a16="http://schemas.microsoft.com/office/drawing/2014/main" id="{E7787685-1B4D-DC7B-6731-52E1ECC5C37E}"/>
                  </a:ext>
                </a:extLst>
              </p14:cNvPr>
              <p14:cNvContentPartPr/>
              <p14:nvPr/>
            </p14:nvContentPartPr>
            <p14:xfrm>
              <a:off x="2540880" y="5660640"/>
              <a:ext cx="360720" cy="532800"/>
            </p14:xfrm>
          </p:contentPart>
        </mc:Choice>
        <mc:Fallback xmlns="">
          <p:pic>
            <p:nvPicPr>
              <p:cNvPr id="4" name="Entrada de lápiz 3">
                <a:extLst>
                  <a:ext uri="{FF2B5EF4-FFF2-40B4-BE49-F238E27FC236}">
                    <a16:creationId xmlns:a16="http://schemas.microsoft.com/office/drawing/2014/main" id="{E7787685-1B4D-DC7B-6731-52E1ECC5C37E}"/>
                  </a:ext>
                </a:extLst>
              </p:cNvPr>
              <p:cNvPicPr/>
              <p:nvPr/>
            </p:nvPicPr>
            <p:blipFill>
              <a:blip r:embed="rId8"/>
              <a:stretch>
                <a:fillRect/>
              </a:stretch>
            </p:blipFill>
            <p:spPr>
              <a:xfrm>
                <a:off x="2531520" y="5651280"/>
                <a:ext cx="379440" cy="551520"/>
              </a:xfrm>
              <a:prstGeom prst="rect">
                <a:avLst/>
              </a:prstGeom>
            </p:spPr>
          </p:pic>
        </mc:Fallback>
      </mc:AlternateContent>
    </p:spTree>
    <p:extLst>
      <p:ext uri="{BB962C8B-B14F-4D97-AF65-F5344CB8AC3E}">
        <p14:creationId xmlns:p14="http://schemas.microsoft.com/office/powerpoint/2010/main" val="3859685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F80C9-DC90-E288-D52D-4E731E818A8A}"/>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6712EB87-709B-5FBB-9985-16FC02D532A6}"/>
              </a:ext>
            </a:extLst>
          </p:cNvPr>
          <p:cNvPicPr>
            <a:picLocks noChangeAspect="1"/>
          </p:cNvPicPr>
          <p:nvPr/>
        </p:nvPicPr>
        <p:blipFill>
          <a:blip r:embed="rId3"/>
          <a:stretch>
            <a:fillRect/>
          </a:stretch>
        </p:blipFill>
        <p:spPr>
          <a:xfrm>
            <a:off x="251630" y="75157"/>
            <a:ext cx="3568808" cy="1215938"/>
          </a:xfrm>
          <a:prstGeom prst="rect">
            <a:avLst/>
          </a:prstGeom>
        </p:spPr>
      </p:pic>
      <p:pic>
        <p:nvPicPr>
          <p:cNvPr id="2" name="Picture 359">
            <a:extLst>
              <a:ext uri="{FF2B5EF4-FFF2-40B4-BE49-F238E27FC236}">
                <a16:creationId xmlns:a16="http://schemas.microsoft.com/office/drawing/2014/main" id="{B82236A5-19C8-C755-A24F-28895C760FCC}"/>
              </a:ext>
            </a:extLst>
          </p:cNvPr>
          <p:cNvPicPr/>
          <p:nvPr/>
        </p:nvPicPr>
        <p:blipFill>
          <a:blip r:embed="rId4"/>
          <a:srcRect b="8314"/>
          <a:stretch/>
        </p:blipFill>
        <p:spPr>
          <a:xfrm>
            <a:off x="528180" y="1149719"/>
            <a:ext cx="11196182" cy="5113295"/>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Entrada de lápiz 2">
                <a:extLst>
                  <a:ext uri="{FF2B5EF4-FFF2-40B4-BE49-F238E27FC236}">
                    <a16:creationId xmlns:a16="http://schemas.microsoft.com/office/drawing/2014/main" id="{CA06C2D3-3D3E-BDD4-166D-AA574A34378C}"/>
                  </a:ext>
                </a:extLst>
              </p14:cNvPr>
              <p14:cNvContentPartPr/>
              <p14:nvPr/>
            </p14:nvContentPartPr>
            <p14:xfrm>
              <a:off x="1534680" y="2577960"/>
              <a:ext cx="7670160" cy="4157640"/>
            </p14:xfrm>
          </p:contentPart>
        </mc:Choice>
        <mc:Fallback xmlns="">
          <p:pic>
            <p:nvPicPr>
              <p:cNvPr id="3" name="Entrada de lápiz 2">
                <a:extLst>
                  <a:ext uri="{FF2B5EF4-FFF2-40B4-BE49-F238E27FC236}">
                    <a16:creationId xmlns:a16="http://schemas.microsoft.com/office/drawing/2014/main" id="{CA06C2D3-3D3E-BDD4-166D-AA574A34378C}"/>
                  </a:ext>
                </a:extLst>
              </p:cNvPr>
              <p:cNvPicPr/>
              <p:nvPr/>
            </p:nvPicPr>
            <p:blipFill>
              <a:blip r:embed="rId6"/>
              <a:stretch>
                <a:fillRect/>
              </a:stretch>
            </p:blipFill>
            <p:spPr>
              <a:xfrm>
                <a:off x="1525320" y="2568600"/>
                <a:ext cx="7688880" cy="4176360"/>
              </a:xfrm>
              <a:prstGeom prst="rect">
                <a:avLst/>
              </a:prstGeom>
            </p:spPr>
          </p:pic>
        </mc:Fallback>
      </mc:AlternateContent>
    </p:spTree>
    <p:extLst>
      <p:ext uri="{BB962C8B-B14F-4D97-AF65-F5344CB8AC3E}">
        <p14:creationId xmlns:p14="http://schemas.microsoft.com/office/powerpoint/2010/main" val="3022087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BC45C-97BF-7C19-9712-43D7A037E4F3}"/>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F662B191-FDBF-EDDA-5CDB-C6B561F46BF8}"/>
              </a:ext>
            </a:extLst>
          </p:cNvPr>
          <p:cNvPicPr>
            <a:picLocks noChangeAspect="1"/>
          </p:cNvPicPr>
          <p:nvPr/>
        </p:nvPicPr>
        <p:blipFill>
          <a:blip r:embed="rId3"/>
          <a:stretch>
            <a:fillRect/>
          </a:stretch>
        </p:blipFill>
        <p:spPr>
          <a:xfrm>
            <a:off x="226578" y="161926"/>
            <a:ext cx="3568808" cy="1215938"/>
          </a:xfrm>
          <a:prstGeom prst="rect">
            <a:avLst/>
          </a:prstGeom>
        </p:spPr>
      </p:pic>
      <p:sp>
        <p:nvSpPr>
          <p:cNvPr id="4" name="CuadroTexto 3">
            <a:extLst>
              <a:ext uri="{FF2B5EF4-FFF2-40B4-BE49-F238E27FC236}">
                <a16:creationId xmlns:a16="http://schemas.microsoft.com/office/drawing/2014/main" id="{2A12B1F5-BC3A-0A42-0DB5-DF4108125AA4}"/>
              </a:ext>
            </a:extLst>
          </p:cNvPr>
          <p:cNvSpPr txBox="1"/>
          <p:nvPr/>
        </p:nvSpPr>
        <p:spPr>
          <a:xfrm>
            <a:off x="463464" y="1377864"/>
            <a:ext cx="11160690" cy="5744842"/>
          </a:xfrm>
          <a:prstGeom prst="rect">
            <a:avLst/>
          </a:prstGeom>
          <a:noFill/>
        </p:spPr>
        <p:txBody>
          <a:bodyPr wrap="square">
            <a:spAutoFit/>
          </a:bodyPr>
          <a:lstStyle/>
          <a:p>
            <a:pPr marL="6350" indent="-6350" algn="just">
              <a:lnSpc>
                <a:spcPct val="104000"/>
              </a:lnSpc>
              <a:spcAft>
                <a:spcPts val="25"/>
              </a:spcAft>
              <a:buNone/>
            </a:pPr>
            <a:r>
              <a:rPr lang="es-CL" sz="1800" kern="100" dirty="0">
                <a:solidFill>
                  <a:srgbClr val="000000"/>
                </a:solidFill>
                <a:effectLst/>
                <a:latin typeface="Arial" panose="020B0604020202020204" pitchFamily="34" charset="0"/>
                <a:ea typeface="Arial" panose="020B0604020202020204" pitchFamily="34" charset="0"/>
              </a:rPr>
              <a:t> </a:t>
            </a:r>
            <a:r>
              <a:rPr lang="es-CL" sz="2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Una sirena de bomberos genera ondas que se propaga en el aire un par de metros. ¿Cuál de las siguientes aseveraciones es verdadera? </a:t>
            </a:r>
          </a:p>
          <a:p>
            <a:pPr lvl="0" algn="just" fontAlgn="base">
              <a:lnSpc>
                <a:spcPct val="104000"/>
              </a:lnSpc>
              <a:spcAft>
                <a:spcPts val="25"/>
              </a:spcAft>
              <a:buClr>
                <a:srgbClr val="000000"/>
              </a:buClr>
              <a:buSzPts val="1200"/>
            </a:pPr>
            <a:r>
              <a:rPr lang="es-CL" sz="28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a) Las ondas son transversales y viajan con la misma rapidez en todas las direcciones. </a:t>
            </a:r>
          </a:p>
          <a:p>
            <a:pPr lvl="0" algn="just" fontAlgn="base">
              <a:lnSpc>
                <a:spcPct val="104000"/>
              </a:lnSpc>
              <a:spcAft>
                <a:spcPts val="25"/>
              </a:spcAft>
              <a:buClr>
                <a:srgbClr val="000000"/>
              </a:buClr>
              <a:buSzPts val="1200"/>
            </a:pPr>
            <a:r>
              <a:rPr lang="es-CL" sz="28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b) Las ondas son longitudinales y viajan con mayor rapidez en una dirección más que en otra.   </a:t>
            </a:r>
          </a:p>
          <a:p>
            <a:pPr lvl="0" algn="just" fontAlgn="base">
              <a:lnSpc>
                <a:spcPct val="104000"/>
              </a:lnSpc>
              <a:spcAft>
                <a:spcPts val="25"/>
              </a:spcAft>
              <a:buClr>
                <a:srgbClr val="000000"/>
              </a:buClr>
              <a:buSzPts val="1200"/>
            </a:pPr>
            <a:r>
              <a:rPr lang="es-CL" sz="28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c) Las ondas son longitudinales y viajan con la misma rapidez en todas las direcciones. </a:t>
            </a:r>
          </a:p>
          <a:p>
            <a:pPr lvl="0" algn="just" fontAlgn="base">
              <a:lnSpc>
                <a:spcPct val="104000"/>
              </a:lnSpc>
              <a:spcAft>
                <a:spcPts val="25"/>
              </a:spcAft>
              <a:buClr>
                <a:srgbClr val="000000"/>
              </a:buClr>
              <a:buSzPts val="1200"/>
            </a:pPr>
            <a:r>
              <a:rPr lang="es-CL" sz="28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d) Las ondas son transversales y viajan con mayor rapidez en todas las direcciones. </a:t>
            </a:r>
          </a:p>
          <a:p>
            <a:pPr lvl="0" algn="just" fontAlgn="base">
              <a:lnSpc>
                <a:spcPct val="104000"/>
              </a:lnSpc>
              <a:spcAft>
                <a:spcPts val="25"/>
              </a:spcAft>
              <a:buClr>
                <a:srgbClr val="000000"/>
              </a:buClr>
              <a:buSzPts val="1200"/>
            </a:pPr>
            <a:r>
              <a:rPr lang="es-CL" sz="28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e) Las ondas son transversales y longitudinales  y viajan a mayor rapidez en una dirección </a:t>
            </a:r>
          </a:p>
          <a:p>
            <a:pPr marL="29210" indent="-6350" algn="l">
              <a:lnSpc>
                <a:spcPct val="107000"/>
              </a:lnSpc>
              <a:spcAft>
                <a:spcPts val="25"/>
              </a:spcAft>
            </a:pPr>
            <a:r>
              <a:rPr lang="es-CL" sz="1800" kern="100" dirty="0">
                <a:solidFill>
                  <a:srgbClr val="000000"/>
                </a:solidFill>
                <a:effectLst/>
                <a:latin typeface="Arial" panose="020B0604020202020204" pitchFamily="34" charset="0"/>
                <a:ea typeface="Arial" panose="020B0604020202020204" pitchFamily="34" charset="0"/>
              </a:rPr>
              <a:t> </a:t>
            </a:r>
          </a:p>
        </p:txBody>
      </p:sp>
      <mc:AlternateContent xmlns:mc="http://schemas.openxmlformats.org/markup-compatibility/2006" xmlns:p14="http://schemas.microsoft.com/office/powerpoint/2010/main">
        <mc:Choice Requires="p14">
          <p:contentPart p14:bwMode="auto" r:id="rId4">
            <p14:nvContentPartPr>
              <p14:cNvPr id="2" name="Entrada de lápiz 1">
                <a:extLst>
                  <a:ext uri="{FF2B5EF4-FFF2-40B4-BE49-F238E27FC236}">
                    <a16:creationId xmlns:a16="http://schemas.microsoft.com/office/drawing/2014/main" id="{E0E1B7AD-816A-6461-949C-41076A092871}"/>
                  </a:ext>
                </a:extLst>
              </p14:cNvPr>
              <p14:cNvContentPartPr/>
              <p14:nvPr/>
            </p14:nvContentPartPr>
            <p14:xfrm>
              <a:off x="2435760" y="4577040"/>
              <a:ext cx="604440" cy="228600"/>
            </p14:xfrm>
          </p:contentPart>
        </mc:Choice>
        <mc:Fallback xmlns="">
          <p:pic>
            <p:nvPicPr>
              <p:cNvPr id="2" name="Entrada de lápiz 1">
                <a:extLst>
                  <a:ext uri="{FF2B5EF4-FFF2-40B4-BE49-F238E27FC236}">
                    <a16:creationId xmlns:a16="http://schemas.microsoft.com/office/drawing/2014/main" id="{E0E1B7AD-816A-6461-949C-41076A092871}"/>
                  </a:ext>
                </a:extLst>
              </p:cNvPr>
              <p:cNvPicPr/>
              <p:nvPr/>
            </p:nvPicPr>
            <p:blipFill>
              <a:blip r:embed="rId5"/>
              <a:stretch>
                <a:fillRect/>
              </a:stretch>
            </p:blipFill>
            <p:spPr>
              <a:xfrm>
                <a:off x="2426400" y="4567680"/>
                <a:ext cx="623160" cy="247320"/>
              </a:xfrm>
              <a:prstGeom prst="rect">
                <a:avLst/>
              </a:prstGeom>
            </p:spPr>
          </p:pic>
        </mc:Fallback>
      </mc:AlternateContent>
    </p:spTree>
    <p:extLst>
      <p:ext uri="{BB962C8B-B14F-4D97-AF65-F5344CB8AC3E}">
        <p14:creationId xmlns:p14="http://schemas.microsoft.com/office/powerpoint/2010/main" val="922171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8B5E6-A72A-273E-29F7-7C97C28E32EF}"/>
            </a:ext>
          </a:extLst>
        </p:cNvPr>
        <p:cNvGrpSpPr/>
        <p:nvPr/>
      </p:nvGrpSpPr>
      <p:grpSpPr>
        <a:xfrm>
          <a:off x="0" y="0"/>
          <a:ext cx="0" cy="0"/>
          <a:chOff x="0" y="0"/>
          <a:chExt cx="0" cy="0"/>
        </a:xfrm>
      </p:grpSpPr>
      <p:grpSp>
        <p:nvGrpSpPr>
          <p:cNvPr id="3" name="Group 2493">
            <a:extLst>
              <a:ext uri="{FF2B5EF4-FFF2-40B4-BE49-F238E27FC236}">
                <a16:creationId xmlns:a16="http://schemas.microsoft.com/office/drawing/2014/main" id="{0955BDB3-0849-06A9-F7BA-FF14E7BAA827}"/>
              </a:ext>
            </a:extLst>
          </p:cNvPr>
          <p:cNvGrpSpPr/>
          <p:nvPr/>
        </p:nvGrpSpPr>
        <p:grpSpPr>
          <a:xfrm>
            <a:off x="501041" y="438411"/>
            <a:ext cx="11235847" cy="6187858"/>
            <a:chOff x="0" y="-1"/>
            <a:chExt cx="5610860" cy="7071361"/>
          </a:xfrm>
        </p:grpSpPr>
        <p:pic>
          <p:nvPicPr>
            <p:cNvPr id="4" name="Picture 284">
              <a:extLst>
                <a:ext uri="{FF2B5EF4-FFF2-40B4-BE49-F238E27FC236}">
                  <a16:creationId xmlns:a16="http://schemas.microsoft.com/office/drawing/2014/main" id="{B83CE8C0-B1AC-FC76-DBF3-5C2CA58C751C}"/>
                </a:ext>
              </a:extLst>
            </p:cNvPr>
            <p:cNvPicPr/>
            <p:nvPr/>
          </p:nvPicPr>
          <p:blipFill>
            <a:blip r:embed="rId3"/>
            <a:stretch>
              <a:fillRect/>
            </a:stretch>
          </p:blipFill>
          <p:spPr>
            <a:xfrm>
              <a:off x="0" y="-1"/>
              <a:ext cx="5600700" cy="1285240"/>
            </a:xfrm>
            <a:prstGeom prst="rect">
              <a:avLst/>
            </a:prstGeom>
          </p:spPr>
        </p:pic>
        <p:pic>
          <p:nvPicPr>
            <p:cNvPr id="6" name="Picture 286">
              <a:extLst>
                <a:ext uri="{FF2B5EF4-FFF2-40B4-BE49-F238E27FC236}">
                  <a16:creationId xmlns:a16="http://schemas.microsoft.com/office/drawing/2014/main" id="{4CC60A54-CD1B-BD34-3EE8-BD607A02F47E}"/>
                </a:ext>
              </a:extLst>
            </p:cNvPr>
            <p:cNvPicPr/>
            <p:nvPr/>
          </p:nvPicPr>
          <p:blipFill>
            <a:blip r:embed="rId4"/>
            <a:stretch>
              <a:fillRect/>
            </a:stretch>
          </p:blipFill>
          <p:spPr>
            <a:xfrm>
              <a:off x="0" y="1409698"/>
              <a:ext cx="5610860" cy="1125220"/>
            </a:xfrm>
            <a:prstGeom prst="rect">
              <a:avLst/>
            </a:prstGeom>
          </p:spPr>
        </p:pic>
        <p:pic>
          <p:nvPicPr>
            <p:cNvPr id="7" name="Picture 288">
              <a:extLst>
                <a:ext uri="{FF2B5EF4-FFF2-40B4-BE49-F238E27FC236}">
                  <a16:creationId xmlns:a16="http://schemas.microsoft.com/office/drawing/2014/main" id="{04938E08-459F-ADBF-3903-4B5DB45F26FE}"/>
                </a:ext>
              </a:extLst>
            </p:cNvPr>
            <p:cNvPicPr/>
            <p:nvPr/>
          </p:nvPicPr>
          <p:blipFill>
            <a:blip r:embed="rId5"/>
            <a:stretch>
              <a:fillRect/>
            </a:stretch>
          </p:blipFill>
          <p:spPr>
            <a:xfrm>
              <a:off x="0" y="2649220"/>
              <a:ext cx="5610860" cy="2514600"/>
            </a:xfrm>
            <a:prstGeom prst="rect">
              <a:avLst/>
            </a:prstGeom>
          </p:spPr>
        </p:pic>
        <p:pic>
          <p:nvPicPr>
            <p:cNvPr id="8" name="Picture 290">
              <a:extLst>
                <a:ext uri="{FF2B5EF4-FFF2-40B4-BE49-F238E27FC236}">
                  <a16:creationId xmlns:a16="http://schemas.microsoft.com/office/drawing/2014/main" id="{D55B158B-634D-3EA5-7593-DBBF3C8E102E}"/>
                </a:ext>
              </a:extLst>
            </p:cNvPr>
            <p:cNvPicPr/>
            <p:nvPr/>
          </p:nvPicPr>
          <p:blipFill>
            <a:blip r:embed="rId6"/>
            <a:stretch>
              <a:fillRect/>
            </a:stretch>
          </p:blipFill>
          <p:spPr>
            <a:xfrm>
              <a:off x="0" y="5280660"/>
              <a:ext cx="5610860" cy="1790700"/>
            </a:xfrm>
            <a:prstGeom prst="rect">
              <a:avLst/>
            </a:prstGeom>
          </p:spPr>
        </p:pic>
      </p:grpSp>
      <mc:AlternateContent xmlns:mc="http://schemas.openxmlformats.org/markup-compatibility/2006" xmlns:p14="http://schemas.microsoft.com/office/powerpoint/2010/main">
        <mc:Choice Requires="p14">
          <p:contentPart p14:bwMode="auto" r:id="rId7">
            <p14:nvContentPartPr>
              <p14:cNvPr id="2" name="Entrada de lápiz 1">
                <a:extLst>
                  <a:ext uri="{FF2B5EF4-FFF2-40B4-BE49-F238E27FC236}">
                    <a16:creationId xmlns:a16="http://schemas.microsoft.com/office/drawing/2014/main" id="{97B7437F-6314-B769-D4A5-30CA5AA334D2}"/>
                  </a:ext>
                </a:extLst>
              </p14:cNvPr>
              <p14:cNvContentPartPr/>
              <p14:nvPr/>
            </p14:nvContentPartPr>
            <p14:xfrm>
              <a:off x="2874240" y="120600"/>
              <a:ext cx="7597440" cy="6537600"/>
            </p14:xfrm>
          </p:contentPart>
        </mc:Choice>
        <mc:Fallback xmlns="">
          <p:pic>
            <p:nvPicPr>
              <p:cNvPr id="2" name="Entrada de lápiz 1">
                <a:extLst>
                  <a:ext uri="{FF2B5EF4-FFF2-40B4-BE49-F238E27FC236}">
                    <a16:creationId xmlns:a16="http://schemas.microsoft.com/office/drawing/2014/main" id="{97B7437F-6314-B769-D4A5-30CA5AA334D2}"/>
                  </a:ext>
                </a:extLst>
              </p:cNvPr>
              <p:cNvPicPr/>
              <p:nvPr/>
            </p:nvPicPr>
            <p:blipFill>
              <a:blip r:embed="rId8"/>
              <a:stretch>
                <a:fillRect/>
              </a:stretch>
            </p:blipFill>
            <p:spPr>
              <a:xfrm>
                <a:off x="2864880" y="111240"/>
                <a:ext cx="7616160" cy="6556320"/>
              </a:xfrm>
              <a:prstGeom prst="rect">
                <a:avLst/>
              </a:prstGeom>
            </p:spPr>
          </p:pic>
        </mc:Fallback>
      </mc:AlternateContent>
    </p:spTree>
    <p:extLst>
      <p:ext uri="{BB962C8B-B14F-4D97-AF65-F5344CB8AC3E}">
        <p14:creationId xmlns:p14="http://schemas.microsoft.com/office/powerpoint/2010/main" val="2652544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6C9C5-9A65-615F-F193-CBAF62AEA6CD}"/>
            </a:ext>
          </a:extLst>
        </p:cNvPr>
        <p:cNvGrpSpPr/>
        <p:nvPr/>
      </p:nvGrpSpPr>
      <p:grpSpPr>
        <a:xfrm>
          <a:off x="0" y="0"/>
          <a:ext cx="0" cy="0"/>
          <a:chOff x="0" y="0"/>
          <a:chExt cx="0" cy="0"/>
        </a:xfrm>
      </p:grpSpPr>
      <p:pic>
        <p:nvPicPr>
          <p:cNvPr id="2" name="Picture 321">
            <a:extLst>
              <a:ext uri="{FF2B5EF4-FFF2-40B4-BE49-F238E27FC236}">
                <a16:creationId xmlns:a16="http://schemas.microsoft.com/office/drawing/2014/main" id="{023E5942-DDE3-34ED-48B6-3B1C428C97B9}"/>
              </a:ext>
            </a:extLst>
          </p:cNvPr>
          <p:cNvPicPr/>
          <p:nvPr/>
        </p:nvPicPr>
        <p:blipFill>
          <a:blip r:embed="rId3"/>
          <a:stretch>
            <a:fillRect/>
          </a:stretch>
        </p:blipFill>
        <p:spPr>
          <a:xfrm>
            <a:off x="651353" y="283209"/>
            <a:ext cx="10496811" cy="6380637"/>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Entrada de lápiz 2">
                <a:extLst>
                  <a:ext uri="{FF2B5EF4-FFF2-40B4-BE49-F238E27FC236}">
                    <a16:creationId xmlns:a16="http://schemas.microsoft.com/office/drawing/2014/main" id="{86FAA539-D218-7EF9-A1C7-F6E5770B54A4}"/>
                  </a:ext>
                </a:extLst>
              </p14:cNvPr>
              <p14:cNvContentPartPr/>
              <p14:nvPr/>
            </p14:nvContentPartPr>
            <p14:xfrm>
              <a:off x="5577480" y="395640"/>
              <a:ext cx="2759400" cy="4778640"/>
            </p14:xfrm>
          </p:contentPart>
        </mc:Choice>
        <mc:Fallback xmlns="">
          <p:pic>
            <p:nvPicPr>
              <p:cNvPr id="3" name="Entrada de lápiz 2">
                <a:extLst>
                  <a:ext uri="{FF2B5EF4-FFF2-40B4-BE49-F238E27FC236}">
                    <a16:creationId xmlns:a16="http://schemas.microsoft.com/office/drawing/2014/main" id="{86FAA539-D218-7EF9-A1C7-F6E5770B54A4}"/>
                  </a:ext>
                </a:extLst>
              </p:cNvPr>
              <p:cNvPicPr/>
              <p:nvPr/>
            </p:nvPicPr>
            <p:blipFill>
              <a:blip r:embed="rId5"/>
              <a:stretch>
                <a:fillRect/>
              </a:stretch>
            </p:blipFill>
            <p:spPr>
              <a:xfrm>
                <a:off x="5568120" y="386280"/>
                <a:ext cx="2778120" cy="4797360"/>
              </a:xfrm>
              <a:prstGeom prst="rect">
                <a:avLst/>
              </a:prstGeom>
            </p:spPr>
          </p:pic>
        </mc:Fallback>
      </mc:AlternateContent>
    </p:spTree>
    <p:extLst>
      <p:ext uri="{BB962C8B-B14F-4D97-AF65-F5344CB8AC3E}">
        <p14:creationId xmlns:p14="http://schemas.microsoft.com/office/powerpoint/2010/main" val="2665260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E82F4-2EE7-C05D-CD17-FD47F3B268F5}"/>
            </a:ext>
          </a:extLst>
        </p:cNvPr>
        <p:cNvGrpSpPr/>
        <p:nvPr/>
      </p:nvGrpSpPr>
      <p:grpSpPr>
        <a:xfrm>
          <a:off x="0" y="0"/>
          <a:ext cx="0" cy="0"/>
          <a:chOff x="0" y="0"/>
          <a:chExt cx="0" cy="0"/>
        </a:xfrm>
      </p:grpSpPr>
      <p:pic>
        <p:nvPicPr>
          <p:cNvPr id="3" name="Picture 417">
            <a:extLst>
              <a:ext uri="{FF2B5EF4-FFF2-40B4-BE49-F238E27FC236}">
                <a16:creationId xmlns:a16="http://schemas.microsoft.com/office/drawing/2014/main" id="{B9E96975-9361-DC5D-B04A-25BAF09F97F2}"/>
              </a:ext>
            </a:extLst>
          </p:cNvPr>
          <p:cNvPicPr/>
          <p:nvPr/>
        </p:nvPicPr>
        <p:blipFill>
          <a:blip r:embed="rId3"/>
          <a:stretch>
            <a:fillRect/>
          </a:stretch>
        </p:blipFill>
        <p:spPr>
          <a:xfrm>
            <a:off x="810796" y="305053"/>
            <a:ext cx="2809226" cy="2500777"/>
          </a:xfrm>
          <a:prstGeom prst="rect">
            <a:avLst/>
          </a:prstGeom>
        </p:spPr>
      </p:pic>
      <p:sp>
        <p:nvSpPr>
          <p:cNvPr id="5" name="CuadroTexto 4">
            <a:extLst>
              <a:ext uri="{FF2B5EF4-FFF2-40B4-BE49-F238E27FC236}">
                <a16:creationId xmlns:a16="http://schemas.microsoft.com/office/drawing/2014/main" id="{58E792CA-A870-229D-A259-D209B6ADCA09}"/>
              </a:ext>
            </a:extLst>
          </p:cNvPr>
          <p:cNvSpPr txBox="1"/>
          <p:nvPr/>
        </p:nvSpPr>
        <p:spPr>
          <a:xfrm>
            <a:off x="3820438" y="423404"/>
            <a:ext cx="7841293" cy="2246769"/>
          </a:xfrm>
          <a:prstGeom prst="rect">
            <a:avLst/>
          </a:prstGeom>
          <a:noFill/>
        </p:spPr>
        <p:txBody>
          <a:bodyPr wrap="square">
            <a:spAutoFit/>
          </a:bodyPr>
          <a:lstStyle/>
          <a:p>
            <a:pPr algn="just"/>
            <a:r>
              <a:rPr lang="es-CL"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Onda mecánica</a:t>
            </a:r>
            <a:r>
              <a:rPr lang="es-C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corresponde a una perturbación de alguna de las propiedades mecánicas de un medio material, como la posición, la velocidad o la energía de las partículas que lo conforman (átomos o moléculas). Una onda mecánica siempre requiere de un medio material para propagarse, ya sea sólido, líquido o gaseoso. Son ejemplos de ondas mecánicas una perturbación que se propaga sobre el agua, las ondas sísmicas o el sonido</a:t>
            </a:r>
            <a:endParaRPr lang="es-CL" sz="2000" dirty="0">
              <a:latin typeface="Calibri" panose="020F0502020204030204" pitchFamily="34" charset="0"/>
              <a:ea typeface="Calibri" panose="020F0502020204030204" pitchFamily="34" charset="0"/>
              <a:cs typeface="Calibri" panose="020F0502020204030204" pitchFamily="34" charset="0"/>
            </a:endParaRPr>
          </a:p>
        </p:txBody>
      </p:sp>
      <p:pic>
        <p:nvPicPr>
          <p:cNvPr id="6" name="Picture 419">
            <a:extLst>
              <a:ext uri="{FF2B5EF4-FFF2-40B4-BE49-F238E27FC236}">
                <a16:creationId xmlns:a16="http://schemas.microsoft.com/office/drawing/2014/main" id="{21478197-35FE-1EAA-83EE-3A7D0173C3E5}"/>
              </a:ext>
            </a:extLst>
          </p:cNvPr>
          <p:cNvPicPr/>
          <p:nvPr/>
        </p:nvPicPr>
        <p:blipFill>
          <a:blip r:embed="rId4"/>
          <a:stretch>
            <a:fillRect/>
          </a:stretch>
        </p:blipFill>
        <p:spPr>
          <a:xfrm>
            <a:off x="810796" y="3661076"/>
            <a:ext cx="3009642" cy="2714672"/>
          </a:xfrm>
          <a:prstGeom prst="rect">
            <a:avLst/>
          </a:prstGeom>
        </p:spPr>
      </p:pic>
      <p:sp>
        <p:nvSpPr>
          <p:cNvPr id="10" name="CuadroTexto 9">
            <a:extLst>
              <a:ext uri="{FF2B5EF4-FFF2-40B4-BE49-F238E27FC236}">
                <a16:creationId xmlns:a16="http://schemas.microsoft.com/office/drawing/2014/main" id="{570460F8-EE87-0196-92EA-F9E96F538141}"/>
              </a:ext>
            </a:extLst>
          </p:cNvPr>
          <p:cNvSpPr txBox="1"/>
          <p:nvPr/>
        </p:nvSpPr>
        <p:spPr>
          <a:xfrm>
            <a:off x="4194396" y="3421926"/>
            <a:ext cx="7617648" cy="3280898"/>
          </a:xfrm>
          <a:prstGeom prst="rect">
            <a:avLst/>
          </a:prstGeom>
          <a:noFill/>
        </p:spPr>
        <p:txBody>
          <a:bodyPr wrap="square">
            <a:spAutoFit/>
          </a:bodyPr>
          <a:lstStyle/>
          <a:p>
            <a:pPr marR="44450" lvl="0" algn="just" fontAlgn="base">
              <a:lnSpc>
                <a:spcPct val="104000"/>
              </a:lnSpc>
              <a:spcAft>
                <a:spcPts val="25"/>
              </a:spcAft>
              <a:buClr>
                <a:srgbClr val="000000"/>
              </a:buClr>
              <a:buSzPts val="1200"/>
            </a:pPr>
            <a:r>
              <a:rPr lang="es-CL" sz="2000" b="1"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Onda electromagnética</a:t>
            </a:r>
            <a:r>
              <a:rPr lang="es-CL" sz="20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se produce por una perturbación de las propiedades eléctricas y magnéticas del espacio (campo magnético y campo eléctrico).  </a:t>
            </a:r>
          </a:p>
          <a:p>
            <a:pPr marL="6350" marR="44450" indent="-6350" algn="just">
              <a:lnSpc>
                <a:spcPct val="104000"/>
              </a:lnSpc>
              <a:spcAft>
                <a:spcPts val="25"/>
              </a:spcAft>
            </a:pPr>
            <a:r>
              <a:rPr lang="es-CL" sz="20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Una onda electromagnética no requiere de un medio material para su propagación, ya que puede hacerlo en el vacío. Esto no significa que no pueda propagarse en un medio material. Son ejemplos de ondas electromagnéticas la luz, la radiación infrarroja, las ondas de radio, etc. La mayoría de las ondas electromagnéticas no las podemos percibir, a excepción de la luz (a través de nuestros ojos) y la radiación infrarroja asociada al calor (mediante nuestra piel). </a:t>
            </a:r>
          </a:p>
        </p:txBody>
      </p:sp>
      <mc:AlternateContent xmlns:mc="http://schemas.openxmlformats.org/markup-compatibility/2006" xmlns:p14="http://schemas.microsoft.com/office/powerpoint/2010/main">
        <mc:Choice Requires="p14">
          <p:contentPart p14:bwMode="auto" r:id="rId5">
            <p14:nvContentPartPr>
              <p14:cNvPr id="2" name="Entrada de lápiz 1">
                <a:extLst>
                  <a:ext uri="{FF2B5EF4-FFF2-40B4-BE49-F238E27FC236}">
                    <a16:creationId xmlns:a16="http://schemas.microsoft.com/office/drawing/2014/main" id="{91A23F90-9403-833E-E88A-B186B0AF847A}"/>
                  </a:ext>
                </a:extLst>
              </p14:cNvPr>
              <p14:cNvContentPartPr/>
              <p14:nvPr/>
            </p14:nvContentPartPr>
            <p14:xfrm>
              <a:off x="7499160" y="1006200"/>
              <a:ext cx="1464120" cy="65880"/>
            </p14:xfrm>
          </p:contentPart>
        </mc:Choice>
        <mc:Fallback xmlns="">
          <p:pic>
            <p:nvPicPr>
              <p:cNvPr id="2" name="Entrada de lápiz 1">
                <a:extLst>
                  <a:ext uri="{FF2B5EF4-FFF2-40B4-BE49-F238E27FC236}">
                    <a16:creationId xmlns:a16="http://schemas.microsoft.com/office/drawing/2014/main" id="{91A23F90-9403-833E-E88A-B186B0AF847A}"/>
                  </a:ext>
                </a:extLst>
              </p:cNvPr>
              <p:cNvPicPr/>
              <p:nvPr/>
            </p:nvPicPr>
            <p:blipFill>
              <a:blip r:embed="rId6"/>
              <a:stretch>
                <a:fillRect/>
              </a:stretch>
            </p:blipFill>
            <p:spPr>
              <a:xfrm>
                <a:off x="7489800" y="996840"/>
                <a:ext cx="1482840" cy="84600"/>
              </a:xfrm>
              <a:prstGeom prst="rect">
                <a:avLst/>
              </a:prstGeom>
            </p:spPr>
          </p:pic>
        </mc:Fallback>
      </mc:AlternateContent>
    </p:spTree>
    <p:extLst>
      <p:ext uri="{BB962C8B-B14F-4D97-AF65-F5344CB8AC3E}">
        <p14:creationId xmlns:p14="http://schemas.microsoft.com/office/powerpoint/2010/main" val="2331125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11CF6-C28F-AB6C-98E8-F7789DB9EE35}"/>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61FC6ADA-EB97-7D50-573C-C924527BE46E}"/>
              </a:ext>
            </a:extLst>
          </p:cNvPr>
          <p:cNvSpPr txBox="1"/>
          <p:nvPr/>
        </p:nvSpPr>
        <p:spPr>
          <a:xfrm>
            <a:off x="509391" y="385345"/>
            <a:ext cx="11173217" cy="3545394"/>
          </a:xfrm>
          <a:prstGeom prst="rect">
            <a:avLst/>
          </a:prstGeom>
          <a:noFill/>
        </p:spPr>
        <p:txBody>
          <a:bodyPr wrap="square">
            <a:spAutoFit/>
          </a:bodyPr>
          <a:lstStyle/>
          <a:p>
            <a:pPr marR="44450" lvl="0" algn="just" fontAlgn="base">
              <a:lnSpc>
                <a:spcPct val="104000"/>
              </a:lnSpc>
              <a:spcAft>
                <a:spcPts val="25"/>
              </a:spcAft>
              <a:buClr>
                <a:srgbClr val="000000"/>
              </a:buClr>
              <a:buSzPts val="1200"/>
            </a:pPr>
            <a:r>
              <a:rPr lang="es-CL" sz="2400" b="1"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ONDAS LONGITUDINALES</a:t>
            </a:r>
            <a:r>
              <a:rPr lang="es-CL" sz="24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Son ondas cuya dirección de avance de la onda (dirección de propagación) y de vibración de las partículas del medio que transmiten la onda, coinciden. Se conocen como ondas de presión ya que se producen continuamente dilataciones y contracciones del medio. (imagen 1)  </a:t>
            </a:r>
          </a:p>
          <a:p>
            <a:pPr marL="6350" marR="213360" indent="-6350" algn="l">
              <a:lnSpc>
                <a:spcPct val="107000"/>
              </a:lnSpc>
              <a:spcAft>
                <a:spcPts val="25"/>
              </a:spcAft>
              <a:buNone/>
            </a:pPr>
            <a:r>
              <a:rPr lang="es-CL"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R="44450" lvl="0" algn="just" fontAlgn="base">
              <a:lnSpc>
                <a:spcPct val="104000"/>
              </a:lnSpc>
              <a:spcAft>
                <a:spcPts val="25"/>
              </a:spcAft>
              <a:buClr>
                <a:srgbClr val="000000"/>
              </a:buClr>
              <a:buSzPts val="1200"/>
            </a:pPr>
            <a:r>
              <a:rPr lang="es-CL" sz="2400" b="1"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ONDAS TRANSVERSALES:</a:t>
            </a:r>
            <a:r>
              <a:rPr lang="es-CL" sz="24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En este caso, la onda tiene una dirección de propagación perpendicular al de vibración de sus partículas. Las ondas electromagnéticas o la onda generada por una cuerda al mover uno de sus extremos serian ejemplos de esta clase. (imagen 2) </a:t>
            </a:r>
          </a:p>
        </p:txBody>
      </p:sp>
      <p:pic>
        <p:nvPicPr>
          <p:cNvPr id="7" name="Picture 415">
            <a:extLst>
              <a:ext uri="{FF2B5EF4-FFF2-40B4-BE49-F238E27FC236}">
                <a16:creationId xmlns:a16="http://schemas.microsoft.com/office/drawing/2014/main" id="{DD7A4332-E1E1-E052-49DE-6A3FCFD1AEDA}"/>
              </a:ext>
            </a:extLst>
          </p:cNvPr>
          <p:cNvPicPr/>
          <p:nvPr/>
        </p:nvPicPr>
        <p:blipFill>
          <a:blip r:embed="rId3"/>
          <a:stretch>
            <a:fillRect/>
          </a:stretch>
        </p:blipFill>
        <p:spPr>
          <a:xfrm>
            <a:off x="509392" y="3930739"/>
            <a:ext cx="11173216" cy="2541916"/>
          </a:xfrm>
          <a:prstGeom prst="rect">
            <a:avLst/>
          </a:prstGeom>
        </p:spPr>
      </p:pic>
    </p:spTree>
    <p:extLst>
      <p:ext uri="{BB962C8B-B14F-4D97-AF65-F5344CB8AC3E}">
        <p14:creationId xmlns:p14="http://schemas.microsoft.com/office/powerpoint/2010/main" val="2941412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90298-1471-AD30-C16F-2B89C3E2A798}"/>
            </a:ext>
          </a:extLst>
        </p:cNvPr>
        <p:cNvGrpSpPr/>
        <p:nvPr/>
      </p:nvGrpSpPr>
      <p:grpSpPr>
        <a:xfrm>
          <a:off x="0" y="0"/>
          <a:ext cx="0" cy="0"/>
          <a:chOff x="0" y="0"/>
          <a:chExt cx="0" cy="0"/>
        </a:xfrm>
      </p:grpSpPr>
      <p:grpSp>
        <p:nvGrpSpPr>
          <p:cNvPr id="3" name="Group 2540">
            <a:extLst>
              <a:ext uri="{FF2B5EF4-FFF2-40B4-BE49-F238E27FC236}">
                <a16:creationId xmlns:a16="http://schemas.microsoft.com/office/drawing/2014/main" id="{12439424-B9B0-5D11-0E85-0AFB881C5C96}"/>
              </a:ext>
            </a:extLst>
          </p:cNvPr>
          <p:cNvGrpSpPr/>
          <p:nvPr/>
        </p:nvGrpSpPr>
        <p:grpSpPr>
          <a:xfrm>
            <a:off x="701458" y="270510"/>
            <a:ext cx="11060482" cy="6316980"/>
            <a:chOff x="0" y="0"/>
            <a:chExt cx="5610860" cy="6316980"/>
          </a:xfrm>
        </p:grpSpPr>
        <p:pic>
          <p:nvPicPr>
            <p:cNvPr id="4" name="Picture 351">
              <a:extLst>
                <a:ext uri="{FF2B5EF4-FFF2-40B4-BE49-F238E27FC236}">
                  <a16:creationId xmlns:a16="http://schemas.microsoft.com/office/drawing/2014/main" id="{C6C2AB8E-6C93-DEA1-8548-7BE4B74BDE29}"/>
                </a:ext>
              </a:extLst>
            </p:cNvPr>
            <p:cNvPicPr/>
            <p:nvPr/>
          </p:nvPicPr>
          <p:blipFill>
            <a:blip r:embed="rId3"/>
            <a:stretch>
              <a:fillRect/>
            </a:stretch>
          </p:blipFill>
          <p:spPr>
            <a:xfrm>
              <a:off x="0" y="0"/>
              <a:ext cx="5610860" cy="3058160"/>
            </a:xfrm>
            <a:prstGeom prst="rect">
              <a:avLst/>
            </a:prstGeom>
          </p:spPr>
        </p:pic>
        <p:pic>
          <p:nvPicPr>
            <p:cNvPr id="5" name="Picture 353">
              <a:extLst>
                <a:ext uri="{FF2B5EF4-FFF2-40B4-BE49-F238E27FC236}">
                  <a16:creationId xmlns:a16="http://schemas.microsoft.com/office/drawing/2014/main" id="{2459D6A8-061F-4053-0582-EE7E4BBCEB3D}"/>
                </a:ext>
              </a:extLst>
            </p:cNvPr>
            <p:cNvPicPr/>
            <p:nvPr/>
          </p:nvPicPr>
          <p:blipFill>
            <a:blip r:embed="rId4"/>
            <a:stretch>
              <a:fillRect/>
            </a:stretch>
          </p:blipFill>
          <p:spPr>
            <a:xfrm>
              <a:off x="0" y="3182620"/>
              <a:ext cx="5600700" cy="3134360"/>
            </a:xfrm>
            <a:prstGeom prst="rect">
              <a:avLst/>
            </a:prstGeom>
          </p:spPr>
        </p:pic>
      </p:grpSp>
      <mc:AlternateContent xmlns:mc="http://schemas.openxmlformats.org/markup-compatibility/2006" xmlns:p14="http://schemas.microsoft.com/office/powerpoint/2010/main">
        <mc:Choice Requires="p14">
          <p:contentPart p14:bwMode="auto" r:id="rId5">
            <p14:nvContentPartPr>
              <p14:cNvPr id="2" name="Entrada de lápiz 1">
                <a:extLst>
                  <a:ext uri="{FF2B5EF4-FFF2-40B4-BE49-F238E27FC236}">
                    <a16:creationId xmlns:a16="http://schemas.microsoft.com/office/drawing/2014/main" id="{1BB265CD-3DE2-C668-D5EE-656563A77C08}"/>
                  </a:ext>
                </a:extLst>
              </p14:cNvPr>
              <p14:cNvContentPartPr/>
              <p14:nvPr/>
            </p14:nvContentPartPr>
            <p14:xfrm>
              <a:off x="2999160" y="450360"/>
              <a:ext cx="7255440" cy="5504760"/>
            </p14:xfrm>
          </p:contentPart>
        </mc:Choice>
        <mc:Fallback xmlns="">
          <p:pic>
            <p:nvPicPr>
              <p:cNvPr id="2" name="Entrada de lápiz 1">
                <a:extLst>
                  <a:ext uri="{FF2B5EF4-FFF2-40B4-BE49-F238E27FC236}">
                    <a16:creationId xmlns:a16="http://schemas.microsoft.com/office/drawing/2014/main" id="{1BB265CD-3DE2-C668-D5EE-656563A77C08}"/>
                  </a:ext>
                </a:extLst>
              </p:cNvPr>
              <p:cNvPicPr/>
              <p:nvPr/>
            </p:nvPicPr>
            <p:blipFill>
              <a:blip r:embed="rId6"/>
              <a:stretch>
                <a:fillRect/>
              </a:stretch>
            </p:blipFill>
            <p:spPr>
              <a:xfrm>
                <a:off x="2989800" y="441000"/>
                <a:ext cx="7274160" cy="5523480"/>
              </a:xfrm>
              <a:prstGeom prst="rect">
                <a:avLst/>
              </a:prstGeom>
            </p:spPr>
          </p:pic>
        </mc:Fallback>
      </mc:AlternateContent>
    </p:spTree>
    <p:extLst>
      <p:ext uri="{BB962C8B-B14F-4D97-AF65-F5344CB8AC3E}">
        <p14:creationId xmlns:p14="http://schemas.microsoft.com/office/powerpoint/2010/main" val="749622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424D6-CD54-D677-6370-EA07E7D5B529}"/>
            </a:ext>
          </a:extLst>
        </p:cNvPr>
        <p:cNvGrpSpPr/>
        <p:nvPr/>
      </p:nvGrpSpPr>
      <p:grpSpPr>
        <a:xfrm>
          <a:off x="0" y="0"/>
          <a:ext cx="0" cy="0"/>
          <a:chOff x="0" y="0"/>
          <a:chExt cx="0" cy="0"/>
        </a:xfrm>
      </p:grpSpPr>
      <p:pic>
        <p:nvPicPr>
          <p:cNvPr id="2" name="Picture 386">
            <a:extLst>
              <a:ext uri="{FF2B5EF4-FFF2-40B4-BE49-F238E27FC236}">
                <a16:creationId xmlns:a16="http://schemas.microsoft.com/office/drawing/2014/main" id="{6F5A9138-B16D-A467-09AD-BCF087309B97}"/>
              </a:ext>
            </a:extLst>
          </p:cNvPr>
          <p:cNvPicPr/>
          <p:nvPr/>
        </p:nvPicPr>
        <p:blipFill>
          <a:blip r:embed="rId3"/>
          <a:stretch>
            <a:fillRect/>
          </a:stretch>
        </p:blipFill>
        <p:spPr>
          <a:xfrm>
            <a:off x="1152395" y="1064712"/>
            <a:ext cx="9770301" cy="3507288"/>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Entrada de lápiz 2">
                <a:extLst>
                  <a:ext uri="{FF2B5EF4-FFF2-40B4-BE49-F238E27FC236}">
                    <a16:creationId xmlns:a16="http://schemas.microsoft.com/office/drawing/2014/main" id="{24096C73-8AB5-F071-6FE9-E0A1D82ED887}"/>
                  </a:ext>
                </a:extLst>
              </p14:cNvPr>
              <p14:cNvContentPartPr/>
              <p14:nvPr/>
            </p14:nvContentPartPr>
            <p14:xfrm>
              <a:off x="3515400" y="805680"/>
              <a:ext cx="6809400" cy="675000"/>
            </p14:xfrm>
          </p:contentPart>
        </mc:Choice>
        <mc:Fallback xmlns="">
          <p:pic>
            <p:nvPicPr>
              <p:cNvPr id="3" name="Entrada de lápiz 2">
                <a:extLst>
                  <a:ext uri="{FF2B5EF4-FFF2-40B4-BE49-F238E27FC236}">
                    <a16:creationId xmlns:a16="http://schemas.microsoft.com/office/drawing/2014/main" id="{24096C73-8AB5-F071-6FE9-E0A1D82ED887}"/>
                  </a:ext>
                </a:extLst>
              </p:cNvPr>
              <p:cNvPicPr/>
              <p:nvPr/>
            </p:nvPicPr>
            <p:blipFill>
              <a:blip r:embed="rId5"/>
              <a:stretch>
                <a:fillRect/>
              </a:stretch>
            </p:blipFill>
            <p:spPr>
              <a:xfrm>
                <a:off x="3506040" y="796320"/>
                <a:ext cx="6828120" cy="693720"/>
              </a:xfrm>
              <a:prstGeom prst="rect">
                <a:avLst/>
              </a:prstGeom>
            </p:spPr>
          </p:pic>
        </mc:Fallback>
      </mc:AlternateContent>
    </p:spTree>
    <p:extLst>
      <p:ext uri="{BB962C8B-B14F-4D97-AF65-F5344CB8AC3E}">
        <p14:creationId xmlns:p14="http://schemas.microsoft.com/office/powerpoint/2010/main" val="262859098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5614</TotalTime>
  <Words>2003</Words>
  <Application>Microsoft Office PowerPoint</Application>
  <PresentationFormat>Panorámica</PresentationFormat>
  <Paragraphs>159</Paragraphs>
  <Slides>30</Slides>
  <Notes>30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30</vt:i4>
      </vt:variant>
    </vt:vector>
  </HeadingPairs>
  <TitlesOfParts>
    <vt:vector size="35" baseType="lpstr">
      <vt:lpstr>Aptos</vt:lpstr>
      <vt:lpstr>Aptos Display</vt: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Raysa Knight</dc:creator>
  <cp:lastModifiedBy>Raysa Knight</cp:lastModifiedBy>
  <cp:revision>1</cp:revision>
  <dcterms:created xsi:type="dcterms:W3CDTF">2025-03-17T13:03:55Z</dcterms:created>
  <dcterms:modified xsi:type="dcterms:W3CDTF">2025-05-01T02:59:13Z</dcterms:modified>
</cp:coreProperties>
</file>