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ppt/ink/ink9.xml" ContentType="application/inkml+xml"/>
  <Override PartName="/ppt/notesSlides/notesSlide18.xml" ContentType="application/vnd.openxmlformats-officedocument.presentationml.notesSlide+xml"/>
  <Override PartName="/ppt/ink/ink10.xml" ContentType="application/inkml+xml"/>
  <Override PartName="/ppt/notesSlides/notesSlide19.xml" ContentType="application/vnd.openxmlformats-officedocument.presentationml.notesSlide+xml"/>
  <Override PartName="/ppt/ink/ink11.xml" ContentType="application/inkml+xml"/>
  <Override PartName="/ppt/notesSlides/notesSlide20.xml" ContentType="application/vnd.openxmlformats-officedocument.presentationml.notesSlide+xml"/>
  <Override PartName="/ppt/ink/ink12.xml" ContentType="application/inkml+xml"/>
  <Override PartName="/ppt/notesSlides/notesSlide21.xml" ContentType="application/vnd.openxmlformats-officedocument.presentationml.notesSlide+xml"/>
  <Override PartName="/ppt/ink/ink13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4.xml" ContentType="application/inkml+xml"/>
  <Override PartName="/ppt/notesSlides/notesSlide24.xml" ContentType="application/vnd.openxmlformats-officedocument.presentationml.notesSlide+xml"/>
  <Override PartName="/ppt/ink/ink1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6.xml" ContentType="application/inkml+xml"/>
  <Override PartName="/ppt/notesSlides/notesSlide27.xml" ContentType="application/vnd.openxmlformats-officedocument.presentationml.notesSlide+xml"/>
  <Override PartName="/ppt/ink/ink17.xml" ContentType="application/inkml+xml"/>
  <Override PartName="/ppt/notesSlides/notesSlide28.xml" ContentType="application/vnd.openxmlformats-officedocument.presentationml.notesSlide+xml"/>
  <Override PartName="/ppt/ink/ink18.xml" ContentType="application/inkml+xml"/>
  <Override PartName="/ppt/notesSlides/notesSlide29.xml" ContentType="application/vnd.openxmlformats-officedocument.presentationml.notesSlide+xml"/>
  <Override PartName="/ppt/ink/ink19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83A93-572F-442D-9400-FA50F23CB6E4}" v="11" dt="2025-04-25T01:36:37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sa Knight" userId="87b019da5b4ccf4e" providerId="LiveId" clId="{741263B2-99B0-4807-AF6E-784450127F85}"/>
    <pc:docChg chg="custSel addSld delSld modSld">
      <pc:chgData name="Raysa Knight" userId="87b019da5b4ccf4e" providerId="LiveId" clId="{741263B2-99B0-4807-AF6E-784450127F85}" dt="2025-04-02T19:30:44.996" v="355" actId="47"/>
      <pc:docMkLst>
        <pc:docMk/>
      </pc:docMkLst>
      <pc:sldChg chg="modSp mod">
        <pc:chgData name="Raysa Knight" userId="87b019da5b4ccf4e" providerId="LiveId" clId="{741263B2-99B0-4807-AF6E-784450127F85}" dt="2025-04-02T19:13:47.081" v="187" actId="5793"/>
        <pc:sldMkLst>
          <pc:docMk/>
          <pc:sldMk cId="2819061990" sldId="256"/>
        </pc:sldMkLst>
        <pc:spChg chg="mod">
          <ac:chgData name="Raysa Knight" userId="87b019da5b4ccf4e" providerId="LiveId" clId="{741263B2-99B0-4807-AF6E-784450127F85}" dt="2025-04-02T19:13:47.081" v="187" actId="5793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741263B2-99B0-4807-AF6E-784450127F85}" dt="2025-04-02T19:13:31.876" v="159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Sp modSp mod">
        <pc:chgData name="Raysa Knight" userId="87b019da5b4ccf4e" providerId="LiveId" clId="{741263B2-99B0-4807-AF6E-784450127F85}" dt="2025-04-02T19:14:01.426" v="189" actId="1076"/>
        <pc:sldMkLst>
          <pc:docMk/>
          <pc:sldMk cId="3565847374" sldId="275"/>
        </pc:sldMkLst>
      </pc:sldChg>
      <pc:sldChg chg="modSp mod">
        <pc:chgData name="Raysa Knight" userId="87b019da5b4ccf4e" providerId="LiveId" clId="{741263B2-99B0-4807-AF6E-784450127F85}" dt="2025-04-02T19:30:42.599" v="354" actId="5793"/>
        <pc:sldMkLst>
          <pc:docMk/>
          <pc:sldMk cId="1397691707" sldId="293"/>
        </pc:sldMkLst>
      </pc:sldChg>
      <pc:sldChg chg="addSp delSp modSp add mod">
        <pc:chgData name="Raysa Knight" userId="87b019da5b4ccf4e" providerId="LiveId" clId="{741263B2-99B0-4807-AF6E-784450127F85}" dt="2025-04-02T19:14:36.991" v="194" actId="14100"/>
        <pc:sldMkLst>
          <pc:docMk/>
          <pc:sldMk cId="3965309952" sldId="294"/>
        </pc:sldMkLst>
      </pc:sldChg>
      <pc:sldChg chg="addSp delSp modSp add mod">
        <pc:chgData name="Raysa Knight" userId="87b019da5b4ccf4e" providerId="LiveId" clId="{741263B2-99B0-4807-AF6E-784450127F85}" dt="2025-04-02T19:15:11.116" v="201" actId="14100"/>
        <pc:sldMkLst>
          <pc:docMk/>
          <pc:sldMk cId="3020400574" sldId="295"/>
        </pc:sldMkLst>
      </pc:sldChg>
      <pc:sldChg chg="addSp delSp modSp add mod">
        <pc:chgData name="Raysa Knight" userId="87b019da5b4ccf4e" providerId="LiveId" clId="{741263B2-99B0-4807-AF6E-784450127F85}" dt="2025-04-02T19:15:39.882" v="207" actId="14100"/>
        <pc:sldMkLst>
          <pc:docMk/>
          <pc:sldMk cId="4178105997" sldId="296"/>
        </pc:sldMkLst>
      </pc:sldChg>
      <pc:sldChg chg="addSp delSp modSp add mod">
        <pc:chgData name="Raysa Knight" userId="87b019da5b4ccf4e" providerId="LiveId" clId="{741263B2-99B0-4807-AF6E-784450127F85}" dt="2025-04-02T19:16:07.636" v="213" actId="14100"/>
        <pc:sldMkLst>
          <pc:docMk/>
          <pc:sldMk cId="463259047" sldId="297"/>
        </pc:sldMkLst>
      </pc:sldChg>
      <pc:sldChg chg="addSp delSp modSp add mod">
        <pc:chgData name="Raysa Knight" userId="87b019da5b4ccf4e" providerId="LiveId" clId="{741263B2-99B0-4807-AF6E-784450127F85}" dt="2025-04-02T19:16:39.660" v="218" actId="14100"/>
        <pc:sldMkLst>
          <pc:docMk/>
          <pc:sldMk cId="3339687373" sldId="298"/>
        </pc:sldMkLst>
      </pc:sldChg>
      <pc:sldChg chg="addSp delSp modSp add mod">
        <pc:chgData name="Raysa Knight" userId="87b019da5b4ccf4e" providerId="LiveId" clId="{741263B2-99B0-4807-AF6E-784450127F85}" dt="2025-04-02T19:17:14.106" v="223" actId="14100"/>
        <pc:sldMkLst>
          <pc:docMk/>
          <pc:sldMk cId="173481445" sldId="299"/>
        </pc:sldMkLst>
      </pc:sldChg>
      <pc:sldChg chg="addSp delSp modSp add mod">
        <pc:chgData name="Raysa Knight" userId="87b019da5b4ccf4e" providerId="LiveId" clId="{741263B2-99B0-4807-AF6E-784450127F85}" dt="2025-04-02T19:17:46.489" v="228" actId="14100"/>
        <pc:sldMkLst>
          <pc:docMk/>
          <pc:sldMk cId="3138425886" sldId="300"/>
        </pc:sldMkLst>
      </pc:sldChg>
      <pc:sldChg chg="addSp delSp modSp add mod">
        <pc:chgData name="Raysa Knight" userId="87b019da5b4ccf4e" providerId="LiveId" clId="{741263B2-99B0-4807-AF6E-784450127F85}" dt="2025-04-02T19:18:18.192" v="234" actId="14100"/>
        <pc:sldMkLst>
          <pc:docMk/>
          <pc:sldMk cId="2653802240" sldId="301"/>
        </pc:sldMkLst>
      </pc:sldChg>
      <pc:sldChg chg="addSp delSp modSp add mod">
        <pc:chgData name="Raysa Knight" userId="87b019da5b4ccf4e" providerId="LiveId" clId="{741263B2-99B0-4807-AF6E-784450127F85}" dt="2025-04-02T19:18:56.675" v="239" actId="14100"/>
        <pc:sldMkLst>
          <pc:docMk/>
          <pc:sldMk cId="4152327967" sldId="302"/>
        </pc:sldMkLst>
      </pc:sldChg>
      <pc:sldChg chg="addSp delSp modSp add mod">
        <pc:chgData name="Raysa Knight" userId="87b019da5b4ccf4e" providerId="LiveId" clId="{741263B2-99B0-4807-AF6E-784450127F85}" dt="2025-04-02T19:19:30.820" v="244" actId="14100"/>
        <pc:sldMkLst>
          <pc:docMk/>
          <pc:sldMk cId="2075570958" sldId="303"/>
        </pc:sldMkLst>
      </pc:sldChg>
      <pc:sldChg chg="addSp delSp modSp add mod">
        <pc:chgData name="Raysa Knight" userId="87b019da5b4ccf4e" providerId="LiveId" clId="{741263B2-99B0-4807-AF6E-784450127F85}" dt="2025-04-02T19:19:56.455" v="249" actId="14100"/>
        <pc:sldMkLst>
          <pc:docMk/>
          <pc:sldMk cId="1350276963" sldId="304"/>
        </pc:sldMkLst>
      </pc:sldChg>
      <pc:sldChg chg="addSp delSp modSp add mod">
        <pc:chgData name="Raysa Knight" userId="87b019da5b4ccf4e" providerId="LiveId" clId="{741263B2-99B0-4807-AF6E-784450127F85}" dt="2025-04-02T19:20:33.143" v="254" actId="14100"/>
        <pc:sldMkLst>
          <pc:docMk/>
          <pc:sldMk cId="623711503" sldId="305"/>
        </pc:sldMkLst>
      </pc:sldChg>
      <pc:sldChg chg="addSp delSp add mod">
        <pc:chgData name="Raysa Knight" userId="87b019da5b4ccf4e" providerId="LiveId" clId="{741263B2-99B0-4807-AF6E-784450127F85}" dt="2025-04-02T19:21:28.315" v="257" actId="22"/>
        <pc:sldMkLst>
          <pc:docMk/>
          <pc:sldMk cId="1922387705" sldId="306"/>
        </pc:sldMkLst>
      </pc:sldChg>
      <pc:sldChg chg="addSp delSp modSp add mod">
        <pc:chgData name="Raysa Knight" userId="87b019da5b4ccf4e" providerId="LiveId" clId="{741263B2-99B0-4807-AF6E-784450127F85}" dt="2025-04-02T19:22:08.936" v="263" actId="14100"/>
        <pc:sldMkLst>
          <pc:docMk/>
          <pc:sldMk cId="82901720" sldId="307"/>
        </pc:sldMkLst>
      </pc:sldChg>
      <pc:sldChg chg="addSp delSp modSp add mod">
        <pc:chgData name="Raysa Knight" userId="87b019da5b4ccf4e" providerId="LiveId" clId="{741263B2-99B0-4807-AF6E-784450127F85}" dt="2025-04-02T19:22:44.292" v="270" actId="14100"/>
        <pc:sldMkLst>
          <pc:docMk/>
          <pc:sldMk cId="1254799321" sldId="308"/>
        </pc:sldMkLst>
      </pc:sldChg>
      <pc:sldChg chg="addSp delSp modSp add mod">
        <pc:chgData name="Raysa Knight" userId="87b019da5b4ccf4e" providerId="LiveId" clId="{741263B2-99B0-4807-AF6E-784450127F85}" dt="2025-04-02T19:23:16.931" v="275" actId="14100"/>
        <pc:sldMkLst>
          <pc:docMk/>
          <pc:sldMk cId="4152493538" sldId="309"/>
        </pc:sldMkLst>
      </pc:sldChg>
      <pc:sldChg chg="addSp delSp modSp add mod">
        <pc:chgData name="Raysa Knight" userId="87b019da5b4ccf4e" providerId="LiveId" clId="{741263B2-99B0-4807-AF6E-784450127F85}" dt="2025-04-02T19:24:02.254" v="282" actId="14100"/>
        <pc:sldMkLst>
          <pc:docMk/>
          <pc:sldMk cId="4077506850" sldId="310"/>
        </pc:sldMkLst>
      </pc:sldChg>
      <pc:sldChg chg="addSp delSp modSp add mod">
        <pc:chgData name="Raysa Knight" userId="87b019da5b4ccf4e" providerId="LiveId" clId="{741263B2-99B0-4807-AF6E-784450127F85}" dt="2025-04-02T19:24:46.700" v="289" actId="14100"/>
        <pc:sldMkLst>
          <pc:docMk/>
          <pc:sldMk cId="328482700" sldId="311"/>
        </pc:sldMkLst>
      </pc:sldChg>
      <pc:sldChg chg="addSp delSp modSp add mod">
        <pc:chgData name="Raysa Knight" userId="87b019da5b4ccf4e" providerId="LiveId" clId="{741263B2-99B0-4807-AF6E-784450127F85}" dt="2025-04-02T19:25:16.983" v="295" actId="14100"/>
        <pc:sldMkLst>
          <pc:docMk/>
          <pc:sldMk cId="3352808278" sldId="312"/>
        </pc:sldMkLst>
      </pc:sldChg>
      <pc:sldChg chg="addSp delSp modSp add mod">
        <pc:chgData name="Raysa Knight" userId="87b019da5b4ccf4e" providerId="LiveId" clId="{741263B2-99B0-4807-AF6E-784450127F85}" dt="2025-04-02T19:26:03.926" v="300" actId="14100"/>
        <pc:sldMkLst>
          <pc:docMk/>
          <pc:sldMk cId="3617207247" sldId="313"/>
        </pc:sldMkLst>
      </pc:sldChg>
      <pc:sldChg chg="addSp delSp modSp new mod">
        <pc:chgData name="Raysa Knight" userId="87b019da5b4ccf4e" providerId="LiveId" clId="{741263B2-99B0-4807-AF6E-784450127F85}" dt="2025-04-02T19:28:03.711" v="306" actId="14100"/>
        <pc:sldMkLst>
          <pc:docMk/>
          <pc:sldMk cId="2580925767" sldId="314"/>
        </pc:sldMkLst>
      </pc:sldChg>
      <pc:sldChg chg="delSp new del mod">
        <pc:chgData name="Raysa Knight" userId="87b019da5b4ccf4e" providerId="LiveId" clId="{741263B2-99B0-4807-AF6E-784450127F85}" dt="2025-04-02T19:30:44.996" v="355" actId="47"/>
        <pc:sldMkLst>
          <pc:docMk/>
          <pc:sldMk cId="9160777" sldId="315"/>
        </pc:sldMkLst>
      </pc:sldChg>
    </pc:docChg>
  </pc:docChgLst>
  <pc:docChgLst>
    <pc:chgData name="Raysa Knight" userId="87b019da5b4ccf4e" providerId="LiveId" clId="{A19D620C-595C-4AC2-A764-B428FB924022}"/>
    <pc:docChg chg="undo custSel addSld delSld modSld">
      <pc:chgData name="Raysa Knight" userId="87b019da5b4ccf4e" providerId="LiveId" clId="{A19D620C-595C-4AC2-A764-B428FB924022}" dt="2025-03-29T16:52:46.013" v="207" actId="478"/>
      <pc:docMkLst>
        <pc:docMk/>
      </pc:docMkLst>
      <pc:sldChg chg="modSp mod">
        <pc:chgData name="Raysa Knight" userId="87b019da5b4ccf4e" providerId="LiveId" clId="{A19D620C-595C-4AC2-A764-B428FB924022}" dt="2025-03-27T22:48:21.731" v="204" actId="14100"/>
        <pc:sldMkLst>
          <pc:docMk/>
          <pc:sldMk cId="2819061990" sldId="256"/>
        </pc:sldMkLst>
        <pc:spChg chg="mod">
          <ac:chgData name="Raysa Knight" userId="87b019da5b4ccf4e" providerId="LiveId" clId="{A19D620C-595C-4AC2-A764-B428FB924022}" dt="2025-03-27T22:48:21.731" v="204" actId="14100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A19D620C-595C-4AC2-A764-B428FB924022}" dt="2025-03-27T13:44:47.234" v="186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A19D620C-595C-4AC2-A764-B428FB924022}" dt="2025-03-27T13:43:41.781" v="114" actId="47"/>
        <pc:sldMkLst>
          <pc:docMk/>
          <pc:sldMk cId="2490733392" sldId="257"/>
        </pc:sldMkLst>
      </pc:sldChg>
      <pc:sldChg chg="del">
        <pc:chgData name="Raysa Knight" userId="87b019da5b4ccf4e" providerId="LiveId" clId="{A19D620C-595C-4AC2-A764-B428FB924022}" dt="2025-03-27T13:43:42.509" v="115" actId="47"/>
        <pc:sldMkLst>
          <pc:docMk/>
          <pc:sldMk cId="2442475409" sldId="258"/>
        </pc:sldMkLst>
      </pc:sldChg>
      <pc:sldChg chg="del">
        <pc:chgData name="Raysa Knight" userId="87b019da5b4ccf4e" providerId="LiveId" clId="{A19D620C-595C-4AC2-A764-B428FB924022}" dt="2025-03-27T13:43:43.114" v="116" actId="47"/>
        <pc:sldMkLst>
          <pc:docMk/>
          <pc:sldMk cId="3468582433" sldId="259"/>
        </pc:sldMkLst>
      </pc:sldChg>
      <pc:sldChg chg="del">
        <pc:chgData name="Raysa Knight" userId="87b019da5b4ccf4e" providerId="LiveId" clId="{A19D620C-595C-4AC2-A764-B428FB924022}" dt="2025-03-27T13:43:43.749" v="117" actId="47"/>
        <pc:sldMkLst>
          <pc:docMk/>
          <pc:sldMk cId="2436965446" sldId="260"/>
        </pc:sldMkLst>
      </pc:sldChg>
      <pc:sldChg chg="del">
        <pc:chgData name="Raysa Knight" userId="87b019da5b4ccf4e" providerId="LiveId" clId="{A19D620C-595C-4AC2-A764-B428FB924022}" dt="2025-03-27T13:43:44.329" v="118" actId="47"/>
        <pc:sldMkLst>
          <pc:docMk/>
          <pc:sldMk cId="3555983538" sldId="261"/>
        </pc:sldMkLst>
      </pc:sldChg>
      <pc:sldChg chg="del">
        <pc:chgData name="Raysa Knight" userId="87b019da5b4ccf4e" providerId="LiveId" clId="{A19D620C-595C-4AC2-A764-B428FB924022}" dt="2025-03-27T13:43:44.867" v="119" actId="47"/>
        <pc:sldMkLst>
          <pc:docMk/>
          <pc:sldMk cId="594481723" sldId="262"/>
        </pc:sldMkLst>
      </pc:sldChg>
      <pc:sldChg chg="del">
        <pc:chgData name="Raysa Knight" userId="87b019da5b4ccf4e" providerId="LiveId" clId="{A19D620C-595C-4AC2-A764-B428FB924022}" dt="2025-03-27T13:43:46.503" v="122" actId="47"/>
        <pc:sldMkLst>
          <pc:docMk/>
          <pc:sldMk cId="3961587251" sldId="263"/>
        </pc:sldMkLst>
      </pc:sldChg>
      <pc:sldChg chg="del">
        <pc:chgData name="Raysa Knight" userId="87b019da5b4ccf4e" providerId="LiveId" clId="{A19D620C-595C-4AC2-A764-B428FB924022}" dt="2025-03-27T13:43:47.099" v="123" actId="47"/>
        <pc:sldMkLst>
          <pc:docMk/>
          <pc:sldMk cId="543650198" sldId="264"/>
        </pc:sldMkLst>
      </pc:sldChg>
      <pc:sldChg chg="del">
        <pc:chgData name="Raysa Knight" userId="87b019da5b4ccf4e" providerId="LiveId" clId="{A19D620C-595C-4AC2-A764-B428FB924022}" dt="2025-03-27T13:43:48.129" v="125" actId="47"/>
        <pc:sldMkLst>
          <pc:docMk/>
          <pc:sldMk cId="302424156" sldId="265"/>
        </pc:sldMkLst>
      </pc:sldChg>
      <pc:sldChg chg="del">
        <pc:chgData name="Raysa Knight" userId="87b019da5b4ccf4e" providerId="LiveId" clId="{A19D620C-595C-4AC2-A764-B428FB924022}" dt="2025-03-27T13:43:47.659" v="124" actId="47"/>
        <pc:sldMkLst>
          <pc:docMk/>
          <pc:sldMk cId="2141586793" sldId="266"/>
        </pc:sldMkLst>
      </pc:sldChg>
      <pc:sldChg chg="del">
        <pc:chgData name="Raysa Knight" userId="87b019da5b4ccf4e" providerId="LiveId" clId="{A19D620C-595C-4AC2-A764-B428FB924022}" dt="2025-03-27T13:43:48.695" v="126" actId="47"/>
        <pc:sldMkLst>
          <pc:docMk/>
          <pc:sldMk cId="1848269870" sldId="267"/>
        </pc:sldMkLst>
      </pc:sldChg>
      <pc:sldChg chg="del">
        <pc:chgData name="Raysa Knight" userId="87b019da5b4ccf4e" providerId="LiveId" clId="{A19D620C-595C-4AC2-A764-B428FB924022}" dt="2025-03-27T13:43:45.425" v="120" actId="47"/>
        <pc:sldMkLst>
          <pc:docMk/>
          <pc:sldMk cId="987183199" sldId="268"/>
        </pc:sldMkLst>
      </pc:sldChg>
      <pc:sldChg chg="del">
        <pc:chgData name="Raysa Knight" userId="87b019da5b4ccf4e" providerId="LiveId" clId="{A19D620C-595C-4AC2-A764-B428FB924022}" dt="2025-03-27T13:43:49.193" v="127" actId="47"/>
        <pc:sldMkLst>
          <pc:docMk/>
          <pc:sldMk cId="3858266766" sldId="269"/>
        </pc:sldMkLst>
      </pc:sldChg>
      <pc:sldChg chg="del">
        <pc:chgData name="Raysa Knight" userId="87b019da5b4ccf4e" providerId="LiveId" clId="{A19D620C-595C-4AC2-A764-B428FB924022}" dt="2025-03-27T13:43:49.722" v="128" actId="47"/>
        <pc:sldMkLst>
          <pc:docMk/>
          <pc:sldMk cId="2602541713" sldId="270"/>
        </pc:sldMkLst>
      </pc:sldChg>
      <pc:sldChg chg="del">
        <pc:chgData name="Raysa Knight" userId="87b019da5b4ccf4e" providerId="LiveId" clId="{A19D620C-595C-4AC2-A764-B428FB924022}" dt="2025-03-27T13:43:45.942" v="121" actId="47"/>
        <pc:sldMkLst>
          <pc:docMk/>
          <pc:sldMk cId="1276505803" sldId="271"/>
        </pc:sldMkLst>
      </pc:sldChg>
      <pc:sldChg chg="del">
        <pc:chgData name="Raysa Knight" userId="87b019da5b4ccf4e" providerId="LiveId" clId="{A19D620C-595C-4AC2-A764-B428FB924022}" dt="2025-03-27T13:41:25.787" v="106" actId="47"/>
        <pc:sldMkLst>
          <pc:docMk/>
          <pc:sldMk cId="3375086741" sldId="272"/>
        </pc:sldMkLst>
      </pc:sldChg>
      <pc:sldChg chg="del">
        <pc:chgData name="Raysa Knight" userId="87b019da5b4ccf4e" providerId="LiveId" clId="{A19D620C-595C-4AC2-A764-B428FB924022}" dt="2025-03-27T13:42:05.471" v="110" actId="47"/>
        <pc:sldMkLst>
          <pc:docMk/>
          <pc:sldMk cId="2403358580" sldId="273"/>
        </pc:sldMkLst>
      </pc:sldChg>
      <pc:sldChg chg="del">
        <pc:chgData name="Raysa Knight" userId="87b019da5b4ccf4e" providerId="LiveId" clId="{A19D620C-595C-4AC2-A764-B428FB924022}" dt="2025-03-27T13:42:06.072" v="111" actId="47"/>
        <pc:sldMkLst>
          <pc:docMk/>
          <pc:sldMk cId="3281768964" sldId="274"/>
        </pc:sldMkLst>
      </pc:sldChg>
      <pc:sldChg chg="addSp delSp modSp add del mod">
        <pc:chgData name="Raysa Knight" userId="87b019da5b4ccf4e" providerId="LiveId" clId="{A19D620C-595C-4AC2-A764-B428FB924022}" dt="2025-03-29T16:52:46.013" v="207" actId="478"/>
        <pc:sldMkLst>
          <pc:docMk/>
          <pc:sldMk cId="3565847374" sldId="275"/>
        </pc:sldMkLst>
      </pc:sldChg>
      <pc:sldChg chg="del">
        <pc:chgData name="Raysa Knight" userId="87b019da5b4ccf4e" providerId="LiveId" clId="{A19D620C-595C-4AC2-A764-B428FB924022}" dt="2025-03-27T13:43:54.475" v="129" actId="47"/>
        <pc:sldMkLst>
          <pc:docMk/>
          <pc:sldMk cId="2379106951" sldId="276"/>
        </pc:sldMkLst>
      </pc:sldChg>
      <pc:sldChg chg="del">
        <pc:chgData name="Raysa Knight" userId="87b019da5b4ccf4e" providerId="LiveId" clId="{A19D620C-595C-4AC2-A764-B428FB924022}" dt="2025-03-27T13:43:55.244" v="130" actId="47"/>
        <pc:sldMkLst>
          <pc:docMk/>
          <pc:sldMk cId="2087550338" sldId="277"/>
        </pc:sldMkLst>
      </pc:sldChg>
      <pc:sldChg chg="del">
        <pc:chgData name="Raysa Knight" userId="87b019da5b4ccf4e" providerId="LiveId" clId="{A19D620C-595C-4AC2-A764-B428FB924022}" dt="2025-03-27T13:43:56.341" v="131" actId="47"/>
        <pc:sldMkLst>
          <pc:docMk/>
          <pc:sldMk cId="3331033947" sldId="278"/>
        </pc:sldMkLst>
      </pc:sldChg>
      <pc:sldChg chg="del">
        <pc:chgData name="Raysa Knight" userId="87b019da5b4ccf4e" providerId="LiveId" clId="{A19D620C-595C-4AC2-A764-B428FB924022}" dt="2025-03-27T13:43:57.177" v="132" actId="47"/>
        <pc:sldMkLst>
          <pc:docMk/>
          <pc:sldMk cId="1327984607" sldId="279"/>
        </pc:sldMkLst>
      </pc:sldChg>
      <pc:sldChg chg="del">
        <pc:chgData name="Raysa Knight" userId="87b019da5b4ccf4e" providerId="LiveId" clId="{A19D620C-595C-4AC2-A764-B428FB924022}" dt="2025-03-27T13:43:58.209" v="133" actId="47"/>
        <pc:sldMkLst>
          <pc:docMk/>
          <pc:sldMk cId="860209683" sldId="280"/>
        </pc:sldMkLst>
      </pc:sldChg>
      <pc:sldChg chg="del">
        <pc:chgData name="Raysa Knight" userId="87b019da5b4ccf4e" providerId="LiveId" clId="{A19D620C-595C-4AC2-A764-B428FB924022}" dt="2025-03-27T13:43:58.881" v="134" actId="47"/>
        <pc:sldMkLst>
          <pc:docMk/>
          <pc:sldMk cId="1402640768" sldId="281"/>
        </pc:sldMkLst>
      </pc:sldChg>
      <pc:sldChg chg="del">
        <pc:chgData name="Raysa Knight" userId="87b019da5b4ccf4e" providerId="LiveId" clId="{A19D620C-595C-4AC2-A764-B428FB924022}" dt="2025-03-27T13:43:59.658" v="135" actId="47"/>
        <pc:sldMkLst>
          <pc:docMk/>
          <pc:sldMk cId="2660783930" sldId="282"/>
        </pc:sldMkLst>
      </pc:sldChg>
      <pc:sldChg chg="del">
        <pc:chgData name="Raysa Knight" userId="87b019da5b4ccf4e" providerId="LiveId" clId="{A19D620C-595C-4AC2-A764-B428FB924022}" dt="2025-03-27T13:44:00.237" v="136" actId="47"/>
        <pc:sldMkLst>
          <pc:docMk/>
          <pc:sldMk cId="620372146" sldId="283"/>
        </pc:sldMkLst>
      </pc:sldChg>
      <pc:sldChg chg="del">
        <pc:chgData name="Raysa Knight" userId="87b019da5b4ccf4e" providerId="LiveId" clId="{A19D620C-595C-4AC2-A764-B428FB924022}" dt="2025-03-27T13:44:00.842" v="137" actId="47"/>
        <pc:sldMkLst>
          <pc:docMk/>
          <pc:sldMk cId="3966300696" sldId="284"/>
        </pc:sldMkLst>
      </pc:sldChg>
      <pc:sldChg chg="del">
        <pc:chgData name="Raysa Knight" userId="87b019da5b4ccf4e" providerId="LiveId" clId="{A19D620C-595C-4AC2-A764-B428FB924022}" dt="2025-03-27T13:44:01.407" v="138" actId="47"/>
        <pc:sldMkLst>
          <pc:docMk/>
          <pc:sldMk cId="2928887816" sldId="285"/>
        </pc:sldMkLst>
      </pc:sldChg>
      <pc:sldChg chg="del">
        <pc:chgData name="Raysa Knight" userId="87b019da5b4ccf4e" providerId="LiveId" clId="{A19D620C-595C-4AC2-A764-B428FB924022}" dt="2025-03-27T13:44:02.243" v="139" actId="47"/>
        <pc:sldMkLst>
          <pc:docMk/>
          <pc:sldMk cId="3929217211" sldId="286"/>
        </pc:sldMkLst>
      </pc:sldChg>
      <pc:sldChg chg="del">
        <pc:chgData name="Raysa Knight" userId="87b019da5b4ccf4e" providerId="LiveId" clId="{A19D620C-595C-4AC2-A764-B428FB924022}" dt="2025-03-27T13:44:02.909" v="140" actId="47"/>
        <pc:sldMkLst>
          <pc:docMk/>
          <pc:sldMk cId="1974106868" sldId="287"/>
        </pc:sldMkLst>
      </pc:sldChg>
      <pc:sldChg chg="del">
        <pc:chgData name="Raysa Knight" userId="87b019da5b4ccf4e" providerId="LiveId" clId="{A19D620C-595C-4AC2-A764-B428FB924022}" dt="2025-03-27T13:44:03.451" v="141" actId="47"/>
        <pc:sldMkLst>
          <pc:docMk/>
          <pc:sldMk cId="1402726344" sldId="288"/>
        </pc:sldMkLst>
      </pc:sldChg>
      <pc:sldChg chg="del">
        <pc:chgData name="Raysa Knight" userId="87b019da5b4ccf4e" providerId="LiveId" clId="{A19D620C-595C-4AC2-A764-B428FB924022}" dt="2025-03-27T13:44:04.040" v="142" actId="47"/>
        <pc:sldMkLst>
          <pc:docMk/>
          <pc:sldMk cId="3673524749" sldId="289"/>
        </pc:sldMkLst>
      </pc:sldChg>
      <pc:sldChg chg="del">
        <pc:chgData name="Raysa Knight" userId="87b019da5b4ccf4e" providerId="LiveId" clId="{A19D620C-595C-4AC2-A764-B428FB924022}" dt="2025-03-27T13:44:04.921" v="143" actId="47"/>
        <pc:sldMkLst>
          <pc:docMk/>
          <pc:sldMk cId="2289680062" sldId="290"/>
        </pc:sldMkLst>
      </pc:sldChg>
      <pc:sldChg chg="del">
        <pc:chgData name="Raysa Knight" userId="87b019da5b4ccf4e" providerId="LiveId" clId="{A19D620C-595C-4AC2-A764-B428FB924022}" dt="2025-03-27T13:44:05.494" v="144" actId="47"/>
        <pc:sldMkLst>
          <pc:docMk/>
          <pc:sldMk cId="162603340" sldId="291"/>
        </pc:sldMkLst>
      </pc:sldChg>
      <pc:sldChg chg="del">
        <pc:chgData name="Raysa Knight" userId="87b019da5b4ccf4e" providerId="LiveId" clId="{A19D620C-595C-4AC2-A764-B428FB924022}" dt="2025-03-27T13:44:06.309" v="145" actId="47"/>
        <pc:sldMkLst>
          <pc:docMk/>
          <pc:sldMk cId="2318849275" sldId="292"/>
        </pc:sldMkLst>
      </pc:sldChg>
      <pc:sldChg chg="modSp mod">
        <pc:chgData name="Raysa Knight" userId="87b019da5b4ccf4e" providerId="LiveId" clId="{A19D620C-595C-4AC2-A764-B428FB924022}" dt="2025-03-27T13:41:41.459" v="109" actId="1076"/>
        <pc:sldMkLst>
          <pc:docMk/>
          <pc:sldMk cId="1397691707" sldId="293"/>
        </pc:sldMkLst>
      </pc:sldChg>
      <pc:sldChg chg="del">
        <pc:chgData name="Raysa Knight" userId="87b019da5b4ccf4e" providerId="LiveId" clId="{A19D620C-595C-4AC2-A764-B428FB924022}" dt="2025-03-27T13:44:07.739" v="146" actId="47"/>
        <pc:sldMkLst>
          <pc:docMk/>
          <pc:sldMk cId="2816011402" sldId="294"/>
        </pc:sldMkLst>
      </pc:sldChg>
    </pc:docChg>
  </pc:docChgLst>
  <pc:docChgLst>
    <pc:chgData name="Raysa Knight" userId="87b019da5b4ccf4e" providerId="LiveId" clId="{7C7FB4DF-848D-4E11-8910-39086EC9BC11}"/>
    <pc:docChg chg="custSel addSld delSld modSld">
      <pc:chgData name="Raysa Knight" userId="87b019da5b4ccf4e" providerId="LiveId" clId="{7C7FB4DF-848D-4E11-8910-39086EC9BC11}" dt="2025-04-11T01:26:37.114" v="350"/>
      <pc:docMkLst>
        <pc:docMk/>
      </pc:docMkLst>
      <pc:sldChg chg="modSp mod">
        <pc:chgData name="Raysa Knight" userId="87b019da5b4ccf4e" providerId="LiveId" clId="{7C7FB4DF-848D-4E11-8910-39086EC9BC11}" dt="2025-04-07T18:54:52.993" v="78" actId="20577"/>
        <pc:sldMkLst>
          <pc:docMk/>
          <pc:sldMk cId="2819061990" sldId="256"/>
        </pc:sldMkLst>
        <pc:spChg chg="mod">
          <ac:chgData name="Raysa Knight" userId="87b019da5b4ccf4e" providerId="LiveId" clId="{7C7FB4DF-848D-4E11-8910-39086EC9BC11}" dt="2025-04-07T18:54:11.067" v="34" actId="20577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7C7FB4DF-848D-4E11-8910-39086EC9BC11}" dt="2025-04-07T18:54:52.993" v="78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7C7FB4DF-848D-4E11-8910-39086EC9BC11}" dt="2025-04-07T18:54:59.749" v="79" actId="47"/>
        <pc:sldMkLst>
          <pc:docMk/>
          <pc:sldMk cId="3565847374" sldId="275"/>
        </pc:sldMkLst>
      </pc:sldChg>
      <pc:sldChg chg="del">
        <pc:chgData name="Raysa Knight" userId="87b019da5b4ccf4e" providerId="LiveId" clId="{7C7FB4DF-848D-4E11-8910-39086EC9BC11}" dt="2025-04-07T18:55:00.249" v="80" actId="47"/>
        <pc:sldMkLst>
          <pc:docMk/>
          <pc:sldMk cId="3965309952" sldId="294"/>
        </pc:sldMkLst>
      </pc:sldChg>
      <pc:sldChg chg="del">
        <pc:chgData name="Raysa Knight" userId="87b019da5b4ccf4e" providerId="LiveId" clId="{7C7FB4DF-848D-4E11-8910-39086EC9BC11}" dt="2025-04-07T18:55:00.624" v="81" actId="47"/>
        <pc:sldMkLst>
          <pc:docMk/>
          <pc:sldMk cId="3020400574" sldId="295"/>
        </pc:sldMkLst>
      </pc:sldChg>
      <pc:sldChg chg="del">
        <pc:chgData name="Raysa Knight" userId="87b019da5b4ccf4e" providerId="LiveId" clId="{7C7FB4DF-848D-4E11-8910-39086EC9BC11}" dt="2025-04-07T18:55:01.032" v="82" actId="47"/>
        <pc:sldMkLst>
          <pc:docMk/>
          <pc:sldMk cId="4178105997" sldId="296"/>
        </pc:sldMkLst>
      </pc:sldChg>
      <pc:sldChg chg="del">
        <pc:chgData name="Raysa Knight" userId="87b019da5b4ccf4e" providerId="LiveId" clId="{7C7FB4DF-848D-4E11-8910-39086EC9BC11}" dt="2025-04-07T18:55:01.381" v="83" actId="47"/>
        <pc:sldMkLst>
          <pc:docMk/>
          <pc:sldMk cId="463259047" sldId="297"/>
        </pc:sldMkLst>
      </pc:sldChg>
      <pc:sldChg chg="del">
        <pc:chgData name="Raysa Knight" userId="87b019da5b4ccf4e" providerId="LiveId" clId="{7C7FB4DF-848D-4E11-8910-39086EC9BC11}" dt="2025-04-07T18:55:01.791" v="84" actId="47"/>
        <pc:sldMkLst>
          <pc:docMk/>
          <pc:sldMk cId="3339687373" sldId="298"/>
        </pc:sldMkLst>
      </pc:sldChg>
      <pc:sldChg chg="del">
        <pc:chgData name="Raysa Knight" userId="87b019da5b4ccf4e" providerId="LiveId" clId="{7C7FB4DF-848D-4E11-8910-39086EC9BC11}" dt="2025-04-07T18:55:02.177" v="85" actId="47"/>
        <pc:sldMkLst>
          <pc:docMk/>
          <pc:sldMk cId="173481445" sldId="299"/>
        </pc:sldMkLst>
      </pc:sldChg>
      <pc:sldChg chg="del">
        <pc:chgData name="Raysa Knight" userId="87b019da5b4ccf4e" providerId="LiveId" clId="{7C7FB4DF-848D-4E11-8910-39086EC9BC11}" dt="2025-04-07T18:55:02.578" v="86" actId="47"/>
        <pc:sldMkLst>
          <pc:docMk/>
          <pc:sldMk cId="3138425886" sldId="300"/>
        </pc:sldMkLst>
      </pc:sldChg>
      <pc:sldChg chg="del">
        <pc:chgData name="Raysa Knight" userId="87b019da5b4ccf4e" providerId="LiveId" clId="{7C7FB4DF-848D-4E11-8910-39086EC9BC11}" dt="2025-04-07T18:55:02.934" v="87" actId="47"/>
        <pc:sldMkLst>
          <pc:docMk/>
          <pc:sldMk cId="2653802240" sldId="301"/>
        </pc:sldMkLst>
      </pc:sldChg>
      <pc:sldChg chg="del">
        <pc:chgData name="Raysa Knight" userId="87b019da5b4ccf4e" providerId="LiveId" clId="{7C7FB4DF-848D-4E11-8910-39086EC9BC11}" dt="2025-04-07T18:55:03.271" v="88" actId="47"/>
        <pc:sldMkLst>
          <pc:docMk/>
          <pc:sldMk cId="4152327967" sldId="302"/>
        </pc:sldMkLst>
      </pc:sldChg>
      <pc:sldChg chg="del">
        <pc:chgData name="Raysa Knight" userId="87b019da5b4ccf4e" providerId="LiveId" clId="{7C7FB4DF-848D-4E11-8910-39086EC9BC11}" dt="2025-04-07T18:55:03.602" v="89" actId="47"/>
        <pc:sldMkLst>
          <pc:docMk/>
          <pc:sldMk cId="2075570958" sldId="303"/>
        </pc:sldMkLst>
      </pc:sldChg>
      <pc:sldChg chg="del">
        <pc:chgData name="Raysa Knight" userId="87b019da5b4ccf4e" providerId="LiveId" clId="{7C7FB4DF-848D-4E11-8910-39086EC9BC11}" dt="2025-04-07T18:55:03.933" v="90" actId="47"/>
        <pc:sldMkLst>
          <pc:docMk/>
          <pc:sldMk cId="1350276963" sldId="304"/>
        </pc:sldMkLst>
      </pc:sldChg>
      <pc:sldChg chg="del">
        <pc:chgData name="Raysa Knight" userId="87b019da5b4ccf4e" providerId="LiveId" clId="{7C7FB4DF-848D-4E11-8910-39086EC9BC11}" dt="2025-04-07T18:55:04.235" v="91" actId="47"/>
        <pc:sldMkLst>
          <pc:docMk/>
          <pc:sldMk cId="623711503" sldId="305"/>
        </pc:sldMkLst>
      </pc:sldChg>
      <pc:sldChg chg="del">
        <pc:chgData name="Raysa Knight" userId="87b019da5b4ccf4e" providerId="LiveId" clId="{7C7FB4DF-848D-4E11-8910-39086EC9BC11}" dt="2025-04-07T18:55:04.563" v="92" actId="47"/>
        <pc:sldMkLst>
          <pc:docMk/>
          <pc:sldMk cId="1922387705" sldId="306"/>
        </pc:sldMkLst>
      </pc:sldChg>
      <pc:sldChg chg="del">
        <pc:chgData name="Raysa Knight" userId="87b019da5b4ccf4e" providerId="LiveId" clId="{7C7FB4DF-848D-4E11-8910-39086EC9BC11}" dt="2025-04-07T18:55:04.830" v="93" actId="47"/>
        <pc:sldMkLst>
          <pc:docMk/>
          <pc:sldMk cId="82901720" sldId="307"/>
        </pc:sldMkLst>
      </pc:sldChg>
      <pc:sldChg chg="del">
        <pc:chgData name="Raysa Knight" userId="87b019da5b4ccf4e" providerId="LiveId" clId="{7C7FB4DF-848D-4E11-8910-39086EC9BC11}" dt="2025-04-07T18:55:05.127" v="94" actId="47"/>
        <pc:sldMkLst>
          <pc:docMk/>
          <pc:sldMk cId="1254799321" sldId="308"/>
        </pc:sldMkLst>
      </pc:sldChg>
      <pc:sldChg chg="del">
        <pc:chgData name="Raysa Knight" userId="87b019da5b4ccf4e" providerId="LiveId" clId="{7C7FB4DF-848D-4E11-8910-39086EC9BC11}" dt="2025-04-07T18:55:05.384" v="95" actId="47"/>
        <pc:sldMkLst>
          <pc:docMk/>
          <pc:sldMk cId="4152493538" sldId="309"/>
        </pc:sldMkLst>
      </pc:sldChg>
      <pc:sldChg chg="del">
        <pc:chgData name="Raysa Knight" userId="87b019da5b4ccf4e" providerId="LiveId" clId="{7C7FB4DF-848D-4E11-8910-39086EC9BC11}" dt="2025-04-07T18:55:05.686" v="96" actId="47"/>
        <pc:sldMkLst>
          <pc:docMk/>
          <pc:sldMk cId="4077506850" sldId="310"/>
        </pc:sldMkLst>
      </pc:sldChg>
      <pc:sldChg chg="del">
        <pc:chgData name="Raysa Knight" userId="87b019da5b4ccf4e" providerId="LiveId" clId="{7C7FB4DF-848D-4E11-8910-39086EC9BC11}" dt="2025-04-07T18:55:06.271" v="98" actId="47"/>
        <pc:sldMkLst>
          <pc:docMk/>
          <pc:sldMk cId="328482700" sldId="311"/>
        </pc:sldMkLst>
      </pc:sldChg>
      <pc:sldChg chg="del">
        <pc:chgData name="Raysa Knight" userId="87b019da5b4ccf4e" providerId="LiveId" clId="{7C7FB4DF-848D-4E11-8910-39086EC9BC11}" dt="2025-04-07T18:55:06.553" v="99" actId="47"/>
        <pc:sldMkLst>
          <pc:docMk/>
          <pc:sldMk cId="3352808278" sldId="312"/>
        </pc:sldMkLst>
      </pc:sldChg>
      <pc:sldChg chg="addSp delSp modSp mod">
        <pc:chgData name="Raysa Knight" userId="87b019da5b4ccf4e" providerId="LiveId" clId="{7C7FB4DF-848D-4E11-8910-39086EC9BC11}" dt="2025-04-07T18:55:37.120" v="104" actId="14100"/>
        <pc:sldMkLst>
          <pc:docMk/>
          <pc:sldMk cId="3617207247" sldId="313"/>
        </pc:sldMkLst>
      </pc:sldChg>
      <pc:sldChg chg="addSp delSp modSp add mod">
        <pc:chgData name="Raysa Knight" userId="87b019da5b4ccf4e" providerId="LiveId" clId="{7C7FB4DF-848D-4E11-8910-39086EC9BC11}" dt="2025-04-07T18:56:19.070" v="110" actId="14100"/>
        <pc:sldMkLst>
          <pc:docMk/>
          <pc:sldMk cId="1512039862" sldId="314"/>
        </pc:sldMkLst>
      </pc:sldChg>
      <pc:sldChg chg="del">
        <pc:chgData name="Raysa Knight" userId="87b019da5b4ccf4e" providerId="LiveId" clId="{7C7FB4DF-848D-4E11-8910-39086EC9BC11}" dt="2025-04-07T18:55:05.975" v="97" actId="47"/>
        <pc:sldMkLst>
          <pc:docMk/>
          <pc:sldMk cId="2580925767" sldId="314"/>
        </pc:sldMkLst>
      </pc:sldChg>
      <pc:sldChg chg="addSp delSp add mod">
        <pc:chgData name="Raysa Knight" userId="87b019da5b4ccf4e" providerId="LiveId" clId="{7C7FB4DF-848D-4E11-8910-39086EC9BC11}" dt="2025-04-07T18:57:01.104" v="113" actId="22"/>
        <pc:sldMkLst>
          <pc:docMk/>
          <pc:sldMk cId="3052519908" sldId="315"/>
        </pc:sldMkLst>
      </pc:sldChg>
      <pc:sldChg chg="addSp delSp modSp add mod">
        <pc:chgData name="Raysa Knight" userId="87b019da5b4ccf4e" providerId="LiveId" clId="{7C7FB4DF-848D-4E11-8910-39086EC9BC11}" dt="2025-04-07T18:59:15.165" v="119" actId="14100"/>
        <pc:sldMkLst>
          <pc:docMk/>
          <pc:sldMk cId="1915134845" sldId="316"/>
        </pc:sldMkLst>
      </pc:sldChg>
      <pc:sldChg chg="addSp delSp modSp add mod">
        <pc:chgData name="Raysa Knight" userId="87b019da5b4ccf4e" providerId="LiveId" clId="{7C7FB4DF-848D-4E11-8910-39086EC9BC11}" dt="2025-04-07T19:00:08.127" v="127" actId="1076"/>
        <pc:sldMkLst>
          <pc:docMk/>
          <pc:sldMk cId="3787809423" sldId="317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29467043" sldId="318"/>
        </pc:sldMkLst>
      </pc:sldChg>
      <pc:sldChg chg="addSp delSp modSp add mod">
        <pc:chgData name="Raysa Knight" userId="87b019da5b4ccf4e" providerId="LiveId" clId="{7C7FB4DF-848D-4E11-8910-39086EC9BC11}" dt="2025-04-07T19:02:59.481" v="143" actId="14100"/>
        <pc:sldMkLst>
          <pc:docMk/>
          <pc:sldMk cId="1116563216" sldId="319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3136062226" sldId="320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225404840" sldId="321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737406413" sldId="322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1845697573" sldId="323"/>
        </pc:sldMkLst>
      </pc:sldChg>
      <pc:sldChg chg="addSp delSp modSp add del mod">
        <pc:chgData name="Raysa Knight" userId="87b019da5b4ccf4e" providerId="LiveId" clId="{7C7FB4DF-848D-4E11-8910-39086EC9BC11}" dt="2025-04-07T19:07:27.588" v="177" actId="47"/>
        <pc:sldMkLst>
          <pc:docMk/>
          <pc:sldMk cId="1346047279" sldId="324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3858941734" sldId="324"/>
        </pc:sldMkLst>
      </pc:sldChg>
      <pc:sldChg chg="addSp delSp add mod">
        <pc:chgData name="Raysa Knight" userId="87b019da5b4ccf4e" providerId="LiveId" clId="{7C7FB4DF-848D-4E11-8910-39086EC9BC11}" dt="2025-04-11T00:26:58.302" v="349"/>
        <pc:sldMkLst>
          <pc:docMk/>
          <pc:sldMk cId="2576087643" sldId="325"/>
        </pc:sldMkLst>
      </pc:sldChg>
      <pc:sldChg chg="add del">
        <pc:chgData name="Raysa Knight" userId="87b019da5b4ccf4e" providerId="LiveId" clId="{7C7FB4DF-848D-4E11-8910-39086EC9BC11}" dt="2025-04-07T19:07:51.928" v="183" actId="47"/>
        <pc:sldMkLst>
          <pc:docMk/>
          <pc:sldMk cId="4051305202" sldId="325"/>
        </pc:sldMkLst>
      </pc:sldChg>
      <pc:sldChg chg="addSp delSp add mod">
        <pc:chgData name="Raysa Knight" userId="87b019da5b4ccf4e" providerId="LiveId" clId="{7C7FB4DF-848D-4E11-8910-39086EC9BC11}" dt="2025-04-11T00:26:58.302" v="349"/>
        <pc:sldMkLst>
          <pc:docMk/>
          <pc:sldMk cId="1185362446" sldId="326"/>
        </pc:sldMkLst>
      </pc:sldChg>
      <pc:sldChg chg="addSp delSp modSp add mod">
        <pc:chgData name="Raysa Knight" userId="87b019da5b4ccf4e" providerId="LiveId" clId="{7C7FB4DF-848D-4E11-8910-39086EC9BC11}" dt="2025-04-11T00:26:58.302" v="349"/>
        <pc:sldMkLst>
          <pc:docMk/>
          <pc:sldMk cId="976177245" sldId="327"/>
        </pc:sldMkLst>
      </pc:sldChg>
      <pc:sldChg chg="addSp delSp modSp add mod">
        <pc:chgData name="Raysa Knight" userId="87b019da5b4ccf4e" providerId="LiveId" clId="{7C7FB4DF-848D-4E11-8910-39086EC9BC11}" dt="2025-04-07T19:10:44.424" v="200" actId="14100"/>
        <pc:sldMkLst>
          <pc:docMk/>
          <pc:sldMk cId="1868535235" sldId="328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4261415094" sldId="329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060804122" sldId="330"/>
        </pc:sldMkLst>
      </pc:sldChg>
      <pc:sldChg chg="addSp delSp modSp add mod">
        <pc:chgData name="Raysa Knight" userId="87b019da5b4ccf4e" providerId="LiveId" clId="{7C7FB4DF-848D-4E11-8910-39086EC9BC11}" dt="2025-04-07T19:12:53.247" v="239" actId="14100"/>
        <pc:sldMkLst>
          <pc:docMk/>
          <pc:sldMk cId="2500169341" sldId="331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6954945" sldId="332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1268243127" sldId="333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813764735" sldId="334"/>
        </pc:sldMkLst>
      </pc:sldChg>
      <pc:sldChg chg="addSp delSp modSp add mod">
        <pc:chgData name="Raysa Knight" userId="87b019da5b4ccf4e" providerId="LiveId" clId="{7C7FB4DF-848D-4E11-8910-39086EC9BC11}" dt="2025-04-07T19:15:07.374" v="262" actId="14100"/>
        <pc:sldMkLst>
          <pc:docMk/>
          <pc:sldMk cId="2781328030" sldId="335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879206812" sldId="336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564099955" sldId="337"/>
        </pc:sldMkLst>
      </pc:sldChg>
      <pc:sldChg chg="addSp delSp modSp add mod">
        <pc:chgData name="Raysa Knight" userId="87b019da5b4ccf4e" providerId="LiveId" clId="{7C7FB4DF-848D-4E11-8910-39086EC9BC11}" dt="2025-04-07T19:17:28.043" v="282" actId="14100"/>
        <pc:sldMkLst>
          <pc:docMk/>
          <pc:sldMk cId="2579563511" sldId="338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632992023" sldId="339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1090524636" sldId="340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992347877" sldId="341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2101410920" sldId="342"/>
        </pc:sldMkLst>
      </pc:sldChg>
      <pc:sldChg chg="addSp delSp modSp add mod">
        <pc:chgData name="Raysa Knight" userId="87b019da5b4ccf4e" providerId="LiveId" clId="{7C7FB4DF-848D-4E11-8910-39086EC9BC11}" dt="2025-04-11T01:26:37.114" v="350"/>
        <pc:sldMkLst>
          <pc:docMk/>
          <pc:sldMk cId="3590054676" sldId="343"/>
        </pc:sldMkLst>
      </pc:sldChg>
      <pc:sldChg chg="addSp delSp modSp new mod">
        <pc:chgData name="Raysa Knight" userId="87b019da5b4ccf4e" providerId="LiveId" clId="{7C7FB4DF-848D-4E11-8910-39086EC9BC11}" dt="2025-04-11T01:26:37.114" v="350"/>
        <pc:sldMkLst>
          <pc:docMk/>
          <pc:sldMk cId="4154751828" sldId="344"/>
        </pc:sldMkLst>
      </pc:sldChg>
    </pc:docChg>
  </pc:docChgLst>
  <pc:docChgLst>
    <pc:chgData name="Raysa Knight" userId="87b019da5b4ccf4e" providerId="LiveId" clId="{17EB3091-A6C5-4728-86D5-268F6E018E8F}"/>
    <pc:docChg chg="undo custSel addSld delSld modSld">
      <pc:chgData name="Raysa Knight" userId="87b019da5b4ccf4e" providerId="LiveId" clId="{17EB3091-A6C5-4728-86D5-268F6E018E8F}" dt="2025-04-18T00:44:49.752" v="246"/>
      <pc:docMkLst>
        <pc:docMk/>
      </pc:docMkLst>
      <pc:sldChg chg="modSp mod">
        <pc:chgData name="Raysa Knight" userId="87b019da5b4ccf4e" providerId="LiveId" clId="{17EB3091-A6C5-4728-86D5-268F6E018E8F}" dt="2025-04-17T19:31:51.315" v="128" actId="20577"/>
        <pc:sldMkLst>
          <pc:docMk/>
          <pc:sldMk cId="2819061990" sldId="256"/>
        </pc:sldMkLst>
        <pc:spChg chg="mod">
          <ac:chgData name="Raysa Knight" userId="87b019da5b4ccf4e" providerId="LiveId" clId="{17EB3091-A6C5-4728-86D5-268F6E018E8F}" dt="2025-04-17T19:30:52.835" v="1" actId="20577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17EB3091-A6C5-4728-86D5-268F6E018E8F}" dt="2025-04-17T19:31:51.315" v="128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del">
        <pc:chgData name="Raysa Knight" userId="87b019da5b4ccf4e" providerId="LiveId" clId="{17EB3091-A6C5-4728-86D5-268F6E018E8F}" dt="2025-04-17T19:32:18.875" v="136" actId="47"/>
        <pc:sldMkLst>
          <pc:docMk/>
          <pc:sldMk cId="1397691707" sldId="293"/>
        </pc:sldMkLst>
      </pc:sldChg>
      <pc:sldChg chg="del">
        <pc:chgData name="Raysa Knight" userId="87b019da5b4ccf4e" providerId="LiveId" clId="{17EB3091-A6C5-4728-86D5-268F6E018E8F}" dt="2025-04-17T19:32:00.438" v="129" actId="47"/>
        <pc:sldMkLst>
          <pc:docMk/>
          <pc:sldMk cId="3617207247" sldId="313"/>
        </pc:sldMkLst>
      </pc:sldChg>
      <pc:sldChg chg="del">
        <pc:chgData name="Raysa Knight" userId="87b019da5b4ccf4e" providerId="LiveId" clId="{17EB3091-A6C5-4728-86D5-268F6E018E8F}" dt="2025-04-17T19:32:01.230" v="130" actId="47"/>
        <pc:sldMkLst>
          <pc:docMk/>
          <pc:sldMk cId="1512039862" sldId="314"/>
        </pc:sldMkLst>
      </pc:sldChg>
      <pc:sldChg chg="del">
        <pc:chgData name="Raysa Knight" userId="87b019da5b4ccf4e" providerId="LiveId" clId="{17EB3091-A6C5-4728-86D5-268F6E018E8F}" dt="2025-04-17T19:32:01.857" v="131" actId="47"/>
        <pc:sldMkLst>
          <pc:docMk/>
          <pc:sldMk cId="3052519908" sldId="315"/>
        </pc:sldMkLst>
      </pc:sldChg>
      <pc:sldChg chg="del">
        <pc:chgData name="Raysa Knight" userId="87b019da5b4ccf4e" providerId="LiveId" clId="{17EB3091-A6C5-4728-86D5-268F6E018E8F}" dt="2025-04-17T19:32:02.888" v="132" actId="47"/>
        <pc:sldMkLst>
          <pc:docMk/>
          <pc:sldMk cId="1915134845" sldId="316"/>
        </pc:sldMkLst>
      </pc:sldChg>
      <pc:sldChg chg="del">
        <pc:chgData name="Raysa Knight" userId="87b019da5b4ccf4e" providerId="LiveId" clId="{17EB3091-A6C5-4728-86D5-268F6E018E8F}" dt="2025-04-17T19:32:06.783" v="133" actId="47"/>
        <pc:sldMkLst>
          <pc:docMk/>
          <pc:sldMk cId="3787809423" sldId="317"/>
        </pc:sldMkLst>
      </pc:sldChg>
      <pc:sldChg chg="del">
        <pc:chgData name="Raysa Knight" userId="87b019da5b4ccf4e" providerId="LiveId" clId="{17EB3091-A6C5-4728-86D5-268F6E018E8F}" dt="2025-04-17T19:32:07.982" v="134" actId="47"/>
        <pc:sldMkLst>
          <pc:docMk/>
          <pc:sldMk cId="29467043" sldId="318"/>
        </pc:sldMkLst>
      </pc:sldChg>
      <pc:sldChg chg="del">
        <pc:chgData name="Raysa Knight" userId="87b019da5b4ccf4e" providerId="LiveId" clId="{17EB3091-A6C5-4728-86D5-268F6E018E8F}" dt="2025-04-17T19:32:09.171" v="135" actId="47"/>
        <pc:sldMkLst>
          <pc:docMk/>
          <pc:sldMk cId="1116563216" sldId="319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3136062226" sldId="320"/>
        </pc:sldMkLst>
      </pc:sldChg>
      <pc:sldChg chg="del">
        <pc:chgData name="Raysa Knight" userId="87b019da5b4ccf4e" providerId="LiveId" clId="{17EB3091-A6C5-4728-86D5-268F6E018E8F}" dt="2025-04-17T19:32:25.595" v="137" actId="47"/>
        <pc:sldMkLst>
          <pc:docMk/>
          <pc:sldMk cId="1225404840" sldId="321"/>
        </pc:sldMkLst>
      </pc:sldChg>
      <pc:sldChg chg="del">
        <pc:chgData name="Raysa Knight" userId="87b019da5b4ccf4e" providerId="LiveId" clId="{17EB3091-A6C5-4728-86D5-268F6E018E8F}" dt="2025-04-17T19:32:26.228" v="138" actId="47"/>
        <pc:sldMkLst>
          <pc:docMk/>
          <pc:sldMk cId="1737406413" sldId="322"/>
        </pc:sldMkLst>
      </pc:sldChg>
      <pc:sldChg chg="del">
        <pc:chgData name="Raysa Knight" userId="87b019da5b4ccf4e" providerId="LiveId" clId="{17EB3091-A6C5-4728-86D5-268F6E018E8F}" dt="2025-04-17T19:32:26.909" v="139" actId="47"/>
        <pc:sldMkLst>
          <pc:docMk/>
          <pc:sldMk cId="1845697573" sldId="323"/>
        </pc:sldMkLst>
      </pc:sldChg>
      <pc:sldChg chg="del">
        <pc:chgData name="Raysa Knight" userId="87b019da5b4ccf4e" providerId="LiveId" clId="{17EB3091-A6C5-4728-86D5-268F6E018E8F}" dt="2025-04-17T19:32:27.852" v="140" actId="47"/>
        <pc:sldMkLst>
          <pc:docMk/>
          <pc:sldMk cId="3858941734" sldId="324"/>
        </pc:sldMkLst>
      </pc:sldChg>
      <pc:sldChg chg="del">
        <pc:chgData name="Raysa Knight" userId="87b019da5b4ccf4e" providerId="LiveId" clId="{17EB3091-A6C5-4728-86D5-268F6E018E8F}" dt="2025-04-17T19:32:28.925" v="141" actId="47"/>
        <pc:sldMkLst>
          <pc:docMk/>
          <pc:sldMk cId="2576087643" sldId="325"/>
        </pc:sldMkLst>
      </pc:sldChg>
      <pc:sldChg chg="del">
        <pc:chgData name="Raysa Knight" userId="87b019da5b4ccf4e" providerId="LiveId" clId="{17EB3091-A6C5-4728-86D5-268F6E018E8F}" dt="2025-04-17T19:32:29.599" v="142" actId="47"/>
        <pc:sldMkLst>
          <pc:docMk/>
          <pc:sldMk cId="1185362446" sldId="326"/>
        </pc:sldMkLst>
      </pc:sldChg>
      <pc:sldChg chg="del">
        <pc:chgData name="Raysa Knight" userId="87b019da5b4ccf4e" providerId="LiveId" clId="{17EB3091-A6C5-4728-86D5-268F6E018E8F}" dt="2025-04-17T19:32:31.074" v="143" actId="47"/>
        <pc:sldMkLst>
          <pc:docMk/>
          <pc:sldMk cId="976177245" sldId="327"/>
        </pc:sldMkLst>
      </pc:sldChg>
      <pc:sldChg chg="del">
        <pc:chgData name="Raysa Knight" userId="87b019da5b4ccf4e" providerId="LiveId" clId="{17EB3091-A6C5-4728-86D5-268F6E018E8F}" dt="2025-04-17T19:32:31.716" v="144" actId="47"/>
        <pc:sldMkLst>
          <pc:docMk/>
          <pc:sldMk cId="1868535235" sldId="328"/>
        </pc:sldMkLst>
      </pc:sldChg>
      <pc:sldChg chg="del">
        <pc:chgData name="Raysa Knight" userId="87b019da5b4ccf4e" providerId="LiveId" clId="{17EB3091-A6C5-4728-86D5-268F6E018E8F}" dt="2025-04-17T19:32:32.724" v="145" actId="47"/>
        <pc:sldMkLst>
          <pc:docMk/>
          <pc:sldMk cId="4261415094" sldId="329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2060804122" sldId="330"/>
        </pc:sldMkLst>
      </pc:sldChg>
      <pc:sldChg chg="del">
        <pc:chgData name="Raysa Knight" userId="87b019da5b4ccf4e" providerId="LiveId" clId="{17EB3091-A6C5-4728-86D5-268F6E018E8F}" dt="2025-04-17T19:32:40.040" v="146" actId="47"/>
        <pc:sldMkLst>
          <pc:docMk/>
          <pc:sldMk cId="2500169341" sldId="331"/>
        </pc:sldMkLst>
      </pc:sldChg>
      <pc:sldChg chg="del">
        <pc:chgData name="Raysa Knight" userId="87b019da5b4ccf4e" providerId="LiveId" clId="{17EB3091-A6C5-4728-86D5-268F6E018E8F}" dt="2025-04-17T19:32:41.164" v="147" actId="47"/>
        <pc:sldMkLst>
          <pc:docMk/>
          <pc:sldMk cId="6954945" sldId="332"/>
        </pc:sldMkLst>
      </pc:sldChg>
      <pc:sldChg chg="del">
        <pc:chgData name="Raysa Knight" userId="87b019da5b4ccf4e" providerId="LiveId" clId="{17EB3091-A6C5-4728-86D5-268F6E018E8F}" dt="2025-04-17T19:32:44.412" v="148" actId="47"/>
        <pc:sldMkLst>
          <pc:docMk/>
          <pc:sldMk cId="1268243127" sldId="333"/>
        </pc:sldMkLst>
      </pc:sldChg>
      <pc:sldChg chg="del">
        <pc:chgData name="Raysa Knight" userId="87b019da5b4ccf4e" providerId="LiveId" clId="{17EB3091-A6C5-4728-86D5-268F6E018E8F}" dt="2025-04-17T19:32:45.426" v="149" actId="47"/>
        <pc:sldMkLst>
          <pc:docMk/>
          <pc:sldMk cId="3813764735" sldId="334"/>
        </pc:sldMkLst>
      </pc:sldChg>
      <pc:sldChg chg="del">
        <pc:chgData name="Raysa Knight" userId="87b019da5b4ccf4e" providerId="LiveId" clId="{17EB3091-A6C5-4728-86D5-268F6E018E8F}" dt="2025-04-17T19:32:46.557" v="150" actId="47"/>
        <pc:sldMkLst>
          <pc:docMk/>
          <pc:sldMk cId="2781328030" sldId="335"/>
        </pc:sldMkLst>
      </pc:sldChg>
      <pc:sldChg chg="del">
        <pc:chgData name="Raysa Knight" userId="87b019da5b4ccf4e" providerId="LiveId" clId="{17EB3091-A6C5-4728-86D5-268F6E018E8F}" dt="2025-04-17T19:32:47.625" v="151" actId="47"/>
        <pc:sldMkLst>
          <pc:docMk/>
          <pc:sldMk cId="2879206812" sldId="336"/>
        </pc:sldMkLst>
      </pc:sldChg>
      <pc:sldChg chg="addSp">
        <pc:chgData name="Raysa Knight" userId="87b019da5b4ccf4e" providerId="LiveId" clId="{17EB3091-A6C5-4728-86D5-268F6E018E8F}" dt="2025-04-18T00:44:49.752" v="246"/>
        <pc:sldMkLst>
          <pc:docMk/>
          <pc:sldMk cId="564099955" sldId="337"/>
        </pc:sldMkLst>
      </pc:sldChg>
      <pc:sldChg chg="del">
        <pc:chgData name="Raysa Knight" userId="87b019da5b4ccf4e" providerId="LiveId" clId="{17EB3091-A6C5-4728-86D5-268F6E018E8F}" dt="2025-04-17T19:32:51.413" v="152" actId="47"/>
        <pc:sldMkLst>
          <pc:docMk/>
          <pc:sldMk cId="2579563511" sldId="338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661670147" sldId="338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803620672" sldId="339"/>
        </pc:sldMkLst>
      </pc:sldChg>
      <pc:sldChg chg="new del">
        <pc:chgData name="Raysa Knight" userId="87b019da5b4ccf4e" providerId="LiveId" clId="{17EB3091-A6C5-4728-86D5-268F6E018E8F}" dt="2025-04-17T19:36:09.168" v="167" actId="680"/>
        <pc:sldMkLst>
          <pc:docMk/>
          <pc:sldMk cId="2999318267" sldId="339"/>
        </pc:sldMkLst>
      </pc:sldChg>
      <pc:sldChg chg="del">
        <pc:chgData name="Raysa Knight" userId="87b019da5b4ccf4e" providerId="LiveId" clId="{17EB3091-A6C5-4728-86D5-268F6E018E8F}" dt="2025-04-17T19:32:52.018" v="153" actId="47"/>
        <pc:sldMkLst>
          <pc:docMk/>
          <pc:sldMk cId="3632992023" sldId="339"/>
        </pc:sldMkLst>
      </pc:sldChg>
      <pc:sldChg chg="del">
        <pc:chgData name="Raysa Knight" userId="87b019da5b4ccf4e" providerId="LiveId" clId="{17EB3091-A6C5-4728-86D5-268F6E018E8F}" dt="2025-04-17T19:32:52.666" v="154" actId="47"/>
        <pc:sldMkLst>
          <pc:docMk/>
          <pc:sldMk cId="1090524636" sldId="340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2137256322" sldId="340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1128843517" sldId="341"/>
        </pc:sldMkLst>
      </pc:sldChg>
      <pc:sldChg chg="del">
        <pc:chgData name="Raysa Knight" userId="87b019da5b4ccf4e" providerId="LiveId" clId="{17EB3091-A6C5-4728-86D5-268F6E018E8F}" dt="2025-04-17T19:32:57.970" v="156" actId="47"/>
        <pc:sldMkLst>
          <pc:docMk/>
          <pc:sldMk cId="3992347877" sldId="341"/>
        </pc:sldMkLst>
      </pc:sldChg>
      <pc:sldChg chg="addSp delSp modSp add mod">
        <pc:chgData name="Raysa Knight" userId="87b019da5b4ccf4e" providerId="LiveId" clId="{17EB3091-A6C5-4728-86D5-268F6E018E8F}" dt="2025-04-17T19:40:55.878" v="199" actId="14100"/>
        <pc:sldMkLst>
          <pc:docMk/>
          <pc:sldMk cId="1085210371" sldId="342"/>
        </pc:sldMkLst>
      </pc:sldChg>
      <pc:sldChg chg="del">
        <pc:chgData name="Raysa Knight" userId="87b019da5b4ccf4e" providerId="LiveId" clId="{17EB3091-A6C5-4728-86D5-268F6E018E8F}" dt="2025-04-17T19:32:58.705" v="157" actId="47"/>
        <pc:sldMkLst>
          <pc:docMk/>
          <pc:sldMk cId="2101410920" sldId="342"/>
        </pc:sldMkLst>
      </pc:sldChg>
      <pc:sldChg chg="del">
        <pc:chgData name="Raysa Knight" userId="87b019da5b4ccf4e" providerId="LiveId" clId="{17EB3091-A6C5-4728-86D5-268F6E018E8F}" dt="2025-04-17T19:32:59.458" v="158" actId="47"/>
        <pc:sldMkLst>
          <pc:docMk/>
          <pc:sldMk cId="3590054676" sldId="343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699952174" sldId="343"/>
        </pc:sldMkLst>
      </pc:sldChg>
      <pc:sldChg chg="addSp delSp modSp add mod">
        <pc:chgData name="Raysa Knight" userId="87b019da5b4ccf4e" providerId="LiveId" clId="{17EB3091-A6C5-4728-86D5-268F6E018E8F}" dt="2025-04-17T19:43:14.084" v="214" actId="1076"/>
        <pc:sldMkLst>
          <pc:docMk/>
          <pc:sldMk cId="4046079515" sldId="344"/>
        </pc:sldMkLst>
      </pc:sldChg>
      <pc:sldChg chg="del">
        <pc:chgData name="Raysa Knight" userId="87b019da5b4ccf4e" providerId="LiveId" clId="{17EB3091-A6C5-4728-86D5-268F6E018E8F}" dt="2025-04-17T19:32:57.076" v="155" actId="47"/>
        <pc:sldMkLst>
          <pc:docMk/>
          <pc:sldMk cId="4154751828" sldId="344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450953506" sldId="345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909923377" sldId="346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3126442076" sldId="347"/>
        </pc:sldMkLst>
      </pc:sldChg>
      <pc:sldChg chg="addSp delSp modSp add mod">
        <pc:chgData name="Raysa Knight" userId="87b019da5b4ccf4e" providerId="LiveId" clId="{17EB3091-A6C5-4728-86D5-268F6E018E8F}" dt="2025-04-18T00:44:49.752" v="246"/>
        <pc:sldMkLst>
          <pc:docMk/>
          <pc:sldMk cId="550612088" sldId="348"/>
        </pc:sldMkLst>
      </pc:sldChg>
      <pc:sldChg chg="addSp delSp new mod">
        <pc:chgData name="Raysa Knight" userId="87b019da5b4ccf4e" providerId="LiveId" clId="{17EB3091-A6C5-4728-86D5-268F6E018E8F}" dt="2025-04-18T00:44:49.752" v="246"/>
        <pc:sldMkLst>
          <pc:docMk/>
          <pc:sldMk cId="1028727979" sldId="349"/>
        </pc:sldMkLst>
      </pc:sldChg>
      <pc:sldChg chg="add">
        <pc:chgData name="Raysa Knight" userId="87b019da5b4ccf4e" providerId="LiveId" clId="{17EB3091-A6C5-4728-86D5-268F6E018E8F}" dt="2025-04-17T19:46:53.579" v="245"/>
        <pc:sldMkLst>
          <pc:docMk/>
          <pc:sldMk cId="2062488619" sldId="350"/>
        </pc:sldMkLst>
      </pc:sldChg>
    </pc:docChg>
  </pc:docChgLst>
  <pc:docChgLst>
    <pc:chgData name="Raysa Knight" userId="87b019da5b4ccf4e" providerId="LiveId" clId="{0BD4EF38-E422-462A-9159-3FD916FAC3DA}"/>
    <pc:docChg chg="undo custSel addSld delSld modSld">
      <pc:chgData name="Raysa Knight" userId="87b019da5b4ccf4e" providerId="LiveId" clId="{0BD4EF38-E422-462A-9159-3FD916FAC3DA}" dt="2025-03-20T22:30:36.039" v="542" actId="113"/>
      <pc:docMkLst>
        <pc:docMk/>
      </pc:docMkLst>
      <pc:sldChg chg="modSp mod">
        <pc:chgData name="Raysa Knight" userId="87b019da5b4ccf4e" providerId="LiveId" clId="{0BD4EF38-E422-462A-9159-3FD916FAC3DA}" dt="2025-03-20T22:30:36.039" v="542" actId="113"/>
        <pc:sldMkLst>
          <pc:docMk/>
          <pc:sldMk cId="2819061990" sldId="256"/>
        </pc:sldMkLst>
        <pc:spChg chg="mod">
          <ac:chgData name="Raysa Knight" userId="87b019da5b4ccf4e" providerId="LiveId" clId="{0BD4EF38-E422-462A-9159-3FD916FAC3DA}" dt="2025-03-20T22:30:32.348" v="541" actId="115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0BD4EF38-E422-462A-9159-3FD916FAC3DA}" dt="2025-03-20T22:30:36.039" v="542" actId="113"/>
          <ac:spMkLst>
            <pc:docMk/>
            <pc:sldMk cId="2819061990" sldId="256"/>
            <ac:spMk id="6" creationId="{6B2871E4-D4AC-9271-7ACF-CE3CBCA20BF7}"/>
          </ac:spMkLst>
        </pc:spChg>
      </pc:sldChg>
      <pc:sldChg chg="delSp modSp add mod">
        <pc:chgData name="Raysa Knight" userId="87b019da5b4ccf4e" providerId="LiveId" clId="{0BD4EF38-E422-462A-9159-3FD916FAC3DA}" dt="2025-03-18T18:20:44.713" v="74" actId="14100"/>
        <pc:sldMkLst>
          <pc:docMk/>
          <pc:sldMk cId="3375086741" sldId="272"/>
        </pc:sldMkLst>
      </pc:sldChg>
      <pc:sldChg chg="addSp delSp modSp new mod">
        <pc:chgData name="Raysa Knight" userId="87b019da5b4ccf4e" providerId="LiveId" clId="{0BD4EF38-E422-462A-9159-3FD916FAC3DA}" dt="2025-03-20T14:06:28.777" v="151" actId="14100"/>
        <pc:sldMkLst>
          <pc:docMk/>
          <pc:sldMk cId="2403358580" sldId="273"/>
        </pc:sldMkLst>
      </pc:sldChg>
      <pc:sldChg chg="addSp delSp modSp add mod">
        <pc:chgData name="Raysa Knight" userId="87b019da5b4ccf4e" providerId="LiveId" clId="{0BD4EF38-E422-462A-9159-3FD916FAC3DA}" dt="2025-03-20T14:07:04.712" v="155" actId="14100"/>
        <pc:sldMkLst>
          <pc:docMk/>
          <pc:sldMk cId="3281768964" sldId="274"/>
        </pc:sldMkLst>
      </pc:sldChg>
      <pc:sldChg chg="addSp delSp modSp add mod">
        <pc:chgData name="Raysa Knight" userId="87b019da5b4ccf4e" providerId="LiveId" clId="{0BD4EF38-E422-462A-9159-3FD916FAC3DA}" dt="2025-03-20T14:07:42.359" v="162" actId="14100"/>
        <pc:sldMkLst>
          <pc:docMk/>
          <pc:sldMk cId="3565847374" sldId="275"/>
        </pc:sldMkLst>
      </pc:sldChg>
      <pc:sldChg chg="addSp delSp modSp add mod">
        <pc:chgData name="Raysa Knight" userId="87b019da5b4ccf4e" providerId="LiveId" clId="{0BD4EF38-E422-462A-9159-3FD916FAC3DA}" dt="2025-03-20T14:08:20.064" v="168" actId="14100"/>
        <pc:sldMkLst>
          <pc:docMk/>
          <pc:sldMk cId="2379106951" sldId="276"/>
        </pc:sldMkLst>
      </pc:sldChg>
      <pc:sldChg chg="addSp delSp modSp add mod">
        <pc:chgData name="Raysa Knight" userId="87b019da5b4ccf4e" providerId="LiveId" clId="{0BD4EF38-E422-462A-9159-3FD916FAC3DA}" dt="2025-03-20T14:08:57.245" v="173" actId="14100"/>
        <pc:sldMkLst>
          <pc:docMk/>
          <pc:sldMk cId="2087550338" sldId="277"/>
        </pc:sldMkLst>
      </pc:sldChg>
      <pc:sldChg chg="addSp delSp modSp add mod">
        <pc:chgData name="Raysa Knight" userId="87b019da5b4ccf4e" providerId="LiveId" clId="{0BD4EF38-E422-462A-9159-3FD916FAC3DA}" dt="2025-03-20T14:10:36.627" v="180" actId="14100"/>
        <pc:sldMkLst>
          <pc:docMk/>
          <pc:sldMk cId="3331033947" sldId="278"/>
        </pc:sldMkLst>
      </pc:sldChg>
      <pc:sldChg chg="addSp delSp modSp add mod">
        <pc:chgData name="Raysa Knight" userId="87b019da5b4ccf4e" providerId="LiveId" clId="{0BD4EF38-E422-462A-9159-3FD916FAC3DA}" dt="2025-03-20T14:12:08.180" v="185" actId="14100"/>
        <pc:sldMkLst>
          <pc:docMk/>
          <pc:sldMk cId="1327984607" sldId="279"/>
        </pc:sldMkLst>
      </pc:sldChg>
      <pc:sldChg chg="addSp delSp modSp add mod">
        <pc:chgData name="Raysa Knight" userId="87b019da5b4ccf4e" providerId="LiveId" clId="{0BD4EF38-E422-462A-9159-3FD916FAC3DA}" dt="2025-03-20T14:12:48.125" v="192" actId="14100"/>
        <pc:sldMkLst>
          <pc:docMk/>
          <pc:sldMk cId="860209683" sldId="280"/>
        </pc:sldMkLst>
      </pc:sldChg>
      <pc:sldChg chg="addSp delSp modSp add mod">
        <pc:chgData name="Raysa Knight" userId="87b019da5b4ccf4e" providerId="LiveId" clId="{0BD4EF38-E422-462A-9159-3FD916FAC3DA}" dt="2025-03-20T14:13:48.577" v="200" actId="14100"/>
        <pc:sldMkLst>
          <pc:docMk/>
          <pc:sldMk cId="1402640768" sldId="281"/>
        </pc:sldMkLst>
      </pc:sldChg>
      <pc:sldChg chg="addSp delSp modSp add mod">
        <pc:chgData name="Raysa Knight" userId="87b019da5b4ccf4e" providerId="LiveId" clId="{0BD4EF38-E422-462A-9159-3FD916FAC3DA}" dt="2025-03-20T14:14:41.042" v="209" actId="14100"/>
        <pc:sldMkLst>
          <pc:docMk/>
          <pc:sldMk cId="2660783930" sldId="282"/>
        </pc:sldMkLst>
      </pc:sldChg>
      <pc:sldChg chg="addSp delSp modSp add mod">
        <pc:chgData name="Raysa Knight" userId="87b019da5b4ccf4e" providerId="LiveId" clId="{0BD4EF38-E422-462A-9159-3FD916FAC3DA}" dt="2025-03-20T14:15:18.122" v="213" actId="14100"/>
        <pc:sldMkLst>
          <pc:docMk/>
          <pc:sldMk cId="620372146" sldId="283"/>
        </pc:sldMkLst>
      </pc:sldChg>
      <pc:sldChg chg="addSp delSp add mod">
        <pc:chgData name="Raysa Knight" userId="87b019da5b4ccf4e" providerId="LiveId" clId="{0BD4EF38-E422-462A-9159-3FD916FAC3DA}" dt="2025-03-20T14:15:43.381" v="216" actId="22"/>
        <pc:sldMkLst>
          <pc:docMk/>
          <pc:sldMk cId="3966300696" sldId="284"/>
        </pc:sldMkLst>
      </pc:sldChg>
      <pc:sldChg chg="addSp delSp modSp add mod">
        <pc:chgData name="Raysa Knight" userId="87b019da5b4ccf4e" providerId="LiveId" clId="{0BD4EF38-E422-462A-9159-3FD916FAC3DA}" dt="2025-03-20T14:16:22.452" v="221" actId="14100"/>
        <pc:sldMkLst>
          <pc:docMk/>
          <pc:sldMk cId="2928887816" sldId="285"/>
        </pc:sldMkLst>
      </pc:sldChg>
      <pc:sldChg chg="addSp delSp modSp add mod">
        <pc:chgData name="Raysa Knight" userId="87b019da5b4ccf4e" providerId="LiveId" clId="{0BD4EF38-E422-462A-9159-3FD916FAC3DA}" dt="2025-03-20T14:17:04.810" v="229" actId="14100"/>
        <pc:sldMkLst>
          <pc:docMk/>
          <pc:sldMk cId="3929217211" sldId="286"/>
        </pc:sldMkLst>
      </pc:sldChg>
      <pc:sldChg chg="addSp delSp modSp add mod">
        <pc:chgData name="Raysa Knight" userId="87b019da5b4ccf4e" providerId="LiveId" clId="{0BD4EF38-E422-462A-9159-3FD916FAC3DA}" dt="2025-03-20T14:17:41.084" v="235" actId="14100"/>
        <pc:sldMkLst>
          <pc:docMk/>
          <pc:sldMk cId="1974106868" sldId="287"/>
        </pc:sldMkLst>
      </pc:sldChg>
      <pc:sldChg chg="addSp delSp modSp add mod">
        <pc:chgData name="Raysa Knight" userId="87b019da5b4ccf4e" providerId="LiveId" clId="{0BD4EF38-E422-462A-9159-3FD916FAC3DA}" dt="2025-03-20T14:18:20.986" v="241" actId="14100"/>
        <pc:sldMkLst>
          <pc:docMk/>
          <pc:sldMk cId="1402726344" sldId="288"/>
        </pc:sldMkLst>
      </pc:sldChg>
      <pc:sldChg chg="addSp delSp modSp add mod">
        <pc:chgData name="Raysa Knight" userId="87b019da5b4ccf4e" providerId="LiveId" clId="{0BD4EF38-E422-462A-9159-3FD916FAC3DA}" dt="2025-03-20T14:18:52.225" v="246" actId="14100"/>
        <pc:sldMkLst>
          <pc:docMk/>
          <pc:sldMk cId="3673524749" sldId="289"/>
        </pc:sldMkLst>
      </pc:sldChg>
      <pc:sldChg chg="addSp delSp modSp add mod">
        <pc:chgData name="Raysa Knight" userId="87b019da5b4ccf4e" providerId="LiveId" clId="{0BD4EF38-E422-462A-9159-3FD916FAC3DA}" dt="2025-03-20T14:19:30.560" v="251" actId="14100"/>
        <pc:sldMkLst>
          <pc:docMk/>
          <pc:sldMk cId="2289680062" sldId="290"/>
        </pc:sldMkLst>
      </pc:sldChg>
      <pc:sldChg chg="addSp delSp modSp add mod">
        <pc:chgData name="Raysa Knight" userId="87b019da5b4ccf4e" providerId="LiveId" clId="{0BD4EF38-E422-462A-9159-3FD916FAC3DA}" dt="2025-03-20T14:20:00.419" v="256" actId="1076"/>
        <pc:sldMkLst>
          <pc:docMk/>
          <pc:sldMk cId="162603340" sldId="291"/>
        </pc:sldMkLst>
      </pc:sldChg>
      <pc:sldChg chg="addSp delSp modSp add mod">
        <pc:chgData name="Raysa Knight" userId="87b019da5b4ccf4e" providerId="LiveId" clId="{0BD4EF38-E422-462A-9159-3FD916FAC3DA}" dt="2025-03-20T14:20:42.721" v="263" actId="14100"/>
        <pc:sldMkLst>
          <pc:docMk/>
          <pc:sldMk cId="2318849275" sldId="292"/>
        </pc:sldMkLst>
      </pc:sldChg>
      <pc:sldChg chg="modSp add mod">
        <pc:chgData name="Raysa Knight" userId="87b019da5b4ccf4e" providerId="LiveId" clId="{0BD4EF38-E422-462A-9159-3FD916FAC3DA}" dt="2025-03-20T22:24:52.786" v="313" actId="20577"/>
        <pc:sldMkLst>
          <pc:docMk/>
          <pc:sldMk cId="1397691707" sldId="293"/>
        </pc:sldMkLst>
      </pc:sldChg>
      <pc:sldChg chg="delSp modSp add del mod">
        <pc:chgData name="Raysa Knight" userId="87b019da5b4ccf4e" providerId="LiveId" clId="{0BD4EF38-E422-462A-9159-3FD916FAC3DA}" dt="2025-03-20T14:21:09.293" v="267" actId="47"/>
        <pc:sldMkLst>
          <pc:docMk/>
          <pc:sldMk cId="2451603382" sldId="293"/>
        </pc:sldMkLst>
      </pc:sldChg>
      <pc:sldChg chg="addSp delSp modSp add mod">
        <pc:chgData name="Raysa Knight" userId="87b019da5b4ccf4e" providerId="LiveId" clId="{0BD4EF38-E422-462A-9159-3FD916FAC3DA}" dt="2025-03-20T22:28:03.358" v="374" actId="20577"/>
        <pc:sldMkLst>
          <pc:docMk/>
          <pc:sldMk cId="2816011402" sldId="294"/>
        </pc:sldMkLst>
      </pc:sldChg>
    </pc:docChg>
  </pc:docChgLst>
  <pc:docChgLst>
    <pc:chgData name="Raysa Knight" userId="87b019da5b4ccf4e" providerId="LiveId" clId="{8B383A93-572F-442D-9400-FA50F23CB6E4}"/>
    <pc:docChg chg="undo custSel addSld delSld modSld sldOrd">
      <pc:chgData name="Raysa Knight" userId="87b019da5b4ccf4e" providerId="LiveId" clId="{8B383A93-572F-442D-9400-FA50F23CB6E4}" dt="2025-04-25T01:42:54.659" v="579" actId="47"/>
      <pc:docMkLst>
        <pc:docMk/>
      </pc:docMkLst>
      <pc:sldChg chg="modSp mod">
        <pc:chgData name="Raysa Knight" userId="87b019da5b4ccf4e" providerId="LiveId" clId="{8B383A93-572F-442D-9400-FA50F23CB6E4}" dt="2025-04-23T15:08:42.974" v="205" actId="20577"/>
        <pc:sldMkLst>
          <pc:docMk/>
          <pc:sldMk cId="2819061990" sldId="256"/>
        </pc:sldMkLst>
        <pc:spChg chg="mod">
          <ac:chgData name="Raysa Knight" userId="87b019da5b4ccf4e" providerId="LiveId" clId="{8B383A93-572F-442D-9400-FA50F23CB6E4}" dt="2025-04-23T15:06:53.359" v="82" actId="1076"/>
          <ac:spMkLst>
            <pc:docMk/>
            <pc:sldMk cId="2819061990" sldId="256"/>
            <ac:spMk id="3" creationId="{BA657B60-DE69-DB80-E3A1-04F36E2F1724}"/>
          </ac:spMkLst>
        </pc:spChg>
        <pc:spChg chg="mod">
          <ac:chgData name="Raysa Knight" userId="87b019da5b4ccf4e" providerId="LiveId" clId="{8B383A93-572F-442D-9400-FA50F23CB6E4}" dt="2025-04-23T15:08:42.974" v="205" actId="20577"/>
          <ac:spMkLst>
            <pc:docMk/>
            <pc:sldMk cId="2819061990" sldId="256"/>
            <ac:spMk id="6" creationId="{6B2871E4-D4AC-9271-7ACF-CE3CBCA20BF7}"/>
          </ac:spMkLst>
        </pc:spChg>
      </pc:sldChg>
      <pc:sldChg chg="addSp delSp modSp add mod">
        <pc:chgData name="Raysa Knight" userId="87b019da5b4ccf4e" providerId="LiveId" clId="{8B383A93-572F-442D-9400-FA50F23CB6E4}" dt="2025-04-23T15:09:47.156" v="231" actId="1076"/>
        <pc:sldMkLst>
          <pc:docMk/>
          <pc:sldMk cId="4140970394" sldId="257"/>
        </pc:sldMkLst>
        <pc:picChg chg="add mod">
          <ac:chgData name="Raysa Knight" userId="87b019da5b4ccf4e" providerId="LiveId" clId="{8B383A93-572F-442D-9400-FA50F23CB6E4}" dt="2025-04-23T15:09:47.156" v="231" actId="1076"/>
          <ac:picMkLst>
            <pc:docMk/>
            <pc:sldMk cId="4140970394" sldId="257"/>
            <ac:picMk id="8" creationId="{CDA5CE84-7698-5E34-9258-A4E62242A9DC}"/>
          </ac:picMkLst>
        </pc:picChg>
      </pc:sldChg>
      <pc:sldChg chg="addSp delSp modSp add mod">
        <pc:chgData name="Raysa Knight" userId="87b019da5b4ccf4e" providerId="LiveId" clId="{8B383A93-572F-442D-9400-FA50F23CB6E4}" dt="2025-04-23T15:10:18.706" v="237" actId="14100"/>
        <pc:sldMkLst>
          <pc:docMk/>
          <pc:sldMk cId="3531460567" sldId="258"/>
        </pc:sldMkLst>
        <pc:picChg chg="add mod">
          <ac:chgData name="Raysa Knight" userId="87b019da5b4ccf4e" providerId="LiveId" clId="{8B383A93-572F-442D-9400-FA50F23CB6E4}" dt="2025-04-23T15:10:18.706" v="237" actId="14100"/>
          <ac:picMkLst>
            <pc:docMk/>
            <pc:sldMk cId="3531460567" sldId="258"/>
            <ac:picMk id="3" creationId="{E933A833-67C6-0E51-7B56-B1F4DDDAE89C}"/>
          </ac:picMkLst>
        </pc:picChg>
      </pc:sldChg>
      <pc:sldChg chg="addSp delSp modSp add mod">
        <pc:chgData name="Raysa Knight" userId="87b019da5b4ccf4e" providerId="LiveId" clId="{8B383A93-572F-442D-9400-FA50F23CB6E4}" dt="2025-04-23T15:11:01.695" v="243" actId="14100"/>
        <pc:sldMkLst>
          <pc:docMk/>
          <pc:sldMk cId="3523103694" sldId="259"/>
        </pc:sldMkLst>
        <pc:picChg chg="add mod">
          <ac:chgData name="Raysa Knight" userId="87b019da5b4ccf4e" providerId="LiveId" clId="{8B383A93-572F-442D-9400-FA50F23CB6E4}" dt="2025-04-23T15:11:01.695" v="243" actId="14100"/>
          <ac:picMkLst>
            <pc:docMk/>
            <pc:sldMk cId="3523103694" sldId="259"/>
            <ac:picMk id="4" creationId="{0E5C7321-8041-AFA3-360A-C7FC52F3BC28}"/>
          </ac:picMkLst>
        </pc:picChg>
      </pc:sldChg>
      <pc:sldChg chg="addSp delSp modSp add mod">
        <pc:chgData name="Raysa Knight" userId="87b019da5b4ccf4e" providerId="LiveId" clId="{8B383A93-572F-442D-9400-FA50F23CB6E4}" dt="2025-04-23T15:11:36.707" v="249" actId="14100"/>
        <pc:sldMkLst>
          <pc:docMk/>
          <pc:sldMk cId="537933211" sldId="260"/>
        </pc:sldMkLst>
        <pc:picChg chg="add mod">
          <ac:chgData name="Raysa Knight" userId="87b019da5b4ccf4e" providerId="LiveId" clId="{8B383A93-572F-442D-9400-FA50F23CB6E4}" dt="2025-04-23T15:11:36.707" v="249" actId="14100"/>
          <ac:picMkLst>
            <pc:docMk/>
            <pc:sldMk cId="537933211" sldId="260"/>
            <ac:picMk id="3" creationId="{4F272FC0-0B34-05D4-2B6A-781B9251EB70}"/>
          </ac:picMkLst>
        </pc:picChg>
      </pc:sldChg>
      <pc:sldChg chg="addSp delSp modSp add mod">
        <pc:chgData name="Raysa Knight" userId="87b019da5b4ccf4e" providerId="LiveId" clId="{8B383A93-572F-442D-9400-FA50F23CB6E4}" dt="2025-04-23T15:12:24.512" v="255" actId="14100"/>
        <pc:sldMkLst>
          <pc:docMk/>
          <pc:sldMk cId="3253952811" sldId="261"/>
        </pc:sldMkLst>
        <pc:picChg chg="add mod">
          <ac:chgData name="Raysa Knight" userId="87b019da5b4ccf4e" providerId="LiveId" clId="{8B383A93-572F-442D-9400-FA50F23CB6E4}" dt="2025-04-23T15:12:24.512" v="255" actId="14100"/>
          <ac:picMkLst>
            <pc:docMk/>
            <pc:sldMk cId="3253952811" sldId="261"/>
            <ac:picMk id="4" creationId="{DCB918C4-75CF-2A37-61BC-9D29FBC2B0D3}"/>
          </ac:picMkLst>
        </pc:pic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821017485" sldId="262"/>
        </pc:sldMkLst>
        <pc:spChg chg="add mod">
          <ac:chgData name="Raysa Knight" userId="87b019da5b4ccf4e" providerId="LiveId" clId="{8B383A93-572F-442D-9400-FA50F23CB6E4}" dt="2025-04-23T15:12:56.923" v="287" actId="20577"/>
          <ac:spMkLst>
            <pc:docMk/>
            <pc:sldMk cId="3821017485" sldId="262"/>
            <ac:spMk id="2" creationId="{0D0E8846-0764-E21C-A343-D5B83CE72B8F}"/>
          </ac:spMkLst>
        </pc:sp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3821017485" sldId="262"/>
            <ac:inkMk id="3" creationId="{41359C40-24B0-BF16-02B0-F5881AB91B92}"/>
          </ac:inkMkLst>
        </pc:inkChg>
      </pc:sldChg>
      <pc:sldChg chg="addSp add">
        <pc:chgData name="Raysa Knight" userId="87b019da5b4ccf4e" providerId="LiveId" clId="{8B383A93-572F-442D-9400-FA50F23CB6E4}" dt="2025-04-25T01:36:37.147" v="574"/>
        <pc:sldMkLst>
          <pc:docMk/>
          <pc:sldMk cId="2794671026" sldId="263"/>
        </pc:sldMkLst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2794671026" sldId="263"/>
            <ac:inkMk id="3" creationId="{BF9A735B-4E16-A424-4B32-C8DFB16FC8E7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2185204515" sldId="264"/>
        </pc:sldMkLst>
        <pc:picChg chg="add mod">
          <ac:chgData name="Raysa Knight" userId="87b019da5b4ccf4e" providerId="LiveId" clId="{8B383A93-572F-442D-9400-FA50F23CB6E4}" dt="2025-04-23T15:13:36.219" v="295" actId="14100"/>
          <ac:picMkLst>
            <pc:docMk/>
            <pc:sldMk cId="2185204515" sldId="264"/>
            <ac:picMk id="4" creationId="{35D5EC3D-327E-6E39-ACCE-0667EE277D72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2185204515" sldId="264"/>
            <ac:inkMk id="6" creationId="{3EED5136-C1C6-B6A9-6652-445EE28F389C}"/>
          </ac:inkMkLst>
        </pc:inkChg>
      </pc:sldChg>
      <pc:sldChg chg="addSp add">
        <pc:chgData name="Raysa Knight" userId="87b019da5b4ccf4e" providerId="LiveId" clId="{8B383A93-572F-442D-9400-FA50F23CB6E4}" dt="2025-04-25T01:36:37.147" v="574"/>
        <pc:sldMkLst>
          <pc:docMk/>
          <pc:sldMk cId="3635177709" sldId="265"/>
        </pc:sldMkLst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3635177709" sldId="265"/>
            <ac:inkMk id="3" creationId="{F383F6A7-5928-B44D-AB4B-09F6522B65E6}"/>
          </ac:inkMkLst>
        </pc:inkChg>
      </pc:sldChg>
      <pc:sldChg chg="addSp add">
        <pc:chgData name="Raysa Knight" userId="87b019da5b4ccf4e" providerId="LiveId" clId="{8B383A93-572F-442D-9400-FA50F23CB6E4}" dt="2025-04-25T01:36:37.147" v="574"/>
        <pc:sldMkLst>
          <pc:docMk/>
          <pc:sldMk cId="4239089371" sldId="266"/>
        </pc:sldMkLst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4239089371" sldId="266"/>
            <ac:inkMk id="3" creationId="{972EA67C-74EA-4F98-BA8D-9D096CB7150A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706540920" sldId="267"/>
        </pc:sldMkLst>
        <pc:picChg chg="add mod">
          <ac:chgData name="Raysa Knight" userId="87b019da5b4ccf4e" providerId="LiveId" clId="{8B383A93-572F-442D-9400-FA50F23CB6E4}" dt="2025-04-23T15:15:01.453" v="304" actId="14100"/>
          <ac:picMkLst>
            <pc:docMk/>
            <pc:sldMk cId="1706540920" sldId="267"/>
            <ac:picMk id="4" creationId="{6D55E935-5FA0-305D-B4E4-EA262D803F1C}"/>
          </ac:picMkLst>
        </pc:picChg>
        <pc:picChg chg="mod">
          <ac:chgData name="Raysa Knight" userId="87b019da5b4ccf4e" providerId="LiveId" clId="{8B383A93-572F-442D-9400-FA50F23CB6E4}" dt="2025-04-23T15:13:59.144" v="299" actId="1076"/>
          <ac:picMkLst>
            <pc:docMk/>
            <pc:sldMk cId="1706540920" sldId="267"/>
            <ac:picMk id="5" creationId="{7CF4FBF5-3384-5E3E-BA3A-A4E759FBDFD1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1706540920" sldId="267"/>
            <ac:inkMk id="6" creationId="{68D29234-B694-7D1E-3EF0-11E1DA26BB1B}"/>
          </ac:inkMkLst>
        </pc:inkChg>
      </pc:sldChg>
      <pc:sldChg chg="add del replId">
        <pc:chgData name="Raysa Knight" userId="87b019da5b4ccf4e" providerId="LiveId" clId="{8B383A93-572F-442D-9400-FA50F23CB6E4}" dt="2025-04-23T15:13:56.363" v="298" actId="47"/>
        <pc:sldMkLst>
          <pc:docMk/>
          <pc:sldMk cId="288077405" sldId="268"/>
        </pc:sldMkLst>
      </pc:sldChg>
      <pc:sldChg chg="addSp delSp modSp add del mod">
        <pc:chgData name="Raysa Knight" userId="87b019da5b4ccf4e" providerId="LiveId" clId="{8B383A93-572F-442D-9400-FA50F23CB6E4}" dt="2025-04-24T23:39:48.710" v="555" actId="47"/>
        <pc:sldMkLst>
          <pc:docMk/>
          <pc:sldMk cId="3250851840" sldId="268"/>
        </pc:sldMkLst>
      </pc:sldChg>
      <pc:sldChg chg="addSp delSp modSp add del mod">
        <pc:chgData name="Raysa Knight" userId="87b019da5b4ccf4e" providerId="LiveId" clId="{8B383A93-572F-442D-9400-FA50F23CB6E4}" dt="2025-04-25T01:42:45.199" v="575" actId="47"/>
        <pc:sldMkLst>
          <pc:docMk/>
          <pc:sldMk cId="207355232" sldId="269"/>
        </pc:sldMkLst>
      </pc:sldChg>
      <pc:sldChg chg="add del">
        <pc:chgData name="Raysa Knight" userId="87b019da5b4ccf4e" providerId="LiveId" clId="{8B383A93-572F-442D-9400-FA50F23CB6E4}" dt="2025-04-23T15:16:46.635" v="316" actId="2890"/>
        <pc:sldMkLst>
          <pc:docMk/>
          <pc:sldMk cId="3240048560" sldId="270"/>
        </pc:sldMkLst>
      </pc:sldChg>
      <pc:sldChg chg="add del">
        <pc:chgData name="Raysa Knight" userId="87b019da5b4ccf4e" providerId="LiveId" clId="{8B383A93-572F-442D-9400-FA50F23CB6E4}" dt="2025-04-25T01:42:46.229" v="576" actId="47"/>
        <pc:sldMkLst>
          <pc:docMk/>
          <pc:sldMk cId="4276684901" sldId="270"/>
        </pc:sldMkLst>
      </pc:sldChg>
      <pc:sldChg chg="addSp delSp modSp add mod">
        <pc:chgData name="Raysa Knight" userId="87b019da5b4ccf4e" providerId="LiveId" clId="{8B383A93-572F-442D-9400-FA50F23CB6E4}" dt="2025-04-23T15:54:15.856" v="323" actId="14100"/>
        <pc:sldMkLst>
          <pc:docMk/>
          <pc:sldMk cId="780260343" sldId="271"/>
        </pc:sldMkLst>
        <pc:picChg chg="add mod">
          <ac:chgData name="Raysa Knight" userId="87b019da5b4ccf4e" providerId="LiveId" clId="{8B383A93-572F-442D-9400-FA50F23CB6E4}" dt="2025-04-23T15:54:15.856" v="323" actId="14100"/>
          <ac:picMkLst>
            <pc:docMk/>
            <pc:sldMk cId="780260343" sldId="271"/>
            <ac:picMk id="4" creationId="{AC492A4E-1288-685B-6016-F3735C42BD86}"/>
          </ac:picMkLst>
        </pc:picChg>
      </pc:sldChg>
      <pc:sldChg chg="add del replId">
        <pc:chgData name="Raysa Knight" userId="87b019da5b4ccf4e" providerId="LiveId" clId="{8B383A93-572F-442D-9400-FA50F23CB6E4}" dt="2025-04-23T15:16:46.635" v="316" actId="2890"/>
        <pc:sldMkLst>
          <pc:docMk/>
          <pc:sldMk cId="2553216346" sldId="271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544796994" sldId="272"/>
        </pc:sldMkLst>
        <pc:picChg chg="add mod">
          <ac:chgData name="Raysa Knight" userId="87b019da5b4ccf4e" providerId="LiveId" clId="{8B383A93-572F-442D-9400-FA50F23CB6E4}" dt="2025-04-23T15:55:11.590" v="330" actId="1076"/>
          <ac:picMkLst>
            <pc:docMk/>
            <pc:sldMk cId="3544796994" sldId="272"/>
            <ac:picMk id="3" creationId="{2EA85E4D-DCCD-6548-3A42-847C0D6DD04C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3544796994" sldId="272"/>
            <ac:inkMk id="6" creationId="{249257C5-1C01-596F-609B-00808F48AE90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220134965" sldId="273"/>
        </pc:sldMkLst>
        <pc:picChg chg="add mod">
          <ac:chgData name="Raysa Knight" userId="87b019da5b4ccf4e" providerId="LiveId" clId="{8B383A93-572F-442D-9400-FA50F23CB6E4}" dt="2025-04-23T15:55:58.308" v="337" actId="14100"/>
          <ac:picMkLst>
            <pc:docMk/>
            <pc:sldMk cId="3220134965" sldId="273"/>
            <ac:picMk id="4" creationId="{9109CFBA-C0A7-F2FF-556E-411462DED618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3220134965" sldId="273"/>
            <ac:inkMk id="6" creationId="{FE28BD92-2382-CB4D-4D32-29F7A70B3E7D}"/>
          </ac:inkMkLst>
        </pc:inkChg>
      </pc:sldChg>
      <pc:sldChg chg="addSp modSp add del mod">
        <pc:chgData name="Raysa Knight" userId="87b019da5b4ccf4e" providerId="LiveId" clId="{8B383A93-572F-442D-9400-FA50F23CB6E4}" dt="2025-04-25T01:42:50.817" v="577" actId="47"/>
        <pc:sldMkLst>
          <pc:docMk/>
          <pc:sldMk cId="3315502958" sldId="274"/>
        </pc:sldMkLst>
      </pc:sldChg>
      <pc:sldChg chg="add del">
        <pc:chgData name="Raysa Knight" userId="87b019da5b4ccf4e" providerId="LiveId" clId="{8B383A93-572F-442D-9400-FA50F23CB6E4}" dt="2025-04-25T01:42:51.605" v="578" actId="47"/>
        <pc:sldMkLst>
          <pc:docMk/>
          <pc:sldMk cId="1605172119" sldId="275"/>
        </pc:sldMkLst>
      </pc:sldChg>
      <pc:sldChg chg="add del">
        <pc:chgData name="Raysa Knight" userId="87b019da5b4ccf4e" providerId="LiveId" clId="{8B383A93-572F-442D-9400-FA50F23CB6E4}" dt="2025-04-23T15:57:35.253" v="392" actId="47"/>
        <pc:sldMkLst>
          <pc:docMk/>
          <pc:sldMk cId="906362385" sldId="276"/>
        </pc:sldMkLst>
      </pc:sldChg>
      <pc:sldChg chg="addSp delSp modSp add del mod replId">
        <pc:chgData name="Raysa Knight" userId="87b019da5b4ccf4e" providerId="LiveId" clId="{8B383A93-572F-442D-9400-FA50F23CB6E4}" dt="2025-04-25T01:36:37.147" v="574"/>
        <pc:sldMkLst>
          <pc:docMk/>
          <pc:sldMk cId="4152899620" sldId="277"/>
        </pc:sldMkLst>
        <pc:picChg chg="add del mod">
          <ac:chgData name="Raysa Knight" userId="87b019da5b4ccf4e" providerId="LiveId" clId="{8B383A93-572F-442D-9400-FA50F23CB6E4}" dt="2025-04-24T23:41:28.771" v="561" actId="478"/>
          <ac:picMkLst>
            <pc:docMk/>
            <pc:sldMk cId="4152899620" sldId="277"/>
            <ac:picMk id="4" creationId="{2713BB33-A893-C5F0-CEA6-01276F86CB4F}"/>
          </ac:picMkLst>
        </pc:picChg>
        <pc:picChg chg="add mod">
          <ac:chgData name="Raysa Knight" userId="87b019da5b4ccf4e" providerId="LiveId" clId="{8B383A93-572F-442D-9400-FA50F23CB6E4}" dt="2025-04-24T23:42:09.222" v="565" actId="14100"/>
          <ac:picMkLst>
            <pc:docMk/>
            <pc:sldMk cId="4152899620" sldId="277"/>
            <ac:picMk id="7" creationId="{71F98751-B049-D125-EDE5-451500D8E583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4152899620" sldId="277"/>
            <ac:inkMk id="8" creationId="{770C75BF-F624-EC17-DEEE-D181C3A873BF}"/>
          </ac:inkMkLst>
        </pc:inkChg>
      </pc:sldChg>
      <pc:sldChg chg="addSp delSp modSp add mod ord">
        <pc:chgData name="Raysa Knight" userId="87b019da5b4ccf4e" providerId="LiveId" clId="{8B383A93-572F-442D-9400-FA50F23CB6E4}" dt="2025-04-25T01:36:37.147" v="574"/>
        <pc:sldMkLst>
          <pc:docMk/>
          <pc:sldMk cId="2604000435" sldId="278"/>
        </pc:sldMkLst>
        <pc:picChg chg="add mod">
          <ac:chgData name="Raysa Knight" userId="87b019da5b4ccf4e" providerId="LiveId" clId="{8B383A93-572F-442D-9400-FA50F23CB6E4}" dt="2025-04-23T16:01:03.997" v="405" actId="14100"/>
          <ac:picMkLst>
            <pc:docMk/>
            <pc:sldMk cId="2604000435" sldId="278"/>
            <ac:picMk id="4" creationId="{8BD67D86-23B2-DFEF-6ED9-99B08A5058ED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2604000435" sldId="278"/>
            <ac:inkMk id="6" creationId="{445C2973-D89A-C582-1DAB-FFEFC6D2DCCB}"/>
          </ac:inkMkLst>
        </pc:inkChg>
      </pc:sldChg>
      <pc:sldChg chg="add del">
        <pc:chgData name="Raysa Knight" userId="87b019da5b4ccf4e" providerId="LiveId" clId="{8B383A93-572F-442D-9400-FA50F23CB6E4}" dt="2025-04-25T01:42:54.659" v="579" actId="47"/>
        <pc:sldMkLst>
          <pc:docMk/>
          <pc:sldMk cId="1348590644" sldId="279"/>
        </pc:sldMkLst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015517021" sldId="280"/>
        </pc:sldMkLst>
        <pc:picChg chg="add mod">
          <ac:chgData name="Raysa Knight" userId="87b019da5b4ccf4e" providerId="LiveId" clId="{8B383A93-572F-442D-9400-FA50F23CB6E4}" dt="2025-04-23T16:02:30.570" v="413" actId="14100"/>
          <ac:picMkLst>
            <pc:docMk/>
            <pc:sldMk cId="1015517021" sldId="280"/>
            <ac:picMk id="3" creationId="{38FB8C54-20BB-9D90-A659-04BB66DD3DD7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1015517021" sldId="280"/>
            <ac:inkMk id="6" creationId="{F027B61D-2C2F-EF0F-40ED-BBAE814A0C95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2411103939" sldId="281"/>
        </pc:sldMkLst>
        <pc:picChg chg="add mod">
          <ac:chgData name="Raysa Knight" userId="87b019da5b4ccf4e" providerId="LiveId" clId="{8B383A93-572F-442D-9400-FA50F23CB6E4}" dt="2025-04-23T16:03:48.653" v="419" actId="14100"/>
          <ac:picMkLst>
            <pc:docMk/>
            <pc:sldMk cId="2411103939" sldId="281"/>
            <ac:picMk id="4" creationId="{653B7E96-2505-32CD-7C03-986075B7896D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2411103939" sldId="281"/>
            <ac:inkMk id="6" creationId="{28030E5E-0B37-A5C7-202F-B8247092411B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513941570" sldId="282"/>
        </pc:sldMkLst>
        <pc:picChg chg="add mod">
          <ac:chgData name="Raysa Knight" userId="87b019da5b4ccf4e" providerId="LiveId" clId="{8B383A93-572F-442D-9400-FA50F23CB6E4}" dt="2025-04-23T16:05:12.125" v="429" actId="14100"/>
          <ac:picMkLst>
            <pc:docMk/>
            <pc:sldMk cId="1513941570" sldId="282"/>
            <ac:picMk id="3" creationId="{70C77649-D778-2766-92FE-23D3575BE7ED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1513941570" sldId="282"/>
            <ac:inkMk id="6" creationId="{E45F64F9-A730-AFAD-78E0-8931F25AB48B}"/>
          </ac:inkMkLst>
        </pc:inkChg>
      </pc:sldChg>
      <pc:sldChg chg="addSp delSp modSp add mod">
        <pc:chgData name="Raysa Knight" userId="87b019da5b4ccf4e" providerId="LiveId" clId="{8B383A93-572F-442D-9400-FA50F23CB6E4}" dt="2025-04-23T16:08:26.051" v="436" actId="14100"/>
        <pc:sldMkLst>
          <pc:docMk/>
          <pc:sldMk cId="1142019654" sldId="283"/>
        </pc:sldMkLst>
        <pc:picChg chg="add mod">
          <ac:chgData name="Raysa Knight" userId="87b019da5b4ccf4e" providerId="LiveId" clId="{8B383A93-572F-442D-9400-FA50F23CB6E4}" dt="2025-04-23T16:08:26.051" v="436" actId="14100"/>
          <ac:picMkLst>
            <pc:docMk/>
            <pc:sldMk cId="1142019654" sldId="283"/>
            <ac:picMk id="4" creationId="{FDBD27F2-A48D-20B8-3735-D2EEF9157B79}"/>
          </ac:picMkLst>
        </pc:pic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094546589" sldId="284"/>
        </pc:sldMkLst>
        <pc:picChg chg="add mod">
          <ac:chgData name="Raysa Knight" userId="87b019da5b4ccf4e" providerId="LiveId" clId="{8B383A93-572F-442D-9400-FA50F23CB6E4}" dt="2025-04-23T16:09:07.294" v="442" actId="14100"/>
          <ac:picMkLst>
            <pc:docMk/>
            <pc:sldMk cId="3094546589" sldId="284"/>
            <ac:picMk id="3" creationId="{D255C20A-5A8A-B6A8-C9C9-74E330AE1346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3094546589" sldId="284"/>
            <ac:inkMk id="6" creationId="{8432D14B-1DCD-6C5E-18A0-31DD61BFD450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120280543" sldId="285"/>
        </pc:sldMkLst>
        <pc:picChg chg="add mod">
          <ac:chgData name="Raysa Knight" userId="87b019da5b4ccf4e" providerId="LiveId" clId="{8B383A93-572F-442D-9400-FA50F23CB6E4}" dt="2025-04-23T16:09:44.855" v="447" actId="1076"/>
          <ac:picMkLst>
            <pc:docMk/>
            <pc:sldMk cId="1120280543" sldId="285"/>
            <ac:picMk id="4" creationId="{B84B3944-C0CB-8404-E3CD-DF4DE0E36698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1120280543" sldId="285"/>
            <ac:inkMk id="6" creationId="{D7564A92-9F6C-80BE-C8B3-13B0E6C35A13}"/>
          </ac:inkMkLst>
        </pc:inkChg>
      </pc:sldChg>
      <pc:sldChg chg="addSp delSp modSp add mod">
        <pc:chgData name="Raysa Knight" userId="87b019da5b4ccf4e" providerId="LiveId" clId="{8B383A93-572F-442D-9400-FA50F23CB6E4}" dt="2025-04-23T16:10:30.978" v="454" actId="14100"/>
        <pc:sldMkLst>
          <pc:docMk/>
          <pc:sldMk cId="3900916308" sldId="286"/>
        </pc:sldMkLst>
        <pc:picChg chg="add mod">
          <ac:chgData name="Raysa Knight" userId="87b019da5b4ccf4e" providerId="LiveId" clId="{8B383A93-572F-442D-9400-FA50F23CB6E4}" dt="2025-04-23T16:10:30.978" v="454" actId="14100"/>
          <ac:picMkLst>
            <pc:docMk/>
            <pc:sldMk cId="3900916308" sldId="286"/>
            <ac:picMk id="3" creationId="{52A21A63-50D8-1BA2-AB3B-33BAE71FDA4F}"/>
          </ac:picMkLst>
        </pc:pic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854625139" sldId="287"/>
        </pc:sldMkLst>
        <pc:spChg chg="add mod">
          <ac:chgData name="Raysa Knight" userId="87b019da5b4ccf4e" providerId="LiveId" clId="{8B383A93-572F-442D-9400-FA50F23CB6E4}" dt="2025-04-23T16:11:44.054" v="479" actId="20577"/>
          <ac:spMkLst>
            <pc:docMk/>
            <pc:sldMk cId="1854625139" sldId="287"/>
            <ac:spMk id="7" creationId="{293A2B6A-4EA5-C121-302E-179BE0D63869}"/>
          </ac:spMkLst>
        </pc:spChg>
        <pc:picChg chg="add mod">
          <ac:chgData name="Raysa Knight" userId="87b019da5b4ccf4e" providerId="LiveId" clId="{8B383A93-572F-442D-9400-FA50F23CB6E4}" dt="2025-04-23T16:11:18.536" v="462" actId="14100"/>
          <ac:picMkLst>
            <pc:docMk/>
            <pc:sldMk cId="1854625139" sldId="287"/>
            <ac:picMk id="4" creationId="{591F28C9-94D7-F8B1-0AF7-2368735E4E18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1854625139" sldId="287"/>
            <ac:inkMk id="8" creationId="{FE5B19FE-DAFF-0550-711C-9BE959187DB3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3908442648" sldId="288"/>
        </pc:sldMkLst>
        <pc:spChg chg="mod">
          <ac:chgData name="Raysa Knight" userId="87b019da5b4ccf4e" providerId="LiveId" clId="{8B383A93-572F-442D-9400-FA50F23CB6E4}" dt="2025-04-23T16:12:20.512" v="501" actId="20577"/>
          <ac:spMkLst>
            <pc:docMk/>
            <pc:sldMk cId="3908442648" sldId="288"/>
            <ac:spMk id="7" creationId="{7974DF67-1814-DE9D-D6B5-123ADDF9A217}"/>
          </ac:spMkLst>
        </pc:sp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3908442648" sldId="288"/>
            <ac:inkMk id="2" creationId="{30188FE0-F83A-26C8-45BC-B738FF67A63C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2127259114" sldId="289"/>
        </pc:sldMkLst>
        <pc:picChg chg="add mod">
          <ac:chgData name="Raysa Knight" userId="87b019da5b4ccf4e" providerId="LiveId" clId="{8B383A93-572F-442D-9400-FA50F23CB6E4}" dt="2025-04-23T16:13:08.259" v="509" actId="14100"/>
          <ac:picMkLst>
            <pc:docMk/>
            <pc:sldMk cId="2127259114" sldId="289"/>
            <ac:picMk id="3" creationId="{C2EA0CBD-BE03-6B59-DA65-00FCE754FC07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2127259114" sldId="289"/>
            <ac:inkMk id="4" creationId="{799953C4-CC62-8D16-EA1E-342965260E19}"/>
          </ac:inkMkLst>
        </pc:inkChg>
      </pc:sldChg>
      <pc:sldChg chg="addSp delSp modSp add mod">
        <pc:chgData name="Raysa Knight" userId="87b019da5b4ccf4e" providerId="LiveId" clId="{8B383A93-572F-442D-9400-FA50F23CB6E4}" dt="2025-04-25T01:36:37.147" v="574"/>
        <pc:sldMkLst>
          <pc:docMk/>
          <pc:sldMk cId="1100282777" sldId="290"/>
        </pc:sldMkLst>
        <pc:picChg chg="add mod">
          <ac:chgData name="Raysa Knight" userId="87b019da5b4ccf4e" providerId="LiveId" clId="{8B383A93-572F-442D-9400-FA50F23CB6E4}" dt="2025-04-23T16:13:45.061" v="516" actId="1076"/>
          <ac:picMkLst>
            <pc:docMk/>
            <pc:sldMk cId="1100282777" sldId="290"/>
            <ac:picMk id="4" creationId="{BAAC232C-0C40-9F83-0BEE-F2CA6CB34FA6}"/>
          </ac:picMkLst>
        </pc:picChg>
        <pc:inkChg chg="add">
          <ac:chgData name="Raysa Knight" userId="87b019da5b4ccf4e" providerId="LiveId" clId="{8B383A93-572F-442D-9400-FA50F23CB6E4}" dt="2025-04-25T01:36:37.147" v="574"/>
          <ac:inkMkLst>
            <pc:docMk/>
            <pc:sldMk cId="1100282777" sldId="290"/>
            <ac:inkMk id="6" creationId="{D29C608B-0ABD-7009-E44D-AEDFA1A6551D}"/>
          </ac:inkMkLst>
        </pc:inkChg>
      </pc:sldChg>
      <pc:sldChg chg="addSp delSp modSp add mod">
        <pc:chgData name="Raysa Knight" userId="87b019da5b4ccf4e" providerId="LiveId" clId="{8B383A93-572F-442D-9400-FA50F23CB6E4}" dt="2025-04-23T16:14:23.084" v="523" actId="14100"/>
        <pc:sldMkLst>
          <pc:docMk/>
          <pc:sldMk cId="434288964" sldId="291"/>
        </pc:sldMkLst>
        <pc:picChg chg="add mod">
          <ac:chgData name="Raysa Knight" userId="87b019da5b4ccf4e" providerId="LiveId" clId="{8B383A93-572F-442D-9400-FA50F23CB6E4}" dt="2025-04-23T16:14:23.084" v="523" actId="14100"/>
          <ac:picMkLst>
            <pc:docMk/>
            <pc:sldMk cId="434288964" sldId="291"/>
            <ac:picMk id="3" creationId="{992A0316-0618-61AF-CA16-8A83ADC07C47}"/>
          </ac:picMkLst>
        </pc:picChg>
      </pc:sldChg>
      <pc:sldChg chg="addSp delSp modSp add mod">
        <pc:chgData name="Raysa Knight" userId="87b019da5b4ccf4e" providerId="LiveId" clId="{8B383A93-572F-442D-9400-FA50F23CB6E4}" dt="2025-04-23T16:15:04.062" v="530" actId="14100"/>
        <pc:sldMkLst>
          <pc:docMk/>
          <pc:sldMk cId="1467743756" sldId="292"/>
        </pc:sldMkLst>
        <pc:picChg chg="add mod">
          <ac:chgData name="Raysa Knight" userId="87b019da5b4ccf4e" providerId="LiveId" clId="{8B383A93-572F-442D-9400-FA50F23CB6E4}" dt="2025-04-23T16:15:04.062" v="530" actId="14100"/>
          <ac:picMkLst>
            <pc:docMk/>
            <pc:sldMk cId="1467743756" sldId="292"/>
            <ac:picMk id="4" creationId="{600FA52B-D942-112B-C642-8D094B5C8289}"/>
          </ac:picMkLst>
        </pc:picChg>
      </pc:sldChg>
      <pc:sldChg chg="addSp delSp modSp add mod">
        <pc:chgData name="Raysa Knight" userId="87b019da5b4ccf4e" providerId="LiveId" clId="{8B383A93-572F-442D-9400-FA50F23CB6E4}" dt="2025-04-24T23:35:25.467" v="534" actId="14100"/>
        <pc:sldMkLst>
          <pc:docMk/>
          <pc:sldMk cId="337708105" sldId="293"/>
        </pc:sldMkLst>
        <pc:picChg chg="add mod">
          <ac:chgData name="Raysa Knight" userId="87b019da5b4ccf4e" providerId="LiveId" clId="{8B383A93-572F-442D-9400-FA50F23CB6E4}" dt="2025-04-24T23:35:25.467" v="534" actId="14100"/>
          <ac:picMkLst>
            <pc:docMk/>
            <pc:sldMk cId="337708105" sldId="293"/>
            <ac:picMk id="3" creationId="{FA806947-253D-B3C1-46EE-E9F6CB2F1C7C}"/>
          </ac:picMkLst>
        </pc:picChg>
        <pc:picChg chg="del">
          <ac:chgData name="Raysa Knight" userId="87b019da5b4ccf4e" providerId="LiveId" clId="{8B383A93-572F-442D-9400-FA50F23CB6E4}" dt="2025-04-24T23:35:19.155" v="532" actId="478"/>
          <ac:picMkLst>
            <pc:docMk/>
            <pc:sldMk cId="337708105" sldId="293"/>
            <ac:picMk id="4" creationId="{FC677DE7-0356-6491-E35E-64CE24D38AFA}"/>
          </ac:picMkLst>
        </pc:picChg>
      </pc:sldChg>
      <pc:sldChg chg="addSp delSp modSp add mod">
        <pc:chgData name="Raysa Knight" userId="87b019da5b4ccf4e" providerId="LiveId" clId="{8B383A93-572F-442D-9400-FA50F23CB6E4}" dt="2025-04-24T23:36:07.366" v="541" actId="14100"/>
        <pc:sldMkLst>
          <pc:docMk/>
          <pc:sldMk cId="511409186" sldId="294"/>
        </pc:sldMkLst>
        <pc:picChg chg="del">
          <ac:chgData name="Raysa Knight" userId="87b019da5b4ccf4e" providerId="LiveId" clId="{8B383A93-572F-442D-9400-FA50F23CB6E4}" dt="2025-04-24T23:35:32.390" v="536" actId="478"/>
          <ac:picMkLst>
            <pc:docMk/>
            <pc:sldMk cId="511409186" sldId="294"/>
            <ac:picMk id="3" creationId="{15D4D8EE-0C9A-04E5-11FE-3505CC0D001D}"/>
          </ac:picMkLst>
        </pc:picChg>
        <pc:picChg chg="add mod">
          <ac:chgData name="Raysa Knight" userId="87b019da5b4ccf4e" providerId="LiveId" clId="{8B383A93-572F-442D-9400-FA50F23CB6E4}" dt="2025-04-24T23:36:07.366" v="541" actId="14100"/>
          <ac:picMkLst>
            <pc:docMk/>
            <pc:sldMk cId="511409186" sldId="294"/>
            <ac:picMk id="4" creationId="{0A0296E2-FAC8-2F73-EF54-BD07F1EFE5BA}"/>
          </ac:picMkLst>
        </pc:picChg>
      </pc:sldChg>
      <pc:sldChg chg="addSp delSp modSp add mod">
        <pc:chgData name="Raysa Knight" userId="87b019da5b4ccf4e" providerId="LiveId" clId="{8B383A93-572F-442D-9400-FA50F23CB6E4}" dt="2025-04-24T23:37:12.904" v="547" actId="14100"/>
        <pc:sldMkLst>
          <pc:docMk/>
          <pc:sldMk cId="2040165456" sldId="295"/>
        </pc:sldMkLst>
        <pc:picChg chg="add mod">
          <ac:chgData name="Raysa Knight" userId="87b019da5b4ccf4e" providerId="LiveId" clId="{8B383A93-572F-442D-9400-FA50F23CB6E4}" dt="2025-04-24T23:37:12.904" v="547" actId="14100"/>
          <ac:picMkLst>
            <pc:docMk/>
            <pc:sldMk cId="2040165456" sldId="295"/>
            <ac:picMk id="3" creationId="{9EAA4502-054C-DBE7-7631-EBDAC2D95F94}"/>
          </ac:picMkLst>
        </pc:picChg>
        <pc:picChg chg="del">
          <ac:chgData name="Raysa Knight" userId="87b019da5b4ccf4e" providerId="LiveId" clId="{8B383A93-572F-442D-9400-FA50F23CB6E4}" dt="2025-04-24T23:36:12.971" v="543" actId="478"/>
          <ac:picMkLst>
            <pc:docMk/>
            <pc:sldMk cId="2040165456" sldId="295"/>
            <ac:picMk id="4" creationId="{A9B7084E-015A-F77D-6106-A5EBF449A2EE}"/>
          </ac:picMkLst>
        </pc:picChg>
      </pc:sldChg>
      <pc:sldChg chg="addSp delSp modSp add del mod">
        <pc:chgData name="Raysa Knight" userId="87b019da5b4ccf4e" providerId="LiveId" clId="{8B383A93-572F-442D-9400-FA50F23CB6E4}" dt="2025-04-24T23:50:51.214" v="572" actId="2696"/>
        <pc:sldMkLst>
          <pc:docMk/>
          <pc:sldMk cId="256055734" sldId="296"/>
        </pc:sldMkLst>
        <pc:picChg chg="del">
          <ac:chgData name="Raysa Knight" userId="87b019da5b4ccf4e" providerId="LiveId" clId="{8B383A93-572F-442D-9400-FA50F23CB6E4}" dt="2025-04-24T23:50:14.418" v="568" actId="478"/>
          <ac:picMkLst>
            <pc:docMk/>
            <pc:sldMk cId="256055734" sldId="296"/>
            <ac:picMk id="3" creationId="{0D2423E7-8242-2F14-1242-7D46E802C979}"/>
          </ac:picMkLst>
        </pc:picChg>
        <pc:picChg chg="add mod">
          <ac:chgData name="Raysa Knight" userId="87b019da5b4ccf4e" providerId="LiveId" clId="{8B383A93-572F-442D-9400-FA50F23CB6E4}" dt="2025-04-24T23:50:46.325" v="571" actId="14100"/>
          <ac:picMkLst>
            <pc:docMk/>
            <pc:sldMk cId="256055734" sldId="296"/>
            <ac:picMk id="4" creationId="{B5BFBE27-0763-2D52-3E36-2F7C7EE37363}"/>
          </ac:picMkLst>
        </pc:picChg>
      </pc:sldChg>
      <pc:sldChg chg="addSp delSp modSp add del mod">
        <pc:chgData name="Raysa Knight" userId="87b019da5b4ccf4e" providerId="LiveId" clId="{8B383A93-572F-442D-9400-FA50F23CB6E4}" dt="2025-04-24T23:49:59.060" v="566" actId="47"/>
        <pc:sldMkLst>
          <pc:docMk/>
          <pc:sldMk cId="261754131" sldId="296"/>
        </pc:sldMkLst>
        <pc:picChg chg="del">
          <ac:chgData name="Raysa Knight" userId="87b019da5b4ccf4e" providerId="LiveId" clId="{8B383A93-572F-442D-9400-FA50F23CB6E4}" dt="2025-04-24T23:37:19.293" v="549" actId="478"/>
          <ac:picMkLst>
            <pc:docMk/>
            <pc:sldMk cId="261754131" sldId="296"/>
            <ac:picMk id="3" creationId="{74B9180A-60F2-9E21-B54F-7F2DCD85A607}"/>
          </ac:picMkLst>
        </pc:picChg>
        <pc:picChg chg="add mod">
          <ac:chgData name="Raysa Knight" userId="87b019da5b4ccf4e" providerId="LiveId" clId="{8B383A93-572F-442D-9400-FA50F23CB6E4}" dt="2025-04-24T23:38:15.227" v="554" actId="14100"/>
          <ac:picMkLst>
            <pc:docMk/>
            <pc:sldMk cId="261754131" sldId="296"/>
            <ac:picMk id="4" creationId="{6C364C68-F30B-3F6B-A7C5-2A3952DF6872}"/>
          </ac:picMkLst>
        </pc:picChg>
      </pc:sldChg>
      <pc:sldChg chg="add">
        <pc:chgData name="Raysa Knight" userId="87b019da5b4ccf4e" providerId="LiveId" clId="{8B383A93-572F-442D-9400-FA50F23CB6E4}" dt="2025-04-24T23:50:57.166" v="573"/>
        <pc:sldMkLst>
          <pc:docMk/>
          <pc:sldMk cId="4272214443" sldId="296"/>
        </pc:sldMkLst>
      </pc:sldChg>
      <pc:sldChg chg="del">
        <pc:chgData name="Raysa Knight" userId="87b019da5b4ccf4e" providerId="LiveId" clId="{8B383A93-572F-442D-9400-FA50F23CB6E4}" dt="2025-04-23T15:08:47.308" v="206" actId="47"/>
        <pc:sldMkLst>
          <pc:docMk/>
          <pc:sldMk cId="3136062226" sldId="320"/>
        </pc:sldMkLst>
      </pc:sldChg>
      <pc:sldChg chg="del">
        <pc:chgData name="Raysa Knight" userId="87b019da5b4ccf4e" providerId="LiveId" clId="{8B383A93-572F-442D-9400-FA50F23CB6E4}" dt="2025-04-23T15:08:47.724" v="207" actId="47"/>
        <pc:sldMkLst>
          <pc:docMk/>
          <pc:sldMk cId="2060804122" sldId="330"/>
        </pc:sldMkLst>
      </pc:sldChg>
      <pc:sldChg chg="del">
        <pc:chgData name="Raysa Knight" userId="87b019da5b4ccf4e" providerId="LiveId" clId="{8B383A93-572F-442D-9400-FA50F23CB6E4}" dt="2025-04-23T15:08:48.107" v="208" actId="47"/>
        <pc:sldMkLst>
          <pc:docMk/>
          <pc:sldMk cId="564099955" sldId="337"/>
        </pc:sldMkLst>
      </pc:sldChg>
      <pc:sldChg chg="del">
        <pc:chgData name="Raysa Knight" userId="87b019da5b4ccf4e" providerId="LiveId" clId="{8B383A93-572F-442D-9400-FA50F23CB6E4}" dt="2025-04-23T15:08:48.538" v="209" actId="47"/>
        <pc:sldMkLst>
          <pc:docMk/>
          <pc:sldMk cId="2661670147" sldId="338"/>
        </pc:sldMkLst>
      </pc:sldChg>
      <pc:sldChg chg="del">
        <pc:chgData name="Raysa Knight" userId="87b019da5b4ccf4e" providerId="LiveId" clId="{8B383A93-572F-442D-9400-FA50F23CB6E4}" dt="2025-04-23T15:08:48.921" v="210" actId="47"/>
        <pc:sldMkLst>
          <pc:docMk/>
          <pc:sldMk cId="2803620672" sldId="339"/>
        </pc:sldMkLst>
      </pc:sldChg>
      <pc:sldChg chg="del">
        <pc:chgData name="Raysa Knight" userId="87b019da5b4ccf4e" providerId="LiveId" clId="{8B383A93-572F-442D-9400-FA50F23CB6E4}" dt="2025-04-23T15:08:49.192" v="211" actId="47"/>
        <pc:sldMkLst>
          <pc:docMk/>
          <pc:sldMk cId="2137256322" sldId="340"/>
        </pc:sldMkLst>
      </pc:sldChg>
      <pc:sldChg chg="del">
        <pc:chgData name="Raysa Knight" userId="87b019da5b4ccf4e" providerId="LiveId" clId="{8B383A93-572F-442D-9400-FA50F23CB6E4}" dt="2025-04-23T15:08:49.768" v="213" actId="47"/>
        <pc:sldMkLst>
          <pc:docMk/>
          <pc:sldMk cId="1128843517" sldId="341"/>
        </pc:sldMkLst>
      </pc:sldChg>
      <pc:sldChg chg="del">
        <pc:chgData name="Raysa Knight" userId="87b019da5b4ccf4e" providerId="LiveId" clId="{8B383A93-572F-442D-9400-FA50F23CB6E4}" dt="2025-04-23T15:08:50.033" v="214" actId="47"/>
        <pc:sldMkLst>
          <pc:docMk/>
          <pc:sldMk cId="1085210371" sldId="342"/>
        </pc:sldMkLst>
      </pc:sldChg>
      <pc:sldChg chg="del">
        <pc:chgData name="Raysa Knight" userId="87b019da5b4ccf4e" providerId="LiveId" clId="{8B383A93-572F-442D-9400-FA50F23CB6E4}" dt="2025-04-23T15:08:50.386" v="215" actId="47"/>
        <pc:sldMkLst>
          <pc:docMk/>
          <pc:sldMk cId="3699952174" sldId="343"/>
        </pc:sldMkLst>
      </pc:sldChg>
      <pc:sldChg chg="del">
        <pc:chgData name="Raysa Knight" userId="87b019da5b4ccf4e" providerId="LiveId" clId="{8B383A93-572F-442D-9400-FA50F23CB6E4}" dt="2025-04-23T15:08:50.742" v="216" actId="47"/>
        <pc:sldMkLst>
          <pc:docMk/>
          <pc:sldMk cId="4046079515" sldId="344"/>
        </pc:sldMkLst>
      </pc:sldChg>
      <pc:sldChg chg="del">
        <pc:chgData name="Raysa Knight" userId="87b019da5b4ccf4e" providerId="LiveId" clId="{8B383A93-572F-442D-9400-FA50F23CB6E4}" dt="2025-04-23T15:08:51.857" v="218" actId="47"/>
        <pc:sldMkLst>
          <pc:docMk/>
          <pc:sldMk cId="3450953506" sldId="345"/>
        </pc:sldMkLst>
      </pc:sldChg>
      <pc:sldChg chg="del">
        <pc:chgData name="Raysa Knight" userId="87b019da5b4ccf4e" providerId="LiveId" clId="{8B383A93-572F-442D-9400-FA50F23CB6E4}" dt="2025-04-23T15:08:52.233" v="219" actId="47"/>
        <pc:sldMkLst>
          <pc:docMk/>
          <pc:sldMk cId="3909923377" sldId="346"/>
        </pc:sldMkLst>
      </pc:sldChg>
      <pc:sldChg chg="del">
        <pc:chgData name="Raysa Knight" userId="87b019da5b4ccf4e" providerId="LiveId" clId="{8B383A93-572F-442D-9400-FA50F23CB6E4}" dt="2025-04-23T15:08:53.118" v="220" actId="47"/>
        <pc:sldMkLst>
          <pc:docMk/>
          <pc:sldMk cId="3126442076" sldId="347"/>
        </pc:sldMkLst>
      </pc:sldChg>
      <pc:sldChg chg="del">
        <pc:chgData name="Raysa Knight" userId="87b019da5b4ccf4e" providerId="LiveId" clId="{8B383A93-572F-442D-9400-FA50F23CB6E4}" dt="2025-04-23T15:08:53.940" v="221" actId="47"/>
        <pc:sldMkLst>
          <pc:docMk/>
          <pc:sldMk cId="550612088" sldId="348"/>
        </pc:sldMkLst>
      </pc:sldChg>
      <pc:sldChg chg="del">
        <pc:chgData name="Raysa Knight" userId="87b019da5b4ccf4e" providerId="LiveId" clId="{8B383A93-572F-442D-9400-FA50F23CB6E4}" dt="2025-04-23T15:08:49.493" v="212" actId="47"/>
        <pc:sldMkLst>
          <pc:docMk/>
          <pc:sldMk cId="1028727979" sldId="349"/>
        </pc:sldMkLst>
      </pc:sldChg>
      <pc:sldChg chg="del">
        <pc:chgData name="Raysa Knight" userId="87b019da5b4ccf4e" providerId="LiveId" clId="{8B383A93-572F-442D-9400-FA50F23CB6E4}" dt="2025-04-23T15:08:51.089" v="217" actId="47"/>
        <pc:sldMkLst>
          <pc:docMk/>
          <pc:sldMk cId="2062488619" sldId="35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22:39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8232 5891 99 0,'0'7'0'0,"0"-7"0"0,15 17 0 0,-15-17 19 0,30 9 1 0,-30-9-1 0,18 8 1 0,-18-8 30 0,0 16 1 16,0-16-1-16,-2 7 1 0,2-7 39 0,-5 5-1 0,5-5 1 16,-4 4 1-16,4-4-19 0,-2 0 1 0,2 0 0 15,-2 0 0-15,2 0-33 0,-5 0 0 0,5 0 1 16,-4 0-1-16,4 0-12 0,-2 0 1 0,2 0 1 16,-5-4-1-16,5 4-1 0,-8-5 1 0,8 5 0 15,-9-11 0-15,9 11-2 0,-13-22 0 0,7 1 0 16,4-6 1-16,-3-10-1 0,3-4 0 0,-2-4 0 15,2-2 0-15,2-3 6 0,0 1 0 0,0-8 0 16,2 0 0-16,2-7 3 0,-4-2 1 0,2-3 0 16,-2 0 0-16,0 5-3 0,-2-2 1 0,4-3 0 15,3-2-1-15,1-2-1 0,-1-3 1 0,1 3-1 0,-4 8 1 16,4 9-8-16,-5 3 1 0,5 1-1 0,1 1 1 16,3 5-7-16,3-3 1 0,0 8-1 0,0 3 2 15,4 5-7-15,1 0 1 0,-5 9 0 0,0-1 1 16,-1 5-6-16,-3 2 1 0,2-2 0 0,2-1 1 15,4-3-3-15,-2-1 1 0,2 5-1 0,-3 2 1 16,3 6-3-16,2 0 1 0,1 0 0 0,-1 3 0 0,0 2-3 16,-1 2-1-16,1 5 1 0,-1 0 0 0,1 0-3 0,0 5 1 15,3 6 1-15,-3-3-1 0,-1 5-1 16,1 0 0-16,2 6 0 0,-3-1 1 0,5 8-3 16,-5 1 0-16,1 6 0 0,-1 0 1 0,-5 5-2 15,2 2 0-15,0 2 0 0,-2 3 2 0,0 1-2 16,-5 3 0-16,-1 4 0 0,-1-2 0 0,-1 2-2 0,1-3 2 15,0 1 0-15,-6 1 0 0,0-2-1 0,0-4 0 16,0-1 0-16,0-3 0 0,0-7-1 0,0-1-1 16,-4-6 1-16,2-2 1 0,0-7-2 0,2 0-1 15,-4-4 1-15,3-6 1 0,-5-2-2 0,2-5 1 16,4-2 0-16,-3 3 0 0,3-3 0 0,-6 4 0 16,6-4-1-16,-13-7 1 0,-2 2 0 0,0-2 0 0,-4-2 0 15,1-1 1-15,-1-1 1 0,-3-1-1 0,3-2 1 16,4 2 1-16,-1 4-1 0,2-5 1 0,1 5 0 15,0-3 0-15,6 6 0 0,-4 0 0 0,3-2 0 16,-1 4 0-16,9 3 0 0,-9-2 1 0,-1-2-1 16,5 4 1-16,5 0 1 0,-4 4 0 0,4-4 0 0,-4 5 0 15,4-5 2-15,-2 12-1 0,-1 0 0 0,3 4 1 16,3 5-2-16,-1 1 1 0,2 1 1 0,0-3-1 16,1 3-1-16,5 1 2 0,-1-7-2 0,0 2 1 15,1-6 0-15,1-1-1 0,2-2 0 0,4-3 0 16,3 2 1-16,2-6-1 0,5-3 0 0,-7 2 1 0,2-2 0 15,3-2-1-15,-3-5 0 0,6 2 0 16,-2-4 0-16,4-3 0 0,-6 0 0 0,-2-5 0 0,1 1-1 16,1-5 2-16,-5-3-2 0,-1 3 1 15,1-4-2-15,-6 0 1 0,2-4-1 0,0 1 1 0,-6-1-1 16,2-1 0-16,0-3 0 0,-1 1 0 0,-1 0 0 16,0 1 0-16,1 0 0 0,-8 2 0 0,1 3 0 15,-1 5 0-15,-2 0 0 0,-2 0 0 0,-3 6-1 0,-1 3 1 16,-1-4 0-16,1 6 0 0,0 3-1 0,1 3 1 15,5 4 0-15,-8-1 0 0,8 1 0 0,-5-4 0 16,-3 8 0-16,-3-3 0 0,0 6 0 0,-2-1 0 0,0 6 0 16,0 5 0-16,0 4 0 0,-4 6 0 0,6 3 0 15,2 3 1-15,3 0-1 0,0-1 0 0,-1 5 0 16,1-4 0-16,1-4 0 0,-1 1 0 0,6-1 0 16,0-1 0-16,0-4 0 0,0-3 0 0,6 1 0 15,5-1 0-15,2-2-1 0,0-2 1 0,2-1 0 16,0 1 0-16,0-5-3 0,2 0-1 0</inkml:trace>
  <inkml:trace contextRef="#ctx0" brushRef="#br0" timeOffset="2040.86">10082 5019 1206 0,'0'8'0'0,"0"-8"0"15,-4 25 0-15,4-25 26 0,-1 10-1 0,1-10 1 0,-6 15 0 16,6-15 0-16,2 28 0 0,-2-28 0 0,4 17-1 16,-4-17-15-16,0 4 2 0,0-4-2 0,0-4 1 15,0 4-10-15,0-5 1 0,0 5-1 0,5-10 2 16,-5 10-1-16,19-33 0 0,-10 7 0 0,2-3 1 15,0-11 0-15,2-3 2 0,-1 3-2 0,-3-5 1 0,0 3 5 16,-5 1 0-16,2 3 0 0,-1 5 1 16,1 0 13-16,-1 2-1 0,1 1 1 0,0 1 0 0,-6-4 3 15,-4 0 1-15,2 0-1 0,2 4 1 0,-4-4 4 16,2 4 2-16,-3 4-2 0,3 5 2 0,-4 2-4 16,-3 6 1-16,5 3 1 0,-1-1-1 0,5 5 0 15,-6 0 0-15,6 5 1 0,-7-4 0 0,7 4-6 0,-6-3 1 16,6 3-2-16,-9 3 2 0,9-3-5 15,-10 4 2-15,1 1-1 0,0-2 1 0,-4 6-6 0,-2 3-1 16,2-3 1-16,3 6 0 0,1-1-3 0,4 3 0 16,1 3 0-16,-5 0 0 0,3-2-4 0,2 1 2 15,4 1-2-15,0 6 1 0,-4-1-3 0,4 1 1 16,4 1 0-16,-4-3 0 0,0 2-4 0,0 2 2 0,2 2 0 16,4 2-1-16,1 1-1 0,1 4-1 0,-3 1 1 15,1-5 1-15,-1-1-4 0,1 1 1 0,0-3 1 16,-1-1-1-16,3 4-1 0,-1-4 0 0,0 1 1 15,3-2-1-15,-5-2-1 0,3-2 0 0,-1 0 0 16,4-3 1-16,3-2 0 0,-1 0 0 0,3 0 0 16,-1-4 0-16,2-1-1 0,2-2 2 0,-1 1-2 15,1-8 1-15,5-2-2 0,-5 1 1 0,5-8 0 16,-4-4 0-16,5-8-1 0,-5-1 0 0,3-2 0 16,1 0 2-16,-4 0-2 0,4-6 0 0,-3 3 0 15,1-2 0-15,-3-1 0 0,1-2 0 0,-1 1 0 0,0-4 1 16,-2 1-1-16,-4 1 1 0,-2-1 0 15,2-1 0-15,-6-3 0 0,1 1 1 0,-3 0 1 0,-1 6-1 16,-4 2 1-16,0 3 1 0,0 4-1 0,0 5 0 0,0 3 1 16,2 2 0-16,-2 7 0 0,0-5 0 0,0 5-1 15,-2 0 2-15,2 0-1 0,0 4 1 0,0-4-1 16,-4 8 1-16,2-2-1 0,2 1 1 16,-5 1-1-16,1-3 1 0,0 7-1 0,-5 9 1 0,3 7-1 15,3 1 2-15,-3 1 0 0,1-1-1 0,5-1 0 16,0-4-1-16,0 2 1 0,0-2-1 0,0 1-1 15,5-5 1-15,1 5-1 0,-3-5 2 0,3-2-3 0,3-3 1 16,-1-3 1-16,-3-1-1 0,1-3-1 0,1-1 1 16,1-2-1-16,3 2 0 0,0 2-1 0,8 0 0 15,-6-2 0-15,0-2 2 0,-2-5-3 0,2 0 1 0,0 0 0 16,0-4 0-16,4 3-1 0,-4-6 1 16,0-2-1-16,2-3 1 0,0-5-1 0,0-4 0 15,-2 2 0-15,0 5 1 0,2-2-1 0,-2 4 0 0,-4 0 0 16,1-2 0-16,-1-5 0 0,0 2 0 0,-3 0 0 15,1-4 0-15,1-3 0 0,-1-4 0 0,-1 2 0 16,-3-3 0-16,-1 4 0 0,2-1 0 0,-4 6 0 16,-4 1 0-16,2 5 0 0,-1 2 0 0,1 5 0 15,2-2 1-15,0 9-1 0,0 0 0 0,0 0 0 16,-4 0 2-16,4 0-2 0,-4 0 0 0,4 0 0 0,-3 5 1 16,3-5-1-16,-2-1 1 0,2 1-1 15,-6 1 1-15,6-1 0 0,-5 11 0 0,-1-3 0 0,-1 6 0 16,-5 7 1-16,1 7-1 0,2-4 0 0,3-2 0 0,1 1 0 15,3-1 0-15,2-1 0 0,-4 2 0 0,4-1-1 16,0 2 2-16,0 1-1 0,0-5 0 0,4 1-1 16,-2-5 1-16,3 1 0 0,1-5 0 0,-4 0-1 15,1-3 0-15,-3-9 0 0,8 8 1 16,-8-8-1-16,6 4 0 0,-6-4 0 0,7 5 1 16,-7-5-1-16,7 4 0 0,-7-4 0 0,13 0 2 0,-3 0-2 15,-5 0 0-15,-5 0 0 0,10-9 1 0,-1 2-1 16,-2-2 0-16,-1 4 0 0,0-2 0 0,-6 7 0 0,7-5 0 15,-7 5 0-15,8 5 0 0,-8-5 0 0,7 12 0 16,-1 0 0-16,3 1 0 0,-2 2 0 0,-1 2 0 16,-4-4 0-16,2-1 0 0,-3 5 0 0,1 4 0 15,2 3 0-15,2-3 0 0,-5 1 0 0,3 1 0 16,-4-13 0-16,2 2 0 0,0 0 0 0,2 0 0 16,-4-12 0-16,1 13 0 0,-1-13 0 0,4 8 0 0,-4-8 0 15,0 7 0-15,0-7 0 0,0 2 0 0,0-2 0 16,0 3 0-16,0-3 0 0,0 0 0 0,0 0 0 15,6-8 0-15,-2-4 0 0,-1-6 0 0,5-15 0 16,-1 2 0-16,-1 0 0 0,-1 0 0 0,-1 8 0 16,0-1 0-16,0 3 0 0,1-3 0 0,-3 12 0 15,2-3 0-15,-2 4 0 0,-1-1 0 0,3 3 0 16,-4 6 0-16,0 3 0 0,6-12 0 0,-6 12 0 16,0-7 0-16,0 7 0 0,0-2 0 0,0 2 0 15,0-3 1-15,0 3-1 0,0-5 1 0,0 5 0 0,0 0 0 16,0 0-1-16,0 0 1 0,0 0 0 0,2 8 1 15,1 1-2-15,1 3 1 0,5 9-1 0,-3 3 1 0,1-3-1 16,5-1 1-16,-3-2-1 0,0-1 1 0,4-1-1 16,-3-1 0-16,1-3 0 0,0 0 1 0,0 2-1 15,2-5 0-15,0 0 0 0,-2-1 0 0,2-1 0 16,0-2 0-16,-1-1 0 0,1-1 0 16,-4-3 0-16,2-3 0 0,6-2 0 0,-2-6 0 0,2 1 0 15,-2-2 0-15,1 0 0 0,1-6 0 0,-4 3-1 16,0-1 1-16,2 2 0 0,0-5 0 0,0 2-1 15,2-4 1-15,-8 6 0 0,0 1 0 0,1-4-1 16,-1 3 1-16,-3 3 0 0,-3 0 0 0,3 0 0 16,-1-1 0-16,-1 0 0 0,0 1 0 0,0-4 0 0,-3 2 0 15,3 2 0-15,-4 0 0 0,0 3 0 0,0-3 0 16,0 12 0-16,0-10 1 0,0 10-1 0,0-11 1 16,0 11 0-16,-5-3 0 0,5 3 0 0,-4-7 2 15,4 7-1-15,-4-2 0 0,4 2 0 0,-4 0 1 0,-3 0-1 16,0 4 1-16,1 4 1 0,-3 1-1 0,-1 5 0 15,-1 5 2-15,4-2-2 0,1 2 2 0,-1 2-2 16,3 0 2-16,2 0-2 0,-2-1 0 0,4 1 1 16,4 0 0-16,-2 0-2 0,3-1 2 0,1 5-1 15,2-5 0-15,3-2 0 0,0 2-1 0,2-1 0 16,0-1 2-16,0-1-3 0,4-5 0 0,-4 0 0 0,5 0 1 16,-3-3-2-16,2 0 1 0,2-6 0 15,-4 1 1-15,0 1-2 0,-1-5 0 0,0 0 0 0,-3 0 1 16,0-5-1-16,-2 1 0 0,2-4 0 0,1-3 0 15,-1 1 0-15,2-2 0 0,-4 0 0 0,0-6 0 16,1 3 0-16,-1-3 0 0,-3-1 0 0,-4 2 0 16,3-4 0-16,-5 0 0 0</inkml:trace>
  <inkml:trace contextRef="#ctx0" brushRef="#br0" timeOffset="2613.21">9991 4553 967 0,'2'0'0'0,"-2"0"0"0,15 4 0 0,-15-4 83 0,26 8 1 0,-26-8 0 0,20 4 0 0,-20-4-30 16,11 1 1-16,-11-1-1 0,13-1 1 0,-13 1-24 16,13-4 2-16,-13 4-2 0,17-8 2 0,-17 8-18 0,24-9 0 15,-24 9 1-15,25-12 0 0,-25 12-11 0,22-12 2 16,-22 12 0-16,28-16 0 0,-28 16 3 0,28-21 1 16,-28 21 0-16,33-20 0 0,-14 7-2 0,0 0 0 15,-1-3 0-15,3-1 1 0,5 1-2 0,2-1 1 16</inkml:trace>
  <inkml:trace contextRef="#ctx0" brushRef="#br0" timeOffset="2782.11">10965 4079 1269 0,'0'3'0'0,"0"-3"0"15,2 9 0-15,-2-9 15 0,0 5 1 0,0-5 0 16,0 7 1-16,0-7 7 0,-2 9 1 0,2-9 0 0,-3 7 1 15,3-7-3-15,-4 8 1 0,4-8-1 0,-4 12 2 16,4-12-15-16,-2 6 0 0</inkml:trace>
  <inkml:trace contextRef="#ctx0" brushRef="#br0" timeOffset="4049.39">13039 4743 1093 0,'2'-3'0'16,"-2"3"0"-16,4-5 0 0,-4 5 40 0,3-5 1 0,-3 5 1 16,6-16-1-16,-2-1 12 0,-1-4 0 0,1 0 0 0,2 6 1 15,-1-1-12-15,-1 4 2 0,2 3-1 16,-3 1 0-16,3-1-15 0,-4 0 2 0,3 1-2 0,3-3 1 16,-1 3-10-16,-1-1 0 0,0 4 0 0,-1-2 0 15,-5 7 0-15,11-5 1 0,-11 5 0 0,6-9 0 0,-6 9 0 16,4 0 0-16,-4 0 0 0,9 0 2 0,-2 0-3 15,1 0 0-15,-8 0 0 0,13 12 1 0,-4-3-4 16,4-4-1-16,0 2 1 0,-2 2 1 0,-1 3-1 16,-1 2 1-16,0-2-2 0,1 0 2 0,-3 0-6 15,-1 0 1-15,-1 2-1 0,-5 5 0 0,0 3-1 16,0 6 0-16,-3-2 0 0,-1 5 2 0,0 2-3 0,2 0 1 16,-3-4-1-16,-6 4 1 0,-1-3-1 0,3-1 0 15,-6 0 0-15,2-1 1 0,0-4-2 0,-2-3-1 16,-2 3 1-16,1 2 0 0,-1 2-2 0,0 1 0 15,4-3 0-15,-4 2 1 0,2 2-4 0,0-3 2 0,2 3-2 16,4-8 2-16,-2-1-3 0,0-2 0 0,0-7 0 16,1-3 2-16,-1-6-4 0,4-3 1 15,7 0-1-15,-12-3 1 0,7-1-1 0,-1 1 0 16,-1-6 0-16,-1-5 1 0,-5-5-1 0,0-3 1 0,2-2-1 16,2-1 1-16,5 5 0 0,-2-5 2 15,-1 8-1-15,3-4 0 0,4 4 1 0,0 1 2 0,0 4-2 16,2-3 2-16,2 3 0 0,1 1 2 0,-5 4 0 15,6 2 0-15,-6 5-1 0,6-7 1 0,-6 7 0 16,7-5 0-16,-7 5-2 0,13-4 2 0,-5 1 0 0,-3 1-1 16,3 2-1-16,1-3 0 0,-2 3 1 0,5-4 0 15,1 4-2-15,0 0 1 0,3 0-1 0,1 0 2 16,0 4-4-16,2-1 1 0,-1 2 1 0,-1-1-1 0,-2-1-1 16,-2 3 1-16,4-3-1 0,1 6 1 0,3-1-2 15,1 1 2-15,2 3-1 0,-5-3 0 0,-4 1-1 16,2 1 1-16,-4-1 0 0,0-1 0 0,-2-1-1 15,-2 1 0-15,1-6 0 0,-5 3 0 0,3-3 0 16,-1 0 2-16,1-1-2 0,1 2 1 0,-3-1-2 16,-1 1 1-16,3-3 0 0,-1-1 0 0,0-1-2 15,3-3 0-15</inkml:trace>
  <inkml:trace contextRef="#ctx0" brushRef="#br0" timeOffset="4532.34">13715 4577 1494 0,'0'0'0'15,"0"0"0"-15,0 4 0 0,0-4 20 0,0 5 2 0,0-5-2 16,0 3 1-16,0-3-2 0,0 2 0 16,0-2 1-16,0 11-1 0,0-11-7 0,-3 13 1 0,3-13 1 15,-8 30-1-15,3-9-7 0,-3 3 0 0,3 4-1 16,-1-4 1-16,0 5 3 0,1-3 1 0,-1 2-1 15,1 1 1-15,1 4 6 0,-2 0 0 0,1-4 1 16,3-1 0-16,0-2 3 0,-2-2 1 0,4 1-1 16,0 0 0-16,0 0-2 0,2-1 1 0,4-3-1 15,1-1 1-15,3 1-2 0,3-7 0 0,-6-4 0 0,1-1 0 16,-8-9-3-16,11 9 1 0,-4-9-2 0,2-5 2 16,5 1-6-16,-1-5 1 0,0 1 0 0,2-6 0 15,3-5-5-15,1-2 2 0,-2-1-1 0,-4-1 1 16,-2-1-2-16,0 0 1 0,-5-4-1 0,1 2 2 0,0-2 1 15,-1 2 1-15,0-3-1 0,-1 0 1 16,-5-8 1-16,0 1 0 0,0 1 0 0,-4-1 0 0,3 7 1 16,1-4 1-16,-6 5-1 0,0 4 0 0,-1 6 3 15,-2 1-1-15,-1 2 0 0,-3 1 2 0,4 2 0 16,0 3 0-16,-2-1 0 0,-1 4 1 0,3-1-2 0,0 2 1 16,-2 2-1-16,1 3 2 0,3 0-1 0,1 0-1 15,-5 3 1-15,0 1-1 0,0 4 0 0,-2 4 1 16,3-3-1-16,1 0 1 0,3 3-5 0,3-3 0 15,3-1 0-15,-4 3 0 0,4-3-3 0,0-3 1 16,4 8-2-16,1 2 2 0,8 2-4 0,0 4-1 16</inkml:trace>
  <inkml:trace contextRef="#ctx0" brushRef="#br0" timeOffset="5631.1">14595 4532 1281 0,'0'0'0'0,"0"0"0"0,0 0 0 0,0 0 60 0,-4 0 0 0,4 0 0 16,-5 0 0-16,5 0 11 0,-10 4 1 0,10-4-2 15,-13 8 2-15,13-8-30 0,-15 13-1 0,15-13 1 16,-24 17 0-16,24-17-31 0,-22 24 0 0,12-10 0 15,-3 5 0-15,2 2 0 0,0 3 2 0,4 2-2 16,-5 2 1-16,5 1 6 0,-4 0 0 16,3 4 0-16,5 0 1 0,-1 0 1 0,-2 3 1 0,3-1-1 15,1-6 0-15,2-6 0 0,0-6 0 0,2-3 1 16,3-3 0-16,3-3-5 0,1-4 1 0,-9-4-1 16,9 5 1-16,-9-5-4 0,11 0-1 0,1-5 0 0,-1-2 2 15,6-2-8-15,-1-7 2 0,1 3 0 0,2-6 0 16,-6 1-8-16,-2-6 1 0,2 0 0 0,0 1 0 15,-2-1-2-15,2 0 1 0,-3 3 0 0,-1-3 0 0,0 3-2 16,1 4 0-16,-5-1 0 0,3 3 0 16,-3-1-1-16,-5 3 1 0,2 0-2 0,0 5 2 0,-2-3 0 15,0 6 1-15,0 5-1 0,0-12 0 16,0 12 1-16,0-9 1 0,0 9 0 0,0-8 0 0,0 8 0 16,0 0 0-16,0 0 0 0,0 0 1 0,0 0 1 0,-4 12-1 15,4-3 0-15,-4 3 1 0,4 0 1 0,0 0 2 16,-1 2-1-16,1 6 1 0,0 5 4 0,0 1 0 15,0 1 0-15,0-2 1 0,1 1 1 0,5 1 0 16,1-4 1-16,3 1 0 0,-6 0-1 0,5 0 0 16,-2 1 1-16,4-1 0 0,-3 5-2 0,3 4 1 15,-5 2 0-15,1 5 1 0,1 1-2 0,-1 6 0 16,-1 1 0-16,-1-1 0 0,1 1-3 0,-1-3 0 16,1 6-1-16,0-3 1 0,-1 7-4 0,3 3 2 15,-7 0-1-15,3 0 1 0,-4-5-4 0,-5 1 0 0,5-4 0 16,0-5 0-16,0-5-1 0,-4-6 0 0,0-1 0 15,0-2 0-15,-1 1-2 0,-3-1 0 0,3-2 0 16,-1-8 0-16,1 0-4 0,-1-9 0 0,2 0 1 16,1-7-1-16,3-5-2 0,-12-2 1 0,12 2 1 15,-13-8-1-15,6 1-1 0,-1-2 0 0,-5-3 0 0,2-9 0 16,-2-6-2-16,0-6 1 0,-2-2 0 0,6 2 0 16,-2-7 2-16,3 2 0 0,1 0-1 0,1-5 1 15,1 0 4-15,-1-6 0 0,6 3-1 0,0 1 1 16,2 0 2-16,4 0 1 0,3 3 0 0,0 4 0 15,2 5 0-15,2 4 0 0,4 4 0 0,-4-2 1 0,2 3 1 16,2 1 1-16,0 1 0 0,-1-1 0 16,-1 2 5-16,4-3 0 0,0 3 0 0,-1 2-1 0,1 2 6 15,-1 3 0-15,1-1 1 0,0 2-1 0,-4 0 2 16,1 2-1-16,-3 6 1 0,-1 0 0 16,-12 5-2-16,3-4 0 0,-3 4 1 0,4 0-1 0,-4 0-3 15,2 0 2-15,-2 0-2 0,0-3 1 0,0 3-4 0,6-5-1 16,-6 5 1-16,5 0 0 0,-5 0-5 0,4 0 2 15</inkml:trace>
  <inkml:trace contextRef="#ctx0" brushRef="#br0" timeOffset="7132.12">15875 4610 1155 0,'2'-3'0'0,"-2"3"0"0,7-12 0 15,-7 12 74-15,6-9 2 0,-6 9-2 0,2-12 1 0,-2 12-10 16,3-26 1-16,-3 26 0 0,0-23 1 0,0 23-51 16,-1-10 2-16,1 10 0 0,0-12 0 0,0 12-14 15,-4-9 0-15,4 9 1 0,-4 0-1 16,4 0-3-16,-2-3 1 0,2 3 0 0,-9-4 0 0,9 4-1 15,-7 0 1-15,7 0 0 0,-8 7 1 0,8-7 1 16,-7 5 2-16,7-5-1 0,-13 13 1 0,13-13 3 16,-21 29 0-16,21-29 0 0,-22 28 0 0,22-28 4 0,-23 26 1 15,23-26-1-15,-20 33 2 0,9-16 0 0,0 4-1 0,1 1 1 16,-3 1-1-16,4-3 1 0,1 5-1 16,3 2 1-16,-3 3 0 0,-1 6-2 0,0 6 2 0,-1-8-1 15,1 3 1-15,2-8-2 0,3 0 2 16,4-1-2-16,0-2 2 0,2 2-2 0,0-4 1 0,5-3-1 15,-1-1 2-15,3-2-3 0,2-3 1 0,0-3-1 16,1-3 0-16,1 0 0 0,-4-6-1 0,4-3 0 16,4-3 0-16,1-6 0 0,3-3 2 0,-3-4-2 15,1-1 1-15,0-7-2 0,-1-2 2 0,1-2-1 16,0 2 0-16,-3-3-2 0,1 1 0 0,2-1 0 16,-1-8 0-16,1 1-1 0,2-2 0 0,-3-4 0 15,-1 1-1-15,2-1 1 0,-6 1 0 0,0 1 0 0,0 2 0 16,0 5-1-16,-2 0-1 0,0 0 1 0,-3-5 1 15,-3-5-4-15,1 0 2 0,-4 6 0 0,-2 5-1 16,-2 4 0-16,2 5 0 0,-6 3 0 0,1 1 0 0,-1 5 0 16,-1-2-1-16,-5 7 1 0,5 1 1 0,-2 4-1 15,5 4 1-15,4 0-1 0,-11 0 1 16,3 0 0-16,3 0 0 0,-7 4 0 0,-1 4 1 0,-3 5-1 16,1 0 1-16,-2 6 0 0,4-1 1 15,0-1-2-15,0 4 1 0,2 3 0 0,-1 5 0 0,3 8-1 16,0 3 2-16,0 1-1 0,3-3 1 0,-3-1-1 15,1 1-1-15,3-5 1 0,1 5 0 0,6 1-1 16,0 3 1-16,1-4 0 0,-1 4 1 0,2 3-3 16,0 0 2-16,1-7 0 0,5-4 0 0,3-4-3 0,1-4 2 15,3-2-1-15,0 0 1 0,0 0-3 16,0-1 1-16,1-4-1 0,5-2 0 0,3-3 0 0,-6-4-1 16,3-4 0-16,1-3 2 0,2-6-3 0,-2-3 1 15,0-1 0-15,-1-1 0 0,-1-4-1 0,2 0 1 16,-5-2-1-16,1-2 0 0,-1-5-1 0,-2 1 1 0,1-1 0 15,-5-5 0-15,6 2-1 0,-4-6 0 0,0 3 0 16,-2-6 1-16,0 3-1 0,-2-3 0 0,-2 4 0 16,-1-2 1-16,-4 5-1 0,-3 2 0 0,3-2 0 15,-4-2 2-15,-5 4-2 0,-1 3 0 0,0 0 0 16,1 4 0-16,-1 1 0 0,-1 2 0 0,-1 2 0 16,1 4 1-16,1 1-1 0,-5 2 0 0,4 1 0 0,-5 4 1 15,5 0-1-15,0 4 0 0,-3 4 0 0,1 1 0 16,-2 3 0-16,0 4 1 0,3 4-1 0,-1 1 1 15,5 5 0-15,-1 3 0 0,-3 4 0 0,2 0 1 16,3 0-1-16,3 3 1 0,0-1 0 0,-2 1 0 16,2-3 1-16,5 4-1 0,-1-8 0 0,6-1 2 15,-5-6-2-15,3-1 1 0,-1 0-1 16,0-2 2-16,3 2-2 0,-3-1 0 0,4 1 0 0,1-5 2 16,-3 1-2-16,0-5 0 0,4 0 1 0,0 0-1 15,2 6-1-15,2-5 0 0,-2 3 0 0,0-4 0 0,-2-3-1 16,-4-1 1-16,0-1-1 0,-3-1 2 15,0-3-2-15,1 1 0 0</inkml:trace>
  <inkml:trace contextRef="#ctx0" brushRef="#br0" timeOffset="9937.16">17580 5507 1494 0,'0'0'0'0,"0"0"0"0,5-18 0 16,-5 18 38-16,15-31 1 0,-7 9-1 0,-4-9 1 0,-4-9 33 15,-4-5 1-15,2 0-1 0,0 0 1 16,0 5-22-16,-1-2 1 0,3 1-1 0,0-1 2 0,0 4-23 15,1-2 1-15,3 2-1 0,0 0 1 0,1-1-15 16,3 0 0-16,1 3 0 0,2 10-1 0,2 5-1 0,-5 2 0 16,3 6 0-16,-3-3 0 0,3 2-1 0,-4 2 0 15,4 2 1-15,-5 4-1 0,-6 6-3 0,9 0 0 16,-1 6 0-16,3 4 2 0,2-1-3 0,4 3 1 16,-1 5 0-16,-1-1 0 0,-2 1-4 0,0 0 0 15,0 4 1-15,2 3 0 0,-3-3-3 0,1 3 1 0,0 0-1 16,-6-1 2-16,-1-1-3 0,-1 4 1 0,-5-1-1 15,0-5 1-15,0 1-1 0,0-4 0 16,-3 3-1-16,-1-3 2 0,-2-2-3 0,-3 3 1 16,0-3-1-16,-1-1 1 0,1-2-2 0,0 0 1 15,-1-6-1-15,1-3 2 0,0 0-2 0,-1 1 0 16,-1-2 0-16,0 1 1 0,0-3-1 0,-2-3 1 16,-2-1-1-16,-2 2 1 0,0-6 1 0,-1 1 0 0,1-2 1 15,4 1-1-15,0-5 2 0,0 1 2 0,4 0-1 16,1 7 0-16,8 5 2 0,-7-7 0 0,7 7-1 15,-8-5 2-15,8 5 0 0,-7-4 0 0,7 4 0 0,-4-3 0 16,4 3-2-16,-2 0 2 0,2 0 0 0,0 0 0 16,0 0-2-16,0 0-1 0,0 0 1 0,0 0-1 15,0 0 0-15,8 0-1 0,3-2 1 0,4-1-1 0,7-1-1 16,10-1 0-16,-6-3-1 0,-4-5 2 0,-1-2-3 16,-3-2 1-16,6-4-1 0,1-3 1 0,6-6-2 15,1-1 1-15,2-2-1 0,-5 2 2 16,1-2-2-16,0 0 0 0,-4 5 0 0,-2 3 0 0,-3 4 0 15,-3 2 0-15,-1 5 0 0,-6 2 0 0,1 5-3 16,-5 5 2-16,-7 2 0 0,9-3 0 0,-9 3-2 0,2 5 0 16,-2 2 0-16,0 5 1 0,0 9-3 15,0 5 1-15,0 5-1 0,0 2 1 0,0 5-2 0,-2 7 2 16,1-7-1-16,-3-2 1 0,4-3-2 16,0-4 2-16,0 1-2 0,4-6 1 0,-3-7-1 0,5-1 0 15,0-4 1-15,-1 0-1 0,-3-3-1 0,2-1 0 16,-4-8 1-16,13 4 0 0,-6-11-2 0,1 2 2 15,1-4-2-15,4-3 1 0,-4 2 0 0,3-1 0 0,-3-4 1 16,0-6-1-16,0 0 4 0,1-3-1 0,-3-2 1 16,-1-3 1-16,-1 1-2 0,-1-5 2 0,-2 4-1 15,0-3 0-15,-2 6 2 0,-2 0 0 0,-2 2 0 16,1 0 1-16,-3-4 0 0,-1 6 0 0,1 1 0 16,-3 0 0-16,1 2 0 0,1 2 0 0,-1 5 0 15,3 0 0-15,-5 3 0 0,1 0 1 0,-2 6 0 16,3-2 0-16,-3 1 2 0,0 4-1 0,0 0 0 0,-2 4 2 15,-2 4 1-15,-2 1 1 0,2 7-1 16,2-2 1-16,0 5 1 0,-2-6 1 0,4 6-2 0,2 2 2 16,1 5 0-16,3-2 0 0,1 6 0 0,2-3 1 0,2-1-3 15,2 4 2-15,2-1 0 16,1-1 0-16,5-2-2 0,-1-2-1 0,4 0 1 0,-4-6-1 16,2-3 0-16,1-6 1 0,1-2-1 0,3-7 1 15,3 0-4-15,-2-7 1 0,0-2 0 0,-1-6 0 0,3-3-2 16,0-6 0-16,-1 0 0 0,1-2 0 15,1-3-1-15,1-3 2 0,-1 1-2 0,-1 0 1 0,-2 2-1 16,0-1 1-16,-1 3-1 0,-1 1 1 0,0 1-1 16,-2 1 1-16,0 2-1 0,-5-3 1 0,-1-2-1 15,-3-3 1-15,-2 4 0 0,0 2 1 0,-2 5-1 0,-2 5 0 16,0 2 0-16,2 4 0 0,0 8 0 0,-6-4 0 16,6 4 0-16,-3 0 2 0,3 0-2 0,-8 4 1 15,3 8 0-15,-5 8 1 0,-3 13-1 0,-4 5 0 16,4-1 0-16,2 1 2 0,4-5-1 0,-3-6 0 0,7 6 1 15,-1 2 0-15,2 5-2 0,-2-2 2 0,8 3-1 16,-4-4 1-16,0 1-1 0,0-2 0 16,4-1 1-16,1-4-1 0,5-2-1 0,-1-8 2 0,0 0-1 15,3-9 0-15,2 0 0 0,1-7 0 16,-15-5 0-16,12 0 1 0,-5 0-3 0,2-2 1 16,10-1 0-16,0-6 1 0,-1-3-3 0,3-3 1 0,1-6-1 15,-1-3 1-15,-3-2-1 0,1-4 0 0,-2 3 0 16,-3 1 0-16,0-2 0 0,-1-2 0 0,-8 15 0 15,1 1 0-15,-1-2-1 0,-1 3 1 0,-4 13-1 0,4-11 1 16,-4 11-2-16,4-8 2 0,-4 8-1 0,0-4 1 16,0 4-1-16,0 0 1 0,0 0 0 0,5 10 0 15,-5 4 0-15,2 7 0 0,-2 15 0 0,0-3 0 16,2 0 0-16,-2-7 0 0,2-7 0 0,0-1 0 0,-1-3 0 16,1 2 0-16,0-8 0 0,0-4 1 0,2 2-1 15,-4-2 0-15,0-5 0 0,3 7 1 0,-3-7-1 16,8 9 0-16,1-6 0 0,1-3 2 0,3-3-2 15,0-4 0-15,5-3 0 0,1-2 0 0,0-6 0 16,-6 3 0-16,1-6 0 0,0 2 0 0,0 2 0 16,-2-1 0-16,-1-1 0 0,-2 2 0 0,0 0-2 15,1-1 2-15,-5 11 0 0,-3-1 0 0,2-1 0 16,0 2 0-16,-4 7 0 0,3-9 0 0,-3 9 0 16,6-8 0-16,-6 8 0 0,2-4 0 0,-2 4 0 15,2-3 0-15,-2 3 0 0,0-2 0 0,0 2 2 0,0-3-1 16,0 3 0-16,0-4 0 0,0 4 1 0,0 0 2 15,0 0-2-15,-4 0 1 0,4 0 3 0,-4 0-1 0,4 0 1 16,-3 0 1-16,3 0 1 0,-4 0 1 0,4 0 0 16,0 0-1-16,0 0 1 0,0 0 0 0,0 0 0 15,0 0 2-15,0 0-4 0,0 0 2 0,0 0-1 16,0 0 1-16,0 0-1 0,0 0 1 0,0 0-1 16,0 0 1-16,0 0-2 0,0 0 0 0,0 0 1 15,0 0 0-15,0 0-1 0,0 0 0 0,0 0-1 16,0 0 1-16,0 0-2 0,0 0 0 0,0 0 0 0,0 0 0 15,0 0-1-15,0 0 0 0,0 0 0 16,-4 4 0-16,4-4-2 0,0 3 0 0,0 6 1 0,0 3 0 16,2 0-2-16,0 0 1 0,2 5 1 0,-1 1-1 15,3-1-1-15,-1 2 1 0,1-5-1 0,0 2 2 16,-1-1-3-16,1-1 1 0,1-2 0 0,1 0 0 16,-1 0-1-16,1-5 0 0,-1 2 0 0,0-4 1 15,1-1-1-15,-1-3 0 0,5 1 0 0,1-2 0 0,3-3 0 16,-3-4 0-16,19-14 0 0,-2-3 0 15,-4-2 0-15,-4-4 0 0,-1 1 0 0,-3 1 0 0,-1-1-1 16,-2-1 1-16,-4 11 0 0,-3-2 0 0,3 1-1 0,-4-1 1 16,5-12-1-16,-3 4 1 0,0-1-1 15,-3 3 1-15,-4 9-1 0,0 1 1 0,-1-4-2 16,-1 2 1-16,0 2 0 0,0-1 1 0,0 3-1 16,0-1 0-16,-1 8 0 0,-1-1 1 0,2 0-1 0,0 2 1 15,0 7 0-15,0-5 0 0,0 5-1 16,0-8 1-16,0 8 0 0,0-4 0 0,0 4 0 0,-2-3 0 15,2 3 0-15,-4-2 0 0,4 2 0 0,-2 5 0 16,-7 4 0-16,1 6 0 0,3-1 0 0,-1 5 0 16,-3 14 0-16,2 0 1 0,3 0-1 0,0-2 0 15,0 5 0-15,1 1 1 0,-1-1-1 0,0 2 0 0,4 0 0 16,2-1 1-16,2-1-1 0,1 2 0 0,-1-22 0 16,0 4 0-16,1-2 0 0,1-3 0 0,0-1 0 15,1-2 0-15,2 0 0 0,1 0 0 0,-3-6 0 16,1 1 0-16,1-4 0 0,0 2 0 0,1-5 0 15,-1 0 0-15,2 0-1 0,0-5 1 0,4-2 0 16,0-2 0-16,0 1-1 0,2-4 0 0,-4-6-1 16,0 3 2-16,0-3-1 0,-2 3 0 0,-4-1 0 0,1 2 1 15,1 2-1-15,-3-3 0 0,-6 15 0 0,5-9 0 16,-5 9-1-16,4-9 2 0,-4 9-1 0,4-5 1 16,-4 5-1-16,4-3 1 0,-4 3-1 0,7 0 1 15,-3 8-1-15,-1 1 1 0,3 8 0 0,0 2 0 16,1 2 0-16,-5-3 0 0,2-3 0 0,-1 2 0 0,1-4 0 15,2-1 0-15,-6-12 0 0,2 12 0 16,-2-12 0-16,3 8 0 0,-3-8 0 0,4 9 0 0,-4-9 0 16,6 5 0-16,-6-5 0 0,13 7 0 0,-4-7 0 15,-3 0 0-15,7-3 0 0,0-1 0 0,0-1 0 16,0-4 0-16,-2 1 0 0,0-1 0 0,-2-1 0 16,1-1 0-16,-3 1 0 0,-1 0 0 0,-1-1 0 0,-1-1 0 15,0 2 0-15,-2-2 0 0,-2-4 0 0,0 0 0 16,-2 3 0-16,-2 0 0 0,0-2 0 0,-1 3 0 15,-1 3 0-15,1 0 1 0,-1 1-1 0,0 1 1 16,6 7 0-16,-3-5 0 0,3 5-1 0,-8-9 2 0,5 2-1 16,-5 2 0-16,1 0-1 0,-1 1 1 0,1 1 0 15,-1-1 0-15,1 3-1 0,1-3 0 0</inkml:trace>
  <inkml:trace contextRef="#ctx0" brushRef="#br0" timeOffset="10198.07">19350 4351 1947 0,'-4'3'0'0,"4"-3"0"0,-2 9 0 0,2-9 49 0,-3 17 1 0,3-17 0 0,-4 16 0 0,4-16 34 0,0 20 1 0,0-20-1 0,0 13 0 16,0-13-55-16,0 5 1 0,0-5 0 0,2 3 0 0,-2-3-21 15,11 4 1-15,-11-4-1 0,15 1 1 0,-15-1-7 16,32-1 1-16,-14-3-1 0,1 1 2 0,-1-6-2 16,1-3 0-16,0 0 1 0,-2-2-1 0,-1 2 0 15,-1 0 1-15,2 0-1 0,2 0 1 0,1 3-4 0,1 0 1 16</inkml:trace>
  <inkml:trace contextRef="#ctx0" brushRef="#br0" timeOffset="11331.99">20703 4747 1281 0,'2'5'0'16,"-2"-5"0"-16,1 19 0 0,-1-19 81 0,0 12 1 0,0-12 0 0,6 18 0 0,-6-18-18 0,6 26 0 0,-6-26-1 15,7 20 1-15,-7-20-41 0,9 12 0 0,-9-12 0 16,13 7 0-16,-13-7-16 0,8 9 0 0,-8-9 0 16,17 0-1-16,-17 0-4 0,28-7-1 0,-28 7 0 15,35-17 1-15,-16 5-2 0,-1-2 0 0,-1 2 0 16,-2-4 1-16,0 2-1 0,0 2 1 0,-4 3-1 16,2-3 1-16,0 2 2 0,-6 1-1 0,5 1 0 0,-5-1 0 15,4 0 3-15,-5 1 0 0,1-1 0 0,-1 2 1 16,0-5 3-16,-1 3 0 0,3 1 0 0,-7 4-1 15,-1 4 7-15,8-5 1 0,-8 5-1 0,5-3 1 16,-5 3 1-16,4 0 0 0,-4 0 0 0,0 0 1 0,0 0 3 16,0 0 0-16,0 0 1 0,0 0-1 0,0 0 0 15,0 0 2-15,0 0-1 0,0 0 1 0,0 0-1 16,6 5 0-16,-2 5 1 0,-1 1-1 0,3 4-1 16,-2 6 0-16,3 0-1 0,0-4 1 0,-3 2-2 15,2-3 2-15,-1 3-2 0,1 1 1 0,-2 3-3 16,-1 3 1-16,3-2-1 0,3 0 1 0,4 6-3 15,-1-1 1-15,1 1 0 0,1-1 1 0,5-1-7 16,0 1 1-16,-2 4 0 0,-1 3 0 0,1 6-3 0,0 3 1 16,1 0 0-16,1 2 0 0,-2 1-2 15,0 6 1-15,-2-4-2 0,-2-5 2 0,-2 0-2 0,-2-4 1 16,-1 1-2-16,-3-1 2 0,1-1-5 0,-3 2 0 16,1-4 1-16,0-2-1 0,-2-6-2 0,-2-6 0 0,-2 2 0 15,0-7 0-15,-2 0-7 0,1-4 2 16,-1-2-1-16,-2-1 0 0,3-7-41 0,-3 2 1 0,6-7-1 15,-13 3 1-15,5-1-39 0,-1-2-1 0,-2-3 1 16,-2-3 0-16,-2-2 4 0,-2-4 1 0,2-6 1 16,2-1-1-16,2-2 30 0,0-3 0 0,0-2 1 15,0-7-1-15,1-5 27 0,5-3 0 0,1-1 1 16,0 2 0-16,2-1 17 0,4 3 1 0,4 2-1 0,1 3 2 16,1 0 4-16,-1 3 0 0,1-1 0 0,-1 5 0 15,-1-1 15-15,-3 4 1 0,3 2-2 0,3 2 2 0,6 5 27 16,0 6 0-16,-2-3 0 0,0 3 0 15,-2-1 10-15,-3 4 0 0,-1-2 0 0,1 3 0 16,1 3-8-16,2-3 1 0,0 1-1 0,-1 1 1 16,1-1-11-16,0-3 1 0,-2 5-1 0,-1-1 1 0,-8 2-13 15,7 2 0-15,-7-2 0 0,8 7 1 16,-8-7-10-16,7 3 2 0,-7-3-1 0,8 2 1 16,-8-2-7-16,7 3 0 0</inkml:trace>
  <inkml:trace contextRef="#ctx0" brushRef="#br0" timeOffset="14728.4">22067 4314 12 0,'-2'-3'0'0,"2"3"0"15,5 0 0-15,-5 0 14 0,10 3 2 0,-10-3 0 16,5 0 0-16,-5 0 25 0,2 0 1 16,-2 0-1-16,-2 0 2 0,2 0 48 0,-3 0 1 0,3 0 0 15,-4 0 0-15,4 0-19 0,-4 7 0 0,4-7 0 16,-4 9-1-16,4-9-27 0,-3 3 1 0,3-3 0 15,-4 6 0-15,4-6-9 0,-4 3 2 0,4-3-2 0,-4 2 1 16,4-2-2-16,0 3 0 0,0-3 0 0,-3 4-1 0,3-4-4 16,0 8 0-16,0-8-1 0,0 5 2 0,0-5 0 15,0 13 1-15,0-13 0 0,5 15 0 0,-5-15 1 16,13 12 1-16,-13-12-1 0,21 12 1 0,-21-12-7 16,32 6 1-16,-14-3 1 0,1-3-1 15,-1-3 0-15,1 1 1 0,0-2 1 0,-1 1-1 16,1-2-2-16,0-2 1 0,-1-2-1 0,1 4 1 0,-2-2-4 15,-1 2 1-15,1 1 0 0,-2 4-1 0,-4-3-4 16,-1 1 0-16,-3 0-1 0,-1 1 1 16,-6 1-5-16,9-4 1 0,-9 4-1 0,7-3 1 0,-7 3-4 15,4 0 1-15,-4 0-1 0,6 0 0 0,-6 0-2 16,7 0-1-16,-7 0 0 0,8 3 1 0,-8-3-3 16,7 12 1-16,-3-6 0 0,0 1 0 0,1-2-4 15,1 3 2-15,-3 3-1 0,-3 1 0 0,-1 2 0 0,-1 1 1 16,0-3 0-16,0 6-1 0,4-1 0 0,2 2 1 15,-3 2-2-15,-2-4 2 0,-5-1-1 0,-1 1-1 0,1-1 1 16,2 1-1-16,2 0 0 0,0 2 0 0,1 2 1 16,-1 0 0-16,0 0-2 0,0 1 2 0,0 2-2 15,0 4 2-15,0 5-2 0,-1 0 2 0,-1 0-2 16,0-7 2-16,1 3-1 0,-1-1-1 0,2-2 1 16,0-2 0-16,0-3 0 0,2-4-1 0,2 2 1 15,0-5 0-15,-2 1 0 0,0 1-1 0,2-2 1 16,0-2 0-16,-2-3-1 0,0-3 0 0,0-6 0 15,0 9 0-15,0-9-2 0,0 9 1 0,0-9-1 16,0 5 1-16,0-5-2 0,2 7 0 0,-2-7 1 16,3 5 0-16,-3-5-2 0,2 2 1 0,-2-2-1 0,0 0 1 15,0 0-2-15,0-4 1 0</inkml:trace>
  <inkml:trace contextRef="#ctx0" brushRef="#br0" timeOffset="14762.54">22177 4825 1746 0,'0'0'0'0,"0"0"0"0,0 0 0 0,0 0 19 0,0 0 0 0,0 0 0 0,1 0 1 0,-1 0 0 0,8 0 0 0,-8 0 1 16,9-4-1-16,-9 4 0 0,24-3 0 0,-24 3 0 0,38-5 1 0,-14 1-13 0,0-4 0 0,-2 1 0 0,-1 1 1 0,-2 3 1 0,-3 1 1 0,1 2-1 0,-2-3 0 0,-4 3 4 0,-1-4 2 0,-1 4-1 0,-2 0 0 0,1 0 2 0,-1 0 0 0,1 0 0 0,-1 0 0 0,-1-1-4 0,1-1 1 0</inkml:trace>
  <inkml:trace contextRef="#ctx0" brushRef="#br0" timeOffset="15955.82">22905 4401 1206 0,'-2'0'0'0,"2"0"0"0,2 3 0 15,-2-3 50-15,2 9 2 0,-2-9-2 0,-6 24 2 16,1 0 23-16,-5 2 0 0,1 4 1 0,0-3-1 0,-2-1-31 15,-1 2-1-15,3-7 1 0,4 3 1 16,3 2-32-16,2-2 2 0,0-3 0 0,-2 0-1 0,0-4-7 16,0-1 0-16,4-8-1 0,0-1 1 15,-2-7-1-15,5 2-1 0,-5-2 1 0,12-2 0 0,-12 2-2 16,13-3 1-16,-2-2-1 0,2-2 2 0,4-2 0 16,-1-3 2-16,1 0 0 0,-2 0 0 0,-2-2 2 15,0 2 1-15,0 1-1 0,0 3 2 0,-2 3-1 0,-3-4 1 16,-3 2 1-16,3 2-1 0,-1 5 1 0,3-4 2 15,1 4 0-15,0 0-1 0,-2 0 0 0,1 0 0 16,3 7 1-16,2 2-1 0,1 5-1 0,3 5-1 0,-6-2 0 16,-4 4 2-16,-5-4-3 0,-4 2 0 0,-2 2 1 15,0 0 0-15,1-1-4 0,-3 5 1 0,0-5-1 16,0 1 1-16,1-3-3 0,-3 2 1 0,0 1 0 16,1-2 1-16,-1-2-3 0,1-1 2 0,-3 1-1 15,1-5 0-15,-1 1 0 0,1-3 0 0,-1 0-1 16,-1-5 1-16,0 2-2 0,-1-1 2 0,1 0-1 15,0 3 1-15,0 0 0 0,-1-1 0 0,1 1 0 16,1-5 1-16,1-4-2 0,0 0 1 0,-3 0 0 16,-3 0-1-16,-2-4 6 0,0 4 2 0,0-5-1 15,1 1 0-15,-1-2 1 0,0-3 0 0,2 0 1 16,3 4-1-16,3 5 2 0,1-3 0 0,6 3 1 0,-7-4 0 16,7 4 0-16,-8 0 0 0,8 0 1 0,-3 0 0 15,3 0-3-15,-4 4 0 0,4-4 1 0,0 5-1 0,0-5-1 16,2 3-1-16,-2-3 0 0,15 9 2 0,0-2-5 15,1 1 0-15,1 1 0 0,0-5 0 0,-2-4-4 16,-2-4 1-16,0 1 0 0,-2-3-1 0,0 0-1 16,-1-3-1-16,1-2 0 0,0-1 1 0,0 0-2 15,0 0 0-15,4 0 0 0,-2-5 2 16,-2 1-4-16,1-1 0 0</inkml:trace>
  <inkml:trace contextRef="#ctx0" brushRef="#br0" timeOffset="16218.1">22831 4396 1909 0,'1'-4'0'0,"-1"4"0"0,4 0 0 0,-4 0 32 0,6 4 0 0,-6-4 0 16,7 0 0-16,-7 0 25 0,8 0 0 0,-8 0-1 15,9-4 1-15,-9 4-18 0,24-5 1 0,-24 5-1 16,30-12 1-16,-30 12-24 0,28-9 0 0,-28 9-1 16,33-3 1-16,-33 3-7 0,36-7 0 0,-17 5 0 15,1 2 1-15,2-3-2 0,4-1 0 0,1-1 0 0,-3 2 1 16,0 3-5-16,0-4 1 0</inkml:trace>
  <inkml:trace contextRef="#ctx0" brushRef="#br0" timeOffset="17182.49">23772 4595 1632 0,'-6'-4'0'15,"6"4"0"-15,-9 4 0 0,9-4 28 0,-10 7 2 0,10-7-2 16,-16 8 1-16,16-8 23 0,-30 14 2 15,30-14 0-15,-34 28 0 0,19-7-19 0,0 3 1 0,0 2-1 16,2 1 0-16,2-1-21 0,0 4 1 0,0 1-2 16,0-2 2-16,0 1-9 0,3-3 2 0,2 3-1 15,3-4 1-15,3-2-5 0,2-3 2 0,3-4-2 16,-1-1 1-16,2-9-2 0,1-2 0 0,2-2-1 16,1-3 1-16,-1 0-1 0,2-3 0 0,4-4 1 0,4-2-1 15,3-3-1-15,2-2 1 0,0-5 0 0,-1 0 0 16,-1 0-1-16,-1-2 1 0,-3 1 0 0,-1-1 0 0,-2-5 1 15,-2 2-1-15,-2 3 0 0,-2-3 1 16,1 3 3-16,-3 2-1 0,1 5 1 0,-3-2-1 0,1 4 5 16,-4 4 0-16,0-1 0 0,-1 0 1 15,-1 9 2-15,2-8 2 0,-2-1-2 0,0 2 2 0,0 2 2 16,0-2 1-16,0 7 0 0,-2 0 1 0,2 0 1 16,-3 7 0-16,1 2 0 0,0-6 2 0,2-3 1 15,-4 9 0-15,4-9 1 0,-3 8 0 0,-1 1 2 16,0 3 0-16,0 0 0 0,3 6-1 0,-1 2-1 0,0 5-1 15,2-1 1-15,2 0-1 0,3 2-3 0,5 2 0 16,1 1 0-16,0 1 0 0,0-3-2 16,0 3 0-16,0 3 0 0,1-2 0 0,-1 5-5 0,-2 4 0 15,2 1 1-15,4 1 0 0,4 8-5 0,1 4 1 16,1-4 0-16,-3-2 0 0,-1-3-7 0,4-3 2 16,-3-1-1-16,-3 1 0 0,-2-6-3 0,-1 1 1 15,-3-3-1-15,-4 3 1 0,-1-5-2 0,0 1 1 0,-2 0 0 16,0-3 0-16,-2-6-12 0,-2-2 0 0,-2-3-1 15,0-1 2-15,1-3-28 0,-1-1 0 0,0-2-1 16,0-3 1-16,4-9-27 0,-11 9 0 0,11-9-1 16,-11 3 1-16,11-3-2 0,-11 0-1 0,3-2 1 15,-1-1 0-15,-4-1 22 0,-4-4 0 0,2-1 0 16,-1-3 0-16,1-5 23 0,2 1 0 0,1-8 1 16,3-2 0-16,2-2 17 0,1-6 2 0,1-1-1 0,-1 0 1 15,0-6 4-15,3-1 1 0,3 2 1 0,0 2-1 16,1 6 17-16,5-1 0 0,2 3 0 0,-1 3 0 15,2 2 20-15,2 3 1 0,1 1-1 0,-3 2 1 16,0 5 3-16,1-1 1 0,1 2-2 0,-2 1 2 16,2 0-7-16,0 2 0 0,1 3 0 0,1-2 1 0,2 4-5 15,-1 2-1-15,3-4 1 0,2 2 0 0,1 1-9 16,1-1 2-16,-2-2 0 0,-1 3 0 0,-1 4-6 16,0 0 0-16,-2 0 0 0,-4 0 2 15,-4 0-7-15,-3 0 1 0,-4 0 0 0,7 0 1 0,-7 0-10 16,6 7 2-16,-6-7-1 0,4 4 1 0,-4-4-4 0,3 0 0 15,-3 0 0-15,4 0 0 0,-4 0-3 0,4 0 0 16,-4 0-1-16,4 5 1 0,-4-5-2 0,3 0 0 16</inkml:trace>
  <inkml:trace contextRef="#ctx0" brushRef="#br0" timeOffset="18663.37">25396 4643 1054 0,'-3'-3'0'16,"3"3"0"-16,-6-6 0 0,6 6 31 0,-2 0 0 15,2 0-1-15,-5-3 2 0,5 3 55 0,-12-9 2 0,12 9 0 16,-13-10-1-16,13 10-37 0,-15 0 0 0,15 0 1 15,-22 0 0-15,22 0-10 0,-35 7 2 16,16-2 0-16,2 5 0 0,2 4-19 0,0 2 1 0,0 1 0 16,1-1 1-16,-1-2-3 0,0 1-1 0,0 6 1 15,2-4 0-15,0 7-1 0,0 1-1 0,2-1 1 16,1 5 0 0,1 1-5-16,0-1 1 0,1 2 0 0,4-1 0 0,3-1-2 0,-3-3 0 15,2 2 0-15,4 1 0 0,3 4-4 0,3-3 2 0,1 1-2 16,2-2 2-16,1 4-3 0,-1-4 1 0,2-1-1 0,4-2 0 15,1-5-3-15,5-4 1 0,-1 2 0 16,0-7 1-16,-1-1-5 0,-1-4 1 0,-1-4 0 0,0-6 1 16,-1-4-4-16,-1-2 2 0,2-5-1 0,3-5 1 0,4-5-3 15,0-6 2-15,0 1-2 0,2-6 2 16,4 1-2-16,1-1 1 0,-1-1 0 0,-4 0 0 0,-2 1 0 16,-2-3 0-16,-3-2 0 0,-1-1 0 15,-3-1-1-15,-2-3 2 0,-4 3-2 0,0-3 2 0,-1 4 0 16,-3 3 1-16,1 5 0 0,-3 0-1 0,-1 5 3 15,-2 4 1-15,-2 2 0 0,-4 1 0 16,0-3 0-16,-1 3 0 0,-3 0 0 0,-1 9 1 0,-2 0 0 16,0 3 1-16,-3 6 1 0,1-2-1 0,-1 5-1 0,-1 1 0 15,0 6 0-15,-2 2 1 0,-4 3 1 16,-1 5-1-16,-2-1 0 0,0 5 0 0,-1-4-1 16,1 4 2-16,4 3-1 0,1 2 0 0,2 2-1 0,4 5 0 15,2-1 0-15,-2 3 1 0,0 1-2 0,-2 4 2 0,2 2-1 16,4-4 0-16,3 2-2 0,2 3 1 0,4-3-2 15,2-2 2-15,4-2-3 0,3-1 1 0,-1-2-2 16,-3 3 2-16,1-3-2 0,-2 0-1 0,3 0 1 16,6-4 0-16,4-1-1 0,3-2 0 0,3-2-1 15,1-9 2-15,2-1-4 0,2-9 1 16,2-3-1-16,0-2 2 0,-1-3-3 0,1-6 1 0,2-3 0 16,-4-4 0-16,-2-4-1 0,-2-5 0 0,-2-1 0 15,-1-1 0-15,-1-3-1 0,1 1 1 0,-1-1-1 0,-1 3 1 16,0 1-3-16,-1-2 2 0,1 4 0 0,-4 0 0 15,-2 3-2-15,-4 2 1 0,-3 0-1 0,-4 2 1 16,-4-4 0-16,-4 2 0 0,-1 1-1 0,-1-2 1 16,-1 2 0-16,-2-1 0 0,0 5-1 0,-1 2 1 0,1 4 0 15,-2 1 1-15,2 7-2 0,2 3 2 16,-1 6 0-16,1 0 1 0,0 6-1 0,-2 6 1 0,-2 3 0 16,-2 6 0-16,2 2 0 0,3 1 0 15,3 0 1-15,1 3 0 0,1 3 0 0,-3-1 2 16,1-2-1-16,-1 6 1 0,3-4 1 0,1 1-1 0,4-2 0 15,2 1 2-15,3-4-2 0,3-2 2 0,1-6-1 0,2-7 1 16,2 1-1-16,2 1 1 0,0 0-3 16,0 0 1-16</inkml:trace>
  <inkml:trace contextRef="#ctx0" brushRef="#br0" timeOffset="21801.43">27006 5740 1344 0,'0'0'0'0,"0"0"0"0,6-7 0 0,-6 7 119 0,5-12 0 0,-5 12 0 15,0-29 0-15,-2 10-62 0,2-2 1 0,0-1 0 16,-1-3 0-16,-3 1-19 0,0-2 0 0,2 2 1 16,0 0-1-16,-1-6-21 0,-1 6 1 0,2-5-1 15,2-1 1-15,2-3-3 0,2-3 1 0,1 3-1 16,3 4 1-16,1-1-1 0,4 6 0 0,0 0-1 15,0-2 2-15,0 5 3 0,0 2 1 0,2 5-1 16,0-1 0-16,-2 6 1 0,0 0 1 0,-2 1-1 16,-1 1 0-16,-3 2-1 0,-3 5 1 0,-4 0-1 0,13-4 1 15,-4 4-5-15,1 0 1 0,-1 0-2 0,0 0 2 16,2 0-4-16,2 4-1 0,0 4 0 0,2 1 2 16,-2 6-5-16,0 6 1 0,-1-4 0 0,-5-3 0 15,-3 2-2-15,-2-1 0 0,-1-2 0 0,1 0 0 0,0 3-5 16,0-4 1-16,-2 9 1 0,-4-4-1 0,-1 4-1 15,-5 3-1-15,1-3 0 0,0 0 1 0,-1-6-1 16,1 3-1-16,2-3 0 0,-1-1 1 0,1-4-2 0,-1-1 0 16,-1-7 0-16,2 1 1 0,7-3-1 0,-12 4 0 15,1-4 0-15,-2 0 1 0,-2 0-1 0,-1-4 0 16,-3-1 0-16,2-4 1 0,2 2-1 16,2-5 0-16,0 4 0 0,-4-1 2 0,-3 0-2 0,-1-3 1 15,5 2 0-15,1 1 0 0,4 4 0 0,3 0 1 16,8 5 1-16,-11-4-1 0,11 4 0 0,-9-3 0 15,9 3 0-15,-4-5 2 0,4 5-1 0,-4 0 1 16,4 0-1-16,-4 0 1 0,4 0 1 0,0 8-1 16,0-2 1-16,2 1 1 0,6 1-2 0,3 4 2 15,4 0-2-15,2-3 2 0,3-4-3 0,2-1 0 16,3-9 1-16,-1 1 0 0,2-8-1 0,2 0-1 0,0-5 0 16,-2-4 0-16,-2-3-1 0,2-1 1 15,-2-4-1-15,-1 5 1 0,-1 3-2 0,-1-3 1 0,-1 1-1 16,1 4 1-16,-3-2-1 0,-1 6 1 0,-2 1-1 15,-2 2 1-15,-2 0-1 0,-2 0 2 0,-3 3-2 16,-2 2 1-16,-4 7-1 0,2-2 1 0,-2 2 0 0,0 0 0 16,0 0 0-16,0 0 0 0,0 0 0 0,-4 9 0 15,2 3-1-15,0 0 2 0,-2 9-1 0,-1 3 0 16,-4 6 0-16,-1 6 0 0,3 2 0 0,3-9 0 0,4 4 0 16,0-5 1-16,4 1-1 0,1-8 0 15,3 0 0-15,-1-7 0 0,1-2 0 0,1-3 0 0,2-6 0 16,-1-3 1-16,-1-3-1 0,2-3 0 0,4 1-1 15,4-7 0-15,-1 0 0 0,-1-5 1 0,0-2-1 0,0-4 0 16,-1 1 0-16,-1-1 0 16,0-1 0-16,-2 3 0 0,0 0 0 0,-2-3 0 15,1 3 0-15,-1-3 0 0,-2 3 0 0,-1 4 0 0,-3-2 0 16,-3 5 0-16,-2-5 0 0,0 2 0 0,-2-4 0 0,0-3 1 16,0 0-1-16,1-2 1 0,-5-2 0 0,-2-3 0 15,-1 3 1-15,-2-1 0 0,0 4-1 0,-2 5 1 16,0-1 0-16,0 5 1 0,2 8-1 0,1-1 1 15,1 6 1-15,-2 3-1 0,-2 3 0 0,0 1 1 0,0 8-1 16,-2 0 2-16,-2 8 0 0,0 6 1 0,2 4-1 16,4 1 1-16,2 2 1 0,-1 2-1 0,3 1 1 15,3-2 0-15,2 3-1 0,2-4-1 0,4-4 1 16,2 1-1-16,5-3 0 0,2-1-1 0,4-3 1 16,1-6-1-16,5-1-1 0,1-3 0 0,0-4-1 15,-2-2 2-15,3-7-4 0,3-3 1 0,0-6-1 16,0 0 1-16,-1-1-1 0,0-1 0 0,2-1 0 0,3-7 0 15,2 2 0-15,1-7 0 0,0 0 0 0,-1 1 0 16,-1 2-2-16,-1-3 0 0,-2 0 1 0,-2-6 0 16,-4-2-1-16,-2-7 0 0,-1 7-1 0,-1-5 2 15,-1-1-2-15,-2 2 1 0,-2-1-2 0,0 3 2 16,-2 3-1-16,0 1 1 0,-4-3-1 0,-3 1 1 16,-4-1 0-16,-1-2 1 0,-1 2-2 0,-1-3 2 15,1 3 0-15,-4-3 0 0,0 6 0 0,-1 4 0 16,-3 11 0-16,1 3 1 0,-1-1-1 0,1 5 1 0,1 3 0 15,1-2 0-15,-3 1 0 0,1 3 0 16,-3 3 0-16,1 0 1 0,9 0-1 0,-6 0 1 0,6 0 1 16,-9 3 0-16,0-1 1 0,-2 5 0 0,-1 2 1 15,1-2 2-15,-4 7 0 0,2 1-1 0,2 2 1 0,0-1-1 16,-2 5 1-16,2 0 1 0,1-1 0 0,3 1-1 16,-1 8 1-16,1-1 1 0,1 5-1 0,3 0 0 15,-1 5 1-15,0-2 0 0,2 8-1 0,1 1 0 0,1 0-1 16,0 0 1-16,1 0-2 0,1 0 0 0,2-4 1 15,0 1-1-15,1-1-1 0,1 1 0 16,-1-9 1-16,1-1-1 0,2-2-2 0,-1-2 2 16,-1-11-2-16,1-2 1 0,0-2-3 0,3 0 2 15,-3-4-1-15,3-2 0 0,-1-2-1 0,0 2 0 0,6-5 0 16,2-2 0-16,0-2-1 0,-1-7 1 0,7 3 0 16,-1-7 0-16,-1-2-3 0,-1 1 1 0,-3 2 0 15,2-4 0-15,-3 2-3 0,-1-3 1 0,-2 5-1 16,0 0 2-16,0 0-4 0,-2 3 2 0,-3 2-1 15,-2 2 0-15,-6 5 0 0,11-7 0 0,-11 7-1 16,11-2 2-16,-11 2-2 0,11 6 0 0,0-1 0 0,-1 5 1 16,-1 4 0-16,-2 2 0 0,1 4 1 0,-3 1 0 15,-1 0 1-15,-2-4-1 0,0-1 1 16,0-1 1-16,0 3-1 0,-1-5 1 0,1-6-1 0,0 2 1 16,0-4 0-16,0 2-1 0,-2-7 1 0,2 5 0 15,-2-5-1-15,3 7 1 0,-3-7 0 0,4 0-1 0,-4 0 0 16,8 0-1-16,3-8 1 0,0-4-1 15,0-1 1-15,-1 1 0 0,1-5 0 0,0-2 0 16,0 2 0-16,0-1 1 0,-1-1-2 0,-1 2 2 16,0 0-1-16,-1-4 2 0,-3 2-1 0,1 2 1 0,-1-4 0 15,1 4 1-15,-2 1 0 0,-1 0 0 16,-1 3 0-16,0 0 1 0,-2 13 0 0,0-8 0 0,0 8 0 16,0-11 0-16,0 11 0 0,0-5 1 0,0 5 1 0,0-5 1 15,0 5-1-15,0 0 1 0,0 0 3 0,0 0-1 16,0 0 1-16,-4 5 1 0,4-5 2 0,-3 7 0 15,-8 28 0-15,3-4 0 0,4-2 1 0,2 1 1 16,2-10 0-16,0 1 0 0,2 0 0 0,2 0 0 0,2-2-1 16,-1 0 1-16,1 2-1 0,-1 1 0 0,1-8 0 15,1 2 2-15,3-3-5 0,-1-1 2 0,2-1 0 16,0-2 0-16,4-1-3 0,0-3 0 0,10-1-1 16,-1-4 1-16,0-4-3 0,4-4 1 0,9-8-1 15,-3-1 0-15,-1-4-2 0,-1 0 2 0,-6-3-1 16,-4-2 0-16,-1 2-2 0,-4-6 1 0,-2 3-1 15,-1 1 1-15,1-2-1 0,0 2 0 0,-5 5 0 16,-3 1 0-16,-1-1-1 0,-5 2 1 0,1 2 0 16,-2-4 0-16,-2 2-1 0,1 1 1 0,-1 10-1 15,0-1 1-15,0 2-1 0,-2 2 0 0,1-4 0 16,-1 2 1-16,4 7-1 0,-11-10-1 0,11 10 1 0,-12-7 1 16,12 7-1-16,-11-3 1 0,-5 6 0 0,-1 4 0 15,0 7-1-15,0 3 1 0,-3 11 0 0,1-4 0 0,2 2 0 16,1 2 0-16,1-2 0 0,2 3 0 0,1 2 0 15,1-1 0-15,6-10 0 0,1 5 0 0,2-5 0 16,2 1 0-16,0-16 0 0,2 2 0 0,0 2 0 16,0-6 0-16,1 6 0 0,1-5 0 0,-4-4 0 0,13 8 0 15,8-3 0-15,-1-1 0 0,3-8-1 16,-1-4 1-16,4-1 0 0,-2-3 0 0,-1 0-1 0,-3-5 0 16,4 1 0-16,0 0-1 0,3 3 0 0,1 0 1 15,-19 8-1-15,0 2 1 0,0-1-2 0,1 4 1 16,-10 0 0-16,11-3 0 0,-11 3-2 0,11 0 2 15,4 7-1-15,-2 1 0 0,-2 5 0 0,0 0 0 16,-3 3-1-16,-3 0 2 0,-1 1-2 0,-2-2-1 16,-2-9 1-16,0 2 0 0,0 1 0 0,0-2-1 0,0 2 1 15,0-4 0-15,0 2 0 0,0-2-1 16,0-5 1-16,0 8 0 0,0-8-1 0,0 7 1 0,0-7-1 16,0 4 1-16,0-4-1 0,0 5 2 0,0-5-2 15,0 0 2-15,0 0-1 0,2 0 1 0,5-5 0 16,1-2 1-16,-1-2-2 0,1-6 2 0,3-8 0 15,-2 2-1-15,-1-1 1 0,-1-1 1 0,-1 3-1 16,-1 1 1-16,3 1 0 0,-1 1 1 0,-7 17 0 16,4-10 0-16,-4 10 0 0,4-11 0 0,-4 11 0 15,3-7 0-15,-3 7 0 0,4-5 1 0,-4 5-1 0,0 0 1 16,0 0 0-16,0 0 0 0,0 0 0 0,8 9 1 16,-5-1 1-16,1 1 0 0,-2 1 0 0,0 1 1 15,0-2-2-15,-1 1 1 0,-1-10 0 0,4 9 0 0,-4-9-1 16,8 8 0-16,5-1 1 0,2-5 0 0,3-6-1 15,1-1 1-15,11-12-1 0,-2 1 0 0,-2-4 0 16,-2-1 1-16,-2 0-1 0,-1-3 1 16,-3 0-2-16,-1-2 0 0,0 1 1 0,-2-1-1 0,0 2-1 15,-2 0 0-15,4-9 0 0,-2 4 1 0,1-4-1 16,1 0 0-16,-9 4 0 0,1-1 0 0,-5 2 0 0,-4-1 0 16,0 8 0-16,-2 0 1 0,0 2-1 0,0 2 1 15,0 8 0-15,0 3 0 0,2 6 0 0,-5-11 0 16,5 11 1-16,-10-7 0 0,3 7-1 0,-1 0 1 15,-20 7 0-15,2 7 1 0,2 10-1 0,0 6 1 16,-15 30 1-16,15-10-1 0,7 1 0 0,4-1 2 16,7-23-2-16,1 8 2 0,1 5-1 0,0-4 2 0,2 6-1 15,0-4 1-15,4 0-3 0,2-2 2 0,0-12-2 16,3 1 2-16,3-5-3 0,3 1 1 0,1-3 1 16,3-6-1-16,4 0-2 0,1-4 0 0,12-1 1 15,-1-1 0-15,3-6-2 0,-3-4 1 0,3-1 0 16,-3-4 0-16,1-1-1 0,-3-1 0 0,-3-1 0 15,-2 0 0-15,0-5 0 0,0 1 0 0,-3-1 0 16,-3 1 0-16,-1-1 0 0,0 2 0 0,-5-1 0 16,0 2 0-16,-1 2 0 0,-2-5 0 0,-4 5 0 15,1-4 0-15,-3-1 0 0,-1-2 0 0,-4 10 0 16,0 0 0-16,-2-3 0 0,0 4 1 0,-1-1-1 16,-1 2 1-16,0 2 0 0,0 0 1 0,4 5-1 15,-9-7 0-15,2 3 1 0,-1 4 0 0,-20 9 1 0,4 3 0 16,2 9 1-16,1 7 1 0,1 4-1 0,3 1 1 15,6 0 1-15,1 2 0 0,7-8 0 0,1-1 1 0,5 2-3 16,3-4 2-16,2-3-1 0,-1-4 1 0,2 2-3 16,2-1 1-16,3-4-1 0,0 1 2 0,5-6-3 15,0-1 0-15,3-1 0 0,0-5 0 0,1 0 0 16,-1-4-1-16,8 0 0 0,-2-1 0 0,2-2-1 0,-2 1 1 16,-10-3 0-16,1 2 0 0,0-7-1 0,-3 0 0 15,3-2 0-15,0-5 0 0,-3-2-1 0,1 1 1 16,-4-1 0-16,-2 0 0 0,-1-3-1 0,-3 1 1 15,-1 1-1-15,-3-1 1 0,1-1-2 0,0 0-1 16,-2 3 1-16,-2-3 1 0,-2 1-4 0,-2 1 0 16,0 1-1-16,-1 4 2 0,-1-4-5 0,-1 0 0 15</inkml:trace>
  <inkml:trace contextRef="#ctx0" brushRef="#br0" timeOffset="22236.3">29648 4553 1784 0,'2'0'0'0,"-2"0"0"0,11 4 0 0,-11-4 23 0,11 8 1 0,-11-8-1 0,8 9 2 0,-8-9 10 0,11 7 1 16,-11-7 0-16,9 8 0 0,-9-8-18 0,8 6 1 16,-8-6-1-16,9 7 1 0,-9-7-16 0,21 5 2 15,-21-5-2-15,33 3 1 0,-10-3 3 0,3 0 1 0,0-3-1 16,-4-2 1-16,-1-8 2 0,-5 1 1 0,5-3-1 16,-1-3 1-16,1 1 4 0,-1-2 1 0</inkml:trace>
  <inkml:trace contextRef="#ctx0" brushRef="#br0" timeOffset="24267.06">6840 7215 853 0,'7'0'0'0,"-7"0"0"0,12 5 0 16,-12-5 43-16,7 10 1 0,-7-10-1 16,11 2 0-16,-11-2 15 0,13-5 0 0,-13 5-1 0,15-9 1 15,-15 9-15-15,17-12 1 0,-17 12-1 0,24-33 0 16,-5 9-15-16,0-5 2 0,-1-4-2 0,1 3 1 0,1 3-9 16,3-3 1-16,-8 2-1 0,1 2 2 15,-3-1-6-15,-1 4-1 0,1 3 1 0,-6-3 0 16,-1 4-7-16,-1 3 1 0,1 4-1 0,-6-3 1 0,0 3-2 15,0 1 1-15,-4-1 0 0,2 0 0 0,2 5-3 16,-4 2 2-16,3-4-1 0,-1 2 1 0,-4 2 0 16,-3-2 1-16,1 5-2 0,1-1 2 0,-6 0 0 0,2-1 2 15,0 2-1-15,1-1 0 0,-1 3 4 0,-2 3 1 16,2-1-1-16,0 2 2 0,1-1-1 16,-1 0 0-16,-2 1 0 0,2 5 1 0,0 1-1 0,1 0 2 0,-1 1 0 15,6-1 0-15,-1-1-1 0,4-1-1 0,2 1 1 16,-5 1 0-16,5 1-2 0,-4-1 1 0,2 4 0 15,2 2 0-15,0 4-2 0,0 3 0 0,2 1-1 16,3 0 2-16,7 2-3 0,-5 2 1 0,4-4 0 16,-3 2 0-16,3 4-1 0,0 1 2 0,2-5-1 15,-2 1 0-15,2-4-3 0,0-2 1 0,0-2 0 16,-1-4 1-16,1-4-5 0,-8-4 2 0,5-4-1 16,1-1 1-16,0-2-5 0,2-2 2 0,-2-5-2 15,4-2 1-15,4-3 0 0,-1-3 0 0,-1-3 1 16,-2 1-1-16,0-4-1 0,-2 1-1 0,0-1 0 0,0 2 1 15,-2 5-1-15,4-3-1 0,2 5 0 0,-4 1 0 0,-2 6-1 16,-3-2 1-16,-1 5-1 0,-1 2 1 0,1 0-1 16,2 4 1-16,-1 1-1 0,3 4 1 0,2 3-1 15,2 0 0-15,2 2 0 0,-6 1 0 16,-4 3 0-16,5 1 0 0,-5 1 0 0,-1-4 0 0,-5 1-1 16,3 1 1-16,-2-3 0 0,2-1 0 15,-2-5-1-15,-2-2 1 0,0-7 0 0,0 8 0 0,0-8-1 16,0 4 1-16,0-4-1 0,0 1 1 0,0-1-1 15,0 4 0-15,0-4 0 0,0 3 1 0,0-3-2 16,0-3 1-16,0 3 0 0,1-4 1 0,-1 4-1 16,12-1 0-16,-7-8 0 0,3-3 1 0,3-7-1 0,2-4 0 15,-2 3-1-15,-3 1 2 0,-3 1-1 0,1-1 1 16,-1 0 0-16,3 0 0 0,-3 2-1 0,7-4 1 16,-3 4 0-16,2 1 0 0,-5 4 0 0,-1 0 0 15,3 3 0-15,-3 1 0 0,-5 8 0 0,11-4 0 0,-11 4 0 16,8-5 0-16,-8 5 0 0,0-2 0 0,0 2 0 15,7 4 0-15,-7-4 0 0,8 3 0 0,-3 4 0 16,7 7 0-16,1 7 0 0,3 6 1 0,-3 3-1 16,-1-6 1-16,-5-1 1 0,-5 1-1 0,2 0 0 15,3 0 0-15,-1-6 0 0,-1 1 1 0,3 0 1 16,-3 0-1-16,1-4 1 0,-4 3 1 0,3-6-1 16,-3 2 1-16,4-2 1 0,3 0-1 0,-5-4 1 0,0-1 0 15,-4-7 0-15,5 9-1 0,-5-9 1 16,10 2-1-16,-1-1-2 0,-2-1 0 0</inkml:trace>
  <inkml:trace contextRef="#ctx0" brushRef="#br0" timeOffset="25615.71">8748 6760 1004 0,'0'0'0'15,"0"0"0"-15,0 5 0 0,0-5 55 16,0 12 0-16,0-12 0 0,-4 12 1 0,4-12 16 0,-3 17 1 16,3-17-1-16,-6 26 0 0,6-7-31 0,0 6-1 0,0-5 1 15,0 3-1-15,0 1-22 0,0 4 1 0,6-2 0 16,-5 3 0-16,5 4-9 0,1 0 2 16,1-4-1-16,1-1 0 0,-1-2-3 0,3-2 0 0,2-3 0 15,0-2 1-15,4-9-6 0,-4 1 1 0,0-6 0 16,0-2 0-16,0-3 0 0,-2 0-1 0,0-5 0 15,2 2 2-15,0-4-2 0,2-2 1 0,0 0-1 16,-2-4 1-16,0-3 0 0,0-5-1 0,-2 1 1 0,-3-1 0 16,-2-3 3-16,-1 3 1 0,1 0-2 15,-6 0 2-15,0 0 3 0,0 6 2 0,0 1-2 0,0 0 1 16,0 6 0-16,0-1 0 0,0 4-1 0,-4-2 1 0,4 7 1 16,-6-5-1-16,6 5 1 0,-7-6 0 15,7 6-2-15,-8-7 2 0,8 7-2 0,-5 0 1 0,5 0 2 16,-8 0-1-16,8 0 0 0,-11 7 1 15,4 4 1-15,1 4-1 0,1 3 1 0,1 6 0 0,4 5 0 16,0 4 0-16,0 0-1 0,0-4 1 0,4-1-3 16,1-2 2-16,1-3-1 0,1-4 1 0,-1-4-3 15,-1-3 1-15,3 0-1 0,-3-6 2 0,-5-6-4 16,8 7 1-16,-8-7-1 0,13 0 1 0,-2 1-3 0,-3-1-1 16,3-1 1-16,-4 1 1 0,4-7-4 0,2 1 1 15,0-2-1-15,1-4 1 0,-1-4-3 0,1 1 0 16,0-3 1-16,-1 3-1 0,-2 1-1 0,-4 0 0 15,4 4 0-15,-3 4 0 0,-1 3-1 0,-1 3 1 16,-6 0 1-16,11 0-1 0,-11 0-1 0,13 0 0 16,-7 7 0-16,-4 2 1 0,1 3-1 0,-1 1 0 15,4 3 0-15,-6-4 0 0,2 0 0 0,1 6 0 16,-3-5 0-16,2 0 0 0,-2-3 0 0,-2-1 0 0,2-4 0 16,0 0 1-16,0-5-1 0,0 10 1 0,0-10-1 15,0 6 1-15,0-6 0 0,0 3 0 16,0-3 1-16,0 0-1 0,0 0 0 0,0-7 1 0,2 2-1 15,2-11 1-15,3-1-1 0,-1-7 2 0,1 0-1 0,-1 1 0 16,0 2-1-16,-1 1 2 0,3-5-1 0,-3-1 0 16,1 2-1-16,1 2 1 0,-1 1 0 0,1 0 0 15,4 2-1-15,-3 3 1 0,3 1 0 0,-3 1 1 16,3 4-2-16,-2 1 1 0,2 4-1 0,0 1 1 16,-3 4 1-16,3 4-1 0,-3-2 0 0,3 4 0 15,0 1 0-15,2 4 0 0,0 8 0 0,-2 2 0 16,2 8-1-16,0 4 2 0,-2 1-2 0,2 1 1 0,-5-2 0 15,-1 2 0-15,-1-8 1 0,-2 3 0 16,-1-4 0-16,1-2 1 0,2-3-1 0,1-1 1 0,1-1-1 16,1-1 1-16,-5-6 0 0,1-2 0 0,-1 1 0 15,-4-6 0-15,0-5 1 0,6 7-1 0,-6-7-1 16,1 3 2-16,-1-3-1 0,6 5 1 0,-6-5-1 0,0 0 1 16,0 0-1-16,0 0 1 0,0 0-2 15,0-5 1-15,0 5-1 0,2-3 1 0,-2 3-1 0,9-11 0 16</inkml:trace>
  <inkml:trace contextRef="#ctx0" brushRef="#br0" timeOffset="27231.88">10606 7462 1093 0,'11'-5'0'0,"-11"5"0"0,24-10 0 0,-24 10 23 16,19-11 2-16,-19 11-1 0,20-19 1 0,-9 2 29 0,2-4 1 15,2-3 0-15,0 0 0 0,0-2-21 0,2 1-1 16,-4-6 1-16,2 0 1 0,0-2-3 0,0-3 2 16,-2-2 0-16,-4 2-1 0,4-1-11 0,-5 3-1 0,-1 4 0 15,-1 2 1-15,-1 1-1 0,1 4 0 16,-6 3 1-16,0 4-1 0,0 7-4 0,-4 2 0 16,4 7-1-16,-4-5 1 0,4 5-1 0,-3-3 1 0,3 3 0 15,-8-4-1-15,8 4 0 0,-7 0 0 16,-4 0 0-16,3 2-1 0,-9 7 1 0,-1-1 0 15,-1 1-1-15,2 3 2 0,2 4-2 0,2 1 1 0,2 4-1 16,0-1 1-16,2 5-4 0,-3-3 2 0,7 2-1 16,-1 6 1-16,1 4-5 0,-1 5 1 0,2-7-1 15,-1 1 1-15,-1-7-2 0,-1 2 0 16,7-4-1-16,0 2 1 0,7-5-2 0,1 0-1 0,3-1 1 16,0-1 0-16,2-1-2 0,-4-6 1 0,3 0-1 15,-1-3 1-15,2-4-3 0,4-2 0 0,-3-3 0 0,5-5 1 16,0-2-3-16,3-1 1 0,-3-1 0 0,-1-3 0 15,1-6-1-15,1 3 0 0,-1-6 0 0,-2 0 0 0,-2 1-1 16,2-5 1-16,-4-1 0 0,0 2 0 0,-2 0-1 16,2 0 1-16,-2 3 0 0,-4 0 0 0,1 7-1 0,-2 2 1 15,-5 5 0-15,3-1 0 0,-4 8 0 16,0-4 0-16,0 4 0 0,0 4 0 0,0-4 0 16,0 8 0-16,0 4 0 0,0 6 0 0,0 9 0 0,2 6 0 15,4-3 0-15,-1-6 0 0,1-3 0 0,1-6 0 16,4-1 0-16,1-2 0 15,-3 0 0-15,0-3 0 0,4-2 0 0,0-2 0 0,6-5-1 16,1-5 1-16,3 1 0 0,1-6 0 0,2-2-2 16,4-2 2-16,-4-3-1 0,0-6 1 0,-4 1-1 0,4-8 0 15,-1-1 0-15,-5-3 0 0,3-3 0 0,-5-4 0 16,1 3-1-16,-1 5 1 0,-3 3 0 0,2 3 1 0,-2 1-1 16,-2 2 1-16,-4-4-1 0,1 2 1 0,-1 2-1 15,-3 3 1-15,-3-3 0 0,1 3 0 0,-2-3 0 16,2 3 0-16,-4 0 0 0,-4-3 1 0,2 3-1 15,2 0 1-15,-4 4 1 0,2 0 1 0,1 5-1 16,-3 0 0-16,2 1 1 0,-4 9 2 0,6 2-2 16,-7-3 2-16,7 3 0 0,-4-5 2 0,4 5 0 0,-2 0 0 15,2 0 3-15,-9 1 1 0,9-1 0 16,-7 4 0-16,7-4 4 0,-8 5-1 0,8-5 1 0,-7 12 1 16,3-1 1-16,2-3-1 0,-3 4 1 0,1 6 0 15,2-3-1-15,2 3 0 0,0-1-1 0,-2 2 2 16,2 2-3-16,-5-1 0 0,5 1 0 0,0 0 0 15,0 0-1-15,1 0-1 0,3-1 0 0,-4 5 1 16,2 0-4-16,4 3 1 0,-5 5 0 0,3 0 0 16,-4 8-2-16,2 1 0 0,2 0-1 0,3 3 2 15,4-4-3-15,2 4 1 0,0-3-2 0,-1 3 2 0,1 0-2 16,-4 1 0-16,6 3 1 0,-2 4-1 0,2 3-1 16,2 4 0-16,1-1 1 0,3-2-1 0,1 0 0 15,2-3 0-15,-5 1 1 0,-4-1-1 0,2 3-1 16,-4 0 1-16,-2-3-1 0,-4 0 1 0,1-9-3 0,-3-4 0 15,3 4 0-15,-3 2 0 0,1 1-1 0,0-4 1 16,-1-1-1-16,1-9 1 0,-6-4-1 0,-4-6 0 16,4-1 0-16,0-3 1 0,0-2-1 0,-2-3 0 15,4-3 0-15,2-1 0 0,-4-4-1 0,0-4 1 0,0-3 0 16,0 5 0-16,0-5-1 0,0 2 0 0,0-2 0 16,0 0 0-16,0 0-1 0,0 0-1 0,0 0 1 15,0-2 0-15,0 2-3 0,3-5 1 0</inkml:trace>
  <inkml:trace contextRef="#ctx0" brushRef="#br0" timeOffset="29783.22">11666 7644 1796 0,'0'-12'0'0,"0"12"0"0,0-21 0 0,0 21 28 15,-6-21 0-15,6 21 0 0,0-33 0 0,-5 6 6 16,-1-4 1-16,4-1 0 0,2 3-1 0,0 1-6 15,4 2 2-15,0 2-2 0,1 2 1 0,1 3-19 0,1 1 1 16,5 6-1-16,1-3 1 0,-4 1-4 0,2 2 0 16,2-1 0-16,4 1 1 0,-4 4-2 0,0-1 1 15,0 0 0-15,0 2 1 0,-4 4-4 0,1 3 2 16,-1 0-1-16,0 0 1 0,2 2 1 0,1 3-1 16,-1 4 1-16,2-1 0 0,-6 1-4 0,5 1 1 0,-7 1-1 15,3-1 0-15,-3 0-2 0,1 1 1 0,-3 1-1 16,1 0 1-16,-4 2-2 0,-4-2 0 0,3 2 0 15,-1 0 0-15,-4 0-1 0,-3 1 1 0,1-3 0 16,3 2 0-16,-5 2-2 0,1-4 0 0,0 2 1 16,-6 1 0-16,0-3-1 0,2 2 1 0,-4-2-1 15,2-1 0-15,-3-1 1 0,1-1 0 0,0-2 0 16,2-4 1-16,-3-1 0 0,1-2 0 16,4 0 0-16,5 0 0 0,8 0 0 0,-11 2 1 0,11-2-1 15,-2 5 1-15,2-5 2 0,-9 0-1 0,9 0 0 0,-4-5 0 16,4 5 2-16,-3 0 0 0,3 0 0 0,3 0 0 15,-3 0 1-15,8 0-1 0,-8 0 0 0,18-4 1 16,7-5 2-16,6 2 1 0,-1-8-1 0,2 1 1 16,-1-7 1-16,1 1 0 0,-2-5 0 0,-6-2 1 15,2 1-4-15,-2-4 0 0,1 1-1 0,-3 5 1 16,0-1-3-16,-3-2 0 0,1 1 1 0,3-4 0 0,-5-1-1 16,1 0-1-16,0 3 0 0,-6 1 0 15,-2 4-1-15,-4-1 1 0,-1 7-1 0,0 1 1 0,-6 0-1 16,0 4 0-16,0 2 0 0,-6 1 0 0,6 9 1 0,-4-7-1 15,4 7 0-15,-9-5 1 0,3 5-1 0,1-3 0 16,-3 3 0-16,-3 0 2 0,0 0-1 0,-2 0 1 0,0 5-1 16,-4 5 2-16,2 8 1 0,2 2 1 0,-2 1 0 15,6 7-1-15,0 5 3 0,1 5 0 16,1-4 0-16,1-1 1 0,4-2 0 0,-1 1 0 0,1-1 0 16,2-2 0-16,0-1-1 0,5 1-1 0,-1 1 1 15,5-6 1-15,-1 0-2 0,3-1 1 0,2-4-1 16,-2-2 0-16,-2-8-1 0,3-2 0 15,-1-6-1-15,2-1 1 0,-2-5-4 0,-2-2 2 0,4-3-2 16,4-4 1-16,2-5-3 0,1-4 0 0,3 1 0 16,-5 1 0-16,1-3-2 0,0 3 1 0,-5-3-1 15,3 7 0-15,0-4-8 0,2 5 1 0,-4-1-1 16,1 1 1-16,-3 3-26 0,-1-1 1 0,-5 3-1 16,-1 1 1-16,-6 10-17 0,5-2 0 0,-5 2-1 15,2 4 2-15,-2-4 5 0,6 8 1 0,-4-3 1 0,3 11-1 16,3 5 9-16,1 1 1 0,-4 3 1 0,-1-5-1 15,0 3 14-15,-2 3 1 0,2-2 0 0,-4-3 0 16,1-4 5-16,3 0 1 0,-2-3-1 0,0-3 1 0,-2-11 8 16,4 7 1-16,-4-7-1 0,0 0 2 15,0 0 2-15,0 0 1 0,0 0-1 0,0-4 1 0,0 4 0 16,0-7 1-16,1 0 0 0,3-5 0 16,2-3 6-16,-6-6-1 0,2 0 1 0,-1 0 1 0,3 0 8 15,-4 6 1-15,0-1-2 0,0 4 2 0,0 2 6 16,0 3-1-16,0 2 0 0,6-6 2 0,-4 3-3 15,1-1 2-15,-1-1-2 0,4-2 2 0,-1-2-3 16,1 0 1-16,1 2-1 0,-1 3 2 0,0 2-3 0,-3 5 0 16,-3 2 0-16,15-8 1 0,-7 1-6 15,-3 3 0-15,1 3 1 0,3-3-1 0,1-3-6 0,-3 2 1 16,0 0 0-16,5 1 0 0,-1-3-2 0,2 2 0 16,0 0-1-16,-6 2 2 0,1-4-3 0,-3 2 0 15,1-2 0-15,0 0 0 0,-1 0 0 0,1 0-1 0,-4 2 1 16,1-4 0-16,5 2-2 0,-3 2 0 0,-5 5 0 15,4-9 1-15,-4 9-3 0,4-5 1 0,-4 5 0 16,0-7 1-16,0 7-2 0,0-3 0 0,0 3 0 16,-4-4 1-16,4 4-1 0,-4 0 2 0,4 0-2 15,-3 0 1-15,3 0 0 0,-6 0 2 0,6 0-1 16,-9 11 0-16,-1-3 3 0,1 4 0 0,4-3-1 16,-3 5 2-16,-3 1 0 0,3 3 0 0,-1 9 1 0,2-2 0 15,1-3 1-15,4 2 0 0,-3 4 0 0,5-5 1 16,0 1-1-16,0 0 1 0,1 0-1 0,5 2 1 15,2 2-3-15,1-4 1 0,0-7 0 0,0 4 0 16,1-5 0-16,1 1 0 0,0-8 1 0,0 3 0 16,2-7-2-16,2 2 1 0,4-4 0 0,0-3 0 15,3 0-5-15,-3-7 0 0,7-1 1 0,-2-6-1 16,0-2-7-16,0-3 0 0,-5 2 1 0,0 0 0 16,-6-4-28-16,1 0 1 0,3 0 0 0,-4-1 1 0,2 3-25 15,0-2 1-15,-2 6 0 0,-2-4 0 0,-1 1-13 16,-3 1 0-16,-1 1 0 0,-1 3 1 0,1 0 1 15,-2 1 0-15,-1 4 0 0,1-1 1 0,-4 0 16 16,2 2 1-16,-2 7-1 0,4-8 1 0,-4 8 12 0,2-9 2 16,-2 9-1-16,0-3 0 0,0 3 21 0,0-6 1 15,0 6 0-15,-2 2-1 0,2-2 11 0,-6 16 0 16,0 1 0-16,1 2 1 0,3 2 2 0,-2 0 1 0,2-1-1 16,2 1 0-16,0 0 18 0,0 1 0 15,0-1 1-15,0-2-1 0,2 2 16 0,2 0 1 0,-4-9-1 16,2-3 1-16,0-1 2 0,0 1 0 0,-2-9 1 15,0 10-1-15,0-10-6 0,0 9 1 0,0-9 0 16,0 2-1-16,0-2-4 0,0 3 0 0,0-3-1 16,3 0 1-16,-3 0-8 0,6-3 1 0,0-3-1 15,-1-2 1-15,1-1-4 0,-1-1 0 0,-1 5 0 16,0-4 1-16,1 2-2 0,-3 2 1 0,2-4 0 16,-2 2 0-16,2 2-2 0,-3-4-1 0,-1 9 1 15,6-10 1-15,-6 10-2 0,6-10 0 0,-6 10 0 16,3-9 1-16,-3 9-3 0,10-7 2 0,-10 7-1 0,5-5 1 15,-5 5-5-15,9 0 0 0,-9 0 0 0,14 0 0 16,-5 0-3-16,-4 2 1 0,5 4-2 0,-1-2 2 16,0 5-3-16,1-6 0 0,-3 4 1 0,1 0 0 0,-1 0-2 15,-1 1 1-15,-6-8-1 0,9 6 2 16,-9-6-3-16,6 7 2 0,-6-7-2 0,3 8 1 0,-3-8-1 16,4 5 0-16,-4-5 0 0,6 4 1 0,-6-4-2 15,1 3 0-15,-1-3 1 0,4 6 0 0,-4-6-1 16,4 0 0-16,-4 0 1 0,9-4 0 0,-9 4-1 0,6-5 2 15,-6 5-2-15,13-9 1 16,-13 9-1-16,9-12 2 0,-9 12-1 0,10-7 1 0,-10 7 0 16,5-5 2-16,-5 5-2 0,8-9 2 0,-8 9-2 0,5-3 2 15,-5 3-1-15,2-5 1 0,-2 5-1 0,4-4 0 16,-4 4 1-16,7-3-1 0,-7 3-1 0,8-4 0 16,-1 3 1-16,2 1-1 0,-3 0 0 15,1 1-1-15,8-1 0 0,2 0 1 0,0 0-2 0,2 0 0 16,3-1 0-16,0-3 1 0,2-1-2 0,-3-2 0 0,14-2 0 15,-3-6 1-15,-2 1-2 0,-2-2 1 0,-11 8-1 16,1-8 2-16,-5 2-2 0,2-5 0 0,0 2 0 16,-2 0 1-16,-2-1-1 0,2 3 0 15,-7-1 0-15,1 2 1 0,1 2-1 0,-3 0 1 0,1 3-1 16,-4 1 1-16,2 1-1 0,-3-2 1 0,-1 9 0 16,4-12 0-16,-4 12 1 0,0-7-1 0,0 7 0 0,0-5 0 15,0 5 0-15,0-5 0 0,0 5 0 16,0-4 2-16,0 4-1 0,-2-3 0 0,2 3 0 0,-9 3 0 15,2 6 2-15,1-2-1 0,-7 22 1 16,2 4-1-16,-2 0 0 0,3-2 2 0,7-8-2 16,-1-2 2-16,2 1-2 0,2 1 0 0,0-1 1 0,2-1-1 15,2 0 0-15,3-2 1 0,-5-2-1 0,2-5 2 16,1 2-3-16,3-2 1 0,-6-3 1 0,1-2-1 16,3-1-2-16,1 0 0 0,-7-6 0 0,6 5 1 0,-6-5-2 15,9 3 0-15,2-3 0 0,1-1 0 0,-1-3-2 16,2 1 2-16,0-6 0 0,2 0 0 0,-2-1-4 0,2-2 1 15,-2-2-2-15,-2 2 2 0,2-4-11 16,0 4 1-16,-5 2-1 0,3-2 2 0,-4 0-4 0,4-1 1 16,-5 5-1-16,-2-1 0 0,1 1-1 0,1 1 2 15,-6 7-1-15,4-7 0 0,-4 7 5 16,3-2 0-16,-3 2-1 0,4-4 1 0,-4 4 3 0,6 4 2 16,-1-1-1-16,1 3 0 0,1 1 4 0,-1 1-1 0,1 3 1 15,1 2 0-15,-1 1 2 0,2 2 0 0,-3-6-1 16,-2 1 1-16,1 1 1 0,1-2 0 0,-6-10 0 15,4 10 0-15,-4-10 0 0,3 11 0 0,-3-11 0 16,4 7 0-16,-4-7 0 0,6 3 1 16,-6-3-1-16,5 4 2 0,-5-4-2 0,8 0 1 0,3-2 0 15,-5 0 0-15,1-1 0 0,0-4 1 0,5 0-1 16,-5 0 2-16,4-2 0 0,-3 1 0 0,3-1 1 16,-5 2-1-16,1-2 2 0,0-3-1 0,3 0 1 15,-1 0 0-15,0 0 2 0,1-2 0 0,-3 4-1 16,2-1 2-16,-3 1 2 0,1 0 0 0,-7 10 1 0,8-7-1 15,-8 7 0-15,7-5 0 0,-7 5 0 0,10-4 1 16,-10 4-1-16,5-3 0 0,3 3 0 0,3 3 1 16,-4 1-4-16,5-3 2 0,1 6 0 0,-4 2 0 0,2-2-2 15,0 1 1-15,2 5 0 0,-1-1 0 0,-1 1-3 16,2 0 1-16,-4 0-1 0,0 1 1 0,-1 0-1 16,-1-2-1-16,-1 0 1 0,-1-3-1 15,1 0-1-15,0-1 1 0,-6-8-1 0,3 11 0 0,-3-11 0 16,4 10-1-16,-4-10 0 0,6 7 0 0,-6-7-2 15,2 5 0-15,-2-5 0 0,3 4 2 0,-3-4-4 16,4 0 2-16</inkml:trace>
  <inkml:trace contextRef="#ctx0" brushRef="#br0" timeOffset="30166.88">14934 6228 1695 0,'0'-12'0'0,"0"12"0"0,6-24 0 0,-6 24 19 0,9-14 1 0,-9 14-1 16,4-12 2-16,-4 12 16 0,-8-3 0 0,8 3 0 16,-3-6 1-16,3 6-4 0,-2-1-1 0,2 1 1 15,0 0 0-15,0 0-13 0,0 0 1 0,0 0 0 16,0 12 0-16,0-12-1 0,5 31 2 0,-1-9-1 16,0 1 1-16,1-1 0 0,-3 3 2 0,2 1-1 15,0-2 0-15,-1 0 1 0,-3-7 1 0,0 4 0 0,6 7-1 16,3 5 3-16,1 0 2 0,-1 5-2 0,0 1 1 15,0 3-6-15,3-1 2 0,1 1-1 16,-2-4 0-16,0 2-2 0,-2-6-1 0,1 6 0 0,-3 2 2 16,4 3-5-16,-1 0 0 0,3-2 0 0,2 0 1 15,-2 1-4-15,0-3 2 0,0-1-1 16,-2-5 1-16,0-1-4 0,-2-4 1 0,1 2-1 0,-1-2 2 16,0-6-6-16,-1 0 1 0,-1-1-1 0,4 1 1 15,-1-3-3-15,-1-4-1 0,-1-1 1 0,-3-2 1 0,1-4-5 16,-1-1 1-16,-5-9-1 0,2 5 0 0,-2-5-1 15,4 7-1-15,-4-7 0 0,2 1 0 16,-2-1-1-16,0 2 0 0,0-2 0 0,0-2 0 0,0 2-2 16,0-1 1-16</inkml:trace>
  <inkml:trace contextRef="#ctx0" brushRef="#br0" timeOffset="30750.69">14990 7227 1947 0,'6'2'0'0,"-6"-2"0"0,13 3 0 0,-13-3 26 0,5 3 1 0,-5-3 0 0,9-3 1 0,-9 3-4 0,14-3 1 0,-14 3-1 15,22-6 1-15,-22 6-8 0,30-12 0 0,-10 4-1 16,1-1 1-16,3-3-13 0,4 0 0 0,-4-2 0 15,2 2 0-15,-7-4 3 0,1-1-1 0,3 1 1 0,-5 1 1 16,3 1 3-16,-1 2 2 0,1-4-1 0,-4 4 0 16,-3 2 4-16,0 3 1 0,-3 2 0 0,-4-4 0 15,-7 9-1-15,8-4 1 0,-8 4 0 0,7-3 0 16,-7 3-3-16,6 0 1 0,-6 0 0 0,7 0-1 0,-7 0-3 16,9 0 1-16,-9 0-1 0,6 3 0 15,-6-3-2-15,9 9 0 0,1 3 0 0,-5 0 1 0,3 6-3 16,-3 1 1-16,-1 3 0 15,2 2-1-15,3 1 0 0,-4-1 1 0,3 2 0 0,-2-2 0 16,-3 0-2-16,3-1 1 0,-1-2 0 0,1-1 0 0,0 3-3 16,1-1 2-16,2-3-1 0,4-1 1 0,-5-3-3 15,5-3 2-15,0-3-1 0,-2-4 1 0,0-8-2 0,-5-1 1 16,1-1-1-16,3-4 0 0,5-6 0 0,-2 1 0 16,2-7-1-16,-2 0 2 0,1-3-2 15,0 0 0-15,-5-2 0 0,0 2 1 0,-3-4-1 16,-4 4 1-16,-2 1-1 0,-2 3 2 0,2-1-1 0,-6 0 2 15,1-1-2-15,-3 1 1 0,-1 2 1 0,-1 3 1 16,-4-3-2-16,-1 0 2 0,-2 0-1 0,-2 2 2 0,-1-4-1 16,-1 4 0-16,1 1 2 0,-3 4 0 0,1 0 0 15,-4-2 1-15,0 2-4 0,-2 2 2 16,0 4 0-16,0-1 0 0,4 6-3 0,3 1 1 0,1-4-1 16,-4 4 1-16,-2-3-3 0,-2 1 1 0</inkml:trace>
  <inkml:trace contextRef="#ctx0" brushRef="#br0" timeOffset="31471.5">11316 6618 1243 0,'3'1'0'0,"-3"-1"0"0,6 9 0 0,-6-9 18 0,2 5 1 15,-2-5-1-15,4 16 1 0,-4-16 16 16,3 21 0-16,1-4-1 0,2 0 1 0,-6 7-6 16,1 4 0-16,3 2 1 0,4 2-1 0,3-2-16 0,-2 3 2 15,2 0-2-15,0 5 2 0,-3 3-7 0,-1 4 1 16,3 4 0-16,-1 4 0 0,0 4-4 0,1 6 2 15,-1-1-1-15,0 4 0 0,1 3 3 0,-3 4 0 0,0-4 0 16,5 0 0-16,-7-1 3 0,3-3 0 0,3-2-1 16,-4-8 1-16,5-5 1 0,-5-8-1 0,4-8 0 15,-3-1 2-15,3-5-1 0,-2-4 1 0,2-7-1 16,0-3 1-16,-5-3-4 0,0-10 1 0,1-1 0 16,1-1 1-16,-8 1-5 0,13-11 1 0</inkml:trace>
  <inkml:trace contextRef="#ctx0" brushRef="#br0" timeOffset="31781.57">12745 6223 1834 0,'-4'9'0'0,"4"-9"0"0,-4 10 0 0,4-10 0 0,-7 16 1 16,7-16 1-16,-2 15-1 0,2-15 7 0,0 14-1 16</inkml:trace>
  <inkml:trace contextRef="#ctx0" brushRef="#br0" timeOffset="34133.83">16561 7042 677 0,'0'0'0'0,"0"0"0"0,0 0 0 16,0 0 56-16,-6 0 2 0,6 0-2 0,2 0 1 0,-2 0 14 0,4 0-1 15,-4 0 1-15,-4 0 0 0,4 0-25 16,0 0 1-16,0 0-1 0,0 0 1 0,0 0-20 0,0 0 1 16,0 0-1-16,0 0 1 0,0 0-11 15,0 3 0-15,0-3 0 0,0 4-1 0,0-4 0 0,0 5 0 16,0-5 0-16,0 0 0 0,0 0-3 16,0 0 0-16,0 0 1 0,0 0-1 0,0 0-3 0,-2 0 1 15,2 0-1-15,0 3 2 0,0-3-4 0,-4 23 1 0,4-4 0 16,4 2 0-16,2-1-4 0,1 5 1 15</inkml:trace>
  <inkml:trace contextRef="#ctx0" brushRef="#br0" timeOffset="35581.98">17233 6398 904 0,'0'-4'0'15,"0"4"0"-15,6-1 0 0,-6 1 18 0,5 5 1 0,-5-5 0 16,2 0 0-16,-2 0 5 0,-2 0-1 16,2 0 1-16,0 0 1 0,0 0-12 0,0 0 2 0,0 0-1 15,0 0 1-15,0 0-7 0,0 0 0 0,0 0-1 16,0 0 1-16,0 0 5 0,0 0-1 16,0 0 0-16,0 0 1 0,0 0 0 0,0 0 2 0,0 0-2 15,0 3 2-15,0-3 2 0,-5 6 0 0,5-6 0 0,-4 3 1 16,4-3 0-16,0 3 1 0,0-3-1 0,-2 9 1 15,2-9 5-15,0 14-1 0,0-14 1 0,-2 7 0 16,2-7-2-16,0 0 2 0,0 0-1 16,0 0 1-16,0 0-3 0,0 0 0 0,0 0 1 0,0 0 0 15,0 0-4-15,0 0 1 0,0 0-1 0,0 0 1 16,0 0-4-16,0 0-1 0,0 0 1 0,0 0 1 0,0 0-4 16,0 0 2-16,0 0-2 0,0 0 1 0,0 0-1 15,0 0-1-15,0 0 0 0,0 0 0 0,0 0-1 16,0 0 0-16,0 0 1 0,0 0 0 0,0 0 0 15,-1 0 0-15,1 0 0 0,-4 0 1 0,4 0-2 0,-4-7 0 16,4 7 0-16,-5-5 1 0,5 5-2 16,-6-4 0-16,6 4 0 0,-4-1 0 0,4 1-1 15,-3-2 0-15,3 2 0 0,-6 7-1 0,6-7 4 16,-6 12-1-16,6-12 0 0,-7 12 0 0,7-12-1 0,-11 14 1 16,11-14 0-16,-13 36 0 0,9-10-1 15,0 5 1-15,2 4 0 0,2 5 0 0,2-2-1 0,4 2 1 16,1 1-1-16,3-3 2 0,-1-1-5 0,-2-1 2 0,3 2-1 15,3 7 1-15,2-2-5 0,1 9 2 0,1-7-2 16,-2-2 1-16,0-3-1 0,2-2-1 16,3-5 0-16,1-5 0 0,-1-7 0 0,3-8-1 15,1-2 0-15,0-3 0 0,2-8-1 0,-4 0 0 0,1-8 0 16,-1 1 1-16,-3-9-1 0,-1 2 0 16,1-3 0-16,0-4 0 0,-1-3 0 0,-1-7 0 0,-2 2 0 15,0-1 0-15,2-3 0 0,-4-1 0 0,0-1 0 16,-6 2 1-16,1 2-1 0,-3 3 1 0,-1-1 0 0,2 1 1 15,-6 2-1-15,1-3 1 0,1-1-1 16,-2-2 1-16,-3-5 1 0,-3-3 0 0,0-1 0 0,-1-1 1 16,-1 1 0-16,-1-1 1 0,0 2-1 0,-2 2 1 15,-2 0 0-15,0 2 2 0,1-2 0 0,-4 2-1 16,-1 3 1-16,0 0 1 0,-2 7 0 0,1 2 0 0,-1 6 0 16,-1 6-1-16,-1 4 1 0,1 1 1 0,-3 7-2 15,-1 0 1-15,2 3 0 0,-1 6 0 16,3 5-2-16,-2 5 1 0,3 1 0 0,0 5-1 0,-1-1 0 15,-1 5 1-15,1-3-2 0,-1 2 2 16,3-6 1-16,-1 1 1 0,2 3 0 0,1 7 0 0,4 3 1 16,-1 2 0-16,4 2 0 0,2 3 0 0,1 7-1 15,0 4 0-15,3-2 0 0,3-7 0 0,3-3-2 0,5-1 0 16,3-3-1-16,2 2 2 0,0 1-5 0,2-4 0 16</inkml:trace>
  <inkml:trace contextRef="#ctx0" brushRef="#br0" timeOffset="36632.25">17606 6907 1695 0,'0'0'0'0,"0"0"0"0,4 3 0 0,-4-3 16 0,3 4 1 0,-3-4 0 0,4 3-1 16,-4-3 11-16,0 4 1 0,0-4 0 0,0 5 0 16,0-5-10-16,-5 12 0 0,5-12 0 0,0 26 1 15,0-2-14-15,0 2-1 0,0 2 1 0,1-2 0 16,5 1-1-16,0 1-1 0,-3-2 1 0,1 0-1 0,0-2-1 15,0-1 0-15,1-3 1 0,4 1-1 0,-1 0 1 16,3-4 1-16,2 1-1 0,0-3 1 0,-2-1 0 16,-1-2 0-16,-1-2 1 0,-2-4-1 0,1-3 0 0,-1-3-1 15,3 0 0-15,1-3 2 0,2-3-2 16,0 3 2-16,0-9-2 0,2 0 2 0,3-6-1 0,1-4 1 16,0 1-1-16,-2-1 1 0,-1 1-1 0,-1-3 1 15,0-1-1-15,-2 0 2 0,0-3-1 0,-2 2 1 0,1-4-1 16,-3 3 1-16,0 1 0 0,-1 2-1 0,-1 3 1 15,-3 0 0-15,-2 5 0 0,0-1 2 0,-2 5-1 16,0 2 1-16,0 10 2 0,0-7 0 0,0 7 0 16,0-4 0-16,0 4 2 0,-2 0 1 0,2 0-1 15,-4 0 2-15,4 0 0 0,-2 9 1 16,-4 3-1-16,1 9 2 0,-3 12 2 0,-1 1 0 16,2 6 0-16,5 2 0 0,-2-6-2 0,4 2 0 0,0-5 1 15,4-5 0-15,0-2-1 0,5-2 0 0,2-3-1 16,2-4 1-16,-4-5-5 0,3 0 2 0,-1-3-1 15,0-4 0-15,2-5-3 0,-4-2 1 0,2-5 0 16,3 2 0-16,0-7-4 0,1 0 1 0,0-2-2 0,0 0 2 16,0 0-2-16,0-5-1 0,0 0 1 0,-2-1-1 15,0-3 0-15,-4 1-1 0,1-6 0 0,-1 4 1 16,0 1-3-16,1-1 1 0,-1 3 0 0,-2-3 0 0,1 3-2 16,-1 4 0-16,-3 1 0 0,2 2 2 0,-5 4-2 15,-1 1 0-15,-1 4 0 0,-1 2 0 16,2 3 0-16,-4-5 0 0,4 5 0 0,-4-4 0 0,4 4 0 15,-4-3 0-15,4 3 0 0,-7 0 0 0,7 0 0 16,-7 3 0-16,-1 6 0 0,-1 3 0 0,-1 5 2 0,1 7 0 16,2-3 0-16,1 7 1 0,4 5 2 15,0 5 2-15,2-4 0 0,2-1-1 0,4-2 4 16,3-1 2-16,0-1-2 0,-1-5 1 0,-1-3 1 0,1 0 1 16,3-4-1-16,4-1 2 0,2-2-4 0,-1-4 1 15,3-1 0-15,-4-9 0 0,4 0-2 0,-1-5 0 16,1-2 0-16,0-2 1 0,3-1-3 0,-3-1 1 15,-1-4 0-15,-5-1 0 0,2 2-7 0,0-3 1 16,-2-2-1-16,0-2 1 0,0 0-2 0,0 1 0 0,-2-6 0 16,-1 1 0-16,-1 1-1 0,-2-5 1 0,-1 1-1 15,0 2 1-15,-1 2-2 0,1 0 0 0,-1 3-1 16,-3 0 1-16,0 4-1 0,-2-2 1 0,-2 5-1 16,-1-3 1-16,-3 1 0 0,2 0 0 0,-3 4-1 15,1 7 2-15,6 5 0 0,-5-3 0 0,5 3 0 16,-12 0 1-16,12 0-1 0,-11 7 1 15,4 1 0-15,-1 10 0 0,-1 9 0 0,0 3 0 0,-2 3 0 0,5 1 0 16,4 6 1-16,2 2 1 0,0-4-1 16,0-2 1-16,2 0 2 0,4-6 0 0,5-1 1 0,-4-1-1 15,4-7 2-15,2-1-1 0,0 1 1 0,-1-7 1 16,-3 2-3-16,0-8 2 0,1-1 0 16,-1-3-1-16,2-4-2 0,0-4 2 0,4 1-1 0,-2-6 1 15,4 0-4-15,0-1 1 0,-2-2-1 0,0-5 2 16,1-4-3-16,-3-2 0 0</inkml:trace>
  <inkml:trace contextRef="#ctx0" brushRef="#br0" timeOffset="36849.54">18713 6329 1771 0,'3'3'0'0,"-3"-3"0"0,0 16 0 0,0-16 27 0,0 14 0 16,0-14 0-16,0 20 1 0,0-20 15 0,-5 19 0 16,5-19-1-16,0 30 1 0,0-9-3 0,0 3 2 0,0 0-1 15,2-2 1-15,3 3-22 0,1-1 1 0,0 0 0 16,-1-3 0-16,1 1-7 0,-1 1 1 0,3-2 0 16,-1-4 0-16,1-5-2 0,-1 0 0 0</inkml:trace>
  <inkml:trace contextRef="#ctx0" brushRef="#br0" timeOffset="37538.33">19816 6585 677 0,'2'14'0'0,"-2"-14"0"0,11 26 0 0,-11-26 143 0,5 20-1 0,-5-20 1 16,8 25 0-16,-1-10-70 0,1 2 0 0,-1 1 0 0,1-6 1 15,1-3-32-15,2-3 1 0,0 0-2 16,1-6 2-16,1 0-22 0,-4-4 1 0,4-1 1 0,2-7-1 16,3-5-3-16,1-2 1 0,-4-2-1 0,0-3 0 15,0-2 1-15,0-2 0 0,0 2 0 0,-6 2 0 16,0 3 6-16,1 4 1 0,-5-2 0 0,-1 1 0 0,-4-2-2 15,-6 2 1-15,4 6-1 0,1 0 1 0,-3 3-6 16,2 2 2-16,2 7-1 0,-4-10 0 0,4 10-2 16,-11-10 2-16,4 4-2 0,-1-2 1 0,1 1-2 15,-1 2 1-15,-1-2 0 0,0 5 0 0,-3-1-3 16,1-3 1-16,0 3-1 0,0-1 1 0,3 4-1 16,-3-3 0-16,4 3-1 0,-4 0 1 0,0 0-3 15,-1 0 0-15,1 3 0 0,0 1 1 0,2 5-3 0,-1 3 1 16,1-4 0-16,0 4 0 0,-1-3-4 0,3 3 1 15,5 0-1-15,-2 6 1 0,4-3-5 16,0 3 1-16,4-3-1 0,2-1 1 0,7-2-4 0,-2 0 1 16</inkml:trace>
  <inkml:trace contextRef="#ctx0" brushRef="#br0" timeOffset="37965.96">20412 5823 1695 0,'0'6'0'0,"0"-6"0"16,4 12 0-16,-4-12 25 0,2 3 0 0,-2-3-1 16,-4 12 2-16,4-12 18 0,-9 21 0 0,9-21-1 0,-17 29 2 15,8-11-17-15,1-1 1 0,1 2-1 0,1 2 2 16,0 3-11-16,-1-1 0 0,0 4 0 0,1-1 1 15,2 2-3-15,0 5 0 0,-1-4 0 0,-3 4 1 16,3-4-2-16,1 3 1 0,2-1 0 0,-3 0 1 16,1 2-2-16,0 0-1 0,0-2 1 0,3 2 1 15,-3 0-1-15,2-1 1 0,0 5-1 0,2-1 1 0,4 2 0 16,0-1 0-16,-1-3 0 0,1 1 1 0,0-4-3 16,0-2 1-16,1 3 0 0,3-3 1 0,1 0-4 15,0 8 1-15,1-4-1 0,-5 1 0 0,3 1-1 16,1 3 0-16,-2 0 0 0,-3-2 1 0,0-3-1 15,-2 0 0-15,0 0 1 0,-1-4-1 0,3 1 0 0,2 1 1 16,-1 0-1-16,-1 0 0 0,-2 2 1 0,-2 0-1 16,0-4 0-16,0 1 2 0,2-9-4 0,0-1 1 0,-2-6-1 15,0 0 2-15,1-4-6 0,1-1 1 0,-2-9 0 16,4 10 0-16,-4-10-4 0,2 0 0 0,-2 0 1 16,2-3-1-16,-2 3-2 0,9-14 0 0</inkml:trace>
  <inkml:trace contextRef="#ctx0" brushRef="#br0" timeOffset="38348.55">20619 6979 1608 0,'2'4'0'0,"-2"-4"0"16,3 8 0-16,-3-8 23 0,4 6 1 0,-4-6-1 0,2 29 2 15,-6-1 10-15,-1 8 0 0,1-5-1 0,4 0 1 16,2-5-12-16,2 2-1 0,-1-5 0 0,1-1 2 0,2 1-12 15,-4-3 1-15,3 1-1 0,3-2 2 16,1-3-4-16,0-2 1 0,0-2 0 0,1 0 0 16,-1-7-3-16,4 2 1 0,-4-7 0 0,1 0 0 0,1 0 3 15,0-4 1-15,4-3-1 0,0-3 0 0,4-2 2 16,3-4 1-16,-3-1-1 0,-1-4 1 0,1 1-2 16,-1-5 2-16,-4 1-1 0,-1-2 1 0,-2-2 0 15,-6-1-1-15,1 1 1 0,1 2-1 0,3 0 0 16,1-1 0-16,-4 3 0 0,-5 1 0 0,-4 4 1 15,-3 2 1-15,-3-1-1 0,1 3 1 0,-1 3-1 16,-5 0-1-16,2-2 1 0,0 2-1 0,-2 1 0 0,2 3 1 16,-4 2-1-16,0 3 1 0,-2 3-2 0,-3 3 2 15,3 3-2-15,2 2 2 0,6 3-2 0,-1 1 1 16,3 2-1-16,-1-6 2 0,3 4-4 0,1-3 0 16,2 3 0-16,0 4 1 0,2-4-4 0,-3-2-1 0</inkml:trace>
  <inkml:trace contextRef="#ctx0" brushRef="#br0" timeOffset="39732.42">21673 6522 1054 0,'2'0'0'0,"-2"0"0"0,6 0 0 15,-6 0 79-15,4 4 1 0,-4-4-2 0,5 5 2 0,-5-5-7 16,8 4 0-16,-8-4 0 0,7 3 1 16,-7-3-51-16,13 0 1 0,-13 0-1 0,23 0 2 0,-23 0-18 15,37 16 0-15,-17-8-1 0,-1 1 1 0,-2 3-6 16,1-3 1-16,1 6 1 0,-2 3-1 0,0 2 2 15,-1 6 2-15,1 2-2 0,-2-4 2 16,-2 2 4-16,0 2 0 0,-2-4 0 0,0 2 2 0,1 2 0 0,-3 1 0 16,0 1 1-16,1-3 0 0,-3 4 1 0,-1 2 0 15,-1 0 0-15,1-2 0 0,-3-1-1 16,-1-1-1-16,0-1 0 0,-2-2 2 0,-2-5-6 0,-1-2-1 16,1-2 1-16,2-5 0 0,2 0-2 0,-1-3-1 15,-1-1 1-15,0-6 1 0,0-2-5 0,0 7 1 16,0-7 0-16,0 4 0 0,0-4-2 0,0 1 1 0,0-1 1 15,0 4-1-15,0-4 0 0,0 3 0 16,0-3 1-16,0 0-1 0,0 0 0 0,0-5 0 0,0 5 0 16,0-3 1-16,2-8-1 0,4 1 1 0,0-9 0 15,-3-2 0-15,1-5-2 0,0-3 1 0,1 1 1 16,3 4-1-16,-1 3 1 0,1 4 2 0,1-1-2 0,2 6 2 16,0 0 0-16,-1 0 2 0,-1 3-2 15,0 1 2-15,1 1 0 0,-1 2 1 0,0 5-1 0,1 0 0 16,-1 0 2-16,0 3 0 0,2 4 0 0,2 3 1 15,4 2-6-15,0 6 0 0,-4-3 0 16,-4 6 0-16,-3-4-2 0,-4 4 2 0,-2 0-2 0,0-4 1 16,0 2-2-16,0-5 2 0,2 2-1 0,-1-4 0 15,-1-4 0-15,0 1 2 0,0-2-2 0,0-2 1 16,0-5-3-16,0 7 2 0,0-7-2 0,0 5 1 0,0-5-1 16,0 4 0-16,0-4 0 0,0 2 0 0,0-2 0 15,0 3 0-15,0-3 0 0,0 3 0 0,0-3 0 16,0 0 0-16,0 0 0 0,0-5 0 0,0 5-1 15,2-7 1-15,4-1-2 0,1-8 2 0,3-8-1 0,1-2 0 16,-2-3 0-16,-1 4 0 0,-5-1 0 16,1 2 0-16,0 0 0 0,0-4 1 0,-1 2-2 15,1 5 2-15,2 1-1 0,1-1 1 0,1 2 0 0,-1 5 0 16,-1-2 0-16,-1 4 0 0,-1 0 0 0,-2 2 0 16,0 3 0-16,-1 2 1 0,-1 5 1 0,4-7 0 15,-4 7 0-15,4-5 0 0,-4 5 2 0,4-9-1 16,-4 9 0-16,3-2 1 0,-3 2-1 0,8-1 2 0,-8 1-1 15,7 1 1-15,-7-1-2 0,8 7 0 0,1-3 1 16,2 4 0-16,0 4-2 0,1 9 2 16,-3 0-1-16,0 0 1 0,1 3-1 0,-1 0 1 0,2 2 0 15,0 0 0-15,0 5 0 0,2-1-1 0,-1 3 0 16,-3-4 1-16,-2-3-1 0,-1 2 0 0,1-2 1 16,1 1-1-16,-1-3 1 0,3-1-1 0,-1-1 0 15,-2 3 2-15,-1 1-2 0,0-2 1 0,-1-2-1 16,-1 3 1-16,0-1 0 0,-1 0 0 0,1 0 0 0,-2-1 0 15,0-4 2-15,-2-2-1 0,2-5 1 0,0 0 0 0,-1 0 1 16,1-3 2-16,0-4 0 0,0 2 0 16,-2-7 1-16,0 5 2 0,0-5-2 0,0 4 1 0,0-4-1 15,0 3 1-15,0-3-1 0,0 4 2 16,0-4-5-16,0 5 1 0,0-5 0 0,0-3 1 0,0 3-4 16,0-4 0-16,0 4 1 0,2-17-1 15,2-9-5-15,1-2 2 0</inkml:trace>
  <inkml:trace contextRef="#ctx0" brushRef="#br0" timeOffset="40220.24">22935 6064 1595 0,'0'0'0'0,"0"0"0"0,0-2 0 0,0 2 24 0,0-2-1 0,0 2 1 16,2 0 0-16,-2 0 7 0,7 0 1 0,-7 0 1 15,2 0 0-15,-2 0 1 0,0 0 2 0,0 0-1 16,0 13 1-16,0-13-14 0,-4 27 1 0,4-6-1 0,0 3 2 16,0-1-1-16,0 1 2 0,0 0 0 15,-2 0-1-15,2-3 0 0,2 3 0 0,2-3-1 16,-2 2 2-16,0 1-4 0,0 4 2 0,1-4-2 0,1 7 1 15,0 5-1-15,1 1-1 0,1 4 0 0,-2 1 1 16,-1 3-2-16,-1 0 0 0,2-2 1 0,2 0-1 16,1-5-1-16,1-1 1 0,-1 1-1 0,-1-2 1 0,3 7-1 15,2 1 0-15,0-1 0 0,-1 0 1 16,-1-1-4-16,-2-1 2 0,3-3 0 0,1 0 0 16,2-3-4-16,0-4 2 0,-2 2-2 0,0 2 2 0,0 3-3 15,1-4 1-15,-1 1-1 0,0-1 0 0,2-1-2 16,0 0 2-16,-2-5-1 0,-1 1 0 0,-1-6-1 15,-2-2 0-15,-1-2 0 0,-4-4 1 0,-2-1-1 0,-2-5 1 16,0-1 0-16,0-1 0 0,2-7-1 0,2 5 0 16,-2-5 1-16,2 4 0 0,-2-4-2 15,-4 3 0-15,4-3 0 0,-3 0 0 0,3 0-3 0,-4 0 1 16,4 0 0-16,-6-3 0 0,6 3-4 0,-9-9 1 16,1 1 1-16,-1-4-1 0,2-4-4 0,1-1 2 15</inkml:trace>
  <inkml:trace contextRef="#ctx0" brushRef="#br0" timeOffset="41132.21">23199 7028 1847 0,'6'8'0'0,"-6"-8"0"0,13 18 0 0,-13-18 27 0,8 3 1 0,-8-3 0 0,13 11 0 0,-13-11 18 15,20 19 1-15,-20-19 0 0,19 26 0 0,-19-26-33 0,18 27 0 16,-18-27 1-16,19 30-1 0,-8-11-13 16,0 0 2-16,-1 0-2 0,-3-4 1 0,1 3-2 15,-3-3 0-15,1 3 0 0,-1-1 0 0,1 4-1 0,0 3 0 16,-3-3 0-16,-1-1 0 0,0 1-2 0,-2 0 1 16,-2-2 0-16,0-2 1 0,0 1-1 0,1-3-1 15,1-1 1-15,0-2 1 0,0-5-1 0,0-3-1 16,0-4 1-16,0 6 0 0,0-6-1 0,0 4-1 0,0-4 1 15,3 3 1-15,-3-3-3 0,4 0 2 0,-4 0-1 16,4-5 1-16,-4 5 0 0,3-12-1 0,1-4 1 16,2-1 1-16,1-7-2 0,3-2 2 0,-3 2-1 15,-3 1 0-15,-1 6 2 0,-1 3 0 0,2-1 0 16,0-3 1-16,-1 3 0 0,1 1 0 0,2 3 0 16,-1 3 0-16,1 3 1 0,0 1 0 0,-6 4 0 15,7-14 2-15,-7 14 1 0,7-7 1 0,-7 7-1 0,10 0 2 16,-3 0 0-16,1 0 2 0,1 7 0 0,4 4 0 15,0 1-1-15,2 3 1 0,-4 3-1 0,-1-3 1 16,-3 3-1-16,-1-3 1 0,-1-1-1 0,-1 2 1 16,-2-8-2-16,0 1 2 0,-1-1 0 0,-1 1 0 0,0 2-1 15,0-3 0-15,0 1 1 0,0-4 0 16,0-5 0-16,0 7 0 0,0-7 0 0,0 3 1 0,0-3-3 16,0 0 2-16,0 0-1 0,6-7 1 0,-6 7-1 15,7-13-1-15,-1 1 1 0,2-4 0 0,1-1 0 16,0-4-1-16,-1 0 1 0,-3 2 1 0,1 2-3 15,-1-1 2-15,1 3 0 0,0-1 0 0,1 6 0 0,0 0 1 16,1 1 0-16,-2 4 0 0,-6 5 1 0,11-11 1 16,-11 11-1-16,11-8 1 0,-4 2-2 0,1 3 1 15,-8 3 0-15,11-3 0 0,-11 3 0 0,11-2 1 16,-3 2 0-16,1 0 0 0,2 3-2 0,0 2 1 16,0-1 0-16,4 5 0 0,4 3-1 0,0-4 1 15,-3 4-1-15,-3 1 1 0,-3-1-3 0,-3 5 2 0,1-1 0 16,-1-3 0-16,1 3-1 0,1-4-1 0,0 5 1 15,-1-1 0-15,-3 5-1 0,1 0 0 0,-1-1 0 16,-1-2 1-16,0 1-2 0,-2 0 2 0,0 0 0 16,-1-4-1-16,1-1 1 0,0-2 0 0,0 0 0 15,0-3 1-15,0 3-2 0,0-3 2 0,0-1 0 16,-1-1 0-16,-1-7 0 0,4 11 0 0,-4-11-1 16,4 10 2-16,-4-10-1 0,4 5 1 0,-4-5-1 15,1 5 1-15,-1-5-3 0,0 2 0 0,0-2 1 16,0 0 0-16,0 0-4 0,0 0 1 0</inkml:trace>
  <inkml:trace contextRef="#ctx0" brushRef="#br0" timeOffset="43091.37">24912 7938 1206 0,'-2'7'0'16,"2"-7"0"-16,0 14 0 0,0-14 1 0,4 0 0 15,-4 0 0-15,0-2 0 0,0 2 22 0,-2 0-1 16,2 0 1-16,-4 0 0 0,4 0 9 0,-4 0-1 15,4 0 1-15,-5-7-1 0,5 7-3 0,-17-21 0 16,17 21 0-16,-22-34 1 0,12 15-10 0,1-4 0 16,0-1 1-16,1 0-1 0,6 0-5 0,2-2 2 0,-1 1 0 15,-3-4-1-15,0 1-1 0,0-1 0 0,2-1 0 16,2-2 0-16,0-10 1 0,0-1 0 16,0 1-1-16,0 4 2 0,2 5-5 0,4 4 1 0,1-1 0 15,1 6 0-15,-1 3 1 0,1 1 1 0,-1 2-1 16,1 3 1-16,-1-6-3 0,2 4 1 0,3 5 1 15,-3 1-1-15,0 6-1 0,-1 5 1 0,-1 0-1 16,2 4 0-16,3-4-6 0,-1 1 0 0,0 6 1 16,2 2-1-16,6-1-1 0,-1 5 0 0,-1-1 0 0,-2 0 0 15,-4-4-2-15,-2 5 1 0,-1-5-1 0,-4 1 0 16,-1 1-1-16,-1 1 0 0,0-4 0 0,-2 1 1 16,0 4-1-16,-2-3 0 0,0 0 0 0,-1-1 1 15,-1-1-1-15,-2-2 0 0,-1 2 1 0,-2 2-1 16,-3-4 1-16,1 2 0 0,-2-3 0 0,-2 1 2 0,0 0-1 15,-1 2 0-15,-3-4 1 0,2 3 0 16,0-1 1-16,-1 2 0 0,1-4 0 0,4 2 1 0,2-1 1 16,1-3 1-16,-1 3 0 0,-4 1 1 0,0 2 1 15,-1 0 0-15,1 0 0 0,4 0 0 0,3 0 2 16,3 1-1-16,1-2 0 0,2-1 0 0,2-5-2 16,2 10 1-16,-2-10 1 0,15 9-1 0,-4-6-4 15,2 2 2-15,6-1 0 0,1-4 0 0,2 2-1 0,5-2 1 16,-3-6-2-16,-2-2 2 0,1-4-2 0,-1-6 0 15,2-1 1-15,4-1 0 0,6-5-4 0,1-4 2 16,-1 0-1-16,-7-1 1 0,1-1-2 0,-3 3 0 0,-3-3 1 16,-2-2-1-16,-1-1-1 0,-2-3 2 0,-4 4-2 15,-2 1 1-15,-3 4 1 0,-3 2-1 0,1 5 1 16,-4 0-1-16,-1 2 0 0,-1 5 1 0,-1 2-1 16,-3-1 1-16,-2 2 0 0,-1 6 0 0,-2-4 0 15,-1 2 0-15,1-1 1 0,0-1-1 0,-1 6 1 16,-1 6 0-16,0 1 1 0,0 4-1 0,0 4 1 15,-1 6 0-15,1 2-1 0,2 1 1 0,0 3 0 16,-1 2-1-16,3 7 1 0,1 4 0 0,2 1 1 16,4 1 0-16,2-2 0 0,2 3 1 0,2-1-2 0,1-2 2 15,2 1-1-15,3-2 0 0,-1-1-1 16,0 1 1-16,0-3-2 0,0 0 0 0,0-4 1 16,3-1-1-16,0-4-3 0,3-1-1 0</inkml:trace>
  <inkml:trace contextRef="#ctx0" brushRef="#br0" timeOffset="44764.65">26224 7597 1180 0,'3'5'0'0,"-3"-5"0"0,11 4 0 15,-11-4 49-15,6 0 2 0,-6 0-2 0,11-4 2 16,-11 4-6-16,21-17 1 0,-21 17 0 0,22-28 0 15,-11 8-18-15,-1-1 0 0,1 0 0 0,0-3 0 16,2 0-19-16,2-1 0 0,-2 3 0 0,-2-6 0 16,-2 2-5-16,1-3 1 0,-1 5-1 0,0-8 2 15,1 1 0-15,-3-2-1 0,1 1 1 0,-3-5-1 0,3-4 4 16,-1-1 0-16,-3-3 0 0,-2 4 0 0,-2-1 4 16,-4 2-1-16,2 2 0 0,0-2 1 0,0 1 0 15,1 2 1-15,-3 4-1 0,0 4 1 0,0 5-1 0,1 3 0 16,1 4 1-16,0 5 1 0,0 5-2 0,0 7 0 15,2 0 1-15,-4 3 0 0,4-3 1 16,-3 2 1-16,-1 5-2 0,0 5 2 0,-1 9-1 0,-3 3-1 16,3 5 1-16,1-3-1 0,2 9 4 0,0 3 1 0,0-2 1 15,0 2-1-15,1 4-3 0,-1-1 1 0,2 4 0 16,3-3 1-16,5 3-3 0,1 2-1 0,1 1 1 16,-1-6-1-16,0-6-2 0,0-3-1 0,5-7 0 15,0 1 1-15,3-6-4 0,0-7 0 0,0-4 0 16,1-4 1-16,3-6-6 0,-1-7 2 0,-1-4-1 15,-2-1 1-15,0-5-4 0,-1-2 0 0,1-2 0 16,0 0 0-16,0-3-1 0,-2 2 1 0,-1 3-1 16,1 1 2-16,0 6-2 0,0 0 0 0,-2 0 0 15,-4 7 1-15,-9 5-1 0,4-9 0 0,-4 9 0 16,0-3 0-16,0 3 0 0,0 0 0 0,0 0 0 16,0 1 0-16,0 6-1 0,2 2 1 0,2 7 0 0,0 4 0 15,1 5 0-15,3 4 0 0,-1 0 0 0,-1-4 0 16,-1-1 0-16,1-2 0 0,3-1 0 0,2 0 0 0,2 0 0 15,2-2 0-15,2-4 0 0,0-1 0 0,-2-7-2 16,1-2 2-16,3-3 0 0,0-4 0 0,-1-3-1 16,1-2 0-16,0-2 0 0,-1-3 1 0,-1-3-1 15,-2 1 0-15,0-5 0 0,0-2 1 0,-2-3-3 16,0-2 2-16,-2 2 0 0,0-2 0 0,-1 1 0 16,-3-2 0-16,-1 4 0 0,-1-1 1 0,1 3-1 0,-3-3 1 15,-1 3 0-15,-2 1 0 0,-3 2 0 0,-1-1 0 16,-2 5 0-16,1 2 0 0,-1 4 0 0,-1-3 0 15,1 6 0-15,2 0 1 0,4 5 0 0,-7-7 0 16,7 7 0-16,-13-4 0 0,5 4 1 16,1 2 2-16,-1 3-2 0,1-1 1 0,-2 1 2 0,-1 2 1 15,1 7-2-15,2 1 2 0,3 6 0 0,0 3 2 0,0 2 0 16,1-1 0-16,-1-1-1 0,0-2 1 16,2 2-2-16,2 1 2 0,2 1-2 0,2 1-1 15,2-2 1-15,1-3 1 0,0-1-3 0,1 0 1 0,-1-2-1 16,1-4 2-16,-1-3-4 0,-1-3 1 15,-1 0 0-15,1-8 0 0,2 3-1 0,-1-1 2 0,0-3-2 16,1 0 1-16,1 0-1 0,2-5 2 0,2 3-1 16,2 1 1-16,0 1-2 0,2-4 0 0,-2 4 0 15,-2 4 2-15,-2-3-3 0,0 3 1 0,0 3-1 16,3 1 1-16,0 1-2 0,1 3 0 0,-2 0 0 0,-1 0 1 16,-3 6-1-16,-2-3 0 0,1 3 0 0,-3-5 0 15,-3 0 0-15,-2-3 0 0,0-1 0 0,0-6 0 16,0-3 0-16,-3 9 0 0,3-9 0 0,0 1 0 15,0-1 0-15,0 2 0 0,0-2 0 0,0-2 0 0,0 2 0 16,-2-1 0-16,2 1 0 0,2-16 0 0,1-1 0 16,-1-4 0-16,0-3 0 0,0 0 0 0,0 3 0 15,-2 0 0-15,0 0 0 0,0 2 2 16,0 5-2-16,0-1 1 0,2 3 0 0,-1 1 0 0,1 4-1 16,0 2 1-16,-2 5 0 0,4-10 0 0,-4 10 0 15,4-9 2-15,-4 9-2 0,3-2 1 0,-3 2 0 16,8 0 1-16,-8 0-1 0,9 2 0 0,2 5 0 15,2 2 2-15,6-1-2 0,0 1 1 0,1 0 0 16,2 1-1-16,1-1 0 0,-5-1 1 0,-1-4-3 0,0-4 2 16,-2 0-1-16,0-4 0 0,0-1-1 0,-2-2 0 15,0-1 0-15,0-1 1 0,0-3-1 0,0-4 0 16,2 2 0-16,0-1 0 0,1-1 0 0,-1 2 0 16,-7 6 0-16,3-4 0 0,0 0 0 0,2-6 0 15,-2 3 0-15,1-1 0 0,-3 2 0 0,-2-1 0 0,-3 6 0 16,0 0 0-16,0 1 0 0,-3-3 0 0,1 3 0 15,-2-3 1-15,0 1 0 0,-2 1 0 0,1 1 0 16,-1-1 2-16,-2-1-1 0,0 1 0 0,1 4 0 16,-1-2 2-16,4 7-1 0,-10-9 2 0,10 9-2 15,-9-5 1-15,9 5 1 0,-11 0-1 0,-4 3 1 16,0 6-1-16,2 7 3 0,0 3 1 0,0 8-1 16,2 1 1-16,3 2 1 0,5-1 0 0,-1-3-1 15,2 2 3-15,2-1-4 0,2-1 2 0,2 2-1 0,1 0 1 16,3-1-2-16,1-1 1 0,6 2 0 0,0 0 0 15,2 1-5-15,-1-5 0 0,3-1 1 0,2-2 0 0,1-2-3 16,0-7 0-16,-1-4 1 0,-1 1 0 16,3-4-2-16,-1-1 1 0,0-1-1 0,1-6 1 0,-1-1-1 15,-1-1 0-15,-1-2 0 0,0-3 0 0,1-1 0 16,-2-3 0-16,-3 2 0 0,-1-5 0 0,0 1 0 16,-2-1 0-16,-2-2 0 0,-1 5 0 0,-1-3-1 0,0 1 1 15,-1-1 0-15,-4 2 0 0,-1-6-1 0,-1 2 0 16,0 0 0-16,-2 0-1 0,0 1 0 0,-2-2 0 15,0 1 0-15,-1-2-1 0,-1 0-1 0,-2 0-1 16</inkml:trace>
  <inkml:trace contextRef="#ctx0" brushRef="#br0" timeOffset="45267.35">26272 6824 1407 0,'2'3'0'0,"-2"-3"0"0,17 5 0 0,-17-5 10 16,31 7 1-16,-31-7 0 0,26 7 0 0,-26-7 20 0,8 5 0 16,-8-5 1-16,5 5-1 0,-5-5-3 0,12 4 0 15,-12-4 0-15,22 3 0 0,-2-1-15 0,5-2 0 16,1-2 1-16,2 2-1 0,2-3-2 0,-1-4 2 16,3-2-1-16,3-3 0 0,5-2-2 0,-1-1 2 15,-2-2-2-15,4-1 1 0,0 3-9 0,0-3 0 0</inkml:trace>
  <inkml:trace contextRef="#ctx0" brushRef="#br0" timeOffset="46400.54">29346 6810 12 0,'2'-4'0'0,"-2"4"0"16,6-7 0-16,-6 7 100 0,0 0 1 0,0 0 0 15,0-1 0-15,0 1-26 0,0-7 0 0,0 7 0 0,0-5 0 16,0 5-51-16,-2-6 1 0,2 6-2 0,-4-3 2 15,4 3-7-15,-5-9 0 0,5 9 0 0,-8 0 1 16,8 0-8-16,-7 0 0 0,7 0 1 0,-13 9-1 16,13-9 2-16,-21 22 2 0,21-22-2 0,-22 35 2 15,11-14 12-15,1 5 0 0,1-2 0 0,0 0 1 0,-1 0 9 16,1 2 0-16,2-5 0 0,3 5 0 16,2 5 6-16,2-1-1 0,0-4 1 0,0 1-1 0,2-2-7 15,4 0 1-15,3 0-1 0,0-8 1 0,0-1-9 16,1-4 0-16,-1-4 0 0,0-2 1 0,-1-5-10 15,-1-1 0-15,1-3 0 0,1-1 0 0,2-4-6 0,0-4 1 16,2-7 0-16,4 0 0 0,2-6-5 0,0-4 1 16,-1-2 0-16,-1-2 0 0,-2 0-3 0,0 0 0 15,-2 0 0-15,0-1 1 0,-2-6-3 0,-2 2 2 16,-1 0-1-16,-1 5 1 0,-1 0 2 0,-2 0 0 16,-4 0 0-16,-2 0-1 0,-2 4 2 0,-2-4 1 15,-1 4-1-15,-1 1 2 0,-1 2 0 0,-2 2 1 0,0-1 0 16,-2 5 1-16,0 8 0 0,-2-1 2 0,0 8-1 15,0 2 1-15,2 6-5 0,0 6 1 0,2 0-1 16,0 6 2-16,1 2-3 0,1 8 0 0,1 1 0 16,5 5 0-16,1 3-4 0,2 3 1 0,2 4-1 15,0-3 1-15,-1 6-2 0,1-1 1 0,4 0-1 16,5 0 2-16,4 2-3 0,0-3 2 0,4-4-2 16,-1 2 2-16,1-7-1 0,-1 0 2 0,5-8 0 15,1 3-1-15,0-7 0 0,0-5 0 0,1-3 1 16,1-1-1-16,0-8 0 0,0-4-1 0,0-4 1 0,2-2-1 15,2-3 0-15,0-1 0 0,1-3 1 0,1-2-1 16,1-2 0-16,5-8-1 0,-7-2 0 0,-1 1 2 16,-4-2-2-16,-1-1 1 0,-5-1-1 0,-1 2 1 0,-3 2 0 15,-1-1-1-15,-2 1 1 0,-3-2 0 0,-3 2-1 16,-1 0 1-16,-4 2-1 0,-2 0 2 0,-4 3-2 16,0 0 1-16,-3 0 0 0,-3 9 0 0,-1-3 3 15,-2 1 0-15,0 4-1 0,-2 4 1 0,2 6-1 16,0 4 1-16,-2 4-1 0,-2 6 1 0,-1 5-1 0,-1 2 0 15,2 9 1-15,4 6 0 0,4 5 1 16,0 4 0-16,3 6-1 0,1-5 1 0,1 1-1 0,4 3 1 16,4 0-1-16,1-5 0 0,6-7-1 0,1 1 0 15,2-5-1-15,3-3 2 0,4 0-3 16,-1-5 2-16,3-1 0 0,-1-8-1 0,0-5 0 0,1-5 0 16,1-5 0-16,0-2 1 0,0-4-2 0,1-1 1 15,-3 0-1-15,2-7 2 0,2 0-5 0,0-6 1 0,-2-1-1 16,-1-5 1-16,-1-2-2 0,-1-7 0 0,-1-3 0 15,-1 1 0-15,-4-5-3 0,0 2 1 0</inkml:trace>
  <inkml:trace contextRef="#ctx0" brushRef="#br0" timeOffset="48149.17">7106 9612 853 0,'2'-4'0'0,"-2"4"0"0,17-7 0 0,-17 7 2 0,15-5-1 0,-15 5 0 0,17-17 0 0,-17 17 17 15,26-30 0-15,-15 15 0 0,2-6 1 0,-2 0 22 0,-1 0 1 16,1-3-1-16,0-2 2 0,-2 0-6 15,1-1 0-15,-3-5 0 0,-1-1 1 0,-1-1-14 0,3-2 0 16,-6-3-1-16,1 5 1 0,3 3-3 0,-4 1 0 16,1 6 1-16,-1 0-1 0,-2 5-1 0,-2 1 1 0,-1 1 1 15,1-4-1-15,2 1-1 0,-4-5 2 16,2 5-1-16,-3-5 0 0,3 5-3 0,-4-1 0 0,1 4 0 16,-3 1 1-16,-1 4-3 0,1 3 1 0,3 1 0 15,3 4-1-15,2 4 1 0,-6-3 0 0,6 3 0 16,-7-2 0-16,-2 2 3 0,1 0 0 0,1 0 0 15,-6 5 2-15,-4 7 0 0,4 4 2 0,0 5-2 16,2-1 2-16,3 5-6 0,3 4 0 0,1 0 0 0,2-1 1 16,0 2-6-16,4-5 1 0,0 5-1 0,3 1 0 15,5 0-1-15,-3 2 0 0,4-2-1 0,-1 2 2 16,1 0-7-16,2 0 2 0,4-4-1 0,-2-4 1 16,3-5-4-16,5-2 1 0,-3-5-1 0,4-2 1 0,-5-8-1 15,0-1 1-15,1-4-1 0,2-1 2 16,5-1 1-16,-1-1-1 0,-2 2 1 0,4-9 1 0,-2-1 0 15,6-2 0-15,-8-2-1 0,0-1 1 0,0-2 0 16,-3 0 1-16,-3 1 0 0,-5 0 0 16,4 2-6-16,-4 0 2 0,0 1-1 0,0 4 1 0,-2 0-4 15,-3 0 1-15,-3 5 1 0,1 2-1 0,-6 5-2 16,2-4 1-16,-2 4 0 0,4-1 0 0,-4 1-1 0,0-4 0 16,0 4 0-16,-6-5 1 0,6 5-1 0,-4 0 0 15,4 0 0-15,-9 9 1 0,0-1 1 0,-4 4-1 16,-2 9 0-16,2 2 1 0,-4 8 1 0,0 10 1 15,4-3-1-15,4 2 0 0,-2-3 2 0,5 1-1 0,-1-4 1 16,1-1 1-16,2-3-2 0,2-3 2 0,2-3-1 16,0-3 1-16,2-5-2 0,4-6 1 0,-2-3-1 15,1-2 1-15,-5-5-2 0,2 7 1 0,-2-7-1 16,8-3 1-16,-8 3-1 0,13-9-1 0,-4 2 0 16,-2-3 0-16,1-2 0 0,5-4 0 0,-2 0 0 15,-4 3 0-15,-3-5-2 0,-2 5 1 0,2 4 0 16,-4 4 1-16,0 5-2 0,2-9 0 0,-2 9 0 15,0-7 1-15,0 7-1 0,0-2 0 0,0 2 0 16,0-3 0-16,0 3 0 0,0 0 1 0,0 0-1 0,0 0 1 16,0 0 0-16,3 0 0 0,-3 0 0 0,13 17 0 15,-5 4 2-15,3 7-1 0,2-4 0 0,-2-2 2 16,2-1-1-16,0-2 0 0,0-2 1 16,-1 1 0-16,1 1 0 0,-2-7-1 0,-2 2 0 0,2-2 2 15,2 0-3-15,4 0 1 0,2-5 1 0,-6 0-1 0,-2 0-2 16,-4-4 1-16,6-3 1 0,-1 0-1 15,-3 0-2-15,6 0 1 0</inkml:trace>
  <inkml:trace contextRef="#ctx0" brushRef="#br0" timeOffset="50115.39">8847 9906 1507 0,'-4'0'0'0,"4"0"0"0,4 0 0 0,-4 0 15 15,5 0 2-15,-5 0-1 0,-3-4 1 0,3 4 13 16,-6-12 0-16,6 12 1 0,-13-26 0 0,6 2-9 15,-1-2 1-15,3-5-1 0,1 1 1 0,2 1-14 0,2 0 0 16,-4-1 0-16,2 1 0 0,2 1 0 0,2-1 1 0,2 4-1 16,-4-2 1-16,2 1 0 0,2 2 0 0,-3 1 0 15,5 1 0-15,5 1 1 0,-3 0 1 0,3 4-1 16,-6-4 0-16,3 4-3 0,-3 1 1 0,5-1 0 16,1 5 0-16,0 5-1 0,0 3 1 0,-3 3-1 15,-3 1 1-15,3-4-3 0,3 4 2 0,-2 0 0 16,6 0 0-16,-2 5 2 0,2 2 1 15,2 5 0-15,-6 0 1 0,2 2-6 0,0 4 2 0,-2 1-1 16,-1-6 1-16,-1 6-3 0,-7-3 1 0,3 1 0 16,-5-3-1-16,2 2 0 0,2-1-1 0,-4-3 1 0,-4 2-1 15,2 2 1-15,-1 5-1 0,-1-6 1 16,0-1 0-16,-1-2 1 0,-3 0 0 0,1 0-1 0,1-3 1 16,1-2-1-16,-3 0 2 0,8-7 0 0,-11 10 0 15,3-5 0-15,3-1 1 0,-6-1 0 16,3 3 1-16,-5-3 0 0,0-1 1 0,-2 0 0 0,0-1 0 0,-3 3 2 15,-1-4-1-15,0 3 0 0,6 1 0 0,4 1-1 16,0-5 2-16,-1 2-1 0,3-1 0 0,7-1-2 16,-7 5 0-16,7-5 0 0,-8 6 1 0,8-6-1 15,-5 7 0-15,5-7 0 0,-4 8 0 0,4-8-6 16,-2 5 2-16,2-5-1 0,0 7 1 0,0-7-3 16,6 7 0-16,-6-7 1 0,13 5 0 0,-2-5-2 15,2-3 0-15,5-2 0 0,3-6 0 0,1-2-1 16,4-8 0-16,-1 2 0 0,-5-2 2 0,2 0-4 15,-3 0 2-15,2-1 0 0,-3 1 0 0,1 0-6 0,-1 1 0 16,-1 1 0-16,-2 3 1 0,-2 2-8 0,0 2 1 16,-3 3 0-16,-3-3-1 0,-1 4-1 0,-5-3-1 15,3 4 1-15,-4 2-1 0,0 5 1 0,2-5 0 16,-2 5 1-16,0-3-1 0,0 3 3 0,0-2 0 16,0 2-1-16,0 5 2 0,0-5 1 0,6 7 0 0,-6-7 0 15,5 17 0-15,1-5 7 0,-1 4 0 16,-1 1 0-16,2 1 1 0,-1-3 1 0,1 1 0 0,-1-2 0 15,1-8 0-15,-6-6 0 0,13 7 1 0,-13-7 0 16,11 0 0-16,-3 0 1 0,-3 0 2 0,5-1-1 16,1-5 0-16,2 0 1 0,4-7 0 0,1 1 1 15,-5 0-1-15,4 0-1 0,-4 0 2 0,2-2-2 0,-2 2 2 16,-2-4-2-16,0 3 2 0,-3 0-2 0,-1 1 2 16,-3 4-3-16,-2-1 0 0,2-1 0 0,-4-1 1 15,2-1-1-15,-2 0 0 0,0 0 0 0,-2 0 1 16,2 3-1-16,-6 1 0 0,0-3 0 0,-1 1 0 15,-6 1 1-15,2 0-1 0,-2-1 0 0,-4 1 2 16,2 2-1-16,-4 1 0 0,1 2 1 16,3-3 0-16,0 2 0 0,-2 2 0 0,2 3-1 0,4 0 2 15,6 0-2-15,-1 3 2 0,6-3-1 0,-13 12 1 16,5-7 1-16,1 2 1 0,1 4 0 0,1 2 1 0,-3 8 1 16,3 5 0-16,1-5 0 0,4 0 0 0,4-2-1 0,1 0-1 15,3-4 1-15,-3-3 1 0,1 1-2 0,1-8 1 16,1-2 0-16,-1 1 0 0,5-4-3 0,-1 0 1 15,7-4-1-15,3-3 2 0,1-7-6 0,4-3 0 16,0-2 0-16,-1-3 1 0,-1-3-2 0,0 1 0 16,-3-5 0-16,1 1 0 0,-3-1-3 0,1-1 2 0,-1 1-1 15,-3 1 1-15,-1 4-1 0,-2 1-1 0,2 3 1 16,-2 1 1-16,-3 3-1 0,1 2 1 0,0 2-1 16,-5-5 1-16,-1 1-1 0,-3-5 1 0,-2 6 0 15,0 1 0-15,0 2 0 0,-2 3 1 0,2 1 0 16,0 4 0-16,0 4 0 0,0-5 0 0,0 5 0 15,-4-4 0-15,4 4 0 0,-1 0 0 0,1 0 0 16,-12 11 0-16,5 3 0 0,-6 5 0 0,2 1 0 16,3 3 1-16,3-1 0 0,-1 1 1 0,2 3-1 15,1 0 1-15,-1 2 1 0,2-2-1 0,2 1 0 16,0 3 2-16,6 1-2 0,3 0 1 16,-3-14 1-16,-1 2-1 0,3 2-1 0,1 3 2 0,-2-8-2 0,-1 1 1 15,3-1-1-15,2-2 2 0,-5-7-1 0,0-2 1 16,1-2-2-16,1 2 0 0,3-5 0 0,2 0 2 15,4 0-4-15,-3-7 1 0,9-1-1 0,-3-4 1 0,3-2-1 16,-5-3 0-16,-3 1 0 0,2 0 0 0,-2 3-1 16,0-5 1-16,-8 11 0 0,-1-5 0 0,1 4-5 15,1-1 1-15,-8 9-1 0,9-7 2 0,-9 7-5 16,2-5 0-16,-2 5 0 0,6-5 2 0,-6 5-2 0,1-4 0 16,-1 4 0-16,0 0 0 0,0 0 1 0,4 2 1 15,2 8-1-15,1 2 1 0,-5 6 3 0,2-1 1 16,1 0-2-16,-3 2 2 0,4-7 1 0,-1 2 0 15,-3-7 0-15,2 2 1 0,0-4-1 0,-1 2 1 16,-3-7 0-16,8 9 0 0,-8-9-1 16,7 7 1-16,3-6 0 0,-5-1 0 0,5-1-2 0,-1-3 2 15,9-6 0-15,-4-1 0 0,-1-1-1 0,0 0 1 16,0-5 0-16,-2 1 0 0,0-1-1 0,-4 1 1 16,-1 4 0-16,0 4 0 0,-3-5-1 0,1 5 0 0,-2-1 0 15,2 2 0-15,-4 7 1 0,2-10 0 0,-2 10 0 16,3-7 0-16,-3 7 0 0,4-7 0 0,-4 7 0 15,4-5 1-15,-4 5 0 0,0-5 1 0,0 5-1 16,0-4 2-16,0 4 1 0,0-3 2 0,0 3-2 16,0-4 2-16,0 4 4 0,0-2 0 0,0 2 0 15,0 0 0-15,0 0 5 0,0 0-1 0,0 0 1 16,0 0 1-16,0 0-2 0,0 0 2 0,0 0 0 0,0 0-1 16,0 0 0-16,0 0 1 0,0 0-2 0,0 0 2 15,0 0-4-15,0 0 2 0,0 0-1 0,0 0 1 16,0 0-4-16,0 0 0 0,0 0 0 0,0 0 1 0,0 0-3 15,0 0 1-15,0 0 0 0,2 0 0 0,-2 0-3 16,3 2 0-16,7 10 0 0,-1 4 1 16,0-2-3-16,1 5 1 0,8 10-1 0,-3 1 2 0,2-3-4 15,-4-1 0-15,-6-10 0 0,3-4 2 0,3 0-3 16,-6-2 0-16,4 1 0 0,2-3 1 0,-1 5-2 16,-3-5 2-16,0-3-2 0,4 2 1 0,-3-5-1 15,1 2 0-15,2-1 0 0,0-3 0 0,2-3-12 16,-2-1 2-16</inkml:trace>
  <inkml:trace contextRef="#ctx0" brushRef="#br0" timeOffset="51598.11">10738 9158 1557 0,'0'0'0'0,"0"0"0"0,0 2 0 0,0-2 16 0,4 10 0 0,-4-10-1 16,5 9 2-16,-5-9-6 0,-3 0 1 0,3 0-1 16,0 0 0-16,0 0 0 0,0 0 2 0,0 0-2 15,0-4 1-15,0 4-7 0,0-3 0 0,0 3 0 16,0-5 0-16,0 5 1 0,-2-9 0 0,2 9-1 16,0-12 2-16,0 12 2 0,-4-17 0 0,4 17 0 0,-4-16 0 15,4 16 4-15,-5-9 1 0,5 9-1 0,-12-12 1 16,12 12 1-16,-13-8 1 0,13 8 0 0,-13-4-1 15,13 4 6-15,-13-5-1 0,13 5 0 0,-11-3 0 0,11 3 5 16,-11 0 0-16,11 0-1 0,-13 0 2 0,13 0 0 16,-13 13 1-16,13-13-1 0,-17 21 1 15,17-21-3-15,-13 26 1 0,13-26 0 0,-7 35 1 0,1-16-6 16,-1 7 0-16,1-2 0 0,6 5 1 0,-4-3-5 16,2 4 1-16,2-3-1 0,2-2 1 0,4-5-4 15,3 1 0-15,-1 0 1 0,-3-5-1 0,1-3-3 16,-2 0 1-16,1-1-1 0,1 0 1 0,1 0-4 0,3-3 0 15,-5-4 1-15,3 2 0 0,-1-6-2 0,4 1-1 16,-3-2 1-16,3-2 0 0,0 1-4 0,2-5 1 16,0 0-1-16,2-3 2 0,0-3-3 0,4-4 1 15,-1 2 0-15,-3-3 1 0,-2 1-2 0,0 1 0 16,2-1 0-16,-7 2 0 0,3-3-1 0,-4 5 1 16,4 0 0-16,-3 2 1 0,-3 1-2 0,-3 0 1 15,2 1-1-15,-4-1 1 0,2 0-1 0,-2 1 1 0,0 1-1 16,0 2 1-16,0 5-1 0,0-4 1 0,0 4-1 15,0-5 1-15,0 5 0 0,0-2 1 0,0 2-1 16,0 7 0-16,0-7 1 0,0 12 0 0,0 2 1 16,0 7-1-16,0 5 0 0,0 3 1 0,2 1 0 15,1-4 0-15,3-6 0 0,3-1 2 0,1-5-2 16,-3 2 2-16,1-2-2 0,1-2 0 0,-2-2 1 16,-1-1 0-16,1-8 0 0,5 1-1 0,-3 0 0 15,2-2 2-15,0-2-3 0,-3-1 0 0,3-4 1 0,0-4 0 16,2-2-2-16,2-5 1 0,2 1 1 0,-6 0-1 15,2 1-1-15,0-3 0 0,-2 2 0 0,-3-1 0 0,3 1-1 16,-4 2 1-16,4-4-1 0,-3 1 2 16,-3 1-2-16,1 0 1 0,2 1-1 0,-3 4 1 0,-5 7-1 15,2 1 0-15,-2 4 0 0,4-5 1 0,-4 5-1 16,2-3 1-16,-2 3-1 0,0-4 1 0,0 4-1 16,0 0 1-16,0 0-1 0,0 4 1 0,1 1 1 15,3 3-1-15,2 8 0 0,-4 0 0 0,3 8-1 16,3 5 1-16,1 1 0 0,4-10 0 0,0 1 0 0,0-3 1 15,4-3-1-15,-4-3 1 0,0 0-1 0,0 0 1 16,4 1-1-16,-8-3 2 0,2-3-2 0,-3-2 1 16,1-5-1-16,-2-2 1 0,7-1-1 0,2-4 1 15,-3-2-1-15,0 1 0 0,2-4 0 0,2-1 0 16,0-2 0-16,-4-2 0 0,-4-4 0 0,1-5 1 0,-1 2-1 16,0-2 0-16,0 1 0 0,1-6 0 0,-5 5 0 15,-1 2 0-15,0 3-1 0,1 4 1 0,-5 0 1 16,2 1-1-16,-2 1-1 0,-2 1 1 0,-1 3 0 15,1 3 0-15,-4-1-1 0,4 0 1 0,-1 2 0 16,-3 1 0-16,-1 0 1 0,-1-1-1 0,3 4 0 16,-7-1 0-16,5 1 0 0,-4 1 0 0,3 1 0 15,3 1 2-15,5 0-1 0,-11 3 0 0,3 0 0 16,1 3 0-16,-5 4 2 0,5 0-1 0,-4 6 1 16,3 1-1-16,-3 2 1 0,4 2 1 0,1 2-1 0,1-1 2 15,3-1-1-15,2 0 0 0,0-1 0 16,0 1 0-16,2-5-1 0,3 1 0 0,1-5 1 0,-1-3-1 15,-5-9-1-15,4 7 2 0,-4-7-1 0,9-2 1 16,-1-1-2-16,-1 1 1 0,3-7-1 0,3-3 0 0,5-5-2 16,1-4 2-16,0 0-2 0,-5 0 1 0,3 2-2 15,2 2 1-15,1 2 0 0,3-1 0 0,1 2-1 16,2 2 0-16,-2 3 0 0,0 2 2 0,3 4-2 16,-1 1 0-16,0 2 0 0,-2 2 0 0,-2 1 0 15,-1 4 0-15,-4 2 0 0,-4-2 0 0,-2 2-2 16,-4 1 1-16,-7-10 0 0,2 7 1 0,-2-7-2 0,6 12 1 15,-3 5 0-15,1 1 0 0,0 1-2 0,-2 3 2 16,-2-3 0-16,0-5 0 0,3 2-1 16,-3-1 1-16,0-6 0 0,0-4-1 0,0-5 1 0,0 10 0 15,0-10 0-15,0 6 1 0,0-6-1 0,0 3 1 16,0-3 0-16,0 4 0 0,0-4 0 0,0 1 0 16,0-1 0-16,0 0 0 0,0 0 0 0,0-1 0 15,0-10 0-15,0-3 0 0,0-1 0 0,0-6 0 0,0 2 0 16,0 0 1-16,0 3 0 0,0-3 0 0,0 5 0 15,0 1 1-15,0 0 0 0,2 1 0 0,-2 4 0 16,4 1 0-16,-4-2 1 0,2 0 0 0,-2 9 0 16,5-12 1-16,-5 12-2 0,2-7 0 0,-2 7 1 15,4-3-1-15,-4 3-1 0,8-2 0 0,-1 2 0 16,2 0 1-16,1 4-2 0,1 1 2 0,7 7-1 16,1-3 0-16,2 3-1 0,-3 0 0 0,5 3 0 15,1 3 1-15,-4-4-1 0,3-1 0 0,-3 1 0 16,4-2 0-16,-3 1 0 0,1-5 0 0,-1 1 0 0,1-2 0 15,-1-2-1-15,-1 0 1 0,-3-3 0 0,0 0 0 16,-4-4-1-16,2-2 1 0,-2 1 0 0,-2-1 0 0,0-1 0 16,0 0 0-16,2-2 0 0,0-1 0 0,-2-5 0 15,-1-2 0-15,1 1 0 0,0 2 0 0,-5-5 0 16,1 1 0-16,1 0 0 0,-3 3 0 0,1 0-3 16,-1-2 2-16,-3-2 0 0,2-4 0 15,-4 2-3-15,0 1-1 0</inkml:trace>
  <inkml:trace contextRef="#ctx0" brushRef="#br0" timeOffset="51881.62">11852 8457 1709 0,'-4'5'0'0,"4"-5"0"0,4 19 0 0,-4-19 21 0,4 25 0 0,-4-25 1 15,-2 24 0-15,0-7 11 0,-2 4-1 0,4 0 1 16,4 3-1-16,-2 5-7 0,4-1 1 0,-6 3-1 16,2-1 1-16,1 1-14 0,-3-5 0 0,2 1 0 15,2-6 1-15,-4 0-2 0,0-7 1 0,2-2 0 16,0-2 1-16,-2-10-4 0,0 9 1 0</inkml:trace>
  <inkml:trace contextRef="#ctx0" brushRef="#br0" timeOffset="52099.25">11072 8610 1632 0,'0'17'0'0,"-2"2"0"0,2-2 0 0,-6-10 28 0,2-2 2 15,4-5-2-15,-7 12 1 0,1 2 17 16,-1 2 0-16,1-8 0 0,4 1 0 0,2-2-27 0,0-2 1 16,0-5-1-16,0 7 1 0,0-7-16 0,2 9-1 15</inkml:trace>
  <inkml:trace contextRef="#ctx0" brushRef="#br0" timeOffset="52452.43">12858 9459 1394 0,'-3'-3'0'0,"3"3"0"0,-8-2 0 0,8 2 8 16,-13 5 1-16</inkml:trace>
  <inkml:trace contextRef="#ctx0" brushRef="#br0" timeOffset="120881.99">8258 11498 12 0,'4'8'0'0,"-4"-8"0"0,7 20 0 0,-7-20 7 0,6 13-1 0,-6-13 1 16,7 18 1-16,-7-18 27 0,6 27 1 0,-6-27-2 15,2 21 2-15,-2-21 7 0,3 12 1 0,-3-12-2 16,-3 9 2-16,3-9 39 0,0 2 0 0,0-2 0 15,-2 3 0-15,2-3-57 0,0 4 1 0,0-4 0 16,0 3 0-16,0-3 14 0,0 3 1 0,0-3-1 0,0-1 1 16,0 1-2-16,0-2 1 0,0 2-1 0,0-12 2 15,0 12-10-15,0-33 1 0,0 7-1 16,0 2 2-16,-4 0 5 0,2-2 1 0,2 1-1 0,-2 3 1 16,-1-4 2-16,1 0 0 0,2 2 0 0,0 0 1 0,0-1-3 15,0 1 1-15,0 0 1 0,-6 1 0 16,2-1-7-16,3 3 2 0,-1-3-1 0,-2-2 1 0,2-10-3 15,-2-4 0-15,3-1-1 0,1-3 2 0,-6 1-5 16,4-4 1-16,-4 2-1 0,6 2 1 0,2 7-5 0,4 3 1 16,-4 0 0-16,2-5 0 0,1-2-4 0,-5-2-1 15,6 4 0-15,-4 4 2 0,3 3-4 0,1 1 2 16,-1 3-2-16,-3 1 1 0,-2 1-5 0,0 3 1 16,2 1-2-16,2 0 2 0,-2 2-2 0,3 4-1 15,1-3 1-15,-4 3 1 0,1-4-5 0,-3 1 0 16,2 1 0-16,2 0 2 0,3 1-3 0,-1 1 0 0,2 1 0 15,-3 4 1-15,1 3-3 0,-4 1 1 16,-2 6 0-16,13-7 0 0,-4 6-3 0,0 1 0 0,6 1 1 16,0 5 0-16,7 2-3 0,-1 4 2 0,3 1-2 15,-5-1 2-15,-1 3-4 0,1 3 2 0,-4-1-1 16,2-2 0-16,1-1-2 0,-3 2 1 0,0-4-1 16,0 0 1-16,2 2-2 0,-4 1 1 0,2-1 0 15,0 5 0-15,0 2 0 0,1 2 1 0,-3 3-1 16,6 0 0-16,2 3 0 0,1 2 0 0,-3 4 0 0,-1 1 0 15,1 2-1-15,-1 7 0 0,1-5 0 16,-4-2 1-16,2-2-1 0,-4-1 0 0,0-4 0 0,-2 0 0 16,0-3 0-16,-2-4 0 0,-3 2 0 0,-2 0 0 0,-4 0-1 15,-4 0 1-15,2 0 0 0,-3-2 0 16,1 0-1-16,0-3 1 0,-1 0-1 0,-1-2 1 16,-5-5-1-16,0 0 1 0,1 0-1 0,-3-2 1 0,-2-2-1 15,2-1 1-15,0-2-1 0,0-2 1 16,0 0-2-16,0-3 2 0,0-1-1 0,2 1 1 0,-2 0-1 15,2 1 1-15,0-3-1 0,1 0 1 16,-1 0 0-16,-2-5 0 0,4 2 0 0,-4-1 0 0,0-4 0 16,0 1 0-16,-1-2 0 0,-4 0 1 15,-1 1 0-15,1-3 0 0,-1 3 1 0,2 1-1 0,8 2 1 16,0-1 0-16,1 3 0 0,1 1 2 0,1-1-1 0,-5 1 2 16,3-1-2-16,3-1 1 0,5 4 0 15,-6-3 0-15,6 3 1 0,-7-4-1 0,7 4 1 0,-13-3 0 16,13 3 1-16,-11-2 0 0,11 2-2 0,-6 0 2 0,6 0-1 15,-6 0 1-15,6 0-2 0,-7 0 1 16,7 0-1-16,-8 7 1 0,8-7-2 0,0 5 1 0,0-5-1 16,0 7 1-16,0 0-1 0,0 0 0 0,6 0-1 15,3 3 2-15,3 2-3 0,1 4 0 16,3-6 0-16,-3 1 1 0,-1-3-2 0,1 1 1 0,0-2-1 16,2-2 2-16,1 0-2 0,1-1 0 0,-2-1 0 15,2 1 0-15,-4-1 0 0,2 2 0 0,0-5 0 16,-2 0 0-16,-4 0 0 0,0-5 0 0,4 2 0 15,-5-1 0-15,5-1 0 0,4 1 0 0,-4-4 0 0,0-1 0 16,-2 2 0-16,0-7 0 0,2 2 0 16,-4-2 0-16,3 1 0 0,1-3 0 0,3 2 0 0,-4-7 0 15,1 1 0-15,0-3 0 0,-2 1 0 16,-2 1 0-16,1-2 0 0,-9 3 0 0,5 1 0 0,-4 3 1 16,2 2-1-16,-3 2 1 0,3 2-1 0,-4 1 1 15,0 9 0-15,2-9 0 0,-2 9 0 0,0-8 2 0,0 8-1 16,0-9 0-16,0 9 0 0,-2-2 2 0,2 2-2 15,0-1 1-15,0 1 1 0,0-6-1 0,0 6 0 16,0-3 1-16,0 3-1 0,0-4 0 0,0 4 0 16,0-1 0-16,0 1 0 0,0 5 1 0,0-5-2 15,0 5 0-15,0-5 0 0,0 11 2 0,0 2-3 0,0 1 1 16,0 17-1-16,2 2 2 0,4-3-3 16,-5 3 1-16,5-1 0 0,0-2 0 0,-1-1-1 0,1-1 0 15,1-4 0-15,1 2 1 0,1 0-1 16,4-2 0-16,-5-3 0 0,3 0 0 0,-4 0 0 0,4-2 0 15,-1-2 0-15,1 0 0 0,0-1 0 0,0-1 0 0,-3-6 0 16,-1 0 0-16,4-2 0 0,-3-2 0 0,-8-5 0 16,11 5 0-16,-11-5 0 0,11 3 0 0,-2-3 0 15,1 0 0-15,-1-1 0 0,2-3 0 0,6-6 0 16,-4-2 0-16,0-2 0 0,-2-2 0 0,2-1 0 16,-3 0 0-16,-1-1 0 0,0 3 0 0,1-2 0 15,-5 1 1-15,-1-1 0 0,1 1 0 0,-1-3 1 16,-4 2-1-16,0-1 0 0,0-2 1 0,-5-1-1 0,1 0 1 15,0-3 1-15,-5 3 0 0,3 0-1 0,-1 1 2 16,-1 1-1-16,3 1 0 0,-1 6 1 0,1 0-1 16,-1 2 0-16,2 1 2 0,-1 2-2 0,-1 0 2 0,1 2-1 15,-3-4 1-15,8 9-1 0,-11-10 2 0,11 10-3 16,-11-9 2-16,11 9-2 0,-10-7 2 0,10 7-2 16,-11-5 0-16,11 5 1 0,-7-2-1 0,7 2-1 15,-11-5 1-15,11 5-1 0,-13-3 0 16,13 3-1-16,-12-4 1 0,12 4 0 0,-7 0 0 0,7 0-1 15,-6 0 0-15,6 0 0 0,-7 0 0 16,7 0-1-16,-9 4 1 0,9-4-1 0,-8 8 2 0,8-8-2 16,-7 7 0-16,1 7 0 0,0 2 0 0,5 1 0 0,-5 4 0 15,6 0 0-15,0 3 0 0,0-3 0 16,6-1 0-16,-5-2 0 0,5-1 0 0,0-1-2 16,1-1 2-16,1-3 0 0,1 2 0 0,-2 2-1 0,1-4 1 15,-1-2-1-15,3 1 1 0,-5-3-1 0,3-3 1 16,-1 2-1-16,0-1 1 0,3 0-1 0,-5-4 0 0,5 2 0 15,-1-1 1-15,0-3-2 0,1 0 1 16,5 0 0-16,1-5 1 0,-1 1-1 0,2-4 0 0,13-8 0 16,-2-1 1-16,-4-4-1 0,-2-1 1 0,4-4-1 15,-5-4 1-15,-2-1-2 0,-1-2 2 0,-1 2 0 16,-4-2 0-16,4 2 0 0,-4-2 0 0,-8 16 0 16,-1 0 0-16,2-1 0 0,-1 3 0 0,6-18 0 15,-5 3 0-15,0-2 0 0,1-1 0 0,-5 12 0 16,2 0 2-16,-2-3-2 0,1 3 1 0,-3 2-1 15,0 2 1-15,0 1-1 0,0 1 1 0,0 8-1 16,0-2 1-16,0 0-1 0,0 2 1 0,0 7 0 16,0-6 0-16,0 6-1 0,0-7 2 0,0 7-1 15,0-7 0-15,0 7-1 0,-3-4 1 0,3 4 0 16,-2-3 0-16,2 3-1 0,-4-2 1 0,4 2 0 0,-2-5 1 16,2 5-2-16,-7 0 1 0,-3 5-1 0,3-1 1 15,7-4-1-15,-11 12 1 0,3 0-1 0,1 2 1 0,1-2-1 16,-1 3 0-16,1 3 0 0,-3 2 1 15,1-2-1-15,1 1 0 0,0 0 0 0,1 0 1 0,0 0-1 16,1 0 0-16,3 3 0 0,-2 1 0 0,2 1 0 16,2-3 0-16,-3 15 0 0,3 1 0 0,3 1 0 15,-1-4 0-15,2-13 0 0,-2 1 0 16,3 1 0-16,1-1 0 0,0-4 0 0,-3-1 0 0,3 0-1 16,-1-1 1-16,1 0 0 0,0-3 0 0,1 3-1 0,0 0 1 15,3-3-1-15,-5-1 1 0,3 1-1 0,-1-3 1 16,1 0-1-16,1 2 1 0,-1-3-1 0,3 0-1 15,-6-2 1-15,3 0 1 0,-1 0-1 0,1-2 0 16,-8-5 0-16,9 5 1 0,-9-5-1 0,7 5 0 0,5-5 0 16,-5 2 1-16,4-2-2 0,-3-2 2 0,3-1-1 15,2-1 1-15,-2-1-1 0,-2-2 1 0,3 2 0 16,-1-4 0-16,-2-1 0 0,0-1 0 0,-1 3 0 16,-3-3 0-16,3 3 0 0,-3-1 0 0,1 2 0 15,-4 0 0-15,2 0 0 0,1 0 0 0,-5 7 0 16,2-6 1-16,-2 6-1 0,6-7 1 0,-6 7 1 15,2-7-1-15,-2 7 0 0,3-7 0 0,-3 7 0 16,0-4 0-16,0 4 0 0,0-3 2 0,0 3-2 0,0 0 1 16,0 0-1-16,0 0 0 0,0 0 0 0,6 12 2 15,1-3-3-15,-1 3 0 0,0 2 0 0,3 5 1 0,0-4-1 16,0 4 0-16,1 0 0 0,-1-1 0 16,2-1 0-16,0 2 0 0,-3-9 0 0,-1 1 0 15,3 1-1-15,-3-4 1 0,-7-8 0 0,2 6 0 16,-2-6-2-16,4 7 2 0,-4-7-1 0,7 1 1 0,-7-1-1 15,8 0 1-15,1-1-1 0,-2 1 1 0,5-7-1 16,-5 1 1-16,0-2 0 0,5-1 0 16,-5-1 0-16,1-1 0 0,-3 3 0 0,1 1 0 0,-1-2 0 15,1-1 0-15,-4 3 0 0,2 0 0 0,-3 0 0 16,3 0 0-16,-4 0 0 0,2 0 0 0,0 0 0 16,2 0 1-16,-4 7-1 0,1-8 1 0,-1 8 0 15,0-9 2-15,0 9-2 0,0-10 1 0,0 10 0 0,0-11 0 16,0 11 1-16,0-8-1 0,0 8 0 0,0-7 1 15,0 7 0-15,0-9 0 0,0 9-1 0,0-10 1 16,0 10-1-16,0-7 1 0,0 7-1 0,0-7 2 0,0 7-2 16,0-5 1-16,0 5 0 0,0-7-1 0,0 7 0 15,0-9 1-15,0 9 0 0,0-7-1 0,0 7 0 16,0-5 0-16,0 5 1 0,0-9-1 0,0 9 0 16,0-7 0-16,0 7 0 0,0-3 0 15,0 3 0-15,0-2 0 0,0 2-1 0,0-5 2 0,0 5-2 16,0-3 1-16,0 3-1 0,0-4 0 0,0 4 0 0,0-3 1 15,0 3-2-15,0-4 1 0,0 4-1 16,0-2 1-16,0 2-1 0,0-5 0 0,0 5 0 16,0 0 1-16,0 0-1 0,0 0 0 0,0 0 0 15,0 0 0-15,0 0 0 0,0 0 0 0,0 0 0 16,0 0 0-16,0 0 0 0,4 5 0 0,2 1 0 0,-4 1 0 16,3 1 0-16,-3-3 0 0,4 6 0 0,-1-1 0 15,3 1-1-15,1-1 1 0,-2 0-1 0,5 2 1 16,-5 1-1-16,4-1-1 0,-3-2 1 0,3 0 0 0,-4 1 0 15,5-3 0-15,-5 1 0 0,0-2 0 0,5 0 0 16,-5-2-1-16,4 0 1 0,-3-1 0 16,3-1-1-16,-4 1 1 0,5-3 0 0,-5 3 0 0,4-4-2 15,0-4 2-15,2 1 0 0,0-2 0 16,-1 0 0-16,1-2 0 0,0 1 0 0,0-4 1 0,-2 1-2 16,-2 1 1-16,1-1 0 0,-1 0 0 0,0 1-1 0,-3-1 1 15,1 2-2-15,-1 2 2 0,-6 5-2 0,9-10 1 16,-9 10-2-16,9-7 2 0,-9 7-2 0,6-7-1 15,-6 7 1-15,2-4 0 0,-2 4 0 0,5-1-1 16,-5 1 1-16,2-2-1 0,-2 2 0 0,4 0-1 16,-4 0 1-16,6 0-1 0,-6 0 0 0,2 0 1 15,-2 0-1-15,5 0 0 0,-5 0 1 0,2 0-1 16,-2 0 1-16,4 0 0 0,-4 0 1 0,5 0-1 16,-5 0 1-16,2 0-1 0,-2 0 3 0,6 0 0 0,-6 0-1 15,5-2 1-15,-5 2 1 0,6-8 0 0,-4 1 0 16,3-2 1-16,-3 0-1 0,2 1 1 0,-4 8 0 15,6-11 0-15,-6 11 0 0,1-10 0 16,-1 10 0-16,0-7 0 0,0 7 0 0,0-7 0 0,0 7 0 16,0-7 1-16,0 7-1 0,-1-7 1 0,1 7 0 15,-4-7 0-15,4 7 0 0,-2-1 0 0,2 1 1 0,-6-6 0 16,6 6 0-16,-3-1 0 0,3 1 1 0,-8 1-1 16,8-1 0-16,-7 6 0 0,-1 2 1 0,-3 4 0 0,4-3-1 15,1 3 0-15,-3 0 1 0,1 0-1 16,1 2-1-16,1-2 1 0,1 4 0 0,-1-2 1 15,4 5-2-15,-2-2 1 0,3 7-1 0,-1-3 1 16,2 3 0-16,-4-3-1 0,8 14 0 0,-4-2 1 0,3-2-2 16,1-2 1-16,2-15 0 0,-4-2 0 0,1 2-1 15,5 0 2-15,-6-6-1 0,1 1 0 0,3 0-1 16,-2-2 0-16,-4-7 0 0,9 7 1 0,-9-7-1 16,6 6 0-16,1-2 0 0,1-1 0 0,-1-3 0 15,2-3 0-15,1-2 0 0,1-2 0 0,0-2 0 16,0 0 0-16,2-4 0 0,0 1 0 0,-2-2 0 15,-1 2 0-15,-1 1 0 0,0-4 0 0,1 3 0 0,-1-1 0 16,0 1 0-16,-1 0 0 0,3-2 0 0,-4 0 0 16,1 4 0-16,-1 0 1 0,3-1-1 0,-5 3 0 15,3 1 0-15,-3 0 1 0,1 0-1 0,-2 0 1 0,-4 7 0 16,3-10 1-16,-3 10-2 0,6-7 1 0,-6 7 0 16,6-6 0-16,-6 6 0 0,3-8 0 15,-3 8 0-15,4-7 0 0,-4 7 1 0,6-7-1 0,-6 7 0 16,5-7 1-16,-5 7-1 0,2-7 0 0,-2 7 0 15,6-7 2-15,-6 7-2 0,1-7 0 0,-1 7 0 16,4-3 1-16,-4 3-1 0,6-4 0 16,-6 4 1-16,0-3-1 0,0 3 0 0,0 0 0 0,0 0 0 15,2 0 1-15,-2 0-1 0,0-4 1 0,0 4-1 16,0 0 1-16,0 0-1 0,0 0 0 0,0 0 0 16,0 0 2-16,0 0-3 0,0 0 1 0,0 0 0 0,5 0 0 15,-5 0-1-15,2 4 1 0,4 3-1 0,-1 1 1 16,1 5-1-16,-1-5 0 0,1 10 0 0,3-1 1 0,1 2-1 15,-1-4 0-15,0 3 0 0,-1-4 0 0,3 1 0 16,-4 1 0-16,-1-8 0 0,0-1 0 0,-3 2 0 16,3-2 0-16,-6-7 0 0,4 7 0 0,-4-7 0 15,5 3 0-15,-5-3 0 0,8 4 0 0,-8-4 0 16,11 0 0-16,2-2 0 0,-4 0 0 0,2-5 0 0,1 2 0 16,-1-3 0-16,-4-5 0 0,4 5 0 15,-3-4 0-15,-1 1 0 0,1 1 0 0,-3 1 0 16,1 1 0-16,0-1 0 0,-1-1 0 0,1 1 0 15,-1-3 0-15,-3 3 0 0,4 0 1 0,-4 1-1 0,1-1 2 16,-3 9-2-16,6-10 1 0,-6 10 0 16,2-5 0-16,-2 5 0 0,5-9 0 0,-5 9 0 0,2-7 0 0,-2 7 1 15,0-3-1-15,0 3 0 0,0-2 0 16,0 2 0-16,0 0 0 0,0 0 0 0,0 2 0 16,0-2 0-16,10 12 1 0,-9-4-1 0,5 3 0 0,1 4 0 15,1 3 0-15,1-1-1 0,-1 2 1 0,3 0 0 16,-4 0 0-16,4 2-1 0,-3-6 2 0,3-1-2 15,-3-2 1-15,3 0-1 0,-2-1 0 0,0-4 0 16,-3 0 1-16,1-2-1 0,1-2 0 0,-1-1 0 16,3-2 1-16,-3 0-1 0,4 0 0 0,-1-5 0 15,1-2 0-15,0-2 0 0,0-1 0 0,2-4 0 16,0 0 0-16,-7-3 0 0,3 1 0 0,0-1 0 0,-3 0 0 16,1 1 0-16,-1-1 0 0,-4-2 0 0,2 1 0 15,-2-2 0-15,-1-1 0 0,3 0 0 0,-4 0 1 16,-4 2-1-16,3-1 0 0,-1 2 0 0,-4-2 1 15,0 1-1-15,-1 1 1 0,1 6 0 16,-3 0 1-16,2 2-1 0,-1 3 0 0,4-2 0 0,-3 2 0 16,0 2 0-16,-1 0 0 0,3 1 0 0,-5 4 1 15,3 0-1-15,-1 0 0 0,-5 5 0 0,2 2 1 16,0 4-1-16,2 1 2 0,-1 3-1 0,1 1 0 0,3 1 0 16,1 1 1-16,-1-6-1 0,4 0 0 0,-1 0-1 15,1 0 1-15,2-12-1 0,0 12 2 0,0-12-2 16,0 9 0-16,0-9 0 0,0 5 1 0,0-5-1 15,0 7 1-15,0-7-1 0,9 9 0 0,0-9 0 16,-1 1 0-16,9-1 0 0,1-1 0 0,-3-3-1 0,2-1 1 16,2-2-1-16,-5-2 2 0,3 4-2 0,2-5 0 0,-6 5 0 15,4-1 1-15,-4 3-1 0,2-2 0 16,-2 3 0-16,2 0 0 0,-6 2 0 0,2 2 0 16,6 1 0-16,-4 3 0 0,0 4 0 0,0-3 0 15,4 3 0-15,-4 6 0 0,0-2 0 0,-2 5 0 0,2 2 0 16,-4-1 0-16,3 1 0 0,-5 2 0 15,2 1 0-15,-3-2 0 0,1 1-1 0,1-1 1 0,-3-6 0 16,1-2 0-16,0 0-2 0,-1-2 2 16,-5-12 0-16,4 12 0 0,-4-12-1 0,4 5 1 0,-4-5 0 15,5 2 0-15,-5-2-1 0,2 5 1 0,-2-5 0 16,8 0 0-16,-8 0-1 0,9-5 1 16,-2-2 0-16,4-5 0 0,-5 0 0 0,2-2 0 0,-1-2 0 0,-1-3 0 15,-1 0 0-15,1 0 0 0,-4-2 0 0,1 1 1 16,1-1-1-16,0 0 1 0,1-14 0 0,-3 3 1 15,2 0-1-15,-2 3 1 0,-2 17 0 0,2 0 0 16,1 0 1-16,-3 0 0 0,0 12-1 0,0-11 2 0,0 11-2 16,0-7 0-16,0 7 0 0,0-7 2 15,0 7-2-15,0-5 0 0,0 5 0 0,0-3 1 0,0 3-2 16,0-2 1-16,0 2 0 0,0 0 1 16,0 0-2-16,0 0 1 0,0 0-1 0,12 12 1 0,-5-2-2 15,0 4 1-15,5 7-1 0,-1 0 2 16,2-2-2-16,0 0 0 0,-2-4 0 0,2 3 1 0,2-1-1 15,2 0 0-15,-6-3 0 0,2-2 0 0,2-1 0 0,2-3 0 16,-2-1 0-16,1-2 0 0,3-1 0 16,0-4 0-16,16-5 0 0,-3 1 0 0,-1-6 0 15,-1-1 0-15,-11 5 0 0,0-3 0 0,-1 0 0 16,-3-5 0-16,2 1 0 0,-2-1 0 0,1-4 0 0,-4 3 0 16,1-2 0-16,-4 1 0 0,0-3 0 0,-1 2 0 15,-3 3 0-15,1 2 1 0,0-4-1 0,-5 2 1 0,1 4-1 16,-2-1 1-16,0 1-1 0,-2 0 0 0</inkml:trace>
  <inkml:trace contextRef="#ctx0" brushRef="#br0" timeOffset="121241.08">11692 10267 2135 0,'2'6'0'0,"-2"-6"0"0,4 12 0 0,-4-12 58 0,1 12 2 15,-1-12-2-15,-1 21 2 0,1-21 6 16,-6 24 1-16,6-24-1 0,-7 29 2 0,3-13-27 16,2 3 1-16,-2 0-1 0,2 2 1 0,-1-4-29 15,-1 2 2-15,4 0 0 0,0 0-1 0,0-3-6 0,-4 1 0 16,2-1 0-16,2 1 1 0,-3-2-5 0,1 3 2 16,4-4-1-16,1 1 1 0,-3-6-3 0,6 1 1 15,-4-1-1-15,3-2 0 0,-5-7-1 0,6 10-1 0</inkml:trace>
  <inkml:trace contextRef="#ctx0" brushRef="#br0" timeOffset="121483.25">10742 10681 1847 0,'-8'5'0'0,"8"-5"0"0,-3 18 0 16,3-18 18-16,3 10 1 0,-3-10 0 0,0 2 0 0,0-2 13 16,0 3 1-16,0-3-1 0,0 4 1 15,0-4-23-15,8 0 0 0</inkml:trace>
  <inkml:trace contextRef="#ctx0" brushRef="#br0" timeOffset="122048.53">13076 10866 1419 0,'0'0'0'0,"0"0"0"0,2-2 0 0,-2 2 8 0,0 0 0 16,0 0 0-16,0 0-1 0,0 0 22 0,0 0 0 16,0 0-1-16,2 0 1 0,-2 0 6 0,9 0 1 15,-9 0-2-15,15 0 2 0,-15 0-4 0,41 0 0 16,-16 0 0-16,-3 0 0 0,0 0-5 0,2-1 0 16,-5 1 0-16,2 0 1 0,-3-4 11 0,-1 3 2 0,2-1-1 15,-6 0 1-15,0 2-1 0,0-3 0 0,-2-1 1 16,0 2-1-16,2 1-11 0,-4-1 2 0,3-3-2 15,-1 1 1-15,0 4-9 0,-2-3 1 0,1 3-1 16,-3 0 0-16,-7 0-6 0,11 0 0 16,-11 0-1-16,8 5 2 0,-8-5-8 0,7 12 1 15</inkml:trace>
  <inkml:trace contextRef="#ctx0" brushRef="#br0" timeOffset="122433.71">13257 11164 1847 0,'2'0'0'0,"-2"0"0"0,11 5 0 15,-11-5 33-15,8 7 1 0,-8-7 0 0,13 3 0 0,-13-3 26 16,13 7-1-16,-13-7 1 0,11 4-1 0,-11-4-16 16,11 3 0-16,-11-3-1 0,24 4 1 0,-24-4-21 0,32 1 2 15,-13-1-1-15,-3-1 1 0,-1 1-5 16,-2-5 0-16,0 1 0 0,-1 1 1 0,-1-4-3 16,0 1 0-16,-2 1 0 0,2 2 0 0,1-2 0 0,-3 1-1 15,0-3 1-15,1 2 1 0,-1 2-2 0,0 1 0 16,0-2-1-16,-1 1 2 0,-8 3-3 0,11-7-1 0,-11 7 1 15,6-2-1-15,-6 2-3 0,7 0 1 0,-7 0 0 16,6 0 0-16,-6 0-1 0,3 0 0 16,-3 0 0-16,4 0 0 0,-4 0-2 0,6 4 0 0,-6-4 0 15,0 5 1-15,0-5-4 0,0 3 2 0</inkml:trace>
  <inkml:trace contextRef="#ctx0" brushRef="#br0" timeOffset="124131.56">14878 9869 1419 0,'-9'-1'0'0,"9"1"0"16,-9 0 0-16,9 0 39 0,1 8 2 0,-1-8-1 15,-7 9 1-15,7-9 39 0,-17 7 2 0,17-7-1 16,-37 26 1-16,11-2-33 0,-6 5 2 0,2 1-1 0,1 6 1 16,-3 2-23-16,0 6 1 0,4 2 0 0,4-1 0 15,2 4-6-15,1-1 0 0,-3 6 0 0,3 1 0 16,3 4-6-16,-1 2 0 0,2-1 0 0,4 1 1 16,2-4-3-16,4 0 0 0,-3-3 1 0,3-8 0 15,1-4-3-15,3-6 2 0,1-3-1 0,2-9 1 0,0-5-2 16,2-5 2-16,-1-3-2 0,5-4 2 0,-6-7-4 15,9-6 0-15,-9 6 1 0,15-15-1 16,-5 3-1-16,3-7 0 0,3 0 0 0,1-2 1 0,2-3-2 16,-4-1 1-16,7-2-1 0,2 2 2 0,4 5-4 15,4-3 1-15,0 2 0 0,1-3 1 0,-1 3-2 16,5 1 1-16,-5 1-2 0,-1 5 2 0,-1-2-2 16,-2 4 1-16,0 3-1 0,-4 4 1 0,-1 0-1 0,-5 5-1 15,-1 5 1-15,0 0 1 0,-4 4-3 16,-4 3 1-16,2 4-1 0,1-4 2 0,-1 3-3 0,2 5 0 15,-6-1 1-15,1 1 0 0,-5 1-3 0,-1 0 2 16,2 0-1-16,-4-4 0 0,0 2-1 0,-4-3 0 0,2 1 1 16,2 0 0-16,-3 0-2 0,-1 1 1 0,-2-1 0 15,1 0 0-15,-6 1-1 0,-2-1 1 0,0-1-1 16,1-1 1-16,5 2-1 0,-6-4 2 0,0-1-2 16,2 1 1-16,-6 3-1 0,2-4 1 0,0-3-1 15,-2-1 1-15,-1-1 1 0,-1-1 0 0,0-1 1 16,-3-2 0-16,-4 1 0 0,-4-1 2 0,4 1-2 15,-6-3 2-15,1 3-1 0,-5-4 2 0,5 0-1 16,3 0 1-16,7 3 3 0,3 2 1 0,3-3-1 16,4 2 1-16,-3-3 1 0,5 1 1 0,2 2-1 0,5-4 0 15,2 0 1-15,-6 3 1 0,6-3-1 16,-3 5 2-16,3-5-4 0,-4 2 0 0,4-2 0 0,-4 3 1 16,4-3-4-16,-2 4 0 0,2-4-1 0,-4 3 1 15,4-3-4-15,6 4 2 0,-6-4-1 0,8 2 1 0,1-2-3 16,4-2 1-16,7-2 1 0,6-3-1 0,4-3-3 15,8-2 0-15</inkml:trace>
  <inkml:trace contextRef="#ctx0" brushRef="#br0" timeOffset="126082.31">15294 10735 1985 0,'0'0'0'0,"0"0"0"0,-4 14 0 0,4-14 39 0,-6 27 0 0,3-8 0 15,-1 2 1-15,2 5 1 0,-4-2 1 16,6 6-1-16,-3 2 2 0,1 3-6 0,0 1 0 0,2 1 0 16,0-3 1-16,0 1-21 0,0 0 0 0,4-6 0 15,5-1 0-15,-3-8-5 0,1-4 0 0,1-6 1 16,-1-1-1-16,-7-9 0 0,9 7 1 0,-9-7-1 15,13-3 0-15,-5-3-2 0,-1-1 1 0,3-5-1 16,3-5 0-16,5-5-1 0,-3-4 1 0,-2 0-1 16,-2-4 1-16,-1-3-1 0,-3 0 0 0,-1 4 0 0,-1-2 1 15,-1 3-1-15,0 2 0 0,-2 4 0 0,1-4 0 16,-3 3 2-16,2 1 0 0,-2-1 0 0,-2 1 1 16,-3 1 0-16,-5 0 0 0,3-1 1 0,0-2-1 15,-1 1-1-15,-1-5 1 0,-1 4-1 0,1 3 1 16,0 4-2-16,-2 1 1 0,3 6 1 0,-1 5-1 0,9 5-1 15,-9 0 0-15,9 0 0 0,-12 14 0 0,5-6 0 16,-4 4 2-16,3 8-1 0,-3 2 0 0,4 6-2 16,1 5 0-16,2-1 0 0,2 0 1 0,2-5-2 15,2 1 0-15,2-2 0 0,2-4 1 0,-3 1-4 16,7-1 2-16,-3-1-1 0,6-2 0 0,4-3-1 16,2-2-1-16,-4-4 1 0,1-5-1 0,1-5-2 15,-2-5 2-15,2-2-2 0,3-5 1 0,4-7 0 16,3-2-1-16,-1-1 0 0,2-4 0 0,-2 0 0 15,3-4 0-15,-2-1-1 0,-3-2 1 0,0-3-1 0,0-7 0 16,-3 1 1-16,1 1 0 0,-1 1-1 0,-1 0 0 16,-3 0 0-16,-2 6 1 0,-4 3 0 0,-4 1-1 15,3 4 0-15,-5-3 0 0,3 4-1 0,-3 0 1 0,1 5-1 16,-4 0 1-16,0 1-1 0,-2 3 1 0,-2 4 0 16,0 5 0-16,2 7-1 0,-4-5 2 0,4 5-1 15,-5 5 0-15,5-5-1 0,-4 7 1 0,-2 3 0 16,1 9 0-16,-5 11 0 0,1 3 0 0,0 1 1 15,1 3 0-15,6-1-1 0,-3 0 1 0,3 6 0 16,0 3 1-16,0 5-1 0,2 0 0 0,0 2 0 16,0-5 1-16,2-4-1 0,2 0 0 0,1-6 0 0,3-3 1 15,-1-1-2-15,3-3 1 0,-3-8 0 16,4-3 0-16,2-7 0 0,-5-3-1 0,3-6 0 0,0-4 0 16,-2-3 0-16,3-6 0 0,1-4 0 15,3-3 0-15,3-4-1 0,2-3 2 0,-1-1-2 0,-3 1 1 16,0-2-1-16,-4-1 0 0,0 1 0 0,-2 1 1 15,-2 1-1-15,1 0 0 0,-3 0 0 0,-1 1 0 16,-5-1 0-16,3 2 0 0,-4 4 0 0,0 4 0 0,0 7 0 16,-4 6 0-16,4 1 0 0,4 1 1 0,-4-1-1 15,0 11 0-15,0 1 0 0,0 9 1 16,0 8-1-16,-4 9 1 0,4 2-1 0,0-4 1 0,0-1-1 16,0-2 1-16,4-4 1 0,-2-1-1 0,2 1-1 0,3-4 1 15,2-3 0-15,3-3 0 0,-1-7-1 16,0-3 1-16,-2-6-1 0,1-4 1 0,-1-5-1 0,0-2 1 15,-1-4-1-15,5-4 2 0,4-3-2 0,1-3 0 16,-5-3 0-16,0 3 1 0,0-4-1 0,-1 0 0 16,-1-2 0-16,2 1 1 0,-4-1-1 0,0 2 0 15,1-5 0-15,-1 1 0 0,0 1 0 0,1-1 0 16,-1 5 0-16,0 2 1 0,-5 2-1 0,0 2 0 16,-2 4 0-16,1 3 1 0,-3 1-1 0,2 4 1 15,-2 7-1-15,4-3 1 0,-4 3-1 0,0-4 1 0,0 4 1 16,0 0-1-16,0 0 0 0,0 0 0 0,0 0 0 15,0 0 0-15,0 0 1 0,0 0 1 0,0 0-1 16,0 0 0-16,0 0 1 0,0 0 1 0,0 0-1 16,0 6 1-16,0-6-1 0,0 6 1 0,0-6 0 15,0 2 0-15,0-2 0 0,0 4 0 0,0-4 1 0,0 1-1 16,0-1 1-16,-4 0-1 0,4 0 1 0,0 0-1 16,0 0 1-16,-2 6-1 0,2-6 1 0,0 3-1 15,0-3 1-15,0 5 0 0,0-5 1 0,0 2-1 16,0-2 0-16,0 2 0 0,0-2 1 0,0 0 0 15,0 0-3-15,-5 0 2 0,5 0-1 0,-4 0 1 0,4 0-2 16,-4 0 0-16,4 0 1 0,0 0 0 0,0 0-2 16,0 0 2-16,0 0-2 0,-9 12 1 0,7 2 0 15,0 1-1-15,0 18 0 0,2-7 0 0,2 5-1 16,2 0 2-16,5 0-1 0,-3 1 0 0,3-1-2 16,2 2 1-16,1-7-1 0,-5 1 1 0,4-4-1 15,-2-1 0-15,1-4 0 0,-1-6 0 0,2 0 0 0,0-2 0 16,-1-5 0-16,-1 1 0 0,2-5-1 0,2-1 1 15,2-1 0-15,2-8 0 0,2-1-1 0,-6-3 0 16,11-9 0-16,-4-2 1 0,3-6-2 0,-3-3-1 16,1-5 1-16,-3-1 1 0,1-3-2 0,0-6-1 15,-4 3 1-15,-1 1 1 0,-1 1-3 0,-1 0 2 16,-1 0-1-16,0-1 1 0,2 1 0 0,0 0-1 0,-2 3 1 16,-1-2 0-16,-3 1-1 0,-3 3 2 0,1 1-1 15,1 5 0-15,1 2 1 0,1 2 0 0,-6 18 0 16,0 0-1-16,-2 4 1 0,0-2 1 0,0 8 0 15,0-11 0-15,0 11 0 0,0-6 0 0,0 6-1 16,0 0 2-16,0 0-1 0,0 0 1 0,0 0 0 16,-12 17 0-16,7-5 0 0,-3 9 0 0,-3 20 0 15,4 4 0-15,-3-1 0 0,7 0 0 0,-3 1 0 0,2 4 0 16,1-6 0-16,1 4 0 0,2 3 0 16,0 0 0-16,4 7 0 0,1-3 1 0,1 1-1 15,-3-3 2-15,7-3-2 0,-5-2 1 0,3-4-1 0,1-3 1 16,2-4 0-16,0-3 0 0,1-11 0 0,-5 1 1 0,4-6 0 15,0-1-1-15,-1-9 0 0,-1-2 1 0,0-5-2 16,3-2 1-16,12-7 0 0,-6-3 0 0,3-5-1 16,-2-4 0-16,-1-6 0 0,1-3 0 0,-2 1 0 15,-4-8 0-15,2-1 0 0,-2-1 0 0,-2-3 0 16,0-1 0-16,0 3 0 0,-3 2 0 0,3 5-1 0,-6 0 1 16,1 9 0-16,1 1 0 0,-5 4-1 0,2-1 1 15,-2 13 0-15,0 0 0 0,-2 7-1 0,0-7 1 16,0 7 0-16,0 0 0 0,0 0-1 0,0 0 1 15,-2 14 0-15,0 10 0 0,-2 12 0 0,2 9 0 16,-3 0 0-16,1 5 0 0,0 4 0 16,2-4 0-16,2 2 0 0,2 0 0 0,4-4 0 0,1 1 0 15,1-4 0-15,-1-2 0 0,1-3 0 0,1-2 0 16,-1-14 0-16,-1-3 0 0,4-5 0 0,2-6 0 16,-5-3 0-16,1-5 0 0,0-1 0 0,2-1 0 0,14-8 0 15,-3-4 0-15,2-9 0 0,-1-5 0 0,-1-3 0 16,-3-3 0-16,-1-2 0 0,1-1 0 0,-6-3 0 15,-2 2 0-15,-2-1 0 0,-1 4 0 0,-3-1 0 16,-1-2 0-16,2-1 0 0,-6-1 0 0,0 5 0 16,-6-3 0-16,2 6-1 0,-1 1 1 0,1 8 0 15,-5 1 0-15,1 2 0 0,-1 1 0 0,-2 0 0 16,0 3 0-16,-2-4 0 0,0 5 0 0,-6 2 0 0,2 3 0 16,0 1 0-16,-3 1 0 0,-1 5 0 0,3 2 1 15,-1 5-1-15,1-3 1 0,-1 6 0 0,0-4 0 16,3 4 0-16,1 1 1 0,2 0-1 0,1 1 1 15,3 1 0-15,0 2 0 0,3 1 1 0,1-1 0 16,-1 2-1-16,0-1 1 0,5-6-1 0,-1 0 1 0,0-2-1 16,2 1 2-16,0-8-2 15,0 11 1-15,0-11 0 0,4 10-1 0,-4-10 0 0,5 9 1 0,-5-9-1 16,4 1 0-16,5-1-1 0,2-1 1 16,2-3-2-16,-1-3 0 0</inkml:trace>
  <inkml:trace contextRef="#ctx0" brushRef="#br0" timeOffset="126416.09">16728 10186 2224 0,'0'4'0'0,"0"-4"0"0,6 3 0 0,-6-3 54 0,7 5 1 0,-7-5 0 16,6 2 0-16,-6-2 31 0,4 3 0 0,-4-3 1 16,9 4-1-16,-9-4-47 0,15 0 2 0,-15 0-2 15,28-5 1-15,-6 1-24 0,2-4 0 0,4 1 0 0,-3 1-1 16,1-2-7-16,-4 1 0 0,4-2 0 0,4 1 0 15,4-5-4-15,-1 1 1 0,1-2-1 0,-3 1 1 16,1-1-3-16,-4 0 1 0,2 2 1 0,0 1-1 16,-1 3-3-16,3-1 0 0</inkml:trace>
  <inkml:trace contextRef="#ctx0" brushRef="#br0" timeOffset="126915.72">18513 10177 2035 0,'4'0'0'0,"-4"0"0"16,13 4 0-16,-13-4 36 0,6 5 1 0,-6-5-1 0,3 7 1 15,-3-7 25-15,4 17 1 0,-4-17-1 0,6 30 1 16,-6-6-17-16,0 2 1 0,0 3 1 0,0 2-1 16,2-1-26-16,1-2 1 0,1 4 1 0,-2 7-1 15,0 4-5-15,0 0 0 0,1 4 0 0,-3 1 1 16,4 2-5-16,0 1 2 0,0-1-2 0,-3 2 2 16,1-6 0-16,2 6-1 0,-4-5 1 0,0 2 0 0,0-4-2 15,-4 1 0-15,2-4 0 0,4-2 0 0,2-8-1 16,0-2 2-16,-2-6-2 0,-2-3 2 0,-2-4-3 0,0-1 1 15,2-8-1-15,0 1 2 0,0-9-3 0,6 9 1 16,-6-9 0-16,3 3 1 0,-3-3-7 0,0 0 2 16</inkml:trace>
  <inkml:trace contextRef="#ctx0" brushRef="#br0" timeOffset="127260.39">18308 11010 2135 0,'2'0'0'0,"-2"0"0"16,4-4 0-16,-4 4 48 0,4-3 1 0,-4 3-1 16,3-4 0-16,-3 4 8 0,4 0 1 0,-4 0-1 15,10-3 2-15,-10 3-20 0,16-12 1 0,-16 12-1 16,41-19 2-16,-11 7-27 0,5-4 2 0,1 2-1 15,-8 4 1-15,0 1-7 0,-2 1 0 0,-2-5-1 0,0 5 2 16,-3 1-1-16,-1 2 1 0,1-4 0 0,-3-1 0 16,1-1 0-16,0-1 1 0,1 2-1 0,1 1 1 15,-3 2-2-15,5 2 1 0,1 3 0 0,-5-3 0 0,-1 2 0 16,1-1 1-16,-6 1 0 0,0 1 0 0,-6 2-2 16,-3 0 1-16,-4 0 0 0,8 0 0 15,-8 0-1-15,7 0 1 0,-7 0-1 0,6 0 1 0,-6 0-4 16,7 2 2-16,-7-2 0 0,4 7 0 0,-4-7-5 15,7-4 1-15</inkml:trace>
  <inkml:trace contextRef="#ctx0" brushRef="#br0" timeOffset="128331.98">20710 10162 1646 0,'-9'-24'0'0,"3"1"0"15,3 6 0-15,3 6 39 0,0 6 0 0,-8-3 1 16,-1-1 0-16,-6-1 24 0,-2-1 1 0,0 6 0 0,1 3 0 15,1 7-24-15,2 4-1 0,-2 5 0 0,-4 3 2 16,-3 7-30-16,-4 6 2 0,0 1-2 0,-2 2 2 16,-2 2-8-16,-2-1 2 0,4 4 0 0,0 2 0 0,0 2 5 15,-5 3 2-15,7 0-2 0,3 5 2 0,3 7 2 16,1 5 0-16,2-5-1 0,2-1 1 16,1-6 1-16,-3-3 0 0,2-4 0 0,6-2 1 0,3-4 1 15,2-4 1-15,6-6-1 0,0-4 1 0,4-8-3 16,3-3 0-16,0-8 0 0,-3-2 0 0,-6-2-3 15,9-6-1-15,0-6 1 0,8-3 0 0,4-6-2 0,7-5 0 16,1 0 0-16,5 0 0 0,0 4-2 16,3-3 1-16,0 5-1 0,-2-6 0 0,3 5-1 15,1 0 0-15,2 4 0 0,-8 1 1 0,-1 4-3 16,-2 3 1-16,0 3 0 0,-2 0 0 0,-2 3-3 16,-4 3 1-16,0 2-1 0,-1-1 1 0,-2 5-4 15,-3 2 1-15,-1 1-1 0,-2-2 1 0,-2 1-3 0,-1 3 1 16,-3-1 0-16,-3 2 0 0,-2 6 0 0,0-1-1 0,0 2 0 15,-2 2 0-15,0-4-1 0,-2 2 1 16,0 0 0-16,-2 0 0 0,2 2-1 0,-5 1 1 16,-1 1-1-16,-1-2 1 0,-4-1-1 0,-4 3 2 0,-1-2-1 15,-3-2 0-15,2-4 0 0,-3 3 1 0,3-6-1 16,1 2 2-16,-1-2 0 0,4 0 0 16,-1 0 1-16,-1 0-1 0,0 0 2 0,-2 0-1 0,-3-1 1 15,1-4 0-15,-5-2 0 0,0-2 0 0,0-1 1 16,2 0-1-16,2 1 1 0,-1-3 1 0,3 4-2 0,1 1 2 15,1-3 0-15,3 1 0 0,0 0-1 0,2 1 1 16,1-4 1-16,5-4 1 0,7 4 0 0,-9 4 0 16,9-4-1-16,-4 5 0 0,4-5-1 15,-4 0 1-15,4 0-2 0,0 0 1 0,0 0-2 0,0-2 2 16,0 2-1-16,8-3-1 0,3-4 1 16,8-5-1-16,7-5-1 0,3-1 0 0</inkml:trace>
  <inkml:trace contextRef="#ctx0" brushRef="#br0" timeOffset="130632">20906 10954 1960 0,'-6'35'0'16,"4"-6"0"-16,2-6 0 0,0-7 27 0,-2-4 1 15,2 8-1-15,-5 3 1 0,-1 10 0 0,-5 3 1 0,4 2-1 16,5-3 1-16,6-2 3 0,5-2 0 16,-2-2 1-16,4-3-1 0,-7-3-17 0,4-4 0 0,-1-5-1 15,1-4 2-15,-8-10-5 0,11 2 0 0,-4-7 1 16,4-2-1-16,1-4 1 0,2-3 2 0,1-3-1 16,0 0 1-16,-4-6 0 0,3 1 1 0,-1-6-1 15,-6 2 1-15,0 0 2 0,-1-2 1 0,0 1-1 16,-1 1 0-16,1-2 3 0,-1 2 0 0,-1-1-1 15,-4 2 1-15,-4 3 0 0,-1 1 2 0,-3 0-1 0,-1 0 0 16,-2 6 1-16,2-1-1 0,-4 4 0 0,1 2 2 16,-1 3-2-16,0 2 1 0,2 1 1 0,2 3-1 15,1 2-3-15,3 3 0 0,-3 1 1 0,-5 5-1 16,-4 8-3-16,-1-1 1 0,3 7 0 0,2 0 0 16,2 8-2-16,3 2 0 0,-1 1 1 0,3-2 0 15,4-4-6-15,2 2 1 0,4-1-1 0,2-6 1 16,5-2-4-16,4-3 1 0,0-3 0 0,2-2 0 0,3-2-3 15,2-7 1-15,-3-1-1 0,3-8 1 0,4-1-3 16,1-5 1-16,-1-1-1 0,0-6 0 0,2-4 0 16,3-3-1-16,3-4 0 0,1-5 2 0,4-3-3 0,2-6 1 15,-1-1 0-15,-3 0 0 0,0-4 0 0,-2-1-1 16,1-3 0-16,-3 5 0 0,-3-3-1 0,-2 1 1 16,0 1-1-16,-2-3 1 0,0 1-1 15,0 3 1-15,-1-1 0 0,-1 4 1 0,-2 5-1 0,-1 1 0 16,-5 1 0-16,-1 0 1 0,-2 1-1 0,0 2 2 0,-3 0-1 15,-5 0 0-15,-3 1 0 0,-4 2 0 0,-1 6 1 16,-1 3 0-16,2 2-1 0,0 5 1 0,-2 6-1 16,1-3 0-16,3 11 0 0,-8-7 2 15,8 7-2-15,-7-3 1 0,7 3 0 0,-11 2-1 0,11-2 0 16,-12 6 0-16,12-6 1 0,-13 9-1 0,4 0 0 16,-2 1 1-16,-2 4 0 0,-2 2 0 0,2 1-1 15,2-2 2-15,0 3-2 0,-2-4 0 0,-1 1 0 16,3-1 2-16,4 0-3 0,-1 0 1 0,3 1-1 0,-1-4 1 15,1 1 0-15,-1-2-1 0,2-1 0 16,2 3 1-16,1-3-1 0,-1-1 1 0,-2 4 0 16,0 0 0-16,1 1-1 0,-3 0 0 0,0 3 0 15,1 3 1-15,-1 2 0 0,1 1-1 0,3 3 0 0,2-1 0 16,2 2 0-16,-1 1 0 0,1 3 0 0,0-1 0 16,0 11 0-16,-2 3 1 0,0 1-1 0,0-3 0 0,2 1-1 15,3-4 1-15,3 2 0 0,-1-2 0 16,1 1-1-16,-1 1 1 0,3 0 0 0,1 2 1 15,4-4-2-15,1 1 1 0,1-6 0 0,0-2 0 0,2-5-1 16,1-5 1-16,3-4 0 0,-1-3 0 0,0-3-1 16,-1-4 1-16,-1-7 1 0,1-2-1 0,-1-7-1 15,1-3 0-15,-1-5 0 0,-1 1 0 0,-2-1-1 16,1-2 1-16,1-4-2 0,1-1 2 0,1-9-3 16,-1-3 1-16,1 0-2 0,-3 1 2 0,-1 4-3 0,-2 1 0 15,2 4 1-15,0-1-1 0,-1 1 1 0,1 2-1 16,-2 3 1-16,-2 5-1 0,-2 8 0 0,-3 2 0 15,-8 6 1-15,11-5-1 0,-11 5 1 16,6 5 0-16,-3 4 0 0,1 5 0 0,-2 7 1 0,0 1 0 0,0 4-1 16,-1 2 2-16,1 1-1 0,-2-1 0 15,0 3 1-15,0-1 0 0,0 1 0 0,0-4-1 16,0-1 1-16,-2-1 1 0,2-5-1 0,0-1 1 0,0-5-2 16,2-3 2-16,-2-11-1 0,8 6 1 0,-8-6 0 15,4 0 0-15,-4 0-1 0,7-3-1 0,-7 3 1 16,15-14 0-16,-4 0-2 0,2-3 2 0,0-2-1 15,-4-5 1-15,1-6-2 0,-3-3 2 0,-1 2 0 16,-1 2-1-16,-1 1 2 0,-2 2 0 0,0 2 0 0,0 0 0 16,1 0 0-16,1 1 1 0,0 2 0 0,-2 4 0 15,0 7 0-15,-2 4 0 0,0 6 0 0,5-6 0 16,-5 6 0-16,4 0 0 0,-4 0 0 0,4 1 1 0,-2 6-1 16,-1 2 1-16,1 6-1 0,0 8 1 15,2 3 0-15,0 8 0 0,-1-1 1 0,3-2-1 0,1-1 0 16,1-4 1-16,-1-2-1 0,1-3 1 15,-3-6 0-15,3-2-1 0,1-12 0 0,2-1 0 0,-1-1 0 16,-1-5 0-16,4-1 0 0,6-8 0 16,3-2-1-16,2-8 2 0,0 1-2 0,-1 0 1 0,-3 1-1 15,1-3 0-15,-1 0 0 0,-1 0 1 0,-1 2-1 16,-1-2 1-16,-2 2-1 0,0 3 1 0,-2 1-1 16,-2-1 1-16,0 2-1 0,-1-2 1 0,-1-2-1 0,-1 1 1 15,-3 1-1-15,-1 0 2 0,0 2-2 0,-3 4 1 16,1-1 0-16,-2 2 0 0,0 1 0 0,-2 2 0 15,1-1 0-15,-1 5 0 0,2 7 0 0,-8-9 1 0,8 9-1 16,-9-3 0-16,9 3 0 0,-11 2 1 0,3 3-1 16,-1 4 2-16,-4 6-2 0,-4 1 1 0,4 5 0 15,2 4 0-15,2 10 1 0,1 3 0 0,3 2 0 16,-3 0 1-16,1-6-1 0,-1 3 1 0,3-1-1 16,1-7 0-16,4 4 1 0,0-3 0 0,2-1-1 15,3-1 2-15,5 0-2 0,1-2 1 0,2-4-1 16,-2-3 0-16,-2-5 0 0,3-4 0 0,3-8-1 0,-1-4 2 15,5-5-2-15,2-3 0 0,-1-4 0 16,-1-3 1-16,-1-6-2 0,1-1 0 0,1 0 0 16,1 3 1-16,-1 0-2 0,-1 1 1 0,3 4 0 15,3 0 1-15,-1 4-2 0,-2 2 0 0,1 3 0 0,-3 2 1 16,-1 5-1-16,-3 2 0 0,-2 3 0 0,-3 0 0 16,-11-5 0-16,9 10 0 0,-9-10 0 0,4 7 0 15,-4-7 0-15,3 12 0 0,1 7 0 0,0 2 0 16,-2 2-1-16,-2 1 1 0,0-7 0 0,0 2 0 0,0 0-2 15,0 0 2-15,0-7 0 0,0 1 0 0,0-5-1 16,0 4 1-16,0-12-1 0,0 9 1 0,0-9-1 16,0 9 0-16,0-9 0 0,0 7 1 0,0-7-2 0,0 8 1 15,0-8-1-15,4 2 1 0,-4-2-1 0,3 3 1 16,-3-3 0-16,4 0 0 0,-4 0 0 0,7 0-1 16,6-5 1-16,-1-5 1 0,-1-4-1 0,0-7 1 15,2 0-1-15,-2-3 1 0,-1 2 0 0,-3-1 0 16,-1 6 0-16,-1 0 0 0,1 1 0 0,-1 0 0 15,-1 11 0-15,-2-3 0 0,-2 8 0 0,4-11 1 16,-4 11-1-16,3-5 1 0,-3 5 0 0,2-3 1 0,-2 3-1 16,0-2 0-16,0 2 0 0,4 2 1 0,0 8-1 15,1 2 2-15,1 2-1 0,-1 1 0 16,1-2 0-16,0-1 0 0,-1 0 0 0,1-2 0 16,-6-10-1-16,7 11 1 0,-7-11-1 0,11 5 0 0,3-3 1 15,-1-4-1-15,1-3-1 0,3-2 0 0,11-11 0 16,-4-1 1-16,3-1-1 0,-3-5 0 0,2-4 0 15,-2-1 0-15,-2 1 0 0,-3-2 0 0,0-2 0 16,-3 0 0-16,-1 2-1 0,-2 0 1 0,-1-2 0 16,-3 0 0-16,-2 0 0 0,-1 2 0 0,-2 0 0 0,-1-2 0 15,1 0 0-15,-2 0 0 0,-2 14 0 0,-2-2 0 16,0 2 0-16,-1 2 0 0,-1 8 0 0,0-3 0 16,-2 2 0-16,1 1 1 0,5 9-1 0,-13-8 1 15,4 6 0-15,-3 4 1 0,-10 5-1 0,0 5 2 16,-1 5-1-16,1 7 1 0,-8 18 1 0,4 3-1 0,6 1 0 15,1 8 1-15,4-2-1 0,2 2 2 16,5-1-1-16,1 1 1 0,1 0-1 0,3-2 2 0,1 3-3 16,2 0 0-16,4-4 1 0,-1-5-1 0,3-4-1 15,1-8 2-15,3-1-2 0,5-3 1 0,3-6 0 16,3-3 0-16,-1-6-1 0,3-4 2 16,3-4-2-16,0-4 0 0,4-3 0 0,-1-3 2 0,1-6-4 15,-2 0 1-15,4-6 0 0,-2-1 0 0,-1-3-1 0,1-2 0 16,0-1 0-16,-2-2 0 0,0-2 0 0,-2-2 0 15,-2-1 0-15,-3-1 0 0,1 1 0 0,-1-1 0 16,-3 3 0-16,-1 1 0 0,-4-4 0 0,-2 2 0 16,-5 4 0-16,-1-2 1 0,1-1-1 0,-4 1 1 0,0 7 0 15,-2 0 1-15,-2 3-1 0,0-3 0 16,2 14 0-16,-2-4 1 0,2 9-1 0,-4-9 0 0,4 9 1 16,-5-3 0-16,5 3 0 0,-10 0 0 0,-12 16 1 15,2 4-1-15,-1 10 0 0,1 4 1 0,3 3 0 16,2 1 0-16,6 2-1 0,-1 5 0 0,5-4 1 15,1 1 0-15,4-1-2 0,4 1 1 0,3-6 0 16,1-7 0-16,1 1-1 0,6-1 0 0,-2-8 0 16,2-2 1-16,2-2-2 0,-1-1 2 0,5-4-1 15,-3-3 0-15,5-2-1 0,-1-2 0 0,1-3 0 16,-3-1 1-16,2-2-1 0,1-5 0 0,3-2 0 16,0-1 0-16,-2-3-1 0,0-5 1 0,10-8 0 0,-4 1 0 15,-2 0-4-15,-2 2 1 0,-8 6 0 0,1-3-1 16,-2 0-4-16,-4-2 2 0,0 0-2 0,0 2 1 0,-4-1-3 15,1-5 0-15</inkml:trace>
  <inkml:trace contextRef="#ctx0" brushRef="#br0" timeOffset="131147.96">23472 10427 1847 0,'-8'3'0'0,"8"-3"0"0,-11 10 0 0,11-10 50 0,-6 2 1 0,6-2-1 0,-3 5 2 15,3-5 16-15,0 4 1 0,0-4-1 0,0 0 2 16,0 0-20-16,0 0 1 0,0 0-1 0,5 0 2 0,-5 0-30 15,13 7 1-15,-13-7-1 0,37 8 1 0,-9-6-5 16,6 0 1-16,1-2 0 0,-3-2 0 0,-2 0 0 16,-2-1 1-16,0 0-1 0,-2 1 1 0,-2-2-2 15,0 4 1-15,-1-3 0 0,-1 1 1 16,0 2-4-16,-1 0 1 0,-3 0 0 0,1 0 1 0,-2 0-2 16,-2 0-1-16,-4 0 1 0,-2 0 1 0,-1 0-4 15,-3 0 1-15,3 0-1 0,-1 0 1 0,-7 0-4 0,11 0 0 16,-11 0 0-16,12 0 1 0,-12 0-3 15,11 0 1-15,-11 0 0 0,9 0 0 0,-9 0-4 0,8-3-1 16</inkml:trace>
  <inkml:trace contextRef="#ctx0" brushRef="#br0" timeOffset="138331.74">14476 12129 766 0,'-2'2'0'0,"2"-2"0"0,0 5 0 0,0-5 39 0,2 6 1 16,-2-6-1-16,-2 5 1 0,2-5 38 0,-4 7 0 15,4-7 0-15,-2 8 0 0,2-8-24 0,0 6 1 16,0-6 0-16,-5 3 0 0,5-3 9 0,-4 2 1 0,4-2-1 15,-4-4 1-15,4 4-36 0,-4-7 0 16,4 7 1-16,-5-15 0 0,5 15 5 0,-6-14-1 0,6 14 1 16,-3-19 0-16,3 19-2 0,0-26-1 0,0 26 1 15,0-29 0-15,0 13-6 0,3-3 1 0,1 2-1 16,-2 3 1-16,2 3-1 0,-4 3 1 0,1 3-1 16,3-2 1-16,-4 7-4 0,0-6-1 0,0 6 1 15,0-3 0-15,0 3-4 0,0-3 1 0,0 3 0 16,0-2 1-16,0 2-7 0,0 0 2 0,0 0-1 0,6 0 1 15,-6 0-4-15,13 0 1 0,-13 0-1 0,9 0 2 0,-9 0-5 16,13 12 1-16,-3-3-1 0,3 3 1 0,1-4-3 16,1 4 1-16,-7-3 0 0,3 3 0 15,-2 0-3-15,1 0 1 0,-1-1-2 0,0-1 2 0,-5 1-1 16,2-1-1-16,-1 2 1 0,-1 4-1 0,0 3 0 16,-3 0-1-16,1 0 1 0,-2 3-1 0,-2 1 0 15,-3 3-1-15,1 0 0 0,2 1 1 0,-1 3-1 0,-1-1 1 16,-2 4-1-16,1-2 0 0,-7 0 1 0,1 2 0 15,2 0 1-15,3-3-1 0,-3-3 1 16,2 1-1-16,-3 0 1 0,1-4-1 0,2 2 1 16,1 0 0-16,-1 0 1 0,-1 0-1 0,-1-2 0 0,-2 0-1 15,3-1 1-15,3-4-1 0,1-5 0 0,2-4 0 16,0-1 0-16,0-8 0 0,2-1-1 0,0 4 1 16,0-4-1-16,-5 3 2 0,5-3-2 0,-4 0 0 15,4 0 1-15,-4-2 0 0,4 2 1 0,0-3-1 16,0 3 1-16,-4-3 0 0,4 3 0 0,-5-14-1 0,3 3 1 15,2-3 0-15,-4-1 0 0,4-6-1 0,0 2 1 16,-2 2 0-16,2 3-1 0,2 2 0 0,2 0 0 16,-4 0 0-16,6-1 0 0,-5 1 0 0,3 2-1 15,4 0 2-15,-3 1-2 0,1-3 1 16,-2 5-1-16,-1 0 0 0,-3 7 0 0,8-10-1 0,-8 10 0 16,7-6 0-16,-7 6-1 0,11 0 2 0,-11 0-2 15,13 0 1-15,-1 0-1 0,1 0 0 0,3 0 0 16,-1 0 1-16,8 4-2 0,1 1 1 0,-2 2 0 0,1 0 0 15,-5-4-1-15,-3 3 0 0,2-1 0 0,-2 0 1 16,0-5-1-16,-2 2 0 0,-4-1 0 0,0 1 0 16,1 0-1-16,-1 0 1 0,0-2 0 0,1-2 0 15,1 0-1-15,2-1 0 0,-6 1 0 0,4-3-1 16,-5 1 0-16,2 1 0 0,-8 3 0 0,9-5-1 16,-9 5-6-16,11-9 2 0</inkml:trace>
  <inkml:trace contextRef="#ctx0" brushRef="#br0" timeOffset="138836.15">14964 12136 1746 0,'0'0'0'0,"0"0"0"0,-2 11 0 0,2-11 22 0,-2 27 1 0,2-27-1 0,-2 32 2 0,-1-15 7 0,1 2 1 0,2 3 0 16,-4 4 0-16,2-1-8 0,0 4 0 0,0-3-1 15,1 3 1-15,1 3-12 0,-2-3 0 0,2 2 1 16,2-3-1-16,1-2-1 0,1 0 2 0,0 0-1 16,1-2 0-16,-3 0 1 0,4-3-1 0,5-2 0 15,-4 2 1-15,5 0-1 0,1-2 2 0,-4-2-2 16,2-2 1-16,0-2-1 0,0-3 0 0,-1-3-1 15,-1-5 1-15,0-4-1 0,1-3 0 0,-1-6 0 0,2-1 0 16,2-5-2-16,4-4 0 0,-4-1 0 0,0 1 1 16,0-5 0-16,0 2 0 0,-2 1 1 0,1-3-1 15,-3-1 0-15,0-3 1 0,-3 1 0 0,-4 1 0 0,-1 2 2 16,1-2 0-16,-2 1 0 0,-3-1 0 16,1 2 1-16,-4-2-1 0,-3 2 0 0,0 4 1 0,-3 5-2 15,1-2 1-15,-2 3-1 0,-2 2 0 0,-3 2 2 16,-1 2 0-16,0 1 0 0,-3 0 0 0,7 2 0 15,-4-1-1-15,-3 6 1 0,2 2 0 0,1 3-1 0,0 4-1 16,1 4 0-16,1-1 1 0,4 2-2 0,0 4 0 16,0 1 0-16,2 0 2 0,3 4-2 0,3 3 1 15,1 1 0-15,2 1 0 16,0 1-4-16,2 4 1 0,0 1 0 0,0-8 0 0,4 0-4 16,1-1 1-16</inkml:trace>
  <inkml:trace contextRef="#ctx0" brushRef="#br0" timeOffset="139766.41">15486 12258 2023 0,'0'0'0'0,"0"0"0"0,-2 0 0 15,2 0 45-15,-4 6 1 0,4-6-1 0,-15 26 1 16,6-5 12-16,-4 5 1 0,0 2 0 0,7 0 0 16,1 4-31-16,5 1 0 0,-4-2 0 0,2-1 0 0,0-1-17 15,2-1-1-15,2-2 0 0,0-2 0 0,-2-1-6 16,0-4 1-16,4 0-1 0,1-4 2 15,-1-3-4-15,0-3 0 0,-4-9 1 0,5 9 0 0,-5-9-2 16,6 1 0-16,-6-1 0 0,7-6 2 0,1 0-3 16,-1-2 0-16,2-4 0 0,-3-4 1 0,1-1-1 0,5-2 0 15,-5 3 0-15,1-1 1 0,-3-1-1 0,1 1 1 16,1 2-1-16,-1 1 1 0,-4 3 0 0,-1 3 0 16,1-1 1-16,0 2 0 0,-2-2 0 0,0 6 1 15,0 3 1-15,0-14-1 0,0 14 3 0,0-10-1 16,0 10 1-16,0-11 0 0,0 11 3 0,0-3 0 15,0 3-1-15,-2-4 1 0,2 4 2 0,0 0 0 16,0 0 0-16,0 0 0 0,0 0 0 0,-3 0 2 16,3 0-1-16,-4 2 0 0,4-2 3 0,-6 12 1 0,-1-3 0 15,1 0-1-15,1 1 0 0,-3-3 1 0,3 2-2 16,-1-2 2-16,6-7-2 0,-4 10 1 0,4-10 0 16,-2 9 0-16,2-9-1 0,-3 6 0 0,3-6 1 15,-4 7 0-15,4-7-2 0,-4 7 2 0,4-7-2 16,-2 9 2-16,2 1-2 0,0 2 1 0,0 2-1 15,0-2 2-15,0-1-5 0,0 1 1 0,0 2 0 0,6 5 0 16,-2 2-3-16,5 3 0 0,-2 3 0 0,5 1 1 16,-3 3-2-16,2 2-1 0,2 0 1 0,2 0 0 15,4 0-2-15,1-2 1 0,-1 4 0 0,0 3 0 16,-3 3-2-16,-1 2-1 0,2 2 1 0,-4 2-1 16,2 0-2-16,-2 5 1 0,2-7 0 0,-2-2 1 15,-4-1-3-15,1-4 0 0,-1 0 0 0,0-4 1 16,-3 3-2-16,1-1 1 0,-1-1 0 0,-1-2 0 0,-1-2-4 15,-2-2 2-15,-2-3-1 0,-2-5 1 0,0-6-7 16,0-4 0-16,-1-6 0 0,1 0 0 0,2-5-9 0,0 4 0 16,0-4 0-16,-4-4 1 0,4 4-3 0,-7-3 1 15,-1-2 0-15,-3-8-1 0,-4-7 0 0,-4-5 1 16,1-2-1-16,1-3 1 0,4-1 4 16,2-2 1-16,-2-1-1 0,0-1 1 0,0-1 6 0,-6-2 0 15,4-2 0-15,6-2 1 0,-2 1 3 0,3-2 0 16,-1 3 0-16,5-2 1 0,0 9 0 0,4-5 2 15,4 5-1-15,-4 6 1 0,2 4 0 0,2 4 1 16,3 2 0-16,-1 0 0 0,-2 1 0 0,1 2 0 0,4 4 0 16,-5 1 0-16,2 2 0 0,-1 2 0 15,-5 5 0-15,12-12 1 0,-7 5-1 0,3 0 1 0,3 0-1 16,-2 0 1-16,2 0-1 0,0 0 1 0,1 4 0 16,-3-2 0-16,0 1 1 0,-1-3-1 0,-8 7 0 15,11-10 0-15,-11 10 0 0,7-4 0 0,-7 4 0 16,6-5 0-16,-6 5 1 0,2-1-1 0,-2 1 0 0,3 0 0 15,-3 0-1-15,0 0 1 0</inkml:trace>
  <inkml:trace contextRef="#ctx0" brushRef="#br0" timeOffset="141333.35">16667 12083 1318 0,'2'0'0'0,"-2"0"0"0,3 0 0 0,-3 0 19 16,0 0 0-16,0 0 0 0,0 1 0 0,0-1 55 15,0 7 2-15,0-7-2 0,0 7 1 0,0-7-17 16,-3 14 2-16,3-14-1 0,-2 26 1 0,2-9-22 0,-4 2 0 16,4 2 0-16,0 0 1 0,0 0-13 0,4-6 1 15,-2 6 0-15,3 2 0 0,-1 1-7 0,0 2 2 16,0-2-2-16,1 0 1 0,-1 0-2 0,1 1 0 16,1-1 0-16,0-2 0 0,-1-1-1 0,1 0 0 15,-1 0 0-15,1 0 1 0,1 1-3 0,-1 2 1 0,-2-1-1 16,-1-4 0-16,3 0-2 0,-4 0 0 0,2 2 0 15,-1-4 1-15,1 4-3 0,2 1 0 0,-4-1 1 16,1-4-1-16,1-1-4 0,0-1 1 0,1-2 0 16,-5-5 0-16,0-8-4 0,6 7 2 0,-6-7-1 15,0 0 0-15,0 0-2 0,0 0-1 0,0 0 0 16,0 0 1-16,0 0-4 0,0 0 1 0</inkml:trace>
  <inkml:trace contextRef="#ctx0" brushRef="#br0" timeOffset="141732.21">16546 12538 1721 0,'0'0'0'0,"0"0"0"0,0 0 0 0,0 0 24 0,5 0-1 0,-5 0 1 0,6 0 0 0,-6 0 20 0,4 0 0 0,-4 0 0 15,9 0-1-15,-9 0-12 0,15-4-1 16,-15 4 0-16,28-5 1 0,-6 2-19 0,4-2 1 0,-1 1 0 16,-7-3 0-16,1 2 1 0,-1 2-1 0,1-1 1 15,0-1-1-15,-1-2 2 0,1 0-1 0,-4 2 1 16,2 0-1-16,-1-1 2 0,-1 3 0 0,-2 1 0 15,0-1 0-15,2-1-1 0,0 1 1 0,0-1-1 16,0 3 1-16,0 1-2 0,0 0-1 0,0 0 1 16,-2 0-1-16,0 1-2 0,-2 6 2 0,0-3-1 0,-5-1 0 15,-6-3-1-15,13 0 2 0,-13 0-1 0,7 0 0 16,-7 0 1-16,8 5-1 0,-8-5 1 0,7 6-1 16,-7-6 0-16,6 3 1 0,-6-3-1 0,9 4 1 15,-9-4-3-15,6 1 2 0</inkml:trace>
  <inkml:trace contextRef="#ctx0" brushRef="#br0" timeOffset="143931.62">17718 12026 1017 0,'2'0'0'0,"-2"0"0"15,5 1 0-15,-5-1 34 0,8 7 0 0,-8-7-1 0,5 9 1 16,-5-9 19-16,2 5-1 0,-2-5 1 0,0 7 0 0,0-7-1 16,0 4 0-16,0-4 0 0,-2 3 1 0,2-3-17 15,0 3 1-15,0-3-1 0,-3 4 1 0,3-4-13 16,0 3 1-16,0-3 0 0,0 4 0 0,0-4-4 16,0 3-1-16,0-3 0 0,0 2 0 15,0-2-2-15,1 0 1 0,-1 0 0 0,13 0 0 0,-13 0 1 16,21 0 0-16,-21 0-1 0,28 0 1 0,-28 0-1 15,33 0 0-15,-14 0 0 0,0 2 0 0,1 3-3 16,3 4 0-16,-1-6-1 0,-3 1 1 0,-8 1-5 16,0-4 2-16,-2 3-1 0,-1-1 0 0,-8-3-3 15,11 12 1-15,-6-3-1 0,1 0 2 0,1 1-1 16,1 2 0-16,-2 4 0 0,-1 3 0 0,1-2 0 0,-3 4 1 16,-1 3 0-16,0 0 1 0,-4 4-2 0,-1 2 0 15,1-1 0-15,-4-1 1 0,2 1-1 0,-1 0 0 0,1-1 1 16,-2 0-1-16,5 0-4 0,-1-1 2 0,-2 1 0 15,2-2 0-15,2-2-1 0,0 2-1 0,0 0 1 16,0-2 0-16,0 0-3 0,0-3 2 0,2-5-2 16,0-2 2-16,-2-6-4 0,-2-2 1 0,2-6-1 15,2 3 1-15,-2-3-2 0,4-3 0 0</inkml:trace>
  <inkml:trace contextRef="#ctx0" brushRef="#br0" timeOffset="144234.42">17716 12564 1632 0,'2'0'0'0,"-2"0"0"0,7 3 0 0,-7-3 19 15,6 0 2-15,-6 0-2 0,7 0 1 0,-7 0 14 16,13-1-1-16,-13 1 1 0,15-6 0 0,-15 6-12 0,15-8 0 16,-15 8 1-16,28-14-1 0,-28 14-13 15,32-14 1-15,-32 14 0 0,37-16 1 0,-18 6 3 16,1 0 2-16,2-1-2 0,1-1 2 0,-3-2 3 0,1-1 0 16,-1-1 0-16,3 1 0 0,-5-1 3 0,3-1-1 15,-1-2 0-15,-1 1 2 0,0-1-19 0,-1 0 1 16</inkml:trace>
  <inkml:trace contextRef="#ctx0" brushRef="#br0" timeOffset="144835.38">18452 12244 1419 0,'-2'15'0'0,"2"-15"0"0,-4 21 0 16,4-21 17-16,-2 10 0 0,2-10 0 0,-3 7-1 15,3-7-2-15,-4 19 0 0,4-19 1 0,-4 11 0 16,4-11-4-16,0 2 0 0,0-2 0 0,0-2 1 0,0 2-10 16,6-4 1-16,-6 4-1 0,13-3 2 15,-13 3 0-15,26-9 2 0,-26 9-1 0,30-8 1 0,-30 8 6 16,31-6 1-16,-12 6-1 0,-2 0 2 0,0 2 14 15,1 3 0-15,-1 6 0 0,0 1 0 16,0 5 1-16,-6 0 1 0,2 4 1 0,0 0-1 16,-8 0-8-16,1-1 1 0,1 1-1 0,1-2 1 0,-2-1-11 15,1-1 1-15,-1 2 0 0,-3-4 0 0,-1 3-7 0,-2-3-1 16,-2 1 1-16,0-2 0 0,-1-2-5 0,-1-3 1 16,2 1 0-16,-2-1 1 0,1 1-3 0,-1 2 1 15,-2 4-1-15,-1-1 1 0,-2 3-1 0,-1 1 0 16,-1 0 0-16,-2-2 1 0,0-2-1 0,0-1 1 15,-2 2-1-15,2-4 1 0,-2-5 0 0,2 0 0 0,-2 0 1 16,4-2-1-16,2-2 0 0,-1 1 1 16,-1-2-1-16,-2-1 1 0,-2 1 1 0,0-2 0 0,2 0 0 15,-5-2 1-15,-1 1 4 0,0-1-1 0,3-2 1 16,3 3 0-16,5-1 4 0,-1-1 1 0,9 3-1 16,-8-2 2-16,8 2 2 0,-5 0 1 0,5 0 0 15,-4 0 1-15,4 0 0 0,0 0 0 0,0 0 0 16,0 0 1-16,0 0-1 0,0 0 1 0,0 0-1 0,0-4 1 15,0 4-3-15,2-3 1 0,-2 3-1 0,15-5 1 16,0-2-1-16,1-2 0 0,5-1-1 16,-1-2 1-16,-3-1-5 0,0 1 2 0,-2 0-1 0,-2 0 0 15,-2 3-3-15,-3 1 1 0,-1-3-1 16,0 1 2-16,3-2-7 0,-5 0 2 0,5 0-2 0,-1 0 2 16,0 3-6-16,-1-1 0 0</inkml:trace>
  <inkml:trace contextRef="#ctx0" brushRef="#br0" timeOffset="145115.56">18431 12109 1683 0,'0'0'0'0,"0"0"0"0,6 0 0 0,-6 0 22 0,6 0 1 16,-6 0-1-16,7 0 2 0,-7 0 17 0,7-4 2 16,-7 4-2-16,19-12 2 0,-19 12-16 0,37-17 1 0,-16 5-1 15,-2 3 1-15,-3 0-18 0,1 1 1 16,2-1-1-16,-1 2 2 0,1-1-6 0,1 2 2 0,1 3-1 16,-2-1 1-16,-1 1-4 0,1 0 2 0,1-1-2 15,3-1 2-15,1 0-3 0,4-4 1 0</inkml:trace>
  <inkml:trace contextRef="#ctx0" brushRef="#br0" timeOffset="146052.38">19233 12174 1494 0,'-2'2'0'0,"2"-2"0"0,-4 2 0 0,4-2 20 16,-7 0 2-16,7 0-2 0,-15 2 1 0,15-2 20 15,-23 15 0-15,23-15 1 0,-26 21-1 0,26-21-10 0,-30 28-1 16,17-11 0-16,0 2 2 0,2 4-14 0,-4-1-1 15,2 4 1-15,4 0 2 0,-2 3-7 0,3 3 0 16,-3-1 1-16,4-4 1 0,-1 1-3 0,4 0 1 16,4-2 0-16,2-2 0 0,4-2-2 0,1-4 2 0,1-6-2 15,-1 0 1-15,-1-7-2 0,-1-3 2 0,-5-2-1 16,13 2 0-16,-3-4-3 0,-1-2 0 16,4-4 0-16,2-4-1 0,4-7 0 0,3-4 0 0,-3 1 0 15,-1-1-1-15,1 1 0 0,-6-1 1 0,2-1-2 16,0 0 2-16,-2-2-2 0,0-2-1 0,0 4 1 15,0 1 0-15,0 4-1 0,-2 0-1 0,2 4 0 16,-2-1 2-16,-3 2 1 0,-3 2 1 0,-1 2 0 0,-2 5 1 16,-2 5 3-16,0-4 0 0,0 4 0 0,-2 0 1 15,2 0 1-15,0 0 2 0,0 0-1 0,-2 0 1 16,2 0 2-16,-2 0 1 0,2 0 0 0,-1 4 0 16,1-4 3-16,-6 12 0 0,2-5 1 0,-1 3 0 15,-3 2 0-15,1 4 1 0,1-2-1 0,2-2 1 0,1-2-3 16,3 4 1-16,-4-2 0 0,4 4 0 15,4 1-2-15,-4 0 1 0,3 0 0 0,1 2 1 0,0-1-5 16,0 1 2-16,1 0-1 0,5 2 1 0,3 3-7 16,3 4 2-16,1-2-2 0,-4 1 1 0,0 1 1 15,0 5 0-15,2 5-1 0,4 3 2 16,-4 4-4-16,1 6 0 0,-1-3 0 0,0-1 1 0,-2 1-3 16,0-3 1-16,0 2 0 0,-1 3 0 0,-3 2-7 15,0-2 1-15,-3-1-1 0,1-3 1 0,1-2-3 0,-1-1 0 16,2-8 0-16,-5-4 1 0,2-7-6 0,-4-7 0 15,0-1 1-15,-2-2-1 0,-2-1-18 0,0 0 0 0,0-3 1 16,0-5-1-16,2-5-15 0,-4 5 0 16,4-5 0-16,-5 0 1 0,5 0 0 0,-10-1 0 0,1-6 0 15,-4-4 0-15,-4-3 8 0,-1-3 1 0,1-2-2 16,2-2 2-16,0 2 6 0,2-5-1 16,-4 0 1-16,2-2 1 0,0-4 14 0,2 1 0 0,2-2 0 15,0-4 1-15,0-1 5 0,2-7-1 0,1 5 1 16,1 0 1-16,-1 5 0 0,3 3 0 0,1-1 0 15,4 3 1-15,0 1 4 0,0-1 1 0,4 2-1 16,1 5 1-16,3 1 5 0,1-1 1 0,0 2 0 0,-1 1 0 16,-1 3 5-16,3 1 0 0,-5 4-1 0,3 1 1 15,-1 2 2-15,-1 2 2 0,-6 5-1 0,13-7 0 16,-2 3-2-16,0 1 0 0,2 0 0 0,-2-1 0 0,6 2-3 16,0 2 2-16,-4-3 0 0,-2 1 0 0,-4 2-6 15,-3 0 0-15,-4 0 1 0,6 0-1 16,-6 0-2-16,3 0 0 0,-3 0 0 0,4 0 0 0,-4 0-4 15,4 0 2-15,-4 0 0 0,4 5 0 16,-4-5-3-16,3 6 1 0,-3-6-1 0,2 3 2 0,-2-3-3 16,0 5 0-16,0-5 1 0,0 7 0 15,0-7-2-15,0 7 2 0</inkml:trace>
  <inkml:trace contextRef="#ctx0" brushRef="#br0" timeOffset="147682.53">13673 12380 489 0,'-4'2'0'0,"4"-2"0"0,0 5 0 15,0-5 12-15,-2 4 2 0,2-4-2 0,-7 3 1 0,7-3 18 16,-10 4 0-16,10-4 1 0,-11 3-1 16,11-3 30-16,-4 4-1 0,4-4 1 0,-5 5 0 15,5-5-9-15,-10 2 1 0,10-2-2 0,-7 3 2 16,7-3-19-16,-7 3 0 0,7-3-1 0,-4 4 2 0,4-4-10 16,-4 0 0-16,4 0 1 0,0-4 0 0,0 4-1 15,0-3 1-15,0 3-2 0,13-9 2 0,-13 9-5 16,34-17 1-16,-16 7-1 0,1 1 2 0,3 4-6 15,-3-2 3-15,0 2-2 0,-1 0 1 0,-5 1-6 0,-2-1 1 16,2 3-1-16,-3-1 0 0,1 1-5 0,0 0 0 16,2 1 0-16,4-3 1 0,-4 2-7 0,0 2 2 15</inkml:trace>
  <inkml:trace contextRef="#ctx0" brushRef="#br0" timeOffset="147899.32">13617 12780 1255 0,'3'2'0'0,"-3"-2"0"0,12 3 0 16,-12-3 11-16,3-3 2 0,-3 3-2 0,6-2 1 15,-6 2 6-15,17 0 1 0,-17 0 0 0,30-3 1 0,-12-1-17 16,5 1 1-16</inkml:trace>
  <inkml:trace contextRef="#ctx0" brushRef="#br0" timeOffset="151450.63">14077 14185 539 0,'-6'2'0'0,"6"-2"0"0,0 4 0 0,0-4 83 16,13 3 0-16,-13-3 0 0,13 2 0 15,-13-2 12-15,17 0-1 0,-17 0 0 0,13-4 2 0,-13 4-23 16,24-3 1-16,-5-1 0 0,0 1 0 0,5-2-34 16,4-2 1-16,0-2-1 0,-8 1 1 0,-3-1-23 0,-4 2 2 15,2 2-3-15,2 0 3 0,0-6-15 16,-1 3 2-16</inkml:trace>
  <inkml:trace contextRef="#ctx0" brushRef="#br0" timeOffset="151703.1">14146 14632 1243 0,'11'2'0'0,"-11"-2"0"16,28 1 0-16,-28-1 12 0,37 0 1 0,-14-1-1 0,-5-3 1 15,3-1 2-15,1-2 0 0,-1-2-1 0,3-1 2 16,0-2-8-16,0 2 0 0</inkml:trace>
  <inkml:trace contextRef="#ctx0" brushRef="#br0" timeOffset="152598">15154 13777 690 0,'4'-10'0'0,"-4"10"0"0,0-16 0 0,0 16 6 0,-6-5 2 0,6 5 0 0,-7-11 0 0,7 11 14 0,-6-22 2 0,6 22-2 0,-9-19 2 16,9 19 1-16,-4-14-1 0,4 14 1 0,-6-14 1 15,6 14 0-15,-13-14 1 0,13 14-2 0,-18-12 2 0,18 12 3 16,-23-7 0-16,23 7 0 0,-20-1 0 0,20 1-2 16,-23 5 2-16,23-5-2 0,-22 12 1 0,22-12-6 15,-28 21 2-15,28-21 0 0,-18 27-1 0,16-6-2 16,-4-4 0-16,2 4 0 0,1 3 0 0,-7 2-1 0,3 0 1 16,5 0-1-16,-2 2 1 0,4 1 3 0,0 3 1 15,0-1 0-15,0-2 0 0,0-3-4 0,0 2 0 16,4-2 1-16,0-2-1 0,5-2-3 15,-3-2 0-15,-3-1 1 0,3-6-1 0,0-2-6 0,-1-4 2 16,-5-7-2-16,11 8 2 0,-11-8-5 0,6 2 1 16,-6-2 0-16,13-3 1 0,-4-1 1 0,2 1 0 15,2-4 1-15,1-4-1 0,0-2 3 0,-1-5 1 16,-1 1-1-16,-3 1 0 0,2-1 1 0,0 0 1 0,2-1-1 16,-5 1 1-16,-1 0-2 0,-3 1 1 0,2-1-2 15,-5 3 2-15,1 4-1 0,0 1 0 0,0-1-1 16,0-2 1-16,2-2-4 0,1 0 2 0,1 4-1 15,-2 1 1-15,-1 2-3 0,-1 2 1 0,-2 5 0 16,4-5 0-16,-4 5-2 0,4-4 1 0,-4 4-1 16,3-5 1-16,-3 5 0 0,2-2-1 0,-2 2 0 15,0 4 0-15,0-4-3 0,0 3 0 0,0-3 1 0,6 14 0 16,-2 2-1-16,-1 4 1 0,1 5 0 0,2-5-1 16,-5 1 0-16,3 0 0 0,0 3 0 0,-2-3-1 15,0 0 0-15,-2 1 1 0,1 2-2 0,3 1 2 16,2 4 0-16,3 2 0 0,0 0-1 0,-7 0 1 0,2 2 0 15,-2 4 0-15,3-5-1 0,-3-2 2 16,2-2 0-16,2-6 1 0,1 1 0 0,-7-1 0 0,2-1 0 16,-2-2 0-16,0-4 0 0,0-1 0 0,4-3-1 15,-4-3 0-15,2-1-1 0,-2-3 2 0,0-4-3 16,0 5 1-16,0-5-2 0,0 3 2 0,0-3-2 16,-2 2-1-16,2-2 0 0,-4-2 2 0,4 2-5 15,0-3 0-15</inkml:trace>
  <inkml:trace contextRef="#ctx0" brushRef="#br0" timeOffset="153265.35">15555 13998 1834 0,'1'4'0'0,"-1"-4"0"0,6 12 0 16,-6-12 27-16,-2 19 0 0,2-19 0 0,0 28 1 15,-2-13 0-15,2 4 1 0,0 0-1 0,-2-1 2 16,1-3-14-16,1 3 1 0,-4-3 0 0,4-6 1 15,4 0-15-15,-3-4 1 0,-1-5-1 0,6 5 1 16,-6-5-4-16,6 2 1 0,-6-2-1 0,1-4 1 0,-1 4-2 16,8-5 1-16,-8 5 0 0,15-16 0 0,-2 4-1 15,-4-3-1-15,6-1 1 0,-6 2 1 0,3 2-1 16,-1 2 1-16,0 3 0 0,-2 3 0 0,1 3 0 16,-1 1 0-16,0-4 0 0,0 2 0 0,3 2 2 0,-1 0 1 15,2 2-1-15,2 3 0 0,2 2 4 0,-1 2 0 16,-1 1 0-16,-2-1 1 0,-2 0 2 0,1 1 0 15,-3 0 0-15,0 1 0 0,-7-1-3 16,2 1 2-16,-2-1 0 0,0-3 0 0,1 2-1 0,-3-1-1 16,2 1 1-16,2 1 1 0,-4 2-2 0,0 2 0 15,0 0 0-15,0-2 1 0,-4 0-2 0,2 0 2 16,-3 0 0-16,-1 1 0 0,-1-1-1 0,-1 0 1 16,-1 0 0-16,-2 0 1 0,1 2-3 0,-3 0 1 0,4-4-1 15,0-1 1-15,-2-1-1 0,3 1 0 0,-1-2 1 16,3-2-1-16,6-5 0 0,-9 9 1 0,9-9-2 15,-13 3 2-15,13-3 0 0,-11 4 1 0,11-4 0 16,-6 3 0-16,6-3-2 0,-6 0 1 0,6 0-1 16,-1-1 1-16,1 1 1 0,-6-4 1 0,6 4-2 15,-4-3 2-15,4 3-1 0,-3-6 1 0,3 6 0 16,1-5-1-16,-1 5 1 0,8-14 0 0,-4 7 0 0,1-1 1 16,-1-3-3-16,5-2 0 0,1-1 1 0,-1 0 0 15,0 0-3-15,1 2 2 0,-1-4-2 0,0 2 2 16,-3 2-4-16,-3 0 2 0,3 0-1 0,0-2 0 0,-1 2-2 15,1 0 1-15</inkml:trace>
  <inkml:trace contextRef="#ctx0" brushRef="#br0" timeOffset="153531.96">15458 13943 1758 0,'5'-2'0'0,"-5"2"0"0,11 2 0 0,-11-2 25 0,2 2-1 16,-2-2 1-16,17-5 1 0,-17 5 1 0,30-14 1 0,-12 5 0 15,1 4 0-15,0-2-10 0,-1 2 0 0,1-4 0 16,2 1 1-16,-1-3-15 0,2 1 1 0,-1-1-1 15,1 1 2-15,1 1 0 0,-1-3 0 0,-2 2 0 16,-1 1 1-16,-2 1-6 0,-2-1 0 0</inkml:trace>
  <inkml:trace contextRef="#ctx0" brushRef="#br0" timeOffset="154399.31">16320 13846 1444 0,'0'2'0'15,"0"-2"0"-15,4 16 0 0,-4-16 14 0,2 25 1 16,-2-7 0-16,0 1-1 0,0 3 14 0,-2 4 0 16,2 4 0-16,0-1 0 0,-2 1-9 0,0 1 0 15,2 2 1-15,2-7-1 0,2 3-14 0,2 0 2 16,1-3-1-16,0-3 0 0,-1-4-3 0,0-4 0 16,-1-1-1-16,1-7 2 0,-6-7-4 0,2 4 1 15,-2-4-1-15,7 0 1 0,-7 0-1 0,9-4 0 0,-9 4 0 16,8-7 1-16,3-3-1 0,-4 0 1 0,1-3 0 15,-2-2 0-15,-1-2 2 0,1-3 0 0,-1 3 0 16,-5 2 1-16,2-1 6 0,-2 0 1 0,0 4 0 16,0-2 0-16,0 1 8 0,0-3 2 0,0-1-2 15,0-1 1-15,0-1 4 0,0 0 0 0,0 4 1 0,0 3 0 16,0 5 0-16,0 3 2 0,0 4-1 0,0-3 1 16,0 3-4-16,6-4 0 0,-6 4 0 0,5 0 0 15,-5 0-6-15,8-3 1 0,-8 3 0 0,9 9 0 16,4-1-4-16,0 4 1 0,2 6 0 0,0 2-1 15,0 5-2-15,2 2 1 0,-4 3-1 0,-2 1 1 16,2 7-5-16,0-2 3 0,0 2-1 0,4 0 0 16,1 2 0-16,-1 0 0 0,0 2 0 0,0-1 1 0,-2 8 1 15,-2 3-1-15,0-2 0 0,-2 2 0 16,2 0-1-16,0-2 2 0,-4 2-2 0,-1 0 1 0,-3 1-3 16,1 1 0-16,-6-4-1 0,2 0 1 0,2-1-1 15,-1-3 0-15,-5-2-1 0,-3-1 2 0,-5-8-2 16,-1-4 1-16,-2-2-2 0,2-3 2 0,4-3-1 0,-5-4 0 15,5-4 1-15,-4-1 0 0,3-2-2 0,3-1 2 16,5-11-1-16,-13 5 1 0,7-5 0 0,-3-2 2 16,0-1 0-16,-8-10 0 0,-2 0 3 0,-5-5-1 15,2-3 0-15,1-3 1 0,4-5 2 0,2-4 0 16,6 0 0-16,-2-3 0 0,7-4 0 0,2-2 0 16,0-1 1-16,-1 0 0 0,1-2-4 0,-4 2 0 0,4-1 0 15,4 1 2-15,6 0-3 0,1 0 1 0,4 3-1 16,0 3 1-16,0 6-2 0,4 0 0 0,0 3 0 15,-1 2 0-15,1 4-3 0,2 1 1 0,-4 2-1 16,7-2 1-16,-1 1-2 0,3-1 0 0,0 4 0 16,0 3 0-16,-5 2 0 0,1 3-1 0,3 0 1 15,3-1-1-15,-2 1 0 0,-3 4-1 0,1 2 0 16,-2 1 2-16,-3-2-2 0,-2 3 0 0,-2 1 1 16,0-2 0-16,0 0-1 0,-2 2 0 0,1 2 0 15,-3 0 1-15,0-1-2 0,-1 1 1 0,-8-2 1 16,9 2-1-16,-9-2-1 0,4 0 1 0,-4 0-1 0,3 0 0 15,-3 0-2-15,2 0 1 0,-2 0 0 0,0 0 0 16,0 0-1-16,0 0 0 0</inkml:trace>
  <inkml:trace contextRef="#ctx0" brushRef="#br0" timeOffset="158470.31">8830 15350 752 0,'0'-2'0'0,"0"2"0"16,0 0 0-16,0 0 7 0,0-3 0 0,0 3 0 16,-2-4-1-16,2 4 56 0,-4-3 0 0,4 3 0 15,-5-5 0-15,5 5 5 0,-13-12-1 0,13 12 0 16,-21-28 0-16,10 9-4 0,0-2 1 0,2-1 0 16,-3-1 0-16,5 1-29 0,1-3 2 0,6-2-1 15,-3-4 1-15,1-4-9 0,2-3 1 0,-2-2-1 16,-2-3 1-16,2-4-9 0,-3-3 0 0,-1 0 0 15,4-2 1-15,2 3-5 0,2 1-1 0,4 1 1 0,-6-1 1 16,0-1-5-16,0 1 0 0,0 1 0 16,2 0 1-16,1 2-3 0,3 0 0 0,-2 4 0 0,5 3 0 15,-2 3 0-15,1 4 1 0,1 2 0 16,4 1 0-16,-3 4-3 0,-1 3 0 0,4 4 0 0,-2 1 1 16,4 4 1-16,2 2 1 0,-2 4-1 0,1 5 1 15,3 1 0-15,2 3 2 0,1 4-1 0,-3 3 0 0,1 6-1 16,2 1 0-16,-3 4 0 0,0 2 1 0,-1 1-7 15,1 3-1-15,-6-1 1 0,2 4 0 0,2 1-4 16,-4-2 1-16,0 4 0 0,-2 0 0 0,0-2-2 0,-2 0 1 16,1-1 0-16,-7-2 0 0,1-4-2 0,-2 0 0 15,2-1 0-15,-4-1-1 0,5-1 1 0,-5 0 0 16,0-2 0-16,0-2-1 0,-5-2 2 0,1 1 1 16,2-2 0-16,-3-2 0 0,3-2 0 0,-4-3 0 15,2 0 0-15,-1 0 1 0,-3 2 3 0,1-1-1 16,-1 1 0-16,-3 0 1 0,-2-1 1 0,0 1 2 0,-2-2 0 15,0 0 0-15,2-2 3 0,0 0 0 0,2 0 0 16,-2-1 1-16,0-1-1 0,4-1 1 16,-1 0 1-16,-1 0-1 0,4-2-1 0,-3-2 0 0,10 2 0 15,-9 0 1-15,9 0 1 0,-11 0-1 0,11 0 0 16,-11 0 0-16,11 0-1 0,-2 0 2 0,2 0-2 16,0-2 1-16,0 2-1 0,0 0 0 0,0 0 0 15,0 0 1-15,0 0-3 0,0-2 1 0,0 2 0 16,7-5 0-16,5 2-2 0,1-2 1 0,5-4 0 15,1 0 0-15,1-5-3 0,3-1 2 0,-3-1 0 0,-3 1-1 16,-2 1-2-16,-2 3-1 0,2 3 0 0,-6-1 2 16,2-5-3-16,1 2 0 0,1 0 1 0,-6 2-1 0,4 1-1 15,-3 0 0-15,-1 1 0 0,-1 1 0 16,3 3-1-16,-2 1 2 0,-7 3-2 0,12-7 1 0,-12 7-1 16,7-5 1-16,-7 5-1 0,6 2 1 15,-6-2-1-15,5 6 1 0,3 0 0 0,7 6 0 0,7 9-1 16,-2-1 1-16,3 3-1 0,-10-1 2 0,0 1-2 15,-2-1 0-15,2 2 0 0,-2 2 1 0,8 0-1 16,0 2 0-16,1-5 0 0,-3-6 0 0,-2-7 0 16,-2-6 0-16,0-4 0 0,-2 0 0 0,-4-4 0 0,-3 3 0 15,-4 1 0-15,15-14 0 0,-6 2 0 0,1-6 0 16,-1 1 0-16,0-2 0 0,1-2 0 16,-1-1 0-16,0-3 0 0,-7-1 1 0,2 1-1 0,-4-3 1 15,2 2-1-15,0 2 1 0,1-1 0 0,-3 1 0 16,0 0 0-16,0 0 2 0,-5 1-2 0,-1 6 1 15,1 0 0-15,-3-1 1 0,1-1-2 0,-6 2 1 16,1 1 0-16,1 3 0 0,-2-1-1 0,0 2 2 0,-4 1-1 16,3 1 0-16,-5-1 0 0,-3 3 2 0,3 3-2 15,4 1 1-15,-2 4 0 0,2 0 0 0,4 0 0 16,-2 0 1-16,0 0-1 0,7 4 1 0,6-4-1 16,-13 7 0-16,4-1-1 0,2 1 2 0,1 0-1 15,0 2 1-15,1 3-2 0,1 0 1 0,-1 2 1 16,5 3-1-16,0 2-1 0,0 2 0 0,0 2 1 0,5-3-1 15,4-4-1-15,3 1 1 0,1 1-1 0,0-1 2 16,0 0-2-16,2 1 0 0,-2-5 0 0,5-1 1 16,1-1-2-16,0-2 1 0,-1-3 1 15,1-2-1-15,0-2-1 0,-1-2 0 0,1-4 0 0,1 1 1 16,-1-2-1-16,0-2 0 0,-1-2 0 0,-1-3 1 16,-2-4-1-16,-2-1 0 0,2-2 0 0,-2-2 0 15,0 0 0-15,-2 1 0 0,2-3 0 0,0-1 0 0,0-2 0 16,0-5 0-16,-2 0 0 0,1-1 0 0,-3 0 0 15,0-1 0-15,1-12 0 0,-5 10 0 0,-1 6 0 16,-4-2 0-16,0 13 0 0,-4-3 1 0,2 1-1 16,2-1 1-16,-5-2 0 0,-1 3 0 0,-1 1 0 0,1-2 1 15,-1 10-1-15,1 1 0 0,0 0 0 0,-1 1 1 16,7 9-1-16,-4-7 2 0,4 7-2 0,-2-3 1 16,2 3 0-16,-5-2 0 0,5 2 1 0,-4 0-1 15,-5 10 0-15,-4 1 2 0,2 11-2 0,-2 6 1 16,-1 10-1-16,5-3 2 0,7-1-2 0,2 1 0 15,0 1 0-15,2 2 2 0,2 2-3 0,-2 3 1 16,1 9-1-16,-3-3 2 0,2 4-2 0,0 1 0 0,2 0 0 16,2-1 1-16,-5 3-2 0,5 1 1 0,0-7 0 15,-1-3 1-15,1-4-2 0,-3-2 0 0,1-23 0 16,2 4 1-16,-1-3-1 0,3-1 0 0,-3-10 0 16,1 1 1-16,1-4-1 0,-1 0 0 0,-6-5 0 15,13 4 1-15,-13-4-1 0,11 1 1 0,-3-2-1 16,3-3 1-16,-2-3 0 0,2-3 0 0,14-14 1 15,-10 0 0-15,-1-1 1 0,1-2 1 0,-3 8-1 16,-7-2 0-16,3 0 1 0,-3 0 0 0,3 2 1 0,-3-2-1 16,3 1-1-16,1-1 1 0,-7 5-1 0,3 1 2 15,-3-1-3-15,2 1 1 0,-4 15 1 0,0-11-1 0,0 11-2 16,2-7 1-16,-2 7 1 0,0-3-1 16,0 3-1-16,0-4 0 0,0 4 0 0,0-1 0 0,0 1-1 15,4 0 1-15,9 3-1 0,0 8 2 0,5 1-2 16,1 3 1-16,0 11-1 0,-5-3 1 0,-2 3-1 15,-5 3 0-15,2-5 0 0,1-1 1 0,5-1-1 16,-2 1 0-16,-6-11 0 0,1 0 0 0,1 0 0 16,-2-2 0-16,-7-10 0 0,12 11 0 0,-12-11 0 15,13 7 0-15,-4-5 0 0,2-4 0 0,0-2-1 16,2-3 1-16,12-12 0 0,-7-1 0 0,-5-6-1 0,-2-2 1 16,2-1 0-16,-5-1 0 0,3 1 0 0,-5-1 0 15,-1 3 0-15,-3-3 0 0,-2 1 0 0,-2-1 0 16,2 4 0-16,-5 0 0 0,-1 2 0 0,0 2 0 15,1 3 0-15,-1 0 1 0,-1 0 0 0,1 1 0 16,4 10 0-16,-3-1 0 0,-3 2 0 0,3 0 2 0,5 7-1 16,-6-7 0-16,6 7 0 0,-5-7 1 0,5 7-1 15,-2-3 1-15,2 3 0 0,-6-4-1 0,6 4 0 16,-4-3 0-16,4 3-1 0,-1-2 2 0,1 2-1 16,-6 0 0-16,6 0 0 0,-2 0 1 0,2 0-1 15,-9 5 0-15,9-5 0 0,-8 9 1 0,3 0-1 16,-1-1 1-16,4 3-1 0,-3-1 1 0,3 11-1 15,-2-2 0-15,2 2 0 0,2-2 1 0,0 0-1 16,0 3 1-16,2-3 1 0,-2 2-1 0,4 5 0 16,3 0 1-16,-1 0-1 0,1 0 2 0,4 3-2 15,-3 1 1-15,3-1 0 0,-3 1 0 0,-1-6 1 16,-1 0-1-16,1 0 0 0,2 0-1 0,-3-13 0 0,-4-1 1 16,3-1-2-16,1 0 1 0,0-3 1 0,-5 0-1 15,-1-6-1-15,8 10 1 0,-8-10-1 0,9 7 1 16,-9-7-2-16,8 3 2 0,7-3-1 0,0-3 0 0,3-4-1 15,-3-3 0-15,4-4 0 0,-3-2 1 0,-3-1-1 16,1-2 0-16,-3 2 0 0,2-1 1 0,-2 3-2 16,-2-1 0-16,-3 9 0 0,-1 0 1 0,1-1-1 0,0-1 0 15,-1 2 0-15,-3 0 0 0,-2 7 0 16,11-10 0-16,-11 10 0 0,8-7 0 0,-8 7 0 0,7-7 0 16,-7 7 0-16,4-4 0 0,-4 4-1 0,5-3 1 15,-5 3 0-15,2-4 0 0,-2 4-1 0,6-3 0 16,-6 3 0-16,6-3 1 0,-6 3-1 0,7-4 0 15,-7 4-1-15,6-5 2 0,-6 5-1 0,1-7 1 16,-1 7-1-16,4-7 1 0,-4 7-1 16,6-7 1-16,-6 7 0 0,2-9 0 0,-2 9-1 0,0-6 1 0,0 6 0 15,0-7 0-15,0 7 0 0,0-7 0 16,0 7 0-16,0-4 0 0,0 4-1 0,0-3 1 16,0 3 0-16,0 0 0 0,0 0 0 0,0 0 0 0,0 0 0 15,0 0 0-15,0 0 0 0,0 0 0 0,0 0 0 16,-6 12 0-16,4-3 0 0,2 1 0 0,-4 14 0 15,4-1 0-15,4-3 0 0,-2 1 0 0,4-2 0 16,-1-1 0-16,1 1 0 0,-1 3 0 0,-1-1 0 16,2 0 0-16,3 1 0 0,-2-1 0 0,-1-4 0 15,3-1 0-15,3-2 0 0,-1-1 0 0,-11-13 0 0,13 11 0 16,-6-6 0-16,3 0 0 0,-3-1 0 0,-1-1 0 16,1 1 0-16,0-3 0 0,10 1 0 0,-4-2 1 15,4-3-1-15,-4-3 0 0,0-2 0 0,2-3 1 16,0 1-1-16,-2-4 1 0,0-1 0 0,0-1 0 0,-2 0 1 15,2-1 0-15,-7 2-1 0,1-3 1 16,-1 1 0-16,0 0 2 0,-1 1-2 0,-3 0 1 0,4 1 1 16,-5 1-1-16,3 7 0 0,-4-2 1 15,2 3-2-15,2-1 1 0,-4 7 1 0,0-11-1 0,0 11 1 16,2-8-1-16,-2 8 0 0,0-7 1 0,0 7-2 16,0-4 1-16,0 4 0 0,0-3 0 0,0 3-1 15,0 0 0-15,0 0 1 0,5 1-1 0,-5-1-1 0,6 9 1 16,-1 7 0-16,3-2 1 0,-3-1-2 0,1 0 1 15,-6-13-1-15,7 8 1 0,-7-8 0 0,6 11 0 16,-6-11 0-16,8 6 0 0,-8-6-1 0,7 7 1 16,-7-7-1-16,9 4 0 0,-9-4-1 0,8 3 1 0,-8-3 0 15,5 2 0-15,-5-2-1 0,13 0 1 0,-13 0-1 16,12-3 1-16,-12 3-1 0,9-4 2 0,-9 4-2 16,11-3 1-16,-11 3-1 0,11 0 0 0,-11 0 0 15,13 0 1-15,-7 1-1 0,1 1 0 0,14 10 0 16,-3 2 1-16,1 3-1 0,-2 4 0 0,-4-4 0 15,0 3 0-15,-2-3 0 0,0-2 0 0,-11-15 0 16,6 11 0-16,-6-11 0 0,2 8 0 0,-2-8 0 16,5 7 0-16,-5-7-1 0,2 4 1 0,-2-4 0 15,10 3 0-15,-10-3 0 0,9 0 0 0,8-7 0 0,-3-3 0 16,1-4 0-16,-2-3 0 0,0-11 0 0,-1 0 0 16,-5-1 0-16,-1-2 0 0,-1 5 0 0,-1 2 0 15,2-2 0-15,-1 0 0 0,-1 5 0 0,-4 0 0 16,0 0 0-16,0 1 0 0,0 1 0 0,-4 0 1 0,2 1-1 15,-3 1 0-15,1 10 0 0,2 0 1 0,0 0-1 16,-3 0 1-16,1 0-1 0,2 2 1 0,2 5-1 16,-7-10 0-16,7 10 0 0,-10-7 1 0,10 7-1 15,-9-7 0-15,0 5 0 0,1 2 2 0,1 2-2 0,-3 1 0 16,-8 8 0-16,3 1 1 0,2 4-1 0,0 1 0 16,4 2 0-16,1-4 0 0,6 3 0 0,-1-1 0 15,1 2 0-15,2 2 0 0,0 0 0 16,0-1 0-16,0-9 0 0,2-1 0 0,1 1 0 0,-3-1 0 15,2-3 0-15,0 0 0 0,2 0 0 16,1 0 0-16,-5-7 0 0,6 8 1 0,-6-8-1 0,7 7 0 16,6 0 0-16,0-2 1 0,4-1-1 0,-4-3 0 15,11-2 0-15,-3-1 1 0,1-3-1 0,1-2 0 16,-1 3 0-16,-3-1 1 0,1 2-1 0,-1-1 1 16,-1 3-1-16,1 1 1 0,0 3-1 0,-1 2 1 0,-1 0-1 15,-4-1 2-15,4 3-2 0,-4 0 1 0,-7-2-1 16,1 0 1-16,0 0-1 0,-1 1 0 0,-6-6 0 15,11 10 1-15,-5-3-1 0,-2 0 0 0,-4-7 0 16,9 10 1-16,-9-10-1 0,5 11 0 0,-5-11 0 16,4 6 1-16,-4-6-1 0,4 7 0 0,-4-7 0 15,5 4 1-15,-5-4-1 0,0 3 0 0,0-3 0 16,0 4 1-16,0-4-1 0,0 3 0 0,0-3 0 0,0 0 2 16,0 0-2-16,0 0 1 0,0 0 0 0,0-2 0 15,0 2 0-15,-3-12 0 0,-3-10 0 0,2 1 0 0,-1 0 2 16,-1 1-1-16,3 1 0 0,-1-4 0 0,4 1 1 15,-4-1-1-15,4 4 0 0,0 0 0 0,4 0 0 16,-4 0 0-16,2 12 0 0,0 0 0 0,-2 7-1 16,3-10 2-16,-3 10-2 0,6-7 1 0,-6 7-1 15,2-7 0-15,-2 7 0 0,13-5 0 0,-4 5-1 16,4 1 2-16,11 6-2 0,-1 2 1 0,-1 1-1 16,-3 2 1-16,-1 2-1 0,3 2 1 0,-3 1-1 15,5-3 0-15,-5-2 0 0,1 0 1 0,0-1-1 0,-1-1 0 16,1-1 0-16,0-2 0 0,-1-2 0 0,3 0 0 15,-3-2 0-15,1-1 0 0,0-2 0 0,-1-2 0 16,1-1 0-16,0-2 1 0,-3 0-1 0,3-2 1 16,-6 0-1-16,0 0 1 0,0-5-1 0,-2 0 2 0,0-2-1 15,-1-2 0-15,-1-1-1 0,-5 0 1 0,1-2 0 16,1-4 0-16,-2 2-1 0,-2 0 0 0,-1 2 0 16,-2 0 0-16,-1 0-1 0,-4 0 0 0</inkml:trace>
  <inkml:trace contextRef="#ctx0" brushRef="#br0" timeOffset="158699.32">11660 13806 2135 0,'6'4'0'0,"-6"-4"0"0,4 15 0 16,-4-15 38-16,3 13 0 0,-3-13 0 0,6 20 2 0,-6-20 1 16,2 33 1-16,2-12-1 0,-1 0 2 0,1 1-26 15,2 4 0-15,-6 0-1 0,0-5 1 0,-4 0-17 16,-2-2 1-16</inkml:trace>
  <inkml:trace contextRef="#ctx0" brushRef="#br0" timeOffset="158867.45">11152 14455 1620 0,'-4'25'0'15,"0"2"0"-15,4-2 0 0,0-8 16 0,0-3-1 0</inkml:trace>
  <inkml:trace contextRef="#ctx0" brushRef="#br0" timeOffset="161631.97">9618 16383 1318 0,'2'-2'0'0,"-2"2"0"0,9 2 0 15,-9-2 48-15,6 2 1 0,-6-2-1 0,15 2 0 0,-15-2 32 16,24 12 1-16,-24-12-2 0,30 19 2 0,-30-19-44 16,32 28 1-16,-19-11 0 0,3 2 1 0,-3 0-27 15,0 0 0-15,-1 7 1 0,1 2 0 0,2 1-4 0,1 4 1 16,3 3-1-16,-8 2 1 0,2 4-3 0,0 3 1 16,-2-2-1-16,2 0 0 0,-3 4-1 0,-1 0 1 15,-1-4-2-15,-3-3 2 0,1-6-4 0,-1-4 2 16,-3-4-2-16,0-5 2 0,-2-8-2 0,-2-4 2 15,2-9-2-15,-2 9 1 0,2-9 0 0,0 1 0 0,0-1 0 16,0 0 0-16,0 0 1 0,0-1-1 0,0 1 1 16,0-5-1-16,0 5 4 0,-3-13 1 0,1 1 0 15,2-3 0-15,0-6 0 0,0-1 0 0,5-3 0 16,-3 1 1-16,0 2-3 0,2 1 1 0,-2 0-1 16,3 0 1-16,6 0-5 0,-3 2 0 0,3 2-1 15,0-2 1-15,2 0-3 0,2 0 2 0,2 2-2 16,-2 3 1-16,0 5-1 0,0 2 0 0,-2 4 0 15,0 3 0-15,2 0 0 0,-8 3 0 0,6 4 0 0,4 4 0 16,3 4 0-16,1 4 1 0,-2 4-1 16,-3 1 1-16,-5 4-1 0,-1 1 0 0,-1 2 0 0,-1-1 1 15,-3-3-1-15,1 1 1 0,-6-4 0 0,0 0 0 16,0-3 1-16,-6-2 0 0,1-1 0 16,3-3 0-16,2-3 1 0,0-1-1 0,0-3 0 0,-4-3 1 15,4-5 0-15,-6 6 0 0,6-6 0 0,-1 3 1 0,1-3-1 16,-6 0 2-16,6 0-2 0,-6-3 1 0,6 3 0 15,-7-7 0-15,3 0 1 0,0-5-1 0,-5-7 3 16,2-4 1-16,5 1-1 0,2-3 0 0,0 0 1 0,4-1 0 16,-1 0 0-16,3 0 0 0,-4-2 1 0,1 0 1 15,5 2 0-15,-3 2 0 0,3 2-1 0,-1-1 1 16,3 2 0-16,-3 2 0 0,4 4-2 0,-1 1 1 16,1 0 0-16,0 2 0 0,2 2-2 0,-2 3 1 15,-1 1 0-15,-1 3 0 0,0 3-3 0,1 0 2 16,3 2 0-16,-4 1-1 0,6 4 2 0,-2 2 0 15,2 1 0-15,-2 2 0 0,2 4-3 0,-2 3 2 16,-4 2-1-16,0 1 0 0,-1 2-1 0,-3 2 1 0,1 2-2 16,0 0 2-16,1-1-2 0,-1 3 1 15,-1 1-1-15,-1-2 2 0,5-3-3 0,-3 2 0 0,1 0 1 16,-1-2 0-16,-4 0 0 0,1 0-1 0,-1-2 0 16,4-3 2-16,-4-6-3 0,2-5 0 0,-3-1 1 15,3-4 0-15,-4-5-2 0,0 6 0 0,0-6 0 16,0-7 2-16,0 0-3 0,0-4 0 0</inkml:trace>
  <inkml:trace contextRef="#ctx0" brushRef="#br0" timeOffset="161983.4">10710 15482 1796 0,'0'1'0'0,"0"-1"0"0,7 9 0 16,-7-9 23-16,8 7-1 0,-8-7 0 0,9 24 1 0,-7-1 2 0,4 3-1 0,-1 3 1 0,1 2 0 0,-2 7-1 0,1 4 2 15,-1 3-1-15,2 0 1 0,-6 3-14 16,1 6 1-16,5 1 0 0,-4 6 0 0,3 5-3 16,1 3 0-16,0 0 1 0,-1 4-1 0,1 3-1 0,1 2 1 15,-1 0-1-15,-1 1 1 0,-1 3 1 16,2 1 1-16,-1-2 0 0,-1 0 0 0,4-1 3 0,-1-2 0 15,4-2 0-15,-3 0 1 0,-1 0 2 0,2-1-1 16,1-4 1-16,-1-1 0 0,-3 0 4 0,1-5 0 0,-1-2 1 16,-1-1-1-16,-1-1-2 0,0-3 2 0,1-2-2 15,-5-4 1-15,2-2-2 0,2-3 1 0,-4-1 1 16,2-1-1-16,-2-3 15 0,-2-2-1 0,2-9-34 16,0-5 0-16,2-7 24 0,0-7-1 0,-2-3-23 15,0-6 0-15,0-3 11 0,3-2 0 0</inkml:trace>
  <inkml:trace contextRef="#ctx0" brushRef="#br0" timeOffset="162865.31">11159 17063 1709 0,'4'-1'0'0,"-4"1"0"0,7 3 0 0,-7-3 41 0,0 9 2 16,0-9-2-16,0 8 2 0,0-8-3 0,0 0 1 15,0 0-1-15,2 0 2 0,-2 0-11 0,9 0 0 16,-9 0 1-16,13 12 0 0,-13-12-20 0,38 28 0 16,-18-11-1-16,-1 1 2 0,0-1-8 0,-1 0 1 0,-1 2-1 15,2 2 2-15,-5 2-3 0,3-1-1 0,-4 1 0 16,4-1 1-16,-4 2-1 0,0 2 0 0,-2 4 1 16,-3-1 0-16,3 2 2 0,-4 0 1 0,-5 1-2 15,2-1 2-15,2 2 3 0,-6 0 0 0,1-4 0 16,1-1 1-16,-2-6 2 0,-2-5-1 0,1-1 0 15,1-2 1-15,1-4-3 0,1-3 1 0,-2-7-1 16,0 5 1-16,0-5 0 0,0 2-1 0,0-2 0 0,0-5 0 16,0 5-2-16,-3-9 1 0,3-3 0 15,0-7 0-15,0-5-3 0,-4-7 2 0,4 1-1 0,4 3 1 16,-3 1-3-16,5 0 2 0,-4-2 0 0,2 2 0 16,1 2-1-16,3 0 1 0,3 1 0 0,-4 2 1 0,4 6-3 15,-3-1 2-15,3 6-1 0,-3 1 0 16,3 6 1-16,2 3 0 0,-6 3 0 0,4 1 0 0,2 3-1 15,-1 1 0-15,1 8-1 0,0 1 1 16,5 7-3-16,1 6 2 0,0 1-1 0,-8-2 1 0,2-3-2 16,-6-2 0-16,4-1 1 0,-5-1-1 0,-2 1 1 15,0-1-1-15,1-2 0 0,-3-5 1 0,2-6-2 16,-2-2 1-16,-2-7-1 0,5 5 2 0,-5-5-2 16,0 3 0-16,0-3 1 0,0 2 0 0,0-2-2 15,0-2 1-15,0 2 1 0,-5-5-1 0,5 5-1 0,-2-12 1 16,-2 3-1-16,2-6 2 0,-3-4-2 0,-3-2 1 15,4 0 0-15,2-1 0 0,2-3 1 0,0 1-1 16,0 0 0-16,0-2 0 0,0 2-1 0,0 1 2 0,2 1-1 16,2-1 0-16,0 3 0 0,0-1 1 0,1 0-1 15,3-1 0-15,-1 1 0 0,2 0 2 0,-1 2-2 16,3 3 1-16,2 4 1 0,-6 0-1 0,5 4 1 16,-5 2 0-16,4 3-1 0,-3 3 2 0,3 0-2 15,-4 0 2-15,1 2-2 0,-3 1 0 0,1 4 1 16,5 3-1-16,2 4-1 0,2 4 2 0,0 4-1 15,-6 2 1-15,3 6 0 0,-1 3 1 0,-2-1-1 16,0-2 0-16,-7 1 2 0,2 0 0 0,-4 2-1 16,4 2 1-16,1 1 0 0,5-1-1 0,-3-3 1 0,-1 1-1 15,-1 0 1-15,3 2 1 0,-3-2-1 16,-5-4 1-16,0-3 0 0,-4 0 0 0,3-3-1 16,-5-3 2-16,4-2-1 0,-3-3 1 0,1-3 0 0,2-1 0 15,2-11-2-15,-4 8 1 0,4-8 0 0,-3 4 1 16,3-4-3-16,0 2 1 0</inkml:trace>
  <inkml:trace contextRef="#ctx0" brushRef="#br0" timeOffset="164132.06">12903 16760 1507 0,'2'2'0'0,"-2"-2"0"0,11 9 0 16,-11-9 11-16,8 5 1 0,-8-5 1 0,13 5-1 0,-13-5 26 15,18 4 1-15,-18-4-1 0,15 3 2 0,-15-3-4 16,15 4 0-16,-15-4-1 0,21 0 1 0,-21 0-17 16,28 0 1-16,-28 0-1 0,26-2 0 0,-26 2-5 15,35-4 1-15,-16 1-1 0,-1 0 1 0,1-1-12 0,0 1 2 16,-1-1-2-16,-3-1 2 0,2-2-5 0,1 0 0 15</inkml:trace>
  <inkml:trace contextRef="#ctx0" brushRef="#br0" timeOffset="164398.54">13060 17183 1369 0,'-2'-2'0'0,"2"2"0"16,2 3 0-16,-2-3 20 0,11 9 0 0,-11-9 0 15,7 5 1-15,-7-5 11 0,4 0 0 0,-4 0 1 0,9 0 0 16,-9 0-14-16,17 0 0 0,-17 0 0 0,28-5 0 15,-4 2-15-15,4-3 1 0</inkml:trace>
  <inkml:trace contextRef="#ctx0" brushRef="#br0" timeOffset="165582.42">13773 16063 1269 0,'2'2'0'0,"-2"-2"0"0,4 3 0 0,-4-3 11 0,5 11 1 16,-5-11-1-16,13 13 2 0,-13-13-8 0,19 18 1 15,-19-18 0-15,21 27-1 0,-10-7 20 0,0 0 1 16,2 3 0-16,-2-1-1 0,4 4 1 0,-2 2 0 16,0 1 0-16,0 2 0 0,2 6-3 0,-2-1 2 0,-2 2 0 15,2 2-1-15,-3 2 1 0,-1 3 0 0,-2-2-1 16,-1-2 2-16,2 1-6 0,-1-1 1 0,2-1-1 15,-5-5 1-15,0-4-4 0,-2-3 1 0,1-6-1 16,-3-3 1-16,2-5-5 0,2-4 2 0,-4-3-1 16,0-1 1-16,0-6-3 0,0 5 1 0,0-5-1 15,0 1 0-15,0-1 3 0,0 0 1 0,0 0-2 16,0 0 2-16,0 0 0 0,0 0-1 0,0 0 1 16,-4-5 1-16,4 5 1 0,-5-12 1 0,3 2-1 15,0-8 1-15,2-4-1 0,2-4 1 0,0 2 0 16,-2 0 0-16,0 3-4 0,0 0 0 0,3 2 1 0,3 2 0 15,1 3-5-15,5 2 1 0,1 1 1 0,-6 3-1 16,4 1-5-16,-3 2 1 0,3 3-2 0,-2 2 2 16,6 2-3-16,-2 3 0 0,2 3 1 0,0 3 0 0,4 3-1 15,1 3 1-15,-1 4-1 0,-3 1 1 0,-2 1-3 16,-1-3 2-16,-4 3-1 0,2-1 1 0,0 1-1 16,0-1 2-16,-1-1-2 0,-1-3 2 0,-5-5 0 15,-2-2-1-15,-1-4 1 0,1-4 1 0,-2-3-1 0,4 2 1 16,-4-2 0-16,0 0 0 0,0 0-2 0,0 0 2 15,0 0 0-15,0-2-1 0,0 2 1 0,0-3 0 16,0-4 0-16,-4-5 0 0,2-9 1 0,-1-5 1 16,1 0-1-16,0 0 1 0,2-2 1 0,-4 2 0 15,2-1 0-15,2-3 0 0,0-1 1 0,0 0-1 16,0-2 0-16,0-2 0 0,6-1-1 0,-6-2 1 16,2 2 0-16,0-2 0 0,1 0-3 0,3 1 1 15,3 3 0-15,1 1-1 0,-5 2-1 0,5 1 0 0,3 4-1 16,-2 0 1-16,-4 4-3 0,3 1 2 0,-3 4-1 15,4 3 1-15,2 3-2 0,2 6 2 0,0 2-2 16,-7 3 1-16,-1 3 0 0,-3 4-1 0,5 7 1 16,4 5-1-16,9 5-1 0,5 6 1 0,-5 3 0 15,-3 1 0-15,-5 4-1 0,-1 0 2 0,-1 0-2 16,-1 2 1-16,0 2 0 0,2-1-1 0,-4 3 0 16,4-5 0-16,2 1 1 0,0 0-1 0,2-4 0 0,-8-1 1 15,1-4 1-15,-9-5 0 0,3-2 1 16,0-1-1-16,2-2 2 0,3-1 1 0,-7-2-1 0,0-3 1 15,-1-3-1-15,-1-1 0 0,-1-4 1 0,1-2 0 16,0-5-2-16,3 5 2 0,-3-5-1 0,0 3 1 16,0-3-2-16,0 4 1 0,0-4-1 0,0 3 2 15,0-3-4-15,0 4 2 0,0-4-2 0,0-4 2 16,0 4-5-16,2-8 0 0</inkml:trace>
  <inkml:trace contextRef="#ctx0" brushRef="#br0" timeOffset="167965.18">15234 17195 1847 0,'0'-2'0'0,"0"2"0"0,-2-2 0 15,2 2 23-15,0 0 2 0,0 0-2 0,-5-3 2 16,5 3 21-16,-6-5 0 0,6 5 0 0,-15-19 0 16,4-2-8-16,0-3 0 0,0 1 1 0,1-3 0 0,5 0-23 15,-1 0 0-15,0-1 1 0,-1-1 0 0,0-3-6 16,1 0 1-16,0-2-1 0,6-2 0 0,0-1-1 16,0-2 0-16,6 0 0 0,-4-2 0 0,0 2-1 15,0 0 0-15,1 1 0 0,3 4 1 0,3 8-1 16,4 0 0-16,-3 5 0 0,-1-1 0 0,-2 2-2 15,1 3 0-15,-1 2 0 0,3 2 0 0,-3 2 1 16,4 1 0-16,-3 2 0 0,-1 2 1 0,2 5-3 16,-3 0-1-16,3 2 1 0,8 5-1 0,2 5-2 0,-1 2 0 15,-3 1-1-15,0 3 2 0,-2-1-3 0,0 2 1 16,-3 2-1-16,1 1 1 0,-2 1-2 0,0 3 1 16,-1 1-1-16,-3-1 2 0,1 0-2 0,-2 2 0 15,-2-2 0-15,-1-2 1 0,-1-1-1 0,-1-4 0 16,1-2 0-16,0 0 0 0,-2-1 0 0,2-2 0 0,0-6 0 15,-4 1 1-15,2-2-1 0,2-4 1 0,0-3 0 16,-9 7 0-16,9-7 1 0,-8 4 1 0,8-4-1 16,-13 3 1-16,6-1 4 0,-2 0 0 0,-4-1 0 15,-2-1-1-15,2-1 7 0,-4-3 0 0,4 1-1 16,2-1 2-16,3 1 3 0,3-1 1 0,5 4-2 16,-14-3 2-16,14 3-1 0,-7-4 0 0,7 4 0 15,-6-3 0-15,6 3-3 0,-7 0 1 0,7 0 0 16,-2 0-1-16,2 0-2 0,-2 0 1 0,2 0-1 0,-2 5 2 15,2-5-4-15,6 11 0 0,1-6 0 0,5 0 0 16,3 0-4-16,3 0 0 0,1-1 0 16,-2-3 1-16,-3-1-3 0,0-3 1 0,0-2-1 15,3-2 2-15,2-3-4 0,1-4 1 0,-1 0 0 16,-2 0 0-16,-2-2-1 0,0-1 2 0,1-2-2 0,-3 0 1 16,2-2 1-16,0-1-1 0,-2 1 0 0,-2 2 1 15,-1 3-1-15,-5 3 2 0,3-1-2 0,-3 0 1 0,-1 0 0 16,-2 0-1-16,0 4 1 0,0 3-1 0,-2 7 0 15,3-5 1-15,-3 5-1 0,0-4 0 0,0 4-2 16,0 0 2-16,0 0-1 0,0 5 0 0,0-5-1 0,10 14 0 16,-5 0 1-16,3 5-1 0,-1 7-1 0,4 5 0 15,-1 0 0-15,-1-3 1 0,0-2-1 0,1 0 0 16,-5-3 0-16,3-3 0 0,3-4-1 0,2-1 1 16,-2-1 0-16,2-3 0 0,-7-4-1 0,1-2 1 15,-7-5-2-15,11 3 2 0,-11-3-1 0,13-5 1 16,-7 0-1-16,1-2 1 0,1-2-1 0,-1-1 0 15,3-2 0-15,-5-2 1 0,3-3-1 0,-3-2 1 0,-1 0 0 16,-2 0 0-16,-2-1 0 16,-4 1 0-16,2 0 0 0,-3 2 0 0,-3 2 0 0,3-3 0 0,-7 1 0 15,1 0 1-15,-2-1-1 0,-2 1 1 16,-1 0-1-16,-1 1 1 0,2 6 0 0,-4-2 0 0,6 1 0 16,-4 4 1-16,1 4-1 0,-1 1 0 0,2 0 0 15,6 1 1-15,-2-1-1 0,3 2 0 0,8 0 1 16,-11 9-1-16,3-1-1 0,5 1 1 0,1 3 0 15,-4 2 0-15,3 7-1 0,1 1 1 0,2 1 0 0,2-1 0 16,3 1-1-16,4-1 2 0,-3-1-2 0,3-2 1 16,1-2-1-16,3 1 0 0,0-5 0 0,-4-2 1 15,0-4-1-15,3-4 0 0,1-3 0 0,-6 0 0 16,4-3 0-16,2-1 0 0,-2-4 0 0,6-3 0 0,4-1 0 16,-1-4 0-16,-1-3 0 0,-2-1 0 0,-4-3 0 15,0-1 0-15,-4-2 0 0,2-2 0 0,-2-1 0 16,1-1 0-16,-1 1 0 0,-1 0 0 0,-3-1 0 15,-5 1 1-15,2 1 0 0,0 2 0 0,-2 0 0 16,-2 0 1-16,2 2 0 0,0 1 0 0,0 3 0 16,0 1 0-16,-2 0 1 0,2 5-1 0,-5 3 1 0,1 5 1 15,4 6-1-15,-6-9 0 0,6 9 1 0,-2-2 0 16,2 2 0-16,-1 0 0 0,1 0-2 0,0 2 2 16,-4 8-2-16,2 8 1 0,2 7-2 0,-4 7 0 15,4 2 1-15,4 3 0 0,-2 1-2 0,2 0 0 16,3 24 0-16,-1-13 1 0,1-6-1 0,0 2 0 15,5-4 0-15,-1-3 0 0,-2-1 0 0,6-1 0 0,-9-10 0 16,7 0 0-16,-4-2 0 0,2-1 0 0,-3-11 0 16,1-2 0-16,0-1 0 0,2-2 0 0,1-4 0 15,-1 1 0-15,2-4-1 0,0 0 1 0,7-7 0 16,-3-4 0-16,2-2 0 0,-1-5 0 0,1-8 0 16,-6 0 0-16,-2-3 0 0,-7-2 0 0,2-2 0 15,-1 0 0-15,1 2 0 0,-1 0 0 0,-3 12 0 16,2-4 1-16,-4 2-1 0,0 2 1 0,0 9 0 15,0 0 0-15,0 1-1 0,0 0 1 0,0 9-1 0,0-7 2 16,0 7-2-16,0-5 0 0,0 5 0 16,0 0 1-16,0 0-1 0,0 0 0 0,6 12 0 0,-5 6 0 15,3 9 0-15,0 4 0 0,1-1 0 0,-1-2 0 16,2-4-1-16,1-2 1 0,-5-8-2 0,2 0 2 16,0 2-2-16,1-3 1 0,-1-4-1 0,1 0 1 15,-1-2-3-15,2 0 1 0,-6-7 0 0,9 6 0 0,-9-6 0 16,6 4 0-16,-6-4-1 0,7 3 2 0,-7-3 0 15,8 0 0-15,3-3-1 0,-2-4 1 0,0-3 1 16,-3-4 1-16,3-9-1 0,-3 2 1 0,-2 1 0 16,-3-1 0-16,-1 7 0 0,0-1 0 0,0-1 0 0,-1 0 0 15,1 6 0-15,-4 0 0 0,2 1 0 0,2 0 1 16,0 9 0-16,-6-10 0 0,6 10 0 0,0-7 2 16,0 7-1-16,0-3 0 0,0 3-1 0,0-4 1 15,0 4 1-15,0 0-1 0,0 0-1 0,0 4 1 16,2 9 1-16,2 5-1 0,2 2-1 0,-1 3 1 15,5 3-1-15,-1-2 1 0,0 0 0 16,0-1-1-16,-1-9 0 0,1 0 0 0,2-2-1 0,1-2 1 0,-5-5-1 16,1 0 1-16,1-1-1 0,-4-1 0 15,14 3 0-15,-4-5 1 0,2-2-1 0,1-3 0 0,3-5 0 16,-3-1 0-16,1-4 0 0,-2-1 0 0,2-11 0 16,-5-2 0-16,-1-1 0 0,-1-3 1 0,-1 0-1 15,0-1 2-15,-4 2-1 0,5-2 1 0,-9 3-1 16,1-1 1-16,-4 0 1 0,-2 0 0 0,0 3 0 15,-1 0 1-15,-1 1-1 0,2 1 0 0,-4 5 1 0,3-2 0 16,-1 3-2-16,0-1 2 0,2 14-1 0,2-2 1 16,-3 2-1-16,1 1 0 0,2 6 1 0,-4-11-1 15,4 11-1-15,-2-7 2 0,2 7-2 0,0-3 1 16,0 3-2-16,0-4 2 0,0 4-1 0,0-3 0 16,0 3-1-16,0-2 0 0,0 2 0 0,0 2 2 0,0 5-2 15,2 3 0-15,4 26 0 0,-1-1 0 0,-1-2 0 16,-2-4 0-16,5 25 1 0,3-9-1 0,-3 0 0 15,4-2 0-15,-5-15 0 0,1 3 0 0,3 4-1 16,1-1 1-16,6 22 0 0,-4-8 1 0,-2-6-2 16,2-4 1-16,-8-26-1 0,1 2 1 0,3 0-1 15,3-2 0-15,-1-2 0 0,2-1 1 0,-2-2-1 16,2-2 1-16,-6-5 0 0,1 2 0 0,-1-2 0 16,3 0 2-16,5-2-2 0,-2-5 1 0,0-2 0 0,-2-3 1 15,6-10-1-15,-4-1 0 0,0-3 1 0,-2 0 2 16,-4 0-1-16,-1 0 1 0,-4 2-1 0,-2-2 1 15,0 7-1-15,-2 0 2 0,0 0-2 0,-2 3 2 0,4 16-1 16,-2-10 0-16,2 10-2 0,0-9 2 0,0 9-1 16,0-3 1-16,0 3-3 0,0-3 2 0,0 3-2 15,0-2 1-15,0 2-1 0,0 5 1 0,0 19-1 16,0 0 0-16,0 8-2 0,2 0 1 0,2 3 0 16,2 0 1-16,1-2-2 0,1-2 0 0,-3-7 0 15,3 0 0-15,-3 0 0 0,1-3 0 0,-1-5 0 16,1-1 0-16,1-1-2 0,3 0 2 0,-10-14 0 15,9 10 0-15,-9-10-1 0,11 11 1 0,-11-11 0 16,10 8 0-16,-10-8-1 0,11 6 1 0,-4-5 0 16,1-1 0-16,-1 0 0 0,0-1 0 0,5-6 0 15,-1-4 0-15,-2-3 0 0,-1-1 0 0,1-9 0 0,-2-1 0 16,-5 1 0-16,-2-2 0 0,-2 4 0 0,-1-1 1 16,-5 2-1-16,1 1 1 0,-6-1 1 0,0 0-1 15,1 0 0-15,-2 1 0 0,2 4 0 0,1 0 0 0,0 3 0 16,4-1 0-16,7 14 1 0,-13-11-1 0,13 11 0 15,-12-7 0-15,12 7 0 0,-11-5 0 0,11 5 0 16,-11-3 0-16,11 3 0 0,-9-4 1 0,9 4-2 16,-13 0 1-16,13 0 0 0,-12 2 0 0,12-2-1 0,-7 4 0 15,7-4 0-15,-6 3 0 0,6-3 0 0,-9 3 0 16,9-3 0-16,-4 4 0 0,4-4-5 0,-3 3 2 16</inkml:trace>
  <inkml:trace contextRef="#ctx0" brushRef="#br0" timeOffset="168365.19">16574 16259 1997 0,'5'7'0'0,"-5"-7"0"0,13 10 0 0,-13-10 21 0,6 2 1 0,-6-2-1 0,6 1 1 15,-6-1 13-15,7 12 0 0,-7-12 0 0,19 9 1 0,-19-9-5 16,20 4 1-16,-20-4-1 0,28 1 1 0,-7-4-16 16,3-1 1-16,0-1-1 0,-2-2 1 0,6-1-5 15,-2-1 0-15,4-1 1 0,-6-3-1 0,1 1-3 16,1-1 1-16,-2-3 0 0,2 0 0 0,0 1-1 16,0-2 1-16,2-1-1 0,-5 3 1 0,1 1-2 0,-2 0 0 15,2 0 0-15,-5 0 0 0,0 0-7 0,-8 1 0 16</inkml:trace>
  <inkml:trace contextRef="#ctx0" brushRef="#br0" timeOffset="168735.53">17401 15793 1796 0,'24'10'0'0,"-3"1"0"16,-6-2 0-16,-4-3 17 0,0 1 1 0,4 5 0 0,4 8 0 15,3 4 30-15,4 3 1 0,-4 5 0 0,-3 2 0 16,-4 6-13-16,0 0 1 0,-4 3-1 0,2 0 1 15,0 1-19-15,0-3 0 0,-4 4 0 0,-1 0 1 0,-1-2-3 16,-5 1 0-16,-2-5 1 0,-2 0 0 0,2-8-1 16,-5-2 1-16,1 0-2 0,-2-1 2 0,-1-2-2 15,0-2 1-15,-1-3-1 0,-5 0 1 0,2-2-1 16,-2-2-1-16,0-1 1 0,-2-2 0 0,0-2-3 0,-2 0 0 16,2-3-1-16,-3-3 2 0,-5-2-6 0,1-2 2 15</inkml:trace>
  <inkml:trace contextRef="#ctx0" brushRef="#br0" timeOffset="169449.21">15141 15810 1281 0,'0'0'0'0,"0"0"0"15,0 6 0-15,0-6 37 0,0 0 0 0,0 0 0 16,-6 5 0-16,6-5 13 0,-13 12-1 0,13-12 0 15,-11 12 1-15,11-12-27 0,-15 10 1 0,15-10-1 16,-17 14 1-16,17-14-17 0,-15 16-1 0,15-16 1 16,-24 27 1-16,11-9-4 0,0 1 1 0,0 3-1 15,8 1 1-15,1 3-2 0,2 0 1 0,2 3-1 16,2 6 2-16,2 8-2 0,1 4 0 0,4 3 1 16,3 2 0-16,3 3 1 0,1 4-1 0,3 0 1 0,-2-2-1 15,-4 4 3-15,2-1 1 0,0-3 0 0,1-3-1 16,3-4 2-16,1-5 1 0,-1-2-1 0,-2-3 2 15,-2-5 4-15,-2-6 2 0,0-5-1 0,0-3 1 0,0-5 8 16,0-2 2-16,-2-4 0 0,0-3 0 0,-5-2 2 16,0-3 2-16,-6-2-1 0,7 3 0 0,-7-3-5 15,2 0 1-15,-2 0 0 0,4-3-1 0,-4 3-4 16,3-4 0-16</inkml:trace>
  <inkml:trace contextRef="#ctx0" brushRef="#br0" timeOffset="170100.78">14021 17371 1381 0,'-4'-3'0'0,"4"3"0"0,-2 0 0 16,2 0 65-16,0 9 0 0,0-9 0 0,0 5 0 16,0-5-25-16,0 1-1 0,0-1 0 0,0-1 1 0,0 1-5 15,0 0 1-15,0 0-1 0,6-4 1 16,-6 4-18-16,15-5 1 0,-15 5 0 0,24-15 0 0,-5 2-7 16,-1-2 2-16,5 1-2 0,3 4 2 0,4 1-4 0,1 0 0 15,7 1 0-15,-5-1 0 0,3 0-7 16,1 2 2-16,2 2-2 0,2 2 2 0,4-1-5 15,3 1 0-15,-3 1 0 0,9 0 1 0,2-1-2 0,3-1 1 16,7 1-1-16,-5 0 1 0,2-1-4 0,5-1 2 16,0 1-1-16,-2 1 0 0,5-2-2 0,-3 0-1 0,3 1 1 15,4 2-1-15,3 1-3 0,2-1 1 16,-5 2 0-16,1 2 0 0,0 1-5 0,1 2 1 0,-3 2-1 16,1 2 1-16,-2 0-3 0,-3-1 2 0,1 1-1 15,-2-1 1-15,-2 1 7 0,0 0 2 0,-1-1-2 16,-1 1 2-16,-8 0 2 0,-1 1 0 0,-2 1 1 15,2-3 0-15,-5 1 2 0,-1-2 2 0,0-2-1 16,-1 0 0-16,-3-3 10 0,-1-2 2 0,-4-2-2 16,0 0 2-16,-11 1 15 0,-2-1 0 0,-2-2 0 15,-4 1 0-15,2-2-2 0,-5-2 0 0,-4 0 0 16,-2-2 1-16,-2-1-4 0,-3-2 0 0,-3-2 0 16,-1 0 1-16,-2-1-10 0,-2-3 2 0,-2-1 0 0,2 0 0 15,-4 0-11-15,2-2 0 0</inkml:trace>
  <inkml:trace contextRef="#ctx0" brushRef="#br0" timeOffset="171308.66">13872 17667 510 0,'2'4'88'0,"-2"-4"9"0,4 3 1 16,-4-3 0-16,31 18-1 0,-31-18-60 0,10 5 1 16,-10-5-1-16,3 3 2 0,-3-3 4 0,0 4 1 15,0-4 0-15,0 3 1 0,0-3-15 0,6 2 0 0,-6-2 1 16,7 8 0-16,-7-8-10 0,12 14 2 0,-12-14-1 15,18 21 1-15,-18-21-5 0,30 35 1 0,-15-15 0 16,-4 5 0-16,2 1-6 0,-2 1 1 0,2 4-1 16,-3 2 1-16,5 2-5 0,-2 0 0 0,-4 4 0 15,0 5 1-15,-1 2-2 0,-1 5 1 0,2 0 0 16,-1 0 0-16,3-5 5 0,2 1 1 0,-2-5-15 16,-3-4 0-16,-6-9 17 0,-2-6-1 0,0-6-16 15,3-3 0-15,-3-6 25 0,2-4 0 0,-2-4-25 16,0 3 0-16,0-3 31 0,0 2 2 0,0-2-33 15,0-3 0-15,0 3 35 0,0-6-1 0,0-2-34 0,0-8 0 16,0-6 40-16,2-6-1 0,2 0-39 0,1 1 0 16,3-1 38-16,-1 0 0 0,-1-1-38 0,-1-2 0 0,1 3 34 15,0-1 1-15,1 3-35 0,4 3 0 16,0 4 28-16,3 4 1 0,4 4-29 0,-3 4 0 0,2 5 22 16,-2 4 1-16,1 3-23 0,-1 2 0 0,0 4 15 15,0 1 1-15,-2 3-16 0,0 3 0 0,2 2 11 16,-2 3 2-16,-5 1-13 0,-1-1 0 0,-3 3 6 15,-4 0 2-15,0-4-8 0,0-3 0 0,2-7 4 16,1-1-1-16,-1-4-3 0,0-4 0 0,-2-3 6 0,0 3-1 16,0-3-5-16,0 4 0 0,0-4 10 0,0 0 0 15,0 0-10-15,0 0 0 0,0 0 17 0,0 0 0 16,0 0-17-16,-2-5 0 0,2 5 21 0,-5-14 1 16,3-2-22-16,-4-6 0 0,3-6 27 0,-1-5 0 15,-2 0-27-15,6-1 0 0,0-1 32 0,0-1 2 16,0-1-34-16,0 3 0 0,0 3 29 0,0 0 0 0,0 1-29 15,0 4 0-15,6 2 26 0,1-2 0 0,4 2-26 16,-3 3 0-16,3 0 8 0,2-1 0 0,-4 4-1 16,3 5 2-16,-3 2-3 0,4 4 0 0,0 4-1 15,0 3 2-15,2 2-4 0,0 3 2 0,0 3-1 16,2 5 1-16,-3 4-2 0,9 4 1 0,-5 3-1 16,1 2 0-16,-4 1-2 0,0 3 0 0,0-1 1 15,-2 2 0-15,-2 1-1 0,0-1 1 0,-5 3-1 16,1 3 2-16,-1 3-1 0,-2-1 1 0,-1-1-1 0,-1-5 2 15,2-2 3-15,-4-3-1 0,0-4-6 16,-4-1 0-16,2-2 6 0,0-2 1 0,1-4-7 0,-3-1 0 16,0-2 5-16,-1 0 1 0,1-3-6 0,4-4 0 15,0-5 0-15,7 4 1 0</inkml:trace>
  <inkml:trace contextRef="#ctx0" brushRef="#br0" timeOffset="175015.14">15381 18792 1649 0,'-5'-9'0'0,"5"9"130"0,-4-12 2 0,-5-24-132 0,-4-4 0 0,3 2 94 16,5 2 1-16,1 1-95 0,-2-3 0 0,-1-2 50 15,1 1 0-15,3-5-50 0,3-1 0 0,3-1 36 16,-3-1 1-16,2-2-37 0,0 3 0 0,2 4 26 0,1 2 0 15,-3 4-26-15,4 0 0 0,1 3 20 0,3 0 0 16,-1 3-20-16,0 3 0 0,4 3 9 16,0 1 0-16,0 4 0 0,-1 2 1 0,1 5-3 15,1 1 0-15,1 4-1 0,-5 4 1 0,-1 3 0 0,0 2 0 16,2 3-1-16,1 2 2 0,1 3-3 0,2 2 0 16,0 5 1-16,-6 2-1 0,0 4-1 0,-5 3 0 15,1 2 1-15,-1 1-1 0,2 0 0 0,-6 3-1 16,2-1 0-16,0 0 1 0,-1 4-1 0,1 1 0 0,-2 2 1 15,-3-2-1-15,-1 1 4 0,-2-3 0 0,-1-1-7 16,1-3 0-16,-5-6 6 0,0-5 2 0,1-2-8 16,1-1 0-16,0-4 8 0,0-2 0 0,-1-1-8 15,1-1 0-15,0 1 12 0,-1-2 2 0,3-3-14 16,-1-3 0-16,3 1 14 0,-6-2 2 0,3 0-16 16,3 0 0-16,5 0 31 0,-12-2 1 0,12 2-32 15,-11 0 0-15,11 0 41 0,-9-3 2 0,9 3-43 16,0-4 0-16,0 4 38 0,-6-3 0 0,6 3-38 15,-2-4 0-15,2 4 30 0,0-3-1 0,0 3-29 0,0 0 0 16,0 0 20-16,8-2 0 0,-8 2-20 16,11 0 0-16,-2 0 10 0,4 0 0 0,4-2-10 0,2-1 0 0,5-4 4 15,0-2-1-15,-5-1-3 0,0 0 0 16,-6 1 0-16,0 0 1 0,0-1-1 0,3-4 0 16,-3-3 0-16,1-4 0 0,-1-1 0 0,0 1 0 15,-2 0-1-15,0 2 0 0,-2-2 1 0,1 0 0 0,-3 1-2 16,-1-1-1-16,3 4 3 0,2 3 0 0,0 3-2 15,0 3 0-15,-5 3 2 0,-2 1 0 0,-4 4-3 16,5-2 0-16,-5 2 3 0,10 0 0 0,-3 2-5 0,2 2 0 16,3 4 5-16,-1 8 0 0,2 6-9 0,4 4 1 15,-4 0 8-15,-4-3 0 0,0-3-15 0,1-2 0 16,-1-1 15-16,0-1 0 0,1-2-27 0,-5-4 0 16,-1-3 27-16,1-2 0 0,-5-5-27 0,10 3 2 15,-10-3 25-15,7-1 0 0,-7 1-21 0,6-4 1 16,-6 4 20-16,2-8 0 0,-2-3-9 0,0-3 0 15,0-6 9-15,-2-3 0 0,2-1-3 0,-4-4 1 16,-1 1 2-16,-3 2 0 0,-1 5-2 0,-2 0 2 16,-2 3 0-16,-2 0 0 0,0 0 2 0,2-1 0 15,0 3-2-15,0 3 0 0,3-1 9 0,1 1 1 0,0 4-10 16,-1 3 0-16,10 5 18 0,-5-4 1 0,5 4-19 16,-6-2 0-16,6 2 17 0,-4 0 0 0,4 0-17 15,-1 6 0-15,1-6 9 0,0 12 1 0,1-2-10 16,9 4 0-16,-1 7 4 0,4 3 1 0,2-2-5 15,0-4 0-15,2-3 1 0,-4-1 1 0,3-2-2 16,3-1 0-16,2-3 0 0,-3-1 0 0,3-5 0 0,1-4 0 16,4-7 0-16,0-3 0 0,-3-1 0 0,-3-3 0 15,-1-1 0-15,-2-4 0 0,-3 0 0 0,3-1 0 16,2-3 0-16,1 1 0 0,-3-4 0 0,-4 1 0 16,-2-8 0-16,-5-3 0 0,0 2 0 0,1-1 0 0,-1 1 0 15,-3 0 0-15,1 1 0 0,-2 4 1 0,2-2-1 16,-4-2 1-16,-4 3 0 0,0 2 0 0,0 6 1 15,-1 1-1-15,-1 3 0 0,-1-1 1 0,-1 2-1 16,1 2 1-16,1 3 0 16,1 3 0-16,5 11 0 0,-6-7 0 0,6 7 1 0,-4-3-1 0,4 3 0 15,-3-3 0-15,3 3 1 0,-4-2-1 0,4 2-1 16,-2 0 0-16,2 0 0 0,-4 0 1 0,4 0-2 16,0 0 2-16,0 0-1 0,0 0 0 0,0 0-1 0,0 2 0 15,0-2 0-15,-2 8 1 0,1-3-1 0,-1 2 0 16,2-7 0-16,0 11 0 0,0-4 0 0,0 1 0 15,0 1 0-15,0-2 0 0,0-7 0 0,0 8 0 0,0-8 0 16,0 6 0-16,0-6 0 0,0 3 0 0,0-3 0 16,0 0 0-16,0 0 0 0,0 0 0 0,0 0 0 15,0 0 0-15,0 0 0 0,0 0 0 0,0 0 0 16,0 0 0-16,0 0 0 0,0 0 0 0,0 0 0 16,0 0 1-16,0 0 0 0,0 0 0 0,0 0 0 15,0 0 0-15,0 0 1 0,0 0-1 0,0 0 0 16,0 0 1-16,0 0 0 0,0 0 1 0,0 0-1 15,0 0 0-15,0 0 0 0,0 0 1 0,0 0-1 0,0 0 1 16,0 0-1-16,0 0 1 0,0 0-1 0,0 0 0 16,0 0-1-16,0 0 2 0,0 0-2 15,0 0 1-15,0 0-1 0,0 0 0 0,0 0 0 16,0 0 0-16,0 0 0 0,0 0 1 0,0 0-1 16,0 2 0-16,0-2-1 0,0 0 1 0,0 0 0 0,0 3 0 15,0-3-1-15,0 2 1 0,0-2 0 0,0 0 1 0,0 0-2 16,0 0 1-16,0 0 0 0,0 0 0 0,0 0-1 15,0 0 1-15,0 0-1 0,0 0 1 0,0 0-1 16,0 0 1-16,0 0 0 0,0 0 1 0,0 0-2 16,0 0 1-16,0 0 0 0,0 0 0 0,0 0-1 0,0 0 1 15,0 0 0-15,0 0 0 0,0 0 0 0,0 0 1 16,0 0-1-16,0 0 0 0,0 0 0 0,0 0 0 16,0 0 0-16,0 0 0 0,0 0 0 0,0 0 1 15,0 0-1-15,0 3 0 0,0-3-1 0,0 4 1 16,0-4 0-16,0 0 0 0,0 0 0 0,0 0 0 0,0 0 1 15,0 0-1-15,0 0 0 0,0 0 0 0,0 0 0 16,0 0 1-16,0 0-1 0,0 0 0 16,0 0 1-16,0 0 0 0,0 0-1 0,0 0 1 0,0 0 0 15,0 0 1-15,0 0-2 0,0 2 1 0,0-2-1 16,0 3 1-16,0-3 0 0,0 4-1 0,0-4 0 16,-2 8 1-16,2-8-1 0,-2 11 0 0,-4-3 0 15,3 1 2-15,-1 1-2 0,2 1 0 0,-2 8 0 16,1-2 0-16,1 0 0 0,-2 1 0 0,2 4 1 15,0 2-1-15,2 1 0 0,0-1 0 0,2 10 0 16,0 1 1-16,2 0-1 0,1-1 0 0,-1-3 1 16,2 1-1-16,-1-1 0 0,1-2 0 0,-1 2 0 0,1 2 0 15,0 2 0-15,-1-1 0 0,3 1 1 0,-3-2-1 16,1 0-1-16,3 0 1 0,-1-7-1 0,1-2 1 16,-3 2-1-16,1-2 1 0,-1-8-1 0,-1-1 0 0,1-1 0 15,1-2 0-15,-7-12 0 0,6 11 0 0,-6-11 0 16,7 10 0-16,-7-10 0 0,6 7 0 15,-6-7 0-15,2 3 0 0,-2-3 0 0,7 4 0 0,-7-4 0 16,10 1 0-16,-5-1 0 0,3-1 0 0,-1-3 0 16,0-1 0-16,8-9 0 0,-2-1 0 0,-5-4 0 15,-1 0 1-15,-1-7-1 0,-1 0 0 0,-1 0 1 16,-2-2 0-16,-2 6-1 0,0-1 0 0,-2 1 2 16,-2 1 0-16,3 0-2 0,1 0 0 0,-4 0 2 0,2 1 0 15,2 9-2-15,-4 1 0 0,2 0 3 0,1-1 0 16,-1 4-3-16,0 0 0 0,2 7 3 0,-2-10 1 15,2 10-4-15,0-7 0 0,0 7 2 0,0-7 0 16,0 7-2-16,0-3 0 0,0 3 2 0,0-4 1 0,0 4-3 16,0 0 0-16,0 0 1 0,2 5 1 0,9 20-2 15,-5 1 0-15,3 1 0 0,0 1 0 0,1 5 0 16,1-2 0-16,2 0 0 0,0 0 0 0,-2-5 0 16,2 0 0-16,0-2-1 0,0 1 0 0,-4-11 1 15,-1-2 0-15,3 0-6 0,-3-2 2 0,-8-10 4 16,11 7 0-16,-11-7-9 0,11 7 1 0,-11-7 8 15,13 3 0-15,-13-3-6 0,7 2 2 0,6-4 4 16,-1-3 0-16,-1-3-3 0,2-5 2 0,0-14 1 16,0-3 0-16,-6 1-1 0,-1-6 1 0,-4 8 0 15,-2-1 0-15,0 2 0 0,-4 2 1 0,0 1-1 16,3 1 0-16,-5-1 3 0,2 1-1 0,2 4-2 16,0 1 0-16,-1 0 4 0,1 3 1 0,2 7-5 0,0 0 0 15,-4 0 5-15,2 0 1 0,2 7-6 0,-3-8 0 0,3 8 8 16,-4-7 0-16,4 7-8 0,-4-5 0 15,4 5 8-15,-2-4 1 0,2 4-9 0,0-3 0 0,0 3 6 16,0 0 2-16,0 0-8 0,0 0 0 0,0 0 6 16,0 5 1-16,6 10-7 0,1 3 0 0,-1-1 4 15,-1-1 2-15,1 4-6 0,3-1 0 0,1 0 3 0,3 0 0 16,-6-5-3-16,1 0 0 0,-1 0 1 0,2-2 2 16,-9-12-3-16,2 7 0 0,-2-7 1 0,4 7 0 15,-4-7-1-15,7 7 0 0,-7-7 0 0,8 5 1 16,-8-5-1-16,11 4 0 0,-11-4 0 0,13 1 0 0,-2-2 0 15,-3-1 0-15,3-3 0 0,-4-1 1 16,1 1-1-16,1 0 0 0,-3 0 0 0,1 0 0 16,-7 5 0-16,8-11 0 0,-8 11 0 0,7-10 0 15,-7 10 0-15,9-7 0 0,-9 7-1 0,4-7 1 16,-4 7 0-16,4-7 0 0,-4 7-2 0,5-7 1 0,-5 7 1 16,2-7 0-16,-2 7-4 0,4-10 1 0,-4 10 3 15,0-10 0-15,0 10-6 0,0-11 2 0,0 11 4 16,-4-10 0-16,4 10-5 0,-2-11 2 0,2 11 3 15,-5-7 0-15,5 7-2 0,-4-6 0 0,4 6 2 16,-4-4 0-16,4 4-2 0,0-3 1 0,0 3 1 16,0-4 0-16,0 4-1 0,-5-2 1 0,5 2 0 0,-4 0 0 15,4 0-1-15,-4 6 1 0,-1 7 0 0,1 3 0 16,2 1 0-16,4 2 0 0,2 9 0 0,0 0 0 16,1-1-1-16,1 3 1 0,1 3 0 0,2 0 0 15,3-1-2-15,1 0 1 0,-4-10 1 0,0 1 0 0,4-3-4 16,-5-1 2-16,3-3 2 0,-2 0 0 0,3-3-3 15,1 0 0-15,-13-13 3 0,11 10 0 16,-11-10-2-16,11 10 1 0,-11-10 1 0,11 9 0 16,-3-6-1-16,-1-1 0 0,4 0 1 0,-3-2 0 0,3-2-1 15,-4-1 1-15,12-8 0 0,-2-1 0 0,-2-2 0 16,-2-1 0-16,2-8 0 0,-4-1 0 0,-4-2 0 16,1-3 1-16,-7-4-1 0,3 3 0 0,-2-1 2 0,-2 0 0 15,2 14-2-15,0-1 0 0,0 1 4 0,0 2-1 16,-2 15-3-16,0-11 0 0,0 11 4 0,0-10 1 15,0 10-5-15,0-7 0 0,0 7 4 0,0-7 1 16,0 7-5-16,0-4 0 0,0 4 3 0,0-3 2 16,0 3-5-16,3 0 0 0,-3 0 2 0,4 5 0 0,5 7-2 15,-1 0 0-15,-1 2 1 0,2 0 0 0,-7-5-1 16,4-1 0-16,0 1 0 0,-1 0 2 0,-5-9-2 16,8 10 0-16,-8-10 0 0,5 9 0 0,-5-9 0 15,6 3 0-15,-6-3 0 0,2 4 0 0,-2-4 0 16,11 1 0-16,-11-1 0 0,13-8 0 0,-2-3 0 15,-2-1 0-15,1 0 0 0,-7 0 0 0,-3 12 0 16,4-12 0-16,-4 12 0 0,4-10 0 0,-4 10 0 16,4-7 0-16,-4 7 0 0,3-7 0 0,-3 7 0 15,0 0 0-15,0 0 0 0,0 0 0 0,11 12 0 16,-1 5 0-16,1 9 0 0,0 5 0 0,2 9 0 16,-5-2 0-16,-3-3-2 0,1-1 2 0,-2-16 0 15,-1 1 0-15,3-2-1 0,1-1 0 0,-3-8 1 0,0 1 0 16,0 0-4-16,1-1 0 0,-3-1 4 0,2 0 0 0,-1 0-5 15,1-2 0-15,-4-5 5 0,6 7 0 0,-6-7-4 16,2 7 0-16,-2-7 4 0,3 3 0 0,-3-3-1 16,4 0 0-16,-4 0 1 0,9-1 0 0,-9 1 0 15,6-9 0-15,7-15 0 0,-7 0 0 0,-3-4 0 16,-3-1 1-16,-2-4-1 0,-1 1 0 0,-1 1 1 0,-5 2 2 16,-1-1-3-16,1-1 0 0,0 2 2 0,-4-1 1 15,3 6-3-15,-1 0 0 0,0 2 4 0,0-1 0 16,7 16-4-16,0-2 0 0,1 3 4 0,-1-1-1 15,4 7-3-15,-4-9 0 0,4 9 3 0,-4-7 1 16,4 7-4-16,-3-3 0 0,3 3 2 0,-4-4 1 16,4 4-3-16,-4 0 0 0,4 0 2 0,-3 9 1 0,3 12-3 15,0-1 0-15,0 1 1 0,3 0 1 16,3 1-2-16,3-1 0 0,-1 0 0 0,3-2 1 0,-2-5-1 16,0 0 0-16,3-4 0 0,-1 0 0 0,-11-10 0 15,11 7 0-15,-11-7 0 0,11 7 0 0,6-2 0 16,-2 1 0-16,2-1 0 0,1-2 0 0,1 4 0 15,0 0 0-15,-1 2 0 0,1 1 0 0,-4-1 0 16,0 1 0-16,-2 2 0 0,0 2 0 0,-4 2 0 16,0 1 0-16,1 0 0 0,-5 2 0 0,3 2 0 15,-3 0 0-15,-1 0 0 0,2-1 0 0,-6-11 0 16,1 0 0-16,1-1 0 0,0 1 0 0,-2-9 0 16,0 10 0-16,0-10 0 0,0 11 0 0,0-11 0 0,0 7 0 15,0-7 0-15,0 5 0 0,0-5 0 0,0 0 0 16,0 0 0-16,0 0 0 0,6-7 0 0,-3-5 0 0,1-9 0 15,-4-5 0-15,4-47 0 0,-4 18 0 0,-2 5 0 16,0 3 0-16,2 28 0 0,0-5 0 0,0-2 1 16,2 0 0-16,0 2-1 0,0-2 0 15,0 2 3-15,0 1-1 0,-2 14-2 0,0 1 0 0,0-1 2 16,0 0 0-16,0 9-2 0,0-10 0 0,0 10 3 16,0-9-1-16,0 9-2 0,0-3 0 0,0 3 1 15,0-2 0-15,0 2-1 0,9 4 0 0,-2 6 1 0,4 6 0 16,19 39-1-16,-7-10 0 0,-1-2 0 15,-7-1 2-15,-8-23-2 0,3 3 0 0,1 1 0 0,2 3 1 16,-2-2-1-16,2-1 0 0,2-3 0 0,2-1 1 16,-6-5-1-16,2 0 0 0,0-2 0 0,2-1 0 15,-8-6 0-15,3 0 0 0,-1-2 1 0,0 1 0 16,-1-1-1-16,-1-1 0 0,3 0 1 0,-5-1 1 0,5-1-2 16,-1-1 0-16,4-1 3 0,-4-1 0 0,8-8-3 15,-2-1 0-15,-4-2 2 0,-2-1 2 0,-1-8-4 16,-3 1 0-16,-3-3 1 0,-2-1 1 0,-2-3-2 15,-5 1 0-15,-1-1 0 0,1-2 0 0</inkml:trace>
  <inkml:trace contextRef="#ctx0" brushRef="#br0" timeOffset="175298.25">17505 17589 1997 0,'4'9'0'0,"-4"-9"0"0,19 23 0 0,-19-23 44 15,15 13 1-15,-15-13 0 0,1 21-1 0,-1-21-2 0,-5 33 1 16,3-16-2-16,2-3 2 0,2 4-26 0,2 1-1 16</inkml:trace>
  <inkml:trace contextRef="#ctx0" brushRef="#br0" timeOffset="175502.86">17084 17766 1727 0,'8'5'14'0,"-8"-5"15"0,7 7 2 0,19 14-1 0,-3-6 0 16,-8-6-11-16,-4-6 0 0</inkml:trace>
  <inkml:trace contextRef="#ctx0" brushRef="#br0" timeOffset="175882.16">18258 17525 1834 0,'15'21'0'0,"4"5"0"15,-4-3 0-15,-6-6-1 0,-4-2 1 0,7 6 0 16,1 2 0-16,5 6 0 0,7 4 0 16,-3 3 0-16,-3 2 0 0,-5 4 10 0,-1 1 1 0,1-1 0 15,-1-2 0-15,1-2 2 0,3 1 1 0,-2 6-1 16,-6 6 2-16,-3 6 43 0,0 5 1 0,-3-8-59 16,1-4 0-16,-2-7 70 0,0-5 1 0,0-3-71 15,-2-4 0-15,-2-3 64 0,0-4 1 0,-2-2-65 16,-1-3 0-16,-3 0 48 0,-1-3 2 0,-2-2-50 0,0-2 0 15,-6-3 32-15,0-2 2 0</inkml:trace>
  <inkml:trace contextRef="#ctx0" brushRef="#br0" timeOffset="176548.32">15335 17382 815 0,'-2'1'0'0,"2"-1"0"0,-2 4 0 0,2-4 119 15,-6 9 0-15,6-9 0 0,-9 8 0 0,9-8-27 16,-4 4 1-16,4-4 0 0,-9 3 1 0,9-3-60 15,-15 2 2-15,15-2-1 0,-19 9 1 0,19-9-18 0,-26 19 0 16,26-19 0-16,-24 20 0 0,24-20-9 0,-18 28 0 16,18-28 0-16,-23 29 0 0,23-29-5 0,-13 30 1 15,8-11-1-15,-3 3 1 0,1 6 3 0,1 2-1 16,-3 6 1-16,5 5 1 0,0 10 4 0,2 4-1 16,2 2 0-16,6 2 1 0,7 1 1 0,2-1 1 0,2 7-1 15,-1 5 2-15,1 7 12 0,2 2 0 0,1-1-28 16,1-3 0-16,-1-5 27 0,3-5 1 0,-5-4-28 15,1-5 0-15,-4-8 25 0,-2-8 0 0,2-3-25 16,-2-5 0-16,6-2 19 0,-1-5 1 0,1-5-20 16,-6-5 0-16,-2-4 9 0,-2-5 0 0,-5-4-9 15</inkml:trace>
  <inkml:trace contextRef="#ctx0" brushRef="#br0" timeOffset="177185.93">18949 16992 1494 0,'6'-5'0'0,"-6"5"0"0,9 0 0 0,-9 0 7 0,4 12 1 16,-4-12-1-16,4 7 0 0,-4-7-8 0,9-3 1 15</inkml:trace>
  <inkml:trace contextRef="#ctx0" brushRef="#br0" timeOffset="177736.43">19425 16402 1771 0,'1'5'0'0,"-1"-5"0"0,12 14 0 0,-12-14 30 0,7 16-1 0,-7-16 0 0,7 29 0 0,-3-10 34 0,2 2 0 16,1 2 0-16,-1 4 0 0,-1 3-28 0,-3 1 1 15,4 2 0-15,1 0 0 0,3 1-18 0,-1 4 0 0,-2 0 0 16,-1-3 1-16,0 3-2 0,-3 0 1 0,1 0 0 16,-2 0 0-16,0-1-1 0,-2-1 1 0,0 0-2 15,2-1 2-15,7-1-1 0,-3-1 1 0,-1 0 0 16,-1-2 0-16,0-1-3 0,-4-4-1 0,0-2 1 16,5-1 1-16,3-4-5 0,1-4 0 0,0-3 0 15,-3-3 2-15,-6-9-6 0,9 9 1 0</inkml:trace>
  <inkml:trace contextRef="#ctx0" brushRef="#br0" timeOffset="178182.18">19903 16516 1847 0,'0'2'0'0,"0"-2"0"0,10 17 0 0,-10-17 36 16,15 30-1-16,-10-9 1 0,-1 1 1 0,-4 6 16 0,-2 1 0 16,2 4 0-16,0 4-1 0,0 4-20 0,0 1-1 15,0 3 1-15,0 0 0 0,0 0-21 0,0 0 2 16,2 0-2-16,2 0 1 0,1-2-5 0,3 2 0 16,3-4 0-16,-4-3-1 0,4-6-1 0,-1-5-1 15,3-4 1-15,-2-4-1 0,-2-5 0 0,1-4 0 0,-3-3 1 16,1-2-1-16,-8-5 2 0,9 4-1 15,-9-4 1-15,5-2 1 0,-5 2-1 0,8-7 1 0,-2-2 0 16,1-6 0-16,2-8 0 0,-5-3 2 0,2 0-1 16,-3-1 1-16,-1-5 5 0,2 0 0 0,-4-5 0 15,2-1 0-15,0 0 3 0,0-3 1 0,-6-1-1 16,-6 0 1-16,-8 1 2 0,-8-1 0 0,5 1 0 16,8 1 1-16,11-3-2 0,8 0 1 0,-4 3-1 15,-6 5 1-15,-5 4-3 0,-8 3 1 0,0 6-1 16,0 3 1-16,3 7-4 0,-1 5 1 0,2 0 0 15,1 2-1-15,5 1-3 0,1 4 1 0,6 0-1 16,-7 0 0-16,7 0-2 0,-6 0 0 0,6 0 0 16,-15 16 1-16,8-4-5 0,0 3-1 0,-1 3 1 0,2 1 0 15,3 2-4-15,1 3 2 0</inkml:trace>
  <inkml:trace contextRef="#ctx0" brushRef="#br0" timeOffset="178581.32">20390 16660 1947 0,'7'10'0'0,"-7"-10"0"0,21 25 0 0,-21-25 26 0,20 19 1 16,-20-19 0-16,17 36 1 0,-12-5-2 0,3 4 1 15,-6 3-1-15,2 2 1 0,-1 3-7 0,1 0 1 0,3-3 1 16,5-4-1-16,3-3-11 0,3-5 0 0,-1-4 0 16,-4-3 2-16,-4-4-2 0,-1-5 0 0,-1-3 0 15,4-6 1-15,1-4 0 0,2-4 0 0,1-4 1 16,0-1-1-16,0-4-1 0,4-4 1 0,-4-1 0 16,-6 0 1-16,-3-5 0 0,-5-4 2 0,-1 1-1 15,-1-3 0-15,-3-3 7 0,0-1-1 0,-5-3 0 16,1 1 1-16,-3-2 5 0,-4 0-1 0,-1 0 1 15,1 2 0-15,-4 1 0 0,0 0 2 0,1 4-1 16,-5 2 1-16,3 5 1 0,-2 3 1 0,-1 5 1 0,1-1-1 16,1 0-5-16,-3 1 1 0,0 4 0 15,0 2-1-15,-1 1-6 0,-1 0 1 0,2-1-1 16,0 1 2-16,2 2-16 0,1 0 0 0</inkml:trace>
  <inkml:trace contextRef="#ctx0" brushRef="#br0" timeOffset="182848.05">22104 12900 1243 0,'2'1'0'16,"-2"-1"0"-16,9 9 0 0,-9-9 27 0,9 9 0 0,-9-9 0 15,15 19 1-15,-15-19 19 0,17 26 0 0,-6-7 0 16,0 1 1-16,1 5-5 0,-1 1 1 16,2 3 0-16,2 4-1 0,3 3-26 0,3 2 1 0,-4 4 0 15,-6 1 0-15,-6 4-3 0,-3-2-1 0,0 5 1 16,2-5-1-16,1-3-7 0,3-3 1 0,-3-1 0 16,-3-5 0-16,-2-3-2 0,-2-10 1 0,2-2 0 15,2-3 1-15,0-8-2 0,2-3 2 0,-4-4-1 16,4 3 1-16,-4-3 1 0,2 4 1 0,-2-4-1 15,0 0 1-15,0 0 5 0,0 0 0 0,0 0 0 0,0 0 1 16,0 0 2-16,0 0 1 0,0 0-1 0,0-6 1 16,1 0-1-16,3-5 1 0,0-4 0 0,-2-6 0 0,1-2-7 15,1 1 2-15,0 1-1 0,1 2 1 0,3 5-5 16,1-1 0-16,1 4 0 0,-3 1 0 16,-3 3-4-16,-1 2 2 0,-3 5 0 0,10-11-1 0,-3 6 0 15,1 0 0-15,-1 3-1 0,1 4 1 0,-1 1-2 16,-1 3 2-16,3 6-2 0,2 5 2 0,0 4-3 15,4 7 2-15,-4-1-2 0,-3 3 2 0,-4-3-2 0,-3 4 2 16,1-1-2-16,0-4 1 0,0 0-1 0,2-5 0 16,-2-4-1-16,-2-2 2 0,-2-4-2 15,-2-6 0-15,4-5 0 0,-6 5 1 0,6-5-1 16,0 4 0-16,0-4 0 0,0 0 1 0,0 0-1 0,0 0 0 16,0 0 0-16,0-4 2 0,0 4-1 0,0-5 0 15,2-2 1-15,2-8-1 0,2-6 2 0,1-5 0 16,-1 5 1-16,-4-1 0 0,-4 2 0 0,-2 3 2 0,4 2 0 15,2-1 0-15,2-1-1 0,-1 1 0 0,1 1 1 16,0-3 0-16,1 1 0 0,3 0 0 0,-1 1 0 16,-1 4 0-16,-1-2-4 0,1 0 2 0,1 2-1 15,3 2 1-15,-3 3-3 0,-1 3 2 0,-6 4-2 16,11-1 2-16,-11 1-3 0,7-6 1 0,-7 6 1 16,8 2-1-16,-8-2-1 0,7 7 2 0,1-2-1 15,5 7 0-15,4 7-1 0,1 2 2 0,-3 0-2 0,-4 2 1 16,-1-1 1-16,-1 1-1 0,-2 1 1 15,-1 2-1-15,0 1 0 0,-3 1 2 0,1-2-2 16,2 0 2-16,1 2-2 0,1-6 2 0,-3 1-2 16,1-1 1-16,-4-3 0 0,-2-1 0 0,3-3 1 0,3-3-1 15,3-3 0-15,2 0-1 0,-3-8 0 0,-4 1 1 16,-4-2-2-16,-4 3 0 0,4-3 0 0,-2-3 1 16,2 3-3-16,6-14 1 0</inkml:trace>
  <inkml:trace contextRef="#ctx0" brushRef="#br0" timeOffset="183282.45">22806 12368 1758 0,'0'2'0'16,"0"-2"0"-16,0 2 0 0,0-2 19 0,0 0 1 0,0 0-1 15,0 5 2-15,0-5 12 0,2 10 1 16,-2-10 0-16,13 26 0 0,-5-1-15 0,-1 4 0 0,1 4 1 16,-1 1 0-16,1 3-14 0,-1 1 1 0,0 0 0 15,1-2 1-15,-3 4-5 0,1 0 1 0,2 3-1 16,1-1 0-16,0 4 0 0,0 3 0 16,3-1-1-16,3 2 1 0,-1 4 0 0,-1 0-1 0,1-1 0 15,-1-2 0-15,-2 2 3 0,2 4 1 0,0-3-1 16,2 0 1-16,0-4 3 0,0-2 1 0,1 4 0 15,3 2 0-15,1 1 5 0,3 2-1 0,-3-3 1 16,1 0-1-16,-1-1 4 0,-1-1 0 0,0-3 0 0,-3-1 1 16,-3-3-1-16,-1 0 1 0,-1 2 0 0,0-2 1 15,0 3 1-15,0 1 1 0,-1-6 1 0,-3-3-1 16,-1-2 2-16,-3-2 0 0,1-1 1 0,-2-2 0 0,-2-2-5 16,-2-2 0-16,0-4 0 0,0-5 1 15,0-4-6-15,1-6 2 0,1-5-1 0,0 1 1 0,0-6-7 16,0 3 1-16,0-3 0 0,0 0 0 0,0 0-5 15,0-2 0-15,0 2-1 0,0-10 1 0,0-2-5 16,-2-7 1-16</inkml:trace>
  <inkml:trace contextRef="#ctx0" brushRef="#br0" timeOffset="184148.03">23296 13600 1557 0,'0'0'0'0,"0"0"0"0,0 0 0 16,0 0 23-16,6 0-1 0,-6 0 0 0,6 0 1 0,-6 0 3 0,1 0 1 0,-1 0 0 15,0 0-1-15,0 0-12 0,0 0 1 0,0 0-1 16,0 0 1-16,0 0-12 0,6 0 0 0,-6 0 1 16,6 0 0-16,-6 0-3 0,3 0 2 0,-3 0-2 0,15 13 1 15,-15-13-1-15,30 27 1 0,-13-8 1 0,-2 2-1 0,-2 3 1 16,2 2 1-16,0 2-1 0,-1 0 1 15,1 1 3-15,0 2 0 0,0 2 0 0,-2 0-1 0,0-2 3 16,0 5 0-16,-3-1 0 0,-1-4 1 0,-2-3 4 0,-3-2-1 16,0-4 1-16,0-4-1 0,-1-4 3 0,1-2 0 15,0-4-1-15,0-1 1 0,-4-7-1 0,3 2 0 16,-3-2 1-16,4 0 0 0,-4 0-2 0,0 0 1 16,0 0 0-16,0-2 0 0,0 2-1 0,2-7 0 15,2 2 1-15,-1-7 0 0,-1-5-3 0,0-2 0 16,0-4 1-16,-2 1 0 0,0-1-1 0,0 1 1 15,0-1-1-15,0 2 2 0,2 1-3 0,1-3 0 0,1 2 0 16,0 2 2-16,0 4-2 0,-3 1 1 16,3 4 1-16,2 4-1 0,-6 6 0 0,9-3 1 0,-9 3-1 15,6-2 0-15,-6 2-1 0,13 0 1 0,-4 0-1 16,2 2 1-16,2 5-3 0,2 1 1 0,-2 3-1 16,-2-1 1-16,1 1-1 0,-3 1 0 0,-2 0 0 15,-1-2 1-15,-2-1-1 0,-1 0 0 0,-1-3 0 16,0 0 0-16,-2-6-3 0,4 10 0 0,-4-10-1 15,-2 10 2-15,2-10-3 0,-4 11 1 0,4-11-1 16,-3 10 1-16,3-10-2 0,0 4 1 0,0-4-1 0,-2 3 0 16,2-3 1-16,0 0-1 0,0 0 0 0,0 0 1 15,0 0-1-15,0-3 2 0,0 3-1 0,2-16 1 0,3-3-2 16,3-7 1-16,-1 0 1 0,-1 2-1 16,-1-4 1-16,3 2 1 0,1 2-1 0,0-2 1 15,1 2-1-15,1-2 2 0,-2 5-1 0,0 0 0 0,-1 2 1 16,-3 2 0-16,3 3 0 0,-1 4 1 0,1 3-2 15,-3 3 1-15,-5 4 0 0,12-1-1 16,-12 1-1-16,13 0-1 0,-4 5 1 0,2 5-1 16,2 7 0-16,2 4 0 0,-2 2 1 0,-4 1-1 0,-1 2 0 15,-2 3 0-15,-1 1-1 0,1-4 2 0,-3 1-2 16,-1 3 2-16,0-6-2 0,0 0 2 0,0-1-2 16,0-2 2-16,0-1-1 0,-2 1 0 0,0-4 0 0,-2-1 0 15,2-4 1-15,0-2-1 0,0-10 0 0,0 9 0 16,0-9 1-16,0 4-1 0,0-4 1 0,0 3-1 15,0-3 1-15,0 4-1 0,0-4-2 0,0 3 1 16</inkml:trace>
  <inkml:trace contextRef="#ctx0" brushRef="#br0" timeOffset="184532.23">24357 13860 1520 0,'5'0'0'0,"-5"0"0"0,9 0 0 0,-9 0 46 15,4 4 1-15,-4-4-1 0,8 3 1 0,-8-3 4 16,13 5 0-16,-13-5 1 0,11 7 0 0,-11-7-6 0,5 2 1 16,-5-2 0-16,8 0 0 0,-8 0-26 0,4 0 2 15,-4 0-1-15,5-2 1 0,-5 2-8 0,8 0 1 16,-8 0 0-16,7-3 0 0,-7 3-7 0,13-4 0 15,-13 4 0-15,13-3 1 0,-13 3-7 0,8-4 2 16,-8 4-2-16,3-3 1 0,-3 3-4 0,4-4 1 0</inkml:trace>
  <inkml:trace contextRef="#ctx0" brushRef="#br0" timeOffset="184732.04">24420 14139 1646 0,'7'3'0'0,"-7"-3"0"0,19 5 0 16,-19-5 19-16,13 0 1 0,-13 0-1 0,11 0 1 15,-11 0 14-15,11 0 1 0</inkml:trace>
  <inkml:trace contextRef="#ctx0" brushRef="#br0" timeOffset="187047.89">25167 13346 1042 0,'2'-2'0'0,"-2"2"0"0,7-1 0 0,-7 1 38 16,8 0 1-16,-8 0 1 0,11-9-1 0,-11 9 11 15,9-12 2-15,-9 12 0 0,13-21-1 0,-13 21-14 0,19-29 0 16,-10 13 0-16,3-1 2 0,1-4-17 0,0-1 2 16,-2-1-2-16,0 1 2 0,0-1-10 0,0 2 1 15,1-3-1-15,-1 2 1 0,0-1-6 0,0 1 1 16,0-1 0-16,0 2 0 0,-1 2-2 0,-1 5 0 16,0 1 0-16,1 0 0 0,-1-2 2 0,0 3 1 0,2 1 0 15,1 1 0-15,-1 0 4 0,0 1 0 0,2 2-1 16,2 0 1-16,2 2 1 0,1-4 0 0,-3 4 0 15,-4 3 1-15,-3 1 0 0,-4-1 1 0,3 2-1 16,4 2 0-16,6 1 0 0,4 1 1 0,-5 1 0 16,-1 2 0-16,-4 3-5 0,-1 0-1 0,-1 3 0 15,0 0 1-15,1 1-3 0,-1 0 1 0,0 2 0 16,-1 1 0-16,-1-1-1 0,1 1 1 0,-1 2-1 16,1-4 0-16,-1 3-2 0,0-1-1 0,1 2 1 15,-2 0 1-15,-5 0-2 0,-1-3 1 0,0 1-1 16,0-1 0-16,0 1 0 0,0-3 1 0,0 1 0 0,0-1 0 15,0 0-2-15,0 0 2 0,-1-2 0 0,1 0 0 0,0-3-2 16,-2-1 0-16,0 3 0 0,0 1 1 0,0 3-3 16,-2 1 1-16,1 0-1 0,-1 1 2 0,0 2-2 15,-1 0 1-15,-3 0-1 0,1-2 1 0,1 2-2 16,0-1 2-16,-1 1-1 0,0 0 1 0,-1-2-2 16,1 0 0-16,-1 2 1 0,-1 0 0 0,-2 0 0 15,0 1-1-15,1-1 0 0,1-2 2 0,0 0-3 0,1 0 1 16,-1 1 1-16,-1-1-1 0,-1 0-2 0,0-1 0 15,0-2 0-15,0 0 2 0,1-1-2 0,1 1 1 16,0 0-1-16,1-2 1 0,5-3 1 16,1-2-1-16,2-7 0 0,-6 10 0 0,6-10 2 0,-4 11-1 15,4-11 1-15,-7 8-1 0,7-8-1 0,-7 5 1 16,7-5 1-16,-6 4-1 0,6-4-1 0,0 3 2 16,0-3-2-16,-4 4 1 0,4-4 0 0,-2 0 0 15,2 0 0-15,0 0 1 0,0 0-2 0,2-5 0 0,-2 5 1 16,15-6 0-16,0 0-1 0,2-3 2 0,1-1-2 15,1-1 1-15,0 4 2 0,-1-1-1 0,-1-1 1 16,-4 2-1-16,0 2 2 0,-2 1-1 0,1 1 1 16,1-1 0-16,3 3 0 0,3-5 2 0,0 5 0 15,-3 1 0-15,1 0-1 0,0 0 0 0,0 1 0 16,-2 1 1-16,-2 2-1 0,-2-4-1 0,0 1 1 16,-2 1 0-16,1 0 1 0,-1 0 0 0,0-2-1 0,-1 0 2 15,-8 0-1-15,11 0 1 0,-11 0-1 0,7 0 1 16,-7 0-1-16,8 0 1 0,-8 0 0 0,4 0 0 15,-4 0-2-15,3 0-1 0,-3 0 1 16,4 0 0-16,-4 0-2 0,-2-2 2 0,2 2-1 0,-4-5 1 16,4 5-5-16,-3-12 1 0</inkml:trace>
  <inkml:trace contextRef="#ctx0" brushRef="#br0" timeOffset="187819.87">26168 12953 1306 0,'-2'0'0'0,"2"0"0"16,-4 4 0-16,4-4 17 0,-2 7-1 0,2-7 1 15,0 7 1-15,0-7-3 0,0 6-1 0,0-6 1 0,0 7 0 16,0-7 22-16,0 7 1 0,0-7-1 0,0 12 1 16,0-12-11-16,-4 19 0 0,4-19 0 0,-3 21 1 0,3-21-9 15,-4 23 0-15,4-6 0 0,-2 0 1 0,2 2-4 16,0 0 0-16,0 4-1 0,2-2 2 0,2 3-3 16,1 2-1-16,1 0 1 0,-2 2-1 0,-1 1-2 15,1 4 0-15,0 1 1 0,0 1 0 0,-1 0-5 0,1 1 1 16,0 0-2-16,3-6 2 0,3 1-1 0,-1-2 1 15,0 1-1-15,0-8 0 0,-1-1-2 0,-1-4-1 16,3-3 1-16,1-2-1 0,2 0 0 0,2-1-1 16,0-4 0-16,-2 0 1 0,-2-2 0 0,-2-2 2 15,4-1-2-15,2 0 2 0,2-1 1 0,2-1 1 16,-1-1-1-16,-1-1 1 0,0-1 0 0,0-3 1 16,-1-1 0-16,-1-1 0 0,-2-3 0 0,0 1 0 15,0-2 0-15,-1-2 1 0,-1 0-1 0,0 0 0 0,-2 0 0 16,1-5 1-16,-3 0-2 0,-1 0 0 0,-1 2 0 15,1-5 0-15,-3-3-2 0,-1 1 2 0,0-2-1 16,-2 0 1-16,-2-1-2 0,-3-5 2 0,-1 1-1 16,-1 2 1-16,-1-1-1 0,-1 1 1 0,-2 1-1 15,0 2 1-15,-2-5 2 0,-2 0 0 0,0 0 1 16,0 0 0-16,0 0 0 0,2 1 0 0,0 6 0 16,-4 1 2-16,-2 4-3 0,-1 4 1 0,1 1 0 15,4 5 1-15,2-3-1 0,2 5 1 0,0 2 0 0,-2 0 1 16,0 1-3-16,0 4 1 0,-2 2 0 0,-2 0 1 15,-1 1-1-15,-3 3 1 0,2 2-1 0,3 1 2 16,1 0-4-16,2 3 1 0,0 3 0 0,0 1 0 16,1-1-2-16,3 3 0 0,2 1 0 0,-1-2 1 15,-1 0-5-15,0 1 0 0,1 1 1 16,4 1-1-16,4 3-4 0,0-1 2 0</inkml:trace>
  <inkml:trace contextRef="#ctx0" brushRef="#br0" timeOffset="188948.41">27114 13173 1569 0,'0'0'0'0,"0"0"0"0,-2 0 0 0,2 0 29 16,-2 0 0-16,2 0-1 0,-3 0 1 0,3 0 10 15,-8 0 0-15,8 0 1 0,-15 9 0 0,15-9-15 16,-31 17 0-16,31-17-1 0,-32 26 1 0,32-26-17 15,-22 26 1-15,22-26 0 0,-19 35 0 0,12-15-7 16,3 3 1-16,0-1 0 0,-1 2 0 0,-3 1-1 16,1 4 0-16,-1 2 1 0,3 0-1 0,1 2-1 0,-2-3 1 15,3 1-1-15,3-3 2 0,3-2-1 16,5-1 1-16,1-4-1 0,2-3 2 0,0-3-1 16,-1-1 2-16,1-4-1 0,2-1 1 0,2-6 4 0,0-1 0 15,0-2 0-15,0-3 1 0,-1 1 0 0,1-5 0 16,0 2 0-16,0-7 1 0,0-2 2 0,0-2 0 15,-2-3 0-15,0 0 1 0,0-1 1 0,0-3-1 0,0 1 1 16,-2-1 0-16,-1 1 0 0,-1 1 0 0,-2-2-1 16,-3 1 1-16,0-4 1 0,0 2-1 0,-1 3 1 15,1 5 1-15,-2 1-3 0,0 4 2 0,0 4-1 16,0-3 0-16,-1 3-3 0,-1 4 0 0,0 3 0 16,0-9 1-16,0 9-4 0,0-10 1 0,0 10-1 15,0-9 1-15,0 9-1 0,0-4 0 0,0 4 0 0,0-1 1 16,0 1-3-16,4-5 0 0,-4 5 1 15,4-2 0-15,-4 2 1 0,2 3 0 0,-2-3 0 16,0 5 0-16,0 2 0 0,0 4 0 0,2 4 0 16,1 6 0-16,1 3 0 0,0 4 0 0,1-4 0 15,3 2 1-15,1 0-1 0,0 2 0 0,3-2 0 16,1 0 0-16,3 1-1 0,3 1 0 0,0 2-1 0,-2 1 1 16,-3 5-1-16,1 2 1 0,2 4-1 0,0-1 0 15,0 8-1-15,-1 3 1 0,1-1-2 0,0 1 2 0,-2 0-5 16,-2-1 2-16,-2 0-2 0,-2 3 1 0,-1 1-3 15,-3 1 1-15,1-4-1 0,1-4 2 0,5-1-2 16,-1-2 0-16,-2-2 0 0,-1-1 0 0,-3-4-2 16,-3-5 2-16,0-2-1 0,-2 0 1 0,0-3-1 0,-2-2 0 15,0-6 0-15,0-1 1 0,0-5-1 0,1-2 1 16,-1-6 0-16,0-3 0 0,2-3 0 0,0 2 0 16,0-2 0-16,-6 0 0 0,6 0 0 0,-9 0 0 15,0-4 0-15,-4-1 1 0,-4-5 0 0,-2-4 0 16,2-2 0-16,3-3 0 0,-1-3 2 0,-2-2-1 0,2-4 0 15,2-2 2-15,4-4-2 0,-1-3 0 0,3 1 0 16,1-4 2-16,1 1-2 0,-1-5 1 16,0-1 0-16,1 2 0 0,-1-4-1 0,1 1 2 0,5 1-1 15,5 1 0-15,8 3 1 0,2 1-1 16,0 5 0-16,-2 1 1 0,-4 1-1 0,-1 2 0 0,1 3 1 16,4 2 0-16,2 2 1 0,0 1-1 0,0 4 1 15,0 4 0-15,0 3-1 0,0 1 0 0,-2 4 0 16,0 2 0-16,-2 2-1 0,-2 1 1 0,1 0-1 0,-1 2 1 15,2-3-2-15,0 1 1 0,-1 2-1 16,-1 0 2-16,2 0-2 0,0 0 0 0,-3 0 1 0,-3 0-1 16,-5 0-2-16,6 0 1 0,-6 0-1 0,4 0 1 15,-4 0-1-15,0 5 0 0,0-5 0 0,-6 7 0 16,6-7-1-16,-9 7 0 0</inkml:trace>
  <inkml:trace contextRef="#ctx0" brushRef="#br0" timeOffset="189634.6">25624 14436 941 0,'-8'7'0'0,"8"-7"0"15,-11 12 0-15,11-12 35 0,-6 2 1 0,6-2-1 16,-5 0 0-16,5 0 23 0,-11 0-1 0,11 0 0 16,-10 0 1-16,10 0-29 0,-3 0-1 0,3 0 0 0,-4 0 0 15,4 0-9-15,-4 0 1 0,4 0 0 16,-4 0 0-16,4 0-4 0,-3-3 0 0,3 3-1 16,0-4 1-16,0 4-2 0,0-5 0 0,0 5 0 0,7-9 0 15,-7 9 2-15,22-17 1 0,-22 17 0 0,34-26 0 0,-14 14 4 16,3 0 1-16,-1 0 1 0,2 0-1 0,1 1 4 15,1 3 1-15,2 1 0 0,2 1 0 0,1 1 0 16,3-2 0-16,1 0 0 0,1 1 1 0,1-1-1 16,2 1 1-16,2-2-1 0,0 1 1 0,2 2-8 0,0-1 0 15,3 1 0-15,-1-2 0 0,0 0-3 0,-1 0 1 16,1 1-1-16,0-1 1 0,0 0-5 0,-1 0 2 16,1 0 0-16,-2 0-1 0,-2 2-4 0,-2 1 2 15,2 1-1-15,0-2 0 0,2-1-1 0,0 3 0 16,-4 1 0-16,-4-1 0 0,-3-1-2 0,-2 1 0 15,-2-1 0-15,-2 1 1 0,-4 3 4 0,0-2 2 16,-1 0 0-16,-4 1-1 0,-2-1 3 0,-2 0 1 16,-2 2 0-16,-4 0 0 0,-7 0 0 0,10-1 1 15,-10 1-1-15,5 0 1 0,-5 0-3 0,4 0-1 16,-4 0 1-16,2 0 0 0,-2 0-3 0,0 0 1 0,0 0-1 16,-4-4 1-16,4 4-7 0,-13 0 1 0,-2-2 0 15,-5 1 1-15,-7 1-5 0,-4 0 0 0,-1-4 1 16,0 2-1-16,3-4-3 0,3-1 0 0</inkml:trace>
  <inkml:trace contextRef="#ctx0" brushRef="#br0" timeOffset="191198.44">26287 15049 1243 0,'2'-2'0'16,"-2"2"0"-16,4-3 0 0,-4 3 49 0,5-5 2 0,-5 5-2 16,13-16 2-16,-13 16 27 0,21-31 2 15,-14 14 0-15,-3-1-1 0,-4 3-18 0,-4-1-1 16,0 1 1-16,1-3 0 0,-1 3-31 0,-2-1 0 16,1 0 1-16,-1 1 0 0,-1 1-13 0,-1 2 1 0,3 0 0 15,-1 0 0-15,-1 0-4 0,1-1-1 0,2 3 1 16,-1 3-1-16,-3 2 0 0,1 2-1 0,-1-3 1 15,1 1-1-15,-1 2 1 0,1 1 0 0,0 2 1 16,-3 0 0-16,1 0-2 0,0 0 2 0,-3 2-1 16,1 3 1-16,0 2-2 0,0 1 2 0,0 3-1 0,-1 4 1 15,1 3-3-15,2 1 1 0,2 3-1 16,1 2 2-16,2 2-5 0,2 2-1 0,1 3 1 16,-1 4 0-16,2 5-3 0,2-4 0 0,1 7-1 15,1 1 1-15,-2-1-3 0,0 2 1 0,1-2-1 0,3-1 0 16,1-6-2-16,-1 0 2 0,1-3-1 0,1-3 0 15,1-6-2-15,2-2 1 0,-1-4-1 0,-3-5 1 0,-1-4-1 16,-1-4 2-16,-5-5-2 0,6 6 1 0,-6-6-1 16,7 0 0-16,-7 0 0 0,12-7 1 0,-3 0-1 15,0-2 0-15,1-5 0 0,-1-3 1 0,2-4-1 16,0-3 0-16,-1 0 0 0,-1-2 1 0,0 0 0 0,1 0 0 16,-3 0 0-16,-1-2 1 0,-1-1 0 0,1-1 0 15,-1 1 0-15,1 5 1 0,-2 1 0 0,-3 2 1 16,3 2 1-16,2 4-1 0,-2 3 0 0,-1 3 0 15,-3 9 1-15,4-9-1 0,-4 9 0 16,4 0 0-16,-4 0 1 0,2 0-1 0,-2 0-2 0,0 0 2 16,0 0-1-16,1 7 0 0,3 4 0 0,0 2 0 15,-2 7-1-15,0 2 2 0,-1 6-2 0,1 5 1 16,2-2 1-16,0-2-1 0,0 1 0 0,-1-1 2 16,1 0-2-16,0 4 2 0,-2 0-1 0,-1 0 2 0,3 0-2 15,2-2 2-15,3 0-1 0,0 0 2 0,-1-1-1 16,-3-3 1-16,1-1-1 0,-2-3 1 0,-1-1 0 15,1 1 1-15,0-2-2 0,-2-1 2 0,2 1 0 16,1-2 0-16,1-3 0 0,-1-2 0 0,1-4-1 16,-2-3 1-16,-4-7 0 0,3 5 1 0,-3-5-1 15,4 0 1-15,-4 0-5 0,4 0 1 0,-4 0-1 16,4-8 2-16,-3-3-6 0,1-1 0 0</inkml:trace>
  <inkml:trace contextRef="#ctx0" brushRef="#br0" timeOffset="191916.15">26697 15167 1067 0,'-2'24'0'16,"2"5"0"-16,2-6 0 0,3-4 24 0,1-5 2 0,-2 3 0 15,-2 4 0-15,-1 3 15 0,1 5 2 0,0-1 0 16,-2-5-1-16,-2-4-10 0,0-4 0 0,1-3 0 15,1-3 0-15,0-9-6 0,5 3 0 16,-5-3 0-16,2-1-1 0,-2 1 1 0,0 0 1 0,0 0 0 16,4-7 0-16,1 0-1 0,1-2 1 0,0-5-1 15,-1-3 1-15,1-4 5 0,1-3 2 0,3 2-2 16,-1 1 2-16,0 3-1 0,0 1-1 0,1 2 1 16,-3-1-1-16,1 2-2 0,-1 4 1 0,2 1-1 0,3 0 0 15,-3 4-8-15,0 0-1 0,1 3 0 0,1 1 1 16,0-1-9-16,0 0 1 0,2 2-1 15,2 2 2-15,2 3-8 0,0 2 1 0,-4 0 0 0,-2-2 1 0,0 2-3 16,-2 2-1-16,-1 1 1 0,-3 0 0 0,-1 3-3 16,0 0 1-16,-2 1 0 0,0 0 0 0,-1-2-3 15,-1 2 2-15,-1 3-1 0,-1 2 0 0,0 2-1 16,-4 3 0-16,1-1 1 0,-1-2-1 0,-1-2-1 16,-1 0 0-16,1-2 0 0,-1 0 1 0,-1-1-1 0,-2-1 1 15,1 3-1-15,3-6 1 0,0-2 0 16,-1-3 0-16,-1 2 0 0,-2-2 1 0,-1-2 1 0,1 0 0 15,2 0 1-15,1-1-1 0,8-4 3 0,-9 5-1 16,9-5 1-16,-5 3 1 0,5-3-1 0,-8 2 2 16,8-2-1-16,-7-2 1 0,7 2 1 0,-12-3 0 15,12 3 0-15,-11-5 1 0,11 5 0 0,-11-9 0 16,11 9 0-16,-6-10 1 0,6 10-4 0,-1-11 1 16,1 11-1-16,-2-8 0 0,2 8-2 0,0-11 1 0,0 11-1 15,5-10 1-15,1 5-3 0,1-4 0 0,1 0 1 16,-1-1-1-16,1 1-2 0,-1 1 0 0,3-1 1 15,1-3 0-15,2 0-2 0,2 0 0 0,-4 1 0 16,-2 5 1-16,-1-5-3 0,-3 2 1 0,1-1-1 16,-1 0 1-16,1-1-7 0,0-1 2 0</inkml:trace>
  <inkml:trace contextRef="#ctx0" brushRef="#br0" timeOffset="192219.47">26451 14997 1670 0,'2'0'0'0,"-2"0"0"0,15-2 0 0,-15 2 5 15,16-1 1-15,-16 1-1 0,28-6 1 0,-28 6-1 0,36-13 2 16,-16 4-1-16,1 0 0 0,1 1 3 0,4-3 2 16,0 1-1-16,-1-1 0 0,-3-1-7 0,0 0 2 15,2 0-1-15,-3 2 1 0,-2 1 1 0,-1-1 2 16,3-2 0-16,-1-2 0 0,3 0 1 0,1 0 1 0,-2 0-1 16,-3 0 1-16,-2 2-8 0,-3 2 2 0</inkml:trace>
  <inkml:trace contextRef="#ctx0" brushRef="#br0" timeOffset="192997.95">27271 15042 1407 0,'-4'7'0'0,"4"-7"0"0,-7 19 0 0,7-19 10 16,-8 17 1-16,8-17 0 0,-2 30 0 16,-2-8 3-16,1 4 1 0,-3 2-2 0,-1 1 2 0,-1 2-8 15,-1 2 2-15,0-2 0 0,1-5 0 0,6 0-9 16,2 0 0-16,0-1 0 0,-2-5 2 0,4-1-5 15,0-3 2-15,2 0 0 0,2-8 0 0,1-3-8 0,0-1 0 16,-7-4 0-16,8 3 0 0,-8-3-7 0,7 0 1 16,-7 0-1-16,8-1 1 0,-8 1 1 0,7-4-1 15,-7 4 1-15,13-9-1 0,-2 3 9 0,2-3 2 16,1-3-1-16,-3-4 1 0,-2-1 4 0,0-6 0 16,1 3 0-16,-1 1 1 0,0 3 9 0,-1 0 1 15,-1 3-1-15,1-6 2 0,-1 1 18 0,-1 1 0 0,1 0 1 16,1 3 0-16,-1 3 10 0,1 4 2 15,-8 7-1-15,11-10 0 0,-11 10-1 0,11-5-1 0,-11 5 0 16,11-4 1-16,-11 4-3 0,11-3 0 0,-3 3 0 16,3 2 0-16,2 1-4 0,4 2 1 0,1 4 0 15,-1 1-1-15,0 4-1 0,1 4 1 0,1-1-2 16,-2 0 2-16,-2 2-8 0,0 0 0 0,-2 5-1 16,0 2 2-16,-2 6-8 0,-2 2 0 0,2 6 1 15,1 2-1-15,1 2-5 0,0 3 2 0,0 0-2 0,0 3 2 16,-4 0-6-16,2 1 0 0,-1-1 0 0,-3 0 1 15,-1 0-6-15,-1 2 2 0,-1-5-1 0,-2-4 0 16,-2-3-3-16,-4-2-1 0,0-4 0 16,1 1 1-16,-1-4-3 0,-2 0 1 0,1-1 1 0,1-4-1 15,2-4-1-15,-2-3 0 0,1-5 0 0,-1-3 0 16,0-5-1-16,2-2-1 0,2-4 1 0,-5 3 0 16,-3-1 0-16,-1-2 0 0,-2-3 0 0,-2-4 0 0,-2-7 0 15,0-3 1-15,0-4 0 0,0-2 0 0,0-4 0 16,0-5 1-16,4-2-1 0,2-6 1 0,3-2 3 15,1-2 2-15,-1-3-2 0,2 0 2 0,3 0 3 0,-1-3 0 16,0 5 0-16,2 4 0 0,4 4 1 0,1 4 0 16,4 4 0-16,1 1 0 0,-1 4 0 0,0 2 1 15,3 1-1-15,2 0 1 0,3 0-3 0,0 2 1 16,-2-2 0-16,2 2 0 0,1 2-4 0,1 2 2 16,-2 1 0-16,1 0 0 0,3 0-3 0,1 2 2 0,1 2-2 15,-5-4 2-15,1 0-5 0,-2 0 1 0,-3 2 0 16,1-4 1-16,0 1-3 0,-2-1 0 0</inkml:trace>
  <inkml:trace contextRef="#ctx0" brushRef="#br0" timeOffset="193531.87">28299 13701 2198 0,'10'3'0'0,"-10"-3"0"0,14 9 0 0,-14-9 3 0,-1 5 2 0,1-5-2 0,0 7 2 0,0-7 6 0,0 14 1 0,0-14-1 16,0 3 2-16,0-3 8 0,0 4 1 0,0-4 0 0,0 5 0 15,0-5-12-15,0 2 2 0,0-2-1 0,0 1 0 16,0-1-3-16,0 0 1 0</inkml:trace>
  <inkml:trace contextRef="#ctx0" brushRef="#br0" timeOffset="193999.28">29024 13422 1306 0,'6'9'0'0,"-6"-9"0"16,11 22 0-16,-11-22 18 0,-2 12 1 0,2-12-1 15,2 18 1-15,-2-18-2 0,5 29 1 0,-5-29-2 16,2 30 2-16,-2-30 62 0,-2 31 1 0,4-14-1 15,2 0 0-15,-2 2-28 0,0 2 1 0,0 0-2 16,-1-2 2-16,-1 0-6 0,-1-2 0 0,1 2 0 0,1 0 1 16,3 0-6-16,0 0 2 0,-2 2-1 0,0 0 0 0,-1 2-11 15,1-1 0-15,2-1 1 0,2-2-1 0,3-2-8 16,2 0 0-16,-2 1-1 0,-1-3 1 0,-2-1-5 16,-1 0 0-16,1-2 0 0,-3-3 0 0,3-1-6 15,1-1 1-15,1-1-1 0,-4-3 2 0,-4-3-11 16,7 7 2-16</inkml:trace>
  <inkml:trace contextRef="#ctx0" brushRef="#br0" timeOffset="194449.47">29419 13495 1771 0,'2'5'0'0,"-2"-5"0"16,2 12 0-16,-2-12 22 0,-6 12-1 0,6-12 0 16,0 30 2-16,4-6 15 0,2 2 0 0,-1 3 0 15,-1 2 0-15,-2-3-15 0,-2 3-1 0,0 4 1 16,2 1 0-16,3 2-15 0,3 0 1 0,-1 4-1 16,-1-7 1-16,1-3-2 0,2-2-1 0,1-4 1 15,-5 0 0-15,1-7-1 0,-4-2 0 0,1-3 1 16,3-4 0-16,2-3-3 0,-3-2 2 0,-5-5-1 0,11 4 1 15,-3-6 1-15,1 0 0 0,0-3-1 16,1-2 1-16,-3-3 1 0,1-2 1 0,-1-4 0 0,1-3 0 16,1-3 1-16,2-1 0 0,-2-4 0 15,-3 1 0-15,-2 1 1 0,-4 1 1 0,-2-2-1 0,-2-1 0 16,0 1 0-16,-1-2 2 0,-3 0-1 0,1 0 0 16,-2 3 1-16,-3-1-1 0,1 1 0 0,-2 3 2 0,0 3-2 15,0 2 2-15,-2-1-1 0,-2 1 1 0,1 3-2 16,-1 2 1-16,0 2 1 0,0 3-1 0,2 1 2 15,2 0 0-15,2 2-1 0,2 4 2 0,0 2-4 16,-1 1 2-16,1 2-1 0,1 1 1 0,-3 2-4 16,0 3 1-16,-2 1-1 0,2 2 1 0,3 3-6 0,1 2-1 15,-1 2 1-15,1-6 0 0,1 3-5 0,1-3 1 16</inkml:trace>
  <inkml:trace contextRef="#ctx0" brushRef="#br0" timeOffset="194882.37">29706 13632 1733 0,'4'5'0'0,"-4"-5"0"16,11 17 0-16,-11-17 19 0,5 23 0 0,1-6 1 15,2 2-1-15,1 3 11 0,2 6 0 0,-2 2 0 16,-1-4 2-16,-1 1-14 0,-1 1 0 0,3 0 0 0,4-6 0 16,2-3-15-16,2-2 0 0,2-3 1 0,1-2-1 15,-1-3-1-15,-1-6 1 0,1-3-1 0,-2-1 1 16,-2-3 0-16,-2 1 0 0,0-4-1 0,0-3 2 16,2-6 0-16,1-3 2 0,1 2-1 0,-2-1 1 0,-2-2 1 15,0-1-1-15,-2 0 1 0,-1 2 1 0,-3 2 0 16,-3-4 0-16,-2 0-1 0,0 0 1 0,-1 1 8 15,1-1 0-15,-4-2-1 0,-3 1 2 16,-6-1 3-16,-4 1 2 0,-2 1-2 0,0 2 1 0,0 5 2 16,-1-1-1-16,-3 1 1 0,1 0-1 0,-3 0 1 15,1 0 0-15,-2 4 0 0,0 5 0 0,-1 1 0 16,-3 4-1-16,1 4 0 0,-1-3 2 0,0 5-9 16,2 2-1-16,3 3 1 0,1-1-1 0,1 0-4 0,5 3 1 15,-1-1-1-15,0 0 0 0,2 0-3 0,0 0-1 16,2 2 1-16,2 0 1 0,4 0-8 0,1-1 1 15</inkml:trace>
  <inkml:trace contextRef="#ctx0" brushRef="#br0" timeOffset="196465.7">22361 16440 892 0,'0'0'0'0,"0"0"0"0,0 0 0 0,0 0 37 16,6 2 1-16,-6-2 0 0,13 7 0 0,-13-7 28 15,20 3 2-15,-20-3-2 0,21 6 1 0,-21-6-16 16,16 12-1-16,-16-12 1 0,23 19 0 0,-23-19-11 16,33 27 0-16,-14-9-1 0,-2 1 2 0,-2 2-19 15,0 3 1-15,-1 2-1 0,1 0 2 0,2 0-4 16,0 1 0-16,-4 5 0 0,-2 4 0 0,-2 4-8 16,-3 1-1-16,0 4 0 0,-1-2 1 0,1-1-5 0,-1 0 0 15,-1-3 0-15,0-2 0 0,-2-6-3 0,0-2 0 16,-1-3 0-16,1-3 0 0,0-6 0 0,0-5-1 15,0-3 0-15,-2-2 2 0,0-7-1 0,0 3 1 16,0-3-1-16,0 0 2 0,0 0 4 0,2-3 0 16,-2 3 0-16,7-6 0 0,-7 6 7 0,0-8 1 15,0-3 0-15,2-4 0 0,4-8 2 0,1-4 1 0,1-1 1 16,-5 4-1-16,-1 1-4 0,0 3 1 16,0-3-1-16,2 1 1 0,-1 1-4 0,1 2 1 0,2 1-1 15,3 1 1-15,2-2-4 0,0 2 0 0,0 3 1 16,1 2-1-16,-1 3-2 0,0 2 0 0,-2 4 0 15,1 3 0-15,-3 1-1 0,1 3 1 0,1 5 0 16,4 4 0-16,2 6-3 0,2 2 2 0,-4 3-1 16,-4 2 1-16,-2 2-1 0,-3 2-1 0,0-1 1 0,0-1 0 15,-3-4-2-15,1 2 1 0,2-2 0 0,0-3 0 16,-1-4 0-16,1-3-1 0,-2-4 1 0,0-3 0 16,-2-7-2-16,0 5 2 0,0-5-1 0,0 0 1 15,0 0 1-15,0 0 0 0,0 0-1 0,0 0 2 0,0 0 0 16,0 0 1-16,0 0 0 0,0-5 0 15,0 5 1-15,0-14 0 0,0-3 0 0,0-7 0 0,0-6 0 16,-2-4 0-16,0 1 1 0,2-2-1 16,0 3 1-16,0-1 0 0,0 0 0 0,0 2 1 0,0 1-1 15,2 2 1-15,2 3 0 0,0-1 1 0,-3 3-1 16,3 2 1-16,2 4-1 0,-3 3 0 0,-1 6-2 16,0 2 0-16,-2 6 1 0,4-5 0 0,-4 5-3 15,0 0 1-15,0 0 0 0,0 2 0 0,0-2-3 0,13 12 2 16,-4 0 0-16,1 5 0 0,1 8-3 15,0 2 2-15,0 4 0 0,0-1 0 0,0-1-3 0,1 1 2 16,-1-1-2-16,0 1 2 0,-2-1-3 0,1-1 2 16,-1-1-2-16,-2-1 2 0,-3-1-3 0,-2 0 0 15,2 0 0-15,1-5 2 0,3-2-4 0,-1-4 1 0,-3-2 0 16,-2-4 0-16,-2-8-1 0,4 9 0 0,-4-9 0 16,1 2 0-16,-1-2-10 0,0-4 0 0</inkml:trace>
  <inkml:trace contextRef="#ctx0" brushRef="#br0" timeOffset="196881.39">23188 15615 1721 0,'0'-4'0'0,"0"4"0"0,0-1 0 16,0 1 18-16,4 5 1 0,-4-5-1 0,0 3 1 0,0-3 15 15,0 2 0-15,0-2 1 0,0 0 0 0,0 0 2 16,0 5 0-16,0-5 0 0,6 28 0 0,-1 1-12 16,3 8 0-16,-3 2-1 0,1 1 1 0,-1 2 1 15,1 1 0-15,1 2-1 0,3 4 2 0,3 2-1 16,0 5 1-16,0-1 0 0,0-1 0 0,2 1 3 16,0 2 2-16,0 2-1 0,-2 0 0 0,2 2-4 0,0-1 1 15,-2 2-1-15,0-1 1 0,0-2-4 0,0 0 0 16,2-4-1-16,0 2 1 0,-1-1 0 0,3-1 1 15,-2-1 0-15,-2-2-1 0,-2-6-3 0,-3 3-1 16,1-3 0-16,0-2 0 0,1-6-1 0,-1-2 0 16,-1-3 0-16,-3-4 1 0,-5-1-6 0,-2-2 2 15,0-3 0-15,2-4-1 0,2-4-1 0,0-3 0 16,-2-1 1-16,0-4 0 0,0-7-3 0,0 5 0 0,0-5 1 16,0 3 0-16,0-3-5 0,2 2 0 15,-2-2 0-15,7 0-1 0,-7 0-4 0,4-4-1 0,-4 4 0 16,4-5 0-16,-2-2-7 0,0-3 0 0</inkml:trace>
  <inkml:trace contextRef="#ctx0" brushRef="#br0" timeOffset="197665.17">23772 16645 1871 0,'0'0'0'0,"0"0"0"0,0 0 0 16,0 0 10-16,0 0 2 0,0 0-1 0,0 0 0 0,0 0 4 15,0 0-1-15,0 0 1 0,0 0-1 16,0 0 16-16,5 5-1 0,-5-5 0 0,8 12 0 0,-8-12-10 16,9 19 0-16,-9-19 0 0,20 28 0 0,-10-11-3 15,-1 2 1-15,2 2-1 0,2 1 1 0,2 1-2 0,2-3 1 16,-2 6 0-16,-4 6 1 0,-2 2-2 15,-1 2 2-15,-3 1-1 0,3-3 1 0,1 1-3 0,2-2 2 16,-3-4 0-16,-5 2-1 0,-1 1-5 0,-2-1 2 16,-2-4-2-16,4-2 1 0,0-6-2 0,0-4 1 15,0-3 0-15,0-3 0 0,-2-9-1 0,4 7 0 16,-4-7 0-16,3 2 1 0,-3-2-1 0,0 0 0 0,0 0 0 16,0 0 0-16,0 0 1 0,-2-4 0 0,2 4 0 15,-3-12 2-15,-1-2-1 0,-2-5 0 0,1-5 0 16,1 0 1-16,2 0-2 0,0-2 1 0,2 1-1 15,0 1 1-15,2-2-1 0,4 4 0 0,1 1 1 16,-1 2 0-16,-2 3-3 0,-1 3 1 0,1 2 0 16,0 2 0-16,-4 9-4 0,13-8 2 0,-6 6 0 15,1 2-1-15,1 0-2 0,4 0 0 0,2 4 1 16,-2 2-1-16,2 7-2 0,0 2 2 0,-2 4-1 0,0 0 1 16,-4 0-3-16,-1 2 1 0,-3 0 0 15,-1 0 0-15,0-1 0 0,-1-1-1 0,1 0 0 0,-2-1 0 16,0-1-1-16,0-1 1 0,0-3 0 0,-1-2 0 15,1-4-1-15,-2-4 1 0,0-3-1 0,0 4 1 0,0-4 1 16,0 3-1-16,0-3 0 0,0 2 1 0,0-2-1 16,0 0 1-16,0 0 0 0,0-4 0 0,0 4 0 15,2-8 1-15,2-4 0 0,-2-7 0 0,-2-6 0 16,0-2 2-16,0-1-2 0,0-1 2 0,0-1-1 16,0 1 2-16,2-1-1 0,1 1 1 0,3-1-1 15,1 1 0-15,1 1 1 0,-1 4-1 0,1 3 0 16,1 2 0-16,4 4 1 0,-2 1 0 0,-1 4-1 0,-1 3 2 15,2 3-1-15,0 1 0 0,0-1 0 16,2 2 0-16,4 6-1 0,0 3 2 0,2 5-1 0,-1 4-1 16,-1 3 1-16,-2 3-1 0,-2 8 1 0,0 2 1 15,0 1-2-15,-2-2 2 0,2 1-1 0,0-1-1 16,-1-4 1-16,-3 1 1 0,0 0-3 0,-1-1 1 16,-3-2-1-16,1-3 2 0,-4-1-3 0,0-4 2 15,-1-3-2-15,1-2 1 0,0-1-1 0,-2-4 0 0,0-7 0 16,0 6 1-16,0-6-3 0,0 6 1 0,0-6 0 15,0 3 1-15,0-3-3 0,0 0 1 0,0 0 0 16,-2-12 0-16,2-4-2 0,0-4 1 0</inkml:trace>
  <inkml:trace contextRef="#ctx0" brushRef="#br0" timeOffset="197966.19">24746 17145 2035 0,'7'-2'0'0,"-7"2"0"0,17 2 0 0,-17-2 17 16,4 10 1-16,-4-10 0 0,6 3 0 0,-6-3-1 0,13-3 1 15,-13 3 0-15,13-5 0 0,-13 5 5 0,16-7 2 16,-16 7-1-16,21-12 1 0,-21 12-15 0,20-17 2 16,-20 17-2-16,19-14 1 0,-19 14-4 0,13-11 0 15,-13 11 1-15,9-14 0 0,-9 14-5 0,6-13 1 16,-6 13-1-16,6-19 1 0,-6 19-4 0,7-21 0 16</inkml:trace>
  <inkml:trace contextRef="#ctx0" brushRef="#br0" timeOffset="198149.53">24787 17467 1545 0,'9'-6'0'0,"-9"6"0"16,21-3 0-16,-21 3 17 0,9 3-1 0,-9-3 1 0,15-3 1 15,-15 3 6-15,22-17 0 0,-22 17 1 0,25-28 0 16,-9 11-14-16,1-4 1 0</inkml:trace>
  <inkml:trace contextRef="#ctx0" brushRef="#br0" timeOffset="-212995.6">25484 16871 1117 0,'2'2'0'0,"-2"-2"0"16,7 7 0-16,-7-7 22 0,15 14-1 0,-15-14 0 15,11 17 2-15,-11-17 16 0,6 17 1 0,-6-17 1 16,4 21-1-16,-4-21-7 0,0 21 0 0,0-21 0 15,0 29 1-15,1-10-19 0,5 2 1 0,0 2 0 16,-3-1 0-16,-3 2-5 0,-2 1-1 0,2 4 0 16,2 2 0-16,2 2-3 0,-2 0-1 0,0 1 1 0,0 5 0 15,0 0-3-15,1 3 1 0,3-1-1 0,1-1 2 16,1-2-3-16,-1 0 1 0,4-3-1 0,2-4 1 0,2-3-1 16,4-2-1-16,0-5 0 0,-1-1 0 15,1-2-2-15,-1-3 2 0,3-3-1 0,-1-1 0 0,1-4 2 16,-1-2 1-16,-1-3-1 0,0-2 1 0,-2-2 2 15,-1-2 0-15,1-1-1 0,-2-3 2 0,0-3 1 16,0-1 1-16,-2-4-1 0,0 1 1 0,-2-2 1 16,-2-1 0-16,1-3 0 0,-3-3 1 0,-3-3 5 15,-2-3 0-15,0-1-1 0,-1 0 1 0,-1-2 2 16,0 0 1-16,-1 0 0 0,-3 0 0 0,-2-1-1 16,-3-1 1-16,1 2 0 0,1 0 0 0,0-1 2 0,-1 1 0 15,-1 2-1-15,-2 0 1 0,-2 3-3 0,-2 2 0 16,2 2 0-16,1-1 0 0,1 1 5 0,-2 2 0 15,0 1 0-15,-2 0 0 0,-1 0-4 0,-1 1 0 0,0 1 0 16,2 3 2-16,0 2-3 0,0 0 1 0,2 2 0 16,2 2 0-16,2 6-3 0,-1 1-1 0,1 1 1 15,2 0 0-15,7 2-5 0,-13-3 1 0,7 1-1 16,0 1 2-16,6 1-4 0,-5 0 1 0,5 0-1 16,-10 0 1-16,10 0-3 0,-11 5-1 0,6 3 1 15,-1 6 0-15,2 9-4 0,3 4 1 0,1 3-1 16,0 3 0-16,0 5-1 0,1 2-1 0</inkml:trace>
  <inkml:trace contextRef="#ctx0" brushRef="#br0" timeOffset="-212581.25">26304 17361 1293 0,'0'9'0'0,"0"-9"0"0,3 20 0 0,-3-20 31 0,8 21 0 0,-6-4 1 0,0 3-1 0,-1 2-2 0,1 4 1 0,0 0 1 16,2 0-1-16,3 0-8 0,5 2 2 0,-3 1 0 15,-2 2-1-15,-3 0-14 0,-2-1 1 0,2 1 0 16,1 2 0-16,3 0 1 0,-1-1-1 0,1-2 0 16,-1-2 0-16,0-4-2 0,1-2 0 0</inkml:trace>
  <inkml:trace contextRef="#ctx0" brushRef="#br0" timeOffset="-211615.02">26531 17300 1281 0,'-2'-1'0'15,"2"1"0"-15,-2 1 0 0,2-1 11 0,-3 9 2 0,3-9-1 16,-2 9 0-16,2-9 14 0,3-2 1 0,-3 2 0 16,0-3 0-16,0 3-2 0,-1-4 0 0,1 4 0 15,-4-9 1-15,4 9-8 0,-9-24 0 0,9 24 0 16,-12-34 0-16,9 13 0 0,1 0 0 0,0 0 0 15,2 0 1-15,2-1 0 0,1 0 1 0,1 1-1 16,0-2 1-16,0-1 0 0,-1 0 2 0,3 0-1 16,1 1 0-16,-1 4 0 0,0 2-1 0,1-1 0 15,1 1 0-15,-1 0-3 0,0 1 1 0,3 2 0 16,1 2 0-16,0 2-8 0,-2-1 1 0,1 3 0 16,-3 4 1-16,-7 4-6 0,8-5 2 0,-8 5 0 0,7-2 0 15,-7 2-6-15,13-1 2 0,-5 1-1 0,-3 0 0 16,-5 0-2-16,11 0 1 0,-3 3-1 0,1 2 0 15,4 2-1-15,2 4 0 0,-4-1 0 0,0-1 1 0,1 1-1 16,-1 2 0-16,-2 2 0 0,0 0 0 0,1-2 0 16,-3 2 0-16,-1 1 0 0,-1 1 0 0,3 0-1 15,-1-3 1-15,-1 1 0 0,-1 0 0 0,1 0-1 0,0 2 1 16,-1-1-1-16,1-1 1 0,-1-2 0 0,1 0 0 16,-2 0 0-16,-2-1 0 0,-2 3 0 0,-2 1 1 15,2 2-1-15,2-1 1 0,-1 0 2 0,1-1 1 16,-2 1-1-16,-2-1 1 0,-1 1 4 0,-3 1 0 15,1 0 0-15,-1-1 0 0,2 0 2 0,0-1 1 16,-1 1-1-16,-1-1 1 0,1-1 0 16,-3-2 0-16,3 2 0 0,1-3 0 0,2-1-1 0,0 0 2 0,-2 1-2 15,1-1 1-15,-1 0 0 0,0-1 0 16,1 0 1-16,-1-1-1 0,-2 1 0 0,-1-2 1 0,7-7 0 16,-9 10 0-16,9-10 1 0,-10 11 1 0,10-11-1 15,-11 12 2-15,5-3-3 0,1-1 1 0,-1-1-1 16,1-2 1-16,5-5-1 0,-10 11-1 0,10-11 0 15,-9 8 1-15,9-8-3 0,0 4 1 0,0-4-1 16,-4 3 2-16,4-3-4 0,2 4 1 0,-2-4 0 16,2 3 1-16,-2-3-3 0,0 7-1 0,0-7 1 15,6 7 1-15,-6-7-3 0,11 7 2 0,-4-4-1 0,1 1 1 16,1-1-3-16,2 1 2 0,2-1-1 0,2-1 1 16,0 1-1-16,-2 1 1 0,2-2-1 0,2-1 2 15,1 1-1-15,1-2 1 0,-2-2 0 0,0 2-1 16,1 2 2-16,1 2 1 0,-1-3 0 0,1-1 0 0,2-1 1 15,-1-1 0-15,-1 2 0 0,-3 0 1 0,-2 2 0 16,-5-1 1-16,0 1 0 0,0 0 0 16,1-2 2-16,-1 0 0 0,0 0 1 0,3 0-1 0,1 0 3 15,2 0 1-15,-2 0-2 0,-4-2 2 0,0 0-2 16,-1 1-1-16,-8 1 1 0,11 0 0 0,-11 0-5 16,7 0 0-16,-7 0 0 0,4 0 1 0,-4 0-4 15,4 0 1-15,-4 0 0 0,0 0-1 0,0 0-3 0,0 0-1 16,0 0 0-16,-2-2 2 0,2 2-5 0,-4-4 0 15</inkml:trace>
  <inkml:trace contextRef="#ctx0" brushRef="#br0" timeOffset="-210897.6">27191 16821 1569 0,'1'-2'0'0,"-1"2"0"0,2-1 0 0,-2 1 14 16,-3 5-1-16,3-5 1 0,1 1-1 0,-1-1 9 16,10-6-1-16,-10 6 0 0,5-2 1 0,-5 2-11 15,4-4 1-15,-4 4-1 0,2 0 2 0,-2 0-11 0,0 0 0 16,0 0 0-16,0 0 1 0,0 0-1 16,0 0 0-16,0 0 0 0,0 0 1 0,0 0 0 15,0 0 0-15,0 0 1 0,0 0-1 0,0 0 4 0,0-1 1 16,0 1 0-16,0-2-1 0,0 2 6 0,0 0-1 15,0 0 0-15,0-2 1 0,0 2 0 16,0 0 1-16,0 0-1 0,6-2 2 0,-6 2 1 0,5 0-1 16,-5 0 1-16,4-1 0 0,-4 1 2 0,4 0 0 15,-4 0 0-15,3-2 1 0,-3 2 0 0,4 0 1 0,-4 0 0 16,4 0 0-16,-4 0-1 0,3-2 0 16,-3 2 1-16,6 0 0 0,-6 0-3 0,4 0 0 0,-4 0 0 15,4 0 1-15,-4 0-2 0,3 2 0 0,-3-2-1 16,8 12 2-16,-8-12-1 0,7 12 1 0,-7-12 0 15,13 24-1-15,-5-6 2 0,-3 1 0 0,1 2 0 16,-2-2 1-16,-1-2-1 0,-1 0 1 0,2 2-1 16,0 0 1-16,1 2-2 0,3 2 0 0,-1-1 0 15,1-1 0-15,-1 1-1 0,2 1-1 0,1 1 1 16,-3-1 0-16,-1-1-3 0,-1 1 1 0,1-1-1 0,-2 2 1 16,-1 2-2-16,-1 0 1 0,2-2 1 0,2-1-1 15,1 1 0-15,2-1 0 0,-1 1-1 0,-3-2 2 16,-1-1-2-16,0 0 2 0,-1-2-1 0,1-2 1 15,2-3-2-15,1-2 1 0,-1-1 1 0,-2-5-1 0,-3 1 1 16,1-1-1-16,-2-6 1 0,4 8-1 16,-4-8 2-16,4 4-1 0,-4-4 1 0,2 3 1 0,-2-3-3 15,0 4 2-15,0-4-1 0,0 3 1 0,0-3-3 16,0 4 2-16,0-4-2 0,0 1 2 0,0-1-3 16,-4-3 1-16,4 3-1 0,-11-5 2 0,0-2-8 15,-3-2 2-15</inkml:trace>
  <inkml:trace contextRef="#ctx0" brushRef="#br0" timeOffset="-208681.07">28128 17200 1683 0,'2'-2'0'0,"-2"2"0"16,2 4 0-16,-2-4 46 0,-2 1 0 0,2-1 0 15,-2 0 0-15,2 0 32 0,0 0 1 0,0 0-1 0,0 0 2 16,0 0-51-16,0 0 2 0,0 0-1 0,0 0 0 16,0 0-28-16,0 0 2 0,0 0-1 0,0 0 1 15,0 0-3-15,0 0 0 0</inkml:trace>
  <inkml:trace contextRef="#ctx0" brushRef="#br0" timeOffset="-208114.6">28838 16651 1632 0,'2'2'0'0,"-2"-2"0"0,5 5 0 16,-5-5 22-16,6 7-1 0,-6-7 0 0,3 4 1 0,-3-4 10 15,4 7 2-15,-4-7-2 0,0 7 2 16,0-7 4-16,0 17 0 0,0-17 0 0,0 31 1 0,-2-10-21 16,0 1 1-16,2 1-1 0,0-4 1 0,-1 0-7 15,1 0 0-15,1 0 1 0,3 2 0 0,0 1-3 16,-2 1 0-16,0 1 0 0,0 2 1 0,-1 5-4 15,1 2 1-15,2 2 0 0,2 1 0 16,1 4 0-16,0 1 0 0,-1 4 0 0,0 0-1 0,-1 4 1 16,1 3 0-16,-1-6 0 0,1-2 1 0,0-6 1 15,-1-2 1-15,3-1-1 0,-1-4 2 0,-1-2 1 16,-1-3 2-16,1-3-1 0,-1-4 1 0,1-2-1 0,0-3 1 16,-3-2 0-16,1-2-1 0,0-1 1 0,-2-2-1 15,-2-7 1-15,3 7 0 0,-3-7-5 0,2 3 0 16,-2-3 0-16,0 2 1 0,0-2-8 0,-2-3 1 15</inkml:trace>
  <inkml:trace contextRef="#ctx0" brushRef="#br0" timeOffset="-207564.81">29346 16973 1733 0,'2'0'0'0,"-2"0"0"0,4 6 0 0,-4-6 20 0,7 6 2 0,-7-6-2 0,4 9 1 15,-4-9-4-15,-2 17 1 0,2-17-1 0,-5 19 1 0,5-19 3 16,-4 28 2-16,2-11-2 0,0 2 1 15,2 1-6-15,0 2 0 0,0 0 0 0,0 1-1 0,0-1-2 16,0 3 0-16,2 1 1 0,4 0-1 0,3 0 2 16,0 0 0-16,3 0 0 0,-3 1 1 0,-2-1-9 0,1 2 2 15,1-4 0-15,2-3 0 0,4-2-4 0,2-4 1 16,0-1-1-16,-2 0 1 0,-1-2-2 0,1-1 1 16,2-3-1-16,2-1 1 0,-1-2-2 0,-3-3 2 15,0 0-1-15,-2 0 1 0,-2-2-1 0,-1 0 0 16,-1 0 1-16,0 0 1 0,3 0 4 0,-1-2 0 15,0-2 0-15,0-1 0 0,0-3 0 0,2-3 0 0,0-3 0 16,-3-1 2-16,-3-3-2 16,-3 1 1-16,-2 0-1 0,0-2 1 0,-2 0 0 0,-4-2 1 0,0 2-1 15,-1-2 1-15,-5-1-1 0,-1-1 2 0,0 1-1 16,-2-1 0-16,-2-1 1 0,-4 0-1 0,1 1 0 16,-1 2 2-16,2 1 3 0,4 1 0 0,0 3-1 15,-2 2 2-15,0 2 7 0,-1 4 0 0,-1-1-1 16,0 0 1-16,0-1-5 0,1 1 2 0,-1 2-1 15,0 2 0-15,2 3-3 0,4 2 1 0,2-1-1 16,-1-1 1-16,1 0-5 0,2 0-1 0,7 2 1 0,-12-1 0 16,5 1-9-16,3 0 0 0,4 0 1 0,-7 0 0 15,7 0-6-15,-11-2 0 0</inkml:trace>
  <inkml:trace contextRef="#ctx0" brushRef="#br0" timeOffset="-207061.12">29887 16854 1909 0,'2'2'0'15,"-2"-2"0"-15,1 10 0 0,-1-10 23 0,-5 12-1 16,5-12 1-16,-4 23-1 0,4-23 14 0,-4 31 1 16,3-14-1-16,-1 2 1 0,2 2-5 0,0 3 0 0,0 2 1 15,0 0-1-15,2 0-19 0,3-2-1 0,1 6 0 16,-3 3 2-16,-1 3-12 0,0 2 1 0,0-2 0 16,4-1 0-16,1-2-3 0,1-2 0 0,-1-3 0 15,0 1 0-15,1-1-2 0,-2-2 1 0,5-2-1 16,2-5 1-16,2-3-3 0,1-4-1 0,1-2 1 15,0-1 0-15,0-2-2 0,-1 0-1 0,1-6 0 16,0-1 2-16,0-3-3 0,0-1 0 0,-1-3 0 16,1-1 1-16,0-6 3 0,-2-2 0 0,0-1 1 15,-2-4 0-15,0-5 2 0,-2-1 1 0,-2-3-1 16,-1 3 1-16,-3-5 0 0,-1 1 0 0,-2 0 0 0,0 0 1 16,-2 0 2-16,-2 0 0 0,-2 1 1 0,-1 2 0 15,-5 3 6-15,-3 0 2 0,0-1-2 0,0 2 1 0,0 3 5 16,0 2-1-16,-2 2 1 0,0 1 1 0,-2 4 1 15,1 0 0-15,-1 2 0 0,0 1 0 0,2 2 6 16,0 0 2-16,-1 2 0 0,-3 0 0 0,0 0-4 0,1 0 1 16,-1 1-1-16,2 2 2 0,2 1-11 0,0-1 1 15</inkml:trace>
  <inkml:trace contextRef="#ctx0" brushRef="#br0" timeOffset="-205582.31">23391 18197 1227 0,'0'0'0'0,"0"0"121"0,0 2 1 16,0-2-122-16,21 22 0 0,-21-22 89 0,11 9 1 16,-11-9-90-16,9 1 0 0,-9-1 41 0,15 0 0 15,-15 0-41-15,11 0 0 0,-11 0 36 0,17 0 1 16,-17 0-37-16,23 2 0 0,-23-2 22 0,20 7 2 16,-20-7-24-16,28 10 0 0,-11 3 12 0,3 0 1 0,-1 5-13 15,-2 1 0-15,-2 5 5 0,0 2 1 0,-1 3-6 16,3 4 0-16,2 4 2 0,-1 2 0 0,-1 1-2 15,0 0 0-15,0 0 6 0,0 3 1 0,-3-1-7 16,0-3 0-16,-3-2 10 0,-2-3 0 0,0 1-10 16,-1-4 0-16,-1-3 19 0,-1-2 0 0,-1-4-19 15,-1-3 0-15,0-5 32 0,-2-3-1 0,0-5-31 16,-1 0 0-16,-1-6 31 0,4 3 2 0,-4-3-33 0,0 0 0 16,0 0 37-16,-2 0 1 0,2 0-38 0,0-2 0 15,0 2 37-15,-3-3 1 0,3 3-38 0,-6-16 0 16,-1 1 34-16,-3-4 0 0,3-4-34 0,3 1 0 15,4-1 28-15,0-3 1 0,0 2-29 0,0 5 0 16,0 5 27-16,0 2 1 0,4 0-28 0,1-4 0 0,5-1 21 16,-1-2 2-16,0 2-23 0,1-1 0 0,1 1 15 15,0 0 1-15,0 1-16 0,0 4 0 16,1 3 9-16,-3 3 1 0,0 0-10 0,-1 1 0 0,-8 5 7 16,9-5 1-16,-9 5-8 0,9 2 0 0,-1 1 1 15,-1 1 1-15,-1 3-2 0,-1 5 0 0,1 7 0 0,0 3 0 16,-1 1 0-16,1-1 0 0,-3 2 0 0,1 2 0 15,-2-3 0-15,0-4 0 0,-2-4-2 0,-4-2 1 16,2-3 1-16,2-1 0 0,0-1-5 0,0 1 1 16,0 0 4-16,0-2 0 0,0-7-9 0,0 5 0 0,0-5 9 15,0 1 0-15,0-1-13 0,0 4 2 0,0-4 11 16,0-2 0-16,0 2-10 0,0-2 0 0,0 2 10 16,8-13 0-16,1-1-9 0,2-4 1 0,-3-4 8 15,-3-1 0-15,-1-3-3 0,0-1-1 0,-1-1 4 16,1 0 0-16,0 1 0 0,0-3 0 0,1-1 0 15,1 3 0-15,-1-1 0 0,-1 0 2 0,2 1-2 16,1 4 0-16,2 3 0 0,3 0 1 0,-1 2-1 16,-2 4 0-16,0 1 1 0,1 2 0 0,-1 3-1 15,-1 4 0-15,-8 5 0 0,7 3 0 0,-3 4 0 16,-1 4 0-16,3 1 0 0,2 3 0 0,-1 4 0 16,-1 4 0-16,1 4 1 0,2 3 0 0,1 1-1 0,-3-2 0 15,1-1 1-15,-1-2 2 0,-1-2-3 0,-1-1 0 16,1-2 2-16,-1-2 1 0,3-2-3 0,-1 0 0 15,1-3 2-15,-1-2 2 0,1-1-4 0,-5-5 0 0,-3-6 0 16,6 9 1-16,-6-9-1 0,7 4 0 0,-7-4 0 16,8 0 0-16</inkml:trace>
  <inkml:trace contextRef="#ctx0" brushRef="#br0" timeOffset="-205233.32">24485 17634 1733 0,'-2'2'0'0,"2"-2"0"0,4 2 0 0,-4-2 12 0,2 0 0 0,-2 0-1 16,0 5 1-16,0-5 1 0,5 14-1 15,-5-14 0-15,8 26 2 0,-2-9 6 0,1 2 1 0,-1 4 0 16,-3-1 0-16,-1 1-9 0,-2-1 1 0,2 2-1 15,2 2 1-15,3 0-1 0,2 0 0 0,1 0-1 16,-3 0 2-16,-1 2-1 0,-2 0 0 0,1 4 1 16,4 5 0-16,5 4-3 0,-1 4 0 0,1 2 0 15,1 2 2-15,0 1 18 0,-2 2 0 0,2 0-30 16,2 1 0-16,2 1 38 0,-1-2 2 0,-1-4-40 16,0-1 0-16,0-2 49 0,1 0 0 0,1-2-49 0,-1-1 0 15,1-2 45-15,0-4 1 0,-1-2-46 0,-1-4 0 16,0-9 36-16,-2-4 0 0,0-5-36 0,0-7 0 0,1-5 32 15,3 0 0-15,-19 0-32 16</inkml:trace>
  <inkml:trace contextRef="#ctx0" brushRef="#br0" timeOffset="-204412">25061 18434 1767 0,'5'3'0'0,"-5"-3"159"0,8 4 2 0,16 15-161 15,-5-4 0-15,-4-4 112 0,-6-6 0 0,2 4-112 16,2 3 0-16,4 3 32 0,0 3-1 0,-2 2-31 16,0 3 0-16,-1-2 16 0,0 1-1 0,-3 4-15 15,0 2 0-15,0 1 3 0,0 2-1 0,-1 1-2 0,-1-3 0 16,0 0-1-16,1 1 1 0,-1-1 0 0,-2-3 0 15,1 0-7-15,-1-2 2 0,3-3 5 0,-1-4 0 0,-2-4-15 16,-1-3 0-16,-1-3 15 0,-1-4 0 16,-4-3-21-16,-2 2 1 0,2-2 20 0,-2 0 0 0,2 0-9 15,0 0 0-15,0 0 9 0,-1-3 0 0,1 3-1 16,-4-4 0-16,4 4 1 0,-6-8 0 0,3-3 0 16,-3-3 0-16,-1-6 0 0,-1-3 0 0,2-3 3 15,3-3 1-15,1 4-4 0,0 5 0 0,2 2 9 0,4 6 2 16,1 0-11-16,-1 0 0 0,-2 2 11 0,-2 1 0 15,0 2-11-15,2 2 0 0,-2 5 13 0,13-11 1 16,-13 11-14-16,9-5 0 0,-9 5 9 16,8 0 1-16,-8 0-10 0,7 0 0 0,-7 0 10 0,15 5 1 15,-4 1-11-15,0 1 0 0,2 1 8 0,2 3 1 16,-2-1-9-16,-3 0 0 0,-3 1 7 0,-1-1 0 16,-1 2-7-16,1 4 0 0,-1 1 6 0,1 0 1 15,-2-4-7-15,-2-1 0 0,-2 0 6 0,-2-2-1 0,0-1-5 16,2-2 0-16,0-7 5 0,5 5 0 0,-5-5-5 15,2 3 0-15,-2-3 5 0,0 4 0 0,0-4-5 16,0 0 0-16,0 0 6 0,0 0 0 0,0 0-6 16,0-2 0-16,0 2 8 0,6-5-1 0,0-2-7 15,-1-3 0-15,1-6 9 0,-1-5 2 0,1 4-11 16,-1 1 0-16,-1 3 15 0,0 0 1 0,0 1-16 16,-2-2 0-16,-1 2 22 0,1 0 1 0,2 2-23 15,0 1 0-15,-1 2 25 0,3 2-1 0,1 0-24 0,-1 0 0 16,-6 5 24-16,7-9-1 0,-7 9-23 0,14-3 0 15,-7 1 19-15,-3 0 2 0,-4 2-21 0,13 2 0 16,-4 1 16-16,2 1 1 0,0-1-17 0,-1 2 0 16,1 4 14-16,0 0 0 0,-2-1-14 0,-1 1 0 15,-3 0 13-15,-1-1-1 0,0-1-12 0,0-3 0 16,-4-4 10-16,15 3 0 0,-6 1-10 0,-2 1 0 16,-1 4 5-16,1 1 0 0</inkml:trace>
  <inkml:trace contextRef="#ctx0" brushRef="#br0" timeOffset="-204141.59">26268 18607 2107 0,'11'3'0'0,"-3"-1"120"0,-1 0 0 0,32 7-120 0,-7-3 0 0,-11-2 52 0,-6-2-1 0,-2-2-51 15,0-2 0-15,2 0 15 0,-1 0 0 0,0-1-15 16,-1-2 0-16,0-2 5 0,0-2 1 0,-2 2-6 16,-2-1 0-16,-1-1 1 0,-3 0 0 0</inkml:trace>
  <inkml:trace contextRef="#ctx0" brushRef="#br0" timeOffset="-203947.15">26328 18830 1732 0,'4'0'0'0,"-4"0"75"16,3 0 1-16,25-3-76 0,-7-1 0 0,-6 1 55 16,-6-1 1-16,2 1-56 0,2-4 0 0,4-3 0 0,2-4 0 15</inkml:trace>
  <inkml:trace contextRef="#ctx0" brushRef="#br0" timeOffset="-203031.42">27073 18629 1609 0,'0'0'0'0,"0"0"54"0,0 0 1 0,8-5-55 0,-1 2 0 0,-7 3 34 0,6 0 1 16,-6 0-35-16,3-12 0 0,-1 5 62 0,0-5 1 0,0-4-63 15,0-3 0-15,0 0 61 0,0 0 1 16,-1 0-62-16,1 0 0 0,2-2 61 0,0-1-1 0,1 1-60 15,3 0 0-15,-1 0 56 0,-1 1 1 16,1 1-57-16,3 1 0 0,-1 4 42 0,0-1 2 0,1-1-44 16,-3 2 0-16,-1 4 30 0,-1 1 1 0,-1 2-31 15,0 2 0-15,-4 5 24 0,13-7 2 0,-6 4-26 16,-1-1 0-16,-6 4 23 0,7-3-1 0,-7 3-22 16,13-4 0-16,-5 4 20 0,-3 0 0 0,3 2-20 15,1 2 0-15,4 3 17 0,2 1 1 0,-2 4-18 16,-2 2 0-16,-1 2 11 0,-1-1 1 0,0 1-12 15,1 0 0-15,1 1 7 0,0 0 2 0,-2 0-9 16,-1 1 0-16,-3-1 5 0,1-1 1 0,-2 1-6 0,-3 0 0 16,-1 1 3-16,-1 1 1 0,-1-2-4 0,0-2 0 15,2 1 3-15,0-2-1 0,-2-2-2 0,0-2 0 16,2 1 1-16,0-1 0 0,-2-1-1 0,-1-1 0 0,-1 1 1 16,0 0 0-16,-2-1-1 0,-3 1 0 0,-2 1 0 15,0 1 1-15,0-1-1 0,-1-1 0 0,3 1 0 16,0 1 0-16,-1-3 0 0,3 1 0 0,1 0 0 15,1-1 0-15,-1-1 0 0,1 0 0 0,-1 0 0 16,0 0 0-16,6-7 0 0,-5 10 0 0,5-10 0 0,-6 9 0 16,6-9 0-16,-2 5 0 0,2-5 0 15,-1 7 0-15,1-7 0 0,-4 4 0 0,4-4-1 16,-2 3 1-16,2-3 0 0,0 3 0 0,0-3-1 16,0 4 0-16,0-4 1 0,7 3 0 0,3-1-1 0,3 0 1 15,4 0 0-15,1-1 0 0,5-1 0 0,1-1 0 16,0-1 0-16,-2 0 0 0,1-1 0 0,-3-3 0 0,1 1 0 15,-1-2 0-15,1-1 0 0,-1-3 1 0,1 1-1 16,-3 0 0-16,1 1 7 0,0 0 0 0,-1-1-7 16,-1-1 0-16,-2 3 14 0,0-1 2 0,0-1-16 15,0-1 0-15,0 1 20 0,-1 0 0 0,1-1-20 16,-2 1 0-16,-3-1 22 0,-3 1-1 0,1 0-21 16,-3 1 0-16,1-1 10 0,-1-2 1 0</inkml:trace>
  <inkml:trace contextRef="#ctx0" brushRef="#br0" timeOffset="-202563.07">27945 17944 1957 0,'0'0'0'0,"0"0"126"0,0 0 2 0,6 16-128 0,-1-1 0 0,-1-3 69 0,-2-3-1 16,0 1-68-16,0-1 0 0,0 2 35 0,-1 1 0 0,1 3-35 15,2 1 0-15,2-1 25 0,-1 1 0 0,-1 1-25 16,0 1 0-16,-1 1 22 0,1 1 0 16,2 5-22-16,1-1 0 0,1 2 23 0,-1 0-1 0,1 1-22 15,-3-1 0-15,1 4 26 0,-1 3 1 0,1-4-27 16,-1-3 0-16,3-3 32 0,1-4 1 16,1 0-33-16,-3 0 0 0,-1 1 38 0,-3 3 0 0,1-2-38 15,0-4 0-15,0 0 35 0,-1 1 0 0,1-1-35 16,2-2 0-16,3 1 29 0,0 0 1 0,0-3-30 15,-1 1 0-15,-2-2 25 0,-3 1 1 0,-1-5-26 16,0-1 0-16,-2-7 18 0,4 9 0 0,-4-9-18 0,3 7 0 16,-3-7 11-16,2 7 0 0,-2-7-11 0,0 3 0 15,0-3 3-15,0 2 1 0</inkml:trace>
  <inkml:trace contextRef="#ctx0" brushRef="#br0" timeOffset="-201963.57">28454 18117 1736 0,'0'0'0'0,"0"0"159"0,0 0 0 0,5 9-159 16,1 0 0-16,-4-3 55 0,-2 0 0 0,0 1-55 15,-2 1 0-15,0 4 19 0,0 2 1 0,2 2-20 16,2-1 0-16,2 3 9 0,2 1 2 0,1 0-11 16,-1-4 0-16,-1-3 5 0,1-3 1 0,-1 0-6 0,3-1 0 15,1-1 4-15,2-3 1 0,0-3-5 0,1 1 0 16,-1-2 6-16,2-3 2 0,4-1-8 0,-1-1 0 16,3 0 12-16,2 0-1 0,-5-4-11 0,-3 0 0 15,-3-3 11-15,-3-2 0 0,-1 1-11 0,1-1 0 16,2 0 17-16,1 0 1 0,-3 0-18 0,-1 0 0 0,-1 1 20 15,1-1 2-15,-2 2-22 0,-1 1 0 0,1 3 23 16,0 1 1-16,-2 0-24 0,-2-2 0 0,-4 0 27 0,0 1 1 16,-1 1-28-16,-5 0 0 0,1 0 24 0,-2-2 2 15,0 2-26-15,0 2 0 0,-1 0 32 0,1 0-1 16,0 1-31-16,0 3 0 0,0-1 33 0,-1 0 0 16,1 2-33-16,0 0 0 0,0-2 32 0,0 2-1 15,1 0-31-15,1 0 0 0,2 0 27 0,1 0 1 16,6 0-28-16,-7 0 0 0,7 0 19 0,-8 6 0 15,8-6-19-15,-7 5 0 0,7-5 10 0,-2 3 2 16,2-3-12-16,-2 4 0 0,2-4 0 0,0 7 1 0</inkml:trace>
  <inkml:trace contextRef="#ctx0" brushRef="#br0" timeOffset="-201531.4">28873 17851 1962 0,'0'7'35'0,"0"-7"7"0,-2 8-1 0,-5 23 1 0,-1-3 0 0,3-7-34 16,-1-6 1-16,1 1-1 0,1 0 1 0,0-1-5 16,2 4 1-16,-1 2-1 0,-3 0 2 0,-1 0-3 15,-1-1 2-15,2 5-1 0,3 0 1 0,1 5 3 16,0 1 1-16,0 2 0 0,-2 0 0 0,1-2 21 0,-1 2 0 16,0 1-30-16,2 3 0 0,2-1 42 0,0-1-1 15,0-1-41-15,2 1 0 0,6 0 45 0,-1-3 0 16,-1 3-45-16,-3-2 0 0,-1-4 42 0,0-1 0 15,2-2-42-15,-2-3 0 0,2-4 39 0,1-4 2 16,1 1-41-16,-3-1 0 0,1 3 35 0,0-1-1 0,0 0-34 16,1-3 0-16,1-4 28 0,-3-1 2 0,-1-2-30 15,0-2 0-15,-2-5 24 0,4 11 2 0,-4-11-26 16,7 7 0-16,-7-7 14 0,8 6-1 0,-8-6-13 16,4 2 0-16,-4-2 1 0,3-5 1 0</inkml:trace>
  <inkml:trace contextRef="#ctx0" brushRef="#br0" timeOffset="-200981.27">29264 18671 1916 0,'0'2'0'0,"0"-2"117"0,0 3 1 0,-1 16-118 0,-1-5 0 0,2-7 70 0,0-2 1 16,0-5-71-16,-4 11 0 0,4-11 27 0,-6 10 0 15,6-10-27-15,-3 10 0 0,-1-3 17 0,2 0 1 16,2 0-18-16,0 0 0 0,0 2 18 0,2 3 0 16,2 3-18-16,-1 1 0 0,-1 0 15 0,0 1 1 15,2 2-16-15,1-2 0 0,5 4 18 0,1 3 0 16,0-3-18-16,0-4 0 0,0-5 16 0,2-1 1 0,2-3-17 16,0-1 0-16,-4 0 14 0,3-2 1 0,-1-1-15 15,-2-2 0-15,2-1 12 0,2-1 2 0,0-1-14 16,0-1 0-16,-1-2 13 0,1-1 2 0,-2-2-15 15,0-1 0-15,-3-3 14 0,-3-1 1 0,1-2-15 16,-1-1 0-16,1-4 18 0,-1-4 0 0,-1 2-18 16,-3 2 0-16,-3 0 20 0,-2 4 0 0,1-1-20 0,-3-1 0 15,0 1 25-15,0 1 1 0,-1-1-26 0,-3 1 0 16,-1-1 27-16,-4 0-1 0,-2 3-26 0,-2 1 0 16,-1 1 27-16,-3 2 0 0,1 1-27 0,1-1 0 15,2 1 22-15,2 1 0 0,-1 3-22 0,-1 1 0 0,-2-1 16 16,1 1 1-16,-3-1-17 0,-1-1 0 15,-2 0 6-15,-1 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51:21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18981 10627 853 0,'0'0'0'0,"0"0"0"0,0 0 0 0,0 0 23 16,6 0-1-16,-6 0 1 0,3 0-1 15,-3 0-6-15,2 0 0 0,-2 0-1 0,0 0 2 0,0 0 9 16,0 0 1-16,0 0 0 0,0 0 0 15,0 0-17-15,-3 6 0 0,3-6 0 0,-4 12 1 0,4-12-4 16,-8 19 1-16,8-19 0 0,-11 26 0 16,11-26-3-16,-20 31 1 0,20-31-1 0,-17 22 1 0,17-22 3 15,-11 12 1-15,11-12 0 0,-10 13 0 0,10-13 4 16,6 5-1-16,-6-5 1 0,7 7 0 0,-7-7 2 16,8 12 0-16,-8-12-1 0,22 12 2 0,-3-7 2 0,3 0 0 15,1-1 1-15,-5-4-1 0,-3-4-1 0,2-1 1 16,2-2 0-16,5 0 0 0,0 0 2 0,8-5 2 15,-4 4-1-15,0-5 0 0,0-2-4 0,-1-2 2 16,5-1-1-16,2 1 0 0,7-2 8 0,2 0 1 16,-1-2-1-16,-1-1 1 0,0-3 1 0,2 1 0 0,-2-2 0 15,8 0 1-15,3-1-1 0,4-3 0 0,0 1 0 16,3-2 0-16,5 1-1 0,1-3 0 0,2 0 0 16,-2 0 1-16,0 1-2 0,1-1 1 0,-1 0-1 15,-4 3 1-15,3 1-4 0,-5 0 0 0,-1 1-1 16,-4 0 1-16,-2-1-4 0,-5 3 1 0,-1 0 0 15,1 2 1-15,-1 3 2 0,-5 0 1 0,4 2 0 0,0 2 1 16,-2 1-5-16,0 1 1 0,1 1 1 16,-5-4-1-16,1 3-1 0,-5-1-1 0,-1 2 0 15,-3 2 1-15,-5 4-5 0,-3-3 1 0,-3 3-1 0,1-3 0 16,-3 4-2-16,3 0-1 0,-4 2 1 0,-3 0 0 16,-2 2-4-16,-5-3 2 0,-7 6-2 0,8-3 1 15,-8 3-4-15,1 0 1 0,-1 0-1 0,0 0 1 0,0 0-2 16,0 0-1-16,0 0 1 0,-3-5 0 0,3 5-4 15,-10-5 0-15</inkml:trace>
  <inkml:trace contextRef="#ctx0" brushRef="#br0" timeOffset="1979.71">18970 10504 728 0,'-2'2'0'0,"2"-2"0"0,-4 5 0 16,4-5 21-16,-5 2 2 0,5-2-1 0,-6 2 0 15,6-2 26-15,-4 0 0 0,4 0 0 0,-1 0 0 0,1 0-29 16,0 0 2-16,0 0-2 0,0 0 1 0,0 0-10 16,0 7 0-16,0-7 0 0,0 15 1 0,0-15-3 15,7 28 1-15,-7-28-1 0,13 21 1 0,-13-21-4 16,11 21-1-16,-11-21 1 0,8 15 0 0,-8-15-3 16,9 17 1-16,-9-17-1 0,6 13 0 0,-6-13 2 0,7 13 0 15,-7-13 0-15,7 16 1 0,-7-16 1 16,14 12 0-16,-14-12 0 0,14 11 1 0,-14-11 5 0,17 10 1 15,-17-10 0-15,23 9 0 0,-23-9 5 16,24 3 1-16,-24-3 0 0,20 2 0 0,-20-2 4 0,23-2 0 16,-23 2 1-16,31-16 0 0,-31 16-4 0,32-22 0 15,-13 8 0-15,-1 0 0 0,1 2-3 0,-1 0 1 16,3-2 0-16,-2-1 0 0,3-3 1 0,2-2 0 0,2 0 0 16,2 3 0-16,2-4-1 0,0-1 1 0,0-1-1 15,-1-3 1-15,1 1-1 0,0-1 2 0,2 0-3 16,1 1 3-16,3-1-2 0,1 2-1 0,0 0 1 15,1 0 1-15,-3-4-4 0,2 2 1 0,2-3-2 16,4 1 2-16,4 2 0 0,-4-5 0 0,1 1-1 16,1 1 1-16,0 0-1 0,1-1-1 0,-3-1 1 0,4 2 0 15,-1 3-1-15,5 1 0 0,-3 5 1 16,-1-5 0-16,-4 1-3 0,-2 2 0 0,-2 1 1 0,0 0 0 16,-2-1-2-16,0 1 1 0,1 0-1 0,-3 4 1 15,0 1 0-15,-1 2 2 0,-1-3-1 0,1 2 1 16,-8 2 0-16,0-2 1 0,0 1 0 0,0 2-1 15,0 3-1-15,1 1 0 0,-1-3 1 0,0 1-1 0,-2-1-3 16,0 1 1-16,-1 0 1 0,-1 1-1 16,0 4 0-16,-1 1 0 0,-3-3 0 0,-3 2 1 15,-4 0-1-15,-1 2 0 0,-3-4 0 0,-1 3 2 0,1 2-2 16,1 2 1-16,-8 0 1 0,11-6-1 0,-11 6-2 16,9-2 0-16,-9 2 0 0,6-7 1 0,-6 7-4 0,4 0 1 15,-4 0 0-15,1-4 0 0,-1 4-4 0,-3-6 1 16</inkml:trace>
  <inkml:trace contextRef="#ctx0" brushRef="#br0" timeOffset="3381.22">19607 10312 1281 0,'0'0'0'0,"0"0"0"0,0 2 0 15,0-2 25-15,0 7-1 0,0-7 1 0,-2 10 0 16,2-10 11-16,-7 28 1 0,1-12-1 0,-1 3 1 0,-1 3-17 16,1 2 1-16,-1-1-1 0,3-2 2 0,-1-2-21 0,1-2 1 15,-3 0-1-15,1 2 1 0,-4-1-2 0,-2 2 2 16,1-2-1-16,3-1 0 0,3 2-1 0,1-5 0 15,1 0 0-15,2-2 0 0,0-2-2 0,-1-3 0 16,1 2 1-16,2-6 0 0,0-3 0 0,0 11 0 16,0-11 0-16,5 10 0 0,-5-10 0 0,15 11 1 15,-4-5 0-15,1-2 0 0,1-1 0 0,-2-1 0 16,7-2 0-16,3-2 1 0,3-1 3 0,2-4 1 0,4-2-1 16,-4 1 2-16,4-1 8 0,-4-3 1 0,4 0 0 15,3-2 0-15,5-2 5 0,-1-6 1 0,0 1-1 16,-1 0 0-16,-1-1 6 0,0 1 0 0,3-3 0 15,1-2-1-15,2 2 0 0,0-1 0 0,2-1-1 16,3 1 2-16,5-5-3 0,1 1-1 0,-2-1 1 16,-5 1-1-16,-1 1-4 0,-1 2 1 0,0-2 0 15,0 3 0-15,0-5-1 0,2 2 0 0,-1 2 0 16,-1 2 1-16,0 0-2 0,0 0 1 0,-4 1 0 16,2-1 0-16,-4 2-4 0,1-1 1 0,-1-1 0 0,0 5 0 15,-5 0-4-15,-1 0 1 0,3 1-1 16,0 3 1-16,-1 1-2 0,2-3 0 0,1 1 1 0,-3 1 0 15,-1-1-4-15,-4 2 0 0,0-3 1 0,0 5 0 16,-4 0-2-16,-1 1 0 0,-5 4 1 0,-1 4 0 0,-4-4-4 16,-2 3 2-16,-3 4-1 0,-3 0 1 0,-5 0-3 15,8 0 0-15,-8 0 0 0,3 0 2 0,-3 0-4 16,4 0 1-16,-4 0 0 0,0 0 0 16,0 0-1-16,0 0 0 0,0 0 0 0,-6 7 0 0,1-1-1 15,-4 0 1-15,-8 3-1 0,-4 3 1 0,-1 0-6 0,-4 2 1 16,0 0-1-16,2 0 1 0,1-2-9 0,1-3 2 15,-1 3-1-15,-3 0 1 0,-3 2-5 0,-5 1 1 16,1 1 0-16,-1-2 0 0,2 1-4 0,2 3 1 16,-1-1-2-16,-3 2 2 0,-1-2 1 0,-1 7 0 15,3-4 1-15,1-1-1 0,2 0 4 0,1-6 1 16,-5 5-1-16,1 1 1 0,-7 0 1 0,-2 0 2 16,2 0 0-16,3-5 0 0,2 1 0 0,-1 1 1 0,1 1-1 15,0-3 1-15,1 2 0 0,0-1 1 0,1 2 0 16,-8 1 0-16,2 1 4 0,0 2 1 0,-4-1-1 15,0 1 1-15,0 2 0 0,2-1 0 0,0 1 0 16,-2-1 1-16,-1 1-1 0,-1-3 2 0,4 3 0 16,-2-1 0-16,6 1 0 0,-1-2 1 0,3 1-1 15,-4 2 1-15,0-3 0 0,-2-2 0 0,2 0 0 16,1 0 0-16,5-1 0 0,1-3 0 0,1 2 0 16,-3-4 0-16,-1 0 1 0,1 1 0 0,4 0 0 0,0-2 0 15,4 0 5-15,2 0 1 0,2-1-2 16,3-4 2-16,6 0 4 0,2-2 2 0,3-3-2 0,3-1 1 15,5-1-2-15,-2-1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53:18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4958 17126 841 0,'0'-2'0'0,"0"2"0"0,-4-2 0 15,4 2 55-15,0 4 1 0,0-4 0 0,0-2 0 16,0 2-2-16,0-4 0 0,0 4 0 0,-1 0 1 16,1 0-4-16,0 0-1 0,0 0 1 0,-4 0-1 0,4 0 2 15,-2 0 0-15,2 0 0 0,0 0 1 0,0 0-33 16,0 0 0-16,0 0 0 0,-2 0 1 0,2 0-10 16,-4 0 1-16,4 0 0 0,0 0 1 0,0 0-5 15,0 0 0-15,0 0-1 0,0 0 2 0,0 0-4 0,0 0-1 16,0 0 1-16,4 0-1 0,-4 0-1 0,13-3 0 15,-13 3-1-15,26-3 2 0,-5 1-3 0,7-2 0 16,-2 1 0-16,-2-2 0 0,-4-2-1 0,3 0 0 16,3 0 0-16,-2 0 1 0,6-2-1 0,-4-3 0 0,4 0 0 15,-4 0 0-15,4-2 0 0,-4-1 1 16,6 1-1-16,5 0 1 0,0-2 2 0,6 1-1 0,0-1 0 16,0-1 0-16,1-2 5 0,1-2 0 0,3 2 0 15,-5 0-1-15,2 2 2 0,-2-2 1 0,0 0 0 16,3 1 0-16,3 3-1 0,1-3 0 0,-1 1 0 15,-5 0 1-15,3-2 2 0,-2 0 1 0,-3 0 1 16,-2-2-1-16,1 0-1 0,-4-1 0 0,2 1 1 16,-2 0 0-16,2 2-2 0,2-2 1 0,2 2 0 15,-4 2 1-15,-1 1-2 0,-3 1 0 0,2-1 0 16,-5 1 1-16,0 3-4 0,-3 1 1 0,-1 1 0 0,0-1-1 16,-3 1 1-16,-5 1 1 0,1 2 0 0,-3 2 0 15,5 2-2-15,-5 1 1 0,1 0 0 0,-6-1 0 16,-2 1-3-16,-5 0 2 0,-6 2-1 0,7-1 0 0,-7 1 0 15,7 0-1-15,-7 0 1 0,6 0 0 0,-6 0 0 16,2 0 1-16,-2 0 0 0,0 0 1 0,0 0-2 16,0 0 2-16,0 0 0 0,-2 0 0 0,2 0 1 15,-6 7 0-15,-1 0 0 0,-4-1 0 0,-4 3-1 16,-7 1 0-16,1 1 0 0,2-2 1 0,1-1-2 0,-1 1 2 16,-3-1-1-16,1-1 1 0,3 0-2 0,-5 0 1 15,3 0 0-15,-4 2-1 0,-1 3 0 0,1 2 0 16,2 0 0-16,-6-2-1 0,2 0 0 0,-6 0 1 15,2 0-2-15,4 0 2 0,-5 5-1 0,-1 1-1 16,-4-3 1-16,5-1 0 0,-6 0-3 0,1 0 0 16,3 0 1-16,3 0 0 0,-2 1-2 0,2 1 2 15,-1-1-1-15,-1-1 0 0,-3 0 0 0,1 0-1 16,-1 0 0-16,3 0 0 0,-5 1 0 0,-2 1-1 16,-4-2 0-16,5-1 1 0,1-2-1 0,0 1 1 0,0 2 1 15,-1 1-1-15,1 1-1 0,-6-2 0 0,2 0 0 16,2-1 2-16,-4 1-1 0,4-2 1 0,-4 0-1 15,6-1 2-15,2-1-1 0,1 1 2 0,-3-1-2 16,-4 0 1-16,-2 1 0 0,-2 1-1 0,2 0 1 16,4 0 0-16,2 0 1 0,-4 0 0 0,7 0 1 15,-1 2-1-15,2 0 1 0,-3 2 1 0,4-2-1 16,-3-1 1-16,3 3 0 0,4 1 1 0,-1 1-1 0,-3-3 0 16,2 1 0-16,0-1 0 0,4 1 0 15,2-1-1-15,3-1-1 0,3-2-1 0,7-1 1 0,-1-4-1 16,12-7-3-16,-1 10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54:32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20198 13888 653 0,'2'-2'0'15,"-2"2"0"-15,3 3 0 0,-3-3 24 0,8 7 2 16,-8-7-1-16,7 9 1 0,-7-9 23 0,8 14 0 0,-8-14 1 16,5 14-1-16,-5-14-28 0,4 8 1 0,-4-8-1 15,4 16 0-15,-4-16-12 0,0 17 0 0,0-17 0 16,0 24 1-16,2-6-2 0,1 1 1 0,1 0-1 16,-2 0 1-16,0-4-4 0,-2 3-1 0,0 3 1 15,0-1 0-15,4 6 0 0,3 2-1 0,0 5 1 16,5-2-1-16,-5 7 1 0,4 2 0 0,2 1 0 15,-2 1 0-15,3-4 1 0,-5 0 0 0,4 4-1 16,2 1 2-16,0 4-1 0,3 3-1 0,-1-2 1 16,-4 1-1-16,-2 1 5 0,-1 0 2 0,-1 0-1 15,0 0 0-15,2-1 7 0,2-4 0 0,-1 0 0 0,-7-4 0 16,-5-4 1-16,-5-4 0 0,-1-2 0 16,0-2 0-16,3-3-1 0,1-3 0 0,0-1 0 0,0-1 0 15,0-2-2-15,0-3 1 0,1-3-2 0,1-2 2 16,-4-4-3-16,2-4-1 0,2-3 1 0,-4 4 0 0,4-4-5 15,0 3 1-15,0-3-1 0,-3-2 1 0,3 2-3 16,-6-5 0-16</inkml:trace>
  <inkml:trace contextRef="#ctx0" brushRef="#br0" timeOffset="1168.27">20457 13578 1255 0,'0'0'0'0,"0"0"0"16,2 0 0-16,-2 0 6 0,9 0 1 0,-9 0-2 0,2 0 2 0,-2 0 5 15,4 0 1-15,-4 0-1 0,3 0 1 16,-3 0-5-16,2 0 1 0,-2 0 0 0,0 0 0 0,0 0-7 16,0 0 2-16,0 0-2 0,2-5 1 0,-2 5-1 15,13-4-1-15,-13 4 0 0,15-5 0 0,-15 5-1 16,20-7 0-16,-20 7 0 0,23-8 0 0,-23 8 0 16,22-9 1-16,-22 9-1 0,24-9 1 0,-24 9-1 0,34-3 0 15,-15-1 0-15,3 4 0 0,0-3 0 0,6 1 0 16,2 2 0-16,-2 2 1 0,0 1-1 0,0 1 1 15,2-1-1-15,1 2 2 0,1-1 1 0,2-1 1 16,-3 1 0-16,1-2 0 0,-4-1 4 0,0 1 0 0,2 0 0 16,3 1 0-16,4-3 5 0,1 2 2 0,-1 0-1 15,-2-1 1-15,1-1 14 0,-3-1 0 0,3 1 0 16,-3 0 2-16,1-2-10 0,-1 0 1 0,5 2 1 16,1 0-1-16,2 0-3 0,0-3 1 0,0 3-1 15,0 0 1-15,0 0-7 0,-2 0 2 0,0 3-1 16,0-3 1-16,-2 2-3 0,-3 0 2 0,1-1-1 15,1 1 1-15,-1 0-4 0,0 0 0 0,3 1 0 16,-1 1 1-16,0-1-1 0,2 0 2 0,2 1-1 16,-1-2 0-16,-1 1-4 0,-2-3 0 0,-2 2-1 15,-1-2 2-15,-2-2-1 0,1 2 0 0,1-3-1 16,-1 1 2-16,3-2-3 0,1 1-1 0,0-4 1 0,-2 2-1 16,-3-2-2-16,-2 0 1 0,0 2-1 0,-2 0 0 15,0 3 0-15,-2 0 1 0,-2 0-1 0,-2-1 0 0,1 0 3 16,-3-1 0-16,4 2 0 0,3-1 0 15,0 1 3-15,1 0 1 0,-2 1-1 0,-1-1 1 0,-1 0 2 16,-2 0 2-16,1 1-1 0,-3-1 0 0,-3 0 2 16,-2 1 0-16,-2 1 1 0,-2 0-1 0,-3 0-3 0,-5 3 0 15,-3-3 0-15,15 2 0 0,-4-4-5 0,2 0-1 16,2 1 1-16,0 1 1 0,-2 0-5 0,2 0 0 16,-2 0 1-16,-2-4-1 0,-1 2-2 15,-3 1 1-15,-7 1-1 0,9 0 1 0,-9 0-1 0,8 0 0 16,-8 0 0-16,7 0 0 0,-7 0-1 0,8 0 1 15,-8 0-1-15,13 0 1 0,-13 0-1 0,9 0 1 16,-9 0 0-16,8 0 0 0,-8 0 0 0,5 0 0 16,-5 0 0-16,6 7 0 0,-6-7 0 0,4 1 0 15,-4-1 0-15,3 0 0 0,-3 0 0 0,4 0 0 16,-4 0 0-16,4 5 0 0,-4-5 0 0,3 14 0 0,-1-8 0 16,0 2 1-16,0 4 0 0,-2 4 0 0,0 1 0 15,0 0 0-15,0 3 1 0,2-1 1 0,2 0-1 16,-3 0 0-16,-1 1 2 0,-1 3-1 0,1-1 0 15,0 1 2-15,-2 1-1 0,-2 4 1 0,4 1-1 16,0 1 2-16,0 3 1 0,2-1-1 0,3 3 1 0,1 3 1 16,0 4 0-16,-3 1 0 0,3-2 0 15,1 1-1-15,1-1 0 0,-3 1 1 0,3 1-1 0,1-5 1 16,1 0-2-16,-3 0 1 0,2-1 0 0,2 1-1 16,3 0-1-16,-1 0 1 0,-2 2-1 0,-2 1 1 0,-1 3 1 15,-1-1-1-15,2 4 1 0,2-1 0 16,1 1 2-16,-1 0 0 0,0 1 0 0,0 1 1 15,0-4-2-15,1 1 1 0,-3-1 0 0,-2-1 0 0,1-5 1 16,-1-2 0-16,1-6 0 0,-3-5 0 16,-1-5-3-16,-2-6 1 0,-2-3-1 0,0-1 1 0,0-3-2 15,-2-1-1-15,2-7 1 0,-2 7 1 0,2-7-5 16,-9 7 1-16</inkml:trace>
  <inkml:trace contextRef="#ctx0" brushRef="#br0" timeOffset="2100.53">20965 15518 892 0,'0'2'0'0,"0"-2"0"0,0 5 0 0,0-5 47 0,0 3 0 0,0-3 0 15,0 2 0-15,0-2-3 0,0 0 1 0,0 0 0 16,0 0 0-16,0 0-23 0,0 0 0 0,0 0 1 15,6 0 0-15,-6 0-15 0,6 0 0 0,-6 0 0 16,13 5 0-16,-13-5-5 0,20 7 1 0,-20-7-1 16,26 4 2-16,-26-4-4 0,28 1 1 0,-28-1-1 15,37 0 1-15,-18 0-2 0,0 0 0 0,1-1 0 16,-1-1 0-16,-2 2 0 0,-1 2 0 0,3 1 0 0,2 1 0 16,1-3 0-16,4 1 0 0,0 0 0 15,-2-1 1-15,0 1-1 0,1-2 1 0,1 0-1 16,0 0 2-16,4 0 4 0,0-2 2 0,-3 2 0 0,1 0 0 15,0-1 8-15,0-1 0 0,4 2 0 0,2 2 1 16,3-1 0-16,2-1 1 0,0 0 0 0,-2 0 0 16,-1 0 5-16,-3 0 1 0,1 0-1 0,-1 0 2 15,5 0-4-15,-1 0 2 0,0 0-2 0,0 0 2 0,3 2-2 16,1 0 1-16,-2 0 1 0,0-2-1 0,0-2-2 16,0 0 1-16,0 2-1 0,-2 0 1 0,1-2-1 15,-3 1 2-15,2-1-1 0,2 0 0 0,2 1-2 0,0-1 2 16,0-2-1-16,0 1 0 0,0 1-3 0,0-3 1 15,-1 2-1-15,-3-1 1 0,-2 1-3 0,-1-1 1 16,-1 1 0-16,-1-1 1 0,2 2-4 0,-1 1 0 16,-1-1 1-16,-2 0-1 0,-3 1-1 0,1-1 0 0,0 0 0 15,0 0 1-15,0 2-3 0,0 0 1 0,0 0 0 16,-4 2 0-16,-1 0 1 0,-3 0-1 0,-3-1 0 16,0-1 0-16,-2-1-1 0,-2-1 2 15,-2 2-2-15,-4 2 1 0,-7-2-2 0,12 1 0 0,-12-1 0 16,7-1 0-16,-7 1-5 0,6 0 2 0</inkml:trace>
  <inkml:trace contextRef="#ctx0" brushRef="#br0" timeOffset="9936.54">27192 13758 677 0,'0'0'0'0,"0"0"0"15,0 0 0-15,0 0 26 0,6 0 0 0,-6 0 0 0,4 0 1 16,-4 0 15-16,0 0 2 0,0 0-1 0,0 0 0 16,0 0 9-16,-2 5 0 0,2-5-1 0,0 4 2 0,0-4-21 15,0 5-1-15,0-5 0 0,0 0 2 16,0 0-12-16,0 0 1 0,0 0-1 0,0 0 0 16,0 0-5-16,0 0 1 0,0 0-2 0,0 5 2 15,0-5-6-15,0 7 2 0,0-7-1 0,0 9 1 0,0-9-6 16,0 12 1-16,0-12 0 0,7 20 1 15,-7-20-3-15,19 26-1 0,-12-8 1 0,-1-1 1 0,-2 0-3 16,-2 2 2-16,1 0-1 0,1 0 1 0,5 0-5 16,1-1 1-16,-3 1-1 0,-1 2 2 0,-1 3-3 15,1 0 1-15,0 0-1 0,1 0 1 0,2-1-1 0,1 1 0 16,-3 2 0-16,-1 4 0 0,-1 1-1 0,-1-2 1 16,0 1 0-16,-1-1 0 0,1 0-2 0,-2 3 0 15,2-6 1-15,1 3 0 0,3 0-1 0,-3 1 1 16,1-1-1-16,0-1 0 0,-1-2 1 0,1-2 1 0,-1 0-1 15,1 2 1-15,1 2 0 0,1-2 0 0,-3 3 0 16,1 2 0-16,-2 1 1 0,-2-1 2 0,-1-2-1 16,1 1 0-16,2-1 10 0,0-1 1 0,-1 1-1 15,-1 1 2-15,0 2 14 0,0 1 0 0,0-5 0 16,0-2 0-16,2-2 4 0,-1-1 1 0,-1-1-1 16,0 1 1-16,-2 1 0 0,-2-3 0 0,4-1 0 15,0-1 0-15,0 1-7 0,0-5 1 0,-1 1-1 16,1-1 1-16,0 1-5 0,0-2 1 0,-2 0-1 15,0-1 2-15,0 1-9 0,-2 0 1 0,2 0 0 16,0 0 0-16,-2 0-7 0,2 1 0 0,0-3 0 0,-2 2 1 16,1-2-6-16,-1 0 1 0,2-1-1 0,0-3 2 15,-2-1-5-15,0-2 1 0,2-5 0 0,0 9 1 16,0-9-3-16,-2 11 0 0,2-11 0 0,-2 8 1 0,2-8-2 16,0 4-1-16</inkml:trace>
  <inkml:trace contextRef="#ctx0" brushRef="#br0" timeOffset="11466.24">27601 13689 539 0,'3'-2'0'0,"-3"2"0"0,10 0 0 0,-10 0 15 16,3-2 1-16,-3 2-1 0,10 0 1 0,-10 0 28 15,15 0 1-15,-15 0-2 0,22 0 2 0,-4 0-8 16,5-3 0-16,-1-1 0 0,-1 1 2 0,-1-1-8 16,-1-1 0-16,3 0 1 0,4 0 0 0,2 0 3 0,0-1 1 15,0 1-1-15,0 0 1 0,2-2-6 0,0-1 0 16,-2-1 1-16,0 0 0 0,0 1-6 0,0-1 1 16,-1 2-2-16,3-2 2 15,0 4-8-15,0 0 1 0,3 0 0 0,3 0 0 0,-1-1-4 0,4 5-1 16,-1-1 1-16,-3-2 1 0,-1 1-3 15,-3 0 2-15,5-1-2 0,1 2 2 0,4-3-5 0,0 2 1 16,0-3 0-16,-2 1 1 0,0-2-3 0,0 0 0 16,-1 1 0-16,-1-1 0 0,0 1-4 0,-2 1 2 15,3 0 0-15,-1 0-1 0,-2 1 1 0,3 3 0 0,1-1 0 16,0 2-1-16,-2-4 1 0,0 3 0 0,-1-3-1 16,-1 1 2-16,-3-1-2 0,1 1 0 0,-1 1-1 15,-2 2 1-15,-2-3-2 0,0 1 2 0,0 0-1 16,-2 0 1-16,-2 2-1 0,0 2 0 0,1 0 0 15,-3 0 0-15,0 1 0 0,-1-3-1 0,-4 2 1 0,-3-2 0 16,-2 2 1-16,-5-1 0 0,-7-1-1 0,13 4 1 16,-4-2-1-16,3-1 2 0,-3 1-1 0,0 0 0 15,1-1 1-15,-1 3 0 0,-2-4 0 16,-1 2 1-16,-6-2 1 0,9 3 0 0,-9-3-1 0,8 4 1 16,-8-4 5-16,7 6 1 0,-7-6-2 0,8 6 2 15,-8-6 1-15,11 5 2 0,-4-2 0 0,-1 1 0 16,-6-4-11-16,11 12 0 0,-5-3-1 0,-1-6 2 15,-5-3-5-15,10 9 0 0,-10-9-1 0,7 8 2 0,-7-8-3 16,7 12 0-16,-3-3 0 0,0 3 1 0,0-3-2 16,-3 3 1-16,3 0-1 0,2 4 1 0,1 1-1 15,3 4 0-15,-3-6 0 0,-1 3 2 0,-1-1-2 16,1-2 1-16,-3 3-1 0,1-1 1 0,0 0-1 16,0 1 1-16,-1 1-1 0,1 2 1 0,2 1-1 0,-1 4 1 15,1 0 0-15,-1 0 0 0,3 0 2 0,1 0-1 16,1 1 0-16,-3 1 1 0,0 0 2 0,-1 0-1 15,2-1 1-15,-1 1 1 0,-1-4-1 0,1 2 2 0,2 0-1 16,3 0 0-16,-1 0 0 0,0 0-1 0,0 2 1 16,0-1 0-16,0 1-4 0,1 0 1 0,-3-1 1 15,0-1-1-15,1 2-2 0,-3 0 1 0,-1-1 0 16,-1 1 0-16,1 0-1 0,-3-1 0 0,3 3 0 16,2-1 1-16,1 1-1 0,0-1 1 0,-1 4-1 15,-3 0 1-15,-1 0-2 0,-2 0 1 0,2 0 0 16,-1-2 0-16,1 0 0 0,2 0 2 0,-1 0-2 15,-3 0 1-15,-2-1 0 0,-4 1 2 0,2 2-1 16,4 0 0-16,0-2 2 0,0 0-1 0,0 2 1 16,0 0-1-16,0-4 3 0,-1 4 0 0,1 0 0 0,-2-2-1 15,-2 0 1-15,1 0 1 0,-1-1 0 16,2-3 0-16,2-4-1 0,-1-4 2 0,1-5-1 0,0-4 1 16,0 1-2-16,-2-4 1 0,0-7 0 0,0 8 0 15,0-8-3-15,0 4 1 0,0-4-1 0,0 3 2 16,0-3-5-16,0 0 1 0</inkml:trace>
  <inkml:trace contextRef="#ctx0" brushRef="#br0" timeOffset="12383">27517 15797 640 0,'-2'1'0'0,"2"-1"0"0,-4 4 0 0,4-4 79 0,0 5-1 0,0-5 1 0,-2 5-1 0,2-5-11 15,0 4 0-15,0-4-1 0,0 3 2 0,0-3-29 0,0 4 1 16,0-4 0-16,0 3 0 0,0-3-19 0,0 3 1 15,0-3-1-15,2 4 1 0,-2-4-7 0,11 3 0 16,-11-3-1-16,11 4 2 0,-11-4-6 0,17 3 1 0,-17-3-1 16,26 0 1-16,-26 0-2 0,28-1 2 0,-28 1-2 15,36-6 1-15,-16 3-3 0,1-2 1 16,1 0 0-16,2-1 1 0,2 1-1 0,0 0 0 0,0 0 0 16,2 0 1-16,2-2-1 0,2 0-1 0,1-2 1 15,1-1 1-15,-2 3-3 0,-1-4 1 0,3 1-1 16,1 1 1-16,3 2-1 0,1 0-1 15,2-1 1-15,0-1 1 0,0 1-4 0,-2-1 1 0,2 0 0 16,2 1 0-16,-1 1-1 0,1 1 0 0,-2 1-1 16,0-2 2-16,0 2 0 0,0 0 2 0,4 0-2 15,0-2 2-15,1 0 2 0,3 0-1 0,-1 2 1 16,-1-4 1-16,-2 4 0 0,-1 0 0 0,3-2 0 0,1 0 0 16,3 0-1-16,-1 0 1 0,-2 2-1 0,-1 3 1 15,-4-1-4-15,1 1 1 0,1 0 0 0,0 1-1 16,0-1-1-16,-1 0 0 0,1 2 1 0,-2 0-1 15,-2 0-2-15,-2 0 2 0,0 0-1 0,0 2 0 0,2 1 1 16,-2-1 0-16,-1 0 0 0,-3-2 0 0,0 0 1 16,-1 0-1-16,1 0 1 0,1 0 0 0,-1 3-2 15,1-1 0-15,-3 0-1 0,1-2 1 0,-3-2-3 16,-1 0 2-16,0 2-2 0,-2-3 1 0,0 1 1 0,-2 0 0 16,0 2 0-16,-2 2 1 0,1 3-2 0,-1-3 0 15,0 1 0-15,-2-1 1 0,-1-2-1 0,-4-2 1 16,-1 1-1-16,-1 1 0 0,-2 1 1 15,0 3 1-15,-1-2 0 0,-3-1 0 0,0-1 0 0,-1-1 1 16,-1-1-1-16,1-2 1 0,-1-1-3 0,0-2 1 16</inkml:trace>
  <inkml:trace contextRef="#ctx0" brushRef="#br0" timeOffset="22150.73">30660 12091 12 0,'2'0'0'0,"-2"0"0"0,11 6 0 15,-11-6 1-15,11 5 0 0,-11-5 0 0,15 8 1 0,-15-8 7 16,11 14 0-16,-11-14 0 0,15 11 0 0,-15-11 5 15,11 10 0-15,-11-10 0 0,21 10 0 0,-21-10 13 16,28 14 1-16,-28-14-1 0,35 11 1 0,-14-6-13 16,-1-2 0-16,-1 1-1 0,-1-1 2 0,-1 1 1 0,0 1 0 15,0-3-1-15,-2 1 2 0,3 1 6 0,1-1 1 16,0 0-2-16,1 1 2 0,2-2-4 0,1-1 1 16,1 1-1-16,2 0 1 0,2 0-3 0,2-2 0 15,0-2 1-15,-2-2-1 0,0 1-5 0,0-1 2 16,1 1 0-16,3-2-1 0,2 0 1 0,-1 3 0 15,1-2-1-15,-3 1 2 0,5 1 0 0,3-3 1 16,0 0 0-16,-2 0 0 0,-1-1-5 0,-3 1 1 16,3 0-1-16,1-2 1 0,0 2-9 0,-1 0 2 0,-1 0 0 15,0-4 0-15,-1 5-2 0,-1-2 2 16,-1-1 0-16,0 0-1 0,-1 0-4 0,1 2 0 0,0-2 0 16,-1 5 0-16,1-2-2 0,2 3 1 0,-3-1-1 15,-1 0 2-15,-4 1-2 0,-3 1 0 0,1 0 0 16,-2 0 0-16,1 1-2 0,-3 1 2 0,-1-2 0 15,-1 0 0-15,1 2-1 0,-2-1 0 0,-2-1 0 16,1 0 0-16,1 4-1 0,0-2 1 0,0 5-1 0,-4-6 1 16,-4 1 0-16,-1 0 1 0,-8-2 0 0,9 3 0 15,-9-3 0-15,5 4 0 0,-5-4 0 0,4 0 0 16,-4 0 1-16,4 0 0 0,-4 0 1 0,2 7 0 16,-2-7 2-16,-2 7 1 0,2-7-1 0,-4 6 2 15,4-6 2-15,-7 7 1 0,7-7 0 0,-15 14 0 16,4-5 4-16,-2-2 1 0,-4-2-1 0,-2 0 1 0,1 2 1 15,-1-3 1-15,-2 1 0 0,1-2-1 16,-1-1 9-16,3-2 0 0,-1 0-1 0,-3 0 1 16,-4 0 3-16,-2 0 1 0,0 0-1 0,0-2 1 0,0 2-3 15,0-3 1-15,2 3 0 0,0 0 1 0,0 0-6 16,0 0 1-16,-2-2-1 0,-2 0 0 0,2 1-5 16,0-1 1-16,2 0 0 0,-2 2 0 0,0 0-5 0,0 0 0 15,0 2 1-15,-2-2-1 0,0 0-3 0,-1 0 1 16,-1 0-1-16,2 2 1 0,2 1-2 0,0 2 0 15,0-1 0-15,0-4-1 0,4-2-1 0,2 0 0 16,0-1-1-16,-3 1 2 0,1 0-2 0,0 1-1 0,2 1 0 16,-3 0 1-16,3-2-1 0,0 0 2 0,-3 2-1 15,1 0 0-15,-2 0-1 0,-2 2 0 0,0 0 1 16,0-1-1-16,0 1-1 0,0 3 2 0,2-3-2 16,2 1 2-16,3 3-2 0,3 1 0 0,-3-1 1 15,1 0-1-15,-1 1-1 0,-1 0 2 0,3-1-2 16,3 0 1-16,3-3 2 0,1 1 1 15,5-3-2-15,-1 3 2 0,8-4-3 0,-9 3 1 0,9-3 0 16,-9 4 0-16,9-4-1 0,-11 3 0 0,11-3 0 16,-10 4 1-16,10-4-2 0,-3 1 0 0</inkml:trace>
  <inkml:trace contextRef="#ctx0" brushRef="#br0" timeOffset="141929.21">24241 14284 12 0,'6'-2'0'0,"-6"2"0"0,7 0 0 0,-7 0 41 0,-4 6 2 15,4-6 0-15,2 1-1 0,-2-1 13 0,13 4 1 0,-13-4 1 16,21 3-1-16,-21-3 1 0,20 4 0 0,-20-4 0 16,23 3 2-16,-23-3-8 0,22 7 2 0,-22-7 0 15,22 3 0-15,-22-3-29 0,28 4 1 0,-28-4 0 16,26 0 0-16,-26 0-1 0,21 0 0 0,-21 0-1 15,22 0 1-15,-22 0 1 0,23 0 1 0,-23 0 0 16,31 0 0-16,-10 0-3 0,1 0 2 0,-3 0-1 16,-4-2 0-16,-6 2 1 0,0 2 1 0,2 0 0 0,1-2 0 15,-1 0-3-15,2 0 2 0,4 0-1 0,1-2 1 16,3 2 5-16,-1 2 2 0,1-2-1 0,-3-2 1 16,-1 0 6-16,0 0 0 0,0 1 0 0,-1-3 0 15,1 4-5-15,0-3-1 0,0-1 1 0,0 3 1 0,1 1-9 16,1 0 2-16,1 0 0 0,3-2 0 0,5 2-12 15,1 0-1-15,-1-2 1 0,-2 0 1 0,-3 1-8 16,-5 1 1-16,3 0 0 0,-1-2 0 16,1 0-4-16,-1 1 1 0,3 1-1 0,-1 1 2 0,1 1-2 15,-3 0-1-15,2-1 1 0,3-1 0 0,-1 0 0 16,-2 0-1-16,1 0 1 0,1 0-1 0,0 0 1 0,0 0-1 16,0 0 1-16,1 0-1 0,-1 0-1 0,0 0 1 15,0 2-1-15,1 0 2 0,-3 0-2 0,2-1 1 16,0 1 0-16,1 0 0 0,-1-2 1 0,0-2 0 0,2 2 1 15,2 2 0-15,-2 1-1 0,0-1 2 0,0 0 0 16,0-2-1-16,0-2 2 0,-1 0 0 0,-1 2 0 16,0 0 1-16,2 0-1 0,2 0 0 0,-2 0 0 15,-2 0-1-15,-3 0 1 0,-4 0 0 0,3-3 0 16,1-1 1-16,-1 1 0 0,1-1 0 0,-3 1 0 16,1 1 1-16,0 2-1 0,-3 0 1 0,3-1-1 15,0-3 1-15,-1 1 1 0,1-1 2 0,-2 2-2 16,-1 2 1-16,-1-5-2 0,-2 3 1 0,0 2-1 15,1-1 0-15,-1 1-4 0,-2 0 2 0,0 0 0 16,0-2 0-16,0 0-1 0,0 1-1 0,1-1 1 16,-1 0 0-16,0 2 0 0,-2 0-1 0,1-2 1 15,1 2 0-15,0 0 0 0,0 0 0 0,0 0 0 0,1 0 1 16,-1 0-1-16,0 0 0 0,-2 0-1 0,-1 0 1 16,1 0-1-16,0 0 0 0,-1 0 0 0,-3 0 1 15,-5 0-2-15,12 0 1 0,-12 0 0 0,11 0-1 16,-11 0 0-16,9 6-1 0,-9-6 1 0,7 3-1 0,-7-3-1 15,13 0 1-15,-5 0-1 0,-2 0 2 0,-6 0-2 16,13 0 0-16,-13 0 1 0,9 0 0 0,-9 0 0 16,4 0-1-16,-4 0 0 0,0 0 2 0,0 0-2 0,0 0 2 15,0 0-2-15,0 0 2 0,0 0-2 16,0 0 1-16,0 0 0 0,0 0 0 0,0 0 0 0,0 0 0 16,0 0-1-16,0 0 2 0,0 0-2 0,-2 2 1 15,2-2-1-15,-6 8 0 0,6-8 0 0,-13 6-1 16,4-3 0-16,-2 1 0 0,-1-3 0 0,1 1 0 15,0 0 0-15,-2-1 0 0,0 1-1 0,0 0 1 16,-2 0-1-16,0-1 1 0,-3 3-2 0,-3-1 1 16,2-1-1-16,-1 0 1 0,-1-2-1 0,3-2 0 15,-1 2 0-15,1 0 0 0,-1 0 0 0,0 0 0 0,1 0 0 16,-5 0 0-16,-3 0-1 0,-2 0 1 0,0 0 0 16,2 0 0-16,4 0-1 0,-1 0 0 0,1 0 0 15,-2 0 1-15,0 2-1 0,-1 1-1 0,1-1 1 16,0-2 0-16,-4-2-1 0,-4 0 1 0,1 1-1 15,1 1 0-15,2 1 0 0,0 1 1 0,-2-2-1 0,2-2 1 16,2 1-3-16,2-3 2 0,-2 4 0 0,0 0 0 16,-2 0-2-16,-2-3 2 0,2 1-1 0,2-1 0 0,0-1 0 15,0 1 0-15,2-1-1 0,-3 3 1 16,3-3-2-16,2 2 2 0,0 1 0 0,-3-1-1 16,1 2 1-16,0 0 0 0,1-2-1 0,1 0 2 15,-2 2-1-15,0-3 0 0,1 1 1 0,1-1 0 16,0-1 0-16,1 1-1 0,2 1 1 0,1 2 0 0,-3 0 0 15,3 0 1-15,-1 0-1 0,-1-2 1 0,-3 1 0 16,1 1 0-16,7 0 0 0,-2 0 0 0,0 0 0 16,1 0 1-16,-5-4-1 0,1 2 1 0,1 1-2 15,-1-3 2-15,3 3 0 0,-2-1 0 0,2 2 0 16,1 0 0-16,1 0 0 0,0 0 0 0,2-2 0 0,0 0 0 16,-2 2 0-16,0 0 0 0,0 0 0 0,-2 0 0 15,0 2 0-15,1 0 2 0,1 1-2 0,-2 1 0 16,0-1 0-16,0 1 1 0,3-1-1 0,-3-1 1 15,-6 1 0-15,1 1 0 0,2-1 0 0,-1 2 0 16,6-3 0-16,0 0 1 0,0 1-1 0,0-1 1 16,1 2 0-16,-1-4 0 0,0 1 1 0,0 1 0 0,0 0 0 15,0-1 1-15,2 1 0 0,-2 0 1 0,-2 0-1 16,-1-2 1-16,-1 1 0 0,0 1 2 0,4 0 0 16,1 1-1-16,1-3 1 0,-1 2 1 0,3 0 0 15,0-1 0-15,0 1-1 0,0 0-1 0,-4-2 1 16,0 0 1-16,0 0-1 0,0 0 0 0,4 0 1 15,0 0 0-15,1 2-1 0,1-2 0 0,2 0-1 16,-1 0 2-16,1 0-2 0,-1 0 1 0,1 0-2 16,-1 0 2-16,1 0-3 0,0 0 2 0,-3-2-2 15,3 0 2-15,-3 0-3 0,1 1 2 0,0-1-2 16,0 0 2-16,-3-3-4 0,1 2 0 0</inkml:trace>
  <inkml:trace contextRef="#ctx0" brushRef="#br0" timeOffset="142749.88">24049 14102 1293 0,'-4'2'0'0,"4"-2"0"0,-3 4 0 0,3-4 44 0,-6 6 1 0,6-6 0 0,-4 6 0 0,4-6 8 0,-5 7 0 0,5-7 1 0,-8 6 0 16,8-6-38-16,-7 6 1 0,7-6-2 0,-9 8 2 0,9-8-16 15,-12 18 0-15,12-18 1 0,-11 12 0 16,11-12-3-16,-9 8 1 0,9-8 0 0,-6 7 0 0,6-7-8 16,-11 12 1-16,11-12 0 0,-13 11 1 15,13-11-9-15,-15 10 0 0,15-10 1 0,-11 11 0 0,11-11 11 16,-15 10 1-16,15-10 0 0,-11 10-1 0,11-10 3 16,-11 11 1-16,11-11 1 0,-11 10-1 0,11-10 10 0,-6 11 1 15,6-11-1-15,-4 10 2 0,4-10 10 0,-4 10 1 16,4-10 0-16,-3 11 0 0,3-11 2 0,0 10 0 15,0-10 0-15,0 14 1 0,0-14-3 0,0 14 1 16,0-14 0-16,5 14 0 0,-5-14-7 0,13 12 2 16,-13-12-1-16,12 10 0 0,-12-10-5 0,11 14 1 15,-11-14-1-15,15 12 2 0,-15-12-2 0,16 16 0 0,-16-16 0 16,21 12 0-16,-21-12 0 0,17 10-1 16,-17-10 1-16,16 12-1 0,-16-12-2 0,23 7 2 0,-23-7-1 15,22 7 0-15,-22-7 2 0,28 10-1 0,-28-10 1 16,26 9 0-16,-26-9 1 0,24 7 1 0,-24-7-2 15,21 7 2-15,-21-7 0 0,17 7-1 0,-17-7 1 16,15 2 1-16,-15-2 0 0,15 3 0 0,-15-3-1 16,14 4 2-16,-14-4 1 0,15 3 1 0,-15-3-1 15,15 0 0-15,-15 0-1 0,21 0 1 0,-21 0 0 16,17 0 0-16,-17 0-6 0,11-2 2 0,-11 2 0 16,11-3-1-16,-11 3-6 0,11-4 1 0,-11 4 0 0,11-3 0 15,-11 3-7-15,13-5 1 0</inkml:trace>
  <inkml:trace contextRef="#ctx0" brushRef="#br0" timeOffset="143605.46">26438 14061 1771 0,'-2'0'0'0,"2"0"0"0,-2 2 0 0,2-2 45 0,4 1 0 0,-4-1 0 0,0 0 0 0,0 0-5 0,-2 0 1 15,2 0-1-15,0 5 1 0,0-5-21 0,-4 4 0 16,4-4 0-16,2 0 2 0,-2 0-19 0,6 2 1 16,-6-2 0-16,5 10 0 0,-5-10-4 0,13 5 1 15,-13-5-1-15,25 4 1 0,-25-4-1 0,37 3 0 16,-17-1 0-16,-3 0 0 0,-2-2-2 0,-2 0 1 0,0 0-1 16,0 0 1-16,2-2-3 0,0 0 2 0,0 0 0 15,0 1 0-15,0 1 1 0,1 0 1 0,1 0 0 16,-4 1 0-16,0 1 0 0,0 0 0 0,0 0 0 15,0-1 0-15,0 1 1 0,0 0 0 0,-1 0 0 16,-1-1 0-16,0 4 1 0,-2-3 2 0,3 2-2 16,-1-1 1-16,2 1 2 0,2-1 0 0,-2 0 0 15,0 1 0-15,0-2 3 0,0 1 1 0,-2 2-1 16,-2-3 1-16,-1 2 1 0,-4-1 0 0,-4-3 0 16,7 5 2-16,-7-5 0 0,7 7 1 0,-7-7 1 15,8 7-1-15,-8-7-3 0,7 9 2 0,-3-2-1 0,-2 0 0 16,0-1-2-16,0 1 0 0,-1 4 0 0,-1-3 1 0,-1 5-1 15,-1-1 0-15,-2-2 0 0,0 0 0 0,-1 3-1 16,-3-5 1-16,1 4 0 0,-4 2 0 0,-1 2-2 16,-1-1 0-16,0-1 1 0,2-4 0 0,6-1 0 15,1-2 0-15,0 0 0 0,-3 0 0 0,-3 2-2 16,1 1 1-16,-2-1 0 0,0 1 1 0,-2 0-3 16,0 1 2-16,0-3 0 0,1-1-1 0,5-1-1 15,1-3 1-15,-1-1-2 0,-2-1 2 16,-1 1-5-16,1-2 0 0</inkml:trace>
  <inkml:trace contextRef="#ctx0" brushRef="#br0" timeOffset="152268.01">3302 5799 12 0,'3'4'0'16,"-3"-4"0"-16,10 1 0 0,-10-1 0 0,11-1 0 0,-11 1 0 15,6 0 1-15,-6 0 20 0,5 0 1 16,-5 0-1-16,0 0 0 0,0 0 31 0,0 0 1 16,0 0-1-16,0 0 1 0,0 0 13 0,2 0 1 0,-2 0-1 15,13 0 1-15,-13 0-32 0,15 5 0 0,-15-5-1 16,15-5 1-16,-15 5-11 0,24-4 0 0,-24 4 0 15,30-19 1-15,-30 19-8 0,32-31 1 0,-19 15-2 16,0-1 2-16,-6-4-3 0,4 1 1 16,-3 0-2-16,3 3 2 0,-4 0-2 0,5-2 2 0,-1 2 0 15,2-1 0-15,0 3 4 0,5-3 1 0,-5 3 0 0,0 3 1 16,-1 0 2-16,-5 6 2 0,-1-2 0 0,-1-1 0 16,-1 2 0-16,-2 2 1 0,-2 5 0 0,5-12 0 15,1 5-4-15,-4 2 1 0,4-4-1 0,-5 2 1 16,3 2-3-16,-4-4 0 0,0 9 1 0,6-7-1 0,-6 7-5 15,2-5 1-15,-2 5-1 0,3-3 1 0,-3 3-3 16,0-4-1-16,0 4 1 0,0-3 0 0,0 3-4 16,0-2 2-16,0 2-2 0,0 4 1 0,0-4 5 15,0 5 0-15,0-5 1 0,0 3 0 0,0-3 1 0,0 2 1 16,0-2 0-16,0 9 0 0,0 1 0 0,0 2 0 16,0 2 1-16,0 1-1 0,2-6-7 0,0 3 1 15,2-3 1-15,-2 3-1 0,1-3-5 0,-1-1 0 16,2 8 0-16,-2-1 1 0,3 6-3 0,3 2-1 15,-3 1 1-15,1 0-1 0,1 0 0 0,-3 1-1 16,-2 1 1-16,4 1 0 0,-4 3 1 16,3 3 1-16,-1-7-2 0,-2 1 2 0,0-4 1 0,1-3 0 0,3 1 0 15,-4-2 1-15,3-5 1 0,-3-2 1 0,2 0 0 16,-2 0 0-16,2-3 3 0,-3 0-1 0,-1 1 1 16,4-1-1-16,-2-1 2 0,-2-2 1 0,0-6-1 15,6 10 1-15,-6-10 0 0,0 9 1 0,0-9-1 16,0 1 1-16,0-1-3 0,0 4 0 0,0-4 1 15,1 3-1-15,-1-3-1 0,6 4-1 0,-6-4 0 0,4 0 2 16,-4 0-8-16,2-4-1 0,-2 4 1 16,5-17 1-16,3 1-7 0,3-4 0 0</inkml:trace>
  <inkml:trace contextRef="#ctx0" brushRef="#br0" timeOffset="152809.29">4189 5254 1332 0,'0'0'0'0,"0"0"0"0,13 5 0 0,-13-5 16 15,26 7 2-15,-26-7 0 0,22 2 0 0,-22-2 11 0,2 3 1 16,-2-3-1-16,0 4 0 0,0-4-9 0,0 3 1 15,0-3 1-15,0 5-1 0,0-5-11 0,0 4 0 16,0-4 0-16,0 9 2 0,0-9-6 0,6 5 2 0,-6-5-1 16,5 19 1-16,-5-19 1 0,0 26 0 0,0-26 0 15,0 27 0-15,0-27 3 0,-5 30 2 16,5-30-2-16,-2 26 1 0,2-26 3 0,-10 27 1 0,10-27 0 16,-5 35 0-16,3-16 3 0,-6 5 1 0,3-3 0 15,-1 0 1-15,-1 0 1 0,1-1 1 0,1 1-1 16,-1 3 2-16,0 2-5 0,3 2 1 0,-3 1-1 15,1-4 1-15,5-1-5 0,-4-2 1 0,2 3-2 16,4-5 2-16,3-4-3 0,1-2-1 0,0-2 1 16,-1 0-1-16,-5-12-4 0,8 7 0 0,-8-7 0 15,13 9 1-15,0-8-3 0,4 3 1 0,-4-1-1 16,0 1 1-16,3 1 0 0,-1-2 1 0,4-1 0 0,-2 0 0 16,1 0 0-16,-3-2 1 0,2 0 0 0,2-2 0 15,-3 0-1-15,-3 0 1 0,2 2 1 0,-2-3-1 16,4 3-2-16,-4 3 0 0,-2-3 1 0,2 0 0 15,-1 0 0-15,1-3 2 0,-2 3-1 0,-2-4 0 0,2 4-2 16,0 0 1-16,-1 0-2 0,-1 0 2 16,-9 0-2-16,9 0 1 0,-9 0 0 0,10 0 0 0,-10 0-3 15,5 0 2-15,-5 0 0 0,8-1-1 16,-8 1-1-16,2-4 1 0,-2 4-2 0,11-3 2 0,-6 3-6 16,1-5 1-16</inkml:trace>
  <inkml:trace contextRef="#ctx0" brushRef="#br0" timeOffset="153215.74">4982 5683 1620 0,'2'2'0'0,"-2"-2"0"15,17 3 0-15,-17-3 26 0,9 4 1 0,-9-4-2 0,17 0 2 16,-17 0 12-16,13 3 0 0,-13-3-1 16,17 5 1-16,-17-5-14 0,20 4 0 0,-20-4-1 0,30 9 1 15,-11-6-16-15,-1 6 1 0,1-6-1 0,0 2 1 16,-1-5 0-16,1 4 2 0,0-4-2 15,-4 2 1-15,-2-1 0 0,-4 1 0 0,0 1 1 0,2-3-1 16,1 0 8-16,1 0 0 0,-6 0 0 16,4 0 1-16,-5-3-1 0,-1 1 1 0,3 2 1 0,3 0-1 0,-3 0 1 15,3 0 0-15,-4 0 1 0,-1 0-1 16,-6 0-1-16,7 0 1 0,-7 0-1 0,8-3 1 0,-8 3-4 16,9-4 1-16,-9 4 0 0,7-3 0 0,-7 3-6 0,12-9 2 15,-5 4-1-15,-1-2 0 0,-1 2-5 0,-3-4 0 16</inkml:trace>
  <inkml:trace contextRef="#ctx0" brushRef="#br0" timeOffset="154792.21">6275 5673 1093 0,'2'3'0'16,"-2"-3"0"-16,17 7 0 0,-17-7 28 0,11 2 0 15,-11-2 0-15,13 2 0 0,-13-2 24 0,19-4 1 16,-19 4 0-16,7-3 1 0,-7 3-5 0,6-7 2 15,-6 7-2-15,11-11 2 0,-11 11-14 0,21-20 1 0,-10 1-1 16,-2 1 1-16,6-2-14 0,-2-5-1 0,2 5 1 16,-2 2-1-16,2 3 0 0,-2 1-1 15,0 2 1-15,0-4 0 0,0 4 3 0,4-4 0 0,-2 3 0 16,-4-5-1-16,0 3-1 0,-3-1 1 0,3 2-1 16,-4 4 1-16,-1 5 0 0,-1-4 0 0,-5 9 1 15,8-9 0-15,-8 9-6 0,2-7 2 0,-2 7-1 0,3-5 0 16,-3 5-3-16,0 0 0 0,0 0 0 0,0-5 0 15,0 5-3-15,0-2-1 0,0 2 1 0,0 0-1 16,0 0-2-16,0 0-1 0,0 0 0 0,0 0 0 16,0 0-2-16,0 0 0 0,0 0 0 0,6 11 0 15,2-1-2-15,-3 6 1 0,3-1 0 0,-3 3 0 16,-3-3-3-16,2-3 2 0,-2 0 0 0,1-1-1 16,-3-3 1-16,2-1 0 0,2 2 0 0,-2-4 0 0,-2 6-1 15,2 1 1-15,1 2-1 0,-1 1 1 0,2 2 0 16,2 4 0-16,-5 0-1 0,5-2 2 0,-4 2-2 15,2-4 1-15,1 4-1 0,-3-4 1 0,4 4 0 16,-4 1 0-16,1-1-1 0,5 0 2 0,-3-4-2 16,3 4-1-16,-3-5 1 0,1-4 0 0,0 2-4 15,-6-8 1-15,0-6 1 0,5 9-1 0,-5-9-3 16,8 4 1-16</inkml:trace>
  <inkml:trace contextRef="#ctx0" brushRef="#br0" timeOffset="155237.04">7052 5501 1595 0,'2'2'0'0,"-2"-2"0"0,4 7 0 0,-4-7 27 0,-6 5 0 0,6-5 0 16,-1 21 1-16,-3-2 5 0,2 2-1 0,-2 0 1 15,2 1 0-15,2 1-19 0,0 3 0 0,0-2 0 0,0 2 1 16,0 1-12-16,0-2 0 0,6-3 1 0,-4-3-1 15,3 2-3-15,3-5 1 0,1 1-1 0,-1-5 1 16,-3-3-1-16,5-6 0 0,-1 2 0 0,-2-5 0 16,1 0 0-16,1 0 0 0,-1-3 0 0,3-2 1 15,2-4 0-15,0-1 2 0,0-4-1 0,-2-4 0 0,2-4 4 16,0-1 1-16,0-6-1 0,-2 1 1 16,2-1 8-16,-5-2-1 0,3 0 1 0,-4 3 0 0,3 2 6 15,-6 2 0-15,1 3 0 0,-1 2 1 16,-4 2-2-16,-4 3 1 0,2-2 0 0,-3 1 1 0,3-3-1 15,-4 3 2-15,1 1-2 0,-1-5 1 0,-5-2 0 16,2 0 0-16,-3 4 1 0,-1 1-1 0,2 6-2 16,0 3 0-16,4 0 1 0,-5 6 0 15,5 1-2-15,-1 3 0 0,-1 2 0 0,-4-1 1 0,0-1 1 16,-2 6-1-16,-2-1 0 0,-1 5 1 0,1 0-2 0,2 3 0 16,-2 1 1-16,2 1 0 0,2 1-7 0,-2-2 2 15,6 2-1-15,0-2 1 0,5 1-6 0,-2-3 0 0,6-1 0 16,0 2 0-16,0-1-6 0,0-1 2 15,6-2-2-15,2 0 2 0,3 0-5 0,2-3 0 0</inkml:trace>
  <inkml:trace contextRef="#ctx0" brushRef="#br0" timeOffset="155668.1">7351 5456 1520 0,'1'0'0'15,"-1"0"0"-15,4 2 0 0,-4-2 12 0,0 7 1 0,0-7-1 0,0 9 0 16,0-9 0-16,6 12 0 0,-6-12 0 16,5 21 1-16,-3-4-7 0,-2 2 1 0,0 2 0 0,0 3 0 15,0-3-6-15,6 0 0 0,-1-1 0 0,1 1 0 16,-4 0-1-16,0 0 1 0,1-6-1 0,3-1 1 0,-4-2 2 16,3-3 0-16,-5-9-1 0,6 8 2 15,-6-8 3-15,13 4 1 0,-2-4 0 0,-1 0 0 0,5-5 5 16,-2-4 1-16,5-1-1 0,-3-2 1 0,2-6 2 15,1 1 0-15,-4-4 0 0,-3 2 1 0,2-2 9 16,0 1 1-16,-2-1-1 0,-2 0 0 0,1 0 1 0,-1 1 0 16,0 2 0-16,-3 6 1 0,-4 0 1 0,-2 3 1 15,0 1-1-15,-2-3 1 0,2 3-3 0,0-1 0 16,-6-3 0-16,1-2 0 0,-3-7-5 0,-3-1 2 0,-2 1-2 16,4 4 2-16,1 1-1 0,1 6 2 0,1-2 0 15,-5 3 0-15,2 6-2 0,-6-4 1 0,2 5-1 16,0-2 1-16,0 4-4 0,0 0 1 0,0 0 1 15,1 4-1-15,-1 1-6 0,6 4 0 16,-4 1 1-16,3 0 0 0,-3 3-5 0,-2 2 0 0,4 1 0 16,5-2 2-16,-2 1-5 0,6-3-1 0</inkml:trace>
  <inkml:trace contextRef="#ctx0" brushRef="#br0" timeOffset="156392.74">7856 5361 1444 0,'-2'0'0'0,"2"0"0"0,2 9 0 16,-2-9 40-16,3 9 2 0,-3-9-1 0,-3 15 1 0,3-15-5 0,-8 21 1 0,8-21-1 0,-7 17 1 15,7-17-9-15,-4 21 0 0,4-21 1 0,-8 36 0 16,7-15-19-16,-5 3 1 0,0 2 1 16,6-1-1-16,0-1 3 0,0 0 0 0,0 2 0 0,-1 0 1 15,-3 2-1-15,2-4 1 0,2-2 0 0,0-1 1 16,2-2 0-16,2-7-1 0,-3-3 1 0,5 0 1 16,1-4-2-16,1-2 1 0,1-3-2 0,-1-2 2 0,-1-1-3 15,6 0-1-15,4-10 1 0,2 0 0 16,-3-6 4-16,3-6 0 0,1-1 0 0,-1 0 0 0,-2 2 0 15,-4-5 0-15,0 5 0 0,0-1 0 0,-2-1 0 16,2 2 0-16,-5 3 0 0,-1-1 1 0,-1 5 1 16,-3-1 0-16,-3 3 0 0,-5 1 1 0,-1-2-2 15,-1-1 0-15,1 1 0 0,-5-1 0 0,-2 1-2 16,0-1 0-16,0 2-1 0,0 2 2 0,-4 5-2 0,4 3 0 16,0 5 0-16,0 1 0 0,-2 6-4 0,2 2 0 15,0 3 0-15,0 2 1 0,-4 5-3 0,2-3 1 16,2 3 0-16,2 3 0 0,0 4-2 0,3 2 0 15,3-2 0-15,3-6 0 0,-2 5-5 0,4-1-1 16,4-2 0-16,2-1 1 0,1 2-4 0,6-3 0 0</inkml:trace>
  <inkml:trace contextRef="#ctx0" brushRef="#br0" timeOffset="157371.23">8312 5366 1105 0,'0'4'0'0,"0"-4"0"0,0 5 0 0,0-5 72 0,0 7-1 0,0-7 1 16,6 9 1-16,-6-9-20 0,3 5 0 16,-3-5-1-16,10 9 2 0,-10-9-27 0,18 19 0 0,-18-19 0 15,25 20 1-15,-25-20-3 0,33 26 1 0,-33-26 0 16,26 28-1-16,-26-28 0 0,17 24 0 15,-17-24-1-15,11 33 1 0,-11-16 2 0,2 4 0 0,2 3 0 16,-4-3 1-16,-4 0-6 0,2 3 1 0,-2-3-1 0,2-4 1 16,-3 1-6-16,-3-3 0 0,3 1 0 15,-1-6 1-15,4 0-6 0,-1-4-1 0,3-6 0 0,-2 7 1 16,2-7-5-16,-4 1 0 0,4-1-1 0,0 4 2 16,0-4-2-16,0-4 0 0,0 4-1 0,-2-1 1 15,2 1-2-15,-4-9 2 0,4 2-2 0,4-5 2 0,2-2 0 16,1-2-1-16,-1-1 1 0,-1 2-1 15,1-3 2-15,-2 3 1 0,5-1 0 0,-1 2 0 0,-3 6 3 16,3-1 0-16,-1 6 0 0,2-4 2 16,-9 7 2-16,10-9 1 0,-10 9 0 0,11-5 0 0,-11 5 0 15,13-4 1-15,-2 4 0 0,-3 0 1 0,3 4-2 16,-4 1 1-16,1 2-2 0,-3 2 2 0,1 3-2 16,-1 1 0-16,1 3 1 0,-4-4 0 0,2 0-6 15,-4 6 1-15,0-5-1 0,0 0 1 0,0-3-4 16,0-1 0-16,0-1 0 0,0 1-1 0,0-9-2 0,0 3 0 15,0-3 0-15,0 4 0 0,0-4-3 0,0 5 2 16,0-5-2-16,0 0 1 0,0 0-2 0,0 0 1 16,0 0 0-16,0-3 0 0,0 3-1 0,1-6 1 15,-1 6-1-15,8-12 1 0,-3 0-1 0,5-5 2 16,-7-2-1-16,1 1 0 0,2 1 0 0,-1-2 0 16,3 2 0-16,-3 1 1 0,-3 2 2 0,2-3 0 0,3 5 0 15,-1 0 0-15,0 0 2 0,-3 5-1 0,-3 7 1 16,6-11 0-16,-2 5 0 0,-2 0 2 0,-2 6 0 15,7-3 0-15,-7 3 0 0,6 0 1 0,-6 0 0 16,9 3 0-16,-9-3 0 0,7 6 0 0,-7-6 0 0,6 12 0 16,3 0-2-16,1 3 1 0,-3 3 0 0,-1 2 0 15,1-2-1-15,1 1-1 0,-3 0 1 0,1 0 1 16,1-4-3-16,3 3 0 0,-5-4 1 0,-1 1-1 16,0 1 0-16,-4-6 1 0,0 0-2 0,0-1 2 0,0-5-3 15,0 1 0-15,0-5 1 0,7 12-1 16,-7-12-2-16,4 3 0 0,-4-3 0 0,3 6 2 0,-3-6-3 15,4-4 0-15</inkml:trace>
  <inkml:trace contextRef="#ctx0" brushRef="#br0" timeOffset="157807.25">9121 4891 1733 0,'2'0'0'0,"-2"0"0"0,3-4 0 0,-3 4 29 16,-3 0 2-16,3 0-1 0,0-3 0 0,0 3 6 0,0 0 1 0,0 0 0 16,0 0 0-16,0 0 19 0,0 3 1 0,0-3-1 15,5 12 0-15,-5-12-24 0,13 30 1 0,-4-10-1 16,-5 5 2-16,6-1-7 0,-5 2 0 0,3 2 0 16,-3-3 0-16,1 0-2 0,-4 1 0 0,3 1 1 15,1 3 0-15,-1 3 0 0,3 3 0 0,-3-3-1 16,1-4 1-16,1 4-2 0,5-3 0 0,-5-4 1 15,1-2 0-15,-5 0-6 0,5-5 1 0,3 4 0 16,-2-3 1-16,2 5-6 0,1-1 1 0,1 0 0 0,-2 2 0 16,2-5-1-16,0 3 0 0,-2-3-1 0,2-1 1 15,0-2-3-15,0 1 1 0,0-2-1 0,0-1 1 16,0 1-1-16,2-1-1 0,-2-4 0 0,-5 2 0 16,-3-8-2-16,-3 3 0 0,-2-9 0 15,4 9 1-15,-4-9-1 0,6 12 0 0,-6-12 0 0,1 9 0 0,-1-9-1 16,6 3 0-16,-6-3 0 0,2 2 0 15,-2-2-1-15,4 7 1 0,-4-7 0 0,1 8 0 0,-1-8-2 16,0 4 0-16,0-4 0 0,0 1 1 0,0-1-3 16,0 4 1-16,0-4-1 0,0 3 2 0,0-3-4 15,0 4 1-15,0-4 1 0,0 2-1 0,0-2-2 16,0 0 1-16,0 0 0 0,-1 0 0 0,1 0-2 16,-4 0 0-16</inkml:trace>
  <inkml:trace contextRef="#ctx0" brushRef="#br0" timeOffset="160571.12">6847 6810 590 0,'0'1'0'16,"0"-1"0"-16,2 16 0 0,-2-16 12 15,6 12 0-15,-6-12 1 0,0 21-1 0,0-21 60 16,-8 28 0-16,8-28 0 0,-1 17-1 0,1-17 30 16,0 3 0-16,0-3 0 0,0 6 0 0,0-6-30 0,0 3 1 15,0-3-1-15,0 2 0 0,0-2-25 0,0 2 2 16,0-2-2-16,7-4 1 0,-7 4-10 0,21-12 0 0,-21 12 0 15,31-24 1-15,-12 8-7 0,3-3 1 0,-3 0-1 16,-4 2 2-16,2-4-9 0,-4 2 1 0,3-2 0 16,-3-1 0-16,2-1-4 0,0 1 0 0,-2-3 1 15,-3 1 0-15,1 3-7 0,0-3 0 0,-4 3 1 16,5 4 0-16,-5 0-6 0,-1 1 0 0,-1 4 0 16,1 0 1-16,-4 7-1 0,1 1 0 0,-3 4 1 15,2-8 0-15,-2 8-2 0,6-12 1 0,-6 12 0 16,2-12 0-16,1 6-1 0,-3-4 1 0,2 5-1 0,2 0 1 15,-4 5-2-15,2 0 0 0,-2 0 0 0,5-4 1 16,-5 4-4-16,0 0 2 0,0 0-1 16,0 2 0-16,0-2 0 0,2 12 0 0,2-2-1 0,2 1 1 15,-4 4-2-15,-2 4 2 0,5 2 0 0,-3 5-1 16,4 0 0-16,1 5-1 0,2-1 1 0,-3 2 0 0,-2-2 0 16,-1 3-1-16,3-4 1 0,-4-1 0 15,3-4 0-15,3-1-1 0,-3-1 1 0,1 1 0 0,-6 1 0 16,2 0-1-16,2-1 1 0,-4-1 0 0,1 1 0 15,3-3-1-15,-2 1 1 0,4 0-1 0,-4-2 2 16,1-5 0-16,3 1-1 0,-4-3 1 0,1-5-2 16,-1-1 2-16,-2-6 0 0,2 5-1 0,-2-5 0 0,4 3 0 15,-4-3 1-15,5 4 0 0,-5-4-3 0,2 0 1 16,-2 0 1-16,6-4-1 0,-6 4 0 0,7-14-1 16,5 2 0-16,-5-3 1 0,4-6-3 0,2 0 0 15</inkml:trace>
  <inkml:trace contextRef="#ctx0" brushRef="#br0" timeOffset="161023.68">7604 6538 1532 0,'0'0'0'0,"0"0"0"0,0 0 0 0,0 0 27 0,0 0 0 0,0 0 0 0,7 5 1 0,-7-5 22 0,-1 16 0 0,1-16 1 0,-10 24-1 15,8 0-27-15,-3 6-1 0,-1-4 0 0,4-2 1 16,2-3-13-16,2-2 0 0,4 0 0 0,-6 3 1 0,2-1-4 16,1 0 0-16,-1 0 0 0,4 1 0 0,1 6 2 15,-1-4 2-15,-1 0-1 0,1-1 0 0,2-3 5 16,1-1 2-16,-2-3 0 0,4 1 0 16,-3-3 2-16,-2-2 1 0,1-3-1 0,-1-2 2 0,1-7-1 15,0 0 0-15,3-7 0 0,-3 2 0 0,4-7-1 0,2 0 0 16,-1-4 1-16,1-1 0 0,0-1-5 15,2-6 1-15,0 0 0 0,-6 0 0 0,2 1-2 0,-4-5 1 16,3 3-1-16,-6 0 1 0,-1-1-2 16,-1 4 2-16,-4-1-2 0,-1 3 2 0,-1-3-3 0,-7 1 1 15,3 1-1-15,-3-3 0 0,-2-2 0 0,2 1-1 16,0 5 0-16,1 4 0 0,-1 4 2 0,-2 0 0 16,0 7 1-16,-2-2-1 0,6 5 2 0,-2 2-1 15,-1 2 1-15,-1 1-1 0,0 2-1 0,0 6 0 0,0-1 1 16,0 9-1-16,-4 2-2 0,4 5 2 0,0 2-1 15,2-4 0-15,4-2-5 0,-4 3 1 16,5-5 0-16,4 1 0 0,8-2-5 0,-3-7 2 0,7-1-2 16,-3-1 1-16,-1-7-2 0,5 3-1 0</inkml:trace>
  <inkml:trace contextRef="#ctx0" brushRef="#br0" timeOffset="161444.18">8023 6452 1557 0,'0'0'0'0,"0"0"0"0,4 0 0 16,-4 0 29-16,6-6 2 0,-6 6-1 0,0 2 0 16,0-2 17-16,-4 7 2 0,4-7-1 15,-2 14 0-15,2-14-19 0,-6 22 0 0,6-1 1 16,0 5-1-16,0 3-19 0,0 8 1 0,0-1-1 0,2-1 1 0,4-2-3 16,3 0 0-16,-5-4 0 0,0-1 1 15,-4-2-2-15,0-2 1 0,5 0-1 0,1-3 1 0,1-4 2 16,6-1 2-16,-2-4-1 0,-3 0 0 0,-3-7 2 15,1-1 1-15,-6-4-1 0,13 1 2 0,-5-2 1 16,3 1-1-16,0-7 1 0,-2-4 0 0,4-1-2 16,4-7 2-16,-4 2-1 0,0-4 0 0,-2 0-1 15,0 1-1-15,-3-5 1 0,-1 1-1 0,-1-2 2 0,0 2 0 16,-1-4-1-16,1 6 1 0,-1-6-2 0,-3 2 2 16,-2 2-1-16,-2 0 1 0,-3-1-3 0,-1 1 1 15,1 2-1-15,-7 1 1 0,3-3-1 0,-2 3-1 16,-2 0 0-16,2 6 1 0,3 6 2 0,-3 0 0 15,-2 2 1-15,2 2 0 0,3 5-2 0,-3 0 2 0,-2 0-1 16,0 4 1-16,-6-1-2 0,-5-1 2 0,6 5 0 16,-1 1-1-16,0 4-2 0,1 6 1 15,1-3-1-15,2-3 2 0,4 2-4 0,3 2 0 0,1-2 0 16,-2 5 1-16,1-2-5 0,3-1-1 0,3 1 1 16,2 0 0-16,0 2-5 0,2-1 1 0</inkml:trace>
  <inkml:trace contextRef="#ctx0" brushRef="#br0" timeOffset="162554.96">8610 6531 916 0,'0'0'0'0,"0"0"0"0,0 0 0 16,0 0 59-16,4 0 0 0,-4 0 1 0,5 0-1 15,-5 0-5-15,4 0 1 0,-4 0-1 16,6 0 1-16,-6 0-27 0,2 0 0 0,-2 0 0 0,5 0 0 16,-5 0-1-16,8 2 0 0,-8-2 0 0,22 12 0 0,-22-12-7 15,21 21 1-15,-21-21-1 0,20 33 2 0,-11-14-5 16,1 3 1-16,-5 4 0 0,1-2 0 0,-2-3 1 15,-3 3 0-15,1-1 0 0,2-4 1 0,-4-2-4 16,2 0-1-16,2 3 1 0,-4-7 0 0,0 3-5 16,0 0 1-16,-4-3 1 0,4-1-1 0,4-5-3 15,-4-1 1-15,0-6-1 0,0 5 1 0,0-5-2 0,0 2 0 16,0-2 0-16,0 0 0 0,0 0 1 0,0 0 0 16,0 0 0-16,0 0 0 0,0 0 1 15,5-2 0-15,-5 2 0 0,8-11 0 0,-3-1 3 0,3-3 1 16,-3-3-1-16,1 1 2 0,-4 5 3 0,1 5 1 15,-1-2 0-15,4 1 0 0,-4-1 1 0,2 6 2 16,1-6-2-16,-3 2 1 0,4 2-1 0,1-4 1 0,-1 2-1 16,-1 2 0-16,-5 5-2 0,11-3 0 15,-11 3 0-15,13-4 0 0,-13 4-4 0,10 0 1 0,-10 0 0 16,15 7-1-16,-8 2 0 0,6-1 0 0,0 5 0 16,-2-5 0-16,-5 4-1 0,1 0-1 0,-1 1 0 15,0-5 1-15,-6 1-6 0,-4-1 2 0,2 1 0 16,2 2 0-16,0-3-3 0,0 4 0 15,-4-3-1-15,2 0 1 0,1-4-3 0,1 2 2 0,0-7-2 0,-6 5 2 16,6-5-3-16,0 7 0 0,0-7 0 16,0 5 2-16,0-5-2 0,0 3 0 0,0-3 0 0,0 0 2 15,0 0-3-15,0 0 1 0,0 0 0 0,0-6 1 16,0 6-1-16,6-14 1 0,-3-5-1 0,3-2 2 0,3-2-1 16,0-6 2-16,1 5-2 0,-1-4 2 0,0 4 0 15,-1 1 1-15,-3-1-1 0,1 3 2 16,2-6 2-16,-1 1 0 0,-1 1 0 0,1 1 1 0,2 7 0 15,1 0 1-15,-1 5 1 0,-5-1-1 0,1 5-1 16,-1-1 1-16,-4 9 0 0,6-7 1 0,-6 7-2 16,7-5 0-16,-7 5 0 0,6 0 1 0,-6 0-3 15,5 0 0-15,-5 0 0 0,8 5 0 0,-8-5-4 16,5 12 2-16,3 2-2 0,3 5 2 0,-2 5-3 16,2 2 1-16,1 4-1 0,-7-3 1 0,1-2-1 0,1-5-1 15,-1 1 0-15,-1-3 0 0,3-1-1 0,-6-2 1 16,1 1-1-16,3-6 0 0,-2 2-1 0,5-1 0 15,-3-1 0-15,-4 1 1 0,3-1-1 0,-3 2 0 0,2 0 0 16,-4-3 0-16,2-2 0 0,-2-4 0 16,0-3 0-16,3 5 0 0,-3-5-1 0,4 4 1 0,-4-4 0 15,4-4 0-15,-4 4-1 0,5-3 0 0</inkml:trace>
  <inkml:trace contextRef="#ctx0" brushRef="#br0" timeOffset="162952.93">9378 6081 1784 0,'0'0'0'0,"0"0"0"0,0 0 0 0,0 0 29 0,0 0 0 0,0 0 0 0,0 0 2 15,0 0 18-15,0 0 1 0,0 0 0 0,-2 7 0 0,2-7-17 16,0 5-1-16,0-5 1 0,-2 16 0 0,2 1-18 15,0 7 2-15,0 1-1 0,2-1 1 16,4-2-6-16,1 6 1 0,-1-4 1 0,-1 1-1 0,-3 0 0 16,2-4 2-16,1 3-1 0,-3 2 1 0,4 2 2 15,-4-2 2-15,1 2 0 0,-1 1 0 0,2-3 1 16,-4 5 2-16,4-1-1 0,-1-1 0 0,3 1-1 0,-4 1 1 16,2-7-1-16,-1 2 2 0,1-5-6 0,-2-1 1 15,2 1 0-15,-4 0 1 0,2-2-3 0,1 0 2 16,-1 0-2-16,0-5 2 0,2 0-4 0,-2 0 2 0,1-6-2 15,-3 1 2-15,2-2-3 0,2-2 0 16,-4-5 0-16,2 10 2 0,-2-10-3 0,5 11 0 16,-5-11 0-16,0 10 1 0,0-10-3 0,-5 11 0 0,5-11 0 15,0 6 0-15,0-6-3 0,0 2 1 0,0-2 0 16,0 0 0-16,0 0-2 0,0 0-1 0,0 0 0 16,0 0 2-16,0 0-3 0,-2 0 0 0</inkml:trace>
  <inkml:trace contextRef="#ctx0" brushRef="#br0" timeOffset="167468.16">5841 7133 452 0,'6'0'0'0,"-6"0"0"0,15 7 0 16,-15-7 6-16,22 9 2 0,-22-9-1 0,15 5 1 0,-15-5 36 16,11-2 1-16,-11 2-2 0,17-3 2 15,-17 3 2-15,26-4 0 0,-7 3 1 0,-1-3-1 16,8 1-3-16,4-1-1 0,0 3 1 0,-4-3 0 15,-5 1-19-15,1 1 0 0,-3 0 0 0,-4 1 1 0,1 1-3 16,-4-4 1-16,1 4 0 0,-6 4-1 0,0-4-7 16,-1 0-1-16,-6 0 1 0,6 0 1 0,-6 0-1 15,5 0-1-15,-5 0 1 0,0 0 0 0,0 0-2 16,0 0 1-16,0 0 0 0,0 0 0 0,0 0-2 0,0 0-1 16,0 0 0-16,-7-6 2 0,7 6-4 0,-13-7 0 15</inkml:trace>
  <inkml:trace contextRef="#ctx0" brushRef="#br0" timeOffset="168526.02">3387 7210 87 0,'0'0'0'0,"0"0"0"16,0 0 0-16,0 0 77 0,0 5 1 0,0-5-1 0,6 3 1 15,-6-3-19-15,2 4 1 0,-2-4-1 0,4 1 1 16,-4-1-22-16,-6-3 1 0,6 3-1 0,-4 0 2 16,4 0-16-16,-2-2 1 0,2 2 0 0,-5-3 0 15,5 3-3-15,-2-4-1 0,2 4 0 0,-6 0 2 0,6 0-1 16,-5 0 1-16,5 0-1 0,-6 0 2 15,6 0-2-15,-7 4 1 0,7-4-1 0,-11 12 0 0,11-12 2 16,-12 12 1-16,12-12-1 0,-7 29 1 16,5-8-4-16,-2 3 2 0,4-1-1 0,4-2 1 0,2-2-3 15,1 1 0-15,1 1 0 0,-3 3 2 16,1 1-7-16,-1 4 1 0,1-5 0 0,-2 2 1 0,5-2-4 16,-2-3 1-16,5 3-1 0,-5-3 1 0,6-3-3 15,-2-3 1-15,2-1-1 0,0 2 2 0,0-4-2 16,4-4 1-16,-4 1 1 0,4-2-1 0,-4-5-2 0,0-2 1 15,0-2 0-15,6 0 1 0,-1 0-4 0,3-1-1 0,1-1 1 16,4-1 1-16,-1-3-2 0,1-4 0 16,-2-1-1-16,0-4 2 0,-5 0-3 0,-1-2 0 0,1-2 1 15,0 0 0-15,-6-3-2 0,3 0 1 0,-3 0-1 16,0-2 2-16,1-2-1 0,-3 0 1 0,-4 2-1 16,1 0 1-16,-3 0 2 0,1 2 0 0,-1-4 0 15,1 4 1-15,-6-2-1 0,2 0-1 0,-2 2 1 16,-2 3 0-16,-4 1-1 0,-1-1 1 0,-2 2-2 15,1-2 2-15,-5 0 0 0,2 4 1 0,2-2 0 16,-6 2 0-16,2-1 1 0,0 1 1 0,-6 5 1 0,0 1-1 16,-7 3 2-16,2 3 1 0,-2-2-1 0,-2 5 1 15,6 2 0-15,-1 0 2 0,-1 3 0 0,4 3-1 16,-3-3 0-16,5 6 1 0,-1 3-2 0,0-2 2 16,4 4-1-16,-1 3-1 0,1-3 1 0,-2 2-1 15,-2 1 0-15,1 4 0 0,3 1 1 0,0-1 0 0,6-2-6 16,-3 0 0-16,5 2 0 0,-4 3-1 15,0-1-2-15,3 1 0 0,3 0-1 0,3 0 1 0,-2 9-3 16,4-3 1-16,0-1-1 0,0 0 0 0,6 1-3 16,-1 1 0-16,1-5 0 0,5 2 2 0,-2-4-4 15,2 0 2-15</inkml:trace>
  <inkml:trace contextRef="#ctx0" brushRef="#br0" timeOffset="169020.56">4170 7322 1369 0,'2'0'0'0,"-2"0"0"0,4 0 0 0,-4 0 18 0,0 0 1 0,0 0 0 16,0 0 0-16,0 0 13 0,0 0 1 0,0 0-1 0,0 0 2 16,0 0-9-16,0 0-1 0,0 0 1 0,0 0 0 15,0 0-14-15,0 0 1 0,0 0 0 0,0 3 0 16,0-3-5-16,-4 11 1 0,4-11-2 0,-2 19 2 15,2-19-2-15,6 33-1 0,-6-11 1 0,0 1 1 16,-4 1-3-16,2 2 2 0,2 0-1 0,0 2 1 16,0-4 2-16,0 2 0 0,2-2 0 0,2 0-1 0,1-3 2 15,-3 0 2-15,-2 0-3 0,0 3 3 16,0 2-1-16,-2 1 1 0,-2 3 0 0,3-4 0 0,1 1 4 16,0-2 0-16,0-3-1 0,0 1 2 0,5-1-3 15,1-1 1-15,-3-2-1 0,1-2 1 0,-4-5-4 0,-4-5 1 16,4 0 0-16,4 0 0 0,-4-7-5 0,0 9 0 15,0-9-1-15,0 7 2 0,0-7-4 0,0 5 2 16,0-5-1-16,0 3 1 0,0-3-3 0,0 0 0 16,0 0 1-16,8 0 0 0,-8 0-2 0,5-3 0 15</inkml:trace>
  <inkml:trace contextRef="#ctx0" brushRef="#br0" timeOffset="169535.68">4457 6886 1344 0,'4'-2'0'0,"-4"2"0"0,2 0 0 0,-2 0 18 0,-2 0 0 0,2 0 0 0,0 0 0 0,0 0 15 16,0 0 1-16,0 0 0 0,0 0 0 0,0 0-5 16,0 0 0-16,0 0 0 0,0 0 0 0,0 0-14 15,0 0 0-15,0 0 0 0,0 2 1 0,0-2-4 0,0 15 1 16,0-15 0-16,0 33 0 0,0-12 0 0,0 3-1 16,0 1 0-16,0-1 2 0,2 2-2 0,-1-5 0 15,3 3 1-15,-4-2 0 0,0 6 2 16,-4 0-1-16,4 1 1 0,4-3 0 0,-4 2 0 0,2 1 1 15,2-5 0-15,-2 6-1 0,3-4 0 0,-3 1 1 16,2-2-2-16,1 1 2 0,-3 1-1 0,2-4-1 16,-2-1 1-16,3 1 1 0,-3-2 0 0,2-2 1 15,2-4 0-15,-5 2 1 0,1-3-3 0,2 2-1 16,-4-7 1-16,0-1-1 0,0 1-2 0,0-2-1 0,0-7 0 16,0 12 1-16,0-12-2 0,0 5 2 0,0-5-2 15,0 7 1-15,0-7-3 0,0 5 1 0,0-5 0 16,0 4 0-16,0-4-2 0,0 3 0 0,0-3 1 15,0 5 0-15,0-5-2 0,0 4 0 0,0-4 1 16,0 0 0-16,0 0-1 0,0 0-1 0,0 0 1 16,0-4 0-16,0 4-1 0,0-5-1 0,0 5 1 0,0-3 1 15,0-6-6-15,0 0 0 0</inkml:trace>
  <inkml:trace contextRef="#ctx0" brushRef="#br0" timeOffset="170268.9">4953 6711 1168 0,'0'0'0'0,"0"0"0"0,0 4 0 0,0-4 26 0,0 1 0 0,0-1 1 0,0 4 0 0,0-4 24 0,0 0-1 0,0 0 1 16,0 0 0-16,0 0-18 0,0 3 0 0,0-3-1 15,0 5 2-15,0-5-12 0,0 4 1 0,0-4-1 16,0 9 0-16,0-9-6 0,0 15 0 0,0-15 0 15,0 9 0-15,0-9-2 0,0 14 1 0,0-14-1 16,-6 20 1-16,6-20-2 0,-2 28 2 0,2-28-2 16,-5 36 2-16,5-11-1 0,-4 1 2 0,2 1-1 15,-2 3 0-15,2-6-2 0,-5 5 0 0,1 4 1 16,-1 0-1-16,-2-3 2 0,1 2-1 0,1 1 1 16,-3 0 0-16,1 5-2 0,0-1 2 0,1-3-1 0,3 3 1 15,3-5-2-15,2 1 2 0,0-3-2 0,-4 1 2 16,4-2-3-16,4 1 1 0,-4-6-1 0,5-2 1 15,1-1-1-15,-2-2-1 0,1-3 0 0,1-2 0 16,1-2-1-16,3-4 0 0,-3-2 1 0,-1 1 0 0,5-2-1 16,2 2 0-16,0-2 0 0,0-2 0 15,0 1 0-15,0-4 1 0,0 1 1 0,2 1-1 0,-2-2-3 16,-4 0 0-16,1-2-1 0,3 1 2 16,2 1-3-16,1-4 1 0,3-1-2 0,-6 2 2 15,0-1-2-15,0 1-1 0,-2 1 1 0,1-1-1 0,-1-3-1 16,-4 3 2-16,4 3-1 0,-3-4 1 0,3 4-1 15,-4-3 1-15,-7 3-1 0,12 0 2 0,-12 0 0 0,7-4-1 16,-7 4 1-16,7 0 1 0,-7 0-3 16,8 0 1-16,-8 0-1 0,9 0 2 0,-9 0-2 0,8 0 1 15,-8 0-1-15,5 0 2 0,-5 0-3 0,6 0 2 16,-6 0-2-16,2 0 1 0,-2 0-1 0,5 0 0 16,-5 0 0-16,2 0 1 0,-2 0-1 0,4 7 1 0,-4-7-1 15,6 4 0-15,-6-4 1 0,1 3-1 16,-1-3 0-16,6 6 1 0,-6-6-2 0,0 0 1 0,0 0 0 15,0 0 0-15,0 0-1 0,0 0 0 0,0 0 1 16,0 0 0-16,0 0-2 0,0 0 0 0,0 0 0 16,0 0 2-16,0 0-3 0,0-4 1 0</inkml:trace>
  <inkml:trace contextRef="#ctx0" brushRef="#br0" timeOffset="176204.99">9238 8535 527 0,'6'0'0'0,"-6"0"0"0,13 4 0 0,-13-4 32 16,13 5 1-16,-13-5 0 0,15 3 0 0,-15-3 44 15,22 0-1-15,-22 0 0 0,19 0 2 0,-19 0-11 16,11-3 1-16,-11 3 0 0,20-12 0 0,1 3-23 0,1-7 0 16,2-1 0-16,-5 0 0 0,2-4-21 15,1-1 2-15,-3-1 0 0,-1-5 0 0,-3-1-1 0,2 0 0 16,-4-1 1-16,2 2 0 0,0 4-1 16,-2 0-1-16,0 3 1 0,-2 4 1 0,-2 1-6 0,1 2 0 15,-3 2 0-15,-1 0 2 0,-1 4-7 0,-5-1 2 16,2 0-1-16,0-1 1 0,2 1-4 0,1 1 1 15,-5 2-1-15,2-1 1 0,-2 7-2 0,4-5 2 0,-4 5-1 16,0-5 0-16,0 5 3 0,0-2 0 0,0 2 0 16,0-1-1-16,0 1 1 0,0-4 1 0,0 4 0 15,0 0-1-15,0 0-3 0,0 0 0 0,0 0 1 16,-4 4-1-16,4-4-6 0,-2 10 1 0,-1 0-1 0,1 4 0 16,-2 5-4-16,2 2 0 0,0 3-1 15,2 2 2-15,-4-5-3 0,3 3 0 0,1 0 0 0,-6 2 1 16,6 2-1-16,-6 2 0 0,5-5 1 15,-3 3 0-15,4 2-1 0,0 2 1 0,0-2 0 0,-2-6 1 16,2-5 0-16,0 0 0 0,0 0 1 0,0-7 0 16,2 0 1-16,2-3 0 0,-4 0 1 0,1-6 0 0,-1-3 0 15,6 11 2-15,-6-11-1 0,2 7 1 16,-2-7-1-16,4 6 0 0,-4-6 0 0,5 6 1 0,-5-6-1 16,2 3-1-16,-2-3 1 0,2 5 0 0,-2-5-3 15,0 0 2-15</inkml:trace>
  <inkml:trace contextRef="#ctx0" brushRef="#br0" timeOffset="176650.46">10071 7777 1394 0,'0'0'0'0,"0"0"0"0,6 4 0 0,-6-4 25 0,5 3 0 0,-5-3-1 0,2 5 1 0,-2-5 18 0,-2 11-1 16,2-11 1-16,-4 10 1 0,4-10-17 0,-5 12 0 0,5-12 0 15,-8 30 1-15,6-8-14 0,-3 4 2 0,1 0 0 16,2 2-1-16,-5-4-3 0,1 2 0 0,-3-2-1 16,5 0 2-16,-1 1-4 0,1-5-1 0,2 1 1 0,-4 0 0 15,5 5-1-15,-5-2 0 0,6 2 0 0,0 0 0 16,0 0-1-16,2 0-1 0,2 2 1 0,3-4 0 0,0-3 0 15,5 1-1-15,-1-3 1 0,2-3 1 0,0-3-3 16,-2-4 2-16,4-2 0 0,2-2 0 16,-4-1-2-16,-2-8 2 0,2 3-1 0,2-1 0 0,4 2 2 15,3 2 1-15,-2-1 0 0,3-1 0 16,-1-1 5-16,1 1-1 0,1 0 1 0,-6-2 0 0,-5 0 3 16,0 2 1-16,1 0 0 0,-3 2 0 15,0 0 0-15,-4-1 1 0,-1 3-1 0,1-4 1 0,1-4-2 16,1 3 0-16,0-1-1 0,1 0 2 0,-3 2-2 15,-1-3 0-15,1 3-1 0,1-6 2 0,-8 6-5 0,11-7 0 16,-4 4 0-16,3 0 1 0,-1 1-6 16,0-5 2-16,1 2 0 0,-1-2 0 0,0 2-8 0,1-1 1 15</inkml:trace>
  <inkml:trace contextRef="#ctx0" brushRef="#br0" timeOffset="177456.77">11055 7777 1595 0,'3'0'0'0,"-3"0"0"0,0 0 0 0,0 0 15 0,0 0 1 0,0 0-1 0,0 0 1 16,0 0 12-16,-5 7 1 0,5-7 0 16,0 12 1-16,0-12-9 0,-2 12 1 0,2-12 1 0,0 26-1 15,-4-2-7-15,2 4-1 0,2 2 1 0,-3-1 1 16,1 4-1-16,2-4 1 0,-6-1 0 0,4-2 0 16,-3-2 3-16,1-3 0 0,2 3 0 0,2-1 1 0,-4 4-4 15,3-2 1-15,-1-1-1 0,2 2 1 0,-6 0-4 16,2 1 0-16,3-2-1 0,-3-5 2 0,4 3-1 15,0-1 2-15,-2-1-2 0,4-4 2 0,2-4-5 0,-3-8 1 16,-1-5 0-16,4 7 1 0,-4-7-4 16,2 0-1-16,-2 0 1 0,0 0 0 0,0 0 0 0,6-7 0 15,-1 2 0-15,3-8 0 0,3-7-1 0,0-8 1 16,-2 6 0-16,1-3 0 0,-3 5 2 16,-1-1 0-16,-1 0 0 0,3-3 1 0,-6-2 1 0,1 2-1 15,3-1 0-15,-4 5 1 0,3 1 1 0,-3 1-1 16,2-3 0-16,2-3 2 0,-3-2-3 0,3-1 0 0,-2 1 1 15,-3 5 0-15,3 2-1 0,-4 5 2 16,2-2-1-16,-2 6 0 0,0 3-1 0,-2 2 1 0,2 5-1 16,2-7 0-16,-2 7-1 0,7-7 1 0,-7 7 0 15,0-2 0-15,0 2-2 0,0-7 0 0,0 7 0 16,0-1 0-16,0 1-3 0,0 0 2 0,0 0 0 16,0 8 0-16,0 4-4 0,0 2 1 0,4 9-1 15,-2 3 2-15,4 0-4 0,-1 5 1 0,1-5-1 0,1-2 1 16,4-7-3-16,3 1 0 0,-3 1 0 15,2-4 1-15,0 4-1 0,0 0 0 0,0-3 0 0,4 1 0 16,1-5 0-16,1-3 0 0,0-2 0 0,-1-2 0 16,1-1 0-16,-1-3 0 0,1-1 0 0,0-3 0 0,-1-4-1 15,-3 0 1-15,2-5 0 0,-2-4 0 0,0-1 0 16,0 0 0-16,-2-2 0 0,0-2 0 0,2 0 0 16,-6 0 0-16,2-1 0 0,0-2 0 15,2-4 0-15,-1-1 1 0,-3-4-1 0,2 0 1 0,0 3 2 16,-3 1-1-16,-3-4 0 0,-3 4 1 15,-2 1 3-15,-2 4 0 0,-5 1-1 0,1 1 2 0,1 1 1 16,-3 4 1-16,-3-4-1 0,0 0 1 0,-2 0 1 16,0 2 0-16,0 2 0 0,0 5 1 0,2 3-1 15,-6 4 0-15,4 5 1 0,2 0 0 0,1 0-7 16,1 0 2-16,0 0-1 0,-1 4 1 0,1 1-5 0,-2 0 0 16,3-2 0-16,-1 1 2 0,9-4-3 0,-9 5 0 15</inkml:trace>
  <inkml:trace contextRef="#ctx0" brushRef="#br0" timeOffset="179318.53">12139 7730 237 0,'0'0'0'0,"0"0"0"0,6 0 0 0,-6 0 35 0,13 0 1 0,-13 0-1 0,11 0 1 16,-11 0 69-16,-6-3 1 0,6 3-1 0,-5-4 2 0,5 4-33 16,-8-1 1-16,8 1 0 0,-9 0 0 0,9 0 3 15,-15 0 0-15,15 0 0 0,-19 3 0 0,19-3-41 0,-18 7 2 16,18-7-2-16,-28 19 1 0,13-2-11 0,2 3 0 15,0 0 0-15,-2-2 1 0,2 2-5 0,0-2 2 0,5 4 0 16,1 4-1-16,1 4 0 0,1 2 1 0,-3 1-1 16,-3 0 1-16,0-3-13 0,0 1 1 0,3 0-1 15,7 0 1-15,-3-2-6 0,4 4 1 0,0-3 0 16,0-3 0-16,4 3 1 0,-3-6 0 0,5-1 0 16,1-4 1-16,3-7-3 0,-3-4 0 15,4-4 1-15,-1-4 0 0,-1-4-3 0,-5-3 0 0,5-1 1 16,4-6-1-16,2-2 1 0,2-4 0 0,0-5-1 15,-4 5 1-15,-4-1 1 0,0 0-1 16,1-3 1-16,-1 3 1 0,0 0-2 0,0-3-1 0,-1 3 1 0,-2 4 0 16,-1-2-1-16,-3 2-1 0,2 1 1 15,-2 2 1-15,-1 6-4 0,-1-1 0 0,0 9 0 16,0-10 2-16,0 4-3 0,-1-1 0 0,1 7 0 0,0-5 1 16,0 5-1-16,-2-3 2 0,2 3-2 0,0-4 1 0,0 4-1 15,0-1 1-15,0 1-1 0,0 0 2 0,0 0 0 16,0 0 2-16,0 0-2 0,0 8 1 0,0 1 1 15,0 3 1-15,0 5-2 0,0 4 2 0,7 3 1 16,-1 4 2-16,3-7-1 0,0 0 1 0,1-1-3 16,-1-6 1-16,4 2-2 0,-2-1 2 0,-3-6-3 15,-3 0 1-15,5-2-1 0,5 1 2 0,-2-4-3 16,1 1 2-16,-1-5-2 0,-1 2 2 0,-1-2-4 0,-6-2 1 16,3 2-1-16,-1-5 2 0,3 1-5 0,-3-4 1 15</inkml:trace>
  <inkml:trace contextRef="#ctx0" brushRef="#br0" timeOffset="179786.17">12501 7668 1269 0,'-2'0'0'0,"2"0"0"0,-4 2 0 0,4-2 6 0,0 2 2 16,0-2-1-16,0 6 1 0,0-6 13 0,0 4 1 0,0-4-1 15,-2 28 1-15,-3-4-5 0,3 7 1 0,-4 2-1 16,6 2 1-16,-4-1-7 0,3-1 0 0,1 3 1 15,0 1-1-15,0 1-1 0,0-2 1 0,1 2-1 0,5-5 1 16,1-7 1-16,3 2-1 0,-5-8 0 0,3-2 0 16,-1-6-1-16,1 0 2 0,1-7-2 0,0-1 1 15,1-4 0-15,-5 0 0 0,8-4 1 0,2-1 0 16,9-7 1-16,6-2 1 0,-6-2-1 0,1 1 1 16,-3-2 0-16,0-4 2 0,-3-3-1 0,0-1 0 0,-4-1 0 15,-2-3 0-15,2 1-1 0,-2-5 2 16,-2 4 1-16,2-4 1 0,0 4-2 0,-6 1 2 15,1 6 2-15,-5 1-1 0,-3 2 0 0,-3-6 1 0,1 3 0 16,-2-1 1-16,0 3 0 0,-5-1 0 0,0 4-3 16,-2-1 1-16,-2 3-1 0,0-1 1 0,-6 2 0 15,2 2 1-15,-2 0-1 0,-1 3 2 0,1 4-6 16,1 2 1-16,-1 5 0 0,-3 1 1 0,3 6-2 16,0 3 2-16,1 3-1 0,-1-1 1 0,1 5-3 0,-1-1 2 15,4 2 0-15,2 5-1 0,2-1 0 16,-2 0-1-16,0 2 1 0,2-5 0 0,3 3-2 15,-1-3 2-15,1-1-1 0,1 6 1 0,1 2-5 0,1-2 0 16,3 2 0-16,2-4 0 0,0 2-4 0,4 2 1 16,-1-6-2-16,3 1 2 0,-4-3-4 0,1 1 2 15,5-9-2-15,3 0 2 0,2-1-4 0,0-3 1 0</inkml:trace>
  <inkml:trace contextRef="#ctx0" brushRef="#br0" timeOffset="180101.96">12937 7521 1695 0,'0'0'0'0,"0"0"0"0,0 3 0 15,0-3 14-15,0 4-1 0,0-4 1 0,0 9 0 0,0-9 12 16,-4 13 1-16,4-13 0 0,-4 28 0 15,2-9-10-15,2 7 1 0,-3 2-1 0,1-1 1 0,2 1-10 16,-6 0 1-16,4 1 0 0,2-3 0 16,2 2 1-16,4 1 0 0,-4-1 1 0,-2 3 0 0,-2 9 2 15,-2-2 1-15,2 2-1 0,2-9 2 16,0 0 2-16,0-5 1 0,2 2-2 0,2-2 2 0,-2-4-1 16,1-1 0-16,3 0 0 0,1-2 0 0,-1-4-2 0,-2 1 1 15,1-4 0-15,1 0 1 0,-2-1-6 0,-1-4 1 16,-3-7 1-16,10 8-1 0,-10-8-7 0,1 4 2 15</inkml:trace>
  <inkml:trace contextRef="#ctx0" brushRef="#br0" timeOffset="180494.31">13211 7190 1557 0,'-2'0'0'0,"2"0"0"16,-2 4 0-16,2-4 24 0,5 0 0 0,-5 0 1 15,0 5 0-15,0-5 15 0,-3 7 2 0,3-7-2 0,-6 9 2 16,6-9-18-16,-7 20 1 0,7-20 0 0,-12 33 0 16,11-12-13-16,-3 0-1 0,2 3 0 0,0-1 0 0,0-1-3 15,0 2 1-15,2 6 0 0,2-1 0 16,2 4-1-16,2 3 0 0,-6-1 0 0,1-4 1 0,-1-1 1 15,-1-1 0-15,2-5 0 0,3 2 1 16,2 0 0-16,1 0 2 0,1 0-2 0,-3-2 1 0,1-1 3 16,-1-1 1-16,3 1-2 0,3-2 2 0,-3 1-3 0,-1 1 1 15,-1 1-1-15,-1-3 2 0,1 3-3 16,-1-3 1-16,-3-1-1 0,2 1 0 0,0-7 0 16,-1 0-1-16,-3 0 0 0,2-2 0 0,2-5-2 15,0 0 0-15,-4-7 0 0,3 10 1 0,-3-10-4 16,2 10-1-16,-2-10 1 0,0 7 1 0,0-7-5 0,0 4 1 15,0-4 1-15,0 0-1 0,0 0-3 0,0 0 1 16</inkml:trace>
  <inkml:trace contextRef="#ctx0" brushRef="#br0" timeOffset="180779.43">12996 7947 1569 0,'0'3'0'0,"0"-3"0"16,-3 9 0-16,3-9 25 0,-4 7 0 0,4-7 0 16,-4 5-1-16,4-5 24 0,-2 7 2 0,2-7-1 15,0 3 1-15,0-3-26 0,0 2 2 0,0-2 0 16,0 0 0-16,0 0-13 0,0 0 2 0,0 0-1 0,8 0 1 16,-8 0-5-16,20-2 1 0,-20 2 0 0,36-10 1 15,-12 1-4-15,4 1 1 0,0-6 0 0,-4 2-1 16,-4 0 0-16,3-1 1 0,-3 1-1 0,-1 4 1 0,0-3-2 15,-1 3 1-15,-1-1 0 0,-2 0-1 16,-2 2-1-16,-2 2 0 0,0 0-1 0,-3 2 1 0,-1-3-5 16,-1 5 0-16,-6 1 0 0,11-7 2 15,-11 7-3-15,7-7 0 0</inkml:trace>
  <inkml:trace contextRef="#ctx0" brushRef="#br0" timeOffset="181633.71">9736 9073 1180 0,'1'2'0'0,"-1"-2"0"0,13 2 0 0,-13-2 30 0,12 3 2 16,-12-3-1-16,5 4 1 0,-5-4-28 0,2 0 1 15,-2 0-1-15,0 0 2 0,0 0-5 0,0 0 1 0,0 0 0 16,0 0 1-16,0 0-5 0,0 0 2 0,0 0 0 16,6-4 0-16,-6 4-2 0,11-3 1 0,-11 3-1 15,24-4 1-15,-5-1-2 0,7 0 1 0,0-4 0 16,-2 2 1-16,0 2-3 0,-1-3 2 0,3 1 0 15,-2 0 0-15,8 1 2 0,-3 1 0 0,-1 2 0 16,4-6 0-16,4 2 1 0,-1 2 1 0,4-4 0 16,6 1 1-16,1-1 0 0,5 2 0 0,1-1 1 15,2-1 0-15,2-2 1 0,0 1-1 0,0 0 1 16,-1-1 0-16,1 1 2 0,0 1 1 0,0 1 0 16,2-1 0-16,3 0 1 0,1-3 1 0,5 4-1 0,2-1 1 15,0-1 0-15,4-1 1 0,-5 1 0 0,-2-1 0 16,-1-4 1-16,-4-2 0 0,3 1 0 0,-1-3 1 15,4 2-3-15,0-1 0 0,-3 1 0 0,-1-2 0 0,-2-2 0 16,1 0 1-16,-4 1 1 0,1-1-1 0,-3 2-2 16,2 0 0-16,-2 0 0 0,-6 1 1 0,0 3-1 15,-3-2 0-15,0 1 0 0,1 2 0 0,2-5 2 16,1 2 0-16,-5 1 0 0,-3 2 1 0,-6-3-1 16,-3 2 1-16,-4 2 1 0,-2 0-1 0,-4 2 0 15,0 3 1-15,-2-1-1 0,-7 0 1 0,2 6 0 16,-8-2 0-16,1 3 1 0,-3 0-1 0,-7 2-2 0,6 0 2 15,-6 0-1-15,5 0 0 0,-5 0 1 16,2 0-1-16,-2 0 1 0,4-5-1 0,-4 5-2 0,4-4 0 16</inkml:trace>
  <inkml:trace contextRef="#ctx0" brushRef="#br0" timeOffset="183593.02">9989 9805 728 0,'2'0'0'0,"-2"0"0"0,11 0 0 15,-11 0 18-15,15 0 1 0,-15 0 0 0,5 0 0 0,-5 0 36 16,4-3 0-16,-4 3 0 0,-4-4 0 0,4 4-3 16,0-6-1-16,0 6 1 0,0-18-1 0,0 18-17 15,8-34 1-15,1 13 0 0,-3 2-1 0,-2 1-14 16,5 3-1-16,-2-2 0 0,5 1 1 0,-7 4-4 0,3 2 0 16,-3 3 0-16,3 1 1 0,-1 3-2 15,2-4-1-15,-1 2 1 0,-1 1-1 0,4 4-1 0,1 0-1 16,1 0 0-16,2 2 2 0,1 3 0 15,3 4 2-15,-4-4 0 0,2 2 0 0,-1-2-3 0,3 4 0 16,-4 3 1-16,2 4-1 0,-4-4-1 0,2 0 0 0,0 5 0 16,-2 4 1-16,0 5-2 0,0 0 0 0,-2 0 0 15,-2 0 1-15,1 1-3 0,-5 1 0 0,-1 2-1 16,1 1 3-16,1 0 0 0,0-3 0 0,-1 6 0 16,-5-1 0-16,0 5 0 0,-5 2 0 0,3 1-1 15,-4-4 1-15,6 1-1 0,-4-5 0 0,-1 0 0 16,1-4 2-16,-5-8-5 0,1-4 2 0,1-1 0 0,-6-2 0 15,2-2 0-15,-2-2 2 0,0-1-1 0,1-1 0 16,-1-4-4-16,4 1 2 0,0-2-1 0,-1-1 1 16,1 0-1-16,-4-2 0 0,-4-2 1 0,4 0 0 15,-4 2-1-15,3-3 0 0,-3 0-1 0,6 1 1 16,1-2-1-16,1-1 0 0,2 2 0 0,1-4 1 16,6 7-3-16,-7-5 1 0,7 5-1 0,-8-9 2 0,2-1-2 15,-1-1 1-15,3 1-1 0,2-1 2 0,2 3-3 16,0 1 1-16,0 7-1 0,0-9 2 0,0 9-3 0,2-12 1 15,-2 12 1-15,13-12-1 0,-3 5-2 0,-1 0 1 16,2 0 0-16,0 2 1 0,2 1-3 0,2 1 1 16,2 1 0-16,2 2 0 0,1 5-1 0,3-1 0 15,1 1 0-15,-6 0 0 0,1 2-2 0,2-3 1 16,1-1 0-16,-3 2-1 0,1-5-2 0,0 2 1 16,3-2-2-16,1-2 2 0,0 2-5 0,-1-5 1 15,-1 2 0-15,-3-1 1 0,-4-4-7 0,-1 1 2 16</inkml:trace>
  <inkml:trace contextRef="#ctx0" brushRef="#br0" timeOffset="185145.92">10984 9708 1155 0,'0'0'0'0,"0"0"0"0,2 0 0 15,-2 0 17-15,0 0 1 0,0 0 0 0,0 0 0 16,0 0 17-16,0 2 0 0,0-2-1 0,0 17 1 16,0-17-4-16,0 37 0 0,4-15-1 0,-3-1 2 15,3 0-17-15,-2 0 2 0,4-2 0 0,-5-2 0 16,3 0-4-16,2-1 2 0,-4 1-2 0,3 2 2 16,-3 2 2-16,2 0 1 0,-2 5 0 0,1 1 0 0,-1 3 4 15,4-1 2-15,-6 2-2 0,0-1 2 16,-4-1 3-16,0-3 0 0,-1-2-1 0,5-5 3 15,2-1-4-15,1-10 1 0,-1-1 0 0,0-2 0 16,-2-5-4-16,4 0 1 0,-4 0-1 0,0 0 2 0,0 0-5 16,0 0 0-16,0 0 0 0,0-5 0 0,0 5-6 15,7-7 1-15,-3-5-1 0,0-3 2 0,-1-8-9 16,3-1-1-16,-6-2 1 0,2 3-1 0,2 3-2 16,-4-1-1-16,0 4 0 0,-4-1 2 0,4 3-4 15,0-1 1-15,0 4-1 0,0 2 1 0,4 3-1 0,-2 2 0 16,-2 5 0-16,5-13 1 0,-3 7-1 0,2 0 0 15,-4 6 0-15,2-8 1 0,-2 8 0 0,7-7 0 16,-7 7 0-16,9-5 2 0,-9 5 0 0,6 1 0 0,-6-1 1 16,15 7-1-16,-2-3 0 0,4 1 2 0,-6 5-1 15,2 4 1-15,-6 2-2 0,4 1 1 0,-3 0-1 16,-1 1 0-16,3 1 0 0,-7 1-1 0,3-2 0 16,0-1 0-16,-1 2-1 0,1-5 2 15,-4 0-2-15,1-2 1 0,-1-3 0 0,2-1 1 0,-4-8-1 16,2 5 0-16,-2-5 0 0,5 4 2 0,-5-4-2 15,0 3 1-15,0-3 0 0,0 4 0 0,0-4 0 16,0 1 1-16,0-1-2 0,2-1 0 0,-2 1 0 16,10-5 1-16,-10-2-2 0,1 0 0 0,5-9 0 0,-4 2 1 15,2-6-1-15,-2 0 0 0,1 1 1 0,-1 4-1 16,-2-1 0-16,0 2 0 0,0 1 0 0,2-1 0 16,2 2 0-16,1 0 0 0,-3-1 1 0,2 0-1 0,-2 0 0 15,0-2 0-15,1 3 0 0,3 0 1 0,-4 1-1 16,2-1 2-16,-1 2-1 0,3 1 0 15,3 4 0-15,-5-2 1 0,-4 7-1 0,9-10 0 0,-9 10-1 16,6-4 2-16,-6 4-1 0,7 0 0 0,-7 0 0 16,0-3 0-16,0 3 1 0,11 0 0 0,-3 0-3 15,-3 0 1-15,3 3 0 0,3 6 0 0,2-1-1 16,6 3 0-16,-6 3 0 0,-2-2 2 0,2 0-1 0,-6 0 0 16,5-2 0-16,-5-1 0 0,4-2 0 0,-5-2 0 15,-6-5 0-15,13 11 1 0,-7-10-1 0,1 3 0 16,-7-4 0-16,13 5 1 0,-6-3-1 0,3-1 2 15,-5 1-1-15,3 0 0 0,-1-2-1 0,1-2 0 16,-8 2 0-16,11-5 1 0,-11 5-1 0,11-9 0 16,-11 9 0-16,11-10 1 0,-11 10-1 0,13-10 0 0,-7 4 0 15,-2-2 1-15,5-4-2 0,-2-4 0 0,1 2 0 16,-3 4 1-16,-1 3-1 0,-2 3 0 0,-2 4 0 16,6-7 1-16,-6 7-1 0,0-1 1 15,0 1-1-15,0-2 1 0,0 2-1 0,0-2 1 0,0 2 0 16,5 2 0-16,3 5 1 0,-3-2-1 0,1 6 0 15,1 2 1-15,4 6 0 0,-3 7 1 0,3-5-1 16,-3-2 0-16,-1-3 1 0,2-1 2 0,-1 1-1 0,3-4 1 16,2-3 0-16,0-1 2 0,0-1 0 0,-2-2 0 15,-1-5-2-15,-1 4 1 0,0-4 0 0,1-4 0 16,-3-1 0-16,0-2-1 0,3-1 1 0,-3-1 0 16,1-3-2-16,5-5 1 0,0 1-1 0,-4 0 1 15,0 3-2-15,1-5 2 0,-5 3-1 0,-1-1 0 0,0 4 0 16,-2 0-1-16,1 0 1 0,-3 0-1 15,0 1-1-15,0 3 2 0,0-1-2 0,-3-1 1 16,1 1-1-16,-2 0 2 0,0 1-1 0,1-4 1 0,-3-4-2 16,-1 2 0-16,-1 2 0 0,-1 0 2 0,-1 0-2 15,-3 0 1-15,2 3-1 0,4 6 2 0,7 3-1 0,-11 5 1 16,3-2-1-16,3 4 1 0,-5 2 1 0,3-1-1 16,-1 8 1-16,1 0 1 0,1 4-2 15,3 3 0-15,3 1 1 0,0-3 1 0,0-2-2 16,3 2 2-16,-3-21-2 0,6 13 2 0,1-9-2 0,-1 5 1 15,-1-4-1-15,5 2 2 0,-1 1-2 0,4-4 1 16,-4 1-1-16,3-2 2 0,1-1-3 0,0-4 2 16,9-3-2-16,-1-2 2 0,1-1-2 0,2-8 0 15,2 1 1-15,-2-4-1 0,-3-2-3 0,1 0 1 0,1-3 0 16,-1 0 0-16,-3-2-1 0,-1-2 0 0,-3-2 0 16,2 1 0-16,0-2 0 0,1 1 0 0,-5 1 0 15,0-4 0-15,-1 2-1 0,1 2 1 0,-8 6 0 16,3-1 0-16,-3 3-1 0,1-3 1 0,1 0 0 15,-5-2 0-15,-2 1-1 0,0 0 1 0,-2-3 0 16,-1 0 0-16,-1 2-1 0,-2 0 1 0,3 12 0 16,1 1 0-16,-4 0 0 0,1 1 0 0,3 7 0 15,-4-2 0-15,6 7 0 0,-7-10 0 0,7 10 0 16,-4-7 0-16,4 7 0 0,-2-4 0 0,2 4 0 0,-6-3 0 16,6 3 0-16,-3 0 1 0,3 0-1 0,-8 2 1 15,8-2 0-15,-2 5 2 0,-3 7-2 0,-1-3 1 0,4 4 0 16,2 1 0-16,2 7 1 0,0-2 0 15,2 0-1-15,-2 2 2 0,3-4-1 0,1 2 0 0,1 2 1 16,3 0 0-16,3 0 1 0,-4 1-1 0,2-1 0 16,0 1-1-16,1-4 0 0,1 1 2 0,-4-2-1 15,0 0 1-15,1 1-1 0,-1-1 1 0,0 2-1 16,2-5 1-16,1 1-1 0,-1 1 1 0,2 0-1 16,-4 1 1-16,0-7-1 0,1 2 2 0,-1 0-3 0,-3 1 2 15,1-7-2-15,-1 3 2 0,-4-4-1 0,1 2 1 16,-3-7-1-16,8 9 0 0,-8-9 0 0,7 5 0 15,-7-5 0-15,4 7 0 0,-4-7 0 0,4 7 0 16,-4-7-1-16,3 5 2 0,-3-5-2 0,2 2 1 0,-2-2-1 16,-2 9 0-16,2-9 0 0,-7 10-1 15</inkml:trace>
  <inkml:trace contextRef="#ctx0" brushRef="#br0" timeOffset="186419.11">12806 8677 1218 0,'0'0'0'0,"0"0"0"0,0 0 0 0,0 0 5 16,6 7-1-16,-6-7 1 0,5 9 0 0,-5-9 30 15,4 10 1-15,-4-10-1 0,8 22 1 0,-3-2 12 0,1 5 0 16,1 0 0-16,1 1 2 0,3 5-25 0,0 3-1 16,2 3 1-16,-5-4 1 0,3-4-11 0,-4 0 1 15,4 3 0-15,-3-1 0 0,3 5 1 0,-5-3 3 0,1 3-1 16,-1 6 0 0,-5-1 0-16,5 4 0 0,0-1 0 0,1-5 1 0,4 3-3 0,-5 0 1 0,1-1-1 15,4 1 1-15,-1 1 1 16,1 4 0-16,2-6 0 0,0 4 1 0,2-3-4 0,2 3 0 0,0 0-1 15,-1-7 2-15,-3-2-8 0,-3-3 1 0,1-4-1 16,0-1 1-16,0-2-2 0,-2-5 0 0,1-4 0 16,-6-1 0-16,-1-4-2 0,-1 0 1 0,2-7 0 15,1-1 0-15,-5-4-4 0,6 1 0 0</inkml:trace>
  <inkml:trace contextRef="#ctx0" brushRef="#br0" timeOffset="186886.09">13455 8862 1255 0,'0'0'0'0,"0"0"0"0,3 0 0 0,-3 0 18 16,4 0 1-16,-4 0 0 0,6 2 0 0,-6-2 6 15,0 14 1-15,0-14 0 0,0 21 0 0,0-21-1 16,0 32 1-16,0-14 0 0,0 1 0 0,0 2-7 15,0 3 1-15,2 2 0 0,1 0 0 0,1 1 0 16,0 1-1-16,-2 5 0 0,1 2 1 0,-3 3 2 0,2 3 1 16,2 2-1-16,-2 1 1 0,3-3 0 0,1 2 2 15,-2-1 0-15,-1 0-1 0,3-4 0 0,-4-2-1 16,3 0 1-16,7-1 1 0,-3-4-4 0,2 2 0 16,2-4 1-16,2 1 0 0,4-6-10 0,-1-3 2 15,3-6-2-15,3-1 2 0,0-5-6 0,-1-4 1 16,1-3 0-16,0-2-1 0,2-4-2 0,2-1 1 0,0-2-2 15,0-5 2-15,-8 0-5 0,3-2 2 0,-1-1-1 16,-1-3 1-16,-3-1-3 0,1 2 1 0,0-2-1 16,-1 3 1-16,3 2-1 0,-1 1 1 0,-1 0-1 15,-1 1 0-15,-1 4-1 0,-4-1 1 0,0 2-1 0,-1 2 1 16,-5-2 0-16,-1 4 1 0,-6 3-1 0,11 0 2 16,-11 0 0-16,5 0 0 0,-5 0 1 0,4 0-1 15,-4 0 1-15,4 0 0 0,-4 0-1 0,5 0 2 16,-5 0-2-16,2 0 1 0,-2 0-1 0,-2 0 1 0,2 0-1 15,-3 5-1-15</inkml:trace>
  <inkml:trace contextRef="#ctx0" brushRef="#br0" timeOffset="188229.7">14077 7940 1658 0,'0'5'0'16,"0"-5"0"-16,9 14 0 0,-9-14 1 0,10 7 0 0,-10-7 0 15,13 7 2-15,-13-7 2 0,7 5 1 0,-7-5 0 0,8 3-1 16,-8-3 2-16,9 0 0 0,-9 0-1 0,24 0 1 16,-24 0-4-16,34 0 1 0,-16-1-1 0,1-1 1 0,0-7-3 15,3 1 0-15,-3 1 0 0,1-2 1 16,0-3-1-16,1 3 0 0,-1 1 1 0,1-3 0 16,1 3-1-16,-3-1 1 0,1 4-1 0,3-4 2 0,-5 6-2 15,3-4 0-15,-1 5 0 0,1-2 1 0,5 4 0 16,-2 0 1-16,-5 0-1 0,0 0 0 0,-1 0 1 0,1 0 2 15,-6 0-1-15,0 4 1 0,-2-4 1 16,-5 2 0-16,-6-2 1 0,13 3 0 0,-13-3 4 0,3 4 1 16,-3-4 1-16,4 3-1 0,-4-3 6 0,6 5 0 15,-6-5 0-15,2 4 0 0,-2-4 4 0,3 1 1 16,-3-1-1-16,4 2 1 0,-4-2-2 0,0 7 0 16,0-7 1-16,-4 7-1 0,4-7 0 0,-11 7 2 15,-2-2-1-15,-4 2 1 0,-3 0-3 0,-3-4 0 0,-1 1 0 16,-2-4 1-16,-2-4-9 0,0 1 0 0</inkml:trace>
  <inkml:trace contextRef="#ctx0" brushRef="#br0" timeOffset="189739.11">15759 6971 12 0,'-5'-4'0'0,"5"4"0"0,-6-3 0 0,6 3 2 0,-5-4 0 15,5 4 1-15,-2 0-1 0,2 0 15 0,-9-1-1 16,9 1 1-16,-10 0 1 0,10 0 19 0,-13 0 0 16,13 0 0-16,-11 5 0 0,11-5 26 0,-19 12 1 15,19-12 0-15,-22 21 0 0,13-4-34 0,-1 5 2 0,3-1-1 16,5 3 1-16,-2 2-6 0,4 0 0 0,4 2 0 16,-2 5 1-16,2 2 2 0,-2 4 2 0,3-4-1 15,4 1 0-15,3 1-3 0,1-1 1 0,2-1-1 16,1-3 1-16,3 0-8 0,0-3 1 0,-1-3-1 15,-1-2 0-15,0-10-4 0,-4 0-1 0,0-4 1 0,-2-3 1 16,-2-5-7-16,1-4 1 0,3-1 1 0,5-6-1 16,3-3-4-16,5-5 0 0,-2-4 1 0,-2-3 0 0,-1-9-3 15,1 0-1-15,-3-7 1 0,-4 0-1 16,2 1-2-16,1-8 1 0,-5 4-1 0,2-2 0 0,0 1-1 16,-7-1 0-16,3 0 0 0,-8-1 0 0,-1 2 1 15,-4 3-1-15,-1-1 0 0,-7 4 0 0,5-3 0 16,-4 1 0-16,-1 5 0 0,1 2 2 0,-4 4-1 15,2 6 0-15,-2 6 0 0,0 3 1 0,-2 7 1 16,-4 7 1-16,0 4-1 0,1-1 2 0,1 6 1 16,2 0 2-16,0 3-1 0,-2 5 1 0,3 4 3 15,-5 5 0-15,2 5-1 0,0 3 1 0,2 6 5 0,2-2 1 16,4 2-1-16,0 2 1 0,-1-6 7 0,3 6-1 16,1-1 1-16,3 1 1 0,1-6-5 0,0 2 1 15,0-3-1-15,2-1 0 0,0-3-5 0,0 1 0 16,4-1-1-16,-2-4 1 0,1-2-9 0,1-3 1 15,2-1-2-15,-1-2 2 0,8-2-7 0,0-1 2 0</inkml:trace>
  <inkml:trace contextRef="#ctx0" brushRef="#br0" timeOffset="190059.11">16352 7007 1218 0,'4'5'0'0,"-4"-5"0"16,2 9 0-16,-2-9 5 0,3 5-1 0,-3-5 1 0,10 19 0 16,-1-2 4-16,0 4 0 0,-1 3 0 0,-3 1 0 0,1 1 2 15,-1 1 2-15,-1 3-1 0,0 3 0 16,0-1-3-16,1 1 2 0,-5 2-3 0,0 0 3 0,-3-1-2 15,-3 3 1-15,2-3 0 0,2 6 0 0,2-4 0 16,2 2 1-16,0-3 0 0,0 0 1 0,2-3-1 0,1 3 1 16,-3-6 1-16,2 1-1 0,-2-2 0 15,0-8 1-15,1-2-1 0,-3-3 1 0,6-8-3 0,-2 0 1 16,-4-7-1-16,3 10 1 0,-3-10-7 0,6 0 1 16</inkml:trace>
  <inkml:trace contextRef="#ctx0" brushRef="#br0" timeOffset="190657.94">16859 6583 1206 0,'0'2'0'0,"0"-2"0"0,2 3 0 16,-2-3 9-16,-2 7 0 0,2-7 0 15,2 12 1-15,-2-12 6 0,18 21-1 0,-18-21 1 0,21 33 0 16,-12-12-7-16,0 1 1 0,1 6-1 0,-8 1 1 0,1 4-7 16,-3 4 2-16,2-3-2 0,0 2 2 0,0 1-2 15,0-1 1-15,3-1 1 0,-3 1-1 16,2 0 2-16,2-1 0 0,1-2-1 15,-5-4 1-15,0 1 4 0,0-3 0 0,1-1 0 0,-1-3 0 0,2-6 1 16,0-1 2-16,-2-4-2 0,-1-3 1 0,-1-9 0 16,0 5-1-16,0-5 0 0,0 0 1 0,0 0-3 15,0 0 1-15,0 0 1 0,0-9-1 0,0-3-2 16,0-4-1-16,2-8 1 0,2-5 1 0,0-9-4 0,-4-7 0 16,0 0 1-16,0 1 0 0,0 5-3 0,0 1 0 15,0 1 1-15,0-4-1 0,-2-1-2 0,0 1 0 16,0-1 0-16,-2 6 2 0,1-1-3 0,-3 1 0 15,2 5 0-15,2 7 1 0,2 3-1 0,0 4 0 0,-1 6 0 16,-1 3 1-16,2 8-1 0,-2-6 1 0,2 6-1 16,4 6 1-16,-4-6 1 0,0 3 1 0,0 6-1 15,0 3 0-15,1 12 5 0,5 9 0 0,0-4-1 16,-3 1 2-16,1 3 6 0,0 3 0 0,3-3 0 16,-3 1 0-16,2 3 8 0,-1-4-1 0,1 1 0 15,-1-1 2-15,1-2-1 0,0 2 2 0,-1-3-1 16,1 3 1-16,1-4-7 0,-1 4-1 0,1-5 1 15,-1 1 0-15,-2-7-3 0,-3 1 0 0,3-4 0 16,0 0 0-16,1-3-3 0,-1-4 2 0,2-2-1 16,-4-3 1-16,-2-7-9 0,1 5 0 0,-1-5 1 15,0 4-1-15,0-4-4 0,0-4 0 0</inkml:trace>
  <inkml:trace contextRef="#ctx0" brushRef="#br0" timeOffset="191108.44">17384 6356 1444 0,'2'0'0'0,"-2"0"0"0,11 12 0 0,-11-12 3 0,11 9 2 16,-11-9-2-16,12 21 1 0,-7-6-1 15,1 3-1-15,-1 3 0 0,-1-4 0 0,0 4 4 0,1 3 0 16,-3 4-1-16,0 1 2 0,0 0-4 0,0 8 2 16,-2-1-2-16,-2 2 2 0,-2 7-1 0,-1-3 2 15,1 3-1-15,2-4 1 0,2 4 0 0,2 2 0 16,2-6 1-16,-1-1 0 0,1-5-2 0,0-4 2 0,3-2 0 16,3-4 0-16,3-5-1 0,0 1 1 0,0-9 0 15,2 0 1-15,1-3-2 0,1-4 2 0,2-1 0 16,-4-8 0-16,3 1 7 0,5-2 0 0,-1-2 1 15,-1-2 0-15,-1-5-4 0,1-1 2 0,-3-1-2 16,3-1 1-16,-3-1-1 0,1-2 0 0,0-1 0 16,-3 5 1-16,-1-1-4 0,0 5 0 0,2 0 0 15,-8 3 0-15,1 6-4 0,-7-3 1 0,-3 6-1 16,8-3 1-16,-8 3 0 0,4 0-1 0,-4 0 1 0,3 0-1 16,-3 0 0-16,4 0 1 0,-4 0-1 0,2 0 1 15,-2 0-2-15,0 9 2 0,-2-4-2 0,0 2 2 0,0 0 2 16,-1 1 1-16,-1 3 0 0,-2-1 0 15,1-5 0-15,-3 0 0 0</inkml:trace>
  <inkml:trace contextRef="#ctx0" brushRef="#br0" timeOffset="192536.42">18297 6137 778 0,'2'5'0'0,"-2"-5"0"0,17 21 0 0,-4-6 35 0,4 6 1 16,-1 5 0-16,-6 3 0 0,-1 8 29 16,-5 2 1-16,1 1 0 0,5-5 1 0,-5 3-23 0,3-5 1 15,-3 3 0-15,-1 6 0 0,-2-1-13 0,0 4 0 16,0-2-1-16,0-3 2 0,-1 2-13 0,1-6 2 16,2-1-1-16,-4-4 0 0,0-5-8 0,0-5 0 15,0-6-1-15,0-3 2 0,2-3-6 0,0-4 1 0,-2-5 0 16,0 4 0-16,0-4-4 0,0 1 2 0,0-1-1 15,0-1 0-15,0 1-1 0,0-6-1 0,0 6 1 16,2-15-1-16,1-6-3 0,1-8 2 0,-2 1-2 16,2-5 1-16,-4-5-2 0,1-2 1 0,1 2 0 15,0 5 0-15,-2-3-1 0,0 3 0 0,0 0 0 16,-2-1 1-16,0-3-1 0,1-1 0 0,1 5 0 16,-4 0 0-16,4 4-1 0,0 1 1 0,-2 7 0 15,0 1 0-15,0 8 0 0,0-1 0 0,1 8 0 0,-1-2 0 16,2 7 0-16,2 4 0 0,-2-4 0 0,7 12 1 15,-1 2-1-15,-5 5 2 0,7 5-1 0,1 5 0 16,2 4 2-16,2 9 1 0,1 3-1 0,-3-4 1 0,0-3 2 16,0 2 1-16,2-2-1 0,0-1 1 0,2 1 3 15,-4-2 0-15,4-3 1 0,2 0-1 0,0-2-4 16,-2 0 2-16,3-8-1 0,-5-1 1 0,2-10-3 0,-2-3 1 16,2-6 0-16,4-1-1 0,-1-4-1 15,1-1-1-15,0-4 0 0,-1-5 2 0,5-5-3 16,1-8 0-16,-2-1 1 0,-1-3 0 0,1-4-2 15,-3-3 1-15,-4-4 1 0,1 2-1 0,-1-4-1 0,-2-3 1 16,-1-1-1-16,-3 1 2 0,-2-6-2 0,1 3 0 16,-5-2 0-16,-3-4 0 0,-5 1-1 0,-4-5 1 15,-1 0-1-15,-5 4 1 0,2 2-1 0,-2 2 0 16,2 5 0-16,-3 3 1 0,1 6 2 0,-2 7-1 16,0 8 0-16,0 0 0 0,-1 9 1 0,-3 0-1 0,3 7 0 15,1-4 0-15,2 5 3 0,0-1 0 0,2 7 1 16,-2 1 0-16,2 1 0 0,2 5 2 0,0-1 0 15,-1 1 0-15,-2 6 3 0,1-2 2 0,3 7-1 16,3-2 0-16,3 2 7 0,0 5 0 0,1 1 0 16,-1-2 1-16,4 0-9 0,4 2 0 0,-3 2 0 15,3-4 0-15,2-3-6 0,1-1 0 0</inkml:trace>
  <inkml:trace contextRef="#ctx0" brushRef="#br0" timeOffset="193109.05">19240 6199 1457 0,'0'5'0'0,"0"-5"0"0,0 5 0 0,0-5 16 0,0 14 1 0,0-14-2 0,-2 30 2 0,-2-13-1 0,-1 4 0 15,1-1-1-15,2-1 2 0,0 0-9 0,1 0 1 16,1 2 0-16,-6-3 0 0,2 6-9 0,1-3 1 16,1 3 0-16,2 0 0 0,0 2-1 0,0 2 2 0,0 3-1 15,0 3 0-15,0 4 0 0,-2 1 1 16,0-3 0-16,2-3 1 0,4-9-1 0,1-2 1 0,5-2 1 15,-7-5-1-15,1-1 1 0,0-7 1 16,-4-7-1-16,7 9 1 0,-7-9-1 0,15-7 2 0,-4 1-1 16,0-2 0-16,2-4-1 0,2-4-1 15,-2-1 0-15,2-4 1 0,0-8-2 0,0-3 1 0,-2 3-1 16,-3 0 2-16,-3-3-2 0,-1 6 1 0,-1 1 0 16,1 0 0-16,-3 5 2 0,-1 0-1 0,-2 3 1 15,-2-4-1-15,-1 4 2 0,-3-4-1 0,1 6 1 0,-1-1-1 16,2 6 1-16,4 3 0 0,-3 2-1 0,1 1 1 15,2 4 1-15,-4-5 0 0,4 5 1 0,-4-3 0 0,4 3 0 16,0-4 0-16,0 4 0 0,-4 4 1 0,4-4 1 16,0 8 1-16,0 1-1 0,0 3 1 15,2 9 2-15,2 3 0 0,2 2 1 0,1-2-1 0,2 2 3 16,3 2 1-16,-1-2 0 0,0 1-1 16,4 1 7-16,2 2-1 0,-1-1 1 0,-1-5 0 0,0 0 2 15,-2-3 0-15,2 0-1 0,2-4 2 16,2-1-3-16,-6-7-1 0,2-1 0 0,-2-3 1 15,-2 2-7-15,-4-7-1 0</inkml:trace>
  <inkml:trace contextRef="#ctx0" brushRef="#br0" timeOffset="193578.02">19775 5960 1683 0,'0'4'0'0,"0"-4"0"16,4 20 0-16,-4-20 36 0,3 33 1 0,-1-7 0 15,-2 2 0-15,0 6 0 0,0 6 0 0,0 2 0 16,0 3 1-16,0-2-18 0,0 2 2 0,2 0-2 16,2-7 1-16,3 2-15 0,-1-2-1 0,1-2 1 15,-1 1 1-15,-1-4-6 0,1-2 0 0,1-4 0 16,1-2 1-16,3-5-2 0,0-8 0 0,-1-3 0 0,-3-5 1 15,2-4-1-15,-5-4 0 0,4-3 0 0,1-1 2 16,2-10-1-16,0-6 0 0,2-2 0 0,-5 2 1 16,3-6-2-16,-4 1 0 0,4 1 0 0,1-1 0 15,1-2-1-15,0 5 0 0,-4-4 0 0,0 1 1 0,-9-2-1 16,0-2 1-16,0-2-1 0,0-1 1 16,-3-2-2-16,-1-7 2 0,-2 3 0 0,1 6 0 0,-6-2 0 15,3 5 0-15,-7 0 0 0,0 5 0 0,-3 6 2 16,-5 3 0-16,3 5 0 0,1 2 0 0,1 5 2 15,-3 4 0-15,2 4-1 0,1 5 2 0,-5 6 4 0,1 5 1 16,2 4-1-16,3 3 1 0,2 5 5 0,0 4-1 16,0 4 1-16,-2 1-1 0,1 1 2 0,-1 6 1 15,2 2 0-15,2-2 0 0,2 0-2 0,-1-2 2 16,5 1-1-16,3-6 1 0,6-5-7 0,2 0 0 16,1-1 0-16,1-2 0 0,0-2-4 0,-1 1 1 0</inkml:trace>
  <inkml:trace contextRef="#ctx0" brushRef="#br0" timeOffset="193860.46">20015 5939 1670 0,'2'4'0'0,"-2"-4"0"15,4 14 0-15,-4-14 24 0,-4 12 1 0,4-12-2 0,6 26 2 16,-3-2 20-16,1 5 1 0,0 4-1 0,1 0 1 16,-5 7-16-16,2-2 0 0,0 3 1 0,0-1 0 0,2-2-17 15,-1 2-1-15,3-2 0 0,-4-3 1 16,3 1-4-16,3 1 0 0,-2-5 0 0,-5 3 0 0,-1 1-1 16,-3 2 0-16,3-3 0 0,3-6 1 0,3 1-2 15,3-6 0-15,1-1 0 0,-5-4 0 0,-1-6-1 16,-4-2-1-16,2-2 1 0,2-8 1 15,-4-1-4-15,7-1 2 0</inkml:trace>
  <inkml:trace contextRef="#ctx0" brushRef="#br0" timeOffset="194204.17">20282 5531 1520 0,'1'0'0'0,"-1"0"0"16,2 3 0-16,-2-3 25 0,-3 2-1 0,3-2 1 16,0 7 0-16,0-7 8 0,0 12 1 15,0-12 0-15,-4 17 1 0,4-17-12 0,-4 13 1 0,4-13-1 16,0 25 2-16,2-4-15 0,4 2 1 0,1-1 1 16,-1 2-1-16,-1 1-6 0,1 1 1 0,-1 1 0 15,3-1-1-15,-4 4 1 0,1 3 1 0,1-1-2 16,-1 0 2-16,3 1 2 0,1-4 0 0,0 0 0 15,-3 1 0-15,-2-1 4 0,0-1 2 0,-1 1-1 16,1-1 1-16,3 1 3 0,-1-3 0 0,1 2 0 16,-1-2 0-16,0-2 3 0,-1 0 2 0,3-3-1 0,-3-5 1 15,1-2-7-15,-4-4 2 0,3 0 0 0,-5-3 0 16,2 2-4-16,0 0-1 0,2 3 1 0,-1 0-1 0,-1 0-4 16,4 2 0-16,-4-4 0 0,0-1 1 0,-2 0-7 15,-2-1 2-15</inkml:trace>
  <inkml:trace contextRef="#ctx0" brushRef="#br0" timeOffset="194537.16">20004 6377 1557 0,'-2'4'0'16,"2"-4"0"-16,4 3 0 0,-4-3 17 0,4 5 1 0,-4-5-1 15,3 4 1-15,-3-4 14 0,4 0 1 0,-4 0-1 16,4 0 2-16,-4 0-10 0,7 0-1 0,-7 0 1 16,19-7-1-16,-1-2-12 0,5 0 2 0,3-6-2 15,-6-2 1-15,-1-4 1 0,0-3 0 0,1-2 0 16,1 1 0-16,1 1-4 0,0-2 0 0,-1 2 0 15,-2 3 1-15,-3 0-7 0,-3 1 2 0,-1 4-1 0,-3 1 1 16,0 1-4-16,-7 2 0 0,-2-1 0 0,-2 1 1 16,2 0-2-16,-5 0 2 0,1 3-2 0,0 1 1 15,4 8-1-15,-9-5 0 0</inkml:trace>
  <inkml:trace contextRef="#ctx0" brushRef="#br0" timeOffset="195088.62">18351 5841 1192 0,'-3'3'0'0,"3"-3"0"0,-8 4 0 0,8-4 12 0,-2 8-1 0,2-8 0 0,-7 5 1 15,7-5 13-15,-21 16 0 0,21-16-1 16,-22 26 1-16,22-26-5 0,-32 28 1 0,23-11-1 0,0 4 0 16,3 5-4-16,-1 1-1 0,3 1 1 0,2 10 0 15,2 4 3-15,0 3 1 0,0 1-1 0,2 6 1 0,5 2 1 16,1 0 0-16,1 3 0 0,0 5 1 15,6 5 4-15,-4 6 2 0,4-2-1 0,2-3 1 0,2-3-4 16,1 1 1-16,5 0-1 0,1 0 1 0,2 3-7 16,1 2 1-16,5-11-1 0,-4-4 1 0,3-6-4 15,3-5-1-15,1-4 1 0,-2-1 1 0,-1-7-6 16,-1-3 0-16,3-4 0 0,1-4 0 0,6-5-7 16,0-5 1-16,-2-3-1 0,0-4 2 0,-2-5-5 0,-2-3 0 15</inkml:trace>
  <inkml:trace contextRef="#ctx0" brushRef="#br0" timeOffset="195519.3">20483 5230 1595 0,'5'3'0'0,"-5"-3"0"0,19 9 0 16,-19-9 0-16,21 5 0 0,-21-5 0 0,29 16 0 0,-10-8 0 15,0-1 1-15,-3 7-1 0,1-2 2 0,-2 4-2 16,-2 1 0-16,4 7 0 0,-2-1 0 0,2 8-2 15,-1 2 1-15,-1 0 0 0,0 1 0 16,0 6 1-16,-2 2 0 0,-2 3 0 0,2 0 0 16,-5 1 3-16,-1 5 2 0,1-1-2 0,-3 3 2 0,-1 4 7 0,-2 4 2 15,2 1-2-15,-4-5 1 0,-4 2 11 16,0-2 1-16,-1-1-1 0,-1 1 1 0,-5 0 3 0,0 0 1 16,-1-3 0-16,-1-4 1 0,4-9 2 0,-2-1 2 15,3-2-2-15,-5-8 2 0,0-1-6 0,-2-1 1 16,2-6-1-16,2 1 1 0,2-6-3 0,-6-3 0 0,-2 0 0 15,-1 0 0-15,-7-6-7 0,-1 1 0 0,0 0 0 16,0 1 0-16,2-5-12 0,0 2-1 0,-4-2 1 16,-4 4 0-16,-5 1-7 0,-4 1 0 0</inkml:trace>
  <inkml:trace contextRef="#ctx0" brushRef="#br0" timeOffset="196140.28">15722 8705 1444 0,'-4'3'0'0,"4"-3"0"0,8 5 0 15,-8-5 12-15,17-5 2 0,-17 5-1 0,16 0 1 0,-16 0 16 0,14 0 0 0,-14 0 0 0,24-5 2 0,-6 0-27 0,1 0 2 16,7-4-1-16,4 0 1 0,9-6-3 0,4-3 0 16,5-1 1-16,3-1 1 0,5-3-3 0,5-1 1 15,1-4 1-15,1 2-1 0,0-3-2 0,4-2-1 0,4 0 0 16,2-1 0-16,1-1 0 0,1 1 0 0,5-1 0 16,2 0 2-16,9-2-2 0,4-3 0 0,4 2 0 15,0-1 0-15,-2 3-1 0,3-1 1 0,1 1 0 16,-2 1 0-16,-2 0 0 0,-1 0 1 0,-1 4-1 15,2-3 0-15,-3 1 0 0,-5-2 1 0,-1 2 0 16,-1 5 1-16,3-3-2 0,-7 1 1 0,1 4 0 16,-4 1 1-16,-3 4 2 0,-1 6 2 0,-3-5-1 15,-2 3 0-15,-6 3 4 0,-4-1 2 0,-1 5-1 0,-2-4 0 16,-6 3 1-16,2 0 1 0,-9-1-1 0,-3 1 2 16,-4 4-4-16,-5-3 0 0,-5 4 0 0,-5-1 0 0,-7 3-3 15,-4 0 1-15,-12 2-2 0,9-3 2 16,-9 3-3-16,2 0 0 0,-2 0 1 0,-6 0-1 15,6 0-2-15,-15 5 0 0,-2 2-1 0,-7-2 2 0,-17 6-3 16,-3-1 0-16</inkml:trace>
  <inkml:trace contextRef="#ctx0" brushRef="#br0" timeOffset="196695.89">16805 8606 1344 0,'3'9'0'0,"-3"-9"0"0,14 19 0 0,-14-19 22 16,20 21 2-16,-20-21-2 0,30 34 2 0,-15-6 10 16,3 0-1-16,5 4 1 0,-5 0 1 0,3 0-12 0,-1 5 1 15,1-3-1-15,1 3 1 0,2-1-14 16,3 0 0-16,2-1 0 0,1-2 0 0,2 3-2 0,3-3 0 16,2-5 0-16,1-1 0 0,-1-2-1 15,0-5 0-15,2 1 1 0,2-2 0 0,4 2-3 0,0-4-1 16,-2-1 1-16,-2-4 0 0,-2-2 1 0,-4-3-1 15,1 0 1-15,-5-2 0 0,3-1-3 0,-2-2 1 16,-1-2 1-16,1-2-1 0,0-2 0 0,-1-4 0 16,-1 1 1-16,-4 2-1 0,-2-7-1 0,-1-2-1 15,-3 2 0-15,-1-2 0 0,-2 3-2 0,-2-1 1 16,-2-5 0-16,-2 1 1 0,-4-1-2 0,-3-2 0 0,2 2 0 16,-5-4 0-16,3-3-2 0,0 3 2 0</inkml:trace>
  <inkml:trace contextRef="#ctx0" brushRef="#br0" timeOffset="197071.89">17414 8630 1293 0,'-2'7'0'0,"2"-7"0"0,-5 19 0 0,5-19 3 15,-2 11 0-15,2-11-1 0,-6 13 2 0,6-13-3 16,-13 30 1-16,6-11-1 0,-1-3 1 0,1 3 8 16,-1 0 1-16,3 5-1 0,1 2 1 0,0 3 1 0,-1 4 1 15,-3 3-1-15,-1-1 0 0,0 5 8 0,-3-2 1 16,1 2-1-16,0-4 1 0,2 2 4 0,3 0 1 15,-3 0-2-15,-1 2 2 0,-1 2 4 0,-2 3 1 16,0-4-1-16,2 4 1 0,0 0 1 0,0 0-1 0,-2-2 1 16,0-3 0-16,-2-3 0 0,0-6-1 0,0 2 1 15,0-2 0-15,0-2 0 0,0-5-1 0,-2-1 0 16,1-2 1-16,-3-2-8 0,-1-6 2 0,3 0 0 16,4-3 0-16,3-5-13 0,3-3 2 0</inkml:trace>
  <inkml:trace contextRef="#ctx0" brushRef="#br0" timeOffset="202422.22">18541 8391 1017 0,'0'4'0'0,"0"-4"0"0,0 5 0 15,0-5 27-15,0 4 1 0,0-4-1 0,0 3 1 16,0-3 23-16,8 4-1 0,-8-4 1 16,4 5 0-16,-4-5-7 0,7 3 0 0,-7-3 0 0,9 4 1 0,-9-4-12 15,26 13 1-15,-26-13 0 0,34 16-1 0,-34-16-16 16,35 17 0-16,-16-8 0 0,0 3 0 0,1 0-4 16,1 2 1-16,-1 0-1 0,1 3 2 0,5 1-4 15,-2 1 0-15,0 1 0 0,-3 6 2 0,-3-1 0 16,1-3 2-16,-2 6-1 0,-4 5 1 0,0 3-2 0,-2 0 2 15,-2-1-2-15,1-2 2 0,-3-9-2 0,-1-2 2 16,-1-2 0-16,-1-5-1 0,-4-5-1 0,-2-3-1 16,2-7 0-16,-2 9 2 0,2-9-6 0,0 0-1 15,0 0 1-15,-2-3 0 0,2 3-2 0,-3-4-1 0,3 4 1 16,-6-9 1-16,2-1-4 0,-1-2 2 0,-3-7-1 16,1-2 0-16,-1-3 0 0,3-2-1 0,-3-2 1 15,5 2-1-15,1 2 3 0,-2 2 0 0,2-3 1 16,-4 1 0-16,5 3 2 0,-1 2 1 0,2 6-1 15,2-5 1-15,5 4 1 0,-1 4 0 0,1-2 1 16,-1 5-1-16,1 2 0 0,4 1 0 0,-1 1 0 16,1 1 1-16,-2-1-1 0,0 3 1 0,3 3 1 15,1-1-1-15,2 5 0 0,-1-2 1 0,-2 5-1 16,1 2 1-16,0 6-2 0,0 3-1 0,-2-4 0 16,-4-2 1-16,-1 1-5 0,-2-2 0 0,-2-2 1 0,-1-3 0 0,-1-9-4 15,4 3 1-15,-4-3-1 0,2 2 0 16,-2-2-2-16,0-2 0 0,0 2 1 0,0-9 0 15,0 9-2-15,6-12 1 0,-3 0-1 0,-1-5 1 0,0-2-1 16,2-4 0-16,0 4 0 0,-1 2 1 0,-3 5-1 16,0 1 0-16,0 3 0 0,0-1 1 0,0 4 0 0,2-2 1 15,-2 7-1-15,8-12 0 0,-7 7 1 0,1-2 1 16,-2 7 0-16,8-5 0 0,-8 5 0 0,7 0 2 16,3 3-1-16,1 2 1 0,7 7 0 0,3 4 1 15,-1 1 0-15,3 2 0 0,-5 0-1 0,1 2 1 16,0 2-2-16,-1-3 2 0,1 1-2 0,-6 0 1 15,2-4-1-15,0-1 2 0,-2-8-3 0,-2-1 2 16,-2-5-2-16,1-2 1 0,-3 0-1 0,-3-3-1 16,1-3 0-16,5-6 2 0,3-3-3 0,0-4 0 15,-2 0 0-15,-5-2 1 0,-5 4-1 0,-1-2 0 16,0 5 1-16,2 2-1 0,0 0 0 0,0 3 0 0,0 2 0 16,2 2 1-16,-4 5-1 0,-4-12 2 0,2 5-2 15,0-2 1-15,0 0 0 0,0 1 2 0,1-1-2 16,-1 2 1-16,2 7 1 0,-4-2 0 0,4 2-1 15,2 0 2-15,-2 0-2 0,7 9 2 0,-1 0-1 16,3 6 1-16,4 11-1 0,2 5 1 0,-2 1-1 16,-2-5 1-16,-1-2-1 0,-1-3 1 0,2 1-1 15,2-1 1-15,2-1-2 0,4 0 0 0,-1-2 1 0,-3-7 0 16,-2-4-2-16,0-2 2 0,-1-3-1 0,-3-3 1 16,0-5-3-16,-3 1 1 0,1-3 0 0,-1-1 0 15,-1-1 0-15,1-5 0 0,1-1-1 0,-3-3 1 16,0-1-2-16,-2-1 1 0,0-1 0 0,-1 0 1 15,-1 2-2-15,-1 2 1 0,-3 1 0 0,0-1 0 0,-5 0-1 16,-4-1 1-16,0 3-1 0,-2-1 1 16,0-1-1-16,-2-4 1 0,2 4 0 0,-3-2 1 15,-5 5-1-15,3-5 0 0,1 5 0 0,2 2 0 0,2 0 4 16,2 3-1-16,0 2 0 0,2 2 2 0,-2 5 2 16,8 0 1-16,5 0 0 0,-13 3 0 0,13-3 0 15,-10 11 1-15,8-1-1 0,-1 1 1 0,-1 8 0 16,0-2 0-16,4 4 0 0,4 3 0 0,5 4-3 0,4 1 1 15,0-5 0-15,-2 0 0 0,1-1-3 0,-1-4 1 16,2-2 0-16,2-3 0 0,0-2-2 0,-2-1-1 16,2-3 0-16,0-6 2 0,-1-2-3 0,1-2 0 15,0 2 1-15,0-3-1 0,2-4-1 0,3-2 0 16,3-1 0-16,-5-2 0 0,1-4-1 0,2-3 1 16,-3-2 1-16,-1-1-1 0,-4 1-1 0,-2-3 1 0,2-4-1 15,-3-1 1-15,3-1-1 0,1-3 0 0,-6 9 0 16,-1-2 1-16,1-1-1 0,-1-3 0 0,1-3 0 15,-6 4 0-15,-1-4 0 0,1 0 0 0,-2 0 0 16,-2 4 0-16,-1-4 0 0,-1 4 0 0,-2-1 0 16,-1 6 0-16,-2-4 0 0,-1 4 0 0,1 7 0 15,0-1 0-15,-1-1 0 0,1 5 0 0,2 2 0 16,-1 4 0-16,3-3 0 0,-7 1 0 0,12 10 0 0,-7-10 0 16,7 10 0-16,-7-6 1 0,7 6-1 0,-8-5 1 15,8 5 0-15,-7-2 2 0,7 2-2 0,-12 7 1 16,12-7-1-16,-7 12 1 0,0 4 0 0,3 1 0 15,0 4-1-15,4 3 1 0,2 2-1 0,2 2 2 16,1-6-2-16,3 3 1 0,1-5-1 0,0 1 1 0,1 0-1 16,1-2 2-16,2 4-2 0,2-3 1 0,0 3-1 15,1-6 1-15,-1 7-1 0,2-3 2 16,-6 2-2-16,2 1 0 0,0-3 0 0,-3-1 1 0,1-1-1 16,0 2 2-16,0-5-2 0,2 1 1 0,-3-3-1 15,1 1 1-15,0-6 0 0,0 2 0 16,2-3-1-16,-3 1 1 0,-1-4 0 0,-4-2 1 0,3 3-2 15,-3 1 0-15,3-6 0 0,-1 3 0 0,1-1-1 16,-1 1 0-16,1-3 0 0,-1 1 1 0,1 0-2 0,-1 1 1 16,4-6 0-16,0-1 0 0,1-1-3 0,-1-7 1 15</inkml:trace>
  <inkml:trace contextRef="#ctx0" brushRef="#br0" timeOffset="202786.82">20306 7528 1847 0,'-2'-4'0'0,"2"4"0"0,0-8 0 0,0 8 20 0,-2-4 0 0,2 4 0 15,0 0 2-15,0 0 11 0,0 0 1 0,0 0 0 0,0 6 0 16,0-6-12-16,0 12-1 0,0-12 0 0,0 24 1 16,0 0-15-16,0 0 2 0,0 1 0 0,2-3 0 15,2-1 2-15,-1-2-1 0,1 2 0 0,0 1 0 16,1 2 2-16,5 4 2 0,1 1-1 0,0 8 1 15,0-1 2-15,1 11 1 0,2-2 0 16,-2-4 0-16,1 1 2 0,0-4 1 0,2 2-1 0,3-6 1 16,5-2 0-16,-5 0 0 0,1 0-1 0,-1-1 1 15,-3-7-3-15,0 0 1 0,4-3-1 0,1-4 1 16,5-8-4-16,-3-4 1 0,2-3-1 0,4-2 1 0,0-4-2 16,4 1 2-16,1-2-2 0,-7-2 2 15,4-2-4-15,-6-3 2 0,-1 0-1 0,-1 0 0 0,2 0-3 16,-5 0 1-16,0 1 0 0,-1 3 1 0,-5 1 0 15,0-5 1-15,-1 3-1 0,-5 4 2 0,-7 5-3 0,6-4 1 16,-6 4 0-16,7-7 0 0,-7 7 0 0,8-5 0 16,-8 5-1-16,9-3 1 0,-9 3-4 0,2-2 0 15,-2 2-1-15,3-4 2 0,-3 4-4 0,2-3-1 16</inkml:trace>
  <inkml:trace contextRef="#ctx0" brushRef="#br0" timeOffset="208567.45">14138 11605 112 0,'-5'5'0'0,"5"-5"0"0,9 11 0 0,-9-11 95 16,34 5 2-16,-34-5-1 0,18 7 1 0,-18-7-17 0,-5 19 1 16,5-19 0-16,-11 28 0 0,11-28-10 0,-12 29 0 15,12-29 1-15,-3 29 0 0,3-29-25 0,0 25 0 16,0-25 0-16,2 29 2 0,3-12-19 0,-3-1 1 0,2 1 1 16,-1 2-1-16,3 2-8 0,3-2-1 0,-1 4 1 15,3 1 0-15,2 0-5 0,-4 0 1 0,6 2-1 16,-2 4 1-16,-2 1 4 0,4 3-1 0,2 1 0 15,2-2 1-15,-6 1 0 0,2 5 2 0,3-3 0 16,5 2 0-16,1-2-2 0,0 2 1 0,4-1-1 16,0-3 2-16,0-3-5 0,0-1 0 0,4-6 1 15,-1-3-1-15,-1-6-9 0,2-4 1 0,-6-4 0 16,-2-5 0-16,-3-4-5 0,-3-2-1 0,-1-4 1 16,-2-1 1-16,-2-1-2 0,-2-2-1 0,-3-2 1 0,-3-7 1 15,1-3-4-15,-1-4 1 0,-1-3 1 16,-4-4-1-16,-2-5-4 0,-2-1 0 0,1-2 0 15,1 5 1-15,-4 1-2 0,3 6 1 0,-1 0-1 0,-7-2 1 16,-1 0-3-16,-2 0 1 0,-3 0-1 0,0-5 1 16,-2-3-3-16,-1-1-1 0,-4 2 0 0,-1 8 2 15,-1 6-2-15,0 1 1 0,-2 8-1 0,2 0 1 0,2 1 0 16,0 4 0-16,1 0 0 0,5 3 0 16,1 4 3-16,2 2 1 0,4 3-1 0,-2 0 1 0,-2 0-1 15,6 5 2-15,-2 0 0 0,-1 0 0 0,-3 4 0 16,-1 1 0-16,1 2 0 0,0 4 2 0,-2-4 0 15,0-2 0-15,4 4 0 0,0 4 1 0,8 2 0 0,-3-2 1 16,6 2 0-16,2 8 0 0,2 0-2 0,2 3 2 16,0 0-2-16,1-1 1 0,-1-1-1 0,5-5 0 15,4 6-1-15,0-6 1 0,4 5-2 0,4-3 0 16,-1 2 0-16,1-4 1 0,1 6-2 0,2-4 1 16,2 1 0-16,2-4 0 0,-2-4-3 0,4 0 1 0</inkml:trace>
  <inkml:trace contextRef="#ctx0" brushRef="#br0" timeOffset="208974.86">15061 12014 1093 0,'-2'0'0'0,"2"0"0"0,2 0 0 0,-2 0 2 0,9 0 1 0,-9 0 0 0,0 0 1 0,0 0 9 15,0 5 2-15,0-5-2 0,-6 5 2 16,6-5 3-16,-3 10 0 0,3-10 0 0,0 14 0 0,0-14-6 16,0 24 0-16,0-24 1 0,3 33-1 0,3-15 3 0,0-3-1 15,1 1 1-15,-5-1 1 0,2 1 3 0,-1-1 0 16,1 3 0-16,2 1 0 15,-4-4 1-15,1 4 1 0,3 2 1 0,1 0-1 0,1 0 0 16,-3-2 2-16,1 5-1 0,1 4 1 0,5 3-5 16,-5 2 1-16,4 0 0 0,2-1 0 0,2 1-4 0,4 2 0 15,-2-2 1-15,-4-7 0 0,-4 0-3 0,0-4 2 16,1 1-1-16,-3-3 1 0,1 1-2 0,-1-7 1 0,-1-2-1 16,-1 0 2-16,1-3-3 0,-1-2 1 0,-5-7-1 15,6 3 0-15,-6-3-4 0,4-1 0 0,-4 1 0 16,3-2 0-16,-3 2-6 0,6-7 0 0</inkml:trace>
  <inkml:trace contextRef="#ctx0" brushRef="#br0" timeOffset="209978.37">15351 12008 1180 0,'-1'-1'0'0,"1"1"0"0,0 3 0 16,0-3 6-16,-4 7-1 0,4-7 1 0,-2 2 1 0,2-2 4 0,-6-7 0 15,6 7 0-15,-3-17 0 0,3 17-3 0,-4-26 0 16,0 7 0-16,2-1 0 0,2 1-5 16,-3-1 2-16,1-1-2 0,0 0 2 0,2 4-3 15,2 1 0-15,0 2 0 0,-2 2 2 0,0 4-3 0,0 2 1 16,0 6 0-16,3-13 1 0,-1 6-2 0,2-2 1 16,-2 0-1-16,0-1 1 0,0 0-1 0,-1-1 1 15,1 4-1-15,2-1 1 0,-4 8-1 0,6-6 1 16,-6 6-1-16,5-6 2 0,-3-3-2 0,0 2 1 0,2 2 0 15,1-2 1-15,3 2-1 0,3-1 1 16,-4 3 0-16,1-2 1 0,-8 5-4 0,11-4 1 16,-11 4 0-16,13-3 0 0,-2 3-1 0,-3 2 1 0,3 1-1 15,-2 1 1-15,2-1 1 0,0-1-1 0,2 5 0 16,4-4 1-16,-4 2 1 0,0 2 1 0,0 2-1 16,0 0 2-16,-1-6 0 0,-1 2 2 0,-4 0-1 0,4 2 0 15,-7-1 3-15,2 0 0 0,3 3 0 0,-3-4 0 16,1 4 1-16,1 1 0 0,-1-1 1 0,-1-2 0 15,-1 2 0-15,1-3 1 0,-1 1 0 0,1 2 0 0,-4 3 1 16,2 0 1-16,-1 2-1 0,1 2 2 0,-4 1-2 16,2 2 2-16,2-3-2 0,-4 1 2 0,-4 0 0 15,2 1 0-15,-2 1 1 0,2-4 0 0,1 2-1 16,-1-3 2-16,0 2-1 0,0-1 1 0,-2-1-3 16,-1 2 2-16,-1-4 0 0,2 2 0 0,4 0-1 15,-5-1 2-15,1 0-1 0,0 0 1 0,1 1-3 16,1 0 2-16,2 2 0 0,-6 1-1 0,1 4-5 0,-1 0 2 15,0-2-1-15,4 0 0 0,2 0-3 16,0 0 1-16,-3-2 0 0,1 2 0 0,0 0-5 0,2 2 1 16,0-4-1-16,0 0 2 0,2-1-4 15,0-4 2-15,-2 0-2 0,-2 0 1 0,2 0-2 16,2-1 0-16,1-1 1 0,3 1 0 0,-6-3-1 0,2 3 0 16,0-4 0-16,0 0 0 0,-2-7 0 0,3 5 1 15,-3-5-1-15,4 3 0 0,-4-3 0 0,6 4 1 0,-6-4-1 16,2 0 2-16,-2 0-3 0,7-2 1 0,-7 2-1 15,9-4 1-15,-9 4-1 0,13-6 0 0,-1-1 0 16,1 0 0-16,1-7-1 0,0 0 1 0,-3 2-1 16,0 1 1-16,-4 3-3 0,1-1 1 15,-3 2 0-15,3-3 0 0,1 1-2 0,0 1 1 0,1-1-1 16,-5-1 2-16,3-1-2 0,-1 1-1 0,1 3 1 16,1-4-1-16,-3 5-1 0,1 0-1 0,1 1 0 15,-1 0 1-15,2-2-3 0,-1 4 0 0,3 1 1 0,-4-3 0 16,1 1-1-16,1 1 0 0,-3 1 0 0,1 2 0 15,-1-3 1-15,1 1 1 0,-7 2-1 16,11-2 2-16,-11 2 0 0,10 0 1 0,-10 0 1 0,9 2-1 16,-9-2 2-16,2 0 0 0,-2 0-1 0,4 0 1 0,-4 0 1 15,7 0 0-15,-7 0-1 0,6 0 1 0,-6 0 0 16,2 0 1-16,-2 0-2 0,3 0 2 0,-3 0 0 16,4 5 1-16,-4-5-1 0,0 2 1 0,0-2 0 15,-2 3 0-15,2-3 0 0,-2 2 1 16,2-2 0-16,0 0 2 0,0 0-2 0,-3-2 1 0,3 2 0 15,-2-5 0-15</inkml:trace>
  <inkml:trace contextRef="#ctx0" brushRef="#br0" timeOffset="210576.28">16289 11453 12 0,'2'0'0'0</inkml:trace>
  <inkml:trace contextRef="#ctx0" brushRef="#br0" timeOffset="210922.14">16350 11498 12 0,'0'0'0'0,"0"0"0"0,19 8 0 16,-19-8 0-16,28 16 0 0,-28-16 0 0,33 29 0 16,-18-11 0-16,-2 3 0 0,2-1 0 0,2 1 0 15,2 0 0-15,1 0 0 0,-1-1 0 0,-3 3 0 16,-1 1 0-16,-2-1 0 0,-3 1 0 0,1 0 0 16,-2 0 0-16,-1 2 0 0,-3 2 0 0,1-2 0 0,-2 0 0 15,-1 2 0-15,3-6 0 0,-4 1 0 16,1-3 0-16,1-4 0 0,0-4 0 0,-4-2 0 0,0-10 5 15,0 9 2-15,0-9-1 0,0 3 1 0,0-3 13 16,0 4 0-16,0-4 0 0,0 3 0 0,0-3 11 16,0 0-1-16,0 0 0 0,0 0 2 0,0 0-4 15,0 0 1-15,0 0 0 0,0 0 0 0,0 0-4 16,0 0 0-16,0 0-1 0,0 0 1 0,0 0-7 0,-4-1 0 16,4 1 0-16,-5-19 1 0,1-2-6 0,-5-7 1 15,3-1-1-15,2 5 1 0,0 3-6 0,-1 0 0 16,1 2-1-16,2 2 1 0,0-1-4 0,1 1 0 15,-3 1-1-15,4 4 2 0,4 4-5 0,-3-3 1 16,3 4 0-16,-2 4 0 0,-2 3-1 0,6-12 0 16,-6 12 0-16,0-11 0 0,0 11-3 0,0-1 1 0</inkml:trace>
  <inkml:trace contextRef="#ctx0" brushRef="#br0" timeOffset="211170.11">16704 11811 12 0,'0'2'0'0,"0"-2"0"15,0 7 0-15,0-7 0 0,11 8 0 0,-11-8 0 16,8 12 0-16,-6 1 0 0,1-5 0 0,-1 1 0 15,2 0 0-15,-2-1 0 0,3 1 0 0,-3 1 0 16,2-1 0-16,0 3 1 0,-1 2 0 0,3-4 0 0,-4-1 0 16,2 0 5-16,-1-8 0 0,-3-1-1 0,4 7 2 15,-4-7 4-15,6 4 1 0,-6-4 0 0,2 3 0 0,-2-3 5 16,0 5 0-16,0-5 0 0,0 0-1 0,0 0 2 16,0 0 0-16,0 0 0 0,0-3 1 0,0 3-2 15,0-4 0-15,0 4 0 0,0-10 0 16,-2 0 1-16,-2-4 1 0,2-4 0 0,0-2 0 0,-1-1 1 15,1-2 0-15,2 3 0 0,-6-1 1 16,6 4 1-16,0-2 1 0,-4 1-1 0,1 3 2 0,-1-1-5 16,2 2 1-16,-2 2-1 0,2 0 1 0,2 2-6 15,-3-2 0-15,3 1 1 0,3 4-1 0,-3 7-4 16,6-7 1-16</inkml:trace>
  <inkml:trace contextRef="#ctx0" brushRef="#br0" timeOffset="212067.24">16909 11745 426 0,'8'5'0'15,"3"2"0"-15,-6 2 0 0,-5-9 3 0,8 5 1 16,-8-5-1-16,15 12 2 0,-2-3-4 0,2 0 0 16,-4-2 0-16,-4-4 0 0,-7-3-3 0,10 4 0 0,-10-4-1 15,9 5 2-15,-9-5-19 0,5-4 0 0,-5 4 0 16,8-3-1-16,-8 3 2 0,7-5 1 0,-7 5-1 16,17-14 1-16,-9 0 4 0,3-3 0 0,-6 3 0 15,-1 0 0-15,-2 2 12 0,0 1 0 0,0-1-1 16,-2-2 2-16,-2 8 5 0,0-3-1 0,2 9 0 15,-4-10 1-15,4 10 19 0,-2-11 1 0,2 11-1 16,-1-3 2-16,1 3 11 0,0 0 0 0,0 0 0 16,0-6 0-16,0 6 0 0,1 2 0 0,7 5 0 15,3 4 1-15,4 8-9 0,2 5 0 0,1 0 0 16,1-2 0-16,-4-4-25 0,0 1 2 0,0-5-1 0,-2 0 1 16,-2-1-5-16,-2 1 0 0,1-2 0 0,-3-3 0 0,-7-9-3 15,9 3 1-15,-9-3 0 0,8 0 0 0,-8 0-2 16,5-3 1-16,-5 3 0 0,8-7-1 0,-8 7 2 15,7-14 0-15,-3 2-1 0,0-2 1 0,-1-3 2 0,3-4 0 16,0 2 0-16,-3 5 0 0,-3-5 2 16,-2 2 1-16,-1 0-1 0,-1 1 1 0,0 2 9 15,-1 0-1-15,-1 1 0 0,2-1 1 0,-3 0 6 0,1 0 0 16,-3 2 0-16,-2 0 0 0,-4 0 15 0,-2 0-1 16,0 1 1-16,3 3 0 0,2 1 4 0,-1 0 2 15,0 1-2-15,2 3 1 0,4 6-6 0,1-1 1 16,6-2-1-16,-15 5 2 0,6 1-6 0,-1 1 1 15,5 6-1-15,1 3 2 0,4 5-9 0,0 5 1 16,0-2 1-16,2 0-1 0,5-1-7 0,5-3 1 16,1-1-2-16,-4-1 2 0,2-3-7 0,2-3 0 15,2-1 0-15,0-4 0 0,2-4-8 0,0-3 0 16,-1-2 0-16,1 1 1 0,-6-4-2 0,0 1 0 0,4-5 0 16,0 1 0-16,8-4-3 0,-5-4 0 0,3-1-1 15,-3-2 1-15,1-2-2 0,0-3 1 0,-3 0-1 16,-1-2 1-16,0-4-1 0,0 1 1 0,-2 1-1 15,-2 2 2-15,-3 2-1 0,-3-4-1 0,1 2 1 16,0-3-1-16,-1 1 0 0,1 2 0 0,-2-3-1 16,-1 4 2-16,-3-2 1 0,-3 1 0 0,-1 2 0 0,-2-2 1 15,-3 0-1-15,-2 0 2 0,-2 0-1 0,-2 2 1 16,-2 3 1-16,2 0 0 0,-2 0 0 0,2 0 0 16,2 6 1-16,2 1 0 0,2 2 0 0,0 2 2 15,-1 4 6-15,1 3 1 0,9 3 0 0,-9-2 0 16,9 2 9-16,-4 0 0 0,4 0 0 0,-4 0 1 15,4 0 5-15,-7 0 0 0,7 0-1 0,-4 0 1 16,4 0-4-16,-6 5 1 0,6-5-1 0,-1 12 0 16,-1 1-9-16,2-3-1 0,0 9 0 0,0 2 0 0,3 5-4 15,1 5 0-15,2 2-1 0,3-2 1 0,2 0-3 16,0-5 0-16,1 3-1 0,1-1 2 16,0 0-5-16,0 1 1 0,3-3-1 0,-1 2 1 0,2-2-1 15,0 2 0-15,0-4 0 0,-2 0 0 0,-1-3-1 0,3 1 1 16,-4-1 0-16,2 0 0 0,0-2-1 0,-2-2 1 15,2 0 0-15,0 1 0 0,-2-3-1 0,0 1 1 0,-7-4 0 16,1-3 0-16,-1-2 0 0,-3-2 0 0,-3-5 0 16,6 3 0-16,-6-3 0 0,6 5 0 15,-6-5 0-15,3 2 0 0,-3-2 0 0,4 4 0 0,-4-4 0 16,4 3 0-16,-4-3 0 0,0 4 0 0,0-4 0 16,0 0 0-16,0 0-1 0,5-11 1 0</inkml:trace>
  <inkml:trace contextRef="#ctx0" brushRef="#br0" timeOffset="212508.39">17699 10565 954 0,'0'0'0'0,"0"0"0"0,13 0 0 0,-13 0 15 16,26-3 1-16,-26 3-1 0,19 3 1 0,-19-3 9 0,2 4 1 0,-2-4 0 0,-4 5-1 15,4-5-7-15,0 7 0 0,0-7 0 0,-2 15 1 0,2-15-13 16,0 31-1-16,0-13 1 0,0 2 1 0,0 5-6 0,0 1 1 16,2 0-1-16,2 0 2 0,3 0-3 0,-3 1 1 15,3-1 0-15,3 2 0 0,1 5-1 16,0 0 1-16,2-1-1 0,-5 3 1 0,3 1 0 15,-4 1 0-15,4-1 1 0,-1 2 0 0,3-5 2 16,2 3 1-16,3 2-1 0,-3-3 2 0,0 1 2 0,2 1 1 16,1-1 0-16,1 2 0 0,-2-5 3 0,0 3 0 15,-1 2 1-15,-1-3-1 0,-2 0 5 0,-1-2 1 0,1-2 0 16,-4-2 0-16,2-3-1 0,0-3-1 16,-1-3 1-16,-1-1 0 0,-2-1 0 0,-3-8 1 0,0 0 0 15,0-3 0-15,-4-7-3 0,5 6 2 0,-5-6-1 16,6 3 1-16,-6-3-5 0,3 5 1 0,-3-5-1 15,4 2 0-15,-4-2-2 0,6 0 0 0,-6 0 1 16,2-2-1-16,-2 2-4 0,3-8 1 0</inkml:trace>
  <inkml:trace contextRef="#ctx0" brushRef="#br0" timeOffset="213102.22">18139 10636 916 0,'2'3'0'0,"-2"-3"0"0,17 0 0 0,-17 0 17 0,24 0 1 0,-24 0 0 0,20 0 0 0,-20 0 10 0,8 0 1 16,-8 0-1-16,-2 0 1 0,2 0-11 0,-2 0 0 15,2 0 0-15,0 9 1 0,0-9-11 0,-2 12 0 16,2-12 0-16,0 23 0 0,0-4-5 0,0 2 1 16,2 3-1-16,2 0 0 0,-1 0-2 0,-1 2 2 0,0-3-1 15,2 1 0-15,0 4-1 0,-1-1 0 16,1 1 1-16,0 3-1 0,-2 2 0 0,-1 0 0 16,3-2 0-16,0 2 0 0,2 2-1 0,-1-1 1 0,1 2-1 15,-1-3 1-15,-3 0-1 0,2-3 0 0,1-1 0 16,5-1 0-16,-1-6 0 0,-1-1 0 0,-1-2 0 15,4-2 0-15,-1-1 0 0,-1-4 0 0,0-2 0 16,0 1 0-16,1-6 0 0,-1-2 0 0,-3 1 0 16,3-1 0-16,6-1 0 0,0 2 0 0,0-4 0 15,0 1 2-15,0-1-2 0,1-1 1 0,3-3-1 0,0-1 1 16,-3-2 0-16,1-2 1 0,0 1-1 0,-2-1 1 16,-4 0 1-16,0 1 0 0,0 1-1 0,0-5 2 15,3 3-2-15,0-5 1 0,-1 2 0 0,-1 2 0 16,-1 5-1-16,-4-2 2 0,1 3-1 0,-3 2 0 0,-5 2 0 15,8-8 0-15,-8 8-1 0,4 0 2 0,-4 0-1 16,5-4 0-16,-5 4 1 0,6-3 0 0,-6 3-1 16,5 0 2-16,-5 0-2 0,8 0 2 0,-8 0 0 15,5 7 2-15,-5-7 0 0,4 3 0 0,-4-3 0 16,4 5 2-16,-4-5 0 0,5 2 0 0,-5-2 2 16,2 4-1-16,-2-4 0 0,2 3 1 0,-2-3-2 15,0 4 0-15,0-4 0 0,0-6 1 0,0 6-2 16,2-5 0-16</inkml:trace>
  <inkml:trace contextRef="#ctx0" brushRef="#br0" timeOffset="214214.23">19130 10440 162 0,'2'0'0'0,"-2"0"0"0,4 6 0 16,-4-6 1-16,3 1 2 0,-3-1-2 0,6 11 1 15,-6-11 17-15,2 12 1 0,-2-12-1 0,4 17 2 16,-4-17 10-16,7 24 0 0,-1-3 1 16,-3 5 0-16,5 7-3 0,1 9 2 0,0-3-2 0,-1-2 1 15,-2-3-12-15,-3-1 1 0,1 0-1 0,2-5 1 0,1-2-3 16,-1 0 0-16,-1 1-1 0,3-2 2 0,3-3-4 16,0 2 0-16,-2 1 1 0,1 1-1 0,-3 1-4 15,-3 1 0-15,0-2 0 0,-1-2 0 0,-1-7-6 16,-2-1 2-16</inkml:trace>
  <inkml:trace contextRef="#ctx0" brushRef="#br0" timeOffset="214457.03">19166 10537 200 0,'1'4'0'15,"-1"-4"0"-15,4 7 0 0,-4-7 1 0,4 7 2 16,-4-7-1-16,15 26 0 0,-2 0 4 0,4 6-1 0,1 3 1 16,-3 0 0-16,4-1 7 0,3 3 2 0,-3-6-1 15,5 0 1-15,4-2 4 0,0-1 1 0,-2-2 0 16,-2-2 1-16,-1-3 10 0,-3-4 0 0,1-1 1 16,-3-9-1-16,1-2-16 0,-2-5-1 0</inkml:trace>
  <inkml:trace contextRef="#ctx0" brushRef="#br0" timeOffset="214621.95">19704 10736 237 0,'0'-22'0'0,"4"1"0"0,-2 2 0 0,-1 5 4 16,3 2 0-16,0-9 1 0,-4 1-1 0,-4-12 5 16,0 1 1-16,-3-2 0 0,-2 1 1 0,-4-1-1 15,-2 0 1-15,-2-4 0 0,0 5 0 16,-1-1-2-16,-1 0 0 0,0 7 0 0,1 2 1 16,1 6 15-16,2 1 1 0,-2 5-2 0,-3 3 2 0,-3 4 5 15,-1 3 0-15,0 4 0 0,0 1 1 16,1 4 2-16,1 2 0 0,3 3 1 0,1-3 0 0,5 3-6 0,0 2 1 15,1-2 1-15,5-2-1 0,3-1-12 16,2-7 0-16</inkml:trace>
  <inkml:trace contextRef="#ctx0" brushRef="#br0" timeOffset="-213087.07">20092 10174 539 0,'0'-5'0'0,"0"5"0"0,0-12 0 0,0 12 10 0,0-16 0 0,0 16 1 0,-4-17-1 15,4 17 9-15,-11-21 0 0,11 21 0 0,-17-16 1 0,17 16 18 0,-19-5 0 0,19 5 1 0,-18-3-1 16,18 3 14-16,-19 5 1 0,19-5 0 0,-21 19 1 0,7 2-25 15,-1 0 1-15,2 4-1 0,1 3 2 0,1 5-8 16,-2 0 1-16,4 0-1 0,0 0 2 0,1 1-5 0,4 3 2 16,3-4-1-16,1 1 0 0,0 1 5 15,0-1 0-15,3-1 0 0,3 4 0 0,3 4-2 0,2 4 1 16,1-3 0-16,1-9-1 0,-2-4 0 0,2-3-1 16,0-4 1-16,0-4 1 0,0-6 2 0,0-7 0 15,-2-3-1-15,-2-2 3 0,1-2-7 16,-3-1 2-16,1-6-1 0,1 0 1 0,4-6-10 0,0-4 1 15,-2-2-1-15,-1-3 2 0,-1-7-15 0,-2-1 0 0,-1 1 1 16,0 0 0-16,-6 0-4 0,0 1 0 0,0 5 0 16,-4 4 1-16,2 5-11 0,-2 1-1 0,1 6 1 15,-1 2 1-15,4 7-9 0,-2-2 1 0,2 2-1 16,-4-3 1-16,4 3-1 0,-4-4 1 0,4 4 0 16,-3-3 0-16,3 3 13 0,-6 0 1 0,6 0-1 15,-2 0 2-15,2 0 2 0,-5 2 2 0,5-2-1 16,-4 12 1-16,2-2 5 0,2 4 0 0,2 7 0 15,4 1 1-15,3 9 15 0,4 7 0 0,-4-5 1 0,2-3-1 16,2-4 9-16,1-2 0 0,-1-3 1 16,1-4-1-16,5-1-5 0,0-4-1 0,-1-2 1 0,-5-3 1 15,0-4-15-15,-1-3 0 0</inkml:trace>
  <inkml:trace contextRef="#ctx0" brushRef="#br0" timeOffset="-212671.22">20263 10030 1407 0,'2'4'0'0,"-2"-4"0"0,2 5 0 0,-2-5 12 0,0 3 0 16,0-3 1-16,5 21-1 0,1 2 11 0,-1 4 0 16,3 5 0-16,1 2 0 0,2 6-11 15,2 5 1-15,1-9-1 0,-3 2 2 0,2-5-14 16,0-3 0-16,-4-3 0 0,2-1 0 0,-1-8 0 0,-1-3 0 15,0-3 0-15,2 0 0 0,4-6 0 0,-4-1 0 16,1-3 0-16,-5-2 0 0,-7 0 0 0,13-4 0 16,-5-3 0-16,-3-2 0 0,3-3-1 0,-1-1 1 0,-1-5 0 15,-1-3 0-15,1-3-2 0,-1 0 1 16,1-4 0-16,0 2 0 0,-3-3-1 0,1 0 1 0,-4 1 0 16,0-3-1-16,-4 3 1 0,-1 0 1 0,-3 2-1 15,-1 4 1-15,-2 3 0 0,-4 3 0 16,0-1 0-16,0 1 0 0,-2 4 0 0,1-3 0 0,1 3 0 15,-4 1 0-15,-3 3 4 0,3 1-1 0,0 3 0 0,5 2 1 16,-3 2 7-16,4 2 0 0,0 2 0 0,0 1 1 16,-4 3 4-16,4 3 1 0,5 6 0 0,-3 0 0 15,4 8 8-15,3 2 0 0,4 5 1 0,0 2 0 0,0 6 1 16,4 3 0-16,3-6 0 0,1-3 1 16,-1-1-7-16,2-4 2 0</inkml:trace>
  <inkml:trace contextRef="#ctx0" brushRef="#br0" timeOffset="-212360.25">20496 9542 1381 0,'2'4'0'0,"-2"-4"0"0,2 3 0 0,-2-3 31 0,0 2 2 0,0-2-1 16,0 0 1-16,0 0 5 0,5 7 1 0,-5-7 0 16,10 24 0-16,-1-3 8 0,0 5 0 0,0 0 0 15,-3-2 1-15,2 4-19 0,-1-2-1 0,0 3 0 16,3 1 1-16,3 1-9 0,0-2 1 0,-2 2 1 16,-4-1-1-16,-1-1 0 0,0 0 1 0,-1-1-1 15,8 2 0-15,2-1-2 0,8-1 2 0,-5-1-2 16,1-1 1-16,-10 0-4 0,0-5-1 0,1 3 1 15,-1-3 1-15,2 0-4 0,0 0 1 0,1-4-1 16,-3-2 1-16,0-2-4 0,1-3 0 0</inkml:trace>
  <inkml:trace contextRef="#ctx0" brushRef="#br0" timeOffset="-211993.64">20669 9160 1482 0,'-2'-2'0'0,"2"2"0"0,-3-3 0 16,3 3 11-16,-4-6 0 0,4 6 1 0,-2-3 0 0,2 3 10 16,0 0 2-16,0 0-2 0,0 0 2 0,0 0-3 0,0 5 2 15,0-5-2-15,-4 12 1 0,4-12-9 0,-3 25-1 16,3-8 1-16,3 4 0 0,5 3 4 15,3 0 0-15,-4 2-1 0,-1 2 2 0,0 1 5 0,-6 1-1 16,3 1 1-16,5 0-1 0,3 0 3 0,0 2 1 16,2 1-2-16,0-1 2 0,2-1-1 15,-2-1 0-15,4 0-1 0,-2-2 1 0,-2-3-4 0,-2 2 2 0,2-2-1 16,0-2 1-16,-2-1-2 0,0-3 1 16,2 1 1-16,-1-2-1 0,1 0-6 0,0-5 0 0,0 0-1 15,-2 0 1-15,-4 0-6 0,-1-4 1 0,0 2 0 16,-1-2 0-16,3-3-5 0,-5 0 2 0,-3-7 0 15,8 11 0-15,-8-11-5 0,7 10 1 0</inkml:trace>
  <inkml:trace contextRef="#ctx0" brushRef="#br0" timeOffset="-211680.57">20688 10042 1658 0,'4'2'0'0,"-4"-2"0"0,1 2 0 0,-1-2 27 16,-1-2 1-16,1 2-1 0,0 0 1 0,0 0-4 15,0 0-1-15,0 0 1 0,0 0 0 0,0 0-8 0,0 0 0 16,0 0 0-16,0-2 0 0,0 2-10 0,5-3 0 15,-5 3-1-15,15-19 2 0,2 0-5 0,-2-4 0 16,1 4 1-16,1 2 0 0,-2 5-2 0,0 0 1 16,0-4 0-16,-4 2 0 0,2 2 0 0,0-3 0 0,-3 1 1 15,3 2-1-15,1 0-1 0,0 0 1 16,-1-1-1-16,-2 5 2 0,-4 1-2 0,-3 0 0 0,-4 7 0 16,9-7 0-16,-1 2-1 0,1 1 0 15</inkml:trace>
  <inkml:trace contextRef="#ctx0" brushRef="#br0" timeOffset="-206228.48">21886 18174 1491 0,'0'9'45'0,"0"-9"-6"0,-2 10 1 0,-9 25 0 0,2-9 0 0,5-12 1 16,4-9 0-16,0-5 1 0,0 5-1 0,0-5-27 15,0 4-1-15,0-4 0 0,7 3 1 0,1-1-5 16,-3 1 0-16,-5-3 0 0,13 5 0 0,-3-1-5 0,1-1 2 16,4-1 0-16,5 0-1 0,3 1-1 15,3 1-1-15,2-1 0 0,0 1 2 0,0 1-3 16,-1 2 1-16,3-2 0 0,2-2 0 0,3-3 0 15,3-1 2-15,1-1-1 0,0-1 1 0,2-3 4 16,2-2 0-16,-2 1 0 0,0 0 1 0,-2 0 0 0,2-2 0 0,2 1 0 16,1-3 0-16,3-3 6 0,1-1 0 0,1-1-1 15,-4-1 2-15,-3 0 0 0,-1-2 0 16,2 0 0-16,0 0 1 0,-4 1 4 0,2 3 1 0,2-1-1 16,0-1 2-16,0-2-2 0,2-2 2 0,-3 4-1 15,-2 3 1-15,-3 0-3 0,-2 0 0 0,-1 0 1 16,-3 0 0-16,-3 1-4 0,-2-1 1 0,-3 0-1 15,1 0 1-15,0 2-3 0,-1 2 1 0,-1-1 0 16,-3-1-1-16,-4 0-4 0,-4 2-1 0,-2-1 0 16,-2-1 0-16,-1-2-4 0,-4-1 0 0</inkml:trace>
  <inkml:trace contextRef="#ctx0" brushRef="#br0" timeOffset="-205691.77">22212 17989 1658 0,'0'0'43'0,"0"0"12"0,0 0 0 0,0 0 0 15,4-2 0-15,-4 2-26 0,3 0 0 0,-3 0 0 16,4 0 2-16,-4 0-30 0,9 0 0 0,-9 0 0 16,27 0 0-16,-5-1-2 0,8-1 0 0,1-1 0 0,1-3 0 15,2-1 1-15,1 0 0 0,4-1 0 16,0-3 0-16,4-1 0 0,4 0 0 0,1 0 0 16,2 2 1-16,4 1 3 0,4 0 2 0,0 1-1 0,0-3 1 15,0 1 9-15,-1 0-1 0,1-1 1 0,-2 1 0 16,-4-1 7-16,-2-1-1 0,1 0 0 0,-3-2 2 0,1-1 4 15,-3-2 0-15,1 1 0 0,-4 2 1 0,3-1-1 16,1 1 1-16,-4 2-1 0,-6-2 1 0,-4-2 1 16,-3 1 0-16,-4-1 0 0,-1-1 2 0,-3-1-6 15,-3-1 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1:06:39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20472 1293 12 0,'3'0'0'0,"-3"0"0"16,4 0 0-16,18 3 0 0,-7-1 0 15,-7 1 38-15,-4 1 0 0,-4-4 0 0,7 5 0 0,0 2 39 16,-1 2 0-16,3 3 0 0,1 5 0 0,-3 4-3 16,1 6 0-16,-1 6 0 0,2 0 1 0,-1 5-28 15,3 4 1-15,0-1-1 0,-1 4 1 0,-3-3-15 16,2 3-1-16,2 0 1 0,1 0 0 0,-3-2-4 15,0 2 1-15,1-5-1 0,-3-2 1 0,-1-9-5 16,-3-1 1-16,1-2-1 0,0-7 1 0,-2-2-1 0,0-1 1 16,1-7 0-16,1-1-1 0,-4-8 1 0,7 9 0 15,-7-9 0-15,4 3 1 0,-4-3-3 0,2 6 1 0,-2-6 0 16,-2 0-1-16,2 0-2 0,0-4 0 16,0 4 0-16,-2-5 0 0,2-4-2 0,0-3 0 0,-2-5 1 15,-1-7 0-15,-1-1-2 0,-2-7 0 0,1-1 0 16,1 0 0-16,4 0-1 0,4-2 1 0,-2-4-1 15,0-3 1-15,-2-5 0 0,0 2 2 16,1-3-1-16,5 6 0 0,1 6-1 0,3 3 0 16,-1 4 0-16,0-1 0 0,3 1 3 0,1 5 0 0,0-1 0 15,-2-1 1-15,0 2-3 0,-2 3 1 16,3 4 0-16,-1 5 0 0,0 0 1 0,-6 8 2 0,-5 4-2 0,10-12 2 16,-10 12-5-16,5-3 1 0,-5 3-1 0,13 0 2 15,0 0-6-15,2 3 1 0,2 1 0 0,0 4 0 16,2 4-4-16,1 4 0 0,-3-6 0 0,0 6 1 15,-10 0-4-15,0 1 1 0,-1 0-1 0,2 2 1 16,1 2-3-16,-4 3 0 0,5-1 1 0,1 1 0 0,2 0-2 16,4 0-1-16,-2 2 1 0,0-1 1 0,-1-5-3 15,1 5 2-15,0 1-1 0,0-2 1 16,0-3-3-16,0 3 2 0,0-3-1 0,0-1 1 0,0 1-2 16,-2 0 2-16,2 0-2 0,-2-1 2 0,-2-4-2 15,-4 1 1-15,1-1 0 0,-1-4 0 0,1 5 0 16,-1-5 0-16,-1 0 0 0,-3-3 0 0,-1 0-1 15,0-6 2-15,-2-3-1 0,4 5 1 0,-4-5-2 16,4 4 1-16,-4-4-1 0,3 3 1 0,-1 6-1 16,0 0 0-16,0-1 0 0,0-1 1 0,-2-7-1 0,4 5 1 15,-4-5-1-15,1 4 1 0,-1-4-1 0,0 5 0 16,0-5 0-16,0 4 1 0,0-4-1 0,0 3 0 16,0-3 1-16,8 2-1 0,-8-2 1 0,2 3 0 15,-2-3 1-15,0 4-1 0,0-4 1 0,0 3-1 0,0-3 1 16,0 5-1-16,0-5 1 0,0 4 0 0,0-4 1 15,0 2-1-15,0-2 0 0,0 3 0 0,0-3 1 16,0 3 0-16,0-3-2 0,0 0 2 0,0 0-1 16,0 0 1-16,0 0-2 0,0 0 2 0,0 0-1 15,0 0 0-15,0 0-1 0,0 0 0 0,0 0 1 0,0 0-1 16,0 0-1-16,0 0 1 0,0 0-1 0,-2 0 0 16,2 0 0-16,-4 13 0 0,4-13-1 0,-4 8 2 15,4-8-3-15,-1-3 0 0</inkml:trace>
  <inkml:trace contextRef="#ctx0" brushRef="#br0" timeOffset="644.84">21873 1587 1017 0,'0'3'0'0,"0"-3"0"0,11 7 0 0,-11-7 90 15,30 2 1-15,-30-2-1 0,22 3 1 0,-22-3-24 16,4 0 1-16,-4 0 0 0,0 0 0 0,0 0-26 15,0 0 0-15,0 0 0 0,0 0 1 16,0 0-23-16,7-3 1 0,-7 3 0 0,13 0 1 0,-13 0-10 16,17-2 2-16,-17 2-2 0,28-7 1 0,-28 7-3 0,28-12 2 15,-28 12-2-15,26-8 1 0,-26 8-1 16,26-6 1-16,-26 6 1 0,26-6-1 0,-26 6 0 0,26-9 0 16,-26 9 0-16,23-12 2 0,-23 12-8 0,22-5 2 15,-22 5 0-15,19-4 0 0,-19 4-4 0,18-5 0 16,-18 5 1-16,17-4-1 0,-17 4-3 0,6-3 1 0</inkml:trace>
  <inkml:trace contextRef="#ctx0" brushRef="#br0" timeOffset="959.29">21992 1866 1206 0,'4'5'0'0,"-4"-5"0"0,9 5 0 15,-9-5 13-15,0 0 2 0,0 0-1 0,0 0 1 0,0 0 19 16,6 3 1-16,-6-3-1 0,7 7 1 0,-7-7 0 16,8 0 0-16,-8 0-1 0,7-3 2 0,-7 3-17 15,13 0 2-15,-13 0-2 0,21-4 1 0,-21 4 1 16,29-13 1-16,-29 13-1 0,27-13 0 0,-27 13 2 0,13-6 0 15,-13 6 0-15,11-6 0 0,-11 6-4 16,15-7 2-16,-15 7-2 0,11-5 1 0,-11 5-1 0,11-3 0 16,-11 3 0-16,15-5 0 0,-15 5-4 0,15-9 0 15,-15 9 1-15,22-16 0 0,-22 16-4 0,36-20 2 16</inkml:trace>
  <inkml:trace contextRef="#ctx0" brushRef="#br0" timeOffset="1997.34">22564 1191 1061 0,'0'0'33'0,"0"0"50"0,0 0 1 0,0 0-1 0,11 12 1 0,-11-12-20 15,8 3 1-15,-8-3 0 0,9 4 0 16,-9-4-32-16,21 8 0 0,-21-8 1 0,28 6 0 0,-10 0-11 16,1 0 2-16,-1 1 0 0,-1 1-1 0,-2 1-1 15,-2 3-1-15,2 0 1 0,0-3 0 0,-2 3 1 16,0-4-1-16,0 8 1 0,-2-2 0 0,0 1 0 0,-1 3 1 16,-1 3 0-16,-1-2-1 0,-3 1-1 0,1 1-1 15,-1 2 1-15,1-3-1 0,-2 5-5 0,-1-1 1 16,-1 0-1-16,0 0 1 0,0-1-8 0,0 1 0 15,0 0 0-15,0-3 1 0,-1-4-9 0,3-1 2 0,-2-4-1 16,0 0 1-16,0-7-4 0,0 2 1 0,-2-7-1 16,3 5 1-16,-3-5-1 0,0 4 0 0,0-4 0 15,0 5 0-15,0-5 0 0,0 0 0 0,0 0 0 16,-2 0 0-16,2 0 0 0,0-3 0 0,0 3 0 16,0-9 0-16,0 0 1 0,0-8 0 0,0-4 0 15,0 0 0-15,2-3 3 0,2-3-1 0,0 4 0 16,-1 2 2-16,3-3 1 0,1 3 0 0,1 1 0 0,-4-1 1 15,-1 5 2-15,-1-1 0 0,2-4 0 0,3 2-1 16,5 2 3-16,1 1 0 0,0 2-1 0,-2 6 1 16,-4 1-1-16,1 2 0 0,-8 5 0 0,11-7 2 15,-11 7-2-15,11 0 0 0,-11 0 0 0,11 3 1 16,-3 1-3-16,1-3 1 0,0 6 0 0,1 5 0 16,1 2-3-16,0 5 0 0,-2 2 1 0,-1 0 0 15,-4 0-3-15,-3-4 2 0,1-2-2 0,0 3 2 0,0-1-4 16,-2 2 2-16,2-2-1 0,0-1 0 15,0-4-2-15,-1 0 2 0,1-7-1 0,0 4 0 0,-2-9-2 16,-2 9 0-16,2-9 0 0,0 7 1 0,0-7-1 16,-3 5 0-16,3-5 0 0,0 3 0 0,0-3-1 0,0 0 1 15,0 0 0-15,0-3 0 0,0 3-1 0,0-5 1 16,1-4 0-16,7-3 0 0,1-9-1 0,1-7 1 16,-1 2 0-16,0 2 0 0,1 0 0 0,-1-2 0 15,0 2 0-15,0 0 0 0,-1-1 0 0,-2 1 0 16,-1-2 0-16,3-2 1 0,1 2 0 0,0-1 0 15,1 1 0-15,-1 5 1 0,0 0 0 0,0 6 1 16,1-3 1-16,-3 3-1 0,1 1 3 0,-1 2-1 0,-1 3 1 16,-3 2-1-16,-3 7 2 0,8-5 0 0,-8 5 0 15,7 0-1-15,-7 0 1 0,13 0 0 0,-5 0-1 16,-1 5 1-16,3 4-1 0,1 3 1 0,0 0-1 16,0 4 1-16,0 1-1 0,1 4-1 0,-3-4 1 15,0 2 1-15,-1 2-4 0,-3 3 1 0,1-3 0 16,-1 0 0-16,3-4-1 0,1 4 0 0,-1-4 0 0,-3 2 1 15,-1-2-3-15,2-1 1 0,-3-2 0 0,1 1 0 16,0 1 0-16,-2-2-1 0,1-2 0 0,1-3 0 16,0-2-1-16,-1-2 1 0,-3-5 0 0,6 12 0 15,-6-12-1-15,8 5 0 0,-8-5 0 0,3 7 1 0,-3-7-1 16,4 3 0-16,-4-3 0 0,0 6 0 16,0-6-2-16,0 3 1 0,0-3 0 0,0 4 0 0,0-4-7 15,0 1 0-15</inkml:trace>
  <inkml:trace contextRef="#ctx0" brushRef="#br0" timeOffset="2547.9">22627 2052 1583 0,'6'4'0'0,"-6"-4"0"15,8 9 0-15,-8-9 15 0,0-6 0 0,0 6 0 16,0-3 1-16,0 3 9 0,5-4 2 0,-5 4 0 0,13 0 0 16,-13 0-13-16,23-3 0 0,-5 1 1 15,4-5-1-15,5-1-9 0,2-4 0 0,1-1 1 0,0 0 0 16,-2 6 9-16,0-2 1 0,0 0 0 0,0-3 0 16,0 0 5-16,0 0 1 0,0 3 1 0,3-3-1 0,5 0 7 15,1-2 2-15,2 2-2 0,0 0 1 16,2 0 8-16,0 0 2 0,0 0-2 0,0 0 1 0,0 3-9 15,0-3 2-15,2 0-2 0,-2 3 1 0,0 4-6 0,2-2 1 16,-2 2 0-16,0-2 0 0,-2 2-5 0,0 1 1 16,-3-1 1-16,-3-2-1 0,-3 2-4 0,-4 1 0 15,-2-1 0-15,-1 5 1 0,-1-3-3 0,-2-1 1 16,-3 3-2-16,-2 1 2 0,-4 0-2 0,-1 0 1 16,-10 0-2-16,9 0 2 0,-9 0-7 0,5 0 0 15,-5 0 0-15,4 0 1 0,-4 0-5 16,2 0 1-16,-2 0 0 0,0 0-1 0,0 0-1 0,0 0-1 15,0 0 0-15,-2 0 1 0,2 0-3 0,-9 5 0 0</inkml:trace>
  <inkml:trace contextRef="#ctx0" brushRef="#br0" timeOffset="3695.25">23283 2234 841 0,'0'4'0'0,"0"-4"0"0,0 5 0 0,0-5 32 0,0 7-1 16,0-7 0-16,0 14 2 0,0-14-20 0,6 31 2 15,-2-11-2-15,-2 3 2 0,-2 1 3 0,-2 0 0 0,2 2 0 16,0 2 1-16,0 2 11 0,0 2 2 0,0-2-1 16,0 3 1-16,-2 0-1 0,-2-1 2 0,2 1-2 15,2 0 1-15,0 0-1 0,0-3 0 0,0-1 1 16,-2-1-1-16,0-4-3 0,1-3 0 0,2-1 0 16,1-2 0-16,-2-6-6 0,2 0-1 0,0-7 0 15,0-1 2-15,-2-4-6 0,4 3-1 0,-4-3 1 16,9 3 0-16,-2-6-4 0,1 3 1 0,-1-3-1 15,1-6 2-15,1-3-3 0,4-6 2 0,0 3-1 16,-2-2 1-16,-1 1 3 0,-1 2-1 0,-2-1 1 0,-1-6 1 16,-2 0 2-16,-2-3 2 0,-1-2-1 0,-1-2 0 15,0 2 1-15,-3-1 0 0,-1-3 1 16,0 6-1-16,1-2 3 0,-1-2-1 0,2 4 1 0,0 3 0 16,0 4-1-16,0 1 2 0,1 4 0 0,-1 4 0 0,2 8-3 15,0 0 2-15,0 0 0 0,-2 7 0 0,2-7-4 16,-4 5 1-16,0 3 0 0,-1 11 0 15,-5 7-1-15,-1 2 2 0,2 5-1 0,2-4 1 0,3 1-3 16,2-4 0-16,2 1 0 0,0-2 1 16,2-5-5-16,3 1 2 0,5 0 0 0,-1-5 0 0,2-3-3 15,2-4-1-15,0-2 1 0,0-5 0 0,0-2-3 16,0-2 0-16,4-5 1 0,4-2 0 0,3-4-3 16,4-3 0-16,0-1 0 0,0-4 0 0,0 2-4 15,0-2 1-15,1-5-2 0,1-2 2 0,0-1-3 0,0-4 0 16,-4 4-1-16,-2-1 2 0,-1 3-3 0,-3-3 0 15,-1 1 1-15,-3-2-1 0,-1 1-1 0,0 4 1 16,-2-1-1-16,-2-3 2 0,-1 2-2 0,-1 2 0 16,-1-1 0-16,-5-3 1 0,-1 1-1 0,0 0 0 15,0-1 1-15,-2 2 0 0,0 2-1 0,0 2 1 16,-2 3 0-16,-2 2 1 0,-1 6-1 0,-3 0 1 0,3 7-1 16,-1 0 2-16,6 6-1 0,-11-8 1 15,11 8-1-15,-11-4 0 0,11 4 1 0,-11-5-1 0,11 5 0 16,-14 0 2-16,7 0-1 0,-2 0 1 0,-1 2-1 15,1 5 2-15,0-2 0 0,-1 2-1 0,1-2 1 0,2 2-1 16,1 2 1-16,1 3 0 0,-3 0-1 16,1 5 1-16,-1 4-2 0,1 0 1 0,1 3-1 0,2 0 2 15,3 2-2-15,-1 2 1 0,0 1-1 0,2 4 1 16,2 2-2-16,1-2 1 0,1 3-1 0,0-3 2 16,1 3-3-16,3-3 1 0,3 5 0 0,0-2 1 15,2 3-2-15,2-3 0 0,2 2 1 0,0-5 0 16,-2 0-2-16,-2-4 1 0,0 1 1 0,0-3-1 15,-2 3-1-15,0-6 1 0,2 2-1 0,0-2 2 0,2 4-2 16,2-6 0-16,0 1 0 0,-4-1 1 0,0-1-2 16,0-2 1-16,-2 2 0 0,2-4 1 0,0 4-1 15,0 3 0-15,0-3 0 0,-2-6 0 0,-5 3 0 16,-4-6 0-16,0 0 0 0,-1-3 2 0,1-1-2 0,2-4 1 16,-4-4-1-16,6 12 1 0,-6-12-1 15,2 8 2-15,-2-8-2 0,0 9 1 0,0-9 0 16,0 4 1-16,0-4-1 0,0 5 1 0,0-5-1 0,-2 3 1 15,2-3-1-15,2 4 1 0,-2-4 0 0,1 1 0 0,-1-1-1 16,-1 4 2-16,1-4-2 0,0 3 0 0,0-3 0 16,-2 0 0-16,2 0-2 0,-4-3 2 0</inkml:trace>
  <inkml:trace contextRef="#ctx0" brushRef="#br0" timeOffset="10331.96">21224 4013 1218 0,'-1'4'0'0,"1"-4"0"16,1 24 0-16,1-7 23 0,-2 0-1 0,0 4 1 0,0 3 0 15,2 4 20-15,2-2 1 0,3 7-2 0,5 3 2 16,2 9-14-16,5 0 1 0,-2 2-1 0,-2 2 1 16,-2-6-8-16,0 2-1 0,0-4 1 15,0-1 0-15,0-7-12 0,0-4 2 0,-2-3-1 0,-2 2 0 16,-1-7 0-16,-2 0-1 0,-3-9 0 0,-1 0 1 15,0-4-2-15,-2-8 1 0,0 0-1 0,0 4 1 16,0-4-4-16,0 2 1 0,0-2-1 0,0-2 1 16,0 2-3-16,0-9 0 0,0 2 0 0,-2-5 0 15,0-5-1-15,0-7-1 0,1 3 1 0,-3-5 0 16,0 2 5-16,-2-4 0 0,-1 2 0 0,0-7 0 0,-1-3 6 16,-1-2-1-16,3-2 1 0,2 2-1 0,4-4 8 15,0-6 0-15,2 10 0 0,2 0 1 0,2 7 2 0,1 5 0 16,1 5 0-16,-1 2 1 0,0 5-1 0,3 5-1 15,-1 1 1-15,2 4 0 0,0 1-2 0,1 3 1 16,-1 3-1-16,0 1 2 0,2-3-6 0,2 6 1 16,0 2-1-16,0 0 2 0,3-1-5 0,3 4 2 15,-2 4-1-15,-3 1 1 0,-1-1-1 0,-2 5 0 16,2 3 0-16,2-2 1 0,2 3-5 0,1-5 2 16,-1 8-1-16,-3-2 1 0,-1 2-3 0,-2-2 1 0,-1 1-1 15,-1-4 1-15,-2-2-1 0,-1-1-1 0,-1-1 0 16,0-1 0-16,1-3-1 0,-1-3 0 0,1-3 1 15,-1 0 0-15,-1-4-3 0,-1-2 1 0,-5-3 0 16,8 7 0-16,-8-7-4 0,7 9 2 0,-7-9 0 16,6 3-1-16,-6-3-3 0,4 2 0 0,-4-2-1 15,7-2 2-15,-7 2-4 0,8-3 0 0</inkml:trace>
  <inkml:trace contextRef="#ctx0" brushRef="#br0" timeOffset="10618.17">21972 4259 1784 0,'5'5'0'0,"-5"-5"0"0,15 4 0 0,-15-4 29 16,21 5 0-16,-21-5 0 0,20 0 2 0,-20 0 16 0,17 0 0 15,-17 0 0-15,13-4 0 0,-13 4-23 0,19-1 0 16,-19 1 0-16,26-11 1 0,-8 1-17 16,5-2-1-16,-1 0 1 0,-2 3 0 0,1 0 0 15,-1 2 0-15,-1 2 0 0,0-2 1 0,-1 2-2 0,-1-2 2 16,-2 2 0-16,-2 1 0 0,-5-1-7 0,-5 5-1 16</inkml:trace>
  <inkml:trace contextRef="#ctx0" brushRef="#br0" timeOffset="10862.92">22162 4387 1620 0,'3'9'0'0,"3"-1"0"16,-4-3 0-16,-2-5 15 0,-8 4-1 0,8-4 1 15,-3 3-1-15,3-3 12 0,5 9 1 0,-5-9 0 0,4 4 0 16,-4-4 16-16,4 0 0 0,-4 0 1 0,9-4 0 15,2 1-15-15,2-1 1 0,4-1 0 0,2-4 0 16,1-3-1-16,1-3 1 0,-5 2-1 0,1 3 2 16,-4-2-3-16,-2 0 1 0,-1 3 0 0,-1 2 0 15,-2 4-1-15,1 1 0 0,-1-5 1 0,1 2 0 0,-1-4-16 16,1 1 2-16</inkml:trace>
  <inkml:trace contextRef="#ctx0" brushRef="#br0" timeOffset="12193.46">22821 3722 1293 0,'0'0'0'0,"0"0"0"0,0 0 0 0,0 0 23 16,6 6 0-16,-6-6 1 0,7 8 0 0,-7-8 65 16,8 7 1-16,-8-7 0 0,7 5 1 0,-7-5-22 15,8 16 1-15,-8-16-1 0,16 26 2 0,-4-5-25 16,-1 3 1-16,0 0 0 0,-2-1 1 0,1-1-18 16,-3-1 0-16,-1 5 0 0,-1 2 2 0,1 4-12 0,-1-2 1 15,3 3 1-15,-1-7-1 0,1 1-2 0,1-4 0 16,2 5 0-16,-1-2 0 0,-3 5-1 0,-3 2 0 0,1-1 0 15,1-2 0-15,0-1-3 0,-1 1-1 0,1-3 1 16,-1-2 0-16,1-5-4 0,-1 1 0 0,1-9 0 16,0-3 2-16,1-7-8 0,1-2 2 0</inkml:trace>
  <inkml:trace contextRef="#ctx0" brushRef="#br0" timeOffset="12675.72">23313 3653 1695 0,'0'4'0'0,"0"-4"0"0,0 8 0 15,0-8 37-15,0 6 0 0,0-6 0 0,0 8 1 16,0-8 23-16,-2 19 1 0,2-19-2 0,-5 30 2 0,1-6-27 16,-2 5 1-16,1 1 0 0,-1-3 0 15,2 3-24-15,3-1 0 0,2 4 1 0,3 0 0 0,2 0-6 16,1 3 1-16,1-3-2 0,-3-2 2 0,3-3-4 15,-1-2 0-15,1-2-1 0,-1 0 2 0,2 1-1 16,4-1 2-16,2-2 0 0,0-1-1 0,0-2 1 0,0-7-1 16,-2-3 1-16,0 0 1 0,-2-9 0 0,-1 0-1 15,-1-6 1-15,0 3 0 0,2-1-2 0,1-4 2 16,1-1 0-16,3-6 0 0,1-6-1 0,4-3 1 16,-3 1 0-16,1-1 1 0,-2 3-2 0,-2-3 2 15,0-4 0-15,-2 2 0 0,-4-7 0 0,0-3 0 16,-3 1-1-16,-2 2 1 0,-4-3 0 0,-4 3 0 15,-2 0 0-15,-1 0 1 0,-3 4-1 0,-3 3 1 16,-1 2 0-16,-3 3 0 0,-4 2-1 0,-1 2 0 16,-2 1 1-16,1 2 0 0,-3-1 2 0,0 3-1 0,0 6 0 15,-2 0 0-15,-2 4 3 0,0 4 1 0,-1 4-1 16,-3 0 1-16,-5 6 3 0,-4 0-1 0,2 0 1 16,4 4 0-16,4-3-1 0,-1 3 1 0,2-2-2 15,4 5 2-15,6 2-3 0,0-1 0 0,3 1 1 16,2-4-1-16,2 2-4 0,0-1 1 0,2 3-1 0,2-1 0 15,2 1-6-15,0 0 1 0,1 0-1 0,6 3 1 16,4 0-4-16,2-1 0 0</inkml:trace>
  <inkml:trace contextRef="#ctx0" brushRef="#br0" timeOffset="14194.7">22922 4771 1394 0,'-2'5'0'0,"2"-5"0"0,4 18 0 15,-4-18 65-15,0 12 2 0,0-12-2 0,0 7 1 0,0-7 16 16,0 8 1-16,0-8-1 0,0 9 1 0,0-9-37 16,0 3 0-16,0-3 0 0,0 4 1 0,0-4-19 15,5 5 1-15,-5-5-1 0,13 0 2 0,-13 0-10 16,23-5 0-16,-23 5 0 0,37-12 0 0,-17 0 2 16,7-6-1-16,1 3 0 0,-2-1 2 0,0 2 0 15,0-1 1-15,2-2-1 0,3 1 2 0,3 0-4 16,1 3 1-16,1-3-1 0,-5 2 2 0,1 2-7 15,-2 0 1-15,2 0 0 0,1 0 1 0,3-4-1 0,-1 2 0 16,2 2-1-16,-1-3 2 0,-1 1-4 0,0 2 0 0,-1-4 1 16,-1 2 0-16,-1 2-1 0,-4 3 1 0,0-3-1 15,-2 4 2-15,-4-4-4 0,-1 3 2 0,-2 2-1 16,-1 2 1-16,1-2-3 0,0 2 1 0,-3 1 0 16,-1-1 0-16,-4 2-3 0,-1-1 1 15,-3 4-1-15,-1-5 1 0,-6 5-3 0,9-4 0 0,-9 4-1 16,7-5 2-16,-7 5-3 0,4-3 0 0,-4 3 1 15,4-9 0-15,-4 9-3 0,4-10 1 0,-4 10 0 0,-6-11 0 16,2 4-3-16,-5-1 1 0</inkml:trace>
  <inkml:trace contextRef="#ctx0" brushRef="#br0" timeOffset="14892.25">23507 4863 1407 0,'-2'3'0'0,"2"-3"0"15,2 6 0-15,-2-6 28 0,7 6 1 0,-7-6 0 0,2 26 0 0,-4-1 43 16,-1 2 0-16,-1 3 0 0,0-4 1 0,0 1-28 16,1-2 1-16,-3 4 0 0,1-3 0 15,-3 3-22-15,1 4 2 0,1-2 0 0,2-5 0 0,2 2-11 16,2-2 2-16,0-2-1 0,0-3 1 0,2 0-6 16,2-6 1-16,0-6 0 0,-2 0 0 0,-2-9-4 15,3 3 0-15,-3-3 0 0,10-3 1 0,-1-2-2 16,0 1 2-16,4 1 0 0,4-6 0 0,2-3-1 15,3-5 1-15,2 4 0 0,1 5 0 0,-3-3 0 16,2 6 0-16,0-3 0 0,-3 1 0 0,-1 1-1 0,-1 1 0 16,2 2 0-16,-1-1-1 0,-1 1 4 0,-1 1-1 15,-1 2 0-15,0-3 0 0,-4 3 1 0,-2 0 0 16,-2 0 0-16,-1 0 1 0,-8 0-2 0,11 0 1 16,-11 0 0-16,11 0 0 0,-11 0-2 0,11 0 0 0,-11 0 0 15,8 0 2-15,-8 0-7 0,5-6 0 16</inkml:trace>
  <inkml:trace contextRef="#ctx0" brushRef="#br0" timeOffset="15245.05">23662 4607 1658 0,'-2'0'0'0,"2"0"0"0,0 5 0 16,0-5 27-16,-2 12 1 0,2-12-1 0,-4 28 1 0,4-28 12 15,0 33 1-15,-2-16-1 0,0 4 1 0,2-4 0 16,-1 2 2-16,-1 5-2 0,0 2 2 0,0 2-19 0,-2 5-1 16,4-2 1-16,2-3-1 0,6-4-1 15,1 2-1-15,0 2 0 0,0-4 1 0,-1 5 1 16,-1-3 1-16,1 2-1 0,-1 1 1 0,3-1 2 0,1 3 1 15,-2 0-1-15,-1-1 1 0,-3 3 4 0,1-1 0 16,-1 1 1-16,3-3-1 0,-1 3 0 0,1-4 1 0,-3-1-1 16,1-2 2-16,-1-6-6 0,1 5 1 15,2-5 0-15,-1-2 0 0,-1-3-7 0,-1-3 2 0,1-3-2 16,-4-4 1-16,-2-5-8 0,3 7 0 0,-3-7 0 16,6 0 1-16,-6 0-6 0,7 0-1 0</inkml:trace>
  <inkml:trace contextRef="#ctx0" brushRef="#br0" timeOffset="15707.54">23982 4946 1871 0,'-2'3'0'0,"2"-3"0"0,-2 6 0 16,2-6 42-16,0 3-1 0,0-3 1 15,0 9 1-15,0-9 5 0,0 19 0 0,0-19 0 0,-2 24 2 16,1-3-28-16,-1 5 2 0,2-2-2 0,0-3 2 0,0-1-20 15,2 5 1-15,1-1-1 0,1 2 2 16,2 2-5-16,1 3 0 0,1 0 0 0,-3-2 0 0,3 1 0 16,1-1 2-16,2-1-2 0,0-4 1 15,0-7 1-15,2 1 1 0,1-3-1 0,0-1 2 0,1-4 1 16,0-1 1-16,0-5 0 0,2-3 1 0,2-2 1 16,-3-3 1-16,3 1-1 0,1-6 1 0,3-3 2 0,1-4 0 15,-2-1 1-15,-1-4 0 0,-4-3 3 16,-4-2 0-16,0-5-1 0,-2 1 2 0,0 1-1 15,-2 0 0-15,1 1-1 0,-3 5 2 0,1 1-3 16,-1 1-1-16,-3 0 1 0,-2 1 0 0,-2-1 1 0,-2 0-1 16,-2-1 1-16,0-1 1 0,-1 1-1 0,-3 1 1 15,-1-3 0-15,-2-1 1 0,-2-1-4 0,0 2 1 16,-2-3-1-16,-2 4 2 0,0 4-2 0,-1 2 1 0,-1 5-1 16,0 3 0-16,3 2-1 0,1 5 0 0,-4 4 0 15,-1 1 1-15,-3 4 0 0,-3 2 1 0,2 3-1 16,2 2 2-16,1 2-2 0,6-4 1 0,0 5-1 15,0-1 2-15,2 1-3 0,4-2 0 0,2 3 1 16,-1-4-1-16,3-2-1 0,-1-2 1 0,2-1-1 16,2-1 0-16,2-8-5 0,0 9 0 0,0-9 0 15,0 7 1-15,0-7-5 0,2 9 0 0</inkml:trace>
  <inkml:trace contextRef="#ctx0" brushRef="#br0" timeOffset="17060.66">25817 1590 933 0,'0'0'41'0,"0"0"85"16,0 0 2-16,8 16-1 0,-1 5 1 0,-1-1-64 16,-1 1 1-16,1 0 0 0,0 5 0 0,-1 2-32 15,1 1 0-15,-2 4 1 0,-1 0 0 0,1 0-18 16,-2 3 0-16,2-1 1 0,-1 1 0 0,-1-3-8 15,0 0 0-15,2 0 0 0,-1-4 0 0,1-5-5 16,0 1 1-16,0-5-1 0,-1-2 2 0,1-1-3 16,-2-2 2-16,-2-2-2 0,0-5 2 0,0-8 0 0,0 9 2 15,0-9 0-15,0 3 0 0,0-3 0 0,0 0 1 16,0 0 0-16,0 0 1 0,0 0 0 16,0 0 0-16,0 0 0 0,0-8 0 0,0-4 1 0,0-1 0 15,0-11 0-15,-2 0 1 0,2-2 2 0,0-3-1 0,0-4 1 16,0 0 0-16,0 0 2 0,-2 0-1 0,2 0 1 15,2 0-1-15,2-5 1 0,-2 2 0 16,1-2-1-16,3 2 1 0,1-1 2 0,1 3 0 0,1 1 0 16,2 5 1-16,1 4-2 0,-3 1 1 0,0 4-1 15,1 5 0-15,-3 2-2 0,0 0 0 0,1 5 0 16,1 2 0-16,2-4-1 0,2 3-1 0,-1 0 1 16,-3 6-1-16,2-3 1 0,0 3 1 0,0 0-1 15,-1 0 2-15,-1 3-3 0,0 1 1 0,4 4-1 0,2 5 0 16,2 4-1-16,-2 7 1 0,0 2-1 0,-2 2 0 15,-2 1-2-15,-1 4 0 0,-1 0 0 0,0-4 1 0,2 4-2 16,1-3 0-16,-1 1 0 0,-2-5 0 0,0 3-3 16,1-5 1-16,-1 1-1 0,0-5 2 0,1 1-2 15,-1 0 0-15,0 0 1 0,1-1-1 16,-3-4 0-16,-1-4 1 0,-1-1-2 0,1 1 2 0,-1 0-3 16,1 0 2-16,0-5-2 0,-3 1 1 15,-3-8 0-15,8 9-1 0,-8-9 0 0,3 12 1 0,-3-12-2 16,2 9 0-16,-2-9 1 0,0 5-1 15,0-5-1-15,0 4 0 0,0-4 0 0,0 3 0 0,0-3-1 16,2 0 0-16</inkml:trace>
  <inkml:trace contextRef="#ctx0" brushRef="#br0" timeOffset="17405.29">26654 1727 1813 0,'0'0'24'0,"0"0"34"0,0 0 1 0,0 0 1 0,15 4-1 16,-15-4-40-16,7 0 2 0,-7 0-2 0,10-6 1 16,-10 6 2-16,20-3 2 0,-20 3-1 0,21-9 1 15,-21 9-2-15,22-12 1 0,-22 12-1 0,22-9 2 16,-22 9-4-16,19-8 1 0,-19 8 0 0,19-12 0 0,-19 12-3 16,22-16 1-16,-22 16 0 0,22-9 0 0,-22 9-4 15,23-12 0-15,-23 12 0 0,28-12 1 0,-28 12-8 16,28-8-1-16,-28 8 1 0,26-13 1 0,-26 13-6 0,22-8 0 15</inkml:trace>
  <inkml:trace contextRef="#ctx0" brushRef="#br0" timeOffset="17643.88">26758 1904 1608 0,'-2'8'0'0,"2"-8"0"16,-3 12 0-16,3-12 25 0,0-3 1 15,0 3 0-15,3-2 0 0,-3 2-6 0,4 5 0 0,-4-5 0 16,4 6 2-16,-4-6 11 0,4 3 1 0,-4-3 0 16,7 3-1-16,-7-3-12 0,8 4-1 0,-8-4 0 15,18-4 0-15,-18 4 5 0,32-3 0 0,-32 3-1 16,32-9 1-16,-32 9 1 0,26-5 1 0,-26 5-1 16,26-7 0-16,-26 7-8 0,26-8 0 0,-26 8 0 15,24-12 1-15,-24 12-5 0,22-13-1 0,-22 13 1 0,23-13-1 16,-23 13-5-16,22-13 0 0</inkml:trace>
  <inkml:trace contextRef="#ctx0" brushRef="#br0" timeOffset="31194.73">27343 1210 12 0,'0'-4'0'0,"0"4"0"0,0-3 0 0,-1-23 0 16,1 5 0-16,1 9 1 0,1 0 1 0,0 0 0 15,0-4 1-15,-2 2 24 0,0-1 1 0,0 1-1 16,2-2 1-16,3 8 31 0,1-1 1 0,-2 2-1 15,-1-2 2-15,-1 1-23 0,0 4 1 0,-2 4 0 16,4-12 1-16,-4 12-3 0,4-9 1 0,-4 9-1 16,7-5 1-16,-7 5-4 0,6-7-1 0,-6 7 1 15,5-5 1-15,-5 5 1 0,0-8 0 0,0 8 0 0,0-4-1 16,0 4 1-16,0-3 0 0,0 3 0 0,0 0 0 16,0 0-4-16,0 0-1 0,0 0 0 0,0 0 2 15,0 0-6-15,-2 0 1 0,2 0 0 0,-3 7 0 16,-1 1-6-16,0 1 2 0,1 6 0 0,-1-1-1 15,0 2-6-15,0 5 1 0,1-4 0 0,-1 0 0 16,0 6-2-16,0-3-1 0,1 3 1 0,-1-2 0 16,2 3-2-16,2 0 1 0,0 0-1 0,0 2 1 0,2 2-4 15,2-2 1-15,-1 2-1 0,1 5 0 16,0-1-2-16,1 1 0 0,3 0 0 0,-1 2 1 0,1 1-2 16,1 2 0-16,2-1 0 0,2-8-1 0,0 0-1 15,0-1 0-15,2-4-1 0,4-1 2 0,0-4-5 16,-1-2 2-16,3-1-1 0,-1-4 0 0,1-2 3 0,-1 1 0 15,1-6-1-15,-1-5 2 0,1-4 0 0,-1-1 0 16,-1-3 1-16,-1-5 0 0,-1-2 0 0,-2-2 1 16,2-4 0-16,-2 0 0 0,2 0-1 0,-1-3 0 0,1 3 0 15,0-6-1-15,0 1 1 0,-1-2 0 0,-1 2 0 16,-2 5 1-16,-3 0 2 0,-3 1 2 0,-3-1-2 16,0-3 1-16,-3-1 2 0,-1-4 0 15,-1-4 0-15,-1 4 0 0,-4-8 2 0,-1-1 0 0,-4 2-1 16,-2-2 2-16,-2 7 0 0,-2 1 0 0,0 1 0 15,0-1-1-15,1 6-2 0,-1 0 1 0,0 3-1 16,2 0 1-16,-2 4-1 0,1 2 2 0,1 3 0 16,0 3-1-16,0 4 2 0,0 1 1 0,2 1 0 15,0 3 0-15,2-4-2 0,1 4 1 0,-3 4 0 16,-3-4-1-16,-3 3-2 0,-2 1 0 0,3 1 1 0,3 4 0 16,4-3-5-16,3 3 1 0,1 0 0 0,-1-1 0 15,1 4-4-15,-1-3 0 0,5 3 0 0,1 4 0 16,2 5-3-16,0-4-1 0,2 7 0 0,3-3 1 0,5 3-3 15,-1 6 1-15,0-1 0 0,1-1 1 16,-1 1-3-16,-2 4 1 0,1-4-1 0,1 1 1 0,4-3-3 16,-2-1 1-16</inkml:trace>
  <inkml:trace contextRef="#ctx0" brushRef="#br0" timeOffset="31499.47">28189 1301 1559 0,'2'0'18'0,"-2"0"16"0,4 0 1 0,15 7-2 0,-5-2 2 0,-4 1-8 0,-3 1 1 0,-1 5 0 16,-1 0 0-16,3 5-11 0,1 4 0 0,-1 3 0 15,-5 6 0-15,-1-1-1 0,-2 4 1 0,0-4 0 16,-2 2 0-16,2 2 1 0,0-3 1 0,0-1 0 16,0 1 0-16,2-1 2 0,2 2 2 0,0-5-1 15,-1 2 1-15,3-7-1 0,0-1 1 0,1-2-1 0,0-1 2 16,-1-1-7-16,0-1 0 0,-3-3 1 0,-1-3 0 16,0-4-6-16,0-2 0 0,-2-3 0 0,4 6 1 15,-4-6-8-15,3 3 2 0</inkml:trace>
  <inkml:trace contextRef="#ctx0" brushRef="#br0" timeOffset="32237.73">28508 1087 1398 0,'0'0'18'0,"0"0"30"0,0 0 0 0,0 0 0 15,32-24 1-15,-32 24-27 0,31-21 1 0,-31 21-1 16,28-26 2-16,-28 26 5 0,34-24 0 0,-34 24 0 0,28-25 1 16,-28 25-4-16,30-13 1 0,-30 13 0 0,26-16 0 15,-26 16-4-15,29-9 0 0,-29 9 0 16,25-8 0-16,-25 8 0 0,16 0 0 0,-16 0 1 0,15 1-1 0,-15-1-12 15,15 0 2-15,-15 0-1 0,15 7 0 16,-15-7-1-16,11 14-1 0,-11-14 0 0,10 19 1 0,-10-19-2 16,3 26 1-16,-3-26-1 0,0 33 1 15,0-33-2-15,-2 28 0 0,2-11 0 0,0 0 0 0,-1-1 1 16,-1 1 0-16,0 2 0 0,-2 2 1 16,0-4-1-16,1 4 0 0,3 0 0 0,-2 3 1 0,0 0-3 15,0-1 1-15,0 1 0 0,0 0 0 0,-1-3-1 16,-1 0 1-16,-2 0-2 0,-1-1 2 0,-1-1-3 0,-1-1-1 15,-2-1 1-15,2-1 0 0,1-4-2 0,3 0 0 16,-1 0-1-16,0-3 2 0,3-4-1 16,1-2 1-16,2-3 1 0,-6 9-1 0,6-9 1 0,-7 5 0 15,7-5 0-15,-8 4 1 0,8-4-1 0,-9 3 2 16,9-3-1-16,-9 3 0 0,9-3 0 0,-4 6-1 16,4-6 1-16,-6 0 1 0,6 0-2 0,-1 0 1 0,1 0 0 15,3-4 0-15,-3 4-1 0,4-2 0 0,-4 2 1 16,17-6 0-16,0 0-2 0,3-1 2 0,4 2-1 15,-1-2 1-15,-1 6-3 0,-2-3 2 16,3-1-1-16,-1 1 1 0,-1 1-3 0,-1 3 1 0,1 0 0 16,-3 0 0-16,1 0-1 0,-2 0 1 0,-2 3-1 15,-2-3 0-15,-4 0-1 0,-2 0 0 0,1-3 0 0,-1 0 1 16,3 1-2-16,1-5 0 0,2-2 0 16,0 1 0-16,0-5-2 0,0-2 1 0</inkml:trace>
  <inkml:trace contextRef="#ctx0" brushRef="#br0" timeOffset="32909.76">29415 839 1429 0,'0'0'8'0,"0"0"30"0,0 0 1 0,0 0 0 0,-9 12 0 0,9-12-20 0,-4 6 0 16,4-6 0-16,-16 15 0 0,16-15-14 0,-27 21 0 15,27-21 1-15,-26 28 0 0,26-28-1 0,-20 26 1 0,20-26-1 16,-13 24 1-16,13-24 0 0,-6 17 0 16,6-17 0-16,-4 9 1 0,4-9 1 0,-3 10-1 15,3-10 1-15,2 5 0 0,-2-5 1 0,7 6 0 16,-7-6 0-16,8 3 0 0,-8-3 0 0,14 3 0 0,-14-3 0 15,34 4 1-15,-15-4 0 0,5 0 0 16,-2 0 0-16,-1 0 2 0,-1 0 3 0,-1 0 2 16,1 0 0-16,1 2 0 0,1 5 5 0,2-2 2 0,-1-2-2 15,-5 2 2-15,-1 6-10 0,-2-1 2 0,0 1 0 16,-2 1-1-16,0-4-3 0,-2 4 0 0,-1 2 0 16,-3 2 1-16,-1-4-7 0,-1 2 2 0,-1 1 0 0,-2-2 0 15,-2-1-3-15,-4 2 0 0,0-2 0 0,1 0 0 16,-1 0-1-16,-2-3 0 0,-1 3-1 0,-1-4 2 15,1 4-2-15,-1 4 1 0,1-4-1 0,-2-3 2 16,-1-4 0-16,3-2 2 0,7-3-2 0,-11 9 2 0,11-9 0 16,-11 3 0-16,11-3-1 0,-12 6 2 0,12-6 2 15,-11 3 0-15,4-3 1 0,-1 4-1 0,-3-4 0 16,-2 1 0-16,0 3 0 0,-2-4 1 0,2 0 0 16,2 0 1-16,2 0-1 0,-3-4 0 0,1 4-1 15,0 0 1-15,2-1 1 0,-1 1-1 0,3 0-1 16,1 0 0-16,6 0 0 0,-11-4 1 0,11 4-3 15,-2 0 1-15,2 0 0 0,0 0 0 0,0 0-2 16,0 0 1-16,0 0 0 0,0 0-1 0,0 0-1 16,0 4 0-16,0-4-1 0,2 5 1 0,-2-5-2 15,13 7 1-15,-3-2-1 0,1-5 1 0,2 3-3 0,2-3 1 16,-2 2 0-16,-2-2 0 0,-2-2-2 0,-1-1 1 16,-1-2 0-16,2-2 0 0,3-2-2 0,1 0 1 0,0 1 0 15,-2-4 0-15,0 0-1 0,2-4 0 0,0-1 0 16,-4 1 1-16,-1 2-2 0,-2-1 1 0</inkml:trace>
  <inkml:trace contextRef="#ctx0" brushRef="#br0" timeOffset="33210.79">29346 772 1667 0,'-3'0'17'0,"3"0"21"0,-4 2 1 0,4-2 1 0,-28 15-1 0,28-15-28 0,-6 5 1 0,6-5 1 0,10-5-1 0,-10 5-11 15,26-12 2-15,-6 0-2 0,3 0 1 0,5 0-2 16,5-2 0-16,-3-2 0 0,-4-1 0 0,-4 5 1 16,-1-4 0-16,-1 2-1 0,1 2 0 0,1 4 6 15,2-3-1-15,-1 3-5 0,-5-1 0 0,-3 4 13 16,-3-2-1-16,-1 3-12 0,-2 3 0 0,0-6 18 15,1 2 1-15,1 1-19 0,2 1 0 0,4 1 8 16,-1-2 1-16,-1 1-9 0,-2 3 0 16,-1 0 2-16,-1 0 2 0,-2 0-4 0,0 0 0 0,1 7 0 0,-3-2 1 15</inkml:trace>
  <inkml:trace contextRef="#ctx0" brushRef="#br0" timeOffset="35360.57">30075 774 1289 0,'0'0'0'15,"0"0"59"-15,2 0 1 0,18 3-60 0,-5 0 0 16,-5-1 53-16,-3 2-1 0,-7-4-52 0,11 7 0 16,-3-2 26-16,-1 3 0 0,1 5-26 0,1-1 0 0,4 5 16 15,2 2 1-15,-4-2-17 0,-4 1 0 16,-3-3 16-16,-2 1 2 0,0-2-18 0,0 1 0 0,0 2 26 16,1-1 1-16,1 5-27 0,-2-4 0 15,-2 4 34-15,-4 3-1 0,2 0-33 0,0-1 0 0,-1 5 19 16,-3-2 2-16,-1 1-2 0,1-6 1 15,0 0-1-15,-1 0 1 0,1-6-1 0,3 2 1 0,1-5 1 0,0 1 0 16,0-1-1-16,2-7 2 0,0-5-5 16,4 7 1-16,-4-7 0 0,-2 2 1 0,2-2-1 15,-2 3 0-15,2-3 0 0,0 0 0 0,0 0-2 16,0 0 1-16,0 0-1 0,0 0 0 0,0 0-2 0,0-5-1 16,0 5 1-16,2-7 0 0,2-2-2 0,1-3 0 0,1-2 0 15,-2-1 1-15,-3-3-3 0,1-1 1 0,0 2 0 16,0 0 0-16,2 1-2 0,1-1 0 0,1 1 0 15,-2 1 0-15,-1 1 3 0,3 2-1 16,3-4 0-16,3 2 0 0,1 2 0 0,1 0 2 0,0 0-1 16,-3 0 0-16,0 0 0 0,0 3-1 0,-2 0 0 15,1 1 0-15,-3-1-3 0,-1 6 1 0,-6 3-1 16,9-12 1-16,-9 12-5 0,8-9 1 0,-8 9-1 16,7-4 1-16,-7 4-2 0,7-8 2 0,-7 8-2 15,8-7 2-15,-8 7-3 0,7-5 0 0,-7 5 0 16,8-9 2-16,-8 9-3 0,7-3 0 0,-7 3 0 0,2-6 1 15,-2 6-2-15,4-3 1 0,-4 3 1 16,7-3-1-16,-7 3-1 0,6-6 0 0,-6 6 0 0,5 0 1 16,-5 0-1-16,4-3 0 0,-4 3 0 0,4-4 1 15,-4 4-1-15,4-1 0 0,-4 1 0 0,3 0 0 16,-3 0-1-16,8 0 1 0,-8 0 0 0,4 5 0 0,-4-5-1 16,7 12 1-16,-7-12-1 0,6 9 1 0,-6-9-3 15,7 12 1-15,-7-12 0 0,4 8 1 0,-2-1-3 16,-1 2 2-16,-1-9 0 0,0 12 0 0,-1-7-2 15,-1 2 1-15,2 2 0 0,0 3 0 0,0 0-1 0,0-2 0 16,0 3 1-16,0-1 0 0,-2 0-2 0,-2 0 2 16,0 3-1-16,1-1 1 0,-3 5 0 0,1-1-1 15,1-6 1-15,2 0 0 0,0 0-1 0,0-7 1 16,2-5 0-16,-4 12-1 0,4-12 1 0,0 9-1 16,0-9 1-16,-1 5 0 0,1-5 0 15,0 4 2-15,0-4 0 0,0 3 0 0,0-3 0 0,0 4 1 16,0-4-1-16,0 1 1 0,0-1 0 0,0-1 0 15,0 1 0-15,0-4 0 0,0 4 0 0,0-3 1 16,0 3-1-16,5-14 1 0,-1 3 0 0,0 1 1 0,-1-6 1 16,1 4-1-16,2 0 1 0,-1 0 2 0,1-2-2 15,-2 2 2-15,-1 0 0 0,1 0 1 0,0 0 0 16,1 0-1-16,3 3 2 0,-1 0 0 16,-3 1-1-16,0-1 2 0,-1-3-2 0,1 2 1 0,0 1-1 15,-2 0 1-15,2 1-1 0,-1 2 0 0,-3 6 0 16,4-12 1-16,-2 5-2 0,0-1 1 0,1 3 0 0,1-6-1 15,2 3 0-15,1-1-1 0,-1 0 1 0,-2 6-1 16,-4 3-1-16,3-12 1 0,-3 12-1 0,8-9 2 16,-8 9-3-16,3 0 1 0,-3 0 1 0,4-5-1 15,-4 5-2-15,4-4 1 0,-4 4 1 0,4-3-1 0,-4 3-2 16,0-5 1-16,0 5 0 0,0 0 0 16,0 0-1-16,0 0 0 0,0 0 0 0,0 3 0 0,0-3 0 15,0 9 0-15,0-1 0 0,0 1 0 16,0 3-1-16,0 0 1 0,0 2-1 0,0 2 1 0,0 1-2 15,0 2 1-15,0-5-1 0,-2 1 1 0,2 3-1 16,3-6 1-16,1 3-1 0,-2 3 1 0,0-3 0 16,-2-3-1-16,0 2 1 0,0 2 0 0,0-4 0 15,-2 5 0-15,2-1 0 0,2-2 0 0,2 1 0 0,1-3 1 16,1 1-2-16,-2-1 2 0,-1-4-1 0,1 1 1 16,0 0-1-16,1-1 1 0,3-4-1 0,-1-1 1 15,-7-3 0-15,4 0 0 0,-4 0-1 0,4 0 1 16,3 2-1-16,2-2 1 0,3-2-1 0,-1 2 0 15,6-3-1-15,-1-4 2 0,1 2-2 0,0-4 1 0,-4 0 0 16,0 2 0-16,-2-1 0 0,-2-1 1 0,-1 0-1 16,-1-3 1-16,1 4 0 0,-1-1 0 0,1-1 0 15,-3 1 0-15,1 0 0 0,-1 1 0 0,-1-4 0 16,0 3 0-16,0 0 0 0,-2 2 0 0,-1-1 0 16,1-4 1-16,0 3-1 0,0 0 1 0,-2 9-1 15,0-8 1-15,0 8 0 0,0-13 0 0,0 13 0 16,0-6 0-16,0 6 1 0,0-6-1 0,0 6 0 15,0-3 1-15,0 3-1 0,0-5 1 0,0 5 1 16,-4 0-1-16,4 0-1 0,-5 1 1 0,-3 6 1 0,1-1-1 16,1 2 0-16,1 3 0 0,-1 2 0 0,0 0 1 15,1 2-2-15,1-3 0 0,2 2 0 0,0 2 1 16,4-4-1-16,0 0 1 0,2 2-1 0,0 1 0 16,1-3-1-16,1 1 1 0,-1-1 0 0,3-2 0 15,-1 0-1-15,1 1 1 0,-3-4-1 0,3 1 1 0,-1-4-1 16,1 1 0-16,-8-5 0 0,11 7 2 0,-6-2-2 15,3-5 0-15,-1 4 0 0,1-4 1 16,-1 0-1-16,1 0 0 0,-1 0 0 0,1-4 1 0,-1 1-1 16,0-3 0-16,-7 6 0 0,12-12 1 0,-7 7-1 0,-1-2 0 15,0-5 0-15,-1 4 1 0,-1-5-1 0,-2 0 1 16,0 0-1-16,0 1 1 0,-2-3-1 0,1 1 1 16,-3 2 1-16,0 0-1 0,0 0 0 0,-1 3 1 15,1 0 0-15,0-1 1 0,-1 1-1 0,-1 4 0 16,6 5 0-16,-7-12 2 0,7 12-2 0,-8-5 0 0,8 5 0 15,-5-7 1-15,5 7-1 16,-4-5 0-16,4 5 0 0,-4-4 2 0,4 4-3 0,-4-3 1 0,4 3-1 16,-3 0 1-16,3 0 0 0,-4 3-1 15,4-3 0-15,-4 4 0 0,4-4-1 0,-2 5 1 16,2-5 0-16,0 7 0 0,0-7-1 0,0 5 0 0,2 4 0 16,2-3 1-16,0 0-1 0,1 2 0 0,3-1 0 15,1-2 2-15,2 4-2 0,0-5 0 0,4-1 0 16,0 2 0-16,2-5 0 0,0 0 0 0,3 0 0 0,1-5 0 15,-1 2 0-15,1-1 0 0,-1-5 0 0,1 4 0 16,-3-5 0-16,1 1 0 0,-2 1 0 0,0-1 0 0,-2-3 0 16,-1 3 0-16,-1-3 0 0,0-4 0 15,1 6 0-15,-3-6 0 0,7-13 0 0,-3 1 0 16,-4-1 0-16,1-4 0 0,-3-3 0 0,0-2 0 16,1 1 0-16,-1-4 1 0,-4 11-1 0,-1 1 0 15,0 0 0-15,0-3 1 0,-2 19-1 0,-1 0 0 0,1-2 0 16,0 3 1-16,0 0-1 0,-2 3 0 15,0 0 0-15,0 1 1 0,0 8-1 0,0-12 0 0,0 12 0 16,0-9 1-16,0 9-1 0,0-9 0 0,0 9 0 16,-4-7 1-16,4 7-1 0,-3-1 0 15,3 1 0-15,-4-4 1 0,4 4-1 0,-6 0 0 0,6 0 0 16,-7 0 2-16,-4 9-2 0,-1-1 0 0,1 1 0 0,2 7 1 16,-10 17-1-16,2-1 0 0,3 1 0 0,1 5 1 15,1-1-1-15,3-4 0 0,2 5 0 0,1 1 0 16,2-7 0-16,4 1 0 0,2-2 0 0,2 2 0 15,0-4 0-15,-1 4 0 0,3-4 0 0,1 1 0 0,1 3 0 16,-1-4 0-16,3 2 0 0,-1-1 0 0,-2-1 0 16,1 0 0-16,-1 1 0 0,1 1 0 0,-5-17 0 15,1 1 0-15,0 1 0 0,0-2 0 0,-1 1 0 16,1 3 1-16,0-6-1 0,0 3 1 0,-3-6-1 16,1 3 1-16,0-3-1 0,0-1 1 0,-2-8 0 15,4 13 0-15,-4-13 1 0,0 8-1 0,0-8 0 16,0 12 1-16,0-12-1 0,0 9 1 0,0-9 1 0,0 9-1 15,0-9 0-15,0 7 0 0,0-7 1 16,0 5-1-16,0-5 0 0,0 7 0 0,0-7 1 16,0 1-1-16,0-1 0 0,0 4 0 0,0-4 1 15,0 3 0-15,0-3-1 0,0 6 1 0,0-6-1 0,0 0 0 16,0 0-1-16,0 0 1 0,0 0 1 0,0 0-1 16,0 0-1-16,0 0 0 0</inkml:trace>
  <inkml:trace contextRef="#ctx0" brushRef="#br0" timeOffset="36529.54">26753 2651 677 0,'0'4'0'0,"0"-4"0"0,-2 8 0 16,2-8 109-16,-4 4 1 0,4-4 0 0,0 0 0 16,0 0-80-16,0 0 2 0,0 0-2 0,0 0 2 15,0 0-13-15,0 0 0 0,0 0 0 0,0 0 0 0,0 0-10 16,6 0 0-16,-6 0 0 0,20 0 1 0,3-4-6 15,5 4 1-15,-1-3-1 0,0 1 1 0,1 2-1 16,1 0 1-16,3 0-1 0,3-3 1 0,5-1 4 16,1-1 0-16,1 2 0 0,3-3 1 0,4-1 8 15,-3 2 0-15,6-2 0 0,6 2 1 0,7-4 3 16,4 3 2-16,2-7-2 0,2 1 2 0,3-2-3 16,2-1 2-16,2 1-1 0,-1-1 0 0,1 2-1 0,2-4 0 15,4 2 0-15,3 1 1 0,2-2-9 0,6-1 1 16,4 1-1-16,-1 1 0 0,-1 1-1 0,-4-2 0 15,-2-1-1-15,-3 1 2 0,-5 2-3 16,-3 2 0-16,-1 0 0 0,-3 0 1 0,4 0-5 0,0 3 0 16,-2-3 1-16,-2 0 0 0,-1 0 0 0,-5-5 1 15,-3 5-1-15,2-4 1 0,-4 2 1 0,0-1 0 16,-2 1 0-16,-1 3 0 0,-1 3 2 0,-1-1 1 0,-5 0-1 16,-1 1 1-16,-5-1 2 0,-3-1 0 0,0 1 0 15,-1-3 0-15,0 3 0 0,-1 1 0 0,1-1 1 16,-4 6-1-16,-6-3 0 0,-4-1 1 0,-5 6-1 15,-3 1 1-15,-5 0-3 0,-3 1 0 0,-2-1 1 16,-2 0 0-16,-4 4-2 0,-1-4 1 0,-8 0-1 0,7 0 0 16,-7 0-2-16,6 0 0 0,-6 0 0 0,3 0 1 15,-3 0-2-15,4 0 0 0,-4 0 0 0,4 0 0 16,-4 0-1-16,3 0 1 0,-3 0 0 0,-1 0 0 16,1 0 0-16,-4 0 0 0,4 0 0 0,-8-4 1 0,8 4-2 15,-9-5 1-15,-2 5 0 0,-2-3 1 16,-8 3-4-16,-3-5-1 0,2 5 1 0,-1-4 0 0,-1 4-5 15,2-3 1-15</inkml:trace>
  <inkml:trace contextRef="#ctx0" brushRef="#br0" timeOffset="37417.9">28754 2617 815 0,'-19'22'14'0,"19"-22"65"0,-24 33 2 0,-8 12-1 0,1-3 1 0,5-6-44 0,5-7 0 15,6-4 0-15,2-5 1 0,6 1-19 0,-1-4 1 16,3-1-1-16,1-4 2 0,4-3-10 0,0-6 0 15,0-3 0-15,7 2 0 0,1 1 0 0,1-3-1 16,2-3 0-16,2 1 0 0,6-1-1 0,0-1 0 16,1-1 0-16,2-2 1 0,3-2 0 0,-1 1 0 15,0 3 0-15,2 1 0 0,2 1 1 0,2 3 1 16,-2 0-1-16,4 0 0 0,3 7-1 0,0-2 1 0,-3 3 1 16,0 5-1-16,-2-1-1 0,-2 0 0 0,-4 0 0 15,-2 0 1-15,-3 0 1 0,-2-1-1 0,-4 4 0 16,0 1 0-16,-2 1-1 0,-2 0 1 0,0 2-1 15,-1-7 1-15,-4 2-1 0,-3-5 0 0,-1-2 0 16,0-2 0-16,0-5-1 0,-1 12 1 0,-3-5 0 16,-2 2 1-16,-1 3-2 0,-2 0 1 0,-3 2-1 0,1-6 1 15,-4 1 0-15,0-2 0 0,-1-2 0 0,-3 2 1 16,-3-5 0-16,-3 0 1 0,1-1-1 0,0-1 0 16,0-1 0-16,1-1 2 0,1 0-1 0,-4 2 0 15,-2-3 1-15,-4-3-1 0,2 0 0 0,4 0 2 16,0 3 0-16,0-2 1 0,0-2 0 0,2 2-1 15,0-2-1-15,-1 1 0 0,5 0-1 0,1 0 2 16,3 3 2-16,-1-2-1 0,0 5 1 0,0-4 1 0,2 4 0 16,2 0-1-16,4 4 1 0,2-4 0 0,7 0-5 15,-4 5 2-15,4-5-2 0,-4 3 2 0,4-3-5 16,0 0 0-16,0 0 0 0,0 0 1 0,0 0-3 16,8 0-1-16,3 0 1 0,5-3 0 0,9-1-5 0,3-1 1 15,0 0 0-15,-2-2 0 0,0-1-2 0,-2 1 0 16,2 1 0-16,2-2 0 0,4-1-1 0,1-3 0 15</inkml:trace>
  <inkml:trace contextRef="#ctx0" brushRef="#br0" timeOffset="37915.78">29395 2866 1470 0,'-2'3'0'0,"2"-3"0"16,-6 12 0-16,6-12 4 0,-9 25 2 0,0-8-2 0,-1-2 2 15,-3 6 5-15,-2 2 0 0,2 1 0 0,2 0 2 16,0 0-6-16,-2 1-1 0,0 1 1 0,2-6 0 0,3 1-7 15,3 3 1-15,1-3 0 0,4 0 0 0,4-6-1 16,1-2 0-16,5-3 0 0,1-3 1 0,4-4 1 16,2-3 2-16,3 0-1 0,1-3 1 0,1-6 1 15,6-1 2-15,0-4 0 0,-2-3-1 16,-2-2 3-16,0-2 1 0,-1 0-1 0,-1 0 2 0,0-5 15 0,-1 2 2 16,-2-3-1-16,-3 2 1 0,-5 3 12 15,-1 1 0-15,-3 0-1 0,-3 0 2 0,-4 1-4 0,-4 1 0 16,1 5 0-16,-3 2 0 0,-2 1-7 15,1 6 2-15,-2-3-1 0,-1 1 1 0,-1-2-10 0,0 0 2 16,0 4-2-16,-2-2 2 0,-2 4-4 0,-2 3 1 16,-2 0-1-16,1 0 2 0,-1 3-7 0,1 1 1 15,1-1 0-15,4 6 1 0,2-4-6 0,1 7 1 16,1 0 0-16,0 0 1 0,-3 6-6 0,5 1 0 16,1-2 0-16,3-2 1 0,3 3-2 0,0-6 0 0,-2 0 0 15,0 0 1-15,2-3-3 0,0-1 1 0,0 1-1 16,2-4 1-16,-2-5-2 0,13 11 0 0,-4-6 1 15,4-2 0-15,4-3-4 0,2 4 0 0</inkml:trace>
  <inkml:trace contextRef="#ctx0" brushRef="#br0" timeOffset="38677.94">29756 2431 1545 0,'2'2'0'0,"-2"-2"0"0,6 4 0 0,-6-4 20 16,3 3 0-16,-3-3 0 0,2 0 2 0,-2 0 17 15,-3 0 0-15,3 0 1 0,-4 5 0 0,4-5-18 16,-4 19 1-16,4-19-1 0,-7 30 2 0,3-13-14 16,0 2 0-16,2 2 0 0,2 0 1 0,0-4-6 15,0 4 0-15,0-4 1 0,0 2 0 0,0 2-2 0,0 0 2 16,0-1-2-16,0 1 2 0,0 0-1 0,2 0 1 15,2 3 0-15,-2-3-1 0,0-1 7 16,0 5 0-16,1 4 0 0,1-3 1 0,0 2 2 0,1 1 2 16,5 1-1-16,-1-3 1 0,2-3 1 0,0-3 0 15,1 3-1-15,-3-3 1 0,0-7-1 0,-1 2 0 0,-3-3 0 16,1 0 0-16,-1-3-4 0,1-1 2 16,-6-9-1-16,7 8 1 0,-7-8 0 0,13 5 0 0,-7-1 0 15,0-4 1-15,-6 0-4 0,11 3 1 16,-4-3 1-16,3-7-1 0,3-1-1 0,2-4 0 0,-1-2-1 15,-2-2 1-15,-1-1-4 0,0 1 1 0,-2-1-1 16,1-4 1-16,-3 2-2 0,-1 2 1 0,-3-4-2 16,1 0 2-16,-2-3-2 0,0 3 1 0,0-3-2 15,0 2 2-15,1-3-2 0,1 1-1 0,0 0 0 16,1 7 2-16,3 5-1 0,-1 0-1 0,-1 3 1 16,-4 0-1-16,-2 9-1 0,-2 0 1 0,2 0-1 0,-4-3 2 15,4 3-3-15,-4 3 1 0,4-3 1 16,-3 9-1-16,3 0-1 0,0 3 0 0,-2 3 1 0,-2 6 0 15,0 5-2-15,-1 3 0 0,-1-1 0 0,2-4 2 0,6-3-2 16,0 0 0-16,2-4 0 0,0-1 0 0,1 1-1 16,3 0 1-16,1 2 0 0,0-7 1 0,-1 2-2 15,-3-5 1-15,-5-9-1 0,13 7 1 0,-3-5-1 16,-1-1 0-16,0 1 0 0,1-2 0 0,3 0 0 16,2-2 0-16,-1-1 0 0,0-1 0 0,-1-1 0 0,0-5 0 15,-2 1 0-15,0 1 0 0,-2-6 0 16,1 2 0-16,-3-1 0 0,-3 1 0 0,0 4 0 15,-3-4 0-15,1 3 0 0,0-3 0 0,0-4 0 16,-2 2 0-16,0 2 0 0,-2-3 0 0,0-3 0 0,0-1 0 16,1 2 0-16,-1 1 1 0,0 4-1 15,0 2 1-15,0-2-1 0,0 5 1 0,2 7-1 0,-4-2 1 16,4 2-1-16,-3 0 1 0,3 0 1 0,-4 0-1 16,4 0 0-16,-9 11 0 0,-1 4 0 0,1 1 0 15,2 4 0-15,3-2 0 0,2 3-1 0,2-1 2 0,0-1-1 16,0 2 0-16,2-7-1 0,2 2 0 0,3-4 0 15,1 0 1-15,-3-4-1 0,1-2 0 0,3-3 0 16,2 1 0-16,2-4 0 0,2 1 0 0</inkml:trace>
  <inkml:trace contextRef="#ctx0" brushRef="#br0" timeOffset="40273.44">30837 2589 1231 0,'0'0'0'0,"0"0"0"0,-2-4 0 0,2 4 19 0,-5-5 1 0,5 5-1 0,-8-3 1 0,8 3 14 0,-13-4-1 16,13 4 1-16,-13-1 1 0,13 1-10 0,-6 0-1 15,6 0 1-15,-7 1 0 0,7-1-16 0,-9 7 1 16,9-7-1-16,-15 9 1 0,15-9 0 0,-21 12 0 16,21-12 0-16,-22 17 0 0,22-17 4 0,-17 30 0 15,17-30 1-15,-17 31-1 0,17-31 5 0,-20 33 1 0,11-16-1 16,3 0 0-16,2 4 11 0,2 3 0 15,0-3 1-15,-1-2 0 0,-1 4-7 0,0 1 0 16,2 0 1-16,2 0 0 0,2-3-7 0,2-4 1 16,3 1 0-16,1-3 0 0,1-3-6 0,2-3 1 0,1-2-1 15,-5-2 1-15,-7-5-5 0,13 5 0 0,-4-1 0 16,1-4 1-16,1 0-1 0,0 0 1 0,0-5-1 16,2-4 1-16,4-1-1 0,0-4 0 0,0 2 0 15,-2-4 1-15,-1 2-2 0,0-1 0 0,-1-3 0 16,-2 3-1-16,-4-1 2 0,-1 2 0 0,1-1 0 0,-1 3 1 15,-1 0 2-15,1 1 0 0,-4 1-1 0,0 1 2 0,0 1-1 16,-1-1 0-16,1 2 1 0,-2 2 0 16,0 5-3-16,-3-5 0 0,3 5 0 0,-4 0 2 15,4 0-3-15,-4 0 0 0,4 0-1 0,-11 13 1 0,0 3-2 16,-2 5 1-16,0-4 0 0,0 7 0 0,0 0-3 16,0-1 1-16,3-1 0 0,7-1-1 0,4-7 0 15,5 2-1-15,1-4 1 0,-1-4-1 16,-6-8 0-16,7 9-1 0,-7-9 0 0,15 4 1 0,-3-3-2 0,1 1 1 15,3-2-1-15,1-3 2 0,2-4-2 16,-1-2 0-16,-3 0 1 0,0-3-1 0,-4 4 1 16,-3 1 1-16,-3 1-1 0,1-2 1 0,0-1 0 15,-1 0 0-15,1 3 0 0,-2 0 0 0,-4 6 1 0,7-12 0 16,-7 12 0-16,7-8 0 0,-7 8 0 0,4-4-1 16,-4 4 1-16,0-3-1 0,0 3 0 0,0-6-1 0,0 6 0 15,-4 2 2-15,4-2-3 0,-5 12 1 0,-1-1 1 16,-1 3-1-16,-3 6-1 0,1 5 1 0,0-5-1 15,1-2 0-15,7-3-1 0,2-6 2 0,3 0-1 16,0-1 0-16,0-1-1 0,1-2 0 0,3-1 0 16,-1-1 1-16,1-1-2 0,-1 0 1 0,0-4-1 15,3 0 1-15,3-5-1 0,2-1 1 0,1-4-1 16,3-2 1-16,3-2-1 0,3 1 1 0,1 1-1 16,2-4 1-16,3 3 0 0,3-3 1 0,-4-1-1 15,-4 6 0-15,-6-3 0 0,-3 4 0 0,-2 0 0 0,-4-2 1 16,-3 2-1-16,-3 0 1 0,1 3-1 15,-4 2 1-15,-2 7-1 0,3-12 1 0,-3 12-1 16,0-9 2-16,0 9-2 0,-3-12 1 0,3 12-1 16,-6-5 1-16,6 5 0 0,-7 0-1 0,-1 0 0 0,-3 4 1 15,-4 1-1-15,-2 3 1 0,1 5 0 0,-1-5 0 16,2 4-1-16,2 4 0 0,2-4 0 0,3-3 0 0,8-9-1 16,-2 8 0-16,2-8 0 0,0 4 1 0,0-4-1 15,2 0 0-15,-2 0 0 0,13 0 0 0,-3 0 0 16,1 0 0-16,4 0 0 0,1 0 0 0,3 0 0 0,2-4 0 15,-3 4 0-15,-5-3 0 0,-3 3 0 0,-3 0 0 16,-7 0 0-16,9 0 0 0,-9 0 0 0,8 7 0 16,-8-7 0-16,7 12 2 0,-3-4-2 0,0 1 1 15,-2 0-1-15,-1-2 1 0,1 1-1 0,-2 1 0 16,-2 0 0-16,-1-1 1 0,-1-1-1 0,-2-2 0 16,-1 1 0-16,1 1 1 0,6-7-1 0,-11 8 0 15,11-8 0-15,-11 4 1 0,11-4-1 0,-4 3 0 16,4-3 0-16,-4 5 1 0,4-5-1 0,-3-3 0 0,3 3 0 15,-2-2 0-15,2 2 0 0,0-3 0 16,0 3 0-16,5-18 0 0,1 6 0 0,2-7 0 0,-1 2 0 16,-1-4 0-16,1 4 0 0,2-4 1 0,3 6-1 15,-1-3 2-15,-4 6-2 0,2 0 1 0,1 3 0 16,-3 2 0-16,-7 7 0 0,6-5 0 0,-6 5 0 16,7-3 1-16,-7 3 0 0,8-4 0 0,-8 4-1 15,7 4 1-15,-7-4 0 0,8 12 1 0,-3-3-1 0,5 6 0 16,1 2-1-16,0 9 2 0,6 11-1 0,-2-10 0 15,-1 3-1-15,1-4 0 0,-2-5 0 0,2 1 2 16,0-1-3-16,4-4 1 0,0 0 0 0,1-1 0 16,0 1-1-16,3-5 0 0,-8-6 0 0,2 4 1 15,-1-1-1-15,1-4 0 0,-8-2 0 0,1 1 0 16,-1-4 0-16,0 0 0 0,1 0 0 0,-1-4 1 0,0 1-1 16,1-2 0-16,5-7 0 0,-2-4 0 0,-2-1 0 15,-2-4 0-15,0-3 0 0,-1-2 0 0,-3 1-1 16,1 1 1-16,-2-5 0 0,-4 1 0 0,2-1-5 15,-1-1 0-15,-1-3-1 0,0 4 2 0,-3 0-11 16,1-8 1-16,-2-4-1 0,2-1 1 0,0 1-16 16,1-3 1-16,-3 6 0 0,0-3 1 0,0 3-29 0,-1-2 0 15,1 14-1-15,-2-2 2 0,1 2-9 0,-1 2 1 16,3 8 0-16,-1 3 0 0,0 0 6 0,0-2 0 16,4 15-1-16,-3-9 2 0,3 9 15 0,-4-8 1 15,4 8-1-15,-4-4 2 0,4 4 25 0,-4-3 1 16,4 3-1-16,-7 0 2 0,7 0 8 0,-9 3 2 0,-8 13-2 15,2 1 2-15,0 4 3 0,-2 0 0 0,6 3 0 16,0-3 0-16,2 3 3 0,1-3 2 0,3-1-1 16,-1 1 1-16,2 0 9 0,1 0 2 0,1-9 0 15,0 0 0-15,2 0 4 0,0 0 1 0,0-12-1 16,0 9 2-16,0-9-3 0,0 12 0 0,0-12 0 16,0 2 1-16,0-2-3 0,0 3 1 0,0-3-1 15,0 3 1-15,0-3-6 0,0 0 1 0,0 0 0 16,-4-3 0-16,4 3-8 0,-5-9 0 0</inkml:trace>
  <inkml:trace contextRef="#ctx0" brushRef="#br0" timeOffset="40423.43">31489 2246 1105 0,'-13'-5'0'0,"13"5"0"0,-26-7 0 0,26 7 14 0,-15-3 1 0,15 3 0 0,-22-2 0 0,22 2 16 0,-30 2 0 0,30-2 0 0,-22 3 1 0,22-3-5 16,-13 9 0-16,13-9 0 0,-8 19 0 0,8-19-12 15,-7 21 2-15,7-21 0 0,1 29 0 0,-1-29-6 16,10 29 0-16,-10-29 1 0,22 33 0 0,-22-33-2 15,30 25 0-15,-11-13 0 0,1 0 0 0,1-2-6 16,1 1 0-16</inkml:trace>
  <inkml:trace contextRef="#ctx0" brushRef="#br0" timeOffset="41829.71">32482 2449 1468 0,'-2'29'39'0,"-1"-10"-17"0,-3 2 0 0,-11 29 1 15,1-1 1-15,3-11-14 0,3-5 1 0,5-4 0 16,-1-1 0-16,0-6 6 0,3 2 1 0,1-3 0 0,-2-5 0 16,-1 1 8-16,-1-5 0 0,2-3-1 0,4-2 2 15,0-7 0-15,4 5 1 0,-4-5 0 0,2 0 0 16,-2 0-1-16,0 0 0 0,0 0 0 0,0-5 1 16,0 5-5-16,7-11 0 0,1 1 1 0,-1-6-1 15,-1-1-6-15,1-7 1 0,3 0 0 0,-1-1 0 0,0 5-6 16,0-1 2-16,-1 0-2 0,-3-3 2 0,1 1-6 15,0-1-1-15,-1 0 1 0,-1-2 0 0,0-7-4 16,-2 2 0-16,1-2-1 0,1 4 2 0,0-4-3 16,1 3 0-16,3 1 1 0,-3 5-1 0,-3 3-2 15,0 0 1-15,2 4-1 0,-2 1 1 0,1 8-1 0,-1 4 0 16,-2 4 0-16,4-3 1 0,-4 3-1 0,0 0 0 16,0 0 0-16,-4 7 0 0,2-2 0 0,-1 3 0 15,-1 8 0-15,-2 5 1 0,-1 6-1 0,-1 6 1 16,1 2-1-16,1-6 2 0,5 3 0 0,-1-3 0 0,-2 0 0 15,2 1 1-15,2 1 1 0,2-2 1 0,2-3-1 16,1 2 1-16,3-4 0 0,1-3 1 0,2-4-1 16,-1 1 2-16,-5-3 2 0,-1-3 0 0,-2 0 0 15,3-3 1-15,3-4-2 0,-1-1 1 0,-7-4 0 16,10 8 0-16,-10-8-1 0,7 4 0 0,-7-4-1 16,4 3 1-16,-4-3-2 0,3 2 0 0,-3-2-1 15,4 0 2-15,-4 0-3 0,2 0 2 0,-2 0 0 16,-2-2-1-16,2 2-1 0,-4-3 0 0,4 3 1 15,-7-7-1-15,-2 2-2 0,-2-4 1 0,-4 0-1 16,0-3 0-16,-4 4-3 0,0-4 1 0,-1 3 0 16,-1 2 0-16,-1 2-19 0,0 1 1 0,1 4-1 0,3 0 1 15,-1 0-21-15,-2 0-1 0,5 0 1 0,3 4 0 16,3-4-2-16,5 2 2 0,5-2 0 0,-8 3-1 16,8-3 20-16,-7 3 1 0,7-3 0 0,-2 4 0 0,2-4 11 15,-2 5 0-15,2-5 1 0,2 4-1 0,-2-4 5 16,7 1 1-16,-7-1 0 0,10 4 0 0,1-1 2 15,4 1 0-15,2-3 0 0,3 3 0 0,4-4 4 16,1 0 2-16,-5 0-1 0,-1-5 1 0,-4 1 7 16,-2 1 1-16,0-1-1 0,-2 3 2 0,0-3 4 15,0 4 0-15,-1-3 0 0,-1 1 1 0,0-2-4 0,-3-2 0 16,-6 6 0-16,9-9-1 0,-9 9-9 0,4-5 1 16,-4 5-1-16,4-4 1 0,-4 4-6 0,-2-3 0 15,2 3 0-15,-6-2 2 0,6 2-3 0,-11-3 0 16,2-1 0-16,-6 4 0 0,-2 4-8 0,-4-1 0 15,1-1 0-15,1 1 1 0,3 1-24 0,-1-3 1 16,0 3-2-16,2 3 2 0,4-2-8 0,2 4 0 16,1-2-1-16,4-2 1 0,4-5 6 0,-3 3-1 15,3-3 1-15,-2 4 0 0,2-4 11 0,0 1 1 0,0-1-2 16,7 4 2-16,1-4 12 0,-1 0 2 0,4-4-2 16,6 3 1-16,7-3 5 0,2 1 1 0,0-6 0 15,-1-3-1-15,-1 0 2 0,0-2 0 0,-1-2 0 16,1 1 0-16,0 1 0 0,0-2 2 0,-1-1-2 15,-1-4 1-15,-2 2-1 0,1 2 1 0,-1-4 0 16,1 4 0-16,1-2 0 0,2-2 0 0,-3 0 0 0,-4 1 1 16,-4-5-2-16,-4 3 1 0,2-2 0 0,0-1 0 15,3 1-1-15,-1 2 1 0,-2-3 0 0,0 6 0 16,-2 6 0-16,1 0 2 0,-5 1-2 0,-1 0 1 16,-4 12 0-16,0-5 0 0,0 5 1 0,0-3-1 0,0 3 1 15,0-6 2-15,0 6-1 0,0 0 1 16,0 0 5-16,0 0 1 0,0 0 0 0,0 9 1 0,0 3 4 15,0 2 1-15,0 5 0 0,0 4 1 0,0 8 3 16,0 3 2-16,0 3-1 0,-2 1 1 0,-2 3-1 16,-1 4 2-16,-3-3-2 0,-1-2 2 0,0-2 0 15,-1 0 1-15,1-2 0 0,2-3 1 0,1-5-3 16,2 1 2-16,2-5-2 0,0-1 2 0,2-4-6 0,2-5 1 16,-2-14 1-16,0 7-1 0,0-7-3 0,4 8 1 15,-4-8-2-15,0 4 2 0,0-4-2 0,0 1 0 16,0-1-1-16,0 4 1 0,0-4-2 0,0 3-1 15,0-3 1-15,4 0-1 0,-4 0-1 0,7-7 2 0,10-6-1 16,-2-6 1-16,-2 1-2 0,0-6 2 0,-4 3-2 16,-1 1 1-16,-5-1-2 0,-1 0 0 0,0-5-1 15,0 2 1-15,-2-4 0 0,0 2 0 0,2 2 1 16,0 3-1-16,0-3-2 0,1 3 0 0,-1 16 0 16,0-4 1-16,0 2-1 0,0-1 0 0,-2 8 0 15,0-4 0-15,0 4-1 0,0-3 0 0,0 3-1 16,-2-2 1-16,2 2-2 0,-4 5 0 0,-7 14-1 15,2-1 2-15,-1-1-2 0,1 7 1 0,4-8 0 16,-1 1-1-16,2-1-1 0,2 1 0 0,0-12 1 16,2 4-1-16,0-2-2 0,0 1 1 0,0-8-1 15,0 7 0-15,0-7-1 0,0 9 0 0</inkml:trace>
  <inkml:trace contextRef="#ctx0" brushRef="#br0" timeOffset="55691.7">22367 7521 12 0,'0'0'0'0,"0"0"0"0,0 3 0 0,0-3 0 0,-2 6 0 15,2-6 0-15,-4 7 0 0,4-7 0 0,-4 13 0 16,4-13 0-16,-3 16 0 0,3-16 38 0,0 12 0 0,0-12 0 15,0 7 0-15,0-7 63 0,0 5 0 0,0-5 0 16,7 7 0-16,-7-7-58 0,15 9 1 16,-15-9-1-16,9 17 0 0,-9-17 8 0,8 21-1 0,-8-21 1 15,18 28-1-15,-18-28-8 0,34 32-1 0,-17-14 1 16,-2-1-1-16,-4 0-10 0,2 2-1 0,-2-1 0 16,-2-3 2-16,-3 3-5 0,-2-1 0 0,-1 2-1 15,1 2 3-15,0-4-9 0,1 2 1 0,3 2 0 0,-1-2 1 16,-1 0-7-16,-1-4 2 0,1 3-1 0,0-6 1 15,-5-2-6-15,-1 1 1 0,0-6 1 16,0 0-1-16,0-5-3 0,-1 7 1 0,1-7-1 16,0 3 1-16,0-3-2 0,-4 4 0 0,4-4 0 0,-4 5 0 15,4-5-1-15,-4 0 1 0,4 0 0 0,-3-3 0 16,3 3 1-16,-6-6 0 0,1-2 0 0,-5-8 0 16,3-5 2-16,1-6 0 0,1 1 1 0,-3 2 0 15,3-1 5-15,1 1 0 0,2 2-1 0,0 1 1 0,-2 0 8 16,2 5 0-16,2 1-1 0,0-2 1 0,-1-1 1 15,-1-1 1-15,2 2 0 0,2 0 0 0,1-4 0 16,1 2 1-16,0-2-1 0,0-1 1 0,-1-3-5 0,1-2 1 16,0 1-1-16,-1 1 1 0,-1 5-3 15,0-1 1-15,2 0-1 0,-2 6 0 0,1 1-5 0,3 2 1 16,-2 3 0-16,-2 2-1 0,-2 7-2 0,7-3-1 16,-7 3 1-16,8-2 0 0,-8 2-2 0,7-4 0 15,-7 4-1-15,15 0 1 0,0 4-3 16,0 1 2-16,2 4-2 0,3 1 1 0,1 4-4 0,-1 2 1 0,-1 1 0 15,-3 0 1-15,-1 2-3 0,-2 2 2 16,-1 1-1-16,-3 1 0 0,0-2-1 0,-1-1-1 16,-1 1 1-16,1 0 0 0,1-5 0 0,2 1-1 0,0-5 1 15,-3 0-1-15,-1-3 0 0,1-1 0 0,-1-2 1 16,0 1-1-16,1 1 3 0,-1 4 0 0,3-3-1 16,1 0 2-16,2-1 1 0,0-1 0 0,-4-2 0 15,1 2 0-15,-3-5 1 0,-3 1 0 0,-4-3 1 16,7 4 0-16,-7-4 0 0,4 3 1 0,-4-3 0 0,7 6 0 15,-7-6-3-15,4 3 0 0,-4-3 0 0,8 2 0 16,-8-2-4-16,3 2 1 0,-3-2 0 0,6-2-1 16,-6 2-3-16,5-2 2 0</inkml:trace>
  <inkml:trace contextRef="#ctx0" brushRef="#br0" timeOffset="55996.9">23235 7691 1796 0,'2'0'0'16,"-2"0"0"-16,7 0 0 0,-7 0 28 0,13 0 0 0,-13 0 0 15,13-2 0-15,-13 2 18 0,17-4 0 0,-17 4 0 16,21-8 0-16,-21 8-22 0,13-9 0 0,-13 9-1 16,20-19 2-16,-20 19-16 0,32-29 0 0,-17 11 0 15,-2 3 0-15,-2-3-6 0,0-2 2 0,0-1-1 16,2 5 1-16,2 3-3 0,-2 0 0 0,0 1 0 16,-2 0 0-16,-3 4 0 0,-2 1 0 0</inkml:trace>
  <inkml:trace contextRef="#ctx0" brushRef="#br0" timeOffset="56219">23475 7786 1557 0,'0'0'0'0,"0"0"0"0,4-2 0 16,-4 2 24-16,7-5 0 0,-7 5 1 0,4 0 0 0,-4 0 20 15,2 0 1-15,-2 0 0 0,0 0 0 0,0 0-18 16,0 0 1-16,0 0-1 0,2-2 1 0,-2 2-18 16,11-9 1-16,-11 9-1 0,13-13 1 0,-13 13-5 15,24-25 0-15,-24 25-1 0,28-27 2 0,-28 27-7 0,28-31 0 16</inkml:trace>
  <inkml:trace contextRef="#ctx0" brushRef="#br0" timeOffset="57026.85">23919 7575 1356 0,'-2'-4'0'0,"2"4"0"0,5-5 0 16,-5 5 13-16,8-5-1 0,-8 5 0 0,2-9 2 15,-2 9 6-15,-4-15 1 0,4 15 1 0,-6-28-1 16,5 9 14-16,-1 0 1 0,0-2-2 0,-2 0 2 16,2 2-16-16,0 5 2 0,1-1-2 0,1 3 1 0,1 1 0 15,3 4-1-15,0-1 0 0,-2-4 1 0,0-2 2 16,-1 0 0-16,3 4 0 0,0-8 0 0,1 3 2 15,3-3 0-15,-1 5-1 0,-1-1 1 0,1 2 1 16,1-1 0-16,-1 1-1 0,1 2 1 0,-1 3-6 0,1-2 2 16,-1 6-1-16,1-6 0 15,-1 2-5-15,1 2 1 0,-1 2 0 0,0-1 0 0,-7 4-6 16,12-5 0-16,-12 5 0 0,11-3 1 0,-11 3-6 0,7 0 2 16,-7 0 0-16,10 0 0 0,-3 1-3 0,0 5 1 15,1 2 0-15,-1 1-1 0,1 3-1 0,-1-3 0 16,1 1 1-16,-1-1-1 0,-1-1-1 0,-1 1 2 15,-1 0-2-15,-2-1 2 0,0 1-1 0,0 0 2 0,0 1 0 16,-1-1-1-16,1-1-1 0,0-1 0 0,0 4-1 16,0-1 2-16,0-1-4 0,0 1 1 0,-1 0 0 15,1 2 1-15,0 2-2 0,0 2 0 0,-2-4 0 16,0 2 0-16,0 1-1 0,-2-2 1 0,0 0 0 16,0 1 1-16,1 0-2 0,-1 0 1 0,0 1-1 15,0 3 1-15,0 1-1 0,0 2 0 0,0-1 0 16,1-6 1-16,-1-2-1 0,0-5 1 0,2 0-1 15,-2-2 1-15,0 4-1 0,-2-4 1 0,1 2 0 16,-1 2 1-16,0-2-1 0,-1 3 0 0,-1-1 0 0,2-2 1 16,4-7-1-16,0 5 2 0,0-5-1 15,-3 3 0-15,3-3 1 0,0 4 1 0,0-4-1 0,0 3 0 16,0-3 1-16,0 5-1 0,0-5 1 0,0 4 0 0,0-4 1 16,0 2-1-16,0-2 1 0,1 1 0 0,-1-1 0 15,8-3-1-15,-8 3 1 0,15-4 0 0,-2-3 2 16,0 2 0-16,0 0-1 0,0-5 1 0,0 1 0 15,0 0 1-15,2 1 0 0,0-4-1 0,0 3 2 0,0-3 0 16,-2 3 0-16,0 1 1 0,-2 1 3 16,-2 1 0-16,1-2 1 0,-1 1-1 0,0 2 1 15,0-4-1-15,1 6 1 0,-3-3 0 0,1 5 0 16,-1-1 0-16,1 2 0 0,-3-4 0 0,-5 4-1 0,10 0-1 16,-10 0 0-16,3 0 2 0,-3 0-3 15,4 0 0-15,-4 0 0 0,4 0 1 0,-4 0-3 0,3 0 0 16,-3 0 0-16,4 0 1 0,-4 0-6 0,4 0 2 15</inkml:trace>
  <inkml:trace contextRef="#ctx0" brushRef="#br0" timeOffset="57561.69">24547 7113 2023 0,'0'0'0'0,"0"0"0"16,-2 1 0-16,2-1 38 0,-2 7 0 0,2-7 0 0,-4 11 2 15,4-11 3-15,-4 22 2 0,4-22-1 0,-3 28 1 16,3-28-23-16,-4 28 1 0,4-28-1 0,-4 29 1 16,4-29-18-16,-5 33 1 0,3-16-1 0,0-5 1 15,0 6-4-15,0-1 2 0,2 2-2 0,4 2 1 0,2-4 1 16,3 4-1-16,0 1 0 0,0 1 2 15,3-3-1-15,1 5 2 0,2-5 0 0,-2-2-1 0,-4 1 2 16,2-5 0-16,2 1-1 0,2-3 1 0,2 0 0 16,2-1 1-16,-1-1 0 0,1-6-1 0,-1-3 0 15,1-2 0-15,-2-3 0 0,0-6 0 0,-3-1 0 16,0-4 1-16,-1 1 0 0,-2-5 0 0,0-2-3 0,0-5 1 16,-2 2 0-16,1 3 0 0,-1 1-1 0,0-1 0 15,1-2 1-15,-1 2 0 0,-2 1-1 16,-1 1 1-16,0 3 0 0,-1-3 0 0,-1 0 1 0,0 3 0 15,-2-3-1-15,-2-3 1 0,-4-6 3 0,-2-1 2 16,-1-4-2-16,-1 5 1 0,1 6 0 0,-1 1 1 16,1 2 1-16,-2 2-1 0,-3-1 2 0,-1 1 0 15,0 3 1-15,0 0-1 0,0 2 2 0,0 0 0 0,0 3-1 16,0 1 1-16,-2-1-1 0,0 6 0 0,2-2 0 16,0 3 1-16,0 2-3 0,2 2 1 0,0 3-1 15,-2-2 1-15,-2-3-4 0,-2 5 1 0,2-1-1 16,4 1 1-16,4 2-3 0,1-2 1 0,0 4 0 15,-1-1 0-15,1 3-4 0,5-3-1 0,-3-2 1 16,-2 4 0-16,1 4-4 0,-1-2 0 0,2 0 0 16,4 0 1-16,0 6-2 0,0-3 0 0</inkml:trace>
  <inkml:trace contextRef="#ctx0" brushRef="#br0" timeOffset="58102.77">24070 8237 1934 0,'3'2'0'0,"-3"-2"0"0,2 4 0 0,-2-4 23 0,-5 0 0 0,5 0 0 16,-4 0 0-16,4 0 16 0,0 0 2 0,0 0-1 15,2-4 1-15,-2 4-18 0,7-2 1 0,-7 2-1 16,17-12 2-16,3 0-20 0,5-5-1 0,-1 1 1 16,0-1 0-16,0 1-2 0,2-1 2 0,1-4-1 0,-5 1 1 15,0-3 7-15,-1 1 2 0,1 1-2 0,2-2 2 16,2 4 5-16,1 0 0 0,-3 2 0 0,0-2 0 16,2 5 2-16,0 2 2 0,0-2-1 0,0 0 1 15,0 4-1-15,4-2 2 0,0 1-1 0,-4 1 1 16,-2 0-5-16,1 1 0 0,-1 4 0 0,-2-2 1 15,-1 2-3-15,-5 1 0 0,-1 3 0 16,0-3 1-16,0 1-5 0,-2-1 2 0,-2 2-1 0,-3-1 1 16,-8 3-3-16,11 0 0 0,-11 0 1 0,11 0-1 0,-11 0-5 15,11 0 1-15,-11 0 0 0,12 0-1 16,-12 0-3-16,7 3-1 0,-7-3 1 0,6 6-1 0,-6-6-3 16,3 7 0-16</inkml:trace>
  <inkml:trace contextRef="#ctx0" brushRef="#br0" timeOffset="58640.66">24686 8217 1847 0,'0'0'0'0,"0"0"0"0,0-4 0 0,0 4 23 0,0-8 2 0,0 8-2 15,0-11 2-15,0 11 11 0,0-2 1 0,0 2 0 0,0-5 0 16,0 5-1-16,0-1 1 0,0 1-1 16,0 0 1-16,0 0-20 0,0 0 0 0,0 0 0 0,-1 6 0 0,1-6-3 15,-4 21 1-15,4-21-1 0,-6 33 1 0,1-12-2 16,-3 5 1-16,3 2-1 0,-1-8 1 0,0 1-3 15,-1 0 1-15,1 0 0 0,1-2 1 0,-3-2-3 16,1 0 0-16,1-1 0 0,3-2 0 0,-3-2-3 16,2-2 1-16,2-3-1 0,2 0 0 0,0-7-2 0,-2 9 1 15,2-9-1-15,-1 8 1 0,1-8-3 16,0 7 2-16,0-7-1 0,7 9 1 0,1-6-2 16,-3-1 1-16,4 2 0 0,4-1 0 0,2-3 1 15,2 2-1-15,2-1 1 0,-2 1-1 0,-1-2 4 16,3-3 1-16,-2 1-1 0,-1-3 1 0,-1 1 2 0,-2 1 1 15,0-1 0-15,1 1 0 0,-1 1 0 0,0-1 2 16,0-4-2-16,0 0 2 0,-2 0-3 0,0 0 1 16,0 2 1-16,-1 1-1 0,1 3 0 0,0 1 1 15,-2-4-1-15,1 4 1 0,1-3-1 0,0 1-1 0,-2 0 0 16,1 1 1-16,-3 1-6 0,-1-4 1 0,-6 4-1 16,11-7 1-16,-11 7-3 0,9-5 0 0,-9 5-1 15,4-3 2-15,-4 3-4 0,4-6 1 16</inkml:trace>
  <inkml:trace contextRef="#ctx0" brushRef="#br0" timeOffset="59095.76">24856 8014 1721 0,'4'5'0'0,"-4"-5"0"0,5 4 0 0,-5-4 38 15,2 3 0-15,-2-3 0 0,0 7 1 0,0-7-1 16,-4 7 1-16,4-7-1 0,-3 14 1 0,3-14 1 16,-4 23-1-16,4-23 0 0,-4 17 2 0,4-17-20 0,2 26 1 15,-2-26 1-15,2 22-1 0,-2-22-4 0,0 18 0 16,0-18 0-16,0 12 1 0,0-12-1 0,0 12 0 15,0-12 0-15,6 21 1 0,-6-21-3 0,7 32 1 16,-3-14 0-16,-1-3-1 0,1 3 1 0,-2 2 0 16,0-2 0-16,0 1 0 0,0 2 0 0,-1-4-1 15,1 2 1-15,0 2 1 0,0 1-1 0,2 2 1 0,1-6-1 16,1 2 1-16,0-1-1 0,1 2 1 16,0-5 0-16,1 1-1 0,-1 0-1 0,1-1 1 0,-1 1-1 15,-1 2 1-15,1 4-1 0,1 1 1 0,-3 0 0 16,3-3 0-16,1 0-1 0,0-7-1 15,-1 1 1-15,-3-3 0 0,1 0-3 0,0-3 1 0,-3-4-1 16,1 2 1-16,0 2-1 0,0-4 1 0,-4-5-1 16,7 10 0-16,-7-10-1 0,7 9 0 0,-7-9-1 15,8 5 2-15,-8-5-7 0,4 4 2 0,-4-4 0 16,3 0 0-16,-3 0-5 0,4 0 2 0</inkml:trace>
  <inkml:trace contextRef="#ctx0" brushRef="#br0" timeOffset="59633.19">25232 8281 1871 0,'2'0'0'0,"-2"0"0"0,2-2 0 0,-2 2 19 15,0 0 2-15,0 0-2 0,0 0 1 0,0 0 9 16,0 0 0-16,0 0 0 0,0 9 2 0,0-9 0 15,0 24 2-15,2-7-1 0,2 4 1 0,-1 5-16 16,-1 5-1-16,0-2 1 0,2-3 1 0,0-1-4 0,-1-1 0 16,1 0 1-16,2-3-1 0,3 0 0 0,0-4-1 15,1 2 1-15,-1 2 0 0,0 1-1 0,0 1-1 16,1-1 0-16,1 1 1 0,0-1-3 0,0-1 0 16,1-2 0-16,1 2 0 0,1 0-1 0,3-1 1 0,0-2-1 15,0-3 1-15,0-6-2 0,-1-6 0 0,1-1 0 16,-2-2 1-16,-2-3-3 0,0 1 0 0,-2-7 0 15,0 1 1-15,2-6-4 0,4 0 1 0,-2-3 0 16,-2-2 0-16,0 1-3 0,0-3 1 0,-3 1-1 16,-1-1 1-16,0 0-1 0,-1 0 1 0,-5-3-1 15,-1 3 2-15,0-3 0 0,-2 2 0 0,0-3 1 16,0 1 0-16,0-7 2 0,0-2-1 0,-2 2 1 0,-1-2 1 16,-3 0 2-16,-3 0 1 0,-4-3-1 15,1 7 1-15,-4-4 3 0,-3 3 2 0,0-1-2 0,-1 9 2 16,1-6 4-16,2 2 0 0,1 5 0 0,-3 1 0 15,-1 7 4-15,-1-2-1 0,2 6 1 0,3 1 0 16,1 1 0-16,0 5 0 0,2-2 1 0,0 4-1 0,0 4-1 16,2 1-1-16,-1 2 0 0,-1 2 1 15,0 3-1-15,-2 2 1 0,2 1 0 0,2-3 0 16,4 2-7-16,-1 2 1 0,1-4-1 0,-1 0 1 0,3-2-5 16,-1 1 2-16,2-3-2 0,4-4 1 0,0-4-5 15,0 10 1-15,0-10-2 0,0 7 2 0,0-7-6 16,6 7 2-16</inkml:trace>
  <inkml:trace contextRef="#ctx0" brushRef="#br0" timeOffset="60251.82">26117 7459 1369 0,'2'3'0'0,"-2"-3"0"0,8 5 0 0,-8-5 58 0,5 4 0 0,-5-4 1 15,8 0 0-15,-8 0 34 0,7 0 0 16,-7 0 1-16,6 5-1 0,-6-5-30 0,3 0 0 15,-3 0 0-15,10-2 1 0,-10 2-23 0,20-3-1 0,-20 3 0 16,26-16 1-16,-26 16-16 0,34-22-1 0,-34 22 1 16,28-24 0-16,-28 24-7 0,20-13 0 0,-20 13 0 15,23-17-1-15,-23 17-1 0,22-15 0 0,-22 15 0 16,22-18-1-16,-22 18-2 0,19-7 0 0,-19 7-1 16,21-14 2-16,-21 14-8 0,26-27 0 0,-26 27 0 15,22-16 1-15,-22 16-7 0,19-8 0 0</inkml:trace>
  <inkml:trace contextRef="#ctx0" brushRef="#br0" timeOffset="60599.64">26371 7751 1709 0,'2'0'0'15,"-2"0"0"-15,3 0 0 0,-3 0 19 0,6 0 1 16,-6 0 0-16,6 0 0 0,-6 0 15 0,3 0 1 0,-3 0-1 16,6-3 1-16,-6 3-9 0,7-4 0 0,-7 4-1 15,17-1 1-15,-17 1-11 0,34-9 0 0,-14 5 0 16,1-1-1-16,-3-2 3 15,1 0 1-15,-2 0 0 0,-2 1 0 0,-2 0 5 0,-2 3 0 0,-2-6-1 16,2 2 2-16,0 2 4 0,1 2 1 16,-1-6 1-16,0 0-1 0,0-1-1 0,0-2 0 0,2 1 0 15,0-4 1-15,0 1-11 0,-3-2 0 0,1 1 0 16,-2 5 1-16,1 3-9 0,-3-2 0 16</inkml:trace>
  <inkml:trace contextRef="#ctx0" brushRef="#br0" timeOffset="72857.55">27178 7152 12 0,'1'0'0'0,"-1"0"0"16,8-3 0-16,-8 3 0 0,4-9 0 0,-4 9 0 16,3-12 0-16,-3 12 8 0,2-21 0 0,-2 21-1 15,-2-17 2-15,2 17 45 0,-3-12 1 0,3 12 0 16,-4-7 0-16,4 7 44 0,-4-3 1 0,4 3 0 16,-4-2 0-16,4 2-61 0,-5 0 0 0,5 0 0 15,-8 0 1-15,8 0 1 0,-7 5 1 0,7-5-1 16,-11 21 2-16,3-2 0 0,1-2-1 0,1 4 1 0,3 3 1 15,1-1-12-15,2 3 2 0,0 1-2 16,-2 1 2-16,2 0-1 0,2 5-1 0,0 1 1 0,-2 3-1 16,0 4-4-16,0-1 0 0,3 0 0 0,3-1 0 15,3-2-9-15,2 4 2 0,1-6-1 0,-1 1 0 16,0-8-2-16,0 1 1 0,2-6 0 0,2-1 0 0,2-3-3 16,0-3 1-16,1-6 0 0,-1-3-1 0,0-5-2 15,-2-4-1-15,3-3 1 0,5-4 0 0,3-3-7 16,2-8 1-16,1-1 0 0,1-7 0 0,0-1-3 15,0-1 2-15,-4-3-1 0,-2-3 0 0,-3 1-1 16,-3 3-1-16,-3-1 1 0,-2-4-1 0,-3 3 5 0,-3-1 0 16,-3 2 0-16,-2 2 0 0,-4-2 3 0,-2 0 0 15,-3 0 0-15,-3 1 1 0,-1-1 3 0,-2 0 2 16,0 3-1-16,-2-2 1 0,0 2 2 16,-2-3 1-16,-1 9-1 0,-5 0 0 0,-3 6 1 15,-3 1 1-15,-1 5-1 0,-2 3 1 0,0 6 0 0,1 3 0 16,1 2 1-16,2 5-1 0,4 1-2 0,1 1 0 0,-1 3 1 15,0 0 0-15,-2 0-5 0,0 6 0 0,0 1 0 16,1 0 1-16,1 0-5 0,0-2 1 0,3 4-1 16,3 3 2-16,3-3-6 0,2 3 3 0,4-3-1 15,1 3 0-15,3-3-7 0,1 1 2 0,4-1-1 16,2 1 1-16,3 3-5 0,3 1 1 0</inkml:trace>
  <inkml:trace contextRef="#ctx0" brushRef="#br0" timeOffset="73188">28033 7360 1494 0,'2'4'0'0,"-2"-4"0"0,9 8 0 0,-9-8 17 0,7 4 1 16,-7-4-1-16,8 8 1 0,-8-8 3 15,4 18 2-15,-4-18-1 0,0 31 0 0,0-10 14 16,0 1 1-16,0 2-1 0,1 0 1 0,3 1-13 16,0-1 0-16,0-2-1 0,-2 6 2 0,1-2-5 0,1 2 0 15,-2-2 0-15,0 1 2 0,0-2-1 0,-1-5 0 16,3 1 1-16,2 0 0 0,-1-5-2 0,1 1 0 15,0-5 1-15,-3 0-1 0,-1-2-4 0,0-3-1 0,-2-7 1 16,4 9 1-16,-4-9-5 0,7 12 1 16</inkml:trace>
  <inkml:trace contextRef="#ctx0" brushRef="#br0" timeOffset="73793.12">28500 7033 1482 0,'-1'3'0'0,"1"-3"0"0,-4 9 0 0,4-9 31 16,-6 16 1-16,6-16-1 0,-13 29 1 15,6-12 0-15,-1 4 2 0,-1 0-1 0,0-5 1 0,-1-4-19 16,1 0 0-16,2-2 1 0,3-3 0 16,4-7-13-16,0 5 2 0,0-5-1 0,0 4 1 0,0-4-4 15,0 0 1-15,0 0 0 0,7 0 1 0,1 0-2 16,1-4 0-16,4 3 0 0,2-3 1 0,4 1 2 16,1-6-1-16,1 4 0 0,-3 3 2 0,1 2 6 15,0 0 0-15,-3 2 0 0,-1 3 2 0,-4-2 8 0,-1 6 0 16,-1-4 1-16,0 2 0 0,1-2-2 0,-1 4 1 15,2 1-1-15,0 4 1 0,1-2-4 0,-1 2 0 16,-4-3 0-16,-1 1 1 0,-4 2-9 0,-2 1-1 16,0-1 1-16,0-4 2 0,-2 1-7 0,0-1 2 0,0-1-1 15,-2-1 1-15,2-1-4 0,1 0 0 16,-3 0 1-16,-2 2 0 0,-1 3-2 0,-1 0 1 0,1 0-1 16,-2-3 2-16,-1-2-1 0,1 1 0 0,0-4 0 15,-1 1 1-15,1 0 1 0,0 2 1 16,-1-3-1-16,-1 1 1 0,-2-3 1 0,-2-1 1 0,0 1 0 15,0 1 1-15,1-3 1 0,-1 0 0 0,0 0 0 0,2-3 1 16,2 1-1-16,-1 1 1 0,3-1-1 0,2 2 1 16,7 0 0-16,-6-5 1 0,6 5 0 15,-4-2 1-15,4 2-2 0,-3 0 0 0,3 0 0 0,0 0 1 16,0 0-1-16,0 0 0 0,0 0 0 0,0 0 1 16,0 0-2-16,5 7 1 0,-5-7 0 0,15 8 0 15,-2-4-5-15,2-1 2 0,2-1 0 0,0-2 0 16,-1-2-4-16,1-1 0 0,-2-6 1 0,0 1-1 15,0-3-3-15,-2-1 0 0,0 0 0 0,0-2 0 16,0 2-2-16,-2-5 0 0</inkml:trace>
  <inkml:trace contextRef="#ctx0" brushRef="#br0" timeOffset="74180.92">28465 7068 1431 0,'-11'1'0'0,"11"-1"0"0,-21 2 0 0,21-2 22 0,-15 0 0 15,15 0 1-15,-14-2-1 0,14 2-1 0,-17 0 1 0,17 0-1 16,-13-1 0-16,13 1 0 0,-6 0-1 0,6 0 0 16,-2-2 0-16,2 2-8 0,0 0 2 15,0 0-2-15,2-5 2 0,-2 5-3 0,13-7 0 0,-13 7 0 16,32-18 2-16,-6 6 1 0,6-3 1 0,-1 1 0 15,-3 4-1-15,-2-3 1 0,-3 1-1 0,-1 2 1 16,0-2 1-16,1 0 0 0,-1 5 2 0,1 2-1 16,-5-4 1-16,-3 0-2 0,-2-1 1 0,0 5 0 0,-2 0-1 15,-3 1 6-15,-3 1 0 0,3 1-1 16,1-2 2-16,2 4-6 0,-1-3 1 0,-3 3-1 0,-1-4 1 16,-6 4-4-16,5 0 1 0,-5 0-1 0,4-1 1 15,-4 1-5-15,4 0 0 0,-4 0 0 0,0 0 0 16,0 0-4-16,0 0 1 0,0 0-2 0,0 0 2 0,0 0-5 15,0 0 2-15,0 0-1 0,0 0 0 16,0 0-3-16,0 0 1 0</inkml:trace>
  <inkml:trace contextRef="#ctx0" brushRef="#br0" timeOffset="76648.57">29326 6810 791 0,'-4'0'0'0,"4"0"0"0,-11 3 0 0,11-3 52 16,-13 5 2-16,13-5-1 0,-15 4 1 0,15-4-24 15,-17 0 2-15,17 0-1 0,-11 0 0 0,11 0-11 0,-5 0 0 16,5 0-1-16,-6-4 1 0,6 4-11 0,0-5 1 16,0 5 0-16,-4 0 0 0,4 0 6 15,0 0 0-15,0 0-1 0,0 0 2 0,0 0 2 0,0 0 1 16,0 0 1-16,8 2-1 0,-8-2 0 0,16 16 0 15,-16-16 0-15,28 29 1 0,-9-8-3 0,1-1 1 16,-1 5-1-16,-2-1 1 0,-6-2-4 0,2-1 2 16,2 0 0-16,2 1 0 0,0-1-2 0,-3 0 0 15,0 0 0-15,-3 0 1 0,-4-4 4 0,-3 2 0 16,0 0 0-16,-1 0 1 0,1-3 6 0,0 1 0 0,-1-2 0 16,1 3 1-16,0-6-7 0,-2-4-1 0,0 1 0 15,-2-2 1-15,0 0-8 0,-2 0-1 0,2-7 0 16,0 12 1-16,0-12-8 0,-2 7 1 0,2-7-1 15,-2 5 1-15,2-5-4 0,0 2 1 0,0-2-1 16,0 3 0-16,0-3-1 0,0 4 1 0,0-4 1 16,0 0-1-16,0 0-1 0,0 0 0 0,0 0 0 0,-2-4 2 15,2 4-2-15,-4-3 1 0,4 3-1 0,-1-5 1 16,1 5 1-16,0-12 0 0,0 3-1 0,0 0 1 16,0-3 0-16,0-3 0 0,1 1 0 0,3-7 1 15,0 2-1-15,0 2 2 0,-1 1-1 0,1 2 1 16,0-3 0-16,0 1 2 0,-1 1-1 0,1 1 0 15,0 2 2-15,-1 0 1 0,3-4-1 0,0 2 1 16,-1 2 1-16,-1 3 0 0,0-1 0 0,-1 1 0 0,1-1 2 16,-2 0-1-16,2 4 0 0,-1-2 0 0,-1-4-1 15,0 3 2-15,0 0-1 0,0 2 0 0,0-1-1 16,0-1 1-16,0 1-1 0,-1 4 2 0,-1 4-3 16,8-12 0-16,-8 12 0 0,4-9 0 0,-4 9-3 0,3-7 2 15,-3 7 0-15,4-3 0 0,-4 3-2 0,0-2-1 16,0 2 1-16,0-3-1 0,0 3 0 0,0 0-1 15,0 0 1-15,0 0-1 0,0 0-1 0,0 0 0 16,0 0-1-16,0 7 2 0,2 1-2 0,2 6 1 16,-1 5-1-16,-1-2 2 0,-2 4-2 0,0 3 0 0,-2-8 0 15,0 1 1-15,2 1-2 0,2-6 1 0,0 2 0 16,0-4 1-16,0 2-2 0,0-3 0 0,0-1 0 16,0-2 0-16,-1 1-1 0,-1-2 0 0,0-5 0 15,0 10 1-15,0-10-1 0,0 9 0 0,0-9 0 16,0 5 0-16,0-5 0 0,2 3 0 0,-2-3 0 15,8 2 1-15,-8-2-1 0,3 0 1 0,-3 0-1 16,4-2 2-16,-4 2-2 0,4-3 1 0,-4 3 0 16,9-4 0-16,-1 3-1 0,-1-6 1 0,-1 2 0 15,-1-4 0-15,1 0-1 0,-1-1 0 0,1 1 0 16,1-3 1-16,3 4-1 0,-1-5 0 0,-3 1 0 16,-3-2 2-16,-1 2-2 0,-2-3 0 0,0 1 0 15,2 2 0-15,4 0 0 0,-1 1 0 0,-1 3 0 0,0 2 1 16,-4 6-1-16,4-12 1 0,-4 12-1 0,3-8 1 15,-3 8 0-15,8 0 0 0,-8 0 0 0,3-5 2 0,-3 5-1 16,4-4 1-16,-4 4-1 0,2 0 2 0,-2 0-2 16,0 0 0-16,0 0 0 0,2 2 1 0,-2-2-2 15,11 15 1-15,-5-3 0 0,-1 2 1 0,3 5-2 16,1 2 1-16,-2 0-1 0,-1-6 1 0,0 3 1 0,-3-6-1 16,1 0 0-16,0-3 0 0,0-4-1 15,-3-2 2-15,-1-3-2 0,8 9 1 0,-3-2-1 0,1-2 0 16,2-1 0-16,-3-1 2 0,-5-3-2 0,11 5 1 15,-11-5-1-15,11 4 1 0,-11-4-1 0,14-4 1 16,-7 4-1-16,0-3 1 0,3-1-1 0,1 3 0 16,-2-5 0-16,-1 3 0 0,-8 3 1 0,11-12 0 15,-11 12-1-15,7-9 1 0,-7 9 0 0,8-12 1 16,-8 12-1-16,3-12 1 0,-1 5 1 0,0 2-1 0,-2 5 0 16,4-12 2-16,-4 12-2 0,4-9 2 0,-4 9-1 15,0-3 1-15,0 3-1 0,0-4 1 0,0 4-1 16,0-2 1-16,0 2-1 0,0 0 1 0,0 0-1 15,-4 9 1-15,2 0-1 0,0 3 2 0,0 3-1 16,2 6 1-16,2 0-2 0,2 1 2 0,-2-6 0 16,0 0-1-16,1-3 1 0,-1-1 1 0,-2-12-2 15,4 13 2-15,-4-13-3 0,6 8 2 0,-6-8-1 0,7 7 0 16,-7-7-1-16,7 9 0 0,-7-9-1 16,12 5 2-16,-12-5-3 0,13 3 0 0,-2-3 1 0,0 0 0 15,0 0-2-15,0-5 0 0,1 2 0 16,-1-2 0-16,0-2-1 0,-2 0 2 0,-9 7-2 0,11-11 1 15,-5 4-1-15,-2 2 0 0,-1-3 0 0,1 1 1 16,-2 2-1-16,0-4 0 0,0 2 0 0,0 2 1 16,-2-6-1-16,0 3 0 0,-2-6 0 0,-2 2 1 15,0-6-1-15,-1 3 0 0,-1 3 0 0,-1 0 1 0,-1-2-1 16,1 2 1-16,1 3 0 0,-1 2 1 0,-1 0-1 16,1 2 1-16,7 5 0 0,-8-5 0 0,8 5 2 15,-7-7-1-15,7 7 1 0,-4-4-1 0,4 4 1 16,-3-1 1-16,3 1-1 0,-12 1 2 0,12-1 0 0,-11 11-1 15,2-1 1-15,1 2 1 0,3 4-3 0,1 1 2 16,2-1-2-16,2-4 2 0,4 2-3 0,0-2 2 16,1-4-1-16,1 3 1 0,1-6-2 0,1 0 0 15,-1 2 1-15,1-3-1 0,1-3-2 0,0 1 1 16,14 0 1-16,-1-4-1 0,4-1-1 0,0-1 0 0,2-4 0 16,-2-1 0-16,-2-3-1 0,-1 0 1 15,1-4-1-15,0 2 2 0,-1-5-2 0,-3 2 0 0,-1 0 0 16,-3 1 1-16,-1-5-1 0,-2 4 0 0,-1-4 0 15,-3 0 0-15,-2 1-1 0,-1-3 1 0,0 1-2 16,-1-3 2-16,1 5-1 0,-3-5 0 0,-1-2 0 16,-2 1 1-16,-2 2-1 0,-1-2 0 0,1 10 0 15,-2 0 1-15,0-1-1 0,1 0 0 0,-3-7-1 16,1-1 2-16,-1 3-1 0,-2-1 1 0,3 6-1 16,-1 0 1-16,1 1-1 0,-1 2 1 0,2 6-1 0,1 1 1 15,-1-2-1-15,0 2 1 0,4 7 0 0,-4-5 0 16,4 5-1-16,-3-5 1 0,3 5 0 0,-4-4 0 15,4 4 0-15,-7 0 0 0,-3 6 0 0,1 0 0 0,3 3 0 16,-1 3 0-16,-2 6 0 0,1-1 0 0,3 4-1 16,1-1 1-16,0 20 0 0,0-5 0 0,4-1-2 15,0 1 2-15,4 1 0 0,0-3 0 0,0 0-1 16,1 2 1-16,1 1 0 0,-1-3 0 0,5 0-1 16,-3 0 1-16,6 12 0 0,-2-9 0 0,-1-1-1 15,-3-2 1-15,1-13 0 0,-1-1 0 0,2 2-1 0,1 0 1 16,-3-2 0-16,-1 0 0 0,-1 2-1 15,-3-6 1-15,0 3 0 0,0-5 0 0,2 6-1 16,-1-6 1-16,-3-13 0 0,2 12 0 0,-2-12 0 0,0 10 0 16,0-10 0-16,0 7 0 0,0-7 0 0,0 7 0 15,0-7 0-15,0 7 0 0,0-7 0 0,0 7 0 16,0-7 0-16,0 3 0 0,0-3 0 0,0 4 0 16,0-4 0-16,0 5 0 0,0-5 0 0,0 2 0 0,0-2 0 15,-2 1 0-15,2-1 0 0,-3 0 0 0</inkml:trace>
  <inkml:trace contextRef="#ctx0" brushRef="#br0" timeOffset="77563.94">27083 8589 979 0,'1'0'0'0,"-1"0"0"0,2 0 0 15,-2 0 41-15,-2 5 0 0,2-5 1 0,4 7-1 0,-4-7 26 16,15 0 2-16,-15 0-1 0,22 0 1 0,-22 0-1 15,21 0 1-15,-21 0-1 0,37-5 1 0,-13-1-37 0,4 0 1 16,4-1-1-16,3-2 2 16,8 0-16-16,4-1 1 0,1 0 0 0,1-3 0 0,1 1-3 15,4 0 1-15,4-3-2 0,0 1 2 0,-1-3-4 0,1 1 0 16,7-3-1-16,2 0 2 0,4 0 3 0,4-2 0 16,3-3-1-16,0 1 1 0,1 1-1 0,4-1 0 15,-1-1-1-15,-3 0 2 0,-3-2-3 0,-1 2 0 16,-1-1 0-16,1-2 0 0,1 1 0 0,0 0-1 15,1 2 1-15,-3-1 0 0,1 1-4 0,-3 0 2 0,-3 0-1 16,-1 1 0-16,-5-1-2 0,-4 0 0 0,3 0 0 16,1 1 0-16,3-5-2 0,-1 2 0 15,-6 6 1-15,-1-1 0 0,-6 9-2 0,-1 0 1 0,-5 0-1 16,-3 3 1-16,-4-3 0 0,-2 0-1 0,-5 5 1 16,-4 0 1-16,-4 3-1 0,-1 1 1 0,-7-1-2 15,-3 3 2-15,-5-1 1 0,-6 0 0 0,-2 2 0 16,4 0 0-16,-4 0 2 0,1 0 1 0,-1 0-1 15,0 0 0-15,0 0 0 0,0 0 0 0,0 0 1 16,-11 0-1-16,-2 0-3 0,-5 0 1 0,-7 2-1 16,-3 1 1-16,-5 1-4 0,-4-1 2 0</inkml:trace>
  <inkml:trace contextRef="#ctx0" brushRef="#br0" timeOffset="78423.47">28605 8511 1569 0,'-4'-5'0'0,"4"5"0"0,-7-9 0 0,7 9 49 0,-12-2 0 0,12 2 0 0,-16 0 1 0,16 0-12 16,-28 7 0-16,9-2 0 0,-3 6 0 15,-8 3-18-15,-4 3-1 0,1 2 0 0,-3 2 1 0,3 3-18 16,3 5 1-16,0-3 0 0,0 2 0 0,3 0-3 16,2-2 0-16,3-2 0 0,1-2 0 15,3 3-1-15,-1-1 1 0,2-3 0 0,4-2 0 0,6-2-2 16,1-7 1-16,1 1-1 0,-1-6 1 0,6-5 0 0,-2 3 0 16,2-3 0-16,4 0 1 0,-4 0 0 0,4 0 0 15,-4 0 0-15,11-3 0 0,2-1 0 0,4 3 1 16,3-6-1-16,3 2 1 0,1-1 3 0,0 3 0 15,-2 0-1-15,1-1 2 0,-1 8 3 0,0-1 0 16,3-1 0-16,1 1-1 0,5 2-1 0,3 2 1 0,-4 2-2 16,-4 0 2-16,-4-1-2 0,-3 3 0 15,-2-3 0-15,-4-3 0 0,-6 2 0 0,-5-3-1 0,-2-4 1 16,4 10 0-16,-4-10 3 0,2 9 0 0,-2-9 0 16,0 12 1-16,0-5 0 0,0-2 1 0,-4 2 0 15,-2 2 0-15,-3 3 0 0,-4-4 0 0,-4 1 0 16,-1 0 2-16,-1-2 0 0,-2 1 0 0,1-1 1 15,-2-2 0-15,-1-1 1 0,1-2 0 0,-1 1 1 16,3-3-1-16,-1 4 2 0,3-4 0 0,-1 0 0 16,-1 0 0-16,-1-4-1 0,3 4 1 0,1-3-1 0,-2-1 1 15,1 2 0-15,-1-3 1 0,2 2-2 0,2-1 2 16,0 4-2-16,0-3 0 0,2 1 1 0,2 0 0 16,2 2-4-16,0 2 2 0,1 3-1 0,3-5 1 0,5 0-4 15,-6 0 1-15,6 0-1 0,-4 0 1 0,4 0-4 16,-2 0 0-16,2 0-1 0,4 0 1 0,-4 0-2 15,4 6-1-15,3-5 1 0,8-1 0 0,8-1-4 16,4-1 2-16</inkml:trace>
  <inkml:trace contextRef="#ctx0" brushRef="#br0" timeOffset="79513.67">28763 8800 1821 0,'-2'3'0'0,"2"-3"0"0,0 12 0 0,0-12 17 0,-3 23-1 0,3-23 1 16,-10 33 0-16,3-14 7 0,-2 2 0 0,1 3 0 16,4-3 1-16,2-1-10 0,1-2 2 15,-1-1 0-15,0 2 0 0,0-5-13 0,0 1 1 0,2-1-1 16,2-7 2-16,-2-7-4 0,7 9 2 0,-7-9-2 15,4 3 1-15,-4-3-1 0,10-5 2 0,-1 2-1 0,2-6 1 16,2-3 0-16,4-4 0 0,-2-1 1 0,-2 0-1 16,-2-2 5-16,0 1 0 0,-3-2 0 15,-1 1 0-15,-1 5 4 0,-3-2-1 0,1 2 0 0,-2 2 1 16,-2 0 0-16,-2 0 1 0,0 3-1 0,-2 1 1 16,1-3-1-16,-3 1 1 0,-1 0-1 0,1-1 2 15,-1 4-2-15,-1-1 1 0,3 1-1 0,1 1 2 16,4 6-2-16,-4-5 1 0,4 5-1 0,-5-3 0 0,5 3 3 15,-8 0 1-15,8 0 0 0,-7 2 0 0,7-2 3 16,-10 3 0-16,10-3 0 0,-11 10 2 16,6-1-3-16,-1 3 1 0,2 2 0 0,4 2 0 0,0-6-4 15,-2 2 1-15,2 0-1 0,2-1 0 0,2-3-2 16,0-4-1-16,-4-4 1 0,15 8 0 0,-4-2-6 16,0-6 1-16,4 0-1 0,4 0 1 0,1-7-5 0,6 0 2 15,0 0-1-15,-2-7 0 0,-1 0-3 0,-1 0 2 16,-1-3-1-16,-3 1 1 0,-1-4-4 0,-2 2 0 0,-2-1 0 15,0 2 0-15,-2-4-3 0,-1 2 1 16,-3 0 0-16,-1 0 0 0,-1 2-2 0,1-1 1 0,-1 3-1 16,-1-4 1-16,0 5-1 0,-2-2 0 15,-2 4 1-15,-2-2 0 0,-2 2 0 0,0-3 1 0,1 3 0 16,1 3 0-16,0 4-1 0,0-4 2 0,0 2 0 16,0 2 0-16,2 5 0 0,-3-3 1 15,3 3-1-15,-4-4 1 0,4 4 0 0,0 0 0 0,0 0 0 16,-4 4 0-16,4-4 0 0,-4 12 1 0,3-4-1 15,-3 6 1-15,0 10 1 0,-2 4 0 0,3 0 1 16,1-2-1-16,2 0 1 0,0 1 2 0,0-2-2 16,0 1 2-16,2-2-1 0,3 0 1 0,3-3-1 0,-1-4 1 15,1-5-2-15,-1 0 1 0,1 0 0 0,-1-6 0 16,-7-6 0-16,13 7-1 0,-4-7 0 0,3 1 1 16,1-1-2-16,2-1 0 0,-1-3 0 0,0-1 1 0,0-2-3 15,1 0 1-15,-2-2 0 0,0-1 0 16,0 0-1-16,-1-2 0 0,-3 1 0 0,-2 3 0 15,-3 1 0-15,-2 1 0 0,-2 6 0 0,4-12 0 0,-2 5-1 16,-2 2 1-16,0 5 0 0,0-10 0 0,0 10-1 16,-4-2 1-16,4 2 0 0,-4-3 0 0,4 3-1 15,0 0 1-15,0 0 0 0,-4 3 0 16,3 2-1-16,-1 4 1 0,0 5 0 0,-2 3 0 0,2 6 0 0,0 1 0 16,-1-2 0-16,1-4 0 0,4-5 0 15,-1-2 0-15,1-4 0 0,2-2 1 0,-4-5-1 16,11 5 0-16,-11-5 0 0,13 2 1 0,-2-4-1 15,1 2 1-15,1-7-1 0,2 2 1 0,5-4-1 0,2-3 0 16,-1 0 0-16,-2-2 0 0,-3-1-1 0,-3-1 1 16,0-1-1-16,-1 1 1 0,-3 2-1 0,-2 2 0 15,1-3-1-15,-3 1 1 0,-1 3-2 0,-2 3 1 16,-2-1 0-16,-2-5-1 0,0 0 1 0,0 1 0 0,2 1 0 16,-1 3 0-16,-1-2 0 0,0 3 1 0,0 3-1 15,0-2 1-15,2 7 0 0,0-5-1 0,0 5 1 16,-2-4 1-16,2 4 0 0,-2-2 0 0,2 2 0 15,0 6 0-15,0-6 0 0,-3 12 1 0,1 0-1 16,-2 9 2-16,0 3 0 0,-1 9 0 0,1-4 0 0,2-5 1 16,4-1 1-16,2-4 1 0,1-2-1 0,1-5 2 15,1 0-1-15,1-3 1 0,-3-2-1 0,1-2 1 16,1 0-1-16,1 2-1 0,-1-5 1 0,1 0 0 0,1-1-4 16,2-1 1-16,1-1 1 0,-3-3-1 15,2-1-2-15,0-2 0 0</inkml:trace>
  <inkml:trace contextRef="#ctx0" brushRef="#br0" timeOffset="81213.35">30017 8520 1733 0,'0'0'0'0,"0"0"0"0,0 0 0 0,0 0 29 0,0 0 2 15,0 0-1-15,0-4 0 0,0 4 14 0,0-2 0 16,0 2 0-16,0-7-1 0,0 7-17 0,-2-5 1 16,2 5 0-16,-3-12 0 0,3 12-17 0,-4-14 0 15,4 14 0-15,-6-14 0 0,6 14-3 0,-3-13 0 16,3 13 0-16,-8-13-1 0,8 13 1 0,-7-8 1 0,7 8-1 16,-8-9 1-16,8 9 2 0,-7-3 0 15,7 3 0-15,-8 0 0 0,8 0 5 0,-9 0 0 0,9 0 1 16,-13 3 0-16,13-3 2 0,-21 14 1 0,21-14 0 15,-22 21 0-15,22-21 1 0,-17 27 1 0,17-27 0 16,-16 28 0-16,16-28-4 0,-6 35 0 0,4-20-1 16,0 3 1-16,2-1-1 0,2 2 0 0,2-2-1 15,0-1 1-15,-1-2-4 0,1-2 2 0,3 0-1 0,1-3 1 16,-1-1-4-16,1-1 0 0,5-2 0 0,0 2 1 16,0-5-5-16,0 0 0 0,0-1-1 0,0-1 1 15,2-1-5-15,0-3 1 0,-2 1-1 0,-2-1 2 16,-2-1-3-16,1-2 1 0,-1-1-1 0,0-1 1 0,3 0-1 15,-1-3 0-15,-2-3 0 0,-2 2 1 0,-1 3-1 16,-2 0 0-16,0-1 0 0,-3 3 0 0,1 1 0 16,0 2 0-16,-2 5 0 0,2-13 0 0,-2 13 0 15,-2-8 0-15,2 8 0 0,0-7 0 0,0 7 0 16,-4-12 1-16,4 12-1 0,-3-4 1 0,3 4 0 0,-4 0 1 16,4 0 1-16,-4 4-1 0,4-4 1 15,-5 12 2-15,1 0-1 0,-2 4 1 0,1 10 4 16,-3-1 0-16,3 0 0 0,1-5 0 0,4-4 1 0,0-4 1 15,2-3 0-15,2-4 0 0,-4-5 1 0,5 7-1 16,-5-7 0-16,9 0 0 0,-1 0-3 0,-1-4 1 16,3 3-1-16,3-3 1 0,5 1-3 0,3-2 0 0,-1-2 0 15,-3-2 1-15,-2 0-2 0,-2-3 1 16,0 0 0-16,0-2-1 0,0 2 0 0,0 2 0 0,0 1 0 16,0 1 0-16,0-1-1 0,0 0 0 0,-1 2 0 15,-5 4 0-15,-7 3-1 0,9-5 2 16,-9 5-2-16,4-6 2 0,-4 6-2 0,2 0 2 0,-2 0-2 15,0-3 1-15,0 3 0 0,0 0-1 16,0 0 1-16,0 0-1 0,0 0 0 0,0 0 1 0,0 0-1 16,-6 17 0-16,1 4 1 0,-5 7 0 0,3-2 1 15,3-2-1-15,4-7 1 0,0 2-1 0,2-5 1 16,0-2-1-16,2-5 0 0,1-3 0 0,3 1-1 16,-1-3 2-16,1 1-2 0,-1 0 2 0,2 1-2 0,4-4 2 15,2-4-3-15,0-1 0 0,2 2 0 0,0-8 2 16,0 1-3-16,-1 0 0 0,-1-1 0 0,0-4 0 15,-2 3-1-15,0-1 0 0,0 1 0 0,-2 0 1 16,-1 2-1-16,-3 1 0 0,-1 2 0 0,-2-1 0 0,-1-1 0 16,-1-1 0-16,0 1 0 0,-2-1 0 0,-2 3 0 15,0-2 0-15,-1-3 0 0,-1 3 0 0,-2-3 0 16,-1 3 0-16,-1-1 0 0,1 3 0 0,-1 4 0 16,1 3 0-16,0 0 0 0,-1 0 0 0,-1 0 0 15,-1 0 1-15,-1 5-1 0,0 2 2 0,-2 1-1 16,-2 3 1-16,4-1-1 0,3-5 1 0,8-5 1 15,-3 9 0-15,3-9 0 0,0 7 1 0,0-7-1 16,0 2 0-16,0-2 1 0,7 3 0 0,1-3 0 16,-1-2-1-16,4 1 0 0,4-1 1 0,6-5-2 0,5 2 1 15,-2-4 0-15,-5 6 0 0,-3-1-1 0,-1 4 0 16,-2 0 1-16,-3 0-1 0,-10 0-1 0,9 4 0 0,-5 1 0 16,-1 5 0-16,3 1-1 0,3 4 2 0,1 3-1 15,-3 1 0-15,-1 1-1 0,-1 5 1 16,-1-3-1-16,-2-3 1 0,-2-2-1 0,-4-1 0 0,0 0 0 15,1-3 1-15,1 0-1 0,0-5 0 0,2-3 0 16,0 2 0-16,0-7 0 0,-4 4 0 0,4-4 0 16,-2 3 0-16,2-3 0 0,0 5 0 0,0-5 0 15,0 0 0-15,0 0-1 0,0 0 1 0,0 0 0 0,10-6 0 16,-1 0-1-16,2-6 1 0,0 0 0 0,1-5 0 16,-1-2 0-16,0 0 0 0,-2 0 0 0,1 1 0 15,-3-2 0-15,-1-5 0 0,-6 25 0 0,3-12 0 16,1 5 0-16,0 0 0 0,-4 7 0 0,4-10 0 15,-4 10 0-15,3-9 0 0,-3 9 0 16,2-3 1-16,-2 3 0 0,0-4 0 0,0 4 0 0,0 0 1 16,0 0-1-16,0 0 1 0,0 0 0 0,8 6 0 0,-3 1 2 15,1 3-1-15,1 7 0 0,3-1 1 0,-1 1-1 16,2-5 2-16,-4 0-2 0,1-3 2 0,-1 0-2 16,1-1 1-16,1 3 1 0,0-1-1 0,3 1-1 0,-1-3 0 15,2 3 0-15,2-1 1 0,0-5-2 0,0 0 0 16,-6-1 0-16,0-1 1 0,1 1-2 0,-3-4 0 15,0 0 0-15,1 0 1 0,-1 0-2 0,1 0 1 16,3-4-1-16,-2-3 2 0,1 0-2 0,-3-3 0 16,2-4 0-16,-1 2 0 0,-1-5-4 0,-1 1 1 15,-1-1-1-15,-1-2 2 0,-2 2-9 0,0-4 1 0</inkml:trace>
  <inkml:trace contextRef="#ctx0" brushRef="#br0" timeOffset="81432.39">31044 7980 1356 0,'-2'-11'0'0,"2"11"0"0,2-22 0 0,-2 22 15 0,11-11 1 0,-11 11-1 16,6-7 1-16,-6 7-3 0,0-5 2 0,0 5-2 16,0 2 2-16,0-2-4 0,-4 7 2 0,4-7-1 15,-6 26 0-15,1 2 2 0,-3 4-1 0,1 1 1 16,1-3-1-16,2-1 15 0,3 1 1 0,-3 1 1 16,-4-7-1-16,1 5 9 0,0-4 0 0,-1 1 0 0,2-6 2 15,3-1-2-15,3-1 1 0,0-6 0 0,-2-2 0 16,2-10-7-16,4 11-1 0,-4-11 1 0,3 1 0 0,-3-1-8 15,2 4-1-15,-2-4 1 0,0-2 0 0,0 2-5 16,-2-3 0-16</inkml:trace>
  <inkml:trace contextRef="#ctx0" brushRef="#br0" timeOffset="81587.42">30544 7846 1632 0,'-11'7'0'0,"11"-7"0"0,-18 21 0 0,18-21 35 15,-2 12 0-15,2-12 0 0,-10 26-1 0,-1-9 30 16,-4 4 0-16,2 2 0 0,2-1 0 0,4-1-23 0,-1 0-1 16,5-2 0-16,3 2 1 0,1-4-23 0,5-2 1 15,5-1 0-15,2-3 0 0,2-4-7 0,2-6 1 16</inkml:trace>
  <inkml:trace contextRef="#ctx0" brushRef="#br0" timeOffset="82246.12">31763 8165 1796 0,'-2'3'0'0,"2"-3"0"0,2 7 0 16,-2-7 38-16,6 12 2 0,-6-12-2 0,0 14 1 0,0-14 4 15,0 21-1-15,0-21 1 0,-4 24 1 0,4-24 7 16,-4 30 1-16,2-15 0 0,-1 6 0 0,-1 3-23 16,0 2 1-16,-1 0-1 0,-3 2 1 0,3-4-7 15,-3-2-1-15,2 1 0 0,1-1 2 0,1-1-2 16,2 0 2-16,0 0-2 0,-1-2 2 0,1-4-5 15,0-1 0-15,-2-2 0 0,1-3 0 0,3-9-4 16,-2 9 1-16,2-9-1 0,-2 3 1 0,2-3-4 0,-4-2 2 16,4 2-1-16,2-7 1 0,2-5-6 0,-1-2 0 15,1-5-1-15,2-1 1 0,5-10-6 0,2-1 2 0,2 0-2 16,0 2 1-16,0 1-4 0,0-2 0 0,-1 1 0 16,-1-2 1-16,1-2-18 0,-1-2 0 0,-2-1 0 15,-2-2 1-15,-3 2-13 0,-1-4 1 0,-1 0 0 16,0 4 0-16,-2-1 3 0,-1-1 0 0,1 5 0 15,-2 6 0-15,-2 6 8 0,1 5 0 16,-1 6 0-16,0 3 0 0,2 7 8 0,-4 0 1 0,4 0 0 16,-5 9 0-16,-1 1 5 0,-2 2 1 0,-1 9-1 15,-2 5 1-15,-2 7 3 0,-2 1 0 0,2 3 0 16,2-1 0-16,1-1 1 0,1-1 1 0,4 1 0 16,1-2 1-16,6 3 5 0,1 2 1 0,1-1 0 15,-2-5 0-15,2-2 5 0,1-4 1 0,3 1-1 0,1-6 2 16,2-2 1-16,0-1 1 0,-3-5-1 0,-1 3 1 15,-1-4-4-15,-4-3 2 0,2-1-2 0,-1-1 2 0,-3-7 0 16,4 6 0-16,-4-6-1 0,4 3 2 16,-4-3-8-16,3 3 1 0,-3-3 0 0,4 0 0 0,-4 0-6 15,4 0-1-15,-4 0 1 0,4-1 0 0,-4 1-5 16,3-2 1-16,-3 2 0 0,2-5 0 16,-2 5-14-16,-2-4 1 0</inkml:trace>
  <inkml:trace contextRef="#ctx0" brushRef="#br0" timeOffset="82457.33">31560 8568 1595 0,'-2'0'0'0,"2"0"0"0,-4 2 0 0,4-2 14 0,-3 0 0 16,3 0 0-16,0 0 0 0,0 0 12 0,0 0 0 16,0 0 0-16,0 0 0 0,0 0 13 0,0 0 1 0,0 0 1 15,0 0-1-15,0 0-12 0,0 0 1 0,0 0-1 16,11-2 2-16,-11 2-4 0,26-9 1 0,-7 6 0 15,3-2 0-15,4 1-5 0,2-3 0 0,-2 2 0 16,-2 0 1-16,-1 1-5 0,-3 1 1 0,-1-2-1 16,-1 1 1-16,-1-3-3 0,0 2 1 0,-2 0-2 15,0-2 2-15,0 2-6 0,-2 1 1 0</inkml:trace>
  <inkml:trace contextRef="#ctx0" brushRef="#br0" timeOffset="83057.89">32089 8291 1695 0,'2'-3'0'0,"-2"3"0"0,4-7 0 0,-4 7 35 15,3-5 0-15,-3 5-1 0,8-7 2 0,-8 7 29 0,9-11 2 16,-9 11-2-16,21-15 1 0,-21 15-35 0,30-21 2 16,-30 21-2-16,31-16 2 0,-31 16-22 0,26-5 0 15,-26 5 1-15,26-5 0 0,-26 5-6 0,26-2-1 16,-26 2 1-16,27 7 1 0,-27-7-1 0,26 5 2 16,-26-5-1-16,24 9 1 0,-24-9 5 0,20 14 1 15,-20-14-1-15,13 10 1 0,-13-10 4 0,8 11 1 0,-8-11 0 16,4 17 0-16,-4-17 0 0,3 15 1 15,-3-15-1-15,-2 21 1 0,2-21-1 0,-7 26 2 16,7-26-2-16,-17 33 1 0,17-33 3 0,-28 33 2 16,11-17 0-16,-1 1-1 0,-5-3-2 0,-1 0-1 0,0 3 0 15,0 0 2-15,-2 4-6 0,0 0 1 0,1-1-1 16,3-1 0-16,2-1-4 0,3-1 0 0,2 0 0 16,0 2 0-16,2-5-3 0,0 0 0 0,4 0 0 15,5-5 0-15,2-1-1 0,4-1 0 0,-2-7 0 16,4 5 2-16,-4-5-5 0,3 7 1 0,-3-7 0 0,15 9-1 15,-2-7 0-15,2 1 1 0,6 1-2 0,1-4 2 16,4 0-4-16,2 0 1 0,0-6-1 0,-4 5 1 16,-1 1-3-16,-1-2 1 0,-2 2 0 0,1 0 0 0,-1 0-2 15,-1 2 2-15,0-1-1 0,-3 1 0 0,-1 2 0 16,-3-4 0-16,-5 3 0 0,-1-3 0 0,-6 0 0 16,9 0 1-16,-9 0-1 0,4 0 1 0,-4 0-1 15,3 0 1-15,-3 0-1 0,4 0 2 0,-4 0-1 0,4 0 0 16,-4 0 0-16,0 0 1 0,0 0-1 0,0 0 0 15,0 0 0-15,0 0 2 0,0 0-2 16,-2 0 0-16,2 0 0 0,-4-7 1 0,4 7-2 16,-5-9 1-16</inkml:trace>
  <inkml:trace contextRef="#ctx0" brushRef="#br0" timeOffset="111949.27">24604 13204 564 0,'0'0'0'0,"0"0"0"15,0 0 0-15,0 0 6 0,0 0 0 0,0 0 1 16,0 0 0-16,0 0 14 0,0 0 0 0,0 0 1 16,0 5-1-16,0-5 26 0,0 6 0 0,0-6 0 15,0 3 2-15,0-3-18 0,-3 3 1 0,3-3-1 16,-2 4 0-16,2-4-14 0,0 2 1 0,0-2-1 15,-4 0 1-15,4 0-5 0,-4 0 2 0,4 0 0 16,-2 0-1-16,2 0-1 0,0 0 0 0,0 0-1 16,0 0 2-16,0 0-3 0,0 0 0 0,0 0 0 15,-3 0 1-15,3 0-2 0,-4 0 1 0,4 0-1 0,-2 0 1 16,2 0-1-16,0-2 1 0,0 2-1 0,-2 0 0 16,2 0-1-16,0-4 1 0,0 4-1 0,-3-3 1 15,3 3-1-15,1-7 0 0,-1 7 0 0,4-9 1 0,-4 9-1 16,4-13 0-16,-4 13 0 0,4-16 1 0,-4 16-2 15,7-16 0-15,-7 16 0 0,6-8 1 0,-6 8-5 16,2-11 2-16,-2 11-1 0,0-1 1 0,0 1-3 16,0-4 1-16,0 4-1 0,0-3 0 0,0 3-2 0,0-2 2 15,0 2-1-15,0-5 0 0,0 5-1 16,0-4 2-16,0 4-1 0,0-3 0 0,0 3-1 0,0-4 1 16,0 4 0-16,0-3 0 0,0 3-1 0,0-2 1 15,0 2 0-15,0-5 1 0,0 5 0 0,0-3 1 16,0 3 1-16,0-4-1 0,0 4 2 0,0-3 1 15,0 3 0-15,0-6-1 0,0 6 1 0,3-3 1 16,-3 3 0-16,4-5 0 0,-4 5-2 0,0-4 2 16,0 4-1-16,0-3 1 0,0 3-3 0,0-4 1 0,0 4 0 15,0-1-1-15,0 1 0 0,0 0 0 0,0 0 1 16,0 0-1-16,0 0 0 0,0 0 1 0,0 0-2 16,2 8 2-16,-2-8-3 0,13 25 2 0,-6-6-2 15,-1 3 1-15,1 1 1 0,1-1-1 0,-1 2 1 16,1 2 0-16,-1-5 0 0,1 3-1 0,-1 1 1 15,1-1 1-15,1 2 0 0,2 3 2 0,0 4 0 16,0-5 0-16,1 1 2 0,-1 1 0 0,0-3 0 0,0-4 1 16,2-4-5-16,2-2 0 0,2-3-1 0,-2 0 1 15,-2 0-4-15,0-2 1 0,0-2 0 0,0-3 0 16,0-2-2-16,0 0 0 0,0-3 0 0,-2-4 2 16,-1-1-2-16,-1-1 0 0,2-6 0 0,0 0 0 15,-1-2-1-15,1-2 1 0,-2-2-1 0,0-3 1 16,-1-2 1-16,-3-1-1 0,-1-4 0 0,-2 0 1 15,0-2-1-15,-2 1 1 0,-4-1 1 0,-1-2-1 16,-3-1 0-16,-1 0 1 0,-2 2 1 0,-2 1-1 0,-4 4 1 16,-2-2-1-16,1 2 0 0,-1-4 2 0,0 2-1 15,2 0 1-15,1 4-1 0,-1 1 1 0,-2 3 9 16,-1 1 1-16,-1 0 0 0,1 3 0 0,-1 4 4 0,1 3 0 16,-1 2 0-16,1 1 1 0,-1-1 0 0,1 3 0 15,1 2 0-15,2 0 0 0,4 2-6 0,0 0-1 16,2 1 1-16,2 1 0 0,9-4-7 0,-9 8 1 15,7 1-1-15,0-2 0 0,0 3-3 0,0 1 0 0,0 2 1 16,2 5-1-16,2 4-3 0,2 4 2 0,1-2-1 16,3-3 0-16,3-4-2 0,2-1 1 0</inkml:trace>
  <inkml:trace contextRef="#ctx0" brushRef="#br0" timeOffset="112326.59">25193 13249 1344 0,'0'0'0'0,"0"0"0"0,0 2 0 0,0-2 12 16,0 7 1-16,0-7-1 0,6 14 0 0,-6-14 2 0,5 27 0 16,-3-9 1-16,0 1-1 0,0 1 21 0,0 1 1 15,0 0-1-15,0 0 1 0,1 0-7 0,1-2 1 16,0 1 1-16,-1 5-1 0,1-5-2 0,0 1 0 15,0 2 0-15,-1-1 0 0,1-1-2 0,0 0 1 16,0-1 0-16,1-1 0 0,4-1-14 0,1-1 1 16,-1-1-1-16,-1-3 1 0,-1 0-8 0,-1-3 1 15</inkml:trace>
  <inkml:trace contextRef="#ctx0" brushRef="#br0" timeOffset="113061.25">25536 13256 1394 0,'-2'0'0'0,"2"0"0"0,0 0 0 0,0 0 19 0,0-5 1 15,0 5-1-15,-2-7 1 0,2 7 27 0,-3-14 1 16,3 14 0-16,-8-26 1 0,4 9-21 0,-1-2 1 15,-1 0-1-15,2 1 1 0,3 5-16 0,1-1-1 16,0 2 0-16,0 0 1 0,1-1-8 0,5 3 2 16,0 0 0-16,-3-1-1 0,-1-1-1 0,0-2 0 15,2 4 1-15,1 1 0 0,3 2-1 0,-3 2 2 0,-5 5-1 16,12-10 0-16,-12 10 1 0,9-11 0 16,-9 11 0-16,7-5 0 0,-7 5 2 0,8-5 0 15,-8 5 0-15,13-2 0 0,-6 2 0 0,1 0 0 0,-1 0 0 16,3 2 1-16,1 2-6 0,0-3-1 0,0 3 0 15,-2 3 2-15,3 1-3 0,-3 3 2 0,0-1-2 16,1 0 1-16,-1 3-1 0,0 0 1 0,-1 1-1 16,-5-2 1-16,1 2 1 0,-2 0 0 15,2 0 0-15,-1 1 0 0,1 3-2 0,2 1 0 0,-1-4 1 16,-1 3-1-16,-2-1-1 0,-2 2 0 0,-2 0 0 16,0-3 0-16,0 1-1 0,0 2 2 0,1-3-2 0,-3 1 1 15,0 0-1-15,0 0 0 0,1 2 0 0,-3-3 0 16,1 1-1-16,-3 1 1 0,1-1-2 0,-1 0 2 0,-1-1-2 15,0-1 0-15,-1-1 0 0,1-2-1 0,0-1-1 16,3-3 0-16,0-2-1 0,1-1 1 0,5-5-1 16,-11 10 1-16,11-10-1 0,-6 9 1 0,6-9-1 15,-4 3 1-15,4-3-1 0,-3 4 1 0,3-4 0 16,0 2 1-16,0-2 0 0,0 0 0 0,0 0 1 16,0 0 0-16,0 0 0 0,1 0 0 0,-1 0 1 0,8 0 0 15,-8 0 0-15,9-4 0 0,2 2 0 0,1-1 1 16,2-1 0-16,1-1 0 0,-2 0 0 0,0-2 0 15,-1 4 0-15,-3-3 0 0,-2 0 0 0,-1 0 0 16,-6 6 0-16,13-12 0 0,-4 5-1 0,1 0 1 16</inkml:trace>
  <inkml:trace contextRef="#ctx0" brushRef="#br0" timeOffset="113713.01">25968 13090 1281 0,'-2'5'0'0,"2"-5"0"0,2 9 0 0,-2-9 16 0,6 5 1 0,-6-5-2 0,-2 7 2 16,2-7 0-16,-4 7 0 0,4-7 0 0,0 7-1 16,0-7 2-16,0 5 1 0,0-5-1 0,0 3 2 0,0-3-9 15,0-1 0-15,0 1 0 0,10-6 2 0,-10 6-4 16,22-12-1-16,-22 12 1 0,28-15 2 0,-28 15-1 16,26-23 0-16,-26 23 0 0,26-22 1 0,-26 22 6 15,30-11 0-15,-30 11 0 0,28-7-1 0,-28 7 3 16,26-5 1-16,-26 5-1 0,26-1 1 0,-26 1-1 0,24 10 1 15,-24-10-1-15,23 14 1 0,-23-14-3 0,22 15 1 16,-22-15 0-16,19 18 0 0,-19-18 1 0,13 26 0 16,-13-26 0-16,9 27 2 0,-9-27-9 0,4 33 1 0,-4-15 0 15,-2-3 0-15,-2 2-5 0,0-1 0 16,1 0 0-16,-1-3 0 0,2 0-4 0,0-1 1 0,-2 0-1 16,1 2 2-16,-1-1-4 0,-2 1 1 0,1 0 0 15,1 0 0-15,2 0-2 0,0-2 1 0,-1 0 0 16,-1-5 1-16,2 0-3 0,0-4 1 15,2-3-1-15,-7 7 1 0,7-7-1 0,-8 4 0 0,8-4 0 16,-3 5 0-16,3-5 0 0,-6 0 0 0,6 0 0 16,-6-5 0-16,6 5 0 0,-13-9 0 0,6 4 0 15,1-2 0-15,-1 0 0 0,-1-2 0 0,3 1 0 16,1 1 1-16,4 7 1 0,-4-5 1 0,4 5-1 16,-7-4 0-16,7 4 5 0,-2-3 0 0,2 3-1 0,-4 0 1 15,4 0 3-15,0 0 1 0,0 0-1 0,0 0 2 16,0 0 0-16,0 0 0 0,0 0 1 0,2 0 0 0,-2 0-7 15,13 0-1-15,-5 0 1 0,-1 0 0 16,2 0-5-16,3-2 0 0,1-2 0 0,-2 1 0 0,-2-2-1 16,0-4 0-16,3-1 0 0,-1-2 0 0,0-2-1 15,2-2 0-15,2-1 0 0,-2 0 0 0,-4-2-4 16,1 1 2-16</inkml:trace>
  <inkml:trace contextRef="#ctx0" brushRef="#br0" timeOffset="113978.36">25978 12827 1381 0,'-2'0'0'0,"2"0"0"0,0 0 0 0,0 0 10 0,7 0 1 0,-7 0-1 0,4 0 2 0,-4 0-6 0,0 0 2 0,0 0-1 15,0-4 1-15,0 4 3 0,0 0 0 0,0 0 0 16,2-1 2-16,-2 1-7 0,13-4 2 0,-13 4-1 16,22-7 1-16,-22 7 1 0,37-8 0 0,-16 2 0 15,-4 3 0-15,-2 1 0 0,-2 1 0 0,0-1 0 0,-2 0 1 16,0 0-1-16,0 2 1 0</inkml:trace>
  <inkml:trace contextRef="#ctx0" brushRef="#br0" timeOffset="114426.6">26738 13135 1457 0,'4'2'0'16,"-4"-2"0"-16,9-2 0 0,-9 2 11 0,4-7 2 0,-4 7-1 0,5-3 0 0,-5 3 18 0,15-2-1 0,-15 2 0 16,17-2 1-16,-17 2 7 0,11-7 1 0,-11 7 0 0,15-7 0 15,-15 7-16-15,15-7 2 0,-15 7-2 0,22-5 2 16,-22 5-10-16,28-9 2 0,-28 9 0 0,21-8-1 0,-21 8-6 15,18-11 0-15,-18 11 0 0,13-5 1 0,-13 5-4 16,12-3 0-16</inkml:trace>
  <inkml:trace contextRef="#ctx0" brushRef="#br0" timeOffset="114763.86">26807 13471 1407 0,'2'0'0'16,"-2"0"0"-16,1 1 0 0,-1-1 19 0,0 0 1 15,0 0-1-15,6 0 1 0,-6 0 14 0,8 0 1 16,-8 0 0-16,9 0-1 0,-9 0-9 0,20-1 1 0,-20 1 0 15,36-7-1-15,-12 2-10 0,6-2 0 0,-2 0-1 16,-6 2 1-16,-3-1 3 0,-3 1 1 16,1 0-1-16,0 0 1 0,0 3 2 0,0-1 0 0,-3 1 1 15,0-2-1-15,-5 3-6 0,-2-1-1 0,-7 2 1 16,11-4-1-16,-11 4-1 0,6-3 0 0,-6 3 0 0,4-2 0 16,-4 2-3-16,4-5 0 0,-4 5 0 15,3-7 1-15,-3 7-6 0,4-7 2 0</inkml:trace>
  <inkml:trace contextRef="#ctx0" brushRef="#br0" timeOffset="116528.07">27537 12739 1332 0,'0'0'0'0,"0"0"0"0,0 0 0 0,0 0 15 15,0 0 1-15,0 0 0 0,0 0 1 16,0 0 27-16,0 0 2 0,0 0 0 0,6 1 0 0,-6-1-10 15,5 7 0-15,-5-7 0 0,15 16 1 0,-15-16-24 16,30 34-1-16,-13-13 0 0,-2 3 1 0,0 2-4 16,0 0 0-16,-1 0-1 0,-1 0 1 0,-1-5-2 15,-1 3 0-15,-2-1 0 0,0-1 1 0,1 1-4 0,-1-2 2 16,0-1-2-16,1-1 2 0,-3-3-3 0,1-2 0 16,-3-2 1-16,1-3-1 0,1-1-2 0,-1-1 0 15,-6-7 1-15,5 5 0 0,-5-5-2 0,2 2 0 0,-2-2 0 16,-2 0 1-16,2 0-1 0,0 0 0 15,0 0 0-15,0-5 0 0,0 5 0 0,0-14 0 0,0 2 0 16,0-9 0-16,-1-3-1 0,-1-2 1 0,0 2 0 16,-2-1 0-16,0 0-1 0,1-1 1 0,-1-2 0 15,2 4 0-15,2-1 0 0,0 1 0 0,0-3 0 16,-2-3 0-16,0 1 0 0,2-1 0 0,-1 1 0 16,1 5 1-16,1-2-1 0,-1 3 1 0,2 2 0 15,2 2 0-15,2 0 1 0,1-1 1 0,0 6-1 16,-1 2 1-16,0 5 1 0,-1 0-1 0,-5 7 0 15,10-7 1-15,-1 3 1 0,0 1 2 0,4-1-1 16,4 1 0-16,5 3 2 0,4 0 1 0,1 0 0 0,-3 0 0 16,-2 2 0-16,0 3 0 0,1 2 0 0,-1 1 0 15,1 3 2-15,-1-1 2 0,-2 1-2 0,1-1 1 16,-2 2-4-16,-1 5 0 0,3-4 0 0,1-1 0 0,2-4-4 16,2 1 2-16,-1 3-2 0,-9-3 2 0,1 3-5 15,-2-4 0-15,0 5 0 0,0-5 1 0,-2 1-2 16,-2 0 2-16,-2-3-2 0,-1 0 1 0,-3 1-1 15,-1 1 0-15,-4-8 0 0,8 9 1 0,-8-9-1 0,7 10 0 16,-3-3 0-16,-1 0 0 0,-3-7 0 0,8 11 0 16,-8-11 0-16,6 10 1 0,-6-10 0 0,3 9 1 15,-3-9 1-15,4 6-1 0,-4-6 3 0,4 7 1 16,-4-7 0-16,2 4-1 0,-2-4 5 0,0 3 2 16,0-3-1-16,0 4 0 0,0-4 1 0,0 3 2 15,0-3-2-15,0 4 2 0,0-4-2 0,0 3 0 16,0-3 1-16,0 4-1 0,0-4-7 0,0 1 0 0</inkml:trace>
  <inkml:trace contextRef="#ctx0" brushRef="#br0" timeOffset="117078.69">28612 12446 1520 0,'2'5'0'0,"-2"-5"0"0,8 12 0 0,-8-12 25 0,1 16-1 0,-1-16 1 16,8 28 0-16,1-11 20 0,2 0 1 0,2 1 0 16,2-3 0-16,0 3-20 0,0-5 0 0,2 1 0 15,2-2 1-15,1 2-20 0,1-5 1 0,-1 3 0 16,1 0 0-16,-1-5 2 0,4 0 0 0,0 0 0 15,-1-5 0-15,-1 1 1 0,2-1 0 0,-1-1 1 16,-3-1 0-16,-3-1-1 0,-2-1 0 0,-2-1 1 16,-2 1-1-16,-2-3-7 0,-1 3 2 0,-1-3-2 0,3-4 2 15,1-1-5-15,0-2 0 0</inkml:trace>
  <inkml:trace contextRef="#ctx0" brushRef="#br0" timeOffset="117384.58">28985 12244 1470 0,'-2'5'0'0,"2"-5"0"0,-6 12 0 0,6-12 18 0,-5 16-1 15,5-16 1-15,-13 20 2 0,13-20 8 0,-11 28 0 16,3-9 0-16,1-7 0 0,-3 4 0 0,-1-2 0 15,4 1 0-15,1 2 0 0,2 3-15 0,3-1 2 16,-1 0-2-16,-2 1 2 0,2 3 3 0,2-1 0 16,0 1 0-16,0-1 0 0,4 1 1 0,1-1 1 0,3-1-1 15,-2 0 1-15,-3 0 0 0,-1-2 0 0,4 0-1 16,1-4 1-16,2 1-1 0,3-2 0 16,-1-2 0-16,-4 0 1 0,-3-3-4 0,-2-2 0 0,-2-7 0 15,4 10-1-15,-4-10-12 0,7 5-1 0</inkml:trace>
  <inkml:trace contextRef="#ctx0" brushRef="#br0" timeOffset="117932.27">28543 12303 992 0,'-2'-6'0'0,"2"6"0"0,-5-7 0 0,5 7 24 0,-8-6 1 0,8 6 0 0,-5-7 0 16,5 7 23-16,-13-7 0 0,13 7 0 15,-10-4 0-15,10 4-12 0,0 0 0 0,0 0 0 16,-3 4 0-16,3-4-16 0,-4 5 1 0,4-5 1 0,0 21-1 16,-2-1-6-16,0 8 0 0,2-5 0 0,2 3 1 15,2-1-4-15,1 3 0 0,3 2 1 0,-1 2 0 16,1 3 0-16,-1 1-1 0,3 1 0 0,-1-3 1 0,0 3 0 15,1-1 0-15,-1 0 1 0,0-1 1 0,2-2-5 16,2 0 0-16,0 0 0 0,0-6 0 0,1-1-3 16,0-1 1-16</inkml:trace>
  <inkml:trace contextRef="#ctx0" brushRef="#br0" timeOffset="118289.46">29138 12223 1067 0,'3'7'0'0,"-3"-7"0"16,12 21 0-16,-12-21 20 0,13 22 0 0,-4-5 0 16,0 4 1-16,2 0 0 0,1 3 1 0,-1 2 0 0,0 2 0 15,2-4-10-15,2 2 1 0,-2 0-1 0,-2 0 0 16,-2 0-5-16,1 0 1 0,-3-2-1 0,-1 0 1 16,-2-5 1-16,-3 0 0 0,-1-1 0 0,-1-3-1 15,-1 1 5-15,0-6-1 0,0 2 1 0,0-1 0 16,0-4 2-16,0 0 0 0,2-7 0 0,-9 10 1 15,2-3-3-15,-1 0 2 0</inkml:trace>
  <inkml:trace contextRef="#ctx0" brushRef="#br0" timeOffset="118956.67">27692 13530 1255 0,'-4'3'0'0,"4"-3"0"0,-2 9 0 15,2-9 17-15,10-2 1 0,-10 2-1 0,3 2 1 0,-3-2-7 16,-3 3 0-16,3-3 0 0,-4 2 2 15,4-2 40-15,0 0-1 0,0 0 1 0,0 0 1 0,0 0-10 16,0 0-1-16,0 0 1 0,0 0 1 0,0 0-10 16,2 0 1-16,-2 0-1 0,22-5 0 0,0-1-5 15,6-2-1-15,-2-3 0 0,2 1 0 0,4 0-13 16,2-1 0-16,1-1-1 0,0 0 1 0,1 0-6 16,-1-5 0-16,4 1 0 0,2 0 0 0,2-1-2 15,0 0 0-15,0-2 0 0,2-2 0 0,1 0-3 0,4 1 2 16,1 2 0-16,-1-1 0 0,2 5-3 0,2-5 2 15,0 5-2-15,-1-3 2 0,-1 2-1 0,0 1 1 16,-2 2 0-16,0-1-1 0,-1 1 0 0,-2 0 0 16,-5 0 1-16,-1 2 0 0,-3 1-3 0,-3 0 1 0,-1 1 1 15,-1-1-1-15,-1 2 1 0,-4 0 1 16,0 2-2-16,-2 0 2 0,-4 0 0 0,-3 0 2 0,-2 1 0 16,-3 2 0-16,-2 2 1 0,-3-1 1 0,-9 1-1 15,9-2 1-15,-9 2 0 0,4 0 0 0,-4 0 0 16,4 0 1-16,-4 0 1 0,3 0 0 0,-3 0 1 15,0-2-1-15,0 2 0 0,0 0 2 0,0 0-2 16,-3-3 2-16,3 3-3 0,-4-2 1 0,4 2 0 16,-9-5 1-16,1 1-2 0,1 1 0 0,-1-1 0 15,3 1 1-15,5 3-7 0,-11-4 2 0</inkml:trace>
  <inkml:trace contextRef="#ctx0" brushRef="#br0" timeOffset="126009.14">6710 10413 12 0,'1'2'0'0,"-1"-2"0"16,6 3 0-16,-6-3 0 0,2 3 0 0,-2-3 0 0,0 4 0 15,0-4 0-15,-2-4 0 0,2 4 0 0,-6 0 0 16,6 0 1-16,0 0 1 0,0 0 0 0,0 0 1 16,0 0 14-16,0 0-1 0,0 0 1 0,0 0 0 15,0 0-2-15,0 0-1 0,0 0 1 0,0 0 1 16,0 0 4-16,0 0 1 0,0 0-1 0,0 0 2 16,0 0-2-16,0 4 0 0,0-4 0 0,-1 10 1 0,1-10-4 15,-4 19 1-15,4-19-1 0,0 26 1 0,0-26-1 16,4 26 1-16,-4-26 0 0,7 26 0 0,-7-26-1 15,6 21 1-15,-6-21-2 0,5 17 2 0,-5-17-2 0,6 18 0 16,-6-18-1-16,7 15 2 0,-7-15-2 0,15 16 1 16,-15-16-1-16,17 12 1 0,-17-12-3 0,11 14 2 15,-11-14 0-15,21 12-1 0,-21-12-3 0,29 15 1 16,-29-15-1-16,25 11 1 0,-25-11-6 0,26 14 1 0,-26-14-2 16,30 13 2-16,-30-13-3 0,28 16 2 0,-28-16 0 15,27 10-1-15,-27-10-2 0,27 11-1 16,-27-11 0-16,29 3 1 0,-10-1-2 0,1 1 1 0,3-3-1 15,-5 2 0-15,-3 0-1 0,2-2 1 16,-2 0-1-16,4 0 1 0,-1 0-1 0,1 0 1 0,-2 0-1 16,1 0 1-16,-5-2-1 0,0 0 0 0,4 2 0 15,2 0 1-15,-1 0-1 0,3 2 0 0,1-2 0 16,-1-2 2-16,-1 2-2 0,5-3 0 0,-3 1 0 16,-2 2 1-16,3 0-1 0,-5 0 0 0,1 0 0 0,0 0 1 15,-1 0-1-15,-3-1 0 0,2 1 0 16,-4 0 1-16,-7 0 0 0,1 0 1 0,-7 0-1 0,11-2 2 15,-3-2 0-15,-3 3 2 0,3-1-1 0,-1 0 1 16,-1 0 2-16,3 1 1 0,-1-5 0 0,-3 3 1 0,3 0 0 16,-1-1 1-16,2 1-1 0,-5 1 1 15,-4 2-1-15,9-9 1 0,-9 9 0 0,8-7 0 0,-8 7-4 16,7-1 1-16,-7 1 0 0,4-2-1 0,-4 2-2 16,6-2-1-16,-6 2 0 0,1-5 1 0,-1 5-4 15,6 0 0-15</inkml:trace>
  <inkml:trace contextRef="#ctx0" brushRef="#br0" timeOffset="126543.8">7759 10574 489 0,'1'3'0'0,"-1"-3"0"0,6 9 0 0,-6-9 2 0,11 12 1 0,-11-12 1 15,13 12-1-15,-13-12 0 0,8 9 2 0,-8-9-1 0,5 5 1 16,-5-5 1-16,6 5-1 0,-6-5 1 0,7 7 1 16,-7-7-4-16,8 7 0 0,-8-7 1 0,11 7-1 15,-11-7 0-15,19 7 2 0,-19-7-2 0,20 7 2 16,-20-7 1-16,23 8 2 0,-23-8 0 0,18 2 0 0,-18-2 1 16,13 4 1-16,-13-4-1 0,11 3 1 0,-11-3 1 15,10 3 1-15,-10-3-1 0,15 4 0 0,-15-4-1 16,20 5 0-16,-20-5 0 0,19 2 0 0,-19-2 5 0,18 3 0 15,-18-3-1-15,12 6 1 0,-12-6-5 0,7 6 1 16,-7-6-1-16,6 7 1 0,-6-7-2 0,1 6 0 16,-1-6 0-16,-1 8 0 0,1-8-1 0,-4 16 1 15,4-16 0-15,-9 21 0 0,9-21 0 0,-25 29 1 16,25-29-1-16,-30 29 1 0,30-29 4 0,-20 25-1 0,20-25 1 16,-24 24-1-16,24-24 6 0,-17 17 1 15,17-17 1-15,-9 16-1 0,9-16 1 0,-15 12 2 0,15-12-2 16,-10 14 1-16,10-14-1 0,-11 15 0 0,11-15 0 15,-13 12 1-15,13-12-10 0,-7 11 0 16</inkml:trace>
  <inkml:trace contextRef="#ctx0" brushRef="#br0" timeOffset="130725.61">8495 10607 577 0,'-2'1'0'16,"2"-1"0"-16,-4 11 0 0,4-11 25 0,-6 14 0 16,6-14-1-16,-3 17 1 0,3-17 0 0,0 17 1 0,0-17-2 15,2 16 2-15,-2-16 1 0,0 10 1 0,0-10-1 16,0 16 1-16,0-16-14 0,0 20 0 0,0-20 1 15,5 21-1-15,-5-21-4 0,13 30 1 0,-7-13-1 16,-1 2 0-16,-5 0-5 0,2 2 2 0,2-2-1 16,3 2 0-16,1-6-3 0,3 2 0 0,0-1-1 15,2 1 2-15,0-5-3 0,0 1 1 0,0-1-1 16,-1-2 1-16,-1-3-2 0,-4-2 2 0,-7-5-1 16,11 5 0-16,-1-3-1 0,-1-2 0 0,0-2 0 15,1 1 0-15,3-8 0 0,0 0 0 0,-2-3 0 0,-2-5 0 16,2-4-1-16,1-3 1 0,1 0 0 0,-2-2 0 15,-2 2-7-15,0-1 0 0,-1-4 0 0,-2 5 1 16,-1-1-20-16,-5 1 0 0,2 2 0 0,-2-1 0 16,-2 2-11-16,2 1 0 0,-5-1 0 0,-1 0 1 15,-2 4-5-15,-3-2-1 0,-2 5 1 0,4-5 1 0,5 5 13 16,-1-2 1-16,-5 6-1 0,1 3 1 0,0-1 20 16,-1 1 1-16,-3 1-1 0,2 1 1 0,4 2 7 15,-5 3 0-15,1-4 0 0,0 4 1 0,2 0 17 16,-4 0 0-16,2 4 0 0,-1 1 1 0,-1 2 18 0,0 2 0 15,0 1-1-15,2 0 1 0,4 2 4 0,-3-1 1 16,3 4-2-16,-1 3 2 0,-3 1 0 0,0-2 1 16,4 0-1-16,5 2 0 0,2-3-9 0,0 1 0 15,0 1 0-15,0 1 1 0,5 1-15 0,-1 3 0 16,5-2 1-16,-3-2 0 0,1 1-9 0,5-2-1 0</inkml:trace>
  <inkml:trace contextRef="#ctx0" brushRef="#br0" timeOffset="131114.47">8996 10726 1180 0,'0'3'0'0,"0"-3"0"0,2 13 0 0,-2-13 7 16,-2 15 0-16,2-15-1 0,-6 17 2 0,6-17 6 15,0 18-1-15,0-18 0 0,0 21 2 0,0-21-1 16,6 20-1-16,-6-20 0 0,7 26 1 0,-7-26-8 15,6 30-1-15,-6-30 1 0,2 31 1 0,1-14-2 16,-3 0 2-16,6-1 0 0,-2-2-1 0,1-4 2 16,-1-1 0-16,-2 0 0 0,2-3 0 0,-4-6-4 0,7 11 1 15,-7-11-1-15,6 10 1 0,-6-10-4 0,7 11 0 16</inkml:trace>
  <inkml:trace contextRef="#ctx0" brushRef="#br0" timeOffset="131732.96">9262 10487 1080 0,'0'0'0'0,"0"0"0"15,0 4 0-15,0-4 7 0,0 3 0 0,0-3-1 0,0 9 2 16,0-9 3-16,0 21 2 0,0-4-2 0,-3 7 1 16,3 0 0-16,-2 9-1 0,2-3 0 0,-4-4 1 15,2-2-7-15,2-7-1 0,0 0 1 0,0-1-1 0,0-4-1 16,2-2-1-16,-2-10 0 0,0 9 0 0,0-9-2 16,0 5 1-16,0-5-1 0,0 2 2 0,0-2-2 15,0 0 0-15,0 0 0 0,4 0 0 0,-4 0-2 16,7 0 2-16,-7 0 0 0,13 0 0 0,0 0-1 0,4 0 1 15,2 0 0-15,1 0 0 0,2 0-1 16,-3 2 0-16,0 1 0 0,-6-1 1 0,-2 1-2 0,-2-3 1 16,1 2-1-16,-1 0 1 0,0 3-3 0,-1-3 0 15,-3 3 0-15,3 2 1 0,-1 0-4 0,-1-2 1 16,-1 2 0-16,1 2 0 0,0-1-4 0,-5-1 0 16,3 4 0-16,-4 1 1 0,2 2-1 0,0-1 1 15,2-1 0-15,-4 1 0 0,-6 0 3 16,4 3 0-16,-3 0 1 0,-1-3 0 0,0 0 3 0,1-1 0 15,-1-4 0-15,1 3 0 0,1-1 1 0,-2 0 1 0,-3 1 0 16,2-2 0-16,-1-1 0 0,1-1 1 0,-3-2-1 16,1-1 2-16,0-1 1 0,-1-1 0 0,1 0 1 15,0-1-1-15,-1-1 4 0,1 0 1 0,0-1-1 16,-1-1 1-16,1 0 2 0,0 2 1 0,-2-3-1 16,3-1 0-16,-3-1 3 0,4-2 2 0,-3 2-1 15,8 2 1-15,2 3 4 0,-3-2 0 0,3 2 0 16,-2-2 0-16,2 2 0 0,-2-2 0 0,2 2 0 0,-6 0 2 15,6 0-9-15,-3-3 2 0,3 3-1 0,3-2 0 16,-3 2-4-16,6-3 0 0,-6 3 0 0,7-4 1 0,-7 4-7 16,15-3 0-16,0-1-1 0,-2 3 2 0,8-6-4 15,3 0 0-15,-4 0 0 0,-3-2 0 0,0 0-3 16,-8 1 2-16,2 1-1 0,1-2 1 0,1-3-14 16,2 2 2-16</inkml:trace>
  <inkml:trace contextRef="#ctx0" brushRef="#br0" timeOffset="132080.65">9270 10537 841 0,'2'6'0'0,"-2"-6"0"15,9 10 0-15,-9-10 1 0,4 2 0 0,-4-2 1 16,3 3-1-16,-3-3-1 0,6 4 1 0,-6-4-1 16,2 3 1-16,-2-3 0 0,4 2 0 0,-4-2 0 15,13 0 0-15,-13 0-1 0,31 0 0 0,-10-2 0 16,1 2 0-16,4-7-1 0,4 2 1 0,-2-4 0 15,-6 2 0-15,-3 2-15 0,0 2 0 0,-5-1-1 16,3 1 2-16,0 1-60 0,-4-3 0 0,0 1-1 16,0 1 1-16,-2-1 41 0,2 1-1 0,-1 1 0 0,-5 2 2 15,4-5 9-15,-3 2 1 0</inkml:trace>
  <inkml:trace contextRef="#ctx0" brushRef="#br0" timeOffset="132511.81">9750 10461 12 0,'4'2'0'0,"-4"-2"0"0,6 5 0 0,-6-5 0 16,7 0 0-16,-7 0 0 0,8 0 0 0,-8 0 0 15,3 0 0-15,-3 0 0 0,2 0 0 0,-2 0 0 0,0 0 0 16,0 0 0-16,0 0 0 0,0 0 0 0,0 0 0 16,0 0 0-16,0 0 0 0,0 0 17 0,0 5 0 15,0-5-1-15,-2 6 2 0,2-6 38 0,-3 3 2 16,3-3-2-16,0 5 1 0,0-5 6 0,0 2 0 16,0-2 0-16,-2 7-1 0,2-7-4 0,-4 7-1 15,4-7 0-15,-4 17 0 0,4-5-10 0,-3 0 1 16,1 2-1-16,-4-2 1 0,1 4-10 15,-3-2 1-15,3 5 0 0,1-2 0 0,0 2-7 0,-1 0 1 16,1 0-1-16,2 2 2 0,2-6-7 0,0 3 1 0,0 3-1 16,0-4 1-16,2 0-5 0,3 2 0 0,3-3 0 15,1 1 0-15,-3-1-6 0,3 1 1 0,2-1 0 16,0-3 0-16,-3-1-6 0,-3-5 2 0,3 0-2 16,-1 0 1-16,5-5-4 0,1 1 0 0,3 1 0 15,-3-1 0-15,4-3-3 0,-4 2 1 0,6-2-2 16,-4-2 2-16,2-1-3 0,1-2 1 0,-5 1-1 0,-2-1 2 15,-1 3-3-15,-1 1 2 0,-2-6-1 0,1 1 1 16,1 0-5-16,-1 0 1 0,-3-1 0 0,5 1 0 0,1-1-1 16,0 0 0-16,0 0 0 0,-3 0 1 0,-1 2-1 15,-1 1 0-15,-6 4 0 0,7-3 0 0,-7 3 0 16,4-4 0-16,-4 4 0 0,5-1 2 0,-5 1-2 16,0-4 0-16,0 4 0 0,0-3 0 0,0 3 0 15,0-4 0-15,0 4 0 16,0-3 0-16,0 3-2 0,0-2 2 0</inkml:trace>
  <inkml:trace contextRef="#ctx0" brushRef="#br0" timeOffset="134631.24">28072 13775 841 0,'2'4'0'0,"-2"-4"0"15,2 14 0-15,-2-14 38 0,-4 12 0 16,4-12 1-16,-2 14-1 0,2-14 21 0,6 13 2 0,-6-13-2 15,5 14 2-15,-5-14-17 0,4 12-1 0,-4-12 1 16,4 14 0-16,-4-14-22 0,7 21 2 0,-7-21-2 16,13 24 2-16,-3-5-9 0,1 2 0 0,-2 1 0 15,-2-1 1-15,-1-2-7 0,0 2 1 0,1-5-1 0,2 1 1 16,3 0-4-16,-1 1 1 0,0 1 0 0,2-7 0 16,2 2-3-16,0 1 1 0,0-6-1 0,0-1 2 0,1-2-3 15,1-5 0-15,2-1 1 0,-1-1 0 0,3-1-1 16,1-2 0-16,1-1 0 0,-5 0 1 0,-1-2-2 15,0-2 1-15,0-1 1 0,-3-2-1 0,0 2-1 16,-1-3 1-16,0-2-1 0,0 1 1 0,-2 2-1 16,0-5 2-16,0 1-2 0,-1-5 1 0,-1 2 0 15,-2 0-1-15,-1-2 0 0,-2 1 0 0,-1-3 1 0,-1 1 0 16,-2-1 0-16,-2 1 1 0,0 1 2 0,-1-2 1 16,-1 3 0-16,-2-1 1 0,1 0 2 15,-1 0 0-15,-1 2 0 0,-3 2 1 0,-3 0 4 0,-1-2-1 16,-3 1 1-16,0 3 0 0,0 3 6 0,0 0 0 15,1 1 1-15,-1 6 0 0,0-2 0 0,-2 4 1 16,1 1-1-16,-1 2 2 0,-1 0-3 0,-1 0 1 16,4 2-1-16,3-1 0 0,2 3-3 0,1 1 0 15,4 0 0-15,1-1 1 0,6-4-3 0,-11 8 1 0,5 1 0 16,1 0-1-16,-1-1-9 0,-1 3 1 0,1 2 0 16,2 3 0-16,3 3-6 0,-1 2 0 0,0 1 0 15,0 1 2-15,2-2-4 0,-2 1 0 0</inkml:trace>
  <inkml:trace contextRef="#ctx0" brushRef="#br0" timeOffset="134963.82">28679 13986 1646 0,'6'7'0'0,"-6"-7"0"0,11 18 0 0,-11-18 5 0,13 17 1 15,-13-17 0-15,19 28 0 0,-12-9 6 0,1 1 0 16,-3 1 0-16,1-2 1 0,-2-1-1 0,-3 1 1 16,3 0 0-16,2-2 0 0,1 0-7 0,-1 1-1 15,-1-3 1-15,3 2 0 0,1-4-6 0,2-1 1 0</inkml:trace>
  <inkml:trace contextRef="#ctx0" brushRef="#br0" timeOffset="135777.16">29061 13637 1419 0,'2'-2'0'0,"-2"2"0"16,2 2 0-16,-2-2 2 0,0 2 2 0,0-2-2 0,0 0 1 0,0 0 3 0,0 0 0 0,0 0-1 16,0 0 2-16,0 0 31 0,0 0 1 0,0 0-1 15,0 0 2-15,0 0-22 0,0 0 0 0,0 0 0 16,2-2 0-16,-2 2-5 0,11-4 2 0,-11 4-2 15,13-5 2-15,-13 5-6 0,24-8 0 0,-24 8 0 16,30-13 0-16,-30 13-6 0,28-7 0 0,-28 7 1 16,36-5 0-16,-18 5-3 15,3 0 0-15,-1 0 1 0,1 2 0 0,-1 1-2 0,1 1 0 0,-1 3 0 16,-1-2 0-16,1 4-1 0,-1 1 0 0,0 0-1 0,-1 1 2 16,1-1-3-16,-2 2 0 0,-3 2-1 0,-1-2 1 15,-1-1-5-15,-3-1 1 0,-2 0 1 16,-3-1-1-16,-2 0-1 0,-2-1 0 0,0 3 0 0,-2-1 2 15,0 2 1-15,0 2 2 0,-1 0-1 0,-3-2 1 16,-1 0 1-16,-1 2 1 0,-1-2-2 0,0 0 2 0,-3 0 0 16,1 1 1-16,0-3-1 0,-2 0 1 15,-4-1 0-15,-1 0 0 0,1-2 0 0,4-2 1 0,2-4 2 16,3-1 1-16,-1 0-1 0,0 0 1 0,1 0 6 16,2-1 0-16,6 1 0 0,-13-4 0 0,6 3 7 15,0-3 0-15,-1 2-1 0,2 1 1 0,6 1 4 16,-7-4-1-16,7 4 0 0,-7-3 1 0,7 3 1 0,-2-4 0 15,2 4-1-15,-2-7 2 0,2 7-3 0,-2-8 0 16,4 1 0-16,2 0 2 0,3 0-4 0,2 0 0 16,3 0 0-16,-1 0 0 0,0 2-3 0,0 1 2 15,4 1-1-15,2-2 1 0,3-2-4 0,3 2 1 16,-3 1-1-16,-3-3 0 0,-2 6-2 0,-4 1 0 0,0-2-1 16,0-2 1-16,2 3-10 0,0-3 0 15,-1 2 0-15,-1-4 1 0,-2 0-11 0,0 1 0 0</inkml:trace>
  <inkml:trace contextRef="#ctx0" brushRef="#br0" timeOffset="136423.16">28946 13504 1431 0,'4'0'0'0,"-4"0"0"0,11 0 0 0,-11 0 8 16,13 0 0-16,-13 0 0 0,24-4 1 0,-5 2 11 16,-1 1 0-16,1-3 1 0,-1 1-1 0,1-1-6 15,0 1 2-15,1-1-1 0,3-1 0 0,1-2-9 16,2 0 1-16,-2 0-2 0,-1 4 2 0,-1-4-2 15,0 2-1-15,-1-2 1 0,-1 0 0 0,-1 0-5 0,-2-7 0 16,3 4 0-16,2 1 0 0,5 0-2 16,1-1 1-16,-4 1 0 0,-6 3 0 0,-1-1-7 0,-4 0 0 15,2 0 0-15,0 0 1 0,-2 2-4 0,0-1 0 16,0 1 0-16,2 0-1 0,2 0 0 0,0 0 0 16,-3 0-1-16,-2-1 2 0,-3 3 1 0,0 1 0 0,-1 0 0 15,-3 1 0-15,-5 1 1 0,10-2 1 0,-10 2-1 16,13 0 1-16,-6 0 4 0,-1-2-1 0,-6 2 1 15,11 0-1-15,-11 0 4 0,11 0 0 0,-11 0 0 16,11 0 1-16,-11 0 0 0,10 2 0 0,-10-2 0 16,5 7 0-16,-5-7 1 0,2 3 0 0,-2-3 0 15,0 9 1-15,0-9 4 0,0 5 0 0,0-5-1 16,-2 16 1-16,-2-8 9 0,1 3 2 0,-3 3 0 16,-3-1 0-16,-2 6 11 0,-2 2 0 0,0-3 0 0,-1 1 0 15,1 1 10-15,0 5 0 0,0 1 1 0,0-6-1 16,2 1 3-16,4 2 2 0,1-1 0 0,1 1-1 15,1-1-5-15,4 1 0 0,4-3 0 0,-1 1 1 16,5-2-9-16,1-5-1 0,2 2 0 0,0-3 0 16,-3-2-7-16,-1-3 1 0,4 1 1 0,4 0-1 15,6-1-10-15,3 1-1 0,0 1 0 0,1-4 0 0,-1-3-5 16,0 1 1-16,0-3-1 0,-1-1 1 0,1 0-4 16,0 0 1-16,-2 0-1 0,1 0 2 0,-3 2 0 15,-1-2 1-15,-1 2-1 0,-1 1 1 0,-2-3 1 16,-2 2 1-16,-2-2-2 0,-1 0 2 0,-3 0 0 0,-1-2 0 15,-6 2 0-15,11-3 1 0,-11 3-5 0,9-4 1 16</inkml:trace>
  <inkml:trace contextRef="#ctx0" brushRef="#br0" timeOffset="138362.92">25493 15843 1243 0,'2'11'0'0,"-2"-11"0"0,6 17 0 0,-6-17 5 0,3 10 1 16,-3-10 0-16,8 21 0 0,-3-2 23 0,5 0-1 16,-3 4 0-16,-1-1 1 0,-3 1 1 0,-1 1 0 15,4 2 1-15,1 0-1 0,3 0-12 0,1 0 0 16,0-2 0-16,0-2 0 0,2-1-6 0,2-3 2 15,2 1-2-15,0-2 1 0,-4-2-5 0,2-1 1 16,1-2 0-16,1 1 0 0,0-5-2 0,0-1 1 16,1-3-1-16,1-3 0 0,-2-1-2 0,0-1 0 0,-1-3 1 15,1 1 0-15,2-4-3 0,-1-2 2 0,1-1-1 16,0-1 1-16,-1-3-3 0,1 1 0 0,0-3 0 16,-3 0 2-16,-3 3 1 0,-1-5 1 0,-1-1-1 15,0-3 1-15,-2-4 2 0,1-2 1 0,-3 0 0 0,-1 1 0 16,-1-1 1-16,-1 0 0 0,-2 1 0 15,0-1 1-15,-2 2-3 0,-4-2 1 0,0 1 0 16,-1-1 0-16,-3-1-2 0,-1-1 1 0,-1 2 0 0,1 2-1 16,0 1-1-16,0-3 0 0,-3 4-1 0,-1 3 1 15,0 2 6-15,-2-4 1 0,0 4-1 0,1 4 1 16,-1 1 7-16,0 0 0 0,0 2-1 0,-2 3 1 16,0 8 1-16,-1 1 2 0,1 0-2 0,4-4 2 0,4 4 7 15,3 4 1-15,6-4 0 16,-13 6 0-16,5 1-2 0,1 0 0 0,0 2 0 0,-3 3 2 0,-3 4-9 15,-2 1 1-15,2 0-1 0,2 1 2 0,4-1-7 16,1-2 0-16,0 4 1 0,1 2 0 0,1 2-5 16,2-3 0-16,2 1 0 0,2 2 0 0,2 1-6 15,1 2 1-15,5 0-1 0,-1-2 1 0,0 0-4 0,1 1-1 16,1-1 0-16,2 2 1 0,0 0-4 0,0 0 0 16</inkml:trace>
  <inkml:trace contextRef="#ctx0" brushRef="#br0" timeOffset="138677.72">26335 16063 1796 0,'2'2'0'0,"-2"-2"0"0,4 14 0 16,-4-14 17-16,4 31 1 0,-1-14 0 0,3 0 0 15,3 2 8-15,1 0 1 0,-3 0-2 0,-1 1 2 0,-1-1 9 16,-1 3 1-16,0 1-1 0,-1-4 1 0,3 0-18 15,1 0 0-15,-1 0 0 0,0-2 1 0,-1 2-10 16,1 0 0-16</inkml:trace>
  <inkml:trace contextRef="#ctx0" brushRef="#br0" timeOffset="139411.98">26743 16016 1494 0,'0'-1'0'0,"0"1"0"16,0 1 0-16,0-1 27 0,-3 2 1 0,3-2 0 16,-4-2 0-16,4 2 27 0,2-3 1 0,-2 3 1 0,0-16-1 15,0 16-7-15,-8-36 2 0,7 13-2 16,1 3 1-16,1-5-32 0,3 1 0 0,-2 0 0 0,-2 0 1 16,-2 0-7-16,0-1-1 0,2 1 0 0,2-2 0 15,0 0-4-15,0 0 1 0,2 2 0 0,-1 3 0 16,1 0-2-16,2 2 2 0,1 2-1 0,1 0 1 0,-1 1 1 15,-1 2 0-15,-1 2 0 0,1 2 1 16,-4 3 1-16,-1 4 1 0,-1 3 1 0,8-14-1 0,-3 7-2 16,3 0 0-16,-1 2 0 0,-1-1 2 0,0 0-1 15,-3 0 0-15,-3 6 0 0,13-3 0 0,-5-1-2 16,-3 3 2-16,3 1-3 0,1 1 3 0,4 3-7 0,0-1 2 16,-2 3-1-16,1 2 1 0,-1 3-5 0,0 1 0 15,-2 3 0-15,1 1 2 0,-1 1-3 0,0 4 0 16,-1 0 0-16,-3-1 0 0,1 1-3 0,-1-2 2 15,-1 5 0-15,-2-3 0 0,-2 2-6 0,-4 1 2 0,1 2-1 16,-1 0 0-16,0 0-4 0,0 0 1 0,-1 0 0 16,-1 0 0-16,-1 1-3 0,-1-1 1 0,1 0 0 15,-1-1-1-15,3-3 3 0,-1 1 0 0,-1-1 0 16,-1-1 0-16,1-2 5 0,-1-2 1 0,3-1-2 16,-1-1 2-16,3-4 2 0,3-1 1 0,0-3 0 15,0-2 0-15,0-5 0 0,0 5 0 0,0-5 0 16,0 4 1-16,0-4 1 0,0 3 1 0,0-3 1 15,0 0-1-15,0 0 3 0,0 0 0 0,0 0 0 16,0 0 1-16,0 0 1 0,1 0-1 0,-1 0 1 16,13-3 0-16,-3-1 1 0,3-1 1 0,2-2 0 15,0-1 0-15,0-1-2 0,-1 0 1 0,1 1 0 0,0-1 0 16,0 2 0-16,-2 2 1 0,2 0 0 0,2-2 0 16,0 2 1-16,-1-1 0 0,-1 1 0 0,-2 0 0 15,-1 2 0-15,-3 1 2 0,2-2-2 0,0 1 1 0,0-1 0 16,1-1-1-16,-1 0 0 0,0 0 0 0,-2 0-4 15,2-1 1-15</inkml:trace>
  <inkml:trace contextRef="#ctx0" brushRef="#br0" timeOffset="140012.6">27429 15625 1909 0,'0'2'0'0,"0"-2"0"0,-2 16 0 0,2-16 29 0,-3 31-1 0,1-12 0 15,0 1 0-15,0 1 5 0,2-2 1 0,-2-3 0 16,-2-1 0-16,-1-2-9 0,-1-5 0 0,4-1 0 15,2-2 0-15,0-5-17 0,8 9 0 0,-1-7 0 16,-1-1 0-16,-6-1-6 0,11-1 1 0,-2-3 1 16,4-1-1-16,6-4-2 0,0-4 0 0,-1 0 0 0,-1 3 2 15,0 1-3-15,0 1 0 0,-3-1 0 0,-1 2 0 16,-1 2-1-16,-3 2 1 0,0 1 0 0,2 0 0 16,1 2-2-16,-1 0 2 0,0 0 0 0,0 0 0 15,-2 4-1-15,-1 1 1 0,-2 2 0 0,-1 0 0 0,-5-7 0 16,11 12 0-16,-5-4 0 0,1 3 0 15,3 1 0-15,-1 3 0 0,-2-1 0 0,-3 4 0 16,-2 1-1-16,-2 0 1 0,-2-2 0 0,0-2 0 0,-1-2 0 16,-1-3 0-16,0 0 0 0,-1 1 0 0,-3 1 0 15,1 2 0-15,-1 0 0 0,-1-2 0 0,0 2 0 16,-3-1 1-16,1 1 0 0,0-2 1 0,0 0 1 0,0 1 0 16,-1-1 1-16,3-4 0 0,2-1 4 0,1-3 0 15,6-4 0-15,-13 7 0 0,6-4 4 0,-1-1 1 16,1 1 0-16,1-3 0 0,6 0 1 0,-2 2 0 15,2-2 1-15,-3-2-1 0,3 2 0 0,-4-5 1 0,4 5-1 16,-8-7 1-16,8 7-3 0,-7-12 0 0,7 12 1 16,-2-10 0-16,4 3-2 0,2 0 1 0,1 2-1 15,1-4 1-15,-1 2-4 0,1 0 1 0,1 0-1 16,3 0 1-16,-1 0-6 0,0 2 1 0,-1 2-1 16,-1 1 1-16,1-5-2 0,-1 2-1 15,1 0 0-15,-1-1 0 0,2 1-3 0,3 0 1 0</inkml:trace>
  <inkml:trace contextRef="#ctx0" brushRef="#br0" timeOffset="140309.49">27345 15546 1784 0,'4'-2'0'0,"-4"2"0"0,9 3 0 0,-9-3 11 15,8 2 0-15,-8-2 0 0,15-2 2 0,-15 2-4 0,28-5 0 16,-28 5 0-16,33-12 1 0,-33 12 2 16,36-16 2-16,-16 8-1 0,1-1 1 0,-1 1-9 0,2-3 2 15,3 2-1-15,-3 3 0 0,-3 0 9 16,-1 1-1-16,-1-2 1 0,0 2 0 0,0 0 1 0,-1 0 1 15,1-1 0-15,-2 3 1 0,0 1-1 0,-2 2 0 16,-2 0 0-16,2-1-1 0,2-1-8 0,2 0 1 16</inkml:trace>
  <inkml:trace contextRef="#ctx0" brushRef="#br0" timeOffset="140625.84">28253 15637 1972 0,'0'2'0'0,"0"-2"0"0,3 5 0 0,-3-5 8 16,8 5 1-16,-8-5-1 0,7 0 1 0,-7 0 3 15,13 0 2-15,-13 0-1 0,10 0 1 0,-10 0-4 16,3 0 0-16,-3 0 0 0,8-6 1 0,-8 6-9 16,5-11 1-16,-5 11-1 0,17-14 0 0,-17 14-2 0,28-26 1 15</inkml:trace>
  <inkml:trace contextRef="#ctx0" brushRef="#br0" timeOffset="141226.64">28601 15274 1771 0,'2'3'0'0,"-2"-3"0"0,2 12 0 0,-2-12 14 16,0 14 0-16,0-14 0 0,0 21 1 15,0-21-6-15,0 30 1 0,0-13-1 0,0-2 1 0,0 1 12 16,0 0 1-16,0 3-1 0,2 1 2 0,1 3-13 16,1 1 1-16,0 0 1 0,1-1-1 0,3-1-3 15,-1 1 0-15,-1-1 0 0,0-1 0 0,-1 2-4 16,3-1 2-16,-1-1-1 0,-1-2 0 0,-1-2-2 0,1-1-1 16,3-4 1-16,2-3 0 0,2-4-1 15,0-4 2-15,0-2-1 0,2-3 1 0,6-1 0 0,-1-2 2 16,3-2 0-16,-1-1 0 0,4-2 2 15,2-4 1-15,-4-1 0 0,-5-2 0 0,-4-2 2 0,-4-1 1 16,0 1-1-16,0 0 1 0,2 0-2 0,2 1-1 16,-2-1 0-16,-1 0 0 0,-1 0-2 0,-2 1 1 15,-2-1-1-15,-3 2 1 0,-4-4-4 0,-4 3 2 0,1-1-2 16,-1 0 2-16,0 0-1 0,-1 2 1 0,-3-3-1 16,1-1 1-16,-2 1-1 0,-3-1-1 15,1-3 1-15,0 4 1 0,-2 3 0 0,0 1 2 0,-2 3-1 16,-2 1 1-16,-3 4 5 0,-5 1 0 0,1 2 0 15,0 2 0-15,4 3 5 0,-3 2 1 0,1 0-1 16,1-2 0-16,6 4 0 0,2 0 1 0,0 3-1 16,0 2 1-16,2 2-1 0,4 1 2 0,-3 0-2 15,-1 3 1-15,-2 2-3 0,0 2 1 0,4-1-2 16,1 0 2-16,5-3-11 0,3 1 1 0</inkml:trace>
  <inkml:trace contextRef="#ctx0" brushRef="#br0" timeOffset="141533.76">29201 15274 2110 0,'6'10'0'0,"-6"-10"0"0,13 16 0 0,-13-16 25 0,11 10 0 15,-11-10-1-15,7 19 2 0,-7-19-1 0,8 33 1 16,-6-14-2-16,0 0 2 0,-4 0 8 0,-2 0 1 0,0 0-1 16,2 0 1-16,2-1-18 0,2-1 0 0,0-1 0 15,0-1 0-15,2-1-5 0,-1-2 0 0,3 0 1 16,1 0 0-16,1 0-4 0,-3 1 0 0</inkml:trace>
  <inkml:trace contextRef="#ctx0" brushRef="#br0" timeOffset="142125.38">29430 15274 1494 0,'4'21'0'0,"0"-6"0"0,-4-4 0 0,0-11 49 16,-4 7-1-16,4-7 0 0,-2 6 0 0,4 5 14 0,2 1 1 15,-1-2 0-15,-1-3 0 0,-2-7-29 16,4 7 2-16,-4-7 0 0,9-3 0 0,-1 1-30 16,-3 0 0-16,5-1 1 0,3-4 0 0,5-5-7 0,5-4 0 15,-1 4 0-15,-3 0 0 0,-3 3-1 0,1 2 0 16,0 2-1-16,-2 2 2 0,0 1-3 0,-2 0 0 16,0 1-1-16,-2 1 2 0,0 1-1 0,0 3 1 0,2 1-2 15,2 2 2-15,0 2-1 0,0 1-1 0,-2 0 1 16,0 2 1-16,-2 1-2 0,-1-1 2 0,-3 0 0 15,-3-2-1-15,0 1 2 0,-2-1 0 0,-1 0 0 16,-1-1 0-16,-1 0 0 0,-3-1 1 0,0 3 0 16,-1-1 0-16,-3 0 0 0,1 3 0 0,-3 0 0 15,1-1 0-15,-2-1 0 0,-2-1 1 0,2-1-1 16,1 0 1-16,1-3 0 0,0 0 0 0,-1-1 0 16,-1-2 2-16,0 1 0 0,0-1 2 0,1 1-1 15,1-1 1-15,2-1 7 0,1 0 0 0,6-2 1 0,-11 0-1 16,11 0 15-16,-13-4 1 0,13 4-1 0,-11-3 1 15,11 3 6-15,-11-6-1 0,11 6 1 0,-4-3 1 16,4 3-2-16,-2-3 1 0,2 3 0 16,-2-4 0-16,2 4-7 0,0-3 0 0,0 3 0 0,0-6 1 15,0 6-9-15,6-6 2 0,-6 6-2 0,7-11 1 0,-1 3-9 16,3 1 0-16,0-2 1 0,1-1-1 0,1 1-7 16,2 0 1-16,4 1-1 0,-1 1 2 0,1 1-6 15,2 1 0-15</inkml:trace>
  <inkml:trace contextRef="#ctx0" brushRef="#br0" timeOffset="142409.95">29402 14955 1884 0,'0'0'0'0,"0"0"0"0,0 0 0 16,0 0 18-16,6 0 1 0,-6 0-1 0,13-1 1 0,-13 1 11 0,26-5 0 0,-7-1 1 16,-1-1 0-16,3-1 4 0,1-1 0 0,0 1-1 15,-1-1 2-15,-1 0-20 0,1 2 1 0,-1 2 0 16,1-2 0-16,1 0-3 0,3 0 2 0,1 0 0 0,0 0-1 15,2 2-11-15,1 2 0 0</inkml:trace>
  <inkml:trace contextRef="#ctx0" brushRef="#br0" timeOffset="142702.99">30002 15130 2035 0,'8'2'0'15,"-8"-2"0"-15,20 2 0 0,-20-2 11 0,15-4 2 0,-15 4-1 16,22 0 0-16,-22 0 24 0,32 4 1 0,-32-4-1 15,34-2 1-15,-34 2-22 0,33-7-1 0,-14 5 1 16,1 1 1-16,5-3-16 0,1-1 1 0,0-2-1 16,0 2 1-16,-2-2-3 0,0 0 1 0</inkml:trace>
  <inkml:trace contextRef="#ctx0" brushRef="#br0" timeOffset="142958.44">29982 15307 1721 0,'9'2'0'0,"-9"-2"0"0,21 1 0 0,-21-1 9 15,13-7 0-15,-13 7 0 0,16-3 1 0,-16 3 7 0,23 0 0 16,-23 0-1-16,24-5 1 0,-5 1-5 0,-1-1-1 16,3-4 0-16,1-1 0 0,4-2-10 0,0-4 0 15</inkml:trace>
  <inkml:trace contextRef="#ctx0" brushRef="#br0" timeOffset="143562.04">30811 14798 1557 0,'6'24'0'0,"1"-1"0"16,-3-8 0-16,-2-6 36 0,-1-6 1 0,1 4-1 15,-2 4 1-15,0 4 29 0,0 4 0 0,-2 0 1 0,1-3 0 16,-3 0-20-16,-2-1 1 0,1 1 1 0,1-9-1 16,2 0-23-16,0-4-1 0,2-3 1 0,-4 5 1 15,4-5-7-15,0 2 0 0,0-2 0 0,0 2 0 0,0-2-3 16,0 0 1-16,0 0-2 0,0-2 2 0,0 2-2 16,0-2-1-16,0 2 1 0,-1-8 1 0,-1-1-4 15,0-3 1-15,0-6 0 0,0-1 0 0,0 0 3 16,0 0 0-16,-1 0-1 0,1 4 1 0,2 3 0 15,-2 3 1-15,0-1-1 0,0-4 1 0,0-4 0 16,-1-2 1-16,3-3-1 0,0-1 1 0,2-2-2 16,3 0-1-16,3-2 1 0,-1 1 1 0,0-1-3 15,3 0 2-15,3 2 0 0,0 2 0 0,0 2-4 0,0-1 1 16,2 4 1-16,2 5-1 0,1-1-3 0,1 3 0 16,-4 5 1-16,-6 0 0 0,-1 1-2 0,-3 3 1 15,-5 3 0-15,11-2 0 0,-3 2-2 0,1 0 0 16,2 0 0-16,2 2 1 0,2 5-3 0,0 2 2 0,-2-1-1 15,0 3 1-15,0 1-4 0,0 2 2 0,0-1-1 16,-1 1 1-16,-1 2-3 0,0-2 1 0,2 3-1 16,2 0 2-16,2-1-3 0,-2-1 1 0,-2 1 0 15,0 1 0-15,-2 2-2 0,-2 0 1 0,2-1 1 16,0-1-1-16,-1-1 0 0,-1-3 0 0,0 0 1 16,1 0-1-16,-3 0 0 0,-1-1 1 0,-3 0 1 15,-1-2-1-15,2-1 0 0,0-2 2 0,-4-7-1 16,4 10 1-16,-4-10-2 0,3 9 2 0,-3-9-2 0,2 1 2 15,-2-1-3-15,0 4 0 0,0-4 0 0,0 3 1 16,0-3-3-16,0 4 0 0,0-4 0 0,0 0 1 16,0 0-2-16,0-2 1 0</inkml:trace>
  <inkml:trace contextRef="#ctx0" brushRef="#br0" timeOffset="143951.92">31515 14511 1796 0,'15'8'0'0,"-15"-8"0"0,22 19 0 0,-22-19 28 0,4 13 0 0,-4-13 0 16,13 15 0-16,-13-15 4 0,38 23 0 0,-18-11 1 16,1-2-1-16,-1 0 7 0,1 1-1 0,-1-1 0 15,2 1 1-15,3-1-20 0,-1 0 0 0,-2 1 0 16,-1-6 2-16,-1 0-1 0,-1-1 0 0,-1-3 0 15,1 1 1-15,-2-2 1 0,-2-2-1 0,-2-1 0 0,0-1 1 16,-2-1-4-16,-2 2 1 0,3-6-1 0,-1 0 1 16,2-1-8-16,0 0 0 0,2-1 1 0,-4-1-1 15,-2-2-8-15,-1 1 0 0</inkml:trace>
  <inkml:trace contextRef="#ctx0" brushRef="#br0" timeOffset="144225.1">31921 14303 1884 0,'0'5'0'0,"0"-5"0"0,-1 14 0 0,1-14 27 0,-2 26 0 16,2-26-1-16,-8 33 3 0,5-14 14 0,-3 2 2 15,-2-2 0-15,1 0 0 0,0 0 8 0,-1 0-1 16,1 2 1-16,-1 1 0 0,3 1-22 0,1-3 1 0,0 1-1 15,-1-2 1-15,-1 0-7 0,2-1 1 0,2-1 0 16,1 0 1-16,-1-1-6 0,2-1 1 0,2 1-1 16,-1 1 0-16,-1 1-6 0,-1 1 1 0,1 0-2 15,3-2 2-15,3 0-11 0,1 1 1 0,1-3 0 16,-1-1 0-16,-1-2-6 0,-1 0 0 0</inkml:trace>
  <inkml:trace contextRef="#ctx0" brushRef="#br0" timeOffset="144762.72">31424 14480 2009 0,'-4'27'0'0,"2"-1"0"0,2-7 0 0,2-7 21 16,0 1-1-16,0 0 0 0,0 10 0 0,-2 8 16 0,-2 5 1 15,2 1-1-15,2-3 1 0,3 3 3 0,3-1 2 16,1-3-1-16,0-2 1 0,1-2-21 16,1-3 1-16,2-1-1 0,4-6 1 0,1-6-5 0,5 0 0 15,1-8 0-15,0-3 1 0,0-4-7 0,3-3 1 16,0-2 0-16,0-5 0 0,-3-1-12 0,-2 0 1 15,0-3-1-15,1-5 1 0,-1 1-6 0,1-3 0 16,-1-1 1-16,0-2-1 0,3-2-44 0,1-3-1 16,-4 0 1-16,-3 3 0 0,-4 0-33 0,-2 1 0 15,-2-1 0-15,2 0 0 0,2 1 11 0,1-1 2 0,-1 2-1 16,-2 0 1-16,-1 0 18 0,-1 2 1 0,2 5-1 16,2-2 2-16,3 0 21 0,3 2 1 0,-1 5-1 15,-3 4 1-15,-4 5 10 0,0 3 0 0,0 6 0 16,0 3 1-16,0 3 12 0,0 2 1 0,0 5-1 15,-1 1 1-15,-3 2 5 0,-2 3 2 0,-1 3-2 16,0 2 1-16,-1 1 25 0,1 2 1 0,-1 0-1 0,3-1 2 16,1 1 30-16,0 0 1 0,-1-2-1 0,-3-1 2 15,-1 3 0-15,-4 2 1 0,0-3 0 0,0-3-1 16,0-3-8-16,0-1 1 0,-2-1 0 0,0-3 0 16,-1-3-9-16,-1-2 1 0,0-2-1 0,-1-3 1 15,5-9-8-15,-12 7-1 0,12-7 0 0,-13-4 1 0,4 1-9 16,-2-3 1-16</inkml:trace>
  <inkml:trace contextRef="#ctx0" brushRef="#br0" timeOffset="163429.76">26822 17261 1332 0,'2'-2'0'0,"-2"2"0"16,1 5 0-16,-1-5 38 0,-1 12 1 0,1-12-1 15,0 9 1-15,0-9 21 0,-4 5 0 16,4-5 0-16,-4 3 1 0,4-3-26 0,-4 4 1 15,4-4 0-15,-3 3 1 0,3-3-16 0,0 6-1 0,0-6 0 16,-4 12 0-16,4-12-8 0,-4 22 2 0,4-22-2 16,2 35 2-16,2-13-6 0,-1 1 1 0,-1 1 0 15,0-1 0-15,2-1-4 0,0 1 2 0,1-1-2 16,5 2 2-16,1 2-2 0,2 2-1 0,0 0 1 16,0-2-1-16,0 0-2 0,2-2 1 0,2 0-1 15,-1-3 0-15,1-2-1 0,2-2 2 0,1-1-2 0,1-3 1 16,-1 0-2-16,1-1 1 0,-1-2 0 0,-1-1 0 15,1-1 0-15,1-1 0 0,-2-3 1 0,1-1-1 0,1-1 1 16,-1 0 0-16,-1-2 0 0,-4-4 1 0,-1-1 0 16,-1 0 0-16,1-2 1 0,-1-2 0 0,3-1 1 15,3 0-1-15,0-3 1 0,-4 0 0 0,-2-1 2 16,0-2 0-16,-2-1 0 0,-2-2 0 0,0-4 4 16,1 1-1-16,-1-4 0 0,-2 0 0 0,-1-4 1 15,0-1 0-15,-3-2 0 0,-1 1 2 16,0-1-1-16,-2 0 1 0,-4 0-1 0,-1 4 1 0,-5-1 0 15,-1 2 0-15,0-1-1 0,0-2 2 0,0 0-4 0,-2 0 1 16,0 1-1-16,-2 2 2 0,-2 1-1 0,0 1 0 16,-1 0 0-16,-3 3 0 0,-1 3 1 0,-2 2 0 15,3 3-1-15,-1-1 2 0,-1 2-1 0,3 4 0 16,-1 3 1-16,-1 2-1 0,0 3 0 0,-1 2 1 0,1 3-1 16,1 3 1-16,3 4-2 0,-1 2 0 0,1 4-1 15,-3 1 1-15,1 4-5 0,-3 1-1 0,5 1 1 16,3-1 1-16,3 1-5 0,3 1 1 0,4 2 0 15,1 2 0-15,4 1-2 0,0 2 0 0,0 0 0 16,2 1 2-16,1 2-5 0,1 4 2 0</inkml:trace>
  <inkml:trace contextRef="#ctx0" brushRef="#br0" timeOffset="163802">27671 17463 1658 0,'6'7'0'0,"-6"-7"0"0,13 16 0 0,-13-16 15 0,7 13 0 15,-7-13 1-15,10 23 0 0,-10-23 22 0,18 29 1 16,-18-29 1-16,19 31-1 0,-10-13 7 0,1-1 0 16,-3 0 0-16,-3 1 1 0,0 1-17 0,-3 2 2 0,1-1-2 15,6 1 1-15,3 0-5 0,2 0 1 0,0 1-1 16,-2 1 1-16,-2-3-5 0,1 3 2 0,-1-1-2 15,0-3 2-15,1-1-13 0,-3-1 1 0,3 0 0 16,1-1 0-16,2-2-9 0,2-2 1 16</inkml:trace>
  <inkml:trace contextRef="#ctx0" brushRef="#br0" timeOffset="164178.29">27979 17134 1557 0,'2'2'0'16,"-2"-2"0"-16,5 7 0 15,-5-7 11-15,0 7 2 0,0-7-2 0,2 14 1 0,-2-14 13 16,8 22 0-16,-8-22-1 0,9 33 1 0,-2-12 21 0,3 1 1 16,-3 3-1-16,-3-1 1 0,0 0-14 0,-3 2 0 15,5 2 1-15,1-1 0 0,5 6-1 0,-1 2 2 16,0-1-1-16,0-1 1 0,0-2-2 0,1-1 1 16,-1-1 0-16,-2-1-1 0,0 0-7 0,-1-4 1 15,-1 2 0-15,3-2 0 0,1-3-7 0,0-2 2 0,-2-2-1 16,1-1 0-16,-3-4-5 0,0 0 1 0,-1-3-2 15,-2-4 2-15,-4-5-7 0,2 3 2 0</inkml:trace>
  <inkml:trace contextRef="#ctx0" brushRef="#br0" timeOffset="164902.92">28500 17420 1771 0,'2'-4'0'0,"-2"4"0"0,6-1 0 0,-6 1 33 0,2 0 1 15,-2 0-1-15,2-4 1 0,-2 4 25 0,11-10 2 16,-11 10-1-16,11-26 0 0,-4 5-23 0,3-3 1 16,-1-2 0-16,0 0 1 0,-1 0-18 0,-3 0 1 15,1 0 1-15,0 2-1 0,-1 3-5 0,1 2 0 16,1 2 0-16,1-1 0 0,-1-2-4 0,1-1 1 15,1 2-1-15,2 2 2 0,0-1-5 0,0-1 1 16,3 4 0-16,-1 1 0 0,-2 2-2 0,-2 0 0 16,0 1 0-16,-1 4 0 0,-8 7-3 0,11-8-1 0,-11 8 1 15,9-7 0-15,-9 7-2 0,8-4 1 0,-8 4-1 16,13-3 2-16,-6 1-3 0,-1 2 2 0,-6 0-2 16,11 3 2-16,-11-3-3 0,9 4 1 0,-9-4 0 0,8 10 1 15,-3 1-3-15,3 3 1 0,-4 3 0 16,-1 2 1-16,-3 3-2 0,0 3 0 0,-3-1 0 0,-1 0 0 15,-5 0-1-15,-4-1 0 0,-1-2 0 0,3 3 1 16,4 2-1-16,1 1 0 0,-1 1 0 0,-3 0 0 16,-1-1 0-16,0 1 0 0,2 0 0 0,1 0 0 0,3-2 0 15,-1-2 0-15,1 0 0 0,-1-2 0 16,2-1 0-16,4-2 0 0,-2 0 0 0,-1-1 0 16,-1-3-1-16,0 1 1 0,0-2 0 0,1-2 0 0,-1 0-1 15,-2-2 1-15,5-3 0 0,1-2 0 0,0-5-1 16,9 6 0-16,-9-6 0 0,9 0 1 0,-9 0-1 15,6 0 1-15,-6 0-2 0,11-2 2 0,2-2 0 16,2 1 0-16,4-2 0 0,-1-2 0 0,1-2 2 16,1-1-1-16,1-1 0 0,-4 1 0 0,-1 3 2 15,1 2 2-15,0 0-2 0,-2-2 2 0,-2 2 1 0,0-1 1 16,2-1 0-16,3 0 0 0,3 1 4 0,-1-1 0 16,-3 1 0-16,-4 1 2 0,-5 2 0 0,-5 1 2 15,-3 2-1-15,4-3 1 0,-4 3-2 0,8-4 1 16,-8 4-1-16,7-3 1 0,-7 3-5 0,9-7 1 0</inkml:trace>
  <inkml:trace contextRef="#ctx0" brushRef="#br0" timeOffset="165598.6">29371 17112 1569 0,'3'17'0'0,"3"2"0"0,-2-5 0 0,-4-4 103 0,0-1 0 0,-2 3 0 0,0 2 0 0,0 3-21 16,0 2 0-16,0-1 0 0,2-5 0 0,2-4-42 15,0-2 1-15,-2-7-1 0,4 5 1 0,-4-5-25 0,5 2 2 16,-5-2-1-16,15-5 1 0,-4 1-10 0,1-1 1 16,-1-4-1-16,2-1 1 0,2 0 0 0,2-2 1 15,-3-2-1-15,-2 2 1 0,-1 1 0 0,-2 3 0 16,0-1 0-16,1 0 0 0,-3 2 0 0,-1 2 1 15,-6 5-1-15,11-10 0 0,-11 10-2 0,11-5 1 16,-11 5 0-16,11 0 0 0,-3 0-3 16,-1 0 1-16,1 3 0 0,1 4-1 0,4 3-3 0,0 4 0 0,-2 2-1 15,-1-1 2-15,-1 1-4 0,-2-1 0 0,-3 3 0 16,0-1 1-16,-2 0-2 0,-2 2 0 0,-4 0-1 16,0-1 2-16,1-3-5 0,-1 1 0 0,-2 1 1 15,1-1-1-15,-1 1-5 0,0 2 1 0,-1 0-1 16,-2 0 1-16,-3 0 0 0,-1 0 1 0,-1-1-1 15,-1-1 2-15,2-2 3 0,0-2 1 0,-1 0-1 0,1 1 1 16,2-2 2-16,2-3 1 0,-2 0-1 0,0-1 1 16,-1-1 0-16,1-2 0 0,4 1 0 0,1-3 0 15,6-3 1-15,-13 4 1 0,13-4-1 0,-9 0 2 0,9 0 2 16,0-2 1-16,0 2-1 0,-6-5 2 0,6 5 3 16,-3-9 0-16,-1 2 0 0,0-2 1 0,2-1 1 15,2 0 0-15,0-1 1 0,0 1-1 0,2 0-1 16,4 1 1-16,1 0 0 0,1 1 0 15,-3-1-3-15,-1 2 1 0,-4 7 0 0,15-12 0 0,-4 3-5 16,0 1 0-16,0 1 1 0,2 3 0 0,2 1-6 16,2-1 1-16,-2 3-1 0,-4-1 1 0,-2 2-4 15,-1 0-1-15</inkml:trace>
  <inkml:trace contextRef="#ctx0" brushRef="#br0" timeOffset="165862.84">29477 16790 1934 0,'2'0'0'0,"-2"0"0"0,11 0 0 0,-11 0 15 0,7 0 0 0,-7 0 0 16,8 0 1-16,-8 0 13 0,13 0 1 0,-13 0 1 0,22 0-1 16,-22 0 9-16,32 0 2 0,-32 0-2 15,33-5 1-15,-14 0-15 0,0-2 0 0,-3 1-1 0,1 1 2 16,0-2-3-16,0 0-1 0,-1 0 0 0,3 1 2 0,2-3-14 16,1-2 1-16</inkml:trace>
  <inkml:trace contextRef="#ctx0" brushRef="#br0" timeOffset="166222.41">30054 17133 1834 0,'8'-6'0'0,"-8"6"0"15,20-8 0-15,-20 8 29 0,17-2 1 0,-17 2-1 16,23-5 1-16,-23 5 23 0,27-12 0 0,-27 12-1 16,25-12 2-16,-25 12-32 0,22-11 0 0,-22 11 0 0,34-14 1 15,-12 7-21-15,4-1 1 0,-2-3 1 0,-3 1-1 16,-3 0-3-16,-1-1 0 0</inkml:trace>
  <inkml:trace contextRef="#ctx0" brushRef="#br0" timeOffset="166458.79">30107 17482 1733 0,'7'-2'0'16,"-7"2"0"-16,19 6 0 0,-19-6 32 0,13 10 0 15,-13-10 0-15,18 3 0 0,-18-3 27 0,23-5-1 0,-23 5 0 16,26-7 2-16,-26 7-14 0,24-7 1 0,-24 7-1 16,34-13 1-16,-12 0-26 0,2 0 1 0,-1-1-1 15,-3 0 1-15,-1 2-4 0,-3-2 1 0</inkml:trace>
  <inkml:trace contextRef="#ctx0" brushRef="#br0" timeOffset="167143.22">30582 16638 1960 0,'2'10'0'0,"-2"-10"0"0,7 19 0 0,-7-19 21 16,4 17 2-16,-4-17-1 0,9 28 1 0,-1-7 18 15,-1 3 1-15,-1 0-1 0,-3 0 2 0,1 1-15 0,0 2 0 16,-1 1 0-16,1 0 1 0,2-1-12 16,1 1 0-16,1 0 0 0,-3-2 0 0,1-2-5 0,-1-1 0 15,3-3 1-15,-2 1 0 0,-3-5-4 0,-1-1 1 16,2-1 0-16,1-4 0 0,1-1-5 0,0-4 0 15,-6-5 1-15,9 7 0 0,-9-7-2 0,7 4 1 16,-7-4-1-16,4 3 2 0,-4-3-3 0,4 2 2 16,-4-2-1-16,4-2 1 0,-4 2-1 0,3-3 2 0,-3 3-2 15,0-6 2-15,0 6-2 0,0-12 2 0,-2 4-2 16,1-3 2-16,-1-3-2 0,-2 1 2 0,0-3-2 16,1-1 2-16,1-2-3 0,0 0 2 0,0-2-1 15,0-2 1-15,2 1-2 0,2-1 2 0,2-1-2 16,1 0 2-16,3 0-3 0,-1-1 1 0,-1 1 0 15,-1 0 0-15,3 3-1 0,1-1 1 0,2 1 0 16,-1 2 0-16,-3 5 0 0,1 2 2 0,1 2-1 0,2 1 1 16,0 0-1-16,-1 1 2 0,-1 1 0 0,0 3-1 15,0 3 1-15,1-1 1 0,-1-2-1 0,0 3 1 16,1-1 0-16,-1 0 1 0,6 2-2 0,2 2 2 16,5 3-1-16,4 2 0 0,-2 0-1 0,-3-2 2 15,-2 0-2-15,-1 1 1 0,1 2-1 0,-2 3 1 0,-1 1 0 16,1 2 0-16,2-1-1 15,1-1 1-15,1 2 0 0,-3 2 1 0,1 1-2 0,-2 0 2 16,-2 3-1-16,-2 0 0 0,0 3-1 0,-2-2 1 16,-2-1 2-16,-1 1 0 0,-3 0 0 0,1-2 1 0,1-2 0 15,1 1 1-15,-1-3 1 0,-1-1-1 0,-1-4 0 16,-3-3 2-16,-2-7-2 0,4 9 1 0,-4-9-2 0,-2 5 0 16,2-5 0-16,0 4 0 0,0-4-3 0,0 1 1 15,0-1 0-15,0-3 0 0,0 3-4 0,-2-5 1 16</inkml:trace>
  <inkml:trace contextRef="#ctx0" brushRef="#br0" timeOffset="170044.93">31435 16342 1231 0,'-2'-2'0'0,"2"2"0"0,-3 3 0 0,3-3 92 0,-8 4 1 16,8-4-1-16,-9 2 1 0,9-2-48 0,-11 0 0 15,11 0 0-15,-17-2-1 0,17 2-16 0,-32-4 2 16,13 3-2-16,1-1 1 0,-3 0-19 0,1-1 0 0,-2-1 0 16,-3 1 1-16,1-1-8 0,0 1 0 0,0-1 0 15,-2 1 1-15,-2 0-4 0,0-3 1 0,0 1-1 16,0 2 1-16,0 1-1 0,0-2 0 0,2 1 0 15,-4 0 0-15,0-1 0 0,0 1 0 0,-1 1 0 16,-3 0 0-16,-5 0-1 0,-4-1 1 0,0 1 0 16,2 2 0-16,2 0-1 0,-2 0 1 0,-2 0 0 15,0-1 0-15,2 1 0 0,-3 0 0 0,-3 0 0 0,-1 0 0 16,-3 1 1-16,-1 3 0 0,-2-1 0 0,2 1 1 16,2 1 2-16,-1 2-1 0,1-2 0 0,2 0 2 15,-3 0 1-15,1 1-1 0,-2-1 1 16,0 2-1-16,-2 1-1 0,-2 1-1 0,0-2 0 0,0 0 2 15,2 0 2-15,4 1-1 0,-4 1 1 0,0-4 1 16,0 0 3-16,-1 1 2 0,1 1-1 0,-1-1 0 16,-3 1 3-16,0 2-1 0,4 0 1 0,-2-1 1 15,0 1-2-15,2 0 2 0,2-1 0 0,2 1-1 0,-1-2 0 16,1 0 1-16,-2 0-2 0,0 0 2 0,0 0-4 16,-4-1 2-16,0 0-2 0,0-1 2 0,0 0-4 15,0 0 0-15,2 2 0 0,2 2 1 0,-2-1-3 16,0-1 1-16,2 0 0 0,-1 0 0 0,7-2-2 0,1 1 1 15,0-1-2-15,-1 0 2 0,-1 2-1 0,3 0 1 16,1-2 0-16,0 2-1 0,-2 2 0 0,2-1 0 16,6-1 0-16,0 0-1 0,3 0 0 0,1 0 1 15,1 0-2-15,2 2 2 0,0 1-1 0,1 0-1 16,-1-1 1-16,2-2 0 0,2-2-2 0,0 0 2 16,1 2-1-16,3 0 1 0,3 0-2 0,3 2 2 0,1-1-2 15,2-1 2-15,0-2-1 0,0-3 0 0,1 2 0 16,5-1 0-16,7-3-1 0,-9 4 0 0,9-4-1 15,-8 6 2-15,1-2-2 0,1-1 2 0,6-3-2 16,-5 6 2-16,5-6-2 0,-6 5 2 0,6-5-2 16,-6 5 1-16,6-5 0 0,-3 7-1 0,3-7 1 15,-8 9-1-15,4-1-1 0,1 3 1 0,-1-1 0 16,-2-1 0-16,-1 1-1 0,1 2 1 0,3 0-1 16,-1 0 1-16,0 0-1 0,2 1 1 0,0 0-1 15,-1 3 1-15,1 3 0 0,2 0-1 0,0 2 0 16,-2 1 0-16,-2 3-1 0,1 1 2 0,1-2-1 0,2 2 0 15,2 1 0-15,-1 3 1 0,-1 1-1 0,0-2 0 16,0 1 0-16,-1-1 1 0,-1 2-1 0,0 1 0 0,0-5 0 16,0 3 2-16,2 1-2 0,0 2 1 0,0 1 0 15,0 1 0-15,0-2 0 0,0 0 1 0,-2 0-1 16,0-1 0-16,2 5 1 0,2-1-1 0,2 0 0 16,0 1 1-16,-2-1-1 0,1 0 2 0,1 1-2 15,0-4 2-15,-2 1-2 0,-1 1 1 0,-1 1 0 16,-3 2 0-16,1 4 0 0,2 1 0 0,2 2 5 15,1 0 1-15,1-2-10 0,0-5 0 0,0-5 10 0,-1-3 0 16,3-3-10-16,0 1 0 0,-1-2 11 0,1 0-1 16,-1-5-10-16,1 0 0 0,0-2 9 0,1-4 1 15,0-1-10-15,1 0 0 0,1-2 9 0,1-2 1 16,1-1-10-16,-4-2 0 0,-7-7 8 0,11 7-1 16,-11-7-7-16,13 5 0 0,-3-3 8 0,1-1 0 0,2 1-8 15,4 0 0-15,1 0 9 0,3-2 1 0,1-2-10 16,-1-2 0-16,-3-1 9 0,1-2 1 0,1 2-10 15,3 0 0-15,1-2 9 0,2-2 1 0,0 1-10 16,-2-1 0-16,-1-1 6 0,-1-1 0 0,4 3-6 16,2-1 0-16,2-1 2 0,2-2 1 0,-1-1-3 15,1 5 0-15,0-1 1 0,-1 0 0 0,1-1-1 16,2 1 0-16,1 1 0 0,-2-3 0 0,-1 3 0 0,0 1 0 16,-2 2 0-16,-1-1 0 0,5 1 0 0,1 0 0 15,3 0 0-15,1 0 0 0,0-1 0 0,2 1 0 16,0 0-1-16,0 0 1 0,-2 1 0 15,0 3 0-15,-2 1-1 0,-3 0 0 0,26-4 1 0,-12 1 0 16,0-1-2-16,1-1 1 0,-6 2 1 0,0-3 0 16,-2 1-2-16,0 0 0 0,-6-2 2 0,-1-3 0 0,-1-2-3 15,-1-2 1-15,11 3 2 0,-2 5 0 0,3 2-2 16,1 4-1-16,-6-3 3 0,-2-3 0 0,3 0-2 16,-3-1 0-16,4-2 2 0,0 0 0 0,0 1-5 15,-2-4 2-15,9-1 3 0,-3-2 0 0,4-2-6 16,1-1 2-16,-17 10 4 0,5-1 0 0,-5 4-6 0,1 1 1 15,7-1 5-15,-2 0 0 0,0 0-7 0,2-2 1 16,0 2 6-16,0-1 0 0,0 1-5 0,0 0-1 16,-2 0 6-16,-2 0 0 0,-1-4-7 0,-1 0 2 15,-7 4 5-15,2-2 0 0,0 2-7 0,0 0 0 16,7-4 7-16,-2 2 0 0,2 0-5 0,1-1-1 0,-7 2 6 16,3 0 0-16,-1 0-6 0,-1-1 2 15,-8 2 4-15,1-2 0 0,-1 0-5 0,0 0 2 16,8-1 3-16,-4-1 0 0,3 4-3 0,1 0-1 0,-6 3 4 15,0 0 0-15,-2 4-3 0,1 2 1 0,-5-4 2 16,1 0 0-16,-1 0-4 0,-1-2 1 0,3 0 3 16,0 0 0-16,1 2-3 0,1 0 0 0,-3 0 3 15,-1 0 0-15,1-1-3 0,-3-1 1 0,-5 2 2 16,0 0 0-16,0 0-2 0,0 2-1 0,12-2 3 16,-1 0 0-16,-2-2-2 0,4-2 0 0,2 1 2 15,-2 1 0-15,0 0-1 0,0 2 0 0,-1-1 1 0,-3-1 0 16,0 0-2-16,-1-1 1 0,3-1 1 0,-2 1 0 15,3-1-1-15,-1-1 0 0,0 2 1 0,0-2 0 16,1 1-1-16,-1-1 1 0,2 1 0 0,-2 1 0 0,2 0-1 16,-2-1 1-16,1-1 0 0,-3 0 0 0,0 0-1 15,1-1 1-15,3-1 0 0,-2-1 0 0,2-1-1 16,0-3 1-16,-3 2 0 0,-1-1 0 0,0 1-2 16,1 1 2-16,-5 1 0 0,-1-1 0 15,0-2-1-15,0 1 1 0,-1 0 0 0,1-1 0 0,0 1-1 16,-2-2 1-16,0 1-1 0,0-1 1 0,0 0-1 15,-2 0 1-15,-2 2-1 0,-2 1 1 0,-1-3-2 16,-3 0 0-16,3-2 0 0,-3-2 1 0,1 1-2 0,-3-1 0 16,5-3 0-16,-4 0 1 0,-1 0-4 15,-1 0 2-15,0-3-1 0,-2-1 1 0,0 1-3 0,-2-1 1 16,0 1 0-16,-1-1 0 0,1 4-2 0,0-3 2 16,0-1-2-16,0 1 1 0,2-1-1 0,0-1 0 15,-2-6 0-15,0 1 1 0,-1 0-5 0,1-1 2 16,-4 3-1-16,1-1 1 0,-1 0-1 0,-1 0 1 0,-1-1-1 15,-1 0 1-15,0-1 2 0,-1 1 2 0,-1 1-1 16,-2-1 0-16,0 1 4 0,0 0 0 0,0 4-1 16,0-2 2-16,0 0 1 0,-2 0 0 0,6 9 0 15,-1 0 1-15,1-1-2 0,1 3 2 0,8 15 0 16,-7-11 0-16,7 11 0 0,-7-10 0 0,7 10 0 16,-8-10 0-16,8 10 0 0,-7-11 0 0,7 11 0 15,-8-7 0-15,8 7 0 0,-7-7 0 0,7 7 0 16,-8-7 0-16,8 7 0 0,-11-7 0 0,0 1 0 15,-2 0 0-15,0 3 0 0,-2 1 0 0,-7 4 0 16,-1 1 0-16,1 3-1 0,-2 2 1 0</inkml:trace>
  <inkml:trace contextRef="#ctx0" brushRef="#br0" timeOffset="172744.85">30490 18439 1338 0,'-11'30'0'0,"6"-13"73"0,-3 0 0 0,-5 32-73 0,4-6 0 15,7-12 78-15,4-3-1 0,3-6-77 0,-1-3 0 0,-2-5 35 16,0-2 1-16,2-1-36 0,-3-5 0 0,-1-6 41 15,6 4 2-15,-6-4-43 0,13 0 0 0,-4-2 32 16,3 0 2-16,3-1-34 0,3-2 0 0,5-2 27 16,3-2 1-16,2-1-28 0,-1 0 0 0,1-1 30 15,0 1 1-15,0-2-31 0,0 0 0 0,-2-1 28 0,-1 1 1 16,-1 2-29-16,-2 0 0 0,-3 1 28 0,-4 0 0 16,1 2-28-16,1 0 0 0,0-1 30 0,2-3 2 15,-1 6-32-15,1 5 0 0,-4 5 19 16,-2 4 0-16,-2 0-19 0,-3-4 0 0,-8-5 12 0,11 5 1 15,-11-5-13-15,9 7 0 0,-9-7 2 0,6 12 1 16,-5-5-3-16,-1 5 0 0,-3 4 2 0,-1 1 1 16,0 0-3-16,-1 1 0 0,-1-3 2 0,1 1 0 15,-3-1-2-15,-1-1 0 0,-2-2 4 0,-1-1-1 0,1-1-3 16,0 0 0-16,2-1 12 0,1 0 1 0,5-2-13 16,-5-2 0-16,-1 0 27 0,-1-2 1 0,1 1-28 15,-2-1 0-15,2 1 35 0,-1-1 3 0,1-1-38 16,2 0 0-16,7-2 44 0,-6 3 2 0,6-3-46 15,-6 4 0-15,6-4 46 0,-7 3 2 0,7-3-48 16,-11-2 0-16,3 1 42 0,1-1 1 0,7 2-43 16,-11-3 0-16,11 3 36 0,-6 0 1 0,6 0-37 15,-6 0 0-15,6 0 27 0,-1 0 0 0,1 0-27 16,-4 0 0-16,4 0 19 0,-4 0 0 0,4 0-19 0,-4-2 0 16,4 2 9-16,-3-4 1 0</inkml:trace>
  <inkml:trace contextRef="#ctx0" brushRef="#br0" timeOffset="173382.89">31299 18463 1527 0,'-2'16'0'0,"0"1"141"0,1 2 2 0,-5 31-143 16,2-8 0-16,4-9 96 0,0-5 1 0,2-2-97 0,2-4 0 16,1-1 41-16,3 0 1 0,1-2-42 0,2-4 0 15,0-1 22-15,1 0 2 0,-1-4-24 0,0-3 0 16,-2-5 17-16,1-4-1 0,-1 0-16 0,-2 1 0 15,1 1 11-15,-1 0-1 0,3-4-10 0,1 1 0 0,2-2 6 16,2-2 2-16,-2-2-8 0,-6-1 0 0,-1-3 6 16,-2 0-1-16,-3-1-5 0,-1 0 0 0,-1 2 8 15,-1 1 1-15,0 3-9 0,0-1 0 0,0 1 16 16,0 1 1-16,2 7-17 0,-5-13 0 0,-1 5 26 0,-1-1-1 16,-3 1-25-16,1-3 0 0,-2 2 34 0,0 1 0 15,-1-1-34-15,1 1 0 0,-2-1 39 0,-2 0 0 16,2 2-39-16,4 2 0 0,0 2 36 0,-1-1 0 15,3 1-36-15,1-1 0 0,6 4 36 0,-13-7 0 16,6 6-36-16,-1-1 0 0,8 2 29 0,-11-4 1 16,11 4-30-16,-13 0 0 0,13 0 26 0,-11 0 0 15,11 0-26-15,-11 6 0 0,3-1 20 0,1 0 0 16,1 2-20-16,4 2 0 0,4 1 20 0,2 2-1 0,2 0-19 16,-1 2 0-16,1 0 15 0,-1 1 2 0,3 1-17 15,1-2 0-15,2-4 5 0,-1 1 0 0</inkml:trace>
  <inkml:trace contextRef="#ctx0" brushRef="#br0" timeOffset="173790.99">31444 17998 1957 0,'0'2'0'0,"0"-2"79"0,0 3 1 0,6 20-80 0,0-1 0 0,-5-5 40 16,1-1 1-16,0-2-41 0,-2 0 0 0,0-1 26 15,2 1 0-15,2 2-26 0,0 3 0 0,-1 2 22 0,1 1 0 16,0 1-22-16,-1-3 0 0,5 3 25 0,-1 1 1 15,-1 0-26-15,0 2 0 0,1-1 23 0,0-1 2 16,3-2-25-16,1 1 0 0,2-1 27 0,0 1 1 16,0-2-28-16,0-1 0 0,0 1 27 0,0-2 1 0,-2 0-28 15,1-2 0-15,-1 4 25 16,-2 0-1-16,0-2-24 0,1-2 0 0,-3-3 23 0,-1-2 0 16,-1 0-23-16,1-1 0 0,-1-3 21 0,-1 1 0 0,0-2-21 15,-2-2 0-15,-2-5 18 0,4 9 0 0,-4-9-18 16,3 7 0-16,-3-7 9 0,0 7 1 15,0-7-10-15,0 3 0 0,0-3 0 0,-3 4 1 0</inkml:trace>
  <inkml:trace contextRef="#ctx0" brushRef="#br0" timeOffset="174644.45">32285 18122 1943 0,'3'11'0'0,"-1"-4"60"0,0 1 0 0,6 34-60 16,-1-2 0-16,-1-7 36 0,-1-4 0 0,1-1-36 16,-1-1 0-16,-1 3 35 0,0 1 0 0,0-2-35 15,-1-1 0-15,1-2 25 0,2-2 1 0,1-1-26 16,-1-1 0-16,-1-1 24 0,1 0-1 0,0-4-23 16,-1 0 0-16,-3-1 16 0,0 0 0 0,-2-3-16 15,0 0 0-15,0-5 9 0,0 1 1 0,0-2-10 16,0-2 0-16,0-5 1 0,-4 5 1 0</inkml:trace>
  <inkml:trace contextRef="#ctx0" brushRef="#br0" timeOffset="174959.03">32352 18026 1712 0,'0'0'0'0,"0"0"96"16,2 0 1-16,14 12-97 0,-1 0 0 16,-7-4 63-16,-3 1 1 0,1 1-64 0,-2 4 0 15,-1 4 47-15,1-1 0 0,2 2-47 0,1 2 0 16,3 3 48-16,1 0 1 0,0 0-49 0,0 1 0 0,0-1 50 0,0-2 1 16,1 3-51-16,1 1 0 0,0 1 44 0,-2-1 2 0,0-2-46 15,0-1 0-15,-1-1 39 0,-3 1 0 0,0-2-39 16,1-1 0-16,-1-1 30 0,1 0 2 0,-1-1-32 15,-1-4 0-15,-4 1 23 0,-2-1 1 0,-2-4-24 16,0-3 0-16,2-7 18 0,-4 6 1 0,4-6-19 16,-3 3 0-16,3-3 13 0,-4 3 1 0,4-3-14 15,-6 0 0-15,6 0 2 0,-9-3 1 0</inkml:trace>
  <inkml:trace contextRef="#ctx0" brushRef="#br0" timeOffset="175273.39">32134 18792 1957 0,'2'0'0'0,"-2"0"88"16,3 0 1-16,22 2-89 0,-7-2 0 0,-7-2 25 15,-3 0 0-15,3-1-25 0,4-2 0 0,4-4 23 16,3-1-1-16,0-1-22 0,-3-1 0 0,0 0 49 15,-3 0-1-15,1 0-48 0,2 0 0 0,1-2 56 0,3 0 0 16,-1 0-56-16,0 2 0 0,1 0 55 0,-1 0 1 16,0 2-56-16,1 3 0 0,3 0 42 0,0 0-1 15,-2 0-41-15,-3 2 0 0,-5-1 35 0,-3 1 1 16,-1 2-36-16,-3 1 0 0,-9 2 26 0,9-3-1 16,-9 3-25-16,4-6 0 0,-4 6 15 0,7-7 1 0,-7 7-16 15,4-6 0-15,-4 6 3 0,-2-13 1 16</inkml:trace>
  <inkml:trace contextRef="#ctx0" brushRef="#br0" timeOffset="175824.49">32270 18449 1448 0,'0'0'0'0,"0"0"91"0,0 0 0 0,13-3-91 15,0 1 0-15,-6 2 86 0,-1 0 2 0,1-1-88 16,3-1 0-16,1 0 55 0,0 0 1 0,2 1-56 16,4-3 0-16,3-1 57 0,3 0 1 0,-1 0-58 15,-3-2 0-15,-2-2 66 0,-1-1 1 0,1-1-67 16,-2 1 0-16,-2 0 61 0,-2 1 0 0,2 0-61 15,0-3 0-15,2-2 48 0,0 2-1 0,-2-2-47 16,0 0 0-16,2 2 36 0,0 0-1 0,-2 0-35 0,0-2 0 16,-2 0 29-16,0 1 0 0</inkml:trace>
  <inkml:trace contextRef="#ctx0" brushRef="#br0" timeOffset="176519.43">32892 17870 1819 0,'13'-7'0'0,"-3"3"85"0,-1 1 0 0,34-11-85 16,-4 0 0-16,-11 4 73 0,-6 1 0 0,-3 2-73 15,-2 2 0-15,-1 2 30 0,-1 1 1 0,-2 0-31 16,-2 0 0-16,-3 1 18 0,-3 1 1 0,3 1-19 15,1 3 0-15,1-1 14 0,-3 1 2 0,-3 3-16 0,-2 1 0 16,-2 4 10-16,-2 4 1 0,-2 3-11 0,-2 0 0 16,-3 4 7-16,-2 3 0 0,-2 0-7 0,-2 0 0 15,-4-2 6-15,-1-3 1 0,-1 1-7 0,3-1 0 16,-3 0 8-16,3-1 0 0,3-1-8 0,2-3 0 16,1-2 0-16,3-2 1 0,4-3-1 0,1-3 0 0,4-6-1 15,0 6 1-15,0-6 0 0,0 3 0 16,0-3-1-16,0 0 0 0,0 0 1 0,0 0 0 0,0 0-3 15,5-2 2-15,-5 2 1 0,13-5 0 0,-3-2 0 16,1-1 0-16,2-5 0 0,2-2 0 0,2-1 3 16,1 1 0-16,-1-1-3 0,2 2 0 0,-1 1 6 15,1-1 0-15,-2 3-6 0,0 3 0 0,-3 1 11 0,-1 2 2 16,2-1-13-16,-2-1 0 0,-1 2 12 0,-3 3 1 16,2 2-13-16,2 0 0 0,4 0 15 0,2 6 2 15,-1 1-17-15,1 0 0 0,-1-1 17 0,1 1 1 16,-4 2-18-16,-6 3 0 0,-3 4 7 0,-6 1-1 0,0 4-6 15,-2 1 0-15,0 6 3 0,0 1 0 0,-1 4-3 16,-3 4 0-16,-5 2 0 0,-2 3 1 0,-2 3-1 16,0 0 0-16,0 2 0 0,0 1 0 0,-2-1 0 15,-1-6 0-15,-1-1 0 0,-1-2 1 0,-5-3-1 16,-1-2 0-16,-4-4 2 0,1-1 1 0,-5-4-3 16,1-3 0-16,-5-6 4 0,-1-2 1 0,0-5-5 15,2 1 0-15,1-4 5 0,3-2 2 0,-3-4-7 16,1-6 0-16,0-4 2 0,-3-6 0 0</inkml:trace>
  <inkml:trace contextRef="#ctx0" brushRef="#br0" timeOffset="190008.66">19875 13286 803 0,'-3'6'0'0,"3"-6"0"0,-11 18 0 0,11-18 22 16,0 12 1-16,0-12-1 0,-8 17 2 0,8-17 25 0,-22 26 2 16,22-26-2-16,-30 24 2 0,30-24-4 0,-28 25 1 15,28-25-1-15,-26 22 1 0,26-22-20 0,-21 14 1 16,21-14-1-16,-26 14 0 0,26-14-9 0,-33 21 1 0,33-21-1 16,-34 27 1-16,34-27-7 0,-30 28-1 0,30-28 0 15,-29 31 1-15,12-12 1 0,0-3 1 0,0 3-1 16,1 1 1-16,1 3 0 0,0-1 0 0,2-1 1 15,0 0 0-15,1 0 3 0,3 0 0 16,0-2 0-16,-2-2 1 0,1-2-6 0,3-1-1 0,1-3 0 16,3-1 1-16,3-3 3 0,0-4 1 0,0-3 0 15,-4 13 0-15,4-13-3 0,-4 10 2 0,4-10-1 16,-4 7 1-16,4-7-6 0,-3 7 0 0,3-7 0 0,-4 5 1 16,4-5-8-16,-2 2 1 0,2-2-1 0,0 1 1 15,0-1-4-15,0 0 0 0</inkml:trace>
  <inkml:trace contextRef="#ctx0" brushRef="#br0" timeOffset="190423.48">19592 13190 1255 0,'0'0'0'0,"0"0"0"0,0 0 0 0,0 0 9 0,2 6 0 0,-2-6 0 15,11 12 1-15,-11-12-4 0,13 19-1 0,-13-19 1 16,21 24 0-16,-21-24 0 0,22 33 1 0,-11-16 0 15,2-1 1-15,-3-1-6 0,1-1 1 0,0 0 0 16,2-2 0-16,2 2-2 0,0 0 0 0,0 0 0 16,2 1 2-16,3-1 0 0,2 3 0 0,1 2 1 15,1 0-1-15,0 0 3 0,0 2-1 0,-1 0 1 16,-1 0 0-16,-1-1 2 0,-5 0 1 0,1-1 0 16,0 0 0-16,2 0 10 0,1-2 2 0,-1 0-2 0,-4 1 1 15,0-3 4-15,-8-1-1 0,0 0 1 0,1-2 0 16,-2-2-1-16,-1 1-1 0,-1-6 1 0,-2 0 0 15,-2-5-3-15,3 10 2 0,-3-10-1 0,2 6 0 0,-2-6-5 16,0 3 1-16</inkml:trace>
  <inkml:trace contextRef="#ctx0" brushRef="#br0" timeOffset="-199196.73">16872 14198 12 0,'2'-2'0'0,"-2"2"0"0,7 2 0 0,-7-2 0 0,9 6 0 15,-9-6 0-15,10 4 0 0,-10-4 9 0,-2 0 0 16,2 0 0-16,-2 0 1 0,2 0 27 0,-6 0 0 16,6 0 0-16,-3 5 0 0,3-5 5 0,-13 9-1 15,13-9 1-15,-15 5-1 0,15-5-11 0,-11 9 1 16,11-9-1-16,-12 13 0 0,12-13-7 0,-14 11 0 0,14-11 0 15,-19 15 0-15,19-15-2 0,-24 26-1 0,24-26 0 16,-23 31 1-16,14-13 3 0,-6-1-1 0,2 2 1 16,4 0 1-16,-2 0-1 0,3 0 1 0,-1 7 0 15,-4-3 0-15,-2 1 4 0,-4 0-1 0,1 0 0 16,-1 1 0-16,6-3 3 0,4 1 2 0,-3-3-2 16,-1 1 2-16,0-2-4 0,0-3 1 0,6-2 0 15,-1-4 1-15,5-1-7 0,3-4 1 0,0-5 0 16,-2 5-1-16,2-5-7 0,-4 3 0 0,4-3 0 15,-2 0 1-15,2 0-6 0,-5 0 1 0,5 0-1 0,0-3 1 16,0 3-9-16,-4-5 0 0</inkml:trace>
  <inkml:trace contextRef="#ctx0" brushRef="#br0" timeOffset="-198730.46">16579 14225 1067 0,'2'2'0'0,"-2"-2"0"0,2 7 0 0,-2-7 4 0,0 2 2 16,0-2-2-16,-2 3 2 0,2-3-3 0,0 4 2 15,0-4-2-15,0 3 2 0,0-3 4 0,0 3 0 0,0-3 0 16,0 2 0-16,0-2 0 0,0 0-1 0,0 0 1 16,0 0 0-16,0 0 2 0,0 0 0 0,0 0 0 15,0 0 0-15,0 0 0 0,6 0 1 0,-6 0-1 16,15 7 0-16,-15-7-2 0,24 19 1 0,-24-19 0 16,24 26 0-16,-24-26 4 0,19 33 0 0,-19-33 1 15,24 31 0-15,-24-31 1 0,35 31 2 0,-35-31-1 16,32 28 1-16,-32-28-2 0,32 22 1 0,-32-22 0 0,24 30-1 15,-17-13 1-15,-1 2 1 0,1-3-1 0,5-2 1 16,3-2-7-16,1-2 2 0,1 1-2 0,-2-1 1 16,-2 2-2-16,0 4 1 0,0-1 0 0,-2-3 0 15,-1-1-3-15,-3-4 1 0,-7-7 0 0,6 12 0 16,-4-5 1-16,-1 0 1 0,-1-7-1 0,4 10 1 0,-4-10 0 16,4 10 2-16,-4-10-2 15,7 11 1-15,-7-11 1 0,10 7-1 0,-1-6 0 0,-5 1 1 0,-4-2-9 16,5 4 1-16</inkml:trace>
  <inkml:trace contextRef="#ctx0" brushRef="#br0" timeOffset="-182498.12">16840 15900 501 0,'0'0'0'0,"0"0"0"16,4 0 0-16,-4 0 6 0,5 0 0 0,-5 0 0 16,4 0 1-16,-4 0 14 0,0 0 2 0,0 0-1 15,0 0 0-15,0 0 0 0,0 0 0 0,0 0 1 16,0 0-1-16,0 0-7 0,0 0 0 0,0 0 1 16,0 0 0-16,0 0-6 0,0 2 0 0,0-2 0 15,-5 10 0-15,5-10-2 0,-8 7 0 0,8-7 0 16,-13 6 1-16,13-6 5 0,-15 7 2 0,15-7-1 15,-15 8 0-15,15-8 3 0,-24 14 0 0,24-14 0 16,-19 17 1-16,19-17 2 0,-16 19 0 0,16-19-1 16,-10 21 1-16,10-21 0 0,-16 26-1 0,16-26 0 15,-13 31 0-15,7-13-3 0,0 1 1 0,1 0 0 0,-3 0 0 16,3 0-2-16,3 0 0 0,-7 1 0 0,1 0 1 16,-1 0-4-16,-2-1 1 0,1 2-1 0,3 2 1 0,-1-1 0 15,1-1 1-15,1 1 0 0,-5 3-1 0,4-1 0 16,-4 0 0-16,-1 2 1 0,3 2-1 0,-6-2-1 15,0 0-1-15,2 0 0 0,4-2 2 0,1 0-2 16,1-1 2-16,1-1-2 0,1-1 2 0,-1-4-2 0,1-3 1 16,1-2 0-16,4-2 0 0,0-10-1 0,0 9 2 15,0-9-2-15,0 7 2 0,0-7-5 0,0 3 1 16,0-3-1-16,0 4 1 0,0-4-3 0,0 2-1 16,0-2 1-16,0 0 1 0,0 0-5 0,0-4 2 15</inkml:trace>
  <inkml:trace contextRef="#ctx0" brushRef="#br0" timeOffset="-181797.22">16538 16120 892 0,'4'0'0'0,"-4"0"0"0,4 2 0 0,-4-2 23 0,4 10 1 0,-4-10-1 15,5 9 1-15,-5-9 11 0,2 10 1 0,-2-10-2 16,7 11 2-16,-7-11-13 0,4 7-1 0,-4-7 1 15,11 8 0-15,-11-8-14 0,28 19 0 0,-28-19 0 16,32 21 0-16,-32-21 1 0,22 21 0 0,-22-21 0 0,26 29 2 16,-7-11-6-16,0-1 2 0,-3-2-1 15,-3 1 1-15,-1 0-3 0,-7-1 1 0,3-1 0 0,1-2-1 16,6 0 0-16,-2-1-1 16,2 1 1-16,-2 2-1 0,2-1 2 0,3 1-1 0,-3 0 1 0,-2-2 0 0,-1 0 4 15,-1 0 1-15,-2-1-1 0,0-1 1 0,-3-3 2 16,-2-3-1-16,-4-4 0 0,9 7 1 0,-9-7-3 15,4 10 1-15,-4-10 0 0,3 7 0 0,-3-7-3 16,4 3 0-16,-4-3 0 0,0 2 1 0,0-2-5 16,-4-7 2-16</inkml:trace>
  <inkml:trace contextRef="#ctx0" brushRef="#br0" timeOffset="-180188.17">16885 15180 904 0,'-2'2'0'0,"2"-2"0"0,0 2 0 0,0-2 10 0,-2 0 0 0,2 0 0 0,0 0 2 0,0 0 5 0,-4-2 1 0,4 2 0 0,0-2 0 0,0 2-4 16,0 0-1-16,0 0 1 0,-3-1 0 0,3 1 7 15,-2 0-1-15,2 0 0 0,-6-4 0 0,6 4-3 16,-3-3 0-16,3 3 0 0,-4 0-1 0,4 0-4 0,-4 0 0 16,4 0 0-16,-6 0 1 0,6 0-5 0,-3 0 1 15,3 0 0-15,-6 2-1 0,6-2-3 0,-4 6 1 16,4-6-1-16,-7 7 1 0,7-7-3 0,-2 9 1 15,2-9-1-15,0 14 1 0,0-14-1 0,8 10-1 16,-8-10 0-16,11 9 0 0,-11-9-1 0,13 5 2 0,-13-5-2 16,18 2 1-16,-18-2 0 0,27-4 1 0,-9 1-1 15,1-1 1-15,-1-1 2 0,1-2-1 0,0 2 1 16,-1 0 0-16,1-2 2 0,0 2 1 0,-1 0-1 16,-1-1 0-16,-2 1 2 0,-2 0 2 0,4 2-2 15,1-4 1-15,5 2 11 0,-1-2 0 16,2 0 1-16,0 0-1 0,-3 0 5 0,1-2 1 0,-1 1 0 15,-1-1 0-15,1 2-2 0,-1 3 2 0,5 1-1 16,-3-4 1-16,4-2-5 0,2-1 2 0,-2 0 0 16,2-1-1-16,-6 1-4 0,3 1 0 0,-1-1 0 15,0-2 0-15,0 0-2 0,0 0 0 0,1-2 0 0,-1-2 0 16,-2 1 0-16,1-3-1 0,1 1 1 0,4 0 0 16,3-1-1-16,3 3 0 0,-6-4-1 0,2 3 1 0,0 2-1 15,-2 0-1-15,-1-1 1 0,1-1 0 0,0 2-4 16,0 2-1-16,0-3 0 0,0 1 1 0,2 2-5 15,0-4 0-15,0 4 1 0,-6 0 0 0,4 0-4 16,-2-2 2-16,0 0-2 0,2 0 1 0,2 2-1 16,0 2 0-16,-2-2-1 0,-1-2 2 0,1 0-3 15,-1-2 1-15,-3 1-1 0,-2-1 1 0,2 1 0 16,-5-1 0-16,1 1-1 0,1 1 1 0,1 0-1 0,1 0 0 16,-3 2 1-16,-1 0 0 0,-2 0-1 0,-4 1 1 15,3 4 0-15,1 2 1 0,0 0-2 0,-6 0 1 16,0 1-1-16,-3 3 1 0,-8 1 1 0,11-4 0 15,-11 4 0-15,7-3 1 0,-7 3 0 0,8-4 1 16,-8 4-1-16,5-3 1 0,-5 3 0 0,4-4 1 16,-4 4-1-16,4 0 1 0,-4 0 0 0,5-3-1 0,-5 3 1 15,2 0 0-15,-2 0-3 0,4 0 1 16,-4 0 0-16,4 0 0 0,-4 0-1 0,0 0-1 0,0 0 0 16,0 0 1-16,0 0-2 0,0 0 1 0,0 0-1 15,-4 0 1-15,4 0-1 0,-4 0 0 0,4 0 0 16,-13 7 2-16,2 0-1 0,-2 0 0 0,-2 0 0 15,0-1 1-15,-2 3-1 0,1 2 1 0,-1-1-1 0,-2 0 2 16,4 2-2-16,-7 2 1 0,3 0 1 16,4-2-1-16,2-1-1 0,0 1 1 0,-2 0-1 15,1 0 0-15,-5 0-1 0,0 0 0 0,1 0 0 0,-5 0 2 16,5 2-3-16,3 0 1 0,-4-2 0 0,-3 0 0 16,1 0-1-16,-1 1 1 0,0-1-1 0,-1 1 1 15,-1 3-1-15,0-2 0 0,1 0 0 0,1 0 0 16,-2-1-1-16,1 1 1 0,1 2 0 0,2-1 0 0,-1-2-1 15,4 0 0-15,1 3 0 0,-3 0 0 16,-2-1 0-16,3 1-1 0,-1-2 1 0,-1-1 0 0,-1 1 0 16,1-2 0-16,-3 0 0 0,1 1 1 0,0-1-1 15,-1 0 1-15,1 0 0 0,0 0 0 0,-1 0-1 16,1-1-1-16,1-1 1 0,3 0 0 0,1 1 0 0,2-3 0 16,0 1 0-16,0-2 0 0,0 0-1 0,0-2 0 15,2 0 0-15,0 0 1 0,-5 2 0 0,-1-1 1 16,2 0-1-16,1-2 1 0,-1-1 0 0,0-1 0 15,2 0 0-15,4 0 0 0,-4-1 0 0,0 1 0 16,0 1 0-16,0 3 1 0,2 1 0 0,0 0 0 0,-2-2 0 16,-1 0 0-16,-3 0-1 0,0 0 2 0,1 2-2 15,-1 2 1-15,2 0-1 0,2-1 0 0,2 1 0 16,0-1 1-16,2 1-1 0,-4 0 0 0,2-1 0 16,0 1 0-16,0 0 0 0,0-1 0 0,2 1 0 15,1-2 1-15,-1 0-2 0,0 0 1 0,11-7 0 16,-13 7 0-16,7-2-2 0,-3-3 0 15,-2 1 1-15,-2 1 0 0,2-1-3 0,0 0 0 0,-2 1 1 16,-1-1 0-16,1 1-3 0,0-1 1 0,4 1 1 16,0-1-1-16,-1 1 1 0,1-1 0 0,-2 1-1 15,0-1 2-15,0 1 0 0,1-4 2 0,-1 3-1 16,4-1 1-16,-5 1 0 0,5-1 0 0,7-2 0 0,-11 3 1 16,11-3-2-16,-8 4 2 0,8-4-1 0,-7 3 1 15,7-3-1-15,-6 4 1 0,6-4-1 0,-9 3 1 16,9-3-1-16,-7 2 1 0,7-2 0 0,-2 0 0 0,2 0 0 15,-6 0 0-15,6 0 0 0,-4 0 0 0,4 0 0 16,-3 0 0-16,3 0 0 0,0 0 0 0,0 0 0 16,0 0 0-16,0 0 0 0,0 0 0 0,0 0 0 15,0 0 0-15,0 0 0 0,0-2 1 0,0 2-1 0,3-3 1 16,3-4-1-16,1-2 1 0,3 1 0 16,-1 1 1-16,0-2-1 0,1 0 0 0,-1 1 0 0,0 1 0 15,1 2 0-15,-1-1 0 16,0 3 0-16,-3-4 2 0,3 2-2 0,-1 0 1 0,1-1-1 15,0 1 0-15,-9 5 0 0,11-7 1 0,-11 7-2 0,12-7 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1:12:34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15363 11541 1332 0,'1'-2'0'16,"-1"2"0"-16,4-3 0 0,-4 3 7 0,2-5 2 15,-2 5-1-15,0-12 1 0,0 12 6 0,6-21-1 16,-6 21 1-16,5-26 0 0,-5 26-2 0,-3-17 2 16,3 17-2-16,-4-11 2 0,4 11-4 0,-4-8 0 0,4 8 0 15,-6-9 2-15,6 9-7 0,-7-10 2 0,7 10 0 16,-19-18 0-16,19 18-1 0,-31-21 1 0,8 8-1 15,3 2 1-15,-3 4 0 0,1 0 0 0,-2-1 0 16,-2-4 0-16,3-1 1 0,3 1 0 0,-4 0 0 16,-2 2 1-16,1 1 0 0,-4-1 1 0,-1 1-1 15,0 2 1-15,2 2-1 0,2 2 1 0,-2-4-1 16,-4 3 1-16,-1 2-2 0,-3 2 0 0,1 0 0 16,1-3 0-16,-3 1-5 0,0 1 2 0,0-1-2 15,-1 2 2-15,-3 0-2 0,0 0 1 0,0 0-1 0,-1-4 1 16,-1 4-3-16,0 0 0 0,-2-1 1 0,0-3-1 15,1 1-1-15,1-1 0 0,-4 1 0 0,3-1 0 16,-1 3-1-16,0-6 0 0,-3 0 0 0,-1 0 2 16,3 0-2-16,-1-2 0 0,-1 1 0 0,1-1 0 15,-3 0 0-15,-2 1 0 0,1 1 0 16,5 2 0-16,-7-6 0 0,3 3 0 0,-2 2 0 0,2 3 0 0,-6 3-2 16,0 0 1-16,2 0 0 0,0 3 1 0,0-1-2 15,5 2 0-15,-1 2-1 0,-4 0 2 0,0 1-4 16,-2-2 0-16,2 2 0 0,-2 1 0 0,8-3-3 0,-3 2 0 15,1 2 1-15,7-4 0 0,0 2-3 0,-1-2 0 16,-3 2 0-16,1 2 1 0,-1 0 0 0,0-1 0 16,1 3 0-16,-1-3 0 0,1 1 0 0,1 0 0 15,2 1 0-15,0 2 0 0,-3 2 2 0,-1 0 1 16,0 0 1-16,-1 1-1 0,0 3 2 0,-3-3 0 16,3 1 1-16,1-1 0 0,4 3-1 0,0-6 2 15,-1 3-1-15,-5 3 0 0,-1 1 1 0,0-2 0 16,1 2 0-16,-1 0-1 0,2 2 2 0,-1-1 0 0,2 1 0 15,5 0 1-15,-1 0-1 0,-2-4 1 0,4 2 0 16,2 2 0-16,-2 1 0 0,2 3 0 0,2-1 0 16,1-3 0-16,3 3 0 0,-3-3 0 0,5 1 0 15,-1 2 0-15,0 4 0 0,-3-4 1 0,3 0-1 16,2 2 1-16,2 2-1 0,4 0 0 0,-6 0 0 16,4-1 1-16,-4 6-1 0,4 2 1 0,-2-1-1 15,6-3 2-15,3 1-2 0,1-1 1 0,1-2-1 0,-2-1 1 16,3-2-1-16,1-4 1 0,-2 3 0 0,4-1 0 15,2 0 0-15,1 0 0 0,1 4 0 0,0 1 1 16,-4 2-1-16,2 2 1 0,3-3-1 0,-1-1 1 16,1-8-1-16,1 0 2 0,1 1-2 0,1 2 1 0,-1 2 0 15,4 2 2-15,-3 2-1 0,-1 1 0 0,0 2 1 16,1 1-1-16,-1 1 1 0,3 3 0 0,3-4-1 16,-4 5 2-16,2 0-2 0,2 3 2 0,2 3-2 15,2 0 2-15,-1-2-1 0,1 6 1 0,2 2-2 16,-5 3 0-16,5 0 1 0,1-1 0 0,3 1-1 15,-6 0 1-15,1-1-1 0,1 1 2 0,-3-4-1 0,-1-1 1 16,4 1-1-16,-4 4 1 0,1 1 1 16,-3 4 2-16,6 1-1 0,-4-1 1 0,4 3 1 0,-5 4 0 15,5 0 0-15,0-2 1 0,-1 3-1 0,-3 3 1 16,4-1-1-16,1-2 1 0,2 1-1 0,1 1 1 16,-1 2 0-16,0 3 0 0,1 1 2 0,-3 1 0 0,4 2 0 15,-3 3 1-15,-1 1-6 0,2 1 1 0,1 0 0 16,3-2 0-16,2 2-4 0,0 0 2 0,-2-3-1 15,0-2 0-15,2-2 1 0,-2-2 1 0,0-5-2 16,2-5 2-16,0-6-2 0,-2-8 1 0,0-5 0 16,-2-5-1-16,-2-6-2 0,0-3-1 0,4-5 0 15,1 0 1-15,4-2 0 0,1-1-1 0,-1-4 0 16,1-2 2-16,0-1-2 0,-1-2 0 0,1-2 0 16,5-2 2-16,0-1-2 0,-1 0 1 0,1-3-1 15,4 0 2-15,-2-5 1 0,4-1 2 0,2-1-1 16,-5-1 1-16,7-2-1 0,0 1 2 0,1 0 0 15,2-3 0-15,0-2-3 0,6-3 1 0,-2 1 0 0,0 0-1 16,2-1 0-16,2-1-1 0,3 2 1 0,-3-1-1 16,3-1 0-16,-1 2 0 0,2-1 1 0,-1-1-1 15,0 0-1-15,-1 0 2 0,1 2-2 0,3-1 2 0,3-1-2 16,-2 4 1-16,2-1-1 0,2 2 0 0,-4 0 1 16,2 0-1-16,-4 2 0 0,1 0 1 0,-1 1-2 15,2 3 1-15,0-1 0 0,8-2 0 0,3 1 0 16,4 1 1-16,-3 2-1 0,-3 0 2 0,-5 0-2 0,0 0 0 15,0 0 1-15,5 0-1 0,-1-2-2 0,5 1 1 16,-5 1-1-16,0 1 2 0,-3 1-3 0,-3 0 1 16,2 1 0-16,2 1 0 0,7-1 1 0,-3 2 1 15,1 1-1-15,-5-3 1 0,1-1-2 0,-3 0 0 16,0 1 1-16,2 1 0 0,0-1 0 0,1 0 1 0,-1 1 0 16,2-1 0-16,-4 1-2 0,-4-2 1 0,2 1 1 15,-2 0-1-15,2 1 1 0,0 5 2 16,2-3-1-16,-6 0 1 0,-1-3-3 0,1-1 0 0,-3 1 0 15,-1 3 2-15,1 2-1 0,-1 1 1 16,-1-2-1-16,4-2 0 0,-7 0 1 0,3-1-1 0,-2-1 0 16,-4 1 2-16,-2-1-2 0,-1 0 1 0,-3 3-1 15,3-1 1-15,-7 0-2 0,3 0 0 0,0-1 0 16,1-1 0-16,1 1 1 0,1-3-1 0,-1 3 0 16,-2-1 0-16,-5 1 1 0,1-1-1 0,-1 1 0 15,-3-1 0-15,0 1-2 0,0-1 0 0,0 0 0 16,-1 1 0-16,-1-2-1 0,-3-2 1 0,-1-2 0 0,1-2 0 15,0 1-2-15,5 0 0 0,-4-3-1 16,-1-1 1-16,-2-1 0 0,-2-4 0 0,-4 1-1 0,2 3 1 16,0-1 0-16,-2-1 0 0,0-1-1 0,2-3 2 0,-1-5 0 15,2-3 1-15,-1-1-1 0,-3-3 1 0,-1-1 0 16,0-3 0-16,1-1 0 0,-3 0 0 0,-1-2-1 16,-1 0 1-16,3-1 0 0,1-1 0 0,-3 0-1 15,-3-3 0-15,3 0 0 0,0 0 1 0,-3 0-3 16,1-2 2-16,0 0 0 0,-2 2 0 0,1-3-1 15,-3-1 1-15,2-1-2 0,-2-2 2 0,-2 0-1 16,2-2 0-16,-3 2 0 0,1-3-1 0,2-1 1 0,2 1 1 16,1 1 0-16,-3-1 0 0,-3-1 0 0,1-4-1 15,0-1 1-15,0 0 0 0,0 3 0 0,0 0 1 16,-3-2-1-16,1-1 1 0,-2-7 0 0,-1 1 0 16,0-1 0-16,1 2 0 0,4-1 0 0,-3-2 1 15,-1-2 0-15,0-2 0 0,-1 0 3 0,-1-3-1 16,3 0 0-16,-4-2 2 0,-1 1 0 0,1-1 2 0,0-5 0 15,-4-3 0-15,1-3 2 0,-1-6 0 0,-3-5 0 16,-3-2 0-16,-2-9 1 0,3-4 1 0,-5-4-1 16,-1-8 1-16,-2-8 0 0,0-1 2 0,-2-18-2 15,0-11 1-15,-7-13-4 0,1-11 0 0</inkml:trace>
  <inkml:trace contextRef="#ctx0" brushRef="#br0" timeOffset="5298.73">6946 10878 414 0,'-5'12'0'0,"5"-12"0"15,-8 26 0-15,8-26 4 0,0 9 2 0,0-9-2 16,-9 17 2-16,9-17 3 0,-13 30 0 0,13-30 0 16,-15 31 0-16,15-31-5 0,-11 24 2 0,11-24-1 15,-8 23 1-15,8-23-3 0,-5 15 2 0,5-15-1 16,-4 12 1-16,4-12-2 0,-2 6 2 0,2-6-2 15,0 3 2-15,0-3-2 0,8 3 0 0,-8-3 1 16,11-3 0-16,-11 3 1 0,24-3-1 0,-5-3 1 0,1-6 0 16,10-2 0-16,0-1-1 0,1-6 1 0,1 0 0 15,0 0 2-15,3 1 1 0,-3-5 0 0,5-2 0 16,-3-3 7-16,1 1 1 0,4-4 0 0,4-2 1 0,5 3 26 16,1-1 1-16,-4-2 0 0,3 0 1 0,-3 3 1 15,3-6 1-15,-3 1-1 0,5-3 1 0,4 2 14 16,-3-3 0-16,1-1 0 0,2-3 1 0,-4 4-8 15,0-1-1-15,-1-3 1 0,-1 4 0 0,-3-4-10 16,-2 3 0-16,0 1-1 0,3-1 1 0,3 6-9 0,1-6 1 16,-1 4-1-16,-5 4 1 0,-3 2-4 0,0 1 2 15,0 2-2-15,-4 3 2 0,-3 2-8 0,-4 3 0 16,-4 2-1-16,-4 1 1 0,-7 5-3 0,-4 2-1 16,1 3 1-16,-1-1-1 0,2-3-6 0,2 3-1 15,1 2 1-15,3 0 0 0,5 0-11 0,1-1 2 0</inkml:trace>
  <inkml:trace contextRef="#ctx0" brushRef="#br0" timeOffset="7037.86">6598 13216 1243 0,'0'11'0'0,"0"-11"0"0,2 22 0 0,-2-22 18 16,-2 7 1-16,2-7-1 0,0 9 1 15,0-9 38-15,13 19 0 0,-13-19 1 0,7 15-1 0,-7-15-25 0,11 11 1 16,-11-11 0-16,19 1 0 0,-19-1-16 0,21 4 1 16,-21-4 0-16,24-5 0 0,-24 5-9 0,35-12 1 15,-16 3 0-15,0-1 0 0,-6-4-4 0,1-2 0 16,3 2 0-16,2-5 1 0,1 0-3 0,3 0 1 15,-3-2-1-15,4-1 1 0,6-4-3 0,-4-2 1 16,4 1 0-16,2-3 0 0,3 1-1 0,4-4 1 16,-1 2-1-16,-1-2 0 0,0-2 1 0,6-1 2 15,0-6-1-15,0 1 1 0,-2-2 2 0,5-2 0 0,1 1 0 16,5-2 1-16,-2-3 1 0,6-1 1 0,-5 0-1 16,1-2 1-16,2 3 1 0,-4-1 1 0,4 0-1 15,-4-4 0-15,6 2 0 0,0-1 2 0,-5 4-1 16,-3 3 0-16,-5 1 1 0,-4 1-1 0,4 5 0 15,5-1 2-15,-3 3-4 0,3 6 1 0,-3 0-1 16,0 0 1-16,-2 2-2 0,-4 3 0 0,2 1 0 16,-4-2 0-16,-5 2-1 0,-2 3 1 0,-4 1 0 0,0 2 0 15,-2 2-2-15,0-2 1 0,0 0-2 0,-3 0 2 16,1-2-2-16,1 0 0 0,-1-1-1 0,-2-4 1 16,3-4-2-16,1 1 2 0</inkml:trace>
  <inkml:trace contextRef="#ctx0" brushRef="#br0" timeOffset="8588.94">6803 15030 853 0,'2'2'0'0,"-2"-2"0"0,11 1 0 0,-11-1 43 16,2 0 1-16,-2 0-1 0,3 0 0 0,-3 0 20 0,-3-3 1 16,3 3-1-16,3-4 1 0,-3 4-25 15,8-6 2-15,-8 6-1 0,7-20 0 0,4 0-18 0,1-5 0 16,-3 1 1-16,6 2-1 0,0 1-8 0,2-1 0 15,-3-3 1-15,3-1-1 0,-2-1-2 16,4-3-1-16,3 3 0 0,-1-5 1 0,3-1-3 0,2 1 0 16,2-3 0-16,-2 0 0 0,-2 1-1 0,0-1 1 15,4 1 0-15,2-1 0 0,0-1-2 0,0-1 1 0,1-3-1 16,7-1 1-16,6-6-1 0,1-1 0 0,4-2-1 16,-5-4 1-16,5 0-1 0,-1-6 1 0,-1-3-2 15,5 3 2-15,-2-4 0 0,1-4 0 0,-1 1 1 16,-2-1 0-16,5 3 1 0,1-8 0 0,-4 5 0 15,4 1 1-15,-4 3-1 0,-3-2 0 0,5 2 0 16,-5 0 1-16,1 2-1 0,0 1 1 0,-1 2-1 16,0 4 1-16,-1 6-2 0,1-1 0 0,-6 4 0 15,0 2 1-15,-10 3-5 0,5 4 2 0,-4 5 0 16,-5 0-1-16,3 6-2 0,0 2 0 0,-6 2-1 16,1 1 2-16,-3 5-1 0,0 3 1 0,-7-1 0 15,0 3 0-15,-2 1 1 0,0 3 0 0,-2 0 1 16,2 0 0-16,-3 0 0 0,1 0 2 0,0 0 0 15,2-1 0-15,4-1-1 0,-2 0 0 0,2 1 1 0,-8-4 0 16,0 3-4-16,0-3-1 0</inkml:trace>
  <inkml:trace contextRef="#ctx0" brushRef="#br0" timeOffset="9905.99">6747 17188 640 0,'0'2'0'0,"0"-2"0"16,5 7 0-16,-5-7 10 0,2 6 2 0,-2-6-1 15,-2 7 0-15,2-7 34 0,-5 6 0 0,5-6 0 16,-4 7 0-16,4-7 13 0,-7 5 0 0,7-5 1 15,0 5 0-15,0-5-23 0,-2 7 1 0,2-7-1 0,0 3 1 16,0-3-13-16,0 4 0 0,0-4 1 0,0 3 0 16,0-3-7-16,2 2 0 0,-2-2 0 0,18-10-1 15,1-3-3-15,1-4 1 0,5-2-2 0,3-3 2 16,-2-6-4-16,5-1 1 0,-1-4 0 0,-2-2 1 0,2-3-3 16,0-2 1-16,1-1-1 0,-1-3 1 0,4-2 1 15,-3-5-1-15,5 0 0 0,-4-5 0 0,3-3-2 16,2-5 1-16,0 4-1 0,1-3 2 0,5 1 1 0,-4 0 1 15,4-1 0-15,-1 5 0 0,3-3 3 16,-2-1 1-16,2 1-2 0,-2 2 2 0,-1 2 5 16,-2-2 0-16,2 4 0 0,1 1 1 0,0 4-1 0,0 3 2 15,0 1-2-15,-6 1 2 0,-3 7-10 0,-3 1 2 16,-1 4-1-16,0 4 0 0,-4 3 1 0,-5 2 0 16,3 1 0-16,0-1-1 0,2 2-8 0,2 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1:13:25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17748 7916 12 0,'-8'0'0'0,"8"0"0"16,-5 5 0-16,5-5 0 0,1 7 0 0,-1-7 0 0,-1 5 0 15,1-5 0-15,-6 3 0 0,6-3 0 0,-8 0 0 16,8 0 0-16,-11 0 0 0,11 0 0 0,-13 0 0 16,13 0 0-16,-16-3 0 0,16 3 0 0,-19 0 0 15,19 0 0-15,-19-4 0 0,19 4 0 0,-15-1 0 0,15 1 0 16,-16 0 0-16,16 0 0 0,-17-2 1 0,17 2 6 15,-11 0 1-15,11 0-1 0,-12-2 1 16,12 2 12-16,-9 0 1 0,9 0-1 0,-2 0 0 0,2 0 20 16,-3 0 2-16,3 0 0 0,-2 0-1 0,2 0 2 15,-4 0-1-15,4 0 1 0,-4 0 1 0,4 0-9 16,-5-3 0-16,5 3 0 0,-4 0 1 0,4 0-4 0,-4 0-1 16,4 0 0-16,-2 0 2 0,2 0-1 0,0 0 2 15,0 0-1-15,0 0 0 0,0 0-1 0,6 0 0 16,-6 0 0-16,15 0 0 0,-15 0 4 0,26 0 0 15,-26 0 0-15,32 0 0 0,-14 3 0 0,1-1 0 16,-1 0 0-16,-1-1 1 0,0 3 1 0,0-4 0 0,-2 0 0 16,3 0 1-16,1 0-6 0,0 0 0 15,1 3-1-15,2-3 2 0,6-3-8 0,-3-2 0 0,1 1 0 16,-2 4 1-16,0-3-8 0,-2 1 0 0,3 0 0 16,3 1 1-16,0 1-5 0,0 0 2 15,3 0 0-15,-1-4 0 0,4 4-8 0,-1-5 1 16,1 3 0-16,-6 0 0 0,5 2-1 0,1-3 0 15,1 3 0-15,-1 0 0 0,7 0-6 0,-2 0 2 0,2 0-2 16,-2-3 2-16,-2 1-3 0,-1 0 1 0,-1 0-1 16,-2-1 2-16,1 1-2 0,-2-1 1 0,-1-4 0 0,7 3 0 15,1 3-2-15,2 1 1 0,0 0 0 16,-2 0 0-16,2-4-1 0,0 2 1 0,0 1 0 0,0-1 1 16,-2 2-2-16,0-4 1 0,2 4-1 0,-4 4 1 15,4-2 1-15,0 1 0 0,-2 1 0 0,1-1 1 16,-5 2-1-16,-1-1 2 0,-3-4-1 0,-1 1 1 0,0-1 0 15,-2-1 1-15,0 1-1 0,0 1 1 0,0 1-3 16,0-2 1-16,-2 2-1 0,-4 1 0 0,-5-3 6 16,-2 2 2-16,-4 0-2 0,-2-2 1 0,-1 0 3 15,-3 0 2-15,3 0-1 0,1 2 1 0,2 1 1 0,2 0 0 16,-5-1 0-16,-1 0 1 0,-7-2 2 16,6 5 0-16,-6-5 0 0,3 0 1 0,-3 0-4 0,4 0 0 15,-4 0 0-15,4 0 0 0,-4 0-4 0,5 0-1 16,-5 0 0-16,0 0 0 0,0 0-3 0,0 0 0 15,0 0 0-15,0 0 0 0,0 0-3 0,0 0 2 16,0 0 0-16,0 0-1 0,0 0-2 0,0 0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1:15:12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15774 6955 12 0,'4'0'0'0,"-4"0"0"0,0 0 0 16,0 0 0-16,-4 5 0 0</inkml:trace>
  <inkml:trace contextRef="#ctx0" brushRef="#br0" timeOffset="171.71">15815 6901 12 0,'0'0'0'0,"0"0"0"0,0 0 0 0,0 0 0 15,0 6 0-15,0-6 0 0,0 7 0 0,0-7 0 0,0 3 0 16,0-3 0-16,0 2 0 0,0-2 0 0,0 2 0 16,0-2 0-16,0 0 0 0,0 0 0 0,0-2 0 15,0 2 0-15,0 0 0 0,0 0 0 0,0 0 0 16,0 0 0-16,0 0 0 0,0 0 0 0,0 0 0 0</inkml:trace>
  <inkml:trace contextRef="#ctx0" brushRef="#br0" timeOffset="7253.03">16656 6929 12 0,'2'0'0'0</inkml:trace>
  <inkml:trace contextRef="#ctx0" brushRef="#br0" timeOffset="25139.5">15471 6917 12 0,'-2'0'0'0,"2"0"0"0,5 4 0 15,-5-4 0-15,2 5 0 0,-2-5 0 0,0 3 0 16,0-3 0-16,0 2 0 0,0-2 0 0,-2 0 0 0,2 0 0 0,0 0 0 16,0 0 0-16,-3 0 0 0,3 0 0 15,-4 0 0-15,4 0 0 0,-4 0 0 0,4 0 0 0,-2 0 0 16,2 0 0-16,-5-2 0 0,5 2 0 0,-4 0 0 15,4 0 0-15,-4 0 0 0,4 0 0 0,-3 0 0 16,3 0 0-16,-2 0 0 0,2 0 0 0,0 0 0 16,0 0 0-16,-6 0 0 0,6 0 0 0,-4 0 0 15,4 0 0-15,-3 0 0 0,3 0 0 0,-4 0 0 0,4 0 0 16,-2 0 0-16,2 0 0 0,0 0 0 0,0 0 0 16,-4 0 0-16,4 0 9 0,0 0 0 0,0 0 0 15,0 0 1-15,0 0 22 0,0 0 1 0,0 0 0 16,0 0 0-16,0 0 15 0,0 0 1 15,0 0-1-15,0 0 1 0,0 0-3 0,0 0 1 0,0 0 1 16,0 0-1-16,0 0-7 0,0 0 2 0,0 0-1 16,4 0 1-16,-4 0-11 0,6 0 1 0,-6 0-1 15,3 0 1-15,-3 0-7 0,10 0 1 0,-10 0 0 16,13 0 0-16,-13 0-2 0,5 0 2 0,-5 0 0 0,8 0 0 16,-8 0-6-16,5 0 0 0,-5 0 0 15,8 0 1-15,-8 0-5 0,20-3 2 0,-20 3 0 0,21-4 0 16,-21 4-1-16,18-3 1 0,-18 3-1 0,19-2 1 15,-19 2-2-15,19 0-1 0,-19 0 1 0,18 0 1 0,-18 0 2 16,13 0 0-16,-13 0 0 0,10 0 1 0,-10 0-1 16,9 0 0-16,-9 0 0 0,6 0 1 0,-6 0-7 15,7 0 2-15,-7 0-1 0,13 0 1 0,-13 0-2 16,13 0 2-16,-13 0-2 0,11 0 2 0,-11 0-1 16,12 0 1-16,-12 0 0 0,13 9 0 0,-13-9-2 15,13 0 0-15,-13 0-1 0,11 0 2 0,-11 0-4 0,15 0 1 16,-15 0-1-16,13 0 2 0,-13 0 1 15,17 0 1-15,-17 0-1 0,9 0 0 0,-9 0-5 16,11 0 1-16,-11 0 0 0,11 0 0 0,-11 0-3 0,11 0-1 16,-11 0 1-16,13 5 0 0,-13-5 0 0,15 3 1 15,-15-3 0-15,23 0 0 0,-23 0-1 0,18 0 1 0,-18 0 0 16,19 0 1-16,-19 0 0 0,13 0 1 0,-13 0-1 16,17-3 1-16,-17 3 0 0,22-2 0 15,-22 2 0-15,24-3 0 0,-24 3-2 0,30-5 0 0,-30 5 0 16,26-4 0-16,-26 4-1 0,23 0 1 0,-23 0 0 15,18 0-1-15,-18 0-1 0,19 0-1 0,-19 0 1 16,13 0 0-16,-13 0 0 0,15-3-1 0,-15 3 1 16,15 0-1-16,-15 0 1 0,13 0 0 0,-13 0 1 15,9 0 0-15,-9 0-1 0,11 3 2 0,-11-3-1 16,11 5 0-16,-11-5-3 0,12 4 0 0,-12-4-1 0,16 3 1 16,-16-3-1-16,23 5 0 0,-23-5-1 0,18 4 1 15,-18-4-1-15,15 0 0 0,-15 0 1 0,15 0-1 16,-15 0 0-16,10 0 0 0,-10 0 0 0,14 0 1 15,-14 0-1-15,13 2 2 0,-13-2-2 0,14 6 1 16,-14-6 1-16,11 4 1 0,-11-4-1 0,15 0 1 0,-15 0-1 16,16 0 1-16,-16 0 0 0,13 0 0 0,-13 0-2 15,13 3 1-15,-13-3-1 0,17 6 0 0,-17-6 0 16,19 1 2-16,-19-1-1 0,18 0 1 0,-18 0-2 16,27 0 0-16,-27 0 0 0,20-1 2 0,-20 1-2 0,17 0 1 15,-17 0 0-15,15 0 0 0,-15 0-1 0,15 0 0 16,-15 0 1-16,20-6-1 0,-20 6 2 0,30-3 1 15,-30 3-1-15,22 0 2 0,-22 0-6 0,19 0 1 16,-19 0 0-16,19 0 0 0,-19 0-1 0,11 0 0 16,-11 0 0-16,17 0 1 0,-17 0-1 0,24 0 0 15,-24 0 0-15,20 0 2 0,-20 0-2 0,23 0 0 16,-23 0 0-16,22-4 0 0,-22 4 0 0,19-5 0 0,-19 5 0 16,18-3 0-16,-18 3 0 0,19-4 0 15,-19 4 0-15,18-5 0 0,-18 5-2 0,19-3 2 0,-19 3 0 16,19-7 0-16,-19 7-1 0,15-2 1 0,-15 2 0 15,16-9 0-15,-16 9-1 0,25-7 1 0,-25 7-1 16,24-3 1-16,-24 3-1 0,22 0 1 0,-22 0-1 16,8 0 1-16,-8 0-1 0,11 0 0 0,-11 0-1 15,20-2 2-15,-20 2-2 0,23-3 1 0,-23 3 0 16,30-5 0-16,-30 5 0 0,29-4 0 0,-29 4-1 16,19-3 2-16,-19 3 0 0,15 0 0 0,-15 0 0 0,11 0 0 15,-11 0 2-15,11 0 0 0,-11 0-1 0,8-4 1 16,-8 4 3-16,7-1 0 0,-7 1 0 0,8 0 0 15,-8 0 1-15,7 0 1 0,-7 0-2 0,6 0 2 16,-6 0-1-16,7 0 0 0,-7 0 1 0,8 0 0 0,-8 0-1 16,9 0 0-16,-9 0 0 0,2 0 1 0,-2 0-4 15,5 0 1-15,-5 0 0 0,4 0 0 0,-4 0-1 16,4 0 0-16,-4 0 0 0,3 0 1 0,-3 0-2 16,4 0 0-16,-4 0 0 0,4 0 2 0,-4 0-3 0,4 0 1 15,-4 0 0-15,3 0 1 0,-3 0-2 16,4 0 0-16,-4 0 0 0,4 0 0 0,-4 0 0 0,4 0 0 15,-4 0 0-15,3 0 1 0,-3 0-2 0,0 0 1 16,0 0 0-16,2 0 0 0,-2 0 0 0,2 0 0 16,-2 0 0-16,0 0 0 0,0 0 1 0,0 0-1 15,0 0 0-15,0 0 0 0,0 0 0 0,0 0 1 16,0 0-1-16,0 0 2 0,0 0-1 0,0 0 0 0,0 0 0 16,0 0 1-16,0 0-1 0,0 0 0 0</inkml:trace>
  <inkml:trace contextRef="#ctx0" brushRef="#br0" timeOffset="27144.24">16579 7391 225 0,'4'2'0'0,"-4"-2"0"0,9 7 0 0,-9-7 10 16,6 2 1-16,-6-2 1 0,7 3-1 0,-7-3 7 0,15 4 0 15,-15-4 0-15,11 0 0 0,-11 0-2 0,12 0 1 16,-12 0 0-16,11-6 0 0,-11 6-4 16,13-3 2-16,-13 3 0 0,9-7-1 0,-9 7-5 15,24-12 1-15,-24 12-1 0,30-17 1 0,-30 17-2 0,23-25 1 16,-23 25 0-16,18-26 0 0,-18 26-2 0,13-27 1 16,-13 27 0-16,8-21-1 0,-8 21 6 0,7-12-1 15,-7 12 0-15,6-12 1 0,-6 12 4 0,7-11 1 16,-7 11-2-16,4-10 2 0,-4 10 6 0,-8-12 0 15,8 12-1-15,-5-11 1 0,5 11-1 0,-6-12 2 16,6 12-2-16,-7-12 2 0,7 12-4 0,-6-8 2 0,6 8-1 16,-11-13 1-16,11 13-5 0,-13-8 1 0,13 8-1 15,-13-11 1-15,13 11 2 0,-17-1 1 0,17 1-1 16,-11-9 0-16,11 9-1 0,-9-3 1 0,9 3-1 16,-17 0 0-16,17 0 0 0,-17 0 1 0,17 0 1 15,-22 0-1-15,22 0 2 0,-32 0 0 0,32 0 1 16,-28 8-1-16,28-8 0 0,-26 0 0 0,26 0 0 0,-20 0 0 15,20 0-7-15,-12 4 1 0,12-4 0 0,-13 5 0 16,13-5-4-16,-14 3 0 0,14-3 1 0,-10 4 1 16,10-4-7-16,-17 5 3 0,17-5-2 0,-14 7 1 15,14-7-4-15,-12 9 1 0,12-9 0 0,-13 8 0 0,13-8-2 16,-11 12 1-16,11-12-1 0,-11 11 1 0,11-11 1 16,-6 19-1-16,6-19 1 0,-3 14 1 0,3-14-2 15,-6 13-1-15,6-13 1 0,-4 14 0 16,4-14-3-16,-3 21 1 0,3-21 0 0,0 28 0 15,-2-11-2-15,2 0 2 0,0-1-1 0,-2-1 1 0,2-1-3 16,0 2 1-16,0-4-1 0,0 0 1 0,0 0-1 16,2 2 1-16,1-2-1 0,3-3 1 0,-4-1 0 15,2 1 0-15,-1 0 1 0,1-2-1 0,-4-7 0 0,13 12 0 16,-5-9 1-16,1 2 0 0,-4-1-2 0,3-1 1 16,1-1-1-16,2 2 2 0,2-4-2 0,1 0 0 15,0 0 0-15,-1-4 0 0,-1 1-1 0,3 1 1 16,1-2 0-16,-6-2 1 0,-1-1-2 0,0 0 1 0,2 0 0 15,2-2 0-15,4 0-1 0,2 1 1 0,-6-4 0 16,2 3 0-16,0-3 0 0,-2 0 2 0,0 0-2 16,-2 0 1-16,-4-1 0 0,-1 3 1 0,2-2-1 15,-1-4 0-15,-1 3 0 0,-1 0 2 0,3 1-2 16,1 0 1-16,-5 5 0 0,1 2 0 0,-1-2 0 16,2 0 1-16,-6 7-2 0,1-10 0 0,-1 10 0 15,4-9 1-15,-4 9-2 0,4-8 0 0,-4 8 0 16,4-6 1-16,-4 6-1 0,0-7 0 0,0 7 1 15,0 0-1-15,0 0-1 0,0-5 1 0,0 5-1 16,-4-3 1-16,4 3-1 0,-4-4 1 0,4 4 0 0,0-3 0 16,0 3 0-16,0 0 1 0,0 0-1 0,0 0 0 15,0 0 0-15,0 0 0 0,0 0 0 0,0 0 1 16,0 0 0-16,-2 2 0 0,2-2 0 0,2 7 0 0,-2-7 0 16,2 10 2-16,-2-5-2 0,0 2 1 15,-2 2 1-15,0-4 0 0,2 2 0 0,0 1 0 0,0 5 1 16,0-5 0-16,0 1 1 0,0 0 0 0,2 1 0 15,2 0 2-15,1 1-1 0,1-3 1 0,0 3-2 0,-1-1 1 16,1-1 0-16,-2-1 1 0,-3 5-2 0,1-5 2 16,4 4 0-16,-1-3 0 0,3 3 0 15,3 0 0-15,-5 0 0 0,1 2-1 0,-1 2 1 0,-4-4 0 16,1 0 0-16,1 0 1 0,2-3-3 16,1-4-1-16,2 2 1 0,-5-2-1 0,2 2-1 0,-1-2 0 15,-5-5 1-15,11 12-1 0,-11-12-1 0,8 4 0 16,-8-4-1-16,4 3 1 0,-4-3 0 0,3 5-1 15,-3-5 0-15,2 2 2 0,-2-2-2 0,0 4 1 0,0-4-1 16,0 3 2-16,0-3 0 0,0 3 1 0,0-3-1 16,0 4 1-16,0-4 0 0,0 5 1 0,0-5 0 15,0 2-1-15,0-2 2 0,4 2 1 0,-4-2 0 16,4 0 0-16,-4 0 0 0,5 0 3 0,-5 0-2 16,0 0 1-16,0 0-1 0,0 0 1 0,0 0 0 15,0 0 0-15,0 0-1 0,0-2 1 0</inkml:trace>
  <inkml:trace contextRef="#ctx0" brushRef="#br0" timeOffset="28588.46">19082 6940 49 0,'2'1'0'0,"-2"-1"0"0,7 5 0 15,-7-5 26-15,17 4 1 0,-17-4 0 0,11 5-1 16,-11-5 13-16,11 7 0 0,-11-7 0 0,11 9 0 0,-11-9 6 16,11 3 0-16,-11-3 0 0,12 5 0 0,-12-5 12 15,11 4 0-15,-11-4 1 0,11 2-1 0,-11-2-33 16,11 3 0-16,-11-3 0 0,11 3 0 0,-11-3-2 16,15 2 0-16,-15-2 0 0,21 4 0 0,-21-4-4 0,22 3 0 15,-22-3 0-15,22 0 1 0,-22 0-1 0,27-5 1 16,-27 5 0-16,24 0 0 0,-24 0 2 0,20 0 1 15,-20 0-1-15,28 0 2 0,-28 0 5 0,34-2 0 16,-34 2 0-16,28-2 0 0,-28 2 3 0,26-3 2 0,-26 3-2 16,24 0 2-16,-24 0-5 0,22 0 0 0,-22 0 0 15,30-3 0-15,-30 3-1 0,34-2 1 0,-34 2 0 16,33-7 0-16,-33 7-3 0,32-5 0 0,-32 5 1 16,30-9 0-16,-30 9 0 0,30-2 0 0,-30 2 0 15,31 0-1-15,-31 0-2 0,28 0-1 0,-28 0 1 16,32 7-1-16,-12-7-5 0,1 0 1 0,-4 0-1 15,-1 0 1-15,-1 0-6 0,-2 0 2 0,2 4-2 16,2-4 1-16,0 1-5 0,0 1 0 0,1 0 0 16,3 1 0-16,1-3-5 0,6-3 0 0,-6 1 1 15,-3 0-1-15,-4 1-2 0,-4-3 0 0,2 4 1 0,4-3-1 16,2-1-1-16,1 3 0 0,1 1 0 0,-3-6 1 16,1 5 0-16,-2-1 0 0,-1 2 0 0,-1-4 1 0,-4 4 0 15,1 0 0-15,-1 0 0 0,0-3 0 16,2 3 2-16,0 0-1 0,0 0 0 0,-4 0 1 0,-1 0-3 15,-3 0 1-15,-5 0 0 0,12 0 1 0,-12 0-2 16,7 0 1-16,-7 0-1 0,8 0 1 0,-8 0-1 16,7 0 2-16,-7 0-1 0,9 0 0 0,-9 0 0 15,4 7 2-15,-4-7-2 0,4 0 1 0,-4 0 0 0,3 0 0 16,-3 0 0-16,2 0 1 0,-2 0-1 0,0 0 2 16,0 0-1-16,0 0 1 0,0 0 0 0,0 0 2 15,0 0-1-15,0 0 0 0,0 0 2 0,0 0 0 16,0 0 0-16,-3 0 1 0,3 0 1 0,-10 0 0 15,3 0 0-15,-1 0 0 0,1 0-2 0,0 0 0 16,-1-4 0-16,-5 4 0 0,2-3-6 0,0 1 1 0</inkml:trace>
  <inkml:trace contextRef="#ctx0" brushRef="#br0" timeOffset="30188.09">19654 7028 627 0,'0'0'0'0,"0"0"0"0,0 0 0 16,0 0 46-16,5 0 0 0,-5 0 0 0,8 0 1 0,-8 0 15 15,2 2 1-15,-2-2-1 0,3 6 1 0,-3-6-53 16,4 6 2-16,-4-6-1 0,4 3 0 0,-4-3-10 16,2 2 0-16,-2-2 0 0,0 3 2 0,0-3-3 15,0 4 0-15,0-4 0 0,0 3 0 0,0-3-2 0,0 4 2 16,0-4-1-16,-4 5 1 0,4-5 1 16,-4 9 2-16,4-9-2 0,-4 12 1 0,4-12 8 0,-3 8 0 15,3-8 0-15,-4 12 2 0,4-12 9 16,-4 9 0-16,4-9 1 0,-5 16-1 0,5-16 2 0,-6 12 2 15,6-12 0-15,-7 21 0 0,7-21-3 0,-4 17 0 16,4-17 1-16,-6 24 0 0,6-24 3 0,-9 26 0 16,9-26 0-16,-11 24 0 0,11-24 4 0,-6 28 0 15,6-28 1-15,-3 29-1 0,3-11-5 0,0 1-1 0,-2 0 1 16,0 0 1-16,2-4-3 0,0 3 2 0,-2-3 0 16,0 3-1-16,0-6-2 0,-3 0-1 0,3 0 0 15,2 2 2-15,0-2-5 0,-2-4 0 0,2 5 0 16,0-6 1-16,-2 1-6 0,2 1 1 0,0-4-1 15,0 2 1-15,0 2-5 0,0-4 0 0,0 2 0 16,0-2 1-16,0 2-4 0,2 1 1 0,-2-8 0 16,9 9 0-16,-9-9-3 0,-4 2 1 0,4-2-1 15,0 3 2-15,0-3-5 0,0 4 1 0,0-4 0 16,0 3 0-16,0-3-2 0,0 4 0 0,0-4 0 0,0 5 2 16,0-5-2-16,0 0 0 0,0 0 0 0,0 0 0 15,0 0 0-15,4 0 0 0,-4 0 0 0,4 0 0 16,-4 0-2-16,4 0 1 0,-4 0 0 0,3-4 1 15,-3 4-2-15,4-3 1 0,-4 3 0 0,6-2 0 16,-6 2-2-16,13-10 1 0,-6 3 0 0,-1 0 1 0,-1-2-1 16,1 1 0-16,1 1 1 0,3 2 0 0,-7-4 0 15,3 0 1-15,0 2 0 0,1-1 0 0,2-1 0 16,1-1 1-16,-3 1-1 0,1 0 1 0,-1 1 0 16,1-1 2-16,1 0-1 0,4 2 0 0,-6 2 3 0,5 2-1 15,-3-6 1-15,2 2-1 0,0 2 1 0,0-4 0 16,2 4 1-16,-5 2-1 0,3-4 1 0,-5 2 1 15,1 1-2-15,-1-3 2 0,1 6-2 0,1-3 0 16,-8 4 0-16,11-3 0 0,-11 3 1 0,11-2 0 16,-11 2-1-16,11-4 1 0,-11 4-1 0,11-5 1 15,-11 5 0-15,12-2-1 0,-5 2 2 0,0 0 1 0,1 0-1 16,1 0 0-16,2 0 2 0,1 0 0 0,-3 0 0 16,0 0 0-16,-1 0-2 0,-3 2 0 0,-5-2-1 15,11 9 2-15,-11-9-5 0,12 2-1 0,-12-2 0 16,11 3 1-16,-11-3-1 0,11 4-1 15,-11-4 0-15,11 8 0 0,-11-8-1 0,11 5 0 0,-11-5 0 16,8 7 0-16,-8-7 0 0,3 7 0 0,-3-7 0 16,4 7 0-16,-4-7 0 0,0 7 0 0,0-7 0 15,0 7 0-15,0-7 0 0,0 5 0 0,0-5 0 16,-2 9 0-16,0-2 0 0,1 1 1 0,1-8-1 16,0 9 1-16,0-9-1 0,-2 12 1 0,2-7 0 0,-2 2 1 15,2-7-1-15,-4 11 0 0,2-4 0 0,2 0 1 16,-3-1-1-16,1 1 2 0,0 0-1 0,0 0 0 15,0 0-1-15,0-2 0 0,2-5 0 0,-5 11 2 0,-3-3-2 16,1 1 0-16,-3 0 0 0,-1-2 0 0,2 1-1 16,0-3 1-16,-1 2 0 0,3-3 0 0,7-4 1 15,-8 7-1-15,8-7 0 0,-7 7 0 0,7-7 0 16,-8 7 1-16,8-7-1 0,-11 6 2 0,11-6-2 16,-11 11 1-16,6-6 0 0,-3 2 1 0,1-5-2 0,-1 1 1 15,8-3 0-15,-11 5 0 0,11-5 1 16,-11 4-1-16,11-4 0 0,-11 3 0 0,11-3-1 15,-10 4 2-15,10-4-1 0,-13 0 0 0,13 0-2 0,-11 0 1 16,11 0 0-16,-11 0 1 0,11 0-2 0,-13 0 1 16,7 0-1-16,-3 0 1 0,-2 0-1 0,0 0 0 15,-1-4 0-15,1 4 1 0,0 0-1 0,0 0 0 16,-2-3 0-16,7 1 1 0,6 2-1 0,-7 0 1 0,7 0-1 16,-6-3 1-16,6 3 2 0,-5 0-1 0,5 0 0 15,-6 0 1-15,6 0 2 0,-4 0-1 0,4 0 1 16,-3-4 0-16,3 4 1 0,-6-2 1 0,6 2 0 15,-6 0-1-15,6 0-1 0,-3 0-1 0,3 0 1 16,-4-3 0-16,4 3-2 0,-6-3 0 0</inkml:trace>
  <inkml:trace contextRef="#ctx0" brushRef="#br0" timeOffset="32740.1">22644 7083 12 0,'-2'0'0'0,"2"0"0"15,-1 7 0-15,1-7 0 0,-2 5 0 0,2-5 0 16,-4 0 1-16,4 0 6 0,-4 0 1 0,4 0-2 15,-4 0 2-15,4 0 4 0,-3-5 1 0,3 5-1 0,-4 0 2 16,4 0 11-16,-13 0 2 0,13 0 0 16,-13-3 0-16,13 3-12 0,-11-4 1 0,11 4-2 0,-11-3 2 15,11 3 1-15,-12-5 1 0,12 5-2 0,-11-7 2 16,11 7 6-16,-15-7 1 0,15 7-2 0,-9-7 2 0,9 7-3 16,0 0 2-16,0 0 0 0,-4-5-1 0,4 5-2 15,-3-4 2-15,3 4-2 0,0 0 2 0,0 0-2 16,0 0 1-16,0 0 1 0,0-3-1 0,0 3-2 15,0-4 1-15,0 4-1 0,1-2 1 0,-1 2-4 16,13-3 1-16,-13 3 0 0,13-9 0 0,-13 9-1 16,14-3 1-16,-14 3 0 0,22-7 0 0,-22 7 2 15,30-2 1-15,-30 2-1 0,30-5 2 0,-30 5 2 0,37-3 1 16,-17 3 0-16,-3 0 0 0,0 0 0 0,0 1 0 16,-3 1 0-16,0 0-1 0,-1 1-2 0,0-3 0 15,2 2 0-15,3-2 1 0,3 0-3 0,-1 0 0 16,1 0 0-16,-1-2 2 0,1 2-3 0,-1-3 0 0,1 3 0 15,-3 0 0-15,-1 0-3 0,-4 0 0 0,2 0-1 16,0 0 1-16,2-2 0 0,1 0-1 0,3 1 1 16,1 1 1-16,4-4 5 0,2 4 2 0,-2-3-2 15,-2 1 2-15,-1 0 1 0,-1 2-1 0,1-2 1 16,-3 2 1-16,1 0-4 0,-1 0 1 0,2-3-1 16,3 3 2-16,-1-5-5 0,0 1 1 0,0-3-1 15,-1 6 1-15,-1-3-5 0,-3 4 1 0,3-5-1 16,2 2 1-16,0-1-7 0,1 2 0 0,-1 1 0 15,-2-1 1-15,1 2-4 0,-1-4-1 0,0 4 1 0,-1 4-1 16,-1-2-1-16,-1 1 0 0,0 1 0 16,-1-4 0-16,-1 0 2 0,-2 0 1 0,0 0-2 15,-2 1 2-15,-2-1 1 0,-2 0 0 0,1 0-1 0,-1 0 1 16,-2 0 2-16,-1 0 2 0,1 0-1 0,3 0 0 0,1 0-4 16,-2 0 1-16,1 0 0 0,-1 0-1 15,-2 0-2-15,-1 0 0 0,-6 0 0 0,11 0 1 0,-11 0-4 16,9 0 1-16,-9 0 1 0,8 0-1 0,-8 0 0 15,7 0 2-15,-7 0-1 0,6 0 1 0,-6 0-1 16,4 0 2-16,-4 0-2 0,3 0 2 0,-3 0 0 0,4 0 0 16,-4 0 0-16,2 0 1 0,-2 0-1 15,0 0 1-15,0 0 0 0,0 0 1 0,0 0-2 0,0 0 1 16,0 0 0-16,-2-1 0 0,2 1-3 0,-4-6 1 16</inkml:trace>
  <inkml:trace contextRef="#ctx0" brushRef="#br0" timeOffset="33972.35">23306 7358 49 0,'0'2'0'0,"0"-2"0"16,0 7 0-16,0-7 122 0,0 5 2 0,0-5-1 0,0 7 1 15,0-7-53-15,0 2 1 0,0-2 0 16,0 3 1-16,0-3-63 0,0 4 0 0,0-4 0 0,0 1 0 16,0-1-6-16,0 0-1 0,0 0 0 0,0 0 2 15,0 0-5-15,0-1 0 0,0 1 0 0,0-4 1 0,0 4 0 16,0-3 0-16,0 3 0 0,5-5 2 0,-5 5 1 15,6-9 2-15,-6 9-1 0,0-17 1 0,0 17 5 16,0-23 2-16,0 23-1 0,-2-17 0 0,2 17 10 16,0-14 0-16,0 14 0 0,-4-7 1 0,4 7 3 15,-3-9-1-15,3 9 1 0,-4-3 0 0,4 3-5 0,-6-3 1 16,6 3-1-16,-7-6 0 0,7 6-4 16,-11-8 0-16,11 8 0 0,-12-7 1 0,12 7-5 0,-11-5 2 15,11 5-2-15,-5-4 2 0,5 4-3 0,-6-2 2 16,6 2-1-16,-7-3 1 0,7 3-4 0,-4 0 0 15,4 0 0-15,-4 0 1 0,4 0-4 0,-4 0 1 16,4 0 0-16,-3 0 0 0,3 0-2 0,-4 0 1 16,4 0 0-16,-7 5-1 0,7-5 1 0,-8 7 0 15,8-7 0-15,-9 9-1 0,9-9-1 0,-13 5 0 0,13-5 1 16,-13 12 0-16,13-12-2 0,-17 12 2 0,17-12-2 16,-17 9 2-16,17-9-2 0,-11 15 1 0,11-15-1 15,-11 12 2-15,11-12-2 0,-6 14 1 0,6-14-1 16,-7 19 2-16,7-19-1 0,-10 18-1 0,10-18 1 15,-11 17-1-15,11-17-1 0,-13 17 2 0,13-17-2 0,-11 23 2 16,11-23-3-16,-11 21 1 0,11-21 1 0,-9 17-1 16,9-17 0-16,-4 15 1 0,4-15-1 0,-4 18 1 15,4-18-2-15,0 12 1 0,0-12-1 0,0 14 2 16,0-14-2-16,0 14 1 0,0-14 0 0,0 13 0 16,0-13-1-16,0 14 0 0,0-14 1 0,6 14 0 0,-6-14-1 15,7 10 1-15,-7-10-1 0,8 11 0 16,-8-11-1-16,7 8 1 0,-7-8 0 15,9 9 0-15,-9-9-1 0,15 5 1 0,-15-5 0 0,17 7 1 16,-17-7-1-16,26 9 1 0,-26-9 0 0,26 5 0 0,-26-5 0 16,28 7 2-16,-28-7-2 0,28 5 2 0,-28-5-1 15,24 4 1-15,-24-4-1 0,23 7 1 0,-23-7-2 16,26 5 1-16,-26-5 0 0,20 5 0 0,-20-5 0 0,19 3 0 16,-19-3-1-16,13 0 2 0,-13 0-1 0,11 4 1 15,-11-4-1-15,8 5 2 0,-8-5-1 0,7 4-1 16,-7-4 1-16,4 3 0 0,-4-3 1 0,3 2-1 15,-3-2 1-15,4 0 0 0,-4 0-1 0,4 0 2 16,-4 0 0-16,4 0-1 0,-4 0-1 0,3 0 0 0,-3 0 1 16,4 0 0-16,-4 0-3 0,4 0 2 0,-4 0-1 15,4 0 1-15,-4 0-3 0,3 0 0 0</inkml:trace>
  <inkml:trace contextRef="#ctx0" brushRef="#br0" timeOffset="34922.76">25773 7014 1143 0,'3'2'0'0,"-3"-2"0"0,12 5 0 0,-12-5 6 0,7 3 0 16,-7-3 0-16,11 4 1 0,-11-4 1 0,10 5-1 15,-10-5 1-15,9 5 0 0,-9-5-2 0,18 4-1 16,-18-4 1-16,27 3 0 0,-7-3-5 0,2-3 0 15,1 3 0-15,-5-4 0 0,1 2 1 0,0-1 1 16,-1 0-1-16,-1-1 0 0,2 2 1 0,-1-1 2 16,1-2-2-16,1 1 2 0,3 1 0 0,1 1 2 15,0 0 0-15,-5 1 0 0,0 1 3 0,-1-4 0 0,1 4 0 16,-1-3 0-16,3 1 1 0,-1 0 2 0,-1 0-2 16,0 2 1-16,-1-3-1 0,-1 0 1 15,2 3-1-15,1 0 0 0,1-2 8 0,-1 2 0 0,1 2 0 16,-1 1 1-16,1-3 5 0,-3-3 0 0,1 3-1 15,-2 3 1-15,-2-3-2 0,-2 3-1 0,0-3 0 16,0 2 2-16,0-2-6 0,2 2 0 0,-2 0 0 16,-2 1 0-16,-2-3-1 0,-1 0 1 0,-8 0 0 15,11 0 0-15,-11 0-3 0,7 0 1 0,-7 0 0 16,6 0 1-16,-6 0-4 0,7 0 0 0,-7 0 1 0,8 0-1 16,-8 0-2-16,7-3 0 0,-7 3-1 0,6-4 1 15,-6 4-4-15,4-2 0 0,-4 2-1 0,1-8 1 0,-1 8-5 16,-1-9 2-16,1 9-2 0,-4-12 1 15,4 12-3-15,-4-10 0 0</inkml:trace>
  <inkml:trace contextRef="#ctx0" brushRef="#br0" timeOffset="36045.46">26496 7123 740 0,'0'0'0'0,"0"0"0"0,0 0 0 0,0 0 48 0,0 0 1 16,0 0-1-16,0 0 1 0,0 0-37 0,0 0-1 15,0 0 0-15,0 0 0 0,0 0 3 0,5 5 0 16,-5-5 1-16,6 5-1 0,-6-5-3 0,4 4-1 16,-4-4 0-16,3 7 1 0,-3-7-2 0,0 8 1 15,0-8-1-15,0 13 1 0,0-13 2 0,0 17 2 0,0-17-1 16,0 17 1-16,0-17 4 0,0 28 0 0,0-28 0 16,0 33 1-16,-2-16 1 0,1 0 0 15,1 2 0-15,3-3 2 0,3 3-1 0,1 0 1 0,1-2 0 16,-5 2 0-16,1 0 7 0,0 0 2 0,-2 2-2 15,-2-5 1-15,-6 1-7 0,-1-3 0 0,3 1 0 16,2-2 0-16,4-5-4 0,2 1 1 0,-1-2 0 16,-3-2 0-16,0-5 0 0,0 5 0 0,0-5 0 15,0 4 2-15,0-4-3 0,-1 3 0 0,1-3 0 16,0 4 0-16,0-4-6 0,0 3 2 0,0-3 0 16,0 2-1-16,0-2 1 0,0-2 1 0,0 2-2 15,0 0 2-15,0 0-3 0,0-3 2 0,0 3-1 0,1-4 1 16,-1 4-4-16,8-9 0 0,-4 1 1 0,-2-1-1 15,-1-1-3-15,-1-1 0 0,0 4-1 0,-1-1 2 0,-1 1 3 16,0-2-1-16,-2 1 0 0,0-1 1 0,1 2-1 16,-1 2 0-16,4 5 0 0,-13-12 0 15,5 7-2-15,1-4 0 0,-1 5 0 0,3-1 1 16,5 5-2-16,-6-7 0 0,6 7 0 0,-5-7 1 0,5 7-4 16,-11-5 1-16,3 0 0 0,-1 2 0 0,-2 3-2 15,-1-4 0-15,-1 4 0 0,0 0 0 0,0 0-2 16,0 0 1-16,2 4-1 0,2-3 0 15,1 6-2-15,3-3 0 0,-3 1 0 0,-1 2 0 0,-2-2 0 16,0 2 0-16,-2 2 0 0,-2-1 0 0,0 1 0 0,0 3 0 16,0-3 0-16,2-1 1 0,2 1 0 0,3 0 0 15,3-3 1-15,-1 0-1 0,-1 1 1 0,-1-4 1 16,1 6 0-16,-1-1 0 0,1-1-1 0,-1 2 0 16,3 0 1-16,1-1-1 0,4-8-2 0,-4 7 1 15,4-7 0-15,-3 11 0 0,3-11-1 0,0 10 0 0,0-10 0 16,1 10 0-16,-1-10-1 0,12 7 1 0,-12-7 0 15,13 9 0-15,-4-6-2 0,4-1 1 0,2 0 0 16,-2 0 0-16,2 1-1 0,0-3 1 0,0 0 0 16,1 0 0-16,3-5 0 0,0 1 1 0,-3 4 0 15,1 0 0-15,2 0 0 0,-1 0 0 0,-1 2 0 16,-2 2 0-16,-4-1 0 0,-1-1 1 0,-1 1 0 16,0 1 0-16,1-4 0 0,-1 3 2 0,0-3-1 15,-1 2 0-15,-1 0 1 0,1-1 1 0,-1 3-1 0,1-4 2 16,-1 1-2-16,0-1 2 0,1 0-1 15,-3 0 1-15,-5 0-3 0,8-1 1 0</inkml:trace>
  <inkml:trace contextRef="#ctx0" brushRef="#br0" timeOffset="59524.77">2221 9624 12 0,'4'0'0'0,"-4"0"0"0,7 0 0 15,-7 0 0-15,2 0 0 0,-2 0 0 0,4 0 0 0,-4 0 48 16,0 5 0-16,0-5 1 0,0 5-1 16,0-5 27-16,0-2 1 0,0 2 1 0,0-3-1 0,0 3-2 15,0 0 1-15,0 0 0 0,0-4 1 16,0 4-35-16,0-3 2 0,0 3-1 0,0-5 1 0,0 5-10 15,0-9-1-15,0 9 1 0,2-12 0 0,-2 12 0 16,9-14 1-16,-9 14-1 0,2-12 1 0,-2 12-2 16,5-14 2-16,-5 14 0 0,2-14-1 0,-2 14 1 15,0-20 1-15,0 20 0 0,0-21-1 0,0 21-2 0,-2-12-1 16,2 12 1-16,-5-12-1 0,5 12-6 0,0-16 1 16,0 16-1-16,-2-14 1 0,2 14-6 0,-4-12 1 15,4 12-1-15,-7-9 1 0,7 9-4 0,-8-12 1 16,8 12-1-16,-9-8 1 0,9 8-5 0,-7-6 2 0,7 6-1 15,-13-1 1-15,13 1-3 0,-6 0 1 16,6 0-1-16,-8 0 0 0,8 0-2 0,-11 0 2 0,11 0-1 16,-7 7 0-16,7-7 1 0,-11 3 1 0,11-3-1 15,-13 5 2-15,13-5-1 0,-12 5 2 0,12-5-1 16,-11 7 1-16,11-7 1 0,-9 9-1 16,9-9 1-16,-11 12 1 0,11-12 0 0,-6 12-1 15,6-12 1-15,-7 9 0 0,7-9-8 0,-6 12 0 0,6-12 0 16,-7 14 1-16,7-14-3 0,-10 28 0 0,10-28-1 15,-7 20 1-15,7-20-1 0,-8 18-1 0,8-18 1 0,-11 15 0 16,11-15-2-16,-2 12 2 0,2-12-2 16,-5 16 2-16,5-16-1 0,-4 26 1 0,4-26 0 0,-2 33-1 15,0-16 1-15,-1 4 1 0,3-2-1 0,-2-2 1 16,-2-5-1-16,4 0 0 0,0 0 0 0,0 1 1 16,0-1-2-16,0 2 1 0,0-2 0 0,0 0 0 0,0-2 0 15,0 2-1-15,0-1 1 0,0-1 0 0,0 0-3 16,0 1 0-16,0 1 1 0,0 2 0 0,0 0-1 15,0-2 0-15,0 2 0 0,0-1 1 0,0 5-2 0,0-1 1 16,0 0 1-16,0-1-1 0,0-1-1 0,0-1 2 16,4-2-1-16,-2 4 0 0,3-4 0 0,-3 2-1 15,2 2 0-15,1-3 1 0,-3 6 0 0,4 2-1 16,-1-4 0-16,1-1 0 0,-4-4 1 0,3-7-1 16,-5-5 0-16,6 11 2 0,-6-11-2 0,8 8 1 15,-8-8-1-15,13 6 2 0,-2-1-2 0,-4 2 0 16,4-2 0-16,-3 2 2 0,3-4-2 0,2 2 1 15,-2-1 0-15,0-1 0 0,-1-1-1 0,1 2 1 0,0-4-1 16,2 0 0-16,0 0-1 0,4 0 1 16,-2-4 1-16,2 1-1 0,3-1-1 0,-1 2 1 15,-1-4-1-15,1 0 2 0,-2 1-2 0,-4 2 0 0,0-2 0 16,-6 3 1-16,5 2-1 0,-7 0 2 16,-5 0-2-16,13-2 1 0,-13 2-1 0,6-3 1 0,-6 3 1 15,7-4-1-15,-7 4 0 0,8-2 1 16,-8 2 1-16,5 0-1 0,-5 0 1 0,6 0-1 0,-6 0 0 0,4 0 2 15,-4 0-3-15,1 0 1 0,-1 0 1 0,6 0-1 16,-6 0 0-16,2 0 2 0,-2 0-2 16,0 0 2-16,0 0-2 0,0 0 2 0,0 0-1 0,0 0 1 15,0 0-1-15,0 0 1 0,0 0-1 0,0 0 1 0,0 0-1 16,0 0 1-16,0 0-1 0,0 0 1 0,0 0-1 16,0 0 1-16,0 0-1 0,0 0 1 0,0 0-2 15,-2 6 0-15</inkml:trace>
  <inkml:trace contextRef="#ctx0" brushRef="#br0" timeOffset="61539.18">2916 9819 602 0,'-2'4'0'0,"2"-4"0"15,0 12 0-15,0-12 24 0,0 5-1 0,0-5 1 16,0 5-1-16,0-5 59 0,0 2 1 16,0-2 0-16,0 0 0 0,0 0 5 0,0 0 1 0,0 0-2 15,0 0 2-15,0 0-22 0,0 0 2 0,0 0-1 16,0-2 0-16,0 2-28 0,6-2-1 0,-6 2 0 0,7-8 1 16,-7 8-7-16,8-9 1 0,-8 9 0 0,5-12 0 15,-5 12-4-15,11-10 0 0,-11 10 0 0,13-11 0 16,-13 11-4-16,15-10 0 0,-15 10 0 0,17-5 0 0,-17 5-4 15,17-6 1-15,-17 6-1 0,20-8 0 16,-20 8-5-16,17-12 0 0,-17 12 0 0,15-7 1 0,-15 7-6 16,17-4 2-16,-17 4-2 0,20-5 2 15,-20 5-3-15,13-9 0 0,-13 9 0 0,13-3 0 16,-13 3 0-16,12 0-1 0,-12 0 0 0,11 0 0 0,-11 0-5 16,7 0 2-16,-7 0 0 0,6 5 0 0,-6-5-4 0,5 7 1 15,-5-7 0-15,6 7 0 0,-6-7-3 0,2 7 2 16,-2-7-1-16,7 7 0 0,-7-7-2 0,10 9 0 15</inkml:trace>
  <inkml:trace contextRef="#ctx0" brushRef="#br0" timeOffset="61979.06">2983 10041 1482 0,'2'3'0'0,"-2"-3"0"0,6 5 0 0,-6-5 11 0,3 0 0 0,-3 0 1 0,2 0 0 0,-2 0 3 16,6 0 0-16,-6 0 0 0,2 0 1 0,-2 0 17 16,9 0 2-16,-9 0 0 0,7 0 0 0,-7 0-13 15,8-5 2-15,-8 5-1 0,22-3 1 0,-22 3-3 16,26-4 1-16,-26 4 1 0,32-3-1 0,-32 3 1 16,26-5 0-16,-26 5 0 0,24-4 0 0,-24 4 2 15,24-5 0-15,-24 5-1 0,17-4 1 0,-17 4-4 0,10 0 2 16,-10 0-2-16,9 0 2 0,-9 0-3 0,7 0 0 15,-7 0 0-15,2 0 2 0,-2 0-6 0,6 0 2 16,-6 0 0-16,3 0 0 0,-3 0-4 16,2 0 0-16,-2 0 1 0,6 0 0 0,-6 0-4 0,2 0 0 15,-2 0 0-15,5 6 0 0,-5-6-3 0,4 7 0 0</inkml:trace>
  <inkml:trace contextRef="#ctx0" brushRef="#br0" timeOffset="66925.36">3643 9556 12 0,'0'0'0'16,"0"0"0"-16,0 0 0 0,0 0 0 0,0 0 0 0,0 0 0 16,0 0 0-16,0 0 0 0,0 0 0 0,0 0 0 15,0 0 0-15,0 0 13 0,0 0 2 0,0 0-1 16,0 0 1-16,0 0 58 0,0 0 0 0,0 0 0 15,0 0 0-15,0 0-33 0,0 0 1 0,0 0-1 0,0 0 0 16,0 0 15-16,0 0 2 0,0 0-2 0,0 0 1 16,0 0-8-16,0 0 0 0,0 0 0 0,-6-2 2 15,6 2-12-15,-2-8 0 0,2 8 0 0,0-12 0 16,0 12-7-16,2-28 0 0,-2 28 1 0,9-21-1 16,-9 21-4-16,2-12 0 0,-2 12 0 0,6-10 0 15,-6 10-8-15,2-9 0 0,-2 9 0 0,5-5 1 16,-5 5-2-16,4-11 0 0,-4 11 0 0,2-3 1 15,-2 3-4-15,5-7-1 0,-5 7 1 0,2-2 1 0,-2 2-5 16,4-3 0-16,-4 3 0 0,2-5 0 16,-2 5 0-16,6-7-1 0,-6 7 0 0,7-5 1 15,-7 5-3-15,13-9 1 0,-13 9 0 0,19-7 0 0,-19 7-4 16,15-5 2-16,-15 5-1 0,14-9 0 0,-14 9 1 0,14-3 0 16,-14 3 0-16,16-9-1 0,-16 9 0 0,13-7 1 15,-13 7-2-15,13-5 2 0,-13 5 0 0,12-9 1 16,-12 9-1-16,13-7 1 0,-13 7-1 0,11-5 0 15,-11 5 0-15,13-3 0 0,-13 3-1 0,18 0 0 0,-18 0-1 16,13 0 1-16,-13 0-1 0,8 7 2 16,-8-7-1-16,9 12 1 0,-9-12-1 0,8 7 1 0,-8-7 0 15,7 10-1-15,-7-10 2 0,4 17 0 0,-4-17 0 16,2 16 1-16,-2-16-6 0,7 14 2 0,-7-14-1 16,6 10 1-16,-6-10 0 0,4 11 2 0,-4-11-1 15,1 10 1-15,-1-10-1 0,6 14 1 0,-6-14 0 16,2 15 1-16,-2-15-5 0,5 12 1 0,-5-12 0 15,0 21 0-15,0-21-1 0,-1 30-1 16,1-30 0-16,0 24 1 0,0-24 0 0,0 12-1 0,0-12 0 16,0 10 1-16,0-10 0 0,-4 11 0 0,4-11 0 15,0 17 1-15,0-17-1 0,0 21 1 0,0-21-1 0,-2 21 1 16,2-21 1-16,-6 19-1 0,6-19 1 0,-7 19-1 16,7-19 2-16,-6 20 0 0,6-20-1 0,-5 28 1 15,5-28-1-15,-8 24 2 0,8-24 0 0,-11 25 0 0,11-25-1 16,-11 26 2-16,11-26-1 0,-9 20 1 0,9-20 0 15,-6 19 0-15,6-19-1 0,-6 18 1 0,6-18 1 16,-5 12 1-16,5-12-1 0,-6 10 1 0,6-10-3 16,-7 11 1-16,7-11-1 0,-8 17 1 15,8-17-3-15,-11 15 1 0,11-15-1 0,-13 21 1 0,13-21-2 16,-17 21 1-16,17-21-1 0,-13 21 1 0,13-21-3 16,-13 15 2-16,13-15-2 0,-11 18 1 0,11-18-2 0,-13 24 0 15,13-24 1-15,-13 26-1 0,13-26 0 0,-11 24 1 16,11-24-1-16,-13 21 1 0,13-21 0 0,-2 15 0 15,2-15 0-15,-4 12 0 0,4-12 1 0,-5 9-1 16,5-9 0-16,-2 5 0 0,2-5 0 0,0 0 1 16,0 0-1-16,0 0 0 0,0 0-1 0,0 0 2 15,0 0-1-15,0 0 0 0,0 0-1 0,0 0 1 16,0 0 0-16,0 0 0 0,0 0-1 0,0 0 0 0,0 0 0 16,0 0 1-16,0 0 0 0,7-3 0 0,-7 3-1 15,11-5 1-15,-11 5-1 0,12-9 2 0,-12 9-1 16,9-16 0-16,-9 16 0 0,17-17 0 0,-17 17 1 15,11-10-1-15,-11 10 0 0,9-2 2 0,-9 2-2 16,11-9 1-16,-11 9-2 0,13-7 0 0,-13 7 1 0,13-5 0 16,-13 5-1-16,17-10 0 0,-17 10 0 15,11-11 0-15,-11 11 0 0,10-3 2 0,-10 3-1 0,11-3 0 16,-11 3-2-16,5-4 1 0,-5 4 0 0,8-2 1 16,-8 2-2-16,7 0 0 0,-7 0 0 0,10 0 1 0,-10 0-1 15,7 0 0-15,-7 0 0 0,17 6 0 16,-17-6 0-16,7 0 0 0,-7 0 0 0,8 0 0 15,-8 0 0-15,5 3 0 0,-5-3 0 0,8 5 0 16,-8-5 0-16,9 4 0 0,-9-4 0 0,4 3 0 0,-4-3 0 16,9 4 0-16,-9-4 0 0,8 1 0 0,-8-1 0 15,5 0 0-15,-5 0 0 0,0 0 0 0,0 0 0 16,0 0 0-16,0 0 0 0,0 0 0 0,0 0 0 16,0 0 0-16,0 0 0 0,0 0 0 0,0 0-1 0,0 0 1 15,0 0 0-15,0 0 0 0,0 0-2 16,0 0 1-16,0 0 0 0,0 0 0 0,0 0-1 0,0 0 0 15,0 0-1-15,2 0 1 0,-2 0-2 0,6 0-1 16</inkml:trace>
  <inkml:trace contextRef="#ctx0" brushRef="#br0" timeOffset="68255.64">4548 9650 12 0,'2'-4'0'0,"-2"4"0"0,4-3 0 0,-4 3 164 0,-4-2 0 16,4 2-1-16,0-5 2 0,0 5-116 0,-2-5 0 15,2 5 0-15,0-2 1 0,0 2-2 0,0-5 0 0,0 5 0 16,-5-4 1-16,5 4-18 0,-4-3 2 0,4 3-1 16,-2-5 1-16,2 5-9 0,-7-7 1 0,7 7 0 15,-6-6 0-15,6 6-5 0,-7-3 1 0,7 3 0 16,-6 0 1-16,6 0 0 0,-6-5 1 0,6 5-1 15,-7 0 2-15,7 0-1 0,-6 0 2 0,6 0 0 16,-11 0-1-16,11 0 3 0,-11 0 1 0,11 0-1 16,-9 5 1-16,9-5-2 0,-12 7 0 0,12-7 0 15,-13 12-1-15,13-12-1 0,-11 14 1 0,11-14-1 16,-17 14 1-16,17-14-4 0,-14 20 1 0,14-20-1 0,-12 19 1 16,12-19-5-16,-13 16 0 0,13-16 0 15,-13 17 0-15,13-17-6 0,-13 18 0 0,13-18 0 0,-11 20 1 16,11-20-3-16,-13 21 0 0,13-21 0 0,-7 21 0 0,7-21-4 15,-6 21 2-15,6-21 0 0,-9 19-1 16,9-19-1-16,-8 14-1 0,8-14 1 0,-7 15 0 16,7-15-2-16,-13 14-1 0,13-14 0 0,-6 19 2 0,6-19-3 15,-4 12 0-15,4-12 0 0,-1 21 1 16,1-21-2-16,-6 26 1 0,6-26 0 0,-2 24 1 0,2-24-1 16,-5 24 1-16,5-24 0 0,-4 21 0 0,4-21 1 15,4 14 0-15,-4-14 0 0,5 14 1 0,-5-14 0 16,2 14 1-16,-2-14-1 0,6 15 1 0,-6-15 0 0,7 12 1 15,-7-12 0-15,11 11-1 0,-11-11-3 16,2 7 2-16,-2-7-2 0,4 1 1 0,-4-1-3 0,7 0 2 16,-7 0-2-16,8-1 1 0,-8 1-1 15,9-4 0-15,-9 4 0 0,13-8 0 0,-13 8 0 0,24-16 0 16,-24 16 0-16,15-21 0 0,-15 21 0 0,11-19 0 16,-11 19 0-16,12-14 0 0,-12 14-1 0,13-12 1 15,-13 12 0-15,11-12 0 0,-11 12 0 0,9-17 0 0,-9 17 0 16,13-21 0-16,-13 21 0 0,17-26 1 0,-17 26-1 15,7-21 1-15,-7 21 0 0,4-8 1 16,-4 8 0-16,6-4 1 0,-6 4-1 0,2-3 0 0,-2 3 0 16,5-5 2-16,-5 5-1 0,0-7 0 0,0 7 1 15,0-9 0-15,0 9 0 0,6-9 0 0,-6 9 0 16,7-7 0-16,-7 7-1 0,0-1 2 0,0 1-1 0,0-4 1 16,0 4-2-16,0-5 2 0,0 5-1 0,0-3 1 15,0 3-1-15,0 0 1 0,0 0-1 0,0 0 1 16,0 0-2-16,0 0 0 0,0 0 1 0,0 0 0 15,0 0-2-15,0 0 1 0,0 0-1 0,0 0 1 16,0 0-2-16,0 0 2 0,0 0-1 0,0 0 0 16,0 0-1-16,0 0 0 0,0 0 1 0,0 0-1 0,0 0 0 15,0 0 0-15,0 0 0 0,0 0 0 16,0 0 0-16,0 0 2 0,0 0-2 0,0 0 1 0,0 0-1 16,0 0 1-16,0 0 1 0,0 3-1 15,0-3-1-15,0 10 1 0,0-10 0 0,0 11 1 0,0-11-1 16,0 14 0-16,0-14 0 0,0 15 1 0,0-15-2 15,6 12 1-15,-6-12 0 0,5 21 0 0,-5-21 0 0,2 29-1 16,-2-29 0-16,4 20 0 0,-4-20 0 0,2 13 0 16,-2-13 0-16,7 9 2 0,-7-9-2 15,11 12 1-15,-11-12-1 0,13 14 1 0,-13-14-1 0,17 22 2 16,-17-22-2-16,19 18 1 0,-19-18-1 0,7 8 0 16,-7-8 0-16,11 4 2 0,-11-4-2 0,14 3 1 0,-14-3-1 15,11 4 1-15,-11-4-1 0,9 2 2 16,-9-2-2-16,9 0 1 0,-9 0 0 0,8 3 1 0,-8-3-1 15,5 5 1-15,-5-5 1 0,6 4-1 0,-6-4 0 16,2 1 2-16,-2-1-2 0,5 0 2 16,-5 0-2-16,2 0 1 0,-2 0 1 0,4 0 1 0,-4 0-2 15,6 0 2-15,-6 0-2 0,1 0 2 0,-1 0-2 0,0 0 2 16,0 0-3-16,0 0 2 0,0 0-1 16,0 0 1-16,0 0-3 0,0 0 1 0</inkml:trace>
  <inkml:trace contextRef="#ctx0" brushRef="#br0" timeOffset="75389.97">5159 9670 501 0,'-1'4'0'0,"1"-4"0"16,1 3 0-16,-1-3 32 0,4 5 0 0,-4-5 1 15,-4 0-1-15,4 0 14 0,-1 0 0 0,1 0 0 16,0 0 1-16,0 0 14 0,0 0 1 0,0 0-1 15,0 0 1-15,0 0-18 0,0 0 1 0,0 0-1 0,0 0 0 0,0 0-18 16,-4 0 1-16,4 0 0 0,0 0 0 16,0 0-8-16,0 0 1 0,0 0-1 0,0 0 2 0,0 0-6 15,4 0 2-15,-4 0 0 0,14 0 0 0,-14 0-6 16,34 0 1-16,-14 0 1 0,-1 0-1 0,0-3-2 16,-1 1 1-16,-1-1-1 0,-4 3 2 0,0-5-3 15,0 1 0-15,0 2 0 0,-2 1 0 0,3-3-4 16,-3 1 2-16,-2 1 0 0,2-1-1 15,0-3 0-15,2 3 0 0,-5 3-1 0,3-4 2 0,-5 3-1 16,-1-1 0-16,-5 2 0 0,13-3 1 0,-13 3-2 0,8 0 1 16,-8 0-1-16,5 0 2 0,-5 0-1 15,6 0 1-15,-6 0-1 0,5 0 1 0,-5 0-2 16,8 0 0-16,-8 0 1 0,6 0-1 0,-6 0-2 0,1 0 0 16,-1 0-1-16,4 0 2 0,-4 0-3 0,6 0 1 15</inkml:trace>
  <inkml:trace contextRef="#ctx0" brushRef="#br0" timeOffset="75903.02">5144 9918 1105 0,'0'0'0'0,"0"0"0"0,0 3 0 0,0-3 10 16,0 5 1-16,0-5 0 0,0 4 1 0,0-4 1 16,0 0 1-16,0 0-1 0,0 0 0 0,0 0 1 0,8 0-1 15,-8 0 1-15,6 0 0 0,-6 0-6 0,7 0 1 16,-7 0-1-16,24-4 1 0,-24 4 2 0,36-5 2 16,-36 5-1-16,31-7 0 0,-31 7 6 0,24-5 1 15,-24 5-1-15,19-8 1 0,-19 8 2 16,15-4 0-16,-15 4 0 0,13-3 1 0,-13 3-3 0,13 0 0 0,-13 0 0 15,17 0 0-15,-17 0-6 0,11 0 2 0,-11 0 0 16,9 0-1-16,-9 0-3 0,12 3 2 16,-12-3-1-16,11 5 0 0,-11-5-4 0,5 4 1 15,-5-4 0-15,6 3 0 0,-6-3-4 0,2 0 0 0,-2 0 1 16,5 0 0-16,-5 0-3 0,2 0 1 0,-2 0 0 16,4 0 0-16,-4 0-2 0,6 0 2 15,-6 0-2-15,1 0 1 0,-1 0 0 0,0 0-1 0,0 0 0 16,0 0 0-16,0 0 0 0,0 0-1 0</inkml:trace>
  <inkml:trace contextRef="#ctx0" brushRef="#br0" timeOffset="86177.55">6033 9438 401 0,'0'0'0'0,"0"0"0"0,0 2 0 16,0-2 46-16,6 7 1 0,-6-7-1 0,5 5 2 0,-5-5 14 16,2 4 2-16,-2-4-1 0,0 3 1 0,0-3-2 15,0 4 1-15,0-4-2 0,0 1 2 16,0-1-25-16,0 0 2 0,0 0-2 0,0 0 1 0,0 0-13 15,0 0 1-15,0 0-1 0,0-3 1 0,0 3-7 16,0-2 0-16,0 2 0 0,0-5 2 16,0 5-5-16,0-3 3 0,0 3-1 0,6-9 0 0,-6 9 2 15,11-14 0-15,-11 14 1 0,2-14-1 0,-2 14 9 0,-2-14 2 16,2 14-1-16,-4-15 1 0,4 15 1 0,0-17 1 16,0 17 0-16,0-21 0 0,0 21-2 0,0-19-1 0,0 19 1 15,0-18-1-15,0 18-2 0,-2-17 2 16,2 17-2-16,-3-7 1 0,3 7-8 0,-2-5 1 0,2 5-1 15,-6-2 2-15,6 2-6 0,-7-1 1 0,7 1 0 16,-6-4 0-16,6 4-1 0,-7 0 0 0,7 0 0 16,-10 7 0-16,10-7-4 0,-13 5 1 0,13-5 0 15,-20 12-1-15,20-12 0 0,-28 30 0 0,28-30 0 16,-19 19 0-16,19-19-1 0,-9 8-1 0,9-8 0 16,-4 6 1-16,4-6-10 0,-2 7 2 0,2-7-1 0,-5 6 1 15,5-6-2-15,-8 7 1 0,8-7 1 0,-5 12-1 16,5-12 0-16,-8 16 0 0,8-16 0 0,-9 14 0 15,9-14-1-15,-7 15 2 0,7-15-2 0,-8 13 2 16,8-13-1-16,-5 13 1 0,5-13-1 0,-6 16 2 16,6-16 0-16,-7 12-1 0,7-12 1 0,-6 21-1 15,6-21 2-15,-4 26 0 0,4-26 0 0,-2 21-1 16,2-21 0-16,-5 8 0 0,5-8-1 0,-2 12 1 0,2-12-2 16,-6 23 2-16,6-23-1 0,-5 34 1 15,3-13-3-15,-2 3 2 0,2 1-1 0,-1-5 1 0,-3 1-2 16,-2 0 1-16,7 0-1 0,-3-6 0 0,4 3 0 15,0-3 0-15,4 3-1 0,-4-6 2 0,0 0-3 0,0-2 1 16,0-1-1-16,1 1 1 0,5-5-2 16,-4 2 1-16,2 2 1 0,-2 0-1 0,1 3-1 0,3 3 1 15,-4-3-1-15,3 1 1 0,1-3-1 0,-1 0 0 16,-1-1 0-16,2 0 1 0,-1-1-1 0,3-1 0 16,1-2 0-16,-3 1 1 0,-6-6-1 0,9 6 0 15,0-2 0-15,-1 1 1 0,-3-3-1 0,3 1 0 16,-1 1 0-16,4-4 1 0,1 3-1 0,3-3 2 15,1 2-2-15,-3 0 1 0,6-1 0 0,0-1 0 0,1-1 0 16,-3-1 0-16,0 0 0 0,-4-1 0 0,0-2 1 16,0 1-1-16,0-5 0 0,0 3 0 0,-2 0 0 15,0 1 0-15,-1 0 0 0,-1 0 0 0,-2 0 0 16,-1 1 1-16,-6 4-1 0,11-12 1 0,-11 12-1 16,8-9 1-16,-8 9 2 0,5-3-1 0,-5 3 0 15,8-4 1-15,-8 4 1 0,5 0 1 0,-5 0 0 16,6-1-1-16,-6 1 2 0,2-4 0 0,-2 4-1 0,5 0 1 15,-5 0 1-15,2 0 0 0,-2 0 0 0,0 0 0 0,0 0-1 16,0 0 1-16,0 0 0 0,0 0 1 0,0 0-1 16,0 0 1-16,0 0-1 0,0 0 1 0,0 0-2 15,0 0 0-15,0 0 1 0,0 0 0 0,0 0-1 16,0 0 0-16,0 0-1 0,0 0 2 0,0 0-2 16,0 0 1-16,0 0-2 0,-2 0 2 15,2 0-3-15,-2 0 1 0,2 0-1 0,-5 0 2 16,5 0-3-16,-4 0 2 0,4 0-2 0,-2 0 2 0,2 0-2 15,-5 0 0-15,5 0 1 0,-6 0 0 0,6 0-2 16,-7 0 2-16,7 0-1 0,-13 0 1 0,7 0-2 0,-5 0 0 16,0 4 0-16,1-3 2 0,-1 3-2 0,-2-1 0 15,2-3 0-15,0 0 1 0,1 0-1 0,5 0 0 16,-3 0 0-16,-3 0 1 0,6 0-2 0,-3 2 1 16,8-2 0-16,-13 7 0 0,4-4 1 0,1-3-1 15,1 2 0-15,-2-2 0 0,-1 0 0 0,-1 0 0 16,-2 0 0-16,6 0 0 0,-5 0 1 0,5 0-1 0,-4 0 0 15,5 0 0-15,6 0 1 0,-7 0 0 0,7 0-1 16,-12-2 2-16,12 2-3 0,-11-5 1 0,11 5 0 16,-9-7 0-16,0 4-1 0,1-1 1 0,8 4-1 15,-7-1 0-15,7 1-1 0,-6-5 1 16,-1 1-1-16,-3 1 1 0,3-4-1 0,0 1 0 0,7 6 0 0,-12-8 1 16,12 8-1-16,-7-11 0 0,7 11 0 15,-11-10 1-15,11 10-1 0,-13-10 0 16,7 1 0-16,-1 0 1 0,1-1-1 0,0 0 2 0,-1-3-2 15,-2 1 1-15,5 0-1 0,-2 0 1 0,1-2-1 16,-1 0 1-16,4 1-1 0,-3-1 0 0,5 0 0 0,-4 0 1 16,2 2-1-16,2 0 0 0,0 3 0 0,0 1 0 15,0-1 0-15,0 0 0 0,0 1 0 0,0-5 0 16,0 5 0-16,2-4 0 0,2 3 0 0,-4-3 0 16,2 3 0-16,1 1 0 0,-1-6 0 0,4 0 0 0,-4 0 0 15,3 2 0-15,1 3 0 0,-4 2 0 0,3-1 0 16,1-3 0-16,-1 4 0 0,-3 1 0 15,2-1 0-15,2 0 0 0,1-4 0 0,-1 3 1 0,1-4-1 16,4 3 0-16,-5 2 0 0,-1 0 1 0,-1 0-1 16,2 0 0-16,-6 7 0 0,11-10 1 0,-11 10-1 15,11-11 0-15,-11 11 0 0,8-5 2 0,-8 5-2 16,11-8 0-16,-11 8 0 0,7-7 1 0,-7 7-1 16,6-6 0-16,-6 6 0 0,7-5 1 0,-7 5-1 0,8-3 0 15,-8 3 0-15,9-4 1 0,-9 4-1 0,7 0 0 0,-7 0 0 16,12 0 1-16,-12 0-1 15,9 0 0-15,-9 0 0 0,9 0 1 0,-9 0-1 0,8 0 0 0,-8 0 0 16,11 4 0-16,-11-4 0 0,9 2 0 16,-9-2 0-16,10 6 0 0,-10-6 0 0,7 7 0 0,-7-7 0 15,7 11 0-15,-7-11 0 0,10 10 0 0,-10-10 0 16,7 11 0-16,-7-11 0 0,6 10 0 0,1-1 0 16,-5-1 0-16,2 1 0 0,-2 0 0 0,1-1 0 15,-3 1 0-15,2 0 0 0,2 1 0 0,-2-1 0 0,-2-3 0 16,2 3 0-16,-2 0 0 0,0-9 0 0,0 10 0 15,0-10 0-15,0 11 0 0,0-11 0 0,0 8 0 16,0-8 0-16,0 5 0 0,0-5 0 0,0 7 0 16,0-7 0-16,0 2 0 0,0-2 0 0,0 3 0 15,0-3 0-15,0 4 0 0,0-4 0 0,0 3 0 0,0-3 0 16,0 4 0-16,0-4 0 0,0 0 0 0,0 0 0 16,0 0 0-16,0 0 0 0,0 0 0 0,0 0 0 15,0-2 0-15,0 2 0 16,0-5 0-16,0 5 0 0,0-9 0 0,0 9 0 0,0-10 1 0,0 10-1 15,0-10 1-15,0 10-1 0,0-11 2 0,0 11-2 16,0-10 1-16,0 3-1 0,0 2 1 0,0-4-1 16,0-1 1-16,0 1-1 0,-2 0 1 0,2 4-1 0,0-4 1 15,0 9-1-15,0-8 1 0,0 8-1 0,-2-7 1 16,2 7-1-16,-6-7 2 0,6 7-2 0,-3-7 1 16,3 7-1-16,0-7 1 0,0 7-1 0,0-7 0 15,0 7 0-15,0-5 1 0,0 5-1 0,0-5 0 16,0 5 0-16,0-4 1 0,0 4-1 0,0-3 0 0,0 3 0 15,0-4 0-15,0 4 0 0,0-1 0 0</inkml:trace>
  <inkml:trace contextRef="#ctx0" brushRef="#br0" timeOffset="93710.31">2197 11070 12 0,'4'-1'0'0,"-4"1"0"0,13-6 0 0,-13 6 9 16,18-6 0-16,-18 6 0 0,13 0 0 0,-13 0 39 15,-5 0 1-15,5 0 1 0,-2 0-1 0,2 0 33 16,-6 0 1-16,6 0 0 0,-2 0 0 0,2 0-10 0,0 0 0 15,0 0 0-15,-3 0 1 0,3 0-31 0,-2 0 0 16,2 0 0-16,-4 0 1 0,4 0-8 0,-2 0 0 16,2 0 0-16,0 0 0 0,0 0-6 0,-4 0 1 0,4 0 0 15,-1 5 0-15,1-5-3 0,-6 7 0 16,6-7 0-16,0 8 0 0,0-8-3 0,0 21 1 0,0-21 0 16,0 28-1-16,0-28-1 0,0 34 1 15,0-16-1-15,0-3 1 0,0 1 3 0,0-2 1 0,6 1 0 16,-5-3 1-16,3 4-2 0,2 3 0 0,-4 0 0 15,-2-3 0-15,3 1 1 0,-3 0 1 16,0 4-1-16,2 3 2 0,4 0-3 0,-1 6 1 0,-3-6-1 16,4-1 1-16,-4-1-1 0,1-1 0 0,-1 0 0 0,4 1 0 15,-6 2-4-15,5 1 0 0,-5-1-1 0,0-3 1 16,0-1-3-16,-5-2 0 0,5-1 1 0,0-3-1 16,0-4-2-16,0-1 1 0,4-2-1 0,-4 0 1 15,-4 0-4-15,4 3 0 0,0-1 0 0,0-6-1 0,0-3-1 16,-6 5-1-16,6-5 1 0,0 4-1 0,0-4-4 15,0 0 0-15,0 0 0 0,0 0 1 0,0 0-3 16,0 0 1-16,0 0 0 0,4-9 0 0,3-3-5 16,1-7 1-16,3-4 0 0,-3 3 0 15,3-1-4-15,0 2 1 0</inkml:trace>
  <inkml:trace contextRef="#ctx0" brushRef="#br0" timeOffset="94226.42">2562 10695 1218 0,'0'0'0'0,"0"0"0"0,0 2 0 0,0-2 15 0,-6 7-1 0,6-7 1 16,0 6 1-16,0-6 6 0,-1 7 2 0,1-7-2 16,0 9 2-16,0-9-5 0,0 5 0 0,0-5 0 0,-4 5 0 15,4-5-8-15,0 7 2 0,0-7-1 16,-2 7 0-16,2-7 3 0,-6 9 1 0,6-9-2 0,-2 14 2 16,2-14 7-16,-3 10 2 0,3-10 0 0,0 11-1 15,0-11 7-15,0 15-1 0,0-15 0 0,0 24 2 16,0-3 4-16,0 2 0 0,0 1 0 0,3 0 1 15,-1 2-4-15,4 2 2 0,-6 1 0 0,0 2 0 16,0 0-5-16,-6 1 1 0,6-3 1 0,4-3-1 0,0 2-4 16,7-4 0-16,-5 2 0 0,-1 1 0 15,-5-2-5-15,0 1 2 0,0 0-2 0,-4 0 2 0,4 0-4 16,0 0 1-16,-1 1 0 0,1-1 0 0,1 2-2 16,3 1 0-16,-4-1 0 0,2-4 1 0,2-3-3 0,-2-2 0 15,-2-3 0-15,3-1 1 0,-1-1-5 0,0-2 2 16,2-2-1-16,-4-1 1 0,0 0-1 0,0-1-1 15,0 1 0-15,0-5 2 0,0-4-5 0,0 10 1 16,0-10 1-16,0 10-1 0,0-10-2 0,0 4 0 16,0-4 0-16,0 5 0 0,0-5-4 0,0 0 2 15,0 0 0-15,0 0 0 0,0 0-5 0,0-4 1 16</inkml:trace>
  <inkml:trace contextRef="#ctx0" brushRef="#br0" timeOffset="94694.54">2212 11391 1721 0,'-4'1'0'0,"4"-1"0"0,0 7 0 0,0-7 40 0,6 2 1 0,-6-2-1 0,1 3 1 15,-1-3 16-15,-3 4 1 0,3-4 0 0,-4 3 1 0,4-3-38 16,0 0 0-16,0 0 1 0,0 0-1 0,0 0-15 16,0 0 0-16,0 0 1 0,0 0 0 0,0 0-4 15,6-5 1-15,-6 5-1 0,24-7 0 0,-4-5 1 16,4 0 0-16,1 0 0 0,-7 0 0 0,1 1 3 15,0 3 1-15,-6 1 0 0,-2 0-1 0,2 2 7 0,-2 1-1 16,-3 4 1-16,-3-2-1 0,-5 2 6 0,11 0 0 16,-11 0 1-16,10-3 0 0,-10 3-2 0,11-3 1 15,-11 3-1-15,11-4 1 0,-11 4-2 0,7-3-1 16,-7 3 1-16,6 0 0 0,-6 0-3 0,7 0 0 0,-7 0 1 16,8-2-1-16,-8 2-4 0,9-5 2 0,-9 5-1 15,8 0 0-15,-8 0-2 0,2 0 0 0,-2 0 0 16,9-4 0-16,-9 4-3 0,2-3-1 0,-2 3 1 15,7-5-1-15,-7 5-1 0,9-4 0 0,-9 4 1 16,14-7-1-16,-7 5-3 0,4-3 1 0</inkml:trace>
  <inkml:trace contextRef="#ctx0" brushRef="#br0" timeOffset="95112.53">2877 11238 1721 0,'-4'2'0'0,"4"-2"0"0,-2 5 0 0,2-5 31 15,-5 5 1-15,5-5-1 0,0 2 2 0,0-2 24 0,0 4 1 16,0-4 0-16,-2 1 0 0,2-1-20 0,0 0 1 16,0 0 1-16,0 0-1 0,0 0-17 0,0 0 1 15,0 0-1-15,0 0 2 0,0 0-7 0,0-3 1 16,0 3 0-16,2-4 0 0,-2 4-3 0,5-3 1 0,-5 3 0 16,11-4-1-16,-11 4 1 0,21-5 0 0,-21 5-1 15,19-8 2-15,-19 8-2 0,16-7 1 0,-16 7-2 16,15-6 2-16,-15 6-4 0,11-8 2 15,-11 8-1-15,15-7 1 0,-15 7-4 0,12-4 1 16,-12 4-1-16,11-5 1 0,-11 5-4 0,13-7 1 0,-13 7 0 16,11-1 0-16,-11 1-4 0,7-6 1 15,-7 6-1-15,6-3 2 0,-6 3-5 0,6 0 1 0,-6 0-1 16,1 0 1-16,-1 0-3 0,6 0 1 0</inkml:trace>
  <inkml:trace contextRef="#ctx0" brushRef="#br0" timeOffset="95476.33">2946 11519 1658 0,'-4'3'0'0,"4"-3"0"0,-2 10 0 0,2-10 18 0,-5 9 1 16,5-9-1-16,0 0 1 0,0 0 16 0,0-9 1 15,0 9-1-15,0-10 1 0,0 10 7 0,0-3 2 16,0 3-1-16,7-6 1 0,-7 6-16 16,11-10 1-16,-11 10 1 0,19-21-1 0,-19 21-1 15,26-33 0-15,-26 33 0 0,30-31 2 0,-30 31-3 0,24-24 1 16,-24 24-1-16,21-16 1 0,-21 16-1 0,16-8 0 16,-16 8 0-16,13-9 0 0,-13 9-6 0,8-9 0 15,-8 9 1-15,9-3-1 0,-9 3-4 0,8-7 1 0,-8 7-1 16,5-5 1-16,-5 5-4 0,8-4-1 0,-8 4 1 15,7-1 1-15,-7 1-5 0,6-4 0 0,-6 4 0 16,5 0 1-16,-5 0-3 0,4 0-1 0,-4 0 1 16,2 0 2-16,-2 0-6 0,5 0 2 0,-5 0 0 15,2 0-1-15,-2 0-3 0,6 0 0 0</inkml:trace>
  <inkml:trace contextRef="#ctx0" brushRef="#br0" timeOffset="102242.3">3814 10726 12 0,'0'0'0'0,"0"0"0"0,2 3 0 16,-2-3 0-16,6 6 0 0,-6-6 0 0,0 0 0 16,0 0 4-16,0 0 2 0,0 0 0 0,0 0-1 15,0 0 20-15,0-4 1 0,0 4-1 0,0-3 1 16,0 3 16-16,-6-2-1 0,6 2 1 0,-2 0-1 16,2 0-4-16,-4 0 0 0,4 0 0 0,-5 0 0 0,5 0-6 15,-2 0-1-15,2 0 0 0,-6 0 2 0,6 0 17 16,-2 0 1-16,2 0-1 0,-3 0 0 0,3 0 0 15,-6 3-1-15,6-3 0 0,-2 6 1 0,2-6-9 16,-5 3-1-16,5-3 0 0,-2 9 2 0,2-9-5 16,-9 5 0-16,9-5-1 0,-8 9 2 0,8-9-1 0,-6 13 0 15,6-13 0-15,-1 11 0 0,1-11-3 16,-4 9 0-16,4-9 0 0,-2 8 1 0,2-8-6 0,-6 21 0 16,6-21 0-16,-5 28 0 0,5-28-1 15,-8 27 1-15,8-27-1 0,-5 30 1 0,5-30-5 0,-6 17 1 16,6-17-1-16,-7 28 1 0,3-8-4 0,2 5 1 15,-3-3 1-15,-1-3-1 0,0-1-2 0,3-6 0 16,-1 2 0-16,2-2 2 0,2 0-6 0,0-2 1 0,0-1 0 16,0-1-1-16,0 1 0 0,0 0 0 0,0-1-1 15,-4-1 1-15,2 4-1 0,-1-1 2 0,1 0 0 16,2 1-1-16,0-3 0 0,0-2 0 0,0-6-1 16,0 12 2-16,0-5-3 0,0 1 2 0,0-2 0 15,0 2-1-15,5 6-1 0,3 2-1 0,-2-1 0 16,-1-3 2-16,1-1-3 0,-1-1 0 0,-1-1 0 0,2-1 2 15,-1-1-4-15,1-1 1 0,-6-6-1 0,7 10 1 16,3-1-3-16,-3-4-1 0,0 2 1 0,-1 1 1 0,7-1-2 16,-2 4 0-16,2-3 0 0,0-1 1 15,-5-5-2-15,3 1 2 0,-4 1-1 0,5-4 0 0,-1 0-2 16,0 0-1-16,-4 0 0 0,5 0 2 16,-5 0-3-16,4 0 1 0,-3-4 0 0,-1 3 0 0,1-1-1 15,-3 0 1-15,5-3-1 0,-3 0 0 16,-7 5-1-16,11-11 1 0,-7 3 0 0,0-1 0 0,3-1-1 15,1-1 0-15,-3 1 0 0,1 0 0 16,-1 3-1-16,1-4 1 0,-1 3 1 0,-3-1-1 0,4 0 0 16,-4 1 0-16,2-1 0 0,1-3 1 0,-3 3 1 15,2-3-1-15,-2 3 0 0,-2 3 1 0,0 6 0 16,5-9-1-16,-5 9 0 0,0-9 1 0,0 9 1 0,-4-8-1 16,4 8 1-16,0-4-1 0,0 4 0 0,0-7 2 15,0 7-2-15,-1-7 2 0,1 7-1 0,-2-3 1 16,2 3-1-16,-4-4 2 0,4 4-1 0,-6-3 1 0,6 3 0 15,-1-4-1-15,1 4 2 0,-6-1 0 0,6 1-1 16,-6-5 1-16,6 5 0 0,-2-2 1 0,2 2-2 16,-5-2 2-16,5 2-2 0,-6-3 0 0,6 3-1 15,-2-4 2-15,2 4-2 0,-3 0 1 0,3 0 0 16,-6 0-1-16,6 0 0 0,-2 4 0 0,2-4 1 16,-5 5 0-16,5-5-3 0,-8 3 1 0,8-3 1 15,-9 4-1-15,9-4 0 0,-4 7-1 0,4-7 1 0,-9 7-1 16,9-7-1-16,-8 6 2 0,8-6-2 15,-5 7 1-15,5-7-1 0,-8 7 2 0,3 0-2 0,-1 2 1 16,-1 3 0-16,1 2-1 0,1 0 0 16,-1-4 0-16,4-1 1 0,2 1-1 0,-6-1 0 0,5-4 1 15,-3 2 0-15,-2 2-1 0,4-3 0 0,-1 5 0 16,1 1 0-16,2 4 0 0,-2-3 0 0,-2 0 0 16,4-1-1-16,-5 0 2 0,3 0-2 0,2-7 1 15,-4 2-1-15,2-2 0 0,2-5 0 0,0 11 2 0,0-11-2 16,0 10 0-16,0-10 0 0,-2 7 1 0,2-7-1 15,-3 3 0-15,3-3 1 0,0 5-1 0,0-5 0 16,0 2 0-16,0-2 0 0,0 4 1 0,0-4-1 16,0 3 1-16,0-3-1 0,0 4 0 0,0-4 0 15,0 3 0-15,0-3 0 0,0-2 0 0,0 2-1 0,5-1 1 16,-5 1-1-16,13-11 2 0,-5 4-4 0,7 0 2 16</inkml:trace>
  <inkml:trace contextRef="#ctx0" brushRef="#br0" timeOffset="103576.09">4455 11136 1583 0,'0'-3'0'0,"0"3"0"0,8-7 0 0,-8 7 19 0,1-7 1 0,-1 7-1 0,4-12 1 0,-4 12 7 16,6-14 0-16,-6 14 0 0,2-14 0 0,-2 14-11 0,3-9 0 16,-3 9-1-16,0-5 2 0,0 5-13 0,0-8 0 15,0 8 1-15,-5-16-1 0,5 16-2 0,-6-14 0 16,6 14 1-16,-5-10-1 0,5 10 1 0,-8-11 2 15,8 11-2-15,-6-3 2 0,6 3 4 0,-3 0 1 16,3 0 0-16,-2-4 0 0,2 4 8 0,-8-3 0 16,8 3 0-16,-5 0 0 0,5 0 6 0,-8 0 1 0,8 0 0 15,-9 0 0-15,9 0-1 0,-2 7 1 16,2-7 0-16,-5 9 0 0,5-9-2 0,-13 12-1 0,13-12 1 16,-13 5 0-16,13-5-5 0,-12 7 1 0,12-7 0 15,-11 12 0-15,11-12-2 0,-9 17 0 0,9-17 0 16,-11 16 0-16,11-16-4 0,-13 10 1 0,13-10-1 15,-12 11 2-15,12-11-2 0,-1 13 1 0,1-13-1 0,-6 16 1 16,6-16-3-16,-9 14 1 0,9-14 1 16,-10 19-1-16,10-19-3 0,-11 8 1 0,11-8-1 15,-13 13 1-15,13-13-2 0,-11 12 0 0,11-12 0 0,-6 12 1 16,6-12-3-16,-5 8 1 0,5-8 0 16,-8 14 1-16,8-14-2 0,-7 14 2 0,7-14-1 0,-2 19 1 0,2-19-1 15,-6 28 0-15,6-28 1 0,-5 26 0 16,5-26 0-16,2 24 0 0,-2-24 0 0,3 24 0 0,-3-24-3 15,-5 25 2-15,5-25 0 0,2 22-1 0,-2-22 0 0,9 19 0 16,-9-19-1-16,2 14 2 0,-2-14-3 0,5 12 1 16,-5-12-1-16,8 10 1 0,-8-10-2 15,7 6 1-15,-7-6-1 0,10 5 2 0,-10-5-3 0,13 7 1 16,-13-7-1-16,13 3 2 0,-13-3-2 16,13 2 0-16,-13-2 0 0,13-2 1 0,-13 2-1 15,17-3 0-15,-17 3 0 0,9-5 2 0,-9 5-2 0,11-9 0 16,-11 9 1-16,17-19-1 0,-17 19-1 0,13-28 0 0,-13 28 0 15,15-26 1-15,-15 26 0 0,11-26-1 16,-11 26 0-16,11-22 0 0,-11 22 0 0,11-18 0 16,-11 18 0-16,2-17 1 0,-2 17 0 0,6-12 0 0,-6 12-1 15,2-16 1-15,-2 16-1 0,3-17 2 0,-3 17-1 16,6-12 0-16,-6 12 0 0,0-5 1 0,0 5-1 16,0-4 1-16,0 4-1 0,0-3 2 15,0 3-2-15,0-4 1 0,0 4 1 0,0-5-1 0,0 5 0 16,0-7 1-16,0 7-1 0,0-1 1 0,0 1-1 15,0-6 0-15,0 6 1 0,0-3-1 0,0 3 0 0,0-4 2 16,0 4-2-16,0-3 1 0,0 3-1 0,0-3 0 16,0 3 0-16,0 0 0 0,0 0-1 0,0 0 2 0,0 0-2 15,0 0 1-15,0 0-1 0,0 0 2 0,0 0-2 16,0 0 0-16,0 0 1 0,0 0 0 16,0 0-2-16,0 0 1 0,0 0 1 0,0 0-1 0,0 0-1 15,0 0 1-15,0 0-1 0,0 0 2 16,0 0-2-16,0 6 0 0,0-6 0 0,4 4 1 0,-4-4-2 15,5 3 1-15,-5-3 0 0,4 9 0 0,-4-9-1 16,6 14 2-16,-6-14-1 0,2 15 0 16,-2-15-1-16,5 21 1 0,-5-21-1 0,6 18 1 0,-6-18-1 15,5 12 1-15,-5-12 0 0,8 8 0 0,-8-8 1 16,5 4-1-16,-5-4 0 0,6 3 0 0,-6-3 0 0,2 4 0 16,-2-4 0-16,5 5 0 0,-5-5 1 15,8 2-1-15,-8-2 0 0,7 3 0 0,-7-3 0 0,15 7 0 16,-15-7 0-16,13 5 2 0,-13-5-2 0,8 4 1 0,-8-4 0 15,7 0 0-15,-7 0 0 0,4 0 0 0,-4 0-1 16,5 5 1-16,-5-5-1 0,2 0 2 0,-2 0-1 16,6 0 0-16,-6 0-1 0,2 0 1 0,-2 0 1 15,3 0-1-15,-3 0-1 0,6 0 1 0,-6 0-1 16,2 0 2-16,-2 0-2 0,6 0 0 0,-6 0 0 16,1 0 1-16,-1 0-1 0,4 0 0 0,-4 0 1 15,0 2-1-15,0-2 0 0,0 10 0 0,0-10 0 16,0 5 0-16,0-5 0 0,0 4 0 0,0-4 1 15,0 3-1-15,0-3-1 0,0 4 1 0,0-4 0 0,0 1 0 16,0-1-1-16,2 0 1 0,-2 0-1 16,0 0 1-16,0 0-1 0,0 0 0 0</inkml:trace>
  <inkml:trace contextRef="#ctx0" brushRef="#br0" timeOffset="107911.76">5096 10871 12 0,'0'4'0'0,"0"-4"0"0,6 3 0 0,-6-3 5 16,13-1 1-16,-13 1 0 0,5 0 0 0,-5 0 44 15,0 0 0-15,0 0 0 0,-5 5 0 0,5-5-9 0,-12 7-1 16,12-7 0-16,-9 3 1 0,9-3 16 0,-11 4 0 16,11-4 0-16,-6 3 2 0,6-3-24 15,-5 2 1-15,5-2-2 0,-2 0 2 0,2 0-3 0,-6 0 0 16,6 0 0-16,-3 0 1 0,3 0 2 0,-2 0 1 0,2 0-2 15,0 0 3-15,0 0 3 0,-2 0 2 16,2 0-1-16,0 0 1 0,0 0 3 0,-4 0 1 16,4 0-1-16,0 0 1 0,0 0-1 0,0 0 0 0,0 0 0 15,4 0 0-15,-4 0-10 0,13 0 0 0,-13 0 0 16,26-4 1-16,-7 3-1 0,5-6 0 0,0 1 0 16,-3 1 1-16,-3 2-5 0,1-6 2 0,-1 6 0 15,1-2-1-15,-2 1-1 0,2 4 0 0,-5-5 1 16,3-2-1-16,-4-2-2 0,-2-1 0 0,-1 3-1 15,1 2 1-15,2 3-5 0,4 2 0 0,-4-3-1 0,-2 1 1 16,-4-2-7-16,1 1 0 0,1 1 0 16,-1 1 1-16,-3-1-3 0,3 0 1 0,-3 0-2 15,3 2 2-15,-8 0-6 0,13 0 2 0,-4 0-1 0,-7 0 0 16,-2 0-4-16,6 0 1 0,-6 0 0 0,5 0 0 0,-5 0-3 16,2 0 1-16,-2 0-2 0,6 0 2 15,-6 0-3-15,1 0 1 0,-1 0-1 0,4 0 1 0,-4 0-4 16,6 0 1-16,-6 0-1 0,2 4 2 0,-2-4-3 0,0 5 0 15</inkml:trace>
  <inkml:trace contextRef="#ctx0" brushRef="#br0" timeOffset="108457.48">5064 11224 1444 0,'-5'6'0'0,"5"-6"0"0,0 12 0 15,0-12 15-15,5 8 1 0,-5-8 0 16,0 6 1-16,0-6 10 0,-3 6 1 0,3-6-1 0,-2 4 1 16,2-4-8-16,-2 5 1 0,2-5-1 0,-4 0 2 15,4 0-12-15,0 0 1 0,0 0 0 0,0 0 1 0,0 0-4 16,0 0 3-16,0 0-1 0,8 7 0 16,-8-7 3-16,22 7 2 0,-22-7-1 0,20 7 1 15,-20-7 5-15,30 2 2 0,-30-2-2 0,32 3 1 0,-32-3 8 16,30 0 2-16,-30 0-1 0,31 0 0 15,-31 0 2-15,25-3-1 0,-25 3 0 0,20-2 2 0,-20 2-4 16,19 0 1-16,-19 0 1 0,18-7-1 0,-18 7-2 16,23-9 1-16,-23 9 0 0,18-10 1 0,-18 10-7 15,13-4 1-15,-13 4-1 0,12 0 2 0,-12 0-3 0,7 0 2 16,-7 0-2-16,6 0 2 0,-6 0-4 0,7 0 2 16,-7 0-1-16,6 4 0 0,-6-4-3 0,5 7 0 15,-5-7 0-15,2 5 0 0,-2-5-2 0,6 5 1 16,-6-5-2-16,2 2 2 0,-2-2-3 0,3 3-1 15,-3-3 0-15,0 4 1 0,0-4-3 0,0 3 2 0,0-3-1 16,0 2 0-16,0-2-4 0,0 0 1 0,0 0 0 16,0 0 0-16,0 0-6 0,0 0 1 0</inkml:trace>
  <inkml:trace contextRef="#ctx0" brushRef="#br0" timeOffset="110755.48">3054 9727 12 0,'-2'0'0'0,"2"0"0"0,6 2 0 0,-6-2 0 0,7 0 0 16,-7 0 0-16,4 0 0 0,-4 0 0 0,2 0 0 15,-2 0 0-15,0 0 0 0,0 0 2 0,0 0 0 16,0 0 1-16,0 0 0 0,0 0 28 0,0 0 1 0,0 0-1 15,0 0 1-15,0 0-4 0,0 0 1 0,0 0-1 16,0 0 1-16,0 0 1 0,0 0 2 0,0 0-1 16,0 0 1-16,0 0-3 0,0-2 0 0,0 2 0 15,0-3 1-15,0 3-3 0,0-7 1 0,0 7-1 0,0-9 1 16,0 9 9-16,-2-10 2 0,2 10-2 0,0-3 1 16,0 3 1-16,-4-7 0 0,4 7 1 0,-6-2-1 15,6 2 1-15,-1 0 1 0,1 0-1 0,-6 2 1 0,6-2-3 16,-6 12 0-16,6-12 0 0,-7 15 0 15,7-15-3-15,-6 18 0 0,6-18 0 0,-7 19-1 16,7-19-7-16,-6 12 0 0,6-12 0 0,-3 8 1 16,3-8-10-16,3 4 0 0,-3-4 0 0,0 2 0 15,0-2-5-15,0 0 2 0,0 0 0 0,0 0-1 0,0 0 0 16,2-4-1-16,-2 4 1 0,11-5-1 0,-11 5 3 16,13-12-1-16,-13 12 1 0,6-14 1 0,-6 14 2 15,6-10 1-15,-6 10-1 0,1-9 2 0,-1 9 0 16,0-3 0-16,0 3 1 0,-1-6-1 0,1 6-3 15,-4-5 1-15,4 5 0 0,-2-3 0 0,2 3-3 16,0 0-1-16,0 0 1 0,-6 0 0 0,6 0-4 0,-1 0 2 16,1 0-1-16,-6 8 1 0,6-8-2 0,-11 6 0 15,11-6 1-15,-11 12 0 0,11-12-2 0,-10 8 1 0,10-8-1 16,-5 7 1-16,5-7-2 0,0 4 1 16,0-4 0-16,0 8 0 0,0-8-2 0,2 9 0 15</inkml:trace>
  <inkml:trace contextRef="#ctx0" brushRef="#br0" timeOffset="111624.69">3084 9952 1431 0,'0'4'0'0,"0"-4"0"0,5 7 0 15,-5-7 27-15,13 2 1 0,-13-2 0 0,12 0 1 0,-12 0-4 16,0 0 2-16,0 0-1 0,-4 0 1 0,4 0-15 15,-2 0 1-15,2 0-1 0,-6 6 1 0,6-6-10 16,-2 7-1-16,2-7 0 0,-5 6 2 0,5-6-4 0,-4 3 1 16,4-3-1-16,-2 9 1 0,2-9 0 15,-5 5 1-15,5-5-1 0,0 7 2 0,0-7 0 0,0 5 0 16,0-5 1-16,0 3-1 0,0-3 3 0,0 4-1 0,0-4 1 16,0 5-1-16,0-5 6 0,7 0-1 15,-7 0 0-15,4 0 1 0,-4 0 0 0,5-5 2 0,-5 5-1 16,8-7 0-16,-8 7 7 0,2-9 0 0,-2 9 0 15,4-8 1-15,-4 8 0 0,5-11 1 0,-5 11 0 16,2-1 1-16,-2 1-1 0,-2-6 2 0,2 6-1 16,-5 0 0-16,5 0-3 0,-4 0 1 0,4 0-1 15,-2 0 0-15,2 0-1 0,-8 0 1 0,8 0-1 0,-13 7 1 16,13-7-5-16,-16 19 2 0,16-19-1 16,-13 21 0-16,13-21-1 0,-12 16 0 0,12-16 1 0,-7 17 0 15,7-17-3-15,0 12 0 0,0-12 1 16,0 9-1-16,0-9-2 0,0 5 0 0,0-5 0 0,0 3 0 0,0-3-2 15,0 0 1-15,0 0-1 0,0 0 1 16,0 0-1-16,0 0 0 0,0 0 0 0,7-1 1 16,-7 1-3-16,6-4 2 0,-6 4-1 0,2-7 1 0,-2 7-2 15,4-12 2-15,-4 12 0 0,1-12 0 16,-1 12 0-16,0-7 1 0,0 7 0 0,0-7 0 0,0 7-1 16,-1-5 0-16,1 5-1 0,0-3 1 15,0 3 1-15,0 0 0 0,0 0 0 0,-6 3 1 0,6-3-1 16,-2 7 1-16,2-7-1 0,-9 14 1 0,9-14-2 15,-8 26 0-15,8-26 0 0,-1 26 1 0,1-26-3 0,0 19 0 16,0-19 0-16,0 12 1 0,0-12-3 16,1 9 1-16,-1-9-1 0,6 3 2 0,-6-3-3 0,6-2 2 15,-6 2-2-15,1-1 1 0,-1 1-1 0,6-6-1 0,-6 6 0 16,2-7 0-16,-2 7 1 0,9-19-1 0,-9 19 0 16,6-22 0-16,-6 22 1 0,7-28-1 0,-7 28 0 15,2-14 2-15,-2 14-1 0,4 2 0 0,-4-2 1 16,0 2 0-16,0-2-1 0,-4-4 2 15,4 4-2-15,-2-3 2 0,2 3-2 0,-5-4 2 16,5 4-1-16,-2-1 1 0,2 1-1 0,-4 0 2 0,4 0-2 16,-6 1 2-16,6-1-1 0,-1 9 1 0,1-9 0 15,-6 12 0-15,6-12-2 0,-6 11 0 0,6-11 1 16,-5 13-1-16,5-13-2 0,-2 16 1 0,2-16-1 0,0 16 0 16,0-16-2-16,7 7 0 0</inkml:trace>
  <inkml:trace contextRef="#ctx0" brushRef="#br0" timeOffset="112672.67">2964 11172 564 0,'0'4'0'16,"0"-4"0"-16,6 5 0 0,-6-5 81 0,2 4 0 16,-2-4-1-16,0 3 2 0,0-3-33 0,0 4-1 15,0-4 0-15,0 5 1 0,0-5-30 0,0 1 2 16,0-1-2-16,0-1 1 0,0 1-13 0,0-4-1 15,0 4 1-15,7-3 0 0,-7 3 0 0,6-5 0 0,-6 5 1 16,9-16 0-16,-9 16 6 0,4-21 0 0,-4 21 0 16,6-24 0-16,-6 24 5 0,3-22 0 0,-3 22 1 15,0-18 0-15,0 18 6 0,0-12-1 0,0 12 1 16,-5-12 0-16,5 12 7 0,-4-12 0 0,4 12 1 16,-2-12 0-16,2 12 0 0,-5-9 1 0,5 9 0 15,-6 0 1-15,6 0-13 0,-8 0 1 0,8 0-1 16,-7 9 1-16,7-9-8 0,-17 14 1 0,17-14-1 0,-18 22 1 15,5-5-3-15,5 4-1 0,3-4 1 0,-1-1-1 16,0-2-4-16,-1-4 0 0,3 1 0 0,4-3 0 16,0 3-2-16,0-6 1 0,0-5-1 0,0 9 1 0,0-9-2 15,0 3 0-15,0-3-1 0,0 3 1 16,0-3-2-16,6 4 2 0,-6-4-2 0,5 3 2 0,-5-3 0 16,6 6 0-16,-6-6 1 0,6 1 0 15,-6-1 3-15,1 0 0 0,-1 0 0 0,10-1 1 0,-10 1 3 16,2-4-1-16,-2 4 1 0,5-5-1 15,-5 5 2-15,2-7 0 0,-2 7 1 0,6-5 0 16,-6 5 2-16,-2-12 0 0,2 12 0 0,-6-11 1 0,6 11-1 16,-4-1 1-16,4 1-1 0,-3-6 1 0,3 6-2 15,-10-3 0-15,10 3-1 0,-7-4 1 0,1 3-3 0,-1 1 0 16,-1 1 1-16,-1 3-1 0,9-4-3 0,-9 2 0 16,9-2 0-16,-11 7 0 0,11-7-3 0,-12 7 0 0,12-7 0 15,-5 5 0-15,5-5-4 0,0 1 2 16,0-1-2-16,4 7 2 0,-4-7-4 0,7 7 1 0,1-2 1 15,3 2-1-15,2 0-4 0,0 0 1 0</inkml:trace>
  <inkml:trace contextRef="#ctx0" brushRef="#br0" timeOffset="113189.42">2983 11332 1431 0,'0'0'0'0,"0"0"0"0,0 0 0 0,0 0 12 15,0 0 0-15,0 0-1 0,0 0 2 0,0 0 12 16,0 7 2-16,0-7-1 0,0 8 1 0,0-8-7 16,0 4 0-16,0-4 1 0,0 3-1 0,0-3-9 15,0 5 1-15,0-5 0 0,0 7 0 0,0-7-1 16,0 7 2-16,0-7-1 0,0 5 0 0,0-5 2 0,0 4-1 16,0-4 1-16,0 3 0 0,0-3 0 0,0 0 0 15,0 0 0-15,8-3 0 0,-8 3 1 0,5-4 1 16,-5 4-1-16,6-6 1 0,-6 6 2 15,2-11 0-15,-2 11 0 0,5-10 0 0,-5 10 3 16,4-4 1-16,-4 4-1 0,2-1 0 0,-2 1 3 0,0-4 0 0,0 4 0 16,0 0 1-16,0 0-4 0,0 0 1 0,0 0 1 15,-6 0-1-15,6 0-1 0,-2 0-1 0,2 0 0 16,-11 10 1-16,11-10-4 0,-13 28 1 0,6-9 0 16,1-3 0-16,0 1-2 0,6 0-1 0,0-5 1 15,0-1 1-15,0-4-4 0,0 0 1 0,0-7-1 16,0 8 1-16,0-8-3 0,0 12 1 0,2-6 1 0,4 2-1 15,-2 3-4-15,-3-1 1 0,-1 0 0 0,2-1 0 16,2-4-5-16,-4-1 2 0</inkml:trace>
  <inkml:trace contextRef="#ctx0" brushRef="#br0" timeOffset="119390.67">5903 10842 527 0,'0'3'0'0,"0"-3"0"15,5 6 0-15,-5-6 66 0,0 3 0 0,0-3 1 16,0 0 0-16,0 0 19 0,0 0 2 0,0 0-2 16,-3 0 2-16,3 0 3 0,0 0 0 0,0 0-1 0,0 0 2 15,0 0-42-15,0-5-1 0,0 5 1 0,-2-4-1 16,2 4-20-16,-4-7 0 0,4 7 1 0,0-5 0 16,0 5-1-16,0-5 1 0,0 5 1 0,0-7-1 15,0 7-3-15,0-8 1 0,0 8-1 0,0-13 1 0,0 13-6 16,9-12 2-16,-9 12-1 0,10-14 1 0,-10 14-3 15,11-13 1-15,-11 13-1 0,11-14 0 0,-11 14-2 0,13-21 2 16,-13 21-2-16,11-22 1 0,-11 22-2 16,19-18 1-16,-19 18 0 0,19-17 0 0,-19 17-4 15,24-17 0-15,-24 17 1 0,20-18 0 0,-20 18-4 0,21-12 2 16,-21 12-1-16,22-12 0 0,-22 12-1 0,21-12-1 16,-21 12 0-16,22-7 2 0,-22 7-3 0,19-5 0 15,-19 5 0-15,13-7 1 0,-13 7-1 0,11 0 0 16,-11 0 0-16,9-4 0 0,-9 4-3 0,11-1 1 15,-11 1 0-15,12 0 0 0,-12 0-3 0,7 0 2 16,-7 0 0-16,6 0 0 0,-6 0-2 0,13 7 1 16,-13-7-1-16,13 5 2 0,-13-5-2 0,11 5 0 15,-11-5 1-15,5 7-1 0,-5-7-1 0,8 12 0 0,-8-12 1 16,5 19-1-16,-5-19 0 0,6 21 0 16,-6-21 1-16,8 22-1 0,-8-22-1 0,1 21 2 0,-1-21-1 15,4 21 1-15,-4-21-2 0,6 21 1 0,-6-21-1 16,0 17 0-16,0-17 0 0,0 16 0 0,0-16 0 0,0 12 1 15,0-12-2-15,0 14 0 0,0-14 0 0,-6 15 2 16,6-15-2-16,-5 19 0 0,5-19 1 0,-8 23 0 16,8-23-1-16,-9 15 0 0,9-15 1 0,-8 21-1 15,8-21-1-15,-7 22 1 0,7-22 1 0,-8 35-1 0,-1-14 0 16,2 3 0-16,1-3 1 0,0-4-1 16,5-5-1-16,-3-3 1 0,2 0 0 0,0-1 1 0,-3 1-2 15,1 0 1-15,2-1-1 0,-4 3 1 16,4 1-1-16,-3 0 1 0,1-4-1 0,-1 1 1 0,-3-5-1 15,1-1 0-15,1 2 0 0,-1-3 0 16,7-2 1-16,-6 10-1 0,6-10 0 0,-7 9 0 0,7-9 0 16,-12 9 0-16,12-9 0 0,-13 5 2 0,13-5-2 15,-3 7 0-15,3-7 0 0,-6 3 0 0,6-3 0 16,-2 4 1-16,2-4 0 0,-7 5 0 0,7-5-1 0,-6 0 1 16,6 0 0-16,-4 0 1 0,4 0-2 0,-1 2 1 15,1-2-1-15,-2 3 1 0,2-3 1 0,0 3-1 16,0-3 0-16,0 2 0 0,0-2-1 0,0 0 2 0,0 0-1 15,0 0 0-15,0 0-1 0,2 0 2 0,-2 0-2 16,11-2 1-16,-4-1-1 0,-1 0 0 0,7 1 0 16,4-5 0-16,3 2-1 0,1-4 2 0,-3 6-1 15,-1-1 0-15,-6 4-1 0,-3 0 1 0,-8 0-1 16,11-2 1-16,-4 1-1 0,-1-1 0 0,1-3 0 16,4 1 1-16,-3 1-1 0,3-1 0 0,-3 4 0 15,-1-1 0-15,2-1 0 0,-1 2 0 0,-8 0 0 16,11-2 0-16,-11 2 0 0,7-3 0 0,-7 3 0 15,2 0 0-15,-2 0 0 0,4 0 0 0,-4 0 0 16,6 0 1-16,-6 0-1 0,1 0 1 0,-1 0 0 16,6 0 1-16,-6 0-2 0,2 5 1 0,-2-5 0 0,4 3 0 15,-4-3 0-15,5 4 0 0,-5-4 0 0,2 3 0 16,-2-3-1-16,6 4 2 0,-6-4-1 0,2 0 0 16,-2 0-1-16,0-4 1 0,0 4 0 0,3-7 0 15,3 2-1-15,1-7 0 0</inkml:trace>
  <inkml:trace contextRef="#ctx0" brushRef="#br0" timeOffset="120663.01">6771 10560 1721 0,'0'0'0'0,"0"0"0"16,2 0 0-16,-2 0 40 0,7 5 1 0,-7-5-1 15,10 2 1-15,-10-2 16 0,-4-2 1 0,4 2 0 16,0 0 1-16,0 0-29 0,0 0 0 0,0 0 1 0,0 0 0 15,0 0-20-15,0 0 2 0,0 0-1 0,-2-3 0 16,2 3-5-16,0-4 0 0,0 4 0 0,0-5 0 16,0 5-1-16,0-12 1 0,0 12 0 0,0-9-1 15,0 9 1-15,0-3 0 0,0 3-1 0,0-4 1 16,0 4 1-16,0-3 0 0,0 3 0 0,0 0 1 0,0 0 1 16,0 0 1-16,0 0 0 0,0 0 1 15,0 0 0-15,0 0 0 0,0 0 1 0,0-2-1 0,0 2 0 16,0-3 2-16,0 3-2 0,0-4 2 15,0 4-2-15,0-2 1 0,0 2 1 0,8-7-1 16,-8 7 1-16,5-3-1 0,-5 3 1 0,0-2-1 0,0 2-2 16,0-5 2-16,0 5-1 0,0-3 0 15,0 3 0-15,0-4-1 0,0 4 0 0,0-3 0 0,0 3 0 16,0-4 1-16,0 4-1 0,0 2 1 0,0-2-2 0,0 5 2 16,0-5-1-16,0 2 0 0,0-2-1 0,0 0 0 15,0 0 0-15,0 0 2 0,0 0-5 16,6 0 2-16,-6 0 0 0,5 10 0 0,-5-10-1 0,0 33 1 15,0-16 0-15,0 1 0 0,2 1-2 0,0-5 1 16,2 5 0-16,-2-4-1 0,-4 4 0 0,-2 0 1 0,2-1 0 16,4-1 0-16,2 2-2 0,1-3 1 0,-5 1 0 15,0-2 1-15,0-1-3 0,-3-2 2 0,1 1-1 16,2 0 0-16,2 5 0 0,1 1 0 0,-3-7-1 16,0 2 2-16,0-4-2 0,0-1 0 0,0-1 1 15,2-4-1-15,-2-4 0 0,8 10 0 0,-8-10 1 16,3 11 0-16,-3-11-2 0,2 5 2 0,-2-5-2 15,0 5 2-15,0-5-3 0,0 3 2 0,0-3-2 16,0 4 2-16,0-4-2 0,0 3 0 0,0-3 1 16,0 2-1-16,0-2-1 0,0 0 2 0,0 0-2 15,0 0 1-15,0 0 0 0,0 0-1 0,0 0 0 0,6-2 0 16,-6 2-1-16,5-8 2 0,-5 8-1 0,6-12 0 16,-6-1-1-16,0 3 0 0,0 0 0 0,0-1 2 15,0 3-2-15,-4 2 0 0,4 6 0 0,-2-8 1 0,2 8-2 16,-5-12 1-16,3 7 1 0,2-2-1 0,-4 0-1 15,2-2 1-15,2 0-1 0,-3 4 1 0,3 5-1 16,-2-7 1-16,2 7-1 0,-6 0 1 0,6 0-1 16,-2-1 1-16,2 1 0 0,-5-2 1 15,5 2-1-15,-4-2 0 0,4 2 0 0,-4-5 0 0,4 5-1 16,-5 0 1-16,5 0 0 0,-6 0 0 0,6 0-1 0,-7 2 2 16,7-2-2-16,-11 8 1 0,5-1-1 0,-1 0 1 15,-3 0-1-15,3 0 1 0,-1 0-1 0,-5 0 1 16,4 0-1-16,0-6 1 0,3 5-1 15,0-1 1-15,-1 2-1 0,1 1 1 0,1 1-1 0,3 0 2 16,-4-1-2-16,3 1 1 0,-3 0-1 0,-1-1 0 0,1 1 0 16,4 1 1-16,-3-1-1 0,3 3 1 15,-4-3-1-15,2 3 1 0,2 0-1 0,-3 0 1 0,5 0-1 16,-2-1 1-16,-2-3-1 0,4 3 1 0,4-3-1 16,-2-1 1-16,-2 2-1 0,0 0 2 0,0-1-2 15,0-4 1-15,0-4-1 0,5 8 1 0,-5-8-1 16,6 9 1-16,-6-9-1 0,6 5 1 0,-6-5-1 15,7 12 1-15,-7-12-1 0,6 9 0 0,-6-9 0 16,7 3 1-16,-7-3-1 0,11 4 0 0,-3-4 0 0,-3 0 0 16,-5 0 0-16,13 0 0 0,-7 0 0 0,5-4 0 15,-1 4 0-15,1-3 0 0,0 1 0 0,2-5 0 16,-2 2 0-16,-2-4 0 0,3 2 0 0,-7 2 0 16,-5 5 0-16,8-7 0 0,-8 7 0 0,5-5 0 0,-5 5 0 15,2-3 0-15,-2 3 0 0,9-5 0 0,-9 5 0 16,8-7 0-16,-8 7 0 0,5-9 0 0,-5 9 0 15,2-9 0-15,-2 9 0 0,4-7 0 16,-4 7 0-16,6-1 0 0,-6 1 0 0,1-6 0 16,-1 6 0-16,6-3 0 0,-6 3 0 0,2-3 0 0,-2 3 0 15,4 0 0-15,-4 0 0 0,2-4 0 0,-2 4 0 16,0-3 0-16,0 3 0 0,0 0 0 0,0 0 0 0,0 0 0 16,0 0 0-16,0 0 1 0,0 0-1 15,0 0 0-15,0 0 0 0,0 0 2 0,0 0-2 16,0 0 0-16,0 0 0 0,0 0 1 0,0 0-1 15,0 0 0-15</inkml:trace>
  <inkml:trace contextRef="#ctx0" brushRef="#br0" timeOffset="124739.88">2549 12526 12 0,'0'0'0'15,"0"0"0"-15,0 0 0 0,0 0 0 0,0 0 1 16,0 0 0-16,0-2 0 0,0 2 38 0,0-2 2 0,0 2-2 15,0-3 2-15,0 3 42 0,-6 2 0 16,6-2 0-16,-2 1 0 0,2-1-47 0,-5-3 1 16,5 3-1-16,-4-2 1 0,4 2-3 0,-2-5 2 15,2 5 0-15,-5-4 0 0,5 4-6 0,0-3 1 0,0 3-1 16,0 0 1-16,0 0-4 0,-6 0 1 16,6 0-1-16,-2 0 1 0,2 0 2 0,0 5-1 0,0-5 0 15,-5 7 0-15,5-7-1 0,-2 7 0 0,2-7 0 16,-4 9 0-16,4-9-2 0,-6 7 0 0,6-7 0 15,-1 12 0-15,1-12-3 0,-6 14 2 0,6-14 0 0,-2 19-1 16,2-19-1-16,-4 20 0 0,4-20 1 0,0 19-1 16,0-19 0-16,-1 16-1 0,1-16 1 0,-4 12 0 15,4-12-4-15,-2 16 0 0,2-16 0 0,-6 27 2 16,6-9-4-16,0 1-1 0,0 1 1 0,2-2 1 16,4 3-4-16,3 1 0 0,-7-1 0 0,0-2 0 15,-2-2 0-15,-2 0-1 0,0-1 1 0,2 0-1 0,2-1 1 16,-2-3-1-16,2 0 1 0,-2-1-1 15,0-3 3-15,0 3-1 0,0-4 1 0,4 0 1 0,-4-7 0 16,7 10 0-16,-7-1-1 0,6-1 2 16,-1 6-3-16,3 2 0 0,-3-1-1 0,-3-8 1 0,2 0-5 15,-4-3 0-15,0-4 0 0,5 7 1 0,-5-7-3 0,6 8 1 16,-6-8-1-16,9 12 1 0,-3-1-3 0,0 1 0 16,1 0 0-16,4-2 1 0,0 1-4 0,-1-1 1 15,1-3 0-15,-6-2 0 0,3 0-3 0,-2-5 1 16,1 4-1-16,4-1 0 0,0 3-1 0,1-3 0 0,-3 2 0 15,4-1 1-15,4-3-1 0,1-1 0 0,1 0 0 16,-6 0 0-16,-2 0 0 0,2 0 0 16,-2-3 0-16,-1-2 0 0,5-4 0 0,-2 0 0 0,-4-3 0 15,2 4 0-15,-3-4 1 0,1 3 0 0,-4-3 0 16,-1 1 2-16,2 1-3 0,-1 0 1 0,1-1 0 16,0-1 0-16,-1 0 0 0,3 0 0 0,-3 0 0 15,3 0 0-15,-3 1 1 0,-3 3 0 0,2 1-1 16,-4-4 1-16,2 3-2 0,-2 1 0 0,0 0 0 15,0-2 1-15,0-1-1 0,0-1 1 0,0 1-1 16,0 0 2-16,3-4-2 0,-1 0 0 0,2-2 0 0,-4-1 0 16,-4 0 0-16,4-2 0 0,-5 0 0 15,3 3 0-15,-4-1 0 0,4 3 0 0,-1 2 0 0,3-2 0 16,-2 2 0-16,-2 0 0 0,2 0 0 0,2 0 0 16,-4 1 0-16,3 3 0 0,-5-1 0 0,4 2 0 0,-2-2 0 15,3 6 0-15,1 3 0 0,-6-5 1 0,6 5 0 16,-6-7 0-16,6 7 0 0,-7-7 1 0,7 7-1 15,-11-11 2-15,3 6-1 0,1-2 0 0,-2 0 1 16,1 0 1-16,2 1-1 0,-5 0 1 0,4 3-2 16,-4-1 1-16,3 1 1 0,-3 0-1 0,4 1-1 15,-1 2 2-15,3-4-2 0,-3 3 1 0,-1-1-1 0,1 0 2 16,1 0-2-16,1 1 1 0,-1 1 1 0,-4-4-1 16,3 2 0-16,-3 1 2 0,5-1-2 0,-1 0 2 15,7 2-2-15,-6-3 2 0,6 3-2 0,-13-4 0 0,13 4 1 16,-5-1 0-16,5 1 0 0,-6 0-1 15,6 0 0-15,-7 0 2 0,7 0-4 0,-6 0 0 16,6 0 0-16,-11 5 1 0,11-5 0 0,-9 10-1 0,9-10 0 16,-12 11 1-16,12-11-2 0,-11 10 1 0,11-3-1 15,-2 2 1-15,-3 1-1 0,1 0 0 0,2-1 0 16,-3 1 1-16,5 1-1 0,-2-1 0 0,-2 4 0 16,2 0 0-16,2-2 0 0,-4 0 0 0,3 0 0 15,1 0 0-15,-2-1 0 0,-2-3 0 0,4 3 0 16,-2-1 0-16,2-1 0 0,0-1 0 0,0 1 0 0,0 0 0 15,0-2 0-15,0 0 0 0,0-7 0 0,0 10 0 16,0-10 0-16,-5 2 0 0,5-2 0 0,0 3 0 16,0-3 0-16,0 2 0 0,0-2 0 0,0 0 0 15,0 0 0-15,0 0 0 0,0 0 0 0,0 0 0 0,0 0 0 16,0 0 0-16</inkml:trace>
  <inkml:trace contextRef="#ctx0" brushRef="#br0" timeOffset="129081.17">3430 12552 12 0,'0'0'0'0,"0"0"0"0,2 0 0 0,-2 0 0 15,9 0 0-15,-9 0 0 0,8 0 0 0,-8 0 4 0,-4 7 2 0,4-7 0 16,-2 1-1-16,2-1 68 15,-5 0 0-15,5 0 0 0,0 0 1 0,0 0 3 0,0 0 2 16,0 0 0-16,-6 0-1 0,6 0-24 0,-2 0 1 0,2 0-1 16,-5 0 1-16,5 0-14 0,-2 0 1 0,2 0-1 15,-4 6 2-15,4-6-10 0,-6 10 0 0,6-10 1 16,-1 10 0-16,1-10-7 0,-6 11-1 0,6-11 1 16,-2 10 1-16,2-10-3 0,-4 11 0 0,4-11 0 0,0 10 0 15,0-10-3-15,4 5-1 0,-4-5 0 0,8 2 2 16,-8-2-6-16,5-2-1 0,-5 2 1 0,8-3 0 15,-8 3-3-15,5-6 0 0,-5 6 0 0,8-10 0 16,-8 10-3-16,11-19 2 0,-11 19-1 0,13-19 0 0,-13 19-1 16,2-12 0-16,-2 12 0 0,4-5 0 15,-4 5-1-15,0-6 0 0,0 6 0 0,-4-1 1 0,4 1-2 16,-2-2 1-16,2 2-1 0,-6-2 1 16,6 2-2-16,-2 0 1 0,2 0-2 0,-5 0 2 0,5 0-1 15,-6 7 1-15,6-7-1 0,-5 16 1 16,5-16-2-16,-13 22 1 0,13-22-2 0,-6 19 2 0,6-19-1 15,0 9 1-15,0-9 0 0,0 9 0 16,0-9-2-16,11 7 1 0,-11-7 0 0,13 8 1 0,-13-8-4 16,17 9 1-16</inkml:trace>
  <inkml:trace contextRef="#ctx0" brushRef="#br0" timeOffset="129398.39">3481 12913 1306 0,'-2'0'0'15,"2"0"0"-15,9 0 0 0,-9 0 15 0,28 0 1 0,-28 0 0 0,20-3 0 16,-20 3 14-16,2-3 0 0,-2 3 0 15,0-6 2-15,0 6-9 0,0-12 1 0,0 12 0 0,-2-8 0 16,2 8-14-16,-1-13 0 0,1 13 1 16,0-8 0-16,0 8-7 0,-4-4 2 0,4 4 0 15,0-3-1-15,0 3 4 0,-2-2 0 0,2 2 0 0,-6 9 1 16,6-9 2-16,-5 24 2 0,5-24-1 0,-6 29 1 16,6-29 3-16,0 33 0 0,0-33-1 0,4 25 1 0,-4-25-6 15,0 19 1-15,0-19-1 0,2 12 0 16,-2-12-1-16,13 10 0 0</inkml:trace>
  <inkml:trace contextRef="#ctx0" brushRef="#br0" timeOffset="130379.27">4170 12505 1243 0,'13'-17'0'0,"-13"17"0"15,30-25 0-15,-30 25 23 0,28-19 1 0,-28 19 0 0,18-27-1 16,-14 8 23-16,2-2 1 0,-6 0 0 0,2 4 1 16,-2 3-23-16,-2 2 1 0,2 2 0 0,-4 3 0 0,4 7-16 15,-2-9 0-15,2 9 0 0,-11-9 1 16,4 2-6-16,1 2 0 0,-5 2 1 0,3-1 0 0,-5 3 0 16,0 1 1-16,0-4 0 15,-4 4 0-15,4 4 0 0,-3-3 1 0,1 4 0 0,2 2 1 0,-4 2-1 16,4 1 1-16,0 3 0 15,0 2 0-15,-4 2 1 0,4-1 0 0,0 1 0 0,2 2 1 16,3 4 2-16,1-2-1 0,-3-4 0 0,5 0 2 0,-3 2 3 16,1-5 1-16,1 2 0 0,-1-2 0 0,1-2 3 15,1-2 0-15,3 0 1 0,-2 3 0 0,-1 2-5 16,3 2 1-16,-4 2 0 0,6-5 0 0,0 0-5 16,0 2 1-16,0 4-1 0,0 5 1 0,0 2-4 0,0 6 0 15,0-7 0-15,6-3 1 0,-1-6-5 0,1-3 0 16,-2 0 0-16,1 0 1 0,5-1-5 0,-3 1 1 15,0-3 1-15,-1-4-1 0,0-4 1 0,1-1 0 0,4-2 0 16,0-4 1-16,-3-1 1 0,3-4-1 0,-2-1 1 16,4 1 1-16,4 1-2 0,0-3 1 15,-2-1-1-15,-4-5 2 0,-4-6-4 0,5-3 2 0,-5 2-1 16,4 3 1-16,-3 4-3 0,3 3 0 0,-4 2 1 16,1-2-1-16,-3 2-2 0,1 0 1 0,0 0 0 15,-1 2 0-15,-3-2-1 0,2-1 1 0,-2 1-1 16,3 0 2-16,-5 4-2 0,2-3 1 0,2 4 0 15,-4 4 0-15,0 3 0 0,0-12 0 0,0 12 0 0,0-11 0 16,0 11 2-16,0-8-1 0,0 8 0 0,-6-2 0 16,6 2 2-16,-2-9-1 0,2 9 0 15,-3-12 2-15,1 3-1 0,-4-1 1 0,6 1-1 0,-4 4 2 16,4 5-1-16,-1-5 0 0,1 5 0 0,0 0 0 16,0 0-1-16,0 0 0 0,0 0 1 0,0 2-1 0,0-2-1 15,1 12 1-15,5-3-1 0,3 3 2 0,-1 5-3 16,3 4 0-16,-4-2 0 0,1-2 1 0,-2-3-2 15,-1-2 0-15,1-2 0 0,1-4 1 0,-1-1-1 0,1-2 0 16,-1 4 1-16,1-3 0 0,1 4-1 0,1 3 0 16,-2-1 0-16,-1-5 0 0,5 0 0 0,-1-1 1 15,1-1-1-15,-6 3 0 0,1 2 0 0,1 3 0 16,-1-3 0-16,0 1 1 0,1 0 0 0,-1-1-1 16,-1-1 0-16,1-3 0 0,-6-4 1 15,3 1 0-15,-3-1 1 0,4 2-1 0,-4-2 0 0,6 12 0 0,-6-12 1 16,2 9 0-16,-2-9-1 0,5 0 2 15,-5 0-1-15,2 0 0 0,-2 0 0 0,4 0 0 0,-4 0-1 16,5 5 2-16,-5-5-2 0,2 12 1 16,-2-12-1-16,4 5 2 0,-4-5-2 0,0 4 1 0,0-4 1 15,0 3-1-15,0-3 1 0,0 5-1 0,0-5 0 16,2 13 1-16,-2-13-2 0,5 8 1 0,-5-8 1 16,6 4-1-16,-6-4-2 0,2 3 1 0</inkml:trace>
  <inkml:trace contextRef="#ctx0" brushRef="#br0" timeOffset="133956.26">4910 12126 614 0,'-2'-3'0'0,"2"3"0"0,2-2 0 0,-2 2 8 16,7-2 0-16,-7 2 0 0,9 0 1 0,-9 0 13 16,-5 0 2-16,5 0-2 0,-4 0 2 0,4 0 25 15,-2 0 1-15,2 0-1 0,-5 0 1 0,5 0-6 16,-2 0 1-16,2 0 0 0,-6 0 1 0,6 0-17 0,-3 0 2 16,3 0-2-16,-2 7 1 0,2-7-7 0,-6 9 0 15,6-9 1-15,-2 8-1 0,2-8-1 0,0 23 0 0,0-23 1 16,-4 17-1-16,4-17-3 0,0 9 1 15,0-9 0-15,0 14 1 0,0-14-2 0,12 31 0 0,-7-10 0 16,3-1 0-16,-3 5-1 0,1 1 1 0,-1-2-1 16,-3 2 1-16,0 1-6 0,2 1 1 0,-4-2-1 15,2-2 2-15,2-1-7 0,1-2 1 0,-3-1 0 16,0-1 0-16,2-3-2 0,1-1-1 0,-5-1 1 16,2-2 1-16,2 1-4 0,-4-3 2 0,0 0-2 15,0 6 2-15,0 3-4 0,0 2 2 0,2-1-1 0,-2-1 0 16,1 2-2-16,-1-3 2 0,0-1-1 0,-1-2 0 15,1 1 0-15,-2-6 1 0,2 1-1 0,2-3 1 16,-1-1-3-16,3-1 1 0,-4-6 1 0,0 5-1 16,0-5-1-16,0 3 0 0</inkml:trace>
  <inkml:trace contextRef="#ctx0" brushRef="#br0" timeOffset="134322.17">4736 12654 967 0,'4'0'0'0,"-4"0"0"16,8-2 0-16,-8 2 11 0,7-2 1 0,-7 2 0 15,11-1 0-15,-11 1 5 0,0-4 0 0,0 4-1 16,0 0 1-16,0 0-9 0,0 0 1 0,0 0-1 16,0-3 1-16,0 3-8 0,8-4 1 0,-8 4 1 15,16-8-1-15,-16 8-2 0,28-16 0 0,-28 16 0 16,34-17 1-16,-34 17-1 0,20-18 0 0,-20 18 0 16,19-8 0-16,-19 8-1 0,19-5 1 0,-19 5-1 0,13-6 1 15,-13 6-1-15,22-7-1 0,-22 7 1 16,19-6 0-16,-19 6-1 0,13-7 1 0,-13 7 0 15,15-7 0-15,-15 7-2 0,22-7 2 0,-22 7-1 16,21-9 1-16,-21 9-1 0,24-17-1 0</inkml:trace>
  <inkml:trace contextRef="#ctx0" brushRef="#br0" timeOffset="135172.13">5251 12394 476 0,'0'-3'0'15,"0"3"0"-15,0 0 0 0,0 0 4 0,7-2 0 16,-7 2 1-16,6-3-1 0,-6 3 7 0,5-7 2 0,-5 7-1 16,0-14 1-16,0 14-3 0,0-19 1 15,0 19 0-15,0-21 0 0,0 21-1 0,6-19 2 0,-6 19-1 16,7-14 0-16,-7 14-2 0,8-12 1 0,-8 12 0 16,11-10 0-16,-11 10-1 0,13-16 1 0,-13 16-1 15,13-14 1-15,-13 14-1 0,17-8 0 0,-17 8 0 16,13-9 2-16,-13 9-3 0,20-7 1 0,-20 7 0 0,19-9 2 15,-19 9-2-15,11-10 0 0,-11 10-1 0,11-9 3 16,-11 9 0-16,19 0 0 0,-19 0 0 0,19 0 2 16,-19 0 1-16,18 2 1 0,-18-2-1 0,19 5 2 15,-19-5-1-15,15 0 0 0,-15 0 0 0,11 0 1 0,-11 0-1 16,11 9 2-16,-11-9-1 0,11 7 1 0,-11-7-3 16,2 5 2-16,-2-5 0 0,6 2-1 15,-6-2 2-15,5 7 1 0,-5-7 0 0,2 20 0 0,4 5 1 16,-4 1 1-16,1-4 0 0,-3-8 0 0,0-14 0 15,-5 3 1-15,5-3-1 0,-8 11 2 0,8 4-4 16,-5 8 1-16,-3-2-1 0,-1-6 1 0,2-3 6 16,-1-3-1-16,3 1 1 0,-3 2 1 0,2 2 0 15,1 0-1-15,-1 0 1 0,-1 2 1 0,-4 4-1 0,-1 3 1 16,5-4 0-16,0-4 0 0,1-1-9 0,0-5 0 16,-1 1 0-16,1 1 1 0,1 1 0 0,-1 3 0 15,1 1 0-15,-1-2 1 0,2-2 0 0,-5 2 0 16,7-2 1-16,-2-3 0 0,4-9-4 0,-1 8 1 15,1-8 0-15,-6 4 0 0,6-4-4 0,-2 3 1 0,2-3-1 16,-6 7 2-16,6-7-5 0,0 7 1 16,0-7-1-16,0 7 0 0,0-7-6 0,0 7-1 0,0-7 0 15,0 3 1-15,0-3-1 0,0 4 1 0,0-4-1 16,6 3 1-16,-6-3-4 0,6 2 1 0,-6-2-1 16,7 0 2-16,1 0-3 0,3 0 0 0,0 0 0 15,-2-2 0-15,2 0 0 0,-3 1 0 0,3-1 0 0,2-1 0 16,4-3-1-16,-4-1-1 0,0 2 1 15,0 2 1-15,-2 1-2 0,2 2 1 0,-5-2 0 0,1-1 0 16,-2-1-2-16,5-1 1 0,-3-2 0 16,4 0 1-16,4 0-3 0,-4 1 2 0,0 0 0 0,-2 5 0 15,0 1-1-15,-3 0 1 0,-8 0 0 0,11-4 0 0,-11 4 0 16,7-5 0-16,-7 5 1 0,8-2 0 0,-8 2 0 16,9-2 1-16,-9 2-1 0,7-3 1 15,-7 3-1-15,6-3 1 0,-6 3 0 0,8-2 0 0,-8 2-2 16,7-5 0-16,-7 5 1 0,9-4 0 0,-9 4-2 0,8-3 1 15</inkml:trace>
  <inkml:trace contextRef="#ctx0" brushRef="#br0" timeOffset="136088.2">5825 11939 1105 0,'0'0'0'0,"0"0"0"0,3 4 0 0,-3-4 18 0,6 5 0 0,-6-5 0 16,0 5 0-16,0-5 10 0,0 3 0 0,0-3 0 16,-4 4 0-16,4-4-9 0,0 2 1 0,0-2 0 15,0 0 1-15,0 0-11 0,-2 0 0 0,2 0 0 16,0 0 1-16,0 0-1 0,-3 7 1 0,3-7 0 15,-2 3 0-15,2-3-1 0,-6 3 1 0,6-3 0 0,4 16 1 16,-4-16 0-16,4 33 1 0,-1-11 1 0,-3-3-1 16,2 4 2-16,-2-2 1 0,0-4-2 0,4 0 2 15,1-1 0-15,3-2 0 0,-2 3 0 0,-1 9 1 0,-1 3-1 16,1 6-1-16,1-2 1 0,0-2 0 16,-6-10-2-16,1 0 1 0,3-1 0 0,-4 1 0 0,6-2-2 15,-4 0 0-15,3 0-1 0,1-1 2 0,-1-3-5 16,3 1 0-16,-3-2 0 0,1-2 1 15,0-7 2-15,-5 2 1 0,-1-7-1 0,2 5 0 0,-2-5 0 16,4 3-1-16,-4-3 0 0,6 4 1 0,-6-4 0 16,2 0 0-16,-2 0 0 0,5-4 1 0,-5 4-1 15,2-3 0-15,-2 3 1 0,4-9 0 0,-2 2-2 16,1 0 0-16,-1-1 1 0,4-4 0 0,-6 0-3 0,2-2 1 16,1 0-1-16,3 2 1 0,-6 3-4 0,6 0 1 15,-6 9-2-15,3-8 2 0,-3 8-5 0,10 2 2 16,-10-2-1-16,7 0 0 0,-7 0-2 0,6-13 2 15,1 3-2-15,4-2 1 0,2-4-2 0,-2-1 1 0,-1 2-1 16,-1 1 1-16,-1 5-1 0,-3 2 0 0,1-2 0 16,1 3 1-16,1 0-1 0,3-2 1 0,-4 4-1 15,4-3 2-15,1 2-2 0,-3 2 0 0,0-1 0 16,1 2 0-16,-1-4-2 0,0 0 2 0,1 1-1 16,-3 2 1-16,-7 3-3 0,11 0 1 0,-11 0-2 15,13 0 2-15,-7 0-2 0,3 0 0 0,0 0 0 16,-3 0 0-16,-6 0 0 0,7 1-1 0,-7-1 1 15,8 13-1-15,-2-7 1 0,-1 1 1 0,1 4-2 16,1 4 2-16,-5 6 0 0,2 0 1 0,1-2 0 0,-5-2 1 16,2-1 0-16,-2-2 1 0,-2-1-1 15,2 1 1-15,-3 0 0 0,3 2 0 0,0-2 0 0,0-4 1 16,0-1 1-16,-2-2 1 0,2-7 0 0,-4 10 0 16,4-10 4-16,-2 10-1 0,2-10 1 0,-7 11 0 15,7-11 4-15,-6 12 1 0,1-7 1 0,-1 4-1 0,-2-1 1 16,3 1-1-16,-3 1 0 0,-3-4 1 15,4 0-2-15,-4 1 1 0,3-1-1 0,-3-3 2 0,-2 2-2 16,2-5 1-16,-2 2 1 0,0 0-1 0,-4-1-2 0,2 3 0 16,-4-1 0-16,3-1 0 0,3 0-2 0,-4-2 1 15,7 0-1-15,-1-2 1 0,4 0-2 0,1 1 1 16,6 1-2-16,-13 0 2 0,13 0-2 0,-5 0 1 16,5 0-2-16,-4 5 2 0,4-5-3 15,-2 2 2-15,2-2-2 0,-6 0 2 0,6 0-3 0,-1 0 1 16,1 0-1-16,5 0 1 0,-5 0-2 15,0 0 0-15,0 0 0 0,0 0 2 0,0 0-3 0,8-2 0 16,-1-2 0-16,6 1 1 0,4-1-3 0,-2 1 1 16,2-2 0-16,1 0 0 0,1-1-7 0,-2 1 2 15</inkml:trace>
  <inkml:trace contextRef="#ctx0" brushRef="#br0" timeOffset="136509.19">6507 12337 1381 0,'3'7'0'0,"-3"-7"0"0,4 12 0 0,-4-12 20 16,-2 12 1-16,2-12 0 0,0 12 0 0,0-12 18 16,0 11 1-16,0-11-1 0,0 7 1 0,0-7-11 0,0 0 1 15,0 0-1-15,6 0 1 0,-6 0-17 0,2 0 1 16,-2 0-1-16,3 0 2 0,-3 0-7 0,8-7 1 16,-8 7-1-16,18-19 1 0,-1 0-3 0,4 0 2 15,-5 0 0-15,-3 7 0 0,-3-1 1 16,1 7 1-16,0 0 0 0,-3-1 0 0,-1 0 5 0,-1 1 1 15,3 0-2-15,-2 3 2 0,-7 3-4 0,12-7 1 16,-12 7-1-16,9-5 1 0,0 1-4 0,-1 3 0 16,-8 1 0-16,11-4 1 0,-11 4-2 0,9-3 0 0,-9 3 0 15,11-4 0-15,-11 4-3 0,2 0 1 0,-2 0 0 16,4 0-1-16,-4 0-3 0,7 5 2 0,-7-5-1 16,8 6 1-16,-8-6-4 0,9 5 1 0</inkml:trace>
  <inkml:trace contextRef="#ctx0" brushRef="#br0" timeOffset="136891.91">6637 12642 1306 0,'4'3'0'0,"-4"-3"0"0,2 4 0 0,-2-4 15 0,0 0 1 16,0 0 0-16,0 0 0 0,0 0 16 15,0 7 1-15,0-7-1 0,1 5 2 0,-1-5-8 0,4 2 1 16,-4-2-2-16,6-2 2 0,-6 2-14 0,2-4 0 16,-2 4 0-16,11-7 0 0,-11 7-3 0,20-8 0 15,-20 8 0-15,30-18 0 0,-30 18 3 0,24-26 0 16,-24 26 0-16,19-17 0 0,-19 17 7 0,13-7 2 15,-13 7-2-15,6-3 1 0,-6 3 1 0,1 0 1 16,-1 0-1-16,4-4 1 0,-4 4-2 0,8-3 0 16,-8 3 1-16,5-4 0 0,-5 4-4 0,2 0 1 15,-2 0-1-15,4-1 1 0,-4 1-4 0,7-4 1 0,-7 4-2 16,6 0 2-16,-6 0-7 0,2 0 0 0,-2 0 0 16,3 0 1-16,-3 0-6 0,6 0 1 0</inkml:trace>
  <inkml:trace contextRef="#ctx0" brushRef="#br0" timeOffset="140788.49">7244 12045 12 0,'0'0'0'0,"0"0"0"16,0 0 0-16,0 0 0 0,0 5 0 0,0-5 0 16,6 5 0-16,-6-5 0 0,2 0 0 0,-2 0 0 15,0 0 0-15,0 0 0 0,0 0 0 0,0 0 0 16,0 0 0-16,0 0 0 0,0-3 0 0,0 3 0 16,0-14 0-16,0 14 0 0,4-28 0 0,-3 9 0 15,1-2 0-15,-2 2 0 0,0 0 0 0,-2 2 0 16,2 5 0-16,2 3 1 0,2 4 0 0,-4 5 0 15,2-7 0-15,-2 7 7 0,4-9 0 0,-4 9 0 0,5-12 0 16,-3 4 6-16,-2-1 2 0,0 0 0 16,0 2-1-16,6-1 6 0,-5 3-1 0,-1 5 0 0,10-11 0 15,-10 11-3-15,9-10 0 0,-9 10 0 0,11-11 1 16,-11 11-6-16,6-8 2 0,-6 8-1 0,13-12 0 0,-6 6-4 16,3 3 0-16,-3-1 0 0,-1 3 0 15,1-1-2-15,1 0 1 0,1 2-1 0,-2-3 1 0,-1 1-4 16,1 0 2-16,1 1-1 0,1-1 1 0,-1 2-3 15,-3 0 2-15,3 0-1 0,-1 0 1 0,-7 0-2 0,11 5 2 16,-11-5-2-16,12 7 1 0,-12-7 2 0,13 7 0 16,-13-7-1-16,11 5 1 0,-4 2 3 0,-1-2 1 15,1 2-1-15,1-2 1 0,1 1 3 0,-2-1 2 16,-7-5-1-16,12 10 0 0,-9-3 11 16,3 2 0-16,0-1-1 0,-1 4 1 0,-3 6 1 0,2 1 1 15,-4 0 0-15,2-5-1 0,1-4 1 16,-3-1 1-16,0 1-1 0,-3 2 1 0,3 6-1 0,0-3 1 0,-2 2-1 15,-4-1 1-15,4 1 2 0,-3-5-1 16,1-3 0-16,2 0 1 0,2-2-2 0,-4-2 0 0,4-5 0 16,-3 12 0-16,-1-3-2 0,2-1 0 0,2 1 0 15,-6 0 0-15,6 1-4 0,-3 0 1 0,1 1-1 16,-4-1 1-16,1 0-3 0,-3 1 1 0,3-1-1 16,-1 1 2-16,-1-1-7 0,-1 0 1 0,3 3 0 15,-3 0 1-15,-1 1-3 0,1-2 1 0,1 2-1 16,1 2 2-16,1-1-5 0,-1 1 0 0,1-2 1 0,-1 1 0 15,2 1-3-15,-5-1 0 0,3 1 0 0,4 0 1 16,1-6-2-16,-3 2 0 0,2-2 0 0,2-4-1 16,0-6 0-16,-6 8 0 0,6-8 0 0,-5 4-1 15,5-4 0-15,-2 3 1 0,2-3-2 0,-6 4 2 16,6-4-4-16,-3 3 2 0,3-3-2 0,-2 4 2 0,2-4-2 16,-6 3 2-16,6-3-2 0,-2 7 1 15,2-7-1-15,0 7-1 0,0-7 0 0,-3 5 2 0,3-5-3 16,0 2 1-16,0-2 0 0,0 3 0 0,0-3 0 15,0 4-1-15,0-4 0 0,0 2 0 0,0-2-1 16,0 0 1-16,0 0 0 0,3-4 0 0,-3 4-1 16,13-3 1-16,-3 1-1 0,6 0 2 0,3-5-2 15,2-1 1-15,1-3-1 0,-3 4 1 0,-1-1-1 0,-3-1 1 16,4-1-1-16,-1-1 1 0,1 1-1 0,3-1 1 16,-3 3-1-16,0 1 1 0,-4 2-1 0,1-1 1 15,-4 1 1-15,-5 2-1 0,0 3 0 0,-3-2 0 16,-4 2 0-16,8-3 0 0,-8 3 0 0,7-4 0 0,-7 4 1 15,6-3-1-15,-6 3 0 0,5-2 0 0,-5 2 0 16,2-5 0-16,-2 5 0 0,4-4 0 0,-4 4 0 16,5-3 1-16,-5 3-1 15,2 0 1-15,-2 0-1 0,6 0 1 0,-6 0 1 0,0 0 0 0,0 0-1 16,0 0 2-16,0 0-1 0,0 0 0 0,0 0 1 16,0 0-1-16,0 0 0 0,0 0 1 0,0 0-1 15,0 0 2-15,0 0-2 0,0 0 0 0,0 0 1 16,0 0-1-16,0 0-1 0,0 0 2 0</inkml:trace>
  <inkml:trace contextRef="#ctx0" brushRef="#br0" timeOffset="141641.22">8107 11989 1168 0,'0'7'0'0,"0"-7"0"0,2 9 0 0,-2-9 18 0,0-4 0 0,0 4 0 16,0-12 0-16,0 12 8 0,0-8 1 15,0 8 0-15,0-9 1 0,0 9-15 0,0-2-1 16,0 2 0-16,0-1 1 0,0 1-11 0,0-9 0 16,0 9 0-16,0-9 1 0,0 9-3 0,0-10 0 15,0 10 0-15,-2-14 0 0,2 14 0 0,-6-19 0 0,6 19 0 16,-3-14 1-16,3 14 0 0,-2-5 1 0,2 5-1 16,-6-5 2-16,6 5 0 0,-2-2 1 0,2 2 0 15,-5 0 0-15,5 0 3 0,-4 0 0 0,4 0-1 16,-2-5 1-16,2 5 3 0,-7-4 0 0,7 4 1 15,-10 2-1-15,10-2 0 0,-14 7 0 0,14-7 0 16,-13 3 1-16,13-3-1 0,-17 4 0 0,17-4 0 0,-19 14 2 16,19-14 1-16,-24 26 1 0,24-26-1 0,-24 27 2 0,24-27-1 15,-19 28 2-15,19-28 0 0,-19 26-1 0,19-26 3 16,-9 17 0-16,9-17 0 0,-5 18 0 0,5-18 2 16,-8 15 1-16,8-15-1 0,-9 18 0 0,9-18-1 15,-8 20 0-15,8-20 0 0,-11 26 1 16,11-26-9-16,-13 33 0 0,7-16-1 0,1-1 1 0,3 0-3 15,0-1 1-15,-2 3-1 0,3 1 1 16,1 0-5-16,1 1 2 0,5 6-1 0,-6-1 1 0,0 1-1 16,0 3-1-16,0-1 1 0,2-6-1 0,7-3-1 15,-1-2 2-15,3-1-1 0,-4-4 1 0,-1-1-2 16,-1-5 1-16,-5-6-1 0,8 7 0 0,-8-7 1 16,13 12-1-16,-2-6 0 0,2-3 2 0,-2-1-3 15,4 0 2-15,2-2-1 0,-4-2 0 0,6-2-1 0,-1 3 1 16,1-5-1-16,-2 1 1 0,-4-2-3 0,0 0 0 15,0 1 0-15,-2-1 1 0,2 0-1 0,-2 0 2 16,-1 0-2-16,1-4 1 0,0-1-1 0,2 0 1 16,0 0-1-16,-2 2 1 0,-5 3-1 0,-2 2 1 15,-4 5-1-15,9-7 1 0,-9 7 0 0,5-7 0 0,-5 7 1 16,8-7 0-16,-8 7-1 0,2-7 0 0,-2 7 0 16,9-5 1-16,-9 5-2 0,4-4 2 0,-4 4-1 15,5-3 0-15,-5 3-1 0,4-4 1 0,-4 4-1 16,6-3 1-16,-6 3 0 0,2 2 0 0,-2-2 0 15,5 5 2-15,-5-5 0 0,2-2 0 0,-2 2 1 0,0-2 0 16,0 2 2-16,0 4-1 0,0-4 1 16,0 3 1-16,0-3-2 0,0 4 2 0,0-4 0 15,0 3 0-15,0-3-1 0,0 4 2 0,0-4-1 0,0 5 1 16,0-5-3-16,0 7 1 0,0-7 0 16,4 10 0-16,-4-10-3 0,5 5 0 0,-5-5 0 0,2 0 1 15,-2 0-3-15,0 0 0 0</inkml:trace>
  <inkml:trace contextRef="#ctx0" brushRef="#br0" timeOffset="143971.04">8759 11404 75 0,'0'0'0'15,"0"0"0"-15,2 4 0 0,-2-4 18 0,2 3 1 16,-2-3-1-16,0 0 1 0,0 0 47 0,-2 12 0 16,2-12 0-16,0 9 1 0,0-9-26 0,0 7 1 0,0-7-1 15,0 14 2-15,0-14 14 0,0 24 1 0,0-24 0 16,2 33 0-16,2-16-32 0,1 1 1 15,-5-1-1-15,6 0 0 0,-4 2-3 0,3 0-1 0,1-1 1 16,-1-3-1-16,-1 2-2 0,2-4 1 0,-1 2-1 16,1 4 1-16,1 4 0 0,3-1 2 0,-1 6-2 15,0-4 2-15,-5 2-2 0,5 0 1 0,-3 2 1 16,1 3-1-16,-1 5 1 0,0 2-1 0,-5-3 1 0,5-6-1 16,-4-1-3-16,2-4 0 0,1-1 0 0,-5-1 0 15,2 1 2-15,0 1-1 0,2-3 0 0,-4 3 0 16,2-3-3-16,1 1 1 0,-3-1 0 0,6-2 0 15,-2-3-2-15,1-3-1 0,-1 0 1 0,-4-3 1 0,0-10-4 16,0 9 1-16,0-9-1 0,-4 5 2 0,4-5-5 16,0 0 1-16,0 0-1 0,0-7 2 15,0 7-7-15,0-14 1 0</inkml:trace>
  <inkml:trace contextRef="#ctx0" brushRef="#br0" timeOffset="144308.57">8722 11962 878 0,'-4'3'0'16,"4"-3"0"-16,0 10 0 0,0-10 15 0,-2 7 0 16,2-7 0-16,-3 13 1 0,3-13 11 0,-6 12 1 0,6-12 0 15,-4 10 0-15,4-10-8 0,-3 9 1 0,3-9 1 16,-2 3-1-16,2-3-12 0,0 2 0 0,0-2 0 15,0 0 1-15,0 0-4 0,2 0-1 0,-2 0 1 16,16-7 0-16,-16 7-2 0,28-21 0 0,-9 9 1 16,-2 2 1-16,-1-1-1 0,-1 4 2 0,2 0-1 15,-4-1 0-15,2-1 4 0,2 0 0 0,1 1 1 16,1 1-1-16,-2 2 2 0,2 1 1 0,-5-3 1 16,3 2-1-16,-2 2 1 0,-2 1-1 0,2 0 1 15,-2 0 0-15,0 1-2 0,2 1-1 0,0-2 0 16,-2-3 1-16,0-2-6 0,-2-2 1 0,-3 2-2 0,3 2 2 15,-4 0-6-15,4 1 0 0</inkml:trace>
  <inkml:trace contextRef="#ctx0" brushRef="#br0" timeOffset="145211.92">9514 11012 929 0,'4'0'0'16,"-4"0"0"-16,0 0 0 0,0 0 4 0,0 0 1 15,0 0-1-15,0 0 2 0,0 0 4 0,0 0 0 0,0 0 0 16,0 0 0-16,0 0-1 0,0 0 1 16,0 0 0-16,0 5 0 0,0-5 1 0,0 7 0 0,0-7 0 15,1 14 0-15,-1-14 6 0,8 22 0 0,-8-22 0 16,4 29 0-16,1-11 5 0,1 1 2 0,-3 0-2 15,3 0 2-15,0 2 7 0,-1 3 0 0,1-2 1 16,-1-1 0-16,1-2 1 0,-2-2-1 16,-1 2 1-16,3 4 0 0,2 5-3 0,-1-4 0 0,-1 5 0 15,-1 4 1-15,1 4-3 0,-1 4 1 0,1-3 0 16,-2-5 0-16,-1-5-3 0,-1-2 0 0,2-2 0 16,2 5 0-16,-5 1-6 0,5 1 1 0,1-2-1 15,-1-3 2-15,0-5-6 0,-4-4 2 0,1-3 0 0,3 0 0 16,-4-5-2-16,3-1 0 0,-3-1-1 0,2-2 2 15,-4-5-3-15,5 9-1 0,-5-9 1 0,8 7-1 0,-8-7-3 16,6 9 0-16,-6-9 0 0,5 5 2 16,-5-5-5-16,8 14 2 0,-7-7 0 0,3-4 0 0,-4-3-3 15,2-2 0-15,-2 2-1 0,4-3 1 0,-4 3-2 16,3-4 1-16,-3 4-1 0,4-17 2 0,-2 0-2 16,2-6 2-16,-4 3 0 0,0 4-1 0,0 6 0 15,0-1 0-15,-4 4 1 0,2 2 0 0,2 5-3 0,-4-7 1 16,4 7 1-16,-7-14-1 0,5 4 0 15,-3-2-1-15,-3 0 1 0,-1 3 0 16,1 0-1-16,1 6 2 0,1-2-1 0,-1-2 1 0,3 0-1 16,2 2 2-16,2 5-2 0,-17-5 2 0,10 3 2 15,-6 2 0-15,2 2 0 0,0 1-1 0,1 2 2 0,-1 2 0 16,-2 3 0-16,2 3 0 0,-2 4 0 0,0 4 0 16,0 1 0-16,-2-1 1 0,0 0-3 0,2-1 0 0,0 3 0 15,-2 5 0-15,2-1-1 0,-2 5 1 16,2-3-2-16,4-3 2 0,1-4-2 0,3 3-1 0,-1-6 1 15,0 1 0-15,3 1-1 0,3 0 0 0,0 0-1 16,0-2 2-16,0 0-3 0,0-2 2 0,0-1-1 16,7-2 0-16,-1-4 0 0,-4-5-1 0,-2-5 0 15,7 7 1-15,-7-7 0 0,9 5-1 0,-9-5 0 16,13 2 1-16,0-2 0 0,4 0 0 0,-2-2-1 16,2-5 2-16,2-3-3 0,-1-4 0 0,1 0 0 0,-4 0 0 15,1 2-1-15,-4 2 0 0,-3 1 0 16,0 1 1-16,-1 1-1 0,-3 5 0 0,-5 2 0 15,13-16 0-15,-7 6 0 0,0-2 0 0,-3 1 0 16,3 3 0-16,-6 8 0 0,9-9 0 0,-9 9 0 0,8-3 0 16,-8 3 0-16,5-4 0 0,-5 4 0 0,2-2 0 15,-2 2 0-15,4 0 0 0,-4 0 0 0,4 0 0 0,-4 0 0 16,3 0 0-16,-3 0 0 0,6 0 0 0,-6 0 0 16,2 0 0-16,-2 0 0 0,3 0 1 15,-3 0-1-15,4 0 0 0,-4 0 0 0,4 0 2 0,-4 0-2 16,6 0 0-16,-6 0 0 0,1 0 1 0,-1 0-1 0,4 0 0 15,-4 0 0-15,2 0 1 0,-2 0-1 0,0 0 1 16,0 0-1-16,0 0 1 0,0 0-1 0,0 0 0 16,0 0 0-16,0 0 1 0,0 0-1 0,0 0 0 15</inkml:trace>
  <inkml:trace contextRef="#ctx0" brushRef="#br0" timeOffset="155099.45">15450 8196 12 0,'0'-2'0'0</inkml:trace>
  <inkml:trace contextRef="#ctx0" brushRef="#br0" timeOffset="155450.4">17442 8135 12 0,'19'6'0'0</inkml:trace>
  <inkml:trace contextRef="#ctx0" brushRef="#br0" timeOffset="155806.54">17707 8272 12 0,'7'7'0'0,"4"2"0"0,-1-6 0 0,3 2 0 15,5 0 0-15,1 6 0 0,-4 1 0 0,0 9 0 16,1 0 0-16,1 3 0 0,-2 2 0 0,2-2 0 15,0 5 0-15,-2-4 0 0,-1-5 0 0,1 1 0 16,0 0 0-16,0-6 0 0,-2 3 0 0,-3-6 0 16,-3 0 0-16,0-2 0 0,-7-3 0 0,0-7 0 0,4 7 0 15,-4-7 0-15,2 7 0 0,-2-7 0 0,0 7 0 16,0-7 0-16,0 7 0 0,0-7 0 0,-2 9 0 0,2-9 0 16,-4 3 0-16,4-3 2 0,-3 5 0 0,3-5 1 15,-4 2 0-15,4-2 9 0,-4 3 1 0,4-3-1 16,-3 4 1-16,3-4 11 0,-4 3 1 0,4-3-1 15,0 0 1-15,0 0 1 0,0 0 0 0,0 0 0 16,0 0-1-16,0 0-3 0,0 0 0 0,0 0-1 16,0-3 2-16,0 3-14 0,7-7 0 0,1 2 0 15,-1-4 0-15,2 1-9 0,5-5 0 0,0 1 0 16,1 0 1-16,-3 7-7 0,1-4 1 0,0 1-1 16,0 1 2-16,0-2-13 0,-2 0 0 0,2 6 0 15,2-6 0-15,2 1 2 0,1 1 0 0,1-2 0 0,-1 0 1 16,-1 1 3-16,2 4-1 0,1-3 1 15,3 2 0-15,3 0 3 0,2 2 0 0</inkml:trace>
  <inkml:trace contextRef="#ctx0" brushRef="#br0" timeOffset="158040.1">15568 8255 225 0,'0'-4'0'0,"0"4"0"16,-6-3 0-16,6 3 16 0,-4-2 1 0,4 2-2 16,-3-9 2-16,3 9 25 0,-6-10 0 0,6 10 0 15,-4-14 0-15,4 14-11 0,0-15 0 0,0 15 1 16,0-14-1-16,0 14 9 0,0-11 2 0,0 11-1 15,0-10 1-15,0 10-20 0,0-3 2 0,0 3 0 0,6-7-1 16,-6 7-3-16,5-6 2 0,-5 6-2 0,12-13 1 16,-12 13 5-16,18-19 1 0,-18 19-1 0,30-26 1 0,-11 14-2 15,1-4 2-15,1 0-1 0,1 4 1 0,-2 2 1 16,5-1 1-16,-3 1 1 0,-1 1-1 0,-3 3-7 16,1 0 1-16,1 3-1 0,3-4 2 0,-5 2-9 15,7 0 1-15,1 1 0 0,3 4 1 16,5-3-6-16,3 3 1 0,1-4 1 0,-3 2-1 0,-3 2-2 15,1 2 0-15,1 2 0 0,-3-1 1 0,-3 1-3 16,2 1 1-16,0-5-1 0,0 3 1 0,1-3-1 16,-5 0 1-16,4 0-1 0,2 2 1 0,2 1-3 0,1 1 2 15,-3 1-1-15,-3 2 1 0,1 2-4 0,-6-6 1 16,3 2-1-16,-1 0 2 0,5-1-2 0,5-1 2 16,-7-3 0-16,3 4-1 0,-4-4 0 0,2 2 0 15,0-1 0-15,0 1 0 0,1 2-1 0,3-4 0 16,1 1 0-16,-5-1 0 0,2 0 0 0,-1 0-1 0,-1 0 0 15,-4 0 1-15,2 0 0 0,0 0 1 0,-6 2-1 16,3 3 2-16,-3-1 0 0,-1-3 1 0,1 1 0 16,-3 0 0-16,3 1-3 0,2 1 2 0,-1 1-2 15,-3 2 2-15,-1 2-3 0,-1-1 2 0,-1 1-2 16,-2-1 2-16,-2 1-3 0,-2-2 0 0,0 2 0 16,1-4 2-16,-1 2-3 0,0-2 1 0,4 4 0 15,3 1 1-15,1 2 0 0,2 0 1 0,-3 2 0 0,-1-2 0 16,-4 0 1-16,0 0 0 0,0-1 1 15,4-1 0-15,-4-1 3 0,2 0 1 0,-2-1-1 0,2 1 1 16,-4-1 1-16,2 3 0 0,0-2 0 16,0 3 1-16,-2-4-3 0,2 4 0 0,-3-3 0 15,1 3 0-15,-2-3-4 0,0 3 1 0,1 0-1 0,-1 0 2 16,0 2-4-16,-1-2 2 0,-1 0-1 0,1 0 1 16,-1 0-1-16,1 2 1 0,-1-2-1 0,-1 1 2 0,-1-3-4 15,-1-1 2-15,0 1-1 0,-1 0 0 0,1-1 0 16,0 3-1-16,0-3 0 0,-1-1 1 0,3-1 1 15,1-1 0-15,-7-6 0 0,10 12 0 0,-10-12 2 0,3 8-1 16,-3-8 1-16,4 12 1 0,-4-12-2 0,4 4 2 16,-4-4-1-16,4 3 0 0,-4-3 1 0,0 6 0 15,0-6 0-15,0 1 0 0,0-1 1 0,0-1 1 16,0 1 0-16,9-6 0 0,0 1 0 0,2-4 0 16,1-3 0-16,-3-1 0 0,2-5-1 0,2 3 0 15,2-3 0-15,-2 3 0 0,0-1 3 0,2 2 0 16,-4 2 0-16,2-5 2 0,4 5-2 0,-2-7 0 15,0 1 0-15,0 3 0 0,2 1 1 0,1 2 0 16,1 0 0-16,-2-2 1 0,-1 0-3 0,1 4 0 0,0-2 0 16,1 0 0-16,3-1-2 0,-1 0 1 0,1 0 0 15,-2 1 0-15,1 2-5 0,1 0 1 0,-3-3-1 16,1 1 1-16,1 0-2 0,1-3 2 0,1 3-1 16,-3 3 1-16,1 4-3 0,1-4 1 0,1 2 1 15,1 2-1-15,3-4 0 0,2 2 2 0,0 2-2 16,-2-3 2-16,-2 1-2 0,2 0 0 0,2 1 1 15,0 1-1-15,-2-2 1 0,2 2-1 0,-6-2 0 0,1 2 1 16,-1-2-3-16,-2 2 0 0,1-2 0 0,1 2 1 16,-1 0-2-16,5 1 0 0,-2-3 0 0,-2 6 1 15,1-3-1-15,-3 1 0 0,3 1 0 0,-3-2 0 16,-1 4 0-16,-2 0 0 0,-1 0 0 0,3 0 0 0,3 0-1 16,4 0 1-16,-5 4 0 15,-2-4 0-15,-3 2-1 0,-5-1 1 0,3 1-1 0,0 2 1 0,3-3-1 16,2 3 0-16,-1-1 0 15,1 2 0-15,2 2-1 0,-1 2 1 0,1-6 0 0,-1 1 0 0,-1 1 0 16,-1-5 1-16,3 4-1 0,1-4 1 0,2-4 0 16,-1 4 0-16,-1-3 0 0,1 1 0 0,-1 2 0 15,0 0 0-15,8-4 0 0,-2 1 0 0,2-1 0 0,1-1 0 16,-4 0 0-16,-1-2 1 0,-2 0-1 0,0 0 0 16,2 0 0-16,-2-1 1 0,1 1-1 0,-1 2 0 15,13-7 0-15,-1-2 1 0,-3 2-1 0,2-2 0 16,-5 3 0-16,2-4 1 0,-4 1-1 0,2-2 1 15,-4 8 1-15,2-8-1 0,-6 4 0 0,2 0 0 0,-5 2 0 16,1-1 0-16,1 2 1 0,-2 4 1 0,-19 5-1 16,11-8 0-16,-11 8 0 0,9-4 2 0,-9 4-2 15,4-3 1-15,-4 3 1 0,4-4-1 0,-4 4 0 16,3-1 1-16,-3 1-2 0,4 0 1 0,-4 0 0 16,0 0 0-16,0 0-1 0,0-2 2 0,-6-7-1 15,1 4 0-15,-12-4 0 0,-2-3-1 0,-14 0 0 16,1 0 2-16,2 7-1 0,1 5 0 0</inkml:trace>
  <inkml:trace contextRef="#ctx0" brushRef="#br0" timeOffset="169509.34">10645 8935 401 0,'4'-4'0'16,"-4"4"0"-16,11-5 0 0,-11 5 14 0,13-8-1 15,-13 8 1-15,18-16-1 0,-18 16 72 0,19-24 1 16,-19 24-1-16,19-28 0 0,-19 28 17 0,7-26 2 16,-7 26-2-16,11-29 1 0,-5 11-29 0,1-1 0 0,-1 2 0 15,0 5 0-15,-3 0-27 0,7-2 1 16,-5 2-1-16,-3 1 1 0,0 3-9 0,-2-1 2 16,-2 1-2-16,0-1 1 0,2 0-5 0,0 2 0 0,0-1 0 15,-5 2-1-15,5 6 2 0,-6-12 1 0,-1 5 0 16,1 0 0-16,-5 1-3 0,0-1 0 0,1 1-1 15,-1 3 2-15,0-4-7 0,3 2 1 0,-3 1-1 16,4 3 2-16,-1-1 1 0,3 0 2 0,5 2-2 16,-13-3 2-16,13 3-4 0,-11-5 0 0,11 5 0 15,-13 0 1-15,3 0-4 0,-3 0 1 0,-2 1-1 0,-2 3 1 16,3 1-7-16,-5 2 1 0,0 0 1 0,8-2-1 16,0 0-3-16,3 2 0 0,1-2 0 0,-2 4 0 0,-1 1-4 15,-1 2 1-15,-2 2 0 0,0 0-1 0,2 0-1 16,-6 3-1-16,4-1 0 0,2 1 2 0,2-1-5 15,-1 1 1-15,1-1 0 0,3 1 0 0,-1 0-3 16,3 1 1-16,2 1-2 0,-3 1 2 16,-3-2-3-16,3 1 0 0,5 0 1 0,0 1 0 0,0 3-2 15,0-1 0-15,2 1 1 0,1-1 1 0,-1 3-2 16,4 1 1-16,-1-4-1 0,1 1 1 0,3-3-2 16,1 1 0-16,-1-2 1 0,0-1 0 0,4-1-2 0,-3-2 2 15,5-1-1-15,-2-2 0 0,0-1-1 16,-2-3 0-16,2-4 0 0,0-2 0 0,-6 1-1 15,4-3 1-15,1-3-1 0,1 1 0 0,-4 0-1 0,2 0 0 16,2-6 0-16,4-3 1 0,-6-1-1 0,2-2 0 0,0-3 0 16,-5-2 0-16,-1 2 0 0,-1 1 0 15,3 2 0-15,-1 2 0 0,-3 0-1 0,1 3 1 0,-3-3 0 16,3-1 0-16,3 0-1 0,1-2 1 0,-1-1 0 16,-2 2 0-16,-1 4-1 0,0 1 1 15,-5 1 0-15,1-1 0 0,2 0 0 0,-4-1 0 16,2 0 0-16,-2-2 0 0,0-1 0 0,-2-4 0 0,2 2 0 15,0 1 0-15,0 3 0 0,0 3 0 0,0-1 0 0,-4 0 1 16,2 2-1-16,1 2 1 0,1 5-1 0,-4-5 1 16,4 5 0-16,0-3 0 0,0 3 0 0,-2-4 2 15,2 4-1-15,0-5 0 0,0 5 0 0,-6-4 2 0,6 4-1 16,0-3 2-16,0 3-2 0,0-2 1 0,0 2 0 16,0 0 0-16,0 0 1 0,-3 0-1 0,3 0 1 15,0 0-1-15,0 0 1 0,-4 2-1 0,4-2 1 16,0 12-1-16,0 0 1 0,0 0-1 0,2 6 1 15,3 2-1-15,1 1 1 0,0-2-1 16,-5-1-1-16,5-1 2 0,0-2-2 0,1 1 2 0,4-2-3 16,2-2 1-16,-5 0 1 0,3 0-1 0,-4 0-1 15,1 0 1-15,1-1-1 0,-3-4 1 16,1 1-1-16,1-1 1 0,3-2-1 0,-4 1 0 0,1 1-1 16,1-4 0-16,0 2 1 0,1 0-1 0,-5 2-1 15,3-5 1-15,-8-2 0 0,11 7 0 0,-11-7-1 0,9 5 1 16,-9-5-1-16,10 4 1 0,-10-4-1 0,1 3 0 15,-1-3 0-15,6 4 1 0,-6-4-1 0,2 0 0 16,-2 0 0-16,4 0 2 0,-4 0-2 0,1 0 0 0,-1 0 0 16,0 0 1-16,0 0-1 0,0 0 0 0,0 0 0 15,0 0 1-15,0 0-1 0,0 0 0 0,0 0 0 16,0 0 1-16,0 0-1 0,0-4 0 0,0 4 0 16,4-9 0-16,0 3-1 0,2-5 1 0</inkml:trace>
  <inkml:trace contextRef="#ctx0" brushRef="#br0" timeOffset="169938.11">11070 8886 1922 0,'0'0'0'0,"0"0"0"0,0 0 0 15,0 0 32-15,0 6 1 0,0-6-1 0,0 7 1 0,0-7 21 16,0 3 1-16,0-3-1 0,0 2 1 0,0-2-22 16,0 3 2-16,0-3 0 0,0 4 0 0,0-4-16 15,0 0 1-15,0 0 0 0,0 0 0 0,0 0 1 16,0 0-1-16,0 0 0 0,7 0 1 0,-7 0-4 0,19 0 1 15,-19 0-1-15,15-4 1 0,-15 4 0 0,15 0 0 16,-15 0 0-16,14-3 0 0,-14 3-4 16,17-2 1-16,-17 2-1 0,13-3 2 0,-13 3-3 0,21 0 0 15,-21 0-1-15,22-6 2 0,-22 6-3 16,15-3 0-16,-15 3 0 0,11 0 1 0,-11 0-3 0,11-4 0 0,-11 4 0 16,13 0 1-16,-13 0-2 0,12 0-1 15,-12 0 1-15,9 0 0 0,-9 0-1 0,9 0 0 0,-9 0-1 16,2 0 2-16,-2 0-2 0,6 0 1 0,-6 0-2 15,2 0 2-15,-2 0-5 0,9 0 2 0,-9 0-2 16,2 0 1-16,-2 0-3 0,5 6 0 0</inkml:trace>
  <inkml:trace contextRef="#ctx0" brushRef="#br0" timeOffset="170329.8">11120 9084 1557 0,'2'5'0'15,"-2"-5"0"-15,4 9 0 0,-4-9 17 0,-6 3 1 16,6-3-1-16,-6 5 1 0,6-5 7 0,-3 7 2 16,3-7 0-16,-4 5 0 0,4-5 9 0,0 4 0 15,0-4 0-15,0 3 0 0,0-3-9 16,0 4 0-16,0-4 0 0,0 1 1 0,0-1 1 0,0 0 0 15,0 0 0-15,13 0 2 0,-13 0 3 0,15-1 2 16,-15 1-1-16,22-4 1 0,-22 4-5 0,32-3 2 16,-32 3-2-16,20 0 2 0,-20 0-7 0,19-4 0 15,-19 4-1-15,13 0 1 0,-13 0-3 0,15-1-1 16,-15 1 1-16,13 0-1 0,-13 0-2 0,9 0 0 0,-9 0 1 16,10 0-1-16,-10 0-3 0,5 0 1 15,-5 0-2-15,8 0 2 0,-8 0-1 0,7-4 1 16,-7 4-1-16,8-7 1 0,-8 7-2 0,9-8-1 0,-9 8 1 15,19-14 1-15,-19 14-5 0,20-19 1 16,-20 19-1-16,24-26 0 0,-24 26-8 0,30-28-1 0</inkml:trace>
  <inkml:trace contextRef="#ctx0" brushRef="#br0" timeOffset="171290.18">11647 8535 1922 0,'2'0'0'0,"-2"0"0"0,6 0 0 0,-6 0 19 15,5 5 0-15,-5-5 0 0,0 7 1 0,0-7 16 16,0 2 1-16,0-2-1 0,0 2 1 0,0-2-14 0,0 0-1 15,0 0 0-15,0 0 1 0,0 0-10 16,0 0 2-16,0 0-2 0,0 0 2 0,0 0 4 0,0 0 0 16,0 0 0-16,0 8 0 0,0-8 5 0,0 12 1 15,0-12-2-15,0 18 2 0,0-18 3 0,0 24 1 16,0-24-1-16,0 24 1 0,0-24-4 0,0 33 0 16,0-16-1-16,6 1 1 0,-4-1-4 0,-2 2 2 15,0 2-2-15,0-4 2 0,0 0-3 0,0 2 0 0,0-1 0 16,0-1 0-16,0 2-2 0,0-5 1 0,0 2 0 15,2-3 1-15,1-1-6 0,3 1 2 0,-4-1 0 16,2 0-1-16,-1 3-3 0,1-2 0 0,2-1 0 16,-5-2 1-16,3-1-3 0,-4-2 1 0,0-7-1 15,4 12 1-15,-4-12-3 0,9 5 1 0,-9-5 0 0,6 7 0 16,-6-7-2-16,2 2 1 0,-2-2-1 16,5 3 1-16,-5-3-2 0,2 3-1 0,-2-3 1 0,4 4 0 15,-4-4-3-15,5 2 2 0,-5-2-1 16,2-2 1-16,-2 2-2 0,6-4 0 0,-6 4 1 0,7-8-1 15,-3-1 0-15,0 1 1 0,0-3-1 0,1 1 0 16,-3-1 1-16,2-1-1 0,-2-2 1 0,-1 2-1 0,3-3-1 16,-4 1 2-16,-4-5-1 0,4 5 0 0,-1-3 0 15,-1-2 0-15,-4 1 0 0,2-2 1 0,3 1-2 16,-5-2 1-16,4 3-1 0,-4 3 2 16,3 1-1-16,1 2 2 0,-4 3-1 0,4 1 1 0,2 8-1 15,-3-11 2-15,3 11-1 0,-2-12 1 0,2 12-2 16,-6-10 1-16,6 10-1 0,-5-11 1 0,5 11-1 15,-2-10 1-15,2 10-1 0,-10-12 2 0,10 12-1 0,-1-11-1 16,1 11 1-16,-8-10-1 0,8 10 0 0,-5-10 1 16,5 10-1-16,-4-9 1 0,4 9-1 0,-2-3 2 15,2 3 0-15,0-6-1 0,0 6 1 0,-4 0 1 16,4 0-2-16,-2-3 2 0,2 3-3 0,0-4 2 0,0 4-1 16,0-1 0-16,0 1 0 0,0 0 0 0,0 0 0 15,0 0 0-15,0 0-1 0,0 0 0 16,0 0 0-16,0 1 0 0,0-1-1 0,0 11 2 0,-1-6-2 15,1 4 2-15,-4 3-2 0,2 3 1 0,2-1-1 16,0 5 0-16,0-1 1 0,2 2-1 0,2-1 0 16,-1-1 1-16,1-6-2 0,2-4 0 0,-5 1 0 15,3 0 1-15,0 1-2 0,0-1 0 0,-3 1 0 16,3 2 1-16,2 4-2 0,-2-4 1 0,1 0 1 0,-1-3-1 16,-2 3-1-16,1-3 1 0,-3-3-1 0,2 3 1 15,0 0-1-15,2-1 0 0,-4 1 0 0,2-2 1 16,1 2-1-16,-3-4 0 0,0-5 0 0,6 10 1 15,-6-10-1-15,2 9 0 0,-2-9 0 0,6 5 1 0,-6-5-1 16,1 4 1-16,-1-4-1 0,4 1 2 0,-4-1-2 16,0 4 1-16,0-4-1 0,0 3 1 0,0-3-1 15,0 4 1-15,0-4 0 0,0 5 0 0,0-5-1 16,0 0 1-16,0 0 0 0,0 0 1 0,0 0-2 16,0 0 1-16,0 0-1 0,0 0 1 0,0 0-1 0,0 0 0 15,0 0 0-15,0 0 1 0,0 0-1 16,0 0 0-16,0 0 0 0,-4 0 1 0,4 0-1 0,-5 0 0 15</inkml:trace>
  <inkml:trace contextRef="#ctx0" brushRef="#br0" timeOffset="177516.39">10952 10051 12 0,'0'4'0'15,"0"-4"0"-15,0 5 0 0,0-5 37 0,-3 7 1 16,3-7 0-16,0 7 0 0,0-7 49 0,-2 8 0 0,2-8 0 16,0 2 0-16,0-2 6 0,-6 3 1 0,6-3-1 15,0 4 0-15,0-4-10 0,0 2 0 0,0-2 0 16,-2-2 1-16,2 2-40 0,0 0 0 15,0 0-1-15,0-5 2 0,0 5-4 0,0-4 0 16,0 4 1-16,-5-3-1 0,5 3 0 0,0-14-1 0,0 14 0 16,0-16 1-16,0 16-6 0,0-19-1 0,0 19 1 15,0-17 0-15,0 17-2 0,0-17 0 0,0 17 1 16,7-28 0-16,1 11-6 0,1-1 0 0,-7 6 0 16,3 0 0-16,-5 12-8 0,2-8 0 0,-2 8 0 15,4-4 1-15,-4 4-1 0,5-7 1 0,-5 7-1 0,2-7 2 16,-2 7-7-16,8-2 1 0,-8 2 0 0,9-1 1 15,-9 1-6-15,8-4 1 0,-8 4 0 0,5 0 1 0,-5 0-4 16,13 0 1-16,-5 0 0 0,-3 0 0 0,-5 0-3 16,11 0 0-16,-11 0-1 0,8 5 2 0,-8-5-5 15,5 7 2-15,-5-7-1 0,8 2 1 16,-8-2-4-16,4 4 1 0,-4-4 1 0,7 3-1 0,-7-3-1 16,6 4 0-16,-6-4 0 0,5 3 0 15,-5-3-1-15,4 5 1 0,-4-5-1 0,4 2 2 0,-4-2-2 16,5 3 1-16,-5-3-1 0,6 7 1 0,-6-7 0 15,7 9 0-15,-7-9 0 0,6 12 0 0,0-2 0 16,-5 3 2-16,1-3-2 0,2 0 1 0,-4-3 0 16,2-2 0-16,-2-5 1 0,4 11-1 0,-4-3-1 0,0-2 1 15,0 2 1-15,0 6-1 0,0 5 0 0,0 4 1 16,0-3 1-16,-4-2-1 0,2-1 1 0,-4-1 0 16,5-1-1-16,-5-1 2 0,2-2-2 0,2 0 2 15,2 0-1-15,-5 1 1 0,3 0-2 0,-4 3 2 0,1-7-2 16,-1 3 1-16,4 0-1 0,2-2 0 0,-5 1 0 15,1-1 1-15,-2 2-1 0,-1 2 2 0,-1 0-2 16,1 0 1-16,1 5 0 0,-5-2 0 0,0 0 0 16,2-1 0-16,3-1 0 0,-3-2 0 0,0 0 1 15,-1 6-1-15,1 2-1 0,-4 0 1 0,2 0-1 16,3-6 2-16,-1-1-2 0,1-5 0 0,1-1 1 16,1-1 0-16,6-7-2 0,-5 6 2 0,5-6-1 15,-2 8 1-15,-2 1-2 0,2 1 1 0,2-3 1 0,-3-2-1 16,3-5-1-16,-2-3 0 0,2 3 1 0,-4-4-1 15,4 4-1-15,0 0 1 0,0 0-1 16,4-1 2-16,-4 1-2 0,11-4 0 0,-4 1 0 16,5-4 0-16,2-4-1 0,9-1 1 0,-5-3-1 0,-3 3 1 15,2 6-1-15,-4 0 0 0,-2 0 0 0,2-1 1 16,0 1-1-16,-1 2 0 0,1-5 0 0,2 2 0 16,1 1 0-16,-4-1 0 0,2 3 0 0,3-3 0 0,-4 4 0 15,6 1 0-15,-4-1 0 0,0-3 0 16,-2-1 0-16,0 2 0 0,-2-2 0 0,-4 4 0 0,-7 3 0 15,8 0 0-15,-8 0 0 0,5 0 0 0,-5 0 0 16,6 0 0-16,-6 0 0 0,2 0 0 0,-2 0 0 0,4 0 0 16,-4 0 0-16,5 0 2 0,-5 0-2 0,0 0 1 15,0 0-1-15,0 0 1 0,0 0-1 0,0 0 1 0,0 0-1 16,0 0 1-16,0 0-1 0,0 0 1 0,0 0 0 16,0-2 0-16,0 2-1 0,0-3 2 0,0 3-2 15,0-9 1-15,0 2-1 0,0-1 0 16</inkml:trace>
  <inkml:trace contextRef="#ctx0" brushRef="#br0" timeOffset="178720.34">11781 10117 1381 0,'4'-4'0'0,"-4"4"0"0,2-7 0 0,-2 7 26 0,4-8 0 0,-4 8-1 15,5-12 2-15,-5 12 13 0,8-4-1 16,-8 4 0-16,2-10 0 0,-2 10-17 0,3-11 0 0,-3 11 1 15,0-12-1-15,0 12-12 0,-3-15 0 0,3 15 0 16,-2-18 2-16,2 18-3 0,-6-10 0 0,6 10-1 16,-2-9 3-16,2 9 3 0,-5-10 1 0,5 10-1 15,-6-10 2-15,6 10 3 0,-13-9 1 16,13 9-1-16,-13-10 2 0,13 10-3 0,-11-11 1 0,11 11-1 16,-11-8 1-16,11 8-2 0,-11 0-1 0,11 0 1 15,-10 0 1-15,10 0-2 0,-13 0 0 0,13 0-1 16,-17 0 1-16,17 0-1 0,-13 8-1 0,13-8 1 15,-16 12-1-15,16-12 2 0,-15 7 0 0,15-7-1 0,-13 5 1 16,13-5 3-16,-17 13 1 0,17-13 0 16,-11 12 0-16,11-12-1 0,-10 15 0 0,10-15 0 15,-11 18 1-15,11-18 0 0,-13 17 2 0,13-17-2 0,-17 24 1 0,17-24-3 16,-15 28 0-16,4-11 0 0,4 0 1 16,-4 1-4-16,3 1-1 0,3 2 1 0,-1-6 1 0,-1 1-5 15,1-1 0-15,0 1 0 0,1-2 2 0,3-2-4 16,2 0 0-16,-6-2 0 0,6 1 1 0,0-1-4 15,0 0 2-15,0 3 0 0,0 2 0 0,0-1-2 16,0 5-1-16,0-5 1 0,0-2-1 0,0-3 0 16,6-2 1-16,-2-1-1 0,1 1 1 0,1 0-3 15,-1 2 0-15,1 3 1 0,1 4-1 0,5 1-1 0,-1 2 2 16,-2-3-2-16,0-6 1 0,-9-10-1 16,10 0 0-16,-10 0-1 0,11-4 1 0,-4 4-2 0,3 4 1 15,-3-4 0-15,1-5 1 0,5 0-2 0,0-4 0 16,2-1 0-16,-6-1 1 0,2-1-1 0,0-2 0 0,2 2 0 15,-1 0 0-15,2 0 0 0,-1 1 0 16,-1 1 0-16,-1-4 0 0,2 2 0 0,-6-5 0 16,5 1 0-16,-7 1 0 0,1-1-1 0,1 2 1 0,-1 2 0 15,-1 0 0-15,-3 3-2 0,4 1 2 0,-6-4 0 16,2 3 0-16,1-7 0 0,-3 3 0 0,2-1 0 16,2 0 0-16,-4 0 0 0,-4 0 0 0,2 2 0 15,2 2 0-15,-3 3 0 0,1 2 0 0,2 5 0 16,-4-13 0-16,4 13 0 0,0-8 0 0,0 8 0 0,-2-4 0 15,2 4 0-15,-2-3 0 0,2 3 0 0,0-4 0 16,0 4 0-16,-5-1 0 0,5 1 0 0,0-4 2 16,0 4-2-16,0 5 0 0,0-5 0 0,0 2 1 15,0-2-1-15,0 0 1 0,0 0 0 0,0 0 0 16,0 0-1-16,2 9 1 0,3-4 0 0,1 4 0 0,-1 4-1 16,3 1 2-16,-1 0-1 0,3-2 0 15,-3-1-1-15,-1-3 1 0,1 3-1 0,-1-1 1 0,-1 2-1 16,1-1 1-16,-2 1-1 0,5-4 1 15,-4 3-1-15,3 1 1 0,-2-4-1 0,-5-1 1 0,5 0-1 16,0 0 2-16,-6-7-1 0,5 9 0 0,1-2-1 16,-4 1 1-16,-2-8 0 0,7 9 0 0,-7-9 0 15,6 4 0-15,-6-4 1 0,3 3-1 0,-3-3 0 16,4 5 1-16,-4-5-1 0,9 2 1 0,-9-2 0 0,2 7 0 16,-2-7 0-16,4 5 0 0,-4-5 1 0,4 4-1 15,-4-4 0-15,3 3 1 0,-3-3 0 16,6 0 0-16,-6 0-1 0,0 0 2 0,0 0-2 0,0 0 1 0,0 0 1 15,0 0-1-15,0 0-1 0,0 0 2 0,0 0-2 16,0-5 1-16,0 5-1 0,0-4 1 0,0 4-1 16,0-3 1-16,0 3-2 0,0-4 1 0,0 4-1 15,0-8 0-15,0 1-1 0,6 0 0 0</inkml:trace>
  <inkml:trace contextRef="#ctx0" brushRef="#br0" timeOffset="179123.19">12107 10020 1947 0,'0'0'0'0,"0"0"0"0,2 0 0 0,-2 0 31 15,8 2 0-15,-8-2 1 0,4 3-1 0,-4-3 3 16,5 4 1-16,-5-4-1 0,2 1 1 0,-2-1-11 16,4 0-1-16,-4 0 1 0,3-1-1 0,-3 1-15 15,4-4 0-15,-4 4 0 0,6-5 1 0,-6 5-2 16,15-4 1-16,-15 4-2 0,24-10 2 0,-24 10-1 16,32-15 1-16,-32 15-1 0,28-13 0 0,-28 13 0 0,18-10 1 15,-18 10 0-15,19-10 0 0,-19 10 2 0,18-11 0 0,-18 11 0 16,13-10 1-16,-13 10-1 0,15-5 0 15,-15 5 0-15,17-6 2 0,-17 6 1 0,11-3 2 16,-11 3-2-16,8-2 2 0,-8 2-5 0,5 0 0 16,-5 0 0-16,8-3 1 0,-8 3-4 0,7-5 0 0,-7 5 0 15,4 0-1-15,-4 0-1 0,6 0 0 0,-6 0 0 16,1 0 0-16,-1 0-2 0,6 0 0 0,-6 0 0 16,0 0 1-16,0 0-4 0,0 0 1 0</inkml:trace>
  <inkml:trace contextRef="#ctx0" brushRef="#br0" timeOffset="179501.04">12277 10255 1695 0,'-2'0'0'0,"2"0"0"0,0 0 0 0,0 0 28 16,-4 0 1-16,4 0-1 0,-1 0 2 0,1 0 17 16,0 5 0-16,0-5 0 0,0 6 0 0,0-6-23 15,0 1-1-15,0-1 1 0,0 6 1 0,0-6-12 16,0 0 2-16,0 0-1 0,0 0 1 0,0 0-5 16,0 0 1-16,0 0-1 0,0 0 1 0,0 0-1 0,5 0 2 15,-5 0-1-15,13-4 0 0,-13 4 1 0,19-5 2 16,-19 5-2-16,24-12 2 0,-24 12 0 0,21-9 1 0,-21 9 0 15,16-3-1-15,-16 3 2 0,6-9 0 16,-6 9-1-16,4-5 2 0,-4 5-1 0,9 0 0 0,-9 0-1 16,6-4 1-16,-6 4-5 0,7-3 1 0,-7 3 1 15,7-9-1-15,-7 9-4 0,12-10 1 0,-12 10 0 16,15-14 0-16,-15 14-5 0,14-16 2 0,-14 16 0 16,14-20-1-16,-14 20-4 0,13-18 2 0</inkml:trace>
  <inkml:trace contextRef="#ctx0" brushRef="#br0" timeOffset="180645.31">12987 9599 1281 0,'2'0'0'0,"-2"0"0"0,7 0 0 0,-7 0 44 0,8-3 0 0,-8 3-1 16,5-7 2-16,-5 7 10 0,6-7 1 0,-6 7 0 16,2-3 1-16,-2 3-20 0,3-4 1 0,-3 4-1 15,4-5 1-15,-4 5-16 0,4-9 1 0,-4 9-1 16,6-14 1-16,-6 14-6 0,1-13-1 0,-1 13 1 15,4-12 0-15,-4 12-2 0,0-16 0 0,0 16 0 16,0-10 1-16,0 10-3 0,0-4 2 0,0 4-1 16,-4-3 1-16,4 3 2 0,0 0 0 0,0 0-1 0,-1 0 1 15,1 0 2-15,0 0 0 0,0 0 0 0,0 0 0 16,0 0-2-16,0 0 1 0,0 0-1 0,-6 0 1 16,6 0-2-16,-4 0-1 0,4 0 1 0,-7 7 1 15,7-7-2-15,-8 19 0 0,8-19 0 0,-7 15 1 0,7-15-4 16,-13 12 1-16,13-12 0 0,-10 7 0 15,10-7-3-15,0 5 0 0,0-5 1 0,-1 6 0 16,1-6-2-16,-10 8 1 0,10-8 0 0,-3 16 0 0,3-16-2 16,-13 12 0-16,13-12 0 0,-12 12 1 15,12-12-3-15,-5 9 2 0,5-9-1 0,-4 12 1 0,4-12-3 16,-4 14 2-16,4-14-1 0,-5 15 0 0,5-15 1 16,-8 16 0-16,8-16 0 0,-3 15-1 0,3-15 0 15,-6 26 1-15,6-26-2 0,-6 21 2 0,6-21-1 0,-3 21-1 16,3-21 1-16,-6 15 1 0,6-15-2 0,-4 18 1 15,4-18-1-15,-2 17 1 0,2-17-1 0,-5 17 0 16,5-17 1-16,-4 19-1 0,4-19 0 0,0 16 1 0,0-16-2 16,0 17 2-16,0-17-3 0,0 14 1 0,0-14 1 15,0 11-1-15,0-11 0 0,0 10-1 0,0-10 1 16,6 15-1-16,-6-15-1 0,5 21 2 0,-5-21-2 16,4 18 1-16,-4-18-1 0,4 15 2 15,-4-15-2-15,9 12 1 0,-9-12 0 0,6 7-1 0,-6-7 0 16,7 5 0-16,-7-5-1 0,8 2 2 15,-8-2-1-15,7 4 0 0,-7-4-1 0,15 3 2 0,-15-3-2 16,13 3 1-16,-13-3-1 0,7 4 0 0,-7-4 0 16,12 9 2-16,-12-9-2 0,11 5 1 0,-11-5-1 15,13 3 1-15,-13-3-1 0,9 2 2 0,-9-2-2 0,11 0 1 16,-11 0-1-16,17 0 1 0,-17 0 1 0,13 0-1 16,-13 0 0-16,15 0 0 0,-15 0 1 0,22-2-1 0,-22 2 0 15,25-8 0-15,-25 8 1 0,26-16 0 16,-26 16 0-16,30-14 1 0,-30 14-1 0,26-14 2 0,-26 14-2 15,20-14 1-15,-20 14 0 0,15-12 0 16,-15 12 1-16,13-13 0 0,-13 13 0 0,13-9 0 0,-13 9 0 16,9-7 1-16,-9 7-1 0,12-7 1 0,-12 7-1 0,9-2 1 15,-9 2 0-15,7-3 0 0,-7 3 0 0,8-5 0 16,-8 5-1-16,7-4 2 0,-7 4-2 0,10-3 2 16,-10 3 0-16,5-4 0 0,-5 4-1 0,8 0 1 15,-8 0 0-15,5-1 1 0,-5 1-3 0,4-4 1 16,-4 4 0-16,9-3-1 0,-9 3 0 0,2-4 0 15,-2 4 1-15,4 0 0 0,-4 0-2 0,4 0 2 16,-4 0-2-16,3 0 2 0,-3 0-3 0,2 0 2 16,-2 0-1-16,0-2 1 0,0 2-2 0,0-3 0 15,0 3 1-15,0 0-1 0,0 0-1 0,0 0 2 0,0 0-2 16,0 0 1-16,0 0-1 0,0 0 1 0,0 0-1 16,0 0 0-16,0 0-1 0,0 0 0 0,0 0 1 15,0 0 0-15,0 0-2 0,0 0 0 0</inkml:trace>
  <inkml:trace contextRef="#ctx0" brushRef="#br0" timeOffset="183005.42">11252 11347 590 0,'0'0'0'0,"0"0"0"16,0-1 0-16,0 1 51 0,6 0 2 0,-6 0-1 15,5-7 1-15,-5 7 19 0,6-7 3 0,-6 7-3 16,2-7 3-16,-2 7-27 0,4-14 1 0,-4 14 1 0,7-14-1 16,-7 14 0-16,6-21 1 0,-6 21-1 15,7-19 0-15,-7 19-26 0,6-12 0 0,-6 12 1 0,2-7 0 16,-2 7-10-16,9-7 1 0,-9 7-1 0,4-8 1 15,-4 8-2-15,9-14 1 0,-9 14-1 0,13-12 1 16,-13 12-1-16,11-16 1 0,-11 16-1 0,13-14 2 16,-13 14-7-16,9-10 1 0,-9 10 0 0,10-12 0 15,-10 12-2-15,7-14 2 0,-7 14 0 0,8-9 0 0,-8 9 0 16,11-5 1-16,-11 5-1 0,7-7 1 16,-7 7 1-16,10-7-1 0,-10 7 0 0,7-5 1 0,-7 5 5 15,6 0-1-15,-6 0 1 0,7-3 0 0,-7 3 2 16,6 0 1-16,-6 0-1 0,7 0 1 0,-7 0-6 0,8 0 2 15,-8 0 0-15,9 7-1 0,-9-7-4 16,13 12 0-16,-13-12 0 0,11 8 2 0,-11-8-4 0,10 5-1 16,-10-5 1-16,9 7 1 0,-9-7-3 0,7 9-1 15,-7-9 1-15,6 5 1 0,-6-5-4 0,5 12 2 16,-5-12-2-16,4 16 1 0,-4-16-1 0,4 14-1 0,-4-14 0 16,6 10 0-16,-6-10 1 0,1 11-1 15,-1-11 0-15,0 13 0 0,0-13 1 0,0 14-1 16,0-14 0-16,0 16 0 0,0-16 2 0,0 26-1 15,0-26 1-15,0 24-1 0,0-24 1 0,0 14 2 16,0-14 0-16,0 9-1 0,0-9 1 0,0 3 1 0,0-3-1 16,-1 9 1-16,1-9 1 0,-4 15 1 0,4-15-1 15,-6 24 1-15,6-24 0 0,-7 26 0 0,7-26 0 16,-8 25 0-16,8-25 0 0,-7 24 0 0,7-24 0 0,-6 26 1 16,1-5-1-16,-3 1 0 0,3-1 0 15,-1-4 0-15,0-3-2 0,5-2 1 0,-3 0 0 0,2-1 0 16,-4-3-1-16,3 1 1 0,-1 0-2 0,0-1 2 0,2 1-3 15,-3 0 0-15,1-1 1 0,0 3-1 0,1-5 0 16,1 3 1-16,-4 0-2 0,2 1 2 0,1 2-3 16,-1 0 2-16,2-1-2 0,-4-3 1 15,-1 1 0-15,1 0-1 0,3-2 0 0,1-2 1 0,2-5-1 16,0 5 1-16,0-5-1 0,-4 3 0 16,4-3 0-16,-4 7-1 0,4-7 0 0,0 7 0 0,0-7-1 15,-3 7 2-15,3-7-2 0,0 4 1 0,0-4-1 16,0 3 0-16,0-3 0 0,0 5 2 15,0-5-3-15,0 2 1 0,0-2 0 0,3 2 0 0,-3-2-1 0,8 0 1 16,-8 0-1-16,5-4 1 0,-5 4-1 16,13-3 0-16,-5 1 0 0,-1 0 1 0,3 1-1 15,-5 1 0-15,3-5 0 0,-1 1 1 0,4 1-1 0,-5-6 0 16,-6 9 0-16,13-9 0 0,-6 8-1 0,-1-1 1 16,-6 2 0-16,11-4 0 0,-11 4-1 0,13-1 0 0,-13 1 0 15,6 0 1-15,-6 0-1 0,5 0 0 16,-5 0 0-16,8-4-1 0,-8 4 1 0,2-3 0 0,-2 3 0 15,9 0 0-15,-9 0 0 0,2 0 1 0,-2 0-1 16,6 0 1-16,-6 0 0 0,1 0 0 0,-1 0 0 16,4-4 0-16,-4 4-1 0,6-3 1 0,-6 3 0 15,2-2 0-15,-2 2-1 0,5-5 1 0,-5 5 0 16,2-4 0-16,-2 4-2 0,4-1 2 0,-4 1-1 16,7-2 1-16,-7 2-1 0,8-9 0 0</inkml:trace>
  <inkml:trace contextRef="#ctx0" brushRef="#br0" timeOffset="183495.22">11847 11378 1608 0,'0'0'0'0,"0"0"0"0,5 0 0 0,-5 0 23 0,0 7 1 16,0-7-1-16,0 7 2 0,0-7 19 0,-4 14 0 16,4-14-1-16,-1 21 2 0,1-21-11 15,0 17 1-15,0-17-1 0,-4 26 1 0,4-9-20 0,0 2-1 16,0-6 1-16,0-1 0 0,0-4-5 0,4-4 0 15,-4-4 0-15,5 5 0 0,-5-5-2 0,4 3 0 16,-4-3 0-16,9-5-1 0,-1 0 2 0,-1-2 0 0,2-1 0 16,-1-6 0-16,3-4 3 0,4-2-1 0,-4 1 0 15,-3-2 0-15,-5 2 4 0,1 3-1 0,0 1 1 16,1 3 1-16,-3 3-2 0,2 5 2 0,-4 4-1 16,4-1 0-16,-4 1-4 0,3-4 2 0,-3 4-1 15,-3-2 1-15,3 2-5 0,0-3 3 0,0 3-1 16,-4 0 0-16,4 0-3 0,-4 0-1 0,4 0 1 0,-2 0 1 15,2 0-1-15,-5 5-1 0,5-5 1 16,-6 11 1-16,6-11 0 0,-7 10 1 0,7-10-1 0,-6 10 1 0,6-10-3 16,-7 14 2-16,3-5 0 0,4 3 0 15,4 5-1-15,-2 1-1 0,3-8 1 0,-5-1 1 0,0-9-4 16,6 3 2-16,-6-3 0 0,7-5-1 16,-7 5-3-16,8-4 2 0</inkml:trace>
  <inkml:trace contextRef="#ctx0" brushRef="#br0" timeOffset="183990.45">12139 10958 1771 0,'0'0'0'0,"0"0"0"0,0 0 0 0,0 0 27 0,0 0 0 0,0 0 0 16,0 0 1-16,0 0 9 0,0 3 1 0,0-3 1 15,0 6-1-15,0-6-10 0,0 3 0 0,0-3 0 16,0 5 0-16,0-5-16 0,0 16 2 0,0-16-1 16,0 21 1-16,0-21-2 0,0 20 0 0,0-20 1 15,6 21-1-15,-6-21 0 0,2 21 1 0,-2-21-1 16,0 19 1-16,0-19-1 0,3 17 1 0,-3-17 0 16,8 14 0-16,-8-14-1 0,5 21 2 0,-5-21-1 15,8 19 1-15,-8-19 0 0,7 26 1 0,-7-26 0 16,11 27-1-16,-11-27 0 0,8 23 0 0,-8-23 1 15,13 26-1-15,-4-9 0 0,-3 1 1 0,1-1-1 16,-5-2 1-16,2 1-1 0,-4-2 2 0,6 1 0 0,-3 3-1 16,7 3-1-16,-5 1-1 0,3-3 1 0,-3-7-1 15,1-5 1-15,-6-3-1 0,0-4 1 0,3 6-1 16,-3-6-2-16,4 13 2 0,-2-7-1 0,2 1 0 0,-4 0-2 16,2 0 2-16,-2-7-1 0,3 9 0 0,-3-9-1 15,2 3 0-15,-2-3 0 0,0 0 1 0,0 0-2 16,0 6 1-16,0-6 0 0,0 6 0 0,0-6-2 15,0 2 1-15,0-2-1 0,0 2 0 0,0-2-1 0,0 0 1 16,0 0-1-16,0 0 1 0,0 0-3 16,0 0 2-16,0 0 0 0,0 0-1 0,0 0-1 15,0 0 1-15,0 0-2 0,0-4 2 0,0 4-3 0,0-3 2 16,0 3-2-16,8-5 1 0,1 1-2 0,-2-4-1 16</inkml:trace>
  <inkml:trace contextRef="#ctx0" brushRef="#br0" timeOffset="184473.02">12542 11179 2048 0,'1'0'0'0,"-1"0"0"0,2 2 0 0,-2-2 30 0,0 7 0 0,0-7 0 0,0 4 2 16,0-4 21-16,0 1-1 0,0-1 1 0,0-3 1 15,0 3-22-15,4 2 1 0,-4-2 0 0,6 1-1 16,-6-1-22-16,9-3 0 0,-9 3 0 0,15-5 0 15,-15 5-3-15,15-9 0 0,-15 9 0 0,17-9-1 16,-17 9 0-16,18-10 1 0,-18 10-1 0,21-12 1 0,-21 12 0 16,22-18 0-16,-22 18-1 0,19-12 1 0,-19 12 0 15,18-5 1-15,-18 5 0 0,28-7-1 0,-28 7 0 16,36-14 0-16,-36 14 0 0,31-12 1 0,-31 12-3 0,25-8 2 16,-25 8 0-16,18-11-1 0,-18 11 1 0,19-8 0 15,-19 8 0-15,13-9-1 0,-13 9 0 0,15-17 1 16,-15 17-2-16,11-16 2 0,-11 16-4 0,7-10 2 15,-7 10-1-15,4-9 1 0,-4 9-3 0,6 0 1 0,-6 0 0 16,2-3 0-16,-2 3-2 0,3-4 1 0,-3 4 1 16,2-3-1-16,-2 3-2 0,0-2 1 15,0 2-1-15,0 5 1 0,0-5-1 0,0 2 0 0</inkml:trace>
  <inkml:trace contextRef="#ctx0" brushRef="#br0" timeOffset="184920.43">12743 11373 1784 0,'0'0'0'0,"0"0"0"0,-2 0 0 0,2 0 26 15,-6 0-1-15,6 0 1 0,-3 2 0 0,3-2 7 0,0 7-1 16,0-7 1-16,0 5-1 0,0-5-8 0,0 4 0 16,0-4 0-16,0 3 1 0,0-3-14 0,0 5 0 15,0-5 0-15,5 0 1 0,-5 0-5 16,6 0 2-16,-6 0 0 0,4-3 0 0,-4 3 1 15,9-4 1-15,-9 4-1 0,22-8 1 0,-22 8 5 16,21-12-1-16,-21 12 1 0,20-11 0 0,-20 11 4 0,17-9 0 0,-17 9 0 16,11-3 2-16,-11 3-2 0,10-3 0 0,-10 3 0 15,9-4 0-15,-9 4 0 0,5-3 0 0,-5 3-1 16,6-2 1-16,-6 2-3 0,7-5 1 16,-7 5-1-16,6-4 1 0,-6 4-6 0,8-3 1 0,-8 3 1 15,7-5-1-15,-7 5-4 0,9-9 0 0,-9 9 0 16,15-14 1-16,-15 14-4 0,11-14 1 0,-11 14-1 15,12-21 1-15,-12 21-3 0,13-15-1 0</inkml:trace>
  <inkml:trace contextRef="#ctx0" brushRef="#br0" timeOffset="185961.61">13574 10716 1784 0,'2'0'0'0,"-2"0"0"16,7 0 0-16,-7 0 31 0,4-2 1 16,-4 2-1-16,6-4 2 0,-6 4 7 0,1-3 2 0,-1 3-1 15,4-5 1-15,-4 5-13 0,4-9 0 16,-4 9 0-16,2-12 1 0,-2 12-17 0,0-9-1 0,0 9 0 15,0-3 1-15,0 3-5 0,-2-7-1 0,2 7 1 16,-4-7 1-16,4 7-2 0,-4-5 0 16,4 5 0-16,0-2-1 0,0 2 2 0,-1-5 0 0,1 5 0 15,0-4 0-15,0 4 1 0,0 0 0 0,0 0 0 0,-6 0 1 16,6 0 1-16,-4 0 1 0,4 0 1 0,-4 0-1 16,4 0 1-16,-3 0 2 0,3 0 0 0,-2 6-1 15,2-6 0-15,-11 12 0 0,11-12 1 0,-11 10-1 0,11-10 2 16,-10 14 0-16,10-14 0 0,-5 12-1 0,5-12 1 15,-8 9 1-15,8-9 0 0,-5 5-1 0,5-5 0 0,-6 7 0 16,6-7 0-16,-7 12-1 0,7-12-3 16,-4 12 0-16,4-12 0 0,-2 11 1 0,2-11-3 0,-6 10 1 15,6-10 0-15,-3 9 0 0,3-9-2 16,-4 6 0-16,4-6 0 0,-4 7 0 0,4-7-2 0,-2 14 1 16,2-14 0-16,-9 21 0 0,9-21-1 15,-7 19 1-15,7-19 0 0,-2 19 0 0,2-19 0 0,-6 9 0 16,6-9 0-16,-4 12-1 0,4-12 0 0,0 14 1 15,0-14-1-15,0 14 1 0,0-14-3 0,0 13 1 16,0-13-1-16,0 21 1 0,0-21-2 0,0 28 2 16,0-28 0-16,0 19-1 0,0-19 0 0,4 15-1 0,-4-15 1 15,6 11 0-15,-6-11-1 0,2 10 0 0,-2-10 0 16,0 11 0-16,0-11-1 0,5 10 1 16,-5-10-1-16,11 12 1 0,-11-12-2 0,6 21 0 0,-6-21 0 15,13 21 2-15,-13-21-2 0,6 10 0 0,-6-10 0 16,9 12 1-16,-9-12-2 0,17 14 1 0,-17-14-1 15,9 7 1-15,-9-7 0 0,11 5-1 16,-11-5 0-16,11 4 1 0,-11-4-1 0,11 3 0 0,-11-3 0 0,23 2 2 16,-23-2-2-16,35-2 0 0,-16 0 0 15,-1-3 0-15,1 0 0 0,0 0 0 0,-2-1 0 16,1 3 2-16,-5 1-2 0,0 2 1 0,0-7-1 0,4-1 1 16,2-6 0-16,-1-2 0 0,-3-1-1 0,2 5 1 15,-8 2-1-15,1 3 2 0,-1 1-1 16,0 1 0-16,-3 0 0 0,1 0 1 0,1-2-1 0,-1-2 0 15,3-3 0-15,1 0 2 0,-2 0-2 0,-2 5 1 16,-7 7 1-16,12-2 0 0,-12 2-1 0,11-5 2 0,-11 5-2 16,7-7 2-16,-7 7-2 0,8-9 2 0,-8 9-2 15,9-10 2-15,-9 10-1 0,6-2 0 0,-6 2 1 16,5 0-1-16,-5 0 1 0,8-5-1 0,-8 5 1 16,5-3 1-16,-5 3-1 0,4 0 1 0,-4 0-2 15,4 0 2-15,-4 0-1 0,5 0 1 0,-5 0-3 0,2 0 2 16,-2 0-1-16,4 0 1 0,-4 0-2 0,2 0 2 15,-2 0-1-15,0 0 1 0,0 0-2 0,0 0 0 0,0 0 1 16,0 0-1-16,0 0-1 0,0 0 1 0,0 0-1 16,0 0 0-16,0 0-1 0,-2 0 0 0</inkml:trace>
  <inkml:trace contextRef="#ctx0" brushRef="#br0" timeOffset="188275.17">12027 12299 527 0,'0'-3'0'0,"0"3"0"0,6-2 0 0,-6 2 25 16,7-4-1-16,-7 4 1 0,8-3 1 0,-8 3-2 16,4-7 1-16,-4 7 0 0,5-7 0 0,-5 7 22 15,0-7 0-15,0 7 0 0,0-14 0 0,0 14-3 16,0-20 1-16,0 20-1 0,8-21 0 0,-8 21-18 16,5-16 1-16,-5 16-1 0,2-15 1 0,-2 15-6 15,4-26 1-15,-4 26-1 0,7-23 1 16,-7 23 1-16,6-12 0 0,-6 12 0 0,2-10 0 0,-2 10-5 15,3-11 1-15,-3 11 0 0,4-5 0 0,-4 5 5 0,4-5 0 16,-4 5-1-16,5-7 1 0,-5 7-2 0,2-2 2 16,-2 2-2-16,4-3 2 0,-4 3-3 0,2-7 0 15,-2 7 1-15,2-4-1 0,-2 4-1 0,9-3 0 16,-9 3 1-16,6-2-1 0,-6 2-8 0,7 0 2 16,-7 0-1-16,8 0 1 0,-8 0-8 0,11 0 1 0,-11 0 0 15,13 7 1-15,-13-7-3 0,13 12 1 16,-13-12-1-16,13 9 1 0,-13-9 0 15,11 2-1-15,-11-2 1 0,11 3 1 0,-11-3-1 0,6 4 2 16,-6-4-1-16,7 3 1 0,-7-3 2 0,6 4 0 0,-6-4 0 16,6 5 0-16,-6-5 4 0,1 5 0 0,-1-5 1 15,6 5-1-15,-6-5 2 0,2 4 1 0,-2-4-1 16,4 8 1-16,-4-8-4 0,5 16 2 0,-5-16-1 0,8 15 1 16,-8-15-4-16,1 11 0 0,-1-11 0 0,4 10 2 15,-4-10-4-15,2 7 0 0,-2-7 0 0,0 7 1 16,0-7-5-16,6 9 1 0,-6-9 0 0,5 13-1 15,-5-13 0-15,6 11 0 0,-6-11 0 0,0 10 0 0,0-10-1 16,0 11 0-16,0-11 0 0,0 10 0 0,0-10-2 16,0 14 2-16,0-14-1 0,0 15 1 0,0-15-2 15,0 26 1-15,0-26 1 0,0 21-1 0,0-21 1 16,0 12 1-16,0-12-1 0,0 11 2 0,0-11 0 16,-6 17-1-16,6-17 1 0,0 17 1 0,0-17-2 15,-4 18 1-15,4-18-1 0,0 19 2 16,0-19-1-16,-3 20-1 0,3-20 1 0,-4 18 1 0,4-18-3 0,-2 17 2 15,2-17-1-15,-5 19 1 0,5-19-2 16,-4 12 2-16,4-12 0 0,-4 14-1 0,4-14 0 16,0 19 0-16,0-19 0 0,-4 21 0 0,4-21-1 0,-7 21 0 15,7-21 0-15,-7 29 0 0,7-29 0 0,-4 29-1 16,4-29 0-16,-2 30 1 0,2-30-1 0,-9 27 0 16,9-27 1-16,-4 25-1 0,4-25-1 0,0 24 1 15,0-24-1-15,0 24 0 0,0-24-1 0,0 26 1 0,0-26 0 16,0 17 0-16,0-17-1 0,0 9 1 0,0-9 0 15,0 4 1-15,0-4-1 0,0 3 0 0,0-3 0 16,0 3 1-16,0-3-1 0,0 4 0 0,0-4 0 16,0-2 2-16,0 2-2 0,0-3 1 0,0 3 1 15,7-2-1-15,-7 2-1 0,6-5 1 0,-6 5-1 16,2-7 0-16,-2 7-1 0,4-21 0 0,-4 21 0 16,0-28 2-16,0 28-2 0,0-31 0 0,0 31 0 0,3-26 0 15,-3 26-1-15,4-20 1 0,-4 20 0 0,0-18 1 16,0 18-2-16,6-15 0 0,-6 15 0 15,5-11 1-15,-5 11-1 0,4-8 0 0,-4 8 0 0,4-11 1 16,-4 11-1-16,5-5 1 0,-5 5-1 0,8-5 1 0,-8 5-1 16,13-7 1-16,-13 7 0 0,13-7 0 0,-13 7-1 15,22-5 0-15,-22 5 0 0,21-5 2 0,-21 5-2 16,29-12 0-16,-29 12 0 0,30-9 0 0,-30 9 0 16,32-4 0-16,-32 4 0 0,32-3 0 0,-32 3-2 15,13 0 2-15,-13 0 0 0,11-2 0 0,-11 2-1 0,15-3 1 16,-15 3 0-16,11-4 0 0,-11 4-1 15,7-3 1-15,-7 3-1 0,6 0 1 0,-6 0-1 16,4 0 1-16,-4 0-1 0,3-4 1 0,-3 4-1 0,4-1 1 16,-4 1 0-16,6 0 0 0,-6 0-1 15,2 0 1-15,-2 0 0 0,0 0 0 0,0 0-2 0,0 0 2 0,0 0-1 16,0 0 1-16,0 0-1 0,0 0 0 16,0 0 0-16,0 0 1 0,0 0-1 0,0 0 0 0,0 0 0 15,3-4-1-15,-3 4-1 0,8-3 1 0</inkml:trace>
  <inkml:trace contextRef="#ctx0" brushRef="#br0" timeOffset="188606.36">12691 12270 1695 0,'0'0'0'0,"0"0"0"15,0 0 0-15,0 0 18 0,0 0 0 0,0 0 0 0,3-4 0 0,-3 4 19 16,6-3 1-16,-6 3 0 0,4-4 0 16,-4 4-4-16,3-1 1 0,-3 1-1 0,10-6 0 0,-10 6-18 15,15-7 0-15,-15 7-1 0,13-8 1 0,-13 8-5 16,15-12 2-16,-15 12-1 0,13-9 0 0,-13 9 0 15,9-12 0-15,-9 12-1 0,15-9 2 16,-15 9-4-16,15-15 1 0,-15 15 0 0,13-14 0 0,-13 14-1 16,11-14 0-16,-11 14 0 0,11-10 1 0,-11 10-4 15,10-7 0-15,-10 7 0 0,9 0 1 0,-9 0-4 16,2-2 1-16</inkml:trace>
  <inkml:trace contextRef="#ctx0" brushRef="#br0" timeOffset="188873.08">12782 12500 1695 0,'0'0'0'0,"0"0"0"16,-4 5 0-16,4-5 28 0,-3 5 1 0,3-5-1 15,0 2 2-15,0-2 11 0,0-2 2 0,0 2-1 0,0-3 1 16,0 3-9-16,0 0-1 0,0 0 1 15,0 0 1-15,0 0-19 0,5 0-1 0,-5 0 1 16,11-5 0-16,-11 5-4 0,13-18 1 0,-13 18 0 16,19-33 0-16,-8 13-1 0,-2 1-1 0,3 0 0 0,-1 3 0 15,2-1-2-15,2 5 0 0,0-4 0 0,-2-1 1 16,-2-2-4-16,2-2-1 0</inkml:trace>
  <inkml:trace contextRef="#ctx0" brushRef="#br0" timeOffset="189760.62">13278 11996 1569 0,'0'-3'0'16,"0"3"0"-16,5 0 0 0,-5 0 23 0,6 8-1 16,-6-8 1-16,2-3 0 0,-2 3 14 0,0-12 2 0,0 12-1 15,0-14 0-15,0 14-9 0,0-12 0 0,0 12 0 16,0-7 2-16,0 7-18 0,5-5 2 0,-5 5-1 16,4-7 1-16,-4 7-3 0,-4-14 1 0,4 14-1 15,-2-21 0-15,2 21 2 0,-5-12-1 0,5 12 1 0,-4-15-1 16,4 15 2-16,-4-11-1 0,4 11 1 0,-3-12 1 15,3 12-2-15,-8-14 1 0,8 14-1 0,-7-8 1 0,7 8 0 16,-6-4-1-16,6 4 1 0,-9-2-1 16,9 2-1-16,-8-5-1 0,8 5 0 0,-7-3 2 15,7 3-3-15,-8 0 0 0,8 0 0 0,-5 0 2 16,5 0-2-16,-9 0 1 0,9 0 1 0,-10 0-1 16,10 0-1-16,-11 5 2 0,11-5-1 0,-15 15 0 15,15-15 0-15,-17 21-1 0,17-21 0 0,-13 14 0 0,13-14-1 16,-13 10 2-16,13-10-1 0,-11 18 0 0,11-18-1 0,-11 27 0 15,11-27 0-15,-6 30 0 16,6-30-1-16,-5 26 1 0,5-26-1 0,-8 26 2 0,8-26-4 16,-2 22 2-16,2-22-1 0,-5 21 1 0,5-21-1 15,-4 23 1-15,4-23-1 0,0 22 1 0,0-22-2 16,-4 21 0-16,4-21 0 0,0 22 1 0,0-22-2 16,0 28-1-16,0-28 1 0,0 24 0 0,0-24-2 0,6 23 0 15,-6-23 1-15,7 19-1 0,-7-19 0 0,8 15 0 16,-8-15 1-16,7 14-1 0,-7-14 0 0,10 21-1 0,-10-21 0 15,5 17 1-15,-5-17-2 0,8 7 1 0,-8-7 0 16,9 7 0-16,-9-7-1 0,15 12 2 0,-15-12-2 16,15 11 1-16,-15-11-1 0,22 10 2 15,-22-10-1-15,24 14 1 0,-24-14-2 0,28 22 0 16,-28-22 0-16,26 14 1 0,-26-14-2 0,19-3 1 0,-19 3-1 16,15-4 1-16,-15 4-1 0,13-1 2 0,-13 1-1 15,15 0 0-15,-15 0 0 0,11 0 1 0,-11 0-1 16,11-2 0-16,-11 2-1 0,15-12 1 0,-15 12 1 0,11-14-1 15,-11 14 0-15,12-9 0 0,-12 9 1 0,11-5-1 16,-11 5 0-16,13-7 2 0,-13 7-2 0,9-17 1 16,-9 17 1-16,13-24-1 0,-13 24 0 0,15-19 2 15,-15 19-2-15,6-2 2 0,-6 2-2 0,7-5 1 16,-7 5 1-16,8-7 1 0,-8 7-2 0,7-11 2 0,-7 11-1 16,6 0 1-16,-6 0-1 0,7-1 2 15,-7 1-2-15,2-6 0 0,-2 6 0 0,4-3 0 0,-4 3 0 16,3-4-1-16,-3 4 1 0,2-3 0 0,-2 3 0 15,0 0-1-15,0 0 1 0,0 0 1 0,0 0-2 16,0 0 1-16,0 0-1 0,0 0 1 0,0 0-2 16,0 0 1-16,0 0 0 0,0 0 0 0,0 0-2 15,0 0 2-15,0 0-1 0,0 0 1 0,0 0-2 0,0 0 0 16,0 0 0-16,4 0 2 0,-4 0-3 0,4 0 0 0,-4 0 0 16,3 0 0-16,-3 0-1 15,6 0 0-15</inkml:trace>
  <inkml:trace contextRef="#ctx0" brushRef="#br0" timeOffset="201648.1">11439 13812 12 0,'3'0'0'0,"-3"0"0"0,8 0 0 16,-8 0 0-16,5-4 0 0,-5 4 0 0,6-3 0 0,-6 3 12 15,2-4 1-15,-2 4-1 0,-2-3 1 0,2 3 38 16,-6-5-1-16,6 5 1 0,-3-14 0 0,3 14 31 0,-2-14 1 16,2 14 0-16,-6-14 1 0,6 14-43 0,-2-10 2 15,2 10-2-15,0-6 2 0,0 6-11 0,-3-5 1 16,3 5-1-16,-2-3 1 0,2 3 2 0,0-4 1 0,0 4 0 15,-4-3 0-15,4 3-1 0,0-2 2 0,0 2-1 16,-2-5 1-16,2 5 2 0,0 2 0 0,0-2-1 16,2 7 1-16,-2-7 1 0,-2 3 0 0,2-3-1 15,0 9 2-15,0-9-5 0,-5 20-1 0,5-20 1 16,-2 23 0-16,2-23-4 0,0 22-1 0,0-22 1 16,-4 26 0-16,4-26-5 0,0 14 0 15,0-14 0-15,-2 11 1 0,2-11-7 0,-4 14 1 0,4-14-1 16,-2 20 0-16,2-20-3 0,0 31 0 0,0-31 0 15,-5 30 0-15,5-30-2 0,-2 24-1 0,2-24 1 16,-6 21 1-16,6-21-4 0,0 21 1 0,0-21-1 0,0 31 1 16,-3-10-3-16,1 1 1 0,2 1 1 15,-4-1-1-15,2-1-3 0,2 1 1 0,2-1-1 0,2-2 1 16,-4-2-3-16,0-1 0 0,0-2-1 0,2-2 2 16,1-2-2-16,3-1 1 0,-4 0-2 0,3-1 2 0,-3 3-1 15,2-1-1-15,2 0 1 0,-3 1-1 0,7 1 1 16,-3-3 1-16,1-1-2 0,-3 1 2 15,-1 0 0-15,-2-3 1 0,-2-6 0 0,13 13-1 0,-2-7-2 16,0 1 1-16,2-1-1 0,0 1 1 0,2-1-3 0,0 1 2 16,0 0-1-16,-2 2 1 0,0 1-3 0,2 1 1 15,-2-1-1-15,2-1 2 0,2-1-4 0,-4-1 1 16,4-3 0-16,1-4 0 0,3-4-1 0,-3 1 0 16,1-4 0-16,-2 3 0 0,1 4-2 0,-3 0 0 15,2-5-1-15,-4-3 1 0,2-6-5 0,0-2 2 16,-2-3-1-16,-4 4 1 0,1 2-2 15,-3 0 1-15,4-1 1 0,-3-2-1 0,3 1 0 0,-6-1 2 16,3-1-2-16,-3-1 2 0,1 1 1 0,-4-2 0 16,0 0 0-16,1 0 1 0,-3 2-1 0,-3-4 2 15,1 2 0-15,0 0 0 0,2 3 1 0,-4 1 0 0,2-1 0 16,-1 1 0-16,1 1 0 0,-4 2 0 16,4 1 0-16,-3 1 1 0,1-1 0 0,2 1 0 0,-3 1 1 15,3 4-1-15,2 5 0 0,-6-7 1 0,6 7 0 16,-5-5 1-16,5 5-1 0,-8-3 1 0,8 3 0 15,-11-4 1-15,3 4-1 0,3 0 2 0,-4 0-1 0,-1 0 1 16,-1 2-2-16,-2 3 2 0,0-3-2 16,2 1 1-16,3 1 2 0,3-1 0 0,5-3-1 0,-13 12 1 15,7-3-1-15,-1-6 1 0,1 4 0 0,1 4-1 16,-3-3 1-16,2 3 1 0,1 3-1 0,-3 0 1 16,-1 5 0-16,2-6 1 0,5 5-2 0,-2-1 2 0,2 2-1 15,2 0 0-15,-4-2-1 0,3 1 1 16,-3-1-1-16,2-1 1 0,0-1-2 0,-2-1 2 0,4-2-3 15,-1 0 1-15,1 0-1 0,0 0 2 0,0 2-3 16,5 0 2-16,-3-2-2 0,0 0 2 0,2 0-3 16,1-1 1-16,-5-4 1 0,6 0-1 0,-6-7-1 15,7 10 1-15,-7-10-1 0,6 12 1 0,-6-12-1 16,13 9 1-16,-2-4-1 0,-3-1 1 0,3-3-3 0,2 1 1 16,0 0 0-16,2-2 1 0,7-2-2 15,-1 0 0-15,1-1 0 0,-3-2 0 0,-6-1-7 0,-2 1 0 16</inkml:trace>
  <inkml:trace contextRef="#ctx0" brushRef="#br0" timeOffset="202622.82">12352 13962 1431 0,'-2'-5'0'0,"2"5"0"0,5-12 0 0,-5 12 16 0,13-12 0 0,-13 12 0 0,0-16-1 16,0 16 20-16,-5-17 1 0,5 17-1 0,-8-17 1 15,8 17-8-15,-9-18 0 0,9 18 0 0,-7-17 0 0,7 17-17 16,-14-16 0-16,14 16 1 0,-13-12 0 0,13 12-5 15,-11-12 0-15,11 12 0 0,-7-14 1 0,7 14 6 16,-17-14-1-16,17 14 0 0,-15-6 2 16,15 6 1-16,-18 0-1 0,18 0 1 0,-19 0 0 0,19 0 1 15,-11 5 0-15,11-5-1 0,-13 7 2 0,13-7 4 16,-17 7-1-16,17-7 0 0,-15 12 1 0,15-12-2 16,-19 17 0-16,19-17 0 0,-16 16 0 0,16-16 0 0,-8 12-1 15,8-12 0-15,-5 15 1 0,5-15 0 0,-12 26 1 16,12-26 0-16,-11 31 0 0,7-13-2 0,4 1 0 15,-3 0 0-15,1 0 1 0,-2 3-3 0,2-1 1 16,4 3-1-16,2 2 1 0,-4 4-7 0,0-1 1 16,0 2 0-16,0-3 0 0,5 0-3 0,-3-1 0 15,4-2 0-15,-4-3 1 0,1-5-3 0,3-3 0 16,-4-2-1-16,0-1 1 0,2-4 0 0,1-2-1 0,-5-5 1 16,2 10 0-16,-2-10-3 0,4 7 2 0,-4-7 0 15,9 4-1-15,0-3-1 0,-1 1 0 0,-3-2 1 16,3-2-1-16,3-1-1 0,2-2 1 0,0-4-1 15,0-1 1-15,-2-4-3 0,1 0 1 0,1 0 0 16,-4-2 0-16,0 1 0 0,0-1-1 0,1 1 0 0,-5-3 0 16,3-2-1-16,-3-5 1 0,1 1-1 15,-2 2 1-15,-1 3-1 0,-3 7 0 0,0-6 0 0,2 3 0 16,-2 1 0-16,4 2 0 0,-4 1 0 0,0 3 0 16,0 1-1-16,-4 2 1 0,4 5 0 0,-2-13 0 15,2 13 0-15,0-8 0 0,0 8 0 0,-5-9 0 0,5 9 0 16,-2-9 0-16,2 9 0 0,-6-3 0 15,6 3 0-15,-3-7 0 0,3 7 0 0,-2-5 1 0,2 5-1 16,0-4 1-16,0 4 0 0,0-3 1 16,0 3-1-16,0-3 1 0,0 3 0 0,0 0 0 0,0 0 1 15,0 0-1-15,0 0 0 0,0 0 1 0,0 0 0 16,0 0-1-16,0 0 0 0,0 1 0 0,0-1 1 16,5 7 0-16,-5-7-1 0,13 5 2 0,-5 1-2 15,-2 0 1-15,1 5 1 0,2 1-1 0,-1 4-1 0,-3 1 2 16,3-2-1-16,-1-1 0 0,3 0 1 0,-3 0-1 15,-1-2 0-15,1 0 1 0,1 0-2 0,1-3 1 16,-5 3 1-16,5-3-1 0,-4 1 1 0,3 1-1 16,-2-3 0-16,-5-1 1 0,-1-7-1 0,6 10 0 15,-6-10 1-15,7 11-1 0,-7-11 0 0,10 5 1 0,-10-5-1 16,2 5 2-16,-2-5-2 0,5 4 0 0,-5-4 1 16,2 3 0-16,-2-3 0 0,4 4 0 0,-4-4 0 15,5 0 0-15,-5 0 2 0,2 0-1 0,-2 0 1 16,0 0-1-16,0 0 2 0,0 0 0 0,0 0 0 15,0 0-1-15,0 0 0 0,0 0 1 0,0 0-1 16,0 0 1-16,0 0 0 0,0 0 1 0,0 0-2 0,0 0 2 16,0 0-2-16,0 0 1 0,0 0-1 15,0 0 1-15,0 0-1 0,0 0 1 0,0 0-2 16,0 3 2-16,0-3-2 0,0 5 1 0,0-5 0 0,0 4-1 16,0-4-1-16,0 3 0 0</inkml:trace>
  <inkml:trace contextRef="#ctx0" brushRef="#br0" timeOffset="203206.31">12780 13784 1972 0,'0'0'0'0,"0"0"0"0,0 0 0 0,0 0 49 0,-2 5-1 0,2-5 0 0,-5 5 1 0,5-5 13 15,-4 4 0-15,4-4 0 0,0 3 0 16,0-3-39-16,0 4 0 0,0-4 0 0,0 0 0 0,0 0-19 16,0 0 0-16,0 0 0 0,6-6 0 0,-6 6-4 15,7-3 0-15,-7 3 0 0,9-9 1 0,-9 9-1 16,25-19 0-16,-25 19 0 0,24-26 0 0,-24 26-1 16,22-27 1-16,-22 27 0 0,17-21 0 0,-17 21-1 15,11-9 1-15,-11 9 0 0,13-10 0 0,-13 10-1 16,8-11 1-16,-8 11 0 0,11-12 0 0,-11 12 0 15,11-8 0-15,-11 8 0 0,13-12 0 0,-13 12 0 0,9-6 0 16,-9 6 0-16,10-5 0 0,-10 5-1 0,5-1 1 16,-5 1 0-16,8-2 0 0,-8 2-2 0,5-4 0 0</inkml:trace>
  <inkml:trace contextRef="#ctx0" brushRef="#br0" timeOffset="203538.03">12909 13983 1532 0,'2'0'0'0,"-2"0"0"0,1 0 0 15,-1 0 19-15,-1 0 2 0,1 0-1 16,0 0 0-16,0 0 16 0,0 0 1 0,0 0 0 0,0 0 0 15,0 0-7-15,0 0 2 0,0 0-1 0,0 0 1 16,0 0-18-16,7-4 2 0,-7 4-1 0,15-6 0 0,-15 6 1 16,13-14 0-16,-13 14-1 0,13-18 1 15,-13 18 1-15,13-19 1 0,-13 19 0 0,11-10 0 0,-11 10 0 16,4-7 0-16,-4 7 0 0,9-5 0 0,-9 5-4 0,6-5 2 16,-6 5-1-16,4-6 0 15,-4 6-4-15,9-6 2 0,-9 6-1 0,2-7 0 0,-2 7-5 16,3-2 1-16,-3 2-1 0,4-5 1 0,-4 5-5 0,10-9 0 15</inkml:trace>
  <inkml:trace contextRef="#ctx0" brushRef="#br0" timeOffset="204577.4">13250 13441 1620 0,'0'0'0'0,"0"0"0"0,0 0 0 0,0 0 20 0,2-3 1 0,-2 3 0 0,5-5 0 15,-5 5 18-15,0-9 1 0,0 9-1 0,0-14 0 0,0 14-15 16,6-17 0-16,-6 17 1 0,5-18 0 0,-5 18-16 16,2-20 1-16,-2 20-1 0,2-31 1 0,4 12-2 15,1-2 1-15,2 5 0 0,-7 1 0 0,2 8 0 16,-4 5 0-16,0 2 0 0,6-12 1 0,1 5 0 15,-1 0 0-15,-3 0 0 0,3 2 1 0,3 1 3 16,-1 1 0-16,3-2 1 0,-4-4-1 0,5-1 3 0,-5-2 1 16,0 1 0-16,-1 4 0 0,-6 7-2 0,11-1 1 15,-11 1 0-15,11-4-1 0,-11 4 0 0,13-7 0 16,-13 7-1-16,10-5 2 0,-10 5-3 0,9-3-1 0,-9 3 1 16,6 0-1-16,-6 0-3 0,13 6 2 0,-6 1-2 15,-1 0 1-15,1-1-3 0,-1-1 1 16,1 0 0-16,1 0 0 0,1 0-2 0,-3 0 2 0,1 4-1 15,-1 3 1-15,-1 6-1 0,-3-1 1 0,2-2-1 16,-2-1 1-16,3-3-2 0,-3-4 1 0,2 3-1 16,-4 4 1-16,2 5-1 0,0-2 1 0,-1 2 0 15,1 0 0-15,4 0-1 0,-4 2 1 0,1-2 0 16,-3 4 0-16,2 1 1 0,0-3 1 0,0-1-1 16,-2-2 1-16,-2-3-1 0,0 3 1 0,0 1-1 0,2 0 1 15,0 0-1-15,0 1 1 0,0 1-1 0,-3-2 1 16,1-3-1-16,2-1 0 0,-4 1 0 0,2-4 1 15,0-2-1-15,-1 1 0 0,1-3 0 0,2 5 2 0,-6-5-4 16,3 3 1-16,-1-1 0 0,0-1 0 16,2-1 0-16,2-1 0 0,0-7-1 0,-9 9 2 0,5-2-3 15,-1 0 1-15,5-7-2 0,-12 10 2 16,12-10-1-16,-7 9-1 0,7-9 1 0,-6 8 0 0,3-1-2 16,-1 2 1-16,4-9-1 0,-11 9 1 15,11-9-2-15,-6 12 0 0,6-12 1 0,-4 5 0 0,4-5 0 16,-3 3-1-16,3-3 0 0,-4 2 2 0,4-2-3 15,-2 0 1-15,2 0 0 0,-6-2 0 0,6 2-1 16,-5-5 0-16,5 5 1 0,-8-7 0 0,8 7-2 16,-3-14 0-16,-1 6 0 0,0 1 2 0,2-4-3 15,2 3 1-15,0-1 0 0,0-1 0 0,0-1-1 0,0 1 1 16,0 3-1-16,0-2 1 0,0 1-1 0,4-1 0 16,0 2 0-16,-2 2 1 0,-2 5-1 0,9-10 0 15,-7 3 0-15,3 0 0 0,3 0 0 0,1 0 0 0,1 0 0 16,-1 0 0-16,-2 2-1 0,3-4 1 15,1 2 0-15,0 2 0 0,2-4-1 0,4 3 1 0,-4 0-1 16,0-2 1-16,-2 4-1 0,2-1 0 0,-5 3 0 16,3 1 1-16,-4 1-1 0,4 1-1 0,-3 3 1 15,3-1 1-15,-2-6-2 0,6 1 1 0,-2 0 0 16,-3 2 0-16,-1 2 0 0,0 3-1 0,1-3 1 16,-1-2 1-16,0 0-1 0,-3 0 0 0,-6 0 0 15,7 0 1-15,-7 0-1 0,8-2 1 0,-8 2-1 0,7 0 1 16,-7 0-1-16,9 0 1 0,-9 0-2 15,2 4 2-15,-2-4-1 0,4 3 1 0,-4-3 0 0,4 2 0 16,-4-2-1-16,4-4 1 0,-4 4-1 0,5-3 1 0,-5 3-1 16,2-7 0-16</inkml:trace>
  <inkml:trace contextRef="#ctx0" brushRef="#br0" timeOffset="205588.9">14090 12650 2009 0,'0'0'0'0,"0"0"0"0,0 0 0 0,0 0 43 0,6 0 0 16,-6 0-1-16,5 2 2 0,-5-2 0 0,4 7 0 0,-4-7-1 16,4 4 1-16,-4-4-6 0,7 6 0 0,-7-6 1 15,8 9 0-15,-8-9-23 0,16 5-1 0,-16-5 1 16,21 16 0-16,-21-16-5 0,17 21 0 0,-17-21 0 16,11 15 2-16,-11-15-2 0,15 21 0 0,-15-21 0 0,13 31 2 15,-4-10-1-15,0 1 2 0,1-1-1 0,-5-2 0 16,-3-2 2-16,2-1 0 0,0 0-1 15,-1-1 2-15,3 1 2 0,1 1 0 0,1 0 0 0,-3 1 0 16,1 1-3-16,1 1 2 0,3-4 0 16,-1-2 0-16,-2-4 0 0,-1-3 0 0,0 2-1 0,-1 3 2 15,3 7-3-15,1-2 0 0,-3 1-1 0,1-8 1 0,-7-10-3 16,6 9 0-16,-6-9 1 0,2 3 0 16,-2-3-3-16,3 4 0 0,-3-4 1 0,4 3-1 0,-4-3-2 15,4 4 0-15,-4-4 0 0,5 6 1 16,-5-6-2-16,2 7 0 0,-2-7 0 0,4 7 0 0,-4-7-2 15,2 4 0-15,-2-4 1 0,0 3 0 0,0-3-3 16,0 2 0-16,0-2 1 0,0-4 0 0,0 4-1 16,0-3 0-16,0 3-1 0,0-7 2 0,0-2-3 15,0-3 1-15,-2 0 0 0,0 0 0 0,0 0 1 0,0 2-1 16,-3 3 0-16,1 1 0 0,4 6-1 0,-4-12 1 16,4 12-1-16,-9-8 1 0,1 4-1 0,1 1 0 15,1-1 0-15,-3 1 0 0,2 1 1 16,-1-5-1-16,8 7 0 0,-7-3 0 0,7 3-1 0,-10 5 1 15,10-5 0-15,-13 12 0 0,4-2-1 0,0 6 1 16,-1-6 1-16,5 1-1 0,5-11-1 0,-13 2 1 0,13-2-1 16,-11 6 1-16,7 5-1 0,2 3 0 0,-2 3 0 15,1 2 1-15,-7 4-1 0,3-1 0 0,1 1 0 16,4-4 1-16,-1-2-1 0,1-5 0 0,-2 0 0 16,0 2 1-16,1 1-1 0,1-4 0 0,-2-1 0 0,2-1 0 15,0-2 0-15,2-2 0 0,0-5 0 16,-2 12 0-16,2-12 0 0,-3 7 0 0,3-7 0 0,0 7 0 15,0-7 0-15,0 7 0 0,0-7 0 16,0 7 0-16,0-7 0 0,0 7 0 0,0-7 0 0,3 7 0 16,-3-7 0-16,10 7 0 0,-10-7 0 0,5 12 0 15,-1-5-1-15,2 0 1 0,3-6 0 0,-3 1 0 16,1 0-1-16,0-1 1 0,1-1 0 0,1 0 0 0,-1 0-1 16,3 0 1-16,2 0 0 0,-4-1 0 15,2-1-1-15,1 0 1 0,-1 1-1 0,-2-5 1 0,0-1-1 16,1-1 1-16,-1-1 0 0,0 2 0 0,1 2 0 0,-1 0 0 15,0 0 0-15,-5-1 0 0,-4 6 0 0,11-10 0 16,-11 10 0-16,11-10 0 0,-11 10 0 0,12-9 0 16,-9 0 0-16,1 2 0 0,2 2 0 0,-5-3 0 15,3 1 0-15,-2 1 1 0,-2 6-1 0,4-6 1 16,-4 6-1-16,4-6 1 0,-4 6-1 0,0 0 1 16,0 0 0-16,0 0 0 0,0 0 0 0,0 0 1 0,0 0-1 15,0 0 0-15,0 0 0 0,0 0 1 16,0 0-1-16,0 0 1 0,0 0 1 0,0 0-1 0,0 0 0 15,0 0 0-15,0 0 1 0,0-5 0 16,0 5-1-16,0 2 2 0,0-2-2 0,0 3 0 0,0-3 0 16,0 4 2-16,0-4-2 0,0-2 0 15</inkml:trace>
  <inkml:trace contextRef="#ctx0" brushRef="#br0" timeOffset="214057.22">12132 14921 12 0,'2'0'0'0,"-2"0"0"0,7 0 0 0,-7 0 0 0,9 5 0 0,-9-5 0 16,8 4 0-16,-8-4 11 0,0 0 0 0,0 0 1 15,0 0 0-15,0 0 19 0,0 0 2 0,0 0-1 16,0 5 1-16,0-5 20 0,0 7 1 0,0-7-2 16,0 10 2-16,0-10-22 0,0 17 0 0,0-17 0 15,0 31 0-15,0-10 2 0,0 0 1 0,0 0-2 0,0-4 2 16,0-3-4-16,0-2 2 0,0 0-1 0,2 0 1 16,1 0 2-16,3 1 1 0,-4-1 0 0,0 0 0 15,1 0-5-15,3 0 0 0,-4 0 1 0,2 0 0 0,-4 2-5 16,1 0 1-16,5 0-1 0,-4 0 1 0,4-1-4 15,1 1-1-15,2 4 1 0,-3-5 0 0,-2 6-4 16,5 2 1-16,-2-3 0 0,5 1 1 0,-5 0-5 16,4 0 1-16,-3-2-1 0,3 0 1 0,-4 1-2 15,4-1 0-15,2 0 0 0,-1-3 0 0,-3 0-2 0,2-4-1 16,2-1 1-16,4 0-1 0,-4-3-3 0,-2 0 2 16,-3-3-2-16,3 1 1 0,-4-1-4 15,-1 0 1-15,1-1-1 0,1 2 1 0,1-1-2 0,-1 1-1 16,-3-3 1-16,3 1 0 0,3 0-3 0,-2 0 0 15,2-1 1-15,0 1 0 0,1-2-3 16,1-2 2-16,0 1-2 0,-2-1 1 0,2 0-1 16,0-1 0-16,-2-3 0 0,2-1 2 0,0-5-2 0,2-1 0 15,-4-1 0-15,1-2 1 0,-1-3-1 0,-4-2 0 0,2 1 1 16,1 1-1-16,-8-4 0 0,1 4 0 0,-1 0 0 16,0-4 0-16,0 1 0 0,0-2 2 0,-2 1-2 15,-2 4 1-15,2 2-1 0,0 1 1 0,-2 2-1 16,-2 2 2-16,1 0-2 0,-3 2 1 0,-1-1 0 15,-1-2 0-15,1-1 1 0,-4-2 0 0,-3 2 0 16,5 4 1-16,2 3-1 0,1 4 2 0,6 3-1 16,-9-6 1-16,9 6-1 0,-11-3 1 0,11 3-1 15,-4-4 1-15,4 4-1 0,-4-3 1 0,4 3-1 0,-5-2 2 16,5 2 2-16,-10 4 1 0,10-4-2 0,-7 3 2 16,7-3 5-16,-8 4 0 0,8-4 0 0,-13 3 0 15,13-3 7-15,-11 5 0 0,11-5 0 0,-11 11 1 16,11-11-1-16,-9 12 0 0,3-5 1 0,0-2-1 15,6-5-1-15,-7 10 0 0,7-10 1 0,-4 11 0 16,2-4-4-16,2 1 1 0,0 3 0 0,0-1 0 0,0 4-3 16,0 1 1-16,0 3 0 0,0-1 1 15,0 0-5-15,0-1 0 0,2 1 1 0,2 1-1 0,0-1-3 16,-1 0 1-16,3-1 0 0,-6-1 0 0,2-1-5 16,2-2 0-16,-4-1 1 0,1-1-1 15,5 2 0-15,-4 2-1 0,2-2 1 0,-2 0-1 0,1 0 0 16,1 0-1-16,0-3 1 0,-2-2-1 0,-2-7-1 0,9 9 2 15,-9-9-2-15,2 7 1 0,-2-7-1 0,5 7 1 16,-5-7-1-16,2 6 0 0,-2-6 0 0,4 7 1 16,-4-7-1-16,0 4 1 0,0-4-2 0,0 3 2 15,0-3-1-15,0 4 0 0,0-4 0 0,0 3 2 16,0-3-1-16,0 0 0 0,0 0 1 0,0 0 0 0,0 0 0 16,0 0 0-16,0 0-1 0,0 0 2 0,0 0-1 15,0 0 1-15,0 0-4 0,0 0 1 0,0 0 1 16,0 0-1-16,0 0-2 0,0 0 0 0,0 0 0 15,6-2 1-15,-6 2-2 0,7-6 0 0</inkml:trace>
  <inkml:trace contextRef="#ctx0" brushRef="#br0" timeOffset="-214722.28">13108 14909 1206 0,'0'0'0'16,"0"0"0"-16,0 0 0 0,0 0 3 0,0 2 2 0,0-2-2 16,0 6 2-16,0-6-1 0,0 7 1 15,0-7-1-15,0 16 2 0,0-16-5 0,-6 26 1 0,6-26-1 16,-1 26 1-16,1-26-3 0,3 29 1 15,-3-29 0-15,4 18 0 0,-4-18-2 0,6 3 1 0,-6-3-1 16,0 0 1-16,0 0-3 0,0 0 2 0,0 0-1 16,0 0 0-16,0 0 0 0,5-3 1 0,-5 3-2 15,13-6 2-15,-13 6-2 0,4-7 0 0,-4 7 1 0,4-12-1 16,-4 12 0-16,2-14 1 0,-2 14-2 16,0-10 2-16,0 10-2 0,-2-9 2 0,2 9-2 0,-4-8 2 15,4 8 0-15,-4-11 0 0,4 11 0 16,-9-5 1-16,9 5 0 0,-9 0 0 0,9 0 0 0,-12-2 1 15,12 2 1-15,-11 4 1 0,11-4 0 0,-11 9 0 16,11-9 17-16,-13 19 0 0,13-19 0 0,-13 31 0 16,11-12 29-16,-2 5 1 0,3-3-1 0,-1-7 1 0,2-7-10 15,2-6 0-15,-2-1 0 0,7 4 2 0,-7-4-2 16,4 5 1-16,-4-5-1 0,3 2 2 0,-3-2-16 0,10 3 1 16,-10-3 0-16,5 2-1 15,-5-2-10-15,10-4-1 0,-1 1 1 0,-3-2-1 0,-6 5-7 16,13-12-1-16,-11 5 1 0,-1-2 1 0,1 0-5 15,0 1 1-15,0-1 1 0,-2 2-1 0,0 7-2 0,-4-5 1 16,4 5 0-16,-3-5 0 0,3 5-1 0,-2-2 0 16,2 2 0-16,-10-2 0 0,10 2 0 0,-7-3 2 15,7 3-1-15,-8 0 0 0,8 0 2 0,-3 0 0 16,3 0 1-16,-8 5-1 0,8-5 6 0,-7 7 1 0,7-7 1 16,-4 14-1-16,2-2 0 0,2 4 1 0,2-1 0 15,2-1 0-15,1-5 1 0,-3-1 2 16</inkml:trace>
  <inkml:trace contextRef="#ctx0" brushRef="#br0" timeOffset="-214203.96">13430 14442 1180 0,'0'0'0'0,"0"0"0"0,0 0 0 0,0 0 30 16,0 0 2-16,0 0-1 0,0 0 1 0,0 0 27 16,0 0 1-16,0 0-1 0,0 0 2 15,0 0-24-15,0 5 1 0,0-5 0 0,-3 5 0 0,3-5-20 16,0 5 0-16,0-5 0 0,-2 12 0 0,2-12-7 0,-6 12 2 15,6-12-1-15,-4 16 0 16,4-16 1-16,-3 26-1 0,3-26 0 0,2 26 2 0,-2-26-1 16,7 29 2-16,-3-11-2 0,-2-1 2 0,1 2-2 0,1 2 2 15,2-1-2-15,-1-1 2 0,-1-1-4 0,0-1 0 16,-1-1 1-16,3 1 0 0,0 0-2 0,-1 1 1 0,3-1-1 16,-6 0 2-16,1 2-3 0,3 0 1 0,1-1 0 15,1-1 0-15,3 0 1 0,-4-1 1 0,5 1 1 16,-7-5-1-16,1 2 2 0,-4-2-1 0,3 0 1 15,-3 0 0-15,4 2-3 0,1 0 1 0,-1 0-1 16,-3-5 1-16,-1-3-4 0,0-2 1 0,-2-4-1 16,2 3 1-16,-2-3-1 0,0 4-1 0,0-4 1 15,0 3 1-15,0-3-2 0,0 4 0 0,0-4 0 16,0 3 0-16,0-3 0 0,0 4 1 0,0-4-1 16,0 3 1-16,0-3-2 0,0 4 2 0,0-4 0 0,0 0 0 15,0 0-1-15,4 0-1 0,-4 0 1 16,4 0 1-16,-4 0-2 0,5 0 0 0,-5 0 1 0,0-4 0 15,0 4-4-15,0-3 0 0</inkml:trace>
  <inkml:trace contextRef="#ctx0" brushRef="#br0" timeOffset="-213773.66">13872 14661 1269 0,'0'4'0'0,"0"-4"0"0,7 8 0 0,-7-8 29 0,12 7 1 0,-12-7 0 16,7 4 1-16,-7-4 8 0,8 0 1 0,-8 0 1 15,3-5-1-15,-3 5 15 0,6-4 1 16,-6 4 0-16,4-5 1 0,-4 5-33 0,9-9 2 0,-9 9 0 16,11-20 0-16,-11 20-8 0,15-28 0 0,-15 28 0 0,17-23 0 15,-17 23-5-15,13-17 0 0,-13 17 1 0,15-12-1 16,-15 12-4-16,13-12 0 0,-13 12 0 0,9-9 0 15,-9 9-2-15,8-3 1 0,-8 3-1 0,5-4 0 16,-5 4-3-16,6-7 0 0,-6 7 0 0,5-3 0 16,-5 3-2-16,8-4 1 0,-8 4-1 0,7-7 0 15,-7 7-2-15,8-6 0 0</inkml:trace>
  <inkml:trace contextRef="#ctx0" brushRef="#br0" timeOffset="-213390.13">14036 14893 1243 0,'4'5'0'16,"-4"-5"0"-16,5 4 0 0,-5-4 11 0,4 3 0 0,-4-3 1 15,4 4-1-15,-4-4 16 0,5 3 0 0,-5-3 0 16,2 0 1-16,-2 0-5 0,4-3 1 0,-4 3-1 16,9-5 1-16,-9 5-17 0,15-9 0 0,-15 9 0 15,22-23 1-15,-22 23-5 0,32-32 1 0,-32 32-1 16,28-32 2-16,-28 32 0 0,19-31 2 0,-19 31-1 16,24-24 0-16,-24 24 7 0,19-12-1 0,-19 12 0 15,15-7 1-15,-15 7 5 0,9-5 1 0,-9 5-1 16,7-7 1-16,-7 7 5 0,11-7 1 0,-11 7 0 15,8-5 1-15,-8 5-1 0,7 0 2 0,-7 0 0 0,4-2 0 16,-4 2-4-16,4 0 0 0,-4 0 1 16,4 0-1-16,-4 0-8 0,5 0 0 0,-5 0-1 0,0 0 2 15,0 0-10-15,0 0-1 0,0 0 1 0,0 0 0 16,0 0-4-16,0 0 0 0</inkml:trace>
  <inkml:trace contextRef="#ctx0" brushRef="#br0" timeOffset="-212272.22">14478 14140 12 0,'1'-3'0'15,"-1"3"0"-15,8-2 0 0,-8 2 193 0,13-7 1 0,-13 7-1 16,15-12 1-16,-15 12-185 0,15-21 1 0,-15 21-1 16,15-22 1-16,-15 22-4 0,18-21 0 15,-18 21-1-15,23-12 1 0,-23 12-5 0,18-7 0 0,-18 7 0 16,23-7 1-16,-23 7-3 0,28-7 1 0,-28 7 0 16,24-3 0-16,-24 3-1 0,18-2 0 0,-18 2 0 15,19 0 1-15,-19 0-1 0,19 0 0 0,-19 0 0 16,13 5 1-16,-13-5-2 0,13 7 2 0,-13-7-1 15,15 17 1-15,-15-17 0 0,15 30 0 0,-8-13 0 16,0 1 0-16,3 1 6 0,-1-2 1 0,-1 2-1 16,-5 2 1-16,-1 1 18 0,2 1-1 0,-4-3 1 0,-4 1 1 15,2 0 8-15,0 0 0 0,1-1 1 0,-3 1 0 16,4 0-2-16,-4 0 0 0,2 1 0 0,-3 1 0 16,1 3-7-16,0 0 1 0,-1-2-1 0,-3 0 1 0,3-1-5 15,-5-3 1-15,3-1-1 0,-1-3 2 0,3-2-4 16,-1-4 0-16,-1-1 0 0,-3 1 1 0,1 1-2 15,-2 1 0-15,3-7 0 0,-3 0 0 0,4 0-2 16,-6-1 0-16,3-2-1 0,3-1 1 0,7-1 3 16,-11 2 1-16,3-2-1 0,1-2 1 0,-1 1-3 0,3-3 0 15,-4 1 0-15,-1-1 0 0,1 1-3 0,0-1-1 16,-1 1 1-16,3-1 0 0,7 4-3 16,-6-7-1-16,6 7 0 0,-5-7 1 0,5 7 0 0,-4-1 0 15,4 1-1-15,-4-5 2 0,4 5-3 16,-2-7 1-16,2 7-1 0,0-7 1 0,0 7-1 0,2-12 0 15,2 5 1-15,3 0-1 0,-1 0-4 0,-2 0 1 16,5-2 0-16,-2-1 0 0,5 1-4 0,-5 1 1 16,4-1 1-16,-1 0-1 0,5 2-1 0,-2 2-1 0,5-2 0 15,-3 0 1-15,2 4-1 0,2-2 0 16,-1 3-1-16,-1 2 1 0,0 0-2 0,-1 0 1 0,1 2-1 16,-9 3 1-16,-1-5-1 0,-3 0 0 0,-4 0 0 15,13-4 0-15,-6 3-1 0,1-1 0 0,1 2 0 16,-3 0 1-16,1 0-2 0,1 0 0 0,-8 0-1 0,11-5 2 15,-11 5-2-15,11-7 1 0,-11 7-2 0,13-9 2 0,-13 9-4 16,9-10 1-16,1 5-1 0,-5-1 1 16,3 1-3-16,-3-3 0 0,1-3 0 0,3-1 0 15,0 0-8-15,1-2 2 0</inkml:trace>
  <inkml:trace contextRef="#ctx0" brushRef="#br0" timeOffset="-211424.57">15141 13372 1004 0,'4'0'0'0,"-4"0"0"0,1 0 0 0,-1 0 7 0,4 0-1 16,-4 0 1-16,2 0 1 0,-2 0 5 0,0 3 1 0,0-3-1 15,0 6 1-15,0-6-4 0,0 7 0 0,0-7 0 16,0 8 0-16,0-8 5 0,6 21-1 16,-6-21 1-16,7 16 0 0,-7-16 6 0,8 17 0 0,-8-17 0 15,13 21 1-15,-13-21 4 0,15 20 1 0,-15-20-1 16,9 28 1-16,-4-11 3 0,1 1 0 0,1 1 0 16,3 0 1-16,-5 0 1 0,3 2 2 15,-1-2-1-15,1 5 1 0,1 2-4 0,-5 2 1 0,5-1-1 16,-1-1 0-16,3-2-3 0,-2 1 0 0,0-3 0 15,-1 4 0-15,-1-2-2 0,-1 6-1 0,1-6 1 0,3 0 1 16,-1-1-6-16,0-1 0 0,-1 1 0 16,-3-3 1-16,1 1-3 0,-1-2 1 0,-3-1 0 0,2-5 0 15,0 1-5-15,0 0 2 0,-3-5 0 0,3-4 0 16,-4-5-5-16,0 3 1 0,0-3-1 0,0-1 2 16,0 1-4-16,0 0 0 0,0 0 0 0,0-4 1 0,0 4-4 15,0-3 2-15,0 3 0 0,6-4 0 0,-6 4-1 16,7-8-1-16,-7 1 1 0,0-2 0 0,0-1-1 15,0-1 0-15,0-1 0 0,0-2 1 0,-4 0-2 16,3 2 1-16,-1 2-1 0,0 1 1 0,0 1-1 16,0 1 0-16,2 7 1 0,-9-11-1 0,7 4 1 15,0 2 0-15,2 5-1 0,-6-7 2 0,6 7 0 0,-9-5-1 16,9 5 1-16,-4-9 0 0,4 9 1 0,-5-1 1 16,5 1-1-16,-9-2 1 0,9 2-3 0,-8-3 2 15,8 3 0-15,-2 0 0 0,2 0-1 16,-5 0-1-16,5 0 1 0,-10 10 1 0,3 0-2 15,-1 2 0-15,1 4 1 0,-4 0 0 0,3 1-2 16,-3-3 1-16,4 3 0 0,-3 2 0 0,5 2-1 0,1 3-1 16,-2 0 1-16,-1 1-1 0,1-3 1 0,1 1-1 15,1-3 1-15,2-1-1 0,2-3 0 0,2-2-1 0,2 0 0 16,-4 3 2-16,-4 0-3 0,4 2 1 0,0-1 1 16,0-3-1-16,4-4-2 0,-4-1 2 0,2-3-1 15,1-2 0-15,-3-5-1 0,4 5 0 0,-4-5 0 16,11 2 2-16,-11-2-2 0,8 0 0 0,-8 0 0 15,15-5 0-15,-2 1 0 0,-4-1 0 0,2-4 0 0,0-1 1 16,1 0-2-16,1-2 1 0,-4-4 0 16,2 2 0-16,2 0-1 0,0-1 1 0,-2 1 0 0,-3 3 0 15,-4 5-1-15,-3 2 0 0,-1 4 0 0,4-7 1 0,-4 7-1 16,6-3 0-16,-6 3 0 0,2-4 2 16,-2 4-2-16,3-3 0 0,-3 3 0 0,4-4 0 0,-4 4 0 15,0 0 0-15,0 0 0 0,0-1 1 16,0 1-1-16,0-4 0 0,0 4 0 0,0-2 1 0,0 2-1 15,0 0 1-15,0 0-1 0,0 0 1 16,0 0-1-16,0 0 1 0,0 0 0 0,0 0 0 0,0 0-1 16,0 0 2-16</inkml:trace>
  <inkml:trace contextRef="#ctx0" brushRef="#br0" timeOffset="-209241.43">13525 15596 12 0,'2'2'0'0,"-2"-2"0"0,4 3 0 15,-4-3 0-15,6 2 0 0,-6-2 0 0,5 0 0 16,-5 0 25-16,0 1 0 0,0-1 1 0,0 7 0 0,0-7 74 16,0 7 0-16,0-7 0 0,-5 7-1 15,5-7-22-15,-4 5 0 0,4-5 0 0,-4 13 0 16,4-13-28-16,-4 13 2 0,4-13-2 0,-5 19 2 0,5-19-13 16,-8 28 1-16,8-28 0 0,-1 24 1 15,1-24-11-15,0 25 1 0,0-25 0 0,0 31 1 0,0-11-10 16,0 3 2-16,1 1-1 0,5 2 0 0,-4 2-3 0,2 0 2 15,-1-1-1-15,3-3 0 0,3-1-4 16,-5-2 0-16,0-1-1 0,1 1 1 0,-5 2 3 0,2 1 0 16,2-2 0-16,-4-2 0 0,4-5-2 0,-1-1 0 15,3 1 0-15,1 1 1 0,1-4-4 0,1 0 1 16,-3 0-1-16,1 1 1 0,2 0-4 0,6 3 0 16,-2 0 1-16,2-3-1 0,-2-2-3 0,2-1 0 0,4-1-1 15,0-1 2-15,-1 1-5 0,1-2 0 0,-1-4 1 16,-3-1-1-16,2-2 0 0,-2-2-1 15,-2-1 0-15,2-2 2 0,-8 0-3 0,5-2 0 0,-5-2 1 16,4-1-1-16,-3-2-2 0,3-2 1 0,-4-2 0 16,1-1 0-16,-1-2-1 0,3 0 0 0,-5 1 0 15,1 5 1-15,1-3-1 0,-1 0 0 0,-3 1 0 16,1-1 0-16,-4 1-1 0,-2-1 1 0,2 4 0 16,2 3 0-16,0 2-1 0,-2 2 1 0,0 5 0 0,0-12 0 15,-2 5 0-15,0 0 0 0,0 0 0 0,1 0 0 16,-1-1 0-16,-4-1 0 0,2-1 0 0,-1-1 0 0,1 1 0 15,-1 0 0-15,-3 1 0 0,2 2 0 0,6 7 0 16,-11-2 1-16,11 2-1 0,-11-7 1 0,11 7 2 16,-11-8-1-16,11 8 0 0,-9-9 1 0,9 9 1 15,-6 0 0-15,6 0 1 0,-6 0-1 0,6 0 3 16,-7 5 0-16,7-5-1 0,-7 12 1 16,3-5 0-16,-2-1 0 0,1 0-1 0,-1 5 1 0,2 1 0 15,-1 4 1-15,5-1 0 0,0-3-1 0,0-1 1 16,0-1 0-16,0 0 0 0,0 2 0 0,0 2-1 15,0 0-1-15,0 0 1 0,0 0 1 16,0 0 1-16,5 0 1 0,1-2-1 0,-2-2 1 0,-1 0-1 16,3-1 1-16,-4 0 0 0,2 1 0 0,3 2-1 15,-1 4 1-15,-1-2 1 0,3-2-1 0,-3-2 0 0,-1 1 1 16,0-3 0-16,-2-1 0 0,-2-7 2 0,3 7-1 0,-3-7 0 16,6 7 2-16,-6-7-3 0,2 7 1 15,-2-7 1-15,3 7-1 0,-3-7-1 0,4 7 1 16,-4-7-1-16,4 7 0 0,-4-7 0 0,0 7 2 0,0-7-2 15,0 3 1-15,0-3-2 0,0 3 2 0,0-3-1 16,0 4 0-16,0-4-2 0,0 3 0 0,0-3 0 16,0 2 1-16,0-2-1 0,0 0 0 0,0 0 0 15,0 0 0-15,0 0-2 0,0 0-1 0,0 0 1 16,0 0 0-16,0 0-3 0,0 0 2 0,0 0-2 16,0 0 2-16,0 0-5 0,0 0 1 0</inkml:trace>
  <inkml:trace contextRef="#ctx0" brushRef="#br0" timeOffset="-208715.43">14651 15717 1293 0,'0'3'0'0,"0"-3"0"15,0 6 0-15,0-6 31 0,4 3 0 0,-4-3 1 16,1 4-1-16,-1-4-5 0,4 3 0 0,-4-3-1 16,2 0 2-16,-2 0-17 0,0 0 2 0,0 0-1 15,0 0 0-15,0 0-10 0,-2 0 1 0,2 0 0 0,0 0 0 16,0 0-2-16,0 0 0 0,0 0 0 0,0-3 0 15,0 3 0-15,2-4 0 0,-2 4 0 0,13-3 0 16,-13 3 1-16,13-4 0 0,-13 4 0 0,11-3 0 16,-11 3 2-16,11-4-1 0,-11 4 0 0,14-3 0 0,-14 3 2 15,14-7 0-15,-14 7 0 0,12-7 0 16,-12 7-2-16,11-4 2 0,-11 4-1 0,11-5 0 16,-11 5-3-16,9-8 0 0,-9 8 0 0,10-11 0 15,-10 11-2-15,5-3 1 0,-5 3-1 0,13-4 1 0,-13 4-9 16,15-3-1-16</inkml:trace>
  <inkml:trace contextRef="#ctx0" brushRef="#br0" timeOffset="-208450.94">14742 15951 841 0,'2'5'0'0,"-2"-5"0"16,4 12 0-16,-4-12 4 0,-4 9-1 0,4-9 0 15,0 3 2-15,0-3 1 0,0 2 2 0,0-2 0 16,0 0 0-16,0 0 14 0,0 0 2 0,0 0 0 16,0-4-1-16,0 4 5 0,9-3 1 0,-9 3 1 15,13-4-1-15,-13 4-1 0,10-7 1 0,-10 7 0 0,16-15 0 16,-16 15-6-16,23-26 0 0,-23 26 1 15,18-23-1-15,-18 23-8 0,19-24 0 0</inkml:trace>
  <inkml:trace contextRef="#ctx0" brushRef="#br0" timeOffset="-207537.69">15158 15366 803 0,'0'3'0'0,"0"-3"0"0,0 4 0 16,0-4 4-16,5-2 1 0,-5 2-1 0,4-4 2 16,-4 4-5-16,0-3 1 0,0 3 0 0,0-5 0 15,0 5-2-15,0-12 0 0,0 12 0 0,6-19 0 0,-6 19-4 16,9-26 1-16,-9 26 0 0,9-32 0 16,-5 15-2-16,2 0 0 0,-5 3 1 0,5 5-1 0,1 4 3 15,1 2 0-15,-8 3 0 0,11-7 1 16,-4 5-1-16,3 0 2 0,-5-1-1 0,3-1 1 0,-1 1 0 15,1-1 0-15,1 3 0 0,-3 1 0 0,1 0 0 16,1 0 1-16,-1 1-1 0,-1 3 2 0,-6-4 0 0,11 12 1 16,-4-5-1-16,3-2 2 0,-5 0 6 15,3 2 0-15,-3 4 0 0,1 1 1 0,1 5 12 16,-1 2-1-16,-2 2 1 0,1-2-1 0,1-5 11 16,-1 1-1-16,1 1 1 0,0 1-1 0,-6-1 0 0,0 1-1 15,0 0 0-15,0 2 1 0,-4 2-5 0,0 3 1 16,2-1 0-16,2-4 0 0,0-2-4 0,-2 1-1 0,0-1 1 15,2-2-1-15,-5-1-6 0,1-3 1 16,0 1 0-16,1-2 0 0,1 1 0 0,2 1 1 0,-6 2 0 16,1-2 0-16,-3 0 0 0,3 0 1 0,-5-2 1 15,3-1-1-15,-1-2-3 0,3-4 1 0,5-3 0 16,-8 7 0-16,8-7 1 0,-7 7 0 0,7-7 0 16,-9 5 1-16,9-5 0 0,-10 2 0 0,10-2 1 15,-9-2 0-15,1 1-2 0,1-1 1 0,1-2-1 0,-3 1 1 16,0-2-4-16,-2-4 0 0,-1-1 0 15,3 1 0-15,-2 0-3 0,4 1-1 0,-3-1 0 16,5 0 1-16,1 3-6 0,0 0 0 0,4 6 1 0,-5-10 0 16,5 10-5-16,-4-5 1 0,4 5-1 15,0 0 2-15,0 0-4 0,0-4 1 0,0 4 0 0,0-3 1 16,0 3-2-16,0-2 0 0,0 2 0 0,9-2 1 0,0 1-2 16,5-3 1-16,-1 2 0 0,0-1 0 15,1 3-1-15,1 0 0 0,0-2 0 0,2 1 0 0,-6-3-1 16,2 1 1-16,0 1 0 0,-3 0 0 0,-1 2-2 15,-2 2 1-15,1 0-1 0,1-2 1 0,4-2-3 16,-2 0 1-16,2 0 0 0,1-1 0 0,-5 1-2 16,0-3-1-16,2-2 0 0,2 0 2 0,-3-1-3 0,3-1 1 15</inkml:trace>
  <inkml:trace contextRef="#ctx0" brushRef="#br0" timeOffset="-206634.33">15687 14706 1130 0,'-2'0'0'0,"2"0"0"0,6 5 0 0,-6-5 13 0,7 6 2 0,-7-6-1 16,0 7 1-16,0-7 13 0,0 7 1 0,0-7-1 0,0 6 1 15,0-6-11-15,0 14 1 0,0-14-1 0,6 26 1 16,-6-26-3-16,7 33 1 0,-7-33-1 0,11 30 0 16,-11-30-2-16,13 27 0 0,-13-27 0 0,11 33 1 15,-3-14 4-15,-3 2 1 0,-1 3-1 0,2 2 1 16,3 4 7-16,-1-1 0 0,3 0 0 0,-6-3 0 0,3-1 4 16,-3-3 1-16,-1-1-1 0,2 0 2 15,-1-1 0-15,3-1 2 0,1 0-1 0,-3 4 1 16,1-2-5-16,1 1 1 0,-1-3 1 0,2 0-1 0,-3 0-7 15,1-1-1-15,1-3 1 0,-1-3-1 16,-1-3-5-16,-2-2 0 0,-4-7 0 0,7 3 0 0,-7-3-7 16,7 4 1-16,-7-4-1 0,6 2 1 0,-6-2-6 15,4 0 1-15,-4 0-2 0,4-2 2 0,-4 2-5 16,3-4 0-16,-3 4 1 0,6-14-1 0,-6 4-2 16,2-4 1-16,-2-1-1 0,-2-1 1 0,-2 1-1 15,-1-1 0-15,1 6 0 0,-2-4 0 0,1 3 0 0,3 3 0 16,0-1 0-16,-2 0 0 0,0 1 0 0,3 1 0 15,1 7 0-15,-10-12 0 0,7 5 0 0,-1 0 0 0,4 7 0 16,-2-9 1-16,2 9 0 0,-9-3 0 0,9 3 1 16,-2-4 0-16,2 4 0 0,-2-3 1 0,2 3 0 15,-6-4 0-15,6 4-1 0,-5 2 2 0,5-2-2 16,-8 7 1-16,8-7 2 0,-5 3-1 0,5-3 1 16,-13 11-1-16,7-1 1 0,0 2-1 0,1 4 1 15,-1-1 0-15,-1 1 0 0,-1 0 0 0,3-3 0 16,-3 3 0-16,5 1 1 0,1 1 0 0,2 1-1 15,-6 0 2-15,2 0-1 0,-1 2-1 0,1 5 1 0,4-4-1 16,-4 4 1-16,3 2 0 16,-5-4-1-16,2-3 1 0,2-6-2 0,0-6 2 0,2-2 0 15,-3-2-1-15,3-5 1 0,0 10-1 0,0-10 1 0,0 7 1 16,0-7-3-16,0 7 1 0,0-7-1 0,0 5 2 16,0-5-2-16,5 2 1 0,-5-2-1 0,8 0 2 0,-8 0-3 15,9 0 2-15,-9 0-2 0,6-2 2 0,-6 2-3 16,13-3 1-16,-6 1 1 0,1-1-1 15,1-1-2-15,4 1 1 0,-6-1 1 0,1-1-1 0,-8 5-1 16,7-10 0-16,-7 10 0 0,10-5 0 0,-10 5-1 16,5-6 1-16,-5 6-1 0,2-5 2 0,-2 5-2 0,4-2 0 15,-4 2 0-15,4-3 0 0,-4 3-2 16,9-3 2-16,-9 3 0 0,2-4 0 0,-2 4-1 0,3-3 1 16,-3 3-1-16,4-4 1 0,-4 4-1 0,4-2 1 15,-4 2 0-15,6 4 0 0,-6-4-1 0,1-2 1 16,-1 2 0-16,4-3 0 0,-4 3-1 0,4-4 1 15,-4 4 0-15,4-3 0 0,-4 3-1 16,5-4 0-16,-5 4 0 0,6-3 1 0,-6 3-4 0,3 0 2 16,-3 0 0-16,4 0-1 0,-4 0 0 0,6 0 0 15,-6 0-1-15,2 0 1 0,-2 0-3 0,3-4 1 0,-3 4-1 16,10 0 2-16,-3-1-5 0,2 1 0 0</inkml:trace>
  <inkml:trace contextRef="#ctx0" brushRef="#br0" timeOffset="-203647.78">14140 17041 527 0,'0'0'0'0,"0"0"0"0,0 0 0 0,0 0 7 0,2-4-1 0,-2 4 1 0,4-1 0 16,-4 1 23-16,2 0 0 0,-2 0 1 0,0 0 0 16,0 0 16-16,0 0 0 0,0 0 1 0,-4 0 0 0,4 0-3 15,-4 0 1-15,4 0-1 0,-5 5 1 0,5-5-19 16,-10 10 1-16,10-10 0 0,-11 7 0 16,11-7-5-16,-9 7 1 0,9-7-1 0,-4 7 1 0,4-7-2 15,-5 16 1-15,5-16-1 0,0 29 1 0,0-8-3 16,0 3 0-16,1 0 0 0,3-1 1 0,2-1-6 0,1 2 1 15,3 2 0-15,1 0 1 0,2 0-3 0,0 0 2 16,2-2-2-16,-2-1 2 0,-2-4-4 0,2 2 2 16,2-2-2-16,2-2 2 0,-6-3-2 0,2-2 0 15,0 0 1-15,0 0 0 0,0-1 1 0,0-1 0 16,0-1 1-16,-2-2-1 0,0-4-1 0,-3-1-1 0,3 0 1 16,-5-1 0-16,1 1-3 0,1-2 0 15,-1-2 0-15,2 1 1 0,3-3 2 0,1-1-1 16,0-2 1-16,-2-2-1 0,-2 1-3 0,0-3 0 15,-1 1 0-15,-3-2 0 0,-1-2-4 0,0 0 1 0,2-1 0 16,-5-3-1-16,5 3-1 0,1-1 0 0,-1 2 1 16,-2 0-1-16,-2 4-2 0,-1 1 1 0,-1 1-1 15,-1-3 1-15,-1 1-2 0,-4 0 0 0,2-1 1 16,1-1 0-16,-1-2-1 0,2 0 0 0,-3 2 0 0,1 4 0 16,0 1 0-16,-2 3 1 0,6 4-1 15,-11-7 1-15,11 7 1 0,-5-3 1 0,5 3-1 0,-8-4 0 16,8 4 5-16,-13 0 1 0,13 0 0 0,-11 0 0 15,11 0 3-15,-11 0 1 0,11 0-1 0,-11 9 2 0,7 0-1 16,-2 1 1-16,1-1-1 0,1-1 2 0,0 1-4 16,1 0 0-16,1 1 0 0,2 2 2 15,0 4-4-15,0-1 1 0,0-1-1 0,0-2 1 0,0-1-5 16,5-3 1-16,-1 1 0 0,2 0 0 0,-1 3-2 16,1 3 0-16,-1-1 1 0,1-3-1 0,0-3 0 15,-5 1 0-15,3-1-1 0,0 1 2 0,1 0-2 0,5-1 2 16,-1 1-2-16,0 0 2 0,4-1-1 15,-3 1 1-15,-1-2-1 0,-1-2 2 0,-8-5-2 0,7 9 1 16,-7-9-1-16,7 3 2 0,-7-3-3 16,10 4 0-16,-10-4 1 0,5 3-1 0,-5-3-2 15,13-2 0-15,-5-1 1 0,3 0-1 0,0-3-1 0,-1-1 0 16</inkml:trace>
  <inkml:trace contextRef="#ctx0" brushRef="#br0" timeOffset="-203154.2">14543 16624 1381 0,'2'7'0'0,"-2"-7"0"16,3 10 0-16,-3-10 16 0,0 7-1 0,0-7 1 0,-3 7 1 16,3-7 13-16,-2 14 0 0,2-14 1 15,-6 10 0-15,6-10-9 0,-4 2 0 0,4-2-1 0,0 0 2 16,0 0-13-16,0 7 0 0,0-7 0 0,0 24 1 0,0-5-5 16,0 5-1-16,2-1 1 0,6-4 0 0,-1-2-1 15,1-1 2-15,1 3-1 0,0 1 0 0,1 3 1 16,-1 1 0-16,0 0 0 0,4-1-1 0,-3-2 4 0,1-1 2 15,0 1-2-15,2 0 1 0,4 0 8 0,-4 0 0 16,-2 3 0-16,2 3 1 0,2 8 4 0,2 3 0 16,-2-2-1-16,-2-1 1 0,-2-2 4 15,-2-2 0-15,0-1 0 0,-1-1 0 0,-2-3 0 0,-1 0 0 0,3-2 0 16,1-1 0-16,2-3-7 0,2 1 2 16,-7 0-1-16,1 0 1 0,-5 3-6 0,2 2-1 0,-2 0 1 15,3-5 1-15,3-4-4 0,1-5 0 16,0 2 0-16,-1 0 0 0,-3 0-4 0,1-1 2 0,1 1-2 15,3-2 1-15,-5 0-3 0,-1-1 1 0,0-4 0 16,-2-2 0-16,-2-5-5 0,3 9 1 0,-3-9-1 16,0 3 1-16,0-3-4 0,0 2 1 0,0-2-1 15,0-2 1-15,0 2-2 0,6-3 0 0</inkml:trace>
  <inkml:trace contextRef="#ctx0" brushRef="#br0" timeOffset="-202255.31">15102 17416 1407 0,'2'-3'0'0,"-2"3"0"0,3 2 0 0,-3-2 19 0,-3 7 1 15,3-7-1-15,0 1 1 0,0-1 11 16,-2-1-1-16,2 1 0 0,0-4 0 0,0 4-16 0,0-3 1 16,0 3-2-16,-4-4 2 0,4 4-14 15,0-15 1-15,0 15 0 0,-6-37 0 0,3 13-2 0,-3-2 0 16,2 2 0-16,1 3 0 0,3 2 0 0,0 2 0 16,2 1 0-16,-1 1 0 0,-1 1 0 0,4 2 0 0,-4 1 0 15,0 4 2-15,0 7-2 0,0-10 1 0,0 10-1 16,0-10 1-16,0 10 0 0,0-11 1 0,0 11-1 15,8-8 2-15,-8 8-1 0,1-11 1 0,-1 11-1 16,2-10 2-16,-2 10-1 0,13-11 0 0,-5 6 1 16,-3 0-1-16,-5 5 2 0,12-3-1 0,-12 3 1 15,13-4-1-15,-8 2 1 0,3 1-1 0,-1-1 1 16,1 0 0-16,1 2 2 0,-4 0 1 0,5 0 0 16,1 0 0-16,0 0 3 0,-2 0 1 0,1 2 0 15,-1 1 1-15,0 1-2 0,-5-1 1 0,-4-3 0 16,11 7 0-16,-11-7 0 0,10 7 1 0,-10-7-1 0,7 7 1 15,-7-7-1-15,8 14 0 0,-5-5-1 0,1-3 2 16,0 1 0-16,1-1 1 0,-3 0-1 0,2 5 0 16,-2 1 1-16,0 0-1 0,1 0 1 0,-3 2-1 15,2 2 2-15,2-1-1 0,-4 1 1 0,0-2 1 0,-4-1-1 16,2 1 1-16,2-2 0 0,-3 1 1 0,3-1 0 16,0 0-1-16,-2 0 1 0,2-2 0 0,0 1-1 15,0-3 0-15,-2 1-1 0,0 0 2 0,0 1-2 16,0-1 0-16,-1 3 0 0,3 2 1 0,3-1-4 15,-1 0 1-15,2-1 1 0,-4-2-1 0,0 0-1 0,-2-1 0 16,2 0-1-16,0-1 2 0,-2 1-5 16,2 0 3-16,0-1-2 0,0-1 1 0,0 0-2 0,0 0-1 15,0-7 1-15,0 9 0 0,0-9-1 0,0 5 0 16,0-5-1-16,0 3 2 0,0-3-3 0,6 4 0 16,-6-4 1-16,5 3-1 0,-5-3-1 0,6 4-1 15,-6-4 1-15,2 0-1 0,-2 0-1 0,2 0 0 16,-2 0 1-16,0 0 0 0,0 0-2 0,0 0 1 15,0 0 0-15,5-4 0 0,-5 4-1 0,10-3 0 0,-10 3 0 16,7-5 0-16,4 1-1 0,-3-1 1 0,3 0-1 16,-4 0 2-16,4-2-2 0,-3 2 0 0,-1 1 0 15,-3 2 1-15,-4 2-1 0,4-1 0 0,-4 1 0 16,4-2 0-16,-4 2 0 0,5-4 0 0,-5 4 0 16,2-3 0-16,-2 3 0 0,4 2 0 0,-4-2 0 15,3 1 0-15,-3-1 0 0,4 0 0 0,-4 0 0 0,6 0 1 16,-6 0-1-16,2 0 0 0,-2 0 0 0,3-3 1 15,-3 3-1-15,4-4 0 0,-4 4 0 0,4 0 1 16,-4 0-1-16,5 0 0 0,-5 0 0 0,8-3 1 0,-8 3-1 16,7-3 0-16,-7 3 0 0,10-4 0 0,-10 4 0 15,5-7 0-15,-5 7 0 0,8-7 0 0,-8 7-2 16,7-10 0-16</inkml:trace>
  <inkml:trace contextRef="#ctx0" brushRef="#br0" timeOffset="-201887.77">15724 17093 1332 0,'2'-4'0'0,"-2"4"0"0,2 0 0 0,-2 0 15 0,-2 2 1 16,2-2 0-16,0 3 1 0,0-3 5 0,0 4 0 0,0-4 1 16,0-2-1-16,0 2 10 0,2-3 0 0,-2 3 0 15,7-4 0-15,-7 4-8 0,6-3 0 0,-6 3 1 16,7-4 0-16,-7 4-5 0,15-7 1 0,-15 7 0 16,11-6 0-16,-11 6-4 0,13-11 0 15,-13 11-1-15,13-12 1 0,-13 12-7 0,10-14 0 0,-10 14 1 16,7-14-1-16,-7 14-3 0,11-14 1 0,-11 14 0 0,10-10 1 15,-10 10-4-15,9-10 0 0,-9 10 0 16,9-5 0-16,-9 5-2 0,4-6-1 0,-4 6 0 0,8-7 0 16,-8 7-2-16,3-1 1 0</inkml:trace>
  <inkml:trace contextRef="#ctx0" brushRef="#br0" timeOffset="-201650.89">15940 17318 1356 0,'0'-2'0'0,"0"2"0"0,2 2 0 0,-2-2 8 0,0 7 0 15,0-7 0-15,0 0 0 0,0 0 0 0,0-4-1 16,0 4 1-16,0-2 1 0,0 2 4 0,0 0-1 15,0 0 0-15,0-3 1 0,0 3-6 0,6-3 1 16,-6 3 0-16,7-9 1 0,-7 9-1 0,9-19 1 16,-9 19-1-16,19-21 1 0,-19 21 0 0,8-17 0 0,-8 17 0 15,7-12 0-15,-7 12-5 0,7-11 2 0</inkml:trace>
  <inkml:trace contextRef="#ctx0" brushRef="#br0" timeOffset="-200489.58">16302 16112 12 0,'-2'0'0'0,"2"0"0"0,5-2 0 0,-5 2 23 0,8-2 1 0,-8 2 0 0,2-2-1 0,-2 2 39 0,0 0 0 0,0 0-1 15,0 0 1-15,0 0-31 0,0 0 1 0,0 0-1 0,0 0 2 16,0 0 17-16,0 0 2 0,0 0 0 0,0 0-1 0,0 0-3 16,0 0 1-16,0 0-1 0,0 9 1 0,0-9-6 15,5 24 1-15,-1-6-1 0,-2 1 1 0,4 1 3 16,-1 1 1-16,1-2-1 0,1 4 1 15,1 3-5-15,-1 0 0 0,2 1 1 0,-3 3 0 0,1 4-9 16,-1 1-1-16,1-2 1 0,5-2 0 0,-3-2-5 16,2 1 2-16,0-3-1 0,-1-1 1 0,1-1-6 15,0-3 1-15,0-1 0 0,2 0 0 0,-3-1-2 0,1 1 0 16,0-2-1-16,0-5 1 0,-5-5-4 16,1-4 1-16,-7-5-1 0,6 5 1 0,-6-5 0 15,3 2 0-15,-3-2 0 0,4 0 0 0,-4 0-2 16,0 0 0-16,0 0 1 0,0 0-1 0,0 0-10 0,0 0 1 15,0 0-1-15,0-2 1 0,0 2-8 0,0-3 0 16,0 3-1-16,2-6 2 0,-2 6-4 0,6-8 0 16,-6 1 0-16,0-2 1 0,-2 1-2 0,2-1 1 15,-4 0 0-15,2 2 0 0,2 7-1 0,-5-10 1 0,3 3-2 16,-4 0 2-16,2 0-1 0,1 0 1 0,-3 0 0 16,0 0 0-16,-3 0 0 0,2 2 0 0,-1 2 0 15,1-1 0-15,1-1 0 0,-3 0 1 0,9 5-1 16,-9-10 2-16,9 10-2 0,-13-6 1 0,13 6-1 15,-12-3 1-15,12 3-1 0,-11 0 0 0,11 0 0 0,-11 0 1 16,11 0-1-16,-9 0 0 0,9 0 0 0,-13 2 0 16,7 1 0-16,-3 1 1 0,1-1-1 0,1 2 1 15,-1 4 0-15,-1 1 1 0,2 2 1 0,1 2-1 0,0 2-2 16,-1 1 0-16,1 2 0 0,5 0 0 16,-5 0 0-16,0 0 0 0,4 2 0 0,2 3 0 15,0 4 0-15,0 0 0 0,0-2 0 0,0-2 0 16,0 0 0-16,4-1 0 0,2-3 0 0,-2-1 0 0,1-5 0 15,-3-2 0-15,2-1 0 0,-1-4 0 0,-3-7 0 16,10 10 0-16,-10-10 0 0,9 7 0 0,-9-7 0 16,9 3 0-16,-9-3 0 0,6 2 1 0,-6-2-1 15,15-2 0-15,-4-1 0 0,2-2 0 0,4-4 0 16,0-1 0-16,-1-2 0 0,1-2 0 0,-4 0-1 16,-2 0 1-16,2 2-1 0,0 2 1 0,-7 1-2 15,0 2 0-15,-6 7 0 0,7-7 1 0,-7 7-1 0,6-7 1 16,-6 7 0-16,2-7 0 0,-2 7-1 0,3-7 2 15,-3 7 0-15,4-3 0 0,-4 3 0 0,0-4 0 0,0 4 0 16,0 0 0-16,0 0 0 0,0 0 2 0,0 0-1 16,0 0 0-16,0 0 1 0,0 0 0 0,0 0 0 15,0 0 2-15,0 0-1 0,0 0 2 0,0 0-1 16,0-1 1-16,0 1-1 0,0-4 1 0,0 4-1 16,0 0 2-16,0 0-3 0,6 0 0 0</inkml:trace>
  <inkml:trace contextRef="#ctx0" brushRef="#br0" timeOffset="-199138.53">16514 17882 103 0,'4'5'18'0,"-4"-5"124"0,5 7 1 16,10 19-1-16,-2-4 1 0,-3-4-79 0,-8-4 1 0,1 1 0 0,-1 2 0 15,4 4-49-15,-4 3 1 0,1 2-1 0,-3-1 1 0,-3 1-12 16,1 0 0-16,2-4 0 0,-6-1 0 0,4-4-5 15,0-1 2-15,-1-2-2 0,3-4 1 16,0-10-1-16,0 9 0 0,0-9 0 0,-6 5 0 0,6-5-1 16,-4 7 1-16,4-7 0 0,-3 3 0 0,3-3 0 15,-6-2 0-15,6 2 0 0,-6-8 0 0,1-3 0 0,-1-1 0 16,1-3 0-16,3-3 0 0,2-1 0 0,5 0 0 16,-5 2 0-16,2 3 0 15,0 4 0-15,0 1 0 0,2 0 0 0,-1-1 0 0,3 0 0 16,2-1 0-16,3 3 0 0,-4-1 0 0,4 0-2 0,-3 2 2 15,3 2 0-15,-4 0 0 0,5-2-3 16,-5 0 1-16,4 2 0 0,-3 0-1 0,3 0-3 0,2 1 0 16,-8 2 0-16,5 2 1 0,-1 0 0 0,-5 0 2 15,5 0-2-15,-3 0 2 0,-6 0 1 0,13 0 0 16,-8 2-1-16,5 3 1 0,1 4 2 0,2 0 0 0,-2-1 0 16,-3 3 0-16,-5-1 3 0,-1 1 2 15,0 1-2-15,2 3 2 0,1 1 12 0,-3-1 1 0,2 1 0 16,-4-1-1-16,0-1 14 0,0-2 0 0,-6 2-1 15,3 2 2-15,-1 1 7 0,0 0 2 0,2-3-1 16,-3-3 0-16,-3-3 1 0,3-1 0 0,5-7 0 16,-12 11 0-16,12-11 2 0,-13 8 1 0,6-2-2 15,1-1 2-15,-3 0-5 0,2 0 1 0,-1 2-1 0,-3 2 1 16,0-1 26-16,1 1 1 0,-1-2-67 0,0-2 0 16,0 0 52-16,2-1 1 0,-3-1-53 0,5 1 0 15,7-4 45-15,-9 5 0 0,9-5-45 0,-4 3 0 16,4-3 34-16,-4 4 0 0,4-4-34 0,-2 3 0 15,2-3 28-15,-5 4 1 0,5-4-29 16,-4 3 0-16,4-3 21 0,0 4 0 0,0-4-21 0,0 0 0 16,0 0 17-16,0 0 1 0,0 0-18 0,6-2 0 0,-6 2 8 15,13-4 0-15,-4-1-8 0,-2-3 0 0,6-6-1 16,4-4 1-16</inkml:trace>
  <inkml:trace contextRef="#ctx0" brushRef="#br0" timeOffset="-198757.72">16877 17807 1514 0,'0'0'21'0,"0"0"-7"0,0 0 2 0,0 0-1 15,19 4 0-15,-19-4-15 0,9 0 1 0,-9 0 1 0,10-4-1 16,-10 4-1-16,13-6 0 0,-13 6 0 0,18-16 0 16,-18 16-1-16,19-26 1 0,-19 26 0 0,13-28 0 15,-13 28 0-15,21-26 0 0,-21 26 0 0,18-24 0 16,-18 24 0-16,19-17 0 0,-19 17 0 0,11-12 0 15,-11 12 0-15,4-14 1 0,-4 14-1 0,7-12 1 0,-7 12-1 16,11-5 0-16,-11 5 0 0,13-6 1 0,-13 6-2 16,13-5 1-16,-13 5 0 0,10-3 0 0,-10 3-6 15,11 0 1-15,-11 0-1 0,7 0 1 0,-7 0-14 0,4 5 0 16</inkml:trace>
  <inkml:trace contextRef="#ctx0" brushRef="#br0" timeOffset="-198540.21">17133 17955 904 0,'0'0'26'0,"0"0"-12"0,0 0 2 0,0 0 0 15,3 5 0-15,-3-5-11 0,4 3 2 0,-4-3 0 16,4 4-1-16,-4-4 13 0,4 1 0 0,-4-1 1 15,3-1 0-15,-3 1 8 0,4-4 1 0,-4 4-1 16,6-5 1-16,-6 5 3 0,13-14-1 0,-13 14 0 16,20-22 2-16,-20 22-9 0,19-33-1 0</inkml:trace>
  <inkml:trace contextRef="#ctx0" brushRef="#br0" timeOffset="-197734.34">17297 16807 1180 0,'3'0'0'0,"-3"0"0"0,2 4 0 0,-2-4 11 15,4 5 0-15,-4-5 1 0,4 8-1 0,-4-8 4 0,3 20-1 16,-3-20 1-16,10 27-1 0,-1-8 11 15,0 2 0-15,1-2-1 0,-3-2 1 0,1-1 2 0,1-2 0 16,-3 0 0-16,3 1 1 0,2 4 8 0,2 0 1 16,0 0 0-16,-2 0 0 0,0 0 4 0,-1-1 2 15,1 1 0-15,2 1-1 0,2 3 0 0,0-1 1 0,-2 3-2 16,0 2 2-16,2 6 3 0,3 2 0 0,1 0 0 16,-2-4 1-16,-2-4 0 0,2 1 1 0,-1-2 0 15,-3-4 1-15,-1-1-13 0,-1-3 1 0,-4-3-1 16,1-1 1-16,-3 0-9 0,1-2 0 0,-1-2 0 15,-3-1 1-15,2 0-9 0,-4-2 0 0,0-7 1 16,4 8-1-16,-4-8-8 0,3 4 0 0,-3-4 1 16,2 0 0-16,-2 0-6 0,0 0 1 0,0 0 0 15,0-4 0-15,0 4-6 0,0-3 1 0,0 3 1 16,0-9-1-16,-2 0-3 0,1-3 1 0,-1 0-1 16,-2 0 1-16,0-2-2 0,0 2 1 0,-1 2 0 0,-1 1 0 15,1 2-2-15,1 0 0 0,0 0-1 0,1 0 2 16,-3 0-3-16,-1 1 0 0,-1-1 0 0,1 0 0 15,-1 2-2-15,1 1-1 0,-1 1 0 0,1-3 2 16,-1 0-7-16,1-1 1 0,-1 3 0 0,1 2 1 16,7 2-5-16,-7 6 2 0,7-6-1 0,-12 5 1 15,5-2 3-15,-2 1 1 0,-1 1 0 0,1 4 0 0,0-1 2 16,-1 1 2-16,3 1-1 0,1 2 0 16,3 2 3-16,-1-2 1 0,0 0-2 0,0 2 2 0,1 4 0 15,1-1 0-15,2 0-1 0,0 2 2 0,-2 2-1 16,2 1 1-16,2 3 0 0,3-3 0 0,-1 4-1 15,5 2 1-15,1 0 0 0,-3-4 0 0,1 0 0 16,-5-2 0-16,5-2 0 0,-1-3 0 0,1-3 0 0,-1-2 1 16,1-2-2-16,-3-3 2 0,-5-7-1 15,10 9 1-15,-10-9 0 0,11 3 0 0,-4-1 0 0,1 0 0 16,-1-2 0-16,2-2 0 0,4 0 0 0,-3 0 0 16,1-1 0-16,0 0 0 0,2-3 0 0,2-1 0 15,-4 1 0-15,0-3 0 0,1 0 0 0,-7-1 0 0,3 1 0 16,-3 1 0-16,1-1-1 0,-1 0 1 15,3 1 0-15,-6-1 0 0,0 2-1 0,-1 2 1 0,-1 5-1 16,0-12 1-16,0 12-1 0,0-11 0 0,0 4 0 16,0 0-1-16,0 1 0 0,0-1 0 0,0 0 0 15,0 0 1-15,-1 0-3 0,-1 0 2 0,2 7 0 16,-2-10-1-16,2 3-1 0,0 1 1 0,0 6-1 16,-6-12 1-16,3 5-4 0,-1-1 0 0,0 1 1 15,2 0-1-15,2 7-8 0,-5-7 2 0</inkml:trace>
  <inkml:trace contextRef="#ctx0" brushRef="#br0" timeOffset="-197006.5">16212 17968 12 0,'0'0'0'0,"0"0"37"15,0 0 0-15,0 0-37 0,-22-5 0 0,22 5 101 16,-2 0 0-16,2 0-101 0,-4 0 0 16,4 0 99-16,-2 0 1 0,2 0-100 0,-5 0 0 0,5 0 75 0,-4 2 0 15,4-2-75-15,-4 7 0 0,4-7 82 0,0 7 1 16,0-7-83-16,0 14 0 0,0-14 78 0,8 24 2 0,-1-5-80 16,1 2 0-16,1 3 71 0,-3 2-1 15,3 3-70-15,2 4 0 0,0 2 63 0,1 3 1 0,1 0-64 16,-4-3 0-16,2 3 51 0,0 0 0 0,-3-2-51 15,-1-1 0-15,2-4 44 0,-3-2 1 0,2 1-45 16,-1-3 0-16,-1-1 39 0,-1 0 2 16,1-2-41-16,-1-1 0 0,-1-4 31 0,0-2 2 0,1-3-33 15,-5-4 0-15,4-3 21 0,0-3 0 0,-4-4-21 16,5 5 0-16,-5-5 9 0,0 4 1 0</inkml:trace>
  <inkml:trace contextRef="#ctx0" brushRef="#br0" timeOffset="-196218.6">16216 17870 647 0,'0'0'-1'0,"0"0"4"16,0 0 1-16,0 0-1 0,0 7 1 0,0-7 5 16,-2 3 2-16,2-3-1 0,0 4 0 0,0-4-8 15,0 3 1-15,0-3 1 0,0-2-1 0,0 2-3 0,0-3 1 16,0 3-1-16,11-5 1 0,-11 5-1 0,32-16 0 16,-13 2 0-16,-1-1 0 0,1-4-1 0,-4-2 0 15,2-3 0-15,-1-1 1 0,3-1-7 0,1 1 2 16,5-3-1-16,-5 0 0 0,4 0 3 15,6 2 1-15,-6 1-2 0,1-1 2 0,1-2 1 16,0 0 0-16,0-1 0 0,2-1 0 0,-4 3 1 0,8-4 0 0,-1-2 0 16,-3-2 0-16,0 0 0 0,-2-1 0 0,4 5 0 15,-4 3 0-15,0 4 0 0,2 3 1 0,0 4-1 16,-2 0 1-16,0 1-1 0,1 2 1 0,-3-1-1 16,0-3 1-16,-2-1 0 0,1 0 0 0,-5 0 1 15,3 0-1-15,-1 2-1 0,-1 0 1 0,0-4-1 16,-3-2 1-16,-3-1-1 0,-1 0 0 0,1 1 0 0,3 1 0 15,3 1 0-15,2 2 0 0,1 3 0 0,0 1 0 16,-1 1 0-16,-1 2 0 0,1 2 0 0,-3-1 0 16,-1 1 0-16,-2 1 0 0,-2 2 0 0,-2 2 0 15,-1 0 0-15,-1 1 0 0,-2 4 0 0,-1-1 0 0,-6 1 0 16,11 0 0-16,-3 0 0 0,1 0 1 16,-4 0 1-16,3 0 2 0,-1 1-1 0,-1 5 0 0,0 0 15 15,-1 0 0-15,-5-6 0 0,11 10 1 0,-11-10 21 16,12 10 0-16,-12-10-1 0,9 11 2 15,-9-11-1-15,7 10 2 0,-7-10-2 0,6 11 2 0,-6-11-1 16,4 10 2-16,-4-10-2 0,7 10 2 0,-7-10-7 16,6 12 1-16,-1-3-1 0,3 2 1 15,-1 1-1-15,1 1 0 0,-1 1-1 0,0 0 1 0,1 3-4 16,1 1-1-16,1 3 1 0,1 3 0 0,2 2-7 0,0 0 1 16,0-2-2-16,-2-2 2 0,2-1-9 15,-4 0 0-15,4 1 0 0,2 1 1 0,4-1-2 0,2 3 1 16,-1 1 0-16,-1 3 0 0,-1 4 0 0,1 2 0 15,0 1-1-15,-3 2 1 0,1 2 0 0,2 1 0 0,-6-4 0 16,2-4 0-16,-2-4-1 0,2-3 2 0,-6 2-1 16,0-1 1-16,-1 1-1 0,-3 1 1 0,1 1 0 15,-1-3 0-15,-1 1-2 0,0-2 0 0,2-2 0 16,-5-3 1-16,1-5-4 0,0-6 2 0,0-3-1 16,0-2 0-16,-2-5-5 0,4 5 1 0,-4-5 0 15,1 4 0-15,-1-4-3 0,0 3 0 0,0-3 0 16,-1-1 0-16,1 1-5 0,0-6-1 0</inkml:trace>
  <inkml:trace contextRef="#ctx0" brushRef="#br0" timeOffset="-195557.25">17107 18861 1155 0,'0'0'0'0,"0"0"3"0,0 0 0 0,0 0-3 0,11-8 0 15,-11 8-5-15,5 0 2 0,-5 0 3 0,10-4 0 16,-10 4-52-16,22-8 1 0,-22 8 51 0,34-18 0 16,-16 8-93-16,1-2 0 0,3-2 93 0,2 0 0 15,1-1-100-15,-1-1 1 0,0-1 99 0,2-2 0 16,2-2-51-16,0 0 1 0,2 0 50 0,2-1 0 16,3-1-31-16,2-1-1 0,-5 0 32 0,0 0 0 15,-3 1-4-15,-4 2-1 0,-1-3 5 0,-2-5 0 16,-3-4 0-16,-1-3 0 0,5-1 0 15,-3 4 0-15,5 0 7 0,1 2 0 0,0 4-7 0,-4-1 0 0,0 4 27 16,-1 3 1-16,-2 4-28 0,-3-1 0 0,-1 3 41 0,-2 3 2 16,-2 1-43-16,-3 3 0 0,-1 1 42 15,-1 1 1-15,-6 6-43 0,6-5 0 0,-6 5 60 16,3-3 0-16,-3 3-60 0,4-4 0 0,-4 4 61 0,4 0 0 16,-4 0-61-16,0 0 0 0,0 0 67 0,0 0 0 15,0 0-67-15,0 0 0 0,0 0 65 0,0 0 1 16,0 0-66-16,0 0 0 0,0 0 56 15,0 0 0-15,0 0-56 0,0 0 0 0,0 0 41 0,0 0 0 0</inkml:trace>
  <inkml:trace contextRef="#ctx0" brushRef="#br0" timeOffset="-194053.46">11934 12055 577 0,'0'0'0'0,"0"0"0"15,0 4 0-15,0-4 60 0,2 12-1 0,-2-12 1 16,0 12 0-16,0-12 23 0,-2 10 1 0,2-10-1 0,0 11 0 16,0-11-31-16,0 5 2 0,0-5-1 15,-4 7 1-15,4-7-22 0,-3 7 1 0,3-7-1 16,0 19 2-16,0-2-13 0,0 4 1 0,2 3-1 16,3-3 0-16,3-1-5 0,-1 5 0 0,2-1 0 15,-3 5-1-15,1-1-2 0,1 5-1 16,-1-2 0-16,-1-2 2 0,-2 1-3 0,-2-2 0 0,1-2 0 0,-3-2 1 15,2-2-1-15,0 1 1 0,2-1-1 0,1-1 2 16,-3-5 4-16,2-1 1 0,-4 1 0 0,2 1-1 16,0 6 5-16,1 2-1 0,-3 1 0 0,6 2 2 0,-4-2-4 15,2 4 0-15,-1-5 0 0,1-5 1 16,2-8-1-16,-5-4 0 0,3-1 1 0,0 2-1 0,0 0-4 16,-4 3 1-16,5 1 0 0,-3 0-1 0,2-1-3 15,0 2 0-15,-1-2-1 0,-1-4 2 0,-2-8-4 0,4 9 1 16,-4-9-1-16,0 3 1 0,0-3-5 15,0 6 1-15,0-6 0 0,0 1 0 0,0-1-5 0,0 4 2 16,0-4-2-16,0-4 1 0,0 4-2 0,0-14 0 16</inkml:trace>
  <inkml:trace contextRef="#ctx0" brushRef="#br0" timeOffset="-193286.89">11966 12064 1054 0,'0'0'0'0,"0"0"0"15,0 3 0-15,0-3 13 0,0 4-1 0,0-4 0 16,-2 5 1-16,2-5-2 0,-6 0 0 0,6 0 0 16,-5 0 2-16,5 0-8 0,-8 0 1 0,8 0 0 0,-15 5-1 15,15-5-5-15,-20 7 1 0,20-7-1 0,-13 5 1 16,13-5-1-16,-13 4 2 0,13-4-2 0,-11 3 1 0,11-3 3 15,-2 4 2-15,2-4-2 0,0 5 2 0,0-5 6 16,0 0 2-16,0 0-1 0,0 0 1 0,0 0 6 16,13 1 0-16,-13-1 0 0,24 6 2 0,-5-6 2 15,3 0 1-15,0-2 0 0,-1 0-1 0,-2-1 8 16,-3-1 0-16,3 1 0 0,0-2 0 0,-1-2-3 0,6 0 2 16,1 0-1-16,-3-5 0 0,2 3-3 15,1-6 0-15,4 1 0 0,1-2 0 0,2 1-6 0,-1 1 1 16,3-4-1-16,-4 3 0 0,0-1 1 15,-6 1-1-15,0-1 0 0,4 0 1 0,2 1-7 0,0-1 2 16,1 2 0-16,1-3 0 0,3 3 0 0,3 0-1 16,-3 2 1-16,0 4 0 0,3-4-1 0,1 3 0 15,-2-5-1-15,-3 0 1 0,-8 0-4 0,0-1 2 16,-2-1-1-16,2 2 1 0,2-1 0 0,-4 1 1 0,2-2-1 16,1 3 1-16,-3-1-3 0,0 0 2 0,-4 2-2 15,3 3 2-15,-5 0-3 0,1-3 0 0,0 4 0 16,-1 1 2-16,-5 2-4 0,-3 1 1 0,-1 2-1 15,0 1 1-15,1-1-1 0,-3 0 0 0,1 2 0 16,1 0 1-16,-4 0-2 0,3 0 0 0,-8 0-1 16,11 0 1-16,-11 0-1 0,8 0 0 0,-8 0 0 0,5 0 0 15,-5 0-2-15,2 0 0 0,-2 0 1 16,4 0 0-16,-4 0-2 0,3 0 1 0,-3 0-1 16,4 0 2-16,-4 0-3 0,6 5 2 0,-6-5-2 0,2 6 1 15,-2-6-1-15,1 7 0 0,-1-7 0 0,0 8 1 16,0 3-1-16,2 1 1 0,2 3-1 15,0-1 0-15,-2 5 0 0,1-3 0 0,-1 1-1 0,2-1 2 16,0 1-2-16,1 0 0 0,1 1 0 0,-2-1 0 16,-3 0 0-16,-1-1 0 0,0 4 0 0,2 6 0 0,8 4 1 15,-3 1-1-15,1 0 0 0,-5-3 0 0,1 0-1 16,-2-1 2-16,0 1-1 0,3 1 0 0,3-4-1 16,-1 0 2-16,-1 1-2 0,-2-1 1 0,-1-3-1 0,1 1 0 15,2-4 0-15,-5-2 2 0,3-7-3 0,0 1 1 16,-4-11 0-16,6 7 0 0,-6-7-1 0,3 5 0 15,-3-5 0-15,0 2 1 0,0-2-1 0,0 3 0 16,0-3 0-16,0 4 0 0,0-4 0 0,0 0 0 16</inkml:trace>
  <inkml:trace contextRef="#ctx0" brushRef="#br0" timeOffset="-192756.96">11949 13305 1318 0,'6'1'0'0,"-6"-1"0"0,22 4 0 0,-22-4 40 16,21-5 2-16,-21 5-2 0,18-2 2 0,-18 2-12 0,13-4 2 16,-13 4-1-16,23-8 0 0,-23 8-14 0,33-16 1 15,-14 6-1-15,3-4 1 0,-1-2-13 0,3-3-1 16,6 0 1-16,-2-2-1 0,5 1 2 15,-1-3 0-15,5 1 1 0,-3-1 0 0,-3-1 7 16,3 1 2-16,-2 3-1 0,1-1 0 0,8 0 6 0,-2 2 0 16,2 5 0-16,-4-5 1 0,-3 0 6 0,1-2 1 15,3 2 0-15,1 2 0 0,2 0-1 0,0 0 1 16,0-1 1-16,-4 1-1 0,-7 0-6 0,1-1 2 0,1 3 0 16,0-1-1-16,0 1-3 0,-3 1-1 0,3 0 0 15,0 0 0-15,-3 4-3 0,1-1 1 0,-2 1-1 16,-4 0 1-16,-3-1-5 0,-4 1 2 0,-4 1-2 15,0 4 2-15,-4 1-2 0,-1 3 1 0,-8 1-1 16,7-5 1-16,-7 5-4 0,4-2 1 0,-4 2 0 16,3-5 0-16,-3 5 0 0,4-4-1 0,-4 4 0 15,6-3 0-15,-6 3-3 0,5 0 0 0,-5 0 0 16,4-4 1-16,-4 4-2 0,9-7-1 0</inkml:trace>
  <inkml:trace contextRef="#ctx0" brushRef="#br0" timeOffset="-191723.21">9829 8321 1168 0,'0'0'0'0,"0"0"0"15,5 0 0-15,-5 0 4 0,6 1 1 0,-6-1-1 16,2 4 2-16,-2-4 7 0,0 3 1 0,0-3-1 0,0 4 2 15,0-4 5-15,2 3 1 0,-2-3 1 16,15 19-1-16,-8 2-9 0,4 5 1 0,2 0-1 0,-5-5 0 16,3 3-2-16,-4-7 2 0,4 7-2 0,-3 2 1 15,3 4-3-15,-3 1 0 0,3 3 0 0,-4 3-1 0,4 1 3 16,-5 2 1-16,3-2-1 0,2 3 0 0,2 3-1 16,-1 1 1-16,-1 1-1 0,2-1 1 0,0-1 1 15,0 1 1-15,0 0 1 0,0-4-1 0,0-1 2 0,2-6 0 16,-6 1 1-16,3 0-1 0,-1-2 0 0,2-6 0 15,-2 4 1-15,2-1 0 0,0-4 5 0,-2 0 0 16,-3-5 0-16,-1 3 0 0,-3-3 0 0,-2-1 0 16,0 1 0-16,1 0 0 0,-3 0-5 0,-3-6-1 15,3-1 1-15,0 2 1 0,0-4-7 0,-2-4 0 16,2-1 0-16,0-2 1 0,0-5-5 0,0 9 2 16,0-9 0-16,0 5-1 0,0-5-3 15,-2 4 0-15,2-4 0 0,-6 3 1 0,6-3-4 0,-4-5 0 16</inkml:trace>
  <inkml:trace contextRef="#ctx0" brushRef="#br0" timeOffset="-190955.15">10049 8205 778 0,'3'0'0'0,"-3"0"0"0,6 3 0 0,-6-3 21 0,7 2-1 16,-7-2 0-16,8 0 0 0,-8 0-4 15,13 0 1-15,-13 0-1 0,22 5 1 0,-22-5-8 0,21 7 0 16,-21-7 0-16,24 3 1 0,-5-3-9 16,-1 0 1-16,5 0-1 0,-5-3 0 0,5-1-1 0,4-1 0 15,0-2 0-15,2-1 1 0,3-3 1 0,0 4 0 16,3-5 1-16,-7-2-1 0,2 4 2 0,0 0 2 16,1-2-1-16,-1 1 0 0,-2 1 7 0,2-1 1 0,2 1-1 15,3 0 2-15,4 1 26 0,2-5 2 16,4 4-1-16,-2-1 1 0,1-1 2 0,5 2 2 0,-4 1-1 15,-3 1 1-15,-4 1-2 0,-1 0 1 0,0 0 0 16,2 0 0-16,2-2-7 0,2 1 0 0,-4-1 0 16,-1 0 0-16,-7 1-10 0,5-1 1 0,-5-1-1 15,-1-1 1-15,-4 4-6 0,0 0 1 0,-3 2-1 16,-1 0 1-16,0 1-5 0,-7-2 0 0,0 0 0 16,-2 3 0-16,0 3-4 0,-7 0 1 0,1 0-2 15,1 0 2-15,1 0-3 0,-1 0 2 0,3 3 0 16,2 1-1-16,-4-1 0 0,2 6-1 0,1-4 1 0,-5 0 0 15,0 2 0-15,-3-3-1 0,-4-4 1 0,8 8-1 16,-3 1-2-16,3-2 2 0,1 3-1 0,-5 1 0 16,-1 1 1-16,3 2-1 0,-4 1 0 0,2 3 2 15,-1-3-3-15,1 6 0 0,2-4 0 0,1 4 1 0,1-2-4 16,-3 3 1-16,1 3-2 0,-1 1 2 0,-5 1-1 16,2-2 0-16,4 4 0 0,5-3 1 0,-4 2-1 15,6-1 0-15,-1 3-1 0,-1-4 2 0,-6 1-3 16,-1-2 1-16,0 1-2 0,1-6 2 0,-3 1-1 15,4 0-1-15,1 0 1 0,3-1 1 0,-1 1-3 0,0 0 2 16,1 0-1-16,-1-1 1 0,0 0 0 0,1-3-1 16,-7 2 1-16,1 0 1 0,-2 0-2 0,2 2 1 15,-3-6-1-15,5-1 1 0,5 2 0 0,-3-6 0 16,-1 2 1-16,-3-1 0 0,-2-3-2 0,-2 1 2 16,0 0-1-16,0-1 1 0,3 1-4 0,-1 1 1 15,4-5 1-15,-6 2-1 0,0-7-3 0,-6 11 2 16,4-4-1-16,-1 0 0 0,3-7-2 0,-8 10 0 15</inkml:trace>
  <inkml:trace contextRef="#ctx0" brushRef="#br0" timeOffset="-190371.06">10475 9864 778 0,'11'-5'0'0,"-11"5"0"0,15-2 0 0,-15 2 45 0,17 7 0 16,-17-7 0-16,26-8 0 0,-26 8 14 0,32-26 1 16,-32 26-1-16,32-28 2 0,-32 28-27 0,28-30 0 15,-28 30 1-15,33-27 0 0,-33 27-14 0,32-28 2 16,-10 18-2-16,-3-2 1 0,5-1-5 0,0 0 0 0,2-1 0 15,0 0 0-15,-1 2-3 0,1 0 1 0,2 0 0 16,-2-2-1-16,3 0-2 0,3 0 1 0,0 0-1 16,-2 0 2-16,-4 1-2 0,4-5 1 0,-4 3 0 15,3-1 0-15,3 2-2 0,0-3 1 0,-1 3-1 16,1 0 1-16,0-1 11 0,-2 1-1 0,-1 2 1 16,3 0 0-16,-2-1 7 0,2 5 2 0,-4-1-1 15,1-1 1-15,1-1-9 0,0 1 2 0,2 0 0 16,-4-1-1-16,1 1 4 0,1-1 0 0,2 3 1 15,0 3-1-15,-1-2-2 0,1 3 1 0,1 3 0 16,-6-6 1-16,2 1-5 0,-3 1 0 0,1 2 1 16,-5 3 0-16,-2 0-5 0,-3 0 1 0,-2-4-1 15,2 4 1-15,-4 4-3 0,2-4 0 0,0 0 0 0,-2 0 1 16,-4 0-6-16,2 1 0 0,0 3 1 0,1-1 0 16,-5 1-10-16,4-4 2 0</inkml:trace>
  <inkml:trace contextRef="#ctx0" brushRef="#br0" timeOffset="-180868.34">2653 14416 12 0,'0'0'0'0,"0"0"0"15,2 0 0-15,-2 0 0 0,6 0 0 0,-6 0 0 16,0 0 0-16,0 0 10 0,-2 5 0 0,2-5 0 15,2 5 1-15,-2-5 51 0,0 3 1 0,0-3 0 16,0 4 0-16,0-4-15 0,0 2 0 16,0-2 0-16,0 3 2 0,0-3-12 0,0 4 0 0,0-4 0 15,0 3 1-15,0-3 1 0,0 3 0 0,0-3-1 16,0-1 2-16,0 1-5 0,5-4 0 0,-5 4 0 16,6-8 1-16,-6 8-1 0,7-16-1 0,-7 16 1 15,6-26 0-15,-6 26-2 0,7-31 0 0,-7 31-1 0,6-26 2 16,-6 26 9-16,0-10 0 0,0 10-1 0,-6-9 2 15,6 9-3-15,-1-9 0 0,1 9 0 0,-10-14 1 0,10 14-8 16,-7-13 2-16,7 13 1 0,-13-16-1 0,13 16-8 16,-8-21 1-16,8 21 0 0,-13-21 1 15,13 21-1-15,-17-20 0 0,17 20 1 0,-13-21 0 16,13 21-1-16,-16-17 1 0,16 17-1 0,-19-16 1 0,19 16-3 16,-20-5 1-16,20 5 0 0,-19-4 0 15,19 4-9-15,-24 2 1 0,24-2-1 0,-21 9 2 0,21-9-7 16,-24 19 2-16,24-19-1 0,-30 21 1 0,30-21-7 15,-32 20 1-15,32-20 0 0,-24 23 1 0,24-23-6 0,-18 21 2 16,18-21 0-16,-13 17 0 0,13-17-4 16,-17 16 2-16,17-16 0 0,-10 12-1 0,10-12-1 0,-11 13 0 15,11-13-1-15,-5 25 2 0,5-6-1 0,0 3 1 16,0 1-1-16,0-3 1 0,0 1-1 0,5 5 1 16,1 2-1-16,1 0 1 0,-1 1-1 0,1 2 1 0,5-1-1 15,-1-4 1-15,2-4 0 0,0-1 1 16,2-2 0-16,2-4-1 0,1-2 0 0,-1-5 0 0,-2-1 1 15,-2-2 0-15,0-3 0 0,2-2 1 0,-2-2 0 16,0-1 1-16,0-1-1 0,0 1 1 0,4-1 0 16,-4-2 0-16,2-3-1 0,1-2 1 0,-2-1-2 15,-1-1 2-15,0-3-2 0,-2-3-1 0,0 2 1 16,2-1 0-16,-2-2-1 0,-1-3 2 0,1 2-1 16,0 1 0-16,-4-1 1 0,1 0 0 0,-3 0 0 15,1-3-1-15,-2 3 0 0,-2-1 1 0,3 1-2 0,-3 2 2 16,4 2 0-16,-1-1-1 0,1 4 1 0,-4 4 1 15,-2 10-1-15,5-7 1 0,-5 7-2 0,0-7 2 16,0 7-1-16,0-8 0 0,0 8-1 0,0-9 1 16,0 9 0-16,4-2 1 0,-4 2-2 0,4-3 2 15,-4 3-2-15,-2-4 0 0,2 4-1 0,0-3 2 0,0 3-3 16,0-2 2-16,0 2 0 0,0 0-1 0,0 0 0 16,-2 0 0-16,2 0 0 0,0 0 0 0,0 0-1 15,0 5 0-15,0-5 0 0,0 7 0 0,0-7-1 0,0 7 2 16,2 0-2-16,3 5 2 0,3 7-2 0,3 4 1 15,-4-4-1-15,-1-4 0 0,0-3 0 16,-1-1 0-16,1 1-1 0,-2 3 2 0,5 1-2 16,-2 3 0-16,5-2 0 0,-5-1 1 0,-1 0-1 0,-1-3 0 15,3 1 0-15,-7-2 2 0,-1-1-2 0,0-1 1 16,0 1-1-16,0-1 2 0,4 0-2 0,2 1 1 16,-1-3 1-16,-3-1-1 0,-2-7 1 0,6 7-1 15,-6-7 0-15,0 7 1 0,0-7-2 0,0 7 1 16,0-7-1-16,0 3 2 0,0-3-2 0,0 4 1 15,0-4 1-15,0 7-1 0,0-7-1 0,0 7 1 16,0-7-1-16,0 3 1 0,0-3 0 0,0 4 0 0,0-4-1 16,0 3 2-16,0-3-2 0,7 4 0 0,-7-4 0 15,6 5 2-15,-6-5-3 0,2 2 1 0,-2-2-1 16,3 3 1-16,-3-3-2 0,12 2 0 0</inkml:trace>
  <inkml:trace contextRef="#ctx0" brushRef="#br0" timeOffset="-180405.38">3550 13978 1934 0,'3'0'0'0,"-3"0"0"0,2 0 0 0,-2 0 37 0,6 0 0 15,-6 0 0-15,0 0 1 0,0 0 10 0,0 0-1 16,0 0 0-16,0 0 0 0,0 0-19 0,0 0 1 16,0 0-1-16,-6 5 1 0,6-5-15 15,-2 10 0-15,2-10 0 0,-5 11 1 0,5-11-4 0,-6 15 0 16,6-15 0-16,-6 26 2 0,6-26-1 0,-5 33 1 15,5-14 0-15,0 0 0 0,0-2 3 0,5 1 0 0,-5 1-1 16,-1-2 2-16,1-1 0 0,0-1 1 16,1 1-1-16,-1-2 1 0,2-4-3 0,2 0 2 15,2 1-1-15,-4-1 1 0,-2 1-4 0,3-1 2 0,-1 0-2 16,-2 2 2-16,2 2-5 0,2 2 1 0,-4-6 0 16,2 2 1-16,1 1-2 0,-1-1 0 0,-2 0 0 15,0-2 0-15,0-3-2 0,0 0 1 0,0 0-1 0,0 0 1 16,6 0-4-16,-4 0 2 0,1 0-1 15,-3 0 0-15,2 1-2 0,-2 4 0 0,0-1 0 0,0-4 0 16,0-7-3-16,0 5 1 0,0-5 1 16,0 2-1-16,0-2-2 0,0 0 0 0,0 0 0 0,0 0 1 15,0 0-3-15,4 0 1 0</inkml:trace>
  <inkml:trace contextRef="#ctx0" brushRef="#br0" timeOffset="-180075">3387 14320 1494 0,'0'0'0'0,"0"0"0"0,6 6 0 0,-6-6 24 0,6 5 1 16,-6-5-2-16,0 3 2 0,0-3 7 0,-4 0 2 15,4 0-1-15,0 0 0 0,0 0 4 0,0 0 1 0,0 0-1 16,0 0 2-16,0 0-17 0,0 0 0 16,0 0 1-16,0-2-1 0,0 2-1 0,5-3 0 15,-5 3-1-15,13-3 1 0,-13 3 2 0,14-7 0 0,-14 7 0 16,16-7 0-16,-16 7 3 0,26-7 1 16,-26 7 0-16,25-7 0 0,-25 7 0 0,22-4 0 0,-22 4 0 15,19-3 1-15,-19 3-5 0,15-3 1 16,-15 3 0-16,16-6-1 0,-16 6-8 0,21-7 0 0,-21 7 0 15,26-7 1-15,-26 7-13 0,30-10 2 0</inkml:trace>
  <inkml:trace contextRef="#ctx0" brushRef="#br0" timeOffset="-179240.59">3904 14061 1721 0,'0'0'0'0,"0"0"0"0,7 2 0 0,-7-2 21 0,9 12 2 0,-9-12-1 15,8 3 1-15,-8-3-1 0,2-3 2 0,-2 3-2 16,3-7 2-16,-3 7 12 0,2-12 1 0,-2 12-2 16,0-16 3-16,0 16-16 0,6-19 0 0,-6 19 1 15,5-14-1-15,-5 14-3 0,12-14 0 0,-12 14 1 16,7-14 0-16,-7 14 2 0,6-10 1 0,-6 10-1 15,7-10 0-15,-7 10 1 0,11-11-1 0,-11 11 1 16,13-10 0-16,-13 10-2 0,17-14 0 0,-17 14-1 16,15-12 1-16,-15 12-3 0,13-7 0 0,-13 7 0 0,22 0 1 15,-22 0-5-15,19 0-1 0,-19 0 1 0,19 7-1 16,-19-7-3-16,18 5 0 0,-18-5 1 16,15 7 0-16,-15-7-3 0,17 12 1 0,-17-12-2 0,13 11 2 15,-13-11-3-15,13 10 1 0,-13-10-2 0,7 10 2 0,-7-10-1 16,10 11-1-16,-10-11 1 0,7 12 0 15,-7-12-2-15,8 19 2 0,-8-19-2 0,11 31 2 0,-11-10-2 16,0 0 1-16,0-1-1 0,-2-1 2 0,-2-3-2 16,4 1 1-16,-2-1-1 0,-1-1 2 0,1 1-3 0,-4-2 2 15,1-2-2-15,-3 0 2 0,1 0-2 0,-4 0 1 16,3 0 0-16,-1 1 0 0,3-5 0 0,4 4-1 16,-3-3 0-16,-1 1 1 0,-1 1-2 0,-1-1 1 15,-1-1 0-15,5-1 0 0,-1-1-1 0,-1-2 2 0,6-5-2 16,-11 11 1-16,11-11-1 0,-11 10 1 15,11-10-1-15,-2 7 1 0,2-7-2 0,-6 4 2 0,6-4-1 16,-2 3 0-16,2-3 0 0,-5 4 2 16,5-4-2-16,0 3 1 0,0-3 1 0,0 3 0 0,0-3 0 15,0 4 0-15,0-4-1 0,0 3 2 0,0-3-1 16,0 0 1-16,0 0-2 0,0 0 1 0,0 0-1 16,15-3 2-16,0-1-2 0,-1 1 1 15,9 0 0-15,-3-3 0 0,-1 1 0 0,0 0 0 0,-1 0-1 16,-1 0 2-16,0 1-1 0,1 4 1 0,-1-3-1 15,-6-3 2-15,2 0-1 0,-1-3-1 0,-5 2 1 0,4 4 0 16,-3 1-2-16,-3 0 2 0,-5 2-2 0,10-3 2 16,-10 3-2-16,9-4 2 0,-9 4-1 0,5-2 1 15,-5 2-2-15,2 4 2 0,-2-4-2 0,8 0 1 16,-8 0 0-16,4 0-1 0,-4 0 0 0,5 2 1 16,-5-2-2-16,2 12 0 0</inkml:trace>
  <inkml:trace contextRef="#ctx0" brushRef="#br0" timeOffset="-178323.64">4563 13611 1871 0,'0'0'0'0,"0"0"0"0,-2 3 0 16,2-3 67-16,0 6-1 0,0-6 0 0,-7 3 0 16,7-3 5-16,-6 9 1 0,6-9-1 0,-5 5 1 15,5-5-32-15,-4 12 0 0,4-12-1 0,-8 26 2 16,1-7-23-16,1 5 0 0,-1-3 0 16,1-6-1-16,3 3-5 0,3-3-1 0,0 3 0 0,-2-4 0 0,2 1-2 15,0-1 1-15,0 5 1 0,5 2-1 16,-3 5-1-16,2 1 0 0,2 3 0 0,-5 6 1 0,5 0-1 15,-4 4 0-15,3-2 0 0,3-5 0 16,1 0-2-16,-3-2 1 0,1-3 0 0,1-4 0 0,3-5-1 16,-6-3 1-16,3-2-2 0,-1-2 2 0,3 0-2 15,-3-2 1-15,-1-1-2 0,-4-7 2 0,-2-2-3 16,7 3 2-16,-7-3-2 0,9 0 2 0,-9 0-3 16,2 0 2-16,-2 0-2 0,8-3 2 0,-8 3-2 0,5-7 2 15,-5 7-2-15,6-7 1 0,-6 7 1 16,7-12 1-16,-3 5-1 0,-4 0 1 0,2 0 1 15,2-2 0-15,-4-1 0 0,2 0 1 0,1-3 0 16,-1 0 0-16,4 0 0 0,-6 1 1 0,2 0-3 0,1 0 2 16,-3 0 0-16,2 2 0 0,2 1 0 0,-2 0 0 15,0 1-1-15,1-1 1 0,3 2-1 0,-4 2 0 16,-2 5-1-16,7-11 2 0,-7 11-2 0,10-6 0 16,-3 2-1-16,0 1 1 0,-7 3-3 0,14-6 2 0,-5 3-1 15,-2 1 1-15,-1 2-2 0,1 0 0 0,1 0 1 16,1 0-1-16,4 2-2 0,0 1 1 0,-2 3 0 15,2 1 0-15,-1 1-2 0,-3-1 1 0,2 2 0 0,-3-2 0 16,1 0-1-16,-5 0 1 0,5 1-1 16,-2-3 1-16,-1 4-1 0,0 1 0 0,-1-1 0 0,-3 0 2 15,0-1-2-15,2 1 0 0,-4 0 0 0,1-2 1 16,-1 0-1-16,0-1 0 0,-1 1 0 0,1 0 1 16,-4 0-1-16,2 0 1 0,0 0-1 0,-3 0 1 15,1 0-1-15,-2 2 1 0,-1 1-1 0,-1 0 1 16,3 1 0-16,-6-1 1 0,3-1-1 0,1-1 0 0,1-1 0 15,-1-1 0-15,-5-3 0 0,5 0 1 0,-4-1-1 16,3 0 2-16,-3 0-2 0,0-1 1 0,0 5 0 16,1-5 2-16,-1 3-2 0,-2-1 1 0,6 1 0 15,-4-1 0-15,3 1-1 0,-1-4 2 0,9 0-1 16,-6 3 0-16,6-3 1 0,-3 4 0 0,3-4-1 16,-6 1 2-16,6-1-2 0,-4 0 2 0,4 0-2 15,-2 0 1-15,2 0-1 0,-3 0 0 0,3 0 0 0,0 0-1 16,0 0 0-16,0 0 0 0,0 0-1 0,0-3 2 15</inkml:trace>
  <inkml:trace contextRef="#ctx0" brushRef="#br0" timeOffset="-177863.5">5139 14184 1784 0,'2'3'0'0,"-2"-3"0"0,-2 5 0 0,2-5 56 15,-6 4 0-15,6-4 0 0,-2 5 0 16,2-5 16-16,0 0 1 0,0 0-1 0,0 0 1 0,0 0-33 16,0 0 2-16,0 0-1 0,0 0 1 0,0 0-27 15,2 0 1-15,-2 0 0 0,11 0 1 16,-11 0-6-16,15-7 0 0,-15 7 0 0,23-7 1 0,-23 7 0 0,18-7 0 15,-18 7 1-15,19-7-1 0,-19 7 4 16,19-5 0-16,-19 5 1 0,18-10 0 0,-18 10 1 16,13-11 0-16,-13 11 0 0,15-10 0 0,-15 10-1 0,17-4 0 15,-17 4-1-15,11-5 1 0,-11 5-4 0,15-1 0 16,-15 1-1-16,11-6 2 0,-11 6-5 0,11-3 0 0,-11 3 0 16,8-4 0-16,-8 4-4 0,7 0 1 0</inkml:trace>
  <inkml:trace contextRef="#ctx0" brushRef="#br0" timeOffset="-177542.17">5308 14300 1808 0,'4'0'0'0,"-4"0"0"0,2 0 0 0,-2 0 40 15,6 0-1-15,-6 0 0 0,1 0 1 0,-1 0 25 16,10 0 0-16,-10 0 0 0,7 0 0 0,-7 0-26 16,6-4 0-16,-6 4 1 0,15-3-1 0,-15 3-20 15,28-5 0-15,-28 5 0 0,24-11 0 0,-24 11 0 16,20-14 2-16,-20 14-1 0,19-14 0 0,-19 14 0 0,19-8 0 15,-19 8 1-15,13-7-1 0,-13 7-2 0,11-16 0 16,-11 16 0-16,15-12 0 0,-15 12-7 0,11-5 0 16</inkml:trace>
  <inkml:trace contextRef="#ctx0" brushRef="#br0" timeOffset="-176142.4">5731 13822 564 0,'-1'0'0'0,"1"0"0"16,0 0 0-16,0 0 36 0,-2 0 1 0,2 0-1 15,-6 0 1-15,6 0 92 0,-4 0 0 0,4 0 0 16,-2-2 1-16,2 2-58 0,0-3 1 0,0 3-1 16,-5-4 1-16,5 4-23 0,-2-3 1 15,2 3-1-15,-6-5 2 0,6 5-16 0,0-11 1 0,0 11 0 16,0-14 0-16,0 14-9 0,0-19 1 0,0 19 0 0,0-17 0 15,0 17-2-15,6-17 0 0,-6 17 0 0,7-18 1 0,-7 18-3 16,14-15 0-16,-14 15-1 0,18-9 1 16,-18 9-1-16,24-10-1 0,-24 10 1 0,25-2 0 0,-25 2-1 15,15 0 0-15,-15 0 0 16,16 2 0-16,-16-2-3 0,25 7-1 0,-25-7 0 0,20 5 1 0,-20-5-4 16,13 10-1-16,-13-10 1 0,13 11 0 0,-13-11-5 15,19 14 1-15,-19-14-1 0,18 20 2 0,-8-2-4 16,3-1 0-16,-2 0 0 0,-4-1 1 0,1-1-3 15,-3-1 0-15,-3 5 1 0,2-1 0 0,-2 1-2 16,2 1-1-16,-4 3 1 0,-6 1 1 0,0 2-3 0,-1 0 1 16,-2 0-1-16,7 0 1 0,0 2-2 0,2-1 0 15,-6-1 1-15,1-3-1 0,-3-2-1 0,-3-1 2 16,0-1-2-16,3-3 1 0,5-4 0 0,1-3 0 16,0-1-1-16,-4-1 2 0,6-7-2 0,-11 12 0 0,4-5 0 15,1 0 2-15,-5 0-1 0,4 0 0 0,-5-2 1 16,1 0-1-16,2 1 2 0,0-3 0 0,-1 1 0 15,-1-3 0-15,4 1 2 0,-5-2 1 0,5 0-1 16,1-2 1-16,6 2-2 0,-5-3 1 0,5 3 0 16,-8-4 1-16,8 4-1 0,-5-3 2 0,5 3 0 15,-4-4 0-15,4 4-1 0,-2-5 0 0,2 5 0 16,0-7 0-16,0 7-1 0,8-12 0 0,-5 5 0 16,5-1 1-16,-3-3-2 0,7 1 0 0,-5 1 1 0,0 2 0 15,1 2-2-15,1 2 1 0,-1 1 0 0,3 0 0 16,2 1-1-16,2-1-1 0,0 2 1 0,-2 2-1 15,0 1 0-15,0 0-1 0,-2-1 0 16,2-2 2-16,0 0-3 0,0-2 2 0,0 2-1 0,4 0 0 16,-4 0-2-16,4 0 2 0,-4 2-1 0,0 2 0 15,0-3-1-15,-2-1 0 0,2-1 0 0,0-5 1 0,0 0-2 16,4-3 1-16</inkml:trace>
  <inkml:trace contextRef="#ctx0" brushRef="#br0" timeOffset="-175692.16">6454 13836 1884 0,'0'0'0'0,"0"0"0"15,0 0 0-15,0 0 27 0,-3 0 0 0,3 0-1 16,-2 0 3-16,2 0 22 0,-6 0 2 16,6 0 0-16,-5 0-1 0,5 0-31 0,-13 0-1 0,13 0 0 15,-17 0 1-15,17 0-16 0,-21 0-1 0,21 0 1 16,-24 5 0-16,24-5-2 0,-30 17 0 0,30-17-1 16,-26 21 2-16,15-4-1 0,4 2 1 0,-5 2 1 15,5 2-1-15,-4-1 2 0,3-1 1 0,1 3-1 0,3 4 1 16,4 5 0-16,0 1 1 0,-2-2 0 0,2-5 0 15,0-1 2-15,0-3 1 0,2-3-1 0,2-2 1 16,3-4 2-16,-1-4 0 0,-1-3 0 0,-3-2 1 16,-2-5-1-16,13 7 1 0,-3-5-1 0,-3-1 1 15,1 1-2-15,3 0 0 0,2 0 1 0,-6-1 0 16,3 1-2-16,-3 0 1 0,-1 0-1 0,1-2 1 16,0-2 1-16,3-2 0 0,-3 3 1 0,-1-1-1 0,-6 2-2 15,7 0 2-15,-7 0-1 0,8-4 0 0,-8 4-2 16,9-3 2-16,-9 3-1 0,8-2 0 0,-8 2 0 15,5-5 2-15,-5 5-2 0,8-3 1 16,-8 3-4-16,5-4 1 0</inkml:trace>
  <inkml:trace contextRef="#ctx0" brushRef="#br0" timeOffset="-175239.86">7026 13452 2035 0,'0'0'0'0,"0"0"0"0,2 7 0 0,-2-7 46 0,0 15 0 0,0-15 0 0,0 16 0 0,0-16 28 16,0 10 0-16,0-10 0 0,0 16 2 16,0-16-29-16,0 26 0 0,0-26 0 0,4 20 0 15,-4-20-28-15,13 18 0 0,-13-18 0 0,7 22 2 0,-7-22-8 16,0 30 2-16,0-13-2 0,2-2 2 0,4 3-2 16,3-1 2-16,-5-1-1 0,0-2 1 0,-2-2-3 15,1 0 1-15,-3 2-1 0,2-1 1 0,4 1-1 16,-4 2-1-16,1-1 0 0,3-1 0 0,-4-3-1 15,3 1 2-15,-3 2-2 0,2-1 1 0,-2 1-2 16,2 2 0-16,1-1 0 0,-3-1 0 0,4-3-2 0,-5-1 0 16,3 0 1-16,2 1 0 0,-4 1-1 0,-2 2 0 15,1-2-1-15,3-3 1 0,-4-3-4 0,2 0 2 16,-2-6-1-16,4 12 1 0,-4-12-3 0,0 8 1 16,0-8 0-16,0 9 0 0,0-9-3 0,0 2 1 15</inkml:trace>
  <inkml:trace contextRef="#ctx0" brushRef="#br0" timeOffset="-174952.2">6903 13936 1972 0,'0'4'0'0,"0"-4"0"16,2 8 0-16,-2-8 26 0,-2 7 0 0,2-7 0 0,0 7 1 15,0-7 11-15,-5 7 0 0,5-7 0 0,0 5 1 16,0-5-17-16,0 2-1 0,0-2 0 0,0 0 2 16,0 0-15-16,0 0 1 0,0 0-1 0,0 0 0 0,0 0-1 15,5-3 1-15,-5 3 0 0,19-6 0 16,-19 6 6-16,39-13 1 0,-16 4 0 0,-3 0-1 0,-3-1 7 16,1-1 1-16,-3 1-1 0,2 1 2 0,2 2 0 15,-3 2 1-15,-1 2-1 0,2 1 1 16,-9 2-1-16,3-3 1 0,-4 1 0 0,4-2 0 0,-1 1-10 15,1-2-1-15</inkml:trace>
  <inkml:trace contextRef="#ctx0" brushRef="#br0" timeOffset="-174049.64">7667 13182 2023 0,'0'0'0'0,"0"0"0"16,2-4 0-16,-2 4 36 0,4-2 0 0,-4 2 0 15,0-3 1-15,0 3 27 0,0 0 1 0,0 0 0 16,0 0 0-16,0 0-24 0,0 0 2 0,0 0-2 16,0 10 2-16,0-10-18 0,0 28 0 0,0-9-1 0,0 0 1 15,0 5-4-15,0 1 1 0,0-1-1 0,0-7 1 16,0-1-3-16,2-2 2 0,3-2-1 0,1 0 0 16,0-4-3-16,-6 1 1 0,5 3 0 0,1 6 0 0,1 2-3 15,-1 5 1-15,1-1 0 0,-1-2 1 0,-4-3-4 16,1 2 1-16,5 0-1 0,-3 0 0 0,7 1-2 15,-5 2 0-15,4-3-1 0,-3-4 1 16,-3-5-2-16,3-3 0 0,-8-9 0 0,7 9 0 0,-7-9-3 16,4 0 0-16,-4 0 1 0,0 0 0 0,0 0-3 15,0 0 1-15,0 0-1 0,6-4 2 0,-6 4-2 0,9-5 1 16,-9 5-1-16,9-9 1 0,-7 3-2 0,4-3 2 16,-6 0-1-16,1-3 1 0,3 3-2 0,-4-3 2 15,-4 4-1-15,3-4 1 0,1 3-2 0,-6 0 1 16,4-1 1-16,-3 0-1 0,-1-1-1 0,0 1 0 15,1 1 0-15,-1 2 1 0,6 7-2 0,-5-10 1 16,5 10 1-16,-10-9-1 0,5 7-1 0,-1-1 2 16,6 3-1-16,-13-3 0 0,6 3 0 0,-3 1 0 0,3 4-1 15,-6-1 2-15,5 1-3 0,-3 4 0 16,-2 5 0-16,0 3 1 0,-2 5-2 0,0 4 1 0,-1 0-1 16,1-3 1-16,3-2-1 0,-1-1 0 0,6 1 0 15,-4 0 2-15,-2 0-2 0,3-1 0 0,1-1 0 16,0-3 1-16,-1 1-1 0,1-5 0 0,2 2 0 15,1 2 0-15,4-4 0 0,-3 2 0 0,3 0 0 0,-2 0 0 16,4-6 0-16,4 3 0 0,-2-3 0 0,-2-1 0 16,0-7 0-16,5 7 0 0,-5-7 0 0,6 3 0 0,-6-3 0 15,13 4 0-15,-8-2 0 0,3 1 0 0,3-3 0 16,2-3 0-16,0-1 0 0,4 1 0 0,-4-2 0 16,0-1 0-16,0-2 0 0,-2 1 0 0,2-2 0 15,0 1 0-15,-1-5 0 0,-3 5 1 0,0-6 0 16,-1 2 0-16,-3 1 0 0,1 4 0 15,-6 7 0-15,13-5 2 0,-13 5-1 0,7-5 0 0,-7 5 0 16,8-3 2-16,-8 3-1 0,5-4 1 0,-5 4-1 16,4 0 0-16,-4 0 1 0,6 0 0 0,-6 0 0 15,1 0 0-15,-1 0-1 0,6-3 2 0,-6 3-2 16,2-4 2-16,-2 4-2 0,4 0 2 0,-4 0-2 16,2 0 1-16,-2 0 1 0,0 0-1 0,0 0 0 0,0 0-1 15,0 0 0-15,0 0 1 0,0 0-2 0,0 0 1 16,0 0 1-16,0 0-1 0,0 0-1 0,3 0 1 0,-3 0-1 15,2 0 1-15,-2 0-2 0,6 0 1 0,-6 0-1 16,2-1 0-16,-2 1-1 0,3-4 0 0</inkml:trace>
  <inkml:trace contextRef="#ctx0" brushRef="#br0" timeOffset="-170835.86">2979 15231 338 0,'4'0'0'0,"-4"0"0"16,2 0 0-16,-2 0 16 0,6 0 1 0,-6 0-1 15,5 1 0-15,-5-1 65 0,2 12 1 0,-2-12 0 16,0 9 0-16,0-9-9 0,-2 4 1 0,2-4 0 16,0 3 0-16,0-3-5 0,0 4-1 0,0-4 1 15,0 3-1-15,0-3-34 0,0 3 0 0,0-3 1 0,-2 9 0 16,2-9-2-16,2 19 0 0,-2-19 1 0,6 35 0 16,-4-11-5-16,3 5 0 0,3 4 0 0,1 2 1 15,-2 3-6-15,-1 2 0 0,1-2-1 0,-1-4 2 16,0-2-4-16,-1-1 0 0,-3-2 1 0,2-1-1 15,-2-2-6-15,3-2 0 0,-3-1 0 0,2-4 1 16,-2-4-6-16,-2-3 0 0,0-1 0 0,0-4 1 16,0-7-4-16,0 3 1 0,0-3-1 0,0 0 0 0,0 0-1 15,-2 0 0-15,2 0-1 0,0 0 2 16,0 0 2-16,-6-5 0 0,6 5 0 0,-3-17 1 0,1-1 5 16,-4-4-1-16,-1-1 1 0,3 2 0 0,2 4 3 15,2 0 0-15,-6-2 0 0,5 2 1 0,-5 1 2 16,6 0 0-16,-6-1-1 0,1 0 1 0,-3-2 0 0,1-2-1 15,-2-2 0-15,1 1 0 0,3-2-1 0,-7 0 0 16,5-4 0-16,-1 2 2 0,3 2-3 0,3 3 1 16,-2 4-1-16,-1 3 1 0,3 5-5 0,2 4 2 15,0 5 0-15,0-4-1 0,0 4-2 0,0-3 0 16,0 3 1-16,0-4-1 0,0 4-3 0,0-3 0 0,0 3 0 16,0-2 2-16,0 2-6 0,0 5 2 0,0-5-1 15,0 6 1-15,0-6-3 0,0 8 1 0,2 3 0 16,3 4-1-16,1 10-1 0,-1 2 0 0,3 1 1 15,-4-4-1-15,-3-1-2 0,1-4 2 16,2 0-1-16,-4-2 1 0,2 0-3 0,2-1 1 0,-2-1 0 16,3-1 0-16,-3-2-1 0,4 2 2 0,-1 0-1 15,1 2 0-15,-4 1-1 0,1 0 2 0,-1 1-2 16,4-3 1-16,-2 1-1 0,-1-1 1 0,7 1 1 16,-5-2-1-16,-3-6-1 0,0 1 1 0,2-2 0 0,1-2 1 15,-5-5-2-15,8 11 1 0,-3-6-1 0,6 0 1 16,-1 0 0-16,1 2-1 0</inkml:trace>
  <inkml:trace contextRef="#ctx0" brushRef="#br0" timeOffset="-170402.24">3691 15201 1784 0,'2'0'0'0,"-2"0"0"0,6 0 0 0,-6 0 26 0,7 0-1 0,-7 0 1 0,4 0 0 0,-4 0 22 0,0 5 2 16,0-5-1-16,0 4 0 0,0-4-8 0,0 0 0 15,0 0 1-15,-6 7-1 0,6-7-19 0,-2 19-1 0,2-19 0 16,-3 21 1-16,3-21-4 0,-6 22 0 0,6-22 0 16,-2 28 1-16,2-28-3 0,-5 22 2 0,5-22 0 15,0 35 0-15,1-14-1 0,3 3 1 0,4 2 0 16,-3-4 0-16,1 1-2 0,-1-1 1 0,1-1-2 16,-2 0 2-16,1 0-2 0,1-2 0 0,-1-2 1 15,1 0 0-15,1-1-4 0,-1-1 2 0,0 1-1 16,-4-2 1-16,3 0-4 0,-1 0 0 0,-2-1 0 0,3 0 1 15,-3-3-2-15,4 0 1 0,-3-1 0 0,-1-2 0 16,-2-7-3-16,8 10 1 0,-8-10-1 0,9 9 1 16,-9-9-5-16,2 3 1 0,-2-3 0 0,6 4 0 15,-6-4-4-15,7 3 0 0</inkml:trace>
  <inkml:trace contextRef="#ctx0" brushRef="#br0" timeOffset="-170031.83">3654 15694 1746 0,'5'0'0'0,"-5"0"0"15,13 0 0-15,-13 0 30 0,14 0 0 16,-14 0 1-16,11 0 0 0,-11 0 4 0,2 0 0 16,-2 0-1-16,3 0 2 0,-3 0-11 0,0-3 0 0,0 3-1 15,8-3 2-15,-8 3-16 0,18-9 0 0,-18 9 0 16,25-12 2-16,-25 12-3 0,24-11 0 0,-24 11 0 16,26-7 1-16,-26 7 1 0,19-5 1 0,-19 5 1 15,11-5-1-15,-11 5 4 0,15-7-1 0,-15 7 1 0,13-7 1 16,-13 7 1-16,16-5 1 0,-16 5 0 0,12-7 0 15,-12 7-2-15,9-3 1 0,-9 3-1 0,11-7 1 16,-11 7-4-16,17-7 1 0,-17 7-1 0,13-12 2 16,-13 12-5-16,19-11 1 0,-19 11-1 0,14-14 0 0,-14 14-4 15,23-22-1-15</inkml:trace>
  <inkml:trace contextRef="#ctx0" brushRef="#br0" timeOffset="-169317.99">4135 15381 1796 0,'3'2'0'0,"-3"-2"0"15,6 2 0-15,-6-2 28 0,0-4 0 0,0 4 0 16,0-3 0-16,0 3 6 0,0-4 1 0,0 4 0 16,-6-7-1-16,6 7-8 0,-3-13 1 0,3 13 0 15,0-26 0-15,0 26-15 0,0-32 1 0,0 32-1 16,0-22 0-16,0 22 0 0,5-4 0 0,-5 4-1 16,6-5 1-16,-6 5 2 0,5-12-1 0,-5 12 1 15,13-10-1-15,-13 10 3 0,19-9 1 0,-19 9 0 16,19-3 0-16,-19 3-1 0,18-4 2 0,-18 4-1 15,19-3 1-15,-19 3 0 0,19-4 0 0,-19 4 0 16,18-3 0-16,-18 3-3 0,24 5 0 0,-24-5 0 0,15 5 1 16,-15-5-4-16,11 4 1 0,-11-4 0 0,8 3 0 15,-8-3-2-15,9 7 1 0,-9-7-1 0,8 9 1 16,-8-9-3-16,18 20 0 0,-18-20 0 0,13 23 1 0,-13-23-2 16,6 19 0-16,-6-19 0 0,6 24 0 0,-6-24-2 15,1 33 1-15,-1-16 0 0,-1 1 1 0,1-3-3 16,-4 1 2-16,2-1-1 0,-4 1 0 0,5 0 0 0,-5-1 0 15,2 1-1-15,2-1 1 0,-5 1-2 0,1-1 2 16,1-1 0-16,3-2-1 0,-2-1-1 0,2-1 0 16,2-1 1-16,-3-1-1 0,1-2-1 0,2-1 1 15,0-5-1-15,-8 10 2 0,8-10-2 0,-15 12 0 16,12-5 1-16,-3-2-1 0,6-5-1 0,0 9 2 0,0-9-2 16,-4 7 1-16,4-7 0 0,-2 4-1 0,2-4 0 15,0 3 1-15,0-3-2 0,0 3 2 0,0-3-1 16,0 4 0-16,0-4-1 0,0 5 2 15,0-5-2-15,6 2 1 0,-6-2-1 0,13 3 1 0,-7-1 1 16,1 0-1-16,4-2-1 0,-1-2 0 16,1 2 0-16,0 0 1 0,-4-2 0 0,5 1-1 15,-5-1 0-15,0 0 0 0,-7 2-1 0,12-3 1 0,-12 3 0 16,11-7 0-16,-11 7-1 0,13-7 1 0,-13 7 1 16,5-4-1-16,-5 4 0 0,8-5 0 0,-8 5 0 15,7-3 0-15,-7 3 0 0,10-6 0 0,-10 6 0 16,7-5 1-16,-7 5-2 0,11-10 1 0,-3 3 0 0,3 0 0 15,-4-2-1-15,5 1 0 0</inkml:trace>
  <inkml:trace contextRef="#ctx0" brushRef="#br0" timeOffset="-168502.24">4679 14931 1746 0,'0'2'0'0,"0"-2"0"0,7 2 0 0,-7-2 36 16,6-4 1-16,-6 4 0 0,0 4 0 0,0-4 28 16,-4 12 0-16,4-12 0 0,-4 22 0 0,-1-4-21 0,-1 1 0 15,2-7-1-15,2 0 1 0,2-5-24 0,0 0 2 16,0 1-2-16,0 6 1 0,0 4-6 0,0 2-1 0,2-1 1 15,2-3 1-15,2-4-2 0,-4-3 2 16,3-1-2-16,1 3 2 0,-1 3-2 0,3 3 0 0,-3 2 1 16,3 0-1-16,3 2-1 0,-4 3-1 15,5 0 0-15,-7-3 2 0,3 0-3 0,-3-2 1 0,3 0 0 16,-1 2 0-16,-1 1-3 0,-1 1 1 0,1-3-1 16,-1-1 1-16,-5-1-1 0,2-3 0 0,2-1 0 15,-2-4 0-15,-2-10-1 0,7 9 0 0,-7-9 0 0,6 4 0 16,-6-4-1-16,4 3 1 0,-4-3 0 0,2 3 0 15,-2-3-1-15,0 2-1 0,0-2 1 0,0 0 1 16,0 0-2-16,0 0 0 0,0 0 1 0,0-3 0 0,0 3-3 16,3-5 2-16,-3 5-2 15,8-16 2-15,-6 2 0 0,1-8-1 0,-3 3 1 0,2 7-1 16,2 1 0-16,-2 4 1 0,-2 7-1 0,2-12 1 16,1 3-1-16,-3-1 2 0,2 1-1 0,2 1 0 0,3-1 0 15,-1 0 0-15,-4 1-1 0,2 1 2 0,-4 7-2 16,7-5-1-16,-7 5 0 0,11-9 2 0,-3 4-1 15,-3 0-1-15,3-1 1 0,-1 1-1 0,3 2-1 16,-3 1 1-16,0 2-1 0,5 0 2 0,-1 0-2 16,-2 0 0-16,0 0 1 0,1 0 0 0,-1 0-2 15,-2 0 2-15,-1 2-1 0,5 3 1 0,-1 2-2 16,3 0 0-16,2-2 0 0,-6 0 2 0,2 0-2 0,-4 1 0 16,5 1 0-16,-7-1 1 0,1 1-2 15,-1 0 1-15,-3 0-1 0,4 2 1 0,-6-2 0 0,2 3 0 16,1 1 0-16,-3-3 0 0,0 3 0 0,0-1 1 15,-3 0-1-15,1 1 0 0,2-1 0 0,-4 1 1 0,2-3-1 16,2 1 0-16,-5-1 0 0,3-1 1 0,2-7-1 16,-11 11 1-16,3-6 0 0,3 0-1 15,-3 0 0-15,-1 1 0 0,9-6 1 0,-9 6-1 0,-1-2 0 16,3-1 0-16,-1 3 0 0,-3 0 1 0,-2-2-1 16,7-1 0-16,-5 1 0 0,4-1 1 0,-4 3-1 15,3 0 0-15,8-6 0 0,-11 7 2 0,11-7-2 16,-9 6 1-16,9-6 1 0,-6 3-1 0,6-3 1 15,-4 0 0-15,4 0-1 0,-1 0 1 0,1 0-1 0,0 0 0 16,0 0 1-16,0 0-1 0,0 0 1 0,-4 0-1 16,4 0-1-16,0 0 2 0,0 0-1 0,0 0 0 15,0 0-2-15,0 0 1 0,0 0-1 0,0 0 1 0,0 0-1 16,9-2 0-16,-1-1 0 0,-1-4 0 16,6-3-1-16,4-6 0 0</inkml:trace>
  <inkml:trace contextRef="#ctx0" brushRef="#br0" timeOffset="-167965.56">5377 15286 1646 0,'4'2'0'0,"-4"-2"0"0,2 7 0 0,-2-7 60 0,6 5 1 0,-6-5 0 16,5 5-1 15,-5-5 20-16,2 4 1-15,-2-4-1 16,0 3 1 0,0-3-18-16,0 2 1 15,0-2-1-15,0 0 1 16,0 0-34-16,4 0 2 16,-4 0-1-1,5-2 0 1,-5 2-8-1,8-5-1-15,-8 5 1 16,18-11 17-16,12-8-3 16,-4-1-18-16,-26 20-4 15,32-18-1 17,-32 18 1-32,30-22 13 15,-12-4-14-15,-18 26-1 0,19-17 13 0,0 11-14 0,-19 6 0 0,13-5 12 0,-2 2-13 0,-11 3 0 0,13-4 1 0,-13 4-4 0,11 2 7 0,-3 3-6 0,-8-5-3 0,7 0-1 0,-7 0 1 0,7-3 3 0,3-1-6 0,-10 4 1 0,7 0-1 0,-7 0-3 0,8 0 0 0</inkml:trace>
  <inkml:trace contextRef="#ctx0" brushRef="#br0" timeOffset="-167656.93">5623 15518 1985 0,'0'3'0'0,"0"-3"0"16,0 4 0-16,0-4 32 0,-3 2 1 16,3-2-1-16,0 0 2 0,0 0 9 0,0 0-1 0,0 0 1 15,0-2 1-15,0 2-3 0,0 0 2 0,0 0-2 16,9-5 2-16,-9 5-25 0,19-12 1 0,-19 12-1 15,24-25 1-15,-24 25 0 0,26-34 1 0,-13 16-1 16,-2 5 2-16,-2 2-1 0,1 3 0 0,-5 1 0 16,-1 1 2-16,-4 6-1 0,11-10 0 0,-11 10 0 15,11-10 2-15,-11 10-5 0,8-6 1 0,-8 6 0 0,11-3 0 0,-11 3-2 16,2-2 0-16,-2 2 0 0,4 0-1 16,-4 0-2-16,5 0 0 0,-5 0 0 0,2 0 1 0,-2 0-4 15,6 0 1-15,-6 0 0 0,2 0 1 16,-2 0-3-16,3 0 1 0,-3 0 0 0,2 0 1 15,-2 0-3-15,0 0 0 0,0 0 0 0,0 2-1 16,0-2-1-16,0 7 0 0,0-7 0 0,0 3-1 16,0-3-2-16,0 4-1 0</inkml:trace>
  <inkml:trace contextRef="#ctx0" brushRef="#br0" timeOffset="-164338.28">5964 15080 929 0,'0'-3'0'0,"0"3"0"0,10-2 0 0,-10 2 11 15,9 3 1-15,-9-3 1 0,6-1-1 16,-6 1 43-16,-4-6 1 0,4 6-1 0,-2-6 1 0,2 6 14 15,-6-6 0-15,6 6 0 0,0-8 1 0,0 8-11 16,-3-7 1-16,3 7-1 0,-2-7 2 0,2 7-28 16,0-7 1-16,0 7-1 0,0-12 1 0,0 12 1 15,0-21 0-15,0 21 0 0,0-16 1 0,0 16-7 0,-2-5 2 16,2 5-1-16,0-5 1 0,0 5-7 16,0-7 2-16,0 7 0 0,0-12 0 0,0 12-2 0,2-19 0 15,-2 19-1-15,5-16 1 0,-5 16-2 0,0-8 1 16,0 8 0-16,0-9-1 0,0 9-4 0,8-14 0 15,-8 14 0-15,11-10 2 0,-11 10-6 0,2-4 1 16,-2 4 0-16,4-3-1 0,-4 3-2 0,0-3 0 0,0 3 1 16,5-4-1-16,-5 4-3 0,4-3 0 15,-4 3 0-15,4-4 2 0,-4 4-4 0,7-3 1 0,-7 3-2 16,6-4 2-16,-6 4-1 0,7-2 0 0,-7 2 0 16,6 0 1-16,-6 0-2 0,7 0 1 0,-7 0-2 0,9 0 2 15,-9 0-2-15,14 0 0 0,-14 0 1 0,14 6 0 16,-14-6 0-16,12 5-1 0,-12-5 1 0,11 2 1 15,-11-2-2-15,5 0-1 0,-5 0 1 0,8 0-1 16,-8 0 0-16,5 1 1 0,-5-1-2 0,8 7 2 0,-8-7-2 16,5 4 1-16,-5-4-1 0,6 3 2 15,-6-3-2-15,2 7 1 0,-2-7-1 0,4 4 2 0,-4-4-2 16,7 3 1-16,-7-3-1 0,6 7 2 16,-6-7-2-16,2 7 1 0,-2-7-1 0,3 12 1 0,-3-12 0 15,2 14 1-15,-2-14 0 0,0 10-1 0,0-10 0 16,0 5 0-16,0-5 1 0,6 9 0 0,-6-9-2 0,5 14 2 15,-5-14-1-15,0 12 1 0,0-12-1 16,-3 14 1-16,3-14 0 0,0 10 0 0,0-10 0 16,0 9 0-16,0-9-1 0,-2 14 1 0,2-14-1 15,-6 27 1-15,6-27 0 0,-2 28-1 0,2-28 0 0,0 14 0 16,0-14 1-16,0 7 0 0,0-7-2 0,0 7 2 0,0-7-2 16,-3 7 2-16,3-7-3 0,0 15 2 15,0-15-1-15,-2 21 1 0,2-21-2 0,-6 17 2 0,6-17-2 16,-2 18 1-16,2-18-1 0,-5 14 0 0,5-14-1 15,-4 13 2-15,4-13-2 0,-2 14 0 0,2-14 0 16,-6 21 1-16,6-21-2 0,-7 31 1 0,7-31-1 16,-6 26 1-16,6-26-1 0,2 23 1 15,-2-23-1-15,0 15 1 0,0-15-1 0,-5 17 1 0,5-17-1 16,-2 21 2-16,2-21-2 0,-2 26 0 0,2-26 0 0,0 23 0 16,0-23 0-16,-6 20 0 0,6-20 1 15,0 16-1-15,0-16-1 0,0 7 1 0,0-7 0 16,0 3 0-16,0-3-1 0,0 4 1 0,0-4 0 15,0 3 0-15,0-3-1 0,0 6 0 0,0-6 0 0,0 0 2 16,0 0-2-16,0 0 1 0,0 0-1 0,0-4 1 16,0 4-1-16,0-3 1 0,0 3-1 0,0-4 1 15,0 4-1-15,0-3 1 0,0 3 0 16,0-6 0-16,0 6-1 0,0-12 1 0,0 12 1 0,0-20-1 16,0 20 0-16,2-26 0 0,-2 26 0 0,8-23 0 0,-8 23 0 15,3-12 0-15,-3 12 1 0,2-7-1 0,-2 7 0 16,0-7 0-16,0 7 0 0,6-7 0 0,-6 7-1 15,7-7 1-15,-7 7 0 0,10-7 1 0,-10 7-2 16,18-7 1-16,-18 7-1 0,19-6 1 0,-19 6-1 0,19-6 0 16,-19 6 0-16,18-10 1 0,-18 10-1 15,13-10 0-15,-13 10 0 0,13-11 0 0,-13 11 0 0,8-5 0 16,-8 5 0-16,9-5 0 0,-9 5 0 16,7-4 0-16,-7 4 0 0,15-3 0 0,-15 3 0 0,10 0 0 0,-10 0 0 15,5-4 0-15,-5 4 0 0,8-3 0 16,-8 3 0-16,2-3 0 0,-2 3 0 0,3-4 0 0,-3 4 0 15,6 0 0-15,-6 0 0 0,2 0 0 16,-2 0 0-16,0-2 0 0,0 2 0 0,0-3 0 16,0 3 0-16,0-2 1 0,0 2-1 0,0 0 0 15,0 0 0-15,0 0 1 0,0 0-1 0,0 0 1 0,0 0-1 16,0 0 1-16,0 0-1 0,0 0 2 0,0 0-2 16,0 0 1-16,0 0-1 0,0 0 1 0,0 0-1 15,0 0 1-15,0 0-1 0,0 0 0 0,0 0 0 0,0 0 1 16,0 0-1-16,0 0 0 0</inkml:trace>
  <inkml:trace contextRef="#ctx0" brushRef="#br0" timeOffset="-162741.41">6467 14926 1155 0,'15'9'0'15,"-15"-9"0"-15,25 19 42 0,-18-9 1 16,2 11-43-16,-7-12 133 0,-2-1 2 0,-2 8-135 15,2-16 102-15,0 8 1 16,0-8-103-16,0 0 56 0,-5 6 1 16,5-6-57-16,0 0 43 0,-6 5 1 0,6-5-44 15,0 0 38-15,0-7 1 0,0 7-39 16,0 0 33-16,0-5 0 0,0 5-33 16,0 0 31-16,-5-9 0 0,-3 2-31 15,8 7 29-15,-6-3 1 0,6 3-30 16,-7 0 31-16,3 3 0 0,-3 14-31 15,-4-3 30-15,3 9 0 0,-10 24-30 16,12-28 26-16,6-4-1 0,6 15-25 16,-6-22 15-16,-2-1 0 0,-4 0-15 15,6-7 10-15,9 14 1 0,-9-14-5 16,34 10 0-16,-34-10-1817 16</inkml:trace>
  <inkml:trace contextRef="#ctx0" brushRef="#br0" timeOffset="-161952.48">6872 14883 1394 0,'-8'194'0'0,"3"-84"0"0,1-77 50 0,2-301-1 16,2 187 42-16,0 41 0 0,-4 31-91 15,4 9 96-15,-3-3 1 0,-3-6-97 16,6 0 62-16,0-1-1 0,7-18-61 16,-5 18 45-16,-2-4 0 15,0 14-8-15,0-8 1 0,0-3-38 16,0 11 30-16,0-12 0 15,0 12-5-15,4-16 0 16,-4 16-9-16,13-12 0 0,8 0-16 16,-21 12 11-16,9-10 0 0,-9 10-11 15,9-4 7-15,-5 3 0 0,7-3-7 0,-3 4 4 16,44 9 2 0,-35-6-3-16,12 15 0 0,-21-13-1 15,-1 3-1-15,-7-8-1 16,11 26 1-16,-5-19-1 15,0 12 0-15,1-10 0 16,12 31 1-16,-19-26-1 16,-8 38 1-16,5-39 0 0,-7 22 1 15,5-26 1-15,-14 20-1 16,15-8 0-16,2 78 0 16,2-74 1-16,-3-7 0 15,1 4-3-15,0-13 3 0,-2 5 2 16,2-7-2-1,-3 17 1-15,5-24-1 0,-4 10 0 0,4-10-3 16,-2 7 4-16,2-7 0 16,0 7 1-16,0-7-1 15,0 7 1-15,6 3 0 16,-6-10 1-16,7 9 1 0,4 3-7 16,-5-10 6-16,3-4 1 0,14-5-7 15,-10 4 3-15,-2-2 1 0,9-6-4 16,-7 3 4-16,0 1 2 0,15-11-6 15,-20 11 3-15,3-1 2 16,-11 8-2-16,9-11 2 0,10 1-5 16,-10 7 1-16,1 3 1 0,-10 0-2 15,9-6 1-15,-9 6-1 16,6 0 0-16,-6 0 0 0,0 0 0 16,7 0 0-16,-7 0 0 0,0 0 0 15,11 0 0-15,-11 0 0 16,8 0 0-16,-8 0-1865 15</inkml:trace>
  <inkml:trace contextRef="#ctx0" brushRef="#br0" timeOffset="-161350.08">7665 14436 1281 0,'8'0'0'0,"-8"0"0"0,0 0 113 0,6 0 2 0,-6 0-115 0,0 0 160 15,-6 0 1-15,6 0-161 0,0 0 95 16,0 0 1-16,0 0-96 0,0 0 53 15,0 23 2-15,-4-2-55 0,8-11 40 16,2 0-1-16,14 13-39 0,-13-11 30 16,-3 0 1-16,2 14-31 0,-4-10 22 15,3 3 2-15,8 17-24 0,-7-24 18 0,-6-5 1 16,5 3-19-16,-5 1 14 16,0 36 2-16,6-32-5 0,13 39 0 15,-19-39-4-15,0 20 1 16,0-25-2-1,9 25-1-15,-9-26-1 0,-7 13-1 16,7-13-1-16,11 32 2 16,-11-34-2-16,5 0 0 15,-5-7-1-15,2 7 1 16,-2-7-1-16,0 0 2 16,-2-7-3-16,2-5 0 15,0 12-1842-15</inkml:trace>
  <inkml:trace contextRef="#ctx0" brushRef="#br0" timeOffset="-160955.27">7619 14829 1218 0,'5'0'0'0,"-5"0"0"0,0 0 38 15,0 0 2-15,0 0 35 16,0-8 0-16,0 8-75 0,0 0 88 16,0 10-1-16,0-10-87 0,0 0 64 15,0-2 1-15,0 2-65 0,0 0 65 16,25-19 1-16,5 0-66 0,-17 9 64 0,0 3 1 16,13-9-65-16,-15 9 57 15,13-12-1-15,-16 16-9 0,18-4 1 16,-11 2-19-16,29-18 2 15,-31 20-15-15,17 6 2 16,-30-3-8-16,13-5 2 16,-13 5-6-16,0 0 2 15,0 0-2-15,0 0-1 16,0 0 1-16,0 0 0 16,0 0-2-16,0-2 1 0,0 2-5 15,0 0 3-15,0 0 2 16,0 0-1796-16</inkml:trace>
  <inkml:trace contextRef="#ctx0" brushRef="#br0" timeOffset="-157502.49">8282 14301 87 0,'-2'0'0'0,"2"0"0"0,2 7 0 16,-2-7 18-16,8 11 1 0,-8-11 0 0,9 8 0 0,-9-8 42 16,-4 4 1-16,4-4-2 0,-2 1 2 0,2-1-20 15,0 0 2-15,0 0-1 0,-3 0 1 0,3 0 19 16,0 0 0-16,0 0 0 0,-2 0 1 0,2 0-37 15,0 0 1-15,0 0-1 0,0 0 1 0,0 0 1 0,-6 0 1 16,6 0-1-16,0-3 1 0,0 3 4 16,-2-3-1-16,2 3 1 0,0-4 1 0,0 4-6 0,0-3 1 15,0 3 1-15,2-7-1 0,-2 7-5 0,11-9 0 16,-11 9 1-16,10-10 0 0,-10 10 3 16,16-11 2-16,-16 11-2 0,25-10 1 0,-25 10 1 0,18-10 2 15,-18 10 0-15,19-7-1 16,-19 7-1-16,24-6 2 0,-24 6-2 0,19-3 2 0,-19 3-5 0,18 2 0 15,-18-2 0-15,13 7 0 0,-13-7-3 0,12 3 1 16,-12-3 0-16,7 9-1 0,-7-9-3 0,6 21 0 16,-6-21 1-16,3 25-1 0,-3-4-5 0,0 2 0 0,-1-3-1 15,-1 0 2-15,-2-1-5 0,2-2-1 0,-3-2 0 16,-1 3 2-16,-2-1-3 0,1 0 0 0,-4 1 1 16,5-3-1-16,1 1-1 0,3-2 0 0,-4 0 0 15,1-6 0-15,-3 1-1 0,3-2 1 0,5-7-1 16,-12 10 1-16,12-10-1 0,-7 7 0 0,7-7 0 15,-6 5 1-15,6-5 1 0,0 4-1 0,0-4 0 0,0 0 1 16,0 0-1-16,0 0 0 0,0 0 0 0,0-2 0 16,0 2 0-16,6-4 1 0,-6 4-1 15,2-3 0-15,-2 3-2 0,5-9 1 0,1 2-2 0,1 1 2 16,3-1-2-16,-3 0 1 0,-1 2 0 0,3-6 0 16,2 2-2-16,2 3 2 0,0 0 0 0,-1 1 0 15,-1 0-2-15,2 0-1 0,-2 1 1 0,-4 3 1 0,5 1-2 16,-5 0 2-16,-1 0-1 0,1 0 0 15,4 0 0-15,-1 0-1 0,1 0 1 0,0 1 1 0,0 6-2 16,-2 2 1-16,1 0 0 0,-1-3-1 0,0 1 0 0,-5 0-1 16,2 0 1-16,-1 2-1 0,-1 1-2 15,0 2 2-15,-1 0-1 0,-1 1 1 0,2-1-2 0,2 0 0 16,-6 2 0-16,2 0 1 0,-2-2-2 0,0 0 0 16,-2 2 0-16,-2-1 1 0,-4 0-1 0,1 0 0 15,1 1 1-15,-3 0 0 0,2-2-1 0,-1 0 1 16,1-1-1-16,-4-1 2 0,-2 0-1 0,1 1 1 15,-1-1-1-15,0-1 2 0,0 1-1 0,-4 2 2 0,4-5-2 16,-3 2 1-16,1-2 2 0,-4-2 0 0,0 0-1 16,1 0 2-16,-1 1-1 0,-3-1 0 0,3 2 0 15,4 0 1-15,2-2-2 0,2-2 1 0,4-1 0 16,1 0 0-16,6-2-2 0,-6 0 0 0</inkml:trace>
  <inkml:trace contextRef="#ctx0" brushRef="#br0" timeOffset="-154191.08">3438 17141 703 0,'3'2'0'0,"-3"-2"0"0,2 3 0 15,-2-3 18-15,6 4 0 0,-6-4 0 0,5 3 0 16,-5-3 2-16,2 0 1 0,-2 0 0 0,6 0 0 16,-6 0 0-16,0 0 1 0,0 0-1 0,0 0 0 0,0 0-7 15,0 0-1-15,0 0 1 0,0 0-1 0,0 0-5 16,0 0 1-16,0 0 0 0,0 0 0 0,0 0-1 16,2-1 0-16,-2 1-1 0,15-6 2 0,-15 6 3 15,15-17-1-15,-15 17 0 0,18-26 1 0,-18 26 6 0,19-31 0 16,-19 31 0-16,19-31 1 0,-19 31 11 0,24-28 0 15,-24 28 0-15,18-28 0 0,-18 28 0 0,25-24 0 16,-25 24 0-16,18-27 1 0,-18 27-1 0,15-30 1 16,-6 13 1-16,-1-1-1 0,-3 1 1 0,3 0-1 15,-2-2 0-15,-5 2 2 0,3-2-4 0,-4-2 0 16,2 2 0-16,2 1 1 0,-2 1 3 0,-2 0 2 0,3 1 0 16,-3 2 0-16,-3 2-5 0,3 2 1 15,-2 1 0-15,2 1 0 0,0 1-4 0,0 1 0 0,0 6 0 16,-4-12 1-16,4 12-7 0,0-10 1 0,0 10-1 15,0-10 1-15,0 10-4 0,0-4 0 16,0 4 0-16,-2-3 1 0,2 3-6 0,0-4 0 0,0 4 1 16,0-2-1-16,0 2-2 0,0 0 1 0,0 0-1 15,0 0 1-15,0 0-3 0,0 2 0 0,0-2 0 16,8 14 1-16,-3 0-3 0,6 3 0 0,-3 2-1 16,-1 2 1-16,-1 1-2 0,-1 3 0 0,1-3 0 15,1-3 0-15,1-3 1 0,1-1 1 0,-1 1-1 0,-1 0 1 16,6 1-4-16,2 0 1 0,-6 2-1 0,3-2 2 15,-7 1-3-15,3-1 1 0,-3 0-1 0,6-1 2 0,-3-2-3 16,3-2 1-16,-4 2-1 0,-1-2 2 0,-6-2-2 16,0-1 0-16,0-2 0 0,0-2 1 0,0-5-1 15,2 10 0-15,-2-10 1 0,9 9 0 0,-9-9-1 16,0 7 1-16,0-7 0 0,0 7 1 0,0-7-2 16,0 7 0-16,0-7 0 0,0 12 0 0,0-3-1 15,0 1 1-15,0 0 0 0,0 1 1 0,2-3-2 16,0 3 0-16,2 1 0 0,-2 2 1 0,1-2-2 15,-3-2 1-15,0-1 0 0,2-2 0 0,4 0-5 0,-1-2 2 16</inkml:trace>
  <inkml:trace contextRef="#ctx0" brushRef="#br0" timeOffset="-153739.24">4164 16658 1632 0,'0'0'0'0,"0"0"0"0,4 0 0 0,-4 0 14 0,0 0-1 0,0 0 1 0,0 0-1 15,0 0-2-15,0 0 2 0,0 0-2 0,0 0 1 0,0 0 3 16,0 0-1-16,0 0 1 0,0 2 1 0,0-2-10 16,0 12 2-16,0-12 0 0,8 21 0 0,-8-21-2 15,18 29 0-15,-10-11 1 0,-3-1 0 0,3 0-3 16,3 1 2-16,-4-1 0 0,5 0-1 0,-7 2 2 0,3 0 1 15,-3 2 0-15,6 2-1 0,-3-1 5 0,3-1 0 16,-4 0-1-16,-1-1 2 0,1 3 3 16,-1-1 1-16,0-1 0 0,1-2 1 0,1-2 0 0,-3-3 1 15,1-3-1-15,-1-1 1 0,-5-3-2 0,2-4 1 16,-2-3-1-16,4 7 1 0,-4-7-8 0,0 4 1 0,0-4-1 16,0 3 1-16,0-3-8 0,0 4-1 15</inkml:trace>
  <inkml:trace contextRef="#ctx0" brushRef="#br0" timeOffset="-153389.97">4138 16992 1494 0,'0'2'0'0,"0"-2"0"0,0 12 0 0,0-12 17 15,-5 19 1-15,5-19-1 0,0 16 1 0,0-16 3 16,-2 7 2-16,2-7-1 0,-4 5 0 16,4-5-5-16,-2 3 1 0,2-3 0 0,0 0 0 0,0 0-10 15,0 0 0-15,0 0 0 0,0 0 0 0,0 0-5 16,0-1 1-16,0 1 0 0,8-7 0 0,-8 7-1 15,18-19 0-15,-18 19 0 0,30-26 1 0,-30 26-1 16,26-23 2-16,-26 23-1 0,26-21 0 0,-26 21 2 0,26-15 1 16,-26 15-2-16,25-12 2 0,-25 12 4 0,18-9 2 15,-18 9-2-15,23-9 1 0,-23 9-3 0,24-13 1 16</inkml:trace>
  <inkml:trace contextRef="#ctx0" brushRef="#br0" timeOffset="-152607.15">4548 16745 1356 0,'2'-4'0'0,"-2"4"0"0,4-1 0 16,-4 1 24-16,0 0-1 0,0 0 1 0,0-4-1 16,0 4 26-16,-6-3-1 0,6 3 0 0,0-4 2 0,0 4-22 15,-4-5 1-15,4 5 0 0,0-12 0 0,0 12-16 16,0-16-1-16,0 16 0 0,4-20 2 0,-4 20-9 0,8-26 2 15,-8 26 0-15,5-25 0 0,-5 25-4 0,8-24 0 16,-8 24 1-16,13-19 0 0,-13 19-3 0,17-21 1 16,-17 21 1-16,13-15-1 0,-13 15-1 0,16-9 0 15,-16 9 0-15,15-7 0 0,-15 7-1 0,30-7 2 16,-30 7-1-16,26-5 0 0,-26 5 1 0,26-3 1 16,-26 3 1-16,24-4-1 0,-24 4 4 0,23-3 0 15,-23 3-1-15,15-2 2 0,-15 2 1 0,13 0 1 0,-13 0 0 16,11 2 1-16,-11-2-1 0,7 7 0 0,-7-7 0 15,6 5 1-15,-6-5-5 0,9 7 0 16,-9-7 0-16,4 14 1 0,-4-14-4 0,9 29 2 16,-9-10-2-16,2 0 1 0,2 0-1 0,-2 0-1 0,-2 0 0 15,-2 0 0-15,-4-1 0 0,3-1-1 0,1 0 0 16,-4 1 0-16,4-1-1 0,-1 0 1 0,1 0 0 16,-4-1 0-16,1 1 0 0,-1-1 1 0,0-1-1 15,1 1 1-15,1 0-1 0,-2-1 0 0,1 1 0 16,-1-2 1-16,6-2 0 0,-5 0 0 0,3-2-1 0,-2-1 1 15,2 0 2-15,-1-3 0 0,1 1 1 0,2-1-1 16,0-6 2-16,0 10 0 0,0-10 1 0,0 9 0 16,0-9 0-16,0 5 0 0,0-5 1 0,0 3 0 15,0-3 0-15,5 4 1 0,-5-4-1 0,6 3 1 0,-6-3-2 16,7 0 0-16,1-2 1 0,-3 1 0 0,-5 1 0 16,11-4 0-16,-3 3 0 0,-1-1 0 0,3 2-1 15,-3 0 1-15,-1-2 0 0,1-1 0 0,1-1 1 16,1 1 1-16,-2-2-1 0,-1-2 1 15,5 1-2-15,-1 1 1 0,1 0-1 0,-4 0 1 0,2 1-2 16,-5 3 0-16,-4 1 1 0,11-4 0 0,-11 4-1 0,12-3 1 16,-12 3 0-16,11 0-1 0,-11 0 0 15,2-4 0-15,-2 4 0 0,5 0-1 0,-5 0-1 0,2-3-1 16,-2 3 1-16,11-5-1 0,-5 1-1 0,1-1-1 16,1-4 0-16,1-3 0 0,-2-3-2 0,5-1 0 15</inkml:trace>
  <inkml:trace contextRef="#ctx0" brushRef="#br0" timeOffset="-151832.45">5159 16162 1583 0,'0'0'0'0,"0"0"0"0,-1 3 0 0,1-3 22 0,-4 0 2 0,4 0-2 0,-2 0 2 15,2 0 19-15,-2 0 0 0,2 0 0 16,-9 5 1-16,9-5-21 0,-13 7 1 0,13-7-1 16,-21 12 2-16,21-12-15 0,-24 19 1 0,24-19 0 0,-24 19 0 15,24-19-3-15,-19 26 1 0,19-26-2 0,-13 28 2 16,13-28-2-16,-13 28 0 0,13-28 0 0,-4 33-1 0,8-14 0 16,-2 0 1-16,3 0-2 0,-3 2 2 0,2 1-1 15,4 1-1-15,-1-1 1 0,-3 2 0 0,1 2-2 16,-3 2 2-16,6 0-1 0,3 1 1 0,6 2-2 15,-3 0 2-15,3-1 0 0,-6-3-1 0,-3-1 0 0,3-1 0 16,-2-3 0-16,3-3 0 0,-1 0 2 0,2-3 0 16,-6-2 0-16,4-2-1 0,-5-4 3 0,1-1 1 15,-7-7-1-15,6 5 1 0,-6-5 1 0,6 2 0 16,-6-2 0-16,1 0 0 0,-1 0 2 0,6 0-1 16,-6 0 0-16,6-2 1 0,-6 2-3 0,7-6 0 15,-1-1 0-15,-4-5 1 0,1-6-2 0,3-1 1 16,-4-2 0-16,1 2 0 0,-1-3-2 0,-2-1 0 15,0 1 0-15,0-1 1 0,0 1-2 0,6-1 1 0,0 1-2 16,-1 1 2-16,-3 2-2 0,4 2-1 0,-5 3 1 16,3 0 0-16,-2 4-2 0,2 1 2 15,-2 2-2-15,-2 2 2 0,0 5-3 0,7-7 2 0,-7 7-2 16,13-9 1-16,-4 4-1 0,-3 2-1 0,-6 3 0 16,13-4 2-16,-5 4-3 0,3 0 1 0,-4 0 0 15,-1 0 0-15,1 2-2 0,1 3 2 0,1 0-1 16,4 2 0-16,0 2-1 0,0 1 0 0,-2 1 0 0,-3-1 1 15,-3 2-1-15,1 4 0 0,-1-2 0 16,3-4 1-16,-2-1-1 0,5-1 0 0,-4 1 0 0,1 0 1 16,-3 1-1-16,-3 2 0 0,2 0 0 0,-4-1 1 15,2-1-1-15,-2-1 0 0,0 1 0 0,-2 0 0 16,2 1 0-16,-4-1 0 0,2-1 0 0,0 0 0 16,-3-1 0-16,-5 1 0 0,3-1 0 0,0-1 0 0,1-1 0 15,0-1 0-15,-1 0 0 0,1 0 0 16,-1 0 0-16,-2-1 0 0,9-4 0 0,-10 3 0 0,10-3 1 15,-11 4 1-15,4-1-1 0,-3 1 0 16,1-3 1-16,-2 3 1 0,0-1 1 0,3-1-1 0,1 1 2 16,-3 1-1-16,3-2 1 0,1-1 0 0,6-1 2 15,-2 4 0-15,2-4-1 0,-5 3 2 0,5-3-2 0,-2 4 1 16,2-4-2-16,-6 3 2 0,6-3-3 0,-3 2 1 16,3-2-1-16,-2 0 2 0,2 0-4 0,0 0 2 15,0 0-1-15,0 0 0 0,0 0-3 0,5-2 0 16,-5 2 0-16,15-5 0 0,-2 0-3 0,4-2 0 15</inkml:trace>
  <inkml:trace contextRef="#ctx0" brushRef="#br0" timeOffset="-151443.29">5716 16688 1569 0,'0'2'0'0,"0"-2"0"0,0 6 0 0,0-6 14 15,8 7-1-15,-8-7 1 0,6 4-1 0,-6-4 12 16,0 3 0-16,0-3-1 0,0 0 1 0,0 0-6 15,0 0 1-15,0 0-1 0,0 0 2 0,0 0-15 16,0 0 2-16,0 0 0 0,0-1 0 0,0 1-4 16,5-4 1-16,-5 4-1 0,13-5 2 0,-13 5-2 15,13-9 1-15,-13 9-1 0,24-12 2 0,-24 12 0 0,30-14-1 16,-30 14 1-16,21-8 0 0,-21 8-1 0,22-7 1 16,-22 7-1-16,15-5 1 0,-15 5-2 0,11-4 2 15,-11 4 0-15,13-3-1 0,-13 3 0 0,13-4 0 16,-13 4 1-16,17-3 0 0,-17 3-3 0,9-4 0 15,-9 4 1-15,12 0-1 0,-12 0-2 0,7 0 0 16</inkml:trace>
  <inkml:trace contextRef="#ctx0" brushRef="#br0" timeOffset="-151186.09">5871 16844 1218 0,'2'-2'0'0,"-2"2"0"0,11 0 0 16,-11 0 16-16,11 3 1 0,-11-3-2 0,4 4 2 15,-4-4 15-15,4 0 0 0,-4 0 1 0,0 0-1 16,0 0-5-16,0 0 1 0,0 0 0 0,0-2 0 16,0 2-14-16,0-3-1 0,0 3 1 0,13-11-1 0,-13 11-4 15,20-19 1-15,-20 19-1 0,23-26 1 16,-23 26-3-16,15-21 0 0,-15 21 0 0,16-24-1 15,-16 24-3-15,30-22 0 0,-30 22-1 0,26-18 2 0,-26 18-4 16,26-22 0-16</inkml:trace>
  <inkml:trace contextRef="#ctx0" brushRef="#br0" timeOffset="-149804.18">6512 16072 1206 0,'6'-7'0'0,"-6"7"0"16,0-5 0-16,0 5 20 0,0 5 1 0,0-5 0 15,0-2 0-15,0 2 17 0,7-9 0 0,-7 9 0 16,6-10 2-16,-6 10-10 0,5-3 0 0,-5 3 1 0,2-4 0 16,-2 4-11-16,4-3 1 0,-4 3 1 0,0-4-1 15,0 4-10-15,-4 0 1 0,4 0-1 0,-2 2 0 16,2-2-2-16,-5 12 0 0,5-12 0 0,-19 29 0 0,6-6-1 15,-6 3 0-15,3-2-1 0,3-1 2 16,5-4-2-16,3-2 1 0,-3-3-1 0,3-4 1 0,-1-1-2 16,0-4 2-16,6-5 0 0,-2 10 0 0,2-10 4 15,0 11 1-15,0-11-1 0,-3 10 0 16,3-10 5-16,0 12 1 0,0-5 0 0,0-2 0 0,0-5-6 0,0 11 2 16,0-11-2-16,3 10 2 0,-3-10-1 0,14 11 2 15,-9-8-1-15,3 0 1 0,3-1-5 0,2 0 0 16,5-2 0-16,1-4 1 0,0 1-4 0,5-2 1 15,2-4-1-15,-6 1 1 0,3-3-5 16,-3-1 1-16,3 0 0 0,-3 2 0 0,3 1 3 0,-5 0 1 16,1 1 0-16,-4-1 0 0,2 2 7 0,-3 4 1 15,-1-3 0-15,2 1-1 0,-2 0 4 0,-3 0 1 16,-1 1-1-16,0 1 1 0,1-1-2 0,-1 1 1 0,0-1 0 16,-3 1 0-16,-6 3-9 0,9-7 0 0,-9 7 0 15,11-3 2-15,-11 3-3 0,6-6 0 0,-6 6-1 16,2-1 3-16,-2 1-6 0,4-5 1 0,-4 5-1 15,5-6 1-15,-5 6-4 0,2-8 1 0,-2 8-1 16,0-11 0-16,0 4-2 0,0 2 0 0</inkml:trace>
  <inkml:trace contextRef="#ctx0" brushRef="#br0" timeOffset="-149348.33">6767 15753 1507 0,'0'0'0'0,"0"0"0"0,6 0 0 0,-6 0 11 0,6 0 1 0,-6 0 1 0,1 0-1 0,-1 0 1 16,-1 5 2-16,1-5 0 0,-8 6-1 0,8-6 15 0,-9 7 2 15,9-7-2-15,-8 7 1 0,8-7-11 0,-13 15 0 16,13-15 0-16,-11 19 1 0,11-19-6 0,-7 17-1 15,7-17 1-15,-4 18-1 0,4-18-4 0,0 17 1 16,0-17 1-16,0 23-1 0,0-23-3 0,0 31 1 16,0-17 0-16,4 3 0 0,1 0-1 0,3 2 0 15,3 0-1-15,-4-1 1 0,-1-1-1 0,1 0-1 0,1 0 1 16,-3 1 1-16,1 1-1 0,0 3 2 0,-1-3 0 16,1 0 0-16,3 0 0 0,2-1 0 0,0-1-1 15,-3 2 1-15,-1-2 1 0,-1 2 1 0,0 0-1 16,1-1 1-16,2 1 2 0,1 0 0 0,-1-2 0 15,-3 0 1-15,-3-1 0 0,1 0 2 0,2-1-1 16,-5-1 1-16,5-4-5 0,0-1 0 0,-1 0 0 16,-3-1 1-16,4 1-3 0,-6 0 1 0,2-2 0 15,1-2 0-15,-3-5-1 0,2 8 1 0,-2-8-1 16,4 7 1-16,-4-7-1 0,0 7 1 0,0-7-1 16,0 4 1-16,0-4-3 0,0 3 2 0,0-3 0 0,0 4 0 15,0-4-3-15,0 1 1 0</inkml:trace>
  <inkml:trace contextRef="#ctx0" brushRef="#br0" timeOffset="-148934.85">7282 15859 1683 0,'0'0'0'0,"0"0"0"0,0 0 0 0,0 0 23 0,0 0 2 16,0 0 0-16,0 2-1 0,0-2 8 0,1 7 0 15,-1-7 1-15,10 13-1 0,-10-13 6 0,13 30 0 0,-6-15 0 16,-1 4 0-16,-1 2-20 0,-3 0 0 0,4-2 0 15,-6 0 1-15,2-2-6 0,2 1 1 0,-4 1-1 16,1 0 1-16,3 1-5 0,4 3 1 0,-3-2-1 16,1-2 1-16,-1-2-2 0,-3 0 0 0,4-1-1 15,-1 1 1-15,3 1-3 0,-3-1-1 0,1 0 1 16,1 0 0-16,-1-1-1 0,0 0-1 0,1-3 1 16,-1 1 0-16,-1-2-2 0,3 1 2 0,-6-5-2 0,1-1 1 15,-3-7-1-15,0 7 2 0,0-7-2 16,0 5 1-16,0-5 0 0,0 7-1 0,0-7 0 0,2 4 2 15,-2-4-4-15,10 7 1 0,-10-7 0 16,1 3 0-16,-1-3-1 0,6 3 0 0</inkml:trace>
  <inkml:trace contextRef="#ctx0" brushRef="#br0" timeOffset="-148571.97">7185 16272 1369 0,'0'-1'0'0,"0"1"0"16,-2 0 0-16,2 0 12 0,0 0 1 0,0 0 0 15,0 0 0-15,0 0 3 0,0 0 1 0,0 0 0 16,5 0-1-16,-5 0 9 0,6 0 1 0,-6 0 0 16,6 0 0-16,-6 0-7 0,3 0 0 15,-3 0 0-15,17 0 1 0,-17 0-5 0,24-5-1 0,-24 5 1 16,26-13 0-16,-26 13-2 0,27-17 0 0,-27 17 1 16,24-15-1-16,-24 15-3 0,18-16 0 0,-18 16 0 15,23-16 2-15,-23 16-2 0,26-22 1 0,-26 22 0 0,30-23 0 16,-30 23-3-16,26-17 0 0,-26 17 0 0,30-21 0 15,-30 21-3-15,33-20 1 0</inkml:trace>
  <inkml:trace contextRef="#ctx0" brushRef="#br0" timeOffset="-147691.46">7749 15887 1381 0,'4'-4'0'0,"-4"4"0"16,7-2 0-16,-7 2 20 0,6-1 1 0,-6 1 0 16,8-7 0-16,-8 7 23 0,5-7-1 0,-5 7 1 15,8-14 1-15,-8 14-13 0,16-23-1 0,-16 23 0 16,19-29 2-16,-19 29-17 0,24-33-1 0,-24 33 1 15,26-29 1-15,-26 29-7 0,19-25 1 0,-19 25 0 16,19-19 1-16,-19 19-1 0,18-12 1 0,-18 12 1 0,24-12-1 16,-24 12-2-16,32-12 1 0,-32 12 0 0,26-3 1 15,-26 3-1-15,13-2 1 0,-13 2-1 0,11 0 2 16,-11 0-2-16,8 2 0 0,-8-2 1 0,9 13-1 0,-9-13-1 16,6 26 0-16,-4-7 0 0,-2 2 1 0,-2 5-5 15,-4 4-1-15,2-1 1 0,3-1 1 0,-5-4-3 16,-1-2 2-16,1 3-2 0,0-6 2 0,-1 1-3 15,1 1 1-15,1 0-1 0,-1-2 0 0,1-3-1 0,-3-3-1 16,2 0 0-16,5-5 0 0,1-8-1 0,-6 11 0 16,6-11 0-16,-6 0 0 0,6 0 0 0,-1 0 0 15,1 0 0-15,-6 0 0 0,6 0 0 0,-4 0 0 16,4 0 0-16,0-4 0 0,0 4 0 0,-2-8 0 0,2-3 0 16,0-3 1-16,6-3-1 0,0-7 1 0,1 5 0 15,-1 1 0-15,1 5 2 0,4 0 0 16,-1 1 0-16,1 4 1 0,0-4 3 0,2 5 0 15,-2 0 1-15,-2-2 0 0,6-1 1 0,-2 1 0 16,2-1 0-16,-2 3 0 0,2 2 1 0,-2-1 1 0,-3 3 1 16,-1 1-1-16,0 2-3 0,1 0 1 0,-1 0-2 15,0 0 2-15,-1 2-3 0,3 1 1 0,-4 3-2 16,4 0 2-16,3 1-2 0,-3 2-1 0,-2-2 1 16,2 5 0-16,-5 2-1 0,-4 0-1 0,1-2 0 15,-1 0 2-15,2 5-4 0,-2 2 1 0,-2-5-1 0,-2 2 2 16,-2-1-2-16,2 1 0 0,-1-1 0 0,1-1 0 15,-4 0-1-15,1 0 1 0,-3 2-1 0,3 1 1 16,-7 2 2-16,3 0-1 0,-6 0 0 0,2-2 0 16,0 1 3-16,0-5-1 0,0 1 1 0,-4 0 0 0,2 0 1 15,2 0 1-15,-3 0-1 0,2-2 1 16,-2 0 0-16,1 0 1 0,2 0 0 0,-4 0-1 0,4 0 1 16,0-1 0-16,2-3 0 0,-2 1 1 15,0 0-1-15,3-1 1 0,3-1 0 0,1-2 0 0,6-5-5 16,-9 9 1-16,9-9-1 0,-11 4 2 15,11-4-5-15,-13 3 0 0</inkml:trace>
  <inkml:trace contextRef="#ctx0" brushRef="#br0" timeOffset="-143856.36">5349 17650 653 0,'-3'0'0'0,"3"0"0"16,3 3 0-16,-3-3 5 0,2 2 1 0,-2-2-1 15,-2 0 2-15,2 0 32 0,-3 5 2 0,3-5-2 16,-2 7 2-16,2-7-3 0,-6 7 1 0,6-7-1 16,-7 7 1-16,7-7-20 0,-13 7 1 0,13-7-1 15,-17 12 0-15,17-12-7 0,-11 9 0 0,11-9 1 16,-10 7 0-16,10-7-6 0,-11 7 0 0,11-7-1 0,-5 7 2 16,5-7-2-16,0 5-1 0,0-5 1 0,-6 3 0 15,6-3-2-15,-2 2 2 0,2-2-2 0,-5 0 2 16,5 0 1-16,-4-3 0 0,4 3 1 0,0-4 0 15,0 4 2-15,0-5 0 0,0 5 0 0,6-14 2 0,-6 14-1 16,11-28 1-16,-6 11 1 0,3 1-1 0,3 3 0 16,-4 0 2-16,5 1-2 0,-5 0 2 0,0 2-3 15,3 3 1-15,-3 0-1 0,-1-3 2 0,5-2-4 16,-2-2 1-16,3 2 0 0,-1 3 0 0,-2 4-3 16,2 1 1-16,0 1-2 0,-5-2 2 0,-6 5-2 0,13-11 1 15,-13 11-2-15,11-8 2 0,-11 8-3 16,9-4 1-16,1 2-1 0,-3 1 2 0,6-1-3 0,4 0 1 15,-4 2-1-15,-5 0 2 0,-1 0-3 16,-1 2 1-16,5 5 1 0,2 1-1 0,5 3-2 0,1 1 1 16,0 4 0-16,-2-1 1 0,-4 2-2 0,-4 2 0 15,0 2 0-15,0 2 1 0,1-1-2 0,-1 1 1 16,0-1 1-16,-1-1-1 0,-3 3 0 0,1 0 0 0,0 1 0 16,-4-3 0-16,-2-1 0 0,0 0 0 0,-6-1 1 15,4 1-1-15,-4 0 0 0,1-2 1 0,-3-2-1 16,3 1 1-16,-3-4 1 0,-1-2-1 0,2 0 0 15,-1-2 0-15,-1 1 1 0,0-3 0 0,-1-1 0 16,1-2 1-16,0-1-1 0,-1-3 0 0,1 1 1 16,0 2 0-16,-3-1 0 0,-1 1 0 0,2-1 0 15,0 1 0-15,-4-3 2 0,2 1-1 16,0-2 1-16,2 0-1 0,5 0 2 0,-1-2 1 0,7 2 0 0,-11-3 0 16,3 1 2-16,3-1 1 0,5 3 0 0,-8-4 1 15,8 4 2-15,-11-7 1 0,11 7-1 0,-11-5 1 16,11 5-2-16,0-5 1 0,0 5-1 15,0-7 2-15,0 7-3 0,0-7 1 0,0 7-1 0,5-10 0 16,1 3-1-16,1 1 1 0,5 1-1 0,-1 0 0 16,-2-2-1-16,2 0 0 0,0 2 0 0,3 2 2 0,-3 1-6 15,-2 2 1-15,2 0 0 0,0 0 0 0,-1 0-4 16,1 0 0-16,0 2 1 0,2 1-1 0,-2 1-2 16,4-3 1-16,-2 1 1 0,-2 0-1 0,1-1-2 15,-1 1 1-15</inkml:trace>
  <inkml:trace contextRef="#ctx0" brushRef="#br0" timeOffset="-143154.12">5778 17152 1318 0,'-4'-2'0'0,"4"2"0"16,0 0 0-16,0 0 11 0,0 0 2 0,0 0-2 15,0 5 1-15,0-5-2 0,6 5 2 0,-6-5-1 16,5 4 0-16,-5-4-5 0,0 8-1 0,0-8 1 16,0 21 1-16,0-4-7 0,6 6 0 0,-4-1 0 15,3-1 1-15,7-2-1 0,-5-1 0 0,4 2 0 0,-5 3 0 16,1 3-1-16,-1 1 1 0,0-1-2 0,3 2 2 15,2 1-1-15,0 4 0 0,-3 0 0 0,-1-2 1 0,-1 2 0 16,-1 2 0-16,3-2 0 0,1-6 0 0,4-1 0 16,-2-1 0-16,-3-5 0 0,3-1 1 0,-4-6 1 15,1-3 1-15,-3-3-1 0,1-2 0 0,-6-5 3 16,6 7-1-16,-6-7 1 0,1 3 0 0,-1-3 2 16,0 4 1-16,0-4-1 0,0 0 0 0,0 0 1 15,0 0 1-15,0 0-1 0,4-5 1 0,-4 5 2 0,4-14 1 16,-4 0-1-16,-2-3 0 0,2-4-1 15,0-3 1-15,0 1 1 0,0 2-1 0,2 2-1 0,2-5 0 16,1 2 0-16,-3 3 1 0,4 1-2 0,-4 3 0 16,3-1 0-16,4 1 0 0,-1-1-1 0,3 2 1 15,-3 4 0-15,-3 3 0 0,-5 7-2 0,8-5 1 16,-8 5-1-16,13-5 1 0,-2 1 3 0,-4 2 1 0,6 2-1 16,4 0 0-16,2 0-5 0,-1 0-1 0,3 4 1 15,-4 3 0-15,-3 3-1 0,1 2 1 0,-5 2-1 16,1 0 2-16,-4-2 0 0,3 0 1 0,-7 0 0 15,3 0-1-15,3 0-1 0,-1-1 0 0,-6-1-1 16,1 1 2-16,-3-1-1 0,0 0-1 0,0 1 1 16,-3-1-1-16,1-1 0 0,2-1 1 0,-6 3-1 15,4-1 1-15,-3-1-1 0,-5 0 1 0,3-1 0 16,-1 1 0-16,3 0 1 0,-3-1 1 0,-3-1 0 16,4-2 0-16,-4 0-1 0,-2 1 1 0,1-3 0 0,-1 1 1 15,-3-1-1-15,1 0 1 0,-2-1 0 16,9 0 0-16,8-2 4 0,-11 2 1 0,11-2-1 0,-2 0 1 15,2 0-3-15,-7 0 0 0,7 0 0 16,-9 0 2-16,9 0-5 0,-2 0 1 0,2 0 0 0,-6-2 0 16,6 2-4-16,-5-4 1 0,5 4-1 0,-2-3 1 15,2 3-4-15,7-3 2 0</inkml:trace>
  <inkml:trace contextRef="#ctx0" brushRef="#br0" timeOffset="-142571.36">6548 17470 1168 0,'1'2'0'0,"-1"-2"0"0,2 7 0 0,-2-7 22 15,4 7 2-15,-4-7-2 0,0 3 2 0,0-3 11 16,0-2 0-16,0 2 0 0,0 0 1 0,0 0-12 15,0 0-1-15,0 0 1 0,0 0-1 0,0 0-13 16,0 0 2-16,0 0-2 0,0 0 1 0,0 0-4 16,0 0 1-16,0 0-2 0,0 0 2 0,0 0-3 0,6 0 0 15,-6 0 0-15,14-3 0 0,-14 3 0 0,17-5-1 16,-17 5 1-16,30-6 0 0,-30 6 0 0,26-3 1 16,-26 3-1-16,24-3 1 0,-24 3-2 0,19 0 1 15,-19 0-1-15,19-2 1 0,-19 2-2 0,20 0 0 0,-20 0 1 16,19-2 0-16,-19 2-4 0,13 0 1 0,-13 0 1 15,11 0-1-15,-11 0-1 0,11 0 0 0</inkml:trace>
  <inkml:trace contextRef="#ctx0" brushRef="#br0" timeOffset="-142258.52">6704 17686 1054 0,'0'-1'0'0,"0"1"0"0,6 3 0 15,-6-3 12-15,1 0-1 0,-1 0 0 0,6 0 0 16,-6 0 5-16,0 2 0 0,0-2-1 0,0 5 1 16,0-5-5-16,0-2 1 0,0 2-1 0,11-8 1 0,-11 8-3 15,24-19 0-15,-24 19 0 0,28-28 1 0,-28 28-1 16,28-33 0-16,-15 16 0 0,0-1 0 0,-1 3-1 0,-5-1 0 15,6 1 0-15,-2-1-1 0,-3 2 4 0,3 2 0 16,-4 0-1-16,5 0 1 0,-5 2 0 0,4 1 2 16,-3 0-2-16,3-1 1 0,-4 3-5 0,1 3 0 15,1-2-1-15,-1-1 1 0,-1 0-5 16,4 0 2-16</inkml:trace>
  <inkml:trace contextRef="#ctx0" brushRef="#br0" timeOffset="-139976.18">7175 16953 904 0,'2'-2'0'16,"-2"2"0"-16,8 2 0 0,-8-2 21 0,5 5 2 15,-5-5-1-15,4 1 1 0,-4-1-7 0,6 0 2 16,-6 0 0-16,0 6 0 0,0-6 4 0,0 12-1 0,0-12 0 16,0 10 1-16,0-10-7 0,3 11 1 15,-3-11 0-15,10 10-1 0,-10-10-6 0,7 9 2 16,-7-9-1-16,6 5 0 0,-6-5-4 0,11 3 2 0,-11-3-1 16,15 2 1-16,-15-2-2 0,24-3 0 0,-24 3 0 15,21-4 1-15,-21 4-4 0,24-7 1 0,-24 7 0 16,30-7 0-16,-30 7 2 0,24-8 1 0,-24 8-2 15,37-9 2-15,-18 9 0 0,5-2-1 0,-5 0 1 16,-1 1 0-16,-5-1 0 0,0 0 1 0,-2 2-1 16,-1 2 1-16,5 1 0 0,-2 1 0 0,2-1 0 15,-2 3 1-15,3 2 0 0,-3 1 1 0,1 0-1 16,-3-3 1-16,-4 1 5 0,-1 0-1 0,-1 0 1 0,1 0 0 16,0 0-2-16,-1 0-1 0,3 2 0 0,-3 1 1 15,3 2-2-15,-3 0 0 0,3 4 0 0,-3-1 2 0,1 3 1 16,-4 1 1-16,1 1 0 0,3 3-1 0,-4-1 3 15,3 1 0-15,-3 1 0 0,2 2 1 0,2 0-3 16,-5 0 2-16,1 2-1 0,2-2 1 0,-2 1-4 16,2 1 2-16,1 0-1 0,-3-2 1 0,-2 0-2 15,2-2 1-15,2-2-1 0,-4 1 2 0,5-1-6 16,-3-1 1-16,2 0 0 0,-2-2 0 0,-2 0-2 0,2 0 0 16,1-3 0-16,-3-2 0 0,0-4-5 0,0-5 1 15,0-5 1-15,0 5-1 0,0-5-1 0,0 2-1 16</inkml:trace>
  <inkml:trace contextRef="#ctx0" brushRef="#br0" timeOffset="-139536.2">7436 17503 1243 0,'13'-2'0'0,"-13"2"0"0,21 0 0 0,-21 0 27 0,13 4 0 0,-13-4 0 0,11 1 1 0,-11-1-15 15,13-3 2-15,-13 3-2 0,24-7 2 16,-24 7-13-16,36-12 1 0,-18 5 1 0,1 0-1 15,0 0-4-15,-1 0 1 0,3-1 0 0,-4-3 0 0,1-1 0 16,1 0 0-16,-1 2 0 0,-3-3 1 0,2 1 1 16,2 0 1-16,-4 0-1 0,1 0 1 0,1 2 4 15,-2 1 0-15,2 0-1 0,-2-1 1 0,2-1 2 16,-4 3 0-16,3 1 0 0,-3 0 0 0,0 0 7 0,-1 0 0 16,-5 2-1-16,-1 1 2 0,-6 4 2 0,7-3 0 15,-7 3 0-15,6-3 0 0,-6 3 2 0,5-4 0 16,-5 4 0-16,0-3 1 0,0 3-1 0,0-2 1 15,0 2 1-15,0 0-1 0,0 0-2 0,0 0 1 16,0 0-1-16,-5-2 1 0,5 2 0 0,-4-3 1 0,4 3-1 16,-13 0 0-16,4-2-6 0,-6 0 1 0</inkml:trace>
  <inkml:trace contextRef="#ctx0" brushRef="#br0" timeOffset="-136806.73">8368 17103 1105 0,'-4'-2'0'0,"4"2"0"0,-2 2 0 0,2-2 0 0,-3 7 0 15,3-7 0-15,0 4 0 0,0-4 8 0,0 0 1 16,0 0 0-16,0 0 0 0,0 0 5 0,0 0 2 16,0 0-1-16,0 0 0 0,0 0-8 0,0 0 0 15,0 0-1-15,0 0 2 0,0 0-3 0,0 0-1 16,0 0 1-16,0 0-1 0,0 0-2 0,0 0 1 16,0 0-1-16,9 0 1 0,-9 0-2 0,15-2 1 15,-15 2-1-15,28-5 1 0,-28 5-1 0,26-9 0 16,-26 9 0-16,26-14 0 0,-26 14 1 0,20-10-1 15,-20 10 0-15,23-12 0 0,-23 12 0 0,24-11 0 0,-24 11 0 16,21-10 0-16,-21 10 1 0,22-9-1 0,-22 9 0 16,15-3 1-16,-15 3-2 0,11-7 1 0,-11 7-1 15,6-2 1-15,-6 2 5 0,1-3 0 0,-1 3-1 16,4-4 1-16,-4 4 4 0,4-3 1 0,-4 3 0 16,4-4 0-16,-4 4 2 0,-6-3 0 0,6 3 1 15,-6-4-1-15,6 4 3 0,-13 0 0 0,13 0-1 16,-24 0 1-16,24 0-1 0,-30 7 0 0,30-7 0 0,-33 12 1 15,33-12-1-15,-32 7 1 0,32-7 0 0,-30 12 1 0,30-12-4 16,-30 12 1-16,30-12-1 0,-22 9 2 16,22-9-5-16,-17 7 1 0,17-7 0 0,-13 5 0 15,13-5-1-15,-11 4 1 0,11-4-1 0,-7 3 0 16,7-3-1-16,-4 4 1 0,4-4-1 0,-4 3 1 0,4-3-1 16,-5 0 0-16,5 0 0 0,0 0 1 0,0 0-1 15,0 0 0-15,0 0 0 0,0 0 1 0,0 0-3 16,7-3-1-16,-7 3 1 0,17-6 1 0,-17 6-3 15,22-8-1-15,-22 8 1 0,23-11-1 0,-23 11-2 16,13-10 1-16,-13 10-1 0,11-5 0 0,-11 5 0 16,7-4 0-16,-7 4 1 0,6-1 0 0,-6 1-2 0,2 0 1 15,-2 0 0-15,3 0 0 0,-3 0-1 0,2 0 0 16,-2 0 0-16,-2 0 1 0,2 0 2 0,-5 1-1 16,5-1 1-16,-6 12-1 0,6-12 1 0,-18 16 1 15,18-16-1-15,-25 19 1 0,25-19-2 0,-24 14 1 16,24-14-1-16,-15 10 1 0,15-10-1 0,-13 7-1 0,13-7 0 15,-11 4 2-15,11-4-4 0,-4 3 1 0,4-3-1 16,-3 4 1-16,3-4-2 0,0 3 1 0</inkml:trace>
  <inkml:trace contextRef="#ctx0" brushRef="#br0" timeOffset="-135958.14">8875 16376 1306 0,'-2'-1'0'0,"2"1"0"0,2 1 0 0,-2-1 9 0,3 2 0 15,-3-2 0-15,-3 0 1 0,3 0-2 0,0 0 1 16,0 0 0-16,-2 5 0 0,2-5 3 16,0 5 1-16,0-5 0 0,0 9 0 0,0-9-6 0,0 19 1 15,0-19 0-15,0 21-1 0,0-21-1 0,5 31 0 16,1-14-1-16,0 1 2 0,-3-1 0 0,1 2 1 15,2 0-2-15,3 0 2 0,2 0 3 0,0-2 1 0,1 2-1 16,-5 2 0-16,4 2 4 0,-3-1 0 0,3-1 1 16,-4 0 0-16,4 1 4 0,-3 2 0 0,-3 1 0 15,3-3 1-15,-1 2 3 0,3-1 2 0,-1-2-1 16,-3-1 1-16,-3-1-1 0,-1-1 2 0,4-3 0 16,-6-1 0-16,5-3-4 0,-5-3 0 0,2-1 1 15,2-3-1-15,-4-4-5 0,0 3 0 0,0-3 0 16,0 4 0-16,0-4-7 0,0 0 2 0,0 0-2 0,0 0 1 15,0 0-3-15,0-2 0 0,0 2 0 0,0-11 1 16,-4-2-4-16,2-5 0 0,-3-3-1 0,-1-1 1 16,1 1-3-16,-3 0 2 0,1-1-1 0,1-2 1 15,-3-1-3-15,1 1 1 0,1-3 1 0,-4-3-1 0,0-1-1 16,1-2 2-16,-3 0-1 0,4 2 0 16,1 2 3-16,3-1 0 0,-1 3-1 0,-1 2 1 0,-1-1 0 15,3 0 2-15,-3 2 0 0,-1 3 0 16,1 1-1-16,1-1 1 0,1 4 0 0,3 3-1 0,3 3-2 15,0 3 0-15,-2 1 1 0,2 2 0 0,0 5-2 16,-2-6 1-16,2 6-1 0,-4 0 2 0,4 0-2 16,-2-3 2-16,2 3-1 0,0 0 1 0,0 0-1 0,0 0 0 15,0 0 0-15,0 9 0 0,0 3 0 0,6 5 0 16,1 6 0-16,1 1 0 0,-1 2 0 0,3 3 1 16,-5 1-2-16,3-1 2 0,3-1 0 0,-2 1 1 15,1 2 0-15,-3 0 0 0,0 1-1 0,1-1 2 16,1 0-1-16,-3 0 1 0,1-2 1 0,-1-1 0 0,-1-2 0 15,3 0 0-15,-3 0 0 0,3-2 0 0,-1-1 0 16,3-1 1-16,-3-1-1 0,-1-2 1 0,-1-5-1 16,-5-2 1-16,0-2-2 0,0-3 0 0,0-7-1 15,0 5 2-15,0-5-2 0,0 4 1 0,0-4-1 16,0 0 1-16,0 0-3 0,0 0 1 0,0 0-1 16,0 0 1-16,0 0-1 0,-5-2 0 0,5 2 0 15,-6-15 0-15,1 1-1 0,-3-5-1 0,-3-4 0 16,3-1 1-16,3-4-3 0,1 1 1 0</inkml:trace>
  <inkml:trace contextRef="#ctx0" brushRef="#br0" timeOffset="-133426.89">8588 17956 314 0,'-2'2'101'0,"2"-2"1"15,-6 3 1-15,-12 11 0 0,5-3 1 16,3-6-28-16,7-2 1 0,3-3 0 0,-12 7 0 16,12-7-26-16,-7 5 0 0,7-5 0 0,-6 4 0 0,6-4 1 15,-5 2 0-15,5-2-1 0,-6-4 2 0,6 4-25 16,-5-2 0-16,5 2 0 0,-6-12 1 0,4 4-5 16,-3-4-1-16,3-2 1 0,2-4 1 0,-4-1-6 0,4 0 0 15,4 2 0-15,-2 3 1 0,3 4-4 0,6 1 1 16,-3 2-1-16,-1 0 1 0,-1 0-2 0,-1 0 1 15,3 1-2-15,3-3 2 0,0 0-6 0,-1 1 0 16,1 1 0-16,0 2 1 0,2-1-3 0,-2-1 1 16,-2 2 0-16,3 3 0 0,-1 2-2 0,-4 2 1 15,4 2-2-15,-3-1 2 0,3-1-2 0,-3 1 1 16,3 4-2-16,2 4 2 0,-2 1-2 0,2 3-1 0,0 3 0 16,-2-1 2-16,-1 0-3 0,-1 2 2 15,-2 2-2-15,-1 0 2 0,1 0-1 0,1-1 1 0,-3 3-1 16,-1-2 1-16,0 1 0 0,0 1 2 0,-4 1-1 15,1 2 0-15,3 1 3 0,2 1 0 16,-6 0 0-16,0 0 1 0,0 1 1 0,-6 2 0 0,2-3 0 16,3-2 0-16,-7-4 14 0,3-1 0 0,-5-2-25 15,3-2 0-15,-1-3 22 0,1-2 2 0,1-1-24 16,-3-3 0-16,5-1 23 0,-1-3 2 0,5-4-25 0,-6 5 0 16,6-5 25-16,-13 3-1 0,13-3-24 0,-9 0 0 15,9 0 23-15,-10 0 0 0,1 0-23 0,2-1 0 16,-1-1 22-16,1 0 0 0,1-1-22 0,0-1 0 0,6 4 18 15,-7-12 0-15,7 3-18 0,-4-1 0 0,4 0 13 16,4-1 1-16,-2-1-14 0,3-2 0 0,-5 1 8 16,2-1 1-16,2 2-9 0,2-1 0 0,1 1 3 15,4 0 2-15,-3 2-5 0,3 3 0 0,-4 0 1 16,5 2 0-16,-3 0-1 0,0-1 0 0,1 1 1 0,-1 0 0 16,4 0-1-16,0-2 0 0,2 0 1 15,3 0 1-15,-1 0-2 0,0 2 0 0,-8 2 2 0,2 1 0 16,1 0-2-16,1-1 0 0,-6 1 1 15,4 2 0-15,1-2-1 0,1-1 0 0,0-1 0 0,5-1 0 16,-5 0 0-16,0-2 0 0,-1 2 0 0,-1 0 0 16</inkml:trace>
  <inkml:trace contextRef="#ctx0" brushRef="#br0" timeOffset="-132678.45">8968 17394 1796 0,'4'-2'0'0,"-4"2"0"0,0 2 0 0,0-2 26 0,0 7 1 0,0-7-1 0,-4 3 1 15,4-3 20-15,-4 7 0 0,4-7 0 0,-4 5 0 16,4-5-18-16,-1 9 0 0,1-9 1 0,0 19 0 16,0-19-19-16,5 26 0 0,-1-9 1 0,1 1-1 15,1-1-4-15,0 2-1 0,1 3 1 0,2 3 0 0,4 1-3 16,-3 1 2-16,1 3 0 0,0-1-1 0,2-1 2 16,4 3 0-16,-2 2-1 0,2 0 1 0,-2 0 3 15,1 1 0-15,-5 1 0 0,3-4 2 0,-1-3 1 0,-6-6 1 16,4 1-1-16,2-4 0 0,0-4 1 0,0-3 0 15,-1-1 0-15,-5-3 1 0,-3-1-4 0,-2-3 0 16,-2-4 0-16,3 5 2 0,-3-5-4 0,0 2 1 16,0-2-1-16,0 0 1 0,0 0-2 0,0 0-1 15,0 0 1-15,0-4 0 0,0 4-1 0,4-8 0 0,0-4-1 16,1-6 1-16,-5-4-1 0,2-4 0 0,2 2 0 16,-4-2 1-16,4 1-2 0,-1 3 1 15,-1-1 0-15,2 1-1 0,-4 1 0 0,2 2-1 0,3 2 1 16,7 1-1-16,-3 2 0 0,2 2-1 0,0 0 0 15,-3 0 2-15,-1 2-3 0,-1 3 1 0,3 0 1 16,-1 2-1-16,3 1-2 0,2 1 1 0,0 1 0 16,-2 0 0-16,-2 2-1 0,1 2 0 0,3 1 0 15,-4 1 0-15,0-1-1 0,1 3 1 0,1 2-1 16,0 4 2-16,0 4-2 0,-3 1 0 0,-1 0 0 16,-3 1 1-16,-2-1-1 0,-1 2 1 0,-1 0 0 0,-1-2 0 15,-1 1 0-15,-2-1 0 0,2 0 0 0,-3-1 1 16,-1 0 0-16,0-3 0 0,1-1 0 0,-1 1 1 15,3-3 0-15,-7-1 0 0,3-1 1 0,-1 1-1 0,3 0 1 16,-6-1 1-16,-1 1-1 0,-1 0 2 0,-2-3 0 16,-1 1-1-16,1-1 1 0,5-1 1 0,3-2-1 15,1 1 1-15,-1-3 0 0,-1 1 0 0,-3 0-2 16,-2 0 2-16,8-1 0 0,-3 1-1 0,8-2 0 16,-5 4 1-16,5-4-2 15,-4 0 2-15,4 0-1 0,-2 0-1 0,2 0 1 0,-4-2-1 0,4 2-1 0,0 0 0 16,0 0 0-16,4-2 0 0,-4 2-3 15,11-3 0-15</inkml:trace>
  <inkml:trace contextRef="#ctx0" brushRef="#br0" timeOffset="-132315.59">9711 17446 1758 0,'-2'2'0'0,"2"-2"0"15,2 6 0-15,-2-6 30 0,12 4 2 0,-12-4-2 16,5 3 1-16,-5-3 19 0,2 4 0 0,-2-4 0 0,6 2 0 15,-6-2-24-15,0 0 1 0,0 0 0 0,0 0 0 16,0 0-19-16,0-2-1 0,0 2 1 16,13-4 0-16,-13 4-4 0,24-12-1 0,-24 12 0 0,30-19 2 15,-30 19 0-15,31-19 2 0,-31 19-1 0,32-21 0 0,-32 21 2 16,30-26 0-16,-30 26 0 0,31-24 0 0,-31 24 2 16,27-22 1-16,-27 22 0 0,24-14 1 15,-24 14-7-15,13-7 1 0,-13 7-1 0,11-4 2 0,-11 4-6 16,13-5 2-16,-13 5-1 0,11-7 0 0,-11 7-2 0,13-8 0 15,-13 8 0-15,13-11 0 0,-13 11-4 0,6-10 0 16</inkml:trace>
  <inkml:trace contextRef="#ctx0" brushRef="#br0" timeOffset="-131952.27">9834 17766 1603 0,'0'0'33'0,"0"0"-3"0,0 0 0 0,19-9 1 0,0 2-1 16,-6 0-18-16,-2-1 2 0,-2-3-2 0,2 1 1 15,0-2-2-15,3-4 0 0,0-1-1 0,1 0 1 0,-5-1-1 16,1 1 1-16,0 3 0 0,2 4 0 0,-6 3 6 16,5 3-1-16,-5-1 1 0,4-2 0 0,-3-1 3 15,3-3 0-15,-4 3 1 0,5-1-1 0,-5 0 0 16,4 1 0-16,0-1 0 0,-3 2 1 0,-8 7-6 16,5-7 2-16,-5 7-1 0,8-7 1 0,-8 7-4 15,13-7 1-15,-13 7-1 0,11-8 2 0,-11 8-7 0,6-12 1 16,-1 5-2-16,3-2 2 15,3-1-5-15,-4-1-1 0</inkml:trace>
  <inkml:trace contextRef="#ctx0" brushRef="#br0" timeOffset="-131056.33">10343 16359 1620 0,'0'0'0'0,"0"0"0"0,0 2 0 16,0-2 10-16,0 12 1 0,0-12-1 0,4 12 2 16,-4-12-2-16,5 12 1 0,-5-12-1 0,-2 19 1 15,2-19 7-15,-3 26 1 0,3-26-1 0,-4 31 1 16,4-31-3-16,-4 33 0 0,2-17-1 0,2-1 2 0,0 1 0 16,0-1 0-16,6 1 0 0,-4-2 1 0,3-2 2 15,-3-2 0-15,4 2 0 0,-1 4 1 0,1 1 0 16,0 2 0-16,-1-1 0 0,3-3 1 0,3 1-1 15,2-2 2-15,-4-1-2 0,2 1 1 0,1 2 0 0,-1 1 0 16,2-1 1-16,-4-1-1 0,2 1 0 16,0-1 1-16,1 1-1 0,1-2 1 0,0-2-3 0,0 0 1 15,4-1-1-15,-4-1 2 0,0-1-6 0,5-1 0 16,1 1 0-16,-4-2 1 0,2-4-4 0,-1-1 1 16,3 0-1-16,-4-1 2 0,4-1-5 0,3-1 1 15,-3-1-1-15,-5 0 2 0,3 1-6 0,2-1 2 0,-6-2 0 16,-2 1 0-16,2-2-3 0,0-2 2 0,0-2 0 15,0-1 0-15,0-2-3 0,0-2 2 0,-2-2-2 16,1-1 2-16,-5-2-2 0,4-2 1 0,-5 0-1 16,-1 2 1-16,-1-1-1 0,0-1 2 0,-4 0-1 15,0 0 1-15,0 2-1 0,0 2 0 0,0 0 1 16,-4-4-1-16,0 0 0 0,-1 0 1 0,-1 2-2 16,-1 4 2-16,-4-1-3 0,-1 0 1 0,5 1 1 15,0 3-1-15,1 1 0 0,0 1-1 0,-1 1 1 16,-2 2-1-16,9 7-1 0,-10-6 2 0,-1 4-2 0,0 0 1 15,0 0-1-15,1 2 2 0,-6 2-2 0,1 2 1 16,0 1 0-16,0 2 0 0,2 0 0 0,2 0 1 16,0 1-1-16,1 3 0 0,-1-1 1 0,5 4-1 15,5 1-1-15,1 3 2 0,0-1-2 0,-6 0 1 0,2 1 2 16,-1-1-1-16,3 0 1 0,2 0-1 0,5 3 2 16,1-1 0-16,0-2-1 0,-5 0 1 0,5 0-1 15,-4 1 2-15,2-1 0 0,1-1 0 0,5-3-2 16,-1 3 2-16,0-2 0 0,1-2-1 0,-1-2 1 15,0-3 0-15,-1-1 0 0,-3-1 0 0,3-2 0 16,-1 1 1-16,2-1 0 0,-5-1 0 0,5 1-1 16,-3 1-1-16,-6-4 1 0,9 3 0 0,-9-3-2 15,12 4 2-15,-12-4 0 0,11 3 0 0,-11-3-1 0,5 4 1 16,-5-4 0-16,8 3-1 0,-8-3 1 0,5 0 1 16,-5 0-1-16,6 0 1 0,-6 0-2 0,4 0 1 15,-4 0 0-15,3 0 0 0,-3 0-2 0,2 0 2 0,-2 0-1 16,0 0 0-16,0 0 0 0,-2 0-1 0,2 0 1 15,-3 5 1-15,3-5-3 0,-4 7 1 0,4-7-1 16,-15 7 1-16,6 0-3 0,-2 3 0 0</inkml:trace>
  <inkml:trace contextRef="#ctx0" brushRef="#br0" timeOffset="-127674.39">10049 18148 1623 0,'0'0'0'0,"0"0"95"16,0 0 0-16,0 0-95 0,-4 18 0 16,4-18 50-16,4 15 2 0,-4-15-52 0,9 23 0 0,0-6 27 15,1 2 0-15,3 2-27 0,-2 1 0 0,2 1 21 16,0 1 2-16,2 0-23 0,-4 1 0 0,0-3 11 16,0 2 0-16,2 2-11 0,0 0 0 0,0 2 11 15,4 0 2-15,2-1-13 0,-6 1 0 0,2-2 14 0,2 2 1 16,-4-1-15-16,0-1 0 0,0-2 14 0,0-1 2 15,-2-2-16-15,0-4 0 0,-5-3 17 0,-1-2 0 16,3-3-17-16,-6-4 0 0,-2-5 19 0,5 3 1 16,-5-3-20-16,8 0 0 0,-8 0 24 0,5-1 0 0,-5 1-24 15,10-4 0-15,-10 4 28 0,7-7 2 16,-1 0-30-16,-1-5 0 0,4-7 28 0,1-5 1 16,-1 0-29-16,0-2 0 0,-5 0 26 0,2 0-1 0,-1 0-25 15,1 0 0-15,-1-2 21 0,1 0 0 0,0 3-21 16,1 0 0-16,4 3 15 0,-3 1 0 0,3 0-15 15,-4 1 0-15,5 0 12 0,-5 5-1 16,4 1-11-16,2 2 0 0,2 2 10 0,2 1 0 0,-6 4-10 16,2 1 0-16,-5 4 8 0,3 0 0 0,-2 0-8 15,2 2 0-15,2 3 2 0,4 2 1 0,-4 2-3 16,0-1 0-16,4 5 3 0,-4 0-1 0,-2 3-2 0,-3 0 0 16,-3 1 1-16,-5 0 1 0,2 0-2 15,2 2 0-15,-4 2 1 0,2 2 0 0,0-3-1 0,-2 0 0 16,-4-1 1-16,-2 0 2 0,1-2-3 0,-3 0 0 15,-3 2 3-15,-2 0 0 0,0-1-3 0,-2-3 0 16,2-1 6-16,0 0 0 0,-2-2-6 0,0 0 0 16,0 0 9-16,2 0 1 0,0 0-10 0,2-1 0 0,0-3 15 15,3-1 2-15,-5-1-17 0,2-5 0 0,0-1 23 16,2-1 0-16,-3 1-23 0,5 3 0 0,-4 4 25 16,-2 2 1-16,7-2-26 0,-1-2 0 0,7-5 23 0,-6 5 2 15,6-5-25-15,-4 3 0 0,4-3 18 0,-2 0 0 16,2 0-18-16,0 0 0 0,0 0 12 15,0 0 2-15,0 0-14 0,0 0 0 0,0 0 8 0,0 0 0 16,0 0-8-16,0 0 0 0,0 0 2 16,0 0 0-16</inkml:trace>
  <inkml:trace contextRef="#ctx0" brushRef="#br0" timeOffset="-127286.02">10952 18131 2006 0,'0'0'0'0,"0"0"105"0,0 0 2 0,13 0-107 0,-5 0 0 15,-8 0 63-15,11 0 1 0,-11 0-64 0,6 0 0 0,-6 0 20 16,13 0 1-16,-8-2-21 0,3 1 0 0,3-3 16 16,-2 1 1-16,6-3-17 0,-2 0 0 0,-4-3 15 15,3-1 0-15,1-1-15 0,3 1 0 0,-4-1 11 0,1 1 2 16,0 0-13-16,-2-1 0 0,-2 3 5 0,2-1 2 15,0 2-7-15,3 0 0 0,-7 4 2 0,4-1 1 16,-3-1-3-16,3-2 0 0,-4 0 0 0,4 0 0 16,-5 0 0-16,0 2 0 0,-6 5-7 0,9-10 0 15</inkml:trace>
  <inkml:trace contextRef="#ctx0" brushRef="#br0" timeOffset="-126940.29">11034 18488 1642 0,'6'-4'0'16,"-6"4"72"-16,5-3 0 0,20-8-72 0,-3 3 0 0,-7 2 45 16,-2 1 1-16,-4-2-46 0,2-1 0 0,2-4 13 15,4-2 2-15,-4 0-15 0,4 0 0 16,-4 0 3-16,2 0 2 0,-2 0-5 0,2 1 0 0,-6 1 12 16,1 1 2-16,-1-1-14 0,0 0 0 0,4 0 23 15,0 0 2-15,-1 3-25 0,-5 2 0 0,-7 7 34 16,6-7-1-16,-1 0-33 0,3-3 0 0,3-6 34 15,-2-3 0-15,0 4-34 0,-1 1 0 0,-3 3 5 16,1 5 2-16</inkml:trace>
  <inkml:trace contextRef="#ctx0" brushRef="#br0" timeOffset="-126141.36">11494 17096 1569 0,'4'-2'0'0,"-4"2"0"0,4 2 0 15,-4-2 14-15,0 5-1 0,0-5 1 0,0 4-1 16,0-4 13-16,0 3 1 0,0-3 0 0,-4 6 0 0,4-6 2 16,-5 10 1-16,5-10 0 0,-12 21 0 0,12-21-11 15,-13 33 0-15,13-16 0 0,0-2 0 0,0 1-2 16,6-2 1-16,-6 1-1 0,0 3 1 0,0 2-4 0,-6 3 1 15,6-2 0-15,0-2-1 0,0 0 0 0,6 0 0 16,-4 0 0-16,3 3 0 0,7 3 1 0,-5-1 1 16,4-3-2-16,-3-2 2 0,3-2 0 0,-4-1-1 15,5 1 1-15,-5 2 1 0,4 2 0 0,2 1-1 0,-2-1 1 16,4-2 0-16,2-2-1 0,-4-1 0 16,0-4-1-16,4 0 2 0,2-2-3 0,1-1-1 15,1 0 0-15,-5-2 1 0,-3-6-4 0,-1 1 1 16,-1-2 0-16,-2 0 1 0,0 0-3 0,1 0 0 15,1-2 0-15,2-1 0 0,4-2-3 0,-4-2 2 16,0 0-1-16,-2-2 1 0,-2 1-3 0,1-1 2 16,-9-1 0-16,5-3 0 0,0-2-2 0,-6-2 1 0,1 1-1 15,3-1 2-15,-4-2-1 0,2 0 1 0,-2 0-1 16,-2 0 1-16,-3-1-1 0,-3 1 0 0,3 0 0 16,-7 0 1-16,1 2-3 0,-2 2 1 0,0 1-1 15,0 0 2-15,2 3-2 0,3-1 1 0,-3 2-1 0,4 3 2 16,-4 2-4-16,5 1 1 0,6 4 1 0,-13-3-1 15,6 1-1-15,-1 0 1 0,8 2-1 0,-11 0 1 16,11 0-2-16,-11 2 2 0,5 5-1 0,-1 2 0 0,-1 1 0 16,-1 2 1-16,1 2-1 0,3 3 0 0,3 2-1 15,2 0 1-15,0-1 1 0,0-1-1 0,-4 0 0 16,2 1 0-16,2-3 1 0,0 1-1 0,0-1 0 16,2-1 0-16,4 0 1 0,-1-2 0 0,1 2-1 15,0 0 2-15,-1-2-2 0,1 0 1 16,1 0 1-16,-1 0 0 0,-1-1-1 0,-1-1 2 0,2-1-2 15,-1-2 2-15,-5-7-2 0,8 10 2 0,-8-10-2 16,9 10 2-16,-9-10-1 0,6 7 1 0,-6-7-2 16,2 4 0-16,-2-4 1 0,7 3 0 0,-7-3-3 0,6 4 1 15,-6-4 1-15,7-2-1 0,-7 2-3 0,9-5 0 16</inkml:trace>
  <inkml:trace contextRef="#ctx0" brushRef="#br0" timeOffset="-125691.18">11854 16691 1821 0,'2'2'0'0,"-2"-2"0"0,4 3 0 0,-4-3 21 0,7 2 0 0,-7-2 1 0,6 2 0 16,-6-2 14-16,5 12 1 0,-5-12-1 0,8 24 1 16,-1-6-13-16,3 2 0 0,-9 1 0 0,3-2 1 15,-4-2-14-15,0 4 0 0,0 2 0 0,2 1 1 16,4 2-5-16,1 0 2 0,0 0 0 0,-1 1 0 16,0 3 0-16,-1 1 0 0,1-2 0 0,1-1 1 0,4 2 2 15,-3-3 0-15,3 3-1 0,-3-1 1 0,3 1 3 16,0 1 1-16,-2 2-1 0,1-2 1 0,-3 0 1 15,-5-2 0-15,3 1 0 0,3-3 0 0,3 1-1 16,0-2 2-16,0-2 0 0,-1-1 0 0,-1 1 1 0,0 0 0 16,1-1 0-16,-3-3 2 0,-1 1-5 0,-1-3 2 15,3-1-1-15,-1 0 1 0,1 0-2 0,1-1 0 16,-2 0-1-16,5-3 2 0,-7-2-3 0,3-3-1 16,-6-1 1-16,1-3 0 0,-3-4-3 0,2 5 2 15,-2-5-1-15,4 4 0 0,-4-4-3 0,2 3 2 0,-2-3-3 16,0 3 3-16,0-3-6 0,0 4 2 15,0-4-1-15,0 3 0 0,0-3-3 0,0 4-1 0</inkml:trace>
  <inkml:trace contextRef="#ctx0" brushRef="#br0" timeOffset="-124803.31">12352 17887 1828 0,'0'0'23'0,"0"0"23"0,0 0 0 0,0 0 0 0,3 10 1 0,-3-10-23 15,4 4-1-15,-4-4 1 0,-2-2 0 0,2 2-8 16,-2-7 1-16,2 7 0 0,-5-19 0 0,5 19-4 16,-10-29 2-16,9 11-2 0,-1 3 2 0,2 1-5 15,-4 4 1-15,4 1-1 0,0 0 2 0,-2 1-2 0,2-1 0 16,-4 2 0-16,2 0 1 0,2 0-1 0,-3 0 1 16,3 0 1-16,0 1-1 0,0 6 1 0,0-9 1 15,0 9-1-15,0-10 1 0,0 10 1 0,0-6-1 16,0 6 1-16,5-7-1 0,-5 7 1 0,6-7-1 0,-6 7 1 15,6-6-1-15,-6 6-1 0,11-6 1 0,-11 6-1 16,9-5 1-16,-9 5-5 0,9-8 1 0,-9 8 0 16,6-9 0-16,-6 9-2 0,13-4 1 0,-6 1 0 15,-1 1 0-15,-6 2-3 0,11 0 2 0,-11 0 0 16,8 0 0-16,-8 0-2 0,5 0 1 0,-5 0-1 16,8 2 1-16,-8-2-2 0,11 7 2 0,-4-4 0 15,-1 1-1-15,-6-4 0 0,11 7 0 0,-11-7 1 16,9 14 0-16,-5-4-1 0,2 2 1 0,-6 2-1 15,2-4 2-15,-1 2-1 0,-1 2 1 0,-1 2-1 16,1 1 1-16,0 0-1 0,0-1 0 0,0 1 0 16,0 2 1-16,0 0 1 0,1 0-1 0,3 0 1 0,-4-1 0 15,-4-1-1-15,3-1 1 0,1 1 0 0,1 0-1 16,3 1 0-16,-4-3 0 0,0 2 0 0,0 1-1 0,0-1 0 16,-4 0 1-16,3 1-2 0,-1-1 2 0,2 2-4 15,-4 0 2-15,4 0-2 0,0-2 2 0,0 2-3 16,4 0 1-16,-2-3 1 0,-1 0-1 0,-1-4-1 15,-1-4 1-15,1-1-1 0,0-2 1 0,0-5-2 16,0 6 0-16,0-6 1 0,0 1 0 0,0-1-1 0,0 0 0 16,0 0 0-16,0 0 0 0,0 0 0 15,0 0 1-15,0 0-1 0,1 0 0 0,-1 0 0 0,10 0 0 16,-10 0 0-16,7-3 1 0,4-1 0 0,2-1-1 16,0 0 0-16,-1-2 0 0,1 0 0 0,-2 0 0 15,-2 2 0-15,2 0 0 0,1-2 0 0,1 0 1 0,-6 0-1 16,4 0 1-16,-5 2-1 0,-1 0 0 15,-5 5 0-15,13-11 2 0,-13 11-2 0,10-8 1 0,-10 8-1 16,11-4 1-16,-11 4 1 0,13-7-1 16,-6 6 0-16,-3-1 1 0,-4 2 0 0,6-7 0 0,-6 7 0 15,0-3 1-15,0 3-1 0,0-2 2 0,0 2-1 16,0 0 1-16,0 0-1 0,0 0 2 0,0 0-1 16,0 0 1-16,0 0-2 0,0 0 2 0,0 0 0 15,0 0-1-15,0 0 1 0,-6 0 1 0,6 0-2 16,-4 5 2-16,4-5-3 0,-7 7 2 0,7-7-1 15,-13 7 0-15,6-2-2 0,-7 2 2 0,1 0-2 0,2-4 2 16,-2-1-4-16,0 0 0 0</inkml:trace>
  <inkml:trace contextRef="#ctx0" brushRef="#br0" timeOffset="-123474.33">13020 18482 1492 0,'0'0'0'0,"0"0"91"16,0 0 0-16,0 0-91 0,14-8 0 0,-14 8 92 0,1 0 0 16,-1 0-92-16,4-2 0 0,-4 2 65 0,-5-3 1 15,5 3-66-15,0 0 0 0,0 0 48 0,0 0 2 16,0 0-50-16,0 0 0 0,0 0 39 0,0 0 1 15,0 0-40-15,7 8 0 0,-7-8 32 0,22 33-1 0,-9-9-31 16,0 2 0-16,0 2 22 0,1 0-1 16,-1 3-21-16,0 0 0 0,2 0 21 0,1 0 1 15,-1-1-22-15,-2-3 0 0,0-1 20 0,0 0 0 16,0-2-20-16,0-1 0 0,-1-4 19 0,-1 0 0 0,-6-3-19 16,1-3 0-16,-2 0 21 0,-1-3 1 15,-3-3-22-15,2-2 0 0,-2-5 20 0,4 5 1 0,-4-5-21 16,4 4 0-16,-4-4 17 0,2 1 1 0,-2-1-18 15,0 0 0-15,0 0 17 0,0-1 1 0,0 1-18 16,7-7 0-16,0-4 14 0,1-2 2 0,-4-6-16 16,1-2 0-16,-5-5 14 0,2 0-1 0,0 0-13 15,2 5 0-15,1 4 12 0,-3 1 1 0,4 1-13 16,1-3 0-16,3-1 13 0,-7 0 1 0,3 0-14 0,-1 2 0 16,3 1 9-16,1 1 0 0,-3 1-9 0,1 2 0 15,1 1 6-15,-1 3 1 0,-1 1-7 0,-1 2 0 16,-5 5 6-16,11-4-1 0,-11 4-5 0,12 0 0 0,-12 0 3 15,5 0-1-15,-5 0-2 0,8 9 0 0,-3 0 0 16,-3 3 1-16,0 5-1 0,0 4 0 0,-2 3 0 16,0 4 0-16,-2-1 0 0,-2-2 0 0,-1-1 0 15,-5-2 0-15,1 1 0 0,0-1 0 0,-1 3 0 0,1-1 1 16,0 0-1-16,-4-3 0 0,-4-2 2 0,0-2 1 16,0-1-3-16,1-4 0 0,-3-4 4 0,0 1 2 15,8-4-6-15</inkml:trace>
  <inkml:trace contextRef="#ctx0" brushRef="#br0" timeOffset="-123022.27">13511 18403 1870 0,'3'3'0'15,"-3"-3"191"-15,10 4 1 0,14 4-192 0,-6-2 0 0,-5-5 115 0,-9-1 1 0,-4 0-116 0,11-5 0 0,-3 2 27 0,1-3 0 16,0-4-27-16,1-6 0 0,-5-3 8 0,3-3 1 15,-1-2-9-15,3 1 0 0,3-1 1 0,-6-2 1 16,4 2-2-16,-5 1 0 0,1 4-4 0,-5 2-1 16,4 3 5-16,1 0 0 0,3 2-37 0,-5 3 0 0</inkml:trace>
  <inkml:trace contextRef="#ctx0" brushRef="#br0" timeOffset="-122808.14">13730 18539 1520 0,'0'4'0'0,"0"-4"57"0,0 3 1 0,2 13-58 16,0-6 0-16,-2-10 44 0,2 7 2 0,-2-7-46 0,0 0 0 16,0 0 39-16,0 0-1 0,0 0-38 15,0-5 0-15,0 5 40 0,6-12 1 0,-1 0-41 0,-3-7 0 16,4-4 41-16,1-1 2 0,1 0-43 0,-3 0 0 0,1 1 34 15,1 2 1-15,2 1-35 0,-3-1 0 16,0 2 6-16,1 2 1 0</inkml:trace>
  <inkml:trace contextRef="#ctx0" brushRef="#br0" timeOffset="-122054.71">13797 18008 1631 0,'0'0'37'0,"0"0"-2"0,0 0 0 0,0 0 0 16,21 11-1-16,-21-11-17 0,9 3 1 0,-9-3 0 16,4 4 0-16,-4-4-7 0,4 0 0 0,-4 0 1 15,5-4-1-15,-5 4 2 0,13-3 1 0,-13 3-1 16,10-4 1-16,-10 4 4 0,9-3 0 0,-9 3 0 0,7-4 0 16,-7 4 0-16,12-2 1 0,-12 2 0 0,13 0 0 15,-13 0-2-15,11 0 1 0,-11 0 0 0,13 16 0 16,-13-16-3-16,13 29 1 0,-7-9 0 0,-1 0 0 15,-5 4-2-15,0 2-1 0,0 2 1 0,0 0-1 0,0 1-1 16,0 2 0-16,0-1 0 0,2-4 1 0,2-2 6 16,-2-1 0-16,-2-3-19 0,0-2 0 15,0-5 18-15,-2-2 1 0,4-4-19 0,-1-2 0 0,-1-5 13 16,4 5 2-16,-4-5-15 0,0 4 0 0,0-4 12 16,0 1 1-16,0-1-13 0,0-3 0 0,0 3 8 0,6-4 3 15,-6 4-11-15,13-15 0 0,-4-2 6 0,2-8 2 16,-1 1-8-16,-3 2 0 0,-1 1 8 0,-4 3 1 15,1-1-9-15,5 0 0 0,-1 0 9 0,4 2 0 16,-3 1-9-16,3 3 0 0,-2-1 6 0,6 0 0 16,-2 4-6-16,-3 1 0 0,-1 2 5 0,0 2 0 15,0 0-5-15,1 1 0 0,-1 2 4 0,0 1 0 0,1-1-4 16,-1 0 0-16,2 0 3 0,0 1-1 0,1 1-2 16,-5 0 0-16,1 0 2 0,-1 1 0 0,2 5-2 15,-3 1 0-15,1 0 0 0,1-1 1 16,-1 5-1-16,3 1 0 0,-5 4 0 0,-1 1 1 0,0 2-1 15,-3 2 0-15,-1 3 0 0,-1 0 0 0,-1 0 0 16,0 4 0-16,-2 1 0 0,0 3 2 0,-1-3-2 16,-1-3 0-16,3-2 2 0,-3-3 0 0,-3 1-2 15,1 3 0-15,-1 1 7 0,-2 0 1 0,-1-6-8 16,1 1 0-16,2-2 14 0,-4-3 1 0,2-2-15 0,-2-1 0 16,0 1 19-16,1 0 0 0,-1-2-19 0,-1-1 0 15,-1-3 22-15,2-1 2 0,0 0-24 0,0-2 0 16,3-1 21-16,3-3 2 0,7-1-23 0,-13 4 0 15,5-2 21-15,3-2 0 0,5 0-21 0,-12-6 0 0,12 6 6 16,-11-8 0-16</inkml:trace>
  <inkml:trace contextRef="#ctx0" brushRef="#br0" timeOffset="-115090.52">18838 5804 590 0,'1'4'0'0,"-1"-4"0"16,2 3 0-16,-2-3 11 0,-3 0 0 0,3 0 0 16,-4 0 1-16,4 0 10 0,0 0 2 0,0 0-2 15,0 0 2-15,0 0-4 0,0 0 1 0,0 0 1 0,0 0-1 16,0 0 16-16,0 0 1 0,0 0 0 0,2 0 0 15,-2 0-22-15,13-3 0 0,-13 3-1 0,17-9 2 16,-17 9 6-16,22-15 0 0,-22 15 0 0,28-18 0 16,-28 18 10-16,24-17-1 0,-24 17 1 0,21-12 1 0,-21 12 4 15,18-12 0-15,-18 12 0 0,23-12 1 16,-23 12 4-16,18-7 0 0,-18 7-1 0,23-9 2 0,-23 9 0 16,18-10 1-16,-18 10-2 0,17-4 2 0,-17 4-15 15,11-3-1-15,-11 3 0 0,11-5 0 0,-11 5-10 0,11-4 0 16,-11 4 0-16,10 0 0 0,-10 0-9 15,7 0 2-15,-7 0-1 0,8 0 0 0,-8 0-3 16,9 0 1-16,-9 0-1 0,6 0 1 0,-6 0-4 0,5 0 1 16,-5 0 0-16,4 9 0 0,-4-9-1 0,4 3 0 15,-4-3 1-15,3 9 0 0,-3-9 0 0,4 5 1 16,-4-5 0-16,4 12 0 0,-4-12-1 0,4 19 2 0,-4-19-1 16,0 21 1-16,0-21 0 0,0 17 0 15,0-17-1-15,0 21 1 0,0-21-1 0,3 17 1 0,-3-17-1 16,6 21 0-16,-6-21 0 0,2 28 0 0,-2-28 0 15,0 21-1-15,0-21-3 0,0 20-1 0,0-20 0 16,0 21 0-16,0-21 1 0,0 21-1 0,0-21 0 16,-2 28 0-16,2-28 1 0,-4 29 0 0,-1-12-1 15,-1-1 2-15,0 1-1 0,3-1 1 0,-5-2 1 16,3 1-1-16,1-3 1 0,2-3-1 0,-2 6 1 16,1-2 0-16,-1 0 0 0,0 3 1 0,0-2-2 0,-1 5 2 15,-3-2-2-15,-1 0 2 0,0-1-2 16,3 0 2-16,-1-3-3 0,1 0 2 0,0 2-1 15,1-4 1-15,-1-1-1 0,1-1 1 0,-1-4-1 16,1 2 2-16,5-7-2 0,-10 12 1 0,10-12-1 16,-7 8 2-16,7-8-1 0,-4 6 1 0,4-6 0 0,-4 3-1 15,4-3 0-15,-2 4-1 0,2-4 1 0,0 3 0 0,0-3 0 16,0 5-1-16,0-5 1 0,0 0-1 0,0 0 0 16,0 0 0-16,0 0 0 0,0 0 0 0,0 0-2 15,0 0 2-15,0 0-1 0,0 0 0 0,0 0-2 16,0-3 1-16,0 3-1 0,0-4 1 0,0 4-2 15,6-5 1-15,-6 5-1 0,8-9 1 0,-8 9-1 0,7-12 0 16,-3 4 0-16,1 1 0 0,3 2 0 0,-3-1 0 16,-5 6 0-16,8-10 0 0,-8 10 0 0,7-9 0 15,-7 9 0-15,6-5 0 0,-6 5 0 0,9-3 0 16,-9 3 0-16,2-4 0 0,-2 4 0 0,4-3 0 16,-4 3 0-16,3 0 0 0,-3 0 0 0,4-2 0 0,-4 2 0 15,6-3 0-15,-6 3 0 0,5 0 0 0,-5 0 0 16,8-6 1-16,-8 6-1 0,5 0 1 0,-5 0-1 15,6 0 2-15,-6 0-2 0,7 0 1 16,-7 0-1-16,8 0 1 0,-8 0-1 0,5 0 1 16,-5 0 0-16,8 0 0 0,-8 0-1 0,7 0 0 0,-7 0 0 15,6 0 1-15,-6 0-1 0,4 6 0 0,-4-6 0 16,5 3 0-16,-5-3 0 0,2 4 0 0,-2-4 0 16,8 5 0-16,-8-5-1 0,3 8 1 0,-3-8 0 15,6 9 0-15,-6-9 0 0,2 10 0 0,-2-10 0 0,4 11 0 16,-3-4 0-16,1 1 0 0,0 1 0 0,0 0 0 15,-2 1 0-15,-2-1 0 0,2-1 0 0,0 4 0 16,-2 2 0-16,2 2 0 0,0-4 0 0,-2-3 1 16,1 3-1-16,-1-4 0 0,0-1 0 0,0 2 1 0,2-4 1 15,0 0-1-15,0 2 0 0,-4 2 0 0,2-4 1 16,0 2 0-16,1 0 1 0,-1 2-1 0,2-4 1 16,0 2 1-16,0 1-1 0,0 3 1 0,0-1 0 15,0-1 0-15,0-1 0 0,-2 1 0 16,0 0 0-16,-2-2-1 0,4 1 0 0,0-4 2 0,0 4-2 0,0-2 1 15,0 1-1-15,0 1 1 0,0-3-1 16,-3 4-1-16,1 1 0 0,0-1 1 0,0 0-1 0,0-1 0 16,0 1 0-16,0 0 0 0,2 1 1 0,0-1-1 15,0-9 0-15,-3 5 0 0,3-5-1 0,-4 9 2 16,-2 1-1-16,1 0 0 0,1 1 0 0,-2 1 1 16,3-3-1-16,-1 3 0 0,0-4-1 0,2 1 1 15,-3 0 1-15,-1-2-1 0,1 1 0 0,-1-3 0 0,6-5 1 16,-9 11-1-16,9-11 0 0,-6 10 0 0,6-10 1 15,-13 11 0-15,13-11-1 0,-11 10 2 0,3-3-2 16,3-4 1-16,-4 2 1 0,1-1 0 0,1 1 0 16,-3 0 0-16,1 2-1 0,0-3 2 0,1-3-1 15,1 3 1-15,-1-1-1 0,1 1 1 0,-2 1-1 16,-1-2 1-16,1-1-1 0,-2 2 1 0,3-1-1 16,1 1 1-16,-1-1-2 0,3 2 0 0,5-5 1 15,-13 2 0-15,13-2 0 0,-10 3-1 0,10-3 0 16,-7 4 2-16,7-4-3 0,-7 3 2 0,7-3-1 0,-8 0 0 15,8 0 1-15,-4 0-1 0,4 0 0 0,-3 0 1 16,3 0-1-16,-4 0 0 0,4 0 1 16,-8 4-1-16,8-4 1 0,-3 5-1 0,3-5 0 0,-4 0 2 15,4 0-3-15,-4 0 1 0,4 0 1 0,-3 0-1 16,3 0 0-16,0 0 1 0,0 0-1 0,0 0 1 0,0 0-2 16,0 0 0-16,0 0 0 0,0 0 1 0,0 0-2 15,0 0 1-15,0 0-1 0,0 0 1 0,0 0-2 16,0 0 0-16</inkml:trace>
  <inkml:trace contextRef="#ctx0" brushRef="#br0" timeOffset="-110753.18">21973 6038 564 0,'2'0'0'16,"-2"0"0"-16,8-4 0 0,-8 4 12 0,7 0 2 16,-7 0-1-16,6-3 1 0,-6 3 1 0,4 0 2 15,-4 0 0-15,0 0 0 0,0 0 13 0,0 0 2 16,0 0-2-16,0 0 1 0,0 0 8 0,0 0 0 0,0 0-1 16,0-2 1-16,0 2-16 0,0-3-1 0,0 3 1 15,5-12 0-15,-5 12 0 0,11-33 0 0,-7 16 0 16,0-4 0-16,-1 5 0 0,1 1-1 0,0 2 0 15,0 5 1-15,-1 3 0 0,1-2 1 0,0 2 0 16,0-4 0-16,-1 0 1 0,1-1 0 0,0 1-1 16,-1 1 2-16,3 2-3 0,2-2-1 0,-1 1 1 15,-1 2-1-15,-1-6-3 0,3 3 0 0,-1 2 0 0,1-2 0 16,-1 1-1-16,0 2 1 0,1-4-1 0,-1 0 1 16,3 2-7-16,-1-1 0 0,0-1 0 0,-1 6 1 15,-8 3-4-15,11-9 1 0,-11 9-1 0,11-9 1 16,-11 9-4-16,8-7 1 0,-8 7 0 0,5-1 1 15,-5 1-1-15,4-4-1 0,-4 4 1 16,4-3 1-16,-4 3 0 0,3 0 0 0,-3 0-1 0,4 0 2 16,-4 0-2-16,4 0 1 0,-4 0 0 15,3 0 0-15,-3 0 0 0,6 0-1 0,-6 0 1 0,13 5 0 0,-5 2 3 16,-1 1 2-16,0-2-2 0,3 1 1 0,1-2 3 16,0 2 1-16,-2-4-1 0,-1 2 1 0,-8-5 4 0,6 7 0 15,-6-7 1-15,7 9-1 0,-7-9-6 0,4 5 2 16,-4-5-1-16,7 7 0 0,-7-7-3 0,4 14 0 15,-2-9 0-15,0 2 1 0,-2-7-3 0,3 9 1 16,-3-9-1-16,4 8 1 0,-4-1-3 0,0 2 1 16,0-4 0-16,0 2 0 0,0 2-1 0,2 3 1 15,2-4-1-15,-1 5 1 0,-1-5-1 0,2 4 1 0,0-3-2 16,-2 3 2-16,-1-3-1 0,1-1 1 0,0 3 0 16,0-1 0-16,-2 1-2 0,-2 1 1 15,2 1 0-15,0 0-1 0,-2-1 0 0,0-4 0 0,1 4 0 16,-1-3 1-16,0-2-3 0,0 2 2 15,0-1-2-15,-2 4 2 0,-1-3-1 0,-3 3-1 0,3-3 1 16,-1 0 0-16,1 3-2 0,-1-4 1 0,2 4-1 16,2-3 1-16,1 1-1 0,-1 1 2 0,-2-1-1 15,0-1 1-15,0 1-2 0,1 1 2 0,-3 1-1 16,-1-2 0-16,-1 6 0 0,1-1 0 0,1-3 0 0,2 1 0 16,1-3 0-16,-1 0-1 0,-2 1 1 0,1-1 0 15,-1 2 0-15,1 2-1 0,-1 2 1 0,0-4 0 16,1-4 1-16,-1 4 0 0,1 1-1 0,-1-3 1 15,1 0-2-15,-1 1 1 0,0-1-1 0,-1-1 1 0,-1-1-1 16,1-1 1-16,0 4-1 0,1-1 1 0,2 0-1 16,2 1 1-16,-1-1-1 0,-1 1 1 0,-2-1-1 15,-1 0 1-15,1 1-1 0,3-1 1 0,1 2-1 16,2-3 2-16,-2 0-1 0,0-1 1 16,0 1-1-16,-2 0 0 0,1 1 1 0,-1 2-1 0,-2 2 0 0,-1-2 0 15,1 4 0-15,-1-3 1 0,-1 5-2 16,3 1 2-16,-1-2-2 0,-1 0 2 0,-1 2-3 15,1-3 2-15,1 1-2 0,1 4 1 0,-1 0 0 0,0 0 0 16,1 3 0-16,-1-3 0 0,1-1 0 16,-1-2-1-16,1 6 0 0,-1-3 1 0,-1-1-1 0,-1 5 0 15,1-5 1-15,1 1-1 0,2 0-1 0,4 0 2 16,-2-1-2-16,1 0 1 0,-5-3 0 0,0-5 0 16,1 0 0-16,1-2 1 0,4-3-2 0,0-1 0 0,0-6 0 15,-2 8 2-15,2-8-2 0,0 7 0 0,0-7 1 16,0 4-1-16,0-4-1 0,0 3 1 0,0-3 0 15,0 5 1-15,0-5-2 0,0 2 0 0,0-2 0 16,0 3 0-16,0-3-1 0,0 4 0 0,0-4 0 16,0 0 1-16,0 0-1 0,4-4 0 0,-4 4 0 15,4-3 0-15,-4 3-1 0,3-2 1 0,-3 2 0 16,8-7 0-16,-8 7-2 0,5-5 1 0,-1-4 0 0,0 3 0 16,1 0-3-16,3-1 2 0,-1 2 0 15,-1 0-1-15,-6 5 0 0,11-10 0 0,-11 10-1 0,11-6 1 16,-11 6-2-16,8-3 2 0,-8 3 0 15,7-3-1-15,-7 3 1 0,13 0 0 0,-13 0-1 0,10 1 1 16,-3 1 0-16,2 1 0 0,17 4 0 0,-3 2 1 16,1 0-1-16,0 3 2 0,-11-7-1 0,2 0 1 0,0 2 0 15,0-3 0-15,-4-3 0 0,0 3-1 0,1-1 1 16,-1-3 1-16,-2 2-1 0,0 0 1 0,1-1-1 16,-1-1 1-16,0 0-1 0,1 0 1 0,-1-1-1 15,0-1 0-15,1 0 0 0,-3 2 1 0,0-3-2 16,1 1 1-16,-8 2 0 0,9-3 1 0,-9 3-1 0,8 0 1 15,-8 0 0-15,3 0 0 0,-3 0 0 0,4 0 0 16,-4 0 0-16,0 0 0 0,0 0 0 0,0 0 0 16,0 0 0-16,2 0 0 0,-2 0 0 0,-2 5 0 15,-13 10 0-15,-2-6 0 0,-7 3 0 0,-4-3 0 0,2-4 0 16,0 2 1-16,2-7-1 0,0 2 0 0</inkml:trace>
  <inkml:trace contextRef="#ctx0" brushRef="#br0" timeOffset="-103926.04">25404 5861 326 0,'0'0'0'0,"0"0"0"0,2 0 0 0,-2 0 2 15,7 6 2-15,-7-6-1 0,6 7 0 0,-6-7 6 0,3 3 0 16,-3-3 0-16,4 2 0 0,-4-2 4 0,4 3 0 16,-4-3-1-16,4 4 2 0,-4-4 6 0,3 3 1 15,-3-3 0-15,4 2 0 0,-4-2-8 0,4 0 2 16,-4 0 0-16,0 0-1 0,0 0 0 0,0 0 0 0,0 0 0 16,0 0 0-16,0 0 5 0,0 0 2 0,0 0-2 15,0 0 1-15,0 0 2 0,0 0 1 0,0 0-1 16,0 0 1-16,0 0-1 0,2 0 2 0,-2 0-2 15,11-2 2-15,-11 2 3 0,11-3 0 0,-11 3-1 16,11-7 1-16,-11 7 0 0,11-5 0 0,-11 5 0 16,11-9 1-16,-11 9-5 0,12-7 0 0,-12 7 1 15,11-5-1-15,-11 5-1 0,11-9-1 0,-11 9 0 16,9-7 1-16,-9 7-4 0,8-5 0 0,-8 5 0 16,7-9-1-16,-7 9 0 0,13-7 1 0,-13 7 0 15,13-5 0-15,-13 5-3 0,12-8-1 0,-12 8 1 16,11-4 0-16,-11 4-1 0,11-5 2 0,-11 5 0 15,11-4-1-15,-11 4-1 0,11-3-1 0,-11 3 1 16,10-3-1-16,-10 3-1 0,7 0 2 0,-7 0-1 0,6-4 1 16,-6 4 0-16,7-2 1 0,-7 2 0 0,7 0-1 15,-7 0-3-15,8 0 2 0,-8 0-2 0,6 0 1 0,-6 0-3 16,3 0 1-16,-3 0-1 0,4 0 2 0,-4 0-5 16,4 0 1-16,-4 0 0 0,3 0 1 0,-3 0-3 15,4 0 2-15,-4 0-1 0,4 0 0 0,-4 0-1 0,4 0 0 16,-4 0 1-16,3 0 0 0,-3 0-3 0,4 0 1 15,-4 0 1-15,4 4-1 0,-4-4 0 0,4 5 0 16,-4-5 1-16,1 5-1 0,-1-5 0 0,-1 11-1 16,1-11 0-16,-2 12 1 0,2-12-1 0,0 17 0 15,0-17 1-15,-4 21 0 0,4-21 0 0,-4 14 0 0,4-14 1 16,-4 10-1-16,4-10 1 0,-3 14 0 0,3-14 1 16,-4 10-1-16,4-10 3 0,-4 14 1 0,4-14-1 15,-7 16 1-15,7-16 2 0,-9 17 1 16,9-17-1-16,-12 21 0 0,12-21-1 0,-5 20 0 0,5-20 0 15,-6 20 0-15,6-20-1 0,-11 13 0 16,11-13 0-16,-9 9 0 0,9-9-3 0,-4 7 1 0,4-7-1 16,-4 9 1-16,4-9 0 0,-4 5 0 0,4-5-1 15,-3 7 1-15,3-7 0 0,-4 8 0 0,4-8-1 16,-4 9 2-16,4-9-1 0,-3 12 1 0,3-12 0 16,-4 12-1-16,4-12-1 0,-4 9 1 0,4-9-2 15,-5 12 2-15,5-12-1 0,-8 17-1 0,8-17 1 0,-7 18 0 16,7-18-2-16,-8 19 2 0,8-19-1 0,-4 15 1 15,4-15-2-15,0 18 1 0,0-18-1 0,-1 12 2 0,1-12-2 16,-4 13 1-16,4-13-1 0,-4 21 2 0,4-21-3 16,-4 31 2-16,4-31-2 0,-3 26 2 15,3-26-2-15,0 21 0 0,0-21 1 0,-4 24-1 0,4-24 1 16,-6 26-1-16,6-26 0 0,-3 28 1 0,3-28-2 16,-8 33 1-16,8-33 0 0,-9 29 0 0,9-29-1 15,-9 21 0-15,9-21 1 0,-4 17-1 0,4-17-1 16,-4 16 0-16,4-16 0 0,0 12 1 0,0-12-2 15,-4 9 2-15,4-9-2 0,0 12 1 0,0-12-1 0,0 5 0 16,0-5 0-16,0 7 1 0,0-7-1 16,-1 3 0-16,1-3 0 0,0 2 0 0,0-2 0 0,0 4 0 15,0-4 0-15,0 3 0 0,0-3 0 0,0 0 0 16,0 0 0-16,0 0 0 0,0 0 0 0,0 0 0 16,0 0 0-16,0 0 1 0,0 0-1 0,0 0 0 0,0 0 0 15,0 0 1-15,0 0-1 0,0-3 0 0,0 3 0 16,1-6 1-16,-1 6-1 0,8-3 0 0,-8 3 0 15,4-4 1-15,-4 4-1 0,7-5 0 0,-7 5 0 16,4-7 0-16,-4 7 0 0,3-5 0 0,-3 5 0 16,4-8 0-16,-4 8-1 0,8-7 1 0,-8 7-1 15,3-6 1-15,-3 6-1 0,8-8 0 0,-8 8 0 16,4-7 1-16,-4 7-4 0,7-5 1 0,-7 5 0 16,4-9 0-16,-4 9-1 0,3-7 1 0,-3 7-2 15,4-5 2-15,-4 5-2 0,8-9 2 0,-8 9-1 16,3-3 1-16,-3 3 1 0,8-4 0 0,-8 4-1 15,11-8 2-15,-11 8 0 0,11-7 0 0,-11 7 0 16,4-2 0-16,-4 2 0 0,4-3-1 0,-4 3 1 0,7-6 0 16,-7 6 0-16,8-3 1 0,-8 3 0 0,7-4 0 15,-7 4 0-15,6-1 0 0,-6 1 0 0,3 0 0 0,-3 0 0 16,4 0 0-16,-4 0 0 0,6 0 0 0,-6 0 0 16,3 0 0-16,-3 0 0 0,8 1 0 0,-8-1 0 15,7 4 0-15,-7-4 0 0,8 3 1 0,-8-3-1 16,5 6 1-16,-5-6-1 0,8 6 1 0,-8-6-1 0,7 9 2 15,-7-9-1-15,6 5 0 0,-6-5 0 0,4 7 0 16,-4-7 0-16,5 14 1 0,-5-14 1 16,8 17-1-16,-8-17 0 0,3 19 0 0,-3-19 1 0,4 18-1 15,-4-18 0-15,0 19 0 0,0-19 0 0,-2 17 0 16,2-17 0-16,-2 21 0 0,2-21-1 0,0 21 2 0,0-21-1 16,0 15 0-16,0-15-1 0,-2 17 0 15,2-17 1-15,0 14 0 0,0-14-2 0,0 14 1 16,0-14 0-16,0 17 0 0,0-17 0 0,0 18 0 15,0-18 0-15,-1 15 2 0,1-15-2 0,0 18 1 0,0-18 0 16,-4 17 1-16,4-17-1 0,-4 19 1 16,4-19 1-16,-4 17-1 0,4-17 0 0,-7 21 1 0,7-21-1 15,-8 24 0-15,8-24 1 0,-7 21 0 0,7-21 0 16,-13 26 0-16,13-26-1 0,-15 24 2 0,15-24-2 16,-15 24 2-16,15-24-2 0,-11 25 1 0,11-25-1 15,-11 20 0-15,11-20 1 0,-13 16-1 0,13-16 0 16,-19 26 2-16,19-26-2 0,-18 26 1 0,18-26-1 0,-21 28 1 15,21-28 1-15,-24 24-1 0,24-24 1 16,-24 21-1-16,24-21 1 0,-27 20-1 0,27-20 1 0,-14 13 0 16,14-13-1-16,-15 8 0 0,15-8 0 0,-15 9 0 15,15-9 1-15,-17 7-1 0,17-7 1 0,-19 7 0 0,19-7 0 16,-18 7-1-16,18-7 1 0,-21 3 0 0,21-3 0 16,-22 2-1-16,22-2 1 0,-19 3 0 0,19-3-1 15,-15 4 0-15,15-4 0 0,-11 3 0 0,11-3-2 16,-11 4 1-16,11-4-1 0,-7 5 1 0,7-5-2 0,-8 2 2 15,8-2-1-15,-7 3 0 0,7-3-1 16,-8 3 1-16,8-3 0 0,-7 4 0 0,7-4-1 0,-8 0 0 16</inkml:trace>
  <inkml:trace contextRef="#ctx0" brushRef="#br0" timeOffset="-98458.35">22290 5242 602 0,'0'0'0'0,"0"0"0"0,-2 0 0 0,2 0 3 16,-5 0 1-16,5 0-1 0,-2 0 2 0,2 0-2 15,0 0 2-15,0 0-1 0,2 0 1 0,-2 0-3 16,7 0 0-16,-7 0 0 0,10-4 1 15,-10 4-1-15,24-8 0 0,-24 8 0 0,30-18 2 0,-30 18-3 16,29-24 0-16,-29 24 0 0,28-27 0 0,-28 27 1 16,26-33 1-16,-26 33-1 0,27-26 0 0,-27 26 1 15,29-25 1-15,-29 25-1 0,30-17 1 0,-30 17 2 0,15-15 2 16,-15 15-1-16,13-9 1 0,-13 9 7 0,22-12 1 16,-22 12 0-16,28-9 1 0,-28 9 6 0,34-7 1 15,-34 7-1-15,26-1 1 0,-26 1-4 0,17 0 1 16,-17 0 1-16,11 8-1 0,-11-8-4 0,7 5 0 0,-7-5 0 15,8 16-1-15,-8-16-5 0,13 21-1 0,-13-21 0 16,9 24 0-16,-9-24 1 0,8 33 0 0,-8-33 1 16,3 22 0-16,-3-22-3 0,4 16 0 0,-4-16 0 15,6 15 1-15,-6-15-2 0,7 21 0 0,-7-21-1 16,6 26 1-16,-4-7 2 0,-1-1 1 0,1-3-1 16,0 2 1-16,0 4 3 0,0-4 2 0,0 3 0 15,-2-3 0-15,-2 0 0 0,-2 2 1 0,2-2 0 16,2 1 0-16,0 1-1 0,-2-5 0 0,1 1 0 15,-1 1 1-15,0 1-4 0,0-1 2 0,0 1-2 16,0 0 2-16,2 1-3 0,0 1 1 0,-2-6-1 0,1 3 0 16,-1 0-1-16,0-6 0 0,2 2 0 0,0 0 0 15,0 0 2-15,0 0 0 0,0 1-1 0,0-1 2 16,0 0-4-16,0 0 0 0,0 0 0 0,0-2 1 0,2 1 3 16,1-1 0-16,1 1 0 0,-2-3 0 0,0 4 1 15,-2 2 1-15,0-3-1 0,0-3 1 0,0 1 0 16,0-6 1-16,0-3 0 0,0 9-1 0,0-9 0 0,0 5 0 15,0-5 0-15,0 5-1 0,0-5-1 0,0 7-1 16,0-7 1-16,0 4-1 0,0-4-2 0,0 3 2 16,0-3-1-16,0 5 0 0,0-5 1 0,0 4-1 15,0-4 0-15,0 2 1 0,0-2-3 0,0 3 0 16,0-3 0-16,0 4 0 0,0-4-3 0,0 0 1 16,0 0-2-16,0 0 2 0,0 0-2 0,0 0 0 15,0 0-1-15,0 0 1 0,0 0-3 0,0 0 2 16,0 0-1-16,0 0 1 0,0 0-3 0,0 0 0 15</inkml:trace>
  <inkml:trace contextRef="#ctx0" brushRef="#br0" timeOffset="-97540.48">22318 5256 992 0,'2'0'0'0,"-2"0"0"0,6 0 0 0,-6 0 39 0,3 1 0 0,-3-1 0 15,4 6 2-15,-4-6-5 0,4 0 0 16,-4 0-1-16,4-6 1 0,-4 6-24 0,9-3-1 0,-9 3 0 16,17-16 0-16,-17 16-11 0,22-26 1 0,-22 26-1 15,28-27 2-15,-9 9-4 0,-1-1 2 0,-1 2-1 16,-2 0 1-16,-4-4-4 0,2 0 0 0,2 1 1 16,2-1 0-16,1 2-3 0,1 1 0 0,0 1 1 15,1-2 0-15,1 2 2 0,-1-2 0 0,-1 5-1 16,-2 2 1-16,-3-2 1 0,-1 2 1 0,1 1-1 15,-1 3 1-15,1 3 0 0,1-2 0 0,-2 1 0 16,0 1 1-16,-1 2 0 0,-3-4 0 0,2 3 0 0,0 4 0 16,1 0 0-16,-1 0 1 0,2 2-1 0,2 3 1 15,0-1 1-15,-2 4 2 0,0 1-1 0,0-2 1 16,0 2 0-16,0-4 2 0,-2 2-2 0,-4 1 2 16,-1-2-3-16,0 1 2 0,-1-2-2 0,-1 2 1 15,-4-7 1-15,5 10-1 0,1-1 1 0,2 1 0 0,-1-1-1 16,-1 3 0-16,-1-3 0 0,1 3 0 0,-1-4 0 15,-1 1-1-15,0 3 0 0,-2-3 1 0,0 3-1 16,-1-4 2-16,1 8-2 0,0-2 1 0,-2 5 2 0,0 2 0 16,0-1-1-16,0 1 1 0,2-3 1 0,2 1-1 15,-2 1 1-15,-2-2 0 0,-2 2-1 0,0 1 2 16,0 3 0-16,2-3 0 0,2 0 0 0,2 3 0 16,-3 0 0-16,1-3 1 0,0 0-3 0,-2-4 2 15,2-1 0-15,2 1 0 0,1-1-1 0,5 1 0 16,-1-3 1-16,-2 5 0 0,-1-2 0 0,1 7 0 15,1-3 0-15,-4 0 0 0,-1 0-2 0,-1-1 2 0,2 1-1 16,2 0 1-16,1 0 1 0,0 0 1 0,-1-2 0 16,0 1 0-16,-1-2-1 0,1-1 1 0,-1 2 0 15,1-3 0-15,0 1-2 0,-3-5 1 0,1 0 0 16,-2-3 0-16,0-1 1 0,0 1 1 0,-2-9 1 16,3 9-1-16,-3-9-1 0,4 12 0 0,-4-12 0 15,4 7 1-15,-4-7 0 0,4 8-1 0,-4-8 0 16,3 6 1-16,-3-6 1 0,2 7 1 0,-2-7-1 0,0 1 0 15,0-1 1-15,0 4 0 0,0-4-1 0,0 3 2 16,0-3-4-16,-4 4 1 0,4-4-1 0,-3 5 2 16,3-5-5-16,-4 0 1 0</inkml:trace>
  <inkml:trace contextRef="#ctx0" brushRef="#br0" timeOffset="-91819.93">25309 5209 250 0,'0'0'0'0,"0"0"0"0,0 3 0 0,0-3 2 0,0 6 1 16,0-6 1-16,0 3-1 0,0-3 15 15,0 2 1-15,0-2-1 0,0 3 1 0,0-3 27 0,0 4 1 16,0-4-1-16,0 3 1 0,0-3-10 0,0 5 2 16,0-5-1-16,0 0 0 0,0 0-11 0,0 0 1 15,0 0-1-15,0 0 1 0,0 0-5 0,0-5 1 16,0 5 0-16,0-8-1 0,0 8-3 0,0-19 1 0,0 19-1 15,9-35 1-15,0 14-3 0,3-1 1 0,-1 1 0 16,-2 4 0-16,0-1-1 0,3 6 1 0,1-3-1 16,1 1 1-16,1 2 0 0,0 0 2 0,0-1-1 15,0 1 0-15,2 0-3 0,1 4 1 0,1-1 0 16,0 0 0-16,-1 1-3 0,-1 1 1 0,0-2 0 16,-2 6 1-16,-2 3-4 0,-2-6 1 0,0 6-1 15,2-3 2-15,2-2-9 0,2 1 2 0,0 1 0 16,-2-1 0-16,0 3-2 0,-1-3 0 0,1 4 0 15,0-3 1-15,0 1-3 0,-2 0 2 0,2 2-1 16,2 2 1-16,2 3-4 0,-1-1 0 0,-1-3 1 0,-2 3-1 16,-2 1 0-16,-2 2 0 0,0-2 1 0,-1 2-1 15,1-2 1-15,0 6 1 0,-2 2-1 0,1 0 0 16,1 2 2-16,0 2 1 0,-4 1-1 0,-1-1 1 16,0 2 0-16,-3-3 1 0,1 3 0 0,0 0 0 0,-1 1-2 15,1 5 2-15,0-3 0 0,1-1-1 0,3-2 2 16,-1-3 0-16,-1 3 0 0,0 0 1 0,-3-2 0 15,1 2 1-15,0 2 0 0,-1-4 0 0,1-1-1 16,0 1 1-16,0 0 0 0,-3-1 1 0,3-1-4 0,0 3 2 16,-2-6 0-16,-2 0 0 0,0-2 0 0,0 1 1 15,0-1-1-15,0 0 2 0,2-1-6 16,1 3 2-16,1 2 0 0,0 2-1 0,0-4 0 16,-1 0 0-16,1 0-1 0,2-2 1 0,1 2-2 15,2-1 2-15,-1-1-1 0,-4 1 1 0,-3-1-1 0,1 0-1 16,0 1 1-16,0-1 0 0,0-5 1 0,2 2-1 15,-3-2 1-15,1 2 0 0,-2-7 3 0,4 11 1 0,-4-11-1 16,4 10 1-16,-4-10 3 0,0 9 2 16,0-9-2-16,0 8 2 0,0-8 1 0,0 4-1 0,0-4 1 15,0 2 1-15,0-2 0 0,0 3 1 0,0-3-2 16,0 4 2-16,0-4-2 0,0 3 0 0,0-3 0 16,0 5 0-16,0-5-1 0,0 4 1 0,0-4-1 15,0 0 1-15,0 0-5 0,5 0 2 0,-5 0-2 16,6 0 1-16,-6 0-5 0,-2 0 1 0,2 0-1 15,-4 8 0-15,1 1-4 0,-3 0 0 0</inkml:trace>
  <inkml:trace contextRef="#ctx0" brushRef="#br0" timeOffset="-87408.22">17194 5844 12 0,'-2'-3'0'0,"2"3"0"16,2 0 0-16,-2 0 0 0,6 0 0 0,-6 0 0 16,2 0 0-16,-2 0 0 0,0 0 0 0,0 0 0 15,0 0 0-15,0 0 0 0,0-4 0 0,0 4 0 16,0-3 0-16,0 3 4 0,0-2 2 0,0 2 0 0,5-7-1 15,-5 7 5-15,8-12 0 0,-8 12 0 0,5-21 1 16,-5 21 8-16,2-34 0 0,-2 15 0 0,0 1 0 16,0 3 12-16,0 1 1 0,-2-5-1 0,0 1 2 15,2 1 0-15,2 2 2 0,0 1 0 0,-2 2 0 16,-2-6 13-16,2 3 0 0,0 3 0 0,0 0 1 16,0-1-1-16,0 5 1 0,0-1 0 0,0 2 0 0,2-1-10 15,4-1 1-15,-1 4-1 16,-1-2 1-16,-4 7-4 0,7-5 0 0,-7 5 0 0,8-9 0 0,-8 9-9 15,6-7 1-15,-6 7-1 0,5-3 1 0,-5 3-9 16,0-2 1-16,0 2-1 0,0 0 1 0,0 0-7 16,0 0-1-16,0 0 0 0,0 0 2 0,0 0-6 15,0 0 1-15</inkml:trace>
  <inkml:trace contextRef="#ctx0" brushRef="#br0" timeOffset="-86282.53">19275 5427 590 0,'19'5'0'0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1:21:28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10468 6529 1030 0,'0'0'0'0,"0"0"0"16,5 0 0-16,-5 0 20 0,0 0 1 0,0 0-1 15,0-3 2-15,0 3 17 0,-5-5 1 0,5 5 1 16,-4-4-1-16,4 4-3 0,0 0 0 0,0 0 0 15,-2 0 0-15,2 0-18 0,-5 4 2 0,5-4-2 16,-12 17 1-16,12-17-9 0,-26 33 1 0,13-12 1 16,2-4-1-16,4 4-3 0,-4 3 0 0,3 4 0 0,-3-4 0 15,3 7-2-15,3 2 1 0,3 7-2 16,-2-2 2-16,2 7-2 0,2 3 1 0,0 6-1 0,0 5 1 16,-5 7 0-16,1-1-1 0,2 6 1 0,2-5 0 0,0 5 0 15,0 0 1-15,0 2-2 0,0-6 2 0,-2 6-1 16,-1 1 1-16,1 1 0 0,2-4-1 0,0-2 6 15,0 0 0-15,0-3 0 0,-6-4 0 0,2-8 3 16,1-4 1-16,-3-5-1 0,1-4 1 0,-1-11 1 16,4-9 0-16,2-4 0 0,-4-5 0 0,2-5 3 0,2-5 1 15,0-2-1-15,-5-2 1 0,5 2-1 0,0-7 0 16,0-2-1-16,0-6 2 0,0-8-3 0,2-1 1 16,1-9-1-16,-1-1 1 0,-2-6 3 0,-2-5-1 15,2 0 0-15,6-5 1 0,2-8-3 0,5 0 1 16,-2-5 0-16,2-2 0 0,0-5-5 0,4-1 0 0,-4-3 0 15,-6 0 1-15,4-8 1 0,-5-1 0 16,3 0 0-16,2 2 1 0,2-4-4 0,4 0 0 16,-4 6 0-16,-2 6 1 0,2 5-4 0,0 3 1 15,1 2 0-15,-1 3 0 0,-2 4-1 0,0 8 2 0,-4-2-2 16,5 1 2-16,-5 1-5 0,4 1 0 0,-3 0 0 16,3 4 1-16,2 0-3 0,0 0-1 0,2-1 1 15,0 1 0-15,-6 5-2 0,2-4 1 0,2 6 0 16,4 2 0-16,-4 6-3 0,0-2 0 0,-2 10 0 0,2-1 1 15,-5 2-2-15,3 5 0 0,-4 5 0 16,1 1 1-16,-8 8-2 0,5-4 1 0,-5 4-1 0,4 0 1 16,-4 0-1-16,6 0 1 0,-6 0-1 0,7 5 0 15,1 2-1-15,-1 2 1 0,2 5 0 0,1 5 0 16,5 5-1-16,-2 6 1 0,2 2-1 0,-2 1 1 16,-2 0-1-16,0-2 0 0,0 6 0 0,-3 2 2 15,-3 3-2-15,3 1 1 0,3 6 0 0,-2-1 0 16,6 2 0-16,-2 4 1 0,0 3-1 0,-2 2 2 15,-3 0-1-15,-1 1 1 0,1-3 0 0,1 1 0 0,-3 4 0 16,1 0 1-16,1 0-1 0,-1-4 0 0,2-3 1 16,-3 2 0-16,3 0 0 0,1-1 0 0,-3-1 1 15,4-3-1-15,-2 1 1 0,3 1 0 0,-1 2 1 0,2-1-1 16,-2-3 1-16,4 0 1 0,2 0-1 0,-4-4 2 16,-2 2 0-16,2-8 0 0,0-6 0 0,-2-1 1 15,2-2-1-15,-3-4 1 0,-1-1-1 0,0-6 1 16,1 1-1-16,-9-2 1 0,-1-4-1 0,-1-3 0 15,2-4 0-15,3-1 0 0,-4-9 0 0,0 3 0 0,0-3-1 16,0 2 1-16,0-2-3 0,0 0 0 0,0 0 1 16,-4-2 0-16,4 2-4 0,-5-7 0 0,-3-1 0 15,-5-10 1-15,-3-6-3 0,-5-5 0 0</inkml:trace>
  <inkml:trace contextRef="#ctx0" brushRef="#br0" timeOffset="384.25">10157 7595 1733 0,'2'0'0'0,"-2"0"0"0,5 0 0 0,-5 0 32 16,6 0 0-16,-6 0 0 0,5 0 0 0,-5 0 21 16,8 0 0-16,-8 0-1 0,7-1 2 0,-7 1-33 0,24-7-1 15,-3 2 0-15,1-4 0 0,4-1-11 16,4-1 0-16,0-1 0 0,7 0 0 0,1 0-6 0,-1-5 1 16,0 1-1-16,0 0 0 0,1-1 1 0,-1 0-1 15,0 1 1-15,4-1-1 0,0 0 4 0,2 3-1 16,0 0 1-16,-2-2 0 0,5 2 6 0,-3 2 1 15,2 2-1-15,-2 0 2 0,-4-3 4 0,2 5 1 16,-2-4-1-16,0 1 1 0,-2 1-4 0,-1-2 0 16,-1 0 0-16,-3-6-1 0,0 3 1 0,-3-6 1 0,-3-3 0 15,-1-2-1-15,-1-2-10 0,-5-1 0 0</inkml:trace>
  <inkml:trace contextRef="#ctx0" brushRef="#br0" timeOffset="917.26">11867 5569 1721 0,'4'7'0'0,"-4"-7"0"0,0 21 0 0,0-21 25 16,0 20 0-16,0-20 1 0,0 30 0 0,0-9 17 15,0-2-1-15,0 7 1 0,0-2 1 0,0 0-24 16,-4 2 1-16,2-2-1 0,2 2 2 0,0 2-13 0,0 1 0 16,6-1 0-16,-6 5 0 0,0 5-4 15,0-3 1-15,0 4 0 0,0-4 0 0,0 5-1 0,-4 1 0 16,4 1 0-16,0 6 0 0,0 8 4 0,0 4 2 15,0-3-2-15,0 6 1 0,4-1 4 0,-2 4 2 16,3-1 0-16,-3-2-1 0,2 3 4 0,-2-1 1 16,1-2-1-16,5-6 0 0,-2 2 3 0,-5-6 2 0,5 1-2 15,0-4 2-15,1 0-2 0,4-3 2 0,-3 3-2 16,-1-3 2-16,2 1 2 0,-3-1 0 0,1-4 1 16,-1-3 0-16,2 0-2 0,-1-6 1 0,2-1-2 15,-5-1 2-15,2-3-3 0,-1-8-1 0,1-2 1 16,-1-2-1-16,-3-3-2 0,2-2 0 0,2-3 1 15,-6-2 0-15,0-7-1 0,3 5 2 0,-3-5-1 16,4 3 0-16,-4-3-3 0,2 4 0 0,-2-4 0 16,0 3 0-16,0-3-3 0,0 2-1 0,0-2 1 15,0 3 0-15,0-3-3 0,0 0-1 0,0 0 0 16,0-5 1-16,0 5-5 0,-2-7 0 0,-2-1 0 0,2-10 1 16,1-2-7-16,-5-3 1 0,6 2-1 0,0 4 1 15,0 3-4-15,6 4 1 0</inkml:trace>
  <inkml:trace contextRef="#ctx0" brushRef="#br0" timeOffset="1820.1">12642 8680 1318 0,'6'7'0'0,"-6"-7"0"0,0 6 0 0,0-6 48 0,-4-2 1 0,4 2-1 0,4-4 0 0,-4 4-42 15,9-3 0-15,-9 3 0 0,9-7 1 16,-9 7 4-16,2-14 0 0,-2 14 0 0,8-38 2 0,-3 7-5 16,5-7 0-16,-7-2-1 0,3 2 2 0,0 0 4 15,-3-4-1-15,1-3 0 0,2 4 1 0,1-4 8 16,2-5 1-16,-3 1 0 0,-2 1 0 0,5 1 9 16,-2-1 0-16,5 1 0 0,-5 2 1 0,4 3 5 0,2 4 0 15,2 2 0-15,0 3 0 0,-2 0 0 0,-2 5 0 16,2 3 0-16,2 4 0 0,2 0-7 0,-4 5 1 15,2 3-1-15,2 0 0 0,0 5-7 0,-3 4 0 16,3-1 0-16,2 3 0 0,0 2-6 0,-1 0 1 16,1 4-1-16,-1 3 1 0,-3 5-5 0,2 2 2 15,0 3-2-15,0 2 2 0,-1 4-7 0,1 1 1 0,2 4-1 16,-4-3 1-16,1 5-5 0,-1 1 2 0,-2-2-2 16,-1-3 2-16,-5-3-4 0,-3-1 1 0,1 3 1 15,-3-6-1-15,2 1-1 0,0-1 2 0,-2 1-2 16,-2-3 1-16,-4 0 0 0,-2 2-1 0,1-5 0 15,-1-2 0-15,2-1 1 0,-1-3-1 0,5-8 0 16,-13 9 1-16,7-4 1 0,-3 2-1 0,-1-4 1 16,-3 3-1-16,-5-6-1 0,-1 1 2 0,1 1-1 15,-1 0 0-15,-5 1 1 0,1 1-1 0,5-4 0 16,5 0 1-16,1-4-2 0,5 4 1 0,7 0 0 0,-11-5 0 16,3 2 1-16,1-1 1 0,-1 1-1 0,3 1 1 15,5 2 1-15,-8-9 0 0,8 9 1 0,-5-1 0 16,5 1 1-16,-4-2 1 0,4 2-2 0,-2 0 2 0,2 0 0 15,0 0 0-15,0 0 0 0,0 0 0 0,0 0 0 16,0-4 0-16,10 4 0 0,6-1 1 0,10-3-2 16,6 1 0-16,2-1 0 0,-6 1 1 0,1-2-1 15,1-2 0-15,-2 0-1 0,2 0 2 0,2 0-1 16,1 0 1-16,-1 0-1 0,-8-2 1 0,2-3-2 16,-5 0 1-16,1 0 0 0,-1 0-1 0,-1 3 0 0,-3 1 0 15,1-4 0-15,-1-1-1 0,-4 1 0 16,-2 0 1-16,-3 0-2 0,-3 0 2 0,-5 2-6 15,-3-6 0-15</inkml:trace>
  <inkml:trace contextRef="#ctx0" brushRef="#br0" timeOffset="2182.23">12549 7357 2123 0,'-7'13'0'0,"7"-13"0"16,-12 30 0-16,12-30 27 0,-5 12 0 0,5-12-1 0,-8 24 3 15,3 2-14-15,-3 2 2 0,-1 6 0 0,2-1 0 16,1 5 0-16,0 4-1 0,-1 3 1 0,0 0 1 15,1 3-14-15,0 6-1 0,4 0 0 0,-1-4 2 16,3 7-5-16,3-2 1 0,-1 6 0 0,4-6 0 16,-4 1-1-16,2 3 0 0,1-6 0 0,4 1 1 0,3-7-1 15,1-2 0-15,3-4 0 0,-3-1 0 0,2-2 0 16,0-2 0-16,6-6 0 0,3-3 1 0,0-6-1 16,0 0 0-16,4-5 0 0,0-4 2 0,0-7-2 0,0-3 0 15,0-4 0-15,2-7 0 0,0-3-4 0,1-5 1 16</inkml:trace>
  <inkml:trace contextRef="#ctx0" brushRef="#br0" timeOffset="2540.56">13563 7215 1620 0,'2'0'0'16,"-2"0"0"-16,11 12 0 0,-11-12 16 0,13 21-1 0,-13-21 1 16,30 32 1-16,-10-11 13 0,2 3 1 0,3-1-1 15,-1-1 0-15,-2 1-2 0,1 1 0 0,1 0 0 16,-4 1 0-16,3 4-14 0,1-5-1 0,2 6 1 16,-6-1-1-16,3-1 6 0,-5 5 0 0,3 0 0 0,-2-1 1 15,-3 3 0-15,-3-6 0 0,-3 3 0 0,-1-1 1 16,-3 0 3-16,-1-2 0 0,-1-3-1 0,0 2 1 15,1 0-3-15,-3-2 1 0,0 0 1 0,-2-2-1 0,-2 0 0 16,0-3 0-16,-1 3 1 0,1-3-1 0,-6 0-4 16,3-1 1-16,-1-6 0 0,-3 2 0 0,1-1 2 15,1-6 1-15,1 0-1 0,4-4 0 16,2-5 0-16,-9 7-1 0,9-7 0 0,-4 3 0 0,4-3-5 16,-3 0-1-16,3 0 1 0,-8-12 1 15,-3 0-12-15,0-7 1 0</inkml:trace>
  <inkml:trace contextRef="#ctx0" brushRef="#br0" timeOffset="2969.68">14573 6266 1909 0,'1'4'0'0,"-1"-4"0"0,13 12 0 0,-13-12 23 0,17 12-1 0,-17-12 1 16,19 23-1-16,-6-4-2 0,-4 1 2 0,1 5-2 15,-1-1 1-15,0 5 10 0,-1 4-1 0,-3-3 0 0,1 2 2 16,-1 1-17-16,-5 0 1 0,4 2 0 0,0 1 1 15,1-3-2-15,3 0 2 0,-1 3 0 0,-1 2 0 16,1 2-2-16,3 0 1 0,-3 0 0 0,-1 1 1 16,-1-4-3-16,-5 4 2 0,6-3-1 0,-2 2 0 15,5 2 1-15,-3-4 0 0,-5 0-1 0,3-2 2 0,-2 0-3 16,0-3-1-16,2 0 1 0,-3-7 0 0,3-2-1 16,-4-3-1-16,0 0 0 0,2-6 1 0,-2-2-4 15,0-1 1-15,2-4 0 0,0-3 0 0,-2-5-2 16,0 6 0-16,0-6 0 0,0 3 0 0,0-3-3 0,0 4-1 15,0-4 1-15,0-4-1 0,0 4-2 0,-2-3-1 16</inkml:trace>
  <inkml:trace contextRef="#ctx0" brushRef="#br0" timeOffset="3318.2">14310 7057 1897 0,'9'0'0'0,"-9"0"0"16,24 5 0-16,-24-5 27 0,19 4 1 0,-19-4-1 16,24-5 1-16,-24 5 13 0,34-4-1 0,-16 1 0 15,3-2 1-15,7-2-18 0,0-2 1 0,5 0-1 16,-1-3 2-16,5 4-18 0,6-3 1 0,-4 1 0 0,0-2-1 15,2 0 7-15,2-1-1 0,-5-2 1 0,1 1-1 0,2 2 2 16,-4-4 1-16,0 3-2 0,0 0 2 0,1 3 5 16,3 0 0-16,0-1 1 0,-8 3 0 0,-3 2 5 15,-4 1 0-15,-4 2 0 0,3-4 0 0,-7 3 0 16,1 3 0-16,-6 1 0 0,-2-4 1 0,-3 2-5 16,-3 2 1-16,-5 0 0 0,6 6 0 0,-6-6-5 15,4 0 2-15,-4 0-2 0,1-4 1 16,-1 4-9-16,-1 0 0 0,1 0 0 0,-10-5 2 0,-1 2-8 15,-6-6 1-15</inkml:trace>
  <inkml:trace contextRef="#ctx0" brushRef="#br0" timeOffset="5966.21">16643 6034 1306 0,'2'25'0'0,"-2"-1"0"0,-2-7 0 0,-2-5 17 16,0-3-1-16,4 3 1 0,0 5 1 15,2 8 16-15,2 4 1 0,0-5-1 0,-1 1 1 0,3-8-4 16,-4-2 0-16,1-4 0 0,1-1 1 0,-4-10 1 15,4 0 2-15,-4 0 0 0,2-3 0 0,-2 3-19 16,3-4-1-16,-3-4 1 0,0-10 0 0,0-11-7 0,0-7 1 16,-3-1-1-16,1 4 1 0,-4 9 2 0,-5 7 0 15,0-9 1-15,-2-2-1 0,0-5 3 16,-2-3-1-16,2 1 1 0,2-3 0 0,1 2 0 0,1 0 2 16,-2-1-1-16,-2-1 1 0,0-3 3 0,0-1 1 15,0 1-1-15,-2-1 2 0,0 6-2 0,-4-2 0 16,6 6 0-16,-4 3 0 0,4 8-3 0,2 0 1 15,-2 4 0-15,-2 5 0 0,-1 3-7 0,-3 6 2 16,-2 3-1-16,1 3 0 0,-1 6-4 0,1 3 1 16,1 5-1-16,1 4 1 0,-1 5-3 0,-3 5-1 15,7 2 1-15,0 5 1 0,2 7-3 0,4 5 1 0,-3 8-1 16,7-1 1-16,3 5-2 0,-2 5 1 0,8 6 0 16,-2-2 0-16,5 4 0 0,3 2-1 0,3 3 0 15,-2 1 1-15,2-1-1 0,2 1 1 0,1 1-1 16,-1-3 0-16,8-1 2 0,-5 0 0 0,3-4 0 15,1 1 0-15,2-11 1 0,3 2 1 0,-3-6-2 16,7-4 2-16,3-5-2 0,7-6 0 0,-2-3 0 0,4-7 0 16,5-4-2-16,-3-7 0 0,0-3-1 0,1-4 2 15,1-5-3-15,0-3 1 0,-1-6-1 0,1-1 1 16,-4-5-2-16,1-4 1 0,1-5-1 0,-2-4 2 16,0-5-2-16,-2-7 0 0,-4-4 0 0,0-6 0 0,-1-7 0 15,-1-2 0-15,-3-7 0 0,1-3 0 16,5-5 0-16,1-7 0 0,-4 1 0 0,-3-1 0 15,-2-6-2-15,-4 1 2 0,-4 0 0 0,-2-8 0 16,-3 3-1-16,-2-8 0 0,-4 1 0 0,1-4 1 16,-1-2-2-16,-8-2 0 0,1 6-1 0,-2-2 1 0,-2 11-2 15,-2-3 0-15,-2 3 1 0,1 4-1 0,-3 6 0 16,-1 0-1-16,-3 6 1 0,1 6 1 0,0 11-2 0,-1 4 2 16,-1 6-2-16,-2 6 2 0,0 3 0 0,-2 4 0 15,-2 4 1-15,1 5 0 0,-1 2 1 0,2 5 1 16,-2 2-1-16,2 2 1 0,-1 3 0 0,-1 0 0 15,0 3 0-15,0 6 1 0,-1 3 0 0,-5 2 1 0,5 8-1 16,1 1 1-16,6 4 2 0,-4 6 0 0,2 0 1 16,0 3-1-16,0 6 3 0,0 5 0 0,1 1-1 15,3 6 2-15,3 5 1 0,-3 1 0 0,2 6 0 16,1 1 0-16,6 3 0 0,0-3 1 16,0 2-1-16,0 1 1 0,4 1-1 0,1-6 1 0,3 6-1 15,1 4 2-15,2-4-4 0,2 1 2 0,-1-1-1 16,-3-1 1-16,2-5-1 0,0-2 1 15,0-1-1-15,1-2 1 0,1 1-2 0,2 0 0 0,1-3 0 16,3 0 1-16,2 2-1 0,1-5 1 0,-2-1 0 16,-3-2-1-16,-2-7 0 0,-2-2 0 0,2-3 0 15,4-2 0-15,-4-8 0 0,-1-3 1 0,1-2-1 0,-2-3 1 16,-1-1-2-16,-1-2 2 0,-4-5 0 16,-1-2 0-16,-2-4 0 0,-3-1 0 0,-1-7-1 0,0 6 1 15,0-6-2-15,0 3 0 0,0-3-1 0,0 0 1 0,0 0-4 16,0 0 1-16,0 0 0 0,-1-5 0 0,1 5-3 15,-4-4 0-15,-6-4 0 0,1-3 1 0,-8-6-3 16,-1-4 1-16</inkml:trace>
  <inkml:trace contextRef="#ctx0" brushRef="#br0" timeOffset="6800.55">18027 7402 1871 0,'2'1'0'0,"-2"-1"0"16,9 2 0-16,-9-2 10 0,8-3 2 0,-8 3-1 15,3-2 0-15,-3 2 14 0,2-4-1 0,-2 4 1 0,0-20 0 16,0-1-8-16,2-5 0 0,2 0-1 16,0 0 1-16,-1 0-12 0,3 2 0 0,1-6 0 15,-1 3 0-15,-2 1 0 0,-1 2 0 0,1 3 0 0,0-3 1 16,1 3-1-16,3 0 2 0,1 2-1 0,-3 5 0 16,1 2 3-16,3-4 1 0,1 4-1 0,-2 2 1 15,-1-2 3-15,-1 5-1 0,-1 2 0 16,1-4 1-16,2 6 1 0,1-3 1 0,1 3 0 0,2-1-1 15,4 1 1-15,1 1-1 0,1-1 1 0,0 3 1 16,-1 0-6-16,1 0 1 0,-1 0-1 0,1 3 1 0,-4 2-3 16,0 2 1-16,-2 2 0 0,-4 0 0 0,-1-1-2 15,-5 1 1-15,3 3-2 0,3 4 2 0,6 4-2 16,-4-2 1-16,-1 6-2 0,-5 0 2 0,-3 0 0 0,-4 2-1 16,-1 2 1-16,-1 2 0 0,-5 1-2 0,-1 0 2 15,-1 2-1-15,4 0 1 0,-8-1-3 0,4 3 2 16,-1 1-2-16,-1 1 2 0,2-8-3 0,0 4 2 15,-2 0-2-15,-2 0 1 0,-2 0 0 0,0 0-1 16,-1-1 1-16,-1 1-1 0,-1-2-1 0,-1 1 0 16,3-3 1-16,1-5 0 0,4-3-1 0,2-4 2 0,3-1-2 15,-3-6 1-15,4 1-1 0,-3-3 2 0,6-2-2 16,3-3 1-16,1-3 0 0,-4 3 0 0,4-3 0 16,-4 4 1-16,4-4-1 0,0 2 1 0,0-2-1 15,0 0 0-15,0 0 0 0,0 0 0 0,0 0 0 16,8 0 1-16,-1 0-2 0,1 0 0 0,-1 0 0 15,4 0 2-15,8 0-2 0,-1 0 0 0,5-2 0 16,-3 0 1-16,3 0-3 0,1-1 1 0,0-4 0 16,-2 2 0-16,-1 3-1 0,-1 2 1 0,1 0-1 15,-1-2 1-15,5 1-1 0,-3 1 1 0,2-4 1 16,-1 4-1-16,-3-3-1 0,2 1 1 0,-3 0 0 0,0 1 0 16,-6 1 0-16,0 0 0 0,-2 0 0 0,-2 0 1 15,1 0-1-15,-7 3 0 0,5-1 0 0,-1-2 1 16,-7 0-1-16,11-2 1 0,-11 2 1 0,12 0-1 0,-12 0 0 15,11 0 0-15,-11 0 1 0,9 0-1 0,-9 0 0 16,4 0 2-16,-4 0-2 0,2 0 1 0,-2 0-1 16,0 0 1-16,0 0-1 0,0 0 1 0,0 0 0 15,0 0 0-15,0 0-1 0,0 0 2 0,0 0-2 16,0 0 1-16,0 0 0 0,0 0 1 0,0 0-1 0,-2 0 1 16,2 0-1-16,-10-7 0 0,3-2 0 0,-2-3 0 15,-2-5-1-15,1-4 2 0,-1-1-3 0,4-4 0 16</inkml:trace>
  <inkml:trace contextRef="#ctx0" brushRef="#br0" timeOffset="8031.97">19725 6645 1269 0,'-2'0'0'0,"2"0"0"16,-6 0 0-16,6 0 50 0,-4 4 2 0,4-4-2 0,-5 0 2 16,5 0-7-16,-10 0 1 0,10 0-1 0,-20 8 1 15,20-8-24-15,-24 21 1 0,24-21-1 0,-32 28 2 16,15-6-15-16,-1 6 0 0,-1 2 0 0,0 2 0 0,3 5-4 15,3 4 1-15,0 1-1 0,-2-1 1 16,-2 4-3-16,-2-1 2 0,6-1-2 0,-2 2 2 0,4 2 3 16,0-2-1-16,3-4 1 0,7-5 1 0,4-1 2 15,3-4 1-15,1-1-1 0,1-10 0 0,-1-4 0 16,1-6 1-16,1-3-1 0,2-2 0 0,2-1-1 16,2-8 0-16,0-1 0 0,0-2 0 0,0-1 2 15,2-4 0-15,1-2 0 0,1-5 1 0,0-4-4 0,-1-1 1 16,-1-7 0-16,-2 0 0 0,0-2-3 0,-2-4 1 15,0 1-1-15,0-2 1 0,0 0 0 16,0 2 1-16,0-1-1 0,-2 4 1 0,-2 4-2 0,-3 0 0 16,2 4 1-16,-5-2 0 0,1 4 0 0,-2-1 1 15,2 7 0-15,1 1 0 0,-3 4 1 0,2 3 0 16,-1 2 0-16,-1 6 0 0,-2 1 2 0,2-4-1 0,-2 4 0 16,0 0 0-16,0 0-2 0,0 0 1 0,0 0 0 15,2 4 1-15,-2-4-2 0,11 8 1 0,-3-1-1 16,3 7 1-16,0 7 0 0,8 3 0 0,-4 0 0 15,0 1 1-15,1 0 0 0,5-4 1 0,-3 5-1 16,1 5 0-16,-2 4-1 0,-2 1 1 0,1 4 0 16,3 2 0-16,0 3-2 0,-1 1 0 0,1 3 0 15,2 3 1-15,1 3-2 0,2 4 0 0,-2-2-1 16,-3 2 1-16,0 3-1 0,-4 0 0 0,0-1-1 0,-1-6 1 16,1-1-1-16,0 1 0 0,-7-1 0 0,-1 0 1 15,-3-2-2-15,-4 0 1 0,-4-7 0 0,-1 0-1 16,-5-4 0-16,-1-3 0 0,-2-1 1 15,0-3 0-15,-4-1-2 0,2-2 2 0,-1-5-2 0,-1-2 2 16,0-3-3-16,0-9 2 0,0 0-1 0,3-6 1 16,-5-6-2-16,0-4 1 0,1-1 1 0,-1-7-1 15,0-4 3-15,1-1 0 0,-1-4 0 0,0-7-1 0,-5-6 1 16,0-4 1-16,2-6 0 0,-1-2 0 0,5-6 0 16,-1-4-1-16,0-2 1 0,1 1 1 0,1-4-2 15,4 2 1-15,6 5 0 0,-1 3 0 0,8 0-3 0,4 5 1 16,1 2-1-16,-1 5 2 0,-2 4-2 0,0 4 0 15,3 7 1-15,3-1-1 0,1 5 0 0,2 7 1 16,2 0-2-16,-5 1 2 0,3 1-3 0,-2 2 1 16,3 4 0-16,-1-3 0 0,0 4-1 0,2-3 0 15,-6 6-1-15,5-3 2 0,-3 4-4 0,2-3 1 0,-3 1 0 16,-3 2 0-16,-5 0-2 0,9 5 1 16,-9-5-1-16,4 4 1 0,-4-4-8 0,0 0 1 0</inkml:trace>
  <inkml:trace contextRef="#ctx0" brushRef="#br0" timeOffset="8414.94">19067 6699 1909 0,'0'7'0'0,"0"-7"0"0,0 19 0 0,0-19 21 15,0 19 0-15,0-19-1 0,0 33 2 16,0-9 12-16,0 6 1 0,3 2 0 0,1 5 1 0,4 3-9 16,1 3 0-16,-2 0 0 0,-1 6 1 0,0 8-19 15,-3 1 1-15,3 5 0 16,1-3 0-16,5 6-3 0,-1 0-1 0,0 5 1 0,2 0 0 0,2 3-2 0,2 8 1 15,-1-8 0-15,1-5-1 0,2-5 3 16,-1-2 0-16,3-1 0 0,3-4 1 0,6-3 0 16,2-4 1-16,1-5 0 0,-1-3 0 0,-2-10-1 0,-2-6 1 15,0-3 0-15,-2-4 0 0,0-4-6 0,0-6 0 16,-2-2 1-16,0-7-1 0,-1-7-3 0,-1 2 0 0,-3-7 1 16,1-7 0-16,2-4-2 0,3-6 0 0</inkml:trace>
  <inkml:trace contextRef="#ctx0" brushRef="#br0" timeOffset="8750.65">20272 6618 1608 0,'6'1'0'0,"-6"-1"0"0,24 9 0 16,-24-9 16-16,36 9 1 0,-18-1 0 15,1 1 1-15,-1 3 11 0,1-3 0 0,2 6 1 0,-3-3-1 16,-1 9-11-16,-2 0 1 0,3 3-1 0,5-1 1 16,1 4-11-16,4 1 0 0,-4 3-1 0,-5 6 2 15,-6-1-2-15,-4 5 1 0,4-2 0 0,-2 6 0 0,6 0 1 16,2 0 1-16,-4-2 0 0,-6 5 0 0,-3-3 1 16,-4 5 0-16,-2-1 1 0,-2-2-1 0,0-4 5 15,-2 0 0-15,0-1 0 0,2-3 1 0,2-2 2 16,-1 1 0-16,-3-4 0 0,0-2 1 0,-5-3 1 0,1-5 0 15,1-6 0-15,-1-1 1 0,3-2-1 0,-4-2 0 16,3-5 0-16,2-4 2 0,4-4-3 0,0 3 0 16,0-3 1-16,0-3 0 0,0 3-3 0,-5-4 0 15,-1-4 0-15,-1-10 0 0,-8-6-10 0,0-7 0 16</inkml:trace>
  <inkml:trace contextRef="#ctx0" brushRef="#br0" timeOffset="9487.87">20718 5853 1569 0,'11'-4'0'0,"-11"4"0"0,24-3 0 0,-24 3 29 0,26 3 0 0,-26-3-1 16,26-1 1-16,-26 1 6 0,36-4-1 0,-16 1 1 16,1-1 1-16,-3-1-10 0,5-2 1 0,1 2-1 15,0 0 1-15,-2 1-15 0,1 4 1 0,-3-3 0 16,1-2 0-16,-3 1-4 0,1-3 1 0,0 2 0 16,1 0 1-16,4 1-4 0,-1-3 1 0,1 2 0 15,-4 0 1-15,1 2 0 0,-1-4 0 0,1 1 0 16,-2 1 1-16,-3 2 0 0,-1 3 0 0,-2-4 0 0,0 1 2 15,-2-1-2-15,-1 3 0 0,1-3 0 0,0 1 0 16,0-2 0-16,1-2 0 0,-5 1 0 16,2 3 0-16,-9 3 1 0,10-2 0 0,-10 2 0 15,3-3 0-15,-3 3 0 0,8-5 1 0,-8 5-1 0,5-4 1 16,-5 4-2-16,8-3 2 0,-8 3-1 0,7-5 0 0,-7 5-1 16,8-4 0-16,-8 4 0 0,13-3 2 0,-13 3-3 15,9 0-1-15,-9 0 1 0,8-6 0 0,-8 6-2 16,3-3 1-16,-3 3 0 0,4 0 0 0,-4 0-3 15,0 0 1-15,0 0 0 0,0 0-1 0,0 0 0 16,0-5-1-16,0 5 1 0,-4-4-1 0,4 4-2 0,-9-3 2 16,2-1-2-16,-1 3 1 0,-1-3-3 0,-2-1 1 15</inkml:trace>
  <inkml:trace contextRef="#ctx0" brushRef="#br0" timeOffset="10268.33">21178 5453 1344 0,'11'7'0'0,"-11"-7"0"0,24 17 0 0,-24-17 35 0,11 12-1 0,-11-12 1 15,13 12 0-15,-13-12-16 0,14 6 1 0,-14-6-1 16,18 7 2-16,-18-7-15 0,28 5 2 0,-28-5 0 16,35 5 0-16,-12 2-8 0,3-2 1 0,0-1-1 15,-4-1 1-15,-3-3 0 0,-2-3 0 0,1-1 1 16,3 8 0-16,-1-1 1 0,1-1 0 0,-1-1 1 15,1-1-1-15,1-1 2 0,2-1 0 0,1 2 0 16,-5 0 0-16,1 3 7 0,-1 3-1 0,-1-3 0 0,-4-1 0 16,-4 5 3-16,-2-4 0 0,-1 2 1 15,-3-1 0-15,-5-4 1 0,11 12 2 0,-7-3 0 0,-2 3 0 16,0 5 6-16,-2-1-1 0,-4 4 1 0,0 1-1 0,-3 0 1 16,-2 3 0-16,-2 2-1 0,-1-5 1 15,3 3 0-15,-2-3 1 0,0 3 0 0,-1 0 1 0,1 6-6 16,-2-4 1-16,0 1-1 0,0-1 2 0,0 2-4 15,-2 1 0-15,2-3 0 0,4 2-1 0,3-4-1 16,3 1 0-16,-1 1 0 0,-4-2 0 0,1-2-1 16,-2 1 0-16,-1-2-1 0,3-1 2 0,3-6 0 0,2 2-1 15,0-8 1-15,1-2 0 0,1-6-8 0,1 3 1 16,-1-3 0-16,4-3 0 0,-4 3-8 0,0-2 1 16</inkml:trace>
  <inkml:trace contextRef="#ctx0" brushRef="#br0" timeOffset="10918.67">22527 5915 1784 0,'2'45'0'0,"1"4"0"0,-1-8 0 0,0-12 11 0,-2-11 0 0,2 6 0 0,2 9 2 16,1 8 8-16,3 10 2 0,-3-3-1 0,-3-6 0 15,0-8-5-15,-2-3 0 0,2-6 0 0,0-5 1 0,0-6-12 16,0-5 0-16,-2-9 0 0,-2 7 1 0,2-7-1 15,0 0 1-15,-2-12 0 0,-2-6 1 0,0-9-2 16,-1-11 2-16,-3-4-1 0,1-3 1 0,-2-7 2 16,-1-2 0-16,5-4 0 0,1-1 0 0,2-7 4 0,2-3 0 15,0-2 1-15,0-2-1 0,2-3 1 0,4-5 0 16,-3 1-1-16,-1-5 1 0,0-6-3 0,-2-5 2 16,2 1-1-16,0-3 1 0,1-1-4 0,3 4 1 15,0 3-1-15,-1 6 1 0,1 1-4 0,-1 5 1 16,3 9 0-16,1 2-1 0,2 7 0 0,1 5 1 15,1 3 0-15,1 9 0 0,3 10-1 0,0 8 0 16,-2 6 1-16,2 4 0 0,-1 8 0 0,1 2 0 0,-2 3 0 16,-2 4 0-16,0 4-2 0,-2 3 2 0,2 5-1 15,4 5 1-15,2 4-2 0,3 5 1 0,-1 5 0 16,-1 7 0-16,-1 4 2 0,-1 3 0 0,3 0 0 16,1 5 0-16,3 0 0 0,-3 4-1 0,2 6 1 15,0-1 2-15,1 10-2 0,-1 1 1 0,2 1-1 16,2 0 1-16,2 3-2 0,-1 0-1 0,-1-1 1 15,-2-2 1-15,-1 0-2 0,-1-2 1 0,-4-1-1 0,-1-3 0 16,-4-2-1-16,-2 1 0 0,2-2-1 16,2-7 1-16,-1-3-2 0,1-10 2 0,-2-1-2 15,-2-1 2-15,-2-2-3 0,-1-5 2 0,-5-3-2 0,1-6 2 16,-2-2-4-16,-3-3 1 0,1-3-1 0,-2-2 2 16,-2-11-3-16,-1-1 0 0,3-2 0 0,-6 3 0 15,6-3-2-15,-9 4 2 0</inkml:trace>
  <inkml:trace contextRef="#ctx0" brushRef="#br0" timeOffset="11621.91">22201 5664 1784 0,'11'12'0'0,"-11"-12"0"0,24 21 0 0,-24-21 26 0,19 3-1 16,-19-3 1-16,26 7 0 0,-6 2 7 0,5 1-1 15,4 1 1-15,3-6-1 0,5 2-15 0,3-5 1 0,-1 1-1 16,2-3 1-16,1-3-15 0,3 1 1 0,2-7-1 16,1 2 1-16,1-5 2 0,1-5 1 0,4 0-1 15,0 1 1-15,-2-3 2 0,-1 0 0 0,-1 0 0 16,0-7 1-16,-1 2 3 0,-3-6-1 0,-1 3 0 15,0 1 1-15,-3 1-1 0,-1 1 0 0,-1-2 1 16,-1-1-1-16,0-1-4 0,-2 2 0 0,0-3 0 16,-1-4-1-16,-3-4-3 0,1 3 0 0,-4-3 1 0,-4-4-1 15,-2-1-4-15,-4-1 0 0,-1 0 0 0,0 1 1 16,-3 1-2-16,1 1 0 0,-2-2 0 0,-4 1 1 16,-1-4-13-16,-5-4 0 0,1 6 0 0,-2-2 0 15,-1 0-21-15,-1-3 0 0,0 1 0 16,-2-3 1-16,0 1-27 0,0-4 2 0,-2 2-1 0,-2 0 1 15,-1 4-17-15,-3-2 0 0,1 6-1 0,-1 0 2 16,3 8 5-16,-1 2 0 0,-1 0 0 0,1 6 0 0,1 4 12 16,-1 4 0-16,2 5 0 0,2 4-1 0,2 10 40 15,-5-5 2-15,5 5-2 0,-2-4 1 0,2 4 16 16,-2 0 1-16,2 0 0 0,-4 7 0 0,4-7 11 0,-3 12 0 16,1 0 0-16,-2 9 2 0,0 9 26 0,-1 6 0 15,1 2 1-15,4-2 0 0,2-1 16 0,2 5 1 16,-1 1 1-16,1 6-1 0,-2 7-7 0,0 3 1 15,2 2-1-15,1 1 2 0,3 3-5 0,1 2 0 0,0 5 0 16,-1-3 2-16,1 2-9 0,2 6 1 0,0-6 1 16,1-2-1-16,-1 3-5 0,0-6 0 0,2 0 0 15,2-5 0-15,2-6-4 0,-2-1-1 0,1 0 0 16,1 0 1-16,0-2-7 0,1-1 0 0,1-3 0 16,0-4 1-16,-2-6-6 0,-1-6 0 15,-1-3 0-15,0-1 2 0,-2-2-4 0,-4 1 1 0,-1-8 0 16,-2-1 0-16,-5-3-3 0,-1 0 0 0,2-1 1 15,0-7 0-15,-2-5 0 0,4 7 0 0,-4-7 0 16,2 3-1-16,-2-3-2 0,-4 2 1 0,4-2-1 16,-4 3 1-16,4-3-3 0,-7-5 0 0,-1-2 1 15,-8-8 0-15,-7-8-5 0,-5-4 0 0</inkml:trace>
  <inkml:trace contextRef="#ctx0" brushRef="#br0" timeOffset="13259.48">24975 4454 1332 0,'9'0'0'0,"-9"0"0"0,23 7 0 0,-23-7 14 0,9 0 1 15,-9 0-1-15,13-3 1 0,-13 3 33 0,23-4 2 16,-23 4-2-16,20-13 1 0,-20 13-16 0,13-37-1 15,-5 17 1-15,1-10 0 0,2-10-15 16,0 2 1-16,-3-7 1 0,-5 4-1 0,1 1-8 16,-2 2 0-16,-2-4 0 0,-4 4 2 0,1 2-7 0,-1-2 2 15,-4 1 0-15,1 1 0 0,-2 1-2 0,-1-1-1 16,1 8 1-16,-2 6-1 0,0 1 3 0,-1 6 1 0,3 6 0 16,2 2 0-16,-1 5 5 0,1-1 0 0,-1 3 0 15,1 3 0-15,-1-1 3 0,1 5 1 0,-2 5 0 16,-3 5 0-16,1 9 3 0,-2 6 2 0,2 2-1 15,0 6 1-15,-2 1 2 0,2 4 2 0,1 6-1 16,5 6 1-16,1 5-2 0,2 7 1 0,0 6-2 16,0-1 2-16,2 6-6 0,2 1 2 0,4 2-2 15,1 0 1-15,5 0-5 0,2 2 1 0,5-5-2 0,2-2 2 16,1-4-3-16,2 0-1 0,4-8 1 0,2-4-1 16,0-3-3-16,1-5 0 0,1-2 0 15,2-9 2-15,-3-7-5 0,1 1 2 0,0-11 0 0,-1-2 0 16,1-5-4-16,0-2-1 0,1-8 1 0,3-9-1 15,3-4-1-15,0-1-1 0,-2-10 0 0,-1-6 0 16,-1-5-2-16,-2-7 0 0,3-3 0 0,-3-2 0 16,1-6 0-16,-1-2 0 0,-1-4 0 0,-2-4 0 15,-2-3-1-15,-4-2 0 0,2-2 0 0,0-1 1 0,0-4-2 16,0-3 0-16,-5 2-1 0,-2-8 2 0,-6-3-2 16,-4 0 1-16,0-5-2 0,2-7 2 0,2-1-3 15,1-3 1-15,-3 2-1 0,-2 6 2 0,-2 6 1 0,-3-1 0 16,-4 10-1-16,-2 5 2 0,-1 7 0 0,-3 8 1 15,-1 4-1-15,-1 5 1 0,-1 9-1 0,-1 2 1 16,-1 9 0-16,-2-2 0 0,-2-1 0 0,-1 8 0 16,-3 1 0-16,-2 3 0 0,1 2 0 0,-1 3 0 15,3 2 0-15,1 3 0 0,2 6 0 0,2-1 0 0,0 5 0 16,0 2 0-16,2 3 0 0,2 3 0 16,-1 6 0-16,1 5 0 0,1 3 1 0,3 8 0 0,-3 4 0 15,-1 1 1-15,0 6 2 0,-1 3 0 0,3-1 1 16,0 7-1-16,-1 2 4 0,1 5 0 0,3 1 0 15,4-1 1-15,2 6 0 0,2-1 0 16,-1-2 0-16,-1-1 1 0,0 0-1 0,0 0 1 0,0 3 0 16,1-2 0-16,3 3-2 0,0-5 1 0,1 6-1 15,2-1 1-15,4-5-4 0,0 3 2 0,2-2 0 16,0-4 0-16,-2-5-3 0,0-3 1 0,0-4-1 16,0 2 2-16,0-2-2 0,1-3 1 0,-1-2-1 15,-2-6 1-15,0 0-2 0,0-7 2 0,2-6-1 0,0-1 1 16,-2-5-2-16,2-2 1 0,0-3 1 0,-1-3-1 0,-5-3 1 15,-1 0-1-15,-1-2 1 0,-1-4-1 0,-4-3 1 16,2 2-1-16,-2-2 1 0,0 0-1 0,0 0-3 16,0 0 2-16,0 0-1 0,-4-4 0 0,4 4-2 15,-4-10 0-15,1-6 0 0,-5-4 1 0,-3-8-1 16,-4-5 0-16</inkml:trace>
  <inkml:trace contextRef="#ctx0" brushRef="#br0" timeOffset="14234.25">26350 5251 1557 0,'2'5'0'0,"-2"-5"0"0,11 10 0 0,-11-10 29 0,11 0 2 0,-11 0-1 0,10-3 0 16,-10 3 21-16,4 3-1 0,-4-3 1 0,5 0-1 15,-5 0-27-15,13-10-1 0,-13 10 1 0,26-23-1 0,-5 2-18 16,1-1 2-16,2-1 0 0,1-1-1 16,-3-2 0-16,0 2-1 0,1 3 1 0,-1 1 0 0,-2-1-1 15,-1 5 0-15,0 1 0 0,-1 1 0 0,3-2 2 16,-2 4 0-16,-1 3 1 0,-1 4 0 0,-2 5 0 0,-2 5 0 15,0-1 1-15,0 5 0 16,-2-1 0-16,-2 1 1 0,1 6-1 0,-3 6 1 0,-1 3-6 0,-2 9 1 16,-4 0-1-16,-4 2 0 0,-4 5 1 0,-3 1-1 15,-2-3 0-15,0 0 2 0,0-1-2 0,0-1 1 16,2-3-1-16,0 0 1 0,-1-4 4 0,1 4 0 16,2-7 0-16,0 2 1 0,1-8 4 0,-1 1 2 15,1-4-1-15,3-4 0 0,1-6 4 0,2-6 0 0,2-1 0 16,-3 4 1-16,3-4-3 0,-2 3-1 15,2-3 1-15,-2 0 1 0,2 0-3 0,-2 0-1 0,2 0 0 16,0-5 2-16,0 5-5 0,-2-7 1 0,4-5 1 16,0-4-1-16,0-6-4 0,1-8 0 0,3 3 1 15,1 3 0-15,3-1-2 0,-1 3-1 0,-1-2 1 16,3-1 0-16,2 1-3 0,2 3 1 0,0 4 1 16,-2 0-1-16,0 5 1 0,0-4-1 0,0 2 1 0,2 2 0 15,3 0-2-15,1 0 0 0,1 0 0 16,1 5 1-16,1 2-2 0,2-1 0 0,1 3 1 0,-3 3 0 15,0 3-1-15,1 3 0 0,-3 1 1 0,-1 1-1 0,0 3-1 16,-3-1 1-16,-3 2-1 0,-1 5 2 0,-5-1-3 16,-1 5 1-16,-3 0-1 0,1-1 1 0,-2 6-1 15,-2 2 0-15,-2 1 0 0,0 1 0 0,-2 3-1 16,-1 3 1-16,-6 0 0 0,-2-1 0 0,-4 1-1 16,-2-3-1-16,1 2 1 0,-1-2 1 0,-2 3-1 15,-1-3 0-15,0-4 0 0,-2 4 1 0,-3-5 0 16,1 1 0-16,0 1 0 0,0-6 0 0,0 0 0 15,0 2 0-15,0-7 0 0,2 0 0 0,-1 0 0 16,1-7 1-16,4 0-1 0,-1-3 1 0,3-4 3 0,1 2 0 16,0-7-1-16,0 0 2 0,2 0 4 0,2-3 0 15,2 3 0-15,2-5 1 0,1 3 2 0,3 0 2 16,5 2-2-16,-13-12 2 0,5 5-1 0,3 2 2 16,1-4-1-16,0 1 1 0,1-1-3 0,1-1 2 0,0 1-2 15,0 4 1-15,2 5-1 0,2-11 0 0,-2 11-1 16,5-8 2-16,-3 2-4 0,0-2 1 0,4-4-1 15,3 0 1-15,4-1-6 0,2-4 2 0,2 5-2 16,0 0 2-16,-1 0-5 0,1-4 0 0,0 6 0 16,0-2 2-16,-2 3-6 0,-2-1 2 0</inkml:trace>
  <inkml:trace contextRef="#ctx0" brushRef="#br0" timeOffset="15685.25">28059 5832 1255 0,'7'-3'0'0,"-7"3"0"0,13-4 0 0,-13 4 13 15,2 0 0-15,-2 0-1 0,8-9 2 16,-8 9 16-16,15-13 2 0,-15 13-1 0,22-37 0 0,-11 13-5 15,0-2 0-15,-1-5 0 0,-3 1 0 0,-3 1-13 16,0 0 2-16,-3-3-2 0,1 7 2 0,-2-3-2 16,-2 5 1-16,1-8-1 0,-3 2 2 0,2-1 8 15,0-3 2-15,-2 4 0 0,1 1-1 0,-3 6 8 0,0-2 0 16,1 3 1-16,-1 2-1 0,-1 5 3 0,-1 2 0 16,1 0 0-16,-2 3 1 0,-1 6-5 0,1 3 2 15,-2 3-2-15,-4 2 2 0,-4 7-6 0,-3 4 1 0,1 1 0 16,3 4 0-16,1 7-4 0,4-2 2 0,0 3-1 15,0 4 1-15,0 3-6 0,0 2 0 0,2 6 0 16,1-3 1-16,3 6-8 0,-1 1 2 0,1-1-1 16,-1-2 1-16,5-5-5 0,1-2 0 0,4-5 0 15,3-5 0-15,3-2-1 0,1-6 0 0,0-2 0 16,-1-3 0-16,-1-6-3 0,1-6-1 0,1-1 1 16,4-2 0-16,0-2-3 0,-2-1 1 0,2-2 1 15,4-4-1-15,4-1-3 0,-1-4 2 0,-1-2-1 16,-2-5 0-16,-4 1-2 0,-2-5 0 0,0 1 0 15,0-2 0-15,0-1 0 0,-1-5 0 0,-1 1 0 0,0 2 0 16,1-4 0-16,-3 4 0 0,0-1 0 0,-1 1 0 16,2 4 0-16,-1 1 0 0,-1 0 0 15,-1 7 1-15,-1 8 0 0,-2 0 2 0,-2 9-2 0,3-7 1 16,-3 7 3-16,4 0-1 0,-4 0 1 0,4 4-1 16,0 1 2-16,-1 2-1 0,1 10 1 0,0 8-1 0,0 7 1 15,-1 10 0-15,1-4-1 0,0-2 1 0,-1-3 0 16,-1-3-1-16,2-3 1 0,0-1-1 0,0-8 0 15,-1-3 0-15,1-3 1 0,0-3 0 0,-4-9-3 0,5 5 2 16,-5-5-1-16,10 0 1 0,-3-2-3 0,1 2 1 16,1-6-1-16,4-3 2 0,9-8-4 0,4-2 1 15,0-2 0-15,-3-2 0 0,-5 1-1 0,1-1 0 16,0-1 0-16,-3 0 0 0,1 1-1 0,0 1 1 16,2 1 0-16,-1 4 0 0,-1 5-1 0,-2 6 0 15,-2 3 0-15,0 3 1 0,-2 3-4 0,-2 3 1 16,1-1 0-16,-3 5-1 0,-1 2-3 0,-2 6 2 15,-1-5-1-15,1 1 1 0,2 0-7 0,1-2 2 16,-1 0-1-16,-3-6 1 0,-3-6 1 0,4 7 0 0,-4-7 0 16,2 1 1-16,-2-1 1 0,0-1 1 0,0 1-1 15,6-9 0-15,-3 2 3 0,1-7-1 0,0-5 1 16,-2-2-1-16,-1-5 3 0,1-1 0 0,-2 1 0 16,-2 1 0-16,1 5 1 0,-3 8 1 0,0-1 0 15,0 1 0-15,1-1 0 0,-3 0 0 0,1 3 0 16,-3 5 0-16,1 0 3 0,-3 1-1 0,1 1 0 15,-2-2 0-15,0 1 4 0,-1 1-1 0,1 6 1 0,2 1 1 16,0-3 3-16,-1 3 0 0,-1 4 0 0,0 4 0 16,-2 4 0-16,-4 5 2 0,4 0-2 0,2 3 1 15,2 2-2-15,1 3 1 0,4 2-1 0,1 4 1 16,1 1-2-16,2 2 0 0,2 2 0 0,0-2 1 0,1-1-3 16,3 1 1-16,3-2 0 15,2-3 1-15,6 0-3 0,4-4 2 0,1-1-1 0,0-2 0 0,3-2-2 16,1-3 0-16,2-4 0 0,0-5 0 0,1-5-2 15,1-2 2-15,2-5-1 0,1-5 0 0,1 2-2 16,1-6 1-16,-1-1-1 0,-2-4 1 0,-3-3-2 16,1-3 0-16,-2-4 0 0,-2 0 1 0,-2-2-1 15,-1 0 0-15,-5-2 0 0,-1 1 0 0,-4 1-1 0,-2 5 1 16,-1-7 0-16,-3 2 0 0,-3-3-2 0,-2-2-1 16,-2 1 1-16,-4 1 0 0,-3-4-4 0,-3 0 2 15,-3 4-1-15,0 5 1 0,-2-1-14 0,-1 3 1 16</inkml:trace>
  <inkml:trace contextRef="#ctx0" brushRef="#br0" timeOffset="16094.81">27763 4956 1796 0,'1'2'0'0,"-1"-2"0"0,4 4 0 0,-4-4 2 15,4 8 2-15,-4-8-1 0,7 12 0 0,-7-12 2 16,6 25-1-16,-6-25 1 0,6 29-1 15,-5-12 2-15,-1 2 1 0,-1 2-2 0,-1 0 2 0,-2 5-2 0,0 1 0 16,2 3 0-16,-1 3 0 0,-1 0 2 16,0 3 0-16,0 2 0 0,1 4 0 0,-1-3 5 15,0 5-1-15,2 1 0 0,2 3 1 0,0 6 7 0,0-1 1 16,2 1-1-16,4 1 0 0,1-3 5 0,1-1 1 16,-1-3 0-16,4-1 1 0,2-2-2 0,1-4 1 15,0-3 0-15,3-1 0 0,4-1-10 0,-1-7 0 16,1-1-1-16,-1-2 1 0,3-2-7 0,-1-3 1 15,0-7 0-15,1-2 0 0,1-3-6 0,0-2 1 0,0-7 1 16,1 0-1-16,-1-7-5 0,0 1 0 16</inkml:trace>
  <inkml:trace contextRef="#ctx0" brushRef="#br0" timeOffset="16534.09">28478 4788 1658 0,'9'4'0'0,"-9"-4"0"0,19 9 0 0,-19-9 9 16,15 12 0-16,-15-12 0 0,35 20 0 0,-7-6 13 15,4 2 1-15,2 1-1 0,-1 2 2 0,-1 2-12 16,-1 0 2-16,3 0-2 0,1 4 2 0,1 3-8 16,1 2 2-16,-3 2-1 0,-3 1 1 0,1 4 2 15,0-3 0-15,-4 3 0 0,-4-1 1 0,-6 2 5 0,-1 2 0 16,-2 7-1-16,-2-2 1 0,0 5 7 0,0 0-1 16,-3 4 0-16,-5-2 1 0,-1 1 0 0,-4-3 1 15,0 4 0-15,-2 0-1 0,0 3 6 0,0 0 0 16,-1-3 1-16,-1-4-1 0,-2-5-1 0,-3 1 1 15,1-4-1-15,3-1 1 0,1-1-1 0,2-5 0 16,-1-2 0-16,-5-2 0 0,-1-5-3 0,-2-2 1 0,1-7 0 16,1-1 0-16,0-4-4 0,-1-7 1 0,3 0-1 15,1 2 0-15,6-7-4 0,-7 0 1 0,-1-3 1 16,-3-2-1-16,-6-4-5 0,-3-6 2 0,1-3-2 16,-1-6 2-16,-3-4-6 0,-1-6 0 0</inkml:trace>
  <inkml:trace contextRef="#ctx0" brushRef="#br0" timeOffset="23938.54">18092 8213 489 0,'-2'-3'0'0,"2"3"0"15,0 0 0-15,0 0 1 0,6-2 0 0,-6 2 0 16,2 0 0-16,-2 0 0 0,0 0 1 0,0 0-1 15,0-2 0-15,0 2 0 0,0 0 1 0,0 0-1 16,0 0 1-16,0 0 2 0,0 0-1 0,0 0 1 16,0 0-1-16,0 0-1 0,0 0 0 0,0 0 1 15,0-1-1-15,0 1 1 0,0 0 1 0,0 0-1 16,0 0 0-16,0 0 2 0,0 0-1 0,0 0 1 16,5-4-1-16,-5 4 1 0,8-7-1 0,-8 7 1 15,9-8-1-15,-9 8 0 0,13-13 0 0,-13 13 0 0,21-13 0 16,-21 13-1-16,18-18 1 0</inkml:trace>
  <inkml:trace contextRef="#ctx0" brushRef="#br0" timeOffset="27987.27">14997 6109 690 0,'-1'0'0'0,"1"0"0"16,3 0 0-16,-3 0 2 0,2 0 0 0,-2 0 0 0,0 0 1 16,0 0 1-16,0-4 2 0,0 4-2 0,0-1 2 15,0 1 1-15,0 0 0 0,0 0 0 0,0-2 1 0,0 2-2 16,0-2-1-16,0 2 1 0,0-3-1 16,0 3-1-16,8-5 0 0,-8 5 1 0,13-25-1 0,0 5 1 15,3-5 0-15,-6 5 0 16,-1 2 0-16,-5 6 2 0,0 4 1 0,1-3 0 0,1 2 0 15,-3 1 12-15,7-1 1 0,-3 1-1 0,4-1 2 16,-3 0 13-16,3 2 1 0,-5 2-2 0,1 2 2 0,-7 3 1 16,11-9 1-16,-11 9-1 0,13-3 2 0,-13 3-7 15,10-6 2-15,-1 6-1 0,-2 0 1 0,5 0-4 0,-5 0 1 16,4 0-1-16,-3 0 1 0,3 0-10 0,-2 2 0 16,6 2 0-16,-2-1 1 0,-5-1-8 0,3-2 1 15,-6 0-1-15,3 0 2 0,-8 0-5 0,11 7 1 16,-11-7-1-16,13 3 0 0,-13-3-4 0,6 2 1 15,-6-2-1-15,1 0 1 0,-1 0-2 0,4 0-1 0,-4 0 1 16,4 0 0-16,-4 0-3 0,4 7 2 0,-4-7-1 16,-4 12 1-16,4 0-2 0,-2 5 1 0,2 1 0 15,0 2 0-15,-2 1 0 0,2 0 0 0,0 0-1 16,-2-1 2-16,0 1-1 0,2-2 1 0,2 2-1 16,0 0 2-16,-2 3-1 0,0-3-1 0,0 1 1 15,0 1 0-15,-2-1 0 0,0 1-1 0,1 3 1 16,-3-2 0-16,-2 5 2 0,-1-1 0 0,-1 3-1 15,1 2 1-15,1 0 1 0,-5 0 1 0,4 3-1 16,-3-3 1-16,7 0 1 0,-1 0 0 0,2 0 0 16,-4-4 0-16,-1 4 1 0,3-4 1 0,2-1-1 0,-3 2 0 15,-3-1-2-15,3-1 1 0,-1-2 0 0,1-2 0 16,3-9 2-16,0-1 0 0,0-2-1 0,0-6 2 16,2-6-2-16,0 6 0 0,0-6 0 0,0 2 0 0,0-2-2 15,0 0 1-15,0 0-1 0,0 0 2 0,0 0-4 16,0-2 1-16,0 2 0 0,8-15 1 0,-1-2-4 15,2-8 0-15,1 1 0 0,-3 0 0 0,2-2-4 16,-3 2 2-16,1-1-1 0,5 3 0 0,-3-2-2 16,0 5 1-16,4 1-1 0,-3 1 1 0,5 2-1 15,-2-3 0-15,2 1 0 0,-2 1 2 0,1-1-2 0,-4-2 1 16,3 5-1-16,2-1 1 0,3 1 0 0,-3-2 0 16,2 4 0-16,2 0 1 0,-1 3 1 0,3 1 0 15,1 1-1-15,-1 2 2 0,-5-4-1 0,3-2 0 16,-4 6 1-16,4 0-1 0,3 2 0 0,-3 3 2 15,1 0-2-15,1-4 2 0,-1 2-4 16,1 2 0-16,-3 2 0 0,1 2 0 0,-1-1-1 0,1 2 0 16,-2 2 0-16,-2 2 1 0,-2-4-1 0,-2 2 0 0,0-2 0 15,-3 2 0-15,3 2 0 0,2 1 1 0,0 2-1 16,-2 4 2-16,2-1-2 0,-4 3 1 0,3-3-1 16,-3 3 1-16,0 2 0 0,1 1 0 0,-3 0 0 15,-1 0 0-15,1 3 0 0,1 2 2 0,-5 5-1 16,1-2 0-16,-2 6 0 0,0 1 1 0,-2 4-1 15,-2-2 1-15,0-1-3 0,-2 4 1 0,-1 4 1 16,-3-3-1-16,4 1-1 0,3 0 0 0,-3 0 0 16,-2-1 0-16,1 1-1 0,-3-1 1 0,-1-4 0 0,0-2 0 15,-4-1-2-15,-2-2 1 0,0-2 0 0,0-2 1 16,2-3-1-16,-2 2 1 0,2-2-1 0,-2-2 1 16,2 0-1-16,-4-3 1 0,0-2 0 0,1 0 0 15,-1 0 1-15,-2-3 0 0,-1 1 0 0,-1-5 0 16,-1 2 4-16,-2 2 0 0,-1-4 0 15,1-4 1-15,0 1 2 0,0-4 3 0,3 2-2 0,1-3 1 0,1-4 0 16,2-4 1-16,1 1 0 0,-3-1 0 0,-2 2 1 16,1-4 0-16,3 0 0 0,4-1 1 0,0-1-3 15,-2-3 0-15,6 1 0 0,-2 1 0 0,3-3 1 16,1 4 2-16,1-5-1 0,1 5 0 0,-1-1-2 0,2 1 1 16,1 1-1-16,-1 1 0 0,4 6-2 0,-2-3 1 15,2 3-2-15,0-5 2 0,0 5-3 0,0 0 1 16,0 0-1-16,0 0 1 0,0 0-3 0,0 0 0 15,0 0-1-15,0 0 2 0,0 0-3 0,0 0 0 16,0 0 1-16,0 0 0 0,0 0-3 0,6 0 1 16,1 5 0-16,4-2 0 0,2-1-2 0,-3 5 1 0</inkml:trace>
  <inkml:trace contextRef="#ctx0" brushRef="#br0" timeOffset="33068.21">21428 4705 501 0,'0'0'0'0,"0"0"0"0,3-3 0 16,-3 3 15-16,6-5-1 0,-6 5 1 0,4-16-1 16,-4 16 21-16,1-33 1 0,-1 16 0 0,0-2 0 0,2 2 9 15,2-1 0-15,2-1 0 0,-1 2 0 16,1-4-2-16,-1 4 1 0,3-4 0 15,1 0 1-15,2 1-19 0,1-1 0 0,-3 2 1 0,0-2 0 16,2 0-6-16,1 1 0 0,-1-1 0 0,0 0 0 0,0-3-4 16,0 0 1-16,2 1 0 0,0 2 0 0,-2 6-1 15,1-3 0-15,1 6 0 0,0 0 1 0,0 0-5 0,0 3 2 16,-2 1-1-16,-2 1 1 0,1 2-2 0,-3 5 1 16,-7 0-1-16,11-4 2 0,-11 4-3 0,10-5 1 15,-10 5-1-15,15-2 0 0,-4 2-1 0,0 0 1 16,0 0-1-16,0 0 0 0,-1 0-1 0,-1 0 0 0,2 2 0 15,0 3 2-15,-1 4-6 0,-1-2 2 0,2-2 0 16,0 0 0-16,0 5-2 0,1-1-1 0,2 0 1 16,3-1-1-16,0 8 0 0,4-2-1 0,-5 1 1 15,-3 1-1-15,-3 1 0 0,-5 1 0 0,1 1 0 16,-1-2 0-16,1 0-1 0,0 2 1 0,1 2-1 16,0 2 1-16,-1 1-1 0,2-5 0 0,1 2 1 15,0-1-1-15,-1 1 0 0,-1 0 1 0,1 0-1 16,-1-1 0-16,0 5 2 0,3-5-1 0,-1 1 1 15,-1 0-1-15,-3 3 4 0,1 2 1 0,-3-5-1 16,-1 0 1-16,0 3 0 0,-2-3 0 0,0-1 0 0,2 1 1 16,2 3-1-16,-1-3 1 0,1 3-1 15,-2-3 1-15,2 0-1 0,0 0 1 0,-4 3-1 0,-2-3 1 16,0 3 1-16,0 2 0 0,0-2-1 0,0-1 1 0,0-1 1 16,0 1 1-16,1-1-1 0,-3 1 2 0,0 1 1 15,-1-3 1-15,-1 3 0 0,0 0 1 0,3-1-1 16,-1 4 1-16,-2-1 0 0,-1 2 1 0,-1-2-2 15,1 2 1-15,0-2-2 0,-1 1 2 16,2 3 0-16,3-6 0 0,-1 5 0 0,-2-1-1 0,-1-2-3 0,0-2 0 16,1 2 0-16,0 2 0 0,1-4-1 15,1 2 1-15,0 2-1 0,-1-4 2 0,-3 2-2 0,1 2 1 16,-1 1 0-16,-1-3 0 0,0 3-3 16,-1 3 0-16,3 0 0 0,1 1 2 0,1-2-4 0,-3 1 0 15,1-3 1-15,-2 4 0 0,-1-4-3 0,-3 4 1 16,2-3 0-16,2 1-1 0,1 3-1 0,1-1-1 15,-1 4 1-15,1-5 0 0,1 3 0 0,1 5-1 16,-1-2 1-16,1-2-1 0,1 2 0 0,4 0 0 0,0 6 1 16,-2-3-1-16,2 4-1 0,2 0 1 0,-2 2-1 15,-2-2 2-15,-2 0-2 0,0-2 0 0,1 0 1 16,-1 2 0-16,0-1 0 0,1-1-1 0,-1 0 0 16,2-1 2-16,2-2-3 0,0-4 2 0,-2 2-1 15,0-5 0-15,-1-4 1 0,-1-4-1 0,2-3 0 16,0-3 1-16,0-3-2 0,4-3 1 0,0 0 0 15,-2-8 0-15,0-5-1 0,0 7 0 0,0-7 1 16,0 1 0-16,0-1-2 0,0 2 1 0,0-2 1 16,0 0-1-16,0 0-1 0,0 0 0 0,0 0 0 0,2-2 0 15,-2 2 0-15,13-5 1 0,-6-3-1 0,3-8 0 16,5-6-1-16,1-3 1 0,-1-2-1 0,-2 1 1 0,-2 1-1 16,-1-2 0-16,1 1 0 0,0-2 1 15,-2 2-1-15,4-2 0 0,1 2 0 0,-3 6 0 0,0-1 0 16,0 0 0-16,0 6 0 0,0 2 0 15,1 3 0-15,-1 3 0 0,0 2 0 0,0 2 0 0,-2 3 0 16,1 1 0-16,3 3 0 0,4 3 0 0,5 1 0 16,2 1 0-16,0 3 0 0,1 0 0 0,1 0 0 15,2 0 0-15,-2 1 0 0,0-3 0 0,-2 0 0 16,-2 1 0-16,3-1 0 0,3 0 0 0,0 3 0 0,-2 2 0 16,3-6 0-16,3 3 1 0,2-5-1 0,1 1 0 15,0-8 0-15,-1 0 0 0,1-3 0 0,1-6 0 16,-3-3 0-16,1 4 1 0,-2-3-1 0,-1 1 2 15,-1-2-2-15,-2 0 1 0,-2-7-1 0,-4 0 0 0,-1 3 0 16,-2-1 0-16,-1 1 0 0,1-1 0 0,-2 1 0 16,-3 4 0-16,0 3 0 0,-3 1 0 0,-11 8 0 15,3 0 0-15,-3 0 0 0,2 0 0 0,-2 0 0 16,0 0 0-16,0 0 0 0,0 0 0 16,0 0 0-16,0 0 1 0,0 0-1 0,0-4 0 0,-16-4 0 15,-5 1 1-15,-5 2-1 0,-6-4 1 0,1 0-1 16,1-1 1-16,2-1-1 0,2-1 0 0</inkml:trace>
  <inkml:trace contextRef="#ctx0" brushRef="#br0" timeOffset="36159.31">22547 7594 12 0,'2'0'0'0,"-2"0"0"16,4 0 0-16,-4 0 0 0,4 0 0 0,-4 0 0 16,2 0 0-16,-2 0 0 0,0 0 0 0</inkml:trace>
  <inkml:trace contextRef="#ctx0" brushRef="#br0" timeOffset="38500.41">8692 6910 791 0,'0'-2'0'0,"0"2"0"0,8-10 0 0,-8 10 5 15,16-26 2-15,-8 5-1 0,-3 1 0 0,1-12 11 0,0 1 1 16,1-2-1-16,4-3 1 0,2 3 1 16,0-3 1-16,-2 1-1 0,4-5 1 0,2 2-4 0,2-3 0 15,-4 3 0-15,1 1-1 0,-3 4 3 0,4 1 1 16,-4-1 0-16,2 0 0 0,-2 0-1 16,2 4 2-16,-2-4-3 0,0 3 3 0,0-3-4 0,6 4 1 15,-2 1 0-15,-2-1 1 0,-2 1-1 0,0 2 1 16,2-2-1-16,-2 6 1 0,0 6-2 0,5-1 2 15,-5 5-1-15,0-4 1 0,0 1-2 0,0 1 0 16,2 2-1-16,-2 3 2 0,0 1-5 0,-1 4 1 16,3-1-1-16,1 1 2 0,5 1-3 0,1 0 0 0,1 1 0 15,-1-2 1-15,-7 4-5 0,2 0 1 0,-1 0 0 16,-3-3 0-16,-5 3-2 0,-3 3-1 0,-5-3 1 16,12 6 1-16,-5-3-3 0,1-3 0 0,-1 3 1 15,2-3-1-15,4 4 1 0,-1 1-1 0,-3 4 1 16,2-2 1-16,0 1-1 0,-2 1 2 0,1 0 0 15,-1 3-1-15,0-4 3 0,-1 5 1 0,-3-1-1 16,1 1 1-16,0 3-2 0,1 0 0 0,-1 1 0 16,-4 4 0-16,1-1-1 0,-3 1-1 0,0 3 1 0,0-6 1 15,0 1-2-15,-3-2 0 0,1-3 1 0,2 5 0 16,-4-3-3-16,2 1 1 0,-3 0-1 0,3 2 2 0,-4 0-2 16,0 0 1-16,-1 2-1 0,1 3 2 15,1 2-3-15,-3 2 1 0,3-4-1 0,-1 2 2 0,1-2-3 16,-1 6 1-16,0-4 1 0,1 1-1 15,1 1-1-15,-1 2 1 0,1-1 1 0,-2 0-1 16,-1 4 1-16,-1 4 0 0,1-5-1 0,-2 1 2 0,-1 2-1 16,1 1 2-16,0 4-1 0,-6 2 0 0,2 1 1 15,-2 0-1-15,2-3 1 0,2 0 1 0,-1-4-4 16,1-3 2-16,2 0-1 0,-4 0 1 0,2 0-2 0,-1 1 0 16,1-1 1-16,2 3-1 0,3 6 0 0,-1-4 1 15,-4 0-1-15,3 2 0 0,-3-2 3 0,-2 2 0 16,2 1-1-16,3 1 2 0,3-1 1 0,-3 6 0 15,3 0 0-15,-6 0-1 0,-1-2 5 0,-1 0-1 0,0 1 0 16,0 3 0-16,0-3 2 0,0 3-1 0,2-1 0 16,-6-1 1-16,2 2-2 0,-1-3 1 0,1 3-1 15,-4 1 2-15,2-5-4 0,1 0 1 0,2 5 0 16,5-1 0-16,-2 2-5 0,4 3 0 0,1 0 1 16,-5-2-1-16,3 3 1 0,-3 0 0 0,4-3-1 15,1-3 1-15,-1-4-2 0,-3-4 2 0,5-1-2 16,1 0 2-16,-2 0-1 0,1-6-1 0,-3-1 1 15,3-5 0-15,-1-4-1 0,1-8 0 0,-1-2-1 16,4-6 2-16,2-8-2 0,0 5 1 0,0-5-1 16,0 2 0-16,0-2 1 0,-4 0 0 0,4 0 0 0,0 0 0 15,0 0-1-15,0 0 2 0,0 0-1 0,0-2 1 16,0 2-2-16,6-10 1 0,0-6-1 0,1-4 0 16,2-6 2-16,-1-5-1 0,-3 1 1 0,3 2-1 15,3 3 1-15,-2 0-1 0,1 3 1 0,-3 3-1 16,1 3 1-16,1 2-1 0,-2 2 1 0,-1 4-1 0,0-5 1 15,-3 7-1-15,-3 6 1 0,10-11-1 0,-10 11 1 16,13-10 0-16,-2 8 1 0,-2-3-1 0,2 1 0 16,0 1-1-16,3-4 1 0,-3 5-1 0,7-1 0 15,-3 3-1-15,2-4 1 0,2 1 0 0,-1 1-2 16,1 2 1-16,-4 2-1 0,2 1 1 0,1 1-2 0,-5-1 0 16,4 1 0-16,4 1 2 0,3-2-3 0,2 3 1 15,4-1 0-15,-1 2 0 0,3-4-1 16,2 2 0-16,1 4 0 0,-5 3 0 0,2 0-1 0,-1 6 1 15,1-3-1-15,0-6 1 0,-1-2-2 0,-1-2 0 16,0-2 1-16,-2-1 0 0,0-2-1 0,0-2 0 16,0-1 0-16,-2-1 0 0,4-1 0 0,-4-3 0 15,3-5 0-15,-4 5 1 0,1-4-1 0,0 3 2 0,-2-1-1 16,0-1 1-16,-5 1 0 0,-4 0 0 0,0-1 0 16,-2 1 0-16,0 3 0 0,-8-2 0 0,3 4 0 15,-3 2 1-15,-5 3-1 0,6-7 2 0,-6 7-2 16,2-6 1-16,-2 6 0 0,4-3 1 0,-4 3-1 15,3-4 1-15,-3 4 1 0,0-3 0 0,0 3-1 16,-3-2 2-16,3 2-1 0,-6-5 0 0,0 3 1 0,-7 2-1 16,-3 0-1-16,-5 0 2 0,-3 4-1 0,-2 4 0 15,-2 8 1-15,0 0-1 0</inkml:trace>
  <inkml:trace contextRef="#ctx0" brushRef="#br0" timeOffset="55034.44">8195 11700 614 0,'-4'-5'0'0,"4"5"0"16,0-2 0-16,0 2 39 0,9 7-1 0,-9-7 0 16,0 4 1-16,0-4-10 0,6 0 1 0,-6 0-1 15,2 2 0-15,-2-2 8 0,-2 12 0 0,2-12 0 16,2 38 0-16,0-7-1 0,1 5 1 0,-1 7-1 15,2 6 1-15,-2 8-17 0,3 5 1 0,1 1 0 16,-1 6 0-16,1 9-3 0,2 3 0 0,-1 0 0 16,4 6 1-16,-5 5-2 0,1 1 1 0,1-1 0 0,1-6 0 15,-2-3 2-15,6-6 0 0,-5-8 0 0,-2-10 2 16,-3-14-9-16,-3-13 0 0,-3-9 1 0,1-4 1 0,4-9-5 16,1-6 1-16,-3-4 0 0,-3 2 0 15,3-2-3-15,-2-4 1 0,2-8 0 0,-6-7 0 16,2-10-2-16,1-13 1 0,-7-1-2 0,3-4 2 0,-1-5-2 15,3-2 1-15,-3 4-2 0,-1 4 2 0,3-3 1 16,5 6 0-16,-5 0-1 0,0-4 1 0,1-2-3 16,1 1 0-16,-2-4 1 0,6-2 0 0,2 1-2 15,2-3 2-15,-2 4-2 0,-2 2 2 0,2 2-3 0,-2 1 2 16,0 7-2-16,-2 6 2 0,2 6-2 0,0 5 1 16,0 8 0-16,0 3 0 0,0 5 1 0,0 5 0 15,0 2 1-15,0-2 0 0,0 2 0 0,0 0 2 16,0 0-1-16,6 9 1 0,1 1 1 0,0 3 0 0,3 7 0 15,-3 10 1-15,-1 3 4 0,1 8 1 0,4 2 0 16,1 1 0-16,-5-6 4 0,1 0 2 0,3-2-2 16,7 4 1-16,1 1-6 0,5-2 2 0,-3-1-1 15,1-2 0-15,-1-3-3 0,3-2 0 0,0-5 0 16,2 0 1-16,-2-5-4 0,4-2 1 0,0-2-1 16,-4-1 1-16,-1-4 1 0,-1-4 0 0,-1-2 1 15,-5-5-1-15,3-1 0 0,0-3 1 0,-4-4 1 16,1-2-1-16,3-6-1 0,1-1 0 0,3-3 1 15,-5-3-1-15,7-6-1 0,-5 0 1 0,3-8-1 16,-5 0 2-16,1-6-2 0,-1-1 0 0,-3-1 0 16,2-1 0-16,-2-1-2 0,2-3 1 0,-6-3 0 15,2-1 0-15,-4-1 0 0,1 0 1 0,-3 3-1 0,-1-3 1 16,-1 4-2-16,-5-2 1 0,2 3-1 0,-2 1 1 16,-2-4-3-16,2 0 2 0,-3 2-1 0,1 3 1 15,-6 2-3-15,3 2 1 0,-1 3 0 0,-1 2-1 0,-3 3 0 16,3 2-1-16,-1 6 1 0,-1-3-1 0,0 6-1 15,-1 3 2-15,1 4-1 0,0 1 1 0,1 8-2 16,3-1 2-16,5 9-2 0,-10-8 2 0,10 8-2 0,-5 0 0 16,5 0 1-16,-11 0-1 0,11 0-1 0,-13 1 2 15,5 4-2-15,-1 2 1 0,0 2-3 0,-3 1 1 16,-1 4 1-16,4 4-1 0,0 4-1 0,-1 4 0 16,1-2 0-16,3 2 1 0,-1 2-1 15,1 1 0-15,1-1 0 0,1 3 0 0,8 5 0 0,-2 1 0 16,1 4 0-16,-1 1 0 0,2 5 0 0,0 1 0 15,1 1 0-15,5 1 0 0,-3 0 0 0,4 2 0 16,-3 1 0-16,-1 1 0 0,4-2 0 0,-3 3 1 16,3 4-1-16,0-3 1 0,2 1-1 0,6 0 0 0,-4 0 0 15,2-2 1-15,-3-1 0 0,3-2 0 0,0-2 1 16,-4-3-1-16,2 0 1 0,-2-1 0 0,2-6 0 16,0 0 2-16,-2 0 0 0,4-6 1 0,-4-1-1 15,0 0 1-15,-2-4 0 0,-6-1 2 0,3-4-1 16,3-1 0-16,-2-2 2 0,3-2 0 0,-5-4 0 15,2-1 1-15,-3-4 0 0,-2-1 1 0,-1-2 0 16,-3-2 0-16,0-5 1 0,6 9 1 0,-6-9-1 16,0 9 0-16,0-9-2 0,0 5 1 0,0-5-1 15,0 3 1-15,0-3-3 0,0 4 1 0,0-4-1 0,0 3 0 16,0-3-2-16,0 2-1 0,0-2 1 16,-4-5 1-16,4 5-4 0,-5-12 0 0</inkml:trace>
  <inkml:trace contextRef="#ctx0" brushRef="#br0" timeOffset="55987.33">9709 12346 1457 0,'0'-2'0'0,"0"2"0"0,0-7 0 0,0 7 14 0,0-8-1 0,0 8 1 16,-5-16-1-16,5 16 6 0,-9-28 1 0,9 28-1 15,-13-24 2-15,13 24-13 0,-8-12 0 0,8 12 1 16,-7-10 0-16,7 10-7 0,-13-2 0 0,13 2-1 15,-12 2 1-15,12-2-2 0,-18 19 1 0,18-19-1 16,-24 34 1-16,10-8-1 0,-2 5 0 0,3 2 0 16,1 5 2-16,3 5-2 0,4 2 1 0,-3 6-1 15,4 2 1-15,3 3 0 0,1 8 1 0,1-2 0 16,3 4 1-16,4-2 3 0,-3 3 1 0,4-4 0 16,1-8 0-16,-3-8 6 0,1-6 0 0,1-8 1 0,4-7-1 15,0-9 7-15,-2-4 0 0,-3-7-1 0,-1 0 1 16,-7-6 4-16,11-2-1 0,-11 2 1 0,8-7 0 0,3-3-2 15,-4-1 0-15,5-4 1 0,-5-3-1 0,4-11-4 16,-3-2 1-16,-1-4 0 0,-1 2 0 16,-1-5-5-16,-1 2-1 0,0 0 1 0,0-1 0 0,-3 6-5 15,3 0 1-15,-4 3-1 0,2 2 1 0,2 2-3 16,-4 1 1-16,2 3 0 0,-1-1 0 0,3 0-2 16,-4 0 2-16,2 6 0 0,-2-1 0 0,0 8-1 0,0 1 1 15,0 7-1-15,0-9 1 0,0 9-1 0,0-3 0 16,0 3-1-16,0-6 2 0,0 6-1 15,0 0 1-15,0 0 0 0,0-1 0 0,0 1 1 0,0-4 0 16,0 4 0-16,0-3 0 0,0 3 1 0,0 0 0 16,0 0 0-16,11 7 0 0,0-2 0 0,2 4 0 15,6 6 0-15,0 6 0 0,1 3 2 0,3 5-1 16,1 1 0-16,-6 5 0 0,5 4-2 0,-1 3 1 0,2 1-1 16,1 4 1-16,-3 1-1 0,2 6 0 0,0 5 0 15,1 0 1-15,-1 5-2 0,0 7 0 0,0 0 0 16,2 3 0-16,-1 2-3 0,6 5 2 0,-5 3-1 15,-1 0 0-15,-5 3 0 0,2 1 0 0,-3-1-1 16,0-8 1-16,-4-3-3 0,0-3 2 0,-2-7-1 16,0-7 1-16,-8-16-2 0,-5-7 1 0,0-3-1 15,-4-5 0-15,-1-6-1 0,-3-1 2 0,1-5-2 0,0-4 1 16,-3-4 0-16,1-4 0 0,-2-4-1 0,-2-2 2 16,-4-1-2-16,2-2 1 0,-4-6 1 0,-3-3-1 15,-4-5 0-15,0-5 2 0,-2-5-2 0,7-4 2 16,3-5-2-16,-1 0 2 0,0-6-1 0,1-4 1 15,-1-4-1-15,1-5 1 0,1 0-1 0,2 3 1 16,6 4 0-16,1 1 2 0,3 1-2 0,-1 0 2 16,2-1-1-16,-1 2 1 0,1 1-2 0,8 1 2 0,1 1-3 15,5-2 2-15,-1 2-2 0,0 3 2 0,0 5-1 16,1-3-1-16,1 1 1 0,6 2 0 0,-2-2 0 16,1 3-1-16,3 2 1 0,-4 2-1 0,4 2 1 0,-1 3-1 15,1-2 1-15,-2 1-1 0,1 2 1 0,-3 3-1 16,4 1 1-16,3 4-1 0,-7 1-2 0,2 2 2 15,0 2-1-15,-4 0 0 0,0 2-1 0,0-4 0 16,-2 4 0-16,-2 3 0 0,1 1-2 0,-3 1 1 16,-7 5 0-16,7-12 1 0,-3 5-4 0,-2 0 2 15</inkml:trace>
  <inkml:trace contextRef="#ctx0" brushRef="#br0" timeOffset="56633.26">10688 12785 1821 0,'-2'0'0'0,"2"0"0"0,0 14 0 0,0-14 10 16,-6 16 0-16,6-16 0 0,-2 34 0 0,-1-9 16 0,1 4 0 15,-2 2 0-15,2 2 1 0,-3 5-8 16,3 2 0-16,-4 3 0 0,6 0 1 0,0 2-15 15,0 2 0-15,0-2 1 0,0-3-1 0,0-6-2 16,0-1 0-16,0-6 0 0,0-5 1 0,0-5-3 0,2-5 0 16,-2-3 0-16,4-4 0 0,-4-7-1 0,2 5 1 15,-2-5-1-15,5 0 1 0,-5 0-1 0,2 0 2 16,-2 0-1-16,4-5 0 0,-4 5 1 0,9-13 0 0,2 1 1 16,2-5-1-16,6-4 4 0,3-3 1 0,-1 1 0 15,-3 4 0-15,-1 2 4 0,-2 2 1 0,2 1 1 16,2 0-1-16,-1 2 3 0,6 0 0 0,-3 3 0 15,-3 4 1-15,1 3-4 0,-2 2 0 0,2 0 1 16,-6 0 0-16,0 5-4 0,0 2 0 0,0-3 0 16,-2-1 1-16,0 2-3 0,2 4 0 0,-2-2-1 15,-1 2 1-15,1 1-1 0,0 0-1 0,-5 1 1 16,1-1-1-16,-5 2 3 0,-2 2 0 0,-2 0 0 16,-4 0 0-16,-1 3 1 0,-2 4 1 0,-1 0-1 15,-3-4 1-15,2-2 1 0,-2 1 0 0,0 1 1 16,2-3-1-16,0 0 0 0,3 2 1 0,-5-3 1 15,0 0-1-15,2-1-1 0,-2-2 1 0,0 0-1 0,4 1 0 16,-1 1-1-16,-1 0 1 0,0-2 1 0,0-1-1 16,-2 0-3-16,-2-1 0 0,2 1-1 0,2-4 1 15,3-1-4-15,4-1 0 0,4-3 1 0,-13 0-1 0,6 0-4 16,1-3 0-16</inkml:trace>
  <inkml:trace contextRef="#ctx0" brushRef="#br0" timeOffset="56982.44">10324 13074 1922 0,'8'21'0'0,"-1"3"0"0,4-5 0 0,-3-6 13 0,3-7 1 0,-3 7-1 16,3 6 1-16,-4 12 14 0,4 5 0 0,1 7 0 15,1 2 0-15,1 4-7 0,5 1 2 0,0 0-1 16,-3-1 1-16,3-1-10 0,-4-3 2 0,4 2-2 16,3-2 2-16,-3 0-6 0,1-5 1 0,3-2 0 0,-5 0 0 15,6-2-2-15,-5-1 0 0,3-4 0 0,3-2 0 16,3-5-6-16,3-1-1 0,-3-2 0 0,0-4 1 15,-4-3-3-15,2-4 1 0,-1-5 0 0,-1-3 0 16,-2-5-5-16,1-2 2 0,-3-8-1 0,2-4 0 0,-3-4-18 16,2-3 0-16</inkml:trace>
  <inkml:trace contextRef="#ctx0" brushRef="#br0" timeOffset="57308.42">11314 12763 1394 0,'11'7'0'0,"-11"-7"0"0,20 15 0 0,-20-15 6 0,13 9 0 16,-13-9-1-16,17 21 1 0,-2-4 12 0,2 4 1 16,0 3 0-16,-4 2 0 0,0 2 12 0,-2-1 2 0,2 6 0 15,-4 2-1-15,2 1 5 0,1 2 0 0,-1 2 0 16,2 2 1-16,-6-3-2 0,5 3 1 0,-7 5-1 15,3-4 1-15,-3 4-4 0,-3 3-1 0,2-3 1 16,-1-2 1-16,1 0-6 0,2 0 0 0,-1-6 0 16,-3 1 1-16,-2 0-6 0,-2-2 1 0,2-2 0 15,-3-3-1-15,1-2 0 0,-2-1-1 0,2-6 0 16,2-1 2-16,2-6-7 0,2-3 1 0,-4-4-1 16,-4-3 1-16,4-7-5 0,0 2 2 0,0-2-1 15,-2-9 1-15,2 0-6 0,0-1 1 0</inkml:trace>
  <inkml:trace contextRef="#ctx0" brushRef="#br0" timeOffset="57656.08">12098 11911 1972 0,'15'16'0'15,"-2"1"0"-15,-5-1 0 0,-3-4 19 0,1-2 0 16,-1 6 1-16,3 8-1 0,5 6 1 0,0 6 1 16,4 2 0-16,-2 4 1 0,3 6-5 0,1-1-1 0,-2 3 1 15,-3-3 0-15,1 3-12 0,-5-3 0 16,1 1 1-16,0-1-1 0,2-1 6 0,0 1-1 0,-2-7 0 15,-5 2 1-15,1-3 2 0,-1 1 2 16,0-5 0-16,-3-1-1 0,1 1 4 0,-4 1 0 0,2-8 0 16,2 1 0-16,-4-4-1 0,-4-5 1 0,2-4-1 15,2-4 1-15,0-5-5 0,0-5 1 0,0-2-1 16,-4 3 0-16,4-3-2 0,-3 2-1 0,-3-9 0 16,-3-5 1-16,-1-9-5 0,-6-5 0 0</inkml:trace>
  <inkml:trace contextRef="#ctx0" brushRef="#br0" timeOffset="57902.23">11958 12559 1909 0,'6'1'0'0,"-6"-1"0"0,13 7 0 0,-13-7 32 16,15 7 0-16,-15-7 0 0,28 5 0 0,-9-5 4 15,7-1 1-15,-6-1-1 0,2-1 1 0,-3-3-20 16,5-2 1-16,2-3 0 0,-1-3 0 0,3-3-12 16,5-4-1-16,-1 1 1 0,-4-1 1 0,2-2 2 0,-1 1 0 15,-4-2-1-15,1-1 3 0,-2 1-6 0,2-2 2 16,-2 0-1-16,0-1 0 0,-5-1-1 0,0 2 0 16</inkml:trace>
  <inkml:trace contextRef="#ctx0" brushRef="#br0" timeOffset="58803.52">13121 11415 1344 0,'2'-2'0'0,"-2"2"0"0,4-7 0 0,-4 7 63 0,0-7 0 16,0 7-1-16,5 0 2 0,-5 0-34 0,19 4-1 16,-19-4 0-16,20 14 1 0,-20-14-14 0,23 31 1 0,-10-9-2 15,2 6 2-15,1 10-13 0,-1 5-1 0,2 4 0 16,2 3 1-16,1 7-1 0,3-3 0 0,-5 12 1 16,1-1-1-16,0 10 6 0,-5 3 0 0,5 1 0 15,0 3 1-15,3 2 3 0,-3-1 0 0,1-1 1 16,4-3-1-16,6 1 2 0,-2-4-1 0,6-5 1 0,-1-5-1 15,5-6 7-15,3-6 0 0,0-11 0 0,-4-8 1 16,-4-13 4-16,-1-8 3 0,0-7-3 0,-1-7 2 16,1-7-6-16,0-3 0 0,-2-7 1 0,1-11-1 0,1-5-2 15,0-5 2-15,1-4-1 0,-5-6 0 16,0-6-2-16,-2-5 0 0,-2-8 1 0,-3-2 0 16,-3-9-3-16,-1-5-1 0,-4-2 1 15,-2-3 1-15,-5-2-2 0,-2 0 0 0,-1 0-1 0,-3-2 1 0,-5 2-2 16,-1 5-1-16,1-1 0 0,-3-1 1 15,1 1-3-15,-3 1 1 0,1 9 0 0,-8 1 0 0,-1 10-3 16,-3 4 1-16,-3 2-1 0,2 6 1 0,-1 2-3 16,1 6 0-16,-2-1-1 0,-2 2 2 0,0 1-2 0,-6 2 1 15,4 4-2-15,2 4 2 0,0 9-3 0,-4 0 1 16,0 7-1-16,-2 1 2 0,-1 6-3 0,-1 3 1 16,3 3-1-16,3 3 2 0,4 1-3 0,-1 5 1 15,-1 0 1-15,2 2-1 0,0 3-1 0,0 4 0 16,1 3 1-16,1 4-1 0,3 3-1 0,1 2 0 0,3 7 0 15,0 4 2-15,2 4-2 0,-6 4 0 0,6 0 0 16,7 5 0-16,1 6 0 0,3 1 0 0,0 5 0 16,-2 2 1-16,1 7-1 0,1 3 0 0,2 4 0 15,0-3 0-15,0 6 0 0,5 0 0 0,1-3 0 16,1-3 0-16,5-1 1 0,1-1-1 0,-4-6 0 16,2-1 1-16,0 0-1 0,1-4 0 0,4-1 0 15,-1-8 1-15,0-4-2 0,2-6 1 0</inkml:trace>
  <inkml:trace contextRef="#ctx0" brushRef="#br0" timeOffset="59732.06">14675 12356 1821 0,'4'-3'0'0,"-4"3"0"15,9-4 0-15,-9 4 30 0,11-5 2 0,-11 5-1 16,11-10 0-16,-11 10 25 0,6-19 2 0,0 1-1 15,3-2 0-15,2-8-27 0,0-5 1 0,-1 0-1 16,-1-5 2-16,4 2-27 0,-4-1 2 0,2 5-2 16,3-1 2-16,0 3-7 0,3 3 0 0,0 1 0 0,0 1 1 15,-4 8-2-15,-4-2 1 0,6 3-1 0,-2 3 1 16,-2 2-3-16,2 3 0 0,-3 1 0 0,3-2 1 0,2 0-2 16,-1 6 1-16,3-4 0 0,-4 2-1 15,6 0 3-15,1 1 0 0,-1-1 0 0,3 5 1 0,-3 0 0 16,2 0 0-16,-3 2 0 0,1 1 0 0,-2-3 0 15,-6 2 1-15,2 1 0 0,-6 1 0 0,4-1 2 16,-5 2-1-16,1 4 0 0,-1 1 0 0,3 3 2 16,1 0-1-16,-3 3 0 0,-1 1 1 0,-4 4-2 15,1-2 1-15,-1 4 1 0,0 1-1 0,-2 2-1 0,-2 1 2 16,0 1-2-16,-1 0 1 0,-3 5 0 0,-3 0 0 16,-3-2-1-16,5 0 2 0,-4 0-2 0,0-3 1 15,-1 1 1-15,3 1-1 0,-4 1 3 0,-2 0-1 16,0 2 1-16,2 0-1 0,-3-4 2 0,1 2 0 0,0 0 0 15,0 0-1-15,2 1 1 0,-4-3 1 0,4-1 0 16,-2-4 0-16,-2 0-2 0,0-3 2 0,3 0-1 16,1-1 1-16,3-6-3 0,3 0 2 0,1-2 0 15,1-1 0-15,-1-4-2 0,2-2 1 0,4-5-1 16,-5 7 2-16,5-7-1 0,0 5 1 0,0-5-1 16,-4 2 1-16,4-2 0 0,0 1-1 0,0-1 1 15,0 0 1-15,0 0-1 0,0 0 0 0,0 0-1 16,11-3 1-16,0-1-3 0,4-1 2 0,4-3 0 15,3-3-1-15,4-1 2 0,4-2 1 0,-4 0 0 16,-2 1 0-16,1-1 2 0,-5 2 1 0,3 1-1 16,-1 1 1-16,0-2-1 0,2 0 2 0,-3 3-2 15,1-1 1-15,1 3 1 0,-1-4 2 0,2 1-2 0,-5 1 2 16,0 2-1-16,-6 0 0 0,3 0 1 0,3 1-1 0,-2 0-1 16,-2 3 0-16,-2-1 0 0,-2-1 1 0,-4 2-4 15,-1-4 0-15,1 3 0 0,5 3 0 0,-5 1-4 16,4-4 2-16,-3 2 0 0,-1 1-1 0,-7 1-1 15,11-7-1-15,-3 3 1 0,-3 1 0 0,-5 3-3 0,11-9 0 16,-5 2 0-16,0-3 0 0,1-4-2 16,-1-3 0-16</inkml:trace>
  <inkml:trace contextRef="#ctx0" brushRef="#br0" timeOffset="60591.15">16529 11650 1972 0,'0'-3'0'0,"0"3"0"15,-6 0 0-15,6 0 28 0,-9 1 0 0,9-1 0 16,-5 2 1-16,5-2-1 0,-4-2 1 0,4 2 0 15,-6-5 0-15,6 5-13 0,-17-8 1 0,17 8-2 16,-20-9 2-16,20 9-15 0,-30 5 2 0,30-5-1 16,-26 17 1-16,26-17-4 0,-28 37 0 0,15-10 0 0,4 3 1 15,3 6-2-15,-1 6-1 0,1 3 1 0,-5 5 1 16,3 0-3-16,-3 7 0 0,4-3-1 0,3 3 1 16,2 0-2-16,-1 2 2 0,-1-2 0 15,0-5-1-15,2 0 3 0,2-7 0 0,0-5 0 0,2-6 0 16,4-8 0-16,1-5 1 0,1-5 0 0,1-4 0 15,-4-4 0-15,3-2 1 0,-8-6-1 0,11-2 1 0,-11 2 2 16,13-9 2-16,-7-3-2 0,3-4 2 0,4-4 0 16,2-8 2-16,0 2-1 0,2-5 0 0,-2 0 0 15,3 0 0-15,-1-1-1 0,-4 1 2 0,-2-2-2 16,0 1 1-16,2-1 0 0,-3 0-1 0,3 0 0 0,2 0 0 16,-2 2 1-16,-4 1 0 0,2 6 1 0,0 2 1 15,2-1 0-15,4 2 0 0,-4 2 2 0,0 6 1 16,-2-3-1-16,-3 4 2 0,-1 3-2 0,-1 4 1 15,-6 5 0-15,11-10 0 0,-11 10 1 0,6-2 0 16,-6 2-1-16,15-5 2 0,-2 3-1 0,2 0 0 0,0 2 1 16,-2 2-1-16,3 5-1 0,-1-2 0 0,4 4 1 15,-1 3 0-15,1 3-2 0,0 3 1 0,-1 3 1 16,1 1-1-16,-2 4-3 0,-2 2-1 0,0 6 1 16,1 4 0-16,3 6-1 0,-2 1 0 0,0 3-1 15,1 4 1-15,-3 3-2 0,0 6 0 0,0 1 1 16,-2 2-1-16,0 4-2 0,-2-1-1 0,0 1 0 15,-5-4 2-15,0-2-3 0,-3-5 0 0,1 0 0 16,-4-3 0-16,0-2-1 0,-6-4 1 0,3 1-1 16,-3-6 1-16,2 0-1 0,-3-5 0 0,-1-1 0 15,-1-4 0-15,-2-2 0 0,-2-4 0 0,-2-6 0 0,-2-5 0 16,0-6 0-16,-1-5 0 0,-3-5 0 0,1-5 0 16,-3-2 0-16,-1-1 0 0,4-6 0 0,-4-5 0 0,1-7 0 15,1-2 0-15,3-7 0 0,1-1 1 0,-1-4-1 16,2-3 0-16,2 1 0 0,4-1 1 0,-2 0 1 15,-2-2-1-15,6 2 0 0,3 1 1 0,4 4 0 16,2 0 2-16,2 2-2 0,4 3 1 0,-1 2 1 16,1 3-1-16,3 2 0 0,1 0 1 0,-1 2-1 15,2 3 1-15,2 2-1 0,4 3 1 0,-2 3 0 0,2 2 0 16,1-1 0-16,1 0 0 0,1-2-1 0,5 0 1 16,-3 2-1-16,-2 2 1 0,1 3-2 15,1 2 0-15,-3-2 0 0,0 0 1 0,-1 0-3 0,-5-3 1 16,-2-1 0-16,-1 1 0 0,-3-1-2 15,1 1 0-15</inkml:trace>
  <inkml:trace contextRef="#ctx0" brushRef="#br0" timeOffset="60924.07">15890 11607 1972 0,'0'31'0'0,"5"2"0"0,-1-4 0 16,0-4 12-16,-2-5 0 0,2 5 0 15,3 9 1-15,4 15 11 0,2 4 1 0,-2 4 0 0,4 7 0 0,2 6-1 16,2 2 1-16,1 4-1 15,3 2 1-15,3-7-16 0,0 7 1 0,-2 0-1 0,0-2 1 16,0-1 0-16,-1-1 0 0,1-5 1 0,-2-3-1 0,3-9-1 16,-5-3 1-16,2-1 0 0,1-8 0 0,-1-3-1 15,2-7 1-15,-5-3-1 0,1-4 1 0,1 0-2 16,-2-2 1-16,-3-9-1 0,1-1 1 0,2-6-4 0,-6-5 2 16,5-7 0-16,-3-4 0 0,2-7-3 0,0-2 1 15,-2-9-1-15,2-4 2 0,-4-5-6 0,-4-8 0 16</inkml:trace>
  <inkml:trace contextRef="#ctx0" brushRef="#br0" timeOffset="61238.39">16877 11531 1632 0,'8'5'0'0,"-8"-5"0"16,24 19 0-16,-24-19 15 0,21 24-1 0,-21-24 1 15,31 26 1-15,-8-9 23 0,3 2 1 0,0 4 1 16,-4 1-1-16,-1 4-7 0,-1 3-1 0,-1 2 1 16,-2 3 1-16,-1 2-14 0,-1 2 0 0,2 3 0 15,0 4 1-15,3 5-1 0,4 3 0 0,-5 4-1 16,0 2 1-16,-6 1-3 0,0 4 0 0,-2-4 0 0,-4 0 0 16,-3-3 0-16,-4 0 1 0,2-3-1 0,0-6 1 15,-2-5 1-15,0-4 0 0,-2-3 0 0,-2-1 0 16,-1-3-1-16,-3-3 1 0,3-3 0 0,-1-7 1 0,2-6-3 15,-3-2 3-15,3-3-1 0,0-8 0 0,4-2 1 16,-11-2 0-16,11 2 0 0,-11-12 1 0,2-4-10 16,-1-1 1-16,3-4 0 0,3-6 1 0,2-8-11 15,2-5 1-15</inkml:trace>
  <inkml:trace contextRef="#ctx0" brushRef="#br0" timeOffset="61739.93">17617 11706 1796 0,'9'10'0'0,"-9"-10"0"0,25 22 0 0,-25-22 26 0,13 9 1 0,-13-9-1 15,18 7 1-15,-18-7 14 0,34 12 2 0,-14-7-2 16,5-1 2-16,-1-1-24 0,0-1 0 0,4 0 0 16,2-1 0-16,2 3-15 0,3-4-1 0,-3-4 0 0,-3 3 2 15,3 1-2-15,-6 0 1 0,4-2-1 0,2 0 0 16,1 0-2-16,3 1 1 0,-3-3-1 15,1 1 0-15,-3 1 3 0,3-5 2 0,-1 4 0 0,3 1-1 16,1-2 9-16,0 1-1 0,-1-2 1 0,1-2 0 16,4-2 7-16,0-1 2 0,-2 0-2 0,-2 1 2 0,-1 4-2 15,-3-1 1-15,1 1 1 0,3-2-1 0,2 0 3 16,0-1 0-16,-1-3-1 0,-5 3 1 0,-1-3 4 16,-2 3 0-16,-1 1 1 0,-1 2 0 0,0 1-8 15,-2-3 1-15,-1 4-1 0,-1 1 2 0,-5 2-7 16,-1-5 1-16,-5 3 0 0,-2 2-1 0,-1 0-2 0,-3 0 0 15,-7 0-1-15,8 0 1 0,-8 0-7 0,3 0 1 16,-3 0 0-16,4 0 0 0,-4 0-7 0,0 0 1 16,0 0 1-16,0-2-1 0,0 2-2 0,0-7 0 15</inkml:trace>
  <inkml:trace contextRef="#ctx0" brushRef="#br0" timeOffset="62153.72">18880 11337 2035 0,'0'5'0'0,"0"-5"0"0,0 7 0 0,0-7 28 0,0 0 0 0,0 0 0 0,8 0 0 16,-8 0 11-16,17 5 0 0,-17-5-1 0,18 5 1 15,-18-5-14-15,19 4 1 0,-19-4 0 0,41-4-1 0,-9 3-18 16,7-6 0-16,-2 2 0 0,-2-4-1 0,-7 2 1 16,0-2 0-16,2 1-1 0,0 1 2 15,3 5-4-15,1-3-1 0,-2 1 0 0,-1 3 2 0,3 2-3 16,-4 1 0-16,0 0 1 0,-3 0-1 0,0 1 0 16,-3 2 0-16,-2 4 1 0,-1 1-1 0,-5 4 0 0,-1 2 1 15,-2-2 0-15,-1 1 0 0,-3 1 0 16,-2 1 1-16,1 7-1 0,-5 0 1 0,1 8 3 15,-2 2 1-15,0 1 0 0,-2-2 1 0,-4 0 3 0,-1-1 1 16,-3 1-1-16,1-3 2 0,-3-1-1 16,-3 1 2-16,0-3-2 0,0 1 2 0,0-2 4 0,0 0 0 15,-2-2 0-15,0-1 0 0,-1-1-3 0,1-1-1 16,-4-2 1-16,2-5 1 0,1-4-5 0,-3-5 1 0,-2-5-1 16,1-8 0-16,-2-4-2 0,-1-6 1 15</inkml:trace>
  <inkml:trace contextRef="#ctx0" brushRef="#br0" timeOffset="63670.92">20384 10887 1771 0,'0'-5'0'16,"0"5"0"-16,4-11 0 0,-4 11 31 0,2-5 0 0,-2 5 1 16,5-3-1-16,-5 3 16 0,8 0 1 15,-8 0 1-15,3 0-1 0,-3 0-5 0,2 0 0 0,-2 0 1 16,4 12 0-16,0 5-34 0,3 7 0 15,1 6 0-15,-1 10 0 0,4 12-4 0,-3 6-1 0,-1 5 1 16,1 1 1-16,-1 5-5 0,1 2 0 0,-7-2 1 16,1-1-1-16,-2-1-1 0,-2-1 0 0,1-6 0 15,1-8 1-15,1-14 0 0,3-6-1 0,0-10 0 16,-2-3 1-16,1-9 2 0,1-3 1 0,-4-7-1 16,2 4 2-16,-2-4 2 0,2-2 1 0,-2-5 0 15,0-5 0-15,0-9 4 0,0-5 1 0,0-8-1 16,0-8 1-16,0-11 1 0,0-17 1 0,0 3 0 0,-2 1 1 15,0 0-4-15,-2 2 2 0,1 0-1 0,-1 2 1 16,0 1-3-16,1 4 1 0,3 4-1 16,1 2 1-16,5 6-4 0,0 4 0 0,-1 8 0 0,-5 9 0 15,0 10-4-15,0 5-1 0,0 9 1 0,2-8 0 0,-2 8-2 16,8 8 0-16,1 3-1 0,2 8 2 0,8 14-3 16,3 5 0-16,0 5 0 0,1 4 1 0,-1 1-1 15,0 4 0-15,5 0 1 0,-3-4-1 0,7 3-1 16,-1-1 1-16,0-3-1 0,-2-2 1 0,0-6-1 0,0-6 0 15,2-2 0-15,3-6 1 0,3-6-1 0,-5-7 0 16,1-7 0-16,0-5 1 0,-1-7-1 0,1-3 0 16,-2-8 0-16,0-2 0 0,-2-8 0 0,-2-5 0 15,0-7 0-15,-2-3 0 0,0-7 0 0,-1-6 0 16,-3-3 0-16,-1 1 1 0,-3-6-1 0,-1-2 1 16,-3-2-1-16,-1-4 2 0,-4-1-1 0,-1-3 0 0,-2-2 0 15,-4-2 0-15,-4-1 0 0,0-4 1 16,-2 2 1-16,1 4-1 0,-1-1 0 0,1 2 0 0,-3 4 1 15,1 3-1-15,-3 3 0 0,-1 4 0 16,0 7 1-16,-2 5-1 0,0 11-1 0,0 4 1 0,2 6 1 16,1 5-1-16,3 2 0 0,0 3 0 0,-1 6 0 15,1 1 1-15,1 5-2 0,2 2 1 0,4 7 0 16,-3-5 1-16,3 5-1 0,-6-3 0 0,6 3 0 16,-7 0 1-16,7 0-1 0,-10 0 0 0,10 0 0 15,-11 12 2-15,6 2-2 0,1 5 0 0,2 1 0 16,0 8 1-16,0 7-1 0,0 6 0 0,2 2 0 0,2 4 2 15,2 3-2-15,0 4 1 0,1 3 0 0,3 2 0 16,1 3-1-16,0 4 2 0,1 3-1 0,-1 2 0 16,4 2 3-16,2 6 0 0,2-1-1 0,-1-3 2 0,1-4 1 15,0 1 0-15,0-4-1 0,0 1 1 16,-4-3 4-16,1-4-1 0,1 4 0 0,0-6 0 0,2 1 0 16,2 0 1-16,-3-4-1 0,-2 0 0 0,-3 2-1 15,-4-6 1-15,2-3-1 0,3-1 2 0,-1-4 1 16,0-4 2-16,-2-2-2 0,-1-7 2 0,-1-4-3 15,-1-5 1-15,-2-4-1 0,-3-2 1 0,1-5 0 0,0 0 0 16,0-1 1-16,0-5-1 0,-2-6-2 16,4 4 2-16,-4-4-1 0,0 0 0 0,0 0-4 15,0 0 1-15,0 0 0 0,0-4 0 0,0 4-3 0,0-3 0 16,-4-6 0-16,-2-11 1 0,-3-10-6 0,-4-11 1 16,4-3 0-16,-1 3 1 0,3 1-7 0,3 4 2 15</inkml:trace>
  <inkml:trace contextRef="#ctx0" brushRef="#br0" timeOffset="64527.72">22132 10589 2060 0,'-4'-1'0'0,"4"1"0"0,-7-2 0 0,7 2 23 0,-4 0 1 0,4 0 0 0,-9 0-1 16,9 0 10-16,-15 3 0 0,15-3 1 0,-21 23 0 16,10-4-24-16,-2 3 0 0,0 8 0 0,2 6 0 0,0 9-9 15,-1 7 0-15,3 0 0 0,4 3 2 0,1 4-3 16,0-3 0-16,0 2 0 0,1 1 1 0,-3 3-1 0,2 1 0 15,2-3 0-15,2-1 0 0,2-5 0 0,2-7 0 16,3-2 0-16,1-6 1 0,1-6 0 0,2-3 0 16,2-13 0-16,0-1 2 0,1-10 0 0,0 0 0 15,5-12 1-15,0 0-1 0,1-5 7 0,3-4 0 16,3-6 0-16,0-5 0 0,0-9 4 0,0-5 0 16,-2-3 0-16,-2-2 0 0,1-5 1 0,-3-4 0 15,-3 1-1-15,0-1 2 0,0 6-1 0,-1 1-1 16,-1 2 1-16,-2 2 0 0,-1 3-3 0,-1 0-1 15,0 4 0-15,0 3 1 0,-2 7-4 0,1 0 1 16,-5 5-1-16,1 4 1 0,-1 6-2 0,-3-1 0 0,0 5-1 16,-2 2 2-16,0 5-2 0,0-2 1 0,0 2-2 15,0 6 2-15,0-6-2 0,0 1 1 0,0-1 0 16,8 7-1-16,-1-1 1 0,2 2 1 0,4 6-2 16,1 5 2-16,-1 4 2 0,1 1 0 0,3 3 0 15,0 5 0-15,-2-3 1 0,2 4 0 0,1 0 0 16,3 0 1-16,1 5 0 0,2 2-1 0,1 1 0 15,-1 6 1-15,0 3-1 0,0 4 0 0,2 3 0 0,0 2 1 16,1 5-2-16,-1 1 2 0,0 5-1 0,0 2 0 16,-2 3-2-16,-2 3 1 0,4 3-2 0,2 5 2 15,2 6-4-15,0 7-1 0,-4-4 1 0,-4 0-1 16,-3 4-1-16,-4 1-1 0,0-5 0 0,-2-3 0 16,2-4-1-16,0-5 1 0,-4-8-1 0,-4-6 0 0,-1-8 0 15,-4-6 0-15,-2-1 0 0,-2-1 0 16,-2-3 0-16,-1-1 1 0,-3-11-1 0,-1-2 1 0,-2-10-1 15,-2-1 0-15,-2-6 0 0,-2-6 0 0,-2-4 2 0,-3-4-1 16,-2-6 0-16,0-5 0 0,-1-4 0 16,1-4 0-16,-2-8 0 0,0-4 0 0,0-6-1 15,-4-6 2-15,0-5-1 0,0-4 0 0,3-6 0 16,-1-8 1-16,0-1-1 0,2-6 0 0,-1-3 0 0,1-1 1 16,6-1-1-16,5 2 1 0,6 5-1 0,3 2 2 15,6 0-2-15,0 0 1 0,4-1 0 0,3 0 0 16,4 0 0-16,2-1 1 0,4 4-1 0,0-2 2 0,2 5-1 15,3 0 1-15,0 5-2 0,1 1 1 0,3 2 1 16,4 5-1-16,3 6 0 0,1 4-1 0,-3-1 1 16,5 4 0-16,-1 2-2 0,1 0 2 0,-1 2-1 15,-2-2 0-15,1 5 0 0,0 1-1 0,-3 3 0 16,1 1 1-16,0 2-1 0,-3 2-1 0,-1-1 0 16,-3 3 0-16,-3-6-2 0,-3 0 1 0</inkml:trace>
  <inkml:trace contextRef="#ctx0" brushRef="#br0" timeOffset="65187.05">23485 9752 1997 0,'5'24'0'0,"3"-2"0"0,-3-4 0 0,-1 1 28 0,-2-4 1 16,3 11 0-16,3 7 1 0,3 10 3 0,0 9 1 16,0 5 0-16,4 6 0 0,0-1-4 0,0 6-1 15,2-1 0-15,1 4 1 0,3-2-19 0,1 6 1 16,1-1-1-16,-1 6 0 0,2 3-5 0,2 3 0 15,0 1 1-15,1 3 0 0,-1-2-1 0,-2-3 0 16,0-2 1-16,0-2 0 0,1-1-2 0,-1-6 1 16,0-6 0-16,0-4 0 0,2-9 1 0,2-6 1 0,0-4 0 15,2-9 0-15,-2-5 1 0,2-7 0 0,0-5 0 16,-1-5-1-16,1-5 3 0,0-7-1 0,0-6 0 16,-2-3 1-16,0-7-1 0,-2-5 0 0,0-5 0 15,0-7 2-15,2-5-2 0,0-9 0 0,-2-2 0 16,0-5 1-16,-4-7-2 0,3-5 1 0,-5 0 0 15,-3-2 0-15,-4 1-1 0,-2-8 1 0,-3-2-1 16,-1-1 1-16,-1-5-4 0,-1-4 1 0,-3 0-2 0,0 2 2 16,-4-7-2-16,-2 0-1 0,-1 2 1 15,-1-5 0-15,1 4-1 0,-3 3-1 0,-3 3 0 0,-2 8 2 0,-4 6-3 16,-2 7 1-16,-1-2 0 0,-1 5 0 16,-1 9 0-16,-2 0 2 0,-2 5-1 0,-2 3 1 0,-2-3-1 15,-2 5 2-15,1 6 0 0,-3 3-1 16,-3 5 0-16,-2 3 0 0,2 4 1 0,1 2 0 0,4 5 0 15,3 1 2-15,-1 6-1 0,-2 3 1 16,4 7 0-16,0 4-1 0,0 3 1 0,0 2 0 0,2 5 1 16,2-2 1-16,2 8-1 0,-1 2 1 0,1 6 0 15,1 5 2-15,5 4-2 0,1-1 1 0,2 4-3 0,2 6 0 16,-1 2-1-16,1 4 2 0,0-1-3 0,2 1 1 16,3 3-2-16,2 3 2 0,4-5-3 0,0 3 0 15,2-2-1-15,4 1 2 0,1-6-3 0,3 2 0 16</inkml:trace>
  <inkml:trace contextRef="#ctx0" brushRef="#br0" timeOffset="66089.32">25627 11808 1658 0,'0'-13'0'0,"0"13"0"0,-3-29 0 0,3 8 53 0,0-8 0 15,0-6-1-15,0-5 2 0,0-6-18 0,0-6 1 0,1-2-1 16,5 1 1-16,3-5-17 0,3 0 2 0,-1 0-2 16,-4 0 1-16,2 6-15 0,1 2-1 0,1 5 1 15,4-2 1-15,2 7-5 0,1 4 0 0,1 3 0 16,-2 2 1-16,-1 6-2 0,1 1 0 0,0 3 0 15,0 2 0-15,1 6 0 0,1 0 0 0,2 7 1 16,1 0 0-16,2 3 1 0,0 1 0 0,1 4 1 0,-1 1 0 16,2 3 2-16,2 2 0 0,-2 4-1 15,-4 2 2-15,-1 3 0 0,-1 4 1 0,-1 3-2 0,-2-1 2 16,1 5-3-16,1-1 0 0,-2 4 1 0,-2 2-1 16,-2 4-5-16,-2-4 2 0,-2 1-1 0,-3 2 0 15,-1 1-1-15,-1 3 0 0,0-2 0 0,-2-2 0 0,-1-1-2 16,-1-2 0-16,-3-1 1 0,-3-4 0 15,-3 0-2-15,-4-4-1 0,0 0 1 0,-2-3 1 0,0-2 0 16,0-2 0-16,0 1 0 0,-2-3 1 0,1-1 1 16,-1-2 0-16,-2-1 0 0,-1-3 0 0,-1 1 1 0,1-2 0 15,1-2 0-15,0-2 2 0,1 3 3 16,-1-6 2-16,6 1 0 0,4 1 0 0,9-2 5 0,-8-2 2 16,8 2-1-16,-5-1 0 0,5 1 3 0,-4 0 0 15,4 0 0-15,-4-6-1 0,4 6 0 0,-3-3 1 16,3 3-1-16,-4-3 1 0,4 3-3 0,2 0 2 15,-2 0 0-15,13-6-1 0,-2 3 0 0,4-6-1 16,7-1 1-16,4-2 0 0,6-2 0 0,5-2 1 0,-1 2 0 16,-7-3-1-16,1 2 1 0,0-1 1 0,0-1-1 15,0-1 1-15,0 3-4 0,-1-2 2 0,3-2-2 16,2-2 2-16,1-2-3 0,-1-1 0 0,-5 0 1 16,1-6 0-16,-2 1-1 0,-2-2 1 0,-3 1-1 15,-3 3 2-15,-1 1-5 0,-3-2 0 0,-1 2 0 16,-3 2 0-16,-3 1-4 0,-4 1 1 0,-3-2-1 15,0 1 1-15,-2-5-4 0,-2 2 0 0,-3-1 1 16,-5 3-1-16,-3 3-2 0,-3-2 0 0</inkml:trace>
  <inkml:trace contextRef="#ctx0" brushRef="#br0" timeOffset="66448.91">25301 10541 2186 0,'-15'17'0'0,"0"2"0"0,4-2 0 0,6-4 15 0,1-5 1 15,2 4 0-15,0 2-1 0,-2 5 17 16,1 4 0-16,3 4 1 0,0 3-1 0,0 6-1 0,2 2 0 15,1 2 1-15,3 2-1 0,1 3-19 0,1 0 1 16,-1 5-1-16,3 5 1 0,3 6-4 0,2 1 0 16,1 7 0-16,3 0 0 0,3 6-3 0,3 1 1 15,1 2-1-15,2 0 1 0,3 0-6 0,3 1 2 0,-3-1-2 16,-1-7 1-16,0-2-2 0,-2-3 0 0,2-4 0 16,0-8 0-16,3-7 0 0,1-7 0 0,-1-6 0 15,1-6 0-15,-1-7-1 0,-1-6 1 0,2-4 0 16,-1-5 0-16,1-6-1 0,-3-3 0 0,-1-6-1 15,2-4 1-15,-1-8-7 0,1-2 2 0</inkml:trace>
  <inkml:trace contextRef="#ctx0" brushRef="#br0" timeOffset="66827.11">26568 10354 1746 0,'10'5'0'0,"-10"-5"0"0,16 17 0 0,-16-17 9 16,12 16 1-16,-12-16-1 0,27 23 1 0,-4-4 8 16,3-2 0-16,2 2 0 0,-2 0 0 0,2 0-8 0,0 0 0 15,4 2 0-15,1 1 1 0,2 4-3 0,3 2 1 16,-3 5 0-16,-1 3 0 0,-3 2 2 0,1 5 1 15,-2 4 1-15,-4-2-1 0,-4 7 5 16,-1 3 0-16,-4 3 0 0,-1 2 1 0,-1 6 7 0,-2 1 1 16,-5 4 0-16,-5 4 0 0,-3-1 3 0,-5 2 0 15,1 2 0-15,2-2 2 0,2-1-3 0,0-3 1 0,-3 1-1 16,-3-5 1-16,-3-4-3 0,-3-6 1 0,3 0-1 16,0-13 1-16,-2-9-3 0,-1-7 1 0,-1-6 0 15,-1-6-1-15,-3-5-2 0,-2-5-1 0,-1-7 0 16,-3-7 2-16,-1-3-6 0,-2-6-1 0</inkml:trace>
  <inkml:trace contextRef="#ctx0" brushRef="#br0" timeOffset="76372.52">19354 10984 752 0,'2'0'0'0,"-2"0"0"16,1-2 0-16,-1 2 7 0,0 0 0 0,0 0 0 0,0-3-1 16,0 3 15-16,2-4 0 0,-2 4-1 0,6-8 1 15,-6 8 4-15,-2-16 1 0,2 16 0 0,2-35 0 16,2 9 7-16,1-1 2 0,1 1-1 0,1-2 0 0,-3-1-16 16,2-2 0-16,-1-1 0 0,3 1 0 0,1 0 7 15,0-2 0-15,-1 0-1 0,-1 2 1 16,-3-2-1-16,0-1-1 0,1 1 1 0,3 0 0 0,1 2 5 15,0 3 0-15,1 2-1 0,-1 0 1 0,2 0 9 16,0 4 1-16,2-1 1 0,-2 1-1 0,6-1 0 16,2 2 2-16,-2-5-1 0,-2 2 0 0,-1 0-8 0,-4 0 0 15,3 3 0-15,2-3 0 0,3 0-8 16,1 1 1-16,0 2-2 0,1-1 2 0,1 1-11 0,1 2 1 16,2 0 0-16,2-2 0 0,0 2-7 15,4 0 1-15,-2 4 0 0,-2-1 0 0,-3 4-3 0,-1 1-1 16,0 3 1-16,1 1 1 0,-1 2 0 0,-1 1 1 15,-1 4 0-15,-1 0 0 0,-1 2 1 0,-1 5 0 16,0-4 0-16,-6 1 1 0,-2-2-1 0,-1 1 1 16,1-1-1-16,-3 3 1 0,3 4-1 0,2 1 1 0,0 0-1 15,-1 1 1-15,-1-1-3 0,-5 2 1 0,3 2-1 16,2 2 1-16,3 1-4 0,-3 0 1 0,-2 2-1 16,-3 2 2-16,0 5-3 0,-4-2 0 0,-4 4 1 15,2 1 0-15,0-3-2 0,1 4 1 0,1 1-1 16,0 0 0-16,1 0-1 0,3 2 2 0,0-4-2 15,-2-1 1-15,-2 2-1 0,-2-1 1 0,2-3-1 0,0 2 2 16,0 1-1-16,0 2 0 0,0 0 0 0,0-1 2 16,0 1-1-16,0-5 2 0,0 5-2 0,0 0 2 15,4 0-1-15,-1 1 2 0,-3-1-2 0,-2-4 2 0,-1 3-1 16,-3-1 2-16,1 1-1 0,-1-3 0 16,4 4 1-16,2 2 0 0,0 0 0 0,-2-2 0 0,2 2 0 15,-3 0 1-15,1-2 0 0,-2 0 0 16,0-1-2-16,-1-1 1 0,-3 1 0 0,1 1 1 0,-1 3-3 15,1 3 1-15,-1-4 0 0,3 0-1 16,-1-1 0-16,1 3 0 0,-1 0 0 0,0 3 0 0,1-2 1 16,1 2 0-16,-7 0-1 0,0 2 1 0,-4 0 1 15,-4-2 0-15,4 2 0 0,2-1 1 0,6 3-1 0,1-4 0 16,-1 2-1-16,-1 1 2 0,-3 1-1 0,0-4 1 16,0 5 0-16,1 4-1 0,5 0 1 0,1-1 0 15,0 3 0-15,-3-2 0 0,-2 3-1 0,-3-3 0 16,-1 3 0-16,0 3 1 0,2 5-1 0,2-3-1 15,-2 4 1-15,-2-2 0 0,0 2-1 0,-6 0-1 0,4-4 1 16,4 0 1-16,2-3-2 0,-1-3 1 0,1-3-1 16,1-1 1-16,3-3-2 0,3-1 1 0,0-1-1 15,0-3 1-15,0-5-2 0,2 0 1 0,0-5-1 16,0-2 2-16,-3-5-2 0,1-1 0 0,0-5 1 16,2-5 0-16,0-9-1 0,0 7 1 0,0-7-1 15,0 0 2-15,0 0-2 0,0 0 0 0,0 0 1 16,7-4 0-16,1 3-1 0,-3-3 0 0,5-3 0 15,5-7 1-15,3-10-1 0,-3-2 0 0,0-2 1 16,0 1-1-16,0-1-1 0,0 0 1 0,0 1-1 16,-2 1 0-16,0 5-1 0,2-3 1 0,-4 3 1 15,0 0-1-15,0 0-1 0,0 1 0 0,3 2 0 0,2 3 2 16,-3 3-2-16,2 0 0 0,0 1 0 0,-2 4 1 16,0 4-1-16,0 1 0 0,0 0 0 0,0-1 1 15,0 1-1-15,0-3 0 0,6 5 0 0,3 2 0 0,5 3-1 16,0 5 1-16,1-1 0 0,-1 3 0 0,0-3-1 15,1 3 2-15,0 0-1 0,0 0 0 0,-2 0-1 16,0 0 1-16,-1-1-1 0,3-3 1 0,1-3-1 16,1-1 1-16,-4-2-1 0,4-1 1 0,-2 1-1 15,2-2 1-15,0-2-1 0,0 1 2 0,1-1-2 0,3-2 1 16,-4-1 0-16,-1-2 0 0,-3-3 0 0,-1-2 0 16,-1 0 0-16,-4 0 0 0,-1 0 1 0,-2-1 0 15,-2 3-1-15,-2-4 1 0,-2 2-1 16,-2 0 0-16,1 0 1 0,-3 1 0 0,-1 3 0 0,-3-1 1 15,-1 0 1-15,0 3-1 0,-2 6 0 0,4-11 2 16,-4 4-1-16,-2 0 1 0,-2 0 1 0,-1-1 0 16,-5-4 1-16,-3-4 0 0,-4-3-1 0,-1-3 2 15</inkml:trace>
  <inkml:trace contextRef="#ctx0" brushRef="#br0" timeOffset="81126.03">6542 12668 829 0,'-4'-2'0'0,"4"2"0"16,0-5 0-16,0 5 28 0,-2-12 1 0,2 12 0 15,-7-19 0-15,7 19 27 0,-9-33 1 0,7 14-1 16,2 0 1-16,2-6-8 0,1 3 2 0,3-4-2 16,-4-3 2-16,3-6-19 0,3-1 1 0,-1-2-1 15,-1-4 2-15,3-5-16 0,-1-3 1 0,3 0-1 16,-4 0 1-16,6-4-3 0,0-3-1 0,4 0 1 15,2 1 1-15,-4 1-7 0,1 0 0 0,3 5 0 16,2-1 2-16,1 6-6 0,-3 4 2 0,1-1-1 16,2 4 1-16,-3 4-4 0,0 4 2 0,-1-3-1 0,3 6 1 15,-1 1-1-15,3-4-1 0,1 6 1 0,-4 0 0 16,5 3 0-16,4 2 0 0,-3 0 1 0,-1 0-1 16,-1 3 2-16,-4 2 0 0,3 2 0 0,-3 7 0 0,-1-3 1 15,-2 4 0-15,-4 4 0 0,0-3 0 0,-6 1 2 16,1 0 1-16,1 2-1 0,-2 2 2 0,5 3 0 15,1 0 1-15,-2 2 1 0,-2 2-1 0,2 3 3 0,-3 2 1 16,3 5 0-16,-4 2 0 0,5 3-3 0,-5 5 1 16,4-3-1-16,0 2 1 0,2 1 1 0,0 4-1 15,-1-3 1-15,-3-1 0 0,0 4-3 16,1 3 1-16,-5 1-1 0,1-1 1 0,-1 2-3 0,1 4 1 16,-6-4 0-16,2 0 1 0,2 1-4 15,-4 1 1-15,1 2 0 0,3 1 0 0,-2 6 0 0,-2-4 0 16,2-2 0-16,-2 2 2 0,-2 0-2 0,-4 0 0 15,5 0 0-15,-5 0 0 0,0 0 0 0,1-2 1 16,3 0 1-16,-4-1-1 0,-1-4 0 0,-2-2 0 0,3 1 0 16,2-1 2-16,-1 2-3 0,5 0 1 0,-4 4 0 15,2 1 1-15,2 4-2 0,-4-1 1 0,2 3-1 16,2-1 1-16,0 6-3 0,0 1 0 0,0 1 0 16,-5 1 0-16,3 3-2 0,-4-3 1 0,1 6 0 15,-3 1 0-15,-1 2-1 0,5-1 1 0,-1 8 0 16,-5 1 1-16,1 4-2 0,0 0 2 0,-1 2-1 15,1-6 1-15,0 1-1 0,-2-4-1 0,3-2 1 0,-3-2 0 16,4-3-2-16,-5-1 2 0,5-6-1 0,-4-2 0 16,3-1 2-16,-3-4 0 0,4-2 0 0,-4-1 0 15,3-5-1-15,-3-1 0 0,3-3 0 0,-3-1 1 16,4-5-2-16,-4 0 0 0,3-6 1 0,-1-6 0 0,0-4-2 16,-1-6 2-16,3-3-1 0,5-3 1 0,2-4-3 15,-4 5 0-15,4-5 1 0,-2 3 1 0,2-3-2 16,0 0 1-16,0 0-1 0,0 0 1 15,0 0-1-15,0-1 1 0,0 1-1 0,-3-6 1 16,3 1-2-16,0-5 0 0,0-6 1 0,0-6 0 0,3-3-1 16,-1-2 1-16,4-1-1 0,-1 4 2 0,1 1-3 0,0 1 0 15,1 1 0-15,4 2 2 0,-3 2-3 0,-1-1 0 16,4 3 0-16,0 3 0 0,-1 0-1 0,-1 1 1 16,4 1-1-16,0-2 2 0,4-2-2 0,2 0 0 15,-5 4 0-15,3 1 0 0,-2 2 0 0,2 0 0 16,-4 2 0-16,4 0 0 0,-4 0 0 0,2 1 0 0,3 4 0 15,7 2 0-15,6 1-2 0,6 3 2 0,1 2 0 16,-1 1 0-16,0 1-1 0,1 2 1 0,-3 4 0 16,2 3 0-16,0 3-1 0,3-1 1 0,2 2-1 15,3-2 1-15,4-1-1 0,5-1 1 0,-4-3-1 16,-5-2 1-16,-2-6-1 0,-1-1 1 0,-4-1-1 16,-5-5 1-16,1-2-2 0,-6-5 2 0,1-1-1 15,-2 0 1-15,2-1-1 0,-3-3 1 0,-1-2 0 16,-1-3 0-16,-4-3 0 0,3-4 0 15,-5-1 0-15,1-3 0 0,0-3 0 0,-1-1 0 0,-5-4 0 16,-1-1 0-16,-5-5 0 0,0-4 1 0,-1-4-1 16,0-3 1-16,-6-8 1 0,1-4-1 0,3-2 0 15,-4 0 1-15,0-1-1 0,-4-3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1:23:34.4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3408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0.29126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1" timeString="2025-04-25T01:24:40.484"/>
    </inkml:context>
  </inkml:definitions>
  <inkml:trace contextRef="#ctx0" brushRef="#br0">13997 8035 12 0,'0'0'0'0,"0"0"0"0,0 0 0 16,0 0 0-16,5 5 0 0,-5-5 0 16,8 5 0-16,-8-5 0 0,7-1 0 0,-7 1 0 0,6 0 0 15,-6 0 0-15,7-4 0 0,-7 4 0 0,10-3 0 16,-10 3 0-16,5-4 0 0,-5 4 0 0,8-1 0 16,-8 1 0-16,13-6 0 0,-13 6 0 0,17-7 0 0,-17 7 0 15,14-15 0-15,-14 15 0 0,23-14 0 16,-23 14 0-16,15-12 0 0,-15 12 0 0,11-9 0 0,-11 9 0 15,11-3 0-15,-11 3 0 0,13-4 0 0,-13 4 0 16,9-3 0-16,-9 3 0 0,17-2 0 0,-17 2 3 16,17-3 1-16,-17 3-1 0,22 0 1 0,-22 0 20 15,34-6 0-15,-34 6-1 0,24 0 2 0,-24 0 11 0,21 0 0 16,-21 0 0-16,18 0-1 0,-18 0-4 0,17 2-1 16,-17-2 0-16,15 7 2 0,-15-7-5 0,17 4 1 15,-17-4-1-15,18 5 1 0,-18-5-6 0,26 3 1 16,-26-3-1-16,21 2 2 0,-21-2-4 0,15 3 0 15,-15-3 0-15,15 4 2 0,-15-4-6 0,16 3 2 16,-16-3 0-16,14 6 0 0,-14-6-1 0,11 3 1 0,-11-3-1 16,13 5 1-16,-13-5 2 0,9 4 1 15,-9-4 0-15,9 8 0 0,-9-8-3 0,2 4 0 0,-2-4 0 16,6 5 1-16,-6-5-5 0,5 7 2 0,-5-7-1 16,6 5 0-16,-6-5-3 0,4 4 0 0,-4-4-1 15,3 3 2-15,-3-3 2 0,6 5 1 0,-6-5 0 16,0 4 1-16,0-4-2 0,0 1 2 0,0-1 0 15,-4 4 0-15,4-4-2 0,0 3 1 0,0-3 0 16,0 2 1-16,0-2-2 0,0 0 2 0,0 0 0 16,0 0 0-16,0 0-4 0,-2-2 2 0,2 2 0 15,2-3-1-15,-2 3 0 0,4-4-1 0,-4 4 1 16,0-5 0-16,0 5-4 0,6-14 1 0,-6 14 1 0,13-19-1 16,-13 19-2-16,11-20 0 0,-11 20 0 0,13-16 0 15,-13 16 0-15,9-9 1 0,-9 9 0 0,10-5 0 0,-10 5-2 16,5-3 1-16,-5 3-1 0,9-6 1 0,-9 6-3 15,17-3 2-15,-17 3-1 0,13 0 1 0,-13 0-2 16,15 0-1-16,-15 0 1 0,23 0-1 0,-23 0 0 16,29 5 0-16,-29-5 1 0,25 7 0 0,-25-7-3 15,26 0 0-15,-26 0 1 0,31-3-1 0,-12 3 1 16,1-4-1-16,3 2 0 0,-5-1 1 0,-3-4-2 0,2 2 1 16,-2-2-1-16,-4 2 2 0,-3 0-3 0,-5 1 1 15,-3 4-1-15,15-9 2 0,-4 3-2 0,1 0 1 16,-1-1 0-16,-2 2 0 0,0 2 0 0,1-1 0 15,-1 3 0-15,-7-5 0 0,-2 6-1 0,4-3 2 16,-4 3-1-16,3-4 0 0,-3 4-1 0,4 0 2 16,-4 0-2-16,0-3 1 0,0 3-1 0,0 0 0 15,0 0 0-15,0-2 1 0,0 2 0 0,0-3-1 0,0 3 0 16,-4 0 1-16,4 0-1 0,-5-4 0 0</inkml:trace>
  <inkml:trace contextRef="#ctx0" brushRef="#br0" timeOffset="1103.41">14679 8192 124 0,'0'0'0'0,"0"0"0"16,0 0 0-16,0 0 47 0,0 0 0 0,0 0 0 0,0 0 1 16,0 0-9-16,0 0 1 0,0 0 0 0,0 0 0 15,0 0-20-15,0 0 1 0,0 0 1 0,0 0-1 16,0 0-3-16,0 0 1 0,0 0 0 0,0 0 0 15,0 0-5-15,0 0-1 0,0 0 1 0,0-3-1 0,0 3-2 16,0-3 1-16,0 3-1 0,0-2 0 16,0 2 0-16,0-4 2 0,0 4-2 0,0-3 1 0,0 3-2 15,0-4 2-15,0 4-1 0,-4-1 0 0,4 1-1 16,0-4 0-16,0 4 0 0,-2-5 1 0,2 5 1 0,-5-3-1 16,5 3 0-16,-4-4 0 0,4 4-1 0,-4 0 1 15,4 0-1-15,-4-2 1 0,4 2 2 0,-1 0 2 16,1 0-2-16,-6-3 2 0,6 3 6 15,-4-4 2-15,4 4-2 0,-3 0 2 0,3 0 2 16,-4 0 2-16,4 0 0 0,-2-3 0 0,2 3-1 0,-6 0 0 16,6 0 0-16,0 0-1 0,0 0-2 0,0 0 0 15,0 0 0-15,0 0 0 0,0 0-2 0,0 0 0 0,0 0-1 16,0 0 1-16,0 0-5 0,0 0 1 0,0 0-1 16,0 0 1-16,0 0-4 0,-2 0 0 0,2 0 1 15,0 0-1-15,0 0 0 0,0 0 0 0,0 0 1 16,-1 0-1-16,1 0-2 0,0 3 2 0,0-3-2 15,-4 13 1-15,4-13-1 0,-19 27 2 0,8-9-1 16,-2-1 1-16,0 0-1 0,-2 2 0 0,6-1 1 16,-4 1-1-16,-4-2 0 0,2 0 1 0,4 0-1 15,-2-1 1-15,-2-2-1 0,2 0 0 0,4 0-1 16,3-2 2-16,0-4 1 0,6-2 1 0,0-6-1 16,-3 6 2-16,3-6-8 0,-4 6 1 0,4-6-1 0,-4 3 1 15,4-3-6-15,0 4 2 0,0-4-2 0,-2 3 1 16,2-3-3-16,0 4 1 0,0-4-1 0,0 5 1 15,0-5-2-15,0 1 0 0,0-1 0 0,0 2 1 0,0-2-1 16,6-2 1-16,-6 2-1 0,13-1 1 16,-2-4-1-16,4 1 1 0,2-5 1 0,1 2-1 0,1-1 0 15,0-1 0-15,-4 1 0 0,-6 1 1 0,0 3 1 16,-3 2 0-16,-6 2-1 0,13-8 2 0,-4 4-1 16,1 1 1-16,1-1 1 0,0 1-1 0,2 1 2 15,-4-3 1-15,6 3-1 0,-2 1 1 0,0-3 0 0,0 1 1 16,-2 1 0-16,-1 0-1 0,-1 0-1 0,-7 2 1 15,-2 0-2-15,7-5 2 0,-7 5 0 0,6-2 1 16,-6 2 0-16,9-1-1 0,-9 1-2 0,4 0 1 16,-4 0-1-16,6 0 1 0,-6 0-5 0,9 0 1 15,-9 0-1-15,2-4 2 0,-2 4-5 0,4-5 2 0</inkml:trace>
  <inkml:trace contextRef="#ctx0" brushRef="#br0" timeOffset="2003.15">14779 8061 954 0,'0'0'0'0,"0"0"0"0,0 0 0 0,0 0 18 16,6 0 2-16,-6 0-3 0,6 0 3 0,-6 0 11 0,1 0 2 16,-1 0-1-16,0 0 1 0,0 0-9 0,0 0 1 15,0 0 0-15,0 0 0 0,0 0-11 0,0 0-1 16,0 0 1-16,-1 0-1 0,1 0-4 0,0 3 1 0,0-3-1 16,-4 6 1-16,4-6-2 0,0 3 1 0,0-3-1 15,-2 12 1-15,2-12 0 0,-9 16 1 0,9-16-1 16,-4 19 1-16,4-19-2 0,-6 27 1 0,6-27-1 15,-3 30 1-15,3-30-1 0,-6 29 1 0,6-29-1 16,-4 28 1-16,4-28-3 0,-3 21 2 16,3-21 0-16,-2 21 0 0,2-21-1 0,-8 25-1 0,8-25 1 15,-3 28 0-15,3-28-2 0,-6 33 2 0,6-16-1 16,0-1 1-16,-2 1-2 0,2 1 2 0,-4-3 0 0,3 1-1 16,-1-4 2-16,-2-4 0 0,2 5 0 15,-4-1 1-15,6 0-1 0,-3 2 1 0,3-2 0 0,0-4 0 16,0-1-3-16,0-3 2 0,0-4 0 15,0 5 0-15,0-5-2 0,-2 2 0 0,2-2 0 0,0 3 1 16,0-3-2-16,0 4 1 0,0-4 0 0,0 0-1 16,0 0-1-16,0 0 0 0,0 0 0 0,0 0 1 15,0 0-3-15,0-6 2 0,0 6-2 0,0-3 1 0,0 3-1 16,0-9 2-16,0-3-2 0,0-3 1 0,0-6 0 16,0 0-1-16,0 0 0 0,0 4 0 0,2-2 0 0,1 2 0 15,-1 1 0-15,-2 2 0 0,-2 2 0 0,2 0 1 16,0 0-1-16,0 0 0 0,6 0 0 0,-4 0 2 15,0 1-1-15,0 3 1 0,0 1 0 0,-1 0 1 16,3 2-1-16,-4-4 2 0,0 9 0 0,6-9 2 16,-6 9-1-16,2-3 1 0,-2 3 1 0,0-5 0 15,0 5 0-15,0-4 1 0,0 4 0 0,0-3 1 0,0 3-1 16,0-4 2-16,0 4-4 0,0 0 3 16,0 0-2-16,0-2 1 0,0 2-5 0,0 0 2 0,0 0-1 15,0 0 0-15,0 0-1 0,0 0 0 16,0 0 1-16,0 0 0 0,0 0 2 0,0 0-1 0,0 0 1 15,0 0 0-15,0 0-2 0,0 0 0 0,0 0 0 16,1 9 1-16,3 3 0 0,2 6-1 0,-6-3 1 16,2 2 1-16,1-3-1 0,-3 0 0 0,0-2 0 15,0 2 1-15,0-2-1 0,-3-3-1 0,1 3 1 16,2 0 0-16,-4 0-5 0,0 0 0 0,2 0 1 16,1 2 0-16,-1 2-3 0,2-2 1 0</inkml:trace>
  <inkml:trace contextRef="#ctx0" brushRef="#br0" timeOffset="17234">17619 6946 12 0,'4'-3'0'15,"-4"3"0"-15,13-3 0 0,-13 3 0 0,7 0 0 0,-7 0 0 16,15-2 0-16,-15 2 0 0,15-4 0 0,-15 4 0 16,15-8 0-16,-15 8 0 0,15-7 1 0,-15 7-1 15,15-14 1-15,-15 14 10 0,11-21 1 0,-11 21-1 16,15-21 0-16,-15 21 2 0,15-20 1 0,-15 20-1 16,11-25 1-16,-11 25 4 0,11-29 0 0,-11 29 0 15,17-33 1-15,-8 14 1 0,1-2 1 0,-3 4 0 16,0 1 0-16,-1 3 4 0,0 0-1 0,1 1 1 15,2 0 1-15,-7 4 3 0,2 1 1 0,-4 7 0 16,9-11 1-16,-1 4-1 0,-3 2 1 0,-5 5 1 16,10-10-1-16,-10 10-4 0,5-2 1 0,-5 2-1 0,8-9 1 15,-8 9-7-15,7-3-1 0,-7 3 0 0,8-4 0 16,-8 4-8-16,9-3 2 0,-9 3-2 0,5-2 2 0,-5 2-6 16,8 0 1-16,-8 0 0 0,7 0 0 0,-7 0-5 15,8 5 0-15,-8-5 1 0,9 7-1 0,-9-7-2 16,4 13 0-16,0-5 0 0,-1-3 0 0,-1 4-1 15,0 1 1-15,2 1-1 0,0-3 1 0,-1 3-1 16,1-3 1-16,0 1 1 0,-1-4-1 0,1 2 0 0,0 0 1 16,0 0 0-16,-1 0 0 0,1-2-1 0,-4 2 1 15,0-7-1-15,2 9 1 0,-2-9-1 0,0 8 1 16,0-8-1-16,-2 7 1 0,2-7-2 0,-4 9 2 16,4-9-1-16,-3 5 0 0,3-5 0 0,-4 12 1 15,4-3-1-15,0 0 0 0,0 1 1 0,0-1 2 16,0-1-2-16,-2-3 2 0,2-5 0 0,0 11 1 15,0-11 0-15,-4 10 0 0,4-10 2 0,-2 11 0 16,-1-3 0-16,1 1 1 0,0 3 1 0,0 0 0 0,0 4 0 16,-1 1 0-16,1-3 0 0,0 1 0 0,2-2 1 15,-4-1-1-15,2 2-4 0,2-2 2 0,0 0 0 16,-2 0 0-16,0 0 1 0,-1 0 0 0,-1-3 0 16,2 3 0-16,-3 0-2 0,-1 0-1 0,-1 2 1 15,-1-2 0-15,-1 4-2 0,-1-3 2 0,1 3-1 16,0 0 0-16,1 1 3 0,5-3 2 0,-7 1-2 15,1 1 1-15,-4 1 3 0,-2 1 1 0,6 1-1 0,-2-7 2 16,3 5 1-16,3 0 1 0,-3 1 0 0,-1-3 1 16,-2 2-3-16,-1 3 0 0,3-7 1 0,0 3 0 15,-1 0 0-15,1-3-1 0,2 3 1 0,3-4 1 0,-2 2 1 16,1 1 0-16,-1 1 0 0,1-2 1 16,-3 1-2-16,1-1-1 0,-1-2 1 0,1 4 0 15,-3-2-3-15,-1 5 0 0,2-2 1 0,2 0-1 16,3 3-1-16,-4-3-1 0,3 2 0 0,-1-2 2 15,1 0-6-15,1 1 1 0,2 1 0 0,-2-2 0 0,1 2-3 16,-1 2 2-16,0-4-1 0,0 1 1 0,1 1-4 16,-1-2 1-16,0-3-1 0,0 1 2 0,1-3-4 0,-1 1 0 15,2-7 1-15,2 3-1 0,2 0-1 16,4-1 1-16,-1 1-1 0,-1 0 2 0,-2-1-3 16,0 1 1-16,-1 1 0 0,1-4 0 0,-2-6-1 0,8 10 1 15,-8-10-1-15,7 7 1 0,-7-7-1 0,6 3 1 16,-6-3-1-16,9 4 1 0,-9-4 1 0,6 0-1 15,-6 0 0-15,9-4 0 0,0 3 0 0,4-1 1 16,-3 0-1-16,1-5 2 0,6 2-2 0,-2-4 0 0,1-1 0 16,-1 1 0-16,2-1-1 0,-2 0 1 0,0-1 0 15,-4 1 0-15,2 1 1 0,0 4 0 0,0-2-1 16,4 2 1-16,3-4 0 0,5-3 2 0,-5 2-2 16,-1 1 1-16,-1 0 1 0,1-1 0 0,0 3 0 15,-1-2 0-15,3 3 1 0,-1-3-1 16,-1 4 1-16,0-4-1 0,-3 6-3 0,-1-1 1 0,0-1 1 15,2 1-1-15,3-1-2 0,3 4 0 0,-8-1 0 16,0 2 1-16,-4-4-1 0,-4 4 0 0,1 0 0 16,-3 0 0-16,3 0-1 0,1 0 0 0,2 4 0 0,-1-2 1 15,-1 1-1-15,0 0-1 0,-1 1 1 0,-3-2 0 16,-5-2 0-16,10 7 0 0,-10-7 0 0,9 3 0 16,-9-3 0-16,5 5-1 0,-5-5 1 0,8 4 1 0,-8-4-1 15,5 1 1-15,-5-1-1 0,2 2 1 0,-2-2-1 16,4 5 1-16,-4-5 0 0,0 0 0 0,0 0-1 15,0 0 1-15,0 0-1 0,-6 2 1 0,6-2-1 16,-11 7 1-16,4-4-1 0,-4 1 1 0,3 1-2 16,-3-1 2-16,4-1 0 0,-1 2 0 0,1-3 0 0,-1 1 0 15,-3 4 0-15,0-5 0 0,0 2 0 16,-2-1 0-16,-2 2 0 0,0 2 2 0,2-5-2 0,-4 1 0 16,6 1 0-16,2-4 1 0,-5 3-1 15,3-3 1-15,0 4-1 0,-2 1 1 0,0-3-1 0,0 1 1 16,-2 1 0-16,-2-1 0 0,1 2-1 0,-1 0 1 15,-4 2-1-15,1-3 1 0,-1 1 1 0,1 2-1 0,10-5 0 16,1 1 0-16,0 1-1 0,1-4 1 16,1 3 0-16,-1 2 0 0,1-1-1 0,0-3 1 15,-3 6-1-15,1-5 2 0,-2 5-2 0,0-4 1 0,-1-1-1 16,1 2 1-16,0-1-1 0,0 1 0 0,-2-1 0 16,0 2 0-16,2-3 0 0,-1 1 0 0,1 1 0 15,-2-1 0-15,0-1 0 0,0 0 0 0,0-1 0 16,0 3 0-16,0-4 0 0,2 3 0 0,1-1 0 15,1 2 0-15,0-4 0 0,0 3 0 0,9-3 0 16,-12 0 0-16,12 0 0 0,-11 0 0 0,11 0 0 16,-7 0 0-16,7 0 0 0,-8 0 0 0,8 0 0 15,-3 0 0-15,3 0 0 0,-4 0 0 0,4 0 0 0,-4 0 0 16,4 0 0-16,-4 0 0 0,4 0 0 0,-3 0 0 16,3 0 0-16,0-3 0 0,0 3 0 0,-6-9 0 15,6 9-1-15,0-12 1 0,2 3 0 0,2-3 0 0,-1 0 0 16,3-2 0-16,3-1 0 0,-3-1 0 0,1 0-1 15,1 3 1-15,1-3 0 0,0 2 0 0,-1-3-2 16,1 1 2-16,-1 1 0 0,3-3 0 0,-4 6-1 16,4-5 1-16,-1-2 0 0,1 2 0 0,-2-4-1 15,1 2 1-15,1 0 0 0,-2 0 0 0,2 1-1 16,-3-2 1-16,3-1-1 0,-2 0 1 0,0 0-1 0,-1-3 1 16,-1 3 0-16,1 4 0 0,-3-2-1 0,1-2 1 15,1 0 0-15,-3 1 0 0,0-1-1 0,-2 0 1 16,3-5-2-16,1 0 2 0,1-1 0 0,3-1 0 15,-7 2 0-15,3 0 0 0,-2 3 0 0,-2-4 0 0,3 1 0 16,1 2 0-16,5-4 0 0,-2 5 0 0,3-4 0 16,-3 1 2-16,-2 2-2 0,-3-4 0 0,2-2 0 15,-1 4 1-15,1-5-1 0,-1 2 0 0,-1 6 0 16,0 1 0-16,0 1 1 0,-4 0 0 0,1 13 0 16,-1-1 0-16,0 0 0 0,0 1 0 0,0-1 1 15,0 0-1-15,0 3 0 0,0-3 0 0,0 0 0 16,-1 2 0-16,1 2 0 0,-4-4 0 0,2 3 1 15,0 0-1-15,0-2 0 0,0 4 0 0,2 4 0 16,-3-12 1-16,3 12-1 0,-8-9 1 0,8 9-1 16,-7-10 1-16,7 10-1 0,-8-10 0 0,8 10 0 15,-11-11 0-15,11 11 1 0,-13-5 0 0,6 2-1 16,1 1 1-16,-3 2-1 0,1 0 0 0,-1 0 0 0,0 0 1 16,-1 0 0-16,1 2 0 0,-12 5 0 0,-1 1 1 0,2 1 0 15,-3 3 1-15,8-3 0 0,-1 3 0 0,1-4-3 16,0 5 2-16,2-1-1 0,0 3 0 0,0-3-2 15,1 6 1-15,-1-5-1 0,0 3 1 0,0 0-1 16,0 1 2-16,0 0-1 0,-4 2 0 0,3 2-1 16,-1 0 0-16,2 0 0 0,1-4 1 0,3 2-1 15,0 2 1-15,1-4 0 0,1-3 0 0,-1 1 0 0,1 1 1 16,7-16-1-16,-4 9 1 0,4-9 0 0,-3 12 1 16,3-12 1-16,-4 5-1 0,4-5 2 0,-4 7-1 15,4-7 1-15,-4 9-1 0,4-9 2 16,-3 1 1-16,3-1-1 0,-4 4 1 0,4-4 0 0,-2 3-1 15,2-3 1-15,0 4 0 0,0-4-3 0,0 0 2 16,0 0 0-16,0 0-1 0,0 0-1 0,4-4-1 16,5-10 0-16,0 0 2 0,1 1-3 0,-1-6 0 15,4 0 1-15,-5 0-1 0,3 1-1 0,-4 1 1 0,4 5-1 16,-5-7 2-16,1 1-2 0,1 1 0 0,1 2 0 16,0-3 0-16,1-1 1 0,1 2 2 0,-2 3-1 15,1 0 0-15,-3 0 4 0,1 2 1 0,-5 5-1 16,3 0 1-16,-1 1 2 0,1-1 1 0,0 1 0 15,-1-2 0-15,3 1-2 0,-1-2 0 0,6-5 0 16,-2 2 0-16,2 0-3 0,-1 0 1 0,-12 12-2 16,11-9 2-16,-11 9-3 0,11-12 1 0,-11 12-1 15,9-8 1-15,-9 8-2 0,11-9 1 0,-11 9-1 0,8-7 0 16,-8 7-2-16,9-5 1 0,-9 5-1 0,8-9 1 16,-8 9-2-16,7-3 1 0,-7 3-1 15,8-4 1-15,-8 4-1 0,9-3 0 0,-9 3 0 0,5-2 0 16,-5 2 0-16,8 0 0 0,-8 0 0 15,7 2 0-15,-7-2 0 0,8 3 0 0,1 1 0 0,-5 1 0 0,-4-5 0 16,11 12 0-16,0 4 0 0,0-4 0 16,-5 0-1-16,1 0 1 0,-1-3 0 0,-6-4 0 0,2 2-1 15,0 1 0-15,0 1 0 0,-1 3 1 0,1-3-1 16,-2 3 1-16,2 9-2 0,-2 3 2 0,0-3-1 16,0 1 1-16,0-3 0 0,0 2 0 0,-2-4-2 0,0 2 1 15,1-1-1-15,-3-5 1 0,2 3-3 0,-5 0 2 16,3-3-1-16,0 3 0 0,0 0-1 0,1 1-1 15,-1-3 1-15,-2 1 1 0,3 1-2 0,-3 1 2 16,2-5-2-16,1 0 2 0,-1 2-3 0,0-2 2 16,-1 4-1-16,-1 0 1 0,-2 1-1 0,1-5 1 15,-2 5-1-15,-1 1 2 0,1 1 1 0,0-6-1 0,-1 6 1 16,1-1 0-16,0 3 1 0,1-4 1 0,-1 2-1 16,0-2 1-16,-1-1-1 0,1 1-1 0,0 4 1 15,-1-4 1-15,1 2-1 0,0 2 0 0,0-4 0 16,-1 2 0-16,1 0 0 0,0 0 0 0,-3 2-1 15,1 3 1-15,2-3-1 0,-6 2 1 0,4-1 0 16,0 1 0-16,1 1-3 0,3 0 2 0,-1-3-1 16,3 0 1-16,-1-1-1 0,4 1 2 0,-3-5-1 15,3-2 1-15,0 1-3 0,0-3 2 0,0-3 0 16,0-2 0-16,1 1-2 0,-1 1 2 0,2 8-1 0,-4-1 0 16,4 1-1-16,0-1 1 0,0-7-2 0,4-1 2 15,-4-1-2-15,2 3 1 0,-1-1-1 0,1 2 2 16,0-6 0-16,2 2-1 0,-2 1 1 0,3-4 1 15,-5-4-1-15,6 10 1 0,-6-10 0 0,7 11 1 0,-7-11 0 16,8 8 1-16,5 1 0 0,0-1 0 0,2-4-2 16,2-4 1-16,-1 2 0 0,1-2 0 0,-2-2 0 15,0 2 1-15,-6-4-1 0,1 1 1 0,1 0-1 16,0 1 1-16,11-7-1 0,-3-1 1 0,1 1-2 16,1 0 2-16,-2 4 0 0,-3-3 0 0,1 1 0 15,2 2 0-15,-6-4 0 0,2 2 0 0,0 0 0 0,0 0 0 16,-6 4 0-16,0-1 2 0,0 1-2 15,3-1 1-15,-3 3-1 0,0-5 1 0,1 3-1 0,-1-1 0 16,0 1 0-16,1-1 1 0,-1 3-1 0,0-3 1 16,-1 1-1-16,-1 1 1 0,-7 2 0 0,11-3 2 15,-11 3-2-15,8-4 1 0,-8 4-1 0,7-3 1 0</inkml:trace>
  <inkml:trace contextRef="#ctx0" brushRef="#br0" timeOffset="33289.83">10265 7026 12 0,'11'-9'0'0,"-11"9"0"0,20-12 0 0,-20 12 0 0,23-14 0 16,-23 14 0-16,18-20 0 0,-18 20 0 0,25-30 0 15,-25 30 0-15,18-31 0 0,-18 31 0 0,23-33 0 16,-23 33 0-16,18-26 0 0,-18 26 0 0,15-19 0 16,-15 19 0-16,13-10 0 0,-13 10 0 0,8-12 0 15,-8 12 0-15,11-11 0 0,-11 11 3 0,13-10 1 16,-13 10-1-16,11-16 1 0,-11 16 17 0,19-20-1 15,-19 20 0-15,18-18 1 0,-18 18 14 0,13-12 1 16,-13 12-1-16,15-7 1 0,-15 7 0 0,17-10 0 16,-17 10-1-16,15-10 3 0,-15 10-10 0,22-4 1 0,-22 4-1 15,19-2 1-15,-19 2-5 0,19-5-1 0,-19 5 1 16,11-3 0-16,-11 3-3 0,7-4 0 0,-7 4-1 16,6 0 1-16,-6 0-4 0,7 0 1 0,-7 0 0 15,17 4 0-15,-17-4-1 0,20 5 1 0,-20-5 0 16,21 9 0-16,-21-9-1 0,28 12 1 0,-28-12-2 15,20 12 2-15,-20-12-3 0,23 12 0 0,-23-12-1 16,20 14 1-16,-20-14-2 0,13 15 2 0,-13-15-1 0,12 18 1 16,-12-18-5-16,5 13 0 0,-5-13 0 0,2 14 0 15,-2-14 0-15,4 21 1 0,-4-21-1 0,2 24 1 16,-2-24-1-16,-2 33 1 0,2-33 0 0,0 24 1 16,0-24 0-16,-4 23 1 0,4-23 1 0,-2 19-1 15,2-19 1-15,-5 17-1 0,5-17 1 0,-8 21-1 0,8-21 1 16,-6 24-1-16,6-24 1 0,-9 30 0 0,9-30 2 15,-9 24 1-15,9-24 0 0,-13 24-1 0,13-24 0 16,-11 24 0-16,11-24 0 0,-17 30-1 0,17-30 3 16,-21 26 0-16,21-26 0 0,-18 33 0 0,7-16 0 15,-1 2 0-15,3-2 0 0,0-1 1 0,-1 1-7 0,1-3 1 16,0 2-1-16,-4-1 2 0,2 1-3 0,-1 1 0 16,1-3 0-16,2 1 0 0,-4 3 3 0,2 1 0 15,3-5 0-15,-1 1 1 0,1 2 4 0,1 1 1 0,1-3-1 16,-1 1 1-16,-2-4 4 0,1-2-1 0,1 3 1 15,1-1-1-15,-1 0-2 0,1-4-1 0,0 5 0 16,-5 2 0-16,-2-1-5 0,0 2-1 0,0 1 1 16,0 2 1-16,-2 2-6 0,2 1 0 0,4 1 0 15,-2-6 0-15,3 4-3 0,-3-6 0 0,0 3-1 16,3-3 2-16,-3-1-5 0,4 2 2 0,-4-4-1 16,5 2 1-16,0 5-2 0,-1-2 2 0,0-2-2 15,-7 3 2-15,3-1-2 0,0 0 0 0,2 2 1 16,-2-3 0-16,-1 1-2 0,5 1 2 0,-4-1-1 15,3 2 1-15,-3-3-2 0,4 3 0 0,1 0 0 16,-1-2 1-16,1-2 0 0,-1 3 0 0,-3-1 1 0,5-1-1 16,1-1-1-16,4-3 2 0,-4-1-1 0,2-1 0 15,-1-5 2-15,1-1-1 0,2-4 1 0,-4 8 0 16,4-8-2-16,-2 4-1 0,2-4 0 0,-2 2 0 16,2-2-2-16,0 0 0 0,0 0 0 0,0 0 2 15,0 0-4-15,0 0 2 0,0 0 0 0,0-2 0 0,0 2-1 16,8-4 0-16,-3-4 0 0,5-1 0 0,5-10-2 15,0-2-1-15,1 4 1 0,-6-2 1 0,-1 9-4 0,-2-3 1 16,1 7 1-16,-3 0 0 0,3 1-2 0,1 2 1 16,4-1 0-16,2-4 0 0,4-5 1 0,3 1-1 15,-1 0 1-15,-3 4 0 0,-1-1 0 0,2 4 1 16,-4 1-1-16,1-3 1 0,3 2 0 0,1 2 0 16,-1 1 0-16,-2 0 1 0,0 1-1 0,-4 1 2 15,0-4 0-15,-2 4 0 0,-4 4 1 16,5-4 0-16,-5 0 0 0,0 0 0 0,1 0 0 0,1 0 0 15,-1-4 0-15,3 4 0 0,2 0 0 0,-2 0 0 16,-2-3 0-16,3 1 0 0,1 0 0 0,3 0 0 0,-3-1 0 16,-1 3 0-16,-5-5 0 0,4 3 0 0,-3 0 0 15,3 2 0-15,-4 0-1 0,5 0 1 0,-5 0 0 16,-1 0 0-16,-6 0-1 0,9-3 1 0,-9 3 0 16,9 0 0-16,-9 0-1 0,2 0 1 0,-2 0 0 15,8 0 0-15,-8 0-1 0,5 0 1 0,-5 0-2 16,6 0 2-16,-6 0-1 0,3 0 1 0,-3 0-1 0,4 0 1 15,-4 0-1-15,4 0 1 0,-4 0 0 16,0 0 0-16,0 0-1 0,0 0 1 0,0 0 0 16,-8 3 0-16,8-3 0 0,-14 2 0 0,-5 5 0 0,0-4 1 15,1 3 0-15,-1 1 1 0,12-6 1 0,-1 3-1 16,1-1 1-16,1 1 2 0,0 1-1 0,-1-2 1 0,-2-1-4 16,1 1 1-16,-5 3 0 15,0 1 1-15,0-4-2 0,2 2 1 0,-2 2 0 0,0-5 0 0,2 1 0 16,-2 1-1-16,7-2 0 0,-5-1 0 15,3 1-1-15,1 1 0 0,-4 1 0 0,0-4 1 0,-1 3-1 16,-1-1 0-16,0 2 0 0,0-1 0 0,0 2-1 16,0-5 0-16,2 4 0 0,0-4 1 0,2 1 0 0,-3 1 0 15,5 0 0-15,-4 1 0 0,3-3 0 0,-3 4 0 16,4-4 0-16,1 0 0 0,-3 2 0 0,1-1 0 16,1-1 0-16,-1 0 0 0,3 0-1 0,-1 0 1 15,-5 0 0-15,4 0 0 0,-5 0-2 0,5 0 1 16,-4 0 0-16,3-1 1 0,-3 1-2 0,4-2 0 15,7 2-1-15,-12 0 1 0,12 0 0 0,-11 0 1 0,11 0 0 16,-7 0 0-16,7 0-2 0,-8 0 1 0,8 0 0 16,-3 0 1-16,3 0 0 0,-4 0 0 0,4 0-1 15,-4 0 1-15,4 0-1 0,-2 0 1 0,2 0 0 16,-5 0 0-16,5 0 0 0,-4 0-1 0,4 0 1 16,-4-4 0-16,4 4 0 0,-3-8 0 0,3-4 0 15,0-1 1-15,3 0-1 0,-1-3 1 0,4-5 0 16,1 2 0-16,4 2 0 0,1 0 0 0,1-1 0 15,0 3 0-15,-2-4 0 0,2 5 0 0,5-7 0 16,-3 2 0-16,2 0 0 0,-2 0 0 0,2 2 0 16,0-2 0-16,1 1 0 0,-3-2 0 0,8-1 0 15,-5-3 0-15,1 1 0 0,-1 1 0 0,1-1 0 0,0 1 1 16,-1-1 0-16,-3 2 0 0,2 1 0 0,-4-1 0 0,0 2-1 16,0-2 0-16,4-5 0 0,-4-2 1 15,-2 2-1-15,-2-5 0 0,3 0 0 0,-1 0 0 0,-6 2-1 16,3-4 0-16,-3 8 0 0,1 1 1 0,1 2-2 15,-1-3 1-15,3 1 0 0,1 0-1 0,3 2 0 16,-2-3 1-16,-2 5 0 0,1-1 0 0,-3 0-1 16,-1 0 0-16,-1 0 1 0,-1 2 0 0,0 2 0 0,-3 0 0 15,3 1 0-15,-4 1 0 0,2 1-1 0,2-3 0 16,-4 10 1-16,0-6 0 0,-4 5-1 0,2-4 1 16,-2-4 0-16,3 2 0 0,-5-1-2 0,4 1 2 15,-2 7-1-15,3 2 1 0,-5-4-1 16,2 2 0-16,1 2 1 0,-1-4 0 0,4 9 0 0,-8-10 0 15,8 10 0-15,-7-10 1 0,7 10 0 0,-9-11 0 16,9 11 0-16,-10-5 0 0,10 5 1 0,-11-9 0 16,4 6 0-16,-3-1 0 0,3 3 3 0,-1-1 0 15,-3 2 0-15,4 0 0 0,-4 0 1 0,3 0 0 0,-10 2 0 16,-1 3 0-16,2-2-4 0,2-1 2 0,-3 2-1 16,3-1 0-16,0 2-2 0,2 2 1 0,-6-3 0 15,0 1 0-15,1 3-1 0,-1-2 2 0,6 1-2 16,-4-1 1-16,4 1-1 0,-3 0 0 0,6-3 0 15,1-1 1-15,0 2-1 0,-1 1 0 0,-5 4 0 16,-1 0 0-16,3 2 0 0,0 1 0 0,-1-1 0 0,1 0 0 16,2 2 0-16,0 0 0 0,0 3 0 15,2 0 0-15,-4 2 0 0,1 0 0 0,1 2 0 0,4 1 0 16,-4 3 0-16,3 1 0 0,1-2 0 0,1 2 0 16,-3 2 0-16,5 1 0 0,-2-3 0 0,-3 2 0 0,2 1-1 15,-1-1 1-15,8-18-1 16,-4 0 1-16,3 1-2 0,-1-1 2 0,2-10-1 15,-4 11 1-15,4-11-1 0,0 10 1 0,0-10-1 0,0 2 1 16,0-2 0-16,0 3 0 0,0-3 0 0,0 4 0 0,0-4 0 16,0 3 1-16,0-3-1 0,0 0 1 0,0 0 0 15,0 0 2-15,7-12-1 0,3 0 0 0,-3-4 2 16,4-1-1-16,-3-4 0 0,3 0 2 0,-3 2-2 0,3 2 0 16,-2-4 1-16,2 1 0 0,0-5 1 0,1 1-1 15,1-7 1-15,0 3-1 0,2-1-1 0,1-1-1 16,1 3 0-16,-4 3 1 0,2-1 0 0,-2 3 0 15,-2 3-1-15,0 1 2 0,1 3-2 0,1 1 1 16,-4-2-1-16,2 3 2 0,0 1-1 0,1-4 1 16,-5 11-1-16,0-4 1 0,1 2 0 0,1 2-1 0,4-5 1 15,-2 1-1-15,2 0-1 0,0 1 2 0,-5 2-2 16,-1 3 1-16,3-4-3 0,-1 2 0 0,0 1 0 16,-3 1 1-16,1 1-1 0,1-1 0 15,-8 3 0-15,11-5 0 0,-11 5-1 0,11-4 0 0,-11 4 0 16,8-3 1-16,-8 3-2 0,5-4-1 0,-5 4 1 15,8 0 0-15,-8 0 1 0,7 0 0 0,-7 0 0 16,11 4 1-16,-11-4-2 0,12 8 2 0,-5-1 0 16,0 2 0-16,-1-4 0 0,0 2 0 0,5 5 0 0,-6 0 0 15,3 0 0-15,-3 0 0 0,1 6 0 0,-2-4 0 16,1 1-1-16,1 1 1 0,-2-2 0 0,-1 1 0 16,1-3-1-16,2 0 1 0,-6-3-1 0,2 0 1 15,-2-1-1-15,0 4 0 0,0 9 0 0,-2-3 1 16,2 1-1-16,-4-2 1 0,2-2-2 0,2-1 2 0,-4 4-1 15,1-3 1-15,-1 1 0 0,2-1 0 0,-4 3-1 16,3-6 1-16,-1 2-1 0,0 1 1 0,2-3-1 16,-1 2 0-16,1 5 0 0,-6 2 1 15,3-4-1-15,-1 2-1 0,-1-1 1 0,1-6 1 0,1 5-1 0,-1-5 1 16,-1 4 0-16,1-2 0 0,-2 1 0 16,-3-1 0-16,4 2 0 0,-4-1 0 0,3 2 0 0,-1-3 0 15,0 5 0-15,-1-3 1 0,1 1-1 0,0-3 0 16,-1 2 0-16,-1-1 1 0,-2 2-1 0,2-1 0 15,3-2 0-15,-5 1 0 0,2 3 0 0,0-6 0 16,0 3 0-16,2-1 0 0,-4 2-1 0,1-1 1 0,1 3 0 16,0-4 0-16,2 5-1 0,-4-2 1 15,1-3 0-15,1 1 0 0,0 1-1 0,2 0 1 0,3-8-1 16,1 1 1-16,3 3-1 0,-4-3 1 0,1 6 0 16,-1-1 0-16,0 2 0 0,1-4 0 0,-1 2 0 15,2 1 0-15,-1-3 0 0,1 2 0 0,2 2 0 16,-3-4 0-16,3 2 0 0,-4 1 0 0,6-10 0 15,-4 2 0-15,3 2 0 0,1-4 0 0,-4 2 0 16,4-2 1-16,0 2-1 0,0-2 0 0,0 2 0 16,0 2 0-16,0-4 0 0,-2 2 0 0,2 2 0 15,0-1 0-15,0 1-1 0,0 0 1 0,0-2 0 0,2 1 0 16,2-3-1-16,-4 2 0 0,0-7-1 0,5 9 1 16,-5-9-1-16,2 12 0 0,-2-12 0 0,4 9-1 15,-4-9 1-15,4 12 0 0,-4-12 0 0,9 9-1 16,-2-3 1-16,1-4 0 0,9 5 0 0,-4-5-1 15,0 0 1-15,3-1 0 0,3-1 0 0,0-1 1 0,-1-1-4 16,3 0 2-16,-4-5-2 0,1 2 2 0,-3-2 2 16,2 2 0-16,-2-4-1 0,0 2 1 0,0 2 1 15,1-2 0-15,-10 5 0 0,1-3 0 0,1 2 0 16,-1 3 1-16,3-4-1 0,-3-1 2 0,4 2-1 16,-5-1 0-16,3 1 0 0,0-1 0 0,1 3 0 0,-1-5 0 15,-1 5 0-15,-1-1 1 0,-7 2-2 0,11-4 0 16,-11 4 0-16,8-3 1 0,-8 3-1 0,7-3 0 15</inkml:trace>
  <inkml:trace contextRef="#ctx0" brushRef="#br0" timeOffset="37607.01">5327 10806 954 0,'4'-2'0'15,"-4"2"0"-15,20-4 0 0,-20 4 5 0,30-3 1 16,-30 3-2-16,37-16 2 0,-12-1 25 0,3-5 2 15,5-6-1-15,1-5 1 0,8-9 53 0,3-3 2 16,4-3-2-16,1-9 2 0,6-7-50 0,5-9 1 0,6-1 0 16,2-6 1-1,2-6-24-15,4-6 1 0,3 5 0 0,-4 3 1 0,3-1-2 0,1 0-1 0</inkml:trace>
  <inkml:trace contextRef="#ctx0" brushRef="#br0" timeOffset="51070.94">11101 7917 12 0,'0'0'0'0,"0"0"0"15,0 0 0-15,0 0 0 0,8-1 0 0,-8 1 0 16,5 0 0-16,-5 0 0 0,0-4 0 0,0 4 0 16,0 0 0-16,0 0 7 0,0 0-1 0,0 0 1 15,0 0 1-15,0 0 13 0,0 0 1 0,0 0-1 16,0 0 1-16,0 0 0 0,0 0 0 0,0 0 1 0,0 0-1 16,0 0-2-16,0 0 0 0,0 0 1 0,6-5 0 15,-6 5-2-15,13-4 0 0,-13 4 0 0,13-3 1 16,-13 3 2-16,17-9-1 0,-17 9 0 0,28-5 2 15,-28 5 4-15,35-3 0 0,-14-1 0 0,1 1 1 0,-3-1-1 16,1 3 1-16,3-5 0 0,3 3 0 0,-2 3 1 16,0-4 1-16,2-1-1 0,-5 2 2 15,1-1-1-15,2 1 0 0,-3-1 1 0,3 3 0 0,-4-3-6 16,3 3 0-16,3 1 0 0,4 1 1 0,-2 3 1 0,5-1 1 16,-1 2 0-16,0-5 0 0,-3 4-4 15,3-1-1-15,-4-1 1 0,2 1-1 0,0-3-3 16,-1 0 2-16,-1-3-1 0,2 1 0 0,0 1-1 15,2-1 0-15,-3 2-1 0,-1-4 1 0,2-1-2 0,0 2 1 16,-2 3 0-16,2-4 0 0,0 1 3 0,-1 1 0 16,-3 2-1-16,4-3 2 0,-4-3 0 0,-1 3 1 15,-1-4-1-15,-6 2 2 0,3 1-1 0,-4 1-1 16,-2 1 1-16,-4-1-1 0,-4-2-1 0,-3 3-1 16,-4 2 0-16,7-2 2 0,-7 2-6 0,12-7-1 15,-12 7 1-15,7-5 0 0,-7 5 3 0,6-9 1 0,-6 9-1 16,2-7 0-16,-2 7-3 0,3-5 1 0,-3 5 0 15,4-12 0-15,-4 5-4 0,0 0 1 0,-2 0-1 16,0 0 1-16,-3 0-11 0,-1 1 2 0</inkml:trace>
  <inkml:trace contextRef="#ctx0" brushRef="#br0" timeOffset="52088.79">11759 8315 967 0,'4'0'0'0,"-4"0"0"0,18 0 0 0,-18 0 23 0,15-1 2 0,-15 1-1 15,15 0 0-15,-15 0 11 0,19-2 0 0,-19 2 0 16,24-9 1-16,-24 9-17 0,30-12 0 0,-30 12 0 16,24-15 1-16,-24 15-17 0,32-28 1 0,-32 28-1 15,31-30 2-15,-31 30-5 0,25-34 1 0,-12 18-1 16,-6-5 1-16,1 4-1 0,-3-5 0 0,5 3 0 16,-3 3 0-16,-1-3-1 0,-1 2 1 0,3 3 0 15,-3-2 0-15,-5 4-1 0,0 0 1 0,0 0-1 0,0 3 1 16,0 9-2-16,-4-8 2 0,4 8-1 0,-5-14 1 15,5 14-1-15,-9-11 1 0,9 11 0 0,-12-10 0 0,12 10 1 16,-13-3 0-16,6 4 1 0,-2 3-1 16,-4-1 4-16,-2 1 1 0,-2 1-1 0,-2 4 1 0,1 3 4 15,-1 0 0-15,2 0 0 0,-1 2 2 0,3-2-1 16,2 3 0-16,0-1 0 0,-2 2 0 16,2-1-4-16,0-2 1 0,0 4 0 0,0-2 0 0,-1 6-1 15,-2-4 0-15,3 4 1 0,1-3 0 0,5 6 0 16,0 3 1-16,-3-2 0 0,1 1 0 0,0 1 0 15,-1 3 0-15,-1-6 0 0,4 2 0 0,1-2 0 16,0-1 0-16,5-1 0 0,1-3 0 0,3 0 2 16,7-5 0-16,-5-2 0 0,-5-3 2 0,0-9-1 0,2 10 0 15,-2-10 1-15,0 0-1 0,0 0 0 0,6 0 2 16,-6 0-2-16,13 0 2 0,-6-3-3 0,3-1 1 16,-3-1-1-16,8-4 2 0,4-3-3 0,3-3 1 0,-3-1 0 15,-1 2 1-15,-3-1-2 0,0 1 0 0,-2 2 0 16,0 0 1-16,0-2-4 0,4 2 0 0,-4 1-1 15,-4 1 1-15,1 0-4 0,-5 1 1 0,-1 4-1 16,0-2 1-16,-4 7-1 0,7-12 1 0,-3 7 0 16,-2-4 0-16,-2 9-2 0,5-9 2 0,-5 9-1 15,2-8 1-15,-2 8-1 0,4-11 0 0,-4 11 1 16,2-5 0-16,-2 5 0 0,0-3 0 0,0 3-1 16,0-4 2-16,0 4 2 0,5-3-1 0,-5 3 1 15,6-2 0-15,-6 2-2 0,5-4 1 0,-5 4 0 16,2 4 0-16,-2-4-1 0,4 5-1 0,-4-5 1 15,9 12 0-15,1-3-1 0,3 1 0 0,0 2 0 16,-2 2 0-16,2 2 2 0,0 1 1 0,-2-5-2 0,-2 0 2 16,1 0 1-16,-1 1 0 0,0-1-1 0,4 1 1 15,-3 3 5-15,1 1-1 0,0-5 0 0,0-3 1 16,-3 0-4-16,-3-2 1 0,-5-7 0 0,8 10 0 0,-8-10-2 16,7 10 1-16,-7-10-1 0,6 9 1 0,-6-9 0 15,7 9 1-15,-7-9-1 0,6 5 1 0,-6-5 0 16,4 7 0-16,-4-7 0 0,5 7 1 0,-5-7 0 0,2 7 1 15,-2-7-1-15,6 7 0 0,-6-7-1 0,0 3 1 16,0-3 1-16,0 4-1 0,0-4-1 0,-4 5 0 16,4-5 0-16,0 1 1 0,0-1-5 0,-2 2 0 15</inkml:trace>
  <inkml:trace contextRef="#ctx0" brushRef="#br0" timeOffset="53552.07">13909 6704 12 0,'-3'0'0'0,"3"0"0"16,-4 4 0-16,4-4 45 0,0 3 0 0,0-3 0 15,-2 4-1-15,2-4 48 0,0-4 0 0,0 4 0 16,0 0 0-16,0 0-85 0,0 0 0 0,0 0 0 16,0 0 1-16,0 0-8 0,0 0 1 0,0 0 0 15,0 0 0-15,0 0-1 0,0 0 0 0,0 0 0 16,2 0 0-16,-2 0 0 0,7 0 0 0,-7 0 0 15,8 0 0-15,-8 0 0 0,13 0 0 0,-13 0 0 0,24 0 0 16,-24 0 0-16,32 0 0 0,-14 4 0 0,1 1 1 16,3-2 4-16,3-1 0 0,1 1 1 0,2 1-1 15,-1-4 10-15,3-4 1 0,2 1-1 0,-6 1 1 0,4-1 13 16,-4-2 2-16,4-6-1 0,1 3 0 16,-3-6 5-16,6-2 0 0,-2 1-1 0,1-3 2 0,1 1-2 15,-1-4 0-15,-3 2-1 0,-2 2 2 0,0 0 4 16,-4-3 1-16,-1 3-1 0,1-4 1 0,4 1-5 15,-4-1 1-15,2 2-1 0,-6 2 1 0,-1 3-5 16,-2-5 1-16,-2 1-1 0,0 1 2 0,-2 1-10 16,-6 4 1-16,4-1-1 0,-3 0 1 0,3 1-7 15,-5 0 1-15,1 4 0 0,-5-3 0 0,2 6-3 16,-2 0 1-16,-2 5 0 0,3-12-1 0,-3 12 2 0,2-4 1 16,-2 4-1-16,0-5 1 0,0 5-1 0,0-2 1 15,0 2 0-15,0-1 0 0,0 1-7 0,0 0 1 16,0 0 1-16,0 0-1 0,0 0 0 0,6 0 1 15,-6 0-1-15,5 8 0 0,-3 4-5 0,-2 0 1 0,0 2 0 16,0 5 0-16,2-1-4 0,4 2 1 0,3-1-1 16,-4-1 2-16,3-1-4 0,-2 0 1 0,3-1 0 15,0 1 0-15,-5 2-2 0,1-1 0 0,5-3 0 16,-1 2 0-16,4-1-1 0,2 1 0 0,-2-5 0 16,2 2 2-16,4-2-2 0,3 0 0 0,-3 1 0 15,1-8 0-15,3 2 0 0,1-4 0 0,2-3 0 16,-6 0 0-16,5 0 1 0,4-3 0 0,-4-4 0 15,-1 2 1-15,-2-1 4 0,1-2 1 0,3 1-1 16,3-2 1-16,1 1 3 0,4-5 0 0,-3 5 0 16,-1-4 0-16,-6 3 4 0,1-3-1 0,1 3 1 15,0 2-1-15,0-1 0 0,-2-1 0 0,-1-3-1 0,-3 3 2 16,-1-3-10-16,-3 0 2 0,-1 3 0 0,-2 1-1 0,2-1-4 16,-2 2 2-16,-3-5-1 0,-1 3 0 0,-2-3-2 15,-1 4 1-15,0-5-1 0,-1 1 1 0,-3 0-2 16,2 0 1-16,-2-2 0 0,-1-1 0 0,3-6-3 15,-4-7-1-15</inkml:trace>
  <inkml:trace contextRef="#ctx0" brushRef="#br0" timeOffset="54250.51">14934 4740 954 0,'0'7'0'0,"0"-7"0"16,0 21 0-16,0-21 13 0,2 15-1 0,-2-15 1 15,-2 21 0-15,2 0 4 0,-4 0 1 0,4-1 0 16,0 5 0-16,0-5-13 0,-2 6 1 0,2 2 0 16,2 1 0-16,2 4-6 0,2 2 0 0,-4 1 0 0,1 2 1 15,1 2-1-15,0 2 0 0,1-6 0 0,-5-1 0 16,4-4 0-16,0 0 1 0,-2 0-1 0,1-5 2 16,-1 2 1-16,2-4 0 0,0 2 1 0,-1-5-1 15,3-1 9-15,0 1 1 0,-3-2-1 0,1-5 0 16,-2-2 8-16,-2-7 0 0,0-5-1 0,0 7 1 15,0-7 4-15,0 4 0 0,0-4 0 0,0 0 1 16,0 0-3-16,0 0 0 0,0 0 1 0,5-4-1 0,-5 4 4 16,6-3 0-16,-6 3 0 0,11-14 0 0,0-2-1 15,2-4 2-15,0 2 0 0,-1-1 0 0,-3 5-8 0,2-1 1 16,0-1-1-16,-1 2 2 0,-1 6-6 0,0-3 1 16,2 6 0-16,1-3 0 0,-1 2-1 0,2 3 1 15,-4-1 0-15,2-1 1 0,2 2-7 0,4-4 1 16,-6 5 0-16,2 2 0 0,0 0 0 0,-1 0 1 15,1 0-1-15,5 0 0 0,-3 0 0 0,2 0 1 0,-2 5-1 16,-2 2 1-16,-2 2-3 0,-2-4 1 0,-1 2-1 16,-3-2 1-16,-5-5 2 0,14 12 0 0,-9-6-1 15,-1 2 1-15,1 3-3 0,5-3 0 0,-5 1 0 16,-1-2 0-16,0 1-3 0,-4-2 1 16,2 1-1-16,1-2 1 0,-3 2-3 0,0 1 0 0,0-2 1 15,-3 0-1-15,1 3-2 0,-2 1 2 0,-2 1-1 16,-1 1 0-16,-2-3 2 0,-1-1-1 0,1 1 1 15,0-4-1-15,1 2 1 0,3-3 0 0,-3 1 1 16,-1 2 0-16,0-6 1 0,-1 3 2 0,3-1-1 16,1 1 1-16,6-4 3 0,-13 5-1 0,6-5 0 15,-1 3 1-15,-1-1 2 0,0 2 0 0,-1-1 0 16,3-3 0-16,7 0 0 0,-8 4 0 0,8-4 1 0,-9 0 0 16,9 0-4-16,-4 0 1 0</inkml:trace>
  <inkml:trace contextRef="#ctx0" brushRef="#br0" timeOffset="55567.06">18648 6642 665 0,'1'3'0'0,"-1"-3"0"0,2 9 0 0,-2-9 10 0,-2 3 0 16,2-3 0-16,4 4 1 0,-4-4 7 15,4 5 0-15,-4-5 0 0,4 4 0 0,-4-4-6 16,3 1 0-16,-3-1 0 0,10 2 1 0,-10-2-2 15,16 0 1-15,-16 0 0 0,34-2 1 0,-12 1-9 16,4-3 2-16,-5-5 0 0,1 1-1 0,1-3 2 0,-1 1 0 16,2-6-1-16,-5 3 2 0,1-1-1 0,3 0 1 15,-1 2 0-15,-1 0-1 0,-1-2 4 0,1 2-1 0,1-4 0 16,-4 2 0-16,3-1 11 0,1-1 2 16,3 2-1-16,-3-1 1 0,0 3 1 0,1 3 2 0,-1-3 0 15,0-4 0-15,1-1-3 0,-1 0 1 0,-1-2-1 16,1 5 1-16,2-3-6 0,2 1 0 0,-5 4 0 15,-1 0 1-15,-1 3-5 0,-2 0 1 0,-1 2 0 16,-4 2-1-16,-1-2-1 0,-4 6-1 0,-7 1 0 16,11-4 1-16,-11 4-6 0,6-5 2 0,-6 5 0 15,4-3 0-15,-4 3-1 0,5 0 1 0,-5 0-1 0,2 0 1 16,-2 0-2-16,4 0 1 0,-4 0-2 16,4 0 2-16,-4 0-2 0,3 0 1 0,-3 0-1 0,6 8 1 15,-6-3-1-15,2 2-1 0,2 2 1 16,-1 7 1-16,1 1-1 0,2 7 2 0,-3-3 0 0,5-4 0 15,-1 0-1-15,-1 2-1 0,-1-1 1 0,3-1 1 16,-3 2-1-16,3 2 1 0,-1 0-2 0,1-4 2 16,1-1-1-16,2-1 0 0,2-1-1 0,0-2 1 0,0 0 0 15,2 0 1-15,4-3-2 0,0 3 2 0,1-3-1 16,2 3 1-16,1-4 0 0,-1-2 0 0,-1 1 2 0,1-4 0 16,0 2 0-16,-1-1 1 0,-4-4 1 0,-2-4 1 15,-1-1-1-15,-1 2 2 0,1-1 4 0,-5 1-1 16,0 1 1-16,2-5 0 0,2-2-8 0,-3 1 1 15,-1-8-1-15,0-1 0 0,1-4-7 0,-3-7 2 16</inkml:trace>
  <inkml:trace contextRef="#ctx0" brushRef="#br0" timeOffset="56221.11">19793 5102 1293 0,'4'0'0'0,"-4"0"0"0,0 0 0 0,0 0 23 0,0 0 0 16,0 0 1-16,0-4 0 0,0 4 8 0,6-3 2 16,-6 3-1-16,3-9 1 0,-3 9-15 0,-3-17 1 15,3 17-1-15,-10-21 2 0,10 21-15 0,-14-21 2 16,14 21-1-16,-25-12 1 0,25 12-6 0,-24-7 1 16,24 7 0-16,-26-1 0 0,26 1-3 0,-26 5 0 0,26-5 0 15,-28 8 0-15,28-8 0 0,-35 19 0 0,35-19 0 16,-32 21 1-16,32-21 1 0,-28 33 2 0,13-16-2 15,4 4 1-15,0 7 3 0,-2-2 1 0,3 1-1 16,1-1 1-16,3-1 1 0,3 1 1 0,3 1-1 16,0-2 1-16,0-5 9 0,3 1 1 0,1-4 0 15,4 1 0-15,1 1 3 0,2-5 2 0,0 1-2 16,-1-3 2-16,1 0 0 0,2 0-1 0,4-3 1 16,-6 3 0-16,2-3-2 0,0 0 0 0,2-3 1 0,2 3-1 15,-1 0-4-15,1-1 1 0,0-1-1 0,-2-1 1 16,0-6-3-16,-4 0 1 0,2 0 0 0,0 0-1 15,2 0-8-15,0 0 0 0,-2 0 0 16,0 0 0-16,-4 0-5 0,0 0 2 0,3-7-2 0,3-2 1 16,1 0-2-16,1-6 0 0,-2 1 0 0,-2-5 0 0,0 2-2 15,-2-4 0-15</inkml:trace>
  <inkml:trace contextRef="#ctx0" brushRef="#br0" timeOffset="57233.27">22225 6699 313 0,'17'3'0'0,"-17"-3"0"16,24 2 0-16,-24-2 29 0,11 7 0 0,-11-7 0 15,24 4 1-15,-3-4 32 0,3 0 1 0,-2-4 0 16,-1-1 0-16,-1-2-36 0,1 0 0 0,-1-3-1 16,1-2 1-16,-1-1 9 0,5-4 0 0,-3 2 0 15,-1-3 1-15,-1-1-22 0,-1 2-1 0,-1-4 1 16,1 2 0-16,0 0 4 0,-1 4 0 0,1-5 0 15,-1 1 0-15,3 0 1 0,-1 2 0 0,-3-4 0 16,-2 6 2-16,-2 1 0 0,-2 2 1 0,1 0-1 16,-3 0 2-16,-2 5 0 0,-1 1 1 0,-6 6 0 0,7-8 1 15,-7 8-7-15,8-9 0 0,-8 9 0 0,7-3 0 0,-7 3-2 16,4 0-1-16,-4 0 1 0,4-4 0 0,-4 4-4 16,3 0-1-16,-3 0 0 0,4 0 2 0,-4 0-5 15,8 7 1-15,-5-2 0 0,1 4 0 0,2 3-2 16,5 4 0-16,0-2 0 0,-2 1 0 0,2 2-1 15,1-1 0-15,-1 1 0 0,0 2 1 0,0-1-3 0,0 2 2 16,1-4-2-16,-1 1 2 0,6 1-1 0,-1 1-1 16,3-6 1-16,1 3 0 0,3-4-2 0,1 0 1 15,-2-3-1-15,-1 0 1 0,-3-1 0 0,1-1 2 16,3-2-1-16,3 1 0 0,1 0 2 0,2-2 0 16,0-4 0-16,-2 2 0 0,0-2 4 0,0-2 2 15,0 2-1-15,0-4 0 0,0-1 4 0,0 2 0 16,-3-1 0-16,-1-4 1 0,-1-1 0 0,-3-1 0 15,1 1 0-15,-1 0 1 0,-1 1-2 0,-2-4 0 0,-2-1-1 16,-2 1 1-16,-1-1-1 0,-3-3 0 0,-1-1-1 16,-3-2 2-16,1-4-3 0,0-1-1 0,0-4 1 15,-1 6-1-15,1-6-6 0,-2 2 1 0</inkml:trace>
  <inkml:trace contextRef="#ctx0" brushRef="#br0" timeOffset="57684.85">23214 4868 1067 0,'2'2'0'0,"-2"-2"0"0,2 10 0 0,-2-10 34 0,0 12 2 0,0-12 0 16,0 19 0-16,0-19 6 0,0 18 0 0,0-18 0 15,0 17 1-15,0-17-18 0,0 12 1 0,0-12 0 16,-2 16 0-16,2-16-13 0,-3 20 1 0,3-20-1 16,0 30 1-16,-2-15-2 0,2 6 0 0,0-4 1 15,-2 2 0-15,0 2-3 0,0 5 1 0,0-5 1 16,2 0-1-16,2 0-1 0,2-2 0 0,0 0 0 16,-3 0 1-16,3-4-4 0,0 3 1 15,0-5 0-15,-3 3 0 0,1-7-3 0,-2-1 1 0,0-1 0 16,0-2 0-16,0-5-2 0,-2 11-1 0,2-11 0 15,-3 8 2-15,3-8-4 0,0 6 0 0</inkml:trace>
  <inkml:trace contextRef="#ctx0" brushRef="#br0" timeOffset="58306.02">22900 4816 752 0,'1'2'0'15,"-1"-2"0"-15,12 3 0 0,-12-3 11 0,7 4 0 16,-7-4 0-16,13 3 0 0,-13-3 7 0,13 9 0 0,-13-9 0 16,19 5 1-16,-19-5-5 0,33 7-1 0,-14-2 1 15,-2-1 0-15,3-3-13 0,3 3 2 0,-1-1-1 16,-2-3 0-16,-1 2-1 0,0 0 1 0,1 0 0 16,1 1 0-16,-1-3-1 0,2 3 0 0,3-3 0 15,-3 2 1-15,0 2 0 0,-1-1 0 0,-1 1-1 16,1-4 1-16,-1 5 6 0,1-2 1 0,-1-3 0 0,1 2 0 15,-1 0 5-15,1-1 2 0,-1 3 0 0,1-1 0 16,-2 3 3-16,1-1 1 0,1 2-1 0,-3-2 1 16,1 2 2-16,-1 1 0 0,-1-1-1 0,-2 4 2 15,-2-1-3-15,-2-1 0 0,-3-1 0 0,-3 1 2 0,3 0-3 16,-1-1 1-16,-1 3-1 0,-2 1 1 0,-1 5-2 16,-1-3 1-16,0 2 0 0,0-4 0 15,0 0-2-15,0 0 0 0,-2 0 0 0,-4 5 0 0,-2-3-4 16,-1 2 2-16,-2 1-2 0,-3-1 2 0,-1 1-1 15,-3 2 2-15,1-2-1 0,0-1 0 0,0-2-1 16,0 1 0-16,0-1 1 0,-2 2 0 0,-1-4-2 0,-3-4 2 16,4 5-1-16,-1-5 1 0,-3 4-3 0,3-3 1 15,-1 1-1-15,-2-1 1 0,1 0-3 0,-1-6 1 16,3 2-1-16,-1 1 0 0,-1 0-2 0,-1-2 1 16,1 1-2-16,-1-1 2 0,1-1-3 0,-3 2 1 15,1-5-2-15,0 0 2 0,-1 0 4 0,1-3 2 16,0-1-1-16,1-1 0 0,4-4-7 0,1 1 0 0</inkml:trace>
  <inkml:trace contextRef="#ctx0" brushRef="#br0" timeOffset="64136.93">11163 10006 99 0,'2'2'0'0,"-2"-2"0"16,5 3 0-16,-5-3 17 0,2 5 1 0,-2-5 0 0,4 2 0 16,-4-2 26-16,0 0 0 0,0 0-1 0,0-2 1 15,0 2 43-15,0-3-1 0,0 3 0 0,0-3 1 0,0 3-19 16,0-6 1-16,0 6-1 0,0-7 1 16,0 7-28-16,0-10 2 0,0 10-2 0,0-10 2 15,0 10-8-15,0-6 1 0,0 6 0 0,5-3-1 16,-5 3 2-16,2-3 0 0,-2 3 1 0,0-2 0 0,0 2-6 15,0 0 2-15,0 0 0 16,0 2-1-16,0-2 0 0,-2 10-1 0,2-10 1 0,-5 35-1 16,1-6-2-16,2 6 0 0,-3 3 0 0,3-2 0 0,2 2-4 15,0-2 1-15,0 1-1 0,-4-3 1 0,2 3-7 16,2-1 1-16,0-1 1 0,6-2-1 0,1-1-3 0,1-2 0 16,3-1 0-16,0-1 0 0,-3-11-6 15,-3 1 2-15,8-5-1 0,-2-2 1 0,8-4-2 0,0-7 0 16,-1 1 1-16,-3 1 0 0,2-2 0 0,2-2-1 0,-5 1 0 15,3 1 2-15,-9-4-2 0,3 3 1 0,0 1 0 16,-2 0 0-16,1-2 2 0,-1 0-1 0,0 2 1 16,-5 0 0-16,-4 0-2 0,9 0 2 0,-9 0-1 15,8 0 1-15,-8 0-3 0,5 0 1 0,-5 0-1 16,6 5 1-16,-6-5-3 0,2 5 1 0,-2-5-1 16,4 2 1-16,-4-2-5 0,3 0-1 0</inkml:trace>
  <inkml:trace contextRef="#ctx0" brushRef="#br0" timeOffset="64552.13">11673 10259 1709 0,'2'-5'0'0,"-2"5"0"0,4-2 0 0,-4 2 30 0,0 3 1 16,0-3 1-16,0 5-1 0,0-5 17 0,0 7 2 15,0-7-1-15,-6 21 1 0,6-4-12 0,0 4 1 16,0 0-1-16,0-4 1 0,0-1-18 0,0-7 0 16,0 3-1-16,0 0 1 0,0 0-6 0,0 0 0 15,0 5-1-15,0 1 1 0,0 6-3 0,0 4 0 16,6 1 1-16,-4-7 0 0,2 4-3 15,-4 0 2-15,1-5-1 0,1 0 0 0,2-2-1 16,-4-2 0-16,6-1 0 0,-1-1 2 0,-1-1-3 0,0-2 1 16,1 0 0-16,-5-1 0 0,2-2-2 0,2 1 1 0,-4 0-1 15,2 1 1-15,0-1-2 0,1 0 2 0,-3-1-1 16,2 0 1-16,-2-2-2 0,0 0 1 0,0-7-1 16,0 10 0-16,0-10 0 0,6 9 0 0,-6-9 0 15,3 5-1-15,-3-5 0 0,0 7 0 16,0-7-1-16,0 8 2 0,0-8-3 0,-3 6 1 0,3-6-1 15,-2 3 2-15,2-3-3 0,0 3 2 0</inkml:trace>
  <inkml:trace contextRef="#ctx0" brushRef="#br0" timeOffset="65103.22">12163 10607 1356 0,'2'3'0'0,"-2"-3"0"0,8 5 0 0,-8-5 55 0,3 4 0 0,-3-4 0 0,6 0 1 0,-6 0-2 0,6 0 0 0,-6 0 0 16,7 5 0-16,-7-5-22 0,6 0 2 0,-6 0 0 0,9-2-1 15,-9 2-16-15,22-3 0 0,-22 3 0 0,19-9 1 0,-19 9-3 16,20-7 2-16,-20 7-1 0,19-3 1 0,-19 3 0 15,13-4 1-15,-13 4 0 0,11-2 0 0,-11 2 3 16,8 0 0-16,-8 0 1 0,5 0-1 0,-5 0-2 16,4 0 0-16,-4 0 0 0,8 0 0 15,-8 0-14-15,7 0-1 0</inkml:trace>
  <inkml:trace contextRef="#ctx0" brushRef="#br0" timeOffset="65439.01">12288 10785 1557 0,'-4'0'0'16,"4"0"0"-16,0 0 0 0,0 0 19 0,0 0 0 0,0 0 0 15,0 0 0-15,0 0 13 0,0 0 0 0,0 0 1 16,4 0-1-16,-4 0-7 0,6 0 0 0,-6 0 0 15,7-2-1-15,-7 2-11 0,17-3-1 0,-17 3 0 16,21 0 1-16,-21 0 0 0,20-4 1 0,-20 4-1 0,22 0 0 16,-22 0 4-16,12-2 1 0,-12 2 0 0,7 0 0 15,-7 0 2-15,6 0 1 0,-6 0-1 0,5 0 0 16,-5 0 1-16,2 0 1 0,-2 0-1 0,6 0 1 16,-6 0-4-16,2 0 1 0,-2 0 0 0,3 0 1 15,-3 0-7-15,6 0 0 0,-6 0 1 0,2 0 1 0,-2 0-5 16,2 0 1-16,-2 0 0 15,0 0 0-15,0 0-5 0,0 0 1 0</inkml:trace>
  <inkml:trace contextRef="#ctx1" brushRef="#br0">19924 12285 0</inkml:trace>
  <inkml:trace contextRef="#ctx0" brushRef="#br0" timeOffset="67103.02">13302 10755 1017 0,'5'-5'0'0,"-5"5"0"0,19-7 0 0,-19 7 25 0,15-7 1 16,-15 7 0-16,15-17-1 0,-15 17 33 0,9-35-1 15,1 15 0-15,-3-5 0 0,4-4 2 0,2-2 0 16,-5 1 1-16,-1 1-1 0,-1 1-5 0,-1 2 1 0,-1 2-1 16,-2 2 1-16,-2-1-28 0,-2 2 0 0,0 4 0 15,0-2 1-15,0 2 3 0,-1-1 1 16,1 3-1-16,-4-1 2 0,2 2-5 0,1-1 1 0,-7 1 0 16,1-3 0-16,-2 3-2 0,0 4 1 15,0-3-1-15,1 5 1 0,-3 1-4 0,2 2-1 0,-2 1 1 0,0 2 0 16,0 4-2-16,2 2-1 0,-6-1 0 0,2 2 1 15,-7 0-4-15,-3 4 0 0,3 3 0 0,2 2 0 0,1 2-4 16,0 3 1-16,3-2-1 0,1 0 1 16,2 2-3-16,1 2 1 0,3 3-1 0,-2 1 1 0,0-3-2 15,1 2-1-15,5 6 0 0,-3 1 0 16,3 3-1-16,-1 3 1 0,-1-1-1 0,1 2 1 0,1 0-2 16,-1 2 0-16,2-5 0 0,4-2-1 15,4-4-1-15,2-3 1 0,-1 0-2 0,1-5 2 0,1-4-4 0,-1 0 2 16,1-1-2-16,4-1 2 0,3-2-3 15,-1-5 1-15,0-3 1 0,0-3-1 0,0-4-1 0,-2-3 1 16,6-3-1-16,1-3 0 0,3-1-1 0,5-3 1 16,2-1 1-16,-6-5-1 0,-1 4-1 15,-3-6 1-15,1 3-1 0,-2 2 2 0,-2-1-2 0,-2 2 0 16,-4-4 0-16,2 0 1 0,-2-1-1 0,1-2 2 16,-1-1-2-16,0 1 1 0,1 0-1 0,-3 0 1 0,1 3 1 15,-3 0-1-15,1 4 0 0,-6 1 0 0,2 4 1 16,-2 2-1-16,0 3 1 0,0 4 1 15,0 3-1-15,0-6 0 0,0 6 1 0,5-8-1 0,-5 8 0 16,2-4 2-16,-2 4-2 0,0-2 2 0,0 2-2 16,0 0 2-16,0 0-2 0,0 0 2 0,0 0-1 15,0 0 0-15,0 0 0 0,0 0-1 0,0 0 1 16,6 14 0-16,-1 4-2 0,3 4 2 0,1 4-1 16,-3-2 0-16,-3 1 0 0,3 0-1 0,3 0 0 0,-3-3 2 15,-2-1-3-15,1-2 1 0,3-2 0 0,1 1 0 16,0-3-1-16,1 1 1 0,-5-4-1 0,3 0 0 15,-1 0 0-15,-1-1 0 0,-1-3 0 0,1 1 1 16,-1 1-2-16,3-3 2 0,3 0-1 0,-3 0 0 16,3-4 0-16,-4 3 0 0,1-1 0 0,-3-2 0 15,-5-3 0-15,11 5 1 0,-11-5-1 0,12 6 1 16,-12-6-1-16,9 5 1 0,-9-5-1 0,7 2 2 0,-7-2-1 16,10 3 1-16,-10-3 0 0,5 3 0 0,-5-3-1 15,6 4 2-15,-6-4-2 0,4 0 1 0,-4 0 0 16,3 0 1-16,-3 0-1 0,6 0 2 0,-6 0-2 15,0 0 2-15,0 0-2 0,0 0 1 0,0 0 0 0,0 0-1 16,0 0 1-16,0 0-1 0,0 0-1 16,0 0 1-16,0 0 0 0,0 3 0 0,0-3-2 0,-6 6 0 15,6-6 0-15,0 3 2 0,0-3-3 0,-3 4 0 0</inkml:trace>
  <inkml:trace contextRef="#ctx0" brushRef="#br0" timeOffset="70136.78">14288 10363 590 0,'-4'3'0'0,"4"-3"0"15,-2 10 0-15,2-10 13 0,0 13 1 0,0-13-1 16,0 8 2-16,0-8 55 0,0 4 1 0,0-4 0 15,0 0 1-15,0 0-8 0,0 0 0 0,0 0 0 16,0 0 0-16,0 0-7 0,0 0 0 0,0 0 0 16,7 0 2-16,-7 0-28 0,17 0 0 0,-17 0 1 15,15-4-1-15,-15 4-2 0,30-3 1 0,-30 3-1 0,35 0 0 16,-16 0 5-16,0 0-1 0,-3 0 1 0,1 0 0 0,-4 1-3 16,-2 5 2-16,0-3-2 0,-3-3 2 15,3 2-8-15,-3 0 1 0,3 3 0 0,2-3 1 0,-6 1-8 16,4 0 0-16,1 1 0 0,-3-4 1 0,0 2-5 15,-1-1 1-15,-8-1-1 0,11 6 1 0,-11-6-4 16,9 0 1-16,-9 0-1 0,8 0 2 0,-8 0-3 16,3 0 0-16,-3 0 0 0,8 0 0 15,-8 0 0-15,4-6-1 0,-4 6 0 0,7-3 1 0,-7 3-4 0,7-4-1 16,-7 4 1-16,4-1 0 0,-4 1-4 16,4 0 1-16,-4 0-1 0,4 0 0 0,-4 0-3 15,0 0 0-15</inkml:trace>
  <inkml:trace contextRef="#ctx0" brushRef="#br0" timeOffset="70487.16">14386 10664 1206 0,'-3'8'0'16,"3"-8"0"-16,-2 12 0 0,2-12 11 0,0 4 1 0,0-4 0 15,0 5 0-15,0-5 4 0,-4 2 1 0,4-2-1 16,0 2 1-16,0-2-3 0,0 0-1 0,0 0 1 15,0 0 0-15,0 0-1 0,0 0-1 0,0 0 0 16,4 0 2-16,-4 0-2 0,13-4 1 0,-13 4 1 0,26-9-1 16,-4 3 8-16,4-3 0 0,-7 0 0 15,0 1 1-15,-1 1 3 0,-5 1 2 0,0 3-1 0,0 1 1 16,-2 1-3-16,1-1-1 0,1 0 1 0,-6 0 0 16,4-3 1-16,0 2 1 0,-1 3-1 0,-3-4 0 0,3 3-2 15,-5-1-1-15,-5 2 1 16,9-4-1-16,-9 4 2 0,6 0-1 0,-6 0 1 0,4 0 1 15,-4 0-3-15,4 0 2 0,-4 0-1 0,3 0 1 16,-3 0-4-16,6 0 1 0,-6 0 1 0,2 0-1 16,-2 0-3-16,3 0 0 0,-3 0 0 0,0 0 1 0,0 0-6 15,0 0 1-15,0 0-1 0,0 0 1 0,0 0-6 16,0 6-1-16</inkml:trace>
  <inkml:trace contextRef="#ctx0" brushRef="#br0" timeOffset="72673.86">15420 9999 489 0,'4'2'0'0,"-4"-2"0"16,2 7 0-16,-2-7 7 0,4 3-1 0,-4-3 1 15,2 5 1-15,-2-5 60 0,0 9 2 0,0-9-1 16,0 5 1-16,0-5 16 0,0 7 1 0,0-7-1 16,0 9 1-16,0-9-7 0,0 21 1 0,0-21 0 15,-4 15 1-15,4-15-41 0,-4 11 2 0,4-11 0 16,0 7-1-16,0-7-6 0,0 3 0 0,0-3 0 16,0 2 0-16,0-2-8 0,0 0 1 0,0 0 0 0,0 0 1 15,0 0-3-15,0-2 0 0,0 2-1 0,0-7 2 16,0 7 1-16,0-17 0 0,0 17-1 0,8-28 1 15,-8 28-5-15,1-31 0 0,-1 31 0 0,0-21 0 16,0 21-2-16,0-10-1 0,0 10 0 0,0-5 2 16,0 5-5-16,-1-9 0 0,1 9 0 0,-4-7 1 15,4 7-6-15,-4-10 1 0,4 10-1 0,-9-6 1 0,9 6-4 16,-10 0 0-16,10 0 0 0,-14 0 1 16,14 0-2-16,-21 7 1 0,21-7-1 0,-26 18 1 0,26-18-1 15,-35 29 0-15,20-10 0 0,-2-2 1 16,2 2-2-16,0 2 0 0,0 3 0 0,-3 2 0 0,1 4-1 15,-2 1-1-15,1 2 1 0,3 1 1 16,-2-1-4-16,2 2 1 0,0 3-1 0,2 2 1 0,7 1-2 16,-1 4 1-16,1-3-1 0,4-2 1 0,2-4-1 0,0 2-1 15,8-8 0-15,-1-3 0 0,3-6 0 0,5-9 0 16,1 0-1-16,3-3 1 0,5-4-1 0,-1-1 0 16,1-4 0-16,0-4 2 0,2 2-2 0,2-1 0 0,0-1 0 15,0-1 0-15,-4-2 0 0,-3 0 0 0,3-1 1 16,0-3-1-16,0-1-1 0,-3 0 1 15,1-3 0-15,1 2 0 0,-1 3-1 0,2 0 1 0,-3 1 0 16,-5 2 0-16,-1 2 1 0,-3 1-1 0,-5 3 0 16,-3 1 0-16,-4 0 0 0,3 0 0 0,-3 0 0 15,4-4 0-15,-4 4 1 0,6-3-1 0,-6 3 0 16,0 0 1-16,0 0-1 0,0 0 1 0,0 0 0 16,0 0 0-16,0 0-1 0,0 0 1 0,0 0-1 0,0 0 1 15,0 0 0-15,0 0-1 0,0 0 0 0,0 0 0 16,0 0-1-16,0 0 1 0,0 0-1 0,0 0 1 15,0 0-1-15,0 0 0 0</inkml:trace>
  <inkml:trace contextRef="#ctx0" brushRef="#br0" timeOffset="76467.49">11532 12062 515 0,'3'0'0'0,"-3"0"0"0,2 5 0 16,-2-5 22-16,6 5 0 0,-6-5 1 0,2 4 0 0,-2-4 49 16,0 3 1-16,0-3-1 0,0 4 1 0,0-4-16 15,0 5 2-15,0-5-1 0,0 0 0 0,0 0 1 16,0 0 0-16,0 0-1 0,0 0 2 0,0 0-32 0,0 0 1 15,0 0 0-15,0 16 1 0,0-16-1 0,0 31 1 16,0-11 0-16,0 3 1 0,0-1-6 0,0 1 1 16,0 3 0-16,4 2 1 0,-3 3-3 0,5 2-1 15,0 0 1-15,-1 3 0 0,-5-2-5 0,2 3 2 16,2-1-1-16,-4 0 0 0,-4 3-3 0,2-1 1 0,-2 0-1 16,3 5 1-16,1 4-6 0,-6 3 1 15,4-3 0-15,2-6 0 0,-4-3 1 0,3-10-1 16,1 1 1-16,-4 1 0 0,2-6-5 0,-2 0 1 15,2-1 0-15,2-3 1 0,0-2-5 0,-2-3 2 0,2-3-1 16,0-1 1-16,0-11-4 0,2 8 1 0,-2-8-1 16,6 6 1-16,-6-6-3 0,0 0 0 0</inkml:trace>
  <inkml:trace contextRef="#ctx0" brushRef="#br0" timeOffset="76919.63">11830 11662 1444 0,'4'5'0'0,"-4"-5"0"0,3 4 0 0,-3-4 20 0,10 3 1 15,-10-3-1-15,1 6 2 0,-1-6 7 0,4 0 1 16,-4 0-1-16,0 0 2 0,0 0-8 0,0 5 1 16,0-5-1-16,0 19 1 0,0-19-11 0,0 34 1 15,0-11-1-15,0 3 1 0,2 2-2 0,4 1 2 16,-1 2-2-16,1 0 2 0,-6-1-1 0,0-1 2 0,0 2-1 16,0-1 1-16,2-1 0 0,3-5 1 15,-3 6 0-15,2-3 0 0,-4 5-2 0,2 4 2 0,1-1-2 16,1 3 2-16,0 3-1 0,-2 2-1 0,2 1 1 15,-3-6 1-15,3-2-6 0,-2-3 0 0,4 0 0 16,-5 0 1-16,3 1-3 0,2 1 1 0,1 0-1 16,-1 3 1-16,-1 1-4 0,3 3 2 0,-3-2-1 0,1-6 1 15,-2-2-2-15,-1-3 2 0,3-1 0 16,-4-1-1-16,2-1 0 0,-2-2 0 0,-1-1-1 0,3-2 2 16,-4-2-1-16,2-2-1 0,2-1 1 0,-4-2-1 15,0-2 0-15,-4-2 0 0,4-1 1 0,4-2 0 16,-4-7-3-16,0 10 2 0,0-10-1 0,0 5 1 15,0-5-2-15,0 2 0 0</inkml:trace>
  <inkml:trace contextRef="#ctx0" brushRef="#br0" timeOffset="77348.84">11601 12855 1545 0,'3'0'0'0,"-3"0"0"0,6 0 0 0,-6 0 31 0,2 0 1 0,-2 0-1 16,2 0 2-16,-2 0 23 0,0 0 1 15,0 0 0-15,5-2 0 0,-5 2-32 0,13-4 1 0,-13 4 0 16,17-10-1-16,-17 10-8 0,37-24 1 0,-16 12 0 16,-2 0 0-16,-3 1-4 0,1 4 0 0,2-1 1 15,-4 1-1-15,1 1 0 0,3 0-1 0,-6 0 1 16,0 1-1-16,-2 2-1 0,-3 3 0 0,-1-4 0 0,2 3 1 16,-9 1-7-16,10 0 2 0,-10 0 0 0,9 0 0 15,-9 0-3-15,9 0 1 0,-9 0 0 0,10 0-1 16,-10 0 1-16,7 0 0 0,-7 0-1 0,2 0 2 0,-2 0-3 15,4 0 2-15,-4 0 0 0,5 0-1 0,-5 0 1 16,2 0 1-16,-2 0-2 0,6 0 2 0,-6 0-2 16,0 0 1-16,0 0 0 0,0 0 0 0,0 0 0 15,0 0 0-15</inkml:trace>
  <inkml:trace contextRef="#ctx0" brushRef="#br0" timeOffset="77784.21">12411 12645 1758 0,'2'0'0'0,"-2"0"0"0,6 2 0 0,-6-2 30 0,5 0 2 0,-5 0-2 0,2 0 1 16,-2 0 33-16,4 0 0 0,-4 0 0 15,0 0 0-15,0 0-28 0,0-2 0 0,0 2 0 0,4-5 1 16,-4 5-23-16,9-3 0 0,-9 3 0 0,7-4 0 16,-7 4-5-16,12-5 1 0,-12 5-1 0,18-4 1 15,-18 4-1-15,19-5 0 0,-19 5 0 0,15-7 1 16,-15 7-2-16,9-12 0 0,-9 12 0 0,7-8 1 0,-7 8-4 16,8-11 2-16,-8 11-1 0,7 0 1 0,-7 0-4 15,10-3 0-15,-10 3 1 0,5-4-1 0,-5 4-3 16,8 0 1-16</inkml:trace>
  <inkml:trace contextRef="#ctx0" brushRef="#br0" timeOffset="78036.21">12467 12939 1569 0,'0'-3'0'0,"0"3"0"16,2-2 0-16,-2 2 25 0,6 0 0 16,-6 0 0-16,1 0-1 0,-1 0 20 0,4 0 0 0,-4 0-1 15,6-5 2-15,-6 5-2 0,2-3 1 16,-2 3-2-16,11-6 2 0,-11 6-21 0,13-7-1 0,-13 7 1 16,18-17 0-16,-18 17-6 0,21-22 1 0,-21 22 0 15,13-19 0-15,-13 19-2 0,9-14-1 0,-9 14 1 0,10-18 1 16,-10 18-6-16,15-17 1 0</inkml:trace>
  <inkml:trace contextRef="#ctx0" brushRef="#br0" timeOffset="83274.25">13047 12351 12 0,'1'2'0'0,"-1"-2"0"16,4 5 0-16,-4-5 2 0,-4 3 1 0,4-3 0 16,-3 7 0-16,3-7 67 0,-4 9 0 0,4-9 1 15,-2 2 0-15,2-2 21 0,0 1 0 0,0-1 0 0,0 0 0 16,0 0-6-16,-4 0 2 0,4 0-1 0,-1 0 1 16,1 0-44-16,0 0-1 0,0 0 1 0,0 0 1 15,0 0-5-15,0 0 2 0,0 0-1 0,-4 0 1 16,4 0-7-16,0-3 1 0,0 3-2 15,-4-9 2-15,4 9-5 0,0-17-1 0,0 17 0 0,0-22 2 0,0 22-7 16,0-25 2-16,0 25 0 0,0-22 0 0,0 22-5 16,8-18-1-16,-8 18 0 0,5-15 1 0,-5 15-7 15,9-19 2-15,-9 19 0 0,13-17 0 0,-13 17-6 16,10-18 1-16,-10 18 1 0,5-12-1 0,-5 12-2 0,8-12 1 16,-8 12 1-16,13-14-1 0,-13 14-2 15,13-14 1-15,-13 14 0 0,17-8 0 0,-17 8-2 16,9-4 1-16,-9 4-1 0,9-2 1 0,-9 2-4 0,8-5 2 15,-8 5-1-15,7-3 0 0,-7 3 0 0,10 0 0 16,-10 0-1-16,20 0 1 0,-20 0-2 0,22 2 2 16,-22-2 0-16,26 6-1 0,-26-6 2 0,34 13 0 15,-34-13-1-15,28 13 1 0,-28-13-6 0,20 23 0 0,-20-23 0 16,14 22 1-16,-14-22-2 0,11 16 0 0,-11-16 0 16,11 21 1-16,-11-21-1 0,13 33 0 0,-7-13 0 15,-5-2 1-15,3 3-1 0,0 1 1 16,0 1-1-16,-4-3 1 0,-4-1 0 0,0 0 0 0,0 0 0 15,3-5 1-15,-5 2-1 0,2-2 1 0,0-1-1 16,1 0 1-16,1-3 2 0,-4 0 0 0,1 2 1 16,-3 6-1-16,-1-3 3 0,-4 4 0 0,2 0-1 15,1-5 1-15,1 0 0 0,0 0 0 0,-1 0-1 0,1 0 2 16,0-1 1-16,-1 1 1 0,-1 0 0 16,4 0 0-16,-4 2-2 0,3 1 1 0,-3-2 0 15,4-2 0-15,-3-6-1 0,7-2 0 0,3-5 0 0,-6 10 0 16,6-10-2-16,-6 7 1 0,6-7 0 0,-3 3 1 15,3-3-3-15,-2 4 2 0,2-4-1 0,0 3 0 0,0-3 0 16,0 2 0-16,0-2-1 0,0 0 1 0,0 0-2 16,0 0 2-16,0 0 0 0,2-2-1 0,-2 2-3 15,15-3 2-15,-2-2-1 0,1-2 0 0,5-4 0 16,3 1-1-16,-3 0 0 0,0-1 0 0,-4 4 0 16,0-3 0-16,-2 0-1 0,0-1 1 0,-2 3-2 15,-2-1 1-15,-1 0-1 0,-3 2 1 0,-5 7 1 0,11-7-1 16,-11 7 0-16,12-7 0 0,-12 7 0 15,13-3 1-15,-6 1 1 0,-3 1-1 0,-4 1 0 16,3-2 1-16,-3 2 1 0,4-5-1 0,-4 5 0 0,6-4 1 16,-6 4-1-16,2-3 2 0,-2 3-2 0,3 0 2 15,-3 0-1-15,4-4 1 0,-4 4-3 0,4-3 0 16,-4 3 0-16,7-5 1 0,-7 5-3 0,8-7 1 0,-8 7 0 16,9-14 0-16,2 5-1 0,2-8 0 0</inkml:trace>
  <inkml:trace contextRef="#ctx0" brushRef="#br0" timeOffset="84552.12">13624 11695 1670 0,'2'0'0'0,"-2"0"0"0,4 5 0 0,-4-5 18 0,0 0 1 0,0 0 1 0,0 0-1 16,0 0-6-16,0 2 2 0,0-2-1 0,-4 7 1 16,4-7 2-16,0 7 1 0,0-7-2 0,-4 7 2 0,4-7-9 15,-3 7 2-15,3-7-3 0,0 17 3 0,0-17-1 16,0 31 0-16,0-10 0 0,0 0 0 0,0-1 1 16,-2 3 0-16,2-1 1 0,2 1-1 0,1 1-1 15,1 4 1-15,0 1 0 0,1-4 1 0,-3 4-2 16,0-5 1-16,2 6-1 0,1-3 1 0,5 4-2 0,-1 1 0 15,0-1 0-15,1 2 0 0,-1 3 1 0,0 0 2 16,-3-3-1-16,1-2 0 0,1-3 0 0,-1-2 2 16,3-2-2-16,-5-3 1 0,3-2-2 0,-1-7 0 15,-1-1 0-15,-1-1 0 0,-5-10-1 0,6 7 2 16,-6-7-2-16,2 3 1 0,-2-3-5 0,3 4 2 0,-3-4-1 16,4 1 0-16,-4-1 0 0,4 0 0 15,-4 0-1-15,5 0 1 0,-5 0 2 0,2 0-1 0,-2 0 1 16,4 0 0-16,-4 0 1 0,4 0 1 15,-4 0-1-15,4 0 1 0,-4 0-1 0,5 0 1 0,-5 0-1 16,2-5 2-16,-2 5-3 0,6-14 3 0,-3 2-1 16,1-2 0-16,0-1 0 0,1-2 1 0,-5-2 0 15,2 1 1-15,0 3-2 0,0-3 0 0,2 3 0 16,-1 1 1-16,3 4-1 0,-4 3 0 0,2 0 0 16,-1 0 0-16,1-2-2 0,-2 1 1 0,2-1-1 15,-1 0 1-15,-1 2-2 0,0 2 1 0,-2 5 0 0,7-12-1 16,-7 12-1-16,8-10 0 0,-8 10-1 0,15-11 1 15,-10 6-3-15,3 2 2 0,-3 3-1 0,5-4 1 16,-1 2-3-16,0 1 1 0,1-1 0 0,-1 2 0 0,0 2-2 16,-3-1 1-16,1 1-1 0,1 2 2 0,3-4-3 15,-2 3 1-15,6 2 0 0,-5 2 0 0,1 2-1 16,0 1 0-16,-2 1 0 0,1-1 1 0,-3 0-1 16,-1 1 1-16,-1 1-1 0,1 0 1 0,-1 4-1 0,3-1 2 15,-6 1-2-15,1-3 1 0,-3 0-1 16,-3-1 0-16,1 0 0 0,2 0 1 0,0 0-1 15,0 0 0-15,-6 2 0 0,3-2 1 0,-1-1-1 16,-7 1 0-16,3 0 0 0,-3 0 1 0,0 0-1 16,2 0 1-16,-1 0-1 0,-1 0 1 0,2 2-1 0,-4 0 1 15,7-4 1-15,-3 1-1 0,5-3 0 0,-2 1 0 16,-3-5 0-16,2 2 1 0,-1 1 0 0,1 0 1 0,1-2-1 16,-3-1 1-16,1-1 0 0,1-1 0 15,7-2-1-15,-8 4 2 0,8-4-1 0,-5 3 1 0,5-3 0 16,-9 4 0-16,9-4 1 0,-8 0 0 0,8 0 1 15,-7 0 0-15,7 0-2 0,-8 1 2 0,8-1-1 16,-5 5 1-16,5-5 0 0,-10-1 0 0,10 1 0 16,-7-4 1-16,7 4-2 0,-6 0 1 0,6 0-1 15,-3 0 2-15,3 0-1 0,-2 0-1 0,2 0 1 16,-2 0 0-16,2 0-2 0,-2 0 2 0,2 0-1 16,-4 0 1-16,4 0-3 0,-2 0 2 0,2 0-1 15,0-1 1-15,0 1-2 0,-3-4 0 0,3 4 1 0,0-2 0 16,0 2-1-16,0 0 0 0,0 0-1 0,-2 0 2 15,2 0-2-15,-4 7 0 0,4-7 0 0,-2 5 1 16,2-5-2-16,0 4 0 0,0-4 0 0,0 2 1 16,0-2-2-16,0 0 1 0,0 0 0 0,0 0 1 0,0 0-2 15,0 0 1-15,0 0-1 0,0 0 1 0,0 0-1 16,-2 0 0-16,2 0 0 0,0 0 0 16,0 0 0-16,0 0 0 0,0 0 0 0,0 0 0 0,0 0 0 15,0 0 0-15,0 0 0 0,0 0 0 0,0 0 0 16,0 0 0-16,0 0 0 0,0-4 0 0,0 4 0 0,0-3 0 15,0 3 0-15,0-5 0 0,0 5 0 0,-3-4 0 16,3 4 0-16,0-2 0 0,0 2 0 0,0 0 0 16,0 0 0-16,0 0 0 0,0 0 0 0,0 0 0 15,0 0 0-15,0 0 0 0,0 0 0 0,0 0 0 16,0 0 0-16,0 0 0 0,0 0 0 0,0 0 0 16,0 0 0-16,0 0 0 0,0 0-1 0,0 0 1 15,0 0 0-15,0 0 0 0,0 0-1 0,0 0 1 0,0 0 0 16,0 0 0-16,0 0-2 0,0 0 2 0,0 0 0 15,0 0 0-15,0 0-1 0,0 0 1 0,0 0 0 16,0 0 0-16,0 0 0 0,0 0 0 0,0 0 0 16,0 0 0-16,0 0 0 0,0 0 0 0,0 0 0 15,0 0 0-15,0 0 0 0,0 0 0 0,0 0 0 16,0 0 0-16,0 0 0 0,0 0 0 0,0 0 0 16,0 0 0-16,0 0-1 0,0 0 1 0,0 0 0 15,0 0 0-15,0 0-1 0,-2 0 1 0,2 0-1 0,0 0 1 16,0 0-1-16,0-1 0 0,0 1 0 0,0 0-1 15,0 0 0-15,0 0 0 0</inkml:trace>
  <inkml:trace contextRef="#ctx0" brushRef="#br0" timeOffset="85325.26">14649 12195 1419 0,'2'0'0'16,"-2"0"0"-16,5 9 0 0,-5-9 73 15,4 2 0-15,-4-2 0 0,4 0 1 0,-4 0-6 16,4 0 1-16,-4 0-1 0,1 0 1 0,-1 0-38 15,0 0 1-15,0 0-1 0,0 0 2 0,0 0-23 16,4 0 0-16,-4 0 0 0,11-2 0 0,-11 2-8 0,23-9 2 0,-23 9-1 16,30-12 0-16,-30 12 1 0,31-24 0 0,-31 24 1 15,32-17-1-15,-32 17 3 0,22-16 0 0,-22 16-1 16,19-12 1-16,-19 12 2 0,9-5 1 16,-9 5 0-16,10-9 0 0,-10 9 2 0,7-3 0 0,-7 3-1 15,6-6 2-15,-6 6-2 0,5 0 0 0,-5 0 0 16,2 0 2-16,-2 0-6 0,4-1 2 15,-4 1 0-15,0 1 0 0,0-1-4 0,0 2 0 0,0-2 1 16,3 0 0-16,-3 0-4 16,6 0 1-16,-6 0-1 0,9 0 2 0,-9 0-3 0,13 4 0 0</inkml:trace>
  <inkml:trace contextRef="#ctx0" brushRef="#br0" timeOffset="85721.92">14854 12526 1670 0,'6'2'0'15,"-6"-2"0"-15,9 3 0 0,-9-3 24 0,5 3 1 16,-5-3-2-16,4 4 2 0,-4-4 22 0,6 2 1 15,-6-2 1-15,2-2-1 0,-2 2-12 0,1 0 0 16,-1 0 0-16,2-4-1 0,-2 4-20 0,13-5 1 0,-13 5-2 16,15-12 2-16,-15 12 0 0,23-22 0 15,-23 22-1-15,20-16 1 0,-20 16-4 0,13-9 2 0,-13 9-2 16,8-3 2-16,-8 3-1 0,3-4 2 0,-3 4-1 16,6-3 1-16,-6 3-4 0,0 0 0 0,0 0 0 15,0 0 2-15,0 0-3 0,0 0 1 0,0 0-1 16,0 0 1-16,0 0-2 0,0 0 0 0,0 0 0 15,0 0 0-15,0 0-1 0,0 0 1 0,0 0 0 16,0 0 0-16,0 0-2 0,0 0 1 0,0 0 0 16,0 0-1-16,0 0 0 0,6 3 1 0,-6-3 0 0,3 6 0 15,-3-6-4-15,4 3 2 0</inkml:trace>
  <inkml:trace contextRef="#ctx0" brushRef="#br0" timeOffset="87652.23">15722 11771 577 0,'0'4'0'0,"0"-4"0"0,8 5 0 0,-8-5 28 15,5 3 2-15,-5-3-2 0,0 4 1 0,0-4 95 16,0 3 1-16,0-3 0 0,0 4 0 0,0-4-64 15,0 0-1-15,0 0 1 0,0 0 0 0,0 0-14 16,0 0 1-16,0 0-1 0,0 0 1 0,0 0-17 0,0 0 0 16,0 0 1-16,0-2-1 0,0 2-4 0,0-3 1 15,0 3 0-15,0-9 0 0,0 9-8 0,0-14 2 16,0 14-1-16,0-12 0 0,0 12-1 0,-5-19 2 0,5 19-1 16,-6-12 0-16,6 12 1 0,-2-11-1 0,2 11 0 15,-9-10 2-15,9 10-3 0,-6-2 0 16,6 2 0-16,-7-3 1 0,7 3-5 0,-15-4 2 15,15 4 0-15,-19-1 0 0,19 1-2 0,-28 3 0 16,28-3-1-16,-26 5 2 0,26-5-4 0,-16 4-1 0,16-4 0 16,-17 10 1-16,17-10-3 0,-19 12 1 0,19-12 0 15,-20 19 0-15,20-19-2 0,-28 14 0 0,28-14 0 0,-25 23 0 16,25-23-1-16,-24 33 1 0,13-14 0 0,2 1 0 16,3 5-2-16,-3-1 1 0,1 2 0 0,1 0-1 15,-1 1-3-15,3 3 0 0,-4 1 1 0,5-3-1 0,-2-1 1 16,-1 1-1-16,1 1 1 0,2 1-1 0,3 1 0 15,1 2-1-15,-4 2 0 0,4-1 2 0,4-1-2 16,1 2 1-16,3-6-1 0,-1-3 1 0,-1-4-1 16,-1-8 0-16,3-3 0 0,1-3 1 0,4-4-3 15,0-4 1-15,0 0 0 0,0-2 1 0,4 0-3 0,2 1 1 16,-1-1 0-16,3-2 0 0,1-1-1 0,4-2 1 16,-5-1 0-16,-3-1 0 0,-1 0-1 0,-2 1 1 15,0-1 1-15,-2 2-1 0,0 2-1 0,-7 0 1 16,-6 5-1-16,13-4 1 0,-13 4-1 0,9 0 1 15,-9 0 0-15,9 0 0 0,-9 0 0 16,6 0 1-16,-6 0-1 0,7 0 1 0,-7 0-1 0,6 2 1 16,-6-2-1-16,2 7 2 0,-2-7-2 0,3 3 1 15,-3-3-1-15,4 6 1 0,-4-6 0 0,4 1-1 0,-4-1 0 16,6 4 1-16,-6-4-1 0,0 3 0 16,0-3 0-16,0 4 2 0,0-4-2 0,0 3 0 0,0-3 0 15,0 5 0-15,0-5 0 0,0 2 0 0,0-2 0 16,0 4 2-16,0-4-2 0,0 3 0 0,0-3 0 15,0 3 1-15,0-3-1 0,0 4 1 0,0-4-1 16,0 3 0-16,0-3 0 0,0 4 0 0,0-4 0 16,0 3 0-16,0-3 0 0,0 4 1 0,0-4-1 15,0 0 1-15,0 0-1 0,0 0 0 0,0 0 0 0,0 0 0 16,0 0 1-16,0 0 0 0,0 0-1 16,0 0 1-16,0 0-1 0,0 0 0 0,0 0 0 0,0 0 2 15,0 0-2-15,0 0 0 0</inkml:trace>
  <inkml:trace contextRef="#ctx0" brushRef="#br0" timeOffset="88124.02">16576 11688 1583 0,'-2'0'0'0,"2"0"0"0,-4 4 0 0,4-4 54 0,0 3 1 0,0-3 0 16,0 2 0-16,0-2 14 0,-4 0 2 0,4 0 0 16,0 0-1-16,0 0-40 0,-3 0-1 15,3 0 0-15,0 10 0 0,0-10-14 0,-2 23 0 0,2-23 0 16,0 29 1-16,0-29-7 0,0 31 1 0,5-13 0 16,3 2 0-16,-3-2-3 0,-1 2 1 0,2 3-1 0,-1-1 1 15,-1-1-1-15,0 2 1 0,-1-1 0 0,3 2 0 16,1-3-3-16,5 2 1 0,-5-6-1 0,1 0 2 0,1 1-2 15,-4-6 0-15,3 3 1 0,-3 3-1 0,3 2 1 16,-1-2 0-16,1-1-1 0,-3 2 2 0,1-5-2 16,0 1-1-16,1-1 1 0,-1-2 0 15,-3-3-2-15,-3 1 2 0,2-3-2 0,2 4 2 0,0 1-4 16,-1 0 1-16,3 0 0 0,-4-5 1 0,2 2-3 0,-3-1 0 16</inkml:trace>
  <inkml:trace contextRef="#ctx0" brushRef="#br0" timeOffset="88466.78">16456 12195 1632 0,'2'0'0'0,"-2"0"0"16,4 0 0-16,-4 0 22 0,6-3-1 0,-6 3 0 15,5-4 1-15,-5 4-1 0,4 0 0 0,-4 0 1 16,22-5-1-16,2-5 1 0,8-1 1 0,-6 3-1 0,-3-1 2 16,-5 0-14-16,-1 2 1 0,-2-1 0 0,-2 3 1 15,0-1 3-15,0 1 2 0,4 0 0 0,-4 2 0 16,-2-4 3-16,-2 1 1 0,1 3 1 0,-1 1-1 15,-2-1-3-15,-1-1 1 0,-6 4 0 0,11-7 0 16,-3 4-2-16,1 0 1 0,-9 3-1 0,9-4 1 16,1-1-7-16,-5 1 1 0,3 1-1 0,1-2 2 15,6 1-5-15,-2-3 0 0</inkml:trace>
  <inkml:trace contextRef="#ctx0" brushRef="#br0" timeOffset="89232.23">17306 11590 1507 0,'0'-2'0'0,"0"2"0"0,2-2 0 0,-2 2 40 0,7 4 2 0,-7-4-1 0,6-2 1 15,-6 2 23-15,4-4 0 0,-4 4 0 0,3-7 1 16,-3 7-30-16,10-8 0 0,-10 8 0 0,7-18 0 0,-7 18-21 15,21-24 2-15,-21 24-1 0,20-21 1 16,-20 21-7-16,22-15 1 0,-22 15 0 0,19-14 1 0,-19 14-2 16,19-9 0-16,-19 9 0 0,22-7 1 15,-22 7-3-15,24-5 1 0,-24 5 0 0,32-3 0 16,-32 3-2-16,24 0 0 0,-24 0 1 0,24 2 0 0,-24-2 2 16,17 5 1-16,-17-5 1 0,13 7-1 0,-13-7-3 15,15 12 1-15,-15-12 0 0,15 14 0 0,-15-14-3 0,13 26 2 16,-13-26 0-16,11 26 0 0,-11-26-1 15,6 27-1-15,-6-27 1 0,0 33 0 0,-2-12-3 16,-2-4 2-16,2 1-1 0,-5 1 0 0,0 1 0 16,-1-2-1-16,-1 2 1 0,-2 3 0 0,-2 3 0 15,-1 0 0-15,0 1 1 0,-1 1 0 0,-2 0-2 0,2 3 0 16,0-3 1-16,-2-2-1 0,1-2 0 0,-1-3-1 16,2-1 1-16,2-2 0 0,-6-1-1 0,2-1 1 0,4-4-1 15,2-2 2-15,4-3-3 0,1-4 1 16,6-3 1-16,-2 2-1 0,2-2-2 0,-5 4 1 0,5-4 1 15,0 1-1-15,0-1 0 0,0-1 0 0,0 1 1 16,0-4 0-16,0 4-1 0,0-2 2 0,0 2-1 16,2-6 0-16,3-1 2 0,3-4-1 0,1-1 1 15,2-2 0-15,2-1 0 0,2 1 0 0,2 0 0 16,-6 2 1-16,2 2-2 0,0 3 2 0,2 1-2 16,2-4 2-16,1 1-2 0,1 2 2 0,0 2-2 0,-1 0 2 15,1 2-3-15,0 1 2 0,-3 0-1 16,1-1 1-16,-2-1-2 0,-2 3 2 0,-4 1-2 0,3 0 2 15,-1 0-3-15,0 0 1 0,-2 0-1 0,2 0 2 16,2 0-2-16,0 0 0 0,-1 0 0 0,-1 0 1 16,-4 0-2-16,1 0 0 0,-1-2 0 0,1 2 1 0,1-4-1 15,2 1 1-15,2-2-1 0,2-4 0 0,0-3-1 16,0 0 0-16</inkml:trace>
  <inkml:trace contextRef="#ctx0" brushRef="#br0" timeOffset="89591.88">18312 11029 1871 0,'0'0'0'15,"0"0"0"-15,6 7 0 0,-6-7 33 0,7 5-1 16,-7-5 1-16,0 16 1 0,0-16 24 0,0 26 1 0,0-7 1 15,0-4-1-15,0 2-22 0,0 4 2 16,0-5-1-16,0 3 0 0,0 0-25 0,0 2 1 0,2-4-1 16,2 2 2-16,1 2-6 0,3 1 0 0,-3 1 0 15,-1-3 1-15,-2 3-1 0,0 1 1 0,0-3-1 16,1 0 1-16,3-1 0 0,0 5 0 0,-3-5 0 16,1 0 2-16,0 0-2 0,-2 1 0 0,1 0 0 15,3 0 0-15,1-1 0 0,1-1 0 0,-1 0 0 0,-1-5 0 16,0 0-2-16,-5-3 1 0,5-1-1 0,-6-1 1 15,2-1-2-15,2 1 1 0,-1-1-1 0,-1-1 1 16,2 2-2-16,0 0 1 0,-3-2-1 0,1-2 1 16,-2-5-2-16,8 8 0 0,-8-8 0 0,4 4 0 0,-4-4-2 15,3 2-1-15</inkml:trace>
  <inkml:trace contextRef="#ctx0" brushRef="#br0" timeOffset="90136.73">18120 11134 1646 0,'-3'4'0'15,"3"-4"0"-15,-2 10 0 0,2-10 35 0,5 11 0 0,-5-11 0 16,2 7 1-16,-2-7 0 0,-2 3 0 0,2-3 0 15,-3 3 0-15,3-3-7 0,0 4 0 0,0-4 0 16,3 0 1-16,-3 0-15 0,11 0 2 0,-11 0 0 16,27 9 0-16,-3-2-6 0,4-1 1 0,-2 0 1 15,-4-1-1-15,-1 0-2 0,-3 0 1 0,5 0 1 16,3 1-1-16,4-5-1 0,1 3 0 0,3 1 0 16,-1 2 0-16,-5 0-2 0,0-2 1 0,-2 2 0 15,-2 2 0-15,1-1-2 0,-5 1 1 0,3 0-1 16,-5-1 1-16,-3 3-2 0,-2-1 1 0,0 0-1 15,0 1 1-15,-2-1-1 0,-1 2-1 0,-1 2 1 16,-2 0 1-16,-1 0-2 0,0-2 1 0,-3 0-1 0,1 2 1 16,0-6 1-16,0 5 1 0,-4-1-2 0,1 0 2 15,-1 2-1-15,-1 0 1 0,-1-1 0 0,-4 1 0 0,-1 2 0 16,-1 1 1-16,1-1 0 0,-1-2 2 0,1-2-2 16,-1 0 1-16,1 0-1 0,-1 0 1 0,-5 0 0 15,2 0 1-15,-2 0-1 0,0-3 1 16,0 0 3-16,2-1 0 0,-4 1 1 0,2 1 0 0,0-1-2 15,0-4 2-15,2 4-1 0,1-1 1 0,-3-1-3 0,2 0 2 16,2-2-1-16,0 1 1 0,-1 1-2 0,1-4 1 16,1 2 1-16,3-1-1 0,5-4-1 0,-11 5 0 15,11-5-1-15,-11 3 1 0,11-3-1 0,-4 0 0 16,4 0 0-16,-6 0 0 0,6 0-2 16,-4 0 0-16,4 0 0 0,-7 0 0 0,7 0-4 0,-4-7-1 15</inkml:trace>
  <inkml:trace contextRef="#ctx0" brushRef="#br0" timeOffset="93944.74">12011 14464 2463 0,'-32'-7'0'0,"11"4"0"0,8 4-59 15,8 5 2-15,12 16 57 0,-1-5-3 16,-6 6-1-16,2 34 4 0,-2-29-6 0,0-2 0 16,-2 24 6-16,4-26-9 15,3-1 1-15,12 20 8 0,-11-16-5 0,-3 5-1 16,12 42 6-16,-5-29-3 0,3 2-1 15,15 58 4-15,-15-54-3 0,5-3 1 16,20 47 2-16,-14-48-8 0,4 1 1 0,37 51 7 16,-37-56-12-16,0-1 0 15,28 27 12-15,-28-40-16 0,0-6 0 0,16 3 16 16,-19-19-12-16,-7-7 0 0,16-11 12 16,-18 1-7-16,3-4-1 0,26-24 8 15,-23 14-9-15,36-76 0 16,-41 61 5-16,26-89 1 15,-30 89 2-15,-6 4 0 0,4-38 1 16,-5 32 0-16,1-99 0 16,-10 98 1-16,-18-67 0 15,14 73 2-15,-29-75 1 16,23 75-1-16,-26-77 2 16,24 78-2-16,0 4 1 0,-16-24-4 0,14 31 0 15,2 8 2-15,4 2 0 0,-2 2-1 0,-4 0 1 16,2 0 0-16,-4 2 1 0,1 3-1 0,-1 1 0 15,-5 3 9-15,2 3 1 0,-3 2-1 0,3 3 0 0,-2 0 7 16,-1 4 0-16,-1-1 0 0,-2-1 0 0,2 0 7 16,0 0-1-16,2 4 1 0,5-1 1 15,6 2-2-15,0 2 2 0,4 3-1 0,2-1 1 0,1 5-3 16,0 3 2-16,1 3 0 16,1 1-1-16,-2 3-5 0,3 4 2 0,1-2-1 0,-4-2 0 0,4-2-7 15,2 1 2-15,0-1 0 0,0 1-1 0,2-3-4 16,4 1 2-16,1 0-1 0,1-2 0 0,1 1-4 0,-3 1 1 15,7-2-1-15,0-2 1 0,0 2-4 16,5 0-1-16,3-2 0 0,1-3 1 0,4-2-3 0,4-2 0 16</inkml:trace>
  <inkml:trace contextRef="#ctx0" brushRef="#br0" timeOffset="94415.86">13097 14869 1834 0,'-2'3'0'0,"2"-3"0"0,6 4 0 16,-6-4 37-16,7-2 1 0,-7 2 1 0,2 0-1 0,-2 0 20 16,0 0 2-16,0 0-1 0,0 0 1 0,0 0-28 15,0 0 2-15,0 0-1 0,4-5 1 0,-4 5-20 16,13-12-1-16,-13 12 1 0,18-26 0 0,-5 7-7 15,2-2 0-15,0 2-1 0,0 3 2 0,2 4-2 16,-4 2 0-16,0 3 1 0,0-3 0 0,-2-1 0 16,0 3 1-16,-1 1-1 0,-1 0 1 0,0 2 1 15,1 1 0-15,-5-1 0 0,5-2 1 0,3 0-3 0,0 0 1 16,-2 2 0-16,-2 2 0 0,0 1-2 0,1 0 1 16,-3 0 0-16,-1 1 0 0,-6 1-4 0,13 0 1 0,-13 0 1 15,7 0-1-15,-7 0-1 0,8 0 0 16,-8 0-1-16,13 7 2 0,-4-1-4 0,0 0 1 15</inkml:trace>
  <inkml:trace contextRef="#ctx0" brushRef="#br0" timeOffset="94742.33">13412 15011 1658 0,'0'5'0'0,"0"-5"0"0,3 10 0 16,-3-10 32-16,0 0-1 0,0 0 0 0,0 0 1 15,0 0 26-15,0 4 2 0,0-4-1 0,0 3 1 16,0-3-21-16,0 0 0 0,0 0 0 0,6-3 1 16,-6 3-21-16,9-7 1 0,-9 7-1 0,15-24 1 15,2 5-4-15,-2-2 0 0,0 2-1 0,-2 3 1 0,-4 4 0 16,1 2-1-16,3 1 1 0,-4 2 0 15,0 2-1-15,-3 3-1 0,-1-1 1 0,3-1 0 16,-1-1-2-16,5 0 0 0,-3 0 1 0,2 0-1 0,-2 1-2 16,1 2 2-16,-1 1-2 0,0 1 1 0,-1-4-3 0,-3 4 1 15,-5 0-1-15,10-1 1 0,-10 1-3 0,5-4 0 16,-5 4 0-16,8 0 0 0,-8 0-2 0,5 0-1 16</inkml:trace>
  <inkml:trace contextRef="#ctx1" brushRef="#br0" timeOffset="38129.11">21892 14509 0,'0'0'0,"0"0"15,0 0-15,0 9 16,0-9 0,0 9-16,-10 1 15,10-10 1,0 0-16,0 9 15,-10 0 1,10 0-16,0-9 16,0 0-1,0 10-15,-10 8 16,0 1-16,0-1 16,0 0-1,1 1-15,-1-1 16,0-8-1,0-1-15,0 0 16,0 0 0,10 1-16,-10-1 15,10 0 1,-10 9-16,10-18 16,-10 10-1,10-1 1</inkml:trace>
  <inkml:trace contextRef="#ctx0" brushRef="#br0" timeOffset="104884.19">13948 13628 1281 0,'-1'-12'0'0,"1"12"0"0,-4-21 0 0,4 21 44 15,9-10 0-15,-9 10-1 0,2-10 2 0,-2 10 6 16,-7-13-1-16,7 13 1 0,-12-8-1 0,12 8 12 16,0-2 0-16,0 2-1 0,0-2 1 0,0 2-34 15,-2-3 1-15,2 3-1 0,0-2 2 0,0 2-12 0,0 0-1 16,0 0 1-16,0 0 2 0,0 0-6 0,0 5 1 0,0-5-1 16,6 31 1-16,7 1-4 0,0 6 1 15,6 1 1-15,-4 1-1 0,1 2-4 0,-1-6 1 0,6 4-1 16,5 3 1-16,-2 2-1 0,4 2-1 0,0 5 1 15,-2 3 1-15,4 6-2 0,-4 6 1 0,0-1-1 16,-2-4 1-16,-1-1-2 0,-3-4 2 0,-1-2-1 16,-2-3 1-16,-2-5-2 0,-2-2 2 0,0-3 0 15,0-10 0-15,2-2 0 0,-2-4 0 0,-6-5 0 16,1-4 1-16,-5-7-3 0,-3-3 2 0,0-7-1 16,-5 5 1-16,5-5-2 0,0 2 2 0,0-2 0 0,0 0 0 15,0 0 0-15,0 0 0 0,0 0 0 0,-2-9-1 16,-2-1 0-16,-2-5 1 0,1-6-1 0,-1 0 1 15,3-2-1-15,-7 1 2 0,5-1 0 0,1-1 0 16,4-2-1-16,-6 0 0 0,6-1 0 0,0-1 0 0,0-3-1 16,0-2-1-16,0 2 1 0,6 3 1 15,1 6-4-15,-1-1 2 0,1 2 0 0,5 2-1 0,-3 2 0 16,2 1 0-16,0 3 0 0,4-1 0 16,6 2-1-16,5 1 0 0,-2 4 0 0,0 0 0 0,2 2-1 15,0 2 1-15,0 3-1 0,2 0 1 0,-3 0-3 16,1 1 1-16,-2 6 0 0,-4 0 0 0,-3 0-2 0,-4 0 2 15,-2 0-2-15,-1 0 1 0,-10-7-1 16,9 12 1-16,-7-2-1 0,0 3 1 0,2 4-1 0,-4-2 1 16,-4 5-1-16,0-1 1 0,0 0 0 0,-3 0 0 15,-1 3 1-15,-1 1 0 0,-2-3 0 0,2 3 0 16,-4-1 0-16,0-3 2 0,-4-1 0 0,0-1 1 16,-2 0-1-16,-3-1 1 0,0-2 2 0,-3 0-1 0,1-2 1 15,-2-2 1-15,0 0 2 0,0-1 0 16,4 0 0-16,1-4 0 0,6 2 1 0,2-2 2 0,4 0-2 15,-2-3 1-15,3 0 0 0,-1-1-1 16,9-1 0-16,-13 4 0 0,5-1-1 0,1 1 2 0,7-4-1 16,-9 3 0-16,9-3-2 0,-2 4 0 0,2-4 0 15,-2 3 0-15,2-3-3 0,-4 4-1 0,4-4 1 16,2 3-1-16,-2-3-2 0,9 4 0 0,3-4 0 0,2-2 1 16,9-2-4-16,5-1 1 0</inkml:trace>
  <inkml:trace contextRef="#ctx0" brushRef="#br0" timeOffset="105268.01">15091 14326 1985 0,'5'3'0'0,"-5"-3"0"0,8 10 0 0,-8-10 15 0,3 11 2 0,-3-11-1 16,0 5 1-16,0-5 14 0,6 2 2 0,-6-2-1 16,9 0 1-16,-9 0-13 0,8 0 1 15,-8 0 1-15,18-7-1 0,-18 7-15 0,34-16 0 0,-14 6 0 16,1-1 1-16,1 1-3 0,2 0 2 0,-3-1-2 15,-4 1 2-15,-2 1 1 0,-4 1-1 0,0-1 1 16,-2 2 1-16,1 5 1 0,-5 1 0 0,1-1 0 16,3-3 0-16,0-1 1 0,1 1 1 15,-1 0-1-15,0 0 1 0,1 0 0 0,3 0-1 0,-4-1 0 16,0 1 1-16,1 2-2 0,-1 1 0 0,-3 0 0 16,1-3 0-16,-7 5-6 0,9-7 2 0,-9 7-1 15,15-3 1-15,-7 1-4 0,3 2 0 0</inkml:trace>
  <inkml:trace contextRef="#ctx0" brushRef="#br0" timeOffset="105620.88">15355 14585 1632 0,'2'7'0'15,"-2"-7"0"-15,2 14 0 0,-2-14 23 0,-4 2 0 16,4-2 0-16,2 0 0 0,-2 0 5 0,7 0 0 16,-7 0 0-16,6-4 2 0,-6 4 7 15,13-12 0-15,-13 12 0 0,24-26 1 0,-7 5-17 0,2-5 1 16,-1 4-1-16,1 3 1 0,1 3 2 0,1 4-1 0,-2 2 1 16,-1 1 1-16,1-1-2 0,0 1 1 15,-5 2-1-15,-1 2 1 0,-7 0-3 0,-2 1 1 16,-4 4-1-16,4-1 1 0,-4 1-1 0,5 0-1 0,-5 0 0 15,2 0 1-15,-2 0-2 0,4 0 0 0,-4 0 1 16,3 0-1-16,-3 0-1 0,4 0 1 0,-4 0-1 16,6 0 1-16,-6 0-4 0,2 0 2 0,-2 0 0 15,3 1 0-15,-3-1-5 0,4 7 1 0,-4-7-1 16,4 4 1-16,-4-4-5 0,-2 5 0 0</inkml:trace>
  <inkml:trace contextRef="#ctx1" brushRef="#br0" timeOffset="43964.08">23283 13964 0,'0'0'0,"0"10"16,0-10-1,0 27-15,0-8 0</inkml:trace>
  <inkml:trace contextRef="#ctx0" brushRef="#br0" timeOffset="111317.71">16550 13777 1771 0,'0'3'0'0,"0"-3"0"0,0 13 0 0,0-13 31 0,0 13 0 0,0-13 1 15,0 25-1-15,0-10 31 0,0 4-1 0,0 2 1 16,-2 2 0-16,2 1-27 0,0 0 1 0,-2-2-1 16,0-3 1-16,2-1-14 0,4-3-1 15,-1-3 0-15,1-5 1 0,-4-7-10 0,2 4 0 0,-2-4 1 16,0 0 0-16,0 0-4 0,0 0 0 15,0 0 0-15,0-4 1 0,0 4-1 0,0-3 0 0,0 3 0 16,-2-12 0-16,-3-4 0 0,-1-6 1 0,0-1-1 16,-1 3 1-16,1 2 2 0,1 1 0 0,-5 0 0 15,1 1 1-15,-2 4 3 0,2 2 1 0,-4-1 0 16,1-1 1-16,1 2 0 0,-2-2 0 0,0-1 0 16,0 1 1-16,-4 2-2 0,2 1 0 0,0 1-1 0,-1-1 1 15,-1 2-1-15,0-2 0 0,2 6-1 0,-3 3 2 16,1-4-1-16,-2 3 1 0,4 1-2 0,-3 5 2 15,1-2-2-15,0 6 1 0,0-2-2 0,2 3 2 16,6 4-4-16,-6 2 2 0,2 1-1 0,0 0 1 0,0 1-3 16,0 2 1-16,6 10 1 0,-3-1-1 0,7 8-4 15,1 4 1-15,0 4-1 0,0 0 1 16,2 0-4-16,2 5 2 0,3-3-1 0,7-4 0 16,-3-5-1-16,4-3-1 0,2-4 1 0,4-1 0 0,-1-11-2 15,1 0 0-15,-1-4-1 0,1-3 2 16,0-3-3-16,-1-4 0 0,1-5 0 0,0-3 0 0,-1-2-1 15,1-2 0-15,-4-2 0 0,2-1 0 16,-3-3-1-16,3 0 1 0,0-1 0 0,0-2 0 0,-1 1-1 16,1-3 0-16,2 1 0 0,-4 1 1 0,2 6-2 0,1 1 1 15,-3 1 0-15,-2-1 0 0,-2 2 0 0,-3 2 0 16,-8 5 0-16,9-3 1 0,-9 3-1 0,6-6-1 16,-6 6 1-16,2-3 1 0,-2 3-1 0,3-4 1 15,-3 4-1-15,4-3 1 0,-4 3-1 0,4-4 1 0,-4 4-1 16,0-1 1-16,0 1-1 0,0 0 1 0,0 0-1 15,0 0 1-15,0 0-2 0,0 0 2 0,0 0 0 16,0 0 0-16,0 0 0 0,0 0 0 0,0 0 0 16,0 0 0-16,0 0 0 0,-4 0 0 0,4 0 0 15,-4 5 0-15,4-5 0 0,-5 7 0 0,5-7 0 16,-10 9 2-16,1-8-2 0,-2 4 0 0,0 4 0 0,0-2 1 16,1 0-1-16,-3 0 1 0,2-2-1 15,0 0 1-15,0 0 0 0,1 1 0 0,-1 1 0 0,4-1 0 16,1 1 1-16,0 0-1 0,6-7 0 15,-13 11 0-15,13-11-1 0,-11 8 1 0,4-4-1 0,-1-1 1 16,-1 2-1-16,0 2 0 0,-4-1 0 16,2-3 1-16,-1-1-1 0,1-1 0 0,2 1 0 0,0-2 1 15,-1 0-1-15,-1 0 0 0,4 0 0 0,-5-2 2 0,5 1-2 16,1-3 0-16,-3-1 0 0,0-4 0 16,-8-4 0-16,2-1 0 0,-4 0 0 0,4-3 0 0,2 1 0 15,0-1 0-15,-1-2 0 0,0-2 0 0,3-2 0 16,2 1 0-16,0-2 0 0,-3-2 0 0,1-2 0 15,2 2 0-15,-2 0 0 0,5 2 0 0,4 1 0 0,-1 1 0 16,1 1 0-16,-4 0 0 0,2 1 0 16,1 4 0-16,3 0 0 0,0-1 0 0,2 0 0 0,3 1 0 15,1 2 0-15,-1 2 0 0,1-3-2 16,1 3 2-16,3-2 0 0,1 2 0 0,0 1-1 0,0 4 1 16,2 0-1-16,2 1 1 0,2 0-2 0,0 3 1 0,-4 3 0 15,2-2 0-15,1 0-4 0,-3 2 2 16,1 2-2-16,-1 2 2 0,-2 1-6 0,0-5 1 15,-2 2-1-15,2-1 1 0,1 1-3 0,-1 0 0 16,-2-1 0-16,0 1 0 0,-1 0 0 0,-3-2 0 0,-5 0 0 16,8 0 1-16,-8 0 1 0,6 0 1 0,-6 0-1 15,1-2 1-15,-1 2 1 0,8-3 2 0,-8 3-2 16,4 0 1-16,-4 0 2 0,5 0-1 0,-5 0 1 16,2-2-1-16,-2 2 2 0,4-3 1 0,-4 3-2 0,2-2 2 15,-2 2 0-15,0-5 1 0,0 5-1 16,-2-4 0-16,2 4 1 0,0-3 1 0,0 3 0 0,-4-4 0 15,4 4 0-15,-9-5 0 0,3 2 0 0,-3 1 0 0,-1-2 0 16,-1 3 1-16,11 1-1 0,-3 0 2 16,3 0-1-16,-8 0 0 0,1 0 0 0,-1 1 1 0,-1 1 0 15,0 2 2-15,-6 2-2 0,2 3 1 16,0 0 1-16,0 1-1 0,-1 2 0 0,1 2 2 16,2 3-2-16,0-3 2 0,2 5-2 0,-2 2 2 15,5 0-2-15,0 3 2 0,1 6-2 0,1-1 1 16,2 2-1-16,2 0 0 0,0 0-1 0,0 1 2 0,2-3-2 15,-2 2 0-15,4-7 0 0,0-1 1 0,1-1-2 16,3-1 0-16,-1-4 0 0,2 1 1 0,1-3-1 16,-1-1 0-16,-2-5 1 0,1-1-1 0,3 1-1 15,-3-2 1-15,-1 0-1 0,2-4 1 0,1 1-1 0,-1-1 0 16,0 1 0-16,1-3 1 0,-1 1-1 0,0 0 0 16,1-2 0-16,-1 0 0 0,0 0 0 0,0 0 0 0,-1-2 0 15,-1 0 0-15,1 1 0 0,-3-1 0 0,-5 2 0 16,10-3 0-16,-10 3 0 0,7-4 0 0,-7 4 0 15,8-3 0-15,-8 3-1 0,7-2 1 0,-7 2 0 16,4-5 0-16,-4 5-1 0,5-4 0 0</inkml:trace>
  <inkml:trace contextRef="#ctx0" brushRef="#br0" timeOffset="120987.2">23840 10004 1143 0,'4'-29'0'16,"5"5"0"-16,1 3 0 0,-3 9 18 0,1 5 1 15,-3-3 0-15,-3-3 0 0,-2-7 22 0,-2-5-1 0,0-2 0 16,-1 1 1-16,-5-4 4 0,-3-3 0 0,-2 2-1 16,-2 5 1-16,-2 2-23 0,-1 2-1 15,-3 3 0-15,-1 3 2 0,-4 4-4 0,-2 2 0 0,0 1 0 16,0 0 0-16,0 2-1 0,2 2 0 0,2 3 0 15,1 4 1-15,-1 3 3 0,0 2 1 0,2 4-1 16,-1 4 2-16,1 2-2 0,1 4 2 0,3 7-2 16,1 5 2-16,-2 8 2 0,1 4 1 0,1 0 0 15,2 2 0-15,2 0-4 0,2 1 1 0,1 1-1 16,5-3 1-16,3 3-3 0,2-4 0 0,4 5 1 0,-1 4-1 16,3-1-3-16,3 8 0 0,3-9 0 0,1-9 1 15,1-10-4-15,1-7-1 0,2-7 1 0,0-3-1 0,0-4-1 16,1-2-1-16,1-6 0 0,-4 1 2 15,0-4-4-15,-2-1 0 0,0-6 0 0,2-5 0 16,5-10-2-16,1-5 1 0,-3 2-1 0,1 3 1 16,-2-3-5-16,-2 2 2 0,0-1 0 0,-1-1-1 0,1 1-1 15,0-4 0-15,-4 1-1 0,-1 2 2 0,-3-2-3 16,-1 0 2-16,-1 3-1 0,-1 2 0 0,-2 2 0 16,0 6 0-16,-2-6 0 0,-2-2 1 0,0 0-2 15,-2-2 0-15,1 3 0 0,-1 4 2 0,2-1-2 0,0 5 0 16,0 0 0-16,1 3 1 0,1 9-1 15,0-4 0-15,0 4 0 0,0-5 1 0,0 5-1 0,0 0 0 16,0 0 0-16,0 0 2 0,0 0-2 0,0 0 0 0,0 0 1 16,9 9-1-16,4 0 0 0,4 4 1 15,1 6 0-15,1-3 0 0,1 3 0 0,1 2 1 0,-1 1-1 16,-1-1 2-16,-2 0-2 0,-2-4 1 0,0 0 0 16,-2 3 0-16,0-7 0 0,-2 3 0 15,2-4 1-15,2 2-1 0,2 0 0 0,-1 0-1 0,1-2 0 16,-2 0 1-16,-4-2-1 0,-1-3 0 15,1 0 1-15,0-2 0 0,-2 0 0 0,-1 2-1 0,1-5 0 16,-2 2 2-16,-7-4-3 0,10 3 1 0,-10-3 1 16,13 3-1-16,-6-3-1 0,-1-3 2 0,1 3-2 15,3-5 1-15,1 1-3 0,0-4 1 0</inkml:trace>
  <inkml:trace contextRef="#ctx0" brushRef="#br0" timeOffset="121271.11">24332 9996 1758 0,'2'0'0'0,"-2"0"0"0,8 0 0 0,-8 0 13 0,3 1 1 15,-3-1-1-15,6 7 2 0,-6-7 12 16,15 0 1-16,-15 0 0 0,22-7 0 0,-22 7-10 15,30-8 1-15,-30 8-1 0,26-14 1 16,-26 14-17-16,24-9 2 0,-24 9-2 0,28-15 1 0,-28 15-3 16,30-19 1-16,-30 19 1 0,30-21-1 0,-30 21 1 15,33-21 0-15,-33 21 0 0,27-14 1 0,-27 14 2 0,24-12 1 16,-24 12 0-16,18-8 0 0,-18 8 3 0,17 0 1 0,-17 0 0 16,13 0 1-16,-13 0-7 0,15 0 1 0</inkml:trace>
  <inkml:trace contextRef="#ctx0" brushRef="#br0" timeOffset="121469.46">24573 10219 1569 0,'2'-4'0'0,"-2"4"0"0,1-1 0 15,-1 1 18-15,-1 5 0 0,1-5 0 16,3 3 0-16,-3-3 10 0,4 0 1 0,-4 0 1 0,7-1-1 15,-7 1-12-15,8 0 0 0,-8 0-1 0,13-6 1 16,-13 6-13-16,28-13 0 0,-28 13-1 0,33-21 2 16,-14 9-5-16,2-4 1 0</inkml:trace>
  <inkml:trace contextRef="#ctx0" brushRef="#br0" timeOffset="122386.15">25061 9835 1306 0,'0'-4'0'0,"0"4"0"16,0-5 0-16,0 5 13 0,0-7 2 0,0 7-2 16,0-15 2-16,0 15 10 0,0-23 0 0,0 23 1 15,5-24 0-15,-5 24 2 0,8-19 0 0,-8 19 0 16,13-23 0-16,-13 23-9 0,19-27 0 0,-19 27 0 16,16-23 2-16,-16 23 1 0,13-22 0 0,-13 22 1 15,17-18 1-15,-17 18 0 0,23-12 1 0,-23 12 0 0,18-12-1 16,-18 12 3-16,19-9 1 0,-19 9 0 0,13-3 0 15,-13 3-2-15,15 0 0 0,-15 0 0 0,15 0 0 16,-15 0-6-16,15 0 1 0,-15 0 0 0,20 0 1 16,-20 0-3-16,21 7 1 0,-21-7-1 15,16 5 1-15,-16-5-4 0,15 7 0 0,-15-7-1 0,15 12 1 0,-15-12-3 16,15 17 0-16,-15-17 0 0,15 18 1 0,-15-18-1 16,15 19 2-16,-15-19 0 0,13 17-1 0,-13-17-3 15,7 28 1-15,-7-28-1 0,6 26 0 0,-6-26 0 16,7 24 0-16,-7-24 1 0,6 28 0 0,-6-28-2 0,7 29 1 15,-5-12 1-15,0-1-1 0,0 1 0 0,0-3 0 16,-2 5 0-16,-2-2 2 0,-4 8 0 16,-1-5 1-16,0 6-1 0,1-1 1 0,0-1-2 0,1 0 0 15,-1 0 1-15,1 1-1 0,1 1 2 0,0-2 0 16,-1 2 0-16,-3 0 0 0,-1-2-1 0,-2-2-1 0,1 1 0 16,5-2 2-16,-1-2-3 0,1-2 0 15,1-3 0-15,2 1 2 0,-2 3-3 0,0 1 1 0,1-5-1 16,1-2 1-16,2-4-2 0,0-1 0 0,0-7 0 15,0 9 0-15,0-9-2 0,-2 3 1 0,2-3 0 16,0 4 0-16,0-4-3 0,0 3 1 0,0-3-1 16,0 6 1-16,0-6-3 0,0 1 1 15,0-1-1-15,0 4 2 0,0-4-3 0,0 3 1 0,0-3-1 16,6 4 2-16,-6-4-3 0,11 0 1 0,-11 0-1 16,11 0 2-16,-4 0-2 0,5 0 1 0,1-2-1 15,0 0 1-15,0 2-1 0,0-3 0 0,2-1 1 0,3-1-1 16,5-2-1-16,1-1 1 0,-2-1-1 15,-1 0 1-15,-3 1-1 0,1-1 0 0,0 0 0 0,-1 2 1 16,1 2-1-16,0-2 0 0,-5 2 0 16,3 0 0-16,-2 0 0 0,-2 3 0 0,-2-2 0 0,-1 4 0 15,-1 0 0-15,0 0 0 0,1 0 0 0,-3 0 0 0,1 0 0 16,-3 4 0-16,-5-4 0 0,11 5 0 0,-11-5 0 16,8 7 0-16,-8-7 0 0,7 9 0 0,-3-2 0 15,0 0 0-15,1-1 0 0,3 1 1 0,-8-7-1 16,11 11 1-16,-11-11 0 0,7 10 1 0,-7-10-1 15,4 11 1-15,-4-11 0 0,4 6 0 0,-4-6 1 16,4 2 0-16,-4-2 0 0,3 4 1 0,-3-4-1 16,4 8 1-16,-4-8-1 0,4 9 1 0,-4-9 0 15,3 7 0-15,-3-7 1 0,2 5-1 0,-2-5 0 0,0 3 0 16,0-3 1-16,0 2-1 0,0-2-1 0,0 0 1 16,0 0-1-16,0-3 2 0,0 3-3 0,0-4 1 15</inkml:trace>
  <inkml:trace contextRef="#ctx0" brushRef="#br0" timeOffset="125854">22327 11866 1306 0,'-1'-13'0'0,"1"13"0"0,-4-30 0 0,4 30 42 0,-8-15 1 16,8 15 0-16,-16-21-1 0,16 21 53 0,-30-30-1 15,30 30 0-15,-37-27 0 0,14 15-26 16,-3 0 0-16,0-1-1 0,0 5 2 0,2 3-19 15,3 5 2-15,3 0 0 0,-1 1-1 0,-2 4-26 16,1 2 1-16,0 4-2 0,-1 3 2 0,2 3-2 0,-3 2-1 16,0 2 1-16,1 3 1 0,-1 5-6 0,-2-1 0 15,3 5 0-15,4 5 0 0,4 4-3 16,2 1 1-16,2 2-1 0,3 3 1 0,1 4-6 0,-1 2 1 0,4 1-1 16,4 2 0-16,5-3-3 0,3 0 0 0,1-1 0 15,4-9 0-15,0-6-3 0,0-7 1 0,3-7-1 16,1-5 1-16,1-10-3 0,3-4 2 0,-1-3-1 15,1-4 1-15,-3-2-5 0,1 1 1 0,-1-6 0 16,0-3 0-16,1-2-1 0,1-5 0 0,3 0 0 16,-1-2 0-16,0-1 0 0,0-2 0 0,0-2 0 15,3-2 0-15,-1-3 0 0,0-4 0 0,-4 4 0 16,-1 0 0-16,-5 2 0 0,-1-1 1 0,-2 1 0 0,-3 1 1 16,-1 4 0-16,-2 1 0 0,-1-1 0 0,-4 3 2 15,-2 4 2-15,-4 1 1 0,2 1 0 0,2 1 0 16,0-3 2-16,-2 1 1 0,-1-3-1 15,-1 5 1-15,0-1 2 0,0 1 0 0,1 4 1 0,1 3 0 16,2 7 1-16,0-4-1 0,0 4 1 0,-2-3-1 0,2 3 1 16,0 0-1-16,0 0 0 0,-2 1 1 15,2-1-1-15,0 13 1 0,0 0-1 0,0 8 1 0,2 5-2 16,2 7 0-16,-1-5 1 0,1-1-1 0,2-2 1 16,1-3-1-16,1 1 0 0,-1-1 2 0,2 4-4 15,3-3 0-15,-1 2 0 0,-2 3 0 0,-1 3-3 16,-1-1 1-16,1-1 0 0,-3-1-1 0,3-7-1 15,-1-1 0-15,-1-1-1 0,1-3 1 0,0-2-2 16,1-2 2-16,-1-2-2 0,-1-1 2 0,0-2-3 0,-1-4 2 16,-5-3-2-16,11 7 2 0,-11-7-4 0,12 4 1 15,-12-4 0-15,9 1 1 0,-9-1-3 0,7-1 1 0</inkml:trace>
  <inkml:trace contextRef="#ctx0" brushRef="#br0" timeOffset="126152.07">22728 12069 2060 0,'2'2'0'0,"-2"-2"0"16,4 5 0-16,-4-5 30 0,2 3 2 0,-2-3-1 0,0 9 0 16,0-9 20-16,1 9 1 0,-1-9-2 15,8 12 2-15,-8-12-21 0,7 8 2 0,-7-8-2 0,15 4 2 16,-15-4-23-16,23-2 1 0,-23 2 0 0,33-9 0 15,-11 1-1-15,3-3 2 0,-3 1-2 0,-1-2 1 0,-5 0 4 16,-1 1-1-16,0 1 1 0,0 1 0 16,0 4 3-16,0-2 0 0,-2 0 0 0,0 0 0 0,0 1 0 15,-4 0 1-15,-1-1 0 0,-1 6 0 16,-7 1-3-16,11-11 0 0,-3 6 0 0,-1 0-1 0,-7 5-8 16,13-5 1-16,-5 3 0 0,-4 0 0 0,-4 2-7 0,5-1 1 15</inkml:trace>
  <inkml:trace contextRef="#ctx0" brushRef="#br0" timeOffset="126338.22">22929 12325 1897 0,'0'9'0'16,"0"-9"0"-16,-3 17 0 0,3-17 20 0,0 7 1 16,0-7-1-16,3 3 0 0,-3-3 6 0,4 4 1 0,-4-4-2 15,2 3 2-15,-2-3 25 0,0 0 0 0,0 0-1 16,5 0 1-16,-5 0-22 0,14-3 2 0,-14 3-2 15,20-9 1-15,-20 9-5 0,37-22 1 16,-20 4-1-16,2-1 1 0,-3 0-7 0,1-1 0 0,2-1 0 16,3-3 1-16,4 1-17 0,2 1 2 0</inkml:trace>
  <inkml:trace contextRef="#ctx0" brushRef="#br0" timeOffset="126884.34">23846 11844 1834 0,'6'-4'0'0,"-6"4"0"0,13-6 0 0,-13 6 25 15,5-6 1-15,-5 6 0 0,4-8-1 0,-4 8 20 16,2-16 0-16,-2 16 0 0,0-14 0 0,0 14 12 16,0-14 2-16,0 14-2 0,0-19 1 0,0 19-23 0,0-22 1 15,0 22-1-15,-2-23 1 0,2 23-6 0,-7-17 0 16,7 17 0-16,-15-15 1 0,15 15-2 0,-21-11 0 16,21 11 0-16,-24-14 2 0,24 14-6 0,-32-8 1 15,32 8 0-15,-31 0 1 0,31 0-5 0,-27 3 1 0,27-3-1 16,-35 12 1-16,15-1-3 0,-1 1 1 15,1 5-1-15,1 2 2 0,2 5-7 0,0-1 1 0,3 8 0 16,2 2 1-16,1 3-4 0,0 2 1 0,2 0-1 16,1 0 1-16,3 2-4 0,1-2 1 0,2 0-1 15,2-1 1-15,2-3-3 0,2 1 1 0,3-6 0 16,2-1 0-16,3-5-2 0,1-3 1 0,0-1-2 0,2-7 2 16,1-1-3-16,3-6-1 0,1 0 1 0,3-5 0 15,1 0-3-15,0 0 2 0,-1-5-2 0,-1 3 1 16,-2-3 0-16,1 0-1 0,-2 0 0 0,-1-2 0 0,-1 3 2 15,-2-3-1-15,-2 2 1 0,0-3-1 16,0 1 1-16,-2 1 1 0,-1-2-1 0,-1 3 1 16,-2-1 0-16,-1 1 1 0,-6 5 0 0,9-8 0 15,-9 8 0-15,4-13 0 0,-4 13-1 0,4-8 2 0,-4 8-4 16,7-7 2-16,-7 7-2 0,4-5 2 0,-4 5-3 16,2-7 0-16,-2 7 0 0,-4-7 2 0,4 7-4 15,-4-2 1-15</inkml:trace>
  <inkml:trace contextRef="#ctx0" brushRef="#br0" timeOffset="127833.25">22449 13507 1695 0,'0'-3'0'0,"0"3"0"0,0 0 0 0,0 0 54 0,0 1 1 0,0-1 0 0,0-5 0 0,0 5 25 0,-2-14-1 16,2 14 1-16,0-19 0 0,0 19-23 0,0-17 0 16,0 17 0-16,0-21 1 0,0 21-29 0,5-33 0 0,-1 14 0 15,-2 2 1-15,0 0-5 0,0-1 0 16,1 3-1-16,3 3 2 0,0 3-3 0,-3 4 0 0,-3 5 1 15,8-12-1-15,-6 5-2 0,-1 0 0 16,-1 7 0-16,8-9 1 0,-8 9-3 0,4 0 1 0,-4 0-1 16,9 0 1-16,-2 0-4 0,-1 0 0 0,-6 0-1 15,13 11 2-15,-2 1-3 0,0 5-1 0,-1-1 1 16,-1 1-1-16,-2 0-3 0,-1 2 0 0,0 2 0 16,-1 0 2-16,1-1-5 0,-1 1 2 0,-1 2 0 15,-2 3 0-15,0 3-3 0,0 1 1 0,-2 4-2 16,-2 3 2-16,-2 2-3 0,0 3 1 0,-1-2-1 0,-3-2 2 15,3-4-1-15,-1-1-1 0,-1 0 1 0,-3 0-1 16,1-2-2-16,-2 0 2 0,-2 2-2 0,2-5 1 16,3 0-2-16,1-1 0 0,-3-1 1 0,1-2 0 0,0-1-2 15,-2-2 0-15,1-4 0 0,1-3 1 16,0-4-1-16,-1-1 0 0,3-7 0 0,3-1 0 16,4-1 0-16,-7-1 0 0,7 1 0 0,-8-6 0 15,8 6-1-15,-7-7 1 0,7 7 0 0,-13-15 0 16,7 1-1-16,1-3 1 0,-3-2 0 0,3 1 0 0,1 6 0 15,2-2 0-15,2 1 0 0,0-1 0 0,2 0 0 16,2 2 0-16,-1-4 0 0,1 4 0 0,2 3 0 16,1 4 0-16,1-3 0 0,-3-1 0 0,3 2 0 15,1 2 1-15,2-2-1 0,0 0 1 0,0 0-1 0,1 0 1 16,3-1 0-16,-1-1 0 0,5-2 0 0,0-1 1 16,-1 4-1-16,1 1 1 0,-2 3-1 0,0 4 0 15,1-1 0-15,1-1 2 0,-1 2-2 0,1-4 1 0,0 3-1 16,-3-1 1-16,1 2-1 0,0 0 2 0,0 0-2 15,-2 0 1-15,0 0-1 0,-2 0 0 0,2-2 0 16,-1 0 2-16,-1 1-3 0,1-3 1 0,-1 3-1 16,-2-1 1-16,-2 0-2 0,0-3 1 0</inkml:trace>
  <inkml:trace contextRef="#ctx0" brushRef="#br0" timeOffset="128122.24">23026 13658 2110 0,'2'0'0'0,"-2"0"0"0,8 0 0 16,-8 0 37-16,7 6 0 0,-7-6 0 0,13 0 2 0,-13 0 22 15,21-15 1-15,-21 15 0 0,22-16 1 16,-22 16-14-16,30-7 0 0,-30 7 1 0,31-13-1 0,-31 13-26 15,32-23-1-15,-32 23 0 0,32-24 1 0,-32 24-6 16,26-16 1-16,-26 16-1 0,28-8 0 0,-28 8-3 0,20-11 1 16,-20 11-2-16,23-12 2 15,-23 12-3-15,18-14 0 0,-18 14 1 0,19-10-1 0,-19 10-5 0,17-10 1 16,-17 10-1-16,11-9 1 0,-11 9-7 16,9 0 0-16</inkml:trace>
  <inkml:trace contextRef="#ctx0" brushRef="#br0" timeOffset="128321.04">23252 13846 1947 0,'-2'0'0'0,"2"0"0"16,0 9 0-16,0-9 32 0,4 3 2 0,-4-3-1 16,3 0 1-16,-3 0 21 0,4 0 1 15,-4 0 0-15,2 0 0 0,-2 0-14 0,0 0-1 0,0 0 1 16,7 0 1-16,-7 0-24 0,17-8 0 0,-17 8 0 15,28-21 0-15,-11 2-5 0,0-4 2 0,-3-1 0 0,1 0 0 16,0-4-6-16,0 2 0 0</inkml:trace>
  <inkml:trace contextRef="#ctx0" brushRef="#br0" timeOffset="128810.21">23978 13133 1897 0,'2'0'0'0,"-2"0"0"0,4-3 0 0,-4 3 41 16,4-11-1-16,-4 11 0 0,2-12 1 0,-2 12 17 16,-6-15 2-16,6 15-2 0,-8-9 1 0,8 9-14 0,-1-3 0 15,1 3 0-15,-8-6 1 0,8 6-25 0,-13-10 2 16,13 10-1-16,-17-14 1 0,17 14-2 0,-28-14 1 0,28 14 1 15,-29-3-1-15,29 3 0 0,-36 8 0 16,18 1-1-16,-1 0 2 0,0 1-2 0,1 1 2 16,1 1-1-16,2 5 1 0,0 4 0 0,-4 1 2 0,1 4-1 15,-1 2 1-15,1 3-1 0,-1 0-1 0,2 4 1 16,4-1-1-16,4 1-5 0,-1 0 0 0,3 1 0 16,0 4 0-16,1-2-3 0,2 0-1 0,4-2 1 15,2 1 1-15,4-5-5 0,3 1 0 0,2-7 0 16,0-1 1-16,1-6-3 0,-1-6 0 0,4 0 0 0,3-5 0 15,6-3-2-15,3-3 2 0,1-2 0 16,-1-3 0-16,1-4-1 0,0-2 1 0,0-3-1 16,-2-2 1-16,0-1-1 0,1-3 1 0,-1 1 0 15,-2-2 0-15,2 0-2 0,0 0 0 0,-2 2 1 0,2 3 0 16,0 2 1-16,2 1 0 0,-3 1 0 0,-3-2 0 0,-2 1 0 16,-1 3 0-16,-2 1 0 0,-2 2 0 0,-6 1-1 15,-1 4 0-15,-8 0-1 0,7-2 1 0,-7 2-1 16,4-1 1-16,-4 1-1 0,7-4 0 0,-7 4-3 15,4-2 0-15,-4 2 0 0,4-5 0 0,-4 5-3 16,1 0 2-16</inkml:trace>
  <inkml:trace contextRef="#ctx0" brushRef="#br0" timeOffset="131737.38">22003 13329 573 0,'2'0'0'0,"-2"0"0"0,4-2 0 16,-4 2 40-16,0-2 1 0,0 2-1 0,0-1 1 16,0 1 40-16,0 0 2 0,0 0 1 0,0 0-1 0,0 0-9 15,0 0 1-15,0 0 0 0,0 0 0 16,0 0-23-16,0-2 1 0,0 2-2 0,0-4 2 0,0 4-17 16,0 0 0-16,0 0 0 0,0 0 1 15,0 0-8-15,0 0 0 0,0 0 0 0,0 0 2 0,0 0 0 16,0 0 0-16,0 0 1 0,7 9 0 0,-7-9-4 15,13 29 2-15,-5-6-1 0,1 1 0 0,2 2-3 16,0 2 1-16,1 3-2 0,1 5 2 0,0 1-4 0,0 4-1 16,2 4 1-16,1 2 0 0,5 5-2 0,-1 7 0 15,-1-6-1-15,2 4 1 0,1-1-5 0,0 1 0 16,-3 0-1-16,0-3 2 0,-5 1-2 0,0-1-1 0,-1-2 1 16,-2-4 1-16,0-3-6 0,0-3 0 15,-2 3 0-15,-1 1 1 0,-1 5-2 0,1-5 1 0,-1-3-1 16,-1-4 1-16,-4-10-1 0,-2-3 0 15,-2-2 0-15,0-1 0 0,0-3 0 0,0 1 0 0,2-3 0 16,0-5 0-16,0-2-2 0,0-3 0 0,0-8-1 16,0 9 1-16,0-9-2 0,0 4 0 0,0-4 1 15,0 3 0-15,0-3-3 0,0 0 0 0,0 0 1 16,0-3-1-16,0 3-4 0,0-6 1 0</inkml:trace>
  <inkml:trace contextRef="#ctx0" brushRef="#br0" timeOffset="132638.76">22234 13171 1583 0,'-11'5'0'0,"11"-5"0"0,-20 13 0 0,20-13 16 0,-12 7 0 0,12-7 1 16,-16 8 0-16,16-8-5 0,-21 11 2 0,21-11-1 0,-13 3 1 15,13-3-1-15,-5 2 1 0,5-2-1 0,-4 0 1 16,4 0-9-16,0 0 1 0,0 0 0 15,0-2-1-15,0 2-1 0,0-3 0 0,0 3 1 0,15-16-1 16,3-1 2-16,5-4-1 0,3 0 1 0,2 2-1 16,3 5 2-16,5 2 1 0,-1 0 0 0,-1-2 0 15,1-1 5-15,2-1 2 0,3 4-1 0,2 2 1 0,5 1 7 16,3 2 2-16,3-3 0 0,1-1-1 0,3-1 3 16,3-2 0-16,1 0 0 0,1-1 0 0,-1-4-4 15,3-2-1-15,1-1 0 0,0-4 2 0,0-2-6 16,2 0 0-16,1 0-1 0,-1 1 2 0,-2 1-4 15,2 5 0-15,-2-3 0 0,-3 3 0 0,-3 0-3 16,-3 1 0-16,0 1-1 0,-2 5 1 0,0 0 1 16,-2 3 1-16,0 1-1 0,-5 0 0 0,-4 1 0 0,-4 2-1 15,-4 0 0-15,-3 0 0 0,-4-3-1 0,-4 1 2 16,-1 1-2-16,-3-1 1 0,-1 2-1 0,-2 2 0 0,-1 0 0 16,1-2 0-16,0 1-1 0,0 1 1 15,-3 2 1-15,0-4-1 0,-3 3-1 16,-4 3 1-16,1 1-1 0,1-5 1 0,2 3-1 0,2 0 0 15,-2 0 0-15,-1 1 1 0,-1 1-1 0,0 0 0 16,-1 0 0-16,-3 0 1 0,-5 0-1 0,10 0 0 0,-10 0 0 16,13 7 0-16,-4 3 0 0,2 2 0 0,-1 4 0 15,-3 1 0-15,0 2 2 0,-1 2 0 0,0 1 0 16,-1 1 2-16,1-1-3 0,-1 2 1 0,3 4 0 16,-1 3 1-16,1 4-4 0,-1 3 3 0,-1 3-2 0,-1-1 1 15,1 4-2-15,-2 1-1 0,3 0 1 16,2-2 1-16,4 4-2 0,2 3 0 0,-2-2-1 0,-3-1 2 15,-3-6-2-15,1-1 1 0,-3 0-2 0,1 2 2 16,-1-1-1-16,1 1-1 0,1-4 1 0,-1-5-1 16,-4-7 0-16,0-6 0 0,-2-2 1 0,-2-3 0 15,0-1-3-15,0 0 2 0,0 0-1 0,0 0 1 0,1-1-2 16,-3 0 0-16,2-5 1 0,2 1 0 0,-2-1-2 16,0-6 2-16,2-2-2 0,-5 9 1 15,1-2-3-15,0-2 0 0</inkml:trace>
  <inkml:trace contextRef="#ctx0" brushRef="#br0" timeOffset="133189.82">22109 15134 2035 0,'2'1'0'0,"-2"-1"0"0,4 6 0 0,-4-6 36 0,8 3 1 0,-8-3-1 0,9 0 1 0,-9 0 25 16,20-5 1-16,-20 5-1 16,36-14 1-16,-12 2-28 0,4-4 0 0,2-1 0 0,1-2 1 15,5-2-24-15,1 2 0 0,0-3 1 0,1-2 0 16,1 1-6-16,2-5 1 0,5 4-2 0,1 0 2 0,3 0-2 16,6-2-1-16,2-2 1 0,0 0 0 0,-1-1-2 15,1 1 2-15,2 1-2 0,5 1 2 0,2-2 2 16,2 0 1-16,0 1 0 0,-4-1 0 0,0 2 2 0,-1 2 1 15,-1-2-1-15,0-2 2 0,3 2 0 0,-1-2 2 16,0 2-1-16,-2 4 1 0,-3 1 0 0,-2 2-1 16,-2 0 1-16,-2 0-1 0,0 0-1 0,0 2 0 15,-2 1 0-15,-5 1 0 0,-6 1-3 0,-6 3 0 16,-2 1 0-16,-1-2 2 0,-2 0-3 0,0 3 1 16,-4 0 0-16,-2 2 0 0,0-3-2 0,-1 1 0 0,-7 2-1 15,-3 4 2-15,-3 1-1 0,-3 1 0 16,-7 1 0-16,6-2 1 0,-6 2-2 0,2 0 0 15,-2 0 0-15,-2 0 1 0,2 0-3 0,-4 0-1 16,4 0 1-16,-19-4 0 0,-5 1-3 0,-6-2 1 16</inkml:trace>
  <inkml:trace contextRef="#ctx0" brushRef="#br0" timeOffset="137941.49">26158 11700 1067 0,'0'0'0'0,"0"0"0"15,4 0 0-15,-4 0 14 0,2 0 2 0,-2 0 0 16,0-5-1-16,0 5 30 0,0-3 0 0,0 3 0 16,6-16 0-16,-6 16 11 0,7-29 1 0,-3 8 1 15,1-3-1-15,1-2-39 0,3-2 1 0,1 2-1 16,-3 2 1-16,-1 3-9 0,-3 2 1 0,3 5 0 16,1-7 1-16,1 2-5 0,-3 0 1 0,1 0 0 15,0 0 1-15,1 2-3 0,0 0-1 0,1-1 1 0,-1 3 0 16,3 3-3-16,1 0 1 0,0 1 1 0,-2 4-1 15,-1 2 2-15,-3 2 1 0,3 3 0 0,1-4-1 16,2 1 1-16,1 1 1 0,1 2-1 0,3 2 0 16,5 1 1-16,1 2 0 0,2 6 0 0,-1-1 0 0,-3 4-1 15,1 3 0-15,-1-3 1 0,1 2 0 16,-1-1-1-16,1-1 0 0,-1 2-1 0,-1 1 1 0,-2 0-5 16,-2-1 2-16,-1-1-1 0,-2 1 0 15,1 0-1-15,-2-3-1 0,-2 5 0 0,1-4 0 0,-3 5-1 16,-1-4 0-16,-3 2 0 0,-1-3 1 0,0 2-1 15,-2-1 0-15,-2 3 0 0,-2-1 0 0,-1 2 0 16,-3 2 0-16,1 0 0 0,-1-1 0 0,-1 1 0 16,-2 0 0-16,-2 0 0 0,0-2 0 0,-4 2 0 0,-2 1 0 15,1 2 0-15,-1-1 0 0,1-1 0 0,-1 2 0 16,-2 1 0-16,-1 1 0 0,0-4 1 0,-2 2 0 0,-1-1 0 16,3-2 2-16,3-1 0 0,1 1 1 15,-1 0 1-15,2-2-1 0,4-3 4 0,2-1 0 0,4-3 0 16,-1-1 0-16,8-11 2 0,-4 10 0 0,4-10 0 15,-3 0 1-15,3 0 5 0,0 0 0 0,0 0 0 16,0 0 0-16,0 0 1 0,0 0 0 0,0 0 0 16,0 0 1-16,0 0-2 0,0 0 0 0,7-3 1 15,10-3 0-15,11-2-1 0,5-3-1 0,1 1 1 16,-2 0 0-16,-3-1-4 0,-1 1 2 0,-2-1-1 16,-1 1 1-16,-3 1-4 0,-1 2 0 0,-1 1 0 15,1-1 1-15,-1 0-7 0,-1 0-1 0,-1 2 0 16,1-1 1-16,-4 3-4 0,-2 3 1 0,-2-2-1 15,-2-3 1-15,1-2-1 0,-3 2 0 0,2-2 0 0,3 0 0 16,1 2-2-16,2 1-1 0</inkml:trace>
  <inkml:trace contextRef="#ctx0" brushRef="#br0" timeOffset="138688.51">27170 10544 1281 0,'2'2'0'0,"-2"-2"0"0,2 3 0 0,-2-3 18 0,0 4 0 15,0-4 0-15,0 3 0 0,0-3 19 0,0 2 0 16,0-2 0-16,-2 2 1 0,2-2 3 0,-4 14 0 0,4-14 1 15,-7 26-1-15,3-2-16 0,-2 4-1 16,1 1 1-16,-1-3 1 0,3 3-7 0,3 3 1 16,0 2-1-16,-2 6 2 0,-2-2-7 0,0 7 2 0,1 0 0 15,-1 2-1-15,-2 1 1 0,-1 2 0 0,1 1-1 16,2 2 2-16,3 3-2 0,1 1-1 0,0-2 1 16,-2-3 1-16,2-4-4 0,2 1 1 0,1-4 0 0,1-4 0 15,0-1-5-15,-1-2 0 0,3-5 0 0,2-9 1 16,-1-3-5-16,0-5 2 0,-1-6-2 0,0-1 2 15,-6-9-5-15,5 7 0 0,-5-7 0 0,6 0 1 16,-6 0-4-16,7 0 2 0,-7 0 0 0,8-5 0 16,-8 5-4-16,7-7-1 0,-1-2 1 0,5-3-1 15,0 0-5-15,0-7 1 0,-1 1-1 0,-1 1 1 16,-2-4-4-16,-3 2-1 0,2-1 1 0,-3-1-1 0,1 0 2 16,0 2 1-16,0 3-1 0,1-3 0 0,3 2 9 15,1 1 0-15,0 4-1 0,-1 0 1 0,-1 2 3 16,1 3 0-16,-1 3 0 0,1 3 0 0,-1-4 0 15,-1 1 1-15,3 4-1 0,4-3 1 0,4 3 0 16,-1 3 0-16,3-1 0 0,2 1 2 0,1 2-2 16,2 6 0-16,-3-1 0 0,-5 4 1 0,-3 0-2 15,-3 1 1-15,-1-1 1 0,0 5-1 0,1-1-1 0,-1 1 0 16,-1 0 0-16,-5 0 1 0,-1-2-1 0,0 2 1 16,-2 0 0-16,-2 0 0 0,-2 2 0 0,-1 0 0 15,-5 3 1-15,-1-7 0 0,-4 2 0 0,-1-1 0 16,-1-1 0-16,0 0 2 0,0 2-2 0,1-3 0 0,-3 1 1 15,-2-1 0-15,1-2 3 0,-1-2-1 0,1 0 1 16,-1 0 1-16,1 0 0 0,1-2 1 0,3-1 0 16,-1 0 1-16,0-2 1 0,0-4 0 0,0-1 0 15,3 0 0-15,1-1 8 0,1 1 1 0,3 0-1 16,0-1 2-16,-1 1 0 0,1 0 1 0,0 0 0 16,-2-1 1-16,-1 3-3 0,1-4 0 0,2 2 0 15,1-1 0-15,8-1-6 0,-5 4 2 0,5-4 0 16,-6 1-1-16,6-1-6 0,-5 0 1 0,5 0 0 0,-2-3 0 15,2 3-6-15,-4-5 2 16</inkml:trace>
  <inkml:trace contextRef="#ctx0" brushRef="#br0" timeOffset="139158.14">27748 11468 1143 0,'3'-1'0'0,"-3"1"0"0,15-2 0 0,-15 2 48 0,13-5 1 0,-13 5-1 0,21-5 0 15,-21 5-4-15,35-14 1 0,-16 7-2 0,0 2 2 16,-1-1-27-16,1-2 1 0,1 1-1 0,1 0 1 16,-1 0-14-16,1 0-1 0,-3 2 1 15,-1 1 0-15,-2-4-1 0,-4 1 0 0,0 2 1 0,1-2-1 16,-3 2 3-16,0-1 1 0,1 3 0 0,-1 3 0 16,0-4 1-16,-1 1 1 0,-8 3 0 0,11-3 0 0,-11 3-6 15,5-2 1-15,-5 2-1 0,4 0 1 0,-4 0-4 16,4 0 1-16</inkml:trace>
  <inkml:trace contextRef="#ctx0" brushRef="#br0" timeOffset="139474.24">27824 11795 1243 0,'2'4'0'0,"-2"-4"0"15,2 0 0-15,-2 0 10 0,-4 0 0 0,4 0 0 16,-2 0 0-16,2 0-4 0,0 0 1 0,0 0-2 16,8-4 2-16,-8 4 8 0,15-3-1 0,-15 3 1 15,28-5 0-15,-6-2-1 0,4 2-1 0,0-2 1 16,-2 5 0-16,-1-3 2 0,-3 0 0 0,1 3 0 16,-1-7 0-16,-1 2 20 0,-1 2 1 0,1-2 0 15,-2 2 0-15,-2 0 0 0,-4 1 2 0,-2-1-2 16,-1 4 1-16,-8 1-7 0,11-4 1 0,-11 4-1 15,9-5 0-15,-9 5-7 0,8-4 1 0,-8 4-2 0,7-1 2 16,-7 1-15-16,4-6 1 0,-4 6 1 0,7-5-1 16,-7 5-7-16,4-1 1 0</inkml:trace>
  <inkml:trace contextRef="#ctx0" brushRef="#br0" timeOffset="141552.29">29009 11190 12 0,'0'-2'0'0,"0"2"0"0,0 2 0 15,0-2 35-15,6 7 1 0,-6-7-2 0,3 0 2 0,-3 0-22 16,2 0-1-16,-2 0 1 0,0 0-1 0,0 0-14 15,0 0 0-15,0 0 0 0,0 0 0 0,0 0-3 16,0 0 2-16,0 0-1 0,0-4 0 0,0 4-2 16,0-1 0-16,0 1 0 0,0-4 0 0,0 4 0 15,0-3 0-15,0 3-1 0,0-4 2 0,0 4 0 0,0-5 0 16,0 5 0-16,0-7 0 0,0 7 1 16,-2-5 0-16,2 5-1 0,0-7 2 0,0 7-1 15,0-7 0-15,0 7 1 0,0-7 0 0,0 7 0 16,-3-7-1-16,3 7 1 0,0-5 1 0,0 5-1 0,-2-9 1 15,2 9-2-15,0-7 2 0,0 7 2 0,0-5 2 16,0 5-1-16,0-8 0 0,0 8 12 0,0-7-1 16,0 7 1-16,0-9-1 0,0 9 17 0,0-12 1 0,0 12-1 15,0-11 0-15,0 11 11 0,0-10 0 16,0 10 1-16,0-10-1 0,0 10 13 0,0-11 1 16,0 11-1-16,0-8 1 0,0 8-5 0,-4-12 2 0,4 12 0 15,-4-9-1-15,4 9-8 0,-5-9-1 0,5 9 1 16,-9-7 1-16,9 7 3 0,-17-5 0 0,17 5 0 15,-19-9 0-15,19 9-2 0,-19-1 0 0,19 1 0 16,-18 3 1-16,18-3-9 0,-19 4 1 0,19-4 0 16,-26 12 1-16,7-4-11 0,1 1 1 0,-1 1-1 0,2 1 1 15,3 1-5-15,1 4-1 0,1-3 1 0,-1 6 0 16,-2 2-4-16,-1 0-1 0,3 3 0 0,1-1 0 16,3 3-1-16,0 3 0 0,-2 2 0 0,1 0 1 15,3 1-5-15,1-1 1 0,2 2-1 0,3-4 2 16,1 4-2-16,1 0 0 0,5-6 1 0,0-1-1 15,1-1-1-15,2-5-1 0,3 1 0 0,-1-5 1 0,0 1-2 16,2-5 0-16,4 0 0 0,0-1 1 16,-1-3 0-16,3-1 1 0,3-2 0 0,3-1 0 0,-1-1-4 15,4-3 1-15,-4 2-1 0,-4-2 1 0,-1-2-3 16,0 2 0-16,-3-3 0 0,1 1 0 0,-2 2-2 0,-2 0-1 16,-2-2 1-16,-1 1-1 0,-1 1-2 0,0-6 0 15,2 3 0-15,1 0 0 0,-1-6-2 0,2 2 1 16,2-2 1-16,0 1-1 0,-2-6-1 0,0 2 0 15</inkml:trace>
  <inkml:trace contextRef="#ctx0" brushRef="#br0" timeOffset="141871.2">29689 10896 1419 0,'2'0'0'0,"-2"0"0"0,6 0 0 0,-6 0 15 0,5 0 0 0,-5 0 1 15,6 3 0-15,-6-3-2 0,4 9 1 0,-4-9 0 16,3 12 0-16,-3-12 2 0,8 26 0 0,-6-9 0 0,-1 2 1 16,1 4-8-16,0 3 0 0,0 0 0 0,0-2 1 15,0 0 3-15,0 2-1 0,1-2 1 0,1-1-1 16,0 3 5-16,0 0 1 0,-3 0-1 0,1 1 1 0,0-3 5 15,-2 2 0-15,0 0 1 0,0-1 0 16,2-1 1-16,2 0-1 0,-2 0 1 0,-1-3 1 0,-1 0-2 16,0-6 0-16,0 3-1 0,-1-3 2 0,-1-1-8 15,0-2 1-15,0-5 0 0,2 2 0 0,0-2-5 0,-2-2-1 16,2-5 1-16,-4 9 0 0,4-9-12 0,0 5 2 16</inkml:trace>
  <inkml:trace contextRef="#ctx0" brushRef="#br0" timeOffset="142084.67">29600 11423 1381 0,'-4'-3'0'15,"4"3"0"-15,-4-3 0 0,4 3 11 0,-2-6 1 0,2 6 0 16,-1-3 0-16,1 3 2 0,0-4 0 16,0 4 1-16,-2-1-1 0,2 1 15 0,0 0 1 0,0 0-1 15,0 0 0-15,0 0-8 0,0 0 1 0,0 0-1 16,7-2 0-16,1 0-4 0,1 2 1 0,6-5 0 15,4 2 0-15,3-8 3 0,2 1 1 0,0-1-1 16,1-1 0-16,-1-2-7 0,0 1 0 0,2-1 1 16,2 0-1-16,2-3-8 0,0-1 1 0</inkml:trace>
  <inkml:trace contextRef="#ctx0" brushRef="#br0" timeOffset="142589.76">30323 10844 1369 0,'0'0'0'0,"0"0"0"0,0 0 0 0,0 0 16 0,5 5 1 16,-5-5 0-16,13 5 1 0,-13-5 11 0,15 4 0 15,-15-4 1-15,23 5 0 0,-23-5-5 0,29 1-1 16,-29-1 1-16,30 11 1 0,-11-6-9 0,0 2 1 15,-1 2-2-15,-1-1 2 0,0 1 1 0,-1 0 0 16,-1 1 1-16,-2 0-1 0,-1 2-3 0,-3 4 1 16,-2 0 0-16,-1-3 1 0,-2 3-1 0,-2-4 1 15,-2 4 0-15,-4 1 0 0,-2 0-3 0,-1 1 2 16,-1-1-1-16,-1 2 1 0,0-3-3 0,-1 1 2 16,-1-2-1-16,0 3 0 0,-2-6 1 0,0 2 0 0,0 1 0 15,0-3 0-15,0 2 0 0,0-2 1 0,2 0 0 16,1-1 0-16,1-4-4 0,1-4 2 0,1-1-1 15,3 0 1-15,4-2-4 0,-3 3 0 0,3-3 1 16,-4 4-1-16,4-4-1 0,-8 5 0 0,8-5 0 16,-7 0 1-16,7 0-2 0,-4-4 1 0,4 4-1 15,-5-3 1-15,5 3 1 0,-4-2-1 0,4 2 0 0,-4-5 1 16,4 5-1-16,0-7 0 0,0 7 0 16,0-3 0-16,0 3 0 0,6-7 1 0,-6 7-1 0,11-2 0 15,-11 2-2-15,13-9 1 0,-4 6-2 0,2-1 2 0,1 3-4 16,3-1-1-16,-1 0 1 0,0-1 0 0,-1-1-1 15,0 2-1-15,2-4 1 0,3 0-1 0,3-4-2 16,1 0 1-16,0-1-1 0,-1 1 2 0,-3-2-3 16,1 0 1-16,0-2 0 0,-1 2 0 0,3-2-2 15,-1 0 1-15</inkml:trace>
  <inkml:trace contextRef="#ctx0" brushRef="#br0" timeOffset="143025.95">31305 10484 1545 0,'-2'3'0'0,"2"-3"0"0,-4 5 0 0,4-5 12 0,2 4 2 0,-2-4-2 16,6 3 1-16,-6-3 19 0,-2 4-1 0,2-4 1 15,-6 5 0-15,6-5-7 0,-7 12 0 0,7-12-1 16,-13 14 1-16,13-14-15 0,-15 15 0 0,15-15 0 16,-15 25 0-16,15-25 4 0,-10 15 0 0,10-15 1 15,-7 18 0-15,7-18 1 0,-2 20 1 0,2-20 0 16,-2 23 0-16,2-23 2 0,-3 33 0 0,3-14 0 0,0 2 1 16,0 3 2-16,0-2-1 0,0 4 0 0,-2 0 1 15,-2 0-2-15,-2-2 0 0,3 2 0 0,3 0 0 16,2 0-3-16,1-2 1 0,-1 1 0 0,0-3 0 15,0-3-1-15,-2-1 1 0,0-1 0 0,0-2 0 16,0-2-2-16,0-5-1 0,0-1 1 0,0-2 1 16,0-5-4-16,2 9 1 0,-2-9-1 0,7 3 2 0,-7-3-4 15,0 4 1-15,0-4 1 0,0 5-1 0,0-5-5 16,0 2-1-16,0-2 1 0,0-2 0 0,0 2-4 16,0 0 1-16,0 0-1 0,2-7 0 0,-2 7-3 15,7-12 2-15,-3 2-1 0,0-8 0 0,0-4-5 0,-1-2 2 16</inkml:trace>
  <inkml:trace contextRef="#ctx0" brushRef="#br0" timeOffset="143448.35">31044 10660 1293 0,'-4'0'0'0,"4"0"0"15,0 2 0-15,0-2 9 0,8 0 0 0,-8 0 0 16,3 0 0-16,-3 0-2 0,4 0 1 15,-4 0-1-15,4-2 0 0,-4 2-2 0,7-3 1 0,-7 3-2 16,21-9 2-16,1 2-6 0,6 0 1 0,0 0 0 16,-2 2 0-16,0 2 4 0,0 3 0 0,2 0 1 15,0 0-1-15,0 0 7 0,0 1-1 0,-2 6 0 16,-2 2 0-16,1 3 8 0,-1-3 2 0,0 1-2 16,-4 4 1-16,3-2 0 0,-1 5 1 0,-3 2 1 15,-4-1-1-15,-6-3-3 0,-3 3 1 0,-5-4 0 0,1 3 0 16,0 5 8-16,-2 3 0 0,-4-3 0 0,-1 2 1 15,-4 0 0-15,-4 1 1 0,-2-1 0 0,0 2 1 0,0-4-5 16,-2 3 2-16,0-3 0 0,1-1 0 0,-7 0 1 16,-1-2 1-16,0-2 1 0,1-3-1 0,3 0-1 15,-1-2 0-15,1 0 0 0,1 0 0 0,2-3 1 16,3-2 0-16,-1-2 1 0,2 0 0 0,1-3-5 0,3-1-1 16,0 1 1-16,1 0 0 0,8-2-4 0,-11 7 1 15,11-7 0-15,-11 3 0 0,11-3-4 16,-11 2 1-16,11-2-1 0,-6-2 1 0,6 2-4 0,-5-3-1 15,5 3 1-15,-8-4 1 0,8 4-10 16,-4-5 1-16,4 5 0 0,-3-7 1 0,3 7-6 0,0-7 1 16</inkml:trace>
  <inkml:trace contextRef="#ctx0" brushRef="#br0" timeOffset="146932.99">15648 16203 1255 0,'-4'-3'0'0,"4"3"0"0,-7-2 0 0,7 2 24 16,-8-2-1-16,8 2 1 0,-6-3 1 0,6 3 20 16,-5-5-1-16,5 5 1 0,-8-2 0 0,8 2 16 15,0-5 0-15,0 5 0 0,-5 0 1 0,5 0-36 16,-8 0 1-16,8 0-1 0,-3 0 1 0,3 0-11 0,-2 7 1 16,2-7-1-16,0 27 1 0,7-2-7 0,4 6 1 15,2 3 0-15,6 6 0 0,2 5-2 0,3 2 0 16,2 1 0-16,2 1 1 0,-2 6-1 0,4 2 1 15,1 2 0-15,1 0 1 0,0 0-4 0,-1 5 2 0,-1 0-1 16,0-4 1-16,-6-2-3 0,2-5 1 0,-5-1-1 16,1-7 1-16,-1-9-4 0,-3-3 2 15,-1-7-1-15,-8-5 1 0,1-5-3 0,-3-4 1 16,-1-4 1-16,-1-2-1 0,-5-6 2 0,2 3 0 0,-2-3 1 16,0 0 0-16,0 0-5 0,0 0 0 0,0 0 0 15,0-3 0-15,0 3-1 0,-2-9 0 0,2-5 0 16,-3-7 0-16,1-6-1 0,-2-8 0 0,2-1 0 15,2-2 1-15,0-1-5 0,0 0 1 0,2 1-1 16,2-2 1-16,1 2-6 0,5 1 0 0,-1 3-1 16,-2 1 2-16,5 3-11 0,-3 3 1 0,6 3-1 15,2 3 1-15,3 2-7 0,6 3 0 0,-2 4 0 16,-3 2 1-16,1 1-3 0,1 2 1 0,1 5 0 0,2 2 0 16,2 4 8-16,2 1 0 0,-2 4 0 0,-2 3 1 0,-2 2 5 15,-2 3 1-15,3 4 0 0,-7-1-1 0,1 6 5 16,-1 4 2-16,-4-2-2 0,-3-4 1 0,-4-3 6 15,-7-1 1-15,0-1-1 0,0 0 1 0,-4 0 0 0,1 0 1 16,-1-1-1-16,-2-1 1 0,-1-1 4 16,-1-2 0-16,3-2 0 0,-8 1 0 0,-4 1 5 15,2 0 0-15,-2 0 1 0,-1-2-1 0,-3 0 10 0,-1-1 0 16,1-1 0-16,-1-1 0 0,3-1 6 0,1-1 0 16,-3 0 0-16,3 0 0 0,-1 0-2 15,0 2 2-15,1 1-1 0,5-1 1 0,-2-2-2 0,2 0 1 16,3-2 0-16,1-2-1 0,9-3-3 0,-5 7-1 15,5-7 0-15,-4 5 0 0,4-5-6 0,-4 4 0 16</inkml:trace>
  <inkml:trace contextRef="#ctx0" brushRef="#br0" timeOffset="147270.35">17008 16546 1494 0,'2'-2'0'0,"-2"2"0"0,3 4 0 0,-3-4 32 0,2 7 0 0,-2-7 0 0,0 6 0 15,0-6 21-15,6 4 0 0,-6-4-1 0,5 3 2 16,-5-3-32-16,4 2-1 0,-4-2 0 0,4 0 1 15,-4 0-17-15,7 0 1 0,-7 0-1 0,8-3 2 16,-8 3-6-16,15-6 0 0,-15 6 1 0,24-13-1 16,-24 13-1-16,34-23 0 0,-34 23 0 0,33-22 0 0,-33 22-3 15,34-25 1-15,-34 25 0 0,31-24 1 0,-31 24-5 16,34-26 1-16,-34 26-1 0,31-22 0 0,-31 22-6 0,21-18 0 16,-21 18-1-16,13-15 1 0,-13 15-5 0,9-7 0 15</inkml:trace>
  <inkml:trace contextRef="#ctx0" brushRef="#br0" timeOffset="147460.09">17181 16833 1218 0,'9'-2'0'0,"-9"2"0"16,19 2 0-16,-19-2 10 0,9 12 2 0,-9-12-1 15,15 5 0-15,-15-5 11 0,25-1 1 0,-25 1-1 16,29-5 1-16,-29 5-11 0,28-13 2 0,-28 13-2 16,36-20 1-16,-18 1-10 0,1-2-1 0</inkml:trace>
  <inkml:trace contextRef="#ctx0" brushRef="#br0" timeOffset="147955.91">18089 15797 438 0,'13'-6'0'0,"-13"6"0"0,26-10 0 16,-26 10 20-16,13-5 2 0,-13 5-2 0,17-14 1 0,-17 14 25 15,26-26 0-15,-26 26 0 0,16-24 0 0,-16 24-21 16,6-24 0-16,-6 24-1 0,4-20 2 0,-4 20-13 0,3-22-1 16,-3 22 0-16,-11-28 2 0,4 11-2 0,-8 0 0 15,0 1 1-15,2 2 0 0,0 6 4 16,-2 1 1-16,0 3 0 0,-2 3 0 0,-1 1 1 15,-1 1 1-15,0 6-1 0,-1 0 1 0,-2 5 9 0,-5 2 0 16,3 2 0-16,2 1 0 0,1 0 4 0,1 4-1 16,1 5 1-16,1 2 0 0,-1 1 4 0,2 2 0 15,6 6 0-15,2 1 2 0,1 1-7 0,1 5 1 16,1-1-1-16,2 2 1 0,3 2 0 0,-1 1 1 0,0 1 0 16,2-3 1-16,5-2-10 0,3 1 2 0,1-4 0 15,2-3 0-15,2-3-5 0,1-4-1 0,0-3 0 16,5-6 0-16,3-5-6 0,3-4 0 0,-5-5-1 15,6-1 2-15,6 0-6 0,1-4 0 0,1-1 0 16,-4 0 0-16,0-4-3 0,-4-1 0 0,0-2 0 16,0-2 0-16,0 1-1 0,0-2 0 0,-2-4-1 15,2 0 2-15,2-2-3 0,2-2 1 0,-4-1-1 0,-2-2 1 16,-1 0-1-16,-3 0 2 0,-1 1-1 16,0 3 0-16,-3 1 0 0,1 0 0 0,0 2 0 0,-2 2 0 15,-2 3 1-15,-2 0 0 0,-4 2-1 16,-3 1 1-16,-4 4-4 0,2-3 0 0,-2 3 0 0,0-5 1 15,0 5-3-15,0 0 1 0,0 0-1 0,0-4 1 16,0 4-1-16,-2-3 0 0,2 3 0 0,-4 0 0 16,4 0-1-16,-3 1 0 0</inkml:trace>
  <inkml:trace contextRef="#ctx0" brushRef="#br0" timeOffset="149414.45">16592 17676 675 0,'10'21'17'0,"-10"-21"49"0,20 33 1 0,12 15 0 16,-6 2 0-16,-2-1-19 0,0-4 2 0,-3-2-1 15,1-2 0-15,4 4-24 0,-1 2 0 0,-3 5-1 0,0 0 1 16,-1 3-11-16,1 3-1 0,-3-3-13 15,-1-5 0-15,1-7 9 0,-4-5 1 0,4-3-10 0,-3-4 0 16,-1-5 6-16,0-3 0 0,-2-4-6 0,-4-4 0 16,1-4 5-16,-3-4-1 0,-7-7-4 0,6 8 0 0,-6-8 2 15,2 2-1-15,-2-2-1 0,0 0 0 0,0 0 0 16,0 0 0-16,0 0 0 0,-4-9 0 0,0 1-1 16,1-4 1-16,-1-9 0 0,-6-5 0 0,3-7-4 15,0-7 2-15,1-1 2 0,2 1 0 0,4 2-10 0,0 0 0 16,0 0 10-16,2 3 0 0,6 2-28 15,1 2 1-15,6 3 27 0,-4 4 0 0,2 3-44 16,2 4 0-16,2 1 44 0,1 2 0 0,-3 2-59 0,2 2 0 16,0 3 59-16,3 2 0 0,1 1-47 0,1 3 0 15,-3 1 47-15,-1 0 0 0,3-2-36 0,-1 2 0 16,-1 2 36-16,2 1 0 0,-1 2-4 0,1 2 0 16,-3 0 4-16,-1 0 0 0,-4 2 3 0,-4 1-1 15,-1 4-2-15,-5 3 0 0,-3 6 22 0,-1 1 1 0,-1 4-23 16,2-1 0-16,-6 3 46 0,2-1 0 0,-1 1-46 15,-3-3 0-15,1-1 54 0,-1-1 1 0,-1-3-55 16,0-1 0-16,-6-2 81 0,-2-4 0 0,2 1-81 16,2 0 0-16,0-1 96 0,0 2 0 0,0 1-96 15,0-3 0-15,-2-3 83 0,0 2 2 0,2 0-85 16,0-2 0-16,0 0 57 0,0-3 0 0,4 0-57 16,1-2 0-16,8-7 52 0,-7 10-1 0,7-10-51 15,-6 10 0-15,6-10 34 0,-9 11 0 0,9-11-34 0,-4 5 0 16,4-5 18-16,-2 3-1 0</inkml:trace>
  <inkml:trace contextRef="#ctx0" brushRef="#br0" timeOffset="149720.26">17841 17802 1461 0,'5'4'14'0,"-5"-4"5"0,13 3 1 0,21 9 0 0,-8-3 0 0,-11-6-1 0,-8-1 0 0,1-2 0 15,-3 0 1-15,3 0-18 0,1 0 2 16,2 0-1-16,1-2 1 0,2 1-4 0,1-3 0 0,2-1 0 15,-2-2 1-15,-4-3-2 0,0-2 1 0,1 0 0 16,1-2 0-16,-2-2-5 0,4-1 2 0,-2-1-1 16,-2 5 1-16,0-3-9 0,-2 0-1 0</inkml:trace>
  <inkml:trace contextRef="#ctx0" brushRef="#br0" timeOffset="149950.19">18040 18112 1072 0,'6'0'15'0,"-6"0"-4"15,2 0 0-15,-2 0 1 0,29 10 0 0,-29-10-6 16,17 6-1-16,-17-6 1 0,23-7-1 0,-23 7-6 16,37-19 1-16</inkml:trace>
  <inkml:trace contextRef="#ctx0" brushRef="#br0" timeOffset="150736.85">18493 17688 853 0,'-4'-2'0'0,"4"2"0"15,-4 4 0-15,4-4 2 0,2 0 0 0,-2 0 0 0,-3 0 0 16,3 0 3-16,-10-4 0 0,10 4 0 16,-15-8 1-16,15 8 1 0,-20-19 2 0,20 19 0 0,-13-32 0 15,9 13-6-15,0-3 0 0,4-1 0 0,0-1 1 0,0 0-3 16,0-2 0-16,0 2 0 0,6 1 0 16,3 3-1-16,1 1 0 0,-1-2 0 0,0 0 0 0,4 4-1 15,-3 1 0-15,3 2 0 0,2 0 1 0,-1 1-13 16,-1-1 1-16,2 2 0 0,2 3 1 0,2 4 5 0,-1 0 0 15,-1-1 1-15,0 1-1 0,-6 0 5 0,0 0 0 16,-1 1 0-16,-1 3 0 0,2 1 1 0,0 0 0 16,0 0 0-16,1 1 0 0,-1 5 3 15,0 0 0-15,0 3 1 0,0 1 0 0,1 4 7 0,-3 2 2 16,2 1-1-16,-2 2 0 0,1 2 11 0,-3 2-1 16,-3-1 1-16,-2 1 0 0,0-1 8 0,-2 4-1 15,-2 0 0-15,0-2 1 0,-2 0-2 0,2 2 1 16,-3 4-1-16,1-1 1 0,-2 1-1 0,-1 1 0 0,-1 3 0 15,1-1 0-15,0 2-2 0,1-1 1 16,0 1 0-16,1 0 0 0,1-1-4 0,2 1-1 16,-2 0 1-16,1-4-1 0,-7 2 3 0,1-2 1 0,0 0 0 15,1-2 0-15,6-1 3 0,-1 0 1 0,3-4-1 16,0-2 1-16,-2-3 0 0,2-3 0 0,0-4 1 16,0-2-1-16,0-10-10 0,0 7 2 0,0-7-1 15,0 2 1-15,0-2-11 0,0 0 1 0,0 0 0 16,2-3 0-16,-2 3-6 0,11-4 1 0,-4-1 0 0,3-4 0 15,5-3-5-15,3-5 1 0,-1-2 1 0,-2 0-1 16,0 0-4-16,-2 0 0 0,4 0 0 0,1 0 1 16,5 0-2-16,1 1 1 0,0 3 0 0,-5-1 0 15,1 1-2-15,1-1 0 0,1 2 0 0,0 0-1 16,-1 2-1-16,-1-2-1 0,3 2 1 0,-5 0 1 16,5 0-3-16,-1 2 1 0,-1 1 1 0,-3-1-1 15,-3-1 0-15,-2 1 0 0,2 1 0 0,0 1 0 0,0-1 1 16,-2 2-1-16,0 4 1 0,-4 1 0 0,1 0 1 15,-3 0 0-15,-7 2-1 0,11-3 1 0,-11 3 0 16,6 0 0-16,-6 0 0 0,4-4 1 0,-4 4 1 16,3 0-1-16,-3 0 1 0,0-1 1 0,0 1-1 15,-3 0 1-15,3 0 0 0,-12 0 0 0,-1 0-1 0,-5 0 1 16</inkml:trace>
  <inkml:trace contextRef="#ctx0" brushRef="#br0" timeOffset="153028.06">26557 13459 829 0,'-2'0'0'0,"2"0"0"0,0 0 0 16,0 0 1-16,-2 0 0 0,2 0 0 0,0 0 0 15,0 0 12-15,0 0 0 0,0 0-1 0,0 0 2 16,0 0 6-16,0 0 0 0,0 0 1 0,0 0-1 0,0 0 4 15,0-4 1-15,0 4 0 0,2-5 1 0,-2 5-12 16,13-14 1-16,-13 14-1 0,13-29 1 0,-7 10 2 16,-1-2 0-16,1 2-1 0,0 3 1 0,-1 6 1 15,1-2 1-15,-1-2 0 0,3 2 0 0,3 1 3 16,0 3-1-16,0-1 0 0,-1-1 2 0,-1 1-6 16,0-1 1-16,3-1-2 0,1 3 2 0,0 2-2 15,2-2 0-15,-2 1 0 0,-2 2 0 0,-2-2-3 0,0 2-1 16,1-1 0-16,-1 3 1 0,0-2-3 0,1 3 1 15,-1 0 0-15,2 1 1 0,0-1-7 0,1 2 1 16,-3 0-1-16,-2 0 2 0,-7 0-4 0,10 0 2 16,-10 0-1-16,9 5 1 0,-2-2-4 0,1 1 1 15,-8-4 1-15,13 12-1 0,-4-3 0 0,1 1 0 0,-3 2 1 16,-3 4 0-16,-2 3-1 0,-1 0 2 0,-1 3-2 16,0 1 1-16,-1-2-1 0,-1-1 2 0,-2 5-1 15,-2 2 0-15,-1 1 2 0,-2 3-1 0,-3 0 1 16,3-1 1-16,0-3-1 0,-2 5 1 0,-1 4-1 15,1-3 2-15,0 0 5 0,0 1 1 0,0 1-1 16,1-2 2-16,3 0 7 0,-1-2 1 0,-1 2 0 16,0-2 0-16,0 0-1 0,-1 0 1 0,3-3-1 15,-1-4 2-15,1-3-3 0,-1-2 1 0,3-7 0 0,1 0 1 16,4-2-8-16,0-3 2 0,0-7-1 0,0 7 0 16,0-7-2-16,0 5-1 0,0-5 0 0,0 4 2 15,0-4-5-15,0 3 0 0,0-3 0 0,0 6 0 16,0-6-5-16,6 1 1 0,-6-1-1 0,13 4 2 15,-6-3-4-15,1 1 1 0,1 0 0 0,2-2 0 16,2 0-2-16,2 0 0 0,-2-2 0 0,-2 0 1 16,0 1-2-16,3-1 0 0,0 0 0 0,1 1 0 0,-2 1 0 15,0-4 0-15,0 2 0 0,1-1 1 0,-3-1-1 16,0 1 1-16,-2 0-1 0,-1-1 1 0,-8 4 0 16,5-3 0-16,-5 3 0 0,8-7 1 0,-5-2 0 15,1 0 0-15,-2-4-1 0,0-5 1 0,-2-4-1 0,0-4 0 16</inkml:trace>
  <inkml:trace contextRef="#ctx0" brushRef="#br0" timeOffset="153271.51">27295 13587 1595 0,'6'3'0'0,"-6"-3"0"0,14 5 0 0,-14-5 10 0,12-1 0 0,-12 1 1 16,9 1-1-16,-9-1 4 0,0 5 2 0,0-5-1 0,0 2 0 16,0-2-1-16,0 0-1 0,0 0 1 0,0 0-1 15,0 0-10-15,-2 0 2 0</inkml:trace>
  <inkml:trace contextRef="#ctx0" brushRef="#br0" timeOffset="154168.04">27474 13592 1180 0,'4'-2'0'0,"-4"2"0"15,9-3 0-15,-9 3 11 0,4-2 0 0,-4 2 1 16,3-2-1-16,-3 2 11 0,4-3 1 0,-4 3-1 15,6-12 1-15,-6 12-3 0,13-26 0 0,-6 8 0 16,1-8 2-16,1-1-13 0,2-8 0 0,0 6 0 16,-1 1 1-16,1 4-1 0,0 0 0 0,-2 3 0 15,1 0 0-15,-1 0 0 0,-2 4 1 0,1 1 0 16,-1-3 0-16,3 2-5 0,3 0 2 0,0 1 0 0,-2 2 0 16,-2 4-2-16,0 1 1 0,1 1-1 0,-3-3 2 15,-1 4-1-15,-2-1 1 0,-4 8-2 0,14-13 2 16,-4 7 0-16,-1 0-1 0,0-1 1 0,4 4 0 15,4 0-2-15,0-3 2 0,0 1 0 0,1 2 0 16,3 3-4-16,-1 0 0 0,-1 1 1 0,0 5 0 16,-3-3-3-16,1 4 2 0,-2 0-2 0,-2-2 1 0,0 0-2 15,-2 2 1-15,1 2-1 0,-1 1 1 0,2 2 0 16,2 2 0-16,-2 2 1 0,-4-4-1 0,0 2 3 16,-1 0 1-16,-3-1-1 0,1 1 1 0,0 0 3 15,-3 0 0-15,1-2 0 0,-2 4 1 0,0 1 7 0,-2 4 1 16,-2-4 0-16,-2 2 0 0,-1 2 3 0,-5 3 0 15,3 2 0-15,1 0 0 0,1 2 5 0,-3 1 1 16,1 1-1-16,-3-3 0 0,-1-1 0 0,0 2 0 16,0-2-1-16,0 1 1 0,-1 1-5 0,-1 0 0 15,2 3 1-15,0-3 0 0,-2-1-2 0,2 1 0 16,2-2 0-16,-1 0 1 0,-1 0-3 0,2-5 0 16,1 0 0-16,3-2 0 0,-1-4-5 0,1-1 0 0,-1-2 1 15,0-2 0-15,3-3-3 0,1-1 0 16,2-6 1-16,-2 6-1 0,2-6-2 0,-2 6-1 0,2-6 1 15,-2 3 1-15,2-3-2 0,0 2 0 0,0-2-1 16,0 0 2-16,0 0-3 0,0 0-1 0,0 0 1 16,2 0-1-16,-2 0-2 0,11 0 2 0,-11 0-2 15,11 0 1-15,-3-2-3 0,-1 0 0 0,3-1 0 16,3-2 2-16,3-2-4 0,3-2 2 0,-2 2 0 16,0-1 0-16,-3 1 0 0,0 0 0 0,-3 2 0 15,-2 1 0-15,-2 2-2 0,-3-3 1 0,-4 5-1 0,13-7 1 16,-5 4-2-16,-3-1 2 0,3 3 0 0,-1-5 0 15,1 3 0-15,-1 0 0 0,1-4 0 0,1 3 0 0,2 2 1 16,-2 1 0-16,1-3 0 0,-3 2 0 16,-7 2 0-16,11-1 0 0,-11 1 0 0,6-4 1 0,-6 4 0 15,4-1 0-15,-4 1 0 0,1-2 0 0,-1 2 0 16,0 0 0-16,0 0 1 0,0 0 0 0,0 0-1 0,0 0 1 16,0 0 0-16,0-2 1 0,0 2-2 15,0-3 1-15,0 3 0 0,0-4 1 0,0 4-3 0,0-5 1 16,0 5 0-16,-1-12 0 0,-1-2-1 15,0-2 0-15</inkml:trace>
  <inkml:trace contextRef="#ctx0" brushRef="#br0" timeOffset="154558.47">28661 13440 1532 0,'3'6'0'0,"-3"-6"0"0,12 13 0 0,-12-13 15 0,11 12 1 0,-11-12-1 15,9 7 1-15,-9-7 12 0,15 17 0 0,-15-17 0 16,9 10 0-16,-9-10-12 0,4 2 1 0,-4-2-1 0,6 0 0 16,-6 0-10-16,7 0 1 0,-7 0 0 0,13-2-1 15,-13 2-1-15,24-5-1 0,-24 5 1 0,28-9-1 0,-28 9-2 16,25-13 2-16,-25 13-1 0,18-13 1 0,-18 13-1 16,13-5 0-16,-13 5 1 0,17-5-1 0,-17 5 0 15,17-5 1-15,-17 5-1 0,15-9 0 0,-15 9 3 0,20-7 0 16,-20 7-1-16,17-5 2 0,-17 5 1 0,9-9 0 15,-9 9 0-15,6-8 1 0,-6 8-5 0,7-11 2 16</inkml:trace>
  <inkml:trace contextRef="#ctx0" brushRef="#br0" timeOffset="154836.37">28562 13950 1431 0,'4'0'0'0,"-4"0"0"16,13 4 0-16,-13-4 12 0,11 3 0 0,-11-3-1 16,13 3 2-16,-13-3 9 0,20-1 0 0,-20 1 1 15,21-4 0-15,-21 4-5 0,24-5 0 0,-24 5 0 0,36-14 0 16,-14 4-12-16,2-2-1 0,0 0 1 0,-1-1 0 15,1 3-3-15,-2 0 2 0,1-1-2 0,-1-4 1 16,-1 1-1-16,-3-2 0 0,1-1-1 0,-1-2 2 0,-1 0-3 16,-2 0 0-16</inkml:trace>
  <inkml:trace contextRef="#ctx0" brushRef="#br0" timeOffset="155402.07">29404 13322 1093 0,'15'0'0'0,"-15"0"0"16,19 0 0-16,-19 0 2 0,2 0 0 0,-2 0 0 16,0-5 2-16,0 5 3 0,7-7 1 0,-7 7 0 15,15-18 0-15,-15 18-2 0,13-24 0 0,-13 24 1 16,13-24 0-16,-13 24 0 0,11-16-1 0,-11 16 1 16,6-17 0-16,-6 17 2 0,3-12 1 0,-3 12 0 15,0-10 0-15,0 10 5 0,-3-13 0 0,3 13 1 16,-6-10 0-16,6 10 6 0,-7-10 1 0,7 10-1 15,-13-11 1-15,13 11 8 0,-21-5 0 0,21 5 1 0,-22 2-1 16,22-2 3-16,-23 7 1 0,23-7-2 0,-22 15 2 16,22-15 0-16,-22 30 1 0,14-9 0 0,1-1 0 15,1 1-7-15,1 7 0 0,-3-1 0 0,1 1 1 0,-1 0-5 16,1 1 0-16,3 4 0 0,2-5-1 0,4 0-5 16,2-1 2-16,0-1-2 0,1-3 1 0,4-1-3 15,1-1-1-15,1-2 1 0,0-2 1 0,0 1-7 16,6-1 1-16,-2-2-1 0,0-1 1 0,-2 0-5 0,0-5 0 15,2-1-1-15,0-1 2 0,0-1 2 0,0 0 1 16,1 1-1-16,1-1 0 0,0-1-1 0,0-5 1 16,-1 2-1-16,-1-1 1 0,-2-1-1 0,0-1 1 15,2-1-1-15,2 2 1 0,2-4-2 0,-1 3 1 16,-3-3 0-16,-2 1 0 0,-1-1-5 0,-3-1 1 16,0-4-1-16,0 1 2 0,3-1-6 0,-1-1 0 0,0-2 0 15,-2-4 1-15,1-3-2 0,-1-2 0 16</inkml:trace>
  <inkml:trace contextRef="#ctx0" brushRef="#br0" timeOffset="155789.18">30263 12806 1695 0,'6'9'0'0,"-6"-9"0"0,13 19 0 0,-13-19 33 16,3 12-1-16,-3-12 1 0,10 17 0 15,-10-17 7-15,17 30 0 0,-17-30 1 0,16 29-1 0,-16-29-19 16,15 26 1-16,-15-26-1 0,15 28 1 0,-15-28-14 15,15 33 0-15,-7-16 0 0,-1-2 1 0,0 1-1 16,1 1 0-16,-1-3-1 0,-1 2 2 0,-1-1 3 16,-1 1-1-16,0 0 0 0,-2-1 1 0,0 2 3 0,-2 2 1 15,0-3-1-15,0 1 1 0,2-1 1 0,1 1 0 16,1-1 0-16,-2-2 1 0,0-2-3 0,0-5 2 16,-1 1-1-16,1 1 1 0,0 0-5 0,-2-1 0 15,0 1 1-15,0 0 0 0,0-1-4 0,-2 1 0 0,0 1 0 16,1-5 0-16,1-5-6 0,-4 11 2 0</inkml:trace>
  <inkml:trace contextRef="#ctx0" brushRef="#br0" timeOffset="156557.07">29531 13313 12 0,'-2'2'0'16,"2"-2"0"-16,-2 7 0 0,2-7 115 0,-7 7 2 0,7-7-1 15,-8 7 0-15,8-7-95 0,-7 7 0 0</inkml:trace>
  <inkml:trace contextRef="#ctx0" brushRef="#br0" timeOffset="158050.38">29274 13381 740 0,'2'1'0'0,"-2"-1"0"0,3 4 0 0,-3-4-4 0,8 3 0 16,-8-3 1-16,3 2 0 0,-3-2-14 0,-1 0 1 15,1 0 0-15,0 0 1 0,0 0 13 0,0 0 1 16,0 0 0-16,0 0 0 0,0 0 3 16,0 0 2-16,0 0-2 0,0-2 1 0,0 2 19 15,-2-3 0-15,2 3 1 0,-4-9-1 0,4 9 31 0,-4-21-1 16,4 21 1-16,-3-27 1 0,1 9 11 0,0-1 0 15,0 2 0-15,0 3 2 0,2 2-7 0,2 4 1 16,2-1-1-16,-2-2 2 0,-1 1-11 0,-1 1 0 16,0 1 1-16,2-3-1 0,6 1-6 0,-1 0 1 15,1-1 0-15,-1 1 0 0,1-1-11 0,1-1 1 0,2 2 0 16,0 1 0-16,-1 4-7 0,-1-4 0 0,-2 3 0 16,3 0 1-16,-1-2-9 0,-2 1 1 0,3 2 1 15,1-1-1-15,2-1-5 0,2 1 0 0,-2 0 0 16,-2 3 0-16,-3-1-6 0,-3 3 0 0,3-3 0 15,-1 3 0-15,0-1-2 0,1 2 2 0,-1 0-1 16,1 0 0-16,1 0-2 0,2 0-1 0,1 0 1 0,-3 0 1 16,-2 0-3-16,-1 2 1 0,-6-2-2 0,11 6 2 15,-11-6-3-15,11 13 1 0,-5-7-1 0,-1 0 2 16,3 1-3-16,-1 1 1 0,-1 1-1 0,0 0 2 16,-3-1-2-16,1 1 0 0,0 1 1 0,-2 1-1 0,-1-1 2 15,1 2 0-15,0 4 0 0,0-1 0 16,0 1 1-16,0 1 1 0,0 0-2 0,-2 1 2 15,-4-1 1-15,0-1 0 0,0 3 0 0,-1 1 1 0,-4 3-2 16,-1-1 2-16,1-1 0 0,1 2 0 0,5 1 1 16,1 2 0-16,-2-4 1 0,-1 3-1 0,-3-1 2 15,1 0 0-15,-1 2 1 0,1-2-1 0,-1-1-1 16,1-1 2-16,1-1-2 0,1 0 1 0,1 0-2 0,4-2 0 16,-2 0 1-16,-2-2-1 0,-1 0-1 0,-1 1 1 15,2-3-1-15,3-1 1 0,1-4-2 0,0-3-1 16,0-7 1-16,0 9 0 0,0-9-1 0,0 5 0 0,0-5-1 15,0 5 2-15,0-5-3 0,0 2 0 0,0-2 1 16,0 4 0-16,0-4-3 0,1 3 1 0,-1-3 1 16,13-2-1-16,-3 1-1 0,1-1-1 0,2-2 0 15,4-1 0-15,1-5-1 0,3-1 1 0,-4-1-1 16,-2-2 0-16,-2 1-1 0,-2-1 0 0,0 0 0 16,2 0 1-16,4 2-1 0,0-4 0 0,-3 4 0 15,-1 0 0-15,1 0 0 0,-1 2 0 0,0 3 0 16,-2 1 0-16,-4 0 0 0,-3 2 0 0,-4 4 0 15,7-7 0-15,-7 7 0 0,8-3 0 0,-8 3 0 16,7-4 0-16,-7 4 0 0,4-1 0 0,-4 1 0 16,4-2 0-16,-4 2 0 0,2 0 0 0,-2 0 0 15,0 0 0-15,0 0 0 0,-2 0 0 0,2 0 0 0,-4 0 0 16,4 0 0-16,-9 7 1 0,-1-6-1 0,-3 3 1 16,-3 1 0-16,-5 5 2 0,2-3-2 0,5 0 1 0,2 0 0 15,1-3 0-15,0 1 1 0,0 0-1 16,0 2 1-16,0 0 1 0,-3 0-1 0,0 2 2 0,-3 3-2 15,-2 1 1-15,2 0 0 0,2-3 0 0,1-1 2 16,-1-1-1-16,3 3 1 0,3-6 1 0,9-5-2 16,-9 9 2-16,9-9-1 0,-9 6 0 0,1-2 0 15,1-1 0-15,7-3-1 0,-10 6 2 0,10-6-1 0,-3 1-1 16,3-1 1-16,-6 4-1 0,6-4 0 0,-4 3 1 16,4-3-1-16,-3 0 1 0,3 0-2 0,0 0 2 15,0 0-2-15,0-3 2 0,0 3-3 0,0-4 2 16,3-4-2-16,5-8 2 0,3-6-3 0,2-4 0 15,0 1 0-15,-4 3 1 0,-1 3-3 0,-3 0 1 16,3-2-1-16,1-1 1 0,2-3-1 0,-1-2 0 16,-3-1 0-16,-1 0 0 0,-3-3 0 0,-1-2 0 0,2 0 0 15,0 2 0-15,-1 0-1 0,1 2 1 0,0-1-1 16,0 6 1-16,-4 0-1 0,-2 3 1 0,0 5-2 16,0 3 2-16,0-3-1 0,-2 4 1 0,1 0 0 15,-1 1 0-15,0 4-1 0,2 2 1 0,-1-2 0 16,-1-1 0-16,-2-1 0 0,1 0 0 0,-1 1 0 15,1-1 0-15,1 2 0 0,2-3 0 0,2 10 0 16,-7-11 0-16,1 4 0 0,0 1 0 0,1-1 0 0,-1 0 1 16,1 1 0-16,1-2 1 0,4 8-1 15,-8-11 0-15,8 11 0 0,-7-8 1 0,7 8-1 0,-11-9 2 16,11 9-1-16,-11-5 0 0,11 5 0 0,-12-5 1 16,12 5-1-16,-11-4 0 0,11 4 0 0,-7-1 2 15,7 1-2-15,-8 0 0 0,1 1 0 0,-1 1 1 16,1 2-1-16,-2-1 0 0,-4 7 0 15,0 2 2-15,1 4-2 0,3 3 1 0,0 2 0 0,3-2 0 0,1 0-1 16,-1 0 0-16,2 0 1 0,1 0 0 16,1 2-1-16,0 0 1 0,0-6-1 0,0 1 0 0,0 1-1 15,0 0 0-15,2-6 0 0,0-1 2 0,0 0-3 16,0 1 1-16,0-4 0 0,0-2 0 0,0-5-1 0,-2 10 1 16,2-10 0-16,-3 7 0 0,3-7-1 0,-4 7 1 15,4-7-1-15,-4 5 2 0,4-5-2 0,-3 4 0 16,3-4 0-16,0 0 1 0,0 0-1 0,0 0 0 15</inkml:trace>
  <inkml:trace contextRef="#ctx0" brushRef="#br0" timeOffset="159052.87">30826 12875 1595 0,'-2'0'0'0,"2"0"0"16,-4 0 0-16,4 0 27 0,0 0 0 0,0 0 0 0,0-1 1 16,0 1 9-16,6-6 0 0,-6 6 0 0,5-8 0 15,-5 8-2-15,4-14 1 0,-4 14 0 0,13-19 0 16,-13 19-28-16,21-35 1 0,-21 35 0 15,22-27 0-15,-22 27-6 0,22-21 1 0,-22 21 1 0,19-12-1 16,-19 12 0-16,13-16 0 0,-13 16 1 0,9-14-1 0,-9 14 1 16,15-10-1-16,-15 10 1 0,15-12 0 0,-15 12 1 15,21-11 0-15,-21 11-1 0,20-8 1 0,-20 8-1 16,19-2 1-16,-19 2 0 0,13 0-1 0,-13 0 4 16,9 0 1-16,-9 0-1 0,8 7 1 0,-8-7 0 0,7 9 1 15,-7-9-1-15,8 10 0 0,-8-10 0 0,5 14 0 16,-5-14 0-16,2 26 0 0,-4-5-2 0,0 3 1 15,-1 0 0-15,-3 0 0 0,-3 0-2 0,-3 1 1 16,3 1-1-16,0-4 1 0,0 4-2 0,-1 0 1 16,3 0-1-16,-1-2 1 0,1 0 1 0,-1-4 0 15,1 0 0-15,1-1-1 0,3-1 4 0,1-3 0 0,0 1-1 16,0-8 1-16,2-8 0 0,0 9 2 0,0-9-2 16,0 4 1-16,0-4 2 0,0 3 0 0,0-3 0 15,2 3 0-15,-2-3 0 0,7 6 0 0,-7-6 1 16,10 1 0-16,-1 1-3 0,2 0 0 0,0-2 1 15,1-2 0-15,1 0-4 0,3 1 0 0,3-5 0 16,0 1 1-16,1-2-3 0,1 0 0 0,-1 1-1 16,1-1 1-16,-1-2 0 0,1 2-1 0,-3-3 1 15,1 1 0-15,-2 2 0 0,-2 2-1 0,-1 0 1 16,-1-1 1-16,0 3-2 0,-1 1 0 0,-3 1 1 0,0-3 0 16,-1 2-2-16,-5 2 2 0,-3 0-1 15,8-7 1-15,-8 7-4 0,4-3 1 0,-4 3 0 0,3-3 0 16,-3 3-2-16,4-4 2 0,-4 4-1 0,4-3 1 15,-4 3-3-15,-2-9 0 0</inkml:trace>
  <inkml:trace contextRef="#ctx0" brushRef="#br0" timeOffset="159618.1">30142 13339 1545 0,'2'0'0'0,"-2"0"0"0,5 0 0 0,-5 0 60 16,8 4 2-16,-8-4 0 0,6 0 0 0,-6 0-6 15,3 0 1-15,-3 0 0 0,4 0 0 0,-4 0-26 16,4 0 0-16,-4 0 0 0,9-4 1 0,-9 4-22 0,20-5 0 15,-20 5 0-15,34-17 1 0,-12 5-7 0,4-2 0 16,1 0 0-16,-3 0 0 0,-4 2-3 0,1 0 1 16,-1-2 1-16,-1 0-1 0,-2 2 0 0,1 0 0 15,3-2 1-15,-1-2-1 0,3-1-1 0,1-2 0 16,-2 2 0-16,-1-1 0 0,-3-1-1 0,-1 0 2 16</inkml:trace>
  <inkml:trace contextRef="#ctx0" brushRef="#br0" timeOffset="159936.15">31415 12685 1683 0,'5'10'0'0,"-5"-10"0"0,10 21 0 16,-10-21 30-16,3 5 0 0,-3-5 1 0,10 12-1 15,-10-12 32-15,14 23-1 0,-14-23 1 0,12 33 0 0,-7-14-17 16,-1 0 0-16,0 0 0 0,-2 0-1 0,1 2-22 16,1 1-1-16,0-1 0 0,-1-4 1 0,3 1-10 15,2-3 0-15,-5 1 1 0,-1-2 0 0,-2-2-7 16,-2-5-1-16,0 1 1 0,1-1 0 0,-1 0-5 15,0 0 1-15</inkml:trace>
  <inkml:trace contextRef="#ctx0" brushRef="#br0" timeOffset="160338.97">31279 12581 1758 0,'0'0'0'0,"0"0"0"16,5 4 0-16,-5-4 21 0,6 1 1 0,-6-1-1 16,5 2 0-16,-5-2 19 0,15 10 0 0,-15-10 0 15,28 11 1-15,-7-4-20 0,1 1 0 0,2-4 1 0,-1 1 0 16,-1 0-11-16,2 2 1 0,0-3-1 15,4 3 1-15,2-2-3 0,0 2 0 0,0 3 0 0,0-3 0 16,-2 0-1-16,0 0 1 0,-2 0-1 0,-2 1 1 16,-2 3-1-16,-1-1 1 0,-3 2 0 0,1 2 0 15,-2 2-2-15,-4-1 2 0,-2 3 0 0,-4 1 0 0,-3 1 6 16,-2 3 1-16,-4 1-2 0,-3 2 2 0,-3-2 2 16,-3 2 0-16,0 2 0 0,-4-2 1 0,0 2-2 15,-2-1 1-15,-1-1-2 0,-3-2 2 0,-3-1 1 0,-2-2 1 16,2-2-1-16,-1 2 1 0,1-6-3 0,0-1 1 15,0 0-2-15,-1-2 2 0,1 0-3 0,0-2 0 16,0-1-1-16,1 0 1 0,-1-2-7 0,-2-2-1 16,0 0 1-16,0-1 0 0,0-3-4 0,0-1 0 15</inkml:trace>
  <inkml:trace contextRef="#ctx0" brushRef="#br0" timeOffset="161224.65">27243 15177 1030 0,'7'-9'0'0,"-7"9"0"0,15-17 0 16,-15 17 80-16,8-12 1 0,-8 12 0 0,13-10 0 16,-13 10-28-16,22-11-1 0,-22 11 1 0,15-5 0 15,-15 5-32-15,5 0 2 0,-5 0-2 0,4 0 1 16,-4 0-15-16,4 2 1 0,-4-2 0 0,2 24 0 16,-2 0-7-16,-2 6 1 0,-2 1 0 0,-1 0 1 0,-5 2-3 15,-1 3 0-15,0-1 0 0,0-1 0 0,0 1 1 16,-4 0 1-16,3-3 0 0,3 1 0 0,2-2 8 0,-1-1 2 15,3-4-1-15,1-4 0 0,4-1 14 16,0-4 1-16,2-3-1 0,0 0 1 0,-2-7 3 0,0-2 1 16,0-5-1-16,13 7 1 0,2-2-5 0,0 2 1 15,3 0-1-15,3-3 1 0,1-3-9 0,4 1 1 16,4-2-1-16,0-2 1 0,3 1-7 0,5-3 0 16,1-1 0-16,-2-2 2 0,2-2-8 0,0-1 1 15,0 0 0-15,0-1 0 0,1 1-1 0,-5-1-1 16,2 1 1-16,2 1 0 0,4-3-2 0,-2 4-1 15,-4 2 0-15,-1 0 0 0,-4-3 3 0,-4 0 1 16,-2 1-2-16,-4 1 2 0,-2 1-3 0,-3 0 0 0,-2-1 1 16,-2-2 0-16,-2-1-2 0,-3-1 1 0,-3 1-1 15,-1-2 1-15,-2-2-2 0,0 0 2 0</inkml:trace>
  <inkml:trace contextRef="#ctx0" brushRef="#br0" timeOffset="161686.26">27643 14653 1746 0,'0'0'0'0,"0"0"0"0,6 5 0 0,-6-5 22 16,6 5 1-16,-6-5-1 0,7 16 2 0,-7-16 7 15,7 27 1-15,-3-9 0 0,0-1 0 16,-2 4-5-16,0 1 1 0,-1 2-1 0,1 2 1 0,0 4-11 16,2 1 0-16,0 0 0 0,-4 0 0 0,-2 0-3 15,0 1 2-15,4 0 0 0,2 8-1 0,1 3 0 0,3 6 0 16,-3-1-1-16,1-1 1 0,-1-2-1 0,-1-2 1 16,0 2 0-16,1 0-1 0,3 0 0 0,-1 0 0 15,-1-1 0-15,1-5 0 0,3 1 0 0,-1 0-1 16,0-2 1-16,-1-2 0 0,-1-1-1 0,1-4-1 0,-1 0 0 15,1-1 1-15,-1-3-2 0,0 1 0 0,3 0 0 16,-1 0 1-16,0-3-2 0,-1 0 0 0,-3-1 0 16,1-2 1-16,-2 1-1 0,-2-1 0 0,0 1 0 15,-1-6 0-15,3-1-2 0,-2-4 1 0,2 0-1 16,-1-2 1-16,-3-10-3 0,8 9 0 0,-8-9 1 16,5 7 0-16,-5-7-3 0,4 7 1 0,-4-7-1 15,0 3 2-15,0-3-4 0,0 4 2 0,0-4-1 16,0 3 0-16,0-3-2 0,0 4 2 0,0-4-1 15,0-2 0-15,0 2-2 0,0-3 1 0,0 3-1 16,0-16 1-16,0-3-4 0,-2-9 1 0</inkml:trace>
  <inkml:trace contextRef="#ctx0" brushRef="#br0" timeOffset="162143.03">28487 15461 1922 0,'0'5'0'0,"0"-5"0"16,-3 12 0-16,3-12 3 0,-6 7 2 0,6-7-2 15,2 7 2-15,-2-7 5 0,9 9 1 0,-9-9-1 16,10 8 1-16,-10-8 24 0,7 2 1 0,-7-2-1 15,8-3 1-15,-8 3-11 0,16-4 1 0,-16 4 0 0,34-7 1 16,-12 2-2-16,2-2-1 0,-1-2 1 0,-5-1 0 16,-3 0-6-16,-2-1 1 0,2 1-1 0,2-4 1 15,2 2-3-15,-1 0 0 0,1 0 0 0,1 0 1 16,1-2-13-16,-1 0 1 0,-1 0 0 0,0 0 0 16,-1-1-4-16,-1-1 1 0,-4 0-1 0,0 1 0 0,-2 1-2 15,1 0 0-15</inkml:trace>
  <inkml:trace contextRef="#ctx0" brushRef="#br0" timeOffset="162423.95">28469 15977 1784 0,'5'1'0'0,"-5"-1"0"16,15 4 0-16,-15-4 18 0,8 5 1 0,-8-5 0 16,7 5 0-16,-7-5 20 0,10 4 2 0,-10-4-1 15,18 0 0-15,-18 0-5 0,21-4 1 0,-21 4-1 16,33-9 1-16,-10-1-19 0,3-2 1 0,-2-4-2 16,-4 1 2-16,1-1-5 0,-3-3 0 0,5-3 1 15,1-3-1-15,4 0-8 0,2-3 0 0,-4-2 0 16,0 3 0-16,-2-1-5 0,-1-1 1 0</inkml:trace>
  <inkml:trace contextRef="#ctx0" brushRef="#br0" timeOffset="163432.01">29503 15045 1332 0,'2'-1'0'0,"-2"1"0"16,2 1 0-16,-2-1 11 0,-6 7 1 0,6-7 0 16,-4 0 1-16,4 0 0 0,-3-3 1 0,3 3-1 15,-2-4 2-15,2 4 9 0,0-1 1 0,0 1 0 0,-2-2 0 16,2 2-9-16,0-3 2 0,0 3 0 0,-2-6 0 16,2 6-1-16,0-10 0 0,0 10 0 0,0-17 0 15,0 17 8-15,6-23 1 0,-6 23 0 0,7-21 1 16,-7 21 5-16,7-20 2 0,-7 20-1 0,12-21 0 15,-12 21 2-15,9-17 1 0,-9 17-1 0,9-18 1 16,-9 18-5-16,15-14 1 0,-15 14-1 0,11-15 2 0,-11 15-8 16,12-16 1-16,-12 16 0 0,14-10 0 0,-14 10-4 15,12-10 1-15,-12 10-1 0,15-11 1 0,-15 11-7 16,16-5 1-16,-16 5 0 0,17-5 0 0,-17 5-5 0,9-4 1 16,-9 4-1-16,8-3 1 0,-8 3-5 0,7 0 1 15,-7 0 0-15,8 0 0 0,-8 0-3 0,7 2 1 16,-7-2-2-16,13 10 2 0,-13-10-3 0,15 10 2 15,-15-10 0-15,15 16-1 0,-15-16 0 0,15 21 0 16,-15-21 0-16,11 22 0 0,-11-22-1 0,8 26 0 16,-8-26 0-16,1 30 0 0,-4-11-1 0,-3 1 1 15,1 5-1-15,-1-1 1 0,0-2-1 0,1 4 0 0,1 2 1 16,0 1-1-16,1 3-1 0,-3-1 2 0,-1 0-2 16,-3 0 1-16,-1 0 1 0,0 2-1 0,2-2 0 15,1 0 2-15,3-1-4 0,1 1 0 0,-2-3 0 16,-3-1 1-16,-2 1-2 0,-2-2 0 0,3 0 0 15,3 0 2-15,1-5-2 0,3-2 0 0,1 1 0 16,-2-1 1-16,0-1-1 0,1-3 1 0,1-3 0 16,0-3 0-16,2-9 1 0,0 7 1 0,0-7-1 15,0 2 1-15,0-2 1 0,0 0 0 0,0 0-1 0,0 0 2 16,0 0 0-16,2 0 1 0,-2 0 0 0,9-2-1 16,-2 0 1-16,1 1 1 0,1-1-1 0,4-2 1 15,2-3 0-15,4-1 1 0,-1-1-2 0,-1-1 2 0,-2-1-2 16,-2 1 0-16,2 0-1 0,2-1 2 0,3 3-2 15,1 1 1-15,-3 0 0 0,1 0-1 0,0-2 0 16,-1 0 0-16,-1 1 0 0,-2 1 1 16,-2 3-2-16,-2 1 1 0,-1-1-1 0,-1 3 2 0,0-1-1 15,-1 0 1-15,-1 1-1 0,-1-1 1 0,-6 2 0 16,11-4 0-16,-11 4 1 0,9 0 0 0,-9 0-2 0,4-1 2 16,-4 1-1-16,4-2 1 0,-4 2-3 0,2 0 2 15,-2 0-2-15,0 0 2 0,0 0-3 0,0-2 2 16,0 2-2-16,0-3 1 0,0 3-2 15,0-5-1-15,-2-4 0 0,-2-7 1 0,-2-8-2 16,-3-4 0-16</inkml:trace>
  <inkml:trace contextRef="#ctx0" brushRef="#br0" timeOffset="163820.51">30449 14509 1871 0,'6'3'0'0,"-6"-3"0"0,13 14 0 0,-13-14 31 0,9 18-1 0,-9-18 0 0,8 17 2 0,-8-17 23 15,7 21 0-15,-7-21 0 0,8 17 0 16,-8-17-17-16,7 16 1 0,-7-16 0 0,10 24 1 16,-3-7-22-16,2 2 1 0,-1 0-1 0,-3 0 1 0,-1 0-8 15,0 4 1-15,0-1 1 0,-1-1-1 0,3 2-2 16,1 1 1-16,-1-5-1 0,-2 2 2 0,-3-1 0 16,1-1 0-16,0 0 1 0,0 2-1 0,2 2 1 15,0-1 2-15,-3-1-2 0,1-2 2 0,0 0 0 0,0 0 0 16,0-2 1-16,2 1 0 0,-1-1-3 0,1-1 1 15,0-1-1-15,-2-3 2 0,-2-3-6 0,0-2 1 16,0-7 0-16,-2 7 0 0,2-7-6 0,0 3 2 16</inkml:trace>
  <inkml:trace contextRef="#ctx0" brushRef="#br0" timeOffset="164077.54">30345 15021 2035 0,'2'0'0'0,"-2"0"0"16,4 0 0-16,-4 0 26 0,2 0 1 0,-2 0-1 16,5 5 1-16,-5-5 12 0,15 2 0 0,-15-2 0 0,28-3 2 15,-8-1-14-15,3-1 1 0,-1-2 0 0,-1 0 0 16,-3 0-19-16,1-1 1 0,1-3-1 0,1 1 1 0,-1 1-4 15,1 1 0-15,-1-5 1 0,1 0 0 0,-1-3-3 16,1 0 2-16,-1-1 0 0,1-4-1 0,1-3-5 16,1-2 0-16</inkml:trace>
  <inkml:trace contextRef="#ctx0" brushRef="#br0" timeOffset="164958.88">31035 14599 1796 0,'1'-2'0'0,"-1"2"0"15,13-3 0-15,-13 3 17 0,19-4 1 0,-19 4 0 16,17-8 0-16,-17 8 13 0,11-19 2 0,-11 19-1 15,20-26 1-15,-20 26-13 0,32-30 0 0,-32 30 0 16,30-31 2-16,-15 14-12 0,0-2 1 0,-2 3 0 16,0 1 1-16,-2 1-5 0,0 2 2 0,2 0 0 15,2-2 0-15,2 2-1 0,2-1 0 0,-3 3 0 0,-1 1 1 16,-4 4 2-16,-3-3 1 0,-8 8 1 0,9-9-1 16,-9 9 0-16,6-2 2 0,-6 2-2 0,4-1 2 15,-4 1-1-15,3 0 1 0,-3 0-1 16,4-4 1-16,-4 4-1 0,4 0 1 0,-4 0-1 0,3 0 1 15,-3 0-2-15,4 0 0 0,-4 0 1 0,4 0-1 16,-4 0-1-16,2 0 0 0,-2 0 1 0,0 0-1 16,0 0-1-16,0 0 0 0,0 0 0 0,0 0 1 15,0 0-3-15,0 0 1 0,0 0 0 0,0 0 0 0,0 0-1 16,0 5 1-16,0-5 0 0,0 5 0 0,0-5-2 16,0 4 0-16,0-4 1 0,-2 3 0 0,2-3 0 15,0 4 1-15,0-4 0 0,-4 3 0 0,4-3-1 0,0 4 0 16,0-4 0-16,-4 3-1 0,4-3 1 0,-3 4 0 15,3-4 0-15,-4 3 1 0,4-3-1 0,-2 4 0 16,2-4-1-16,0 3 2 0,0-3-2 0,0 3 1 16,0-3 0-16,0 0 0 0,0 0-2 0,0 0 2 15,0 0 0-15,-2 0 0 0,2 0 0 0,-2 0 0 0,2 0 0 16,0 0-1-16,0 0 0 0,0 0 1 0,0 0-1 16,0 0 1-16,0 0-2 0,0 0 2 0,0 0 0 15,0 0 0-15,0 0-1 0,6 0-1 0,-6 0 1 16,6 0 1-16,-6 0-2 0,5 0 0 0,-5 0 0 15,11 6 1-15,-11-6-2 0,10 7 1 0,-10-7 0 16,7 7 0-16,-7-7-1 0,8 13-1 0,-3-2 1 16,3-1-1-16,-1 1 1 0,-1 2-1 0,-3 5 1 15,-1-1-1-15,0 4 0 0,0 3-1 0,-2 0 0 16,-2 0 2-16,0 2-3 0,0 0 1 0,-1 2 1 0,-3 3-1 16,-3 4-1-16,-2-1 2 0,-1-1-1 0,-1 2 0 15,0 0 0-15,0-3 0 0,2 0 0 0,0-1 1 16,0-2-1-16,0-1 1 0,1-2-1 0,3-4 0 0,3-4 1 15,2-1-1-15,0-3 0 0,-1-2 2 16,1-2-2-16,0-3 2 0,2-7-2 0,-2 9 2 16,2-9-1-16,0 5 1 0,0-5-1 0,0 3 2 0,0-3-1 15,0 4 1-15,0-4-1 0,2 3 1 0,-2-3 0 16,7 4-1-16,-7-4 1 0,8 2 0 0,-8-2-2 16,13-4 1-16,-2 1-1 0,4-3 2 0,5 0-4 15,5-3 1-15,-3-2 1 0,-3 3-1 0,-3-1-1 16,-1-1 0-16,2-1 1 0,0 1 0 0,0 0-2 15,-1 1 1-15,-1-1 1 0,-2-3-1 0,0 1-1 0,0-1 0 16,-1-1 0-16,-1 0 0 0,-2 0-1 16,0 0 0-16,-1-1 0 0,-3-3 0 0,1-1-3 0,-2-2 1 15</inkml:trace>
  <inkml:trace contextRef="#ctx0" brushRef="#br0" timeOffset="165233.39">31826 14433 1784 0,'2'2'0'0,"-2"-2"0"0,2 8 0 0,-2-8 27 0,0 4 1 0,0-4-1 15,6 10 1-15,-6-10 8 0,13 23 0 0,-13-23-1 16,15 29 3-16,-8-12 9 0,2 2 1 0,3-1 0 0,-3-3 0 16,0 1-16-16,-1-2 0 0,-3-1 1 15,1 1-1-15,-1 2-6 0,1 3 1 0,0 0-1 0,-1-2 1 16,3-1-3-16,-1-1-1 0,-1-1 1 15,-1 0-1-15,-1-2-4 0,-2 2 0 0,0-5 0 0,0-1 2 16,-2-8-7-16,3 9 2 0,-3-9 0 0,4 4-1 16,-4-4-5-16,0 0 1 0,0 0-1 0,0 0 1 0,0 0-5 15,0 0-1-15,0 0 1 0,0-2-1 0,0 2-4 16,0-4 1-16</inkml:trace>
  <inkml:trace contextRef="#ctx0" brushRef="#br0" timeOffset="165670.66">31711 14192 1821 0,'4'2'0'16,"-4"-2"0"-16,9 2 0 0,-9-2 22 0,0 5 2 0,0-5-1 15,0 0 1-15,0 0 19 0,0 0-1 0,0 0 1 16,7 0 1-16,-7 0-19 0,17 0 2 0,-17 0-1 15,34 0 1-15,-12 0-17 0,4 0 1 16,-2 0 1-16,-3 0-1 0,-3 2-1 0,1-1 1 0,2 1 0 16,-1 2 1-16,2-1-2 0,5 1 1 0,-3 1 0 15,0 3 0-15,-2 3 0 0,1-1 0 0,-1 1-1 16,0-1 1-16,1 2 0 0,-1 2 1 0,-1 0-1 0,-1 0 1 16,1 1-2-16,-1 6 1 0,-1-2 1 15,-2 3-1-15,-4 3-1 0,-2-3 0 0,-4 1 0 0,-3-1 1 16,-4 2 3-16,-2 2-1 0,-2 0 1 0,1 0 0 15,-3 2 0-15,-1 1-1 0,-1 3 1 0,-1-1 0 16,-2-2 3-16,-1 4 0 0,-1 0 0 0,-2-4 0 16,-1-1-2-16,-3-2 2 0,-3-2-1 0,-1-1 1 0,-1-3 0 15,-2-1-1-15,0-1 1 0,0-1 0 0,2-1 0 16,-1 1 0-16,1-1 0 0,0-4 1 0,0-2-3 16,0 0 1-16,-1 1 0 0,1-3 1 0,0 1-5 15,0 0 0-15,-1-4 1 0,1-5-1 0,2-4-2 0,0-2 0 16,-1-3 0-16,1-3 0 0,-1-2-7 15,1-2-1-15</inkml:trace>
  <inkml:trace contextRef="#ctx0" brushRef="#br0" timeOffset="171183.69">26382 17198 1244 0,'0'0'6'16,"0"0"9"-16,0 0 1 0,0 0 0 15,19-20 1-15,-19 20 8 0,5-4 2 0,-5 4 0 0,2 0 0 16,-2 0-11-16,0 0 1 0,0 0 0 0,0 0-1 16,0 0 2-16,0 2 0 0,0-2 0 0,-2 19 0 15,-2 0-7-15,-1 7 1 0,-3 0-1 0,1-2 0 16,-1 0 0-16,1 0 1 0,-2 2-1 0,-1 2 0 0,-1-2 5 16,0 2-1-16,0-1 1 0,0-1 0 0,1-1 5 15,3-5 0-15,1 1 1 0,1 0-1 0,-1-2-1 0,1-3 2 16,1-3-1-16,4 0 0 0,0-3-3 0,0-3 1 15,0-7 0-15,-2 7 0 0,2-7-4 0,0 5 1 16,0-5-2-16,0 3 2 0,0-3-4 0,7 4 2 16,3-2-2-16,3-1 2 0,5 1-3 0,5 0 0 15,3 0 0-15,2-2 1 0,3-2 0 0,5-2 1 16,-3-1 1-16,-3-2-1 0,-2 0 2 0,-2-1 0 16,-2-1-1-16,1 2 1 0,-1 2-2 0,-2 0 2 0,1-2-1 15,-1 0 1-15,-1-2 1 0,1-1-1 0,-2-1 1 16,-3 3 1-16,-2 1-3 0,-2 0 2 0,-2-2-1 15,-3 1 0-15,-5-1-2 0,1 2 0 0</inkml:trace>
  <inkml:trace contextRef="#ctx0" brushRef="#br0" timeOffset="171618.23">26557 16719 1955 0,'4'3'33'0,"-4"-3"20"0,4 4 0 0,7 22-1 0,-2 3 2 0,-3 1-20 16,-5-3-1-16,-1 1 1 0,0 0 1 0,0-2-22 16,0 0 2-16,0 1-2 0,0 3 2 0,0 1-7 0,2 4 0 15,2-1 0-15,-2-1 1 0,0 3-4 0,0 1 1 16,1-1-1-16,1 0 1 0,0 1-3 0,1-1 2 16,3 0-1-16,-1 1 1 0,-1 1-1 0,1 0 2 0,3 2 0 15,-3 1-1-15,1 2 2 0,1 2 1 0,2-5-2 16,0 0 2-16,0-4 2 0,-1-3 1 0,1-2-1 15,0-1 1-15,0-2-1 0,1-1 0 0,-3-1 0 16,0-2 1-16,-1-3-1 0,-3 2 1 0,3-3-1 16,-1-2 1-16,1-4 0 0,1-2 0 0,0-2 1 15,-3-1-1-15,-6-9-1 0,5 8 1 0,-5-8-1 16,4 7 1-16,-4-7-4 0,9 12 0 0</inkml:trace>
  <inkml:trace contextRef="#ctx0" brushRef="#br0" timeOffset="171901.21">27116 17653 1997 0,'9'0'0'0,"-9"0"0"0,21-1 0 0,-21 1 39 0,9 3 2 15,-9-3-2-15,15-2 1 0,-15 2 2 0,22-3 1 16,-22 3-2-16,30-3 2 0,-11-1-19 0,-2 1 2 16,-1 1-1-16,-1 0 1 0,-2 2-20 0,-1 0 1 15,-3-2 0-15,-2 1 0 0,-7 1-5 0,12-7 1 16</inkml:trace>
  <inkml:trace contextRef="#ctx0" brushRef="#br0" timeOffset="172738.46">27837 17406 1758 0,'2'-2'0'0,"-2"2"0"0,4-1 0 0,-4 1 11 0,3 0 0 15,-3 0 1-15,4-6-1 0,-4 6 17 0,2-7 1 16,-2 7-1-16,0-12 1 0,0 12 5 0,6-15 0 16,-6 15-1-16,7-21 2 0,-7 21-14 0,15-26 1 15,-15 26-1-15,17-28 2 0,-17 28-7 0,11-22 2 0,-11 22 0 16,11-21 0-16,-11 21-2 0,11-19 1 0,-11 19-2 15,11-17 2-15,-11 17-1 0,8-12 1 0,-8 12 0 16,13-13 0-16,-13 13-5 0,13-13 0 0,-13 13 1 16,13-9 0-16,-13 9-3 0,15-4 0 0,-15 4 0 15,15-5 0-15,-15 5 2 0,13-3 0 0,-13 3 0 16,17-4 1-16,-17 4-5 0,18 0 0 0,-18 0 1 16,17 0 0-16,-17 0-1 0,15 0 1 0,-15 0 0 15,11 0 0-15,-11 0-2 0,10 6 1 0,-10-6 0 16,7 12 0-16,-7-12-3 0,7 19 1 0,-7-19-1 15,6 26 1-15,-6-26-2 0,7 34 2 0,-5-15 0 16,-2-1-1-16,-3-1-1 0,-3 0 0 0,0 2 0 16,-1 0 0-16,1 0-1 0,1 0 2 0,-1 2-2 0,-1 2 2 15,1 3-2-15,1 0 2 0,-3 0-2 0,1-1 1 16,-1 1 0-16,1 0 0 0,-1 0 0 0,1-1 0 0,-1-3 0 16,1-1-1-16,-1 0 0 0,1-2 1 0,0 0-1 15,1 0 0-15,2-2 1 0,2 0 0 0,2-1-2 16,2-2 2-16,0-4-1 0,-2-1 1 0,0-2-3 15,0-4 1-15,0-3 0 0,0 7 0 0,0-7 0 16,0 4 0-16,0-4-1 0,0 3 1 0,0-3-1 0,0 3 0 16,0-3 1-16,6 0-1 0,-6 0 0 0,11 0 0 15,-11 0 0-15,11-3 0 0,-3 1 0 0,1 1 0 16,4-1 0-16,2-2 2 0,0 1-1 0,0-2 0 16,0 0 0-16,-1-1 1 0,-1 1 0 0,0 0 0 15,-1 0 1-15,-3 0-1 0,0 1 2 0,-1 2-1 16,-8 2 1-16,11-5-1 0,-11 5 2 0,11-7-1 0,-11 7 1 15,11-3 1-15,-3-1-2 0,1 3 1 16,0-1 0-16,-1-2 0 0,-8 4 0 0,11-3 1 0,-11 3-1 16,9-3 1-16,-9 3-1 0,6-2 0 0,-6 2 0 15,4-2 1-15,-4 2-3 0,2 0 2 0,-2 0-2 16,0 0 2-16,0 0-3 0,0 0 1 0</inkml:trace>
  <inkml:trace contextRef="#ctx0" brushRef="#br0" timeOffset="173073.48">28728 17347 2098 0,'9'-3'0'0,"-9"3"0"0,26-2 0 0,-26 2 40 15,23 9 2-15,-23-9-1 0,22 3 1 0,-22-3 19 0,22-7 0 16,-22 7 1-16,17-3 0 0,-17 3-40 0,17-4 2 16,-17 4-2-16,20-3 2 0,-20 3-24 0,32-5 0 15,-13 1 0-15,-1 1 1 0,1-3-2 0,1 0 1 16,-1-1 0-16,-4 0 0 0,-2 0 0 0,-2 0 0 0,0-2 0 15,0-1 0-15,1-1-1 0,1-1 1 0,0 2 0 16,-2 3 0-16,-2 2-5 0,-1 0 2 0</inkml:trace>
  <inkml:trace contextRef="#ctx0" brushRef="#br0" timeOffset="173317.75">29020 17693 1758 0,'6'0'0'0,"-6"0"0"0,20 4 0 0,-20-4 18 15,23 0 0-15,-23 0 0 0,22-4 1 0,-22 4 11 16,24-8 1-16,-24 8-1 0,30-16 0 0,-30 16-11 15,26-21 0-15,-26 21 0 0,32-22 2 0,-13 6-18 0,1-1 0 16</inkml:trace>
  <inkml:trace contextRef="#ctx0" brushRef="#br0" timeOffset="173968.96">29460 16949 1796 0,'4'-5'0'0,"-4"5"0"16,9-5 0-16,-9 5 34 0,2 0 1 0,-2 0-2 15,0-4 2-15,0 4 27 0,0-3-1 0,0 3 1 16,0-4 0-16,0 4-17 0,2-7 0 0,-2 7 0 0,7-7 1 16,-7 7-26-16,8-10 1 0,-8 10 0 0,15-10 1 15,-15 10-11-15,22-12 0 0,-22 12 0 0,24-9 1 16,-24 9-7-16,36-7 2 0,-36 7 0 0,31-3-1 16,-31 3-2-16,19 1 0 0,-19-1 0 0,17 9 0 15,-17-9-2-15,22 17 1 0,-22-17-1 0,24 24 0 16,-7-4-2-16,0 0 1 0,-2 3-1 0,0-1 1 15,0 1-1-15,-1-1 0 0,-2 1 0 0,-5-1 2 16,-5 1-2-16,-4-2 0 0,-2 1 0 0,2 2 1 0,1 2-1 16,-3 2 1-16,-2 0-1 0,-1-2 1 0,-2-2-1 15,-3 0 1-15,1-1 0 0,0-1 0 0,0 1-1 0,0-4 1 16,-1 0 0-16,-1 0 1 0,-1-2-2 0,-1 0 1 16,2-1-1-16,0-2 1 0,-1-1-1 0,3 1 1 15,4 0 0-15,-1-2 0 0,3-3-1 0,-1-4 0 16,6-5 0-16,-7 5 1 0,7-5-1 0,-8 0 1 15,8 0-1-15,-7-3 2 0,7 3-1 0,-8-4 0 0,8 4 0 16,-7-5 1-16,3-2 0 0,0-1 2 0,1-4-1 16,-1-6 1-16,2-1 0 0,2-3 1 0,0-1-1 15,-2 2 0-15,0 1 2 0,2-1 0 0,4 5-1 16,4 2 2-16,5 4 0 0,2 1 0 16,-1 1-1-16,-2-1 1 0,-5 2-1 0,-1 2 0 0,1 2 1 15,4-1 0-15,2-1-3 0,2 0 2 0,2 0 0 16,2 1-1-16,3 2 0 0,2-1 0 0,-1 1 0 15,-5 2 0-15,-1 0-1 0,0 0 0 0,0 2 0 16,-3 1 0-16,0 1-2 0,-1-2 2 0,0-1-1 16,-2 1 0-16,4 0 0 0,0-1-1 0,-4 1 0 15,-2 0 1-15,-1-2-3 0,-5-2 2 0</inkml:trace>
  <inkml:trace contextRef="#ctx0" brushRef="#br0" timeOffset="174239.39">30211 16719 1947 0,'2'2'0'0,"-2"-2"0"0,7 7 0 0,-7-7 29 16,4 12 0-16,-4-12 0 0,15 24 1 0,-2-5 3 0,4 3 1 15,-2 1-1-15,-4 5 1 0,-2 1-6 0,-1 2 1 16,-1 2-1-16,0 2 1 0,1 1-17 0,1 2-1 15,1-2 0-15,-3-1 0 0,0 0 0 0,1-2 2 16,-1-1-1-16,1 0 0 0,-1-3 3 0,3-1 1 16,1-2-2-16,-4-2 2 0,-1-5-1 0,-4-3 0 15,1-4 0-15,1-2 1 0,0-3-10 0,-2-4 2 0,-2-3 0 16,3 4 0-16,-3-4-8 0,4 2 0 16</inkml:trace>
  <inkml:trace contextRef="#ctx0" brushRef="#br0" timeOffset="174690.35">30000 16700 1834 0,'0'-2'0'0,"0"2"0"0,-1-2 0 16,1 2 18-16,-2 4 1 0,2-4-1 0,0 2 1 15,0-2 13-15,0 0 0 0,0 0 0 0,0 0 0 16,0 0 4-16,5 0 0 0,-5 0 0 0,15 5 0 0,-15-5-16 16,30 7 0-16,-8-4 1 0,3-1-1 0,3 0-2 15,5-2 0-15,2 0 0 0,3 0 0 0,1 0-4 16,2 0 1-16,-2 0-1 0,0 0 2 0,-2 1-3 16,-1 1 2-16,-1 0 0 0,1 0-1 0,1 1-4 0,2 1 0 15,0 1 1-15,-2 3-1 0,1 3-1 0,-1 3 0 16,-4-1 0-16,-1 1 1 0,-2 0-2 0,-4-2-1 15,-4 4 1-15,-1 1 0 0,-8 0-1 0,-4 1 0 16,-1 1-1-16,-5 2 2 0,-1 1-2 0,-4 1 0 0,1-3 0 16,-3 3 1-16,-2 1 0 0,-1 0-1 0,-3-1 1 15,1-2 0-15,0-2-3 0,-1 0 2 16,-3-2-1-16,-1 0 1 0,-3 0-1 0,-2 1 0 0,-1-1 0 16,-3-1 0-16,-1-2 0 0,0-1-1 0,0-1 1 15,-1 1 0-15,1-3 0 0,0 0-1 0,0 1 1 16,0-3-1-16,-1 1 1 0,1-2-1 0,0-2 1 15,0 0-1-15,-1-1-4 0,1-2 1 0,-2-2 1 16,0-2-1-16,-6-2-1 0,-1 1 0 0</inkml:trace>
  <inkml:trace contextRef="#ctx0" brushRef="#br0" timeOffset="175800.38">28033 18481 1383 0,'0'0'0'0,"0"0"148"0,0 0 0 0,0 0-148 16,-6-9 0-16,6 9 97 0,0-2 1 0,0 2-98 15,0-8 0-15,0 8 33 0,0-19 1 0,0 19-34 16,2-35 0-16,4 12 22 0,-1-1 2 0,1 0-24 15,1 0 0-15,3 3 12 0,1 0 2 0,-2 2-14 16,0 2 0-16,1 0 13 0,-3-2 2 0,3 3-15 16,1 2 0-16,2 4 19 0,2 1 0 0,0 0-19 15,-1-1 0-15,1 1 21 0,2 2 2 0,2 2-23 16,-2 0 0-16,-1 0 23 0,1 0 2 0,0 1-25 16,-2 4 0-16,0 0 25 0,-2 0 0 0,0 2-25 15,0 1 0-15,0 1 24 0,0-1 0 0,0 3-24 16,-2 2 0-16,-2 3 21 0,1-1 1 0,-3 2-22 0,-3 4 0 0,-2 1 18 15,0 2 1-15,-1 2-19 0,-1 3 0 0,-1 4 16 16,-1 1 0-16,0 4-16 0,-2 2 0 0,-1 1 11 16,-5 4 1-16,1-2-12 0,0-4 0 0,1-1 9 15,1-2 0-15,-3-3-9 0,-3 2 0 0,0-3 5 16,0 1-1-16,0-2-4 0,2-2 0 0,4-3 1 16,-1-2 2-16,3-3-3 0,-3-3 0 0,1-2 0 15,-1-4 1-15,3 0-1 0,3-2 0 0,2 2 1 16,0 1 1-16,0-1-2 0,0-3 0 0,0-4 2 15,0 5 2-15,0-5-4 0,0 3 0 0,0-3 4 0,2 4 2 16,-2-4-6-16,13 2 0 0,-6-4 7 0,1 0 0 16,6-1-7-16,5-1 0 0,2-1 8 0,1-4 1 15,-2 1-9-15,-3-1 0 0,-2 4 9 0,-4 1 0 16,2 1-9-16,2-2 0 0,2 0 13 0,2-1-1 0,-3 1-12 16,1-2 0-16,0 2 13 0,0 0 2 0,-2 0-15 15,-4-1 0-15,-2 3 13 0,0 1 1 0,-1 1-14 16,-3-3 0-16,-5 4 10 0,12-3 1 0,-5-1-11 15,1-1 0-15,-3-2 8 0,1 0 1 0</inkml:trace>
  <inkml:trace contextRef="#ctx0" brushRef="#br0" timeOffset="176073.65">29084 18604 1978 0,'9'0'0'0,"0"0"103"0,1 0 0 0,32 0-103 0,-8 0 0 0,-15 0 48 0,-10 0-1 15,0 1-47-15,1-1 0 0,-1-1 6 0,2 1 1 16</inkml:trace>
  <inkml:trace contextRef="#ctx0" brushRef="#br0" timeOffset="176307.65">29128 18694 1970 0,'10'0'0'0,"-10"0"85"0,11 0 1 0,26-4-86 16,-9 2 0-16,-11 1 42 0,-8-1 1 0,1-2-43 15,1 1 0-15,4-2 6 0,3-2-1 0,3 0-5 16,-3-2 0-16,1-1 0 0,-2-4 0 0,1-2 0 0,-1 3 0 15,-2-5-2-15,0-2 0 0</inkml:trace>
  <inkml:trace contextRef="#ctx0" brushRef="#br0" timeOffset="176972.39">29760 18129 1741 0,'4'0'0'0,"-4"0"65"0,3 0 1 0,18-3-66 16,-6-1 0-16,-8 4 55 0,-1 0 0 0,-6 0-55 15,13-3 0-15,-2 1 26 0,0 0 1 0,2 2-27 16,4 0 0-16,0 0 21 0,2 0 2 0,-3 0-23 15,-1 2 0-15,0 3 30 0,-2 2 2 0,2 2-32 0,0 1 0 16,0 4 15-16,0 2 1 0,0 3-16 0,-2 2 0 16,-2 3 7-16,0 2 0 0,-2 1-7 0,-1 1 0 15,-3 5 2-15,1 2 0 0,0 1-2 0,-3-1 0 0,1-1 0 16,0 1 0-16,-2-1 0 0,-2-1 0 0,-2-3 0 16,-2-1 0-16,0-3 0 0,1 0 0 0,-1-3-2 15,0-3 0-15,0-1 2 0,1-1 0 0,-3-1-4 16,1-1 1-16,-3-3 3 0,1 0 0 0,-1-3-6 0,1-1 2 15,-1-1 4-15,1-1 0 0,-1 0-5 0,1 0 1 16,7-7 4-16,-9 9 0 0,9-9-1 0,-8 5-1 16,8-5 2-16,-7 3 0 0,7-3 0 0,-8 4 2 15,8-4-2-15,-9 1 0 0,9-1 7 0,-13-1 2 16,13 1-9-16,-11-4 0 0,11 4 23 0,-10-3-1 16,10 3-22-16,-3-5 0 0,3 5 34 0,-2-11 0 0,4 3-34 15,1-5 0-15,1 0 37 0,0-1 0 0,0 2-37 16,-1 5 0-16,-3 7 33 0,13-2 2 0,-5 2-35 15,-1-2 0-15,1-1 28 0,-1-1 1 0,2 1-29 16,5-1 0-16,2 3 25 0,3-1 1 0,-2 0-26 16,-2 1 0-16,-2 1 19 0,0 0 1 0,-2-2-20 15,-2 0 0-15,-1 0 13 0,-3 1-1 0</inkml:trace>
  <inkml:trace contextRef="#ctx0" brushRef="#br0" timeOffset="177257.07">30587 18098 2126 0,'6'7'0'0,"0"2"92"16,-1 1 1-16,16 33-93 0,-5 6 0 15,-4 1 53-15,-3-1 1 0,-2-4-54 0,1-4 0 0,-1-1 28 16,3-2 1-16,-1 0-29 0,-2 0 0 0,3-2 20 16,-1-1 2-16,0 0-22 0,1-2 0 0,1-4 21 0,2-1 1 15,0-1-22-15,-4-2 0 0,0-3 21 0,1-1 0 16,-1-2-21-16,0-2 0 0,1 0 16 0,-1-1-1 16,0 0-15-16,1-4 0 0,-3-2 1 0,-1-3 1 15</inkml:trace>
  <inkml:trace contextRef="#ctx0" brushRef="#br0" timeOffset="177682.04">30442 18249 2005 0,'0'3'0'0,"0"-3"86"0,0 4 1 0,-4 11-87 16,4-3 0-16,2-5 36 0,2-3-1 0,-4-4-35 0,15 3 0 15,0-1 13-15,3 0-1 0,5 1-12 0,3-1 0 16,4 3 8-16,3 2 0 0,2-2-8 0,1-1 0 0,1-1 11 16,2 1 1-16,-1 1-12 0,-1 3 0 0,-2 3 14 15,-1-1-1-15,-1 2-13 0,-1 2 0 0,0 2 14 16,-1-1-1-16,-1-1-13 0,0 0 0 0,-2 0 10 0,0-2 2 15,-2 2-12-15,-4 1 0 0,-1 1 11 0,-4-1 1 16,-3 1-12-16,0 1 0 0,-3 2 13 0,-2-1 0 16,-3 1-13-16,-6-2 0 0,-6 0 15 0,-1 1-1 15,-3 1-14-15,-1 0 0 0,-2 1 15 16,-2 3 0-16,0-4-15 0,0-3 0 0,-1-3 16 0,-3 0 1 16,-2 0-17-16,1 5 0 0,-1 1 17 0,1 0 0 15,-1-5-17-15,1-1 0 0,1 0 13 0,1-3 1 0,-3-1-14 16,3-2 0-16,-3-4 2 0,1-1 1 15,-3-1-3-15,-1-1 0 0,-4-1 0 0,-4-1 0 0</inkml:trace>
  <inkml:trace contextRef="#ctx0" brushRef="#br0" timeOffset="178955.33">31657 16698 1758 0,'4'-3'0'0,"-4"3"0"0,3-2 0 15,-3 2 13-15,-3 2 1 0,3-2-1 16,0 1 2-16,0-1 38 0,0-1 1 0,0 1-1 0,1-4 1 16,-1 4-13-16,8-3-1 0,-8 3 0 15,4-5 1-15,-4 5-20 0,9-13 1 0,-9 13-1 0,15-15 0 0,-15 15-11 16,15-26 2-16,-15 26-2 0,22-24 1 15,-22 24-1-15,34-28 0 0,-34 28 0 0,29-26 1 0,-29 26 1 16,30-14 0-16,-30 14 0 0,24-10 1 0,-24 10-8 16,17-4 1-16,-17 4-1 0,13-1 1 0,-13 1-3 15,21 0 1-15,-21 0-1 0,22 7 2 0,-22-7-4 0,32 15 1 16,-32-15-1-16,28 23 1 0,-28-23-2 0,20 31 0 16,-12-14 0-16,-5 0 1 0,1 2-1 0,-2 2 0 15,-2 2 0-15,-2-3 0 0,0 1-2 0,-1 2 1 16,1-1 0-16,-2-1 0 0,-2-2-4 0,-1 0 2 0,0 0-1 15,-1 0 0-15,1 0-3 0,-3 0 2 0,-1 0-1 16,2 0 1-16,-1-1 0 0,-1-1 2 0,2 0-1 16,2-1 1-16,-1-2 1 0,1-4 1 0,1-1-2 15,2-2 2-15,4-7 0 0,-7 5 1 0,7-5 0 16,-4 3 0-16,4-3 0 0,-4 4 0 0,4-4 0 16,0 3 0-16,0-3 1 0,-1 7 0 0,1-7 1 15,5 7-1-15,-5-7 1 0,8 9 0 0,-1-2 0 16,4 0 1-16,4 1 0 0,4-1 1 0,-1-2 0 15,-1-1 0-15,2-3 1 0,-1 1 0 0,-1-2 0 16,0-2 1-16,0-1-2 0,-1 0 2 0,1-3-1 16,0-1 1-16,-2 1-2 0,-2-5 2 0</inkml:trace>
  <inkml:trace contextRef="#ctx0" brushRef="#br0" timeOffset="179383.2">32123 15869 1884 0,'0'-1'0'0,"0"1"0"0,0 1 0 0,0-1 21 0,0 7 0 16,0-7 1-16,0 4 0 0,0-4 17 0,0 5 2 15,0-5-1-15,0 14 1 0,0-14-8 0,5 22 1 16,-5-22 0-16,2 33-1 0,-4-10-18 0,-1 1-1 16,1 2 1-16,2 0 1 0,2 0-3 0,-1 0 1 15,1 1-1-15,2 3 2 0,2 4-2 0,1-1 1 0,0 4-1 16,1 1 1-16,1 3-5 0,4 2 1 0,-2 2-1 16,-1 2 1-16,-3 3-4 0,1 6 2 0,1 1-1 15,2 2 1-15,4 3 2 0,0 2 0 0,0 2 0 16,2-2 1-16,-1 2 2 0,1 1-1 0,0-5 0 15,0-1 2-15,0-4 2 0,-1-2-1 0,-1-1 1 16,0-4 1-16,0-1-1 0,-2-3-1 0,0-2 1 16,0-5 1-16,-2-2-4 0,0-4 2 0,-1-4-2 0,-3-3 2 15,1-2-7-15,-1-1 1 0,-3-2 0 0,-2-4 0 16,0-5-7-16,-2-2 1 0,-2-3 1 0,0-3-1 16,2-4-3-16,-6 3 0 0</inkml:trace>
  <inkml:trace contextRef="#ctx0" brushRef="#br0" timeOffset="179900.49">32488 17165 1885 0,'4'-3'38'0,"-4"3"14"0,3-7-1 0,12-19 1 0,-4 5 1 0,-5 6-22 0,-2 1 0 0,-1 0 1 15,3 0-1-15,1-1-21 0,3-3 2 0,-1 3-2 16,0 3 1-16,-1 3-8 0,-1 2 1 0,-7 7-1 15,10-10 1-15,-10 10 1 0,3-11 1 0,-3 11-2 16,4-5 2-16,-4 5-2 0,8-3 1 0,-8 3-1 16,7-4 2-16,-7 4-1 0,7 0 1 0,-7 0 0 15,14 2-1-15,-7 5 1 0,-3 0-1 0,-1 5 1 16,3 7 0-16,1 5-2 0,-1 4 1 0,-2 0-1 0,-2-3 1 16,-4-2-4-16,-2 1 0 0,-2 0 0 0,-1-1 1 15,0-2-2-15,-3-1 0 0,3 1 0 0,1-2 0 0,2 0-1 16,3 0 1-16,-3-1-1 0,-2-1 1 0,1-1-1 15,-1-1 0-15,2-1 0 0,3-2 1 0,1-3-2 16,1-4 1-16,1 2 0 0,-2 0 1 0,0 0 0 16,0-2 0-16,0-5 0 0,0 10 0 0,0-10 0 15,0 11 0-15,0-11 0 0,8 7 0 0,-1-6 1 0,1 1 0 16,1-2 1-16,2-2-1 0,2 1 1 0,2-1 0 16,0-2 0-16,0-1 2 0,2-3-1 15,1-3 2-15,-1-1-1 0,-2 0 1 0,-4 2-5 0,-3-3 0 16</inkml:trace>
  <inkml:trace contextRef="#ctx0" brushRef="#br0" timeOffset="180207.24">32918 16586 1962 0,'6'0'35'0,"-6"0"4"0,7-2 1 0,18-7-1 0,-9 4 0 16,-6 5-18-16,-5 0 2 0,-5 0-2 0,6-2 2 15,-6 2-18-15,9-3 1 0,-1 1-1 0,-3 0 2 16,-5 2-6-16,11-5 0 0,-3 2 1 0,1-1 0 0,0-1-2 16,-1 0 0-16</inkml:trace>
  <inkml:trace contextRef="#ctx0" brushRef="#br0" timeOffset="180425.21">32929 16875 1779 0,'13'0'33'0,"-13"0"11"0,12 0 0 0,25-7 1 16,-11 2 0-16,-9-1-25 0,-8 1 2 0</inkml:trace>
  <inkml:trace contextRef="#ctx0" brushRef="#br0" timeOffset="180672.32">33282 16200 1906 0,'3'7'0'0,"3"1"74"16,0 1 0-16,10 33-74 0,-1-4 0 0,-5-7 35 15,-5-4 0-15,1-1-35 0,-1 0 0 0,1 0 23 16,-1 0 1-16,3-1-24 0,-3-3 0 0,1-3 15 0,-2 2 0 15</inkml:trace>
  <inkml:trace contextRef="#ctx0" brushRef="#br0" timeOffset="181116.78">33002 16046 1973 0,'0'0'0'16,"0"0"95"-16,4 0-1 0,26 5-94 0,-4 2 0 15,-8-2 45-15,-1-3 1 0,4 0-46 0,3-1 0 16,4 1 18-16,2 0 1 0,-1 1-19 0,-1 1 0 16,0-1 10-16,0 2 1 0,0 2-11 0,-2-2 0 15,-1 1 9-15,-1-1 0 0,0 2-9 0,0 1 0 0,0 4 7 16,-1 1 0-16,1 0-7 0,2 5 0 0,0 1 5 16,-3 2 1-16,-1-2-6 0,-2 1 0 0,-1 3 0 15,-2 1 0-15,-2 0 0 0,0-1 0 0,-2-1-6 0,0 3 2 16,-2 0 4-16,-2 3 0 0,-1 0-9 15,-5 0 0-15,-4-1 9 0,-5 4 0 0,-5 4-11 0,-4 1 0 16,-2-3 11-16,-2-2 0 0,1-1-15 0,-3-3 0 16,-1-1 15-16,1-1 0 0,3-6-16 0,1 0 1 15,-2 0 15-15,3-4 0 0,3-1-17 0,0-2 0 0,-2-3 17 16,-2-4 0-16,-2-3-11 0,-1-2 0 0</inkml:trace>
  <inkml:trace contextRef="#ctx0" brushRef="#br0" timeOffset="181985.06">32324 18192 1775 0,'0'0'0'0,"0"0"74"0,0 0 1 0,0 0-75 0,-9 19 0 15,9-19 56-15,5 26 0 0,-3-6-56 16,0 5 0-16,0 6 22 0,-2 9-1 0,0 1-21 0,0 1 0 15,2-1 16-15,1 2 0 0,1 1-16 0,-2-4 0 16,2 1 15-16,1-1 1 0,1-4-16 0,-1-3 0 16,-1-5 8-16,0-6 1 0,0-1-9 0,-1 0 0 15,3-2 1-15,1-4 1 0,1-2-2 0,-1-5 0 16,1-3 0-16,-3-3 0 0,-5-2 0 0,12 2 0 0,-12-2-2 16,9-4 1-16,-9 4 1 0,7-8 0 0,-3-3-2 15,0-1 2-15,-1-2 0 0,-1-3 0 0,2 0 0 0,0-2 0 16,-4 0 0-16,-2-2 0 0,-2-2 0 0,-1-1 2 15,-3 0-2-15,1-2 0 0,1 0 3 0,1-2 1 16,-1 2-4-16,0-3 0 0,-1 0 8 0,-1-1 1 16,3 4-9-16,1 4 0 0,4 1 23 0,0 2-1 15,-2 3-22-15,0 2 0 0,1 4 35 0,-1 1 0 0,0 3-35 16,2 2 0-16,0 4 45 0,0-2 0 0,0 2-45 16,0 0 0-16,0 0 49 0,0 0 1 0,0 0-50 15,2 2 0-15,-2-2 49 0,7 14 0 0,-3 1-49 16,1 8 0-16,5 6 44 0,1 8 0 0,0-1-44 15,0-1 0-15,0-2 33 0,1-4 2 0,-3 0-35 16,-2-1 0-16,-1-4 22 0,-2-3 1 0,-1-2-23 16,-1-3 0-16,0-4 12 0,-2-2 1 0,0-3-13 15,0-3 0-15,0-4 3 0,0 3 0 0</inkml:trace>
  <inkml:trace contextRef="#ctx0" brushRef="#br0" timeOffset="182266.84">32834 18496 2099 0,'8'-2'0'0,"-8"2"81"0,7-3 0 0,23-6-81 0,-6 2 0 0,-7 2 31 0,-4 0 2 15,0-2-33-15,-2 0 0 0,2 0 1 16,2 0 1-16,-2 0-2 0,-1-1 0 0,-1-1-3 0,0-1 0 0,-2 1 3 16,-1 4 0-16,-8 5-15 0,5-5 0 15</inkml:trace>
  <inkml:trace contextRef="#ctx0" brushRef="#br0" timeOffset="182506.73">32767 18680 1938 0,'12'3'0'16,"-5"-1"65"-16,0 0 1 0,31 10-66 0,-8-4 0 15,-12-4 29-15,-7-4 1 0,-1-2-30 0,1 0 0 16,2 1 8-16,2-1 1 0,0-2-9 0,0-1 0 16,1 0 2-16,5-2 1 0</inkml:trace>
  <inkml:trace contextRef="#ctx0" brushRef="#br0" timeOffset="182743.68">33282 18202 1863 0,'7'19'0'0,"2"2"134"0,1 1 0 16,10 27-134-16,-3-2 0 0,-8-8 74 0,-5-6 0 0,2-3-74 15,1-3 0-15,4-1 25 0,2 0 2 0,-3-2-27 16,-5-3 0-16,-5-3 12 0,-2-3-1 0</inkml:trace>
  <inkml:trace contextRef="#ctx0" brushRef="#br0" timeOffset="183184.57">32989 17960 1985 0,'9'0'0'0,"3"0"96"16,1 0 1-16,33 1-97 0,-3-1 0 0,-4-1 49 0,-5-3 0 15,-3 3-49-15,-1-1 0 0,0 0 4 0,0 0 0 16,2 4-4-16,1 2 0 0,2 2 5 0,3 3 0 16,-1 2-5-16,-2 1 0 0,-1 1 5 0,-1 3-1 15,-3 1-4-15,2 1 0 0,0-1 8 0,-1 2 0 0,-3 3-8 16,-2 3 0-16,-1 2 2 0,-3 3 2 0,-5 1-4 15,-4 4 0-15,-4 1 0 0,-2 2 1 0,-3 0-1 16,-4-3 0-16,-4-2 0 0,1-2 0 0,-3 2 0 16,-1-1 0-16,-1 1 0 0,-1-1 0 0,-4-1 0 15,-4-2 0-15,-5-1 1 0,-4-2 0 0,0-2-1 16,1-2 0-16,3-1 5 0,2-2-1 0,1 0-4 16,0-1 0-16,2-3 9 0,-1-1 1 0,-3 0-10 15,1 1 0-15,-4 3 12 0,-2 3 1 0,-1-2-13 16,1-6 0-16,0-2 12 0,2-4 2 0,-2-2-14 15,-2-2 0-15,-4-3 9 0,-1-1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1:27:47.2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8">
        <inkml:traceFormat>
          <inkml:channel name="X" type="integer" max="3408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0.29126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1" timeString="2025-04-25T01:32:46.462"/>
    </inkml:context>
  </inkml:definitions>
  <inkml:trace contextRef="#ctx0" brushRef="#br0">11258 8454 12 0,'2'0'0'0,"-2"0"0"0,5 0 0 16,-5 0 0-16,0 0 0 0,0 0 0 0,0 0 0 0,0 0 0 15,0 0 0-15,0 0 0 0,0 0 0 0,0 0 0 16,4 0 0-16,-4 0 0 0,6 0 0 0,-6 0 0 16,1 0 0-16,-1 0 0 0,6-2 0 0,-6 2 0 15,0-3 0-15,0 3 0 0,-4-7 0 0,4 7 0 0,-2-9 0 16,2 9 0-16,0-17 0 0,0 17 0 0,0-26 0 16,0 26 0-16,0-28 0 0,0 28 0 0,0-24 0 15,0 24 0-15,0-24 0 0,0 24 0 0,2-18 0 16,-2 18 0-16,10-12 0 0,-10 12 4 0,5-14 1 0,-5 14-1 15,8-12 1-15,-8 12 15 0,7-15 0 0,-7 15 0 16,13-18 1-16,-13 18 18 0,13-20 0 0,-13 20 0 16,17-25 2-16,-17 25-5 0,26-19 0 0,-26 19 0 15,24-17 1-15,-24 17-7 0,19-17 0 0,-19 17 0 16,13-12 2-16,-13 12-7 0,9-9-1 0,-9 9 1 16,8-9 0-16,-8 9-10 0,7-3 2 0,-7 3 0 15,8-5 0-15,-8 5-5 0,9-4 1 16,-9 4-1-16,13-3 0 0,-13 3-1 0,11-4 2 0,-11 4-1 15,13-1 1-15,-13 1-1 0,13-4 1 0,-13 4 1 16,11 0-1-16,-11 0 3 0,14 0 1 0,-14 0-2 16,5 0 2-16,-5 0 0 0,8 0 1 0,-8 0-1 15,7 4 1-15,-7-4-5 0,6 5 1 0,-6-5-1 0,5 7 1 16,-5-7-3-16,2 8 1 0,-2-8 1 0,4 5-1 16,-4-5-2-16,0 7 1 0,0-7-1 0,-4 14 2 15,4-14 1-15,-6 18 1 0,6-18-1 0,-7 19 2 0,7-19 1 16,-7 20 1-16,7-20 0 0,-6 25 0 0,4-5-1 15,2 1 1-15,-5-5-2 0,1-2 2 0,2-8-1 16,-4 0-1-16,6-6 1 0,-7 7 0 0,7-7-9 16,-4 5 1-16,4-5-1 0,-2 3 1 0,2-3-1 0,-5 9 0 15,5-9-1-15,-2 3 2 0,2-3-1 16,-6 7 0-16,6-7-1 0,-3 7 2 0,3-7 0 0,0 12 1 16,-2-5-1-16,2-2 1 0,0-5-2 0,0 13 1 15,-4-5-1-15,4-4 1 0,0 4-1 0,0-3 0 16,0-5-1-16,-2 11 2 0,2-11-2 0,-2 10 1 15,-2-3-1-15,3 2 1 0,1-4-2 0,-4 2 0 16,2 2 0-16,2-4 0 0,-4 3-1 0,2 3 0 16,1-3 0-16,1 1 0 0,-4 0-2 0,2-1 2 0,2 1-1 15,-6-2 0-15,6 0 0 0,-3 0 0 0,1 0 0 16,0 0 1-16,2 1-2 0,-4-2 0 0,2 2 0 16,2 3 2-16,-3-1-2 0,1-1 1 0,2 1 0 15,-4-1 0-15,2-1-1 0,0 4 1 0,2-5-1 16,0 2 1-16,0 0-1 0,0-1 1 0,0 1-1 15,0-4 0-15,0-5-1 0,0 11 2 0,0-3-2 16,0 1 1-16,0-2-1 0,0 1 1 0,0 1 0 16,-3 1 1-16,1 3-2 0,-2-1 1 0,2-2-1 15,-3 2 1-15,3 0 1 0,-4 2-1 0,2-2 0 0,2 0 0 16,-3-1 0-16,3 1 0 0,-4 0 0 16,3 4 0-16,1-3 1 0,2 3-1 0,0 0 0 0,-4-4 0 0,0-2-1 15,-1 2 2-15,-1 0-1 0,2 0 0 16,1 4 0-16,-3-2 1 0,1 1-1 0,-1 1 0 0,4 0-1 15,-3 1 1-15,1 0 1 0,2-3-1 16,-4-2-1-16,5-2 1 0,-5 1-1 0,0-1 2 0,-1 2-2 16,-2 6 0-16,3-3 0 0,2 3 1 0,-5-1-1 15,1 0 1-15,3 2-1 0,-1-5 1 0,1 0-1 16,1-4 0-16,-2 1 0 0,6-3 0 0,-3 1 1 0,1 0-1 16,2-1 0-16,-4-3 1 0,4-5-1 0,-4 11 0 15,4-11 0-15,-3 8 2 0,3-8-2 0,0 6 0 16,0-6 0-16,0 3 0 0,0-3 0 0,-2 4 0 15,2-4 0-15,0 3 2 0,0-3-2 0,0 5 0 0,0-5 0 16,0 0 1-16,0 0-1 0,0 0 2 0,0 0-2 16,5 0 1-16,-5 0-1 0,13-3 1 0,-13 3 0 15,13-5 0-15,-5-1-1 0,3-1 0 0,0 1 0 16,2-3 1-16,-5 4-2 0,3-4 2 0,-4-1-1 16,5 3 0-16,-5 2-1 0,0-1 1 0,-7 6-1 15,10-5 1-15,-10 5-1 0,7-10 1 0,4 3-1 16,-3 3 1-16,3-3-1 0,2 2 1 0,-4 0-1 15,3 0 2-15,-1 0-1 0,0 1 0 0,4-1 0 16,-2 0 1-16,4 1 0 0,-4-1 2 0,0 2-2 16,0-1 1-16,0 1 1 0,-2-1-1 0,0 3 0 15,-3 1 1-15,3-4 0 0,-4 1 1 0,1 1-1 0,1 0 1 16,-3 1 0-16,1 1 1 0,1-4 0 0,-1 2-1 16,2-1-3-16,-3-1 2 0,1 4-2 0,1-5 1 15,-1 3-1-15,-1 1 0 0,-6 1 0 0,9-4 0 0,-9 4-1 16,8-1 2-16,-8 1-2 0,1 0 1 0,-1 0-1 15,4 0 1-15,-4 0 0 0,0 0 0 0,0 0-1 16,2 0 0-16,-2 0 0 0,0 0 0 0,0 0-1 16,4 0 1-16,-4 0-1 0,0 0 2 0,0 0-2 15,0 0 0-15,0 0 0 0,0 0 0 0,0 0 0 0,-4 0 0 16,4 0 0-16,-7 5 0 0,7-5 0 16,-13 8 0-16,1-4 0 0,5 1 0 0,-4 0 0 15,3 0 0-15,-1 1 0 0,2-5 1 0,7-1 0 16,-12 7 0-16,12-7 0 0,-9 7 0 0,9-7 2 0,-9 5 2 15,9-5-2-15,-10 6 2 0,10-6-2 0,-13 7 2 16,13-7-2-16,-11 8 2 0,11-8-3 0,-11 4 1 16,11-4 1-16,-11 3-1 0,11-3-3 0,-8 5 1 15,8-5-1-15,-11 4 1 0,11-4-1 0,-9 5 0 0,9-5 0 16,-13 5 0-16,13-5 0 0,-11 7 0 0,11-7 0 16,-13 4 0-16,13-4-1 0,-6 5 1 0,6-5 0 15,-7 3 0-15,7-3-1 0,-10 2 1 0,10-2-1 16,-9 3 1-16,9-3-1 0,-9 4 1 0,9-4-1 15,-10 3 1-15,10-3-2 0,-11 4 2 0,11-4-1 16,-13 5 1-16,13-5-1 0,-11 0 1 0,11 0 0 16,-8 0 0-16,8 0 0 0,-5 0 0 0,5 0 0 0,-4 0 0 15,4 0-1-15,-4 0 1 0,4 0 0 0,-3 0 0 16,3 0-1-16,-2 0 1 0,2 0 0 0,-6 0 0 16,6 0-1-16,0 0 1 0,0 0 0 0,-5 0 0 15,5 0-1-15,-2 0 0 0,2 0-1 0,0 0 2 16,0 0-1-16,0 0 0 0,0 0 0 0,-6-5 0 15,6 5 0-15,-4-4 0 0,4 4 0 0,-1-7-1 0,1 7 1 16,-6-5 0-16,6 5 0 0,-2-12 0 0,2 12 0 16,-5-9 0-16,5 9 0 0,-4-8 1 0,4 8-2 15,-2-9 2-15,2 9-1 0,-6-10 1 0,6 10-1 16,-1-9 1-16,1 9 0 0,-4-12 0 0,4 12 0 16,-2-9 0-16,-2 1 0 0,2 1 0 0,2 2 0 15,-3-4 0-15,1 0 0 0,0 1 0 0,2 1 0 0,0-2 0 16,0-7 0-16,-4 3 0 0,4 0 0 0,-2-2 0 15,2 8 0-15,0-2 0 0,0 1 0 0,0-1 0 16,0-7 0-16,0 3 0 0,2-3 0 0,2 2 0 16,-2-1 0-16,0 1 0 0,1 0 0 0,-3 0 0 15,6 0 0-15,-4 0 0 0,2 1 0 0,-1-3 0 0,3-1 0 16,-2-1 0-16,1 3 0 0,-1-6 0 16,1 0 0-16,1 0 0 0,-2 2 0 0,-1 0 0 0,1 0 0 15,-2 2 0-15,2-4 0 0,1 2 0 16,-3 2 0-16,4-4 1 0,-6 2-1 0,2 0 0 0,1 4 0 15,-1-5 0-15,2 3 0 0,0 0 0 0,-1 8 0 16,-3-1 0-16,2-1 0 0,2 1 0 0,-2-4 0 16,2 2 0-16,3-2 0 0,-1 2 0 0,-6 5 0 15,5-1 0-15,-3-1 0 0,0 0 0 0,2-6 0 16,1 1 0-16,-3 0 0 0,2 0 0 0,-4 2 0 0,2-4 0 16,0 3 0-16,1 1 0 0,-3-6 0 0,2 3 0 15,2-1 0-15,-4 2 0 0,2-1 0 0,-2 1 0 16,0 0-1-16,0 0 1 0,0 7 0 0,0 0 0 15,0 4-1-15,0-6 1 0,0 2-1 0,0 0 1 0,0 0-1 16,0 0 0-16,0 1 0 0,0-1 1 16,0 7-2-16,-2-11 2 0,2 11-1 0,0-8 1 0,0 8-1 15,0-7 1-15,0 7-1 0,0-7 1 0,0 7-1 16,-6-7 1-16,6 7 0 0,0-7 0 16,0 7 0-16,-5-7 0 0,5 7 0 0,-2-3 0 0,2 3 0 15,-4-4 0-15,4 4 0 0,-2-3 0 0,2 3 0 16,-5-4 0-16,5 4 0 0,-4-2 1 0,4 2-1 15,-4-3 1-15,4 3-1 0,-3-5 1 0,3 5-1 0,-8 0 1 16,8 0 1-16,-7 0-1 0,7 0 0 0,-12 5 0 16,5-2 0-16,-2 1 1 0,1 1-1 0,1 0 2 15,-6 7-2-15,-2 0 1 0,6 1 0 0,-4 2 1 16,1-3-1-16,5 2 0 0,-4 2 0 0,3-4 1 0,-1 0-1 16,1 2 0-16,3-2-1 0,-1 0 0 0,4-3 0 15,-3-1 1-15,3 1-2 0,-4 0 1 0,3 1-1 16,1-1 1-16,-4-1-1 0,4 4 0 0,-3-5 0 15,1 2 0-15,2 0 0 0,-5-4 0 0,3 2 0 16,2-2 1-16,2-5-1 0,-9 12 0 0,9-12 0 16,-4 5 1-16,4-5-1 0,-4 7 1 0,4-7 0 15,-2 9 0-15,2-9 0 0,-5 5 2 0,5-5-2 16,0 3 1-16,0-3 1 0,0 4 1 0,0-4-1 16,0 3 1-16,0-3-1 0,0 4 0 0,0-4 1 0,0 5-1 15,0-5 0-15,0 2 2 0,0-2-1 16,0 0 1-16,0 0-2 0,0 0 2 0,0 0-2 0,0 0 2 15,0 0-3-15,0-2 1 0,5-14 1 16,1 1-1-16,2 1-2 0,-7-3 1 0,3 1-1 0,2-1 2 16,-4 0-3-16,3 1 0 0,1 0 0 0,-1 1 1 15,3 1-1-15,-3-3 0 0,1 1 0 0,1 1 1 0,-1 2-1 16,0 0 0-16,-5 4 0 0,5 2 1 0,-4 2-1 16,2-4 0-16,1 2 0 0,-3 2 1 0,4-4 0 15,-4 1 0-15,3 1 1 0,1-2 0 0,-1 1-1 0,1 1 1 16,0 1 0-16,1-2 1 0,-7 8-1 0,11-11 0 15,-11 11 0-15,8-10 1 0,-8 10-1 0,5-7 1 16,-5 7 1-16,8-5-1 0,-8 5 0 0,5-9 1 16,-5 9-1-16,8-3 0 0,-8 3 1 0,7-4-1 15,-7 4 0-15,4-3 2 0,-4 3-2 0,5-4 2 16,-5 4-2-16,2-1 2 0,-2 1-4 0,4-6 1 16,-4 6-1-16,4-3 1 0,-4 3-2 0,9 0 0 0,-9 0 0 15,6 0 0-15,-6 0-1 0,7 0 0 16,-7 0 0-16,8 0 1 0,-8 0-2 0,5 3 0 15,-5-3-1-15,8 6 1 0,-8-6-1 0,5 5-1 0,-5-5 1 16,8 8 1-16,-8-8-2 0,9 11 2 0,-7-2 0 16,2-4 0-16,-4 2-1 0,1 1 2 0,5-3 0 15,-4 2 0-15,2 2 0 0,1-4 0 0,-3 2 0 16,0 2 1-16,2-1-1 0,-4 1 1 0,2 7-2 16,1-4 2-16,-3 2-1 0,2 1 1 0,2-8 0 0,-4 2 0 15,0-1 0-15,0 1 0 0,0-2 0 0,0 2 0 16,0-1 0-16,0 1 0 0,0 8 0 0,0-1 0 15,-4-1 0-15,2-1 0 0,2 2 0 0,-3-4 1 16,1 2-1-16,2 1 2 0,0-9-1 0,0 1 0 16,-4 1-1-16,2-3 1 0,0 11-1 0,-3 0 1 0,1-3-1 15,2 3 0-15,-4-2 0 0,5 1 1 0,-5-1-1 16,2 2 0-16,2-8 0 0,-1 1 0 0,-1 1 0 16,0-1 0-16,2 5 0 0,-3 2 0 0,1-1-1 15,2-3 1-15,0 2-1 0,2 2 1 0,-3-4-1 16,1 2 0-16,2-6 0 0,-4 3 1 0,2-3-3 15,2 1 2-15,-4 0 0 0,1 1 0 0,3 0-1 16,-4-1 1-16,2 7-2 0,-4-1 2 0,3-1-2 16,-1-2 1-16,4-3-2 0,-4-1 2 0,2 1-1 0,2 1 0 15,-5 6 1-15,1 1 0 0,2-3 0 0,0 2 1 16,-1-2-2-16,1-1 2 0,2 5 0 0,0-4 0 16,0 5 0-16,0-4 0 0,-4 3 0 0,2-1 1 15,2 2-2-15,-4 0 2 0,3 2-1 0,1-2 1 0,-2-2 0 16,2 0 0-16,-4-1-1 0,2-1 1 0,-2-6 0 15,3 0 0-15,1-2-1 0,-4 1 1 0,2 1 0 16,0 0 0-16,2-1-1 0,-4 1 1 0,4-2 0 16,0 2 0-16,0-4 0 0,0 2 0 0,0 1 0 15,0-3 0-15,0 2 0 0,0 2 0 0,0-4 0 16,0 2 0-16,0-2 1 0,0 2 0 0,0-2 0 0,0 2 0 16,0-7-1-16,-1 9 2 0,1-9-1 15,0 12 0-15,0-12-1 0,0 9 1 0,0-9-1 0,0 7 1 16,0-7 0-16,0 7 0 0,0-7 0 15,0 7 1-15,0-7-2 0,0 5 1 0,0-5 0 16,0 3 0-16,0-3-1 0,0 4 1 0,0-4-1 0,0 1 1 16,0-1-1-16,0 4 1 0,0-4-1 0,1 3 1 15,-1-3-1-15,4 4 0 0,-4-4 0 0,8 3 1 16,-8-3-1-16,11 2 2 0,-11-2-2 0,9 0 1 0,0 0-1 16,-1-2 1-16,-3 1 0 0,3-1 0 0,-1 2 0 15,3-4 0-15,-3 4 0 0,-1-3 1 0,1 1 0 16,-1 0 1-16,-6 2-1 0,11-1 2 0,-11 1-1 0,9-5 2 15,-9 5-2-15,10-4 2 0,-10 4-2 0,13-3 0 16,-13 3 1-16,5-4 0 0,-5 4-1 0,8-3 2 16</inkml:trace>
  <inkml:trace contextRef="#ctx0" brushRef="#br0" timeOffset="54624.07">11325 7999 12 0,'-4'-4'0'0,"4"4"0"15,0-3 0-15,0 3 0 0,0-2 0 0,0 2 0 16,-2-9 0-16,2 9 0 0,0-12 0 0</inkml:trace>
  <inkml:trace contextRef="#ctx0" brushRef="#br0" timeOffset="55062.03">11308 7788 12 0,'4'-4'0'0,"-4"4"0"16,2-12 0-16,-2 12 0 0,2-17 0 0,-2 17 0 0,0-25 0 15,0 25 0-15,0-24 0 0,0 24 0 16,0-17 0-16,0 17 0 0,5-12 0 0,-5 12 0 0,10-12 0 15,-10 12 0-15,7-16 0 0,-7 16 0 0,11-9 0 16,-11 9 0-16,8-3 0 0,-8 3 0 0,7-2 0 16,-7 2 0-16,11 0 0 0,-11 0 0 0,11 0 0 15,-11 0 0-15,13 9 0 0,-13-9 0 0,13 14 0 0,-13-14 0 16,15 19 0-16,-15-19 0 0,10 33 0 16,-8-13 4-16,-4 1 1 0,2 3-1 0,-4-3 1 0,2 2 15 15,-3-1 0-15,3 1 0 0,-4-1 1 0,2 8 18 16,-1-4 0-16,1 1 0 0,-2 3 2 0,1-4 15 0,-3 3 0 15,3 2 0-15,-1 2 1 0,2-4-7 16,1-1 0-16,-3 2 0 0,6 2 0 0,-4 3-5 16,3 1 0-16,-3-3 0 0,0 0 0 0,-7 2-7 0,0 1 0 15,-2 0 0-15,0-1 0 0,0 1-6 0,1 1 0 16,1-1 1-16,-2 2-1 0,0-5-8 0,0 0-1 16,2 2 1-16,0-3 1 0,1 3-6 0,-3 0 0 15,4 1 0-15,0 6 1 0,-1-1-4 0,1 1 1 0,-2-3 0 16,4-1-1-16,1-3-1 0,0 0 1 0,-1-4-2 15,1 0 2-15,-3 0-3 0,2 0 2 0,1-1 0 16,0-3-1-16,3 3 3 0,-3-1 0 0,6 1 0 16,0 3 1-16,0-1 4 0,0 1 1 0,0-5-1 15,-4 1 0-15,2-8-11 0,2 0 0 0,-3 0 0 16,3-9 0-16,3 2-4 0,-3-2 0 0,2-2-1 16,2-3 1-16,-4-7-3 0,2 5-1 0</inkml:trace>
  <inkml:trace contextRef="#ctx0" brushRef="#br0" timeOffset="56014.23">10976 7767 791 0,'4'8'0'0,"-4"-8"0"0,6 13 0 0,-6-13 38 0,0 5 0 0,0-5 0 16,0 8 1-16,0-8-9 0,5 19 0 0,-5-19 0 15,12 26 0-15,-5-8-19 0,4 1-1 0,-5 1 0 0,-1 5 1 16,3 4-10-16,-3 1 1 0,1 2 1 15,1 1-1-15,1 0-2 0,3 0 0 0,-5 3 0 0,1 2 0 16,1 1-1-16,1 0 0 0,-2 3-1 0,5 3 2 16,-5 0-3-16,4 2 1 0,-2-2-2 0,8 1 2 15,-4 4 0-15,4 2 0 0,4-7 0 0,-1 0 0 0,2-1 0 16,3-5 1-16,-1 3-1 0,-2 0 1 16,1-3-2-16,-3 1 2 0,2 0 0 0,-3-2 0 15,-6-2 0-15,2-3 0 0,0 0 0 0,-2 0 0 16,0-4 1-16,-2-1 0 0,-3-2 0 0,3-2 0 0,-4-1 1 15,-1-2 0-15,-1-2 0 0,-5-6 0 0,2 1 1 16,-2-2 2-16,0-1-2 0,0-4 1 0,0-7 4 16,0 5 1-16,0-5-1 0,0 3 0 0,0-3 7 15,0 2-1-15,0-2 1 0,0 0-1 0,0 0 3 0,0 0 1 16,0 0-1-16,0 0 0 0,0 0 0 0,0-2 0 16,-2-6 0-16,-7-10 0 0,0-9-1 0,-6-6 1 15,0-5-1-15,-2 1 1 0,-1 5-4 0,-1-1 2 16,0-5-1-16,1-2 1 0,-1-2-2 0,4 1 2 0,-3-6-1 15,-1 0 1-15,0 1-3 0,1-5 1 0,-1 1-1 16,2 2 2-16,2-2-3 0,4-1 1 0,-2 3 0 16,-4-4 0-16,2 5-2 0,4-1 0 0,-2 3 0 15,4 2 0-15,5 3-1 0,-1 5 1 0,-1 2 0 16,-1 0 0-16,-3 2 1 0,3 5 1 0,1 2 1 16,4 2-1-16,-1 2 1 0,1 5 2 0,-2 5-1 15,2-3 1-15,2 13-3 0,-2-8 0 0,2 8 0 16,0-4 1-16,0 4-3 0,-3-3 0 0,3 3-1 15,0-4 3-15,0 4-7 0,0 0 2 0,0 0-2 16,0 0 2-16,0 0-4 0,0 0 0 0,0 0 1 16,7 2 0-16,2 3-1 0,-3 4 2 0,3 3-2 0,8 5 1 15,2 8-2-15,1 2 1 0,2 3 0 0,-3 3 0 16,0-1-1-16,-6 0 0 0,5 4 0 0,1 4 0 0,0 1-1 16,-4 4 1-16,1 5-1 0,1-1 2 0,-4 10-2 15,0 1 0-15,-2 4 0 0,2 2 1 0,0 0-1 16,-5 5 0-16,3 2 0 0,-3-8 1 0,3-1 0 15,0 2 0-15,2-5 0 0,-4-6 0 0,2-7 0 16,1-6 2-16,1-4-2 0,3-3 1 0,-2-6-1 16,-1-3 1-16,0-2 0 0,3-6 0 0,-1-3-1 0,2-6 1 15</inkml:trace>
  <inkml:trace contextRef="#ctx0" brushRef="#br0" timeOffset="87074.2">3464 9248 75 0,'4'-2'0'0,"-4"2"0"0,1 0 0 16,-1 0 45-16,6 0-1 0,-6 0 1 0,0 0 0 15,0 0 5-15,0 0 0 0,0 0 1 0,0 0-1 16,0 0-2-16,0 0 1 0,0 0-1 0,0 0 0 16,0 0-27-16,0 0 2 0,0 0-1 0,0 0 1 15,0 0-6-15,0 0 1 0,0 0 0 0,0 0-1 0,0 0-3 16,0 0-1-16,0 0 1 0,0 0 0 0,0 0-3 16,0 0-1-16,0 0 0 0,4 0 1 0,-4 0-5 15,15 0 0-15,-15 0 1 0,35 0 0 0,-11 0-4 16,2 2 2-16,0 3-2 0,4-5 2 0,-4 0 0 0,4 0 2 15,-4 0-2-15,-2-3 2 0,3 3 1 0,0 0 1 16,0 0 0-16,-1 0 0 0,0 3 9 0,7 1 1 16,1-3 0-16,-4 3 0 0,1-1 5 0,1 1-1 15,0 1 1-15,3-1 1 0,4 4-2 0,2-3 2 16,-2-1-1-16,-1-1 1 0,1-3-3 0,2 0 0 16,-4 0 0-16,0 0 1 0,0 0-6 0,1 2 0 15,1-2-1-15,4-2 2 0,1 2-1 0,3 2 0 16,0-2 0-16,-1-2 0 0,-1 2-2 0,-2-5 1 0,0 3 0 15,1 1-1-15,-5-3 5 0,2 1-1 16,2-1 0-16,2 3 0 0,0 1 3 0,3 0 1 0,1-4-1 16,-5 1 1-16,-1-1-3 0,-6 2 1 0,6-3 0 15,0 2 1-15,2-1-2 0,-2 1 0 0,0 1 0 16,-2 2 1-16,0 0-2 0,1 0 0 0,-4 0 0 16,-7 0 0-16,1-2-2 0,-2 1-1 0,-2 1 1 15,0 0 1-15,-8 1-2 0,4 1 0 0,-5-2-1 0,-6 0 1 16,-2 2-1-16,-3 1-1 0,-8-3 1 0,7 0-1 15,-7 0 0-15,6 0 1 0,-6 0-1 0,4 0 1 16,-4 0-2-16,5 0 1 0,-5 0-1 0,2 0 2 0,-2 0-4 16,6 0 0-16,-6 0 0 0,-4 0 1 0,4 0-2 15,-2 0 0-15,2 0 0 0,-7 5 1 0,-5-1-3 16,-1-1 1-16,-3-1 0 0,-5 0 0 16,-3 0-9-16,0-2 1 0,3-4 0 0,4 2 0 0,4-5-12 0,0 2 1 15</inkml:trace>
  <inkml:trace contextRef="#ctx0" brushRef="#br0" timeOffset="88026.26">5200 9641 1143 0,'2'-4'0'0,"-2"4"0"0,6-3 0 0,-6 3 2 15,2 0 1-15,-2 0-1 0,5-5 1 0,-5 5-1 16,17-14 1-16,-17 14-1 0,15-19 0 0,-15 19-2 0,17-17 0 15,-17 17 0-15,13-25 1 0,-6 6-3 0,3 0 0 16,-1 0-1-16,0 2 2 0,-7 1-8 0,4 1 0 16,-6 1 0-16,1-3 2 0,3 5-6 15,-4-1 1-15,2 1 0 0,-2-1-1 0,-2-3 0 0,-3 0 0 16,3 3 1-16,-4 0 0 0,1 5 0 0,-1 1 2 16,6 7 0-16,-13-9 0 0,5 1 5 0,-1 4 0 15,2-1 1-15,-6 1-1 0,1 1 4 0,1 1 1 16,-2 2 0-16,-2 2 0 0,2 3 1 0,-3 2 0 15,-3 5 0-15,2 0 0 0,2 0 2 0,-2 6-1 16,8-4 0-16,-2 1 2 0,-2 1-2 0,0-2 0 0,2 1 0 16,3 2 1-16,3 6-2 0,-1 3 0 0,0-2 0 15,-1-1 1-15,-2 1-2 0,1 4 1 0,3-6 0 16,3 2 1-16,2-1-2 0,0-2 1 0,2-4 0 16,-2 0 0-16,3-1 0 0,-3-2 0 0,2-2 0 15,2-4 0-15,-2-1 0 0,3-3 1 0,3 1-1 16,-1-2 0-16,-7-3 2 0,12 6 2 0,-1-3-2 0,-4-1 2 15,4-1 1-15,2 1 2 0,-1-2-1 0,1-2 1 16,2-1 2-16,1-2 1 0,3-2 0 0,-6 0 1 16,0 0 7-16,0 0 1 0,2 0 0 0,-6 0 0 0,1 0 5 15,-7-1 1-15,3-3-1 0,-1 4 1 16,3 2 7-16,1-2 1 0,-3 0-1 0,-2-1 1 0,-1-1-6 16,3-1 1-16,-4 1 0 0,3 4 0 15,-5 5-3-15,6-12 1 0,-6 5-1 0,2 2 1 0,-2 5-7 16,4-9 1-16,-4 9 1 0,5-12-1 0,-5 12-4 15,2-5 1-15,-2 5 0 0,2-4 0 0,-2 4-6 0,0-8 2 16,0 8-1-16,0-4 1 0,0 4-7 16,0-3 1-16,0 3 0 0,0-4 0 0,0 4-5 0,0 0 1 15,0 0-1-15,5 0 0 0,-5 0-1 0,13 7 0 16,-3 0-1-16,-3 0 1 0,1 3-2 0,3 2 1 16,0 1-1-16,2 0 1 0,-5-1-1 0,3 4 0 15,-4-2 0-15,4 1 2 0,1-1-2 0,-3 0 0 0,2 0 0 16,-5-2 1-16,-1 0-1 0,3 0 1 0,-3-1-1 15,1-1 1-15,-1-1 0 0,-1-2 0 0,-4-7 0 16,15 10 1-16,-7-6 1 0,-3-1-1 0,-5-3 0 16,13 0 2-16,-13 0-2 0,11 0 0 0,-3-3 0 15,-3-3 2-15,3-2-3 0,-1-4 1 0</inkml:trace>
  <inkml:trace contextRef="#ctx0" brushRef="#br0" timeOffset="88708.43">6775 9229 37 0,'4'4'0'0,"-4"-4"0"0,1 8 0 0,-1-8 46 0,4 4 0 0,-4-4 0 0,8 8 0 15,-8-8-18-15,11 12 1 0,-11-12 0 0,18 13 0 16,-18-13-11-16,19 8 0 0,-19-8 0 0,26 12 1 16,-7-8-14-16,1 1 0 0,3 0 1 0,-5 2-1 15,1-3-1-15,0 1-1 0,-1-2 1 0,6-1-1 0,2 5 2 16,-1-4 2-16,1 1 0 0,0 1 0 16,-2-3 24-16,6-1 2 0,-4 1-1 0,2 2 1 0,-2-4 16 15,-2-4 2-15,2 4-2 0,-1 0 2 0,-1-2-4 16,2 1 0-16,-2-1 0 0,8 2 0 0,-2-4 8 15,1 3 0-15,1-1 0 0,-6-1 0 0,2 1-5 16,-6 2 2-16,3-4-1 0,-3 3 0 0,-9-1-9 0,2 0 0 16,0 2 1-16,-8-3 0 0,-7 3-9 15,11 0 1-15,-11 0 0 0,2 0 1 0,-2 0-11 0,6 0-1 16,-6 0 1-16,2 0 1 0,-2 0-7 0,3 0 1 16,-3 0 0-16,6 0 0 0,-6 0-3 0,2 0 0 15,-2 0 0-15,0 0 0 0,0 0-9 0,-6-4 0 16</inkml:trace>
  <inkml:trace contextRef="#ctx0" brushRef="#br0" timeOffset="89377.2">7295 9207 1344 0,'2'1'0'0,"-2"-1"0"0,3 4 0 0,-3-4 21 16,6 3 1-16,-6-3-1 0,7 9 0 0,-7-9-1 15,13 21 2-15,-13-21-1 0,13 33 0 0,-1-11-11 16,-5 6 1-16,4-1-1 0,-3-1 0 0,3 2-10 15,-4 1 1-15,4 1-1 0,1-1 1 0,-3 4-2 16,2 0 1-16,0 0-1 0,-3-4 1 0,-1 3-1 0,-3-3-1 16,2 0 1-16,-1-1 0 0,3-2 0 15,3-2 0-15,-4 0 0 0,-1-1 1 0,-1-2-1 0,-3-2 1 16,0-5 0-16,2-4 0 0,-4-10 1 16,5 9 1-16,-5-9-1 0,6 5 1 0,-6-5 10 0,2 0 0 15,-2 0 0-15,0 0 1 0,0 0 5 0,0 0 1 16,0 0 0-16,5-4 0 0,-5 4 4 0,6-3 2 15,-6 3 0-15,9-14 0 0,1-2-5 0,-1-4 1 16,0-1-1-16,-1 4 2 0,-3-1-11 0,1 3 1 16,1-4 1-16,-1 5-1 0,-4 2-5 0,2 3 0 0,-3 0 0 15,5 1 1-15,2 1-5 0,1 2 1 0,-2-2-1 16,1 2 1-16,3-4-3 0,0 2 1 0,-3 2 0 16,3 5 0-16,-4-4-1 0,-1 3 1 0,-6 1-1 15,13 1 1-15,-6 3-1 0,4-2 0 0,-5 4 0 16,1 3 0-16,-1 3 1 0,5 2-1 0,-3 2 0 15,-3 1 0-15,-3 2 0 0,2-2 0 0,-2 2 0 0,-2 0 0 16,-6 0 1-16,4 2 0 0,-3-5 0 0,-1 1 0 16,1 0 1-16,-1 1-1 0,0 1 0 0,3-4 1 15,-3-1 4-15,6 2 0 0,-6-1 0 0,1-1 0 16,-6-2 5-16,1 0 0 0,-1 0-1 0,6-1 2 0,-3-1 1 16,3-1 1-16,-3-2-1 0,-3 0 2 0,-2 0-1 15,-4 0 0-15,4-2 0 0,-4 0 1 0,4-2-2 16,0 1 1-16,2-4-1 0,4 0 2 15,7 0-4-15,-12 0 2 0,5-4-2 0,1 4 2 0,6 0-8 16,-7-6 2-16,7 6-1 0,-8-14 1 0,8 2-7 16,0-2 1-16</inkml:trace>
  <inkml:trace contextRef="#ctx0" brushRef="#br0" timeOffset="90011.72">9257 9238 213 0,'2'1'0'16,"-2"-1"0"-16,18 6 0 0,-18-6 109 0,13 5 1 15,-13-5 0-15,23 7-1 0,-23-7-25 0,24 8 0 16,-24-8 0-16,39 13 0 0,-9-8-41 0,-2 0 0 15,5-2 1-15,-1 1 0 0,0-1-28 0,-1-1 1 16,5 1-2-16,-5 1 2 0,1-1-14 0,-2 3 1 16,2-1-1-16,1-2 2 0,4 1 2 0,4-4 1 15,-2 0 0-15,-1 0 0 0,-3 5 11 0,2 2 1 0,-3-5 1 16,1-1-1-16,-3 1 6 0,3 0 0 0,-3 3 1 16,-4-5 0-16,0 2 15 0,-4-1 1 0,-1-1-2 15,-1-1 2-15,-2-1-6 0,-1-3 0 0,-2 1 0 16,-4 3 1-16,0 1-12 0,0 0 1 0,-4 0 0 15,-1 0 0-15,-8 0-8 0,11 0 0 0,-11 0 0 16,2 0 1-16,-2 0-17 0,5 0 2 0,-5 0-1 16,2 0 1-16,-2 0-5 0,4 0 0 0</inkml:trace>
  <inkml:trace contextRef="#ctx0" brushRef="#br0" timeOffset="90523.81">10008 9790 1332 0,'0'2'0'0,"0"-2"0"0,3 6 0 0,-3-6 7 0,10 9 2 16,-10-9-1-16,1 9 1 0,-1-9 10 0,4 7 0 15,-4-7 0-15,4 5 1 0,-4-5-3 0,4 3 3 16,-4-3-1-16,5 4 0 0,-5-4-5 0,2-4 1 0,-2 4-1 16,6-15 1-16,-1-3-3 0,-3-6 2 15,2-2-1-15,1 0 1 0,-5-1-4 0,2 1 1 0,0-2-1 16,-2 0 1-16,-2-1 0 0,0-1-1 16,-3 4 0-16,1 4 0 0,-1 5-2 0,1-1 1 0,-5 3-1 15,1-3 1-15,1-1-3 0,1 0 2 0,-1 4-1 16,-3 4 1-16,5 5 0 0,1 2 1 0,-5 4-1 15,1-3 1-15,1 3-3 0,1 0 1 0,-1 3 0 16,-3 1-1-16,1 2 1 0,0 5 0 0,-1 3-1 16,1 5 2-16,2 5-3 0,1 5-1 0,0 1 1 15,1-1 0-15,1 4-3 0,4 3 0 0,2-1 0 0,0 0 0 16,2-1-2-16,-4 3 1 0,5-3-1 0,5-1 2 16,4-3-2-16,-1-3 0 0,1-1 0 0,-1-2 0 15,3-1 0-15,3-2 0 0,-4-4 0 0,3 0 0 16,5-1 0-16,-5-4 0 0,1 2 0 0,0-2 0 0,-4 0 0 15,-2-5 0-15,0 0 0 0,-2 0 0 0,0-4 0 16,0-3 0-16,-1 0 0 0,3 0 1 0,2 0 2 16,-1-3 0-16,3-2 1 0,-4-4 0 0,6-3 0 15,0-4-1-15</inkml:trace>
  <inkml:trace contextRef="#ctx0" brushRef="#br0" timeOffset="91161.32">11785 9238 1381 0,'0'0'0'0,"0"0"0"0,0 0 0 0,0 0 3 0,0 0 2 15,0 0-2-15,6 1 2 0,-6-1-1 0,13 7 2 16,-13-7-1-16,20 7 1 0,-20-7-6 0,36 7 0 15,-18-2 0-15,1-3 1 0,-4 2-11 0,3-1 1 16,-1 1 0-16,0-3 0 0,-4 1-8 0,-4 0 0 16,6 1 1-16,4-3 0 0,1 2 0 0,5 0 0 15,1-1 1-15,4-1 0 0,-4 0 8 0,3 0 1 0,1 0-1 16,-2-1 0-16,2-1 7 0,0 0 1 16,1 2-1-16,3-3 1 0,0 1 20 0,-3 2-1 15,-3 0 0-15,0-2 0 0,0 1 8 0,0-3 1 0,-4 4 0 16,2-3 0-16,4 1-2 0,-2 0 1 0,0 0-1 15,-6 2 1-15,1-5 5 0,-3 2 1 0,-1 3 0 16,0-4-1-16,-1 1 1 0,-1-1 0 0,-2 3-1 16,-4 1 2-16,-4-4-7 0,-3 2 1 0,-4 2-1 15,6-3 2-15,-6 3-11 0,2-3 0 0,-2 3 0 16,2-4 0-16,-2 4-8 0,-2-3 0 0</inkml:trace>
  <inkml:trace contextRef="#ctx0" brushRef="#br0" timeOffset="91782.16">12527 9250 1608 0,'3'0'0'0,"-3"0"0"0,6 0 0 0,-6 0 20 0,2 0 0 16,-2 0 0-16,5 7 2 0,-5-7 13 0,8 10 2 16,-8-10-1-16,17 26 1 0,-6-3-15 0,-2 3-1 15,1 0 0-15,-3-1 1 0,-1 0-14 0,-1 1 1 16,-3 1-2-16,4 3 2 0,-1-4-3 0,1 1 0 16,1 1-1-16,-5 0 2 0,2-1-4 0,-4-1 2 0,5-1-1 15,-1-3 1-15,5-1-3 0,-3-2 0 0,2-5 0 16,-3-2 2-16,-3-3-3 0,2-4 1 0,-4-5 0 15,2 7 1-15,-2-7-1 0,5 5 0 0,-5-5 0 16,0 0 1-16,0 0 0 0,0 0 0 0,0 0 1 16,0 0 0-16,0 0 2 0,0 0 0 0,0 0-1 15,0-7 2-15,0-2 1 0,0-3 0 0,-5-5-1 16,-3-2 1-16,-3-2 1 0,-2-1 0 0,-6 1 0 16,6 5 0-16,0 2-2 0,-2 4 0 0,6 1-1 0,0 1 2 15,5 1-7-15,-2 2 2 0,-3 1-1 0,0 2 0 16,-3-1-2-16,1 3 1 0,2 0 0 0,-2 0 0 15,-2 0 3-15,2 0-1 0,-1 7 1 0,3 2-1 16,-2 3-2-16,3 1 1 0,3 5 1 0,-4 1-1 16,-1 2-2-16,5 1 0 0,-1 2 0 0,4-1 1 15,-3-1-1-15,5 3 0 0,0-6 0 0,-4 0 0 0,2 0-1 16,2-2 1-16,0-1 0 0,0-3 0 0,2-2-1 16,2-4 0-16,1 0-1 0,3 1 2 0,3 4-1 15,-4 0 0-15,6-5 0 0,4 0 1 0,-4-3-1 0,2-2 0 16,2-4 0-16,-4-2 1 0,4-1 0 0,1 0 0 15,1-4 0-15,1 1 0 0,5-3 0 0,-1 1 1 16,-4-2-1-16,3-2 1 0,-7 0 0 0,1 0 0 16,0 0 0-16,-4 1 2 0,0 0-2 0,0-2 1 15,-2 1-1-15,-1-5 1 0,-1-2-2 0,0-1 0 0</inkml:trace>
  <inkml:trace contextRef="#ctx0" brushRef="#br0" timeOffset="95545.06">15271 7177 627 0,'4'0'0'0,"-4"0"0"0,2-2 0 0,-2 2 4 16,11-2 1-16,-11 2-1 0,13-12 2 0,-13 12 34 16,13-26 2-16,-13 26-2 0,13-28 2 0,-13 28 26 15,11-24 2-15,-11 24-2 0,8-29 2 0,-4 11-16 16,-4 3 1-16,1-2 0 0,-1 1 0 0,0-5-19 16,0 4-1-16,0-2 1 0,0 5 0 0,-1-2-4 15,1 4-1-15,-4 0 1 0,2 2 0 0,2 3 1 0,-6 2-1 16,6 5 1-16,-7-11 0 0,-2 6 1 15,1 2 0-15,1 1-1 0,-6 0 2 0,0 1-2 0,-2 1-1 16,0 0 1-16,-4 0 0 0,-5 3-3 16,-2 2 0-16,2 0 0 0,5 6 1 0,0 6-7 0,1-1 1 15,-1 4 0-15,0 1 0 0,-7 0-4 0,2 1-1 0,0 1 0 16,2 3 0-16,7-2-3 0,2 6 1 0,1-3-1 16,-1 3 1-16,0 3-4 0,0-1 2 0,2 3 0 15,2 1-1-15,1-3-2 0,1 2 0 0,1 8 1 16,4 0-1-16,2 6-4 0,-3 1 0 0,3-2 0 15,3-9 1-15,1-7-3 0,6-4 0 0,-3-2-1 16,6-2 1-16,4 1-2 0,-4-5 0 0,2-2 0 16,2-3 0-16,-1-3-1 0,3-3 0 0,0-6 0 0,1 3 0 15,4-6-2-15,2 3 1 0,0-3-1 0,2-3 0 16,0 3-1-16,2-6 1 0,-2 3 1 0,-2-6-1 16,-7 1-1-16,-1-3 0 0,1 1 0 0,-6-1 0 0,2 1 3 15,0 0-1-15,-2 1 1 0,-2 2-1 16,-11 7 2-16,9-2 2 0,-9 2 0 0,6-3 0 0,-6 3 1 15,8-4-1-15,-8 4 1 0,3-1 0 16,-3 1 1-16,6 0 0 0,-6 0 0 0,2-4 0 0,-2 4 0 16,3-3 0-16,-3 3 0 0,8-4 0 15,-8 4-2-15,7-5-1 0,-7 5 1 0,17-8 1 0,-8 2-5 16,4-1 1-16</inkml:trace>
  <inkml:trace contextRef="#ctx0" brushRef="#br0" timeOffset="96030.07">15968 7152 1670 0,'-4'6'0'0,"4"-6"0"0,-3 10 0 0,3-10 23 0,-6 10-1 0,6-10 1 0,-4 16-1 15,4-16 19-15,-5 12 0 0,5-12 1 0,-4 12-1 0,4-12-12 16,0 12 1-16,0-12-1 0,0 11 1 15,0-11-20-15,0 10 0 0,0-10 0 0,0 9 0 0,0-9-5 16,6 3 1-16,-6-3-2 0,5 5 2 0,-5-5-3 16,6 0 1-16,-6 0 1 0,5-3-1 15,-5 3 1-15,6-4-1 0,-6 4 1 0,7-8-1 0,-7 8 1 16,6-14-1-16,-6 14 1 0,4-12 0 16,-4 12 2-16,2-16 1 0,-2 16 0 0,-4-8 0 0,4 8 1 15,-8-13 0-15,8 13 0 0,-7-8 1 0,7 8 1 16,-11-7 1-16,11 7 1 0,-11 0-1 0,11 0 7 0,-15 0 0 15,15 0 0-15,-11 2 0 0,11-2 9 0,-13 12 0 16,13-12 1-16,-14 14 0 0,14-14-1 0,-11 12 1 16,11-12-1-16,-11 15 1 0,11-15-10 0,-5 19 1 15,5-19 0-15,0 19 0 0,0-19-14 0,0 16 1 16</inkml:trace>
  <inkml:trace contextRef="#ctx0" brushRef="#br0" timeOffset="96414.38">16039 7625 1746 0,'2'0'0'0,"-2"0"0"0,2 3 0 0,-2-3 36 0,0 4 1 0,0-4 0 0,0 3 0 0,0-3-1 16,5 0 1-16,-5 0-2 0,10-7 3 0,-10 7-22 16,5-5 1-16,-5 5 0 0,8-17 1 15,-8 17-14-15,13-24 1 0,-13 24-1 0,7-30 1 0,-7 30-4 16,-2-19 0-16,2 19 0 0,-5-12 0 0,5 12 1 15,-13-12-1-15,13 12 0 0,-13-5 0 16,13 5 3-16,-17 0 1 0,17 0-1 0,-17 0 1 0,17 0 4 16,-20 17 0-16,20-17 0 0,-19 21 1 0,19-21 4 0,-21 27 1 15,21-27 0-15,-18 21-1 0,18-21 3 0,-6 24 0 0,6-24 0 16,-7 21 0-16,7-21-10 0,-4 14 2 0</inkml:trace>
  <inkml:trace contextRef="#ctx0" brushRef="#br0" timeOffset="98661.26">16978 7495 1318 0,'6'-9'0'0,"-6"9"0"16,13-15 0-16,-13 15 9 0,5-12 0 0,-5 12 0 15,11-18 1-15,-11 18 22 0,23-27-1 0,-23 27 0 16,18-26 1-16,-18 26 26 0,13-30 2 0,-13 30-1 16,10-33 1-16,-6 14-32 0,-1 2 0 0,1 0 0 15,0 5 1-15,-1 0-10 0,-3-1 0 0,-3 1 0 16,3-3 0-16,-2-3 1 0,-4-2 1 0,1-1-1 15,-1-5 0-15,0 2 0 0,-1 0 0 0,-2-2 1 16,-2 5-1-16,-1 5 3 0,-1 1 2 0,0 6 0 0,0 4-1 16,-2-2 6-16,0 3-1 0,2 6 0 0,-5 3 1 15,-1 7 1-15,0-3 0 0,3 7 0 0,1 1 1 0,0 4-5 16,-4 0 1-16,2-1-1 0,3 5 1 0,1-1-3 16,0 0 0-16,-2 4 1 0,-2 3 0 0,0-2-9 15,-2 4 0-15,5 0-1 0,0 3 2 0,5 6-5 16,0-1-1-16,-4 1 0 0,3-4 2 0,5 2-6 15,-1-2 1-15,3-2 0 0,3-1 0 0,1-4-3 16,5-7 1-16,0-1 0 0,-1-3 1 0,3-2-4 16,3-4 2-16,-2-4-1 0,0-1 1 15,1-2-3-15,-1-7 2 0,4 0-2 0,0-6 2 0,8-1-4 0,1-1 1 16,2-4 0-16,-5-6 1 0,0-1-3 16,-1-1 1-16,1-3 0 0,-6 2 0 0,2 2-1 0,0 2 0 15,0-4 0-15,-2 0 1 0,0-3-1 0,-2 3 0 0,0 1 0 16,-4-5 0-16,1 0 0 0,-4 0 1 15,-2 5-1-15,-1-1 1 0,-1 5 0 0,-1 1 1 16,-1 1-1-16,2 2 0 0,-6 3 1 0,2 2 0 0,4 7 1 16,-2-5-1-16,2 5 1 0,-1-5 1 0,1 5-1 15,-2-4 1-15,2 4 2 0,0 0 0 0,0 0-1 16,-4 0 2-16,4 0 1 0,-4 2 0 0,4-2 0 16,-3 12-1-16,1-2 3 0,0 4 2 0,2 7-1 15,2 3 0-15,1 6-1 0,3 6 1 0,3-7 1 16,1-3-1-16,-3-1 0 0,1-6 1 0,-1 1 1 0,2-2-1 15,4-1-2-15,2 2 0 0,0-5 0 0,-2 2 1 16,0-4-1-16,0 0 1 0,0-2-1 0,-1 1 1 16,-1 1-2-16,-4-4 0 0,4 4 0 0,-5-3 0 0,-2-4-2 15,-1 2 0-15,-3-7-1 0,8 5 1 16,-8-5 0-16,13 7 0 0,-13-7-1 0,9 9 2 0,-9-9-3 16,6 5 0-16,-6-5 1 0,7 7-1 15,-7-7 0-15,2 0 1 0,-2 0-2 0,4 0 2 0,-4 0-3 16,4 0 1-16,-4 0 0 0,3 0 0 0,-3 0 0 15,6 0-1-15,-6 0 0 0,0 0 1 0,0 0-2 0,0 0 1 16,0 0 0-16,0 0 0 0,0 0-1 16,0 0 1-16,0 0-1 0,0 0 0 0,0 0-2 15,0 0 1-15,0 0 0 0,-6 0 0 0,6 0-1 16,-3 0 0-16</inkml:trace>
  <inkml:trace contextRef="#ctx0" brushRef="#br0" timeOffset="101678.98">17718 7372 803 0,'-2'0'0'0,"2"0"0"15,9 0 0-15,-9 0 44 0,24 7 0 0,-24-7-1 16,19 2 1-16,-19-2 47 0,4 0 1 0,-4 0 0 16,0 0 0-16,0 0-11 0,0 0 0 0,0 0-1 15,0 0 1-15,0 0-31 0,0 0-1 0,0 0 0 0,0-2 1 16,0 2-18-16,0-3 2 0,0 3 0 16,9-9-1-16,-9 9-7 0,24-19 1 0,-5 10-1 15,0 1 1-15,3-1-6 0,2 2 1 0,2 2 0 0,-7 0 0 16,1 1-3-16,1 4 2 0,-1-3-2 15,1-1 1-15,1 3-3 0,4-3 1 0,-5 1-2 0,-1-1 2 16,1 2-2-16,-1 2 0 0,-1 0 0 0,-2-3 0 16,-2 1-7-16,-4 1 1 0,-2-1-1 0,0 2 2 0,1 2-6 15,-1 1 1-15,0 0-1 0,-3-3 2 0,-6 0-4 16,11 0 2-16,-11 0-1 0,11 0 1 0,-11 0-4 16,12 6 0-16</inkml:trace>
  <inkml:trace contextRef="#ctx0" brushRef="#br0" timeOffset="101996.93">17980 7561 1595 0,'2'2'0'0,"-2"-2"0"15,8 6 0-15,-8-6 24 0,5 4-1 0,-5-4 1 16,4 5 0-16,-4-5 18 0,2 4 2 15,-2-4 0-15,0 0-1 0,0 0-19 0,0 0 1 0,0 0-2 16,2-4 2-16,-2 4-15 0,11 0 1 0,-11 0 1 16,17-5-1-16,-17 5 0 0,33-9 1 0,-14 6 1 15,-4-4-1-15,-2 3 4 0,-2 3-1 0,-2 1 1 16,1-5 1-16,-3 3 3 0,-1 0 0 0,1 2 1 0,1-3 0 16,-8 3 2-16,11 0 1 0,-11 0 0 0,11-4 0 15,-11 4-2-15,9-3 0 0,-9 3 0 0,8 0 1 16,-8 0-4-16,7 0 0 0,-7 0 0 0,8-2 0 15,-8 2-5-15,9-4-1 0,-9 4 1 0,6-5 0 16,-6 5-6-16,13-3 1 0</inkml:trace>
  <inkml:trace contextRef="#ctx0" brushRef="#br0" timeOffset="102812.91">19173 7132 1532 0,'4'3'0'0,"-4"-3"0"15,5 14 0-15,-5-14 28 0,0 12 2 0,0-12-1 16,0 4 0-16,0-4 23 0,10 1 0 0,-10-1 0 0,9 0 1 16,-9 0-20-16,2 0 2 0,-2 0 0 0,0-1 0 15,0 1-18-15,5-7-1 0,-5 7 1 16,6-14 0-16,-6 14-6 0,6-23 1 0,-6 23-1 15,5-26 0-15,-5 26 2 0,4-29 1 0,-4 29-1 0,4-21 1 16,-4 21 2-16,1-21 0 0,-1 21 0 0,-3-19 1 16,3 19 0-16,-8-14 1 0,8 14-1 0,-9-17 1 15,9 17 1-15,-13-10 1 0,13 10-1 0,-13-9 1 0,13 9-1 16,-11-3 0-16,11 3 0 0,-11 0 0 0,11 0 3 0,-14 0 0 16,14 0 1-16,-22 10-1 0,22-10-3 15,-35 23 0-15,16-8 0 0,0 2 0 0,3 4-1 16,1 2 1-16,0 3-1 0,0-2 1 0,-4-2-4 0,3 3 1 15,-1-1-1-15,0 0 1 0,0 0-5 0,-1 2 2 16,1 0-2-16,2 5 1 0,2 2-3 0,2 4 0 16,3 1 0-16,-1-5 1 0,3-1-3 0,3-2 1 15,3-1 0-15,2-3 0 0,3-7-1 0,1-1 1 16,1-3 0-16,1-3 0 0,1-3-1 0,2-2-1 0,2-2 1 16,0 0 1-16,2-1-3 0,2-1 0 0,1-3 1 15,3 2-1-15,1 0 0 16,4-1 0-16,1 3 0 0,-3-4 1 0,-2-4-1 0,-1 3 2 15,-3-1 0-15,1 0-1 0,-4 2 0 0,0-3 1 16,-6 3-2-16,0-4 2 0,-9 4-1 0,8-3 0 0,-8 3 0 16,11-2 1-16,-5 2-3 0,1 0 1 0,-7 0-1 15,7-5 2-15,-7 5-2 0,8-4 1 0,-8 4-1 16,5 0 1-16,-5 0-2 0,4 0 1 0,-4 0-1 0,4 0 1 16,-4 0 0-16,4 0-1 0,-4 0 0 15,3 0 2-15,-3 0-2 0,4 0 2 0,-4 0-2 0,4 0 2 16,-4 0-3-16,4 0 1 0,-4 0 1 0,3 0-1 15,-3 0 0-15,4 0 1 0,-4 0-1 0,2 0 0 0,-2 0 0 16,0 0 0-16,0 0-1 0,0 0 2 16,0 0-3-16,0 0 1 0,0 0 0 0,0 0 1 15,0 0-2-15,0 0 0 0,0 0 0 0,0 0 0 0,0 0-1 16,0 0 1-16,0 0-1 0,0 0 1 0,0 0-1 16,0 0 0-16,0 0 0 0,0 0 0 0,0 0-1 15,0 0 0-15</inkml:trace>
  <inkml:trace contextRef="#ctx0" brushRef="#br0" timeOffset="105511.09">15133 8691 803 0,'0'0'0'0,"0"0"0"16,0 0 0-16,0 0 16 0,0 0-1 0,0 0 1 15,0 0 1-15,0 0 57 0,-1 0 0 0,1 0 0 16,0 0 0-16,0 0-12 0,0 0 1 0,0 0 0 15,-2 2-1-15,2-2 2 0,-2 12 0 0,2-12 0 0,0 29 0 16,2-5-36-16,1 4 2 0,3 1-2 16,-6-3 1-16,2-1-1 0,2-1 0 0,-4 0 0 15,1 0 0-15,3 2-3 0,0-1-1 0,0-1 1 0,-2 5 1 16,1 6-1-16,-3 1-1 0,2 0 1 0,0 3 1 0,0-1-3 16,-2 1 2-16,0-1-1 0,0-1 0 0,0-8-2 15,0-1-1-15,4 1 0 0,-1-4 2 16,3-3-5-16,-4-1 1 0,1-2-1 0,1-4 1 0,0-1-5 15,2-2 1-15,-5-6 0 0,1-3 0 0,-2-3-4 16,4 4 1-16,-4-4-1 0,7 3 1 0,-7-3-7 0,8 5 0 16</inkml:trace>
  <inkml:trace contextRef="#ctx0" brushRef="#br0" timeOffset="105930.04">15450 8279 1658 0,'6'-3'0'15,"-6"3"0"-15,11-9 0 0,-11 9 29 0,2-5 0 0,-2 5 1 16,5-4 0-16,-5 4 9 0,0 0 0 16,0 0 1-16,0 0 0 0,0 0-17 0,0 0 0 0,0 0 0 15,0 9 0-15,0-9-14 0,0 21 0 0,0-21 0 16,-3 33 0-16,3-9 1 0,0-2 0 0,0 2 0 15,-2 1 0-15,2-5 4 0,0 5 1 0,-2-5-1 0,0 5 1 16,0 1 4-16,2 1 0 0,0 3 0 0,0-4 1 16,0 3 1-16,0 4 1 0,0 2-1 0,2-1 2 15,2 3-3-15,1 4 1 0,-3-5-1 0,2-3 2 16,0-3 0-16,-1-1 2 0,3-3-1 0,1 2 1 16,1-2-3-16,1 1 0 0,-3-2 1 0,3-1-1 15,4 5-3-15,0-3 0 0,-2 4 0 16,1 1 1-16,-1-2-3 0,-6 1 1 0,3-1-1 0,-3-1 1 15,5-7-3-15,-1-6-1 0,-1 2 1 0,-3-4 0 0,1 0 0 16,-1 0-1-16,-1-3 1 0,0-1-1 0,-4-1-2 16,2-4 2-16,-2-4-2 0,3 10 1 0,-3-10-4 15,2 9 1-15,-2-9 0 0,0 7 0 0,0-7-6 16,0 3 2-16,0-3-2 0,0 4 2 0,0-4-5 0,0 5 1 16,0-5 0-16,0 0 0 0,0 0-2 15,-2-4 1-15</inkml:trace>
  <inkml:trace contextRef="#ctx0" brushRef="#br0" timeOffset="106219.14">15282 9179 1595 0,'-1'3'0'0,"1"-3"0"16,-4 11 0-16,4-11 27 0,-2 3 0 0,2-3 0 15,-6 4 1-15,6-4 24 0,-3 7-1 16,3-7 1-16,0 5 1 0,0-5-14 0,0 1 0 0,0-1 1 16,5-1-1-16,-5 1-14 0,8-4-1 0,-8 4 1 15,17-8 1-15,-17 8-8 0,35-21 1 0,-35 21 0 0,32-26 0 16,-32 26 0-16,28-21 1 0,-28 21-1 0,28-19 1 16,-28 19 3-16,18-7-1 0,-18 7 1 0,21-7-1 15,-21 7-2-15,28-14 2 0,-10 8-2 0,1-1 1 16,3-2-6-16,2 0 1 0,1 1-2 0,-7 1 2 0,1 3-6 15,0 3 0-15</inkml:trace>
  <inkml:trace contextRef="#ctx0" brushRef="#br0" timeOffset="106633.87">16084 8836 1695 0,'0'0'0'0,"0"0"0"16,-2 5 0-16,2-5 16 0,-4 16 1 0,4-16 0 15,-7 21-1-15,7-21 14 0,-10 21 0 0,10-21-1 16,-9 20 1-16,9-20-13 0,0 16 1 0,0-16-1 16,-4 10 1-16,4-10-7 0,4 7 1 0,-4-7 1 0,0 4-1 15,0-4-1-15,0 1 2 0,0-1-1 16,0-1 0-16,0 1 2 0,2-4-1 0,-2 4 1 0,17-17-1 16,-17 17 4-16,18-31 0 0,-18 31 0 0,10-26 1 15,-10 26 4-15,1-12 2 0,-1 12-2 0,0-4 2 16,0 4-2-16,0-3 2 0,0 3-1 0,-1-2 1 15,1 2-5-15,-2 0 1 0,2 0-1 16,-2 0 1-16,2 0-4 0,-6 3 0 0,6-3 0 0,-3 13 0 16,3-13-7-16,-4 22 1 0</inkml:trace>
  <inkml:trace contextRef="#ctx0" brushRef="#br0" timeOffset="106979.29">16169 9134 1784 0,'0'0'0'0,"0"0"0"15,-3 0 0-15,3 0 29 0,-2 0 0 0,2 0 0 16,-8 0 2-16,8 0 12 0,-5 0 2 0,5 0 0 15,-10 5 0-15,10-5-10 0,-9 7 1 16,9-7-1-16,-15 3 0 0,15-3-21 0,-9 0 0 0,9 0 1 16,-8 0 0-16,8 0-4 0,-3 0 1 15,3 0 1-15,-2 0-1 0,2 0 1 0,-6 0 2 0,6 0 0 16,-3 0-1-16,3 0 2 0,0-3 0 0,0 3-1 0,-4-5 2 16,4 5 0-16,-4-4 0 0,4 4 0 0,-2 0-1 15,2 0-1-15,-5 0 0 0,5 0-1 0,-10 0 1 16,10 0-4-16,-7 0 0 0,7 0 0 0,-8 0 2 0,8 0-6 15,-11 0-1-15</inkml:trace>
  <inkml:trace contextRef="#ctx0" brushRef="#br0" timeOffset="108576.89">16611 8786 1269 0,'-4'0'0'0,"4"0"0"15,-2 0 0-15,2 0 22 0,-5 5 1 16,5-5-1-16,-2 5 0 0,2-5 38 0,-6-1-1 0,6 1 1 16,-3-4 1-16,3 4 8 0,-4-3 2 0,4 3-2 15,2-14 2-15,-2 14-24 0,5-33 0 0,-3 12 0 0,2 2 1 16,3 5-23-16,5-1 2 0,1 3-1 16,-6 0 1-16,4-1-4 0,-3 3 0 0,-1 3 0 0,-3 2 0 15,-4 5 1-15,9-3-1 0,-9 3 1 16,10 0-1-16,-10 0-2 0,5 0 0 0,-5 0 0 15,9 12 1-15,3 1-7 0,-1 7 2 0,-4-3 0 16,-1 2 0-16,-1 2-5 0,1 1 0 0,-2 6 1 0,-4-6 0 16,-2 9-4-16,0-1 1 0,-4-1 0 0,-3-1 0 0,5-6-4 15,-1 1 1-15,-5-2-2 0,3 0 2 0,0-8-2 16,-1 3-1-16,3-4 1 0,-1 2-1 0,0 1 0 16,1-2-1-16,3-1 0 0,2-4 1 15,0-8-3-15,-6 7 1 0,6-7 0 0,-3 5 0 0,3-5 0 16,-4 0-1-16,4 0 0 0,-4-3 0 15,4 3-1-15,0-3 1 0,0 3 0 0,-2-6 0 0,-1-2 0 0,-1-4 1 16,4-1-1-16,2-2 1 0,3 1 0 0,3-3 0 16,-1 3 1-16,-1 4 0 0,1 1 0 0,3 0 1 15,-5 2-1-15,4-1 2 0,3 4-1 0,-1-3 2 16,-2 0-2-16,2 0 2 0,0 0-2 0,1 1 2 16,1-1 0-16,5 1-1 0,1 3 0 0,1 0 0 0,-1 3 1 15,-2 0-1-15,-6 3-1 0,2 0 0 0,-4 4 1 16,3-1-1-16,-1-1 0 0,2 3 0 0,0-1 1 15,-2 2-1-15,-5 1-2 0,-1 1 2 0,3-1-2 16,-6 1 1-16,1-1 0 0,-1 0-1 0,0 2 0 16,0 6 0-16,0-1-1 0,0 4 1 0,-4 0-1 15,-2-1 1-15,-3 1-2 0,-5 0 1 0,3 0 0 16,-4 1 0-16,2-1-1 0,3 0 1 0,-3-4-1 16,-2 2 2-16,0 0-2 0,-2 0 0 0,2-2 0 15,0-1 1-15,0-2-1 0,0-4 1 0,2 1-1 0,3-3 1 16,1-3-1-16,1 1 1 0,-5-6 0 0,0 1 0 15,-2 1 2-15,-2 0 0 0,-2 1 0 0,-1-3 1 0,1 0 0 16,0 0 2-16,2-3-1 0,0 1 1 0,-2 0 1 16,4 1-1-16,0 1 1 0,2 0 0 0,4 0 1 15,1 0 0-15,6 0-1 0,-11-6 1 16,11 6 0-16,-4-3 0 0,4 3 0 0,-3-2 1 0,3 2-4 16,0 0 1-16,0 0 0 0,0 0-1 15,0 0-1-15,0 0 0 0,0 0 1 0,1-2-1 0,9 2-2 16,-3-5 2-16</inkml:trace>
  <inkml:trace contextRef="#ctx0" brushRef="#br0" timeOffset="109258.98">17386 8741 1922 0,'-2'0'0'0,"2"0"0"0,-3 0 0 16,3 0 32-16,-6 2 1 0,6-2-1 15,-9 7 1-15,9-7 4 0,-21 3 0 0,21-3 0 16,-24 11 0-16,24-11-14 0,-28 20-1 0,28-20 0 0,-30 33 2 16,15-14-15-16,0 2 0 0,0 0 0 0,4 0 0 15,0-4-1-15,4 2 0 0,-5-2-1 0,1 0 1 0,0 3 2 16,2-3 1-16,1 2-1 0,3 7 0 16,-1 2 3-16,1 3 1 0,-1 0-1 0,4-2 2 0,2-5-1 15,0 2 1-15,4-1-1 0,1-3 1 0,5-3-3 16,-5-3 2-16,3-6-1 0,-1-3 1 0,1-7-4 15,1 0 1-15,0-9-1 0,6-1 1 16,2-4-3-16,3-7 1 0,-1 1 0 0,-2-1 0 0,-2-3-3 0,-2-4 1 16,0 2-1-16,-2 0 1 0,0 2-2 0,-1 3-1 15,-1 2 1-15,0 2 0 0,0 3 0 0,1 2-1 16,-3 1 1-16,-1 3-1 0,-2-1-1 0,-1 2 1 16,-3 7-1-16,6-10 2 0,-6 10-2 0,4-11 0 15,-4 11 1-15,1-10 0 0,-1 10 0 16,0-3-1-16,0 3 0 0,0-6 2 0,0 6-1 0,0-1 1 0,0 1-1 15,0 0 1-15,0 0-1 0,0 0 1 16,0 0-1-16,0 1 2 0,0-1 0 0,6 14-1 16,0-2 1-16,-1 0-1 0,1 1 1 0,-4 0 1 0,3 5-1 15,1 1 1-15,-1-4 0 0,-3 4 0 16,2-3-1-16,0-1 2 0,1-1 2 0,3-2 0 0,-1 1 1 16,1-1-1-16,-3 0 0 0,5 0 0 0,1 2 0 15,0 1 0-15,-4 3-1 0,5 1 0 0,-5-6 0 0,1 0 0 16,-5-5-1-16,1-1 1 0,-4-7 0 0,6 9 0 15,-6-9-4-15,9 7 1 0,-9-7 0 0,4 5-1 0,-4-5-1 16,7 3-1-16,-7-3 0 0,8 2 2 16,-8-2-5-16,7-2 1 0</inkml:trace>
  <inkml:trace contextRef="#ctx0" brushRef="#br0" timeOffset="109570.8">17882 8563 1960 0,'2'5'0'0,"-2"-5"0"0,1 9 0 0,-1-9 43 0,0 3-1 16,0-3 1-16,0 9 1 0,0-9 17 0,0 12 1 16,0-12 0-16,2 21 0 0,2-4-29 0,2 7 2 15,-4-3 0-15,1 0 0 0,1 3-19 0,0-2 1 16,1 3 0-16,-3-3 0 0,0 1-5 0,0 1 1 0,0-5-1 15,0 2 0-15,-1-1 1 0,1 1 0 16,0 0 1-16,-2-4-1 0,0-3 2 0,0-2-1 0,4 0 1 16,-4 0-1-16,0-1 0 0,0-2 0 0,0 3 1 15,2 5 0-15,1-3-2 0,1 5 2 0,0-2-1 16,2-5 1-16,-5-5-4 0,3-2 0 0,-4-5 1 16,4 6 0-16,-4-6-7 0,4 3 2 0,-4-3-1 15,5 3 1-15,-5-3-6 0,0 0 0 0</inkml:trace>
  <inkml:trace contextRef="#ctx0" brushRef="#br0" timeOffset="109815.71">17768 9023 1884 0,'-2'4'0'0,"2"-4"0"0,4 5 0 0,-4-5 30 15,7 3 1-15,-7-3 1 0,4 4-1 16,-4-4 10-16,0 0-1 0,0 0 0 0,0 0 1 0,0 0-10 15,0 0 1-15,0 0-1 0,0 0 2 0,0 0-21 16,0 0 0-16,0 0 1 0,8 0 0 0,-1 3-1 16,0-1 2-16,3 0-1 0,5-4 1 0,3 0 2 0,5-5-1 15,1 2 1-15,0-4 0 0,0 2 1 0,1 2-1 16,-1-5 1-16,-2 0 0 0,1-1-1 0,-3 1 1 16,1-1-2-16,-1-1 2 0,4-2-14 15,-1 1 2-15</inkml:trace>
  <inkml:trace contextRef="#ctx0" brushRef="#br0" timeOffset="110495.19">18897 8526 1721 0,'-4'0'0'0,"4"0"0"0,-9-3 0 16,9 3 24-16,-15-7-1 0,15 7 1 0,-20-2 0 15,20 2 36-15,-30-8-1 0,30 8 1 16,-34-9-1-16,34 9-15 0,-26-14 1 0,26 14-1 0,-24-2 1 16,24 2-25-16,-22 6 1 0,22-6 0 0,-30 19 1 15,11-11 2-15,-1 6 2 0,1 5 0 0,2-1 0 16,3 6 0-16,-1 0-1 0,0 5 1 0,0 4 0 0,0 2-3 15,-2 5-1-15,2-4 0 0,2 6 2 16,2-4-5-16,0 3 0 0,0 1 0 0,1-2 1 0,7-8-3 16,3 1 0-16,0-3 0 0,1-6 1 0,5-2-5 15,1-1 2-15,1-5-2 0,1-4 2 0,1-3-4 16,3-4 2-16,2-7-1 0,-1-3 0 0,1-6-4 0,2-2 1 16,2-3 0-16,1-5 0 0,-1 0-5 0,-1-3 1 15,-1 3-1-15,-2 1 1 0,-2 1-2 0,0 1 1 16,-2 1-1-16,2-4 0 0,-5 1-1 0,3-1 0 15,-3 0 0-15,3 0 0 0,-6 0 1 0,1 1-1 16,-2-1 0-16,-1 0 1 0,-3 2 1 0,-3 4-1 0,1 1 0 16,2-2 1-16,2 6 1 0,1 3 2 0,-3 7-1 15,2-7 1-15,-2 7 2 0,0-2 1 0,0 2 0 16,0-5 0-16,0 5 1 0,0 0 0 0,0 0 0 16,0 0 2-16,0 0-2 0,0 0 0 0,0 0 0 15,0 19 1-15,0 4-1 0,2 6 1 0,2-5 1 16,0 2-1-16,-4 0-1 0,1-2 0 0,1 1 1 15,2-6-1-15,2 0-2 0,3 0 0 0,0-4 0 16,-1 3 1-16,-1-5-5 0,1 3 1 0,1-4 0 16,2 2 0-16,2 1-1 0,0-1-1 0,-2 0 1 0,1 0-1 15,-1-2 0-15,2-3-1 0,0-1 0 0,-6-1 1 16,-7-7-2-16,8 12 1 0,-8-12 0 0,5 9 0 16,-5-9-1-16,8 5 1 0,-8-5-1 0,7 7 0 0,-7-7-1 15,6 2 1-15,-6-2 0 0,4 3 0 0,-4-3-1 16,3 4 1-16,-3-4 0 0,4 0 1 0,-4 0-3 15,4 0 1-15,-4 0 0 0,3 0 0 0,-3 0-1 16,2-5 0-16</inkml:trace>
  <inkml:trace contextRef="#ctx0" brushRef="#br0" timeOffset="110857.28">19313 8700 2287 0,'0'10'0'0,"0"-10"0"0,0 10 0 0,0-10 51 0,-4 0 2 0,4 0-1 16,0 0 0-16,0 0 25 0,0 0 0 15,0 0 0-15,4 0 1 0,-4 0-38 0,3 4 2 0,-3-4-1 0,6 5 1 16,-6-5-28-16,13 0 2 0,-13 0 0 0,22 0 0 16,-22 0-10-16,34-7 2 0,-15 5 0 0,-3-1 0 15,1-2 0-15,-4 1 0 0,0 1-1 0,0-1 2 16,0 1-2-16,0 1 0 0,-1-3 0 0,-1 1 0 16,-2 1-1-16,0-1 1 0,1 1-2 15,-1 1 2-15,0-3-4 0,-1 2 1 0,-1-1-1 0,1 1 2 16,3-1-4-16,-2 3 1 0,0-3-1 0,-1 2 1 15,-8 2-2-15,11-1 2 0,-11 1-1 0,9 0 0 0,-9 0-1 16,10 0 0-16</inkml:trace>
  <inkml:trace contextRef="#ctx0" brushRef="#br0" timeOffset="111179.98">19462 8997 2048 0,'0'4'0'16,"0"-4"0"-16,-6 5 0 0,6-5 30 0,-4 0 0 15,4 0 0-15,0 0 2 0,0 0 24 0,0 0 0 0,0 0 0 16,0 0 0-16,0 0-19 0,0 0 0 0,0 0 0 16,6 0 2-16,-6 0-24 0,8-4 1 15,-8 4 0-15,14-5 0 0,-14 5-2 0,32-12 1 0,-32 12-1 16,30-17 1-16,-30 17-1 0,19-12 2 0,-19 12-1 15,14-12 0-15,-14 12 0 0,12-13-1 0,-12 13 1 16,11-8 0-16,-11 8-3 0,13-7 1 0,-13 7 0 16,9-5 0-16,-9 5-3 0,11-7 0 0,-11 7 1 15,10-5 0-15,-10 5-4 0,7-4-1 0,-7 4 1 0,6-3 0 16,-6 3-4-16,2-2 2 0</inkml:trace>
  <inkml:trace contextRef="#ctx0" brushRef="#br0" timeOffset="115710.76">20153 8507 12 0,'2'0'0'0,"-2"0"0"0,15 7 0 0,-15-7 29 0,18 4 0 0,-18-4 0 0,15 5 1 16,-15-5 14-16,4 0 1 0,-4 0 0 0,0 0 0 15,0 0 56-15,0 0 0 0,0 0 0 0,0 0 0 16,0 0-25-16,0 0 1 0,0 0-1 0,0 0 1 0,0 0-33 16,0 0 0-16,0 0 0 0,0 0 0 15,0 0-10-15,-4-5 2 0,4 5-1 0,0-9 1 16,0 9-2-16,0-19 0 0,0 19 1 0,0-24 0 0,0 24-6 15,0-30 1-15,0 30 0 0,0-29 0 16,0 29 2-16,6-29 1 0,-6 29 0 0,6-23-1 0,-6 23-3 16,7-17 2-16,-7 17-1 0,4-17 0 0,-4 17 0 15,3-13 1-15,-3 13-1 0,8-13 1 0,-8 13-4 16,9-14 0-16,-9 14 0 0,17-18 1 0,-17 18-3 0,13-17 0 16,-13 17-1-16,17-12 2 0,-17 12-4 15,26-7 0-15,-26 7-1 0,19-5 2 0,-19 5-5 0,9-5 1 16,-9 5-1-16,11-4 1 0,-11 4-4 0,17-3 2 15,-17 3 0-15,15 0 0 0,-15 0-2 0,9 0 0 0,-9 0 0 16,9 0 1-16,-9 0-5 0,23 0 1 0,-23 0-1 16,18 5 2-16,-18-5-4 0,23 7 1 0,-23-7-1 15,20 7 1-15,-20-7-3 0,17 8-1 0,-17-8 1 16,15 6 0-16,-15-6-2 0,9 12 1 0,-9-12 0 16,11 8 0-16,-11-8-1 0,12 7 0 0,-12-7 1 15,11 9 0-15,-11-9-2 0,13 14 2 0,-13-14-2 16,9 15 2-16,-9-15-3 0,6 26 2 0,-6-26-1 15,7 28 1-15,-7-28-2 0,4 24 2 0,-4-24-1 16,2 30 1-16,-2-13-2 0,-2 4 1 0,0 0 0 16,0-6 0-16,0 2 0 0,0-1 0 0,-1 0 1 0,-1-3-1 15,0 3-1-15,0-4 1 0,1 0-1 0,-7 6 1 16,1-1-1-16,-4 4 1 0,2-1 1 0,2-1-1 16,1-1 0-16,1-1-1 0,-1 2 1 0,-3 2 0 0,-2 0-1 15,0 3 2-15,0 0-2 0,0-3 2 0,2-2-2 16,-4 0 2-16,2-2-2 0,0-1 1 0,0-2 0 15,1 1-1-15,-1-3 1 0,0 0-1 0,2 1-1 16,2-5 1-16,0-3 0 0,-1 2 0 0,3-5-1 16,3 1 2-16,4-3-2 0,-7 4 1 0,7-4 0 15,-12 3-1-15,12-3 0 0,-3 4 1 0,3-4 1 0,-4 5-1 16,4-5 1-16,-6 2-1 0,6-2 0 16,0 2 1-16,0-2-1 0,0 0 1 0,0 0 1 15,0 0-1-15,0 0 1 0,8-2-1 0,-1 0 1 16,3 2-1-16,3-3 1 0,2 1 1 0,3-2-3 0,5 1 1 15,-3-1 0-15,-1 3 0 0,-3 1 1 0,-1 0-1 16,-2-2 1-16,-1 2 0 0,-3 0-2 0,0-2 0 16,1 2-1-16,-1-3 2 0,0 3-2 0,0-4 0 0,-1 3 0 15,-1-1 0-15,-7 2 0 0,12 0 0 0,-12 0-1 16,11 0 1-16,-11 0-1 0,11 0 0 0,-11 0 1 16,7 0 0-16,-7 0-2 0,8 0 1 0,-8 0 0 15,7 0 0-15,-7 0-1 0,8 0 0 0,-8 0 0 16,15-5 1-16,-2 0-1 0,2-4 0 0</inkml:trace>
  <inkml:trace contextRef="#ctx0" brushRef="#br0" timeOffset="116075.13">20999 8276 1808 0,'2'0'0'0,"-2"0"0"0,2-4 0 0,-2 4 35 16,0-5 0-16,0 5 0 0,0-4 0 0,0 4 23 16,0 0 1-16,0 0 1 0,0 0-1 0,0 0-17 15,0 0 1-15,0 0-1 0,0 0 1 0,0 0-22 16,0 6 1-16,0-6-1 0,0 22 1 0,0-1-2 16,0 8 1-16,2-3-1 0,1-2 0 0,1 1-3 0,0-5 1 15,-2-2-1-15,-1 1 1 0,-1-2-2 16,-1 2 2-16,1 0-1 0,1 0 1 0,3-3-2 0,0 1 0 0,-4 4-1 15,0 0 2-15,0 1-2 0,-4 4 0 16,4 0 0-16,4-5 1 0,-2-4-4 0,2 2 2 16,-1-2-2-16,-1-3 1 0,0 0-2 0,0-2-1 0,2 2 0 15,-1-5 1-15,1-1-3 0,0 1 1 0,3-2 0 16,-1-4 0-16,-6-3-5 0,9 4 2 16,-9-4-1-16,6 5 1 0,-6-5-3 0,3 0 1 0,-3 0-1 15,8-9 0-15,-3 1-3 0,5-4 2 0</inkml:trace>
  <inkml:trace contextRef="#ctx0" brushRef="#br0" timeOffset="116628.65">20939 8222 1808 0,'-2'3'0'0,"2"-3"0"0,-1 6 0 0,1-6 38 16,-2 3-1-16,2-3 0 0,-4 3 0 0,4-3 20 16,-4 0 1-16,4 0-1 0,-3 0 2 0,3 0-22 15,-2 0 0-15,2 0 0 0,0 0 1 0,0 0-23 16,0 0 0-16,0 0 1 0,0 0 0 0,0 0-5 16,7 0 0-16,-7 0 0 0,21 0 1 0,-21 0-1 15,33 0 0-15,-12 0 0 0,-1 0 1 0,-1-3-1 16,-1 3 0-16,1 3 0 0,0-3 2 0,3 2-1 15,-1 0 0-15,3 3 1 0,-2-1-1 0,-1 4-1 16,-1 1 0-16,1 0 1 0,-1-3 0 0,1 3-3 0,-3 0 1 16,1 3-1-16,0-3 1 0,-1 3-1 0,-1 3 0 15,-4 3 0-15,0-6 1 0,-2 5-2 0,-3-1 0 0,-3 3 0 16,3 0 0-16,1-4-3 0,2 2 1 16,-1-1-1-16,-5 1 2 0,-1-3-1 0,-2 2 0 0,0-4 1 15,-2-3 0-15,0-1 0 0,-2 1-1 0,0 1 1 16,0 2 0-16,0 6-2 0,-2-1 2 0,-1 0 0 15,-3-1 0-15,-1-1-3 0,-2-1 2 0,2-2-2 0,-3 0 2 16,-1 1-1-16,0-5 1 0,0 3 0 0,0-1-1 16,0 0 1-16,-2-1 1 0,2 0-1 0,2-1 1 15,2-1 0-15,-2-2 0 0,1-3-1 0,1 5 2 16,0-2-1-16,-1 2 1 0,1-5 0 16,0 1-1-16,-1 1 0 0,1-1 0 0,2 1 0 0,3-2 1 15,4-2-3-15,-2 3 2 0,2-3 0 0,-2 0-1 16,2 0 0-16,-4 0 0 0,4 0-1 0,-3 3 2 15,3-3-3-15,-4 2 1 0,4-2-1 0,-4-2 2 16,4 2-4-16,-2-3 2 0</inkml:trace>
  <inkml:trace contextRef="#ctx0" brushRef="#br0" timeOffset="123099.09">15651 10425 12 0,'0'0'0'0,"0"0"0"0,0 0 0 0,0 0 0 16,0-5 0-16,0 5 0 0,0-4 0 0,0 4 17 16,0-3 0-16,0 3-1 0,0 0 2 0,0 0 42 15,0 0-1-15,0 0 1 0,-1-4-1 0,1 4 28 16,-2-3-1-16,2 3 0 0,-6-2 1 0,6 2-47 0,-4-10 1 16,4 10-1-16,-3-11 0 0,3 11-1 15,-4-3-1-15,4 3 0 0,-2 0 1 0,2 0 7 0,0 0 0 16,0 0 0-16,0 0 0 0,0 0-5 0,-6 0 0 15,6 0 1-15,-3 0-1 0,3 0-5 0,0 0 1 0,0 0 0 16,-4 0 0-16,4 0-1 0,-4 0 1 16,4 0-1-16,-2 0 1 0,2 0-6 0,-5 12 1 0,5-12-1 15,-8 14 2-15,8-14-6 0,-3 10 1 0,3-10-1 16,-6 18 1-16,6-18-1 0,-2 15 0 16,2-15 0-16,-5 24 0 0,3-6-5 0,-2 2 2 0,2 1-2 15,2 0 2-15,-4 0-5 0,4-1 0 0,0 5 0 16,-1-5 0-16,-5 3-1 0,2-1 1 0,2-1-1 15,2 0 1-15,2 0-3 0,2 0 1 0,2 1-2 16,-5 4 2-16,3 2-3 0,0-2-1 0,0 1 0 16,1 4 2-16,-3 2-1 0,2 0-1 0,1-3 0 15,3-1 1-15,-1-1-1 0,4-2 1 0,1-2-1 0,1 0 1 16,0-8-2-16,5 1 2 0,-3-1-1 0,2-3 1 16,-2 0-7-16,0-1 2 0,0 0 0 0,2 0 0 15,3 2-1-15,2 1 0 0,-3-1 0 0,0-3 1 16,1-4-2-16,1-2-1 0,-3 0 1 0,3-3 1 0,-1 1-2 15,1 1 0-15,1-3 0 0,-3-1 1 16,1-1-4-16,3-3 1 0,-5 1 1 0,1-3-1 0,0 1-1 16,-1-2-1-16,-3 2 0 0,2-4 2 0,-8 1-3 0,2 1 0 15,-1-5 0-15,-1 3 1 0,0-3-1 16,1 0 2-16,-3 0-2 0,-1 0 1 0,-1 1 0 16,1 3 1-16,-1-3 0 0,1-1 0 0,-4-3 0 15,2-1 2-15,-1-1-1 0,1-2 1 0,-2-2 1 16,2-3-1-16,-4-2 1 0,0 0-1 0,0 0 1 0,-4-2 1 15,2 0-1-15,-2 1 1 0,1-4 0 16,-3 5 1-16,-1 1-1 0,1 3 0 0,0 6 2 0,-3-1 0 16,2 3 0-16,-1 0 0 0,1 2 0 0,-3 0 0 15,1-2 0-15,-6-1 1 0,2-3-1 0,-2-1 0 16,4 0 0-16,-2 4 1 0,0-1-1 0,-4 2 0 0,2 2 0 16,2 0 1-16,2 2-1 0,-2-1 0 15,-2 3 0-15,0-1 0 0,-2 2-1 0,-3-2 0 0,1 4 0 16,2 2 0-16,3 1-2 0,1 0 2 0,-4 2-1 15,2 0 1-15,-2 0-1 0,0 2 0 0,2 1 0 16,-3 1 1-16,-1-1-2 0,2 3-1 0,-1 1 1 0,-1 1-1 16,0-4 0-16,1 3 1 0,3-1-1 0,0 0 1 15,6-1-3-15,-1 0 2 0,10-5-1 0,-13 2 1 16,6 1-2-16,-1 1 2 0,1-1-1 0,1 1 0 16,6-4-1-16,-9 7 0 0,9-7-1 0,-9 6 2 15,9-6-3-15,-11 7 1 0,11-7-1 0,-8 7 1 16,8-7-2-16,0 7 2 0,0-7-2 0,-5 7 1 15,5-7-1-15,0 7 0 0</inkml:trace>
  <inkml:trace contextRef="#ctx0" brushRef="#br0" timeOffset="124544.8">16842 10804 12 0,'0'0'0'0,"0"0"0"0,0 0 0 16,0 0 0-16,6-4 0 0</inkml:trace>
  <inkml:trace contextRef="#ctx0" brushRef="#br0" timeOffset="124875.12">16827 10710 12 0,'0'0'0'0,"0"0"0"0,0 0 0 16,0 0 0-16,8 6 0 0,-8-6 0 0,0 7 0 15,0-7 12-15,-4 6 1 0,4-6-1 0,-8 7 1 16,8-7 32-16,-13 7 1 0,13-7-1 0,-13 6 1 0,13-6-8 16,-13 3 0-16,13-3 1 0,-9 3-1 0,9-3-8 15,-4 4 1-15,4-4 1 0,-5 3-1 0,5-3-5 16,0 2 1-16,0-2 0 0,-4 0 0 0,4 0 11 15,-2 0 0-15,2 0 0 0,-6 0 2 0,6 0 10 16,0 0 2-16,0 0-1 0,0 0 1 0,0 0 4 0,0 0 0 16,0 0 0-16,0 0 2 0,0 0 0 0,0-3 0 15,0 3 1-15,0-4-1 0,0 4-9 0,0-2 2 16,0 2-1-16,8-5 1 0,-8 5-8 0,17-3-1 16,-17 3 1-16,13-9-1 0,-13 9-3 0,24-3 0 15,-24 3 0-15,20-4 0 0,-20 4-8 0,13 0-1 16,-13 0 0-16,15-3 2 0,-15 3-13 0,15-2 1 15,-15 2-1-15,17-5 1 0,-17 5-8 0,19-4-1 0,-19 4 0 16,18-3 0-16,-18 3-9 0,13-4 2 0</inkml:trace>
  <inkml:trace contextRef="#ctx0" brushRef="#br0" timeOffset="125116.94">16849 10899 1419 0,'4'5'0'0,"-4"-5"0"0,2 12 0 15,-2-12 17-15,-6 0 0 0,6 0 0 0,0 0-1 0,0 0 1 16,4 4 1-16,-4-4-1 0,6 5 1 16,-6-5-1-16,0 3 1 0,0-3 0 0,2 4 0 0,-2-4-12 15,11 2 2-15,-11-2-1 0,20-4 1 0,3 2 0 16,1-4 0-16,2 0-1 0,-7-2 1 0,-1 1 0 15,1-2 0-15,1-1 0 0,1-2 1 0,-1 0-4 16,1-2 1-16</inkml:trace>
  <inkml:trace contextRef="#ctx0" brushRef="#br0" timeOffset="126009.29">17761 10475 1155 0,'1'-5'0'0,"-1"5"0"16,10-10 0-16,-10 10 6 0,7-11 0 0,-7 11-1 15,6-10 1-15,-6 10 13 0,-4-14 0 0,4 14 0 16,-7-19 0-16,7 19 5 0,-8-17-1 0,8 17 1 15,-22-18-1-15,22 18 4 0,-32-12 0 0,32 12 0 16,-31-12 0-16,31 12 17 0,-27-3 0 0,27 3-1 0,-28 0 2 16,28 0 0-16,-31 6 1 0,31-6-1 0,-34 14 1 15,12-2-2-15,0 4 0 0,-1 0-1 0,1-3 1 0,1 1-9 16,5 2 1-16,1 3-1 0,0 2 1 0,0 3-6 16,0 2 1-16,2 2 1 0,2 3-1 0,1 2-6 15,1 1-1-15,0 1 1 0,1-8 1 0,6 1-6 16,2-2 0-16,0 0 1 0,-1 2-1 0,-1-1-5 0,0 5 1 15,4-6 0-15,3-4 0 0,3-1-4 16,1-4 1-16,0-3 1 0,1-4-1 0,-1-4-3 16,0-3 1-16,3-3-1 0,1-3 1 0,-2 1-6 0,6-2 2 15,3 1 0-15,1-9 0 0,3-2-4 0,0-2 2 16,-2-4-2-16,-3 2 1 0,-4 3-1 0,-2-1-1 16,-2 1 0-16,-2 1 0 0,1-7 0 0,-3 2 0 0,1 2-1 15,-1 1 1-15,1 2 0 16,-3 2 1-16,1 0-1 0,-3 0 0 0,-1-2 1 0,0 2 2 15,0-5-2-15,0 1 2 0,0-5-1 0,0 0 1 0,-2 2-1 16,-2 6 1-16,0 0 0 0,0 7 1 0,2 6 0 16,0-9-1-16,0 9 2 0,0-4 0 0,0 4-1 15,0-1 1-15,0 1 0 0,0-5 1 0,0 5-2 16,0-4 2-16,0 4 0 0,-2 0 0 0,2 0 0 16,0 0 0-16,0 0 0 0,0 5-1 0,0 2 1 15,0 4 1-15,2 8-1 0,4 1 1 0,1 3-1 0,1-1 1 16,-3-4-2-16,1 1 1 0,1-2-1 15,1-1 1-15,-3-3-2 0,1 0-1 0,1 0 1 0,-1 1 1 16,-1 0-3-16,1-2 1 0,0 0-1 0,-1-1 1 16,3 1-2-16,1 0 0 0,0 0 1 0,-1-3 0 0,-3-2-1 15,-1-2-1-15,-4-5 0 0,7 7 0 16,-7-7-1-16,4 8 2 0,-4-8-2 0,8 6 1 0,-8-6 0 16,7 8 1-16,-3-1-1 0,0-2 1 0,-4-5-1 15,7 7 1-15,-7-7-1 0,6 2 0 16,-6-2 0-16,3 3 1 0,-3-3-1 0,4 2 1 0,-4-2-1 15,4 0 2-15,-4 0-2 0,2 0 1 16,-2 0 0-16,0 0 0 0,0 0 0 0,0 0 1 0,0 0-2 16,0 0 1-16,0 0 0 0,0 0 0 0,0 0 0 15,0 0 1-15,0 0-1 0,0 0 2 0,0 0-2 16,0 0 1-16,0 0 0 0,0 0 0 0,0 0 0 0,0 0-1 16,0 0 0-16,0 0 1 0,0 0-1 0,0 0 1 15,0 0-1-15,0 0 1 0,0 0 0 0,0 0-1 16,0 0 0-16,0 0 2 0,0 0-3 0,0 0 0 0,0 0 1 15,0 0 0-15,0 0-2 0,0 0 0 16,0 0 0-16,0 0 1 0,0 0-2 0,0 0 0 0,0 0 0 16,0-3 0-16,0 3-2 0,5-4 2 0</inkml:trace>
  <inkml:trace contextRef="#ctx0" brushRef="#br0" timeOffset="127010.77">18562 10207 878 0,'-2'-2'0'0,"2"2"0"15,-4 0 0-15,4 0 57 0,0 2 2 0,0-2-2 16,0 3 1-16,0-3-11 0,0 2 1 0,0-2-1 16,0 0 1-16,0 0 17 0,0 0 0 0,0 0 0 15,0 0 1-15,0 0-21 0,0 0 0 0,0 0 0 16,0 0 1-16,0 0-12 0,0 0 1 0,0 0-1 15,0 0 1-15,0 0 0 0,-2 7 1 0,2-7-1 16,0 17 1-16,0-17-4 0,0 31 2 0,0-13-1 16,0 2 1-16,0 1-6 0,0 0 0 0,2 0 0 15,2-2 0-15,3 0-3 0,-3 0 1 0,0 2 0 16,-2-1-1-16,0 1-3 0,-1 0 0 0,-1-2 1 0,0 0-1 0,0 0-5 16,0-2 0-16,0 2 0 0,0 0 1 0,0 2-5 15,0 2 2-15,2-3-2 0,2-2 2 0,-4-4-5 16,2-2 1-16,0 0 0 0,-2-3 0 0,0-1-3 15,0 3 1-15,0-5 0 0,0 3 0 0,2 0-4 16,1-1-1-16,1 3 1 0,-2-1 0 0,2 2-2 16,-4-1 0-16,0-1-1 0,0-1 2 15,0-9-3-15,0 5 0 0</inkml:trace>
  <inkml:trace contextRef="#ctx0" brushRef="#br0" timeOffset="127325.67">18245 10762 1683 0,'2'6'0'0,"-2"-6"0"0,4 3 0 0,-4-3 17 0,3 3 1 0,-3-3 0 15,2 6-1-15,-2-6 9 0,0 0 1 0,0 0 0 16,0 0 0-16,0 0-11 0,0 0 0 0,0 0-1 15,2 0 2-15,-2 0-12 0,13-6 0 0,-13 6 0 0,32-6 0 16,-6-5 4-16,4 1 1 0,0-1 0 0,-4 1 1 16,-2 1 4-16,-2 1 2 0,1-3-1 0,-3 3 1 15,1 1 4-15,-3 0 0 0,1 0 1 0,-2-2 0 16,-1 1-1-16,1-1 1 0,0 2-1 0,-4 2 1 16,-2 1-10-16,-3 4 0 0,-1 0-1 0,4-5 2 15,-1 2-8-15,3-2 2 0,1-1-1 0,-2 1 0 0,1 2-3 16,0 1-1-16</inkml:trace>
  <inkml:trace contextRef="#ctx0" brushRef="#br0" timeOffset="128358.09">19067 10460 1482 0,'0'0'0'0,"0"0"0"16,0-2 0-16,0 2 25 0,3-4 0 0,-3 4 1 15,6-8 0-15,-6 8 12 0,4-7 0 0,-4 7 0 16,4-5 2-16,-4 5 0 0,-2-9 1 0,2 9-1 16,0-12 0-16,0 12-15 0,0-19 1 0,0 19 0 15,7-14-1-15,-7 14-1 0,6-7 1 0,-6 7-1 0,7-7 1 16,-7 7-1-16,8-7-1 0,-8 7 1 16,7-7-1-16,-7 7 0 0,9-5 0 0,-9 5 1 0,6-9 0 15,-6 9-5-15,7-3 0 0,-7 3 0 0,8-7 1 16,-8 7-3-16,9-10 0 0,-9 10-1 0,15-11 2 0,-15 11-4 15,11-2 0-15,-11 2 1 0,6 0 0 0,-6 0-3 16,9 0 0-16,-9 0 1 0,15 0-1 0,-15 0-3 16,11 0 1-16,-11 0 0 0,11 0 0 15,-11 0-2-15,10 0 0 0,-10 0 0 0,7 4 1 0,-7-4-2 16,8 5-1-16,-8-5 1 0,13 7 1 0,-13-7-2 0,13 7 0 16,-13-7 0-16,11 10 1 0,-11-10-2 15,11 16 1-15,-11-16-1 0,6 14 1 16,-6-14-1-16,0 12 0 0,0-12 1 0,0 15-1 0,0-15 1 15,-6 18 1-15,6-18-2 0,0 17 2 0,0-17-1 0,-2 21-1 16,2-21 1-16,-3 22 1 0,3-22-2 16,-8 31 1-16,8-31-1 0,-9 32 1 0,3-15 0 0,-1 0 0 15,-1 2 0-15,1-1 1 0,-1-1 1 0,1 0-1 16,-1 2 1-16,-1-5 0 0,0 2 1 0,0-1 1 16,-1 1-1-16,1-2 1 0,3-2 0 0,-1 0 2 0,1 0-1 15,1-2 0-15,-5 1-1 0,1-1 1 0,0 2-1 16,-1 4 2-16,-1 1-2 0,-2-1 0 0,4-2 0 15,1-2 1-15,5-5-3 0,1-4 1 0,2-3 0 0,-4 9 0 16,4-9-2-16,-4 5 1 0,4-5-1 16,-2 7 1-16,2-7-2 0,-5 8 0 0,5-8-1 15,-4 4 1-15,4-4-2 0,-2 2 2 0,2-2-1 0,0 0 1 16,0 0-3-16,0 0 2 0,0 0-2 0,0 0 2 16,0 0-2-16,0 0 1 0,0 0-1 0,0 0 0 15,0 0-2-15,0 0 2 0,0 0-1 16,8 0 0-16,-1 0-1 0,1-2 0 0,-1-2 0 0,2 1 1 15,4-2-2-15,2-4 1 0,0 2 0 0,-2 2 0 16,-1 2-1-16,-3-1 1 0,0 1 0 0,0-3 0 0,3 1-1 16,-1 2 0-16,-2-6 0 0,0 6 1 0,1-6-1 15,-1 0 0-15,-1 2 0 0,-3 2 2 0,-5 5-2 16,11-5 0-16,-11 5 0 0,10-3 1 0,-10 3-1 16,7-4 0-16,-7 4 0 0,8-3 1 0,-8 3-1 15,7 0 0-15,-7 0 0 0,4-2 1 0,-4 2-1 0,3-3 1 16,-3 3-1-16,4-2 1 0,-4 2-1 0,4 0 1 15,-4 0-1-15,4 0 1 0,-4 0-1 0,3 0 2 16,-3 0-2-16,2 0 1 0,-2 0-1 0,0 0 0 16,0 0 0-16,0 0 1 0,0 0-1 0,0 0 0 0,0 0 0 15,0 0 1-15,0 0-1 0,0 0 0 0,0 0 0 16,0 0 1-16,0 0-1 0,0 0 0 0,0 0 0 16,0 0 1-16,0 0-1 0,0 0 0 15,0 0 0-15,0 0 0 0,0 0 0 0,0 0 0 0,0 0 0 16,0 0 0-16,0 0-1 0,0 0 1 0,0 0-1 15,2 0 1-15,-2 0-2 0,8-2-1 0</inkml:trace>
  <inkml:trace contextRef="#ctx0" brushRef="#br0" timeOffset="130227.85">19801 9807 1721 0,'0'-5'0'0,"0"5"0"0,-4-12 0 16,4 12 43-16,0-4-1 0,0 4 1 0,-4-3 1 15,4 3 43-15,-3-2 1 0,3 2-1 0,-4 0 1 16,4 0-25-16,-4 0 1 0,4 0-2 0,-3 0 2 16,3 0-31-16,-4 5 1 0,4-5-1 0,-2 28 1 15,4-7-13-15,2 5 2 0,-4 1-2 0,0 3 1 0,0 3-7 16,0 0 1-16,1 5-2 0,3 1 2 0,0 6-4 16,-2 2 1-16,1-2-1 0,1-3 2 0,-2-2-7 15,0-1 2-15,0 3 0 0,-2 3 0 0,0 3-2 16,-2 2 0-16,2-1 0 0,2-8 0 0,0-2-2 15,-1-3 0-15,1-3 1 0,0-4 0 0,4-5-3 16,-4-6 0-16,1-3 1 0,-1-6-1 0,-2-9-2 16,4 7 2-16,-4-7-1 0,4 0 0 0,-4 0-1 0,3 0 1 15,-3 0 1-15,4 0-1 0,-4 0-2 0,4-4 1 16,-4 4 0-16,7-8 0 0,-1-3-1 0,3-1 1 16,1-7 0-16,-3-2 1 0,2-3-2 0,-3-3 1 0,1 1 0 15,-1 1 0-15,1-2 0 0,1 1 0 16,-3 0 0-16,1 2 0 0,2 3 2 0,-1 0-1 0,2 0 0 15,2 0 0-15,4 2 0 0,2 2 0 0,2 2 0 16,-8 2 0-16,0 5 1 0,-2 3 0 0,1 1 0 16,-3 4 1-16,-7 0-2 0,8-5 1 0,-8 5 0 15,15 0 0-15,-2 0-1 0,2 0 0 0,1 5 1 16,1 0 0-16,0 7-2 0,1 4 1 0,1-4-1 16,-6 0 2-16,0 0-2 0,-2 0 0 0,-1 2 0 0,-1-2 0 15,-2 4-1-15,-1 1 1 0,0-1 0 0,-5 1 1 16,1 0-2-16,-2 1 0 0,0 1 0 0,0-5 1 15,0 0-1-15,0-1 0 0,-2-1 0 0,1-1 0 16,-7 1 0-16,3 0 0 0,-5 0 0 0,-1 0 0 16,-2 4 0-16,-2-4 0 0,2 0 0 0,2-1 0 0,3-5 0 15,3-2 0-15,5-4 0 0,-13 9 0 16,2-3 0-16,3 0 0 0,-7-3 0 0,-1 2 1 0,-3-3-1 16,-2 2 1-16,3-1 0 0,3 0 0 0,4-3 0 15,1 2 0-15,5 0 1 0,-5 0 0 0,1 1-1 16,0-3 1-16,-1 0-1 0,-1 0 2 15,0 0-1-15,-2 0 0 0,0 0 0 0,2 0 2 0,3 0-1 16,3 0 0-16,5 0 1 0,-11 5 0 0,11-5 1 16,-10 0-1-16,10 0 1 0,-3 0 0 0,3 0-1 15,-2 0 0-15,2 0 1 0,-2 0-1 0,2 0-1 0,0 0 2 16,0 0-1-16,0 0 1 0,0 0-3 0,0 0 2 0,0 0-1 16,0 0 0-16,0 0 0 0,0 0-1 0,0 0 0 15,0 0 0-15,0 0-1 0,0 0 1 0,0 0-1 16,0 0 1-16,0 0-2 0,0 0 1 0,0 0-1 15,0 0 1-15,0 0-1 0,2-1 0 0</inkml:trace>
  <inkml:trace contextRef="#ctx0" brushRef="#br0" timeOffset="130887.05">20582 10368 1231 0,'3'0'0'0,"-3"0"0"0,2 3 0 0,-2-3 57 0,-2 0 0 0,2 0 0 0,4 9 2 0,-4-9 12 0,4 12 2 0,-4-12-1 0,5 9 1 16,-5-9-10-16,2 3 0 0,-2-3 0 0,4 0-1 15,-4 0-29-15,6 0 0 0,-6 0-1 0,11-3 2 16,-11 3-12-16,11-9 2 0,-11 9-2 0,22-16 2 16,-22 16-4-16,38-8 1 0,-38 8 0 0,27-5 0 0,-27 5-3 15,19-4 1-15,-19 4 0 0,13-3 0 16,-13 3-2-16,15 0 0 0,-15 0 0 0,11-4-1 0,-11 4-2 15,15-2 0-15,-15 2 0 0,15 0 0 16,-15 0-5-16,22 0 2 0,-22 0-1 0,23 0 0 16,-23 0-4-16,13 0 1 0,-13 0 0 0,13 0 1 0,-13 0-8 15,9 0 0-15</inkml:trace>
  <inkml:trace contextRef="#ctx0" brushRef="#br0" timeOffset="131295.24">20641 10662 1569 0,'4'3'0'0,"-4"-3"0"15,11 9 0-15,-11-9 18 0,9 7 0 0,-9-7 0 16,4 2 0-16,-4-2 10 0,-2 1 1 0,2-1 1 15,0-1-1-15,0 1 1 0,2-2 2 0,-2 2-1 16,13-5 0-16,-13 5-15 0,23-9 1 0,-23 9 0 0,29-14 0 16,-29 14 4-16,32-19 0 0,-13 12 1 0,-1-1 0 15,-5-3 4-15,2 4 0 0,-2 2-1 0,-1 3 1 0,-5-1-1 16,-3 0 0-16,-4 3-1 0,13-2 2 16,-6-2 0-16,-1 4 1 0,-6 0-1 0,9-1 1 0,-9 1-3 15,8-4 1-15,-8 4 0 0,5-3-1 0,-5 3-3 16,8 0-1-16,-8 0 0 0,5 0 0 0,-5 0-3 15,8-5 1-15,-8 5 0 0,7 0 0 0,-7 0-5 16,9 0 2-16,-9 0 0 0,6 0-1 0,-6 0-4 0,4 0 1 16,-4 0 1-16,3 0-1 0,-3 0-3 15,6 0 0-15,-6 0-1 0,2 0 1 0,-2 0-2 16,2 0 0-16,-2 0-1 0,0-2 2 0,0 2-5 0,0-2 1 16</inkml:trace>
  <inkml:trace contextRef="#ctx0" brushRef="#br0" timeOffset="132907.1">21562 10029 1206 0,'-2'0'0'0,"2"0"0"0,4 0 0 16,-4 0 67-16,1 0 2 0,-1 0-1 0,0 0 1 15,0 0-8-15,0-4 2 0,0 4 0 0,0-5 0 16,0 5-5-16,0-4 1 0,0 4-1 0,0-3 0 0,0 3-20 16,6-3 1-16,-6 3-1 0,7-9 0 0,-7 9-18 15,10-17 1-15,-10 17 1 0,15-25-1 0,-15 25-2 16,9-17 1-16,-9 17-1 0,7-12 2 0,-7 12-3 16,12-9 1-16,-12 9-1 0,11-7 1 0,-11 7-4 0,11-12 2 15,-11 12-1-15,17-10 1 0,-17 10-4 0,22-11 1 16,-22 11-1-16,22-8 2 0,-22 8-2 0,25-4 1 15,-25 4-1-15,24-1 1 0,-24 1-3 0,17-4 1 0,-17 4 0 16,15-5 1-16,-15 5-3 0,22-3 1 0,-22 3 0 16,28 1 1-16,-28-1-2 0,22 7 0 0,-22-7 0 15,21 5 1-15,-21-5-3 0,13 7 1 0,-13-7 0 16,11 5 0-16,-11-5-4 0,9 9 2 0,-9-9 0 16,13 14 0-16,-13-14-3 0,13 14 2 0,-13-14-2 15,10 12 2-15,-10-12-3 0,5 5 2 0,-5-5-2 16,4 16 2-16,-4-16-3 0,4 24 1 0,-4-24 1 15,3 22-1-15,-3-22-1 0,-1 25 0 0,1-25 1 16,-4 29-1-16,2-10-1 0,-2-2 1 0,1 2 1 0,-5 1-1 16,-1 0 0-16,-2 3 0 0,-1-2 1 15,-1-1-1-15,-2-2-1 0,1 1 1 0,-1-2 0 0,0-1 1 16,2 1-1-16,2-2 0 0,-3 1 0 0,0 0 1 0,-3-1-1 16,0 2 0-16,0 1 0 0,2 1 2 15,2-5-2-15,2 1 0 0,2 1 0 0,1-6 1 16,3 1-1-16,1-3 0 0,4-8 0 0,-2 5 2 0,2-5-2 15,0 4 0-15,0-4 1 0,0 3-1 0,0-3 0 16,0 4 0-16,0-4 0 0,2 3 2 0,-2-3-2 16,11 0 1-16,-3-2 0 0,5-1 0 0,7-2-1 0,6-2 1 15,-1 0-1-15,-5 0 1 0,-3 2-1 0,0 1 2 16,-1-2-2-16,-1 0 1 0,0 3 0 16,-2 1 0-16,2-1-1 0,0-3 2 0,-2 0-2 15,2-1 0-15,-4 1 0 0,-2 3 2 0,-1 3-2 0,-2 0 0 16,-6 0 0-16,11 0 1 0,-11 0-2 0,13 0 1 15,-4-2 0-15,2 1 1 0,0-1-1 0,1 2 0 16,-3 0 0-16,0 0 1 0,-1 0-2 0,-3 0 0 16,-5 0 0-16,11 0 1 0,-3-4-1 0,-1 3 0 15,3-3 0-15,3 1 1 0,2-6-2 0,1-1 0 0</inkml:trace>
  <inkml:trace contextRef="#ctx0" brushRef="#br0" timeOffset="133530.75">22816 9918 1709 0,'-2'-4'0'0,"2"4"0"0,0-1 0 0,0 1 34 15,0 0 2-15,0 0-1 0,0-2 1 0,0 2 10 16,-2-2 1-16,2 2 0 0,-4-5 0 0,4 5-6 0,-4-5-1 16,4 5 1-16,-3-2-1 0,3 2-21 15,-8-5 0-15,8 5 0 0,-9-4 1 0,9 4 0 0,-21-7 0 16,21 7 0-16,-27 2 0 0,27-2 3 0,-32 16-1 15,32-16 0-15,-34 22 1 0,34-22 3 0,-35 21 1 0,35-21-2 16,-32 29 2-16,32-29 0 0,-26 28 0 16,15-11 0-16,2 4 1 0,-3 3-4 0,1 1-1 0,0 1 1 15,2 0-1-15,1 1-3 0,1-1 0 0,-1 2-1 16,3-4 1-16,-3-3-5 0,1 0 0 0,1 1 1 16,3-1 0-16,1 1-4 0,2-1 2 0,0 0-1 15,-2-5 0-15,4-3-2 0,0 0-1 0,0-7 0 16,-1 1 0-16,-1-7-2 0,10 11 1 15,-3-9-1-15,1 4 1 0,1 0-4 0,0 1 2 0,2-6-1 0,2 1 0 16,2 0-1-16,2-2-1 0,0 0 1 16,-2-2 0-16,-2 0-1 0,0 1-1 0,2-5 0 15,0 1 2-15,0-2-3 0,0 4 0 0,-1-4 1 0,-1 2-1 16,-1 1-1-16,-1 2 1 0,-2 1-1 0,0-1 2 16,-1 2-2-16,-3 0 0 0,-5 0 0 0,8 0 0 15,-8 0 0-15,4 0 1 0,-4 0 0 0,3 0 0 16,-3 0-1-16,4 0 1 0,-4 0 0 0,4 0 1 0,-4 0-1 15,4 0 0-15,-4 0 0 0,3 0 2 0,-3 0-2 16,0 0 0-16,0 0 1 0,0 0-1 16,0 0-1-16,0 0 0 0,0 0 0 0,0 0 1 0,0 0-2 15,2 0 0-15</inkml:trace>
  <inkml:trace contextRef="#ctx0" brushRef="#br0" timeOffset="134007.89">23561 9700 1746 0,'0'0'0'0,"0"0"0"0,4 0 0 0,-4 0 68 0,3 0 1 0,-3 0-1 0,0 0 2 16,0 0-33-16,0 0 0 0,0 0 0 0,0 0 1 15,0 0 2-15,0 0 1 0,0 0-1 0,0 0 2 16,0 0-20-16,0 7 0 0,0-7 1 0,6 10-1 15,-6-10-3-15,7 23 2 0,-7-23-2 0,8 34 1 16,-4-13 0-16,-1 0 1 0,-1-2 0 0,0 2 0 16,-2-4-2-16,-2 2 1 0,2 0-1 0,0 0 1 0,0 2 0 15,0-4-1-15,0 2 0 0,0 5 1 0,2 2-3 16,2 0 0-16,-2-2-1 0,0 1 2 0,-1-1-4 0,-1-2 0 16,0-1 1-16,0 0 0 0,2-2-3 15,2 2 0-15,-2-6 1 0,0-1-1 0,0-2-3 16,-1 0 1-16,1-5 0 0,0 2 0 0,0 0-2 0,0-6 0 15,-2-3 0-15,4 10 1 0,-4-10-7 16,1 9 1-16,-1-9 1 0,0 4-1 0,0-4-3 16,0 3 0-16</inkml:trace>
  <inkml:trace contextRef="#ctx0" brushRef="#br0" timeOffset="134321.65">23345 10174 1683 0,'-4'3'0'0,"4"-3"0"16,-2 13 0-16,2-13 30 0,6 5 0 0,-6-5 1 16,2 12-1-16,-2-12 13 0,-4 12 0 0,4-12 0 0,0 3 1 15,0-3 6-15,0 2 2 0,0-2-2 0,0 0 2 16,0 0-23-16,2 0 2 0,-2 0-1 0,15-2 0 0,-15 2-9 15,30-3 1-15,-12-4-1 0,1 0 2 0,-1 0-3 16,1-1 0-16,0-3 0 0,-1 1 0 0,3-1 1 16,-1-2 0-16,-3 0-1 0,2 5 1 0,1-3-3 15,1 3 0-15,-3-3 0 0,3 1 0 0,-1 0-3 16,1-1-1-16,-1 1 1 0,1-1 1 0,-3 3-4 16,1 3 0-16,0-6 1 0,-1 1 0 0,-1-1-12 0,0 1 2 15</inkml:trace>
  <inkml:trace contextRef="#ctx0" brushRef="#br0" timeOffset="134685.21">24321 9456 1733 0,'2'3'0'0,"-2"-3"0"15,7 5 0-15,-7-5 36 0,4 13 1 0,-4-13-1 0,4 20 1 16,-2-2 31-16,0 1-1 0,-2 1 0 0,-2-6 0 16,0 0-13-16,-2 0 1 0,2-2-1 0,2 4 1 15,0 1-23-15,0 0-1 0,0-1 0 0,0-2 2 16,0 1-5-16,0 1 0 0,0 1 0 0,0-3 0 15,0 2-4-15,0-1-1 0,0 1 1 0,0 1 1 16,0-1-6-16,-2 1 1 0,2 0-1 0,0-1 1 0,0 1-3 16,0 0 0-16,2-1 0 0,0-2 1 0,0-6-6 15,0 3 0-15,0-6 1 0,0 2 0 0,-2-2-4 16,0 2 0-16,0-7 0 0,0 9 0 0,0-9-3 16,5 5 0-16,-5-5 0 0,6 3 1 0,-6-3-5 15,4 4 0-15</inkml:trace>
  <inkml:trace contextRef="#ctx0" brushRef="#br0" timeOffset="135261.2">24191 9596 1934 0,'-2'0'0'0,"2"0"0"16,-4 3 0-16,4-3 37 0,0 4 0 0,0-4 0 15,0 5 1-15,0-5 7 0,2 2 0 0,-2-2 0 16,7 0 0-16,-7 0-9 0,4 0 0 0,-4 0 0 0,4 0 0 16,-4 0-23-16,4-2 2 0,-4 2-2 15,15-3 2-15,-15 3-4 0,29-4 0 0,-8 2 0 0,1 2 2 16,1 0-1-16,-1 0 2 0,0 0-2 0,-1 0 1 0,-1 0 0 15,1 0 0-15,-1 0 1 0,1 0-1 16,-1 4-2-16,1 1 2 0,-1-3-1 0,1 1 0 0,-1 4-2 16,1-2 1-16,-3 2-1 0,-3 2 0 15,2-4-4-15,-2 2 2 0,-4 2-1 0,0 3 1 0,1-4-2 16,-3-1 0-16,0 2 0 0,0 1 1 16,1 3-3-16,-1-1 1 0,-3 0-1 0,-3 0 2 0,-1 0-2 15,-2 0 1-15,-2-3-1 0,1 3 1 16,-3 2-2-16,-2-2 0 0,-1 0 1 0,-1 4 0 0,-1-3 0 15,-2 3-1-15,0-2 0 0,-1-2 2 0,-1 0-1 16,0 0 1-16,0 0-1 0,0 4 1 0,0-4-1 0,0 4 2 16,0-3-1-16,0-4 1 0,0 3 3 15,0-5 1-15,0 3-1 0,2 1 1 0,2-4 1 16,-1 0 1-16,-1-2-1 0,2 2 0 0,1-4 3 0,1 2-1 16,-3 1 1-16,-1-1 0 0,2 0-2 0,0 0 2 15,-1 0-2-15,3-1 2 0,7-4-1 0,-6 7 2 0,6-7-1 16,-5 2 1-16,5-2-4 0,-4 3 0 15,4-3 1-15,-6 3 0 0,6-3-4 0,-3 4 1 0,3-4-1 16,-4 0 1-16,4 0-5 0,-4-4 2 0,4 4-1 16,-4-5 1-16,4 5-4 0,-3-3 0 0</inkml:trace>
  <inkml:trace contextRef="#ctx0" brushRef="#br0" timeOffset="143607.07">14483 13414 276 0,'9'0'0'0,"-9"0"0"0,19-4 0 15,-19 4 22-15,8-2 0 0,-8 2 1 0,13-3 0 16,-13 3 2-16,18-9 1 0,-18 9-1 0,17-15 0 16,-17 15-5-16,7-18-1 0,-7 18 0 0,13-38 1 15,-1 9 9-15,-5-7 0 0,4 3 0 0,-5 0 2 16,-1 2-19-16,-1-2 0 0,0 3 1 0,-4 4 0 15,-6 0-3-15,3 4 2 0,-1 1-1 0,-2 0 0 16,-3 4 1-16,2-2 1 0,-3 5-1 0,-1-5 1 0,-2 2 3 16,-2 0 1-16,2-1 0 0,-2 3 0 0,2 3 1 15,-4-1 0-15,2 5 0 0,1 1 0 0,-1 5 10 16,2 2 1-16,-4 0 0 0,2 4 0 0,-2 3 8 0,0 3 0 16,2 4 0-16,-1 5 1 0,1 2-3 0,-2 1 1 15,0 2-1-15,0-5 1 0,1 4-9 0,-3-1 1 16,6 4-1-16,0 5 1 0,2 7-7 0,3 4 1 15,3 5 0-15,-1 3 0 0,1 2-6 0,3 5 1 0,2 0 0 16,0-3-1-16,5-2-2 0,5-4-1 0,-1 2 1 16,0 2-1-16,1 2-1 0,3-1 0 0,0-8-1 15,2-5 1-15,1-14-1 0,1-5 0 0,-2-5-1 16,2-3 1-16,-4 0-2 0,-2-5 0 16,4-4 0-16,2-6 0 0,-4-3-2 0,-2-7 1 0,2-2-1 15,0 0 1-15,2 0-2 0,2-3 0 0,-1-2-1 16,-1-4 1-16,2-4-4 0,-4-10 0 0,0 1 0 15,0 1 2-15,-2 2-4 0,-3-1 1 0,-1-1 0 16,3 2 0-16,-5 7-1 0,3-3 0 0,-1 5 0 16,-1-4 1-16,-4 4-1 0,-2 1 0 0,-2 2 0 15,0-4 0-15,-2 0 0 0,2 1 0 0,-3 2 0 0,-3 3 0 16,3 5 0-16,-1 3 0 0,-1-1 0 0,3 5 0 16,4 7 0-16,2-1 0 0,-2 1 0 0,0-6 0 15,0 6 0-15,0 0 0 0,0 0 0 0,0 7 0 0,0 2 1 16,0 1 1-16,2 4-1 0,1 7 0 0,3 3 1 15,3 6 1-15,1-1 0 0,-1-5 0 0,0-1 2 16,2-4 0-16,1-2 1 0,1 2-1 0,-2 0 5 16,4 0 1-16,1-2-1 0,-3 1 0 0,-1-3 7 15,3 1 1-15,1-2 0 0,-3 0-1 0,-3-1 7 16,1 1 1-16,0 0-2 0,0 2 2 0,-3-6-3 16,3 0 1-16,-6-1-1 0,3-2 2 0,-8-7-8 0,5 5 0 15,-5-5 0-15,6 4 1 0,-6-4-15 0,8 1 2 16,-8-1-2-16,7-1 1 15,-7 1-3-15,13-4 0 0,-4-3 0 0,1 0 0 0,-1-3-3 16,0-2 1-16</inkml:trace>
  <inkml:trace contextRef="#ctx0" brushRef="#br0" timeOffset="143882.73">15033 13372 1180 0,'0'0'0'0,"0"0"0"15,0 3 0-15,0-3 3 0,0 4 1 0,0-4-1 16,0 3 2-16,0-3-3 0,-4 7 1 0,4-7 1 0,0 7-1 16,0-7 7-16,0 2 0 0,0-2 0 0,0 3 0 15,0-3 0-15,0 4 1 0,0-4-1 0,8 2 0 16,-8-2 1-16,14-2 1 0,-14 2 1 0,27-9-1 16,-3 1 1-16,2-3 1 0,0-1-1 0,-4 0 1 15,-3 2-1-15,0-6 1 0,-6 4-1 0,3 0 2 0,1 0-2 16,-2 0 1-16,0 1-1 15,-2-1 1-15,-2 0-10 0,-3 0 1 0,1 0-1 0,0 1 2 0,1 4-5 16,-3-3 0-16,-1 3 0 0,-1 4 0 0,-5 3-1 16,13-12 0-16</inkml:trace>
  <inkml:trace contextRef="#ctx0" brushRef="#br0" timeOffset="144115.74">15122 13633 1093 0,'4'2'0'16,"-4"-2"0"-16,0 5 0 0,0-5 4 0,-6 0 0 15,6 0 1-15,0 0-1 0,0 0 5 0,2 5 0 0,-2-5 0 16,4 6 0-16,-4-6 5 0,0 3 0 0,0-3 1 16,6-2 0-16,-6 2-4 0,16-7 0 0,-16 7 0 15,30-17 2-15,-7 3 2 0,-3-3 1 0,2 1 0 16,-3 3-1-16,-2-1 2 0,-2 2 0 0,0-2 0 15,1 0 0-15,-1 0-1 0,4-1 0 0,3 1 0 16,-3 0 1-16,1 0-4 0,3 2 2 0</inkml:trace>
  <inkml:trace contextRef="#ctx0" brushRef="#br0" timeOffset="144561.04">15800 12796 1231 0,'-1'1'0'0,"1"-1"0"0,-2 4 0 0,2-4 19 16,0 5 1-16,0-5-1 0,-6 2 1 16,6-2 23-16,-4 7-1 0,4-7 1 0,-5 14 1 0,5-14-5 15,-8 27 0-15,7-9 1 0,1 1-1 0,-4-2-9 16,4 2 0-16,4-2 1 0,-4-1 0 0,5-1-4 15,-1 1 1-15,5 1-1 0,-3 1 1 0,-4-1-3 0,-1 2 1 16,5 2-2-16,3 1 2 0,-1-1-2 0,3 0 0 16,-2-2 1-16,1 2 0 0,-1-1-4 0,0 1 0 15,-3-2 1-15,1 0-1 0,1 2-1 0,-1-5 1 16,3 1-1-16,-5 0 0 0,4 0-3 0,1 2 1 0,-1-5-1 16,-1-2 0-16,1-1-3 0,-4-4 1 15,-5-7-1-15,4 10 1 0,-4-10-3 0,2 7 0 0,-2-7 1 16,0 4 0-16,0-4-3 0,0 3 2 0,0-3-1 15,0 3 0-15,0-3-1 0,0 7 0 0,0-7 0 16,0 4 1-16,0-4-2 0,7 3 2 0,-7-3-1 16,2 4 0-16,-2-4-2 0,4 1 1 0,-4-1-2 0,2 0 2 15,-2 0-2-15,0 0 1 0,0 0-1 0,0 0 1 16,0 0-6-16,0 0 1 0,0 0-1 0,2 2 2 16,-2-2-4-16,9 16 0 0</inkml:trace>
  <inkml:trace contextRef="#ctx0" brushRef="#br0" timeOffset="145650.93">14962 14905 150 0,'6'0'0'0,"-6"0"0"0,9-3 0 15,-9 3 0-15,-6-4 1 0,6 4 0 0,-3-7 0 16,3 7 0-16,5-5 0 0,-5 5 1 0,4-12-1 0,-4 12 11 15,0-19 0-15,0 19 1 0,-6-29-1 16,1 10 34-16,-1-2 1 0,-1 2-1 0,1 2 1 16,1 4-22-16,-1 7 0 0,0-3-1 0,1-2 1 0,-3 1 9 15,1-2-1-15,-1 0 1 0,-5-2 1 0,2 0 9 16,-7-1-1-16,-1-1 1 0,2 2 1 0,2 6-9 16,0 2 1-16,0 3-1 0,2 1 1 0,-3 2-7 15,1 2 1-15,-2 5-1 0,0 3 1 0,-1 6-3 0,-5 3 2 16,5 2-1-16,-1 3 0 0,4 0 5 15,0 0-1-15,2 2 1 0,4 4 0 0,-1 1-9 0,1 3 2 16,7 4-1-16,0 4 1 0,2 3-6 0,0 3 1 16,0-1-1-16,2 0 0 0,4-4-3 0,5-1 0 0,-2-4 0 15,4-4 1-15,2-4-5 0,4-8 0 16,0 1 1-16,-1-2 0 0,1-2-7 0,-1 0 1 0,3-2 0 16,-2-3 0-16,-1-2-1 0,1-3 0 0,-1-6 0 15,1-3 1-15,2-5-1 0,-1-2 0 16,-1-2 0-16,-1-1 1 0,1-2-3 0,0 0 1 15,-1 0 0-15,1-1 1 0,-1 1-3 0,1 0 2 0,0 0 0 16,1 0-1-16,4 2-6 0,1-3 0 0,-3 1 0 16,0 0 1-16,3 2-3 0,-5 3 1 0,3-5-1 15,-1 0 1-15,0 0-14 0,2-1 2 0</inkml:trace>
  <inkml:trace contextRef="#ctx0" brushRef="#br0" timeOffset="145978.84">15344 15078 1105 0,'2'0'0'0,"-2"0"0"0,4 0 0 0,-4 0 5 0,-6 0 1 0,6 0 0 0,0 0-1 0,0 0 9 0,2-3 0 16,-2 3 1-16,7-4 0 0,-7 4 0 0,4-3 2 15,-4 3-1-15,11-9 1 0,-11 9-7 0,26-27 0 16,-9 9 0-16,0 1 0 0,-2 0 1 0,0-1 0 16,1 1 1-16,3 0-1 0,-4 3-7 0,2 2 2 15,-1 0 0-15,1-2-1 0,-2 0-3 0,0 0 2 0,2 2-2 16,-6 0 1-16,4 0-1 0,2 0-1 0,-4 3 0 15,0-1 0-15,0 3-2 0,-2 2 0 0</inkml:trace>
  <inkml:trace contextRef="#ctx0" brushRef="#br0" timeOffset="146260.14">15612 15212 967 0,'0'0'0'0,"0"0"0"0,0 0 0 0,0 0 2 16,0 0 1-16,0 0 1 0,2 0-1 0,-2 0 5 16,9 0 1-16,-9 0 0 0,6-2 0 15,-6 2 2-15,15-5 0 0,-15 5 1 0,30-14 0 0,-12 2-2 16,3-4 0-16,-2 1 0 0,-3-3 0 0,-1 1-1 15,0-4 0-15,-2 0 0 0,2-1 1 0,-2 1-1 0,2-1 0 16,-2-3 0-16,6 3 1 0,-4-1-2 0,1 3 0 16</inkml:trace>
  <inkml:trace contextRef="#ctx0" brushRef="#br0" timeOffset="146895.29">16253 14288 1080 0,'-2'1'0'0,"2"-1"0"15,6 4 0-15,-6-4 13 0,2 1 0 0,-2-1-1 16,4 0 2-16,-4 0 24 0,-6 7 1 0,6-7 0 16,-4 14 1-16,4-14 19 0,-7 16 2 0,7-16-1 0,-8 31 1 15,8-14-13-15,-3 4 1 0,1-2-1 0,2-3 0 16,5-3-8-16,-3 1 2 0,2 2 0 0,0 3-1 0,-1 3-6 15,3 3 0-15,-4 1-1 0,2 0 1 0,-1-1-7 16,1 3 1-16,2-2 1 0,1-2-1 0,4-1-5 16,-3-2 2-16,3 3 0 0,-6 4 0 0,1 1-5 15,2 4 2-15,-3-2-1 0,3-2 1 0,-1 1-6 16,0-1 3-16,3 1-2 0,-5-8 1 16,3-1-4-16,-1 0 2 0,1-2 0 0,-3-2 0 0,-1-3-5 15,-4-2 0-15,0-2 1 0,0-3-1 16,0-7-2-16,0 6 2 0,0-6-1 0,0 0 0 0,0 0-2 15,0 0 0-15,0 0 0 0,0 0 0 16,0 0-2-16,0 0 0 0,0 0 1 0,0-4 0 0,0 4-1 0,-7-12 0 16,1-2-1-16,-5-5 1 0,3-7-2 0,-5-5-1 15,4 2 1-15,0-1-1 0,-2 4-2 0,-1 0 2 16,5-1-2-16,-6-3 1 0,2 1-3 0,-1-2 1 16,1 1 1-16,2 2-1 0,2 2-1 0,1 2 1 15,0-2-1-15,-1 2 1 0,1 5-1 0,1 0 0 16,-1 2 0-16,2 1 0 0,3 4 0 0,-1 2 0 0,-2 3 0 15,2 1 0-15,2 6 0 0,0-6 0 0,0 6 0 16,-4-7 0-16,4 7 0 0,0-6 0 0,0 6 0 16,-2-1 0-16,2 1 0 0,0-4 0 0,0 4 0 15,0-3 0-15,0 3 0 0,0 0 0 0,0 0 0 16,0 0 0-16,0 0 0 0,0 7 0 0,2 1 0 16,4 6 1-16,1 9-1 0,3 4 0 0,-1 1 0 15,0-4 1-15,-3-1 0 0,-2-2 0 0,-1 1 0 0,3 1 1 16,-4 1 0-16,2 0 0 0,-1 0 0 15,1 0 1-15,2-1-1 0,-5-2 1 0,3 0-1 16,0-1 2-16,0 1-1 0,-2-4 1 0,1 2-1 0,3-1 0 16,-2-1 0-16,5-3-1 0,-4 1 0 0,-3 1 0 15,0-2-1-15,-2-2 1 0</inkml:trace>
  <inkml:trace contextRef="#ctx0" brushRef="#br0" timeOffset="180747.31">18778 12413 677 0,'0'0'0'16,"0"0"0"-16,0 2 0 0,0-2 56 0,0 12 2 16,0-12-2-16,-4 9 1 0,4-9 60 0,-2 3 1 15,2-3-2-15,0 4 2 0,0-4-64 0,0 3 1 0,0-3 0 16,0 5 0-16,0-5 4 0,0 0 2 15,0 0 0-15,0 0-1 0,0 0-25 0,0 0 0 16,0 0 0-16,0 0 0 0,0 0-7 0,0 0 2 16,0 0-2-16,0-3 1 0,0 3-3 0,0-9 0 0,0 9-1 15,12-21 1-15,-12 21 1 0,13-34 1 0,-4 17-1 16,2 1 1-16,2 4-5 0,4-2 0 16,-4 0 1-16,0 2-1 0,0 3-1 0,-2-1-1 0,2 3 0 15,2 4 1-15,0-4-5 0,-6 3 1 0,3 4 0 16,-1-1 1-16,0 1-2 0,2 0 1 0,-4 0 0 15,1 1 0-15,1 6-2 0,0 4 0 0,-2 2-1 0,1 3 2 16,-1 5-3-16,0 1-1 0,-1 1 1 0,-5 3 0 16,1-2-6-16,-4 2 1 0,-5-2 0 0,1-1 0 15,-2-4-3-15,-1 0 0 0,-1 0 0 0,1 2 1 16,-2 3-3-16,-1 3 1 0,-1-4-1 0,4-2 1 0,1-1-2 16,-1 1 0-16,1-2 1 0,-5-1-1 15,0-1-1-15,-1-2 2 0,3-1-2 0,4-3 1 16,5-11 0-16,-2 8-1 0,2-8 0 0,-2 4 0 15,2-4 0-15,-2 0 1 0,2 0-1 0,0-4 0 16,0 4 0-16,-2-5 2 0,2 5-1 0,-6-14 1 0,5 0-1 16,-1-3 1-16,2-2 1 0,3 0-1 0,3 2 1 15,3 1-1-15,3 4 1 0,-1 0 0 0,0-2 1 0,2 4 0 16,-4-2-1-16,2 0 1 0,-1-1 1 16,-1 1 0-16,2 2 1 0,2 1 0 0,2 2 0 0,2 2 0 15,0 2 0-15,1-4 1 0,1 2-3 0,0 1 2 0,-1 2 0 16,-3 1 0-16,2-1-1 0,-2-2 0 0,0 4-1 15,0 0 1-15,-2 0-3 0,-2 0 1 0,0 4-1 16,0-1 1-16,-1 4-2 0,1 4 1 0,0 1-1 16,2 0 0-16,-4 5 0 0,2 4 0 0,1 3-1 15,-3-3 2-15,-2 0-3 0,1 3 1 0,-8 2-1 16,0 0 1-16,0 2-1 0,-6-1 1 0,1-3-1 16,-1 1 1-16,-1-5-1 0,-1 0 0 0,-1-3 0 15,-2 0 0-15,-2-3-1 0,0 0 2 0,-2 0-1 16,2 0 0-16,-2 1-1 0,-2 1 1 0,0-3 0 0,0 1 0 15,3 0-1-15,-5-2 1 0,4-1 0 16,0-3 1-16,-2 1-1 0,1-2 0 0,-3-2 0 16,0 2 1-16,-3-4-1 0,-2 3 2 0,0-1-1 0,-1-2 0 15,1 1-1-15,2-4 1 0,-3-4 0 0,3 4 0 0,-2 0 0 16,2 0 0-16,3-1 0 0,0-1 1 16,4 0 0-16,4 0 2 0,2 1-2 0,1 1 1 15,8 0 2-15,-5-2 0 0,5 2-1 0,-8-2 2 0,8 2-1 16,-3 0 0-16,3 0 0 0,0 0 1 0,0 0-3 15,0 0 2-15,0 0-2 0,0-2 2 0,0 2-3 16,7-3 1-16,4-2-1 0,12-6 0 0,6-1-3 0,7-3 1 16</inkml:trace>
  <inkml:trace contextRef="#ctx0" brushRef="#br0" timeOffset="181576.87">19877 12361 1859 0,'-3'0'0'0,"3"0"0"0,-8 4 0 0,8-4 56 0,-7 0 1 0,7 0 1 0,-13 0-1 0,13 0 8 16,-12 0 0-16,12 0 0 0,-16 2 1 0,16-2-37 15,-21 12 1-15,21-12-1 0,-30 19 1 0,30-19-18 16,-35 26 1-16,35-26-1 0,-32 27 2 0,32-27-8 15,-20 28 1-15,20-28 0 0,-21 28 1 0,21-28 1 16,-24 27 1-16,13-9-1 0,2 4 1 0,-1 8 7 0,-1 4 1 16,2 1 0-16,1 3-1 0,5 3 3 15,-5 4-1-15,3-3 0 0,1-6 0 0,6-3-3 16,1-5 0-16,3-6 0 0,0-1 1 0,-1-5-5 0,3-6 1 16,-1-3-1-16,1-2 1 0,1-1-3 0,0-4 1 15,2 0-1-15,2 0 0 0,2-7-2 0,2 0-1 16,2 0 1-16,1-5 0 0,1-2-3 0,3-2 0 15,-4-1 0-15,1-4 0 0,-2-1 1 0,-1-2 0 16,-1-2-1-16,0-2 1 0,-2 0-1 0,0 1 1 0,-2 1 0 16,0 1 0-16,-6 3 1 0,1-1 0 15,-1 3 0-15,-1-1-1 0,-1 2 1 0,-1 3 1 16,-4 2-1-16,2 2 1 0,-2 4-1 0,0 2 1 0,0 6 0 16,0-5 0-16,0 5 0 0,0-7 0 0,0 7 0 15,0-3 0-15,0 3 0 0,0 0 1 0,0 0 0 16,0 0 0-16,0 0-1 0,0 0 1 15,0 0 0-15,0 0 0 0,0 0-2 0,7 5 0 0,2 2-1 16,3 5 1-16,1 9-3 0,3 3 2 0,1-1 0 16,0-6-1-16,-8-3-1 0,3 0-1 0,1-1 0 0,1 1 1 15,3 4-2-15,0-5 0 0,-4 3 1 0,0 0 0 0,0-1-2 16,-2 1 0-16,0-1 0 0,1 1 1 16,1-7 0-16,-6-1-1 0,4-1 0 0,-5-2 0 0,-6-5-1 15,7 11 1-15,-7-11 0 0,8 7 0 0,-8-7 0 16,13 7 1-16,-13-7-1 0,9 5 0 0,-9-5 0 15,8 3 1-15,-8-3-1 0,5 4 2 0,-5-4-2 16,2 1 1-16,-2-1 0 0,4 0 0 0,-4 0 1 16,4 0-1-16,-4 0 0 0,3 0 2 0,-3 0-2 0,6 0 1 15,-6 0-1-15,0 0 2 0,0 0-1 16,0 0 2-16,0 0-2 0,0 0 1 0,0 0 0 0,0 0 0 16,0 0 1-16,0 0-1 0,0 0 0 0,0 0 0 15,0 0 1-15,0 0-1 0,0 0-2 0,0 0 2 16</inkml:trace>
  <inkml:trace contextRef="#ctx0" brushRef="#br0" timeOffset="182527.11">20747 12211 1306 0,'-5'-7'0'0,"5"7"0"0,-9-12 0 0,9 12 112 0,-4-5 0 15,4 5 0-15,-8-4 2 0,8 4-19 0,-7-10 1 16,7 10-1-16,-4-9 1 0,4 9-39 0,0 0 0 15,0 0 0-15,-4 0 0 0,4 0-21 0,-3 2 0 16,3-2 0-16,0 8 0 0,0-8-11 16,0 14 0-16,0-14 0 0,0 30 1 0,0-4-5 0,0 7 0 15,3 1 1-15,5-4-1 0,3-4-2 0,2 1 1 0,0-1-1 16,-2 0 2-16,2 0-4 0,0-2-1 16,2 1 1-16,-5-1 1 0,3 2-4 0,2-2 0 0,-6 5 1 15,0-4-1-15,1 4-1 0,-1 2-1 0,-5-1 0 16,3-3 2-16,2 1-5 0,1 0 1 0,1-4 0 15,-4-2 0-15,1-3-3 0,-5-3 1 0,3-2-2 16,-2-4 2-16,1-3-4 0,-5-3-1 0,0-4 0 0,4 5 2 16,-4-5-5-16,4 3 1 0,-4-3 0 0,4 2 0 15,-4-2-2-15,3 4 1 0</inkml:trace>
  <inkml:trace contextRef="#ctx0" brushRef="#br0" timeOffset="182842.19">20617 12642 1934 0,'0'3'0'0,"0"-3"0"0,4 4 0 0,-4-4 28 0,3 3 1 15,-3-3 1-15,0 2-1 0,0-2 20 16,0 0 0-16,0 0 1 0,0 0-1 0,0 0-18 0,0 0 0 15,0 0 0-15,8-4 1 0,-8 4-18 0,22-12 2 0,-22 12-1 16,34-26 0-16,-10 11 3 0,6-1 0 16,0 6 0-16,-2-2 1 0,-2 5 0 0,-2 2 2 15,0-1-2-15,0-1 1 0,1 2 1 0,1 0 1 16,-2 0-1-16,-2 3 0 0,-1-1-3 0,-3 1 1 0,1-2 0 16,0 1 0-16,-1 0-4 0,-1-1 1 0,0 1-1 15,0-1 1-15,-1 1-4 0,-4-1 2 0,4 4-2 16,5-3 2-16,1 1-11 0,2 0 2 0</inkml:trace>
  <inkml:trace contextRef="#ctx0" brushRef="#br0" timeOffset="183633.09">21932 12126 1847 0,'-3'-5'0'0,"3"5"0"0,-8-9 0 0,8 9 33 15,-7 0 1-15,7 0 0 0,-6-10 0 0,6 10 28 16,-13-24 1-16,13 24 0 0,-15-23 0 0,15 23-15 15,-18-17 0-15,18 17 0 0,-21-4 1 0,21 4-26 16,-18-3 1-16,18 3-1 0,-23 5 1 0,23-5-2 16,-24 7 2-16,24-7-2 0,-34 16 2 0,16 1-4 0,-3-2 1 15,1 8 0-15,1 1 0 0,2 4-2 0,4 3 1 16,0 5-1-16,0 2 2 0,2 6-6 0,2-1 1 16,1 2 0-16,1-4 1 0,-1-1-2 0,3-3 1 0,3 1 0 15,2 0 0-15,0 0-4 0,0 0-1 0,2 2 0 16,3-1 0-16,3-2-2 0,-1 1 0 0,3-5 0 15,3-6 0-15,2-6-3 0,-1-7 1 0,1-2-1 16,0-7 1-16,0-3-2 0,-2-4-1 0,2-3 1 16,4-3 0-16,3-5-1 0,2-4 0 0,1-4-1 15,-3-3 2-15,0-7-3 0,1-4 1 0,-3-4 1 16,1 0-1-16,-3 1-3 0,-1 2 1 0,-2 1 0 0,-2 4 1 16,0 4-1-16,-2 4 0 0,-1-3 0 0,-3 0 0 15,-1-1 0-15,-1-1 0 0,1 0 0 16,-3 2 1-16,-1 0-1 0,0 0 1 0,0 4 0 0,-2 3 0 15,-2 5 1-15,0 2 0 0,2 1 0 0,-2 4 1 16,2 7 0-16,0-1 1 0,0 1-1 0,0 0 1 16,0 0 0-16,0 0 2 0,0 0 0 0,0 0 0 15,0 0 0-15,0 0 2 0,0 0 0 0,0 7 0 0,0 1 0 16,0 3 0-16,0 4 0 0,0 6 0 0,0 5 0 16,0 5 0-16,2-3 0 0,4-4 1 0,3-3-2 15,2 0 0-15,-1-4 0 0,-1 2 1 0,0 0-2 16,1 0 0-16,-1 2 0 0,2 1 1 0,2 1-2 15,4-2 0-15,0-1 1 0,0-1 0 0,-1-1-2 16,3-1 1-16,1-3 0 0,1 0 0 0,-2-1-1 0,-1 1 0 16,1-2 1-16,-2-3 0 0,-2-5-2 0,-4-4 2 15,-2-2-1-15,0 2 1 0,-1 0-3 0,-3 0 2 16,-5 0-1-16,12 0 1 0,-12 0-2 0,7 0 2 16,-7 0-1-16,4 0 1 0,-4 0-2 0,3 0 2 0,-3 0-2 15,4-2 1-15,-4 2 0 0,4-3-1 16,-4 3 0-16,4 0 1 0,-4 0-2 0,3 0 1 0,-3 0 0 15,2-4 0-15,-2 4-2 0,0-3 1 0,0 3 1 16,2-12-1-16,4-1-2 0,-1 5 0 0</inkml:trace>
  <inkml:trace contextRef="#ctx0" brushRef="#br0" timeOffset="183947.34">22732 12278 2362 0,'2'4'0'0,"-2"-4"0"0,7 5 0 0,-7-5 49 0,4 3 2 15,-4-3-1-15,7 4 1 0,-7-4 17 0,8 0 0 16,-8 0 1-16,15-4-1 0,-15 4-25 15,28-12 0-15,-28 12-1 0,35-19 1 0,-16 11-30 16,-1-3 1-16,-1 1-1 0,0-1 2 0,0 1-4 0,-1 1 0 16,1 1 1-16,-2-1-1 0,0-5-3 0,0 2 1 15,-2 2 0-15,2 5 0 0,-2-1-2 0,0 5 2 16,-2-1 0-16,-2-2 0 0,1 4-2 0,-1-3 1 0,2 1 0 16,0 1 0-16,1 1-5 0,1 0 2 0,0 0-1 15,-2 0 1-15,-2 0-4 0,0 0 1 0</inkml:trace>
  <inkml:trace contextRef="#ctx0" brushRef="#br0" timeOffset="184230.69">23000 12598 2186 0,'0'2'0'0,"0"-2"0"0,4 2 0 16,-4-2 42-16,4 0 1 0,-4 0-1 0,3-2 1 16,-3 2 23-16,4-3 2 0,-4 3-1 0,2-4 0 0,-2 4-18 15,4-1-1-15,-4 1 0 0,9-11 1 0,-9 11-28 16,20-14-1-16,-20 14 0 0,23-19 0 0,-23 19-3 16,24-20 1-16,-24 20-1 0,30-21 1 0,-30 21-5 15,28-21 2-15,-28 21-1 0,33-17 1 0,-33 17-3 16,34-21 1-16,-34 21-1 0,33-23 0 0,-33 23-1 15,34-24-1-15,-34 24 0 0,28-27 0 0,-28 27-8 16,24-26 1-16</inkml:trace>
  <inkml:trace contextRef="#ctx0" brushRef="#br0" timeOffset="185064.15">23693 11955 1947 0,'0'-4'0'0,"0"4"0"0,0-1 0 0,0 1 34 0,0-2 2 0,0 2 0 0,6-12 0 0,-6 12 32 16,7-30 1-16,-1 9-1 0,3-1 2 0,2-1-27 15,1-1-1-15,-3 2 1 0,0 3 1 16,2 3-26-16,1 4 0 0,-3-2 0 0,0 2 1 0,2-2-3 15,1 2 2-15,-1 0 0 0,0 2 0 16,0 1 0-16,2 0 1 0,0 1 0 0,-2 1 0 0,-1 5-1 16,-3 2 2-16,1-5-3 0,-1 1 3 0,2 1-4 15,3-4 1-15,-3 2 0 0,0 1 1 0,0 3-2 0,1-1-1 16,-1 2 1-16,0 0 1 0,1 0-6 0,1 2 2 16,2 3-1-16,2 0 0 0,0 2-3 0,-2-4 1 15,2 6-1-15,0 0 1 0,0 3-3 0,-2 2 0 0,0-2 0 16,-2-4 0-16,-2-1-2 0,-1-5 1 0,-1 5-1 15,-1 5 1-15,1 0-2 0,1 5 1 0,-3 1-1 16,-1 1 2-16,-2 2-2 0,0 1 1 0,-2 1-1 16,0-3 1-16,-4 3-2 0,0 1 1 0,0 0-1 15,1 1 1-15,-1-5-1 0,-2-1 0 0,-1 2 0 16,-2-2 1-16,-3-3-2 0,-1 1 0 0,0 0 0 0,0 1 2 16,0-1-3-16,0 0 0 0,0 1 0 0,0-1 1 15,2 2 0-15,-2-4-1 0,0 3 0 16,2-3 0-16,1 3-1 0,1-4 1 0,0-1-1 15,-1 1 1-15,5-7-1 0,3-2 1 0,2-5-1 0,-2 6 1 16,2-6-1-16,-4 6 2 0,4-6-1 0,0 4 0 16,0-4 0-16,0 2 0 0,0-2 0 0,0 0 0 0,0 0 0 15,0 0 1-15,0 0-1 0,8-6 1 16,3 1-1-16,2-5 1 0,6-4 0 0,-1-2 1 16,3-1-2-16,-3 2 1 0,5-3 0 0,1 4 1 0,0 4-1 15,-1-2 0-15,-1-2 0 0,0 2 1 0,1 0-2 16,-1 0 1-16,0 1 0 0,1 4 0 0,-1 2 2 15,0 0-1-15,1 0 1 0,-3 0-1 0,-3 1 2 16,-2 2 1-16,-2 1 0 0,0-3-1 0,0 3 1 0,-2 1 0 16,-1 1-1-16,-1 3 1 15,0-4-2-15,-1 0 2 0,-1 0-2 0,-1 0 2 0,1 0-3 0,1 0 2 16,-8 0-2-16,11-5 2 0,-11 5-3 16,11-4 1-16,-11 4 1 0,11-3-1 0,-11 3-1 15,11-4 1-15</inkml:trace>
  <inkml:trace contextRef="#ctx0" brushRef="#br0" timeOffset="185375.79">24778 11506 2211 0,'2'0'0'0,"-2"0"0"16,1 2 0-16,-1-2 44 0,0 4 0 0,0-4 0 0,-1 3-1 15,1-3 2-15,-4 4 1 0,4-4-1 0,-4 8 1 16,4-8 7-16,-4 19 0 0,4-19-1 0,0 30 1 16,-2-11-28-16,1 2 1 0,1 1-1 0,1-5 1 0,3 1-8 15,0 1 1-15,0-4 0 0,-1 3 0 16,1-3-1-16,0 1 2 0,-2-1-1 0,0 4 0 0,-1 4-5 16,1 1 2-16,2 0-1 0,0-1 0 15,-1-1-2-15,1 1 0 0,0-2-1 0,0-2 2 16,-1-2-3-16,1-2 0 0,0-1 1 0,0-2 0 0,-3-3-4 15,1-2 0-15,-2-7-1 0,4 12 2 0,-4-12-4 16,4 7 1-16,-4-7-1 0,2 5 1 16,-2-5-4-16,0 4 1 0</inkml:trace>
  <inkml:trace contextRef="#ctx0" brushRef="#br0" timeOffset="185858.77">24662 11420 2123 0,'0'3'0'0,"0"-3"0"16,2 6 0-16,-2-6 52 0,7 8 1 0,-7-8 0 15,8 12 0-15,-8-12 13 0,7 9 1 0,-7-9 1 16,15 7-1-16,-15-7-33 0,17 9 0 0,-17-9 1 15,26 12 0-15,-2-4-23 0,4 4 1 16,-2-5-1-16,-1 2 0 0,-3 0-5 0,0-6 0 0,1 2-1 0,1-1 1 16,2-1-1-16,2 2-1 0,-2-3 1 0,0 5 0 15,0 0 0-15,-2 2 1 0,-1-1 0 0,-5 1 0 16,-1 0-1-16,-4-1 2 0,0 3-1 0,0-1 1 16,0 2 0-16,0 4-1 0,-1-6 1 0,-3 2 0 0,-4 2-1 15,-1 0 1-15,-2-2-2 0,0-3 2 16,-2 1-2-16,0-1 0 0,-2 1-1 0,-2 7 1 0,1 6-3 15,-3-2 2-15,-1 3-2 0,-3 0 2 0,-1 2-3 16,-2-3 1-16,-2-1-1 0,2-3 2 0,0-2-2 16,-2 1 0-16,4-3 0 0,-2-1 1 0,0 0-1 15,2-2 0-15,1-1 0 0,-1-1 1 0,0-3-1 0,0-2 0 16,0 2 0-16,-1-5 2 0,3 1-2 16,0 2 1-16,0 2 1 0,1-2-1 0,8-5 0 0,-11 6 1 15,3-5-1-15,3 1 1 0,5-2 0 0,-6 4 2 16,6-4-2-16,-7 3 2 0,7-3 1 0,-8 3-1 15,8-3 1-15,-3 4 1 0,3-4-4 0,-4 2 2 0</inkml:trace>
  <inkml:trace contextRef="#ctx0" brushRef="#br0" timeOffset="187678.01">19238 13860 803 0,'0'0'0'16,"0"0"0"-16,2 4 0 0,-2-4 38 0,4 3 1 0,-4-3 1 16,2 3-1-16,-2-3 42 0,0 4 1 15,0-4-2-15,-2 5 2 0,2-5-32 0,0 0 0 16,0 0 1-16,0 0-1 0,0 0 6 0,0 0 2 16,0 0-1-16,-2 0 0 0,2 0-31 0,-2 0 0 0,2 0 0 15,-2 0-1-15,2 0 3 0,0 0 0 0,0 0 0 16,0 0 1-16,0 0-1 0,0-3 1 15,0 3 0-15,2-6 0 0,-2 6-2 0,13-8 1 0,-13 8-1 16,22-21 1-16,-22 21-4 0,30-26-1 0,-30 26 1 16,23-19 0-16,-23 19-2 0,22-10-1 0,-22 10 0 15,22-4 2-15,-22 4-4 0,23 2 1 0,-23-2-1 0,18 5 1 16,-18-5-3-16,19 4 1 0,-19-4-1 0,19 13 1 0,-19-13-5 16,18 23 2-16,-18-23 0 0,11 31-1 15,-9-12-1-15,-2 2-1 0,0 0 0 0,-2-1 2 16,2 1-5-16,-5 0 1 0,1 0 0 0,-1 1 0 0,-3 4-2 15,-1 0 0-15,-2-2 0 0,-1 1 1 0,1-8-4 16,2 2 2-16,0-2-1 0,-1-1 0 0,1-4-1 16,0-2-1-16,-1-1 1 0,1-2 0 15,2-2-1-15,1 0-1 0,6-5 0 0,-13 5 2 0,13-5-3 16,-9 2 2-16,9-2-2 0,-2 0 1 0,2 0-1 16,-4 0 2-16,4 0-2 0,-4-2 1 0,4 2 1 0,-3-3-1 15,3 3 0-15,0-7 2 0,0-2-2 0,0-3 2 16,3-3-2-16,5-4 2 0,-3 0-1 0,5-2 2 15,1 4-2-15,2-4 2 0,4 9-2 16,-4-2 2-16,2 2 0 0,-1 0-1 0,3-1 0 0,2 1 0 16,1 2 0-16,1 3 0 0,-1 4-1 0,3 1 0 15,1 0 1-15,-5 2-1 0,-6 0 0 0,0 0-1 0,-2 5 0 16,0 2 1-16,-2-3-2 0,1 1 1 0,1 7 0 16,0 0 0-16,0 9-1 0,0 0 0 0,-1-1 1 15,-1 1-1-15,-3-2-1 0,-3 2 1 0,-1-2 1 16,-2 0-1-16,-2-2-1 0,0 1 1 0,1-3-1 15,-1-1 1-15,0-3 0 0,0-3-1 0,2 1 0 16,-4-1 1-16,1 3-1 0,-3-1 0 0,0 2 0 16,-5 4 1-16,0 3-1 0,-2 2 0 0,0-1 0 0,-2-4 1 15,4 1 0-15,-4-1 1 0,0-2-1 0,-2-2 0 16,-1 0 2-16,-3-2-1 0,3-1 0 0,-1-2 1 16,0-2 0-16,1 0 1 0,-1 1-1 0,0-3 2 15,1 0-1-15,-1 1 1 0,0-2 0 16,1-1 0-16,1 1 1 0,2-2 0 0,2-2-1 0,0 2 1 15,4 0 1-15,1 0 1 0,8 0 0 0,-11 0 0 16,11 0 0-16,-9-3 0 0,9 3 0 0,-2 0 0 16,2 0 0-16,-2-2 0 0,2 2 0 0,-2-2 0 0,2 2-4 15,-5-1 2-15,5 1-1 0,1-4 1 0,-1 4-4 16,10-3 1-16,3-4 0 0,5-3 0 0,7-4-3 16,6-5 0-16</inkml:trace>
  <inkml:trace contextRef="#ctx0" brushRef="#br0" timeOffset="188047.02">19985 13618 1909 0,'-2'-4'0'15,"2"4"0"-15,0-1 0 0,0 1 43 0,2 3 1 0,-2-3-1 0,-2 4 0 0,2-4 30 0,-7 5 0 0,7-5 0 16,-11 12 0-16,11-12-33 0,-19 19 2 0,19-19-1 16,-18 31 1-16,6-10-24 0,5 1 0 0,-4 1 0 15,3-1 1-15,-1 1-7 0,3-1 2 0,3-1-1 16,-7 2 1-16,5 1-1 0,1 2 1 0,-2 1-1 0,5 3 2 16,-1 3-4-16,0 3 1 0,0-3 1 0,2 2-1 15,2-1-1-15,0 4 0 0,3-7 1 0,3-1-1 16,1-3-1-16,2-2 0 0,2-1 0 0,-3-2 1 0,3 1-1 15,2-1 1-15,-4 1-1 0,2-2 0 16,0-2 0-16,-2 0 1 0,2-2 0 0,2-1 1 0,2-4-4 16,1 0 1-16,-5-2 0 0,2-1 2 15,-2-4-7-15,2-1 2 0,-5-3-2 0,-1-1 2 0,-2-1-4 16,-1-1 1-16,1-3 1 0,3-2-1 16,1-4-2-16,0-1 0 0</inkml:trace>
  <inkml:trace contextRef="#ctx0" brushRef="#br0" timeOffset="188349.02">20319 13941 1985 0,'0'0'0'16,"0"0"0"-16,2 0 0 0,-2 0 34 0,3 0 1 0,-3 0 0 16,2 0 0-16,-2 0 9 0,0 0-1 0,0 0 1 15,0 6 1-15,0-6-2 0,-2 12 0 0,2-12 0 16,-3 24 1-16,1 0-21 0,-4 0 1 0,6 2 0 15,2-1 0-15,4-3-5 0,1 1 1 0,3-6 0 16,-7 4 0-16,3-1 0 0,-2 1 1 0,1-2-1 16,-3-1 2-16,2-1-1 0,1-2 0 0,3 1 1 15,-4-2-1-15,-3-2-1 0,1-3 0 0,2-1 1 16,0 1-1-16,1 0-3 0,3 1 1 0,-3-3 0 16,-1 0 0-16,-4-7-3 0,4 10 1 0,-4-10 0 0,2 5 1 15,-2-5-4-15,0 2 0 0,0-2 1 16,0 0-1-16,0 0-2 0,0 0 0 0,0 0-1 0,7-7 1 0,1-2-5 15,1-4-1-15</inkml:trace>
  <inkml:trace contextRef="#ctx0" brushRef="#br0" timeOffset="188742.2">20371 13440 1997 0,'0'0'0'16,"0"0"0"-16,4 3 0 0,-4-3 42 0,0 7 0 16,0-7 0-16,0 7 0 0,0-7 14 0,0 7 2 0,0-7-2 15,5 14 1-15,-5-14-26 0,13 26 1 0,-13-26-1 16,15 32 1-16,-2-16-22 0,2 1 0 0,2 1 0 16,2-1 0-16,5 0-2 0,4 1 1 0,-4-1-1 15,0 2 1-15,2 3-1 0,-5 1-1 0,1-1 1 16,1-1 0-16,1-2 0 0,0 0 0 0,0 2 0 15,0 0 1-15,3 3 1 0,1 2 1 0,-2 2 0 16,-8-2 0-16,1 1 0 0,-6 1 0 0,-2 0-1 16,2 3 1-16,-5-2-1 0,-1 2 0 0,-1-3 0 15,-3 0 2-15,-1-2-3 0,0-2 1 0,-2-2 0 16,-2-3 0-16,0-3 0 0,0-2 1 0,1-2 0 0,-1-2 1 16,2-10-3-16,-8 9 0 0,8-9 0 0,-5 12 1 15,1-3 0-15,-2-1 0 0,1-1 0 0,-1-1 0 16,6-6-1-16,-11 8 1 0,11-8 0 0,-11 4 0 15,11-4-3-15,-4 1 1 0,4-1 0 0,-4 0 0 16,4 0-4-16,-1 0 1 0</inkml:trace>
  <inkml:trace contextRef="#ctx0" brushRef="#br0" timeOffset="189081.72">21260 13580 2173 0,'-2'1'0'0,"2"-1"0"0,-2 4 0 0,2-4 47 0,4 5 0 0,-4-5 1 16,0 2-1-16,0-2 14 0,0 5 2 0,0-5 0 15,0 19 0-15,2-2-16 0,1 6 1 0,1-1 1 16,-2-1-1-16,2 0-27 0,-1-2 1 0,1 0-1 15,2 0 1-15,1 2-6 0,1 1 1 0,-1-1 0 16,1 0-1-16,-1 0-2 0,2-1-1 0,1 1 1 16,-3 0 0-16,-1 0-2 0,-1-6 0 0,1 2 0 15,-1 1 1-15,1-3 0 0,-2-1 1 0,0 2-1 16,-1-4 1-16,3-2-5 0,-1 1 1 16,-1-4 0-16,0 0 0 0,-4-7-3 0,5 10 0 0,-5-10 0 0,4 9 1 15,-4-9-3-15,4 6-1 0,-4-6 1 16,2 4-1-16,-2-4-2 0,0 2 0 0</inkml:trace>
  <inkml:trace contextRef="#ctx0" brushRef="#br0" timeOffset="189362.97">21210 13969 2198 0,'1'0'0'15,"-1"0"0"-15,2-2 0 0,-2 2 45 0,0 0 1 16,0 0 0-16,0 0 0 0,0 0-10 0,0 0 1 16,0 0 0-16,0 0 0 0,0 0-8 15,6 0 1-15,-6 0-1 0,13 7 2 0,-13-7-21 0,20 9 1 16,-20-9-1-16,34 7 1 0,-10-4-5 0,4 1 0 16,-2-3-1-16,-2-1 2 0,-3-1 3 0,-1-3 0 15,-1 1 0-15,2-1 0 0,-1-1 3 0,1 0-1 0,-3 0 0 16,1 0 2-16,-1-2-1 0,1 2 1 0,2-4-1 15,1 0 2-15,4-1-4 0,0-2 0 0,0 0 1 16,-2-1-1-16,2 0-9 0,1-3 0 0</inkml:trace>
  <inkml:trace contextRef="#ctx0" brushRef="#br0" timeOffset="189709.5">22108 13355 1871 0,'1'1'0'0,"-1"-1"0"0,2 4 0 16,-2-4 35-16,0 7 0 0,0-7 0 0,0 8 1 16,0-8 30-16,6 7 1 0,-6-7-1 0,6 19 2 15,-6-19-29-15,0 30 0 0,0-11 1 0,0-4 0 0,0 5-17 16,1-1 2-16,3 1 0 0,2-2 0 0,1 4-4 16,1 1 0-16,-1 1 0 0,1-2 1 15,-1 4 0-15,2 0 2 0,1-2-1 0,-3-1 1 0,-1-2-2 16,-1-2 2-16,1-2-2 0,-1 0 2 0,1 2-5 0,0-5 1 15,1 0-1-15,0 3 2 0,1 4-1 0,-1 2 0 16,1-3 0-16,-3 0 1 0,1-7-1 0,0 3-1 16,-1-1 0-16,1-1 1 0,-1 0-3 0,1 0 0 15,0-4-1-15,-3 1 2 0,1-3-2 0,2 3 0 16,-1-1-1-16,-1-1 2 0,-2 0-2 0,0-3-1 16,-2-6 1-16,2 13 1 0,-2-13-5 0,0 3 0 0,0-3 0 15,0 3 2-15,0-3-5 0,0 4 1 0,0-4-2 16,0 0 2-16,0 0-4 0,1-4 1 0</inkml:trace>
  <inkml:trace contextRef="#ctx0" brushRef="#br0" timeOffset="190128.79">23019 13536 1997 0,'2'0'0'0,"-2"0"0"0,5 0 0 0,-5 0 66 0,4 0 2 16,-4 0-2-16,7 0 1 0,-7 0 24 0,8 0 1 16,-8 0 0-16,7-3 0 0,-7 3-53 0,15-3 2 15,-15 3-2-15,36-6 1 0,-12 1-19 0,4-2-1 16,0-1 0-16,-4-1 1 0,-4-1-7 0,-1 1 0 0,0 4 0 16,-3-2 0-16,1 2-3 0,-2 1-1 0,0 2 0 15,-2 1 1-15,2-1-3 0,0 2 1 0,-4-4-1 16,-2 3 1-16,1-1-5 0,-3-1 2 15,-7 3-1-15,13-7 1 0,-3 3-3 0,-1 1 1 0</inkml:trace>
  <inkml:trace contextRef="#ctx0" brushRef="#br0" timeOffset="190360.69">23164 13838 2135 0,'4'1'0'0,"-4"-1"0"0,9 9 0 15,-9-9 45-15,4 3 1 0,-4-3-1 0,4 4 1 0,-4-4 12 16,9 3 1-16,-9-3-1 0,15 4 0 0,-15-4-22 16,11-2 1-16,-11 2 0 0,24-9 0 0,-5 4-23 15,3-3 0-15,1-3 0 0,-3-1 0 16,1-4-4-16,-1 1 1 0,1-2-1 0,-1-4 0 15,1-3-5-15,-1-1 2 0</inkml:trace>
  <inkml:trace contextRef="#ctx0" brushRef="#br0" timeOffset="191012.8">23867 13185 1909 0,'1'-2'0'0,"-1"2"0"0,12-5 0 16,-12 5 43-16,13-8 1 0,-13 8-1 0,18-18 0 0,-18 18 27 16,19-17-1-16,-19 17 1 0,19-16 1 15,-19 16-26-15,22-10 1 0,-22 10-2 0,32-10 3 0,-12 6-37 16,2-3 1-16,4 4 0 0,-1 1 0 0,1 2 2 15,0 0 0-15,-2 2 1 0,-2 3-1 0,-1 4 0 16,-2-1 1-16,-1 1-1 0,1 0 2 0,-1 1-2 16,1 0 1-16,0 1-1 0,-2-1 2 0,-3 2-3 0,1 4 1 15,-3-1-1-15,-5 1 1 0,-3 0-1 0,-2-1 0 16,-1 2-1-16,-1 1 2 0,-1 1-4 0,-3 0 1 16,0 0-1-16,0 0 1 0,-1 0-2 0,-1 0-1 15,-1 0 1-15,-3 0 0 0,-3 2-3 0,-2 1 0 16,2-1 0-16,0-4 0 0,-2 1-2 0,1-3 0 15,-3 1 0-15,0-2 1 0,-2-1-3 0,-1 1 1 16,-1-2 0-16,3 1 1 0,1-5-2 0,0-1 0 16,0-2 0-16,3 0 0 0,2-3-1 0,3-2 1 0,3-2 0 15,1 2 0-15,5 0-1 0,-13-5 2 0,13 5-1 16,-11-7 0-16,11 7 0 0,-11-7 0 0,11 7 0 16,-6-8 0-16,6 8 3 0,-4-11 0 0,4 11 0 15,-2-5 0-15,2 5 4 0,0-3 1 0,0 3 0 16,8-7 0-16,1 3 2 0,2 1 0 0,6-1 0 0,2-1 1 15,5 0 0-15,4-4 0 0,0 3 1 0,-4-1 0 16,-2 0-2-16,-1 0 2 0,1-2-2 0,2 0 1 16,3-6-6-16,-1-1 0 0</inkml:trace>
  <inkml:trace contextRef="#ctx0" brushRef="#br0" timeOffset="191249.46">24850 12913 2035 0,'0'0'0'0,"0"0"0"0,0 11 0 0,0-11 32 0,0 12 0 15,0-12 1-15,-2 31-1 0,1-7 33 0,-1 6 2 16,2-1-2-16,0-1 1 0,0 1-25 0,0-5 2 16,0 6-2-16,0-4 2 0,3 2-27 0,3-1 0 15,2-1-1-15,-3-3 2 0,-1-1-6 0,0-1 2 16,1 0-1-16,3-1 0 0,1-6 0 0,0-2 0 0,-1 1-1 15,-3-3 1-15,-1-3-3 0,0-4 2 16,-4-3-2-16,7 7 1 0,-7-7-6 0,6 4 2 0</inkml:trace>
  <inkml:trace contextRef="#ctx0" brushRef="#br0" timeOffset="191634.83">24733 13050 1985 0,'2'0'0'0,"-2"0"0"0,7 4 0 15,-7-4 37-15,8 0 0 0,-8 0 0 0,7 0 0 16,-7 0 25-16,4 0-1 0,-4 0 1 0,4 0 0 16,-4 0-22-16,3 0 2 0,-3 0-1 0,17 5 1 0,-17-5-26 15,39 5 2-15,-13-3-1 0,0 1 1 0,2 2-7 16,2 2 1-16,0 0-1 0,0 0 1 15,0-2-1-15,1 4 1 0,1 1-1 0,-4 1 0 0,-4-1-1 16,-1 1 0-16,-1 1 0 0,-2 0 2 0,-5 0-2 16,-2-2 0-16,-2-1 0 0,-1 0 0 0,-3-1 1 0,-3 1 2 15,-2 1-1-15,-2-1 0 16,-2 1 1-16,-2 2-1 0,-1 4 0 0,-3 1 2 0,-1 2-3 0,-2 0 1 16,-2 0 0-16,-2-3 0 0,-2 1-2 15,-2-1 1-15,-1-2 0 0,1 0 1 0,-1-1-3 16,-1 1 0-16,1 2 0 0,-1-6 1 0,1 1-4 0,-1-3 1 15,1 4 0-15,1-3 0 0,4 0-3 0,0 1 2 16,0-1-2-16,2-1 2 0,2 1-4 0,0-6 1 16,0 3 1-16,0-3-1 0,-1-1-3 0,1 1 0 0</inkml:trace>
  <inkml:trace contextRef="#ctx0" brushRef="#br0" timeOffset="192950.48">20024 15265 1507 0,'2'0'0'0,"-2"0"0"0,2 0 0 0,-2 0 61 0,0-1 2 0,0 1 0 16,0 0 0-16,0 0 31 0,0 0 2 0,0 0-2 16,0-4 1-16,0 4-40 0,6-9 1 0,-6 9 0 15,7-15 0-15,-7 15-25 0,17-24 0 0,-17 24 1 16,21-28-1-16,-21 28-14 0,29-28 1 0,-29 28-1 16,28-26 1-16,-28 26-4 0,26-20 1 0,-26 20-1 15,32-20 2-15,-13 15-5 0,1 0 1 0,1 3-1 16,-3 4 0-16,1 3-3 0,0 2 0 0,-1 4 0 15,-1 1-1-15,-2 3 0 0,0 3 0 0,-4 1 0 16,0 1-1-16,-2 5-1 0,-1-1 0 0,-4 2 0 0,-2 1 1 16,-1 5-3-16,-1-1 1 0,-1 3 0 0,-1 1 0 15,-4 1-2-15,0 1 2 0,-1-4-1 0,1-4 1 16,-5-5-2-16,0-1 0 0,4-4 0 0,-1-5 2 16,-3-4-3-16,4-3 0 0,-3-2 0 15,6-3 1-15,4-2-2 0,-3 2 1 0,3-2 1 0,-2 0-1 16,2 0 0-16,0 0 0 0,0 0 0 0,-6-2 0 0,6 2 0 15,-3-4 0-15,3 4 1 0,-4-13-1 0,4 2 1 16,2-1 1-16,1-5-1 0,1-1 2 0,0-1-1 16,0 0 2-16,3 2-1 0,4 1 1 0,4 1-1 15,4-1 2-15,-1 2-1 0,1 2 1 0,0 2 2 16,-1 3 1-16,1 2 0 0,3 0 0 0,3 1 0 16,-1 2 0-16,-2 2 0 0,-3 0 1 0,-1 0-1 0,-3 0 0 15,4 4 0-15,0 3 1 0,-3 5-3 0,3 2 0 16,0 0 0-16,-1 0 1 0,1-1-3 0,-1 3-1 15,-3 0 1-15,-2-1 0 0,-3 1-3 0,-5-1 2 16,-3 1-2-16,0-1 1 0,-2-1-2 0,-4-3 1 0,4 2-1 16,0 1 0-16,0 0-1 0,-3 0 0 0,-1 2 0 15,-2 1 1-15,-3 0-1 0,-2 0 0 0,-2-1 0 16,0 0 0-16,0-1 0 0,0-1 0 0,-2-4 0 16,0 1 0-16,0-3-1 0,0-1 1 0,0-1-1 15,-2-1 1-15,-3 0-1 0,-3 0 1 0,1-1 0 16,0-3 0-16,-1-1 0 0,-1-1 0 0,2-1 0 15,1 0 0-15,-3 0 0 0,2 1 0 0,-1-1 0 0,1 0 0 16,-2 1 1-16,-2-1 1 0,1 0 0 16,5 2 0-16,3 0 3 0,0 0 1 0,3 0-2 0,2 0 2 15,12 0 1-15,-9 0 1 0,9 0 0 0,-6 0 1 16,6 0 0-16,-7 4 0 0,7-4 0 0,-7 3 1 16,7-3-2-16,-2 0 1 0,2 0-1 0,-2 0 1 15,2 0-2-15,0 0 0 0,0 0 1 0,0-2 0 0,0 2-2 16,13-3-1-16</inkml:trace>
  <inkml:trace contextRef="#ctx0" brushRef="#br0" timeOffset="193832.73">21502 15021 1332 0,'-2'-1'0'0,"2"1"0"16,4 3 0-16,-4-3 113 0,4 2 1 0,-4-2 0 16,2 0 0-16,-2 0 5 0,0 0 1 0,0 0 0 15,0 0 0-15,0 0-71 0,-2-2 0 0,2 2-1 0,-2-2 2 16,2 2-20-16,0 0 1 0,0 0 1 16,0 0-1-16,0 0-10 0,0 0 1 0,0 0-1 0,0 2 0 15,0-2-3-15,2 12 1 0,-2-12 1 0,13 31-1 16,-4-7-4-16,2 4 2 0,0 2-1 0,1-3 1 15,-1-1-4-15,0 0 1 0,0 0-1 0,0 0 2 0,2 2-5 16,0-1 1-16,2 3 0 0,2-2 0 16,0-2-2-16,-2 0 0 0,0-1 0 0,0 1 0 0,-1 0-1 15,1-1 1-15,0-3 0 0,-2 1 0 0,-3-3-2 16,-1-2 1-16,-2-3-2 0,-1-1 2 0,-2 0-1 16,-2-2 0-16,1-2 0 0,-1-1-1 0,-2-9-2 15,4 7 0-15,-4-7 1 0,4 5-1 0,-4-5-4 16,1 2 1-16</inkml:trace>
  <inkml:trace contextRef="#ctx0" brushRef="#br0" timeOffset="194128.2">21474 15405 1821 0,'-7'6'0'0,"7"-6"0"16,-12 10 0-16,12-10 30 0,-5 3 2 0,5-3-1 15,-4 4 0-15,4-4 25 0,-2 7 2 0,2-7-1 16,0 7 0-16,0-7-18 0,0 7 1 0,0-7-1 16,2 7 0-16,-2-7-17 0,9 7 0 0,-9-7 1 15,21 6-1-15,-21-6-4 0,37 13 1 0,-14-6 0 0,-3-6 0 16,-1 1-1-16,1 0 0 0,3-1 0 0,3-1 0 16,3-1 0-16,1-1 0 0,0 0 0 15,0 1 0-15,2-6 0 0,1-2 0 0,-3-1 0 16,-4-1 0-16,-4 1-4 0,1-2 1 0,-3-2-1 0,-1-2 2 0,0-1-10 15,-1-2 0-15,1 0 0 0,1 2 1 0,1-2-6 16,-1-1 1-16</inkml:trace>
  <inkml:trace contextRef="#ctx0" brushRef="#br0" timeOffset="194458.96">22294 14776 1808 0,'2'0'0'0,"-2"0"0"0,2 0 0 0,-2 0 35 0,0 3 0 15,0-3 0-15,0 5 0 0,0-5 35 0,0 16 2 16,0-16-1-16,-2 26 1 0,2-7-25 0,0-2 0 16,0 4 0-16,0 0 1 0,0-2-22 0,0 1 0 15,2 3 0-15,3-1 0 0,3-1-6 0,-1 0 1 16,-1 1 0-16,1 1 1 0,3-1-3 0,1 1 0 0,0-2 0 16,-2-1 0-16,1 1 2 0,-1-2 2 0,0 0-1 15,2 2 1-15,1 2-2 16,-1 1 1-16,0-2 1 0,0-4-1 0,0 1-1 0,0-2 0 15,-1 0-1-15,1 1 1 0,2-1-3 0,2-2 0 0,-2 1 0 16,-2-2 0-16,-3 0-3 0,-3 0-1 0,1-6 1 16,-3 1 1-16,-1-2-4 0,0-4 0 0,-2-3 1 15,4 7 0-15,-4-7-3 0,4 7 0 0,-4-7 0 16,3 7 1-16,-3-7-4 0,4 5 2 0,-4-5-1 16,0 2 1-16,0-2-3 0,0 3 1 0,0-3-2 0,0-1 2 15,0 1-3-15,2-7 1 0,4-2-1 0,3-8 2 16,2-6-4-16,2-3 0 0</inkml:trace>
  <inkml:trace contextRef="#ctx0" brushRef="#br0" timeOffset="194771.91">23034 15006 2211 0,'2'3'0'15,"-2"-3"0"-15,7 5 0 0,-7-5 49 0,7 4-1 0,-7-4 0 0,15 3 1 0,-15-3 13 0,21 5 0 0,-21-5 0 16,18 4-1-16,-18-4-29 0,19 3-1 0,-19-3 1 16,24 0-1-16,-24 0-16 0,32-3-1 0,-32 3 1 15,34-5-1-15,-34 5-2 0,33-16 0 0,-33 16-1 16,34-17 2-16,-16 6 2 0,3 1 1 0,-3 0 0 15,-1-2-1-15,-2-2 0 0,0 0 1 0,0 0-1 16,-2 2 1-16,0 0-2 0,0 0-1 0,0 1 0 16,0 3 2-16,0 1-5 0,-2 0 1 0,-1 0 1 15,-1-2-1-15,-2-1-6 0,-1-2 1 0</inkml:trace>
  <inkml:trace contextRef="#ctx0" brushRef="#br0" timeOffset="195020.76">23274 15274 2186 0,'2'5'0'0,"-2"-5"0"0,5 10 0 0,-5-10 47 15,12-1 1-15,-12 1-1 0,5 1 1 0,-5-1 24 16,8 7 1-16,-8-7-1 0,7 0 1 0,-7 0-32 0,15-3 2 15,-15 3 0-15,30-16-1 0,-8 3-26 0,2-5 0 16,3 1-1-16,-1 1 2 0,0 3-7 0,0-1 0 16,2-4 1-16,2-1 0 0,3-1-9 0,2-1 1 15</inkml:trace>
  <inkml:trace contextRef="#ctx0" brushRef="#br0" timeOffset="195612.91">24275 14407 2173 0,'1'5'0'0,"-1"-5"0"0,6 7 0 0,-6-7 37 16,7-2 0-16,-7 2 0 0,4-1 1 0,-4 1 29 16,2 3-1-16,-2-3 0 0,0 0 1 0,0 0-16 15,0 0-1-15,0 0 1 0,2 0 1 0,-2 0-33 16,13 0 0-16,-13 0 0 16,22-2 1-16,-22 2-7 0,38-5 2 0,-16 3-2 0,0 1 2 0,1 1-4 15,-1 1 2-15,-1 5-1 0,-1-5 0 0,-1 4-3 16,-3 2 1-16,1 2-1 0,-2 3 1 0,0 4-1 0,0 1 0 15,-2 2 0-15,0 2 0 0,0-4-1 16,0 4 0-16,-4 1 0 0,-1 1 0 0,-3-2-1 0,-1 1-1 16,-2 1 1-16,-2-3 1 0,-4 1-3 0,-1-2 2 15,-5 2-1-15,-1 2 1 0,-2 1-3 0,-2 0 1 0,0-2-1 16,0 1 2-16,-3-2-4 0,-3 0 0 16,3-1 0-16,1 1 2 0,2-4-3 0,-2 1 0 0,1-3 0 15,-1-1 0-15,2-2-1 0,0-1 0 16,0-1 0-16,2-3 0 0,2-4 0 0,0-1 0 0,-1-2 0 15,1-2 0-15,2 2 0 0,1-3 0 0,8 3 0 16,-13-7 1-16,6 2-1 0,1-2 1 0,3 0-1 16,-1 2 2-16,0-4 0 0,0 0 1 0,3 1 1 15,1-1-1-15,1 0 3 0,3-1-1 0,0 0 1 16,0 1-1-16,1-3 3 0,5 2 1 0,3-1-1 16,2 1 1-16,3-1 0 0,3 1 0 0,1 1 0 0,2 2 1 15,0 2-1-15,-1 0 0 0,1 2 0 16,0 1 1-16,0 0-2 0,1-1 0 0,-1-1 0 0,-2 1 1 15,4 3-4-15,2-4 2 0,-2 1-1 0,-1-2 0 16,-3-2-1-16,0 0-1 0</inkml:trace>
  <inkml:trace contextRef="#ctx0" brushRef="#br0" timeOffset="195854.06">25080 14364 2236 0,'1'1'0'0,"-1"-1"0"0,2 6 0 0,-2-6 57 0,-3 3 2 16,3-3-1-16,-4 14 0 0,4-14 30 0,-6 29 1 16,2-10-2-16,3 6 2 0,-1 6-55 0,0 5 2 15,2 0 0-15,0-1 0 0,0 0-20 0,-2-1 0 16,2 1-1-16,2-4 2 0,2 0-7 0,1 0 0 16,1-1 0-16,-2-3 2 0,-1-1-6 0,3-1 1 15,1-5 0-15,1-4 0 0,-3-4-1 0,1-10 1 16,-6-2 0-16,9 3 0 0,-9-3-5 0,10 0 1 15,-3-3 1-15,2-2-1 0,3-4-3 0,1-3 0 0</inkml:trace>
  <inkml:trace contextRef="#ctx0" brushRef="#br0" timeOffset="196195.15">24981 14270 2035 0,'3'2'0'0,"-3"-2"0"0,10 3 0 16,-10-3 41-16,7 6 0 0,-7-6 1 0,13 7-1 0,-13-7 15 16,19 12 1-16,-19-12 1 0,32 13-1 15,-8-4-39-15,4 1 1 0,-2 1-1 0,2-2 1 0,2 1-18 16,-1 0 1-16,1 1 1 16,-2 1-1-16,0 2-1 0,0 1 1 0,0-1-1 0,-2 2 2 0,0 1-2 15,0 4 1-15,0-1-1 0,-1 1 1 0,-5 0 4 16,-1 2 0-16,-2-3-1 0,-4 3 2 15,-6-1 3-15,-1 1 1 0,-5-1 0 0,-2 2 1 0,-5 2 1 16,-1 2 2-16,-3 0-1 0,-1-2 1 0,-2 0-1 16,-2 0 2-16,-2-2-1 0,1-2 0 0,-1-1 0 15,0-2 0-15,0-1-1 0,2-1 2 0,2-2-4 0,2-1 2 16,0-2-2-16,-2 0 2 0,0-3-2 0,0-2 1 16,-2 0 0-16,0-2 0 0,0 0-7 0,0-1 1 15,0-1-2-15,-1-1 2 0,-3 0-6 0,0-2 0 0</inkml:trace>
  <inkml:trace contextRef="#ctx0" brushRef="#br0" timeOffset="196882.13">21789 16378 1897 0,'2'-2'0'0,"-2"2"0"0,7 2 0 0,-7-2 38 0,6 5 0 0,-6-5 1 15,5 0-1-15,-5 0 6 0,2-2 0 0,-2 2 0 16,0 0 1-16,0 0 8 0,0 0 0 0,0 0-1 16,0 0 2-16,0 0-25 0,-2 0 0 0,2 0 1 15,-3 0-1-15,3 0-4 0,-6 2-1 0,6-2 1 16,-15 16 0-16,15-16-5 0,-28 31 0 0,17-14 0 0,4 1 2 15,3 1-7-15,0 0 2 0,2-4-1 0,4 2 1 16,2 1-4-16,2-1 1 0,3-1-1 0,2-1 0 0,2-1-2 16,4-4-1-16,1-1 0 0,1-2 1 0,2-3-1 15,1-3 1-15,4 1 1 0,2-2-1 16,2-3-1-16,0-1 0 0,3-1 0 0,-1-2 0 0,-2-2-1 16,-2 1 1-16,3-3 0 0,3 1 0 0,1-2-3 15,2 0 1-15,1 0 0 0,-3-1 0 0,2 1-4 16,3 0 1-16,-3 0-1 0,-2-2 2 0,-3 0-2 15,1 1 2-15,1-1-2 0,-2-2 2 0,-3 1-6 16,1-1 1-16,-2 2-1 0,-2 2 1 0,-3 2-2 16,-3 1 0-16</inkml:trace>
  <inkml:trace contextRef="#ctx0" brushRef="#br0" timeOffset="197264.68">22119 15975 2009 0,'-10'3'0'0,"10"-3"0"16,-18 9 0-16,18-9 34 0,-11 7 0 0,11-7-1 16,-6 7 1-16,6-7 25 0,-4 7 1 0,4-7-1 15,-3 7 2-15,3-7-10 0,-4 7 0 0,4-7 0 16,0 22 0-16,0-3-28 0,2 2 0 0,5 1 1 0,3 1-1 15,1-1-4-15,2 3 2 0,2 0-2 16,-2 0 1-16,0-1-4 0,0 0-1 0,2 0 1 16,3 1 0-16,1-1-4 0,0 0 2 0,-1 0-1 0,1 2 1 0,-1 2-4 15,-1-2 0-15,0 0 0 0,0-2 1 16,1 4-2-16,3-1 1 0,-2-1-1 0,-3-1 1 16,-3-3 0-16,-1 1 0 0,-1-1 1 0,-2 1 0 0,-1-3-1 15,-5 1 0-15,1-2 0 0,0-3 0 0,-1-2-1 16,1-4 1-16,0 0 0 0,-2-1 0 0,-2-2-2 15,2-4 1-15,-2-3-1 0,1 7 1 0,-1-7-2 0,-1 7 1 16,1-7-2-16,1 5 2 0,-1-5-2 0,6 7-1 16,-6-7 1-16,2 6 0 0,-2-6-3 0,0 3 0 15</inkml:trace>
  <inkml:trace contextRef="#ctx0" brushRef="#br0" timeOffset="197611.76">23045 16451 2198 0,'13'1'0'0,"-13"-1"0"0,28 9 0 0,-28-9 50 0,17 14 2 0,-17-14-2 0,22 9 2 15,-22-9-4-15,35 5 1 0,-35-5-1 0,32 2 0 16,-32-2-16-16,28-4 0 0,-28 4 1 0,35-7-1 16,-16 0-22-16,0-3 2 0,-1-1-2 15,1-1 1-15,1-2 2 0,1-1 1 0,-2-2-1 0,-1-2 2 16,3 0-7-16,-1-1 1 0,-1 1 0 0,-1 2 0 15,1 2-4-15,0 1 2 0,-1 2 0 0,-3-1-1 0,0 3-6 16,0 1 2-16</inkml:trace>
  <inkml:trace contextRef="#ctx0" brushRef="#br0" timeOffset="197831.5">23272 16600 2009 0,'4'-4'0'16,"-4"4"0"-16,9-2 0 0,-9 2 27 0,-2 6 1 0,2-6-1 15,2 5 1-15,-2-5 19 0,10 3 1 0,-10-3-1 16,16 0 0-16,-16 0-1 0,28-3 1 0,-9-2-1 16,1-4 1-16,3-3-24 0,3-4 0 0,0 1 1 15,0-3-1-15,2 1-5 0,2-4 0 0</inkml:trace>
  <inkml:trace contextRef="#ctx0" brushRef="#br0" timeOffset="198681.56">23990 16065 2035 0,'-2'2'0'15,"2"-2"0"-15,0 3 0 0,0-3 28 0,3 5 0 16,-3-5 0-16,4 4 0 0,-4-4 28 0,4-6 2 15,-4 6-2-15,4-5 1 0,-4 5-18 0,7-7 2 16,-7 7-2-16,17-12 1 0,-17 12-22 0,33-22 0 0,-14 10 0 16,0 1 1-16,1 3-4 0,1 1 0 0,-1 1-1 15,1 0 1-15,1 0-2 0,2 1 1 0,0 2-1 16,-3 1 2-16,-1 2-3 0,1 0 0 0,-3 0 1 16,-3 2-1-16,-2 1 0 0,-1 2 1 0,-5 1-1 15,-1-1 2-15,1 2-3 0,1 3 0 0,-3 4 0 16,1 1 0-16,-1 6-2 0,1 2 2 0,-2 1-2 15,-4 0 1-15,-4 0-4 0,-4 1 1 0,-1-1 0 0,-2 0 1 16,0-1-4-16,0 1 2 0,-2-2-1 0,0 1 1 16,-1-1-5-16,0-1 1 0,-1 0 1 0,2-2-1 15,0-2-2-15,0 0 0 0,0-1 0 0,-2-4 1 16,0-1-1-16,-2-3 0 0,0-1 0 0,0-2 0 16,2-3-1-16,4-2 1 0,2-2 0 0,2 2 0 0,7 0-1 15,-12-1 1-15,12 1 0 0,-13-9 0 16,8 2 0-16,-1-2 0 0,2-1 0 0,3 0 0 15,1-3 0-15,0 0 1 0,1-1 0 0,5 2 0 0,3 1 2 16,2 3 1-16,3-1-1 0,2 0 1 0,5 2 1 16,-1 4 2-16,1-1-1 0,-1 1 0 0,3 1 5 15,1 2 1-15,2 0-1 0,0-1 0 0,0-3-1 0,2 1 0 16,0-1 0-16,-2 1 2 0,-2-1-4 0,-1-1-1 16,3 0 1-16,2-2 0 0,2 0-3 0,1 0 0 15,-1-2 0-15,-2-1 0 0,-2-2-4 0,-2 0 1 16,1-2-1-16,-3 0 1 0,0-1-3 0,1-3 1 15,-3-1-1-15,1-2 1 0,-3-1-15 0,1-1 0 16,-2 1 1-16,-2 1 0 0,1 2-16 0,1 2 1 16,-2 1 0-16,-2 2 0 0,-4 2-8 0,-1 0 1 0,-3 2-1 15,-3 3 1-15,-2 7 19 0,4-2 0 16,-4 2 0-16,2-2 1 0,-2 2 11 0,0 0-1 0,0 0 1 16,0 0-1-16,0 0 5 0,0 2 1 15,0 5-1-15,0 3 1 0,2 6 0 0,1 5 1 0,1 3-1 16,0 2 1-16,0 0 2 0,1 2 2 0,3-2-2 15,-3 0 2-15,-1-2 5 0,0 0 0 0,-1-1 0 16,3-4 1-16,1 1 5 0,1 1 0 0,-3 0-1 16,1-4 1-16,2-3 3 0,-1-2 0 0,-1-1 0 15,-5-5 0-15,-1-6-3 0,4 6 1 0,-4-6-1 16,4 3 1-16,-4-3-5 0,4 2 0 0,-4-2 1 0,1-5 0 16,-1 5-9-16,0-12 1 0</inkml:trace>
  <inkml:trace contextRef="#ctx0" brushRef="#br0" timeOffset="198995.39">24733 15912 2009 0,'4'0'0'0,"-4"0"0"0,11 6 0 0,-11-6 18 16,9 0 1-16,-9 0-1 0,8 0 1 0,-8 0 14 0,15 5-1 15,-15-5 1-15,33 5 1 0,-7 0-16 0,6 2 0 16,1 0 0-16,3-2 0 0,1 0-3 0,2 1 2 15,0-1 0-15,0 0 0 0,1 0 7 0,2 0 2 16,1 1-1-16,-2-1 1 0,-2 0 0 0,-1 2 0 16,-5 2 1-16,-1 1 0 0,-4-3-2 0,-2 2 0 0,-2 1-1 15,-3 2 1-15,-5 0-4 0,-3 0 2 0,-1 2-1 16,-7 2 1-16,-3 3-4 0,-4 2 1 0,-2 3 0 16,-1 0 0-16,-6 0-2 0,-4 2 1 0,-2-2 1 15,0-1-1-15,-1-1-3 0,-3-1 1 0,1 2 0 16,-3-1 0-16,-1-1-1 0,-2 0-1 0,0-1 1 15,-2 1 0-15,-2-2-14 0,-2-1 0 0,1-3 1 16,-1 2 0-16,0-1-3 0,3-2 0 0</inkml:trace>
  <inkml:trace contextRef="#ctx0" brushRef="#br0" timeOffset="199826.99">22316 17645 1440 0,'4'0'46'0,"-4"0"64"0,4-4 1 0,16-13-1 0,-3 3 2 0,-8 4-59 0,-3 1 1 15,1 0 0-15,1-1 0 0,-3 0-27 16,3-1 0-16,-1 3 0 0,-1-1 0 0,0 0-7 0,-1 1 1 15,-1 1-1-15,0 2 2 0,-4 5-5 0,3-6-1 16,-3 6 1-16,0-3 0 0,0 3-1 0,0-2 1 16,0 2-1-16,-2 4 1 0,2-4 0 0,-3 5 0 15,1 2 0-15,-2 1 0 0,0 6-2 0,-1 2 1 16,-1 3 0-16,1 2-1 0,3 3 0 0,2 2 1 0,2-2-2 16,1-1 2-16,3-4-2 0,1-2 0 0,3 0 1 15,1 1-1-15,4-3 0 0,2-1 0 0,-4-2 0 16,1-2 0-16,1-1-2 0,-2 0-1 0,2-2 0 15,2-2 0-15,2-2 2 0,-1-1-1 0,1 0 0 16,0 0 2-16,-1-1-3 0,1 1 1 0,0-2 0 16,1-3 0-16,1-1-2 0,-1-1 1 0,-1 0 0 15,-1-2 1-15,-1 0-2 0,-2-2 0 0,0-1 0 0,0 1 1 16,2 1-2-16,1-3 1 0,-1 1 0 0,-2-1 1 16,-2 1-6-16,0-2 1 0,-2 0-1 0,-2 1 1 15,1-1-4-15,-3 0 0 0</inkml:trace>
  <inkml:trace contextRef="#ctx0" brushRef="#br0" timeOffset="200150.9">22832 17335 2294 0,'0'2'54'0,"0"-2"17"0,0 3 0 0,-3 21-1 0,-1-1 1 0,-2-4-36 0,-1-2 1 15,3 2-1-15,2-1 0 0,2-1-15 0,0 0 0 0,0 1 0 16,0-1 0-16,2 0-5 0,2 0 0 0,0 4 0 16,-1 2 1-16,3 1-2 0,3 2 2 15,1 2 0-15,-3-1-1 0,1 4-1 0,-1 2-1 0,0 0 1 16,1-2-1-16,1 0 1 0,1 1-1 0,-3-1 1 15,-1 0-1-15,-3 0 1 0,1-1-1 0,0-1 1 16,-1-3-1-16,1-4-3 0,0-3 1 0,0-1-1 16,-3-1 2-16,3-1-4 0,0-1-1 0,0-1 1 15,-2-2 0-15,1-1-3 0,1-3 0 0</inkml:trace>
  <inkml:trace contextRef="#ctx0" brushRef="#br0" timeOffset="200530">23300 17036 2198 0,'2'-2'0'0,"-2"2"0"0,4 3 0 0,-4-3 48 0,3 4 0 15,-3-4 1-15,4 5-1 0,-4-5 27 0,8 12 1 16,-8-12 1-16,3 26-1 0,-1-3-36 0,0 1 1 16,0 3-1-16,0 1 2 0,2 0-25 0,-1 0-1 15,-1 1 1-15,2 6 1 0,0 1-8 0,-1 2 1 16,1 0 1-16,0 4-1 0,-2-1-3 0,-1-1 1 16,3 1-1-16,0 3 1 0,1 2-2 0,3 1 1 0,-1 2 0 15,-1-1 1-15,-2-1-1 0,-1 0 0 0,1-2 0 16,0-2 1-16,0-3 0 0,-3-1 1 0,3 1-1 15,0 2 1-15,0-1-1 0,-1 1 1 0,1-2-1 16,0-2 1-16,0-2 9 0,-1 0 0 0,1-4-19 16,0-7 0-16,-1-4 17 0,-1-5 0 0,2-6-17 15,0-3 0-15,-4-7 10 0,5 4 1 0</inkml:trace>
  <inkml:trace contextRef="#ctx0" brushRef="#br0" timeOffset="201145.78">23781 17939 2458 0,'0'0'59'0,"0"0"22"0,0 0 3 16,0 0-1-16,-9-16 0 0,9 16-40 0,-4-27 2 16,2 9 0-16,2 3 0 0,4-1-26 0,1-3 1 15,3 4-1-15,-1 1 2 0,1 2-9 0,1 0 0 16,2 1 1-16,0 3 0 0,0 1-3 0,2 0 1 16,2 0 0-16,0 2 0 0,0 1-3 0,0 4 1 0,0 0 0 15,2 0 0-15,1 4-3 0,1 3 2 0,-2 3 0 16,0 0 0-16,1 4-3 0,1 3 1 0,-2 2 0 15,-4 2-1-15,2 3-2 0,-2 2 0 0,-2 0 0 16,-2 0 1-16,-1 2-2 0,-5 1 0 0,-3 1 0 16,-2 1 1-16,-1 2-2 0,-3 1 0 0,-1 3 0 15,-3 3 0-15,1 1-1 0,-2 2 1 0,-4-3-1 16,2-2 1-16,-2-5 0 0,0-2 1 0,0-3-2 0,2-4 0 16,4-3 0-16,0-4 1 0,-1-3-1 15,-1-2 0-15,0-1 0 0,0-3 0 0,1-1 0 0,1-3 0 16,-2-4-1-16,2 0 1 0,-1 0 0 0,1-2 0 15,0 0 0-15,1-1 0 0,8 3 0 0,-11-9 0 16,5 0 0-16,3 1 0 0,3-3 0 0,-2-1 0 16,0-2 0-16,2-1 1 0,2-1-1 0,1 1 0 15,5-3 2-15,1 1 0 0,4 0-2 0,0 1 0 0,0 2 4 16,2 2 0-16,2 4-4 16,0 1 0-16,-2 2 6 0,-2 1 0 0,4 1-6 0,3-1 0 0,2-1 7 15,4-2 1-15,-1 2-8 0,-1 3 0 0,0 2 6 16,0 0 0-16,1-3-6 0,-3-1 0 0,0 1 7 15,-1-1 0-15,-1 1-7 0,1-2 0 0,-3-2 5 0,1 0 1 16,0-2-6-16,-1-1 0 0,-1-1 3 0,-2-1 2 16,0-2-5-16,-2 1 0 0,-2-1 2 0,0-2 0 15</inkml:trace>
  <inkml:trace contextRef="#ctx0" brushRef="#br0" timeOffset="201380.67">24608 17794 2554 0,'13'0'65'0,"-13"0"18"0,15 0 1 0,26-6-1 16,-4 0 1-16,-7-3-39 0,-6-2 1 0,-1 1-1 15,-3-2 1-15,-3 0-34 0,0 0 1 0,0 1-1 0,-3-1 0 16,3 0-6-16,-2-2 1 0,0 0-2 0,2 1 2 16,1-1-4-16,3-2 2 0</inkml:trace>
  <inkml:trace contextRef="#ctx0" brushRef="#br0" timeOffset="201626.91">24677 18112 2491 0,'15'0'64'0,"-15"0"17"0,20 0 0 16,25-7 1-16,-4-2 0 0,-7-1-46 0,-4-4 0 0,-3-1 0 15,1-1 0-15,0-1-27 0,-2-1 0 0,1-2 0 16,0-3 0-16,3-1-7 0,0-4 1 0</inkml:trace>
  <inkml:trace contextRef="#ctx0" brushRef="#br0" timeOffset="201886.78">25512 17285 2072 0,'0'-2'0'0,"0"2"0"0,0 5 0 16,0-5 51-16,-2 5-1 0,2-5 1 0,-4 6-1 15,4-6 31-15,0 12 0 0,0-12 0 0,0 24-1 16,0-5-29-16,2 4-1 0,2-1 1 0,0-3 0 0,-3 2-29 16,-1-2 0-16,0 0 1 0,0 0-1 0,2 0-6 15,4 0 0-15,-1 0-1 0,-1-2 1 0,0 2-5 16,0 0 0-16,1-1 1 0,3-1 0 0,-3 0-1 15,1 1 0-15,-1-1 1 0,1-3 0 0,0 0-2 16,-1-2 1-16,1-4-1 0,-2-1 2 0,-4-7-4 0,7 9-1 16</inkml:trace>
  <inkml:trace contextRef="#ctx0" brushRef="#br0" timeOffset="202232.68">25284 17202 2072 0,'6'0'0'0,"-6"0"0"16,24 3 0-16,-5 1 53 0,3-1 0 0,4 2-1 15,4 2 2-15,6 0 15 0,3 0 0 0,2 0 0 16,0 2 0-16,2-1-32 0,-1 1 0 0,-1 0 0 15,2-1 2-15,2 1-27 0,2-2 1 0,-3 2 1 16,-3 1-1-16,-2 2 1 0,-1-2-1 0,-5 3 1 0,-1 0-1 16,-8 3 0-16,-2 0-1 0,-5-3 0 0,-2 5 2 0,-4 1 3 15,-3 0 0-15,-8 0 0 0,-4 2 1 0,-5 4-3 16,-4 3 1-16,-2 0-2 0,-6 0 2 16,-5 3-3-16,-4 2 1 0,1-4-1 0,-3 0 1 0,-2 1 1 15,1-1 1-15,-3-1 0 0,1-2 1 0,-2-4-6 16,-1-1 0-16,3-2 0 0,0-3 1 0,3-4-8 0,-2-3 2 15</inkml:trace>
  <inkml:trace contextRef="#ctx0" brushRef="#br0" timeOffset="203615.81">26647 18147 1993 0,'0'0'53'0,"0"0"46"0,0 0 1 0,0 0 0 0,16-23 0 0,-16 23-46 16,10-12-1-16,-10 12 1 0,13-17 1 16,-13 17-30-16,20-26 1 0,-20 26 0 0,21-28-1 0,-21 28-8 15,28-28 1-15,-28 28 0 0,29-22 0 0,-29 22-5 16,36-23-1-16,-18 15 0 0,1-1 2 15,2-1-5-15,-1-1 1 0,1 4-1 0,-1 2 1 16,1 2-3-16,-3 1-1 0,1 0 1 0,-1 1 1 0,-1 1-3 16,-2 0 1-16,-2 1 0 0,-2 1 0 0,-1 0-1 15,-1-1-1-15,-2 3 1 0,-1 1-1 0,0 4 1 0,-3-1-1 16,-1 3 1-16,-2 3-1 0,-4 3 0 0,-3 2-1 16,0 0 0-16,-1 4 2 0,1-1-3 0,-3 1 2 15,-1 2-2-15,-2 7 1 0,-2 2-1 0,-2 4 2 16,3 0-1-16,-1-1 0 0,0-3 1 15,0 3 0-15,2-4-4 0,3-4 0 0,1-5 4 0,0-3-1 0,0 0-3 16,1-2 0-16,2-2 5 0,1-1-1 0,-1-2-4 16,3-2 0-16,1-2 7 0,2-1 0 0,0-2-7 15,0-4 0-15,0-3 9 0,0 2-1 0,0-2-8 16,2 3 0-16,-2-3 14 0,13 4-1 16,-6-4-13-16,1 0 0 0,3 0 19 0,4-2 2 0,3-1-21 15,1-1 0-15,0-3 22 0,1-2 1 0,0-1-23 16,-1-2 0-16,-2 0 27 0,0 1 1 0,-1 1-28 15,-1-2 0-15,-2-2 18 0,0 0-1 0,0 0-17 16,1-1 0-16,0-2 7 0,3-2 0 0</inkml:trace>
  <inkml:trace contextRef="#ctx0" brushRef="#br0" timeOffset="203893.09">27712 17697 2224 0,'0'0'0'0,"0"0"0"0,8 0 0 0,-8 0 54 0,22 0 1 15,-22 0 0-15,21-2 0 0,-21 2 3 16,16-9 0-16,-16 9 1 0,19-10-1 0,-19 10-11 0,32-10 0 15,-32 10 0-15,31-16 0 0,-31 16-32 0,30-21 0 16,-30 21-1-16,24-26 2 0,-24 26-9 0,17-27 1 0</inkml:trace>
  <inkml:trace contextRef="#ctx0" brushRef="#br0" timeOffset="204098.79">27606 18180 2289 0,'8'0'56'16,"-8"0"9"-16,9 0 0 0,26-2 0 0,-5-2 0 15,-11-1-31-15,-6-2 1 0,2-3-2 0,1-4 2 0,5-3-26 16,-1-4 1-16,5 0-1 0,-3 0 1 15,0-1-9-15,1-2 2 0</inkml:trace>
  <inkml:trace contextRef="#ctx0" brushRef="#br0" timeOffset="204358.27">28176 17300 1985 0,'0'2'0'0,"0"-2"0"16,-3 14 0-16,3-14 37 0,-2 16 0 0,2-16 0 16,0 34 0-16,0-11 30 0,2 1 2 0,1 2-2 15,1 0 1-15,-2 1-4 0,0 3 0 0,0 1 0 16,-1 0 0-16,5 0-31 0,1 2-1 0,1 0 1 16,-2-3-1-16,-1-1-4 0,1-1 2 0,-1-1-1 15,3-1 0-15,1 0-5 0,0-2 0 16,1-1 1-16,-1-2 0 0,2-4-10 0,0-3 2 0,1-4 0 15,-3-1 0-15,2-2-10 0,0-4-1 0</inkml:trace>
  <inkml:trace contextRef="#ctx0" brushRef="#br0" timeOffset="204827.98">27994 17094 2186 0,'3'2'0'0,"-3"-2"0"0,6 7 0 0,-6-7 40 0,4 7 0 16,-4-7 1-16,11 10-1 0,-11-10 3 15,24 14 1-15,-24-14-1 0,24 14 1 0,-24-14 7 16,19 14 0-16,-19-14 1 0,24 19-1 0,-5-9-29 15,1-1-1-15,1 0 0 0,-1-1 2 0,3 1-6 0,1-2 0 16,2-2-1-16,2 0 1 0,0 0-3 0,4 1 0 16,3 1 1-16,0 0-1 0,1-2-1 0,-1 2-1 15,-1 1 0-15,-3 1 1 0,-3-2-4 0,0 0 1 0,-4 1 0 16,-1 5 0-16,-3 0-2 0,-1 3 0 16,-2 1 0-16,-4 2 1 0,-6-1-3 0,-5 1 1 0,-2 0 0 15,-2 0 1-15,0 1-2 0,-1 3 2 0,-3 1-1 16,-3 0 1-16,-4 1-1 0,-4 1 0 0,-2 3 1 15,-1 0 0-15,-4 1 0 0,-2-1 0 0,-1 6 0 16,-1-2 0-16,1 0 1 0,-1 0 1 0,-2-1-1 16,-2 0 1-16,-1-3-2 0,-3-1 1 0,3-2-2 15,5 0 2-15,-2-2 1 0,0 0 2 0,0-1-1 16,0-1 0-16,1 1 1 0,-1-3 2 0,2-1-1 16,2-1 1-16,2-3-1 0,1-1 1 0,1-4-1 15,-1-4 1-15,1-6-1 0,2-6 1 0,1-2-1 0,-2-4 2 0,-1-2-12 16,0-3 0-16</inkml:trace>
  <inkml:trace contextRef="#ctx0" brushRef="#br0" timeOffset="206443.89">26214 17472 815 0,'4'1'0'0,"-4"-1"0"15,9 9 0-15,-9-9 19 0,6 7 2 0,-6-7-2 16,7 12 1-16,-7-12 29 0,4 12 2 0,-4-12-2 16,6 11 2-16,-6-11-6 0,7 15-1 0,-7-15 1 15,9 21 0-15,-9-21-12 0,15 22 0 0,-15-22 1 16,15 32 0-16,-15-32-19 0,15 31 1 0,-7-14 0 16,-3 2 0-16,1 0 0 0,-3 0 1 0,1 5 0 15,-2 1 0-15,0-1-3 0,0 2 2 0,3 0 0 16,3 0 0-16,1 0 5 0,2 0 1 0,1 1 1 0,-3 1-1 15,0 1 3-15,0 1 0 0,-1 6-1 16,1 6 1-16,1 4-1 0,-1 5 0 0,2-1 1 0,4-3 0 16,2 1 18-16,1-3 2 0,-1 0-45 0,-4-2 0 0,-2 1 47 15,-1-3 2-15,-1-5-49 0,-2 1 0 0,-1-6 46 16,0-3 0-16,-3-6-46 0,-1-5 0 0,-2-4 27 16,-2-5 0-16,2-8-27 0,-3 5 0 0,3-5 12 15,0-1 0-15</inkml:trace>
  <inkml:trace contextRef="#ctx0" brushRef="#br0" timeOffset="207129.14">26266 17328 1407 0,'0'4'0'0,"0"-4"0"15,4 15 0-15,-4-15 15 0,0 28 2 0,0-11 0 16,0 0 0-16,2-1 15 0,2 3 2 0,1-2 0 16,3-1-1-16,1-2-9 0,0-2 0 0,4-2-1 15,4-1 1-15,4-2-10 0,-1-4 2 0,4-1-1 0,3-2 0 16,2-2 3-16,3-3 1 0,3-4 0 15,3-1 1-15,3-2-4 0,2-4 1 0,1-1 0 0,1-2 0 16,5-2-1-16,2 1-1 0,4-5 1 0,2 1 1 0,0-2-4 16,1-3 2-16,5-1-2 0,-1-1 2 15,1 0 1-15,3 0 0 0,0 0 0 0,-2 0 1 0,0 1-6 16,0-3 0-16,1 0 1 0,-1-1-1 16,-2-1 0-16,2-1 1 0,-1-1 0 0,-3-1 0 0,-1 0-4 15,-2-2 1-15,-3 2-1 0,-1 2 1 0,-1 1 0 16,-3 1 0-16,-2-1 0 0,1 1 1 0,-1 1-2 0,-1 0-1 15,-1 3 1-15,-1 4 1 0,-2 4-3 16,-2 3 1-16,0 2-2 0,-2-1 2 0,-2 1-1 16,-1 1 0-16,-5 3 1 0,1 0 0 0,-2 5-3 0,-2 1 2 15,-4 2-1-15,-1 1 1 0,-3 3-3 0,-1 1 2 16,-4 1-2-16,-2 1 2 0,-2 1-1 0,-4 3 1 0,1 1-1 16,-1-1 2-16,1 3-3 0,1 3 2 15,2 6-2-15,0 1 2 0,0 3-2 0,1 2 1 0,-3 2 0 16,0 0 0-16,1 2 0 0,-3 1-1 0,-1 2 0 15,-3 2 1-15,1 2-1 0,-2 3 1 0,2 4-1 16,1 1 0-16,3 2 1 0,-1 0-1 0,1 5 0 16,-1 2 1-16,2 3-2 0,3 2 0 0,1 2 0 15,1 0 2-15,1 5-3 0,2 4 0 0,0-3 0 16,0-1 1-16,-1-3-2 0,5-2 2 0,-4 1-1 16,-4 1 0-16,-4-2 0 0,-1 1 0 0,-1-3 0 15,0-3 1-15,-1-9-2 0,0-5 2 0,-6-4-1 16,-4-5 0-16,-2 1-1 0,-3-6 0 0,-2-2 0 15,-4-2 1-15,-2-1-1 0,0-4 0 0,-1-1 0 0,1-4 0 16,-2-3-1-16,1-4 1 0</inkml:trace>
  <inkml:trace contextRef="#ctx0" brushRef="#br0" timeOffset="207545.48">27155 19031 840 0,'21'2'0'0,"1"-1"85"0,2 1 1 0,34 5-86 15,4-2 0-15,-3-5 69 0,-5-3 2 0,4 1-71 16,5-1 0-16,6-3 62 0,4 0 0 0,1-3-62 0,3 0 0 15,1-1 37-15,2-1 2 0,0-2-39 0,0-5 0 16,1-1 83-16,-5-2 1 0,0 2-84 0,-1-1 0 16,-4-1 86-16,-2 2 2 0,-4-2-88 0,-4-1 0 15,-5-4 72-15,-4-2-1 0,1 0-71 0,-3-1 0 0,0-1 30 16,-1 1-1-16,-7 0-29 0,-2-4 0 0,-7 0 12 16,-5-2 2-16</inkml:trace>
  <inkml:trace contextRef="#ctx0" brushRef="#br0" timeOffset="-210085.77">4904 15360 979 0,'-2'-1'0'0,"2"1"0"0,-3 0 0 0,3 0 0 15,-6 0 1-15,6 0 0 0,-9 0 1 0,9 0 24 0,-12 0 1 16,12 0 0-16,-18 0 0 0,18 0 2 0,-19 0 2 16,19 0-1-16,-30 1 0 0,10 3-7 0,1-1 0 15,1 1 0-15,-1 1 0 0,6 4-10 0,0 1-1 16,-2 0 0-16,0 1 1 0,-2 1-2 0,2 4 0 16,-3 1 0-16,5-2 2 0,-2 1-2 0,2 0 0 15,3 1 0-15,-1 2 2 0,4 2-3 16,-4-1 1-16,-1 1-1 0,5 0 1 0,1 7 0 0,-5-1-1 15,4 1 0-15,5 1 1 0,-4 3 4 0,6-3-1 16,0 0 1-16,0 3 0 0,6 2 3 0,-4-1 0 0,5 2 0 16,3-1 0-16,-7 1 0 0,7 0 1 0,-1-3-1 15,2 1 1-15,2-5-3 0,4 0 0 0,2-4-1 16,-5-5 1-16,3-4-1 0,-4-2-1 0,4-5 1 16,-4-1-1-16,6-5-1 0,-1 0-1 0,1-4 1 15,-6-2 0-15,4-2 0 0,-2-3 2 0,3-2-1 16,-1-1 0-16,-2-1 4 0,2-5 0 0,1 1 0 15,-5-6 1-15,-1 3 5 0,1-3-1 0,0 2 1 16,-6 1 0-16,4-1-2 0,-5 2 0 0,0 0 1 0,1-2-1 16,-1 0-3-16,-1 0 0 0,1 1 0 15,-4 1 0-15,-1-4-2 0,3 2 0 0,-4 1 0 0,2-1 1 0,2 2-6 16,-4 2 1-16,2 1-1 0,1 0 1 16,-1-1 0-16,-2 2-1 0,2 2 0 0,2 5 1 0,-4 8-3 15,2-9 0-15,-2 9 0 0,0-7 0 0,0 7-3 16,0-5 1-16,0 5-2 0,0-3 2 0,0 3-2 15,0-4 1-15,0 4-1 0,0 2 1 0,0-2-1 16,0 3-1-16,0-3 1 0,3 5 0 0,-1 4-2 0,4 0 2 16,-1 6-1-16,1 6 1 0,3 3-3 0,1 4 1 15,-3-2-1-15,4-5 1 0,-3-2-1 0,-3-4 0 16,1 1-1-16,3 1 2 0,2 1-2 0,1 1 1 16,-1 1 0-16,-4-4 0 0,6 3-1 0,-2 0 0 15,-3-3 1-15,3-1-1 0,-2-1 0 0,3-2 0 0,-1 0 1 16,-4 0 0-16,1 0 0 0,-5 2 1 15,3-5-1-15,-4 0 2 0,3-1-1 0,-3-1 2 0,-2-7-1 16,10 11 1-16,-10-11 1 0,1 10-1 0,-1-10 1 16,6 5 0-16,-6-5-2 0,0 4 2 0,0-4 0 15,0 3 0-15,0-3-1 0,0 3 2 0,0-3-1 16,0 4 1-16,0-4-3 0,0 3 2 0,0-3 0 16,6 4 0-16,-6-4-2 0,2 2 2 0,-2-2-1 15,3 0 0-15,-3 0-1 0,2 0-1 0,-2 0 1 16,0 0 0-16,0 0 0 0,0 0-1 0,0 0 1 15,0 0-1-15,0 0 1 0,0 0-1 0,0 0 1 16,0 0-1-16,0 0 1 0,0 0-1 0,0 0 1 16,0 0-1-16,0 0 0 0,0 0-1 0,0 0 0 0,0 0 2 15,0 0-3-15,0 0 1 0,0 0 1 0,0 0-1 16,0 0-2-16,0 0 0 0</inkml:trace>
  <inkml:trace contextRef="#ctx0" brushRef="#br0" timeOffset="-209568.98">5961 15430 1557 0,'3'1'0'0,"-3"-1"0"0,0 4 0 0,0-4 81 0,0-4 0 0,0 4-1 0,0 0 1 15,0 0-47-15,0 0 0 0,0 0-1 0,0 0 1 16,0 0 2-16,0 0 1 0,0 0-1 0,0 7 1 16,0-7-17-16,8 14 0 0,-8-14 0 0,5 26 1 15,-5-5-8-15,2 3 1 0,2-1-1 0,-4-4 1 0,2 0-2 16,2-2 1-16,-3 2 1 0,-1 0-1 15,2 5 0-15,2 1 0 0,-2-1 1 0,3 0-1 16,3 2-2-16,1 0 2 0,-3 2-2 0,-4-1 1 0,0 3-2 16,1 1 1-16,-3-3 1 0,2-1-1 0,2-1-1 15,1 0 0-15,-3-2 0 0,4-3 1 0,-4 2-2 16,1-6 1-16,5-1 1 0,-2-3-1 0,1-1-5 0,-1-1 2 16</inkml:trace>
  <inkml:trace contextRef="#ctx0" brushRef="#br0" timeOffset="-209194.33">5713 15978 1507 0,'3'-1'0'0,"-3"1"0"0,14-4 0 15,-14 4 22-15,5 2 0 0,-5-2 1 0,13 0 1 0,-13 0 9 16,21-12 2-16,-21 12 0 0,29-16 0 0,-6 6 12 15,-3-2 1-15,-1-1 0 0,1-2 0 0,-1-1-21 16,0-1 1-16,-1-2 0 0,1 2 1 0,3 1-4 16,-3 1 2-16,5-1-1 0,0 0 1 0,3-1-2 0,-3 0-1 15,4-2 1-15,0 0 1 0,-4 0-16 16,-2 0 0-16</inkml:trace>
  <inkml:trace contextRef="#ctx0" brushRef="#br0" timeOffset="-208300.62">6425 15667 1583 0,'1'-5'0'0,"-1"5"0"0,6-11 0 0,-6 11 28 15,-2-5 1-15,2 5-1 0,2-3 1 16,-2 3 24-16,6-7 0 0,-6 7 0 0,0-9 0 15,0 9-15-15,0-17-1 0,0 17 0 0,7-26 1 16,-7 26-16-16,17-31 1 0,-17 31-1 0,18-32 0 0,-18 32-5 16,25-31 1-16,-25 31-1 0,33-26 1 0,-14 14-4 15,3 0 0-15,-3 0 0 0,-1 2 0 0,3 1 0 0,3 0-1 16,-3 1 1-16,1-1-1 16,-7 2 2-16,2 2-1 0,-4 1 1 0,4 1-1 0,-4-1 0 0,1 1 0 15,3 1 1-15,-4 2 0 0,4 2-4 0,-4 0 0 16,0-1 0-16,-2 1 2 0,-3 0-3 0,-1 0 1 15,-7-2-1-15,10 7 1 0,-10-7-3 0,3 8 0 16,1-3 0-16,-4 6 0 0,2 3-4 0,2 3 1 0,-4 2-1 16,0 2 2-16,-4 1-3 0,2 1 1 0,-4-1-1 15,-5 1 1-15,4-1-1 0,-6 1 0 0,0-1-1 16,1 2 2-16,-1-1-2 0,0 1 1 16,2 0-1-16,0-3 2 0,-2 0-2 0,0 0 1 0,0-1 1 15,0 0-1-15,2-1-1 0,-2 3 1 0,0-3-1 16,1 0 1-16,1 0 0 0,4-2-1 0,-4 1 0 15,1-3 0-15,-1-1-1 0,-2-2 0 0,4 0 1 16,5-1 0-16,4-11 0 0,-6 8 0 0,6-8 1 16,-3 4-1-16,3-4 0 0,0 3 0 0,0-3 1 15,0 4 0-15,0-4-1 0,0 3 2 0,0-3-2 16,3 2 1-16,-3-2-1 0,13 0 1 0,-7 0-1 0,3 0 1 16,8-2 1-16,2 1-1 0,-1-3 0 0,3 1 1 15,-4-3 0-15,1 0 1 0,-1 0-1 0,-4 1 1 0,2 0 0 16,2 0 1-16,-4 1 0 0,4 1-1 0,-4-1 1 15,0 1-1-15,-2 1 1 0,-4 0 0 0,1 1-1 16,-3-1 2-16,-5 2 0 0,12-3-1 0,-5 1 0 16,0 0 1-16,3 0-2 0,-3 2 2 0,-1-3-4 15,1-1 2-15,-7 4-1 0,11-1 1 0,-11 1-2 16,8-2 1-16,-8 2-1 0,2-4 0 0,-2 4 0 0,4-1-1 16,-4 1 0-16,5 0 1 0,-5 0-1 15,2 0-1-15,-2 0 0 0,4 0 1 0,-4 0-2 0,0 0 1 16,0 0 0-16,0 0 0 0,0 0-1 0,0 0 0 15,0 0 0-15,0 0 2 0,0 0-2 0,0 0 0 16,0 0 0-16,0 0 0 0,0 0-2 0,0 0 2 16,0 0 0-16,0 0 0 0,0 0-1 0,0 0 0 0,0 0 0 15,-4 0 0-15,4 0-1 0,0 0-1 0,0 0 1 16,-2 5 1-16,2-5-2 0,0 5-1 0,0-5 1 16,-4 5 1-16,4-5-3 0,0 6 1 0,0-6-1 15,-1 3 2-15,1-3-4 0,0 3 2 0</inkml:trace>
  <inkml:trace contextRef="#ctx0" brushRef="#br0" timeOffset="-207037.53">7287 14786 1344 0,'0'-7'0'0,"0"7"0"0,2-12 0 0,-2 12 35 0,-2-5-1 16,2 5 1-16,0-4 0 0,0 4 0 15,-5-3 1-15,5 3-1 0,0-4 0 0,0 4 16 16,0-1-1-16,0 1 1 0,-6 0 1 0,6 0-23 0,-2 0 0 16,2 0 0-16,-9 6 0 0,9-6-7 0,-13 20-1 15,13-20 0-15,-13 31 1 0,5-11-4 0,5 3 1 16,3 1-1-16,0 2 1 0,0 0-4 0,3 2 2 0,-1 1-1 16,4 4 1-16,-4 0-3 0,1 3 1 0,3 4-1 15,3 3 2-15,2 4 0 0,2 5 0 0,1 0-1 16,-3-2 2-16,0 5-2 0,-4 3-1 0,5-1 1 15,-5 0 1-15,4-7-4 0,-3 4 1 0,3-4 1 16,-4-2-1-16,4-1-1 0,-3-2 0 0,3-5-1 16,-3-4 1-16,3-5-1 0,-4-3 0 0,1-6-1 15,-3-2 1-15,-1-8-1 0,-2-2 0 0,2-3 0 0,-4-4 1 16,0-3-2-16,0 2 1 0,0-2-1 16,0 0 1-16,0 0-2 0,0-2 1 0,0 2-2 0,-6-8 2 15,2-1 0-15,-1-3 1 0,-3-7-1 0,3-2 2 16,3-5-3-16,-4-5 1 0,1 2 0 15,-1 3 2-15,0 0-1 0,3-2 0 0,-3 2 0 0,0 2 1 16,6 1-1-16,0 1 0 0,0-1 0 0,2 1 2 16,8 1-2-16,-3-1 0 0,6 3 0 0,-5 3 0 0,3 2-3 15,-4 2 1-15,4 2-1 0,-5 3 1 0,-6 7-2 16,13-4 0-16,-13 4-1 0,11-1 1 0,-2-1-3 16,3 2 2-16,1 2-1 0,3 1 1 0,3 0-3 15,0 3 0-15,1 2 0 0,-3 1 2 0,-2 3-3 0,-4 2 0 16,0 1 0-16,0 1 0 0,-3 3-1 0,-1 0 1 15,5 4-1-15,-5-3 1 0,4 1-1 0,-3 0 2 16,3 0-2-16,-6-1 1 0,3 1-1 0,-6 0 1 16,1 0-1-16,-3-4 1 0,-5 0 0 0,-1 1 0 15,1-1 0-15,-1 0 0 0,4 1 2 0,0-1-1 0,-3-2 0 16,-1 1 0-16,1-4 1 0,-3-1 0 16,-1-3-1-16,0 3 2 0,-3-1-2 0,-4-1 1 15,1-1 1-15,-4-1-1 0,-3-2 0 0,1-1 2 0,1-1-1 16,1-1 1-16,2 0 0 0,-1 0 2 0,-1-1-1 15,2-1 0-15,2 0 2 0,2-1 0 0,-3 1 0 16,2 0 1-16,1 0 1 0,6 0 0 0,-2 0 0 16,3 0 0-16,6 0 2 0,-13 0-1 0,13 0 0 15,-7 0 0-15,7 0-2 0,-12 0 1 0,12 0 0 16,-7 0 1-16,7 0-6 0,-2 0 2 0,2 0-2 0,-6 0 2 16,6 0-3-16,0 0 0 0,0 0-1 0,0 0 2 15,0 0-4-15,8 0 1 0,3 0-1 0,8-2 2 16,7-2-3-16,4 1 0 0</inkml:trace>
  <inkml:trace contextRef="#ctx0" brushRef="#br0" timeOffset="-206631.12">8213 15591 1997 0,'-3'1'0'0,"3"-1"0"0,3 7 0 0,-3-7 37 0,6 4 1 16,-6-4-1-16,-4 5 1 0,4-5 13 0,-2 12 0 0,2-12 1 15,-7 10 0-15,7-10-23 0,-6 13 1 0,6-13-1 16,-9 17 2-16,9-17-20 0,-9 12 1 0,9-12-1 15,-12 9 2-15,12-9-6 0,0 3-1 0,0-3 1 16,-1 4 0-16,1-4-2 0,0 0 1 0,0 0 0 16,0 0-1-16,0 0 1 0,0 0-1 0,0 0 1 15,1 0 1-15,-1 0-2 0,12-4 2 0,-12 4 0 16,20-5 0-16,-20 5-2 0,30-7 2 0,-30 7-1 16,32-4 0-16,-32 4 1 0,31-3 0 0,-31 3-1 0,36-3 2 15,-36 3-1-15,31-4 1 0,-31 4-1 16,30-3 0-16,-30 3-4 0,22 0 0 0,-22 0-1 0,19-2 2 15,-19 2-4-15,15 0 1 0,-15 0 0 16,15 0 0-16,-15 0-1 0,19 0 0 0</inkml:trace>
  <inkml:trace contextRef="#ctx0" brushRef="#br0" timeOffset="-206364.86">8066 16089 1897 0,'-2'2'0'15,"2"-2"0"-15,6 3 0 0,-6-3 20 0,7 4 1 0,-7-4-1 16,2 3 0-16,-2-3 16 0,4 2 1 16,-4-2 0-16,0 0 0 0,0 0 1 0,0 0 1 15,0 0 0-15,0 0 0 0,0 0-18 0,5 0 0 0,-5 0 1 16,21-5-1-16,-21 5-7 0,32-9 0 15,-10 2 0-15,-3 0 0 0,-1 0-5 0,1 0 1 0,-1 0-1 16,3 0 1-16,3-1-4 0,0-1 0 0</inkml:trace>
  <inkml:trace contextRef="#ctx0" brushRef="#br0" timeOffset="-205539.47">8834 15677 1847 0,'0'2'0'0,"0"-2"0"0,2 3 0 0,-2-3 0 0,-2 0 0 0,2 0 0 15,0-3 1-15,0 3 2 0,0-5 2 0,0 5-1 16,-6-12 1-16,6 12 20 0,-4-16 2 0,4 16 0 16,0-33 0-16,-1 9 0 0,1-4 1 0,1 1-1 15,3 1 1-15,-4 1 2 0,6 1 1 0,-3 0-1 16,7 0 1-16,-3 1-5 0,4 1 1 0,-3-1 0 16,3 2 0-16,2 2-8 0,-2 2 1 0,2 0-1 15,0-1 2-15,2 1-7 0,0 0 2 0,-2 3 0 16,0 4-1-16,6 1 2 0,-4 2 0 0,0 2 0 15,-2 0 0-15,0-1 1 0,-6 3 1 0,4 5 0 0,1 1 0 16,1 1-1-16,0-1 1 0,2 4-1 0,-1 2 1 16,0 3-6-16,-1 2 2 0,-2 3 0 0,-2 0-1 15,0 2-5-15,1 2 1 0,-1 3 0 0,-5-1 0 16,-1-1-4-16,-3 1 1 0,0 3-2 0,0 1 2 16,0 5-3-16,0 0 0 0,-5 1 0 0,-1 0 1 0,-1 2-3 15,-6-6 2-15,2 2-1 0,-1 2 0 0,3 0 0 16,-2 2 0-16,-2-4 0 0,0 0 1 0,2-2-1 15,-2 1 0-15,-4-2 1 0,2-4-1 0,-4 2-1 16,-3-2 2-16,3-3-2 0,1 0 1 0,-1-4 0 0,4-2-1 16,0-2 0-16,2-1 1 0,0-2 1 0,2-1-1 15,4-2 1-15,-1 0-1 0,1-4 0 0,1 0 1 16,6-3-1-16,-11 7 0 0,11-7 2 0,-8 7-1 16,8-7 1-16,-5 4-1 0,5-4 2 0,0 3 0 0,0-3-1 15,-4-2 1-15,4 2-1 0,4-3 1 0,-4 3 0 16,7-2-1-16,1-3 1 0,1 2-1 0,6-3 1 15,4 0 0-15,3 0-2 0,4 1 1 16,-2-2-1-16,0 2 1 0,-5 2-2 0,0 1 1 0,-1 0 1 16,1-1-1-16,1-1 1 0,3-1 1 0,-5 0-2 15,1 1 2-15,0 3-2 0,-1-3 2 0,1-1-2 16,0 0 2-16,-1 0-3 0,3-1 2 0,-3-1-1 16,1 1 1-16,2-3-4 0,1-2 1 0,-3 1-1 15,-1 0 1-15,3-1-2 0,1 1 0 0,-3-2 0 0,1-2 2 16,-1 2-2-16,-1-4 0 0</inkml:trace>
  <inkml:trace contextRef="#ctx0" brushRef="#br0" timeOffset="-205003.68">10015 15601 1746 0,'6'2'0'0,"-6"-2"0"0,13 5 0 15,-13-5 20-15,5 0 1 0,-5 0 0 0,6 3 1 0,-6-3 22 16,7 4-1-16,-7-4 1 0,6 0 1 0,-6 0 3 15,0 0 2-15,0 0-1 0,0-4 0 0,0 4-22 16,0-3 0-16,0 3 0 0,-4-16 1 0,2-1-5 16,-1-5-1-16,-1-1 1 0,-5 1-1 0,-1 3-4 0,-1-2 1 15,0 3 0-15,0 3 0 0,1-4-2 0,-3 2 0 16,2 3 0-16,-2 2 0 0,-4 1-5 0,2 3 0 16,1-1 1-16,-1 0 0 0,-4 2-1 0,2 6 1 15,2-3-1-15,-3 4 0 0,1 4 0 0,2-1-1 0,-2 7 0 16,4 3 0-16,0 4-1 0,-4 4 0 0,2 3 1 15,1 2 0-15,1 3-4 0,-1 2 0 0,3 2 1 16,2 2 0-16,3 3-2 0,-1-2-1 0,1 2 1 16,1 0 1-16,5 0-4 0,0 1 0 0,0 0 1 15,0 1 0-15,0-2-2 0,5 0 2 0,1 0-2 16,1-1 1-16,1-3-1 0,3-3 0 0,2-1-1 16,0-4 1-16,-2-4-1 0,0-1 2 0,3-5-2 15,4-4 1-15,-3-5 0 0,4-2 2 0,-3-3-1 16,-1-4 0-16,0-2 2 0,-2-1 0 0,0 0 1 15,0-4 0-15,4-3-1 0,2 2 2 0,-1-6 0 16,1 1-1-16,-6-3 2 0,6-1 1 0,-6 2 0 0,-2 2 0 16,-4 1 1-16,-1 2 0 0,-4 1 0 15,2 4 1-15,-4 7 1 0,1-7 0 0,-1 7 1 0,6-7 0 16,-6 7-2-16,2-6 2 0,-2 6-1 0,4-7 0 16,-4 7-2-16,1-4 1 0,-1 4-1 0,-1-5 0 0,1 5-4 15,0-4 2-15,0 4-1 0,0-3 1 0,0 3-4 16,-6 0 1-16,6 0-1 0,0-2 1 0,0 2-3 0,0 0 0 15,0 0 1-15,0 0-1 0,0 0-2 0,0 0 0 16</inkml:trace>
  <inkml:trace contextRef="#ctx0" brushRef="#br0" timeOffset="-204385.2">10717 15264 1934 0,'2'1'0'0,"-2"-1"0"0,10 9 0 0,-10-9 47 0,13 3 0 16,-13-3 1-16,11 9-1 0,-11-9-32 0,7 16 2 15,-7-16-1-15,6 20 1 0,-6-20 7 0,9 21 2 16,-9-21 0-16,15 33 0 0,-7-12-13 0,-3 1 1 0,1 1-1 15,-2-1 2-15,1 3-5 0,1-5 0 0,-1 6 0 16,1 2 0-16,-6 1 2 0,2 2-1 0,1-3 0 16,-1 0 0-16,2 0 3 0,4-1-1 0,-1-1 1 15,-1 0-1-15,-1 0 3 0,1-2 1 0,-1 1-2 16,-3-3 2-16,0-1 0 0,-2-2 1 0,4 0-1 16,-4-4 1-16,5 1-4 0,-3-2 1 0,2-2-1 15,-4-3 2-15,0-2-6 0,0-4 0 0,0-3 0 16,0 7 2-16,0-7-7 0,0 5 2 0,0-5 0 15,0 4 0-15,0-4-5 0,0 3 0 0</inkml:trace>
  <inkml:trace contextRef="#ctx0" brushRef="#br0" timeOffset="-204112.93">10667 15641 1947 0,'0'2'0'0,"0"-2"0"0,6 1 0 0,-6-1 16 0,2 5 1 16,-2-5 0-16,3 2 0 0,-3-2 6 15,4 0 2-15,-4 0 0 0,4 0-1 0,-4 0-11 0,7 0-1 16,-7 0 0-16,11 0 2 0,-11 0-10 0,25 0 2 16,-25 0 0-16,33 0-1 0,-10 0 1 0,1 0 1 15,-4 0-2-15,-3-2 2 0,2-1 0 0,-1 1 1 16,1-1-1-16,0-1 1 0,-1-1 6 15,1 0-1-15,-1 1 1 0,1-1-1 0,-4 0 5 0,2 0 1 16,1 0 0-16,-3 0 0 0,4-2-1 0,0 0 0 16,-1-2 0-16,1 0 0 0,-1 1-3 0,1-3 0 0</inkml:trace>
  <inkml:trace contextRef="#ctx0" brushRef="#br0" timeOffset="-203821.96">11554 15262 1922 0,'0'0'0'0,"0"0"0"0,-4 3 0 16,4-3 41-16,-1 4 1 0,1-4-1 0,-4 5 1 0,4-5 26 16,0 7 1-16,0-7-1 0,-2 12 2 15,2-12-20-15,-6 19 1 0,6-19-1 16,-2 26 1-16,-1-7-30 0,1 5 2 0,-4-5-1 0,3 0 0 0,-1 0-6 15,-2-1 0-15,1 1 0 0,-1 0 0 0,6 0-4 16,0 2-1-16,-2-1 0 0,2-2 1 0,0-3-3 16,0-1 0-16,0 0 0 0,0-4 1 0,0 1-3 15,0-3 0-15,0 1 0 0,0 0-1 0,0-1-2 16,8 1 0-16,-3-2 1 0,-3-2-1 0,-2-5-3 0,4 7 1 16</inkml:trace>
  <inkml:trace contextRef="#ctx0" brushRef="#br0" timeOffset="-203404.25">11420 15144 1985 0,'4'0'0'0,"-4"0"0"15,3 4 0-15,-3-4 25 0,0 3 2 0,0-3 0 16,0 4 0-16,0-4 19 0,0 1 0 0,0-1 0 0,6 0 0 16,-6 0-18-16,6 0 0 0,-6 0 0 0,11 5 1 15,-11-5-20-15,24 6-1 0,-24-6 1 0,37 3 0 16,-13 1-2-16,3-1 1 0,-3 0 0 0,0-1 0 16,2 0-3-16,0 0 2 0,4 1 0 0,-6 1 0 15,0-1 0-15,-1 1 1 0,-1 1 0 0,2 2 0 0,-3 1 0 16,1 3 1-16,-1 1-1 0,-5 2 1 15,-2-1-2-15,-5 1 2 0,0 2 0 0,-1 1 0 0,-3 2 4 16,1 4-1-16,-6-1 0 0,-4 1 2 0,2 1-2 16,-5 4 2-16,1-1-1 0,-7 1 1 0,2 0-2 15,-11 1 0-15,1 1 1 0,1-3-1 0,-5 3 0 0,1-1 1 16,-2 0-1-16,2-1 2 0,-4-2-2 16,2-3 0-16,0-1 1 0,-4 2 0 0,4 4-2 0,-4-4 2 15,4 0-2-15,-6-3 1 0,1 2-5 0,1-1 1 16,-2-1 0-16,0-2-1 0,-1 0-4 0,-1-2-1 15</inkml:trace>
  <inkml:trace contextRef="#ctx0" brushRef="#br0" timeOffset="-201496.56">5076 16830 1030 0,'0'-2'0'0,"0"2"0"0,0 2 0 0,0-2 31 15,0 5 2-15,0-5-2 0,0 3 2 0,0-3 18 0,0 2 1 16,0-2-1-16,0 0 1 0,0 0-8 0,0 5 1 16,0-5-1-16,0 24 0 0,0 1-23 0,1 4-1 15,1 1 0-15,2-1 1 0,-2 2-8 0,-2 2-1 16,0 0 0-16,0-2 1 0,0-2-5 0,4 3-1 0,-4-3 1 16,0 0 1-16,0-1-3 0,-6-2-1 0,2-3 1 15,2-4 0-15,1-6-3 0,-3-2 2 0,2-4-1 16,-2-2 1-16,4-5-2 0,-2 5 1 0,2-5 0 15,-3 0 0-15,3 0 3 0,0 0 1 0,0 0-1 16,-2-3 0-16,2 3 2 0,-2-4 0 0,-2-4 0 16,-1-8 1-16,-3-8 2 0,-5-4-1 0,7-1 0 15,5-1 0-15,1 1 1 0,1-1 0 0,-1-1 0 16,-5 2 1-16,-1-6-4 0,-1-1 0 0,1 1 0 16,1 2 1-16,3 4 0 0,2 1 0 0,0 1 0 15,-4-3 0-15,4 1-2 0,4 1 1 0,1 2-1 16,-5 4 1-16,2 4-3 0,-2 4 2 0,4 4-1 0,-2 1 1 15,-2 9-3-15,2-6 1 0,-2 6 0 0,3 0-1 16,-3 0 2-16,6 1 0 0,-6 8-1 0,6 3 2 16,-3 7-2-16,3 4 1 0,3 1-1 0,-1 0 1 0,-3-2-2 15,3 4-1-15,-3 0 1 0,1-1-1 0,-6-1 1 16,-4 0 0-16,2 0 0 0,2-1 0 0,0-1 2 16,0 1 1-16,2-1 0 0,-2 1 0 0,0-1 2 15,0-1 0-15,0 2 0 0,0-3 1 0,0 1 0 0,0 0 2 16,0 0-1-16,0-2 0 0,0-2 1 0,0-1 0 15,4-3 0-15,-4-2 0 0,0-4-4 0,0-4 1 16,0-3-1-16,0 5 1 0,0-5-4 0,0 4 1 16</inkml:trace>
  <inkml:trace contextRef="#ctx0" brushRef="#br0" timeOffset="-200972.27">5797 16780 1306 0,'0'0'0'0,"0"0"0"0,1 5 0 0,-1-5 24 0,6 5 2 16,-6-5 0-16,2 3 0 0,-2-3 6 16,0 7 2-16,0-7-1 0,0 18 0 0,-2 1 25 0,2 5-1 15,0 0 0-15,0-1 0 0,6-1-30 0,-4 1 0 16,1 1 0-16,-3 3 1 0,2 3-9 0,2 1 0 16,-2 0 0-16,3-3 1 0,-5 1-6 0,2 1 1 15,2-1-1-15,-4 1 1 0,2 1-6 0,1 2 0 0,-1-2 0 16,4-2 1-16,-4-1-4 0,2-2 2 0,3-2 0 15,-1-1 0-15,1-4-2 0,-1-6 0 0,-1 0 1 16,-5-1 0-16,0-2-3 0,0-1 2 0,0-2-2 16,0-2 2-16,0-5-3 0,6 7 1 0,-6-7-1 15,5 3 1-15,-5-3-3 0,2-2 0 0</inkml:trace>
  <inkml:trace contextRef="#ctx0" brushRef="#br0" timeOffset="-200702.54">5642 17268 1557 0,'0'0'0'0,"0"0"0"0,0 1 0 0,0-1 15 15,0 12-1-15,0-12 1 0,2 9-1 0,-2-9 10 16,9 2 0-16,-9-2-1 0,2-2 2 0,-2 2-14 0,6 0 1 15,-6 0 0-15,7-3 0 0,-7 3-10 0,22-9 2 16,-22 9-2-16,28-14 1 0,-9 7-1 0,3-2 1 16,-3 1-1-16,-4-1 0 0,2 2-1 0,-4 2 2 15,0 0-2-15,4-2 1 0,-4 0-1 0,1 0 0 16,3 0 0-16,2 0 2 0,1-1-1 0,3-1 0 16</inkml:trace>
  <inkml:trace contextRef="#ctx0" brushRef="#br0" timeOffset="-200067.65">6411 16947 1369 0,'0'-1'0'0,"0"1"0"0,0 3 0 16,0-3 27-16,-3 12 1 0,3-12-2 0,-2 7 3 16,2-7 26-16,0-2 1 0,0 2-1 0,-6-3 1 0,6 3-15 15,-2-7 1-15,2 7-1 0,-9-7 2 0,9 7-16 16,-7-9 0-16,7 9 0 0,-13-13 1 0,13 13-11 16,-6-21-1-16,6 21 1 0,0-30 1 0,0 30-9 15,2-34 0-15,3 16 0 0,7 5 0 0,-1-1-5 16,-2 0-1-16,2 0 0 0,2 0 2 0,4 2-4 15,-4 2 1-15,4 1-1 0,-2 2 1 16,7 2-2-16,-1 2 0 0,-3 1 0 0,3 0 2 0,1 0-2 16,-3 1 0-16,-4 2 0 0,2 3 0 0,-1 1-2 0,-3 2 2 15,-3 0 0-15,1 0 0 0,0 0 0 0,0 1 0 16,-3 4 0-16,-1 2 0 0,-1 2 0 0,-1-1 0 16,1 1 0-16,-1 1 0 0,-3 2 0 0,-2 2 0 15,2 2 0-15,-2-1 0 0,-2 1 0 0,-5 1 0 0,-2 2 0 16,1-2 0-16,1 0 0 0,-6-1 2 0,3-2-1 15,3-1 0-15,1-1 0 0,1 2 1 16,-3-2 0-16,1-2 1 0,-1 1 0 0,-3-3 2 0,4 1-1 16,-5-2 1-16,5 0 1 0,-2-1 1 0,7 0 0 15,-6-3-1-15,-1-3 5 0,2-2-1 0,7-5 0 16,-8 9 0-16,8-9 0 0,-5 3 0 0,5-3 0 16,-4 4 1-16,4-4-2 0,0 0 0 0,0 0 0 15,0 0 1-15,0 0-2 0,0 0 0 0,0 0 0 16,4 0 0-16,-4 0-1 0,11 0-1 0,-4-2 1 15,4 0 0-15,2-1-3 0,6-2 1 0,0-2-1 16,1 1 1-16,-1 1-3 0,-1-2 0 0,-1 2 0 0,2 0 1 16,-6 1-2-16,0 3 0 0,4-3 0 0,-4-1 0 15,2 0-1-15,1 0 1 0,-1-2 0 0,8 0 1 0,-3-2-2 16,8-1 0-16,-5-2 0 0,-1-2 1 16,-3 0-2-16,-1-2 1 0</inkml:trace>
  <inkml:trace contextRef="#ctx0" brushRef="#br0" timeOffset="-199446.61">7231 16321 1520 0,'0'0'0'0,"0"0"0"0,0 3 0 0,0-3 15 0,0 4-1 15,0-4 1-15,0 5 1 0,0-5 9 0,0 12 1 16,0-12 0-16,-5 26 0 0,1-2 9 0,2 6 0 15,-3 1 0-15,3 2 1 0,-2 0-17 0,2 3 1 16,2 2 0-16,-4 0 0 0,3 2-5 0,1 1 2 0,0 4-1 16,0 0 1-16,0-1-4 0,0 2 2 0,5 3-2 15,-3-1 2-15,2 1-2 0,-4-1 1 0,2-3-1 16,1-1 1-16,-1-3-2 0,4-1 2 0,-4-4-1 16,1-5 1-16,3-5-2 0,-4-5 1 0,-2-5 1 15,2-4-1-15,1-4 1 0,-3-6-1 0,0-2 1 16,0 4-1-16,0-4-3 0,0 3 1 0,0-3 1 15,0 0-1-15,0 0-1 0,0-3 0 0,0 3 0 0,0-14 0 16,0-2-4-16,-3-6 1 0,3-3-1 0,0 0 1 16,0-1-4-16,0 0 2 0,3 0-2 0,3 0 2 0,0 1-4 15,-3 3 1-15,3 1 0 0,-1 0 1 0,1 2-2 16,1 0 0-16,3 6 0 0,-3-1 0 0,-1 3 0 16,-1 3 2-16,-1 1-1 0,2 2 0 0,-6 5 0 15,13-7 2-15,-2 5-2 0,2 0 1 16,4 2 1-16,1 2-1 0,3 3 0 0,1 2 1 15,-3 0-3-15,1 0 0 0,3 1 0 0,-5 3 1 0,1 1-2 16,-4 0 0-16,-2 2 0 0,0 2 1 0,2-1-2 16,-6 4 1-16,2 2 0 0,-5 1 0 0,0 1-1 0,-1-2 0 15,-3-1 0-15,-2-1 0 0,-2 0 0 0,-2-1 0 16,3-1-1-16,-5 0 1 0,2-1 0 0,1 0 1 16,-7-1-1-16,3-1 1 0,-6-4 0 0,0 2 0 15,2-1 0-15,-6-1 0 0,2 1 1 0,2-1 0 16,-4-1 0-16,2-1 1 0,-2 1 1 0,-1-2 0 0,1-2 1 15,2-1 0-15,2-4 2 0,2-2 1 0,3 2-1 16,-3 2 1-16,0 1 1 0,4 2 1 0,-5 0 0 16,5-3 0-16,-1-2 3 0,3-2 2 0,5 2-2 15,-8 0 1-15,8 0-1 0,-9-1-1 0,9 1 0 16,-2-2 0-16,2 2-6 0,-5-4 0 0,5 4 1 16,2-5 0-16,-2 5-5 0,9-7 1 0</inkml:trace>
  <inkml:trace contextRef="#ctx0" brushRef="#br0" timeOffset="-199045.7">8014 16991 1670 0,'0'3'0'0,"0"-3"0"0,-4 12 0 0,4-12 26 0,0 12 0 0,0-12 0 0,0 9 0 0,0-9 1 0,4 3 0 15,-4-3-1-15,2 0 1 0,-2 0-10 0,5 0 1 16,-5 0 0-16,2 0 0 0,-2 0-13 0,4 0-1 15,-4 0 1-15,6 0 0 0,-6 0-4 0,1 6 0 0,-1-6 1 16,12 1 0-16,-12-1-2 0,31-5 0 16,-12 0 0-16,0-2 1 0,5 0-1 0,-4 0 0 0,-1 0 0 15,-1 0 1-15,-1 2-1 0,2 2 0 0,0-1 0 16,-1 1 1-16,1-1-1 0,-1 1 1 0,1 1-1 16,-4 0 1-16,4 1 1 0,-1-1-1 0,1 2 0 15,-1 0 0-15,5-2-2 0,-3 0 1 0</inkml:trace>
  <inkml:trace contextRef="#ctx0" brushRef="#br0" timeOffset="-198803.68">8349 17307 1381 0,'6'-3'0'0,"-6"3"0"0,13-2 0 0,-13 2 7 16,13 0 1-16,-13 0-2 0,20 0 2 0,-20 0 8 15,36-5 1-15,-18 1-1 0,1-1 1 0,-4 0-7 0,2 0 1 16,-6-2-1-16,2 0 1 0,0 0-4 0,0 0-1 16,4 0 1-16,-2 0 0 0,3 0-4 0,1-1 2 15</inkml:trace>
  <inkml:trace contextRef="#ctx0" brushRef="#br0" timeOffset="-197565.6">8987 17053 1357 0,'0'0'14'0,"0"0"16"0,0 0 0 15,0 0 1-15,3-24-1 0,-3 24-5 0,-11-28 1 16,11 28-2-16,-6-28 2 0,6 28-17 0,-1-27 1 15,1 27 0-15,-6-28 0 0,6 28-4 0,-6-24 1 16,6 24-2-16,4-28 2 0,-4 28-3 0,8-28 2 0,-8 28-1 16,11-22 0-16,-11 22-1 0,7-26 0 0,-7 26-1 15,6-17 2-15,-6 17-2 0,13-11 1 0,-13 11-1 16,13-7 1-16,-13 7 0 0,13-7 0 0,-13 7 0 16,19-7 0-16,-19 7 0 0,22-6 0 0,-22 6-1 15,19-2 2-15,-19 2-1 0,18 0 1 0,-18 0-1 16,23 2 2-16,-23-2-2 0,22 10 1 0,-22-10-1 15,24 12 2-15,-24-12-1 0,34 19 0 0,-34-19 0 16,28 24 0-16,-28-24-1 0,22 23 0 0,-22-23-1 16,19 27 2-16,-19-27-2 0,18 30 2 0,-8-13-2 15,-9 0 2-15,3 1-2 0,-2-3 0 0,0 3 1 16,2 1-1-16,-4 0 4 0,-4 0 0 0,2 0-1 0,0 0 1 16,2 2 1-16,0 1 1 0,-4-1 0 0,-1 0 0 15,-4-1 2-15,-3-1 1 0,-4 0 0 0,3 1 0 0,1-1 8 16,-1 0 0-16,-2 0 1 0,-1-2 0 0,1 0 5 15,-4 1 0-15,0-3-1 0,1-1 1 0,7-2-1 16,-2-2 1-16,3-1-2 0,1-2 2 0,0-2-6 16,-1-1 2-16,10-4-1 0,-9 5 0 0,9-5-5 15,-7 3 1-15,7-3 0 0,-6 4 0 0,6-4-4 16,-2 3 0-16,2-3 1 0,-4 0-1 0,4 0-3 0,0 0 1 16,0 0-1-16,0 0 1 0,0 0-3 15,0 0 1-15,0 0 0 0,10 0 0 0,3 0-8 16,-2-1 0-16,8-1 0 0,3 0 1 0,2-1-2 15,4-1 0-15,-6 1 0 0,1-2 0 0,-5 1-1 0,1 2 0 16,-4 1 0-16,4-3 1 0,-1 1-3 0,1-1 0 16,0 1 1-16,-1-2 0 0,1-2-5 0,-1-2 0 15,-1 0 1-15,0 2-1 0,-2 2-3 0,-2 0 1 0,4-2 0 16,-2-2 0-16,1-1-8 0,1 0 0 0,-2-1 0 16,-2 3 1-16,-4 1-14 0,-1 0 1 0</inkml:trace>
  <inkml:trace contextRef="#ctx0" brushRef="#br0" timeOffset="-197251.01">9754 16946 1402 0,'0'0'20'0,"0"0"4"0,0 0 0 0,0 0-1 0,-7 7 1 0,7-7-3 15,0 3 0-15,0-3 1 0,-6 3-1 0,6-3-1 16,-5 4 0-16,5-4 1 0,-4 2-1 0,4-2 8 16,-4 0 1-16,4 0-1 0,-5 0 1 0,5 0 6 0,-4 0 0 15,4 0 0-15,-2 5-1 0,2-5 0 0,-6 5 1 16,6-5-1-16,-2 2 0 0,2-2-7 0,-5 0 0 15,5 0 0-15,0 0 1 0,0 0-7 0,0 0 1 16</inkml:trace>
  <inkml:trace contextRef="#ctx0" brushRef="#br0" timeOffset="-196921.1">10021 16664 1620 0,'1'-2'0'0,"-1"2"0"16,4-4 0-16,-4 4 28 0,0 2 0 0,0-2 0 16,0 5 0-16,0-5 25 0,0 4 0 0,0-4-1 15,4 7 2-15,-4-7-14 0,9 8 0 0,-9-8-1 16,2 28 2-16,2-7-19 0,-4 3 2 0,2-1-1 16,0-3 1-16,-2-2-6 0,-4-1 0 0,4 0 0 0,0 0 0 15,0 1-2-15,2-1 2 0,0 2-1 0,1 0 1 16,-3 0 0-16,0 0 1 0,0-1 0 0,0-1 0 0,0-2-1 15,0-1 1-15,0 0 0 0,0 0 1 0,0 0-4 16,6 0 1-16,-6 0 0 0,0-2 0 0,0 1-1 16,-4 0-1-16,4 0 1 0,0 1 1 0,-2-2-1 15,2 2 0-15,0-2 0 0,0-1 1 0,2-3-3 16,2-1 2-16,-4 0-1 0,0 0 1 0,-4 0-4 0,2 0 1 16,2-7 1-16,0 10-1 0,0-10-4 0,0 11 1 15,0-11-1-15,2 7 1 0,-2-7-4 16,9 7 0-16</inkml:trace>
  <inkml:trace contextRef="#ctx0" brushRef="#br0" timeOffset="-196514.7">10827 16643 1821 0,'4'2'0'0,"-4"-2"0"15,9 3 0-15,-9-3 39 0,6 7 1 0,-6-7 0 0,8 9 0 16,-8-9-4-16,7 15 1 0,-7-15 0 0,6 26 0 15,-5-9-17-15,3 4 2 0,-4 2-1 0,2-3 0 16,2 1-15-16,-4-2 1 0,2 2-1 0,1 0 1 16,-3 1-1-16,0 1 0 0,0-1 1 0,0 2 0 0,2 4 0 15,4 0 1-15,-6 0-1 0,0-1 1 0,0 1 2 16,-4-2 2-16,2 2-2 0,2-2 1 0,2-1 2 16,2 1 1-16,-4-1-1 0,2-3 1 0,1 1-1 0,-3-1 2 15,6-1-2-15,-4-2 2 0,3-3-2 0,-3-3 2 16,2 0-2-16,-4-3 2 0,-4 0-4 0,2-1 0 15,-1 0 1-15,3-2-1 0,0-7-3 0,-2 5 0 16</inkml:trace>
  <inkml:trace contextRef="#ctx0" brushRef="#br0" timeOffset="-196104.13">10624 17171 1796 0,'2'-2'0'0,"-2"2"0"16,10 2 0-16,-10-2 15 0,5 7-1 0,-5-7 1 0,8 0-1 16,-8 0 13-16,5-2 1 0,-5 2-1 15,6 0 1-15,-6 0-15 0,7-4-1 0,-7 4 0 0,21-7 1 16,1 0-12-16,2 1 1 0,2-1-1 0,-5 0 2 15,1 0-3-15,-3-2 1 0,-1 2 0 0,-3 4 0 16,4-1-1-16,0 1 1 0,-1-1-1 0,1 1 1 0,3-1-1 16,-3-1 1-16,0 2 0 0,-1 1 1 15,-5 0 2-15,0 1 2 0,0 1-1 0,-2 1 1 0,-3 3 4 16,-2-2 0-16,-6-2 0 0,7 1 1 16,-7-1 4-16,6 0 1 0,-6 0-1 0,7 0 1 0,-7 0 4 0,4 0 2 15,-4 0-2-15,5 0 1 0,-5 0-1 16,2 2 1-16,-2-2-1 0,4 7 0 0,-4-7-2 0,-6 3 0 15,6-3 0-15,-3 2 0 0,3-2-4 16,-8-3 1-16,1 1 0 0,-6-2 0 0,-6-1-6 0,-3-2 0 16</inkml:trace>
  <inkml:trace contextRef="#ctx0" brushRef="#br0" timeOffset="-194502.01">11660 16679 1281 0,'2'-3'0'16,"-2"3"0"-16,8-4 0 0,-8 4 14 0,15-12-1 16,-15 12 0-16,20-14 1 0,-20 14 14 0,21-19 0 15,-21 19 0-15,16-15 0 0,-16 15-4 0,11-7 0 16,-11 7 1-16,14-12 0 0,-14 12-15 0,24-19 0 15,-24 19 0-15,26-23 1 0,-26 23-4 0,30-21 0 16,-30 21-1-16,31-15 1 0,-12 6-3 0,0 0 0 0,-5 3-1 16,3 2 2-16,0 4 7 0,-4 0 1 0,-4-2-1 15,1 2 1-15,-1 2 1 0,0 2-1 0,1-1 1 16,-1-1 0-16,0 1 0 0,1 2-1 0,-5 6 1 16,3-3-1-16,-1 6 2 0,4 2 1 0,-3 1-2 15,-1 0 2-15,-1-1 1 0,-3 1 1 0,-1 1-2 16,2-3 2-16,-4 2 2 0,2 1-1 0,-2-3 0 0,-2 1 1 15,-2 0 0-15,-1-1 1 0,-1 2 0 0,2 2 0 16,-1 2-1-16,-1 2 0 0,-1 3 1 0,1 0-1 16,-5 0 0-16,4 1 1 0,-6 3 1 0,1-1-1 15,1-1-2-15,-2-1 1 0,2 1-1 0,2-2 1 16,-1-3-4-16,1-3 0 0,-2 1 0 0,0-2 0 16,3-3-2-16,1-1-1 0,1-3 1 0,2-1-1 15,4-11-2-15,0 7 2 0,0-7-2 0,0 1 1 16,0-1-2-16,0 0 2 0,0 0-2 0,0 0 1 15,0 0-2-15,0 0 0 0,0 0 0 0,10 0 0 0,-1-1-3 16,4-1-1-16,6-1 1 0,3-1-1 0,-1-1-2 16,1-2 0-16,-2 0 0 0,-1 0 1 0,3 0-3 15,-3 0 1-15,0 0 0 0,1 2 1 0,1 2-3 0,1 1 1 16,-3-1 0-16,1-3 0 0,3 1-1 0,-5 0 1 16,1 1-1-16,-1 3 1 0,1 1-1 0,-4 0 0 15,2-2 0-15,-2 0 1 0,-6 2-1 0,-2 0 1 0,-7 0-1 16,12 0 2-16,-12 0-1 0,13-1 0 0,-13 1 0 15,5 0 1-15,-5 0-1 0,8 0 0 0,-8 0 1 16,5 0 0-16,-5 0-1 0,2 0 0 0</inkml:trace>
  <inkml:trace contextRef="#ctx0" brushRef="#br0" timeOffset="-190685.02">6648 17764 12 0,'0'0'0'0,"0"0"20"0,-4-2 0 16,4 2 0-16,-22-20 1 0,22 20 39 0,-6-9 1 16,6 9-1-16,-3-3 2 0,3 3-9 0,-2-6 0 15,2 6-1-15,-6-3 1 0,6 3 12 0,-2-4 1 16,2 4 1-16,-5-3-1 0,5 3-35 0,0-3 2 16,0 3-1-16,0 0 1 0,0 0-5 0,0 0 0 0,0 0 0 15,0 0 0-15,0 0 2 0,0 6 2 0,0-6-1 16,9 26 1-16,0-5-2 0,4 3 0 0,1 2 1 15,-3 0 0-15,-4 2-1 0,-1 0 2 0,-1-1-1 16,3 1 1-16,-1-2-2 0,4 0 1 0,-5-3 1 16,0-1-1-16,-5-3-7 0,3-3-1 0,-2-3 1 15,-2-2 1-15,0-11-6 0,0 8 0 0,0-8 0 0,0 4 1 16,0-4-7-16,0 3 2 0,0-3-2 16,0 0 2-16,0 0-4 0,0 0 2 0,0 0-1 0,0 0 0 15,0 0-4-15,0-1 1 0,0 1-1 16,-2-16 1-16,-3 1-5 0,-1-8 1 0,0-1-1 0,1-2 1 15,-1 0-4-15,1-2 0 0,1 1 0 16,-2-1 2-16,1 0-3 0,1-1 0 0,2 1 0 0,-3 4 0 16,3 3-2-16,2 0 1 0,-4 4 0 0,2 3 1 0,2 4-3 15,0 3-1-15,0 7 1 0,0-9 0 0,0 9-3 16,0-2 0-16,0 2 1 0,0 0 0 0,0 0 0 16,0 0 0-16,0 0 1 0,6 9-1 0,-4 0 3 15,3 5 1-15,1 6-1 0,-1 5 1 0,3 2 1 0,-3 3 0 16,1-1 0-16,1-1 0 0,-1-2 5 0,0-2 2 15,-1 0-1-15,-1 0 0 0,2-1 13 0,-3-1 2 16,3 1-2-16,-4-1 1 0,0 1 3 0,1-2 2 16,-1-1-1-16,4 1 0 0,5 0 1 0,-4 0 0 15,1 0-1-15,-3-2 1 0,-1-2-5 0,-4-2 0 16,2 1 1-16,4-2 0 0,-1 1 8 0,1-1 0 0,1 0-29 16,-1-2 0-16,-1-1 17 0,3-3 1 15</inkml:trace>
  <inkml:trace contextRef="#ctx0" brushRef="#br0" timeOffset="-190313.84">7263 17723 1444 0,'0'0'0'0,"0"0"0"0,2 3 0 0,-2-3 28 16,4 2 0-16,-4-2 0 0,1 2 0 0,-1-2 19 16,0 12 0-16,0-12 0 0,6 20 1 0,-6-20-20 0,11 35 1 15,-5-12-1-15,-4-1 1 0,-2 1-18 16,2 1 2-16,1 2-2 0,-3 0 1 0,2-2-6 15,2 0 0-15,1-1 0 0,3 1 1 0,-1 0-3 16,5-1 1-16,-7 3-1 0,3 5 2 0,-3 3-2 16,1 3 2-16,-1-1 0 0,3-1-1 0,-1-2 5 0,4 1 0 15,1-1-10-15,1-5 0 0,0-4 12 0,5-3 0 16,-5-4-12-16,-1-3 0 0,-5-6 13 0,-1-2 1 16,-6-6-14-16,5 5 0 0,-5-5 10 0,8-2 1 15</inkml:trace>
  <inkml:trace contextRef="#ctx0" brushRef="#br0" timeOffset="-189587.93">7768 17901 1399 0,'0'0'23'0,"0"0"20"0,0 0 0 0,0 0-1 16,13 3 1-16,-13-3-13 0,6 0 1 0,-6 0-1 15,3-5 1-15,-3 5-19 0,8-7 0 0,-8 7-1 16,11-14 1-16,-11 14-6 0,13-19 1 0,-13 19-2 16,20-15 2-16,-20 15-2 0,32-11-1 0,-32 11 1 15,28-10 0-15,-28 10-1 0,26-10-1 0,-26 10 0 16,19-6 2-16,-19 6-3 0,17-3 0 0,-17 3 1 0,13 0-1 15,-13 0-1-15,9 0 1 0,-9 0 0 0,11 2 1 16,-11-2 0-16,11 15 2 0,-11-15-2 0,6 26 1 0,-6-8 3 16,-6 2 0-16,3 1 0 0,1-2 0 0,-4 0 2 15,1 0 0-15,3 0 0 0,-2-1 1 0,2-3 1 16,0 1 0-16,-3-1 0 0,-1 1 0 0,0-1 3 16,1 1-1-16,-1 0 1 0,4-3-1 15,-1 1 2-15,3 0 0 0,0 0 0 0,0 2 1 0,3 3-2 16,-1 0 1-16,4-2-1 0,1 0 2 0,3-1-6 15,-5-2 1-15,3-2 0 0,3-2 0 16,-4-5-1-16,-1-1 1 0,1-1 0 0,1-1 1 0,3 0 0 16,0-1 0-16,-3 1 1 0,3 0 0 0,-4-2-10 0,4-2 2 15,-1-1-2-15,5-1 2 0,-2 1-5 0,5-2 0 16</inkml:trace>
  <inkml:trace contextRef="#ctx0" brushRef="#br0" timeOffset="-188665.64">8251 17577 1583 0,'0'0'0'0,"0"0"0"0,5 0 0 0,-5 0 15 0,8 0 0 15,-8 0 0-15,5 2 1 0,-5-2 12 0,6 7 1 16,-6-7-1-16,0 5 1 0,0-5-10 0,0 7 1 15,0-7-1-15,0 9 2 0,0-9-12 0,7 20-1 16,-7-20 1-16,13 35 0 0,-2-12-2 0,2 3 1 0,1 1-1 16,-3-1 1-16,2 2-3 0,-2 0 2 0,-2-1-1 15,2 1 0-15,2 1 1 0,0 3 1 0,-1-1 0 16,-1-2 0-16,2 1 1 0,-6 2 0 0,5 1 0 16,-1 0 1-16,-2 3-1 0,0 4 1 0,1-3-1 15,-1-6 1-15,-2-5 4 0,-1-5 1 0,0-2 0 16,-3-4-1-16,1-3 22 0,-4-3 0 0,0-9-36 15,6 9 0-15,-6-9 34 0,0 1-1 0,0-1-33 0,0 0 0 16,0 0 29-16,0-1 1 0,0 1-30 0,0-7 0 16,-4-4 13-16,2-1 2 0,2-7-15 0,0-2 0 15,0-3 2-15,0-5 0 0,0 1-2 0,0 2 0 16,0 5-1-16,0 4 1 0,6 1 0 0,-1 1 0 0,-5-3-7 16,2 1 2-16,4 2 5 0,-1 3 0 0,1 1-14 15,1 2 2-15,-1 1 12 0,0 1 0 0,1 3-15 16,0 3 1-16,1-1 14 0,1 0 0 0,4 1-16 15,0-1 0-15,0 2 16 0,4 2 0 0,2 1-9 16,-1 0 0-16,-5 1 9 0,6 3 0 0,-6 3-7 16,0 2-1-16,-2 2 8 0,0 0 0 0,-3-2-10 0,-2 0 1 15,-1 2 9-15,-1 2 0 0,1 1-9 0,1 0 0 16,0 2 9-16,-1 0 0 0,-5 0-4 0,0 2 1 16,-4 2 3-16,1-3 0 0,-3-4 0 0,1 0 0 15,-3-1 0-15,-1 1 0 0,1-1 1 0,1-1 0 16,1-2-1-16,-5 0 0 0,4-1 10 0,-5-4 1 0,5-2-11 15,1 2 0-15,-1 0 27 0,1-2 1 0,-7 0-28 16,0 2 0-16,-3 0 48 0,-3 0 0 0,6-2-48 16,2-2 0-16,3-1 46 0,4 0 0 0,4-2-46 15,-7 3 0-15,7-3 36 0,-2 2 1 0,2-2-37 16,-5 0 0-16,5 0 29 0,-4 0 1 0,4 0-30 16,-4-2 0-16,4 2 18 0,0-1 0 0,0 1-18 15,2-4 0-15,-2 4 5 0,6-8 0 0</inkml:trace>
  <inkml:trace contextRef="#ctx0" brushRef="#br0" timeOffset="-188332.98">9227 18069 1727 0,'0'0'14'0,"0"0"24"0,0 0 0 0,0 0 1 0,17 17 0 0,-17-17-23 0,7 4-1 15,-7-4 1-15,8 0 1 0,-8 0-13 0,22 0 1 16,-22 0-1-16,26 0 1 0,-26 0-3 0,34 1 1 15,-34-1 0-15,27 5 0 0,-27-5-1 0,25-1 1 16,-25 1-1-16,22-4 1 0,-22 4-1 0,19-3 1 0,-19 3-1 16,24-4 1-16,-24 4-3 0,30-5 0 0,-30 5 0 15,26-7 0-15,-26 7-5 0,22-3 0 0</inkml:trace>
  <inkml:trace contextRef="#ctx0" brushRef="#br0" timeOffset="-188117.74">9462 18242 1540 0,'5'3'33'0,"-5"-3"-12"15,4 4 0-15,24 3 1 0,-8-2 0 16,-8-2-15-16,-7-1 1 0,-5-2-1 0,13-2 0 0,-2 1-7 15,2-1 2-15,0-3-1 0,6-4 0 16,0-1-1-16,5-2 0 0,-5-4 0 0,-1 0 0 0,-5 1 0 16,-2-3 0-16</inkml:trace>
  <inkml:trace contextRef="#ctx0" brushRef="#br0" timeOffset="-186855.63">10179 18043 1615 0,'0'0'12'15,"0"0"-6"-15,0 0 2 0,0 0-1 0,15 3 1 16,-15-3 0-16,2-1 0 0,-2 1-1 0,-2-6 2 15,2 6-9-15,0-12 2 0,0 12-1 0,0-24 0 16,0 5-1-16,2-4 0 0,3 3 0 0,-3-1 1 0,2-2-1 16,-4 1 0-16,2 1 0 0,2 2 1 0,3 4-1 15,4-1 0-15,-3 0 0 0,3 1 0 0,-4 1 0 0,1 4 0 16,-1 1 0-16,2-1 1 0,5-1-1 0,-1 1 0 16,-2 3 0-16,-6 2 1 0,3 1-1 0,-3 3 1 15,3-1 0-15,-1-2 1 0,3 3-1 0,-3-1 0 16,1 0 0-16,3 0 0 0,-4 2 1 0,4 0 1 15,-3 0-1-15,3 2 1 0,0 2 4 0,-2 1 1 0,3 2-1 16,-1 0 0-16,-4-2 7 0,4 0-1 0,-3 4 1 16,-1-1 0-16,-3-1 0 0,2 0-1 0,-4 2 1 15,-1 3 0-15,3 4 3 0,-4 1 0 0,2 0 0 16,2 0 1-16,-4 1 1 0,-4 1 0 0,2 0 0 16,-2 0 0-16,1 0-1 0,-1 0 1 0,2 3 0 15,-4 3 0-15,1-1-3 0,-3 2 0 16,-5 0-1-16,2 0 1 0,0-2-2 0,-2-2-1 0,2 3 1 15,2 2-1-15,-1 3-1 0,1 1 2 0,0-3-1 16,-1-6 1-16,5-1 6 0,-1-2 1 0,-1-2-21 16,1 1 0-16,0-1 19 0,-1 0 2 0,1-3-21 15,3-4 0-15,3-10 14 0,-2 9 1 0,2-9-15 0,-6 3 0 16,6-3 10-16,2 2 1 0,-2-2-11 0,4 0 0 16,-4 0 8-16,0 0 1 0,0 0-9 0,5 0 0 15,-5 0 4-15,13-3 2 0,-5 1-6 0,3-1 0 0,2-1 0 16,4-1 0-16,2-2 0 0,-1 0 0 0,-3-2-2 15,2-1 0-15,-4 1 2 0,-2 1 0 0,-4-1-4 16,5 2 1-16,-5 4 3 0,1-2 0 0,-1-1-2 16,2 1 0-16,-3 0 2 0,1 1 0 0,1 3-1 15,-1-1 0-15,3 0 1 0,-5 1 0 0,-5 1-1 16,8-4 0-16,-8 4 1 0,7-3 0 0,-7 3-1 0,8 0 0 16,-8 0 1-16,9-2 0 0,-9 2-3 0,2 0 2 15,-2 0 1-15,3 0 0 0,-3 0-2 16,4 0 0-16,-4 0 2 0,4 0 0 0,-4 0-4 0,6 0 2 15,-6 0 2-15,1 0 0 0,-1 0-7 0,4 0 2 16,-4 0 5-16,8-2 0 0,-3-1-11 0,4-2 1 16</inkml:trace>
  <inkml:trace contextRef="#ctx0" brushRef="#br0" timeOffset="-186500.76">11241 17660 1482 0,'-2'2'0'0,"2"-2"0"16,0 4 0-16,0-4 3 0,0 1 2 0,0-1-1 0,-2 0 1 15,2 0 1-15,0 0 2 0,0 0 0 0,-3 2 0 16,3-2 10-16,-2 7 0 0,2-7 0 0,-4 9 0 15,4-9-1-15,0 20 0 0,0-20-1 0,0 28 1 0,0-9 1 16,-2 2 1-16,2 0-1 0,2-2 1 16,4 0 7-16,-1 0 1 0,1 0-1 0,-1 0 1 0,1 0 0 15,1 0 0-15,1 2 0 0,-1 1 1 0,3 2-1 16,-5 1 1-16,3-1-1 0,-1 0 1 0,1 0-4 0,-3-1 2 16,5-1 0-16,-3 1 0 0,4-1 2 0,2 1 0 15,-4-2 0-15,1-2 0 0,-5-2-10 0,3-2 1 16,-6-1-1-16,1-3 1 0,-3-6-9 0,0 0 1 15,0-5 1-15,0 9-1 0,0-9-7 0,0 3 1 16</inkml:trace>
  <inkml:trace contextRef="#ctx0" brushRef="#br0" timeOffset="-186219.54">11017 18195 1723 0,'4'2'14'0,"-4"-2"26"0,6 2 2 0,12 8-1 0,-3-3 1 15,-5-4-19-15,-8-1 1 0,-2-2-1 0,11 2 1 16,-2-4-20-16,6 0 2 0,0-1 0 0,2-1-1 15,1 1-5-15,6-2 0 0,-3-2 0 0,-2-2 0 0,-1-1-2 16,-1-1 0-16,2 1-1 0,1 0 2 16,4-1-4-16,1 1-1 0,-5-1 1 0,-1 1-1 0,3-2-3 15,-3-2 0-15</inkml:trace>
  <inkml:trace contextRef="#ctx0" brushRef="#br0" timeOffset="-185446.78">11798 18102 1379 0,'0'0'17'0,"0"0"6"0,0-2 2 0,-2-19-2 16,-3 0 2-16,1-1-8 0,2-2 0 0,-2 3 0 15,8 2-1-15,-2 3-11 0,4 1-1 0,1-1 1 0,-1-1-1 16,-1 0-3-16,1 1 1 0,1 2-1 16,3 2 0-16,-1 2 0 0,0 1 0 15,1 0 0-15,-1-1 0 0,-2 3 2 0,-1 2 0 0,3 0-1 0,2-4 2 16,1 0 2-16,1 1 1 0,0 1 0 15,0 3-1-15,0 1 7 0,-2-1 0 0,0 1 1 16,0-1-1-16,-3 1 7 0,3 0 2 0,-4 1-2 0,-1 2 1 16,1 0 2-16,-1 0-1 0,1 2 1 0,1 3 0 0,-3 2-5 15,1 1 0-15,0 3 0 0,-1 1 1 0,1 3-5 16,-4 3-1-16,1 1 0 0,-3 0 1 0,2 0-1 16,-4 2 2-16,-1 1 0 0,1-1-1 0,-4-2 1 15,-1 0 0-15,1 2 0 0,1 1 1 0,-3 4-1 0,3 0 1 16,-1-3 0-16,-5-3 1 0,0-1-2 0,1 0 1 15,-3 2 0-15,4 3 0 0,2 2-3 0,-1 2 0 16,2-2 1-16,-1-2-1 0,-2-3 9 0,3 1-1 16,2-1-21-16,1 0 0 0,1-2 18 15,-4-2 0-15,6-3-18 0,0-2 0 0,0-5 12 0,0-3 2 0,0-4-14 16,0 3 0-16,0-3 9 0,0 2 1 16,0-2-10-16,0 0 0 0,0 0 4 0,6 0 2 15,1 0-6-15,4-2 0 0,2 0 3 0,2 1 1 0,4-3-4 16,-2-1 0-16,0-4 2 0,-3-1 1 15,3 0-3-15,-4 1 0 0,2 2 3 0,0 0-1 0,4-2-2 16,1 1 0-16,4-1 0 0,1-1 1 0,-1-1-1 16,-4 1 0-16,1-2 0 0,-3 0 0 0,1 3 0 15,0 0 0-15,-2 1-2 0,-1-1-1 0,-1 1 3 16,2-1 0-16,-4 0-2 0,-2 1 0 0,2 1 2 16,-5 1 0-16,-1 3 0 0,2 0 0 0,-9 3 0 0,8-7 0 15,-8 7 0-15,6-2 1 0,-6 2-1 0,5-2 0 16,-5 2 2-16,2 0 2 0,-2 0-4 0,6 0 0 15,-6 0 6-15,0 0 2 0,0 0-8 0,0 2 0 16,0-2 13-16,0 10-1 0,0-10-12 0,-6 12 0 0,4-1 19 16,-2 1 1-16,3 0-20 0,-5-2 0 0,0-3 20 15,-1-2 2-15,7-5-22 0,-9 9 0 0,1-4 20 16,3 1 0-16,5-6-20 0,-8 8 0 0,8-8 17 16,-11 4 1-16</inkml:trace>
  <inkml:trace contextRef="#ctx0" brushRef="#br0" timeOffset="-183669.36">13630 17515 1293 0,'2'-2'0'0,"-2"2"0"0,7-1 0 16,-7 1 4-16,9 3 0 0,-9-3 1 0,6 0-1 16,-6 0 11-16,4-3 1 0,-4 3-2 0,9-9 2 0,-9 9-6 15,21-21 1-15,-10 4 0 0,0 0 1 0,-2-4-12 16,2 0 1-16,1-2-1 0,-7 1 1 0,1-1-1 16,1 1 0-16,-1-1 0 0,-4 1 0 0,1-1-1 15,1 3 1-15,0-1 0 0,1 0 0 0,-3 2-1 16,0 2-1-16,0 0 1 0,0-1 1 0,0 3-1 15,1-1 1-15,-1 4-1 0,2 2 1 16,-4 10 0-16,8-9 0 0,-8 9 0 0,5-7 0 0,-5 7 1 0,0-2 0 16,0 2 0-16,0-3 1 0,0 3 1 0,0-4 0 15,0 4 1-15,0-1 0 0,0 1 6 0,0 0 1 16,0 0 1-16,0 0-1 0,0 0 8 0,0 0 0 16,0 0 0-16,0 0 1 0,0 0 4 0,6 7 0 15,-1 1-1-15,5 4 1 0,1 4 1 0,0 5 1 0,-2-2 0 16,1 0 1-16,-1 0-1 0,0 0 1 0,1 0 0 15,-1 0 0-15,-4 0-3 0,3 0 1 0,-1 2 0 16,1 1 0-16,1-1 1 0,-3 0 0 0,1-2 0 16,1-2 0-16,3-1-4 0,-2-2 1 0,0-2-1 15,1 1 0-15,-1 1 1 0,-1 0-1 0,-1-2 1 16,-3-1-1-16,-2-4-4 0,1-2 1 0,-3-5 0 16,2 7 0-16,-2-7-5 0,6 5-1 0,-6-5 1 15,7 3 0-15,-7-3-8 0,13 4 1 0</inkml:trace>
  <inkml:trace contextRef="#ctx0" brushRef="#br0" timeOffset="-183331.12">14321 16645 1821 0,'4'0'0'0,"-4"0"0"0,5 3 0 0,-5-3 25 0,8 7 0 16,-8-7 0-16,7 12 1 0,-7-12 4 0,6 21 0 15,-6-21 1-15,5 26 0 0,-5-26 4 0,2 31 1 16,2-14-1-16,0 1 1 0,-1 1-21 0,3 0 2 16,-4 5 0-16,2 2 0 0,-1 3-7 0,1 2 0 15,2 0 0-15,3-1 0 0,0-1-1 0,1 1 0 16,-1-1 0-16,-2 1 1 0,-1-3-1 0,0 3 0 15,-1 1 0-15,1 2 0 0,1 0-2 0,-1-2 1 16,-1-2 0-16,3-1-1 0,1-4 2 0,1-5 0 16,-3 0 0-16,0-3 0 0,-1 1-1 0,-2-1 0 0,-1-3 0 15,-1-2 1-15,-2-11-5 0,4 8 2 0,-4-8 0 16,4 2-1-16,-4-2-4 0,2-2 2 0</inkml:trace>
  <inkml:trace contextRef="#ctx0" brushRef="#br0" timeOffset="-183069.82">14247 17221 1695 0,'3'-2'0'0,"-3"2"0"0,2 2 0 16,-2-2 23-16,8 7 0 0,-8-7 0 0,9 3 0 0,-9-3 2 15,4 0 1-15,-4 0-1 0,9-2 1 0,-9 2 7 16,6-3 0-16,-6 3 1 0,13-5 0 0,-13 5-30 16,24-16 2-16,-24 16-2 0,28-24 2 0,-28 24-6 0,28-26 1 15,-28 26 0-15,22-26 0 0,-22 26-1 0,22-24 0 16,-22 24 0-16,30-26 0 0,-30 26-1 0,32-31 1 16</inkml:trace>
  <inkml:trace contextRef="#ctx0" brushRef="#br0" timeOffset="-182477.48">14703 16805 1407 0,'2'-1'0'0,"-2"1"0"16,5 0 0-16,-5 0 14 0,0-4 2 0,0 4-1 0,0 0 0 15,0 0 17-15,0-1 0 0,0 1 0 0,0-4 0 16,0 4-9-16,0-9-1 0,0 9 1 0,10-17 0 16,-10 17-14-16,20-26 1 0,-20 26-1 0,21-26 1 0,-21 26-5 15,18-17 0-15,-18 17 0 0,25-19 1 0,-25 19-4 16,37-21 0-16,-37 21 0 0,30-21 0 0,-30 21 0 15,26-12-1-15,-26 12 0 0,26-10 1 0,-26 10-2 0,26-5 1 16,-26 5 0-16,28 0 0 0,-28 0-1 0,22 0 2 16,-22 0-1-16,23 7 0 0,-23-7 0 0,24 13 1 15,-24-13-1-15,18 21 2 0,-8-4-1 0,-5 3 1 16,-1 0-1-16,2 3 2 0,-6 1 1 0,0 0 1 16,0 2 0-16,-6-2-1 0,2 4 3 0,-1 0 0 15,-3-1 0-15,1 3 1 0,-1 3 1 16,3 0 0-16,-3-2 0 0,-1 0 0 0,-2 0 1 0,-2-1 1 15,4-1-1-15,-3-1 0 0,7-4 1 0,-1-2 1 16,1 1-1-16,-1-2 0 0,-1-2-1 0,-1-4-1 16,4-1 0-16,3-2 1 0,2-3 0 0,3-4 2 0,-4-5-1 15,2 5 0-15,-2-5 5 0,-2 4 0 0,2-4 0 16,2 3 0-16,-2-3-2 0,9 0 2 0,-9 0-1 16,4 0 1-16,-4 0-2 0,11-3 1 0,-3 1 0 15,3-1-1-15,6-3-2 0,3-2-1 0,2-1 1 16,-1 0-1-16,-4 1-4 0,-2-1 1 0,1-1 0 15,-4-1 0-15,1 1-3 0,0 0 2 0,2-3-1 16,1 1 1-16,1 0-7 0,0 0 1 0,-2-2 0 16,-2 0 1-16,-2 1-2 0,-2-3 0 0,1-1 0 0,-1-2 0 15,0 0-1-15,1-6 0 0</inkml:trace>
  <inkml:trace contextRef="#ctx0" brushRef="#br0" timeOffset="-181814.03">15303 16174 1569 0,'4'2'0'0,"-4"-2"0"0,-4 3 0 0,4-3 25 0,-4 0 0 16,4 0 0-16,-3 0-1 0,3 0 30 0,0 7 1 15,0-7-1-15,-6 14 1 0,6-14-14 0,-8 29 2 16,7-6-1-16,1 1 0 0,0 2-16 0,0 2 1 0,1 1-1 15,5 2 1-15,0 2-6 0,-1 0 0 0,3 0 1 16,-3-2 0-16,3 5-3 0,3 2 1 0,-4 2-1 16,5 0 2-16,-5 0-4 0,4 0 0 0,-3 1 0 15,3 1 1-15,2 3-1 0,2 0 1 0,-2-6-1 16,-2-1 1-16,0-5-6 0,0-3 2 0,-1-4-1 16,1-5 1-16,0-6-3 0,0-5 0 0,-1-1 0 15,-3-2 2-15,-7-7-6 0,2 5 1 0,-2-5 0 16,0 4 1-16,0-4-3 0,0 0 0 0,0 0 0 15,7-4 1-15,-7 4-3 0,6-7 1 0,-4-1-1 16,0-8 1-16,-1-3-3 0,1-5 1 0,0 0 0 16,2 1 0-16,-4 2-2 0,2 1 0 0,2-5 0 15,-1 1 0-15,1 0-1 0,2 1 0 0,3 3 0 16,0-1 2-16,2 0-2 0,2 0 0 0,-5 4 0 0,3 1 0 0,2 4-3 16,-4 0 2-16,6 2-1 0,0 1 1 15,2 2-7-15,2 0 0 0,-4 4 0 0,-1 1 2 0,1 4-3 16,-2 3 0-16,0 0 0 0,-1-1 1 0,-1-1-1 15,0 1 0-15,2 4 0 0,-4 4 1 0,4 4 0 16,2 3 0-16,-2-2 0 0,-7 1 2 0,-2 1 0 16,-3 0 0-16,1-2 1 0,0 0-1 0,2 1 5 15,-4-1 0-15,0 2 0 0,-4 0 0 0,-1 0 1 16,-3 0 0-16,3-2 0 0,-1 1 1 0,2-3 1 0,-1 1 0 16,-5-2 1-16,3-2-1 0,-2-2 7 0,-3 2 1 15,-1-1-1-15,0-1 1 0,-2 0 7 0,1-1 0 16,0 0 0-16,-2-1-1 0,3 1 5 0,0-2-1 15,0 0 0-15,0-4 0 0,3 1 0 0,3-2 1 16,7-2-1-16,-11 3 0 0,3-1-2 0,3-1 0 16,5-1 0-16,-8 4 0 0,8-4-4 0,-11 7 1 0,11-7 0 15,-11 3-1-15,11-3-5 0,-10 4 0 0,10-4 0 16,-5 3 0-16,5-3-4 0,-4 2-1 0,4-2 0 16,0 0 2-16,0 0-5 0,0 0 1 0</inkml:trace>
  <inkml:trace contextRef="#ctx0" brushRef="#br0" timeOffset="-181437.44">16102 16693 1796 0,'2'2'0'0,"-2"-2"0"0,4 3 0 0,-4-3 28 0,2 4 0 0,-2-4 0 0,4 3 0 0,-4-3 11 0,7 4 0 15,-7-4 0-15,11 3 0 0,-11-3-4 0,6 3 0 16,-6-3 0-16,13-1 1 0,-13 1-23 0,24-5 2 15,-24 5-2-15,32-7 2 0,-12 1-7 0,1 1 1 16,-3-2-2-16,-3 0 2 0,-2-1-3 0,-2-1 0 16,2 0-1-16,-3 1 2 0,1-1-4 0,0 0 2 15,0 1-1-15,2 1 1 0,-3 3-3 0,1 1 0 0,0-2 1 16,0-2-1-16,2 2-2 0,-5 1 0 0,3 1 0 16,-4-2 0-16,5-2-2 0,-5 0-1 15</inkml:trace>
  <inkml:trace contextRef="#ctx0" brushRef="#br0" timeOffset="-181212.22">16419 16837 1595 0,'6'-4'0'0,"-6"4"0"0,15-2 0 0,-15 2 15 15,22 0 1-15,-22 0-1 0,24-8 1 0,-24 8 12 16,37-18 1-16,-18 8 0 0,0 0 1 0,-4-2-18 16,1-2 0-16,-1-2 1 0,0 1 0 0,0-3-11 15,-2-2 1-15</inkml:trace>
  <inkml:trace contextRef="#ctx0" brushRef="#br0" timeOffset="-180763.63">17090 15724 1520 0,'2'2'0'0,"-2"-2"0"16,3 5 0-16,-3-5 12 0,0 7 1 0,0-7-1 15,-5 22 0-15,3-1 13 0,0 5 0 0,0 2 0 16,0 1-1-16,-1-1 14 0,1 3 2 0,-4 3-2 16,1 1 1-16,-3 1-12 0,1 3 0 0,-3-3 0 15,3 0 0-15,-1-1 1 0,3-2 0 0,-4-6 0 0,-1 1 0 16,-1-2-6-16,0-2 1 0,2-3-1 16,3-4 1-16,6-5-1 0,0-3 1 0,2-2-1 0,-2-4 1 15,0-3-5-15,0 2 1 0,0-2 0 16,0 0 0-16,0 0-1 0,2 0 0 0,-2 0 0 0,15 0 0 0,-8 0-3 15,4 0 2-15,4 0-1 0,4-2 1 0,3-1-5 16,2-2 0-16,1-2 1 0,-3-2 0 0,0 1-6 16,-3-3 1-16,3 3 0 0,1 1-1 0,6 1-2 15,-2 0-1-15,2-1 1 0,-3 0 1 0,4 0-4 16,-5 2 1-16,-1-1-1 0,2-1 2 0,-4 1-2 16,2-1 0-16,-1 0 0 0,1 0 2 0,-4 0-2 0,3 0 0 15,-3 2 1-15,-1 0-1 0,-2-1-1 0,-2-1 1 16,-2 0-1-16,-2 2 2 0,-4 0-3 0,-3 0 1 15,0-4-1-15,1-1 1 0,5-6-1 0,-5-3 0 16</inkml:trace>
  <inkml:trace contextRef="#ctx0" brushRef="#br0" timeOffset="-180353.67">17302 15494 1721 0,'0'1'0'0,"0"-1"0"15,-2 4 0-15,2-4 29 0,0 3 0 0,0-3 0 16,0 4 2-16,0-4 19 0,0 3 2 0,0-3-2 0,0 9 2 16,0-9-15-16,0 16 0 0,0-16 0 0,6 27 0 15,1-8-18-15,1 2 1 0,-3 1 1 0,1-2-1 16,0 0-4-16,-1 1-1 0,1 2 1 0,1 1 1 0,-3 2-4 15,2 0 2-15,3 1-1 0,-2 3 1 0,6 1-4 16,0 0 0-16,-1 0 1 0,-1 4 0 0,-2 1-1 16,-3 1 2-16,1 1-2 0,3-4 1 0,-1 3-2 15,-2-1 1-15,3-1 1 0,1 1-1 0,4-2-1 16,1-1 0-16,-3-1 0 0,-3-1 0 0,-1-2 4 16,-1-3-1-16,-3 2 1 0,3 1-1 0,3-1 5 15,0 1 0-15,0-1 0 0,-5 0 1 0,-1-4 2 0,3-2 2 16,-4 1-1-16,-1-2 1 0,-1-2-2 15,0-2 0-15,-2-1 1 0,-2-3-1 0,0 0-4 0,-1-1 0 16,-1-2 0-16,0-1-1 0,0-2-3 0,1 1 0 16,-5-1 0-16,-1-2 0 0,0-1-3 0,-6-2 0 15</inkml:trace>
  <inkml:trace contextRef="#ctx0" brushRef="#br0" timeOffset="-176398.57">15269 18074 1042 0,'0'0'30'0,"0"0"21"0,0 0-1 15,0 0 1-15,-3 7 0 0,3-7-12 0,0 3 0 16,0-3 0-16,0 2 0 0,0-2-16 0,0 0-1 16,0 0 1-16,0-3-1 0,0 3-6 0,0-7 0 0,0 7-1 15,5-14 2-15,-5 14-6 0,8-26 2 0,-8 26-2 16,9-28 1-16,-9 28-3 0,11-21 0 0,-11 21 0 16,13-17 1-16,-13 17-2 0,19-17 1 0,-19 17 0 15,19-17 0-15,-19 17-1 0,13-18 1 0,-13 18 0 16,18-17 0-16,-18 17 5 0,21-14 1 0,-21 14 0 15,22-14 0-15,-22 14 0 0,32-12 1 0,-32 12-2 16,30-10 2-16,-30 10-5 0,31-11 0 0,-31 11 1 16,34-5-1-16,-34 5-3 0,28-5 0 0,-28 5-1 0,26-2 2 15,-26 2-4-15,15 4-1 0,-15-4 1 0,17 3 0 16,-17-3 0-16,11 4 1 0,-11-4-2 0,13 8 2 16,-13-8 2-16,7 12 1 0,-7-12-1 0,6 18 1 15,-6-18 3-15,5 27 0 0,-5-27-1 0,-3 32 2 16,-1-15 0-16,-2 2 2 0,1 0-1 0,-3-4 1 15,-1 5 1-15,-2-1-1 0,1 0 1 0,-1 0 1 16,6 0-3-16,-3 0 2 0,1 0 0 0,-4 1 0 0,-2 5-3 16,0 1 0-16,1-2 1 0,5-2-1 0,-4-1-4 15,0 0 1-15,1-2-1 0,1 0 2 0,0 0 2 16,-3 0 2-16,3-2-15 0,5-3 0 0,-1-2 10 16,5-3 0-16,-4-2-10 0,2-4 0 0,2-3 10 0,0 7 1 15,0-7-11-15,0 5 0 0,0-5 10 0,0 4 0 16,0-4-10-16,6 3 0 0,-6-3 12 0,13 4 0 15,-6-4-12-15,3 0 0 0,4 0 11 0,3 0 0 16,4-2-11-16,1-1 0 0,4-3 12 0,-2 0-1 0,-1-3-11 16,-3 0 0-16,-1 1 6 0,0-1 2 15,-1 0-8-15,1-1 0 0,-2 0 10 0,-1-3 2 0,1 3-12 16,-2 1 0-16,-4 1 10 0,0-3 0 0,2 3-10 16,-5-1 0-16,-1 2 10 0,3 0 0 0,-5 0-10 15,5-3 0-15,1-4 6 0,0 0-1 0,-2-1-5 16,1-1 0-16,-7-3 1 0,3 0 1 0</inkml:trace>
  <inkml:trace contextRef="#ctx0" brushRef="#br0" timeOffset="-175701.01">15946 17413 1758 0,'0'-2'0'0,"0"2"0"0,4 4 0 0,-4-4 19 16,1 3 1-16,-1-3-1 0,0 4 2 0,0-4 17 0,0 0 0 16,0 0 0-16,-1 6 1 0,1-6-1 0,0 14 2 15,0-14-1-15,0 23 0 0,0-6-21 0,1 4 1 16,7 1 0-16,-3-1 0 0,3 0-2 0,-1 1 0 15,3 4 0-15,3 2 0 0,-4 1-3 0,2 3 2 16,0 1 0-16,1 1-1 0,1 2-3 0,-4 4 0 16,2 0 0-16,0-4 1 0,0-1 0 0,-1-2 1 0,-1-4-1 15,0 2 1-15,1-3-3 0,3-2 1 0,-6-2 1 16,1-1-1-16,-1-2 0 0,-1-2 1 0,-1-6-1 16,-1 0 0-16,-4-3-1 0,0-3 1 0,0-7-1 15,0 9 0-15,0-9 0 0,2 3 2 0,-2-3-1 16,4 3 0-16,-4-3-4 0,3 0 1 0,-3 0 0 15,4-1 0-15,-4 1-4 0,6-4-1 0,-6 4 1 16,3-15 0-16,3 1-3 0,3-3 1 0,-3-2-1 16,-2-2 0-16,-1 2-2 0,-1 1 1 0,2-1-1 0,0 0 1 15,1 0-1-15,5 0 0 0,-3 2 0 0,4 1 0 16,-1 4-1-16,1-2 0 0,0 2 0 0,0 2 1 16,-2 1-3-16,1 1 0 0,-3 1 0 0,-1 3 1 15,-6 4-3-15,13-3 1 0,-8 1-1 16,3 2 2-16,-1 2-6 0,1 0 0 0,1 1 0 0,4 2 1 15,4 4-3-15,1 1 0 0,-3 2 0 0,-3 2 0 16,-7 0 5-16,-3-2-1 0,-2 2 0 0,0 0 2 0,-2 0 1 16,2 0 2-16,-4-1-1 0,3 3 0 0,-7 1 2 15,3 1 0-15,-5 1 0 0,1 3 0 0,0 4 1 0,-1 2 0 16,-1-2 0-16,0 0 0 0,-2-2 2 0,-2 2 2 16,0-4-4-16,0-3 0 0,2-3 14 0,-4-4 1 15,4 0-15-15,0 0 0 0,0 0 31 0,0-1 2 16,4-3-33-16,1 1 0 0,8-9 37 0,-7 9 1 15,7-9-38-15,-11 7 0 0,11-7 32 0,-11 3 1 16,11-3-33-16,-12 4 0 0,12-4 25 0,-3 3 1 16,3-3-26-16,0 0 0 0,0 0 14 0,-6 0 2 15,6 0-16-15,-4-2 0 0,4 2 5 0,-2-3 2 0,2 3-7 16,6-14 0-16,0 0 0 0,-3-3 1 0</inkml:trace>
  <inkml:trace contextRef="#ctx0" brushRef="#br0" timeOffset="-175385.66">16728 17702 2009 0,'0'0'0'0,"0"0"0"0,0 0 0 0,0 0 24 16,0 5-1-16,0-5 1 0,0 4 1 0,0-4 16 15,0 3 1-15,0-3-1 0,0 3 2 0,0-3-21 16,6 4 1-16,-6-4-1 0,13-2 2 0,-13 2-19 16,13 0 1-16,-13 0 0 0,19 0 0 0,-19 0-4 0,20-2 0 15,-20 2 0-15,19 0 0 0,-19 0-2 16,18-3 1-16,-18 3-1 0,17 0 2 0,-17 0-2 15,11-2 0-15,-11 2 0 0,17 0 0 0,-17 0-3 16,23 0 2-16</inkml:trace>
  <inkml:trace contextRef="#ctx0" brushRef="#br0" timeOffset="-175165.74">16892 18020 1723 0,'4'0'32'0,"-4"0"-2"0,4 0 1 0,18-1 1 0,-5-1-1 16,-6 0-16-16,-3 0-1 0,-1-1 1 0,0-1 1 16,5-2-15-16,-1-1 1 0,4-2 0 0,-2-3 1 15,0 0-5-15,0-2 2 0</inkml:trace>
  <inkml:trace contextRef="#ctx0" brushRef="#br0" timeOffset="-174655.95">17222 17264 1444 0,'4'-2'0'0,"-4"2"0"16,5 6 0-16,-5-6 5 0,8 6 1 0,-8-6 0 15,7 9-1-15,-7-9 10 0,8 12-1 16,-8-12 1-16,4 18 0 0,-4-18 17 0,-4 29 1 15,0-8-1-15,-2 1 1 0,-1 4-7 0,-2 2 0 0,-1 1 1 16,1-3 0-16,0 0-1 0,-1-2 1 0,-1-1 0 16,2-2 0-16,3-2-2 0,1-2 0 0,-1-1 1 15,1-3 0-15,1-4-2 0,2-4 0 0,2-5 1 16,-2 5 0-16,2-5-1 0,0 4 2 0,0-4-1 16,0 3 1-16,0-3-3 0,0 2 1 0,0-2-1 0,2 0 2 15,-2 0-4-15,9 0 1 0,-9 0-1 0,8 0 1 16,3 0-5-16,2 0 0 0,2-2 0 0,4 1 0 0,1-5-5 15,6 1 1-15,-5 2-1 0,-3-1 1 0,1 1-3 16,-2-1 1-16,1 3-1 0,1-1 0 0,0-1-2 16,-1-1-1-16,1 1 1 0,-1-1 0 0,3 1-1 15,1-1 0-15,-1 1-1 0,-4 1 2 0,-4 2-3 16,-2 0 0-16,-4 0 1 0,-1-2 0 0,-6 2-2 0,13-3 0 16,-13 3 1-16,9-4 1 0,-9 4-2 15,11-5 1-15,-11 5-1 0,8-3 2 0,-8 3-4 0,9-7 1 16,-9 7 1-16,0-14-1 0,0 2-3 15,-4-2 1-15</inkml:trace>
  <inkml:trace contextRef="#ctx0" brushRef="#br0" timeOffset="-174101.14">17338 17015 1859 0,'0'0'0'0,"0"0"0"16,0 0 0-16,0 0 24 0,3 0 0 0,-3 0 1 15,6 5 0-15,-6-5 9 0,4 7 2 0,-4-7-1 16,2 12 1-16,-2-12-3 0,0 19 0 0,0-19 1 0,0 28 0 16,3-9-20-16,-1 0 1 0,2 2-1 15,-2-2 1-15,0-2-5 0,-1 0 1 0,3 2 0 0,2 2 1 16,1 2-3-16,3-1 0 0,-7-1 0 0,3 0 0 15,3 1 0-15,-1 1 1 0,3-1 0 0,-4-1 0 16,4 1 1-16,-1 1 1 0,-1-1 1 0,0 1-1 16,1-1 2-16,-7 1 0 0,5-1 0 0,1 1 0 0,2-1 2 15,1 1 0-15,1-1-1 0,-4-1 1 0,2 0 0 16,0-2 1-16,0 2-1 0,-1-1 1 0,-1 1 2 16,-1-2 0-16,-1 0 0 0,-1-1 1 0,-1-1-4 15,1-2 1-15,1 1 0 0,-1-2 1 0,-1-2-1 0,-1 0 1 16,-2-3-1-16,0-1 1 0,2-1-4 0,-1-1 1 15,-3-6-1-15,4 8 1 0,-4-8-4 0,0 7 0 16,0-7 1-16,0 7 0 0,0-7-2 0,0 7 0 16,0-7 0-16,0 7 1 0,0-7-3 0,0 7 1 15,0-7 0-15,0 7 0 0,0-7-2 0,0 3 1 16,0-3-1-16,0 7 0 0,0-7-1 0,8 4 1 0,-8-4 0 16,3 3-1-16,-3-3-1 0,2 4 0 15,-2-4 0-15,-2 3 0 0,2-3-1 0,0 3 0 16,0-3 0-16,0 2 0 0,0-2-2 0,-2 0 2 15,2 0-1-15,0 0 1 0,0 0-3 0,0 0 1 16,0 0 0-16,0 0 0 0,0 0-2 0,0 0 1 0,0 0-1 16,-3 0 2-16,3 0-4 0,-4-3 2 0</inkml:trace>
  <inkml:trace contextRef="#ctx0" brushRef="#br0" timeOffset="-173568.51">17958 17548 1620 0,'6'3'0'0,"-6"-3"0"0,13 9 0 0,-13-9 48 0,13 3 0 0,-13-3 1 15,9 4 0-15,-9-4 2 0,9 3 0 0,-9-3 1 16,15 4-1-16,-15-4-19 0,28 0-1 0,-28 0 1 15,26-2-1-15,-26 2-17 0,26-3-1 0,-26 3 1 16,27-9 0-16,-27 9-6 0,29-16 1 0,-29 16 0 16,25-20 0-16,-25 20-1 0,22-23 0 0,-22 23-1 0,20-24 1 15,-20 24 1-15,25-26 0 0,-25 26 0 0,18-24 1 0,-18 24-4 16,19-24 1-16,-19 24-2 0,15-30 2 0,-11 13-5 16,-1-2 1-16</inkml:trace>
  <inkml:trace contextRef="#ctx0" brushRef="#br0" timeOffset="-173165.65">18474 16747 1746 0,'0'-2'0'0,"0"2"0"15,6 2 0-15,-6-2 22 0,7 1 1 0,-7-1-1 16,6 0 2-16,-6 0 22 0,0 6 0 0,0-6 0 16,0 12 0-16,0-12-3 0,0 19 2 0,0-19 0 15,0 31 0-15,0-9-19 0,0 3 0 0,2-1-1 16,1 0 1-16,1-1-4 0,0-3-1 0,2 3 0 16,-5 1 1-16,3 2-1 0,-2 0 0 0,2 0 0 15,3 0 2-15,-1-2-3 0,3 2 0 0,0 2 1 0,1-1-1 16,-1 1 2-16,0 2 1 0,-1-1-1 0,-3-3 2 15,1-4-4-15,0-1 1 0,1 0 0 0,2 0 1 0,2-2 0 16,3 0 2-16,-1 0-2 0,-4-2 2 0,-4-1-3 16,-1-2 0-16,-2-4 1 0,4-1-1 0,-1-3-3 15,1-2 1-15,-6-4-1 0,4 7 1 16,-4-7-5-16,3 7-1 0,-3-7 1 0,4 3-1 0,-4-3-4 16,0 4 1-16,0-4-1 0,0 3 1 0,0-3-5 15,0-2-1-15</inkml:trace>
  <inkml:trace contextRef="#ctx0" brushRef="#br0" timeOffset="-172235.81">17306 18553 1338 0,'13'-3'0'0,"-13"3"288"0,9-7-1 0,23-10-287 15,-8 1 0-15,-7 7 106 0,-6 2 1 0,0 2-107 0,2-2 0 16,4-1 45-16,0-3 0 0,0 1-45 15,-2-2 0-15,0-2 25 0,-1-2-1 0,3 1-24 16,2-1 0-16,-1 1 13 0,1-1 0 0,-2 4-13 16,0 2 0-16,-4 3 0 0,-2 0 0 0,0 3 0 0,-3 3 0 15,3 2-6-15,-4 3 2 0,4 3 4 0,0 3 0 16,1 6-16-16,4 3 2 0,1 0 14 0,-9 0 0 16,-1 0-16-16,-3 2 1 0,0 1 15 0,-1 1 0 0,1-1-6 15,0 2 0-15,-1 2 6 0,-3-2 0 0,-3-3-1 16,-1 2 1-16,0-2 0 0,1-1 0 15,-1 1 0-15,0 0 0 0,-1-2 0 0,-3-2 0 0,-1-1 3 16,-2-2 2-16,1-1-5 0,1 0 0 0,0-3 12 16,-1-1 0-16,1-3-12 0,0-2 0 0,-1-2 23 0,1-2-1 15,0 0-22-15,1 0 0 0,8 0 27 0,-11 0 0 16,11 0-27-16,-9 0 0 0,9 0 25 0,-11 0 1 16,11 0-26-16,-2 0 0 0,2 0 20 0,-4 0 1 15,4 0-21-15,-2 0 0 0,2 0 9 0,-5 1 1 16,5-1-10-16,1 2 0 0,-1-2 5 0,10-10-1 0,-3 1-4 15,4-3 0-15,2-2 0 0,2 0 1 0,0 0-1 16,-2 1 0-16,0-1 0 0,-3 0 0 0,-1-2 0 16,4-1 0-16,2-2-2 0,0-2 1 0</inkml:trace>
  <inkml:trace contextRef="#ctx0" brushRef="#br0" timeOffset="-171662.82">18023 17821 1651 0,'0'0'24'0,"0"0"21"0,0 0 1 0,0 0-1 0,30 31 1 16,-30-31-11-16,21 33-1 0,-12-12 1 0,0 2 0 0,1 1-13 15,-1 2 2-15,0 1-2 0,-3 5 2 0,1 2-4 16,1 3 1-16,-1 4 1 0,-1 4-1 0,1 7 18 15,1 5 1-15,-1-5-40 0,-3-3 0 0,3-6 34 0,1-7 1 16,-1-1-35-16,1-4 0 0,-1-2 32 16,1-4 0-16,-1-3-32 0,-3-3 0 0,-1-3 29 0,-1-4 2 15,2-2-31-15,-2-1 0 0,-2-9 25 0,4 8 1 16,-4-8-26-16,3 4 0 0,-3-4 24 0,2 0-1 16,-2 0-23-16,4-4 0 0,-4 4 17 15,4-3 0-15,-2-4-17 0,1-5 0 0,-3-9 9 0,2-5 0 16,0-1-9-16,2 1 0 0,-1-4 0 0,1-1 1 15,0 0-1-15,-4 0 0 0,0 0-2 0,0 1 1 16,0 2 1-16,6 2 0 0,3 2-13 0,2 3 1 16,0 2 12-16,-1 2 0 0,-1 2-25 0,0-1 1 0,2 2 24 15,2 4 0-15,2 3-29 0,0 2 0 0,0 1 29 16,0 2 0-16,-4 2-29 0,2 2 0 0,0 5 29 16,0 3 0-16,0 4-19 0,-1 4 1 0,-3 2 18 15,0 5 0-15,-1 1-4 0,-3 1-1 0,1 1 5 16,-6 0 0-16,2-1 0 0,-2 1 1 0,-2-2-1 15,-2 0 0-15,0 0 9 0,1 0 1 0,-3-2-10 16,-1-1 0-16,-1-4 28 0,3 1 0 0,-5-1-28 0,1-1 0 16,0-1 45-16,-1-1 1 0,-3-3-46 0,2 0 0 15,0-3 47-15,0-1 2 0,1-1-49 0,1-3 0 16,2-1 43-16,1-2 2 0,-1-1-45 0,-1 1 0 16,-3 0 28-16,3 0 2 0,-3-1-30 0,0-1 0 0,0-1 21 15,0-1 1-15,1-2-22 0,1 1 0 16,2-2 6-16,3-2 0 0</inkml:trace>
  <inkml:trace contextRef="#ctx0" brushRef="#br0" timeOffset="-171346.64">18810 18257 1857 0,'5'0'0'0,"-5"0"66"0,8 0 0 0,23 2-66 15,-8-2 0-15,-8-2 38 0,-8 1 0 0,1-3-38 16,1-1 0-16,6-4 13 0,2-1-1 0,-3 0-12 16,-4 1 0-16,-5 0 1 0,-1-1 0 0,0 0-1 15,0-1 0-15,-1 1 0 0,1-1 0 0</inkml:trace>
  <inkml:trace contextRef="#ctx0" brushRef="#br0" timeOffset="-171153.68">18843 18474 1544 0,'4'0'0'0,"-4"0"58"0,4 0 1 15,24-12-59-15,-4-1 0 0,-11 0 14 0,-4-1 1 16,2-2-15-16,2-3 0 0,2-5 0 15,2-4 0-15</inkml:trace>
  <inkml:trace contextRef="#ctx0" brushRef="#br0" timeOffset="-170385.26">19223 17693 1318 0,'2'-1'0'0,"-2"1"0"0,6 1 0 0,-6-1 3 16,3 5 2-16,-3-5-2 0,4-1 2 0,-4 1 12 15,4-7 1-15,-4 7 0 0,6-16-1 0,-6 16 5 0,13-26-1 16,-13 26 0-16,18-33 2 0,-18 33-10 16,21-31 1-16,-8 14-1 0,-6 1 1 0,6 4 1 0,4 0 1 15,-4 2 0-15,-2 1 0 0,-1 2-2 0,-1 2 1 16,0 3-1-16,-1 0 2 0,-8 2 7 0,11-3-1 15,-4 3 0-15,1 0 2 0,-1 2 6 0,1 1 2 16,-1 4-2-16,1 4 1 0,-1 2-1 0,0 5 0 16,-3 2-1-16,-2 3 1 0,0 3-3 0,-2 3 0 0,-4 2 0 15,0 1 1-15,-1-3-6 0,-3 2-1 0,3 2 0 16,-5 0 1-16,3-2-3 0,0 0 1 0,-3-1-1 16,1-3 1-16,0-6-4 0,-1-2-1 0,3-5 1 15,1-4 0-15,3 1-4 0,1-3 2 0,0-1-1 16,0-3 1-16,2-4-3 0,-4 5 0 15,4-5 0-15,-4 3 2 0,4-3-4 0,0 2 1 0,0-2-1 16,-1-2 1-16,1 2-3 0,0-3-1 0,0 3 1 16,0-10 1-16,1-2-6 0,3-4 1 0,2-1 1 15,1-2-1-15,-3 1-3 0,2 1 0 0,3 0 0 16,-2-1 0-16,5 5-1 0,-1 0 0 0,0 5 0 0,0 1 1 16,-2 2-4-16,-1 1 1 0,-8 4 0 0,11-3-1 15,-4 1 0-15,1 0 1 0,-1 2-2 0,3 2 2 16,-5 1 2-16,5 3-1 0,3 2 1 0,0 4 0 0,-2 6 1 15,-2 1 0-15,-1 0 0 0,-3-2 0 0,1 0 1 16,-2 1 0-16,-4 1 1 0,-2-2-1 0,-4 2 4 16,-1 0 1-16,-1 0-1 0,3 0 1 0,-3 0 5 15,4-1 1-15,1 1-1 0,-5 1 1 0,-3 3 6 16,-4-1 0-16,0-3 0 0,4-1 1 0,-4-3 1 16,2-1 2-16,0-2-2 0,2-3 1 0,3-2 0 15,3-2 2-15,5-5-1 0,-13 5 1 0,5-3-6 0,1-2 1 16,7 0-2-16,-11 0 2 0,11 0-9 15,-11-2 0-15,11 2 0 0,-12-7 1 0,5 2-6 0,-1-2-1 16</inkml:trace>
  <inkml:trace contextRef="#ctx0" brushRef="#br0" timeOffset="-169411.23">20110 17737 1363 0,'0'0'37'0,"0"0"30"15,0 0 2-15,0 0-1 0,6-2 1 0,-6 2-30 0,4 0 1 0,-4 0 0 16,3 2 0-16,-3-2 5 0,4 6 1 0,-4-6-1 16,6 21 1-16,-1 2-10 0,4 4 0 0,-1 3 0 0,-2-1-1 15,-1 2-5-15,1 2-1 0,-1 0 0 0,1 0 1 16,-1 2-5-16,1 3 0 0,0 3-1 0,1 4 2 0,-3 2-7 15,1 3 1-15,1-3 1 0,0-2-1 0,-1-4 14 16,1-1 0-16,-1-3-34 0,1-3 0 0,0-4 28 16,-5-4 0-16,5-4-28 0,-4-3 0 0,2-7 19 15,-1-1 2-15,1-3-21 0,-2-1 0 0,-2-7 15 16,4 5 1-16,-4-5-16 0,0 0 0 0,0 0 11 16,5-3 2-16,-5 3-13 0,10-5 0 0,-7-2 5 0,1-2 2 15,-2-6-7-15,0-5 0 0,-2-5 0 16,-2-7 0-16,2 1 0 0,4-3 0 0,1-3-9 15,4-1 0-15,-1 2 9 0,-2 1 0 0,-1 4-18 0,1 0 1 16,1 3 17-16,2 4 0 0,3 3-32 0,1 2 0 16,-2 5 32-16,0 2 0 0,-3 4-32 0,-1 2 0 15,0 3 32-15,-1 3 0 0,3 0-51 0,-1 0 0 16,3 2 51-16,-5 3 0 0,-1 4-37 0,3 1 1 0,-5 5 36 16,3 6 0-16,-1 7-20 0,-1 3 1 0,0 2 19 15,0 0 0-15,-1 5-1 0,1 2 1 0,0-2 0 16,-4-2 0-16,-6-1 3 0,1-4 2 0,-3 0-5 15,1 0 0-15,-3-3 22 0,-1 1 2 0,2-1-24 16,-4-2 0-16,2-4 47 0,0-1 0 0,-1-2-47 16,-1-3 0-16,-2-2 58 0,1-4 1 0,0-1-59 15,1-2 0-15,2-2 50 0,2-2 1 0,0-1-51 16,-3 0 0-16,3-1 31 0,0 1 2 0,-1-2-33 0,1 0 0 16,2-2 15-16,3 1 2 0,4 1-17 0,-15-12 0 15,8 1 6-15,-1-1-1 0,4-5-5 0,4-4 0 16,2-3-2-16,4-4 1 0</inkml:trace>
  <inkml:trace contextRef="#ctx0" brushRef="#br0" timeOffset="-169079.5">20721 18048 1940 0,'0'0'0'0,"0"0"57"0,0 0 1 0,-2 7-58 15,2-2 0-15,0-5 21 0,0 5 0 16,0-5-21-16,0 0 0 0,0 0 3 0,0 0 2 0,0 0-5 15,0 0 0-15,0 0 1 0,6 0 0 0,-6 0-1 16,15-3 0-16,-2-1 1 0,2 1 0 0,-2-1-1 16,-4-1 0-16,-9 5 0 0,10-10 0 0,-10 10 0 15,5-9 0-15,-5 9-7 0,8-1 2 0,-8 1 5 16,9-6 0-16,-9 6-21 0,6-3-1 0</inkml:trace>
  <inkml:trace contextRef="#ctx0" brushRef="#br0" timeOffset="-168868.83">20667 18538 1382 0,'6'-4'0'0,"-6"4"40"16,2-3 1-16,24-8-41 0,-6 1 0 0,-7 1 21 0,-3 2 0 15,1-1-21-15,0-6 0 0,0-5 0 16,2-4 2-16,4 1-2 0,-2-2 0 0,0-4-19 0,2-1 1 16</inkml:trace>
  <inkml:trace contextRef="#ctx0" brushRef="#br0" timeOffset="-168251.04">20831 17650 1130 0,'2'0'0'0,"-2"0"0"16,4 3 0-16,-4-3 5 0,0 2 2 0,0-2-1 0,0-2 0 15,0 2 3-15,5-3 1 0,-5 3 0 0,8-5 1 16,-8 5 2-16,9-7 0 0,-9 7 1 0,15-11 0 15,-15 11-3-15,26-12 0 0,-26 12 0 16,26-5 0-16,-26 5 8 0,17 0 0 0,-17 0 0 0,15 2 2 16,-15-2 3-16,15 15 2 0,-15-15 0 0,11 26 0 0,-5-8-1 15,-6 1-1-15,2 0 1 0,-1 3 1 0,1 3-2 16,0 1 1-16,-2 1 0 0,-2 1-1 0,-1 1 3 16,-3 4 1-16,-2-3-1 0,1-4 1 0,0-4-5 15,-1-1 0-15,1-2 1 0,1-2 0 0,0-1-3 0,3-4 0 16,-5-2 1-16,5-3-1 0,3-7-2 0,-4 5 1 15,4-5-1-15,-4 4 1 0,4-4-6 0,0 3 0 16,0-3 1-16,0 2 0 0,0-2-4 0,0 0 0 16,0 0 0-16,0-2 1 0,0 2-6 0,0-3 1 15,0 3 0-15,8-11-1 0,3-1-2 0,-2-5-1 16,2-2 1-16,-1 0-1 0,-1 3-3 0,-2-1 0 16,3 0 0-16,1 1 1 0,2 4-2 0,2 2 1 15,-2 3 0-15,-6 2 0 0,-7 5-2 0,8-2-1 0,-8 2 1 16,7 0 0-16,-7 0-1 0,8 2-1 0,-3 4 1 15,3 3-1-15,1 3-1 0,0 2-1 0,-3 3 1 16,-2 2-1-16,-3 2 5 0,-1 3 0 0,-1 4 0 16,-1 0 0-16,-2-1 1 0,0 3 0 0,-1 1 0 15,-5 0 1-15,1-1 4 0,0-1 2 0,-2 2-1 16,-1-1 0-16,-1 1 39 0,-2-2 0 0,-1-1-45 16,-1-4 0-16,2-3 60 0,-4-2 0 0,1-2-60 15,3-1 0-15,2-4 56 0,3-2 0 0,1-1-56 0,0-2 0 16,0-2 45-16,-1-1 0 0,10-4-45 0,-9 3 0 15,9-3 25-15,-4-2 1 0,4 2-26 0,-5-7 0 16,-3 0 6-16,1-3 1 0</inkml:trace>
  <inkml:trace contextRef="#ctx0" brushRef="#br0" timeOffset="-167861.63">21310 17103 1871 0,'2'2'0'0,"-2"-2"0"0,2 9 0 0,-2-9 22 0,-2 12-1 15,2-12 0-15,-4 27 1 0,2-6 10 0,1 2 1 0,-1 1-1 16,0 3 2-16,-2 3 0 0,0 1 0 0,1 2 1 15,-1 2 0-15,-2 1-18 0,-1 4 1 0,3-1 0 16,2 0 0-16,4-1-4 0,2 0 1 0,-4 3-1 16,-2 3 1-16,-2-1 1 0,-1 4-1 0,1-1 1 15,4-1 0-15,4 0 2 0,1 0 0 0,1-2 0 16,-4 2 0-16,-2 2 3 0,-2 0 0 0,2 0 1 16,0 1-1-16,0 2 20 0,2 0 1 0,1-1-42 15,1-4 0-15,0-5 43 0,-2-4-1 0,2-1-42 16,1-4 0-16,-1-5 41 0,0-4-1 0,-1-3-40 15,1-3 0-15,0-4 29 0,-1-2 0 0,-1-3-29 16,0-3 0-16,-2-4 14 0,4 3 0 0,-4-3-14 16,4-1 0-16,-4 1 2 0,3-4 0 0</inkml:trace>
  <inkml:trace contextRef="#ctx0" brushRef="#br0" timeOffset="-167284.56">21469 18411 1958 0,'0'0'0'0,"0"0"68"0,0 0 2 15,0 0-70-15,-6 0 0 0,6 0 42 0,0-1 2 0,0 1-44 16,-4-12 0-16,0-2 18 0,1-5 0 15,1-4-18-15,0 2 0 0,2 4 6 0,2 0 0 0,0 0-6 16,0-3 0-16,-1 3 3 0,1 2-1 0,2 1-2 16,2 0 0-16,1 2 0 0,1 1 1 0,-3 4-1 15,1 2 0-15,-6 5 0 0,7-5 0 0,-7 5 0 16,13-3 0-16,-5 1-1 0,-3 0 0 0,3 2 1 16,1 0 0-16,2 0-2 0,2 0 0 0,0 0 2 15,-2 2 0-15,-1 3-3 0,-1 0 1 0,-1 2 2 16,-1 2 0-16,-1 3-4 0,-1 2 2 0,1 3 2 0,-1 2 0 15,-1 4 0-15,-2 3 0 0,-2 0 0 16,-2 1 0-16,-2 3 0 0,1 1 1 0,-3 0-1 0,-3 0 0 16,-2 2 6-16,-1 0 0 0,1 0-6 0,0 0 0 15,2 0 19-15,1 3 0 0,-1-1-19 0,-2-4 0 0,0-4 39 16,-1-1 1-16,3-1-40 0,2-3 0 0,3-3 45 16,2-3 1-16,0-3-46 0,0 0 0 0,4-1 44 15,4-4 0-15,-2-1-44 0,-4-2 0 0,0-5 33 16,-6 6 2-16,6-6-35 0,-2 3 0 0,2-3 26 0,8 2 0 15,-1-4-26-15,2 0 0 0,6-1 14 16,2-2 2-16,2-4-16 0,-1 0 0 0,1-3 8 16,-1-2 0-16,1 1-8 0,0 1 0 0,-1 3 4 15,1 2 1-15,2-2-5 0,-1-3 0 0,-1-3 2 16,1-3 0-16,-1 1-2 0,-1 0 0 0,-1 1 1 0,-2 2 1 16,-2 0-2-16,0 1 0 0,0-3-2 0,0 0 1 15,-2 3 1-15,1-1 0 0,-3 0-12 0,0 2 0 0,-1-2 12 16,-5 0 0-16,3 0-28 0,-2 0 0 0</inkml:trace>
  <inkml:trace contextRef="#ctx0" brushRef="#br0" timeOffset="-162617.91">20943 16613 954 0,'-4'-17'0'0,"2"1"0"0,2 6 0 0,0 10 18 16,2-9 2-16,-2 9-3 0,-2-8 3 0,1 1 54 16,-1 0 1-16,2 7-1 0,-10-9 1 0,10 9-12 15,-3 0 1-15,3 0-1 0,-4 7 1 0,2 0-10 16,-2 0 1-16,1 9 0 0,-1 8-1 0,0 9-23 0,-3 7-1 15,1 3 0-15,2 2 1 0,3 3-1 0,-1 2 0 16,0 6 1-16,2 1 0 0,2 4-1 16,1 1 1-16,1 2-1 0,0 3 1 0,1 4-5 0,-1 4 1 15,2-1-1-15,-1 4 1 0,3 0-1 0,1 0 1 16,0-2-1-16,-1 2 1 0,-1 0 1 0,1-2 2 16,-3 3-2-16,1 8 1 0,-2 8 19 0,-2 0 2 0,-1-6-50 15,-1-10 0-15,0-10 42 0,-1-6 2 16,-1-6-44-16,0-5 0 0,0-13 36 0,2-6 1 0,-4-5-37 15,2-4 0-15,1-3 17 0,-1-5 1 0,0-4-18 16,0-2 0-16,2-10 5 0,-4 4 1 0</inkml:trace>
  <inkml:trace contextRef="#ctx0" brushRef="#br0" timeOffset="-162253.91">20077 16942 1771 0,'-6'-2'0'0,"6"2"0"0,-11 7 0 16,11-7 31-16,-8 14 0 0,8-14 1 0,-9 7-1 0,9-7 22 16,-11 4-1-16,11-4 1 0,-6 3 1 0,6-3-16 15,-3 9 0-15,3-9 1 0,3 22-1 0,3-1-21 16,3 3-1-16,8 4 1 0,2 1 1 0,9 2-5 15,5 8-1-15,6 2 0 0,6 2 2 0,5 2-1 16,4 2 1-16,0 2-1 0,4-3 1 0,2 1-3 16,3 0 1-16,-1 1 0 0,3 2 1 0,4 2-1 0,5 0 0 15,1 2 1-15,3-2-1 0,8 1-1 0,1 1 1 16,-7-2-1-16,2 2 1 0,-1 1-1 0,-3 2 2 16,0-2-1-16,-2-3 0 0,-1-3 10 0,-2-1 0 15,-10-3-22-15,-3 0 0 0,-8 0 18 0,-7 0 1 0,-3 0-19 16,-2 0 0-16,-3-3 16 0,-4-1 0 0,-5-3-16 15,-3-5 0-15,-9-5 6 0,-5-6 2 0,-3-1-8 16,-3-5 0-16,-3-4 1 0,-2-2 2 0</inkml:trace>
  <inkml:trace contextRef="#ctx0" brushRef="#br0" timeOffset="-152163.56">10151 967 19 0,'15'-8'2'0,"-15"8"11"0,17-18 2 0,9-21-1 15,0-3 1-15,-7 1 19 0,-5 2-1 0,-1 7 1 16,-5-1 0-16,-2 3 71 0,-1-3 2 0,-5 6-107 16,-5 6 0-16,-1 0 74 0,-2 6 1 0,-5 4-75 15,2-1 0-15,0 0 57 0,-2 5 2 0,0 5-59 16,0-1 0-16,0 3 43 0,-2-4 2 0,0 8-45 16,-4 1 0-16,1 7 74 0,-8 0 2 0,2 4-76 15,1 1 0-15,3 4 90 0,1 0 2 0,0 6-92 0,1 3 0 16,-1 3 78-16,1 0-1 0,-1 5-77 0,0 1 0 15,1 0 60-15,1-1-1 0,2 3-59 0,4 4 0 16,3 0 26-16,-1 0 1 0,2 2-1 0,1 5 1 0,4-2-9 16,-2 4 1-16,4-1 0 0,0-4 0 0,0-3-4 15,4 3-1-15,2-8 1 0,1 1 0 0,4-6-4 16,2-3-1-16,6-7 0 0,-4-5 0 0,2-6 0 16,1-2 0-16,3-12 0 0,-3-1 1 0,-1-1-2 15,0-6 1-15,2-5 1 0,-5-6-1 0,3-3 0 0,-4-6 1 16,6-3-1-16,0 1 1 0,-1-7 0 15,-3 1 1-15,0-1-1 0,0-1 1 0,-4 3 2 16,0 1-1-16,-3 2 1 0,-3-2 0 0,3 2 0 16,-1-2-1-16,3 0 1 0,-7 5 0 0,3 4 3 0,-2 1 0 15,-3 4 0-15,-1 6 0 0,-1 0-2 0,-5 5 1 16,2 1 0-16,2 2 1 0,2 5-3 0,-1 0 2 16,1 0-2-16,0 0 2 0,0 0-4 0,-6 5 2 0,6-5-1 15,-6 12 1-15,1 0-4 0,-3 0 0 0,3 6 0 16,-3 2 1-16,8 1-4 0,-3 7 0 0,3-2 0 15,3-2-1-15,-3-3-2 0,2 3 0 0,6-3 0 16,3 3 0-16,6 2 1 0,1 2-1 0,1-2 1 16,1-2-1-16,1-3-2 0,1-1 1 0,-3-2-1 15,5-3 0-15,-3 1-1 0,1-4 1 0,-3-3-1 16,1 3 2-16,-1-4-2 0,-1-2 0 0,-1 0 0 16,-8-4 0-16,-9-2 1 0,10 0 1 0,-10 0-1 15,7-2 0-15,-7 2-3 0,8-6 1 0,-8 6 0 16,11-14 0-16,-6 3-6 0,1 1 2 0</inkml:trace>
  <inkml:trace contextRef="#ctx0" brushRef="#br0" timeOffset="-151867.56">10483 1082 1719 0,'13'0'12'0,"-13"0"0"0,17 0 1 16,25-7-1-16,1 1 0 0,-11-2-9 0,-8-4 0 0,0 5 0 15,-3-5 1-15,-4 3-5 0,-2-3 0 16,1 3-1-16,-3 1 2 0,0-1-5 0,4 0-1 15,-4 2 1-15,0-1 0 0,-2-1-5 0,2 6 1 16,1-3-1-16,-3 0 1 0,-4 4-3 0,4-2 0 0</inkml:trace>
  <inkml:trace contextRef="#ctx0" brushRef="#br0" timeOffset="-151632">10613 1310 1507 0,'4'0'29'0,"-4"0"-5"16,7 0 2-16,25-5-1 0,0-4 1 0,-3 2-15 15,1-5 1-15,-4 0 1 0,0-2-1 0,-1-1-12 16,-3 1 0-16,4-2 0 0,-5-1 1 0,1-4-12 15,-3 2 1-15,1 2-1 0,-1-1 1 0,-1 3-21 16,1-2 1-16</inkml:trace>
  <inkml:trace contextRef="#ctx0" brushRef="#br0" timeOffset="-150999.64">11265 789 983 0,'4'0'17'0,"-4"0"-13"0,2 0 0 0,20-15 1 0,-3-3-1 16,1 6-4-16,5-5 1 0,-7 1-1 16,3 4 2-16,-3-2-2 0,1-1 0 0,-2 3 0 0,1-1 0 15,-3 1-2-15,2 7 2 0,0-3 0 0,1 1 0 0,-4 1 9 16,-1 3 0-16,-2 3-9 0,-4 0 0 0,-7 0 31 16,11 0-1-16,-11 0-30 0,13 0 0 0,-13 0 49 15,10 0 1-15,-10 0-50 0,9 9 0 0,-3-2 56 16,-5-2 0-16,5 7-56 0,-6 0 0 0,6 9 48 0,-4-1 2 15,1 1-50-15,-3 3 0 0,-5-3 39 0,-1 3 1 16,0 2-40-16,-1-1 0 0,1 4 32 16,-1-1-1-16,-2-2-31 0,-1-2 0 0,1 2 32 0,0-2 0 15,-2 0-32-15,3-3 0 0,-3 0 33 0,-2 3-1 16,4-3-32-16,1 0 0 0,3-1 15 0,-1 1 0 16,2-3 1-16,-1-3 0 0,-1 1-2 0,6-8 1 0,0 1 0 15,0 0 0-15,0-9 2 0,0 7 0 16,0-7 0-16,6 8 1 0,-6-8-4 0,7 5 1 0,-7-5 0 15,8 4-1-15,-8-4 2 0,13 3 0 0,-4-3-1 16,4 0 1-16,-2 0 2 0,4-3 0 0,2 3 0 16,1-4 0-16,-3-1 1 0,2 2 1 0,2-2-1 15,-4-2 1-15,1 1 1 0,1 3 0 0,2-2 0 16,-1 1 1-16,1-3-2 0,2 2 0 0,-3 0 0 16,-1-2 0-16,-2 2-3 0,-2 1 1 0,-2 4 0 15,0 0 0-15,-3 0-2 0,-1-3-1 0,-7 3 1 0,11 0 1 16,-11 0-4-16,12 0 1 0,-12 0-1 0,5 0 1 15,-5 0-4-15,4 0 1 0,-4 0-1 0,4-5 2 0,-4 5-3 16,0-4-1-16</inkml:trace>
  <inkml:trace contextRef="#ctx0" brushRef="#br0" timeOffset="-146421.22">10524 2444 590 0,'0'12'0'0,"0"-12"0"0,5 26 0 15,-5-26 4-15,8 3 2 0,-8-3-2 0,5 0 2 0,-5 0 42 16,2 2 0-16,-2-2 1 0,4 3 0 16,-4-3 23-16,0 4 1 0,0-4 0 0,0-9 0 0,0 9-4 15,0-24 2-15,0 3 0 0,0 0-1 16,0-3-30-16,0 3 0 0,0-5-1 0,0-1 2 16,0-3-5-16,0-3 1 0,-4 6-1 0,-1 4 1 15,-3 2-6-15,1 6 1 0,-3-2-1 0,1-2 1 0,-4 1-6 16,2 1 1-16,-6 1-1 15,2 4 1-15,-3 4-7 0,-1-1 1 0,0 2 1 0,1 2-1 0,1 5 0 16,2 0 1-16,4 0-1 0,-2 5 0 0,0 2-5 16,2 2 1-16,-3-1 0 0,3 10 0 0,0 6-3 15,2 3 2-15,-2 6-1 0,3 5 0 0,-1 7-4 0,3 6 2 16,3-3-2-16,-3-6 1 0,8-1-6 16,2-5 1-16,3-1-2 0,-1-2 2 0,3 3-5 0,2-3 2 15,2 2-1-15,4 1 0 0,2 0-1 0,-1 3 0 16,3-7-1-16,1-7 1 0,2-5-1 0,4-4 0 15,2 1 0-15,0-5 1 0,-6-6-1 0,2 0 0 0,-2-6 0 16,-3 2 1-16,1-2 0 0,1-2 2 0,-1-1-2 16,2-2 1-16,-3 1 1 0,1 1 0 15,4-6 0-15,-2 1 0 0,4-1 2 0,0-3 0 16,-2 3 0-16,-1-1 1 0,-7 1-2 0,3 4 2 0,-3-7-1 16,1 0 1-16,-2-6-1 0,-2 3 1 0,-1-6 0 15,0 0 1-15,-5 1-6 0,0-5 0 0</inkml:trace>
  <inkml:trace contextRef="#ctx0" brushRef="#br0" timeOffset="-146132.4">11042 2374 1709 0,'9'4'0'0,"-9"-4"0"0,13 3 0 0,-13-3 14 16,0-3 2-16,0 3-2 0,0-4 2 0,0 4 12 15,9 0 1-15,-9 0 1 0,12-3-1 0,-12 3-9 0,11-5 0 16,-11 5 0-16,24-25 1 0,-5 5-11 16,-1-6 1-16,1-2 0 0,-1 2 0 0,1 2 2 0,0-6-1 0,-4 6 0 15,3 0 2-15,5 3 0 16,1 0 2-16,-4 4 0 0,1 2 0 0,1-3-2 0,-7-1 2 15,4 5 0-15,-2 2-1 0,-1 4-6 0,-3 1 0 16</inkml:trace>
  <inkml:trace contextRef="#ctx0" brushRef="#br0" timeOffset="-145886.61">11412 2518 1470 0,'8'0'0'0,"-8"0"0"0,13-3 0 15,-13 3 14-15,4-6 2 0,-4 6-2 0,0-3 2 16,0 3 14-16,13-4 2 0,-13 4-1 0,18-8 1 0,-18 8-9 16,19-21 2-16,-19 21-1 0,19-24 0 15,-19 24-11-15,24-18-1 0,-24 18 0 0,32-24 2 0,-32 24-5 16,29-26 1-16,-16 7 0 0,2-2 0 0,-2-8 3 15,2 0 2-15</inkml:trace>
  <inkml:trace contextRef="#ctx0" brushRef="#br0" timeOffset="-145317.15">11958 1763 1407 0,'0'0'0'0,"0"0"0"15,6 0 0-15,-6 0 30 0,4-5 1 0,-4 5 0 16,3-3 0-16,-3 3 28 0,8-9 0 0,-8 9-1 16,11-21 2-16,-11 21-15 0,15-20 1 0,-15 20-1 15,19-28 1-15,-19 28-21 0,24-30 2 0,-24 30-1 16,32-29 1-16,-14 19-8 0,1 4 1 0,-2-2 1 15,-1-1-1-15,-3 1-2 0,0-3 1 0,2 6-1 16,0 2 1-16,-2-1-1 0,0 4 0 0,-1 4 0 0,-5-1 0 16,4 0-4-16,-3-3 1 0,3 6-1 0,-4 2 2 15,4 4-2-15,-3 0 0 0,-1 1 1 0,-3 4-1 0,-2-2-1 16,0 3-1-16,1 3 0 0,-3 3 2 0,-3 3-3 16,-1 3 0-16,0 3 1 0,-1 0-1 0,-5-4-3 15,-1 4-1-15,0 0 1 0,0-7 1 0,2 1-3 16,3-1 1-16,-1-1-2 0,-3-1 2 0,3-7-5 15,-1 1 0-15,3 1 1 0,-3-2 0 0,3 0-1 16,-1 2 1-16,2-1-1 0,2-3 0 0,2-1 0 16,0-2 2-16,0-5-2 0,2-5 1 0,-2-2 0 15,10 7 0-15,-10-7 0 0,13 0 1 0,-6 0-1 0,4-4 0 16,1 1 1-16,1 1 0 0,7-7 1 0,4-3 0 16,0 2 1-16,-3-1 0 0,1 1 0 15,-3 0 2-15,0-2-1 0,-4 5 1 0,-2-2 2 0,1-3 0 16,0 3 0-16,0 4 1 0,-1-2-1 0,-1 4 2 15,-5 1-2-15,2-2 1 0,-9 4-2 0,10-12 0 16,-1 7 0-16,-3 2 1 0,-6 3-2 0,13-7 0 0,-6 5-1 16,-1 2 2-16,-6 0-3 0,11-3 0 0,-11 3-1 15,7 0 2-15,-7 0-2 0,6-4-1 16,-6 4 1-16,2-5-1 0,-2 5-1 0,4 0 1 0,-4 0-1 16,3 0 2-16,-3 0-3 0,4-4 0 0</inkml:trace>
  <inkml:trace contextRef="#ctx0" brushRef="#br0" timeOffset="-141468.58">15139 1153 799 0,'0'0'24'0,"0"0"46"0,0 0-1 16,0 0 1-16,19 5-1 0,-19-5-16 0,9 3 0 16,-9-3 0-16,9-3 1 0,-9 3-11 0,25-5 2 15,-25 5 0-15,31-18 0 0,-12 8-3 0,1-1-1 16,-1 1 1-16,-2 1 0 0,1 4-13 0,-5-2 1 16,2 6-1-16,0-3 1 0,-5 4-8 0,1-3 1 15,2 3-1-15,4-4 2 0,-4 2 1 0,0 2 0 16,0 0 1-16,0 0 0 0,2 0-8 0,-1 0 1 15,0 2 0-15,-3 9 0 0,0 2-6 0,-4 3-1 16,-1 1 0-16,0 2 2 0,-6 2-6 0,-6 0 1 0,2 5 0 16,0-2 0-16,1 6-3 0,-3-3 1 0,-1-1 0 15,-1-2 1-15,-3 1-5 0,0-5 1 0,2 5 1 16,3-8-1-16,-3 0 0 0,1-5 0 0,1-3 0 16,1 0 0-16,2-2 3 0,3-4 1 0,1-3 0 15,-2 5-1-15,2-5 4 0,0 4-1 0,0-4 0 0,0 1 1 16,0-1 2-16,0 0 1 0,0 0-1 0,0-1 1 15,0 1-1-15,0-4 2 0,0 4-2 0,0-12 2 16,5 0-2-16,3-5 2 0,1-1 0 0,2 3-1 0,6 3 1 16,-2-4 0-16,4 2 1 0,-3 2 0 0,1 3-2 15,2 3 1-15,1 0 0 0,1 3-1 0,7-2 0 16,-2 1 0-16,4 4 1 0,-6 0-1 0,2 0-5 16,-6 4 0-16,3-3 0 0,-3 6 2 0,-1 2-7 15,0-2 0-15,-3 2 1 0,-3-1 1 0,-2 4-4 0,-3 0 1 16,-2 2-1-16,-3-5 2 0,1 1-3 15,2 1 0-15,-6 1 0 0,1 3 1 0,-1 3-2 16,-1 1 2-16,-3-5-1 0,2-2 0 0,-2-5-1 0,1 1 1 16,-9 1-1-16,1 0 1 0,-2 3-1 0,0 3 0 15,0-1 0-15,0-2 1 0,-4 0-1 0,0 0 1 16,1 1 0-16,-3-5 1 0,0 1-1 0,1 0 0 16,-1-1 0-16,1-1 1 0,-1 2-1 0,0-4 1 15,3 2 1-15,2-2-1 0,1-1 1 0,0-4 1 16,2 0-1-16,4 0 2 0,7 0-1 0,-6 0 2 0,6 0-2 15,-5 0 2-15,5 0-1 0,0 6 2 0,0-6-1 16,-6 2 0-16,6-2 1 0,0-2 0 0,0 2 0 16,13-6 1-16,4 2-2 0,1-1 2 0,3-2 0 15,5-2 0-15,6 1-7 0,3-4 1 0</inkml:trace>
  <inkml:trace contextRef="#ctx0" brushRef="#br0" timeOffset="-140935.46">16438 1158 1885 0,'-8'3'38'0,"8"-3"-8"15,-9 7 1-15,-19 16-1 0,4 1 1 0,5-3-9 0,2-1-1 16,4 1 0-16,0 7 2 0,0-2-10 0,-4 1 1 16,4 6-1-16,2 0 2 0,2 0-2 15,0 5 2-15,-1-5-2 0,1 0 2 0,2 0-1 0,1-4 2 16,4-5 0-16,2 6-1 0,0-6 3 16,6 0 2-16,-3-3-3 0,7-4 3 0,-1-4-2 15,6-5 1-15,-2-4-1 0,-2-4 1 0,2-7-3 0,0-2 1 0,0-5 0 16,2-1 0-16,4-6-4 0,1-3 2 15,-1-2 0-15,0 5-1 0,-3 2 1 0,-1-2 0 0,0 0 0 16,-2 1 1-16,0 4-2 0,-2 2 1 16,-1-1 0-16,-1 3-1 0,-1 3 0 0,-3 0 0 0,-1 1 1 15,-2 4-1-15,-2 4-1 0,3-12-1 0,-3 12 0 16,0-9 2-16,0 9-2 0,0-5 1 0,0 5-1 16,0-7 1-16,0 7-3 0,0 0 1 0,0 0-1 15,0-3 1-15,0 3-3 0,4 3 1 0,-4-3 0 0,15 12 0 16,-7-3-5-16,5 7 1 0,0 1-1 0,-2-2 1 15,0 6-3-15,2 0 0 0,-4 0 0 0,1-6 1 16,1 3-2-16,2-3 0 0,-4-1 0 0,0 2 1 16,5-3-1-16,0 6 0 0,-1-1 1 0,-1-3-1 0,-3-1-1 15,0-2 1-15,-1-3-1 0,-3-2 1 0,-5-7-1 16,10 2 1-16,-10-2-1 0,5-2 1 0,-5 2-1 16,8-4 0-16,-1-1 0 0,6-7 1 0,6-7-1 15,-1-2 0-15</inkml:trace>
  <inkml:trace contextRef="#ctx0" brushRef="#br0" timeOffset="-140654.83">16946 1104 1987 0,'0'0'27'0,"0"0"24"0,0 0 1 0,0 0 0 15,0 16 0-15,0-16-36 0,0 5 0 0,0-5 0 16,0 19-1-16,0-2-5 0,0 7 0 0,4 1 1 15,0 1 0-15,0 1-1 0,3-1 0 0,-3 2 0 16,-1-2 1-16,1 2 1 0,0-2 0 0,0 1 0 16,-1-1 1-16,3-2 0 0,3 1 2 0,-3 1-1 15,-1-6 1-15,3 5 1 0,3-5-1 16,-2 1 1-16,-3 0 1 0,-2-2-2 0,-2-2 1 0,3 1 0 16,-3-3 0-16,2-3-2 0,1 0 1 0,3 0-1 15,-3-6 2-15,-5-6-6 0,4 8 0 0,-4-8 0 0,0 4 2 16,0-4-9-16,0 3 0 0</inkml:trace>
  <inkml:trace contextRef="#ctx0" brushRef="#br0" timeOffset="-140437.92">16790 1554 1721 0,'4'4'0'0,"-4"-4"0"0,3 8 0 0,-3-8 21 16,0 7 2-16,0-7-1 0,0 5 1 0,0-5 18 0,0 0 2 15,0 0-2-15,0 0 2 0,0 0-16 0,6 0 1 16,-6 0-1-16,19-5 1 0,-19 5-12 16,37-9-1-16,-11 6 1 0,4 0 1 0,-4-1 2 15,4 2 0-15,1 2 0 0,-3-3 1 0,2 3 2 0,0 0 0 16,0 0 1-16,1-4-1 0,-3 3-2 0,0-3 1 16,-2 1 1-16,0-2-1 0,-1 1-4 0,-5 1 0 15</inkml:trace>
  <inkml:trace contextRef="#ctx0" brushRef="#br0" timeOffset="-139819.11">17990 1054 1941 0,'-4'0'36'0,"4"0"32"15,-4 0 2-15,-24 3-1 0,4-3 1 16,6 0-31-16,3 0 2 0,-4 0-2 0,2 4 1 0,0 1-22 16,1 0 0-16,-1 6 0 0,0 2 0 0,2 3-6 15,2 1 2-15,0 4-1 0,0 3 1 16,2 6 4-16,2 3 0 0,-1 0 0 0,-3 3 1 0,8 2 0 15,-3 2 1-15,3-2 0 0,-1-5 1 0,6 0-6 16,0-1 2-16,2-2 0 0,4-2 0 16,5-8-4-16,-2 1 2 0,4-4-1 0,2-8 1 0,4-6-5 15,-1 1 1-15,3-8 1 0,-1 1-1 0,3-6-1 0,3-3 0 16,2 0 0-16,-2-2 0 0,0-1-1 0,0-3 0 16,2-2 0-16,-6 4 1 0,2-1-1 0,1 5 0 15,-3-4 0-15,-2 4 1 0,-3-2-2 0,-4-1 0 16,-2 2 0-16,-1 0 0 0,-3-3-1 0,-1 0 1 0,-2 3 0 15,-3-3 1-15,3 4-1 0,-4 3 0 0,2 1 0 16,0 1 1-16,-2 7-3 0,4-6 2 0,-4 6 0 16,3-8 0-16,-3 8-2 0,4 0-1 0,-4 0 1 15,7 0-1-15,-7 0 0 0,8 5 1 0,-1 7-1 16,6 0 1-16,4 6-3 0,-2 6 2 0,0-3-1 16,0-1 1-16,-4 5-3 0,2-5 0 0,2 1 0 15,4 0 1-15,1 0-2 0,3-2 0 0,1-2 0 16,0 0 0-16,-5-1-1 0,1 1 1 0,1-5-1 15,-1 0 1-15,1 4-1 0,-1-2 0 0,-1-2 0 0,-2 3 1 16,-3-2-1-16,1 0 0 0,-5 0 0 0,-1-5 0 16,-2-1 0-16,-1-2 0 0,-6-5 0 0,7 12 0 15,-7-12 0-15,6 6 0 0,-6-6 0 0,4 7 0 16,-4-7 0-16,3 3 0 0,-3-3 0 0,4 5 0 0,-4-5 0 16,2 4 0-16</inkml:trace>
  <inkml:trace contextRef="#ctx0" brushRef="#br0" timeOffset="-138971.95">18903 1317 1626 0,'7'-7'52'0,"-7"7"27"16,15-9 1-16,24-3-1 0,0-2 1 0,-5 8-52 15,-6 0 0-15,-2 3 0 0,-4 3 0 0,-1-4-22 16,-4 3-1-16,-2-3 1 0,-2 4 1 0,-2-3-5 0,0 3 1 16,-4-5 1-16,5 5-1 0,-1-4 0 0,0-3 2 15</inkml:trace>
  <inkml:trace contextRef="#ctx0" brushRef="#br0" timeOffset="-138767.06">19059 1379 1658 0,'-2'5'0'15,"1"2"0"-15,1 2 0 0,1-4 17 0,1 6 0 16,-2-3 0-16,0-3-1 0,0-5 16 0,6 9-1 0,-6-9 1 16,7 7 0-16,-7-7-7 0,8 5 1 0,-8-5-2 15,15 4 2-15,-2-4-12 0,2 3-1 0,1-3 1 16,3-3-1-16,2-1-4 0,1 1 1 0,-3-6-1 15,3-3 1-15,2-5 0 0,0-1 2 0</inkml:trace>
  <inkml:trace contextRef="#ctx0" brushRef="#br0" timeOffset="-138219.78">19676 933 1618 0,'0'0'33'0,"0"0"19"15,0 0 0-15,0 0-1 0,32-16 1 0,-32 16-18 0,22-12 0 16,-22 12 1-16,19-17 0 0,-19 17-18 0,22-24 0 15,-22 24-1-15,17-18 1 0,-17 18-2 0,11-3 1 0,-11 3-2 16,11-4 2-16,-11 4-2 0,11 0 2 16,-11 0 0-16,13 0 0 0,-13 0-1 0,10 9 1 0,-10-9 0 15,18 19 0-15,-18-19 0 0,19 29 0 0,-19-29 0 16,17 30-1-16,-17-30-1 0,5 28-1 0,-5-28 1 16,2 32-1-16,-7-14-4 0,-1 2 1 15,-1-2-1-15,-1 1 1 0,1 7-2 0,-4-2 0 0,-1 0 0 16,1 2 0-16,-4-5-5 0,-2 0 2 0,3 0-1 15,1-2 1-15,-1-2-4 0,1 0 1 0,2-1 0 16,0-1 0-16,-2-1-2 0,0-2 2 0,2 0-1 16,3 0 0-16,-1-3-1 0,2-4 0 0,7-5 0 15,-10 7 1-15,10-7 0 0,-7 5 0 0,7-5 0 0,-2 4 2 16,2-4 0-16,-2 3 1 0,2-3 0 0,-4 2 0 16,4-2 3-16,4 0 0 0,-4 0-1 0,8 0 1 15,3 4 2-15,-2-1 0 0,6-3 0 0,4 0 1 16,3 0 1-16,6 0 2 0,-4 0-1 0,0-3 0 0,-1-1 1 15,-1-1 0-15,-1 0 0 0,3-2 0 0,2-5-2 16,2 0 2-16,-2-1-1 0,-2 3 0 0,-3-6-3 16,1-1 1-16,-2 2 1 0,-1-6-1 0,0-3-8 15,-2-2 0-15</inkml:trace>
  <inkml:trace contextRef="#ctx0" brushRef="#br0" timeOffset="-138031.27">20326 834 1718 0,'0'0'7'0,"0"0"35"16,0 0-1-16,-3 21 1 0,1-4 0 0,2-5-27 0,-2 0 1 16,2 1 0-16,-4 7 0 0,4 1-5 0,-2 5-1 0,2 2 0 15,0 1 1-15,0-5-1 0,0 6 1 16,2 3 1-16,2-4-1 0,0-1 2 0,-3-2 1 0,3 1-1 16,0-1 2-16,2 2 3 0,-5-2 1 0,5-5 0 15,1-2 0-15,1-2 1 0,-1-1 1 16,1-2 1-16,3-6-1 0,0-1-3 0,-2-2 1 0</inkml:trace>
  <inkml:trace contextRef="#ctx0" brushRef="#br0" timeOffset="-137617.96">20235 777 1712 0,'0'3'27'0,"0"-3"39"15,2 2 0-15,17 19 1 0,1-2 0 0,1-2-20 16,1-5 1-16,0 1 0 0,4-1 1 0,2 0-25 16,2 0 1-16,2-3 0 0,1 3 0 0,1-4-14 15,-2 4 1-15,-3-3 0 0,-1 3 1 0,-2 0-2 16,-1 0 0-16,-1-3 0 0,0 3 1 0,0-3-2 0,0-1 0 15,1 5 0-15,-7-1 0 0,-3 2-2 0,-2 1 0 16,-2 1 0-16,-3-2 1 0,-6 3-3 0,-2 2 2 16,-4-2 0-16,-2 4 0 0,-1-2-3 0,-4-2 2 0,-2 4 0 15,-4 0 0-15,-3 0-2 0,-5-1 1 0,1-2 0 16,2 1 0-16,1-5 1 0,3 1 1 16,-1 1 0-16,-2-2 0 0,-1-2-1 0,0-4 1 0,-1 4 0 15,5-3 0-15,3 0 1 0,-4 1 1 0,2-5-1 16,3 2 1-16,4-2-2 0,3-1 1 0,7-4-1 15,-11 2 1-15,11-2-4 0,-6 3 1 0,6-3 0 16,0-5-1-16,0 5-3 0,2-4 1 0</inkml:trace>
  <inkml:trace contextRef="#ctx0" brushRef="#br0" timeOffset="-135275.83">15726 2357 665 0,'0'0'0'16,"0"0"0"-16,-2 5 0 0,2-5 13 0,0 0 2 0,0 0 0 15,0 0-1-15,0 0 69 0,0 0 0 0,0 0 0 16,0 0 1-16,0 0-2 0,6-3 1 0,-6 3-1 15,16-14 1-15,-16 14-13 0,38-30 1 0,-18 11-2 16,-1 6 2-16,-1 0-41 0,1 1 2 0,-2 4-1 16,0 1 1-16,-1 2-7 0,1 1 1 0,-4 1 0 15,0 3 0-15,0 0-3 0,-2 3 1 16,1 4-1-16,1-2 1 0,-4 7-12 0,2-3 2 0,0 3-2 16,-5 4 2-16,-2 1-8 0,-4 0 1 15,-2 2 0-15,0 2 0 0,-4 2-2 0,-5 1 2 0,0-3 0 16,2-1-1-16,-4 5-2 0,1-5-1 0,3 1 0 0,0-4 1 15,-2 2-2-15,3-5 0 0,-1 2 1 16,1-4 0-16,1-3-1 0,1-1 0 0,1-1 1 0,-1-2 0 16,6-5 0-16,-5 7 2 0,5-7-2 0,-4 6 2 15,4-6-2-15,-9-4 2 0,9 4-1 0,-8-2 1 16,8 2 0-16,-7-7 2 0,7 7-1 0,-6-13 0 0,4 6 2 16,0-5 1-16,2 3-1 0,2-3 1 15,2-2 2-15,0-2 0 0,1 1 1 0,5 6-1 0,3-5 2 16,2 2 1-16,3 2-1 0,1 1 2 0,3 1-2 15,6-1 2-15,-2 0-2 0,0 1 2 0,2 4-3 16,-4 4 1-16,3 0-1 0,-3 4 1 16,-4 4-1-16,3 1 0 0,-1 0-1 0,0-1 2 0,-9-1-4 15,0 2 1-15,0-4-1 0,-1 5 1 0,-5-1-2 16,-1 3-1-16,-3-3 1 0,-1 8 0 0,0 4-1 16,-2 3 0-16,-2 0-1 0,-1 2 2 0,-1-5-3 0,-7 3 0 15,-1-3 1-15,1-4 0 0,2 2-3 0,-4-5 1 16,0 2 1-16,-2-4-1 0,0 0 0 0,-4 0 0 15,1 0 0-15,-5-3 0 0,-1 3-2 0,-4-3 2 0,0 3-1 16,0 0 0-16,0 2 1 0,0 3 0 0,1-1 0 16,4-1 0-16,-1-3-1 0,5-1 2 15,-3-1-1-15,-2-1 1 0,1-6-1 0,-5 2 2 0,4-1-1 16,4 1 0-16,1 2 0 0,2-2 0 0,2 0 1 16,2 2-1-16,4-7 0 0,2 0 1 0,7 0-2 0,-8 0 2 15,8 0-1-15,-7 0 1 0,7 0 0 16,0-3 0-16,0 3 0 0,0-5 1 0,0 5-1 0,7-16 1 15,8-1-1-15,4-4 0 0</inkml:trace>
  <inkml:trace contextRef="#ctx0" brushRef="#br0" timeOffset="-134867.55">16436 2020 1871 0,'-2'3'0'0,"2"-3"0"0,-2 5 0 0,2-5 33 0,-2 4-1 16,2-4 1-16,-3 0 1 0,3 0 6 0,-2 0 2 16,2 0-2-16,-6 3 1 0,6-3-11 0,-7 12 0 15,7-12 0-15,-15 21 1 0,15-21-21 0,-21 33 1 0,14-16-1 16,-3 1 1-16,7 1-4 0,-1-2 1 0,2 0-2 15,-3 4 2-15,1 0 1 0,0 3 0 0,4 0 0 16,0 2 0-16,0 5 2 0,0 2 1 0,0 2-1 16,0 5 0-16,0 1 1 0,0 4 1 0,0-2-1 15,0 1 2-15,0-1 0 0,2-2 1 0,2-1-1 16,-2-2 1-16,-1-1-3 0,3-8 2 0,-2 0-1 16,4-1 1-16,-1-7-2 0,1 0 2 0,-1-6-1 15,1 3 0-15,1-1-1 0,-1 2 0 0,-2-7-1 0,1-2 2 16,-5-10-4-16,10 11 1 0,-10-11-1 15,5 2 1-15,-5-2-2 0,13 3-1 0,-13-3 1 16,10 3 1-16,-10-3-4 0,11 0 0 0,-4-3 1 16,4-2 0-16,6-7-5 0,-2 0 1 0</inkml:trace>
  <inkml:trace contextRef="#ctx0" brushRef="#br0" timeOffset="-134337.65">16570 2494 1658 0,'-2'0'0'15,"2"0"0"-15,-4 3 0 0,4-3 32 0,-3-3-1 0,3 3 0 16,-6 0 1-16,6 0 24 0,-4 0 0 15,4 0 0-15,0-4 1 0,0 4-18 0,0 0 0 16,0 0-1-16,0-5 1 0,0 5-23 0,0-7 0 0,0 7-1 16,12-14 2-16,-12 14-6 0,24-27 2 15,-24 27-1-15,30-26 0 0,-30 26 1 0,31-16 0 0,-31 16 0 16,24-12 0-16,-24 12 6 0,15 0 0 0,-15 0 0 16,13 0 0-16,-13 0 0 0,12 0 1 0,-12 0-1 15,11 0 0-15,-11 0-3 0,11 7 2 0,-11-7 0 16,15 12 0-16,-15-12-3 0,17 17 0 0,-17-17-1 0,3 33 2 15,-1-15-5-15,-4 2 0 0,-1 5 1 16,-3-1-1-16,-3-4-2 0,-1 5 0 0,-3-3 0 0,2 2 1 16,-2 1-4-16,0 1 2 0,0 1 0 0,2-2 0 15,-2 1-1-15,-2-2 0 0,2-3-1 0,4-1 1 0,-3-4-1 16,5 1-1-16,-2-5 1 16,3-3 1-16,6-9-3 0,-4 9 1 0,4-9-1 0,0 0 2 15,0 0-2-15,0-6 1 0,0 6-1 0,0 0 1 16,0 0-2-16,0 0 0 0,0 0 1 0,6 0 0 0,1 0-2 15,1 0 2-15,-1 0-1 0,3-3 1 0,3 3-2 16,2-5 1-16,-1 1 1 0,-1-4-1 0,2 1 1 0,2-2 1 16,-4 0-1-16,4 1 2 0,2-4-3 15,-3 0 1-15,-1-4-1 0,0-1 0 0,2-1 0 0,-4-6 0 16</inkml:trace>
  <inkml:trace contextRef="#ctx0" brushRef="#br0" timeOffset="-133969.03">16864 1969 1709 0,'2'9'0'0,"-2"-9"0"0,6 16 0 0,-6-16 41 0,0 1 2 0,0-1-2 16,0 0 2-16,0 0 7 0,0 7 1 0,0-7-1 15,7 12 1-15,-7-12-26 0,21 26-1 0,-21-26 1 16,28 33 1-16,-10-15-18 0,3-3 1 0,1 1 0 15,2 1 0-15,3-1-4 0,0 4 1 0,1-2-1 0,-5 2 1 16,-1-2 0-16,1 1 0 0,-3 5 0 16,-3-3 1-16,1-1 5 0,-1 3 0 0,-2 1 1 0,0 0 0 15,-2 1 5-15,-2 1 0 0,0 3 0 0,-3 2 1 16,-1 2 0-16,-1-4 0 0,-1 1 0 0,1-2 2 16,2 1 0-16,-1-5 0 0,-1 2 1 0,-3-5-1 0,-3 3-3 15,-5-3 1-15,3-5-1 0,2 1 1 16,0-5-3-16,2 0 0 0,0-3 1 0,1-1 0 0,-3-8-3 15,2 9-1-15,-2-9 1 0,0 7 0 0,0-7-3 16,0 2 2-16,0-2-1 0,0 3 0 0,0-3-2 16,0 4 2-16,0-4-1 0,0-4 0 0,0 4-4 15,8-5 0-15</inkml:trace>
  <inkml:trace contextRef="#ctx0" brushRef="#br0" timeOffset="-133684.41">17654 2172 1695 0,'-3'3'0'16,"3"-3"0"-16,3 9 0 0,-3-9 46 0,4 0 1 0,-4 0 0 15,2 0 1-15,-2 0 21 0,0 9 1 0,0-9-1 16,-2 12 1-16,2-12-29 0,0 29 2 0,0-13-1 16,0 1 0-16,2 0-19 0,2 2-1 0,-1 2 1 15,-1-4 0-15,2 4-6 0,0 3 1 0,0 1-1 16,-1-3 1-16,5 2-2 0,-3 4 1 0,3-4 0 15,-3-1 0-15,1 1 0 0,1 0 0 0,-1 0-1 16,-4-3 1-16,0-3-1 0,-2-3 0 0,2 2-1 0,-1-1 2 16,-1-2-2-16,2-2 1 0,0-3-2 0,0-2 2 15,-2-7-5-15,6 12 1 0,-6-12 0 0,5 8 0 16,-5-8-4-16,6 2 1 0,-6-2-1 0,7 4 1 0,-7-4-5 16,6 0 2-16</inkml:trace>
  <inkml:trace contextRef="#ctx0" brushRef="#br0" timeOffset="-133450.92">17599 2509 1847 0,'0'2'0'16,"0"-2"0"-16,3 4 0 0,-3-4 21 0,4 3 1 15,-4-3 1-15,4 0-1 0,-4 0 20 0,0 0 0 16,0 0 1-16,2 9 0 0,-2-9-17 0,13 3 0 0,-13-3 0 15,26 9 1-15,-4-8-16 0,0 6 2 16,1-3-1-16,-6-4 0 0,-1-4 1 0,1 1 0 0,2-1 0 16,-1-1 0-16,3 0 3 0,1-7 0 15,4 0-1-15,2 0 1 0,4 0-5 0,-2 0 0 0,1-2 1 16,1-2-1-16,-6-1-6 0,4 1 2 0</inkml:trace>
  <inkml:trace contextRef="#ctx0" brushRef="#br0" timeOffset="-132935.58">18292 2151 1670 0,'3'5'0'0,"-3"-5"0"0,6 7 0 0,-6-7 30 16,6 0 0-16,-6 0-1 0,1-3 1 0,-1 3 15 15,4-5 0-15,-4 5 0 0,4-4 0 0,-4 4-19 0,9-3 1 16,-9 3 0-16,19-4 0 0,-1 2-9 16,5-1 1-16,-1 3 0 0,-3-3 0 0,-2 1 3 0,-1 2 2 15,-1 2-2-15,-4 1 2 0,1 0 2 16,-3-1 1-16,0 2-1 0,1-1 1 0,-3 1 0 0,0 1 1 16,-7-5-1-16,12 8 1 0,-9-1-2 0,-1-1 0 15,-2 0 0-15,0 3 0 0,-2 3-6 0,-1 2 1 16,-3 2-1-16,-1 1 2 0,-1 2-7 0,-5-2 2 15,2 4-1-15,0-4 1 0,0 2-4 0,1 2 1 16,-5 0-1-16,0 0 1 0,1 1-4 0,-3 1 0 0,4-3 0 16,0-2 1-16,2 3-4 0,3-6 1 15,4 2 0-15,2-1-1 0,-1-2-1 0,3-6 1 0,0-8-1 16,-2 9 1-16,2-9-1 0,0 4-1 0,0-4 1 16,2 3 0-16,-2-3-2 0,11 3 2 0,-11-3-1 15,13 0 1-15,-2 0-2 0,2 0 2 0,2-3-1 16,4 3 0-16,1-3 0 0,4-1 0 0,-3 2 0 15,-4-1 0-15,-2-1 2 0,-4 3 0 0,0-3 0 16,-2 4-1-16,-1 0 1 0,-3-3 1 0,3 3-1 0,-1-4 0 16,1 3-1-16,-1-3 0 0,1 4-1 0,-1-3 2 15,-7 3-2-15,11-2-1 0,-11 2 1 0,11-4 0 0,-11 4 0 16,12-6-1-16,-12 6 1 0,11-6-1 16,-11 6-1-16,13-8 1 0</inkml:trace>
  <inkml:trace contextRef="#ctx0" brushRef="#br0" timeOffset="-132644.79">19065 2291 2060 0,'2'4'0'0,"-2"-4"0"0,5 8 0 0,-5-8 45 0,0 2 0 16,0-2 0-16,2 0-1 0,-2 0 27 0,10 4 0 16,-10-4-1-16,14 3 2 0,-14-3-30 0,17 0-1 0,-17 0 1 15,34-3-1-15,-14-1-25 0,3 2 0 0,-3-1 0 16,-3-1 0-16,-2 3-3 0,-2-3 0 0,2 1 1 16,1-2-1-16,1 1-4 0,-2-1 1 0,2-2 0 15,-2 2 0-15,2-2-3 0,-4-2 1 0,0 4-1 16,0 2 1-16,0-4-4 0,-2 5 2 0</inkml:trace>
  <inkml:trace contextRef="#ctx0" brushRef="#br0" timeOffset="-132255.42">19201 2535 1960 0,'0'5'0'16,"0"-5"0"-16,4 16 0 31,-4-16 40-31,3-5 1 16,-3 5-1-1,4 0 1 1,-4 0 12-16,8 5 2 0,-8-5 0 16,7 3 0-1,-7-3-27-15,13 0 31 0,15-6-30 0,-2 0-21 16,-4-1 0 15,5-1 0 0,23-9 2-31,-28 4-9 0</inkml:trace>
  <inkml:trace contextRef="#ctx0" brushRef="#br0" timeOffset="-131803.23">19803 1940 1721 0,'2'2'0'0,"-2"-2"0"0,3-2 0 16,-3 2 27-16,2-4 1 0,-2 4-1 0,0-3 1 0,0 3 31 16,6 0 2-16,-6 0 0 0,13-5-1 0,-13 5-23 15,13-9 0-15,-13 9 0 0,26-7 1 0,-7 7-22 16,3-3 0-16,-2 3 0 0,-3 0 0 0,-2 0 0 16,-4 0 0-16,0 3 0 0,1 1 0 0,-1-1 3 15,0-3 1-15,0 2-1 0,0 1 0 0,-3-3 4 16,3 0 2-16,-4 0-2 0,5 0 2 0,-3 4-2 15,2-2-1-15,-2 1 1 0,1 0-1 0,-1 1-5 0,0 5 1 16,-3-4 0-16,-2 2 0 0,-4-7-6 0,2 8 1 16,-2-8 1-16,-4 12-1 0,2 1-2 0,0-1-1 15,-2 2 0-15,-1 3 0 0,-4 2-3 0,-1 2 0 16,1-1 0-16,-2-2 1 0,0 1-4 0,-1-5 1 0,3 1-1 16,0 3 1-16,-1-3-2 0,1-3 1 0,2 2-1 15,1-7 0-15,4-2 0 0,0 2-1 0,2-7 0 16,-3 5 2-16,3-5-3 0,-4 9 1 0,4-9 0 15,0 3 0-15,0-3 1 0,0 9 0 0,0-9-1 16,0 3 2-16,0-3-2 0,0 6 1 0,0-6 1 16,7 3-1-16,1-3 0 0,1 4 2 0,2-4-1 15,2 0 1-15,2 0-1 0,0-4 1 0,0 1-1 16,2-6 1-16,1 0-2 0,1-3 2 16,0-3-2-16,1 1 1 0,3-2 1 0,-1-4-1 0,0 2 1 0,1-3 0 15,-1 1-3-15,-2-1-1 0</inkml:trace>
  <inkml:trace contextRef="#ctx0" brushRef="#br0" timeOffset="-131567.36">20587 1746 1583 0,'4'9'0'0,"-4"-9"0"0,2 8 0 0,-2-8 35 16,-6-3-1-16,6 3 1 0,-4 3 1 0,4-3 1 16,0 13 0-16,0-13 0 0,-3 17 0 0,3-17-3 0,-6 24 0 15,6-24-1-15,-7 30 1 0,3-11-14 16,2-2 0-16,-3 0 1 0,1 2 0 0,0-2 1 15,0 4 1-15,2 3-1 0,2-3 1 0,2 0 6 16,0 0 1-16,0 3 0 0,-2-3 1 0,0 3 0 16,0-3 1-16,2 1-1 0,0-3 0 0,2-1-1 0,1-3 0 15,1-1 0-15,-1-5 1 0,-1-2-6 0,0-4 2 16,-4-3 0-16,7 2 0 0,-7-2-4 0,6 3-1 16,-6-3 0-16,9-5 2 0,-1 2-7 0,-1-1 1 15</inkml:trace>
  <inkml:trace contextRef="#ctx0" brushRef="#br0" timeOffset="-131170.39">20483 1710 1821 0,'4'3'0'0,"-4"-3"0"0,0 14 0 15,0-14 37-15,-6 10 1 0,6-10-1 0,0 6 1 16,0-6 23-16,0 12 1 0,0-12-1 15,7 17 1-15,-7-17-26 0,12 16 0 0,-12-16 0 0,18 12 0 0,-18-12-21 16,34 14 2-16,-16-7-1 0,-1 1 1 16,0-3-6-16,-2 2 1 0,2-1 1 0,-4 0-1 0,2-4-1 15,-1 2 0-15,3-1 1 0,2 1 0 0,0 1 1 16,-3 3 1-16,1-1-1 0,-2-1 1 0,-2-3-1 16,-2 6 1-16,-1-1-1 0,-1-1 1 0,0 2-1 15,-1-1 1-15,-5 1-1 0,-1 0 2 0,0 3-2 16,-2 3 1-16,-4-1-1 0,1 5 2 0,-3-1-3 0,-3 2 0 15,-2 1 1-15,-1 0-1 0,-4-2-1 0,-1-2 0 16,0 1 1-16,0-3-1 0,2-3-1 0,0 2 0 16,2 2 0-16,2-4 1 0,2 2-2 0,1-4 2 15,1 0-1-15,0 1 0 0,7-11-1 0,-12 8 1 16,5-4-1-16,1-2 1 0,6-2-1 0,-5 7 0 16,5-7 0-16,-10 1 1 0,10-1-1 0,-11 4 0 0,11-4 0 15,-5 0 1-15,5 0-6 0,-4 0 1 16</inkml:trace>
  <inkml:trace contextRef="#ctx1" brushRef="#br0">23581 5445 0,'0'0'0,"0"10"0,0-1 16,0 0-1,0-9 1,0 9-16,0 1 16,0-10-1,0 9-15,0-9 16</inkml:trace>
  <inkml:trace contextRef="#ctx0" brushRef="#br0" timeOffset="-129599.83">16661 3203 1218 0,'-2'0'0'0,"2"0"0"0,0 4 0 0,0-4 34 15,-1 8 1-15,1-8-1 0,0 0 1 0,0 0 40 0,-4-3 1 0,4 3-1 16,-6 3 1-16,6-3-14 0,-18 14 1 15,18-14-2-15,-23 31 2 0,14-13-37 0,-6 2 1 0,6 5 0 16,-1-5 0-16,7 1-7 0,-3 3 1 0,-1 2 0 16,3 2 0-16,4 7-4 0,0 1 1 0,0 0-2 15,0 2 2-15,0-1-4 0,2-3-1 0,3 3 1 16,5-8 0-16,3 4-2 0,0-4 0 0,4 3 0 16,-1-6 1-16,1 1 1 0,2-4 1 0,1-2-1 15,3-2 2-15,1-7 0 0,-4-4 0 0,3-4-1 0,1-8 2 16,2-4-2-16,0-4 0 0,0-4 1 15,2 2 0-15,-4-5-3 0,4-2 1 0,0 1-1 16,-2-1 1-16,-2-3 0 0,1-1 1 0,1 3-1 0,-6 1 2 16,3 6-3-16,-3-3 0 0,-1-1-1 0,-4 2 2 15,-4-4-2-15,-4 4 2 0,-3-4-2 0,0 0 1 0,-2-1 0 16,-2-1 0-16,-2 2 1 0,-2 1-1 0,0 1-2 16,-3 5 2-16,-1-2-2 0,1 4 1 0,-6-2-2 15,2 7 2-15,0-1-1 0,-1 4 0 0,-1 8-1 16,0-1 0-16,2 2 0 0,2-1 2 0,-4-1-3 0,2 3 1 15,-1 2 0-15,-1-1 0 0,0 3-2 16,0 3 1-16,2 2-1 0,4 1 1 0,-3 1-3 0,3-1 2 16,-1 1-1-16,3-3 1 0,-1 1-3 15,1-3 1-15,1 1 0 0,4-1-1 0,0 0 0 0,0-4 0 16,0 1 0-16,0 3 0 0,2-3 0 0,3 3-1 16,-1 0 1-16,4 0 0 0,1 6 0 0,2-6-1 0,0 3 1 15,2-1 1-15,-2 2-4 0,6-4 1 16,0 2 0-16,-2 1 1 0,0-3-2 0,-2 2 1 15,2-2 1-15,-2 0-1 0,-2-3 1 0,-4-2-1 16,-7-7 0-16,12 9 1 0,-12-9-2 0,7 3 0 16,-7-3 0-16,8 2 1 0,-8-2-2 0,7 3 1 15,0-3 0-15,5-3 1 0,-3-2-3 0,6-4 1 0</inkml:trace>
  <inkml:trace contextRef="#ctx0" brushRef="#br0" timeOffset="-129253.52">17641 3212 1934 0,'2'3'0'0,"-2"-3"0"0,4 12 0 0,-4-12 39 15,7 14 1-15,-7-14-1 0,6 19 1 16,-6-19 31-16,4 21 1 0,-4-21-1 0,9 30 0 0,-7-13-28 16,2 0 1-16,-1 2-2 0,1-1 2 0,2 2-22 15,-4-1 0-15,1 2 0 0,1 0 1 0,2 0-6 16,1-1 0-16,0 1-1 0,-3-4 1 0,2-1-1 0,-1 1 1 16,1-1 0-16,0-2-1 0,-5 1-2 15,3 1 0-15,2 1 0 0,1-5 1 0,-5 0-3 0,0-3 0 0,0-4 1 16,2 2-1-16,-4-7-3 0,9 12 0 15,-9-12 0-15,4 9 0 0,-4-9-4 0,3 3 2 0,-3-3 0 16,4 6 0-16,-4-6-4 0,4 3 0 16</inkml:trace>
  <inkml:trace contextRef="#ctx0" brushRef="#br0" timeOffset="-128987.55">17496 3480 2023 0,'-2'4'0'0,"2"-4"0"0,-2 8 0 15,2-8 26-15,6 4-1 0,-6-4 1 0,4 8 0 0,-4-8 12 16,3 6 1-16,-3-6 1 0,6 6-1 16,-6-6-18-16,13 6 2 0,-13-6-1 0,22 3 1 0,-3-3-18 15,3 4 1-15,1-8 0 0,-1 1-1 0,0-3 2 16,1 0 0-16,-1-3-1 0,0 0 1 0,-1 1 1 15,-1-1 0-15,3-1 0 0,-3-1-1 16,5 1 2-16,-3 1 2 0,4 1-1 0,-2-1 0 0,4-3-4 0,2-4 1 16</inkml:trace>
  <inkml:trace contextRef="#ctx0" brushRef="#br0" timeOffset="-128384.34">18277 3146 1457 0,'0'0'0'0,"0"0"0"15,0 0 0-15,0 0 37 0,0 0 0 0,0 0 0 16,-2 0 0-16,2 0 22 0,2 0-1 0,-2 0 0 16,2 0 2-16,-2 0-22 0,0-5 0 0,0 5 0 15,0-9 2-15,0 9-20 0,9-12 0 0,-9 12 0 16,19-21 2-16,-19 21 1 0,22-24 2 0,-22 24-2 15,30-19 2-15,-30 19 0 0,28-5-1 0,-28 5 1 0,28-3 1 16,-28 3 0-16,24 3 0 0,-24-3-1 0,22 5 2 16,-22-5-4-16,21 4 0 0,-21-4 0 0,18 8 0 15,-18-8 2-15,19 19 0 0,-19-19-1 0,13 18 1 0,-13-18-4 16,17 17 2-16,-17-17-2 0,7 24 2 16,-7-24-5-16,4 28 1 0,-4-28-1 0,-4 34 1 15,-1-13-4-15,-3 3 2 0,-1-3 0 0,-2 0 0 16,0 3-4-16,-3 0 1 0,0 1-1 0,-1-5 2 15,2 1-5-15,-4-3 1 0,4-3 0 0,2 2 1 0,1 1-6 16,1-3 2-16,0-1 0 0,-1-2 0 16,3-1-1-16,1-3 1 0,6-8-1 0,-5 5 1 0,5-5-1 15,-2 0 1-15,2 0 0 0,-2 0 0 0,2 0-3 16,0 0 2-16,0 0-2 0,0 0 2 0,0 0-1 16,0 0-1-16,0 0 1 0,13-8 0 0,4 3-1 0,3-8 2 15,3 3-1-15,-3 0 0 0,-1 3 0 0,-1-2 0 16,-1 4-1-16,0-2 1 0,-2 2-2 0,0 1 1 15,-4 1-1-15,2 1 2 0,0-1-3 0,0-1 2 16,0 4-2-16,-2-3 2 0,0 1-3 0,-1 2 0 16,-1-3 0-16,-1 3 1 0,-8 0-1 0,9-4 0 0,-9 4 0 15,9 0 2-15,-9 0-3 0,6-3 1 16,-6 3 0-16,4 0 1 0,-4 0-2 0,3 0 1 0,-3 0-1 16,6 0 1-16,-6 0-1 0,0 0 2 0,0 0-1 15,0 0 0-15,0 0-1 0,0 0 1 0,0 0 0 16,0 0 0-16,0 0-1 0,0 0 1 0,0 0-1 15,7-2 2-15,1-1-2 0,-1 3 0 0</inkml:trace>
  <inkml:trace contextRef="#ctx0" brushRef="#br0" timeOffset="-128066.61">19018 3203 2048 0,'2'0'0'0,"-2"0"0"0,6 0 0 0,-6 0 41 0,0 0 1 16,0 0-1-16,0 5 2 0,0-5 29 0,7 0-1 15,-7 0 1-15,11-1 1 0,-11 1-31 0,15 0-1 16,-15 0 1-16,21-4-1 0,-21 4-21 0,28-7 2 15,-28 7-1-15,26-5 0 0,-26 5-6 0,20-5 0 16,-20 5-1-16,23-7 2 0,-23 7-4 0,24-16 1 16,-24 16-1-16,28-13 0 0,-9 1-2 0,-1 3 2 15,1 0-1-15,-1-3 0 0,-1 3-3 0,2-3 0 16,-2 2 0-16,-1 1-1 0,1 4-2 0,0-4 0 16,-2 3 0-16,0 0 1 0,-2-1-4 0,0 6 1 0</inkml:trace>
  <inkml:trace contextRef="#ctx0" brushRef="#br0" timeOffset="-127833.49">19302 3250 2060 0,'3'3'0'0,"-3"-3"0"15,2 7 0-15,-2-7 29 0,-4 9 0 0,4-9 0 0,4 9 1 16,-4-9 27-16,9 0 0 0,-9 0 0 0,17 0 2 15,-17 0-36-15,24 0 1 0,-24 0-1 0,34-7 2 0,-15 2-21 16,1-1 1-16,1-1-1 0,-1-1 2 16,1-1-1-16,-1 0 0 0,1-3 0 0,1 0 0 0,-3 0-2 15,-1-5-1-15,3 5 0 0,-1 0 0 0,3 0-2 16,1-1 0-16</inkml:trace>
  <inkml:trace contextRef="#ctx0" brushRef="#br0" timeOffset="-126984.62">20095 2828 1583 0,'4'-4'0'0,"-4"4"0"0,9 0 0 15,-9 0 32-15,6 0 1 0,-6 0 0 0,2 0 0 16,-2 0 22-16,4-3 1 0,-4 3 0 0,13-9 1 0,-13 9-26 15,24-21 0-15,-24 21 1 0,33-17 0 0,-33 17-15 16,30-12 0-16,-30 12 0 0,32-9 1 16,-12 9 3-16,1-3 0 0,-3 3 1 0,1-4 0 0,0 4 3 15,-1 0 0-15,-3 4-1 0,0-4 2 0,-4 3 0 16,-1-1 1-16,-3 2 0 0,-1-1 0 0,-6-3 2 16,9 3 0-16,-9-3 0 0,6 6 2 0,-6-6-6 0,3 12 2 15,-1-7-1-15,0 2 1 0,0 5-5 0,0 0 2 16,-4 2-2-16,-2 5 2 0,-5-2-5 15,-2-1 0-15,1 1 0 0,1 0 0 0,-2 2-4 16,0-1 1-16,0-3-2 0,-1 3 2 0,-3-6-5 0,1 2 0 16,0 1 1-16,3 1 0 0,2-2-3 0,2-6 0 15,1-1 0-15,2-3 1 0,4-4-3 0,0 5 1 0,0-5-1 16,-2 0 1-16,2 0-1 0,-2 0 0 0,2 0-1 16,0 0 1-16,0 0-1 0,0 0 1 0,0 0-2 15,2 0 2-15,-2 0-3 0,15 0 1 0,-7 0-1 16,7 0 2-16,3 3-2 0,6-1 2 0,-1 2 0 15,-3-4-1-15,3-4 0 0,-5 2 0 0,1-1 1 16,-4-2 0-16,0 1-2 0,-4 1 2 0,0-2-2 0,0-2 2 16,2 1-2-16,4-2 1 0,-2-4-1 0,2 1 2 15,0 1-3-15,-1-6 2 0,-1 4-2 0,-2-5 2 16,-3 1-2-16,-1-1 1 0,2 1 0 0,2 3 0 16,2 0-3-16,2 1 1 0,-2 0-1 0,-4 0 0 15,0 0-2-15,-2-2 0 0,1 4-1 0,-1 1 2 16,0 1-14-16,1-1-1 0,-1 0 1 0,0 1 0 15,1 1-45-15,-1-2 0 0,0 2 0 0,-5 2 1 16,0-4-21-16,-2 6 0 0,-2 3 1 0,3-5 0 16,-3 5 21-16,2-7 1 0,-2 7-1 0,0-2 1 0,0 2 19 15,0-4 0-15,0 4 0 0,-4 0 0 16,4 0 22-16,-3 9 0 0,3-9 1 0,-4 16-1 0,2-2 14 16,0 1 0-16,2 6 0 0,-3 0 0 0,1-1 4 0,0 1 2 15,0 0-2-15,2-4 1 0,4 2 16 0,1-1 0 16,3-1-1-16,-3 2 1 0,1-2 16 15,-4 4 0-15,1-4 0 0,-1-1 1 0,0-1 3 0,-2-2 1 16,2-5-1-16,2 1 2 0,-1 0-11 16,-1-3 1-16,-2-6 1 0,2 9 0 0,-2-9-8 0,6 5 1 0</inkml:trace>
  <inkml:trace contextRef="#ctx0" brushRef="#br0" timeOffset="-126564.2">20714 2610 1960 0,'2'3'0'0,"-2"-3"0"16,2 9 0-16,-2-9 58 0,0 3 2 0,0-3-2 0,0 2 2 16,0-2 27-16,0 3 1 0,0-3-1 0,11 7 2 15,-11-7-45-15,20 9-1 0,-1-7 1 0,5 1 1 16,6 1-27-16,2-1 0 0,1-1 0 0,-5 1 0 0,0-3-8 15,0 4 1-15,-4-4-1 0,2 3 2 0,0-1-3 16,1 1-1-16,0 1 1 0,-2 1 0 0,-1-1-2 16,-4 4 1-16,1-3 0 0,-1 2 0 15,3-1 0-15,1 0 1 0,-2 3 0 0,-3 0 0 0,-2 3-2 16,-4 0 2-16,0 4 0 0,0-6 0 0,-4 2 0 16,-1 0 0-16,-7 0 0 0,1 0 0 0,-2 4 0 0,-3 1 0 15,-1-1 0-15,-2 1 0 0,-3 4-1 0,-4 0 0 16,-2-1 0-16,0-2 0 0,0 1-2 15,-2-2 1-15,3-1 0 0,-1 1 1 0,2-5-2 16,1 2 2-16,1 2-1 0,-2-4 1 0,0 0-1 0,2-4 0 16,2-1 1-16,-1 2 0 0,1-4 0 0,0-1 0 15,1-1 0-15,5-1 0 0,3-2-1 0,-8 7 2 16,8-7-1-16,-4 1 1 0,4-1-3 0,-3 4 1 0,3-4-1 16,0-4 1-16,0 4-5 0,-2-1 0 0</inkml:trace>
  <inkml:trace contextRef="#ctx0" brushRef="#br0" timeOffset="-125096.79">17953 4065 979 0,'0'2'0'0,"0"-2"0"16,0 15 0-16,0-15 34 0,0 26 1 0,0-26-1 0,9 31 1 15,2-13 20-15,2 3 0 0,0-1 0 0,0 5 0 16,2-1 7-16,-4 2 0 0,2-2-1 0,2-7 1 15,2-1-37-15,2-4-1 0,-4 0 1 16,1-10 0-16,3-4-4 0,1-1 0 0,-1-9 1 0,-2-1-1 16,0-2-5-16,1-8 1 0,-1 3-2 0,0-5 2 15,-2-2-2-15,0-3-1 0,-2 4 1 0,-2 2 0 0,2 0-1 16,-6 3 2-16,4-3 0 0,-5 3-1 16,-4 4 4-16,-2-1 0 0,-4-2 0 0,0 4 2 0,-3 1-1 15,-4 1 1-15,0 3-1 0,-1 3 2 0,3 2-2 16,4 3 0-16,-5 3 0 0,1 0 1 0,-6 0 3 15,-2 0 1-15,2 3 0 0,-1 6-1 0,-3 3 2 16,0 4 0-16,3-2 0 0,3-6 0 0,-2 1-7 16,2 1 0-16,3-4 0 0,1-3 1 0,9-3-7 15,-8 5 2-15,8-5 0 0,-7 4-1 0,7-4-8 0,-7 3 1 16,7-3-1-16,-4 0 1 0,4 0-7 0,-2 0 0 0,2 0 0 16,0 0 0-16,0 0-19 0,0 0 0 0,0 0 0 15,0 0 1-15,0 0-42 0,0 0 1 16,0 0-1-16,2 2 1 0,-2-2-6 0,11 15 1 15,-5-2-1-15,-3 2 1 0,1 8 12 0,2 1 1 0,1 3-1 16,1-4 1-16,-3 1 30 0,3-3 1 0,1 3 0 16,0 4-1-16,1 1 13 0,-1 1 0 0,0 3 0 15,0 0 0-15,1-1 7 0,-1 1 0 0,0 0 0 16,3-7 1-16,1-2 0 0,-4-6 0 0,4-3 0 16,2-3 1-16,0-3 7 0,0-9-1 0,2 0 1 15,1-3 1-15,5-3 14 0,1-1-1 0,0-1 1 0,-2-4-1 16,3-2 7-16,1-7 0 0,-4 0 1 0,-2-6-1 15,-1-3 0-15,-2-6 1 0,-2 3 1 0,0 4-1 16,-6 4 0-16,0-1 0 0,1 2 1 0,-1 3 0 16,-9 4 4-16,0 1 1 0,0 1-1 0,-6 3 1 15,-1 1-6-15,-2 4 1 0,-4-1 1 0,0-4-1 16,-2 0-2-16,-2-2 0 0,-2 3 1 0,-3 3 0 0,-4-1-7 16,-4 0 2-16,2 2 0 0,4 6 0 15,1 1-6-15,3 0 1 0,3 5 0 0,2 2 0 0,2-2-3 16,-2 4 0-16,2 3 0 0,0-4 1 0,0 5-5 15,2-5 2-15,4 8-2 0,-3-1 2 16,1 6-1-16,1 0 1 0,5 0 0 0,1-4 0 0,2-5-5 16,0 0 0-16,4-3 1 0,3 3 0 0,4-3-4 0,0-2-1 15,6-2 1-15,2 0 0 0,3-2-4 0,4 1 0 16</inkml:trace>
  <inkml:trace contextRef="#ctx0" brushRef="#br0" timeOffset="-124735.77">18903 3876 1985 0,'0'0'0'0,"0"0"0"16,0 0 0-16,0 0 22 0,0 0 2 0,0 0-2 0,0 7 2 15,0-7 21-15,0 6 1 0,0-6-2 0,0 3 2 16,0-3-12-16,5 14 0 0,-5-14-1 0,8 28 2 15,-3-4-16-15,-1-2 0 0,4 3 0 16,-1-10 1-16,-1 2-6 0,-1-1 2 0,3 1 0 0,-5-1-1 16,3-4 3-16,0 2 1 0,1-2 0 0,2 3 0 15,3 6 2-15,1-3 0 0,-4-3-1 0,0-1 2 16,-1-2-3-16,-3-5 1 0,1 2-1 0,-6-4 1 0,0-5-3 16,4 9 1-16,-4-9 0 0,7 10 0 0,-3-1-4 15,1-1 1-15,3 1 0 0,-3 0-1 0,1-3-3 16,0 3 1-16,-3 0-1 0,1-4 0 0,-4-5-3 0,4 10 0 15,-4-10 0-15,3 9 1 0,-3-9-5 0,2 5 2 16,-2-5-2-16,0 4 2 0,0-4-5 16,0 3 0-16</inkml:trace>
  <inkml:trace contextRef="#ctx0" brushRef="#br0" timeOffset="-123719.04">18812 4091 1985 0,'3'4'0'0,"-3"-4"0"0,8 1 0 0,-8-1 32 0,-4 4 1 15,4-4-1-15,2 3 2 0,-2-3-5 0,7-3 0 16,-7 3 0-16,15-5 2 0,-15 5-9 0,34-16 2 0,-14 4-1 16,4 0 1-16,1-2-17 0,3 2-1 15,-2 0 1-15,-2-6 0 0,-2 3 3 0,-1-1 0 16,-3 2 0-16,-1-3 1 0,0 1 7 0,-2-1 0 0,0 2 0 16,0 2 1-16,-6 5 3 0,0 4-1 0,-1-1 0 15,-5 5 1-15,-3 0-2 0,4-7 1 0,-4 7 0 16,8-2 1-16,-8 2-2 0,5-6 0 0,-5 6 0 0,10 0 1 15,-10 0-6-15,5-6 1 0,-5 6 0 0,8-3 1 16,-8 3-4-16,7-5 0 0,-7 5 1 16,4-4-1-16,-4 4-5 0,4 0 0 0,-4 0 0 0,3 0 1 15,-3 0-6-15,6 5 1 0</inkml:trace>
  <inkml:trace contextRef="#ctx0" brushRef="#br0" timeOffset="-123386.02">18929 4145 1985 0,'2'0'0'0,"-2"0"0"0,0 3 0 0,0-3 37 15,-8 9 0-15,8-9 0 0,0 3 0 0,0-3 25 16,0 2-1-16,0-2 1 0,6 0 0 0,-6 0-29 16,5 0 2-16,-5 0 0 0,14-2 0 0,-14 2-18 0,31-3-1 15,-10-1 1-15,-1 1 0 0,1-2-1 0,1-1 1 16,4-4-2-16,-5 1 2 0,-1 1 2 0,-1-4 0 15,-1 3 0-15,-1 0 2 0,0 1-2 0,-8 1 0 0,1 2 0 16,-1 1 1-16,0-1-3 0,-5 5 1 0,3-3 0 16,1-1 0-16,-8 4-4 0,11-3 1 15,-11 3-1-15,11-2 1 0,-11 2-3 0,9-4 1 0,-9 4-1 16,6 0 2-16,-6 0-4 0,4 0 0 0,-4 0 0 16,4 0 0-16,-4 0-2 0,3 0 1 15,-3 0-1-15,0 0 1 0,0 0-3 0,0 0 1 0,0 0 0 16,0 0 1-16,0 0-3 0,0 0 2 0,0 0-1 15,0-3 0-15,0 3-2 0,0 0 0 0</inkml:trace>
  <inkml:trace contextRef="#ctx0" brushRef="#br0" timeOffset="-122644.25">19725 3719 1394 0,'0'2'0'0,"0"-2"0"0,0 7 0 0,0-7 49 0,-2 3 0 0,2-3-1 0,0 2 2 15,0-2 10-15,0 0 1 0,0 0-1 0,0 0 1 16,0 0-28-16,0 0-1 0,0 0 1 0,13-5 0 16,-13 5-3-16,39-12-1 0,-13 6 0 0,0-1 0 15,0 2-3-15,-2-2 0 0,2 2-1 0,0 2 1 16,-1 3-6-16,-3 0 1 0,0 0-1 0,1 3 1 16,-5 1 10-16,1-3 0 0,0 6-1 0,-1-2 2 15,-5-1-3-15,2 1 0 0,-2 2 0 0,2-2 0 16,-4 4-4-16,1 1 0 0,-3 4-1 0,2-2 1 15,2 4-4-15,-4 1 2 0,1-1-1 0,-7-3 1 0,-1 6-6 16,-2-1-1-16,-2-4 1 0,1 1 0 0,-1-6-3 16,2 3 0-16,-6 0 0 0,2 0 0 0,1 4-3 15,-1 1 2-15,-2-3-1 0,-1 2 0 0,-1-4-3 16,-6 0 2-16,1 0-2 0,-1 0 1 0,3 0-1 16,0-3 0-16,0-1 0 0,0 1 1 0,3-5-4 15,-3-4 1-15,0 1 0 0,0-1 0 0,-2 0-3 16,0-1 2-16,0 1-1 0,1-4 1 0,5-1-3 0,1 1 2 15,6 4-2-15,-13-7 2 0,13 7-1 0,-9-10 1 16,9 10-1-16,-4-10 1 0,4 10-1 0,-2-9 2 16,2 9-1-16,6-3 1 0,-6 3-2 0,15-9 2 0,-4 4 0 15,2-2-1-15,4 2 0 0,0 1-1 0,-2-1 1 16,-2 2-1-16,2-3 1 0,-1 6-1 16,1-3 1-16,2-4-1 0,6-2-1 0,1 1 1 0,0-4-1 15,-2-1 2-15,1 0-3 0,-1 0 1 0,2-4 0 16,2 2 0-16,0-6-1 0,-1 0 0 0,1 0 1 15,-2 1 0-15,0-1-3 0,-1-3 1 0</inkml:trace>
  <inkml:trace contextRef="#ctx0" brushRef="#br0" timeOffset="-122418.65">20617 3529 1620 0,'2'-4'0'0,"-2"4"0"0,2 4 0 0,-2-4 10 0,-2 5 1 0,2-5-1 0,-2 3 2 16,2-3 10-16,-7 9 0 0,3-4 1 0,0 2-1 15,0 2 0-15,1 3-1 0,-1 5 0 0,2 2 2 0,0 4-4 16,0 4 0-16,0-2 0 0,2 1 1 0,0-6 6 15,-1 5 1-15,2-1-1 0,3 2 1 16,2-2 6-16,1 0 1 0,-1-1 0 0,-2-1-1 0,-3-1 3 16,1 0 0-16,2-4 0 0,2-1 0 15,1-4 0-15,1-2 1 0,-3 0-1 0,-1-4 1 0,-4-6-6 16,7 3 1-16,-7-3-1 0,2 0 2 0,-2 0-9 16,8 0 2-16,-8 0 0 0,9-3 0 0,-9 3-10 15,11-12-1-15</inkml:trace>
  <inkml:trace contextRef="#ctx0" brushRef="#br0" timeOffset="-122079.59">20524 3572 1771 0,'0'-2'0'16,"0"2"0"-16,-8-3 0 0,8 3 45 0,-1 8 0 0,1-8 0 16,-4 4 0-16,4-4 31 0,-4 3 2 15,4-3-2-15,-2 5 1 0,2-5-47 0,6 4 0 0,-6-4 0 16,13 9 1-16,-13-9-20 0,15 17 0 0,-15-17 0 15,31 21 0-15,-8-13-6 0,3 3 1 0,-2-3-1 16,-3-2 1-16,-3 0-2 0,-1 3 2 0,0-4-2 0,1 2 2 16,5 2 3-16,-1-4 1 0,2 2-1 0,-5 5 1 15,1-3 4-15,3-1-1 0,-3 5 1 0,-5-1 0 16,0 0 2-16,-6 0 0 0,1-3-1 0,-8-1 2 16,-1 1 6-16,-1-2-1 0,-1 1 0 0,-1 4 1 15,-2-1-1-15,0 4 2 0,-3 1-2 0,-6-2 2 16,-2 5-5-16,-6-2 1 0,3-1-1 0,-3-6 1 15,1 2-4-15,-1-1 0 0,1-1 0 0,1 0 0 0,1-1-4 16,-1 0 0-16,0-1 0 0,2 1 1 0,3 0-6 16,-1 1 1-16,2-5 0 0,1 4 1 0,12-9-2 15,-7 7 0-15,7-7-1 0,-9 5 2 0,9-5-7 16,-8 4 0-16</inkml:trace>
  <inkml:trace contextRef="#ctx0" brushRef="#br0" timeOffset="-121049.89">18670 5060 1255 0,'9'4'0'16,"-9"-4"0"-16,21 13 0 0,-21-13 48 0,9 7 1 0,-9-7-1 15,15 6 0-15,-15-6 12 0,24 0-1 16,-24 0 1-16,34-7 0 0,-18 1-22 0,5-2 2 0,1-4-2 16,3-2 1-16,1-2-9 0,0-4 2 0,-2-1-2 15,-2-3 2-15,-3-4-7 0,-2-2 2 0,-2 1 0 16,-2 1 0-16,-2 2-1 0,-2-3 1 0,-1 5 0 15,-7 3 0-15,-1 9 3 0,-3 0 2 0,1 3-2 16,-6 4 1-16,1-2-2 0,-2 2 1 0,-4 1-1 16,-4 4 0-16,-4 0-1 0,-3 0 0 0,0 0 0 15,0 5 1-15,-1 6-7 0,1-2 0 0,2 3 0 0,1 1 1 16,3 3-5-16,3 1 1 0,0 1-1 0,0-3 1 16,2 1-4-16,2-4-1 0,1 2 1 15,3-2 0-15,1 0-4 0,1 0-1 0,-1-7 0 0,3 2 0 16,3-7-8-16,-4 9 0 0,4-9 1 0,-2 3 0 15,2-3-4-15,0 0 1 0,0 0-1 0,0 0 1 16,0 0-9-16,0-3 1 0,0 3 0 0,2-4 0 16,-2 4-11-16,13-12 0 0,-13 12 0 0,9-8 0 15,-9 8-1-15,9-2 1 0,-9 2-2 0,6 0 2 0,-6 0 1 16,8 10 0-16,-3 2 0 0,3 4 1 0,3 5 2 16,-2 3 0-16,0 0 1 0,-1-1-1 0,-4-3 6 15,3 1 0-15,-1 0 0 0,7 0 0 0,-2 0 6 16,4-1 0-16,1-1-1 0,-1-1 2 0,2-3 1 15,-4-1 0-15,4-4 0 0,3-1 1 0,5-4 0 16,-3 2 0-16,0-7 0 0,1-3 0 0,-1-6 0 16,0-3 1-16,-1 0-1 0,-1-4 1 0,1 2 3 0,-2-5 2 15,-3 2-2-15,-1-4 2 0,-2 1 3 0,-1-1 1 0,-3 0-1 16,0 2 1-16,-1 5 4 16,-3-1-1-16,1 1 1 0,-4 2-1 0,-2-4 4 0,-2 4 1 0,-4-2-1 15,-1-1 1-15,-3-3 0 0,-3-1-1 16,-2 5 1-16,-1-1 0 0,-1 6-2 0,-2 0 1 0,-1 3 0 15,-3 4 0-15,-1 2-4 0,2 3 2 0,-4 6-2 16,0 0 2-16,0 3-3 0,-2 0 0 0,0 5 1 16,2-1-1-16,3 1 0 0,1 4 1 0,3-6-1 15,3 3 0-15,4-1-1 0,5 0-1 0,1 2 0 16,3-5 0-16,3 2-5 0,-2-4 2 0,4 0 0 16,1 0 0-16,5-3-6 0,1-1 1 0,6-1-1 15,4-2 1-15,5-1-2 0,4-2 0 0</inkml:trace>
  <inkml:trace contextRef="#ctx0" brushRef="#br0" timeOffset="-120736.9">19259 4487 1784 0,'0'0'0'0,"0"0"0"0,0 4 0 0,0-4 26 0,0 3-1 0,0-3 1 0,0 5 0 0,0-5 18 0,0 4 0 15,0-4-1-15,-2 12 2 0,2-12-10 0,0 23 0 16,0-4 0-16,2-2-1 0,3 4-16 0,3-1 1 16,-1 5 0-16,-1-5 1 0,3 1-1 0,-1 3 1 15,3 6-1-15,-8-3 1 0,5 3 0 0,-1-1 2 16,1 4-2-16,-1-3 1 0,3-1-2 0,3 2 1 0,-4-1-1 16,0-1 2-16,1-3-2 0,-1 2 0 0,0-2 0 15,1 5 1-15,-1-2 0 0,0 4 1 0,-5 0-1 16,3 2 1-16,1-1-2 0,-1-1 0 0,1-2 0 15,1-3 1-15,4-2 0 0,-4-4-1 0,3-1 0 16,-3-4 0-16,0-3-7 0,-1-3 0 0,1-3 1 16,-3-6 0-16,-6-2-8 0,13-2 0 0</inkml:trace>
  <inkml:trace contextRef="#ctx0" brushRef="#br0" timeOffset="-120213.64">19657 5169 1834 0,'0'0'0'0,"0"0"0"0,0-2 0 0,0 2 33 16,0-6 0-16,0 6 1 0,0-14 0 0,0 14 28 16,6-28-1-16,-6 28 1 0,4-29 1 0,-4 29-25 15,0-18 0-15,0 18 0 0,0-15 0 0,0 15-16 16,3-18 0-16,-3 18 1 0,8-19-1 0,-8 19-1 15,9-17 2-15,-9 17-2 0,17-17 2 0,-17 17 0 0,15-12 1 16,-15 12-1-16,22-9 1 0,-22 9-5 0,21-3 1 16,-21 3 0-16,22-4 1 0,-22 4-6 0,28 0 1 15,-28 0 0-15,26 0 1 0,-26 0-4 0,23 7 0 16,-23-7 1-16,22 10-1 0,-22-10-2 16,19 19-1-16,-19-19 0 0,16 16 1 0,-16-16-2 0,11 17 1 0,-11-17 0 15,6 21 0-15,-6-21 0 0,-2 29 0 16,-3-13 0-16,-1 1 2 0,0 4-2 0,1 3 0 15,-3-3 0-15,1 0 0 0,-2 0-1 0,-3-1 1 0,1-2 0 16,0 1 0-16,0-2-2 0,-2-1 1 0,2-4-1 16,1 0 1-16,3-3-3 0,3-4 0 0,4-5 1 15,-11 5 0-15,11-5-2 0,0 0 1 0,0 0 0 16,0 0-1-16,0 0 1 0,0 0 1 0,0 0-2 16,0 0 2-16,0 0 0 0,0 0-1 0,0 0 1 15,0 0 0-15,0 0-1 0,0 0 0 0,0 0 1 0,7-2 0 16,5-1-2-16,1-2 2 0,3-4-1 0,-3 2 0 15,6-2 0-15,0 1 0 0,-2-3-1 0,-1 1 1 16,1-6-2-16,-2 2 2 0,0 1 0 16,-4-1-1-16,2 2-1 0,0 3-1 0,-4-3 0 0,1 0 2 15,1 0-2-15,0 3 1 0,0-3-1 0,0-2 0 0,3-2-3 16,2-1 1-16</inkml:trace>
  <inkml:trace contextRef="#ctx0" brushRef="#br0" timeOffset="-119987.31">20215 5069 2198 0,'3'3'0'0,"-3"-3"0"0,8 5 0 0,-8-5 48 0,9 6 0 16,0-3 1-16,-3 1-1 0,-6-4 12 0,13 3 1 0,-6-3 0 15,1 0 0-15,-1 0-16 0,1-3 0 0,1-1 0 16,4 1 0-16,4-3-26 0,0-2 0 0,-2-1 0 15,-4 1 0-15,-4-1-6 0,1 2-1 0,-1-2 0 16,1 1 1-16,1-1-3 0,2 6 1 0,0-4-1 16,-1 1 1-16,-3-2-7 0,-1 4-1 15</inkml:trace>
  <inkml:trace contextRef="#ctx0" brushRef="#br0" timeOffset="-119799.66">20351 5155 2023 0,'5'9'0'0,"-1"0"0"0,0-2 0 16,-4-7 40-16,3 1 1 0,-3-1-1 0,8 4 2 16,-8-4 16-16,2 8 1 0,-2-8 1 0,3 9-1 0,-3-9-27 15,4 2 0-15,-4-2 0 0,6 0 0 0,-6 0-22 16,7 0 0-16,-7 0 1 0,15-4 0 0,-2-4-5 16,2 1 1-16,2-9 0 0,1 2 0 15,3-6-2-15,-1-1 2 0</inkml:trace>
  <inkml:trace contextRef="#ctx0" brushRef="#br0" timeOffset="-119587.33">20844 4628 1771 0,'4'0'0'15,"-4"0"0"-15,11-6 0 0,-11 6 40 0,-5 6 0 16,5-6 1-16,0 3-1 0,0-3 31 0,7 2-1 16,-7-2 1-16,4 7 0 0,-4-7-24 0,7 8 0 15,-7-8 0-15,6 25 1 0,-4-5-16 0,1 6-1 16,1-2 1-16,0 1 0 0,1-1 0 0,-3-3 0 0,0-1 0 15,0 1 0-15,0 0 0 0,0 0-1 0,2 0 0 16,-3-4 1-16,3-2-5 0,-4 1 1 0,2-6-1 16,0 1 1-16,0-3-5 0,1-4 1 0,-3-4-1 15,6 9 2-15,-6-9-6 0,4 5 0 0,-4-5 0 16,3 3 2-16,-3-3-10 0,8 0 0 0</inkml:trace>
  <inkml:trace contextRef="#ctx0" brushRef="#br0" timeOffset="-119170.98">20729 4449 2123 0,'2'5'0'0,"-2"-5"0"0,2 9 0 16,-2-9 55-16,-2 12 1 0,2-12-1 0,3 9 1 0,-3-9-18 15,0 3 1-15,0-3-1 0,0 4 2 0,0-4-19 16,6 3 0-16,-6-3 1 0,20 9-1 15,1 0-18-15,5-1 1 0,0-1-1 0,-3 2 0 0,-1-4 0 0,-4-2 0 16,1 6-1-16,-6-4 2 16,0 2 5-16,-2 2 1 0,-5-6-1 0,0 3 1 0,1 0 6 15,0 0-1-15,-7-6 1 0,14 12 1 0,-7-7 1 0,2 5 1 16,-5 1 0-16,2 4 0 0,-3 6-3 0,-1 3-1 16,2 1 1-16,-8-1 1 0,0 2-4 0,-3-2 1 0,-2-2-1 15,-2 1 2-15,-4-1-5 0,-2 1 1 0,0-1-1 16,0-1 2-16,1 3-3 0,2-3 1 0,-4-2 0 15,1 2 0-15,0 0-1 0,-1 0 0 0,-1-1 0 16,0 1 1-16,3 0-1 0,1 0 0 0,0-6 0 16,2 2 1-16,-4-3-2 0,2-2 0 0,4-1 0 15,2-3-1-15,1-2 0 0,3-3 1 0,5-3-1 16,-8 2 1-16,8-2-1 0,-7 3 2 0,7-3-1 16,-6 4 1-16,6-4-3 0,-4 3-1 0,4-3 1 0,-3 0 0 15,3 0-5-15,0-3 1 0</inkml:trace>
  <inkml:trace contextRef="#ctx0" brushRef="#br0" timeOffset="-117434.33">21916 4846 12 0,'-2'0'0'0,"2"0"0"15,-2 0 0-15,2 0 164 0,0 0 0 0,0 0-1 16,0 0 2-16,0 0-47 0,0-4 1 0,0 4 0 16,0 4 0-16,0-4-20 0,0 3 1 0,0-3-2 0,0 5 2 15,0-5-29-15,0 18 1 0,-2 1-2 0,-2 1 2 16,-1 5-34-16,-3 4 2 0,1-3-2 0,-1-5 1 16,1-4-6-16,0-3-1 0,1 0 1 0,0-2 0 0,3 0-8 15,1 0 1-15,0-3 0 0,0-1 0 16,2 1-2-16,0 3 1 0,0-5 0 0,2 2 0 0,5-1-3 15,3 1 0-15,3-6 1 0,2 3-1 16,1 1-1-16,3-2 2 0,0-2-1 0,-4-3 1 0,3 0-5 16,1 0 1-16,-1-3 0 0,1 3 0 0,2 0-1 15,-1 0 0-15,-1-4 0 0,-3 3 1 0,-1 1-3 0,-2-4 0 16,-1-3 0-16,-1 2 1 0,0-4-7 0,0 1 0 16,0-3 0-16,-1 1 0 0,-3-2-5 0,-1-4 0 15</inkml:trace>
  <inkml:trace contextRef="#ctx0" brushRef="#br0" timeOffset="-117135.4">22003 4458 1934 0,'-2'9'0'0,"2"-9"0"15,0 24 0-15,0-24 37 0,0 24 0 0,0-24 0 16,0 29 1-16,0-11-3 0,0-1 1 0,0 6-1 15,0-3 1-15,0 6 6 0,0 2 2 0,2 1-1 0,2 4 1 16,2-3-24-16,1 3 0 0,0-1 0 0,1 1 2 16,-1 4 0-16,1-3 0 0,-3 3 1 0,1-1 0 15,0 2 8-15,-1-3-1 0,-1 4 0 0,0-2 2 16,-1 4-3-16,1-3 0 0,0 4 0 0,1-2 0 16,3-6-2-16,-1 3 0 0,1-8 0 0,-3-1 0 15,1-6-5-15,-4-3-1 0,2-1 0 16,3-6 0-16,2 0-6 0,3 0 1 0,-3-7-2 0,-2-1 2 0,-7-4-5 15,13-6 1-15</inkml:trace>
  <inkml:trace contextRef="#ctx0" brushRef="#br0" timeOffset="-116882.52">22395 4875 1847 0,'0'0'0'0,"0"0"0"16,0 7 0-16,0-7 48 0,1 17 0 0,-1-17 0 16,8 12 1-16,-8-12-20 0,5 6 0 0,-5-6 0 15,8 3 1-15,-8-3 3 0,7 2 1 0,-7-2-1 16,21 3 1 0,-2-3-18-16,3-2-1 0,-2-1 1 15,-1 0 1-15,-4-6-4 0,-2 0 2 0,0-3-1 16,13-12 18-16,-13 12-14 0,0 3 0 0,15-19 10 15,-13 15-19-15,-2 0 0 0,-2 1 0 0,0 4-3 0,-1-1-1 0</inkml:trace>
  <inkml:trace contextRef="#ctx0" brushRef="#br0" timeOffset="-116678.34">22557 4962 1847 0,'2'8'0'0,"-1"-1"0"0,-1 2 0 0,-1-1 27 15,-1-4 1-15,2-4 0 0,2 10 0 0,-2-10 21 16,7 12 0-16,-3-5 1 0,-1-3 0 0,-3-4-17 16,8 5-1-16,-8-5 1 0,9 3 1 0,-1-3-19 15,1 2 1-15,4-2 0 0,2-2 1 0,2-1-1 0,1-1 2 16,1-1 0-16,-2-7 0 0,-1 0 1 16,-1-5 0-16,0-4 1 0,0 0-1 0,0-3-10 15,2 0 1-15</inkml:trace>
  <inkml:trace contextRef="#ctx0" brushRef="#br0" timeOffset="-116486.83">22939 4553 1583 0,'-2'-5'0'16,"2"5"0"-16,-4 0 0 0,4 0 18 0,-2 5 0 15,2-5 0-15,-2 5 0 0,2-5 20 0,-3 16 0 16,3-16 0-16,-8 24 0 0,8-24 15 0,-13 24 1 0,8-6-1 16,-1 6 1-16,0 2-20 0,1 7 2 0,1 0 0 15,4-1 0-15,0-2 1 0,-2 1 0 0,2-2 0 16,2 1 1-16,0-6-1 0,-2 2 0 0,2-2 0 15,1 1 0-15,3-8-3 0,0-2 1 0,-1-2-1 16,-1-3 0-16,0-3-7 0,-2-4 0 0,-2-3 0 16,7 5 0-16,-7-5-12 0,6 0-1 0</inkml:trace>
  <inkml:trace contextRef="#ctx0" brushRef="#br0" timeOffset="-116085.74">22665 4356 1934 0,'3'8'0'0,"-3"-8"0"0,10 20 0 0,-10-20 42 16,4 12 0-16,-4-12 0 0,7 5 0 0,-7-5 10 15,9 8 1-15,-9-8-2 0,28 16 2 0,-4-11-27 0,4 6 1 16,0-3-1-16,-2 1 1 0,1 0-19 0,-1-4 1 15,0 2-2-15,0 1 2 0,-2-1-5 0,-2-2-1 16,3 1 0-16,-3 4 2 0,0-1-3 0,3 3 0 16,-3-4 1-16,-2 5 0 0,-3-5 3 0,-2 4 0 15,-2 0 0-15,0 1 1 0,-2 0 3 0,0 5 1 0,-3 1-1 16,-4-2 1-16,-2 0 3 0,-4 2-1 0,-2 2 1 16,-2-4 0-16,-3 2-4 0,-4 2 2 0,0-3-1 15,-2 2 0-15,-2 5-1 0,-1-5 0 16,-1 1 0-16,0 0 1 0,3 0-2 0,3-4 1 0,0 2-1 15,-1-5 1-15,3-2-1 0,-2 0 0 16,2-5 0-16,4 2 1 0,-1-8-1 0,3 3 0 0,5-4 0 16,-12 5 0-16,12-5 0 0,-11 3 0 0,11-3 0 15,-11 4 0-15,11-4-3 0,-4-4 1 0,4 4 0 0,-5-3 1 16,5 3-5-16,-8-5 1 0</inkml:trace>
  <inkml:trace contextRef="#ctx0" brushRef="#br0" timeOffset="-115667.23">21696 4631 1909 0,'-11'-3'0'0,"11"3"0"0,-23 0 0 0,23 0 41 0,-9 6 0 16,9-6 0-16,-9 6 0 0,9-6-5 0,-17 3 1 15,17-3-1-15,-11 5 1 0,11-5-9 0,-4 7 1 0,4-7-1 16,-7 21 2-16,3 0-19 0,0 8 0 15,4 1 0-15,0-1 1 0,2 7-5 0,2 1 2 0,1-3-1 16,3-1 1-16,1 4 2 0,2-5 1 0,0 5-1 16,1 4 1-16,-1 1 3 0,0 3 1 0,0 2-2 15,0-2 2-15,0 3-2 0,-1 2 2 0,-1 0-1 0,0-5 0 16,1-7-1-16,-1-1-1 0,2-1 1 0,0-3 0 16,1-2-2-16,-1 0 0 0,-2-6 0 15,0-3 1-15,-1-3-5 0,-3-5 0 0,-1-4 1 0,0-1 0 16,-4-9-6-16,5 5 0 0</inkml:trace>
  <inkml:trace contextRef="#ctx0" brushRef="#br0" timeOffset="-115134.08">21578 4628 1808 0,'-7'-9'0'16,"7"9"0"-16,-7-7 0 0,7 7 9 0,9 3 2 15,-9-3-1-15,5 0 0 0,-5 0 7 0,-1-5-1 16,1 5 1-16,1-12 1 0,-1 12-8 0,8-12 0 16,-8 12 1-16,19-28-1 0,-3 8-5 0,5-6 2 15,3 1-1-15,4-4 0 0,6 1 7 0,3-1 0 0,2 3 1 16,0-2-1-16,0 4 12 0,2 1 1 16,2-1-1-16,2-3 1 0,-1 1 4 0,1 1 1 0,5-1-1 15,5 4 1-15,2 1 3 0,5 4 1 16,-3-4 0-16,-3 4 0 0,-5-4-5 0,-3 0 1 0,2 6 1 15,4-3-1-15,4 3-6 0,2-1 1 0,-6 6-2 16,-4-2 2-16,-3 3-5 0,-4 2 2 0,-2 4-1 16,-2 1 1-16,0 2-6 0,-2 2-1 0,0 5 1 15,-1-4 0-15,-3 2-3 0,1 4 0 0,-4 0 0 16,-2 3 0-16,-2 3-3 0,-4-1 2 0,-3 2-1 16,-1 1 0-16,-1 2-1 0,-2-2 0 0,-2 4-1 15,0 3 1-15,-2 2-1 0,0 2 0 0,-1-2 0 0,-3 5 0 16,-1 0-2-16,-3 2 1 0,-1-2 0 0,0 2 0 0,0 2-2 15,-2 5 1-15,0-2 0 0,0-2 0 16,0 5-3-16,0 1 2 0,0 0 0 0,0-1-1 0,2 1 0 16,2-1 0-16,-2 1-1 0,-2 1 2 15,-2-2-1-15,-2-2-1 0,2-1 1 0,0-4-1 0,0-4 0 16,0-6 0-16,1-2 1 0,1-1 0 16,1 0-3-16,1-2 2 0,-2-2-1 0,-2-5 1 0,1 0-2 15,-1-6 0-15,2-6 1 0,-4 7-1 0,4-7-2 0,0 12 1 16,0-12-1-16,-4 8 2 0,4-8-3 0,-5 9 0 15,5-9 0-15,-8 0 0 0,8 0-5 0,-3 3 1 16</inkml:trace>
  <inkml:trace contextRef="#ctx0" brushRef="#br0" timeOffset="-114749.49">22298 5501 1934 0,'2'0'0'0,"-2"0"0"0,1 2 0 0,-1-2 27 0,-1 7 0 0,1-7 0 0,3 4 0 16,-3-4 18-16,6 1 0 0,-6-1 0 0,18-5 1 15,1 2-20-15,3-3 3 0,5-4-1 0,2 0 0 16,3-6-22-16,2 1 1 0,5-3 0 0,4 1 0 16,5-7-2-16,4-1 2 0,2 1-1 15,-2 2 0-15,-1-2 7 0,-3-1-1 0,-1 1 0 0,-3 7 2 16,-1 1 7-16,-4 6 0 0,2 3 1 0,-1-2-1 0,-3 2 6 16,0 6 1-16,0-3-1 0,-3 4 1 0,-2-3 5 15,-6 1-1-15,-2 4 1 0,-2 1-1 0,-1-3-6 0,-5 4 1 16,-2-4-1-16,-3 1 1 0,-11-1-7 0,9 4 1 15,-9-4 1-15,6 3-1 0,-6-3-7 16,3 0 1-16,-3 0 0 0,4-3 0 0,-4 3-6 16,2-4 0-16</inkml:trace>
  <inkml:trace contextRef="#ctx0" brushRef="#br0" timeOffset="-107667.61">23960 696 942 0,'-2'-2'21'0,"2"2"97"0,-4-7 0 15,-9-22-118-15,2 8 0 0,2 9 101 0,-1 3 0 16,-1 6-101-16,0 3 0 0,2 0 100 0,-1 3 0 0,-3 2-100 15,-4 6 0-15,-3 2 68 0,-2 3 1 0,1 8-69 16,2 2 0-16,3 7 65 0,3 3 1 0,-2 3-66 16,-2 2 0-16,-2-1 45 0,1 1 0 0,1 4-45 15,2-3 0-15,4-1 17 0,0 4 0 0,-2 2-1 16,1 2 1-16,3 1-3 0,0 3-1 0,1-4 1 16,3-2 0-16,1-6-4 0,4 1 1 0,4-6 0 15,1-3 0-15,5-7-3 0,1-5 1 0,2-2 0 0,0-7 0 16,0-4-4-16,0 1 2 0,4-9-1 0,0 0 0 15,1-3-2-15,3-3 0 0,-1-2 0 0,1-1 0 16,-3-10 0-16,1-2 2 0,0-3 0 0,-3 2-1 16,-1-3 7-16,-2 1-1 0,-2 0 0 0,1-5 0 15,-5-4 5-15,-1-4 0 0,-3 4-1 0,-1 7 2 16,-2-1 0-16,-2 4 1 0,1 3 0 0,-3-1 0 16,0 5-1-16,0 4 0 0,1 0-1 0,-1-2 1 0,2 4-1 15,2 1 0-15,0 9-1 0,-2-9 1 16,2 9 0-16,0-3 1 0,0 3-2 0,-4-2 2 0,4 2-1 15,-1 0 1-15,1 0 0 0,0 0-1 0,0 0 0 16,-4 0 0-16,4 0-1 0,0 12 1 0,-2 2-2 16,2 4-1-16,0 6 1 0,0 3-1 0,2-1-2 0,2 7 2 15,1 0-1-15,1 0 0 0,-1 3-2 0,3 2 2 16,-1-1-1-16,-1-8 0 0,-1-8-2 0,1 0 0 16,2-4 0-16,1 2 0 0,2 2-1 0,0-4 0 15,-3 2 0-15,-1-5-1 0,-1 2 0 0,-1-4 0 16,1 2 0-16,1-2-1 0,1-4 0 0,-1-1 1 0,-7-7-2 15,11 12 2-15,-11-12-2 0,10 9-1 0,-10-9 0 16,3 3 2-16,-3-3-1 0,4 2-1 0,-4-2 1 16,0 4-1-16,0-4 1 0,0 3-1 0,0-3 1 15,0 2-1-15,0-2-1 0,0 0 2 0,0 0-1 16,0 0 1-16,0 0-1 0,0 0 1 0,0 0-1 16,0 0 1-16,0 0-1 0,0 0 1 0,0 0-1 15,0 0 1-15,0 0-4 0,-2 0 0 0</inkml:trace>
  <inkml:trace contextRef="#ctx0" brushRef="#br0" timeOffset="-107287.35">24364 959 1590 0,'4'3'36'0,"-4"-3"47"0,2 2 0 0,3 26 0 0,1-2 0 0,-2-2-41 0,-3-5 1 15,-1 2 0-15,-1 5 0 0,1 1-1 0,0 3-1 0,0-1 1 16,0 4 0-16,1-4-8 0,5 4 1 0,0-3 0 16,-5 1 0-16,-1 2-5 0,0 1 0 15,2-1 1-15,2 0 0 0,2 0-2 0,1 0 0 0,1 0 1 16,-5-4 0-16,-1-5-8 0,0-3 1 0,2 3-1 16,-1 1 1-16,3 1-5 0,3-2 1 0,1 0-1 15,-3-1 1-15,-1-3-7 0,-1-1 0 0,-1-1 1 16,-2-3-1-16,-2-3-6 0,-2-3 0 15</inkml:trace>
  <inkml:trace contextRef="#ctx0" brushRef="#br0" timeOffset="-107001.73">24221 1558 1934 0,'1'0'0'16,"-1"0"0"-16,2 6 0 0,-2-6 42 0,-3 2 0 15,3-2 0-15,-4 4 0 0,4-4 6 0,0 0-1 16,0 0 0-16,0 0 0 0,0 0-25 0,2 0 2 16,-2 0-2-16,15-4 2 0,-15 4-16 0,31-5 0 15,-12-2 0-15,-2 2 1 0,-1-4-3 0,-1 2 1 16,0 2 0-16,0-4 1 0,0-3-2 0,2 4 1 0,0-4 0 15,-2 3 0-15,-2-3-1 0,0 3 2 0,2-3 0 16,1 3 0-16,5-3-5 0,-1-3 2 0</inkml:trace>
  <inkml:trace contextRef="#ctx0" brushRef="#br0" timeOffset="-106381.27">24837 1198 1738 0,'0'0'31'0,"0"0"28"15,0 0-1-15,0 0 0 0,17-9 2 16,-17 9-22-16,6-12 1 0,-6 12 0 0,3-16 1 0,-3 16-13 16,6-21 0-16,-6 21 0 0,7-20-1 0,-7 20-4 15,13-18-1-15,-13 18 0 0,14-15 1 0,-14 15-3 16,16-12 1-16,-16 12-1 0,21-14 1 0,-21 14-1 16,20-12 0-16,-20 12 1 0,23-7-1 0,-23 7-3 0,28-5 1 15,-28 5 0-15,26-4 0 0,-26 4-4 16,24 4 2-16,-24-4 0 0,20 8-1 0,-20-8-1 0,19 18-1 15,-19-18 0-15,13 20 1 0,-13-20-4 16,11 25 1-16,-11-25 0 0,6 32 0 0,-6-14-6 0,-2 3 1 16,-2 3-1-16,1-3 1 0,-3 3-4 0,-2-3 0 0,-1 3 0 15,-4 2 1-15,0-2-2 0,-4 4 0 16,1-2 0-16,-3 1 2 0,0 3-2 0,1-1 0 0,1-5 0 16,4 2 0-16,4-1-2 0,-1-1 2 0,-1-4 0 15,2-4 0-15,1-2-1 0,1-7 0 0,-1-2 0 16,3-2 0-16,5-3 0 0,-4 0 1 0,4 0 0 15,0 0 0-15,0 0 0 0,0 0 0 0,0 0 0 16,2-3 0-16,-2 3 0 0,11-3 0 0,-11 3 0 16,13-2 0-16,-2-2 1 0,2 1 0 0,2-6 0 0,0 1 1 15,-2-1 3-15,0-3-1 0,0 0 1 0,-2 8-1 16,1-1 3-16,-3 5 1 0,0-3 0 0,1-1 0 16,-1 2 1-16,0 2 1 0,2-3 0 0,1 3 0 15,-1 0 1-15,0 0 0 0,-2-3 1 0,1 3-1 0,-5-4-2 16,1 2 1-16,-6 2 0 0,11 0 0 15,-11 0-3-15,9 0 1 0,-9 0-2 0,8 0 2 0,-8 0-7 16,13 0 2-16</inkml:trace>
  <inkml:trace contextRef="#ctx0" brushRef="#br0" timeOffset="-105681.39">25506 488 2164 0,'-2'0'0'0,"2"0"119"0,-3 0 0 0,-16-3-119 16,8-3 0-16,11 6 48 0,-6 6 2 0,4 2-50 15,0 8 0-15,1 8 39 0,-1 2 0 16,0 7-39-16,0 3 0 0,2 6 36 0,0 3 1 0,0-4-37 15,-2 4 0-15,2-3 36 0,-2 3 0 0,2-4-36 16,2 4 0-16,2-3 40 0,0-1 1 0,-1 4-41 16,3 2 0-16,1 2 20 0,-1-4 1 0,-2-2 1 0,-2 2-1 15,-1-4-4-15,1 4 0 0,0-5 0 0,0 2-1 16,0-8-2-16,2 3 0 0,1-10 0 0,1-1 0 16,-1-2-2-16,1-3 0 0,0-3 0 0,-5-6 1 0,1 0-4 15,-2-7 1-15,0-5 0 0,0 7 0 16,0-7-3-16,0 3-1 0,0-3 1 0,6-3 1 0,-6 3-3 15,5-4-1-15,-5 4 1 0,6-13-1 0,0-6-1 16,1-7 1-16,1 1-1 0,-3 1 0 16,1-2 0-16,-1 2-1 0,1-4 0 0,1 6 2 0,3 1-2 15,-1 0 1-15,0-1-1 0,1 4 2 0,1 1-2 0,0 2 0 16,-2 1 1-16,1 2-1 0,-1 5 0 0,-2-2 0 16,1 4 1-16,-3 1 0 0,3 4-1 15,-1-3 1-15,1 3 0 0,-1 0 0 0,1 0-1 16,-1 0 1-16,1 0-1 0,1 3 1 0,2 3-1 0,0 4 1 15,-1-1-1-15,-1 3 0 0,2-2-1 16,0 6 2-16,-1 1-1 0,-3-1 0 0,-3-1-1 0,-2 2 0 16,-2-1 0-16,-2 1 1 0,-2 1-2 0,0-3 1 0,1 3-1 15,-1 1 1-15,2-2-1 0,0 4 0 0,-3-4 0 16,-3 2 1-16,-1-2-1 0,-4 1 0 0,0-3 0 16,0 2 1-16,0-1-1 0,0-2 0 0,0 1 0 15,-1-2 0-15,1-1 0 0,0 0 0 0,-2-4 0 16,1 1 0-16,-1 0-1 0,-4-6 1 0,0 2 0 15,-1-1 0-15,-1-1 0 0,-1 3 0 0,2-3 0 16,3-3 0-16,4 0 0 0,2 0 0 0,3 0 0 16,3 0 0-16,5 0 0 0,-6 3 0 0,6-3 0 15,-4 0 1-15,4 0-1 0,-4 0 1 0,4 0 0 0,-3 0 0 16,3 0 0-16,-4 0 1 0,4 0-1 0,0 0 1 16,0 0-2-16,0 0 1 0,0 0 0 0,2-3 0 15,-2 3-1-15,13-9 0 0</inkml:trace>
  <inkml:trace contextRef="#ctx0" brushRef="#br0" timeOffset="-105318.8">26060 1313 1926 0,'3'0'40'0,"-3"0"30"16,6 0 2-16,24-3-1 0,0-2 1 0,-3-2-48 0,1-2 2 0,-3 1 0 15,-3-4 0-15,-1 3-6 0,-1-3 0 0,-1 3 0 16,-4 0 1-16,-2 1-5 0,-2 1 1 0,-2-2 0 16,0 1 1-16,1 4-1 0,-1-1 0 0,2-2-1 15,0 2 1-15,1-4-4 0,1 2 0 0,2 2 1 0,-2-2-1 16,-4 5-8-16,-2-1-1 0</inkml:trace>
  <inkml:trace contextRef="#ctx0" brushRef="#br0" timeOffset="-105087.24">26192 1656 1683 0,'2'5'0'0,"-2"-5"0"0,5 11 0 0,-5-11 28 16,8-4 0-16,-8 4 0 0,5 0 1 0,-5 0 10 0,13 4 1 15,-13-4-1-15,12 12 0 0,-12-12 15 0,11 5 1 16,-11-5 0-16,11 9 0 0,-11-9-25 0,17 3 1 16,-17-3-1-16,22 4 1 0,-22-4-7 0,24-7 1 15,-24 7-2-15,28-12 2 0,-28 12-8 0,21-25 0 16</inkml:trace>
  <inkml:trace contextRef="#ctx0" brushRef="#br0" timeOffset="-104235.83">26948 950 1053 0,'0'0'38'0,"0"0"76"0,2 0-1 0,19-12 0 0,1 3 1 15,4-3-55-15,2 0 2 0,-2 0-1 0,-5 7 1 16,-5 1-36-16,-2 1-1 0,-1 3 1 0,1 0 0 15,1 3-5-15,0-3 0 0,0 4 0 0,0 1 1 0,0 4-6 16,0 3 1-16,-4 0 0 0,0 0 1 16,-1 4-4-16,-1-3 2 0,-2 3-1 0,-3 1 1 15,0 1 2-15,-2 1-1 0,-2-2 1 0,-2 4 1 0,-2-1-1 16,0 5 1-16,1-1-1 0,-3 0 1 0,-3 2-2 16,-4 2 0-16,1-2 0 0,-2-2 1 15,-3 2-6-15,0 2 0 0,0-8 1 0,-1 5-1 0,-1-5-2 16,-1 5 0-16,-1-8 0 0,-1 0 1 0,-1-1-5 15,-1-2 2-15,2-2 0 0,-1 0 0 0,3-5-3 16,3-2 1-16,2-5-1 0,0 3 2 0,2-3-1 16,2-3 2-16,4 0-1 0,1 1 0 0,6 2 2 0,-7-4 0 15,7 4 0-15,-8-8 0 0,8 8 1 0,-4-12 1 16,4 12-1-16,-3-13 1 0,1 8 0 0,0-2 1 16,2 7 1-16,2-12-1 0,-2 12-1 0,7-8 1 0,-7 8 0 15,8 0 0-15,-8 0 2 0,15-6 0 0,1 6 0 16,7 0 0-16,5 0-1 0,3 2 2 0,1 2-1 15,-6-4 1-15,-2 3-1 0,-3 2 1 0,-1-5-1 16,-1 4 1-16,0-4-5 0,-1-4 1 0,3 1 0 16,1 1 0-16,2-7-7 0,-1 2 1 0</inkml:trace>
  <inkml:trace contextRef="#ctx0" brushRef="#br0" timeOffset="-103763.3">27791 986 1869 0,'0'0'25'0,"0"0"36"0,0 0 1 0,0 0 0 0,26-15 0 0,-26 15-29 0,7-9 1 15,-7 9 0-15,-2-12-1 0,2 12-16 0,-7-17 1 16,7 17-1-16,-10-19 1 0,10 19-6 0,-14-18 2 16,14 18-2-16,-15-8 2 0,15 8-1 0,-23 0 0 15,23 0 1-15,-30 5-1 0,10 2 6 0,-2 2 1 16,-3 4-1-16,1 6 1 0,2 2 0 0,-1 0 1 16,1 5 1-16,0 5-1 0,-2-2-3 0,-3 10 1 15,3-3 0-15,4 2 0 0,1-2-2 0,0 2 0 16,5-1 0-16,1-4 1 0,5-1-5 0,2-2 2 0,5-1-1 15,4-1 1-15,5-4-3 0,1-3 1 0,4-4-1 16,0-1 0-16,2-6-3 0,2 1 1 0,0-6 0 16,-1 0 0-16,3-1-1 0,0-4 0 0,-3-4 0 15,1 4 2-15,-2 0-3 0,0-2 1 0,0 2 0 16,-4-3 0-16,0 3 0 0,-1-4 0 0,-1 3 0 16,-2 1 0-16,-7 0 1 0,8-4 1 0,-8 4-1 0,4-3 0 15,-4 3-2-15,3 0 1 0,-3 0 0 16,4 0 0-16,-4 0-3 0,4 0 1 0,-4 0 0 0,3 0-1 15,-3 0-1-15,2 0 1 0,-2 0-2 0,0 0 2 16,0 0-4-16,0 0 1 0</inkml:trace>
  <inkml:trace contextRef="#ctx0" brushRef="#br0" timeOffset="-103334.29">28363 678 1730 0,'0'7'34'0,"0"-7"100"0,0 9 1 16,-6 24 0-16,0-4-1 0,1-5-117 0,-1 2 0 0,3 2 0 0,1-5 1 16,0 4 1-16,-2-1 1 0,0 2-1 15,1-2 1-15,1-2 2 0,2 0-1 0,0 1 0 0,-2 1 1 16,2 5-5-16,2 0 3 0,0 0-1 15,-2-2 0-15,-2-3 1 0,2 2 1 0,0-4-1 16,0 2 2-16,0-2-4 0,0 1 0 0,2-5 0 0,-2 1 1 16,-2 0-4-16,0-5 2 0,4-6-1 0,0 0 1 15,-1-1-5-15,1-4 0 0,-2-5 1 0,4 7 0 16,-4-7-6-16,4 5 0 0</inkml:trace>
  <inkml:trace contextRef="#ctx0" brushRef="#br0" timeOffset="-103078.08">28117 1135 1829 0,'0'5'32'0,"0"-5"27"0,0 4-1 0,9 17 0 16,0-7 2-16,-1-4-32 0,-3-5 1 15,5-1-1-15,5 1 1 0,5-2-15 0,2 1 0 16,3-3 0-16,-1 3 0 0,-2-4-5 0,1-5 0 16,-1 1 0-16,4 1 1 0,4-6 6 0,0 4 0 15,-1-5-1-15,-1-1 2 0,0-4 1 0,0-1 1 0,-2 2-1 16,-1-1 1-16,-3-3-10 0,0 3 1 0</inkml:trace>
  <inkml:trace contextRef="#ctx0" brushRef="#br0" timeOffset="-102861.55">29072 628 1500 0,'0'5'0'0,"0"-5"109"15,-1 4 0-15,-9 25-109 0,-1 4 0 0,0-5 97 16,0-2 2-16,0 7-99 0,-1 0 0 0,1 3 58 16,-2 2 2-16,0-2-60 0,0-3 0 0,0 0 44 15,0-4 0-15,0 1-44 0,0-2 0 0,2-2 30 16,1 1-1-16,3-1 0 0,1-2 0 0,3-3 0 0,1-3 2 15,2-3-1-15,0-3 0 0,0-3-2 0,2 0 1 16,-2-9 1-16,7 8-1 0,-7-8-5 16,8 7 1-16,-8-7 0 0,14 0 0 0,-2 0-7 15,-1-3-1-15</inkml:trace>
  <inkml:trace contextRef="#ctx0" brushRef="#br0" timeOffset="-102404.62">28623 715 1541 0,'4'8'0'0,"-4"-8"108"0,6 6 1 0,18 14-109 0,4 5 0 16,0-10 83-16,2 2 0 0,1-8-83 16,1 1 0-16,2-1 46 0,3-4 0 0,2 2-46 0,-2-2 0 15,-1-1 46-15,-1 1 1 0,-1 2-47 0,-1 2 0 16,-1-4 45-16,-2 2 0 0,-2 1-45 0,-2 1 0 0,-4-4 56 16,-1-1 0-16,-5-1-56 0,-1 2 0 0,0 6 55 15,0-3 1-15,-2 1-56 0,0 0 0 0,0 3 41 16,-2 0 0-16,-5 0-41 0,-1 0 0 0,-5 2 33 15,-1-2-1-15,-3 4-32 0,-4-2 0 0,-1 1 29 16,-6 2 2-16,0-1-31 0,0-2 0 0,-1 5 12 16,-3 2 0-16,0-1 1 0,1-2 0 0,-1-3-4 15,0 3 0-15,1-3 0 0,-1 3 0 0,1-6 2 0,-1 3 2 16,2-1-1-16,0-2 0 0,1-3 1 0,-1-1-1 16,0 3 0-16,-2-3 2 0,1 1-3 0,-1-4 2 0,2 2-2 15,3-2 1-15,0 2 0 0,3-5 1 16,2 2-1-16,0-4 0 0,1 3-5 0,3-3 0 15</inkml:trace>
  <inkml:trace contextRef="#ctx0" brushRef="#br0" timeOffset="-92969.54">23894 2828 803 0,'2'0'0'0,"-2"0"0"0,8 0 0 0,-8 0 38 15,9 3 1-15,-9-3 1 0,8 0-1 0,-8 0 29 16,1 0 1-16,-1 0-1 0,0 0 1 0,0 0 5 16,0 0 0-16,0 0 0 0,0 0 0 15,0 0-9-15,0-3 1 0,0 3 1 16,0-4-1-16,0 4-33 0,0-8 2 0,0 8 0 0,6-18 0 0,-6 18-2 15,7-20 2-15,-7 20-1 0,8-28 1 0,-8 28-4 16,7-33 2-16,-1 16-1 0,1 1 1 0,-1 2 2 16,0-1 0-16,-1-3 0 0,-1 3 1 0,0-1-4 15,-1 2-1-15,3 2 0 0,1 0 1 0,1 0-5 0,-3 0 1 16,3 3-1-16,1 1 1 0,2-1-7 0,1 0 0 0,-3-3 1 16,0 2 0-16,1-1-4 0,1 1 0 0,-2 1 0 15,0 1 1-15,1 3-3 0,-1-2 0 0,0 1-1 16,1 0 2-16,-1 0-3 0,-2 3-1 0,3-1 1 15,1 3-1-15,2-3-3 0,2-1 1 0,-2 5-1 16,-4-3 2-16,1 3-6 0,-3-4 2 0,0 4 0 16,-1 4 0-16,1-1-1 0,1-1-1 0,-8-2 1 15,13 3 0-15,-4 1-4 0,1 1 1 0,-3 2-1 16,-1 1 0-16,-1-2-2 0,-1 1 2 0,0 1-1 16,-1 4 0-16,1 2-1 0,0-2 0 0,0 0 1 0,-1 1 0 15,-1 2-1-15,0-5 0 0,0 6 0 0,0-4 0 16,0 4 0-16,-2-2 1 0,0-2-1 15,0 0 0-15,0 3 0 0,0-1 0 0,-4-2 0 0,2 4 1 16,0 5 0-16,-3-4 0 0,1 4-1 0,2-4 1 16,0 2-1-16,-2 2 0 0,-1-4 0 0,-1-1 2 0,-1 1-2 15,-1-1 1-15,3 1 0 0,-1-2 1 0,1-2-1 16,-1-3 0-16,2 0 0 0,0-1 1 0,1 3-1 16,-1-3 0-16,-2 3 0 0,-1 5 2 0,0 4-2 15,-3 3 0-15,-1-3 0 0,2 0 2 0,1 0-2 16,3-4 1-16,-1 2 0 0,-1-2 0 0,-3 4-1 0,1 3 0 15,0-7 1-15,1-1-1 0,3-2 0 0,-1-2 0 16,0-2 1-16,1-1 0 0,1 0-1 0,2-6 1 16,2-3-1-16,-3 11 0 0,1-5-1 0,0 0 1 15,2-6 1-15,-6 10-1 0,6-10 0 0,-7 9 0 16,7-9 1-16,-6 8-1 0,6-8-1 0,-4 12 1 16,4-12 0-16,0 9 1 0,0-9-1 0,0 4 0 0,0-4 0 15,0 0 1-15,0 0-2 0,0 0 1 16,0 0 0-16,0 0 1 0,0 0-2 0,0 0 1 0,0 0-1 15,14-4 1-15,2-5-1 0,5 1 2 16,1-4-1-16,1 3 0 0,-3-1-1 0,-1 4 0 0,-1-2 1 16,1 1 0-16,-2 2-2 0,-1 1 1 0,1-1-1 15,-2 2 1-15,-2-1-1 0,-4 2 0 0,1 2 0 16,-1-3 1-16,0-1-1 0,1 1 0 0,-3 1 0 16,-1 2 0-16,-6 0 0 0,9-3 0 0,-9 3 0 15,6-5 0-15,-6 5 0 0,3 0 0 0,-3 0 0 0,4 0 0 16,-4 0 0-16,4 0 0 0,-4 0 0 0,4 0 0 0,-4 0 0 15,3 0 0-15,-3 0 0 0,4 1 0 0,-4-1 0 16,0 7 0-16,0-7 0 0,0 5 1 0,0-5-1 16,0 4 0-16,0-4 0 0,0 3 1 0,0-3-1 15,0 2 0-15,0-2 0 0,0 4 1 16,0-4-1-16,0 0 0 0</inkml:trace>
  <inkml:trace contextRef="#ctx0" brushRef="#br0" timeOffset="-92570.89">24888 2553 1997 0,'1'3'0'0,"-1"-3"0"0,4 3 0 0,-4-3 39 0,2 4 2 0,-2-4-2 16,0 5 1-16,0-5 30 0,0 9 0 0,0-9-1 15,2 21 1-15,2-2-20 0,-1 1 2 0,-1 1-2 16,0 2 2-16,2-3-29 0,0 3 1 0,-1-2 0 16,1-1 0-16,0 1-8 0,1 0 1 0,1 0 0 0,-2 3-1 15,-2-3-2-15,-1 1-1 0,3 2 1 0,0 4-1 16,1 2 0-16,5-1 0 0,-3 4 1 0,-3-5-1 15,0 1-2-15,-3 0 1 0,3 1-1 0,2-3 1 16,1-6-3-16,1 0 1 0,-1 0-1 0,-1 0 1 16,-4-6-2-16,-2 2 0 0,0 1 0 0,1 1 1 0,1-2-5 15,0-1 2-15,0 1 0 0,0-5-1 0,0-7-2 16,-2-1 2-16,0-4-2 0,0 8 2 0,0-8-4 16,0 4 1-16</inkml:trace>
  <inkml:trace contextRef="#ctx0" brushRef="#br0" timeOffset="-92258.54">24718 3072 1960 0,'2'0'0'0,"-2"0"0"15,2 0 0-15,-2 0 40 0,-4 0 1 0,4 0-1 16,0-4 1-16,0 4 2 0,0-1 2 0,0 1 0 16,9-13 0-16,-9 13 2 0,26-20 1 0,-26 20 1 15,36-28-1-15,-16 14-21 0,1-1 1 0,-1-1-1 16,-1 2 1-16,0-1-7 0,-1-3 1 0,-1 6-1 16,-2 0 1-16,0 0-4 0,-2-2 1 0,2 4 0 0,0 1 0 15,0 0-4-15,1 1 1 0,3-1-2 16,0 2 2-16,1 2-4 0,1 2 2 0,-3-3-2 0,-1-1 2 15,2 4-4-15,-1 1 0 0,1 2 0 0,-2 0 0 0,-2 0-9 16,-2 2 1-16</inkml:trace>
  <inkml:trace contextRef="#ctx0" brushRef="#br0" timeOffset="-91345.84">25419 2861 1733 0,'1'0'0'0,"-1"0"0"0,2-4 0 0,-2 4 41 0,0-5 0 0,0 5 0 16,2-7 0-16,-2 7 26 0,8-14 1 16,-8 14-1-16,13-22 0 0,-6 4-27 0,-1 1-1 0,1-2 0 15,3 5 2-15,1-1-17 0,2 3 1 0,0 3 0 16,-2 0 1-16,0 1-5 0,-2-1 0 0,1 2 1 15,-1 2 0-15,0 1-3 0,1-4 1 0,-1 4 0 0,-1-1 1 16,-1 5 1-16,0-3 1 0,1-3-1 0,-1 3 2 16,-7 3-2-16,11-4 0 0,-11 4 1 0,12-3 0 15,-12 3-3-15,9-2-1 0,-9 2 0 0,6 0 0 16,-6 0-4-16,13 0 1 0,-6 2 0 0,1 5 0 0,-1-2-6 16,0 2 1-16,1-2-1 0,-3-1 1 0,-5-4-3 15,12 12 1-15,-12-12-1 0,9 12 1 0,-7-3-3 16,0-1 0-16,1 1 0 0,1-2 1 0,0 1-3 15,0 1 2-15,-1 3-1 0,-1-3 1 0,0 0-3 0,0 3 2 16,0-4-1-16,0 4 1 0,-2 1-2 0,0 2 2 16,0-3-1-16,-2 2 1 0,0 2-2 0,-2-4 1 15,0 5 0-15,-1 0 0 0,-3 2 1 0,-1 2 0 16,0-4 0-16,-1 4 0 0,-1 0 0 0,2 0 1 16,0 3-2-16,-3-3 2 0,1 0-1 0,2-1 1 15,-4-2 0-15,-2 4 0 0,-2-1 0 16,1 0-1-16,1-1 1 0,2-2 0 0,1 2-1 0,3-2 1 0,0 1 0 15,-2-5-1-15,-1-2 0 0,3 0-1 0,2-3 1 16,1-3-1-16,6-6-1 0,-2 6 2 0,2-6-1 16,0 3 1-16,0-3-2 0,0 4 1 15,0-4-1-15,0 0 0 0,0 0 1 0,0 0-1 0,0 0 0 16,2 0 2-16,-2 0-3 0,7 0 2 0,-7 0-1 16,8 0 0-16,-8 0 0 0,15 0-1 0,-4 0 0 15,0-4 1-15,0 1-1 0,1-3-1 0,2 3 0 0,5-2 0 16,2-2-1-16,-1 2 1 0,-3 1 0 0,-4-1 0 15,-2 2-1-15,-3 3 1 0,-8 0-1 0,13-4 2 16,-4 4-2-16,0-3 1 0,-1 1-1 0,-1 2 1 16,2-4-1-16,3 1 1 0,-3 1 0 0,-2 1 0 0,-7 1 0 15,10-2 0-15,-10 2 0 0,5 0 1 0,-5 0-1 16,4-7 0-16,-4 7 0 0,4-2 0 16,-4 2 0-16,7 0 0 0,-7 0 0 0,4 0 1 0,-4 0-2 15,4 0 1-15,-4 0-1 0,3 2 1 16,-3-2-1-16,4 7 1 0,-4-7-1 0,4 3 1 0,-4-3-1 15,4 5 1-15,-4-5-1 0,3 4 1 16,-3-4-1-16,4 2 0 0,-4-2 0 0,2 3 1 0,-2-3-1 16,0 4 0-16,0-4 0 0,0 0 2 0,0 0-2 0,0 0 0 15,0 0 0-15,0 0 1 0,0 0-1 16,0 0 0-16</inkml:trace>
  <inkml:trace contextRef="#ctx0" brushRef="#br0" timeOffset="-88581.72">26184 2122 1771 0,'2'0'0'0,"-2"0"0"0,4 0 0 0,-4 0 33 15,0-9 1-15,0 9-1 0,0-7 1 0,0 7 20 16,0 0 1-16,0 0 0 0,2 0 0 0,-2 0-15 0,4 0 2 15,-4 0-2-15,3 7 2 0,-3-7-22 0,10 21 1 16,-5-4 0-16,-1 4 1 0,-2 8-10 0,0 1 1 0,1 6-1 16,1 6 0-16,0-1-2 0,0 4 2 0,-1 0-2 15,1 2 1-15,0 1-2 0,0 2 1 0,-1 2 0 16,1 2 0-16,-2-4-1 0,0 4 0 0,-2-7 0 16,-2 1 1-16,0 0-1 0,0-1 0 0,0-2 0 15,-1-3 1-15,-1-6-3 0,0-1 0 16,0-2-1-16,1-2 2 0,-1-9-2 0,0-1 1 0,2-2-2 15,0-7 2-15,-1-3-1 0,-1-6-1 0,4-3 1 16,-2 0-1-16,2 0 0 0,0 0-1 0,0 0 1 16,-2-7-1-16,0 2 1 0,-1-5 0 0,1-4 0 15,0-7 1-15,2-7-2 0,0-1 2 0,0 0-2 0,0 1 2 16,2 2-2-16,2 2 2 0,1-2-2 16,4 2 2-16,3 3-2 0,-1 0 1 0,0 0-1 0,0 6 2 15,0-3-3-15,2 3 2 0,2 3-2 0,-2 0 2 16,0 6-2-16,0-1 2 0,0 6-2 0,0 1 1 15,2 0-1-15,2 0 0 0,2 5-1 0,-1-2 2 0,3 1-3 16,1 4 1-16,3 5-1 0,-3-3 1 16,-2 6-1-16,1-4 1 0,-4 3-1 0,-2-3 0 0,-4 2-1 15,-6 2 1-15,1-4-1 0,-4-2 1 16,0 2 0-16,-2 1 0 0,-2-1 0 0,0 3 1 0,-2 3-1 16,0-3 1-16,-1 2-1 0,-4-1 1 0,-6-2 1 15,-2 1-1-15,0-1 0 0,-2 2 0 0,-1-4 1 16,-1 0 0-16,1 0 0 0,-2 0 1 0,-1 0-1 15,-1 2 2-15,2-2-1 0,1 0 0 0,4 1 2 16,1-1 0-16,-1 0-1 0,0-2 1 0,0 2 3 0,1 0 1 16,-1 1-1-16,-2-1 1 0,-3-5 0 0,-1 1 0 15,1-3 0-15,0-1 0 0,-1-4 2 0,1 3-1 0,0-6 0 16,-1-4 1-16,-1-3-8 0,0-3 0 16</inkml:trace>
  <inkml:trace contextRef="#ctx0" brushRef="#br0" timeOffset="-85989.93">26932 2402 1255 0,'-6'-3'0'0,"6"3"0"0,-11-4 0 16,11 4 68-16,-11-3 0 0,11 3-1 0,-6-2 2 15,6 2 13-15,0 0 1 0,0 0 0 0,0 0 0 0,0 0-54 16,0 0 1-16,0 0 1 0,8-4-1 0,-8 4-15 16,16-8-1-16,-16 8 1 0,30-16-1 0,-9 4-2 15,-1 3 0-15,1 1 0 0,-1-1 1 0,2 0-7 16,1-1 1-16,-3 5 0 0,-1 0-1 15,0-2-6-15,-3 2 2 0,-1-2-1 0,-2 5 0 0,-2-2-2 16,-1 4 1-16,-1-3-1 0,-1 3 1 0,-1 0-8 0,0 0 1 16</inkml:trace>
  <inkml:trace contextRef="#ctx0" brushRef="#br0" timeOffset="-85769.65">26894 2717 1269 0,'6'0'0'0,"-6"0"0"16,13-3 0-16,-13 3 2 0,4 0 0 0,-4 0 0 15,13 0 2-15,-13 0 7 0,24 0 1 16,-5 0 0-16,1 0 0 0,4 0-6 0,4 0-1 0,-2-2 1 0,0 2-1 15,-1-4-4-15,-3 1 1 0</inkml:trace>
  <inkml:trace contextRef="#ctx0" brushRef="#br0" timeOffset="-84885.95">27383 2502 690 0,'1'0'0'16,"-1"0"0"-16,4-3 0 0,-4 3 48 0,0-2 1 0,0 2 1 16,6-7-1-16,-6 7 13 0,16-17 1 0,-16 17-2 15,23-24 2-15,-23 24-26 0,28-30 0 0,-28 30 0 16,26-24 1-16,-26 24-16 0,22-14-1 0,-22 14 0 15,21-12 2-15,-21 12-11 0,18-12 1 0,-18 12-1 16,19-9 1-16,-19 9 3 0,19-10 0 0,-19 10-1 16,22-2 1-16,-22 2-1 0,20-3-1 0,-20 3 1 0,23 0 0 15,-23 0-2-15,22 8 2 0,-22-8-1 0,23 21 1 16,-23-21-3-16,22 28 2 0,-22-28-2 0,20 29 1 0,-10-11-3 16,-3 1 1-16,-1 1-1 0,-3-2 1 15,-1 3-3-15,0 3 1 0,0 0 0 0,-2-2 0 0,-2 6 1 16,0-4 1-16,-1 6-1 0,-3-4 1 15,-1 1-1-15,-1 3 1 0,-1 3-1 0,-4-4 0 0,-2-5 2 16,0 4 0-16,-2 1 1 0,-1-3 0 0,-3 2 0 16,1 2 0-16,-1-6 0 0,-1-3 1 0,-1-1-1 15,1-2 1-15,1-3-1 0,3-1 1 0,-1-4-1 16,-1-1 1-16,1-7-1 0,4 1 1 0,2-3-5 16,2-3 1-16,4 1-1 0,1 2 1 15,6 0 0-15,-6-9 0 0,6 9 0 0,-3-12 1 0,1 5-1 0,0 2 2 16,0-3-1-16,2-5 0 0,2 1 1 15,0 0 2-15,0 0-1 0,1 0 1 0,5-2-3 0,1-1 1 16,2 2 1-16,0 5-1 0,1 1-3 0,1 2 0 16,3-1 0-16,3 0 0 0,2 0-3 0,1-2-1 15,0 4 1-15,-1-3-1 0,-1 6-1 0,1 1-1 0,-1-4 1 16,-1 4-1-16,0-3-2 0,-3-1 1 16,1 2 1-16,-2 2-1 0,-2 0-1 0,-4 0 0 15,1 0 0-15,-1 0 0 0,0 2-1 0,1 2 1 0,-1-4 1 16,-2 3-1-16,3 1 0 0,-3-3 0 0,-7-1 0 15,11 7 1-15,-11-7-2 0,12 5 1 0,-12-5-1 16,9 7 2-16,-9-7-2 0,7 9 0 0,-7-9 0 0,8 3 0 16,-8-3 0-16,7 9 0 0,-7-9 0 0,4 2 1 15,-4-2-1-15,2 3 1 0,-2-3-1 0,0 4 1 0,0-4 0 16,0 3 0-16,0-3 0 0,0 5 1 16,0-5 0-16,0 4 0 0,0-4 0 0,0 0 0 0,0 0 1 15,0 0 0-15,0 0 0 0,0 0 1 0,0 0-1 16,0 0 0-16,0 0 1 0,0 0 0 0,0 0 0 15,0 2 0-15</inkml:trace>
  <inkml:trace contextRef="#ctx0" brushRef="#br0" timeOffset="-82800.56">28269 2563 213 0,'2'0'0'0,"-2"0"0"0,4-4 0 16,-4 4 4-16,4 0 1 0,-4 0-1 0,3-3 1 0,-3 3 4 15,2-5 0-15,-2 5 0 0,0-4 1 0,0 4 0 16,6-8 0-16,-6 8 0 0,7-19 0 0,-7 19 2 16,8-23 1-16,-8 23-1 0,4-15 0 0,-4 15 2 15,1-9 1-15,-1 9-2 0,-1-3 2 0,1 3-2 16,0 0 2-16,0 0-2 0,-2 6 2 16,2-6 2-16,-8 6-1 0,8-6 1 0,-11 15 1 0,11-15 28 0,-13 21 0 15,13-21 0-15,-9 12 0 0,9-12 0 16,0 9 0-16,0-9 0 0,0 5 1 0,0-5-10 0,0 3 2 15,0-3-2-15,5 0 1 0,-5 0-11 16,11 0 0-16,-11 0 0 0,6-3 1 0,-6 3-17 0,8-4 1 16,-8 4 0-16,3-1 1 0,-3 1-9 0,4 0 2 15,-4 0-2-15,2 0 2 0,-2 0-5 0,-4 1 0 16,4-1 0-16,-15 19 2 0,2 2-3 0,-4 3 1 0,2-1-1 16,4-4 1-16,2-2-1 0,0-1 0 0,1-4 0 15,3 2 1-15,1-5-2 0,0 1 1 0</inkml:trace>
  <inkml:trace contextRef="#ctx0" brushRef="#br0" timeOffset="-82184.9">28623 2329 916 0,'0'0'0'0,"0"0"0"0,0 0 0 0,0 0 6 15,2 7 0-15,-2-7-1 0,8 0 1 0,-8 0 6 16,3-3 2-16,-3 3-1 0,12-9 1 0,-12 9-3 16,22-24 0-16,-22 24 0 0,30-26 0 0,-30 26-9 0,30-16 0 15,-30 16 0-15,24-15 0 0,-24 15-2 0,13-9 0 16,-13 9 0-16,26-3 1 0,-5 3-1 0,3-2 0 15,-2 2 0-15,0-4 0 0,-1 4 0 0,-1 4 0 16,-1-2 0-16,0 1 0 0,-1 1-1 0,1-1 1 16,-2 6 0-16,-4-4 0 0,-2 2 0 0,-5-5 0 15,-6-2 0-15,9 12 0 0,-5-5 0 0,-3-2 0 16,1 3 0-16,0 5 0 0,-2-1 1 0,-2 0 1 0,-3 3-1 16,-5 3 0-16,-1 2 2 0,-4 1 0 0,-3 0 1 15,-3 3-1-15,-3-3 1 0,-4 3 0 0,0-3 1 16,-2 0-1-16,0 3 6 0,3-3 1 0,0-1 1 15,5-2-1-15,5 3 3 0,2-6 2 0,2 2 0 16,2-1 0-16,2-6 0 0,1 1 1 0,3-3 0 16,-1-4 1-16,6-4 7 0,-4 0-1 0,4 0 1 15,0 0 1-15,0 0-6 0,0 0 1 0,0 0 1 16,0-4-1-16,0 4-6 0,2-3 0 0,-2 3 0 0,13-5 1 16,-1-2-9-16,1-2 1 0,3 1 0 0,1-5 1 15,2 5-8-15,1-1 2 0,-1 2-2 0,0-1 1 16,-3-1-3-16,1 5 1 0,0-1-1 0,-4 5 1 15,-4-3-8-15,-1 3 0 0,-1-4 0 0,2 3 1 0,4 1-11 16,1-4 0-16,-3 4 0 0,-2-3 1 0,2 3-8 16,0 0 1-16,-3 0 0 0,-3 0 0 0,-5 0-6 15,12 0-1-15,-12 0 1 0,7 0 0 0,-7 0-4 16,6 0 1-16,-6 0-1 0,3 0 1 0,-3 0 2 0,4 7 1 16,-4-7-1-16,4 5 1 0,-4-5-1 0,4 3-1 15</inkml:trace>
  <inkml:trace contextRef="#ctx0" brushRef="#br0" timeOffset="-81637.48">29665 1978 12 0,'2'3'0'0,"-2"-3"0"0,5 0 0 0,-5 0 0 16,8 0 0-16,-8 0 0 0,4 0 0 0,-4 0 0 0,2 0 0 15,-2 0 0-15,0 0 0 0,0 0 2 0,0 0 1 16,0 0 1-16,0 9-1 0,0-9 31 0,0 16 0 15,0-16-1-15,0 26 1 0,0-26 42 16,0 33 2-16,1-13-1 0,3 1 0 0,0-5-5 0,-2 1 1 16,-2 4-1-16,-2-4 1 0,-4 4-14 0,1 3 1 15,-1-5-1-15,2 4 1 0,2 1-14 0,-1 3 0 16,-3-1 0-16,1-1 1 0,-3-1-9 0,1-3 0 16,3 1 1-16,2 1-1 0,2 3-7 0,0-2 2 0,-2 0-1 15,0-3 1-15,0-4-12 0,-1-1 1 0,1 1 0 16,2-5 0-16,0 0-7 0,0 0 1 0,0-6-2 15,0-3 2-15,0-3-6 0,0 5 0 0</inkml:trace>
  <inkml:trace contextRef="#ctx0" brushRef="#br0" timeOffset="-81280.6">29520 2357 1192 0,'-4'2'0'0,"4"-2"0"0,-4 7 0 0,4-7 9 16,-4 0 0-16,4 0 0 0,0 0 1 0,0 0 4 15,-1 5 0-15,1-5 0 0,0 7 1 0,0-7-8 16,0 0 2-16,0 0-1 0,1 0 1 0,-1 0-8 16,10-4 0-16,-10 4 1 0,24-5-1 0,-5-2-1 15,5-1 0-15,0-1 0 0,-2 0 1 0,1 2-1 0,-1-1 0 16,1-4 0-16,-1 3 0 0,0 4-1 15,1-2 0-15,1 2-1 0,0-2 2 0,0 1-1 16,1 3 0-16,-1-2 0 0,-6-2 0 0,-1 2 0 0,-2 1 0 16,0-1 0-16,-2 5-1 0,0-3 2 0,-4-1 0 15,1 4 0-15,-3-3 0 0,-7 3 0 0,9-2 0 16,-9 2 0-16,4 0 2 0,-4 0-1 0,4 0 1 16,-4 0 0-16,4 0 0 0,-4 0 1 0,3 0 0 0,-3 0 0 15,4 0 1-15,-4 0-1 0,2 0 2 0,-2 0-1 16,0 0 1-16,0 0-2 0,-2 0 1 0</inkml:trace>
  <inkml:trace contextRef="#ctx0" brushRef="#br0" timeOffset="-80016.63">30554 1800 12 0,'2'0'0'0,"-2"0"0"0,9-7 0 0,-9 7 0 0,7-5 0 16,-7 5 0-16,4-9 0 0,-4 9 0 0,-4-16 0 15,4 16 0-15,-3-8 0 0,3 8 0 0,-2-4 1 16,2 4-1-16,-2-3 1 0,2 3 29 0,0-2 2 16,0 2-1-16,-4 2 1 0,4-2 9 0,-9 15 2 15,9-15-2-15,-21 39 2 0,8-12 2 0,-3 6 1 16,1-3 0-16,2-1 0 0,1-1 3 0,1-2 1 15,2 1-1-15,3-3 0 0,5-3 0 0,2-3-1 0,7-3 0 16,-1-1 0-16,4 2-7 0,3-4 0 0,4-4 1 16,3-2-1-16,3-3-9 0,6 0 0 0,0-3 1 15,-1 0-1-15,3 0-5 0,2-3 1 0,1-2-1 16,-2-2 1-16,1 2-12 0,1-4 1 0,-1-1 0 16,-4 1 0-16,-6 0-7 0,-4 1 1 0,-5 1 0 15,0 2 0-15,-2 1-5 0,-1-1 1 0,-3-2-1 16,-2 5 1-16,-7 2-6 0,11-3 0 0,-11 3 1 15,6-4 0-15,-6 4-2 0,2-5 0 0</inkml:trace>
  <inkml:trace contextRef="#ctx0" brushRef="#br0" timeOffset="-79602.93">30686 1436 892 0,'-6'2'0'0,"6"-2"0"0,-9 9 0 0,9-9 3 0,-4 7 0 16,4-7 1-16,-3 3 0 0,3-3 4 0,0 2 0 16,0-2 0-16,0 3 0 0,0-3 16 0,0 0 2 15,0 0 0-15,0 0 0 0,0 0 4 0,-4 9 0 16,4-9 1-16,-6 29-1 0,3-1 1 0,-1 5 1 0,2 3-1 15,2-1 2-15,2-6-7 0,2 2 1 0,-1 2-1 16,1 2 1-16,0 1-5 0,0-3-1 0,3 4 0 16,4-3 1-16,4-1-3 0,2 7 0 0,-2-2 0 15,-4 0 1-15,-4 2 5 0,-1 1 1 0,0-3-1 16,-1 2 1-16,1-2 2 0,-1 0 0 0,1 2 0 16,-2-2 0-16,-2-1 0 0,-2 1 1 0,-2-2-1 15,0-3 0-15,-2 0-6 0,0 0 1 0,-1-4-1 16,-3 0 0-16,-1-4-5 0,-2-5 0 0,2 1 0 15,1 0 1-15,4-5-7 0,1-4 0 0,-3-2 1 16,0 0-1-16,-1-1-3 0,0-5-1 0,7-4 1 16,-10 8 0-16,6-3-2 0,1 2-1 0,3-7 1 0,-6 11 0 15,6-11-3-15,-4 10 0 0</inkml:trace>
  <inkml:trace contextRef="#ctx0" brushRef="#br0" timeOffset="-77751.62">24506 4359 803 0,'-2'4'0'0,"2"-4"0"0,-4 8 0 0,4-8 9 0,0 4 1 15,0-4-1-15,0 0 1 0,0 0 38 0,0 0 1 16,0 0-1-16,0 0 0 0,0 0-3 0,0 0 0 15,0 0 0-15,0 0 0 0,0 0-18 0,0 0 1 16,0 0-1-16,0-4 1 0,0 4-10 0,2-12 0 0,-2 12 0 16,13-24 1-16,-13 24-6 0,20-29 2 15,-8 11-1-15,-1 3 1 0,2-3-8 0,4 3 0 0,-1 1 0 16,-3 2 1-16,2 2-5 0,0-1 2 16,2 4-1-16,2-1 1 0,-1 2-4 0,1 3 0 0,0 3 0 15,-3 3 1-15,1 3-2 0,0-1 2 0,1 5-1 16,1-1 0-16,-2 3-1 0,0 0 0 0,-2 2 0 15,-1-2 1-15,1 4-1 0,-2-3 0 0,0 6 0 16,1-1 1-16,-3-1-1 0,0 4 0 0,-2 3 0 16,0-3 0-16,-1 3 0 0,-4-3 0 0,-2 3 0 15,-1 2 0-15,-1 2 1 0,-1 1 0 0,-3-3 0 0,0 2 1 16,-3-1 1-16,-3 8 0 0,-1-6 1 0,-2-1-1 16,0 2 3-16,-2-6-1 0,-2 0 1 0,-1-1 1 15,-3-3 2-15,1-1 1 0,-1-1-1 0,3-1 1 16,1-1 1-16,0-4 0 0,-2 0 0 0,-1-4 1 15,-1-4-2-15,1-1 1 0,-1-1 0 0,1-2 0 0,-1-2 4 16,-1-1 0-16,3-1-1 0,1-1 1 16,1-2-3-16,0-1 2 0,1-1-1 0,1 0 1 0,3 2-3 15,3-1 1-15,2-1 0 0,-1-3 1 16,-1 3-4-16,0-3 1 0,3 4 0 0,4-5 0 0,2 5-5 16,2-4 0-16,2 0 1 0,-2-1-1 0,-1 1-2 15,1 4-1-15,0 2 0 0,2 0 1 0,2-3-3 16,-1 2 2-16,-5 7-1 0,11-10 0 0,-11 10-2 0,13-7 1 15,-1 3-1-15,-1 3 1 0,4 1-7 0,1-4 0 16,3 4 0-16,-2 0 1 0,0 0-11 0,-3 4 1 16,1-3-1-16,-2 6 2 0,0 2-9 0,0-2 2 15,1 1-1-15,-1 1 1 0,0-6 6 0,-2 3 0 0,0 1 1 16,-2 1-1-16,-1-3 2 0,-3 2 1 0,1 2-1 16,-1-4 1-16,-1 2 4 0,-2 2 1 0,0-4 0 15,0 2 0-15,0 2 7 0,0-4 0 0,-2-5 0 16,3 12 0-16,-3-12 1 0,8 9 0 0,-8-9 0 15,3 8 0-15,-3-8 1 0,4 7 0 0,-4-7 0 16,4 4 0-16,-4-4 2 0,2 1-1 0</inkml:trace>
  <inkml:trace contextRef="#ctx0" brushRef="#br0" timeOffset="-77334.76">25322 4095 1293 0,'0'0'0'0,"0"0"0"0,0 0 0 0,0 0 12 0,0 0-1 16,0 0 0-16,0 3 0 0,0-3 13 0,5 9-1 16,-5-9 1-16,6 5 1 0,-6-5-2 0,4 8 1 15,-4-8-1-15,3 16 1 0,-3-16-11 0,4 21 2 0,-4-21-2 16,6 24 2-16,-3-3-5 0,1 0 0 0,0-4 0 16,0 0 0-16,-1-1-2 0,1-1 1 0,0 3-1 15,0-3 1-15,-1 3-1 0,-1 2 0 0,2-2 0 16,1 1 1-16,3 1-2 0,1 5 1 0,-1-3 0 15,-7 2 1-15,-1 4-1 0,-1-2 1 0,1-2-1 16,1 2 1-16,3 2-4 0,2-2 2 0,-1 2 0 16,-1-4 0-16,-2 2-3 0,0 1 2 0,2-6-2 15,-3 0 2-15,3 0-4 0,0-7 0 0,-2-2 1 16,0-2 0-16,-1-1-3 0,1-8 0 0</inkml:trace>
  <inkml:trace contextRef="#ctx0" brushRef="#br0" timeOffset="-77067.24">25141 4544 1206 0,'0'-3'0'15,"0"3"0"-15,0 3 0 0,0-3 10 16,0 4 0-16,0-4 0 0,0 5 1 0,0-5 10 0,0 0-1 15,0 0 0-15,7 0 0 0,-7 0-1 0,21-5 0 16,-21 5 0-16,39-7 0 0,-11-2-4 0,6 1 1 16,-3-1-2-16,-3-1 2 0,-4 1-5 0,-3 4 2 15,1-2-1-15,4 2 0 0,4-4-3 0,0 0 1 16,2 2 1-16,1 2-1 0,3-3-9 0,-1 1 0 16,-1-2 0-16,-3 0 1 0,1 6-4 0,0-2 1 0</inkml:trace>
  <inkml:trace contextRef="#ctx0" brushRef="#br0" timeOffset="-76250.67">25864 4202 1269 0,'0'-4'0'0,"0"4"0"0,0 0 0 0,0 0 0 0,0 0 0 0,0 0 0 15,0-5 1-15,0 5 1 0,6-3 1 0,-6 3 0 16,9-12 0-16,-9 12-1 0,20-25 2 0,-20 25-1 15,28-26 0-15,-28 26-3 0,34-29 0 0,-34 29 0 16,33-24 2-16,-33 24-2 0,34-21 0 0,-34 21 0 16,32-12 0-16,-32 12 0 0,28-4 0 0,-28 4 0 15,27 0 0-15,-27 0-2 0,36 0 2 0,-17 4-1 16,-3-1 1-16,-1 3 0 0,0-3 0 0,-2 6 0 16,0-1 0-16,0 4 0 0,-2 1 0 0,1 0 0 0,-1 3 0 15,0 1 0-15,-2 2 1 0,1-1 1 0,-3 2-1 16,-3 5 2-16,-2-1 0 0,-2 2 1 0,-2-5-1 15,-4-1 5-15,-1 5 0 0,-1-5 0 0,-1 5 1 16,-2-5 2-16,0 5 1 0,-2-5 1 0,-2 3-1 16,-2-1 4-16,-2-1-1 0,-1 0 1 0,-1-4 1 15,-1-1 0-15,0-2 1 0,-3 1-2 0,1-3 2 0,-2-3 5 16,0 0 0-16,2-1 0 0,-1-1 0 0,1-7 10 16,2 0 0-16,1 0-1 0,5-3 2 0,1-1-2 0,4-1 1 15,1 2-1-15,-1-3 2 0,0-1-4 16,0 4 2-16,3-2-2 0,3-4 1 0,-1 0 0 15,0 1 0-15,3 1 1 0,1-2-1 0,0 1-12 16,0 4 1-16,2 4 1 0,0-5-1 0,0 5-8 0,0-4 2 16,0 4-2-16,8-3 1 0,-8 3-6 0,11-5 0 15,-4 5 0-15,4 0-1 0,6 0-2 0,4 5-1 16,3-2 0-16,0-3 2 0,0 4-4 0,2 1 0 16,4-1 0-16,-2-3 0 0,-2 3-1 0,0 3 0 0,0-2 0 15,-1-2 1-15,-3-1-1 0,-1 2 0 0,-1-1 0 16,-1-3 0-16,3 0-4 0,2 0 0 0,-1-3-1 15,-3-1 1-15,-1 2-11 0,-1 2 0 0,1-7 1 16,0 2 0-16,-1-3-6 0,-1-1 0 0</inkml:trace>
  <inkml:trace contextRef="#ctx0" brushRef="#br0" timeOffset="-74677.77">26606 3691 728 0,'1'4'0'16,"-1"-4"0"-16,8 3 0 0,-8-3 3 0,4 5 1 16,-4-5-1-16,3 7 1 0,-3-7 46 0,4 11 0 15,-4-11 0-15,7 24 0 0,-1-5-2 0,2 7 1 16,-3-2-1-16,1 2 1 0,-1 2-13 0,1 1 0 15,1 4 0-15,3 0 1 0,1 0-15 0,0 0 1 0,-2 3-1 16,-1-1 2-16,-3 1-5 0,1-3 1 0,0 3 0 16,-1 2 1-16,1 4-7 0,-1-6 2 0,-1 2 0 15,-2-5-1-15,0-3-2 0,-2-3 0 0,-2-1-1 16,0-2 2-16,0-3-4 0,0 0 0 0,0-5 0 16,1-4 0-16,1-4 2 0,0-6 0 0,0-2 0 15,0 4 1-15,0-4 1 0,0 0 2 0,0 0-2 16,0 0 2-16,0 0 6 0,0-2-1 0,0 2 0 15,-2-4 0-15,2 4 2 0,-4-15-1 0,0 1 1 0,1-5-1 16,-1-2 0-16,0-5-1 0,2 2 0 0,0 0 1 16,2-1-9-16,2 3 2 0,0-2-2 0,0 0 2 0,0-1-7 15,2-1 1-15,1 2-2 0,3 0 2 16,-1 0-5-16,1 1 0 0,1-1 1 0,2 5-1 0,0 5-2 16,0-3 1-16,1 5-1 0,-3 1 0 15,0 6-2-15,0 2 1 0,3 1-1 0,3 2 1 0,-1 2-1 16,1 1 0-16,2 4 0 0,2 2 0 15,-2 3-1-15,-1-2 1 0,-1 6 0 0,-2-1 0 0,0 3-1 16,0-3 1-16,0 6-1 0,-1-4 1 0,-1 4-1 16,0 0 0-16,-2 0 0 0,-1-1 0 0,-5-1-1 0,1-1 1 15,-4 2 0-15,-2-2 1 0,-3 1 0 0,-3-2 0 16,1-1 0-16,-3 1 0 0,-1-3 0 0,0 1 0 16,-2 3 0-16,-2 1 0 0,-2-2 0 0,-1-1 1 15,-1-4-1-15,-1 0 1 0,-1 2 4 0,1-6-1 16,1 1 1-16,0-2 0 0,-1 2 7 0,1-3-1 0,2 0 0 15,1-3 1-15,1-3 9 0,2-3-1 0,0 3 0 16,0-4 0-16,0 2 6 0,1 1 0 0,-2-1 0 16,-3-1 1-16,-2-1-4 0,1 2 1 0,3-1-1 15,2-4 1-15,5 5-5 0,3 2 1 0,5 0 0 16,-8-8 1-16,8 8-8 0,-6-7 2 0,6 7-1 16,-5-6 1-16,5 6-10 0,-2-3 2 0,2 3 0 0,0-12 0 15,0 7-5-15,2-2 0 0</inkml:trace>
  <inkml:trace contextRef="#ctx0" brushRef="#br0" timeOffset="-74296.79">27373 4231 1821 0,'0'5'0'0,"0"-5"0"0,4 16 0 0,-4-16 21 0,-2 3 0 0,2-3 1 15,6 0 0-15,-6 0-7 0,7 4-1 16,-7-4 1-16,13 5 0 0,-13-5-9 0,19 4 1 16,-19-4 0-16,28 0 0 0,-4-4-7 0,4-3 0 0,0 2 0 15,-2-4 1-15,0 2-1 0,-2-1 1 0,-1-1 0 16,-3-3 0-16,1 3-3 0,-3 4 1 0,1-2 0 16,-1-1-1-16,1 2-5 0,-2-1-1 0,2 2 0 15,-3 2 1-15,3-1-6 0,0 3 0 0</inkml:trace>
  <inkml:trace contextRef="#ctx0" brushRef="#br0" timeOffset="-74087.43">27601 4574 1255 0,'-2'-4'0'0,"2"4"0"0,-6 4 0 15,6-4 10-15,-7 5 0 0,7-5 1 0,-4 4 0 0,4-4 22 16,0 0 2-16,0 0-1 0,0-4 1 0,0 4 10 16,5-2-1-16,-5 2 1 0,21-12 0 0,-1 0-26 15,7-3 0-15,-1 1 0 0,-2-2 2 0,0 2-9 0,0-1 0 16</inkml:trace>
  <inkml:trace contextRef="#ctx0" brushRef="#br0" timeOffset="-73233.89">28320 3657 12 0,'5'-4'0'0,"-5"4"0"0,10 4 0 16,-10-4 260-16,3 5 1 0,-3-5-1 0,4 0 0 16,-4 0-260-16,4-4 1 0,-4 4 0 0,4 0 1 0,-4 0-1 15,3 0 1-15,-3 0 0 0,2 0 0 0,-2 0-2 16,-4 7 2-16,4-7-2 15,-7 18 1-15,-2 2-1 0,-4 1 0 0,0 3 0 0,0-3 1 16,-2-4 6-16,0 3 0 0,2-3 1 0,1 0 0 0,5 2 12 16,3-2 1-16,4-1-1 0,0-2 0 0,2 1 2 15,4-6 1-15,1 0-1 0,-1-1 2 0,-1 3-4 0,1-6 1 16,5 4 0-16,4-2 0 0,6 3-2 0,5 0 1 16,2-1-1-16,-2 0 1 0,2-4 1 0,0-2-1 15,0 1 0-15,-1-1 0 0,1 2-1 0,0-1 0 16,-2-4 0-16,1 0 1 0,-1-4-7 0,0-1 2 15,0 2-1-15,-2-4 1 0,-3 2-3 0,-3 1 0 16,3-1 1-16,-1 2-1 0,3-3-3 0,1 6 1 0,-6-3 0 16,-3-1 0-16,-4 1-7 0,-3-2 0 0</inkml:trace>
  <inkml:trace contextRef="#ctx0" brushRef="#br0" timeOffset="-72752.35">28594 3364 1218 0,'-4'9'0'0,"4"-9"0"0,-8 17 0 0,8-17 10 15,-3 9 2-15,3-9-1 0,-4 12 0 0,4-12-1 16,-4 12 0-16,4-12 0 0,-3 19 1 0,3-19 15 16,0 21 0-16,0-21 0 0,0 33 1 0,1-11-7 0,5 6 1 15,0-4 0-15,-3 2 0 0,1-2 7 0,0 1 0 16,0-1 0-16,-1 2 0 0,1-2 2 0,0 5 1 16,-1-1-1-16,1 2 1 0,2-5-1 0,1 5-1 15,1 1 0-15,-3-5 1 0,1 2-4 0,1-2 1 16,1-2 0-16,-3-3 0 0,-1-1-9 0,0 5 0 15,-1-5 0-15,3 5 0 0,3-5-8 0,3 1 0 16,-3 0 0-16,-2 0 1 0,-1-6-4 0,0 3 1 16,-1-1-1-16,1-5 0 0,-1 0-1 0,-3-7 0 15,-2-5-1-15,4 11 2 0,-4-11-3 0,4 8 1 0,-4-8-1 16,3 9 1-16,-3-9 1 0,4 5-1 0,-4-5 1 16,2 7 0-16,-2-7 0 0,0 2 0 0,0-2-1 15,0 3 1-15,0-3-2 0,0 4 1 0,0-4-1 16,0 3 2-16,0-3-4 0,0 2 2 0,0-2-1 15,0 3 0-15,0-3 0 0,0-5-1 0,0 5 0 16,-2-3 1-16,2 3-3 0,-6-7 2 0</inkml:trace>
  <inkml:trace contextRef="#ctx0" brushRef="#br0" timeOffset="-72330.96">29486 3516 1344 0,'2'6'0'0,"-2"-6"0"0,4 12 0 0,-4-12 7 0,3 15-1 0,-3-15 1 0,4 26 0 0,-4-26 12 0,4 25 1 0,-4-25 0 16,4 24 0-16,-4-24 9 0,3 22 0 0,-3-22-1 15,8 31 1-15,-4-10-10 0,1 0 1 16,3 0 0-16,-1 0 1 0,0-1-1 0,1 1 0 0,-1 0 0 15,1 0 0-15,-1-1-2 0,1 1 0 0,-3 0 0 16,1 0 0-16,0 3-7 0,-1-3 2 0,1-1-1 16,-1 1 1-16,1-2-8 0,-1 2 1 0,1-4-1 15,0 1 1-15,1 1-4 0,1-2 2 0,-3-2-1 0,1 3 0 16,-1-3-3-16,1-1 1 0</inkml:trace>
  <inkml:trace contextRef="#ctx0" brushRef="#br0" timeOffset="-72032.76">29235 3831 1293 0,'11'9'0'16,"-11"-9"0"-16,17 10 0 0,-17-10 9 0,11 6 0 16,-11-6 0-16,26 3 0 0,-6-1 8 0,5 1 1 15,-1 1 0-15,4-1 0 0,2 2-6 0,-1-1 2 0,-1-4-1 16,-2 2 1-16,0-2-9 0,-1-2 1 0,-3-2 0 16,0 1-1-16,1-2 4 0,-1 1 0 0,0-4 0 15,1 2 0-15,-1-4 2 0,1 0 1 0,-1-2-1 16,0 0 0-16,1-1-11 0,-1-2 1 0</inkml:trace>
  <inkml:trace contextRef="#ctx0" brushRef="#br0" timeOffset="-71675.8">30310 3328 1017 0,'-2'3'0'0,"2"-3"0"0,-4 4 0 0,4-4 3 15,-2 5 0-15,2-5 0 0,-5 3 1 16,5-3 0-16,-13 4 2 0,13-4-2 0,-25 10 2 0,25-10-1 16,-35 25 1-16,16-10 0 0,1 2-1 0,-1-4 3 15,0 4 0-15,-1 4 0 0,-1-1 1 0,-1-1 22 16,-2 2 2-16,2 0-1 0,1 0 1 0,6 3 13 16,2-3 0-16,2-1 0 0,2-2 1 0,1-1-7 0,3 2 1 15,1-5-1-15,4 2 2 0,4-8-14 0,1 4 1 16,3 0 0-16,1-3 0 0,6-2-8 0,2 2-1 15,5-1 0-15,2 1 0 0,4-2-6 0,2-2 0 16,0 0 0-16,0 2 0 0,1-3-5 0,3-4 0 16,-1 1 0-16,-1-1 1 0,2 0-2 0,1-1 1 15,-2 1 0-15,-5 0 0 0,2 0 0 16,-2-4 0-16,0 4 0 0,-2-3 1 0,-2-6-6 0,-1 0 0 0,1 1-1 16,0-1 2-16,0 2-4 0,1-1 1 15,-3 1-1-15,-1 1 2 0,-1-2-3 0,-1-4 0 0</inkml:trace>
  <inkml:trace contextRef="#ctx0" brushRef="#br0" timeOffset="-71295.99">30392 3155 1269 0,'-4'7'0'0,"4"-7"0"0,-2 12 0 0,2-12 9 16,-2 14 1-16,2-14-1 0,-3 19 1 0,3-19 16 15,-8 26 1-15,8-26 0 0,-2 24-1 0,2-24 11 16,0 17 2-16,0-17-2 0,8 33 1 0,1-9-12 16,0 6-1-16,1-3 1 0,-3 3 0 0,0-6-2 0,-1-1-1 15,2 1 1-15,1 0 0 0,4 2 1 16,0 2 1-16,-2 1-1 0,0-1 0 0,-1-2-1 15,-1 1 0-15,0 6-1 0,1-3 2 0,-1 4-4 0,0 3 0 16,1-1 1-16,-1-3 0 0,-2 0-4 0,-1-4 1 16,1 1-1-16,1-3 1 0,-1-1-3 0,-1-1 1 15,1-1 0-15,1-2 0 0,-1 1-4 0,-1-3 0 0,-1-2 1 16,-1-6 1-16,-2 0-7 0,0-3 3 16,0-4-2-16,0-2 1 0,-2-3-6 0,3 4 2 0,-3-4-2 15,2 3 2-15,-2-3-4 0,0 0 0 0</inkml:trace>
  <inkml:trace contextRef="#ctx0" brushRef="#br0" timeOffset="-69034.74">25426 5304 1017 0,'-2'-3'0'0,"2"3"0"0,-4-4 0 0,4 4 30 0,0-5-1 15,0 5 0-15,0-5 1 0,0 5 27 16,6-12 2-16,-6 12-2 0,13-21 1 0,-13 21-14 0,15-28 0 16,-15 28 0-16,26-26-1 0,-7 14-4 0,1 4-1 15,1-5 0-15,-3 1 1 0,1 5-14 0,0 2 1 16,1 2-1-16,1 1 1 0,-1 2-8 0,-1 2 1 15,3 1-1-15,0 1 1 0,1 1-10 0,-3 4 1 0,1 1 0 16,-3 0 1-16,1 1-7 0,0 1 1 0,-4 2-1 16,-4 1 2-16,-2 3-4 0,-3-3 1 15,-3 6 0-15,-1 0 0 0,0-1 0 0,-2 1 1 0,-2 3-1 16,2-1 1-16,0 5 1 0,-2 1-1 0,1-1 1 16,-3-2-1-16,-2 1 1 0,-5 3-1 0,-2-1 1 15,0-3 1-15,-2 2 0 0,0-4 2 0,-2-3 0 16,1 0 0-16,-1-1 0 0,-2-4 1 0,1 1-1 15,-1-1 0-15,2-2 0 0,2-2 0 0,0-4 0 0,-3 1 0 16,-1-2-1-16,1-5 0 0,1-1 0 0,2-1 1 16,4-1-3-16,1-1 0 0,1-1 1 0,-2-3-1 15,-2-1 1-15,0 2 0 0,0-3-1 0,2-3 2 0,3 1-3 16,1-2 1-16,-1 0-1 0,3-1 2 16,1-2-1-16,0 1-1 0,2 2 1 0,0 3-1 0,-1-1 0 15,1 1 1-15,2 4-1 0,0-2 1 16,0 7-2-16,7-10 1 0,-7 10-1 0,11-11 2 0,-11 11-3 15,12-5 0-15,-5 5 0 0,2 0 2 0,4 0-3 16,2 0 0-16,4 4 0 0,1 1 1 0,3 3-2 0,3 1 1 16,0-2-1-16,-2-2 1 0,-3-1-1 0,1-1 0 15,0 1 0-15,1 1 0 0,-1-2 0 0,1 2 2 16,-3-1-1-16,1-1 0 0,-1-1 1 0,1 2 0 16,-3-4 1-16,1 0 0 0,-1 0 3 0,1 0-1 15,0 0 1-15,-3 0-1 0,1 0-3 0,-2 0-1 16,0-4 0-16,0 4 0 0,-2 0-2 0,-2 0 1 0</inkml:trace>
  <inkml:trace contextRef="#ctx0" brushRef="#br0" timeOffset="-68206.17">26429 5083 1218 0,'-4'-2'0'0,"4"2"0"0,-2 0 0 0,2 0 17 0,0 3 1 15,0-3 0-15,0 6 0 0,0-6 18 0,0 0 0 16,0 0 0-16,0 0 0 0,0 0-1 0,0 3 1 16,0-3 0-16,0 17 0 0,0 4-14 0,0 7-1 15,0 1 0-15,0-8 2 0,0 3-7 0,0-1 2 16,0-1-1-16,0 1 1 0,0 1-4 0,2 2 0 15,3-2 1-15,1 0-1 0,-2 1-4 0,-1-5 2 0,1 1-1 16,0 0 0-16,0 0-2 0,-1-4 0 0,3 4 0 16,1-2 0-16,-1-4 1 0,0-1 1 0,-1-2 1 15,-1-3-1-15,-2-4-1 0,0-1 0 0,-2-4 0 16,3 7 1-16,-3-7-2 0,4 1 0 0</inkml:trace>
  <inkml:trace contextRef="#ctx0" brushRef="#br0" timeOffset="-67941.24">26153 5379 1532 0,'5'3'0'0,"-5"-3"0"0,13 9 0 0,-13-9 13 15,12 8-1-15,-12-8 0 0,16 6 2 0,-16-6-3 16,28 6 0-16,-28-6 1 0,30 4-1 0,-11-8 1 0,1 1 2 16,3 0-2-16,1-3 1 0,2-2-7 15,2-1 0-15,2-3-1 0,1 3 1 0,5 1-1 0,-1-3 1 16,-1 1 0-16,-1-2 0 0,-1 0-6 0,-2 0 2 16</inkml:trace>
  <inkml:trace contextRef="#ctx0" brushRef="#br0" timeOffset="-67365.51">26898 5093 1419 0,'2'0'0'0,"-2"0"0"0,-2-3 0 16,2 3 24-16,-6 0-1 0,6 0 1 15,-1 3-1-15,1-3 18 0,0-3-1 0,0 3 1 0,1-6-1 16,-1 6-12-16,12-3 0 0,-12 3 0 0,18-4 0 16,-18 4-17-16,34 0 2 0,-14 0-2 15,3 0 1-15,-3 4-5 0,-1-1 0 0,-1 6-1 0,1-4 2 0,2 2-2 16,-1 2 1-16,-3-1-1 0,0 5 1 15,-2-1-3-15,-4 5 0 0,-2-1 0 0,-2-6 1 0,-1 0-4 16,-2-1 0-16,-2 0 0 0,1 3 0 0,1 0-1 16,0 2 0-16,0 1 0 0,-3 1 0 0,1 1 0 15,-2 0 0-15,-3 3 0 0,-3-7 0 0,-1 3 0 0,-3 0 0 16,-1 1 0-16,-2-3 0 0,-2 1 0 16,0 1 2-16,-2-2-1 0,1 1 0 0,-1-3 1 0,0 0 0 15,0-3 1-15,1 0 0 0,-1-1 3 0,-2-1-1 16,2-1 1-16,2-3-1 0,4-1 4 0,2-1 1 15,0-1-1-15,-1 0 2 0,1-1 3 0,2-1 2 16,7 2 0-16,-10-7-1 0,10 7 1 0,-3-5 0 16,3 5-1-16,-8-9 1 0,6 1-2 0,0 1 0 0,2-2 0 15,4-3 0-15,4-5-5 0,3 1 0 0,2-1 0 16,0 5 0-16,0-1-3 0,2 5 0 0,2-4 0 16,-1 3 1-16,1 6-5 0,0-3 1 0,1 6 1 15,3 0-1-15,1 0-3 0,4 0 1 0,-1 0-1 16,-3 2 1-16,-2 2-1 0,-1-1 2 0,0-1-2 15,-1 1 1-15,-1 1-1 0,2-1 1 0,-2 2-1 16,-1 1 1-16,-1 0-1 0,-2-2 1 0,0-2 0 0,2-1 0 16,2 1-1-16,0-2 0 0</inkml:trace>
  <inkml:trace contextRef="#ctx0" brushRef="#br0" timeOffset="-66751.43">27530 4814 1444 0,'-2'2'0'0,"2"-2"0"0,-6 2 0 0,6-2 17 16,-5-2 1-16,5 2 0 0,-6 5-1 0,6-5 33 16,-7 4-1-16,7-4 1 0,-8 8 0 0,8-8-5 0,-4 14 0 15,4-14 0-15,-7 31 0 0,3-8-20 0,1 1 1 16,-1 4 0-16,2-4 1 0,2 2-6 15,2-2 2-15,2 1-2 0,-1 4 2 0,1-3-6 0,0 3 1 16,1 2 0-16,3-5 1 0,-3-1 1 0,-1-1-1 16,0 0 0-16,-2-1 1 0,-2-4-2 0,-2-2 1 15,2 0 0-15,2-1 0 0,1-1-4 0,1 3 0 0,-2-6 1 16,0-4 0-16,-2-8-2 0,4 7 1 0,-4-7 0 16,3 6-1-16,-3-6-3 0,8 5 1 0,-8-5-1 15,9 3 0-15,2-8-3 0,2 2 0 0,6-6 0 16,0-3 1-16,1-4-4 0,2 2 1 0,-1-5-1 15,-4 2 2-15,-2 0-2 0,-2-4-1 0,2 2 1 16,1 2-1-16,5-4-1 0,-3 0 1 0,1 6-1 16,0 1 1-16,-3 2-1 0,-2 1 0 0,0 6 1 0,-1 0-1 15,-1 1-2-15,-3 1 0 0,2 3 0 16,0 3 1-16,2 1-2 0,2 1 0 0,-2 0 0 0,-2 6 1 16,-3-3-1-16,-2 4 0 0,-1-3 0 0,-1 3 0 15,-2 2 0-15,0 2 0 0,-2 1 0 0,-4 2 0 16,-4-2 0-16,-5 4 0 0,-2-4 0 0,1 2 0 15,-1-1 0-15,0-1 0 0,-2 2 0 0,0-5 0 16,-1 1 0-16,-3 1 1 0,1-2 0 0,-1 1 0 0,1-3 1 16,1-1 2-16,-2 1-2 0,1 0 1 0,-1 0 3 15,1 0 1-15,1-3-2 0,1-2 2 0,-3-5 4 16,1-2 0-16,1-2 1 0,0 2-1 0,1-4 2 16,-1 4 2-16,2-3-1 0,2 1 1 0,2-1-1 0,0-1-1 15,0 1 0-15,0 1 1 0,0-1-5 0,-2-3 1 16,4 5-1-16,2-1 1 0,0-1-5 0,-1-1-1 15,3 2 1-15,3-1-1 0,4 3-3 0,-4-5 0 16</inkml:trace>
  <inkml:trace contextRef="#ctx0" brushRef="#br0" timeOffset="-66448.51">28284 5263 1595 0,'13'8'0'0,"-13"-8"0"0,23 12 0 0,-23-12 35 16,7 0 1-16,-7 0 0 0,15 4 0 0,-15-4 13 15,37 2 1-15,-16-2-1 0,-3-2 1 0,3 2-27 16,-1-4-1-16,1-1 1 0,-1 2-1 0,1-4-13 16,-1 2 0-16,1-2 0 0,-2 2 0 0,1-4 8 15,1-3 0-15,-3 3 0 0,1-3-1 0,-1 3-5 16,-1-1-1-16,0 1 0 0,-2 1 1 0,-4-1-4 16,-3 4-1-16</inkml:trace>
  <inkml:trace contextRef="#ctx0" brushRef="#br0" timeOffset="-66219.81">28253 5405 1545 0,'5'3'0'0,"-5"-3"0"16,15 9 0-16,-15-9 13 0,13 7 2 0,-13-7-1 15,13 3 1-15,-13-3 4 0,17 0 1 0,-17 0 0 16,32-3 1-16,-10-1-9 0,4 1 0 0,2-3 1 16,2 0-1-16,0-3-10 0,0-1 1 0,-1-1-1 15,1-1 1-15,0 2-3 0,-2-1 0 0</inkml:trace>
  <inkml:trace contextRef="#ctx0" brushRef="#br0" timeOffset="-65762.46">29214 4936 1407 0,'-5'13'0'16,"1"8"0"-16,4-5 0 0,4-2 21 0,1-2 0 15,-1 0 1-15,-4 3-1 0,-4-2 37 0,-1 0 2 16,1-1-2-16,4-6 2 0,0-6 0 0,5 7 2 16,-5-7 0-16,12 0-1 0,-12 0-30 0,13-4 0 0,0-1-1 15,5-7 2-15,6-4-11 0,6-1 1 0,0-4-1 16,-2 0 0-16,0 1-5 0,0-1 1 0,-4 0-2 15,-3 0 2-15,-5 6-7 0,-1-3 2 16,-2-1-2-16,0 2 1 0,-3 0-5 0,-3 1-1 0,-3-1 1 16,-2 5-1-16,-2 3-1 0,-4 0 0 0,0 3 0 15,2 0 0-15,-1-2-2 0,-1 1 2 0,-3 2-2 16,-5-2 1-16,-1 3 2 0,-3 3 0 0,-3-3 0 0,0 4 0 16,-1 4 6-16,-3 4-1 0,-1 1 0 0,0 3 1 15,-2 0-1-15,0 0 1 0,0 5 1 0,2 1-1 16,1 1-1-16,3 2 1 0,1-4 0 0,2-2 1 0,2 3-2 15,0-6 1-15,1 2-1 0,-1 1 1 0,2 1-9 16,0-2 2-16</inkml:trace>
  <inkml:trace contextRef="#ctx0" brushRef="#br0" timeOffset="-65380.44">29149 4998 1482 0,'2'0'0'0,"-2"0"0"0,11 2 0 0,-11-2 18 15,13 8 1-15,-6-1-1 0,-3-3 1 0,-4-4 27 16,2 5 0-16,-2-5 0 0,-4 7 1 0,4-7-14 0,-3 8-1 16,-1-2 1-16,0 9 0 0,0 6-13 0,1 3-1 15,1-1 0-15,2-3 1 0,0-1-2 0,-2 2 1 16,2-3 0-16,2-3 0 0,0 6 2 0,0-4 1 16,3 0-1-16,4-1 0 0,4 0 1 0,2 1 0 0,4-5 1 15,0-3-1-15,1-2-2 0,4-2 2 0,4-5-2 16,2 3 1-16,0-6-3 0,5-1 0 0,1-1 0 15,-1-3 0-15,2-5-7 0,3-2 1 0,1-2 1 16,-2-1-1-16,0-3-4 0,0-1 1 0,-2-1-1 16,-1 3 1-16,-3-3-4 0,-1 1 2 0,-4-3-1 15,-6 1 0-15,-1 3 0 0,-5-3 1 0,-4 2-2 16,-7 1 2-16,-7 0-1 0,-3 2 0 0,-5-2 1 16,-1 6 0-16,-2 1 0 0,-2-2-1 0,-2 4 1 0,-7 2 1 15,-4 3-1-15,-2 2 1 0,1 3-1 0,-3 4 1 16,-3 3-1-16,-1 0 1 0,1 6-1 15,-2-3 0-15,-4 1-1 0,-2 3 0 0,-2 0-1 0,0 5 1 16,1-1-5-16,1 1 1 0</inkml:trace>
  <inkml:trace contextRef="#ctx0" brushRef="#br0" timeOffset="-63267.43">26717 7161 1269 0,'-2'0'0'16,"2"0"0"-16,4 5 0 0,-4-5 28 0,8 11 0 15,-8-11 0-15,9 5 0 0,-9-5 56 0,2-5 0 16,-2 5 0-16,0-9 2 0,0 9-18 0,2-14 2 16,-2 14-2-16,16-26 2 0,-2 9-35 0,2-4-1 15,-1-1 1-15,-2 3 0 0,-2 3-10 0,1-1 0 0,1 5 1 16,3-1 0-16,3 1-8 0,2 0 0 15,1 0 0-15,2 7 1 0,0 1-8 0,-1 1 0 0,-1 1 1 16,0 1 0-16,3 2-3 0,-1 4 0 0,-2 1 0 16,-1 6 0-16,-1 7-3 0,-1-2-1 0,-1 7 1 15,1-1-1-15,-2 5-5 0,-2-1 1 0,-4 4 1 16,-2 1-1-16,-1 0-2 0,-3 3 1 0,-1 1 0 16,-2-1 0-16,-2 1-4 0,-2 1 2 0,-2-1-1 15,-1 2 0-15,-5-2 0 0,-1-3 1 0,-2 0-2 16,-4 0 2-16,1-4 0 0,-3 4 1 0,0-3-1 15,-1-4 0-15,-2 1 1 0,-1-6 1 0,1 0-1 16,-2 0 1-16,-1-6-1 0,1-1 1 0,0-3 0 0,0-3 0 16,-2 1 0-16,0-7 0 0,1-1 0 15,7-1 0-15,5-3 0 0,1-6 0 0,1 2 0 0,-2 2 1 16,0-5-1-16,0-1 1 0,0-1 0 16,0-5 1-16,2-4 1 0,0-3 1 0,0 0 1 0,3 3-1 15,2 0 8-15,3 0 0 0,1-1-1 0,0 1 1 0,-2 2 3 16,1-2 1-16,3 6-1 0,1-1 1 0,5 7 0 15,1 1 0-15,-1-1-1 0,-4 6 2 0,-2 3-3 16,9-12 0-16,1 8 0 0,-1 2 0 0,2 2-4 16,2-3 2-16,4 3-1 0,0 0 0 0,1 5-3 0,5 2 0 15,-1 2 0-15,-2 3-1 0,1 0-4 0,-1 4 0 16,-1 1-1-16,0-3 2 0,-1 1-4 0,1 6 1 16,0-4-1-16,-1 2 1 0,1-1-1 0,0 2 0 15,-1-4 0-15,1 5 0 0,-1-4-1 0,1 2 1 0,0-2-1 16,-1 1 1-16,-1-10-5 0,-2-1 2 15,-2-2-1-15,-2-1 1 0,-5-4-7 0,-1 0 0 0</inkml:trace>
  <inkml:trace contextRef="#ctx0" brushRef="#br0" timeOffset="-62685.78">27513 6893 1569 0,'-4'-26'0'0,"0"2"0"0,1 8 0 0,1 2 23 0,2 7-1 0,-2 0 1 16,-2 0 0-16,1 1 7 0,-1-1-1 0,4 7 0 16,-4-6 0-16,4 6-4 0,-5 0 1 0,5 0-1 0,-6 16 1 15,2 5-16-15,0 0 0 0,1 8 0 0,-1 4 1 16,0 5-4-16,1 7 1 0,-1 0 0 0,0 0 0 16,2 0-1-16,0-4-1 0,-1 1 1 0,1 3 0 0,0 0 0 15,-2-4-1-15,2 1 1 0,2 0 1 0,0-4-2 16,0-2-1-16,0-1 1 0,-1-3-1 0,-1 0 3 15,0-8 0-15,0 2 0 0,0-5 0 0,4-2 2 16,0-2 1-16,-2-5 0 0,0-3 1 0,0-9-1 0,0 1 1 16,0-1 1-16,2-1-1 0,-2 1-1 0,7-6 0 15,-7 6 1-15,15-15 0 0,0-2-3 0,2-8 1 16,1 1-1-16,1-4 1 0,0 4 3 0,-1-3 2 16,1-1 0-16,-2-2-1 0,-1-1 9 0,1-2-1 15,0 2 1-15,2 4-1 0,1-3-4 0,2 6 0 16,1 3 0-16,-5 0 1 0,-1 9-6 0,-2 0 2 15,-2 7-2-15,4 1 2 0,0 8-6 0,-1-2 1 16,1 5-1-16,0 1 1 0,2 4-6 0,1 4 0 0,1 1 1 16,-5-1-1-16,-1 3-3 0,0 0 1 0,-2 2 0 15,-2 3 0-15,-3 2-2 0,-4 2 1 0,-3-6 0 16,-1 1 0-16,-3-3-1 0,-1 1 0 0,-2-4 0 16,-1 4 0-16,-2 0 0 0,-3 0 0 0,1-2 0 15,0-2 0-15,0-1 0 0,0-3 0 0,-2 0 0 16,-2-1 0-16,-2 0 0 0,0-2 0 0,0 1 0 15,-1-3 1-15,-1-1 0 0,2-2 1 0,4 0-1 0,-2-1 0 16,-1-1 1-16,-1-3 1 0,0 2 1 16,-1-2-1-16,-1 0 3 0,-2 0 0 0,3 2 1 0,1 3 0 15,0-5 0-15,0 2-1 0,1 0 1 0,1-1 1 16,4 3-1-16,1-4-1 0,1 0 1 0,0 0 0 16,-1 0-5-16,1 0 2 0</inkml:trace>
  <inkml:trace contextRef="#ctx0" brushRef="#br0" timeOffset="-62362.54">28303 7158 1632 0,'13'7'0'0,"-13"-7"0"16,22 17 0-16,-22-17 19 0,2 8 2 0,-2-8-2 16,15 4 1-16,4-1 25 0,5 3 0 0,2-6 0 15,0 0 1-15,0 0-14 0,0-4 1 0,-1-1-1 16,-3 0 2-16,-2 1-11 0,1-4 1 0,-2 1 0 15,-3 2 0-15,1-4-5 0,-4 2 1 0,0-5 1 16,2 3-1-16,2-3-7 0,0 3 2 0</inkml:trace>
  <inkml:trace contextRef="#ctx0" brushRef="#br0" timeOffset="-62154.46">28200 7402 1583 0,'4'3'0'16,"-4"-3"0"-16,6 4 0 0,-6-4 28 0,2 1 1 16,-2-1-1-16,7 0 1 0,-7 0 30 0,21 0-1 15,-21 0 0-15,33 0 1 0,-12-1-30 0,1 1 1 16,2 0 1-16,0 0-1 0,3-4-27 0,0 2 2 15</inkml:trace>
  <inkml:trace contextRef="#ctx0" brushRef="#br0" timeOffset="-61698.53">29169 6869 1394 0,'-5'38'0'0,"1"-5"0"0,2-11 0 15,0-8 21-15,0-5 0 0,1 3 0 0,-3 8 1 16,0 8 19-16,0 5 2 0,1-4-2 0,-1-1 2 15,2-2-2-15,2-2 2 0,0-3-1 0,0-4 0 0,2-5-20 16,2-6-1-16,-4-6 0 0,11 7 0 0,-4-11-7 16,3 1 1-16,3-8-1 0,3-4 1 0,5-6-1 15,3-5 1-15,2-2-1 0,0-1 1 0,2-4 2 16,2 0 0-16,-4-3 0 0,-2 1-1 0,-3-1 2 0,-1 3 1 16,-3 0 1-16,-4 4-1 0,-3 4-3 0,-3-1 2 15,-3 7-1-15,-2-1 1 0,-2-1 2 0,-2 5 2 16,0 2-1-16,-2 2 0 0,-1 0 1 0,-3 0-1 15,-1 3 0-15,-2 3 2 0,-2 4-3 0,-4 2 0 16,-2 2 0-16,1 4 2 0,-3 3-7 0,-3 7 2 16,0 1-1-16,-1 4 1 0,1 3-4 0,2 5 1 15,1-1-1-15,1 2 2 0,1 2-5 0,1 1 1 0,1 0-1 16,4-3 1-16,3-1-11 0,3-3 2 0</inkml:trace>
  <inkml:trace contextRef="#ctx0" brushRef="#br0" timeOffset="-61315.2">29136 7078 1520 0,'-2'0'0'0,"2"0"0"16,0 5 0-16,0-5 12 0,-2 0 1 0,2 0-1 0,-4 7 0 16,4-7 13-16,-5 9 0 0,-1-1 0 0,-3 6-1 15,-2 5-5-15,0 6 0 0,3-3 0 0,2 6 1 0,3-4-12 16,1 2 1-16,2 2 0 0,0-6 0 0,2 6 2 15,3-4 0-15,3 0-1 0,-1-1 1 0,1-3 3 16,-1 1 0-16,2-2 0 0,5-5 0 0,2-3 2 16,3-3 0-16,1-6-1 0,3 0 2 0,3-4-1 15,4-3 0-15,-1-4-1 0,3-3 1 0,4-4 2 0,-3-1 0 16,-1-7 0-16,-1 0 0 0,1-2 3 0,0-4 0 16,-4-1 1-16,-2 5-1 0,-2-3-3 15,-2 1 1-15,-1 2 0 0,-1-3 0 0,-1 4 1 0,0 1 1 16,-6-2-1-16,-4 2 0 0,-3-4-1 15,-5 2 0-15,-1 2 0 0,-3 3 2 0,-5 1-5 16,-1 1 1-16,-2 5 0 0,0-2 1 0,-2 6-2 0,-2 3-1 16,-4 7 1-16,-1 0 1 0,-3 7-1 0,-1 3 0 15,2 2 0-15,-1 4 1 0,-1 5-6 0,0-1 0 0,0 1 1 16,-1 0-1-16,-1 0-3 0,-2-2 0 0,2 1-1 16,-2 1 2-16,0 0-9 0,0 0 2 0</inkml:trace>
  <inkml:trace contextRef="#ctx0" brushRef="#br0" timeOffset="-60501.76">30028 6914 1293 0,'-3'3'0'0,"3"-3"0"0,-2 2 0 0,2-2 27 15,5 3 0-15,-5-3 0 0,0 4 0 0,0-4 44 16,0 0 0-16,0 0-1 0,2 0 2 0,-2 0-11 16,13-5 0-16,-13 5 0 0,28-16 1 15,-4 0-33-15,4-1 1 0,0 0 0 0,0 1 1 0,2-1-8 0,0 5 2 16,-2-4 0-16,2 2-1 0,-1 2-3 0,1 2 0 15,-2-1 0-15,0 1 1 0,-4 1-6 16,1 4 2-16,-1-2 0 0,-2 6 0 0,-1 1-3 0,-5 0-1 16,-1 0 1-16,-3 1 0 0,-12-1-6 0,9 4 0 15,-9-4 0-15,2 7 0 0,-2-7-5 0,-2 8 2 16,2-8-1-16,-9 14 1 0,-1 2-3 0,-3-1 2 0,-4 3-2 16,-1-3 2-16,-3-1-3 0,-1 2 0 0,-2-4 0 15,1 0 1-15,-3 2-2 0,0-6 1 0,0 3-1 16,0-3 1-16,0 1-1 0,-2-7 2 0,-2 1-1 15,2 1 0-15,0-1 0 0,0 2 1 0,2-1-1 16,2-2 0-16,2 1 0 0,1 0 1 0</inkml:trace>
  <inkml:trace contextRef="#ctx0" brushRef="#br0" timeOffset="-59702.31">30874 6735 1419 0,'-2'0'0'0,"2"0"0"0,-3 2 0 0,3-2 30 0,-2 4 2 0,2-4-1 16,-2 0 1-16,2 0 33 0,0-4 1 0,0 4-1 15,0-9 1-15,0 9-22 0,0-13 1 0,0 13 0 16,11-33 0-16,0 8-23 0,2-2 1 0,2 1-1 15,0 2 2-15,-2 3-4 0,0 0 1 0,4 4 0 16,-2-2 1-16,0 1 0 0,0 1 1 0,2 2-1 16,-1 1 2-16,1 2-4 0,0-1 1 0,0 5-1 15,-1 1 2-15,3 7-8 0,1-4 2 0,1 4-1 16,-1 4 0-16,1-4-5 0,-2 5 0 0,-1 2 1 16,-1 2 0-16,0-4-4 0,-2 2 0 0,-2 0 0 0,0 1 1 15,-2 4-4-15,-2 2 2 0,-1-2 0 0,-3 1-1 16,-1 2-5-16,-2 2 1 0,0 4 1 0,-2-4-1 15,-2 4-1-15,-2 3 0 0,0 2 0 0,-3-1 0 0,-4-1-1 16,-4 0-1-16,0 0 1 0,-2-1 0 0,-1 1-1 16,-3 0 0-16,2 2-1 0,-1 5 1 0,-2-1 1 15,-3-2 0-15,1 1 0 0,0 0 1 0,0-4-1 16,0-3 1-16,1 1 0 0,3-1 0 16,1-1 0-16,0-2 0 0,3-2 0 0,3-1 1 0,3-6 0 15,7 1 0-15,-1-6 0 16,2-2 1-16,2-3 1 0,-4 4 0 0,4-4 0 0,0 0 1 0,0 0-1 0,0 0 2 15,0 0-2-15,0 0 1 0,0 0 1 0,0 0 1 16,0 0-2-16,17-4 2 0,3-4-1 0,7-3 1 16,-1 1 0-16,-2-1 0 0,-2 1 3 0,2-2 0 15,3 1 0-15,-1 3 0 0,-2-1 1 0,0 1 1 16,0 2 0-16,-1 3 0 0,-1 3-1 0,0 0 0 16,1 0 0-16,-3-4 1 0,-3 8-1 0,-2-4 1 0,-2 2-1 15,0-1 1-15,0 5-2 0,0-3 1 0,0-1 0 16,-2-1 0-16,0 1 0 0,1 2 1 0,-3-4 1 15,-3 3-1-15,-6-3-1 0,11 5 0 0,-11-5 0 16,9 5 1-16,-9-5-3 0,8 4 1 0,-8-4 0 16,5 3 0-16,-5-3-2 0,4 0 0 0,-4 0-1 15,4 0 1-15,-4 0-4 0,3 0 2 0,-3 0-1 16,-2 0 1-16,2 0-4 0,-3-5 1 0</inkml:trace>
  <inkml:trace contextRef="#ctx0" brushRef="#br0" timeOffset="-58662.29">27042 8765 1269 0,'1'-1'0'0,"-1"1"0"15,12-7 0-15,-12 7 77 0,16-16 1 0,-16 16-1 16,25-24 2-16,-25 24 6 0,29-28 0 0,-29 28 0 16,30-26 1-16,-30 26-45 0,36-26 2 0,-16 16 0 15,-1 1-1-15,1 4-22 0,-1-2 2 0,1 4-2 16,3 1 1-16,3 2-8 0,2-5 0 0,-4 5-1 16,-4 5 2-16,-1 4-7 0,-2 3 0 0,0 0 0 15,-2 2 1-15,-1 1-4 0,1 2 2 0,-3 3-1 16,-3 0 0-16,-4 5-3 0,-5 0 2 0,-1-4-1 15,-3 3 1-15,-2 2-3 0,1 2 0 0,-3-5 0 16,-1 1 1-16,-4 0-2 0,0 0 0 0,-2 1 0 16,0-5 1-16,-2 1-2 0,0-4 1 0,1 1 0 0,-3-3 0 15,0 3-2-15,1-3 0 0,-1-1-1 0,2-2 1 16,2-2-3-16,1-1 0 0,1-5-1 0,1 1 2 0,1-2 2 16,4-3 1-16,-1 0-2 0,-1-3 2 0,-2-1 1 15,0 1 0-15,1 1 0 0,1-5 0 0,2 2 4 16,3-2-1-16,4 0 0 0,0 0 1 0,0-1 4 0,2-3 1 15,3 1-2-15,5-2 2 0,1 1 6 0,0-3 1 16,0 2-1-16,2 4 1 0,6-1 0 16,-2 2 0-16,3 2-1 0,2-2 2 0,4 5 0 0,1-1 0 15,-1-4 0-15,0 2 0 0,0 1-6 16,0 3 0-16,0-3-1 0,0-1 1 0,2-2-4 0,2-2 1 16,-2 1 0-16,0-4-1 0,0 3-4 0,0-3 0 15,-2 0 0-15,-2 0 1 0,-2-6-4 0,1 1 1 16</inkml:trace>
  <inkml:trace contextRef="#ctx0" brushRef="#br0" timeOffset="-58113.64">28009 8338 1595 0,'0'-16'0'0,"0"16"0"0,-4-29 0 0,4 29 25 0,-4-14 1 0,4 14 0 0,-5-17-1 0,5 17 15 0,-12-25 0 0,12 25 0 0,-9-12 1 0,9 12-13 0,-4-7 1 0,4 7-1 0,-3 0 1 0,3 0-12 0,0 0 0 0,0 0 0 0,-4 19 0 0,2 2-4 0,-2 3 1 0,2 6-1 0,2-4 2 16,2 3-3-16,2 4 1 0,2 3 1 0,1-3-1 16,0 0-1-16,1 0 0 0,-1 0 0 0,1 3 1 15,-3 2-4-15,1 0 1 0,0 2 0 0,-1-5 0 16,-1 1 0-16,0-3 1 0,-1 0-1 0,-1 0 2 16,0 0-1-16,0-4 0 0,-2-3 0 0,-2-2 0 0,-2-3 1 15,1-2 0-15,1-5 0 0,2-2 1 16,0-3-1-16,0-2 0 0,0-7 1 0,0 3 0 15,0-3 1-15,2 2 0 0,-2-2 1 0,7-4-1 0,-7 4 0 16,4-1 0-16,-4 1 1 0,11-18 0 0,0-2 1 0,0-5 1 16,1 1 0-16,-1-2 0 0,-2 0 2 0,0 0 0 15,3 0 0-15,-1 2 0 0,-2 0 0 0,0 0 0 16,3 3 1-16,-1 4-1 0,0 4-1 0,-2-2 1 16,1 5 0-16,-3 3 0 0,0 1-2 0,-3 5-1 15,-4 1 1-15,13 0 0 0,-5 0-5 0,-3 0 2 16,3 0-2-16,1 1 2 0,2 8-5 0,2-4 0 15,-3 4 0-15,-3 3 0 0,-3 0-5 0,-2 4 1 0,-1 1-1 16,1 0 2-16,-2 2-4 0,-2 2 1 0,-1-4 0 16,-3 4 0-16,-1 3-2 0,-6-3 0 0,0 0 0 15,0-2 2-15,-2 0-3 0,0 0 0 0,0 2 0 16,0-4 1-16,0-1-1 0,-2 1 1 0,0-1-1 16,1-4 1-16,-1 0 0 0,0-2 0 0,0-1 0 15,3-2 0-15,2-2 1 0,1 2 0 0,0-5 0 16,0-1 0-16,1 1 1 0,3 0-1 0,0 0 0 15,-3-2 1-15,1-2 0 0,-2 0-1 0,1-1 0 16,3-3 1-16,3 1-3 0,1-5 2 0,1-1-2 0,2-1 1 16,2-3-2-16,1-3 1 0</inkml:trace>
  <inkml:trace contextRef="#ctx0" brushRef="#br0" timeOffset="-57815.75">28795 8746 1897 0,'11'-1'0'0,"-11"1"0"0,28-4 0 0,-28 4 36 0,24-3 0 15,-24 3 0-15,26-9 0 0,-26 9 2 0,32-7 0 0,-32 7 0 16,32-5 2-16,-32 5-18 0,22-9 2 0,-22 9-1 16,24-12 1-16,-24 12-9 0,34-16 1 0,-34 16 0 15,33-20 1-15,-14 6-4 0,1-2 2 0,-1 1-2 16,-2 1 2-16,-4-2-5 0,0 4 0 0</inkml:trace>
  <inkml:trace contextRef="#ctx0" brushRef="#br0" timeOffset="-57630.77">28773 8926 1771 0,'1'0'0'0,"-1"0"0"0,6 5 0 16,-6-5 33-16,-6 4 1 0,6-4-1 0,-1 0 1 0,1 0-6 15,5 0 1-15,-5 0-1 0,8-4 1 0,-8 4-5 16,9-7 0-16,-9 7-1 0,35-17 2 0,-12 3-17 15,5-1 1-15,1-6 0 0,1 2 0 0,0 2-5 16,0-1 2-16</inkml:trace>
  <inkml:trace contextRef="#ctx0" brushRef="#br0" timeOffset="-57064.13">29803 7999 1583 0,'-8'20'0'0,"3"-4"0"16,1-2 0-16,0-2 35 0,-1-3-1 0,-3 8 1 15,-1 5 1-15,-2 8 43 0,-2 6-1 0,0-1 1 16,2 1-1-16,1 0-25 0,1 3 0 0,2-3 0 15,3-2 0-15,4-1-26 0,2-1 0 0,1-5 0 16,3 1 0-16,1-2-7 0,1-2 1 0,1-1-1 16,4-3 1-16,0-1-6 0,2-3 0 0,2-6 1 0,2-1 0 15,5 0-4-15,2-8 2 0,2-1-2 0,0-1 1 16,5-8-2-16,3-3-1 0,-3 0 0 0,-1-4 0 0,0 2-1 16,-1 0 1-16,1-3-1 0,0 0 1 0,-1-4 0 15,-1-3 0-15,-2 0 0 0,-2 1 2 0,-2-1 0 16,-1 0 0-16,-5-1 1 0,-1 1-1 0,-4 2 0 15,-3-2 2-15,-3-1-1 0,-3 5 1 0,-6-5-1 16,-2 5 1-16,-3 2-1 0,-3 3 1 0,-1 1-3 0,-2 3 1 16,-4 3 0-16,-1 3 1 0,-7 5-3 0,-2 3 0 15,0 6 0-15,3 3 0 0,0 9-2 16,-2-1 1-16,2 6-1 0,1 2 1 0,3 1-5 0,-1 1 2 16,1 1 0-16,1 2-1 0,4 1-1 15,2-1 0-15,4-3-1 0,1 3 2 0,3 3-3 0,1-1 0 16,6-1 1-16,2-3 0 0,3 1-1 0,3-1 0 15,1-4 1-15,0-2-1 0,0-3-1 0,2-3 1 16,2-2 1-16,-2-1-1 0,0-4 0 0,0 0 1 0,-2-7 0 16,-1 1 0-16,-1-5 0 0,-2 1 2 0,-7-2-2 15,12-2 2-15,-12 2-1 0,9-3 2 0,-2-2-2 16,5-2 2-16,2-5-2 0,3 0 1 0,0-6-1 16,-4-1 1-16,-2-2-4 0,-1 1 1 0</inkml:trace>
  <inkml:trace contextRef="#ctx0" brushRef="#br0" timeOffset="-55885.92">28305 9738 1218 0,'4'28'0'0,"1"-2"0"16,-3-7 0-16,-2-4 17 0,-2-1 1 0,2 7 0 0,4 8 0 16,1 11 32-16,1 1 1 0,-2 4-1 0,0-3 1 15,-1-6-14-15,1 2 0 0,0-5 0 0,-2 0 1 16,-1-5-19-16,-1-2 0 0,0-5 0 0,0-1 2 16,2-8-7-16,0 1 1 0,0-8-1 0,-2 0 1 15,0-5-6-15,0 3 1 0,0-3-1 0,0 0 1 16,0 0-3-16,0-1 1 0,0 1 0 0,6-4-1 15,-6 4 2-15,11-15 1 0,-6 3 1 0,1-7-1 16,1-2 1-16,3-5 1 0,3 3 1 0,0-1-1 0,0 5 6 16,2 0 1-16,2 0 0 0,-1 2 0 0,1-2 11 15,0 5 1-15,0 2-1 0,-1 0 1 0,-1 1 5 16,0 4 1-16,0 0-1 0,2 6 1 0,1 1-14 16,1 5-1-16,0 2 1 0,-2 1 0 0,1 1-6 0,1 0 1 15,-4 3 0-15,-4 2 0 0,-4-1-7 0,-1 1 0 16,0 2 1-16,-1 1 0 0,1 0-3 0,-1 3 0 15,-3-5 0-15,-2 2 0 0,-5 1-4 0,-3-1 2 16,1 0-1-16,-1 2 1 0,-1-1-2 0,-2 1 1 16,0-2-1-16,-3-1 1 0,0-4 1 0,-1-2-1 0,0 0 1 15,-2 1 1-15,0 1 5 0,-1 4 1 0,-1-8-1 16,0-1 1-16,1-2 2 0,-1-5-1 0,2 0 1 16,2 0 1-16,4 0 0 0,2-3 1 0,0 3-2 15,-1 0 2-15,-1-2-4 0,0 0-1 16,0 1 1-16,0-5-1 0,1 1-6 0,1-2 1 0,3-1-1 15,4-3 0-15,4-1-5 0,2-3-1 0</inkml:trace>
  <inkml:trace contextRef="#ctx0" brushRef="#br0" timeOffset="-55651.3">29154 9933 1646 0,'6'-1'0'0,"-6"1"0"0,17 3 0 16,-17-3 22-16,22 7 2 0,-22-7-1 0,23 2 1 0,-23-2 11 16,28-2-1-16,-28 2 1 0,29-9 0 0,-29 9-13 0,30-7 2 15,-30 7-1-15,36-8 0 0,-16 1-13 16,-1-2 0-16,1 1 0 0,-1-3 0 0,1 1 2 0,1 1-1 15</inkml:trace>
  <inkml:trace contextRef="#ctx0" brushRef="#br0" timeOffset="-55415.19">29113 10198 1658 0,'10'2'0'0,"-10"-2"0"16,20 10 0-16,-20-10 35 0,15 5 1 0,-15-5 0 15,23 4 0-15,-23-4 25 0,31-5 2 0,-10 3 0 16,-1 0 0-16,4-5-24 0,4-1 2 0,2-1-1 16,0-5 0-16,-2-1-28 0,2-4-1 0,1-2 0 0,1-2 0 15,0-1-10-15,-1-2 0 0</inkml:trace>
  <inkml:trace contextRef="#ctx0" brushRef="#br0" timeOffset="-55003.3">30151 9347 1545 0,'-2'1'0'0,"2"-1"0"0,-1 13 0 0,1-13 9 0,-2 20 0 16,2-20 0-16,-6 33 1 0,2-9 20 0,-1 6 0 15,-3-1 1-15,1 4 0 0,1 4-1 0,1 1 1 16,-1 0-1-16,2-4 0 0,4 1-8 0,0-2-1 16,0-2 0-16,0 0 1 0,2-3-6 0,2-2 2 15,2-2-1-15,-3-3 1 0,1-4-4 0,2-3 0 16,3-4 1-16,0-3-1 0,1-5-1 0,-3-2-1 16,4-4 0-16,6 3 2 0,5-6-8 0,4-2-1 15,1-3 1-15,-5-2 0 0,-2-1 1 0,-1-3 0 16,-2-1 0-16,-2 0-1 0,-4 0 4 0,-2 2 1 0,1-4-1 15,-3 0 0-15,-1 1 3 0,-1-1 2 0,-1 0-2 16,-2 2 2-16,-2 3 5 0,-4-1 1 0,0 0 1 16,-1 0-1-16,-3 1 2 0,1 2-1 0,-1 4 0 15,1 5 2-15,-1 1 4 0,1 4 1 0,0 4-1 0,-1-1 1 16,1 7-5-16,-1 6 1 0,1 1-1 16,-3 6 1-16,-1 6-7 0,0 4 1 0,2 5-1 0,-1-5 1 15,3 2-7-15,3-1 1 0,2 1-1 0,2-2 1 16,4-2-6-16,2 0 2 0,1-3-1 0,2 1 1 0,1-5-5 15,-1-3-1-15,6-5 0 0,2-4 1 0,3-4-4 16,4-2 0-16</inkml:trace>
  <inkml:trace contextRef="#ctx0" brushRef="#br0" timeOffset="-54702.57">30835 8869 1670 0,'2'33'0'0,"0"3"0"0,0-5 0 0,-2-6 6 0,0-5 1 0,0 8-2 15,0 9 2-15,0 13 4 0,-2 12 1 0,2 0-1 16,0-3 1-16,-2 2 27 0,0-6 2 0,0 6-2 15,0-1 1-15,2-1-2 0,0 0-1 0,0-4 0 16,0 1 1-16,0-4 3 0,-1-2 1 0,2-4-1 16,1-1 2-16,0-8-5 0,0 1 0 0,2-2 0 15,1-6 1-15,5-6-7 0,-1-3 1 0,-2-6-1 16,1-1 2-16,-1-2-18 0,1-8-1 0</inkml:trace>
  <inkml:trace contextRef="#ctx0" brushRef="#br0" timeOffset="-54134.92">31090 9670 1934 0,'-1'-7'0'16,"1"7"0"-16,5-10 0 0,-5 10 35 0,15-16 1 15,-15 16-1-15,17-25 1 0,-10 9 22 0,1-5 1 16,1 2 1-16,4 0-1 0,2 0-25 0,2 2 0 16,0-2-1-16,-3 5 1 0,1 0-22 0,0 2 1 15,2 2-1-15,2 4 0 0,1-1-4 0,2 6 0 16,3-3 0-16,-3 4 1 0,0-3-1 0,3 1 1 0,-1 7 0 16,-4 0 0-16,-1 8-8 0,0 2 1 0,-1 1 0 15,-1 4 1-15,-2 5-3 0,-2 1 0 16,-2 3 0-16,-2 4 1 0,-1 0-1 0,-2 0 0 15,-3 1 0-15,-3 3 0 0,-2-1-1 0,-1 0 1 0,-1 2 0 16,-2 0 0-16,-3 2-2 0,-2-2 2 0,-4-1-1 16,-2-1 1-16,-1-1-1 0,-3-4 1 0,1-2-1 15,-3-3 1-15,1-2-1 0,-1-3 1 0,1-5 0 16,0 1 0-16,-1-8-1 0,3-2 1 0,1-2 0 16,1-3 0-16,-3-4 0 0,3-2 0 0,1-1 0 0,2-7 1 15,2 0 2-15,0-5 2 0,2 1-2 16,3-5 2-16,3-3 4 0,1 0 0 0,4-2 0 0,4 0 1 15,3 2 1-15,6-1 1 0,0 1 1 0,-2 3-1 0,-1 4 3 16,-3 2-1-16,2 2 1 0,3 5-1 16,1 1 1-16,1 5-1 0,3 2 1 0,2 0 0 15,1 0-3-15,3 0 1 0,-1 2 0 0,-1 5 0 0,-1 5-6 16,1 0 1-16,-1 0-1 0,-1 2 0 0,-3-2-4 16,3 4-1-16,0-4 0 0,-1 0 0 0,-1 0-2 15,-2-2 2-15,2-1-1 0,1 0 0 0,1 1-1 16,0-5 0-16,-1 2 0 0,-1-5 0 0,0 0-4 15,-2-2 2-15,-2-2-1 0,-4 2 1 0,-1 0-12 16,-5-2 2-16</inkml:trace>
  <inkml:trace contextRef="#ctx0" brushRef="#br0" timeOffset="-53367.49">28819 11036 1243 0,'6'2'0'0,"-6"-2"0"0,13 5 0 0,-13-5 53 0,11 5-1 0,-11-5 1 0,17 17 0 0,-4 2-17 0,3 4 0 0,1 3 0 0,-2 1 0 0,2 3-17 0,0 3 1 16,-2 1-1-16,0 3 1 0,-1 1-11 0,-1 2 1 15,1-1-1-15,-3-1 1 0,-2-1 3 0,-2 1 0 16,1 0-1-16,-3-2 2 0,1-1-2 16,-2-1 2-16,-2-1-2 0,0-3 1 0,-2-1 0 0,-2 1-1 0,0-3 0 15,0-1 1-15,-2-2-4 0,-1-3 0 16,1-2 0-16,2-7 1 0,0-1-3 0,0-4-1 0,2-7 1 15,-2 5 0-15,2-5-3 0,0 3 2 16,0-3-2-16,0 0 2 0,0 0 4 0,0-3 0 0,0 3 0 16,8-17 2-16,1-6 8 0,2-5 1 0,1-1-1 15,-3 0 2-15,2-4 10 0,0 1 1 0,0 3-1 16,2 0 2-16,2-1 0 0,4 6-1 0,0-4 1 16,-1 2 1-16,1 4-5 0,0 1 1 0,1 6 1 15,2 2-1-15,1 6-11 0,-1 4 1 0,-1 3-1 16,-1 3 0-16,1 1-7 0,-1 1 2 0,-1 4 0 0,-2 1-1 15,-4 2-4-15,-4 2 2 0,-2 2-2 0,-1 1 1 16,-2-1-6-16,-1 3 2 0,-1 1 0 0,-2 5 0 0,-2 2-4 16,-1-1 2-16,-5 2-2 0,-3-4 1 0,-2 2-1 15,-4 0 0-15,0-2-1 0,-1-3 2 16,-3-2-2-16,-1-2 1 0,1-1-1 0,-1-2 2 0,2-2 3 16,-1-3-1-16,1-1 1 0,-1 3 1 0,2-6 3 15,3 0 0-15,1 0 1 0,-2 0 0 0,-2-5 2 16,1 0 1-16,3 0 0 0,4 0-1 0,3 0 1 15,3 0 1-15,5 0-2 0,-13-6 2 0,5 2-8 16,1-1 1-16,-1-4 0 0,1 1 0 0,1-8-7 16,2-1 1-16</inkml:trace>
  <inkml:trace contextRef="#ctx0" brushRef="#br0" timeOffset="-53082.84">29816 11546 1758 0,'17'2'0'16,"-17"-2"0"-16,28 3 0 0,-28-3 47 0,7 0 0 0,-7 0 0 0,21-5 1 15,-3 2 17-15,6-1 0 0,1-3 0 16,-1 1 0-16,0-1-24 0,0 0 1 0,1-2-1 16,-3-1 1-16,0-2-29 0,1-1 2 0,-1 1 0 0,0-3-1 15,3-3-6-15,1-1 0 0,0 0 0 0,-2 0 1 16,0 2-8-16,0 0 1 0</inkml:trace>
  <inkml:trace contextRef="#ctx0" brushRef="#br0" timeOffset="-52855.79">29859 11697 1796 0,'4'3'0'0,"-4"-3"0"0,9 2 0 0,-9-2 28 0,0 4 0 16,0-4 0-16,0 3 0 0,0-3 21 0,5-2-1 15,-5 2 0-15,12-3 1 0,-12 3-18 0,9-9-1 0,-9 9 0 16,28-22 2-16,-6 3-20 0,4-4 0 16,-1-1 1-16,-5 1 0 0,1 3-5 0,-3-1 1 0</inkml:trace>
  <inkml:trace contextRef="#ctx0" brushRef="#br0" timeOffset="-52117.27">30328 11024 1771 0,'2'0'0'0,"-2"0"0"0,-4 1 0 0,4-1 27 0,-7 4 0 15,7-4 0-15,2-4 1 0,-2 4 19 0,9-8 1 16,-9 8-1-16,23-23 1 0,-5 6-10 0,3-2 0 16,1 2 0-16,-1-2 2 0,1 5-23 0,0-2-1 15,1 2 1-15,-1-1 0 0,2-3 1 0,0 1 1 16,-1 3-1-16,-1 4 1 0,0 3-1 0,1 2 0 0,-1 3 0 15,-3 4 0-15,-2 3-4 0,-2 4 2 0,-4 3-1 16,-2 3 0-16,0 3-10 0,-1 1 1 0,-4 3-1 16,-3 2 1-16,-2-3-5 0,-5 3 1 0,-2 2 0 15,-1 2 1-15,-4 0-3 0,-2-1 1 0,-2 1-1 16,1 0 1-16,-1-2-1 0,0-2 0 0,-2 2 0 16,1-2 0-16,-1 0 0 0,1-3 0 0,-1 0 0 15,2-2 0-15,2-3 1 0,0-3 1 16,2-1-1-16,0-1 2 0,2-4 2 0,4-4 1 0,-1-1-1 15,3 1 1-15,5-3 3 0,-8 0 0 0,8 0 0 16,-7-5 1-16,7 5 8 0,-4-3 1 0,4 3-1 16,-2-11 1-16,4 3 3 0,2-3-1 0,-1-2 0 0,1-5 0 15,4-3 0-15,3-1 0 0,2 1-1 0,2 2 2 16,2 4-7-16,1 1 2 0,3-2 0 0,-1 4 0 16,3 3-6-16,1 4 0 0,0-2 0 0,-2 4 1 0,3 3-5 15,-1 2 1-15,-2 1 0 0,0 2 0 0,1-1-6 16,-1 3 2-16,-1 3-2 0,-5 0 1 0,-1 2-3 15,-2 2 0-15,-3 4 0 0,-5-3 1 0,-3 4-2 0,-2 0 1 16,-2 2 0-16,0 0 0 0,-1 0-3 16,-1 3 0-16,-2-3-1 0,-3 1 2 0,-2 2-5 15,-2 0 2-15,-2 2-1 0,-2-1 0 0,0-3 4 0,-1 1 0 16,-3-3 0-16,-1-1-1 0,0-1 3 0,-1-1 0 16,1-1 0-16,1-4 0 0,5-2 3 0,1-3-1 15,-2-2 0-15,0 0 0 0,-1 1 10 0,1-6-1 16,2 0 0-16,2 0 0 0,0-6 4 0,0 3-1 0,0 0 1 15,0-4 0-15,1 1-3 0,1-2 0 16,-2-4 1-16,0 0 0 0,-4-4-4 0,-1 2 0 16</inkml:trace>
  <inkml:trace contextRef="#ctx0" brushRef="#br0" timeOffset="-51661.51">27949 11638 1884 0,'7'-9'0'0,"-7"9"0"0,23-10 0 0,-23 10 49 0,17 0 2 15,-17 0-2-15,20 0 1 0,-20 0 22 0,21 0 1 16,-21 0-1-16,24 16 1 0,-24-16-45 0,31 36 0 15,-14-14 0-15,0 3 1 0,0 2-23 0,1-1-1 0,3 5 1 16,-3 2 1-16,-1 2-7 0,0 1 1 0,0-3 0 16,1 3 0-16,3 6-1 0,-1 0 0 15,1 1 0-15,-1 0 0 0,-1 4-1 0,0 1 1 0,-1-1-1 16,-1-2 1-16,0-3-2 0,-2-1 1 0,-4-3-2 16,0 0 2-16,-3-1-2 0,-3-3-1 0,1-1 1 15,-3-4 1-15,-1-6-5 0,0-4 2 0,0-7-1 16,-2-2 0-16,0-10-7 0,-2 7-1 0</inkml:trace>
  <inkml:trace contextRef="#ctx0" brushRef="#br0" timeOffset="-51164.5">28282 11058 1482 0,'8'-1'0'0,"-8"1"0"0,19 0 0 0,-19 0 13 16,14-4 2-16,-14 4-2 0,34-9 2 0,-6 1 13 15,5-4 0-15,3 0 0 0,3-2 0 0,4-2-8 0,3-1 2 16,3-2-1-16,1-2 0 0,4-3-6 16,4-2 0-16,2 0-1 0,3-2 2 0,4-3 7 0,2 0 1 15,2 0 0-15,0 0 0 0,-1-2 2 0,1 0 0 16,-2 0 0-16,0 0 0 0,0 2-2 0,0-2 2 15,2 2 0-15,1 3 0 0,5 2-1 0,-1 2 2 16,-3 0-1-16,-4 6 1 0,-6 1-8 0,-1 7 0 16,-3 5 0-16,-1-4 2 0,-4 5-5 0,0 4 1 0,-4 4 0 15,1-1 0-15,-5 3-5 0,-1 2 1 0,0 4-1 16,-1 2 1-16,1 5-1 0,0 2-1 0,-2 3 0 16,-2 6 0-16,-6-3-4 0,-1 4 0 0,-3 2-1 15,1 0 2-15,-2 7-3 0,-4 2 0 0,-4 1 0 16,-1 2 1-16,-4 5-2 0,-3 4 0 0,0-1 1 15,-3 3-1-15,-2 1 0 0,0 3 0 0,-1 3 1 0,-3-3-1 16,-1 3 2-16,-2 1 1 0,0-2-2 16,-2-3 2-16,-2-6 3 0,0 1 0 0,0-2 0 0,0-5 0 15,1-2 3-15,-3-9 0 0,2-1 1 0,0-3-1 16,0-4 2-16,0-4 0 0,-1-3 1 16,-1-2 0-16,0-5 0 0,-1 0 0 0,-1-5 1 15,0-3 0-15,6-6 1 0,-5 6 1 0,5-6 0 16,-10 0 0-16,3 0-5 0,0-6 0 0</inkml:trace>
  <inkml:trace contextRef="#ctx0" brushRef="#br0" timeOffset="-50805.67">28620 12339 1859 0,'9'5'0'0,"-9"-5"0"16,26 4 0-16,-26-4 40 0,22 0 2 0,-3 0-1 16,9-2 1-16,11 0 34 0,8-5 2 0,3-1-1 15,6-1 1-15,5 0-32 0,5 1 0 0,4-3 0 16,7-1 0-16,7-4-23 0,3 1 1 0,1-2-1 15,3-4 1-15,8-3-6 0,3-1 0 0,-3-1 0 16,-6 2 0-16,-1 2 0 0,-3-1 1 0,-1 4 0 16,-3 0 0-16,-3 4-2 0,-5 2 0 0,-1 1-1 15,-1-2 1-15,-3 4 0 0,-1 1 0 0,-4 1 0 0,-3-1 1 16,-5 2-2-16,-7 2 2 0,-3 2-1 0,-4-3 1 16,-6-1-8-16,-4 2 2 0,-5-3-2 0,-4 1 1 15,-4 1-8-15,-3 3 1 0</inkml:trace>
  <inkml:trace contextRef="#ctx0" brushRef="#br0" timeOffset="-46585.1">2748 8250 489 0,'0'-2'0'0,"0"2"0"0,0 0 0 0,0 0 73 16,-7-2 1-16,7 2-1 0,-11-5 1 0,11 5 0 15,-11-7 1-15,11 7-1 0,-4-21 1 0,4 21-37 0,0-33 1 16,0 13-1-16,0-5 0 0,2 1-11 0,3-2 1 16,3-3-1-16,-3 1 1 0,1 0-7 0,1-3 1 15,4 0-1-15,1 0 0 0,-3 3-8 0,4-5 0 16,4 4-1-16,-4 1 2 0,4 2-5 0,-2-5 0 16,1 3 0-16,-1 2 0 0,2 4 0 15,0-2 0-15,-2 3 0 0,-2 0 1 0,3 4-2 0,-3 1-1 16,6-1 1-16,0 5 0 0,-1 0-1 0,3 0 0 15,-2 0-1-15,-1 6 2 0,1-1 1 0,-2 4 1 16,1 3-1-16,-1 0 1 0,-2 2-4 0,3 3 1 0,-1 0-1 16,-2 4 1-16,4 1-2 0,-1 2 0 0,-1 6 0 15,-2-5 0-15,0 3-1 0,-2 0 0 0,-4-1 0 16,3 6 0-16,-7 1 1 0,1 3-1 0,1-5 1 16,-1 5-1-16,-1-3 3 0,3 4 0 0,-3 0-1 15,1-2 2-15,-4 1 3 0,2 0 1 0,-3 0-1 16,5-5 0-16,-4 5-4 0,3-3 1 0,1 2-2 0,-2 2 2 15,-8 0-4-15,2 0 0 0,-3-1-1 0,1-1 2 16,2 5-2-16,-4 1 1 0,1-4-1 0,-3 1 0 16,1 1 2-16,-4-2-1 0,-2 2 1 0,2-1 0 15,-1 4 2-15,3-1 1 0,-2-2 0 0,3 1 0 16,-3 0 0-16,-2-1 1 0,2 3 0 0,-2 4 0 0,-4-1-2 16,2 3 1-16,-3-3 0 0,-1 6 1 0,0 2-3 15,1-8 0-15,-1 6 0 0,1 0 1 16,6-2-4-16,-1 0 2 0,0 4-2 0,0 1 1 15,-4 4-2-15,-1-2 0 0,-1 0 0 0,1 0 0 0,-1-2 2 16,0-2 0-16,-1-1 1 0,-3-5-1 0,5-4 3 16,-3-2 1-16,3-1-2 0,5-2 2 0,-4-3 1 0,4-4 1 15,-4-4-1-15,2-1 1 0,-2-2-2 0,-1 0 0 16,3-8 0-16,2-1 0 0,2-3 0 0,5-3 0 16,6 3-1-16,-13-4 2 0,7 4-2 0,-1-5 1 15,-2 2-1-15,1-8 1 0,3 1-3 0,3-6 2 0,-4 2 0 16,4 1-1-16,-1-1 2 0,3-2 0 0,3-1 0 15,-1-1 0-15,4-1 1 0,1-3 0 0,4 3 0 16,2 5 1-16,6-2-5 0,0 4 2 0,-1 4 0 16,3-1 0-16,1 4-6 0,4 1 0 0,-2 6 0 15,6 0 0-15,2 0-1 0,0 1 0 0,3 2 0 16,-3 2 0-16,-1 2-1 0,-1-6 0 0,2 1 0 16,0-3 1-16,-1-1-2 0,6-1 0 0,-5-3 0 15,0 1 1-15,-2-1 0 0,-1-1 1 0,-2-2-1 16,-3 2 1-16,-4-4 0 0,3-3 0 0,-5 0 0 15,-3 0 0-15,-2-2 0 0,4 0 0 0,-4 1 0 16,6 0 0-16,-1-2 0 0,1 1 0 0,0 2 0 16,-1 3 0-16,-5-1 0 0,4 3 0 0,-4 0 0 15,4 0 0-15,-2 2-1 0,-2 0 1 0,3 1-1 0,3-4 1 16,2 1-4-16,1-2 2 0</inkml:trace>
  <inkml:trace contextRef="#ctx0" brushRef="#br0" timeOffset="-43014.84">6356 8073 892 0,'0'4'0'0,"0"-4"0"15,1 1 0-15,-1-1 18 0,12 4 1 0,-12-4-1 16,5 3 1-16,-5-3 30 0,0 0 2 0,0 0-2 16,-4-3 1-16,4 3-14 0,-1 0 0 0,1 0 0 15,0-4 0-15,0 4-15 0,-4-1 2 0,4 1-2 0,0-11 2 16,0 11-8-16,0-19 1 0,0 19 0 0,9-24 1 15,-1 5-6-15,-1 2 0 0,4-1 0 0,-5 3 2 0,1 3-4 16,1 3 0-16,1 0 0 0,-1 1 1 0,5-5-4 16,3 5 2-16,-3 1 0 0,0 3 0 0,4 3-1 15,2-3 1-15,0-1-1 0,-5 3 1 0,3 2 0 16,-4 0 0-16,2 2 0 0,-4 3 0 16,2-1 1-16,0 1 0 0,2 2 0 0,-5 1 1 0,1 1 5 15,0 0 1-15,-2 6 0 0,1-1 1 0,-1 5 2 16,0 2 0-16,-3 0 0 0,-4 3 0 0,3 5 0 15,-5 4 0-15,6 0 0 0,-4 5 1 0,1-1-1 0,-1 4 1 16,-2 1-1-16,2-4 1 0,-2 2-3 0,-2-6-1 16,2 6 1-16,-5-4 1 0,-1-1-4 0,-1 1 0 15,1-1 1-15,1-2 0 0,-1-2-8 0,2-2 2 16,-5-3 0-16,1-3 0 0,1-6-1 0,-4-3 0 16,3-2 0-16,3-2 1 0,-1-4-1 0,6-1 0 0,0-5-1 15,-7 7 2-15,7-7-2 0,-6 0 0 0,6 0 0 16,-13-7 0-16,4 3-1 0,-1-1 1 0,1 0 0 15,0-7-1-15,3 0 1 0,1-4 0 0,-1 2-1 16,4 2 2-16,-2 0-1 0,4 0 1 0,4-5-1 16,-2 1 0-16,5 0 0 0,3 3 0 0,3-5 0 15,-6 3-1-15,4 3 0 0,-3-2 1 0,3 3-1 16,2 3 1-16,-2-4-3 0,-1 3 0 0,5 2 1 16,-2 0-1-16,2 0-3 0,1-1 1 0,-3-1 0 0,6 5 0 15,0 1-2-15,-3 1 0 0,-1 2 0 16,-2 0 1-16,-2 0-1 0,1 2 0 0,-5 5 0 0,4 5 0 15,-3 5 0-15,3 1 0 0,-2 6 0 0,2 2 0 16,1 10-1-16,-1 4 0 0,-4 5 0 0,-5 2 1 16,2 3-3-16,-4 4 1 0,-4 3 0 0,2 1 0 0,-5 3-2 15,-4 1 1-15,-1-3-1 0,1-2 1 0,2-3-3 16,-2-2 2-16,-2-2 0 0,-4-3-1 0,2 1 2 16,-2-1 0-16,-1-2 0 0,-3-4 1 0,-1-1 2 15,-2-3 0-15,-3-6 0 0,1 0 0 0,0-2 1 0,-4-6 0 16,1-2 0-16,-3-2 0 0,0-7 6 0,1-4 0 15,1-8-1-15,0-3 2 0,2-6 0 0,-2-5 1 16</inkml:trace>
  <inkml:trace contextRef="#ctx0" brushRef="#br0" timeOffset="-39432.85">8852 8153 627 0,'0'-2'0'16,"0"2"0"-16,-3 0 0 0,3 0 31 0,-2 0 2 0,2 0-1 16,0-4 1-16,0 4 26 0,0-3 2 0,0 3-2 15,-4-5 2-15,4 5-21 0,0-12 1 0,0 12-1 16,4-30 1-16,1 6-27 0,5 0 2 0,1 1-2 16,0 4 2-16,-2 4-6 0,1 1 0 0,-1 2 0 15,0-4 2-15,-3 2-4 0,-2 2-1 0,5 0 1 16,-3 0 0-16,-5 3-3 0,5 4-1 0,-6 5 1 15,6-10-1-15,-6 10-1 0,5-11 2 0,-5 11-1 16,4-3 1-16,-4 3 2 0,4-4-1 0,-4 4 1 0,5-5 0 16,-5 5 7-16,6-3 1 0,-6 3 0 15,9-4 0-15,0 4 1 0,4-3 0 0,1 3-1 0,-1 0 1 16,3 0 2-16,-3 0 1 0,2 3 0 0,-2 3 0 16,2 0 0-16,-2 3 1 0,0 0-1 0,-2-2 0 15,-1-2-2-15,-1 2-1 0,-1 1 1 0,-3 1 0 16,1 0-5-16,-6-1 2 0,0 3-2 0,0-1 2 15,0 2-4-15,0 4 0 0,0-2 0 0,0 1 1 0,-4 1-3 16,2 1 0-16,-2 0 0 0,3-1 1 0,-5-2-3 16,4-2 1-16,-2 0 0 0,4 0 1 0,0-1-3 15,0-1 2-15,0 2-1 0,0 4 0 0,4-2 0 0,-2 5 0 16,0-2-1-16,-2-2 2 0,-4 3-3 0,-1-3 2 16,1 3 0-16,2-5-1 0,2 1 0 15,-4 0 0-15,2-2 1 0,0 4 0 0,-3 3-2 16,-1 0 2-16,-1 2-2 0,1-4 2 0,1 4-2 0,-1 1 1 15,0-3-1-15,1 0 2 0,-1 2-2 0,3-4 1 16,-1 4-1-16,-2 2 2 0,-1 3 0 0,-1-4 0 16,3 2 1-16,-3 1 0 0,-1-1 2 0,0 0 0 15,-1 0 0-15,1 6 1 0,-2 3 0 0,0-2 1 0,3 3 0 16,-3 4 1-16,-2 7-3 0,0-1 1 0,-4 1 0 16,4-2 0-16,2 4-5 0,2 1 2 0,-4-1 0 15,-2 3 0-15,2 2-2 0,0-2 1 0,1 2 0 16,3-2-1-16,0 0 0 0,0-1 0 0,-1-2 0 15,1-2 0-15,-4-4-1 0,-2-1 0 0,2-2 0 16,0-7 0-16,5-3 3 0,-3-4 1 0,4-3-1 16,-6-4 1-16,0-1 4 0,-2-2 0 0,5-4-1 15,1-1 1-15,9-9 2 0,-9 5 1 0,9-5-1 0,-13 3 1 16,13-3-2-16,-11 0 1 0,11 0-1 0,-6-3 1 16,6 3-3-16,-7-4 0 0,7 4 0 15,-13-7 0-15,13 7-2 0,-6-7 0 0,6-1 0 0,-4-1 0 0,4-1-2 16,0-1 1-16,0 1 0 15,0 0 0-15,4 1-3 0,-2 2 1 0,-2 7 0 0,13-9-1 16,-4 1-3-16,-5 1 2 0,5 2-1 0,-1 1 0 0,5 4 0 16,0 0-1-16,3 0 0 0,3 4 0 0,0-3 0 15,1 6-1-15,4 0 0 0,1 0 0 0,-1 0-1 0,0-2 1 16,2 2-1-16,4-3 1 0,-6 1-1 16,2 0 0-16,0-2 0 0,-1 1 1 0,-1-1-1 15,0-1 0-15,0 0 0 0,-5 0 0 0,0 1 0 0,-1-3 0 16,1 0 0-16,-4-3 0 0,2-1 0 0,-4-1 0 15,0-2 0-15,3-2 1 0,-1-1-1 0,4 0 0 0,-2-1 0 16,-4-1 2-16,-2-2-1 0,2 0 0 0,-4-5 0 16,2 0 0-16,1 0 0 0,-1-1 1 15,-4-3 1-15,4-1-1 0,-3 0-1 0,-1-2 1 0,-1-2 0 16,0 0 1-16,-1-1-3 0,1-1 1 16</inkml:trace>
  <inkml:trace contextRef="#ctx0" brushRef="#br0" timeOffset="-37017.51">10990 7758 1105 0,'1'2'0'0,"-1"-2"0"0,6 3 0 16,-6-3 25-16,6-3-1 0,-6 3 1 0,1 0 0 15,-1 0 19-15,4 0 1 0,-4 0 0 0,0 0 0 0,0 0 2 16,0 0 0-16,0 0 1 0,0 0-1 0,0 0-27 16,0 0 1-16,0 0-1 0,0 0 2 0,0 0-9 15,0 0 2-15,0 0-2 0,-4 3 2 0,4-3-2 16,-5 12 2-16,5-12-1 0,-19 35 1 0,6-2-1 0,0 8-1 15,0 3 0-15,2 2 1 0,2 6 4 0,3 4 0 16,-3 4 0-16,-1 3 0 0,1 8 2 0,0 1 0 16,-1 1 0-16,1-4 1 0,4 0-2 0,-3-3 0 15,2-4 0-15,3-8 1 0,1-9-5 0,2-3-1 16,-4-11 1-16,2-4-1 0,4-8-1 0,4-5-1 16,-3-2 0-16,-3-3 2 0,0-9-2 15,-3 9 1-15,3-9-1 0,3 3 0 0,-3-3 1 0,6 7-1 16,-6-7 0-16,13 5 2 0,0-5-2 0,-2 2 0 15,2 0 1-15,8-1 0 0,5 1 2 0,4-2-1 16,1-2 1-16,1 1 0 0,2-3-3 0,-3 1 1 0,7-1 0 16,-1 3 0-16,0-3 0 0,2-3 0 0,2 2 0 15,-3 0 1-15,1 1-2 0,-2-3 2 0,-2 6-1 16,-1-4 1-16,-2 1-2 0,-5 1 1 0,1-3 1 16,0 3-1-16,-5-6-1 0,-1 2 0 0,2 2 0 15,-5-5 1-15,1-1-3 0,3 1 1 0,-5-2 0 16,-3-2 0-16,-2-7-6 0,-1 1 1 0,-5-5-1 0,-3-4 1 15,-4-4-5-15,0-8 0 0</inkml:trace>
  <inkml:trace contextRef="#ctx0" brushRef="#br0" timeOffset="-36504.72">11506 6773 2161 0,'0'4'0'0,"0"-4"0"0,0 5 0 0,0-5 11 0,-6 7 1 0,6-7 1 15,-2 9-1-15,2-9 7 0,0 12 0 0,0-12 0 16,0 21 2-16,0-4-8 0,0 4 0 0,0 3 1 15,-4 0-1-15,3 0-10 0,-5 6-1 0,0-6 0 16,-1 2 1-16,1 0-3 0,-5 2 0 0,4-1 0 16,-4 4 0-16,-1 2-2 0,3 0 0 0,-2 3 0 15,3 1 1-15,3 4-6 0,-6 1 1 0,5 5 1 16,4 1-1-16,2 6 4 0,0 3 1 0,0 2 0 16,0 3-1-16,0 4 2 0,0 3 0 0,2 0 0 15,2-1 2-15,1-3 1 0,3 1 1 0,-6 0 1 16,1 5-1-16,3 0 8 0,-4 2 0 0,3 1-1 15,-3-3 2-15,4 7 5 0,1-4 1 0,3 1 0 16,-5-4 0-16,3 1 2 0,-1-1 0 0,1 0 1 16,1-2 0-16,4 2-2 0,0 0 2 0,-2-2-2 0,-3 1 1 15,-1-5-2-15,-1-2 1 0,-1-1 0 0,1-1 0 0,0-3-2 16,-1-2 1-16,3-1 0 0,-7-3 0 0,3-5-2 16,2-4 0-16,-6-7-1 0,2-3 1 0,-2-7 0 15,-2-1 0-15,2-5 0 0,0-1 1 0,2-5-5 16,-1-2 2-16,-1 0-1 0,-1-6 1 0,1-6-3 15,0 7 1-15,0-7-1 0,-2 0 1 0,2 0-2 0,-10-4-1 16</inkml:trace>
  <inkml:trace contextRef="#ctx0" brushRef="#br0" timeOffset="-32012.48">13114 9797 1306 0,'2'-2'0'0,"-2"2"0"0,11-3 0 15,-11 3 13-15,7 1 2 0,-7-1-2 0,8 0 2 0,-8 0 20 16,3 0 1-16,-3 0-1 0,6 0 1 0,-6 0 0 16,2 9 0-16,-2-9 0 0,5 33 1 0,1 0-7 15,0 5 2-15,-3 3-2 0,1-1 2 0,2-2-18 0,-6 0 1 16,0 2-1-16,0-5 1 0,-6-1-6 0,0-1 1 15,5-2 0-15,-3-3 0 0,4-7-3 0,4-4 0 16,-4-5-1-16,1 0 1 0,-1-12-1 0,4 2-1 16,-4-2 1-16,9-2 0 0,-1 2-2 0,1-3 2 15,4-6-2-15,4-5 2 0,5-6 1 0,6-6-1 16,-3-7 1-16,1-2 0 0,-2-10 15 0,4-3 1 16,2-4-1-16,-1-4 2 0,3 1 4 0,0-6 0 15,3-1 0-15,-3 0 1 0,1-1-2 0,1-4 1 16,1-1-1-16,3 1 1 0,1 1-5 0,0-3 2 15,-2 2 0-15,0-4 0 0,1 1-7 0,-1 5-1 16,0-1 1-16,0 7 0 0,-1 11-5 0,1-1 0 0,0 8 1 16,-1 6-1-16,-3 4-3 0,-5 5 0 0,0 5 0 15,-5 2 1-15,-1 5-3 0,-3 2 1 0,-3 3 0 16,-1 1 2-16,-2 1-2 0,0 2-1 0,0 1 1 16,-1 2 0-16,-1 1-1 0,0-1 1 0,2-1 0 15,-4 3 0-15,2 0-2 0,1-4 0 0,-1 2-1 16,2 1 1-16,-4-1-1 0,2 2 1 0,2-5-2 0,2 1 2 15,0 1-3-15,-2-1 1 0,0 1-1 16,-2 1 2-16,1-1-5 0,-7-4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27:25.2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5">
        <inkml:traceFormat>
          <inkml:channel name="X" type="integer" max="3408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0.29126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1" timeString="2025-04-25T00:29:15.435"/>
    </inkml:context>
  </inkml:definitions>
  <inkml:trace contextRef="#ctx0" brushRef="#br0">7811 5977 614 0,'-2'7'0'0,"2"-7"0"0,0 18 0 0,0-18 14 0,7 3 1 16,-7-3-1-16,2 0 1 0,-2 0 48 0,-3-3 1 16,3 3-1-16,-10-9 1 0,10 9-21 0,-7-19 1 15,1 2 0-15,-1-4-1 0,-6-9 3 0,1-8 2 16,5 2-1-16,-2-6 0 0,1-3-24 0,1-3 1 16,1-2-1-16,-1-4 1 0,3-5-2 0,2 2 1 0,-2-9-1 15,4-3 1-15,4-2-6 0,-2-7-1 16,2-1 1-16,1-4 1 0,3-4-7 0,-3-3 1 0,5 0-1 15,1 4 0-15,2 6-2 0,0-3 0 0,-2 14 0 16,2 3 0-16,4 7 2 0,-4 14 2 0,0 0-2 16,4 7 1-16,-2 7-2 0,3 5 0 0,1 5 0 15,0-3 1-15,-1 3-5 0,5 4 2 0,-5 1 0 16,1 4 0-16,0 4-2 0,-1-1-1 0,1 6 1 16,-1 3-1-16,-5 0-4 0,1 0 2 0,-1 6-2 15,-2 3 1-15,0 3-3 0,-4 2 1 0,6 7 0 16,-1 8 0-16,-5 11-3 0,4 5 0 0,-5 5 1 0,-2 4 0 15,1 3 0-15,-1 5-1 0,-2-3 1 0,-2-2 0 16,-2 0 0-16,-4-3 1 0,3 0-2 0,-1-9 2 16,-2-7 0-16,1-9 1 0,-1-1-1 0,0-7 1 0,1-9-1 15,-1-4 1-15,6-8 0 0,-13 9 0 0,6-9 0 16,1-3 0-16,-1-1 0 0,-1-1 0 0,-3-4 1 16,-2-3 0-16,-4-5 0 0,2 1 1 0,-1-5 1 15,-3-5-1-15,0 2 0 0,1 4 0 0,-1-1 1 16,6 5-1-16,-4-1 0 0,2-2 1 0,-3 2 0 0,1 1-1 15,4 6 0-15,-4-1 0 0,2 6 1 0,2-4-1 16,2 6 0-16,4-2 2 0,-3 5-2 0,7 0 0 16,3 0 0-16,-12 1 1 0,7 6 1 15,-3 2 0-15,5 7 1 0,1 4-1 0,2 6 1 0,2 4-1 16,1 1 1-16,5-2 1 0,-1 1-2 0,4-1 2 16,2-1-2-16,4-2 2 0,2-2 0 0,1-3 1 0,5-6 0 15,4-1 1-15,-1-5 0 0,6-2 1 16,-2-7 0-16,1 0 0 0,2-7-5 0,-3-2 2 0,0-3-2 15,-1 0 2-15,-1-7-4 0,-4-4 1 0,4-3 0 16,0-1 0-16,2-4-3 0,1-4 1 0,1 0-1 16,-6-1 1-16,2-2-1 0,-6 5 1 0,0-3-1 15,-2-1 2-15,-3 6-2 0,-2-2 1 0,-4 1 0 16,-2-1 0-16,-4 0 0 0,-3 3 0 0,-4 6 0 16,-4 0 0-16,3-2-1 0,-3 7 1 0,2 2-1 15,-5-1 2-15,1 8-2 0,0 1 0 0,-1 4 0 0,-2-2 0 16,1 5 0-16,1 2 0 0,-5 6 0 0,-1 6 0 15,-3 2 0-15,-3 8 0 0,0 4 0 0,1 3 0 16,-1 8 0-16,0 4 0 0,5 4 0 0,1 0 0 16,3 0 0-16,3 2 0 0,1-2 0 0,4-3 0 15,4-1 0-15,4-1 0 0,5-2 0 0,-4-2 1 16,5-3-1-16,-5 0 0 0,10-2 0 0,-2 0 1 16,3-10-1-16,5 0 0 0</inkml:trace>
  <inkml:trace contextRef="#ctx0" brushRef="#br0" timeOffset="1808.35">9227 4974 614 0,'7'0'0'0,"-7"0"0"0,19 1 0 0,-19-1 24 0,9 7 1 16,-9-7-2-16,8-7 2 0,-8 7-1 16,13-20-1-16,-13 20 1 0,24-33-1 0,-13 15-8 15,8 1-1-15,-6-4 1 0,2-3 1 0,2-4-12 16,-6 2 2-16,2-6-2 0,0-1 2 0,2-5-3 0,1-4 1 16,1 6-1-16,-4-6 1 0,0 1-1 0,0-1 0 15,0 1 0-15,0-3 1 0,-1 3 0 0,-1-1 2 0,-2 4 0 16,0-3-1-16,-3-1 16 0,1-1 1 15,-1 5-1-15,2 5 0 0,-3 4 6 0,1 1 1 0,-4 5 0 16,1 3 1-16,-3 1-5 0,0 5 2 0,0 2 0 16,0-1 0-16,0 13-2 0,0-6 1 0,0 6 0 15,0-2 1-15,0 2-6 0,0-4 0 0,0 4 0 16,-5 6 0-16,5-6-4 0,-6 6 0 0,-1 3-1 16,-5 12 1-16,-1 7-3 0,0 4 0 0,-2 7 0 15,6-1 1-15,4 7 2 0,-1-4-1 0,4 4 1 16,-3 0 0-16,-5 2-2 0,1 5 1 0,3-6 0 15,1-1 0-15,3-3-2 0,2-2 0 0,0-2 1 16,2-5-1-16,3-9-3 0,1 0 1 0,0-6-1 0,1-6 2 16,4-4-5-16,-3-4 2 0,-1-4 0 0,-1 0 0 15,1-4-1-15,2 1 1 0,-1-6-1 0,5-8 1 16,6-4-1-16,1-7 1 0,-1 4-1 0,-3-2 1 16,-3 2-1-16,1-2 1 0,-3-2-2 0,0 4 2 15,-6 3-2-15,-3-1 1 0,4 3 0 0,0 2 0 0,-1 4-5 16,3 1 2-16,-3 4-1 0,1-1 1 0,-6 9-4 15,7-7 1-15,-7 7 0 0,2-2 0 0,-2 2 0 16,4 6-1-16,1 6 0 0,5 1 1 0,3 12-2 0,2 4 1 16,-2 2 0-16,-6 2 0 0,4-3-1 0,-3-1 0 15,-1 0 0-15,3-1 2 0,-3-4-2 0,-1 2 0 16,7-5 0-16,-2-4 0 0,7-1 0 0,-3-4 0 16,2-3 0-16,2-6 0 0,-1 1 0 0,1-8 1 15,-4 1-1-15,2-6 1 0,-2-7 1 0,3 3 1 16,1-8 0-16,-1 0 0 0,1-3 1 0,0 0 1 0,-2-6-1 15,-1 1 2-15,-3-2 0 0,0-1 0 16,-1 1 1-16,1 2 0 0,-4 3-5 0,2-2 1 0,-3-1 1 16,-3-1-1-16,-1 3-2 0,-4-3 2 0,-4 1-1 15,2 8 0-15,2 0-1 0,-5 6 1 0,3-1 1 16,-4 8-1-16,1-1-1 0,-1 4 0 0,6 5 0 16,-6-4 2-16,6 4-2 0,-1-3 0 0,1 3 0 15,-6 0 1-15,6 0-2 0,-7 3 0 0,7-3 0 16,-12 12 1-16,5-3-1 0,-4 3 0 0,0 5 0 15,3 1 1-15,1 4-1 0,-3 8 0 0,5-1 0 0,1 1 2 16,4-6-2-16,-4 5 1 0,2-1 0 0,-1 1 0 16,-3 1 0-16,2 3 1 0,-1-6-1 0,5-1 2 15,2 2-2-15,1-6 1 0,5 3-1 0,-6-8 1 16,1-1 1-16,-1-4-1 0,4-4 0 0,-1 1 0 0,-5-9 2 16,12 9 0-16,-5-6 0 0,4-3 0 0,-1 0 4 15,-1 0 0-15,4-5 0 0,6-2-1 0,1-2 0 16,4 1 0-16,1-4 0 0,-1-4 0 15,-6-1-2-15,7-1-1 0,-7-1 1 0,3 5 1 0,-1 6-3 16,3-3 1-16,-5 6 0 0,-5 0 0 0,0 2-4 16,-2-1 0-16,-3 4 0 0,-2 4 1 0,-6-4-2 0,11 8 1 15,-6 1 0-15,3 6 0 0,-3 6-2 16,3 3 1-16,-3-1 0 0,-5 5 0 0,0 1-2 0,-3-1 1 16,-1-2 0-16,-2-2 0 0,1 0-1 0,-3-3 1 15,5-4 0-15,1-1 0 0,2-4-1 0,2-2 1 16,1-3 0-16,-3-3 1 0,0-4 0 0,0 1 1 15,0-1 0-15,0 0 0 0,0 0 0 0,0-1 0 0,0 1 0 16,8-7 1-16,-1-2 0 0,4-3 0 0,1-5 0 16,-5-4 1-16,4-7 2 0,-1-1 0 0,-1-1 0 15,-2 1 0-15,-1 1-2 0,-1 2 2 0,3-1-1 16,-1 1 1-16,1 5-2 0,1-2 0 0,-1 6 0 16,3 0 1-16,-9-1-2 0,1 6 0 0,-3 2 0 15,2 5 0-15,-2 5-1 0,2-5 0 0,-2 5 0 16,0-4 1-16,0 4-1 0,0 0 0 0,0 0 0 0,0 0 0 15,0 0 0-15,0 4 0 0,4 27 0 0,-4 0 0 16,0 7-1-16,0 2 1 0,0-6 0 16,0-4 0-16,0 1-1 0,2 2 1 0,3-7-1 15,3 3 1-15,3 1-1 0,6-3 0 0,-12-9-1 16,5 1 2-16,-1-2 0 0,-2-1 0 0,1-6 0 0,3 0 0 16,0-1 0-16,-2-4 0 0,1 2 0 0,3-5 2 15,-4 0-1-15,2-2 1 0,12-4 0 0,-3-5 0 0,1-1-1 16,1-2 2-16,-1-7-2 0,-3-4 1 0,-1 1 1 15,-4-6 2-15,0 2-1 0,0-1 1 0,0-3 2 16,-2-3 1-16,-3 6-2 0,-5-3 2 0,-1 1-2 0,-4-1 0 16,2 3 1-16,-3-3 0 0,1 4-5 0,-4-1 2 15,4 6-1-15,-3 0 0 0,-3 0-2 16,3 1 2-16,1 11-2 0,-2-2 1 0,3 3-2 0,-7 3 1 16,10 5 0-16,-7-9 0 0,7 9-1 0,-7-3 1 15,7 3 1-15,-12 3-1 0,12-3 0 0,-11 9 0 16,-7 17 0-16,4 5 0 0,7 2 0 0,0 5 0 15,3 7 1-15,4 0-1 0,5-4 1 0,3 4 1 16,1-12 1-16,-1 5-1 0,3-5 2 0,2 2-1 0,0-1 1 16,2 1-1-16,3-6 0 0,1 1 2 15,-2-8-1-15,0-1 0 0,1 0 1 0,1-4 1 0,1-1-2 16,1-3 2-16,1-2-3 0,2-2 2 0,-3-4-2 16,1 0 2-16,-3-3-5 0,0-2 1 0,-1-4 1 15,1 1-1-15,0-6-2 0,-1-3 1 0,1-5-1 16,-6-2 1-16,2 1-2 0,-2-2 0 0,2-10 0 15,-8 1 1-15,-1-2-8 0,-1 1 1 0</inkml:trace>
  <inkml:trace contextRef="#ctx0" brushRef="#br0" timeOffset="2319.92">9253 4017 1318 0,'6'0'0'0,"-6"0"0"16,16 3 0-16,-16-3 11 0,0 5 2 0,0-5-2 0,13 0 1 16,-13 0 14-16,32-5 1 0,-11 2 0 0,1-1 0 15,-2 2-4-15,5-1 1 0,-3-4 0 0,-2 2-1 16,1 0-12-16,-2-2 1 0,3 2-1 0,-3-6 0 15,-1 1-4-15,3-1 1 0,1-1-2 0,-3-2 2 0,-1 2-4 16,3-5 0-16</inkml:trace>
  <inkml:trace contextRef="#ctx0" brushRef="#br0" timeOffset="4852.83">12549 4300 12 0,'0'-3'0'0,"0"3"0"16,0 3 0-16,0-3 0 0,0 6 0 0,0-6 0 16,0 0 0-16,0 0 0 0,0 0 0 0,0 0 0 15,0 0 0-15,0 0 10 0,0 0 0 0,0 0 0 16,0 0 1-16,0 0 49 0,0 0-1 0,0 0 1 16,0 0-1-16,0 0-21 0,0 0 1 0,0 0-1 0,0 0 0 15,0 0 0-15,-4 0 0 0,4 0 0 0,-3 0 2 16,3 0-18-16,-4 0 2 0,4 0-2 0,-2 0 2 15,2 0-10-15,0 0 2 0,0 0-1 0,-4 0 0 16,4 0-4-16,0 0 1 0,0 0-1 0,0 0 0 16,0 0-2-16,0-4 1 0,0 4 0 0,0-2 0 0,0 2 1 15,0-3-1-15,0 3 0 0,0-3 1 16,0 3-2-16,0-6 0 0,0 6 0 0,4-3 0 0,-4 3-2 16,6-4-1-16,-6 4 1 0,3-5 0 15,-3 5-2-15,10-7 2 0,-10 7-1 0,5-12 0 0,-5 12 2 16,8-14 1-16,-8 14-1 0,7-17 1 15,-7 17-1-15,8-19 1 0,-8 19 0 0,9-14 0 0,-9 14 0 16,6-12 0-16,-6 12 0 0,7-9 0 0,-7 9 0 16,2-3 0-16,-2 3 0 0,4-7 1 0,-4 7 0 0,5-2 0 15,-5 2 0-15,2-7 1 0,-2 7 2 0,6 0-1 16,-6 0 0-16,1-3 1 0,-1 3-2 0,4-2 1 16,-4 2 0-16,6-3 0 0,-6 3 1 0,2 3 1 0,-2-3-1 15,5 0 2-15,-5 0-2 0,2 0 1 16,-2 0-1-16,4-3 2 0,-4 3-2 0,7-4 1 0,-7 4-1 15,8 0 2-15,-8 0-2 0,9 0 1 0,-9 0-1 16,13 0 2-16,-13 0-3 0,22 0 1 16,-22 0-1-16,23 0 0 0,-23 0-1 0,24 4 1 0,-24-4-1 15,28 5 0-15,-28-5 3 0,30 10 0 0,-30-10 1 16,28 12-1-16,-28-12-4 0,26 14 1 0,-26-14-1 16,18 16 1-16,-18-16-4 0,12 12-1 0,-12-12 1 15,13 21 0-15,-13-21 0 0,15 29-1 0,-15-29 1 0,11 26 0 16,-11-26-2-16,2 31 1 0,-2-13 0 15,-2-1 0-15,-4 2 0 0,1 2 1 0,-1 1-1 0,-1 2 1 16,-1 4 2-16,-1-2 0 0,-1 2 0 0,-3 1 1 0,-3-1 1 16,-1 3 2-16,0 0-2 0,0-1 1 0,4-1-2 15,-3-1 0-15,1 1 1 0,-4 0 0 16,2-3-4-16,0 2-1 0,1-4 1 0,-1-3 1 0,4 0-3 16,-4-6 1-16,2 3 0 0,2-6 0 15,-2-3-1-15,6-1-1 0,0-4 1 0,5-3-1 0,4-1 0 0,-4 4-1 16,4-4 0-16,-2 3 1 0,2-3-2 15,-3-5 1-15,3 5 0 0,-2-3 0 0,2 3 2 16,-6 0 0-16,6 0 0 0,-2-4 0 0,2 4 2 0,-9-8 0 16,7-1-1-16,-4-3 2 0,5-4 0 0,1 2 0 15,1-5 0-15,1 2 1 0,2 0-1 16,2 1 1-16,1 4 0 0,1 0 0 0,-3 3-3 0,-1 4 1 16,-4 5 0-16,13-12 0 0,-6 8-1 0,-1-1 1 15,1 2 0-15,5-1 1 0,-1 3-5 0,-2-1 1 16,4 2 0-16,2 2 0 0,0 3-1 0,-2-2-1 0,4 2 0 15,-2 2 1-15,1 4-1 0,1-1-1 16,2-1 0-16,-1-1 1 0,-1 1-2 0,2-2 0 0,-2 2 0 16,-4-4 0-16,-6-2-1 0,-3-3 1 15,-4 0 0-15,11 4 0 0,-5-2-1 0,1 1 1 0</inkml:trace>
  <inkml:trace contextRef="#ctx0" brushRef="#br0" timeOffset="5450.45">13207 4339 1369 0,'0'3'0'0,"0"-3"0"0,0 12 0 0,0-12 21 0,-4 21 1 0,4-21 1 0,-6 29-1 0,1-4 23 15,-3-3 0-15,1 0 0 0,1-4 1 0,5-4-23 0,-3-4 1 16,4-1 0-16,0-1 0 0,0-8-17 16,0 4 1-16,0-4-1 0,0 0 0 0,0 0-5 0,5-4 0 15,-5 4-1-15,13-7 1 0,-3 2-2 0,3-3 0 16,-4-1 0-16,4-3 0 0,2-4-1 0,4 2 0 16,-6 2 0-16,0 4 1 0,0 4-7 0,0-3 1 15,-2 6 0-15,0 1 0 0,2 0-3 0,-3 1 0 16,-1 3 0-16,0-1 1 0,1 1 3 0,-1 4-1 15,0 1 1-15,0 0-1 0,1-1 4 0,-5 4-1 0,-1 4 1 16,2-4 1-16,-1-2 0 0,1 6 1 0,-2-4-1 16,-3 4 1-16,-2-4 0 0,-3 2 0 0,-2 1 0 15,1 3 0-15,-1-3 0 0,-1 2 0 16,1-1 0-16,0-2 1 0,3-6 0 0,3 3 0 0,-6-2 0 16,-1-1 2-16,-3 4 1 0,-3 6 1 0,2-3-1 15,2-3 2-15,3 2 0 0,-3 2 2 0,2-1 0 0,-3-1 0 16,1-9 3-16,1-1 0 0,8-4 1 0,-11 3-1 15,4 1 1-15,-1-4 0 0,3 0 1 0,-3-4 0 16,8 4 2-16,-11-5-1 0,2 2 1 0,-1-1 0 16,1-5-2-16,0 3 2 0,0 0-1 0,1-2 1 15,2 1 1-15,1 2-1 0,5 5 1 0,-9-9 0 16,9 9-2-16,0-4 2 0,0 4-1 0,-4 0 0 0,4 0-3 16,-2-5 0-16,2 5-1 0,0 2 1 15,0-2-1-15,0 7 0 0,0-7 0 0,2 3 0 0,-2-3-4 16,9 6 0-16,-9-6-1 0,8 0 1 0,3-4-2 0,2 2 0 15,5-1 0-15,1-1 0 0,0-1-4 16,5-3 1-16,-5 1-1 0,-6-5 1 0,-4-2-2 16,-3 2 0-16</inkml:trace>
  <inkml:trace contextRef="#ctx0" brushRef="#br0" timeOffset="5683.8">13225 4264 1457 0,'-3'-3'0'0,"3"3"0"0,0-4 0 0,0 4 19 0,-2 0 0 0,2 0 0 0,0 0 2 0,0 0 18 0,0-2 0 0,0 2 0 16,0-3 2-16,0 3-15 0,7-3 0 0,-7 3-1 16,30-9 2-16,-6-5-18 0,2-2 1 0,4 4-1 15,-4 0 1-15,-1 0-6 0,-5 3 0 0,2-3 1 0,-3 4-1 16,3-1-3-16,1 0 2 0,1 6-2 0,0-2 1 15,-3-2-2-15,1-2 0 0</inkml:trace>
  <inkml:trace contextRef="#ctx0" brushRef="#br0" timeOffset="6501.31">13885 4371 1269 0,'-7'13'0'16,"7"-13"0"-16,-12 25 0 0,12-25 12 16,-5 25 2-16,5-25-1 0,-15 33 0 0,4-13 13 0,-2 8 0 15,-2-2 0-15,2-2 0 0,3-3-1 0,1 0 2 0,4-4-1 16,1-1 1-16,-2-8-14 0,6-1-1 0,0-7 0 15,6 5 2-15,-6-5-6 0,13-3-1 0,-2 1 1 16,2-5 1-16,6-1-5 0,3-4 0 0,-1-4 1 16,-5 6-1-16,-1-6-3 0,-2-1 0 15,-2 1 0-15,-1-1 2 0,-3 5-3 0,-1 0 1 0,3-1-1 16,-5 5 1-16,0 1-1 0,1 2 0 0,-5 5 0 16,2-12 1-16,-2 12 0 0,4-9 0 0,-4 9 0 15,0-9 1-15,0 9 3 0,0-8 2 0,0 8 0 16,0-4-1-16,0 4 8 0,-6-7-1 0,6 7 1 0,0-1-1 15,0 1 10-15,-4-4 0 0,4 4 1 0,-3 0-1 16,3 0 10-16,-4-5-1 0,4 5 1 0,-2 0 0 16,2 0 4-16,-5 0 0 0,5 0 0 0,-4 0 1 15,4 0-3-15,-4 5-1 0,4-5 1 0,-6 9 0 16,6-9-4-16,-9 7 1 0,9-7-1 0,-7 13 1 0,5-4-5 16,-2 1-1-16,4 4 1 0,0 2 1 15,0 5-6-15,0 3-1 0,4 2 0 0,-2 2 1 0,3 1-8 16,1 4 1-16,-1 1-1 0,3 3 2 0,3-1-5 15,-2 2 1-15,1 0-1 0,-5 2 0 0,-1 2-3 0,0-1 0 16,1 4 0-16,-3 0 0 0,2 2-5 0,3 1 1 16,-5 3 0-16,-2-3 0 15,-2 6-3-15,-1-4 0 0,-1-3 1 0,-2-4-1 0,1-2-1 0,-3-6 0 16,3 1 0-16,-5-6 0 0,3-3-4 16,0-2 2-16,-5-5 0 0,1 1 0 0,2-4-7 0,0 1 0 15,-1-6 0-15,-3-3 0 0,2-6-11 0,0-5 0 16,3-1 0-16,-3-1 1 0,4-4-4 0,1-4 0 15,-1-1 1-15,-4-7-1 0,-3-5 1 0,1-4 0 0,0-4 0 16,8 0 1-16,1-1 2 0,2-1 0 0,2-3-1 16,-4 0 3-16,1-4 2 0,-1-6 1 0,2 6 1 15,2 3 0-15,4 4 2 0,1 6 2 0,5 1-1 16,-3 4 1-16,4 3 3 0,2 4-1 0,-5 4 0 16,-1 1 0-16,3 7 5 0,-5 2 0 0,-5 3 0 15,13-4-1-15,-7 3 2 0,3-3 1 0,2-1 0 16,1 1 0-16,1 4-1 0,5-3 1 0,-3 3-1 0,-2-4 1 15,-2 3-1-15,1-1 1 0,-1 0-1 0,-4 2 1 16,1 0-1-16,-3 0 1 0,-5 0-1 0,11-3 1 0,-11 3-1 16,12-5-1-16,-12 5 1 0,9-7 0 15,-9 7-1-15,11 0 0 0</inkml:trace>
  <inkml:trace contextRef="#ctx0" brushRef="#br0" timeOffset="8361.98">14822 4178 338 0,'0'3'0'0,"0"-3"0"0,-5 12 0 15,5-12 16-15,-8 23 1 0,8-23-1 0,-13 24 0 16,13-24 63-16,-20 24 0 0,20-24-1 0,-19 24 1 0,19-24-13 0,-19 30 1 16,12-13 1-16,0 7-1 0,-1 4-23 0,-5 1 1 15,2 4-1-15,2-3 1 0,-1-4-17 0,1 1 0 16,1 3 0-16,3-3 1 0,1 3-7 0,2 6 0 15,2-5 1-15,0 1 0 0,2-7 0 16,2 0 0-16,5-5 1 0,-1-2 0 0,5-8-4 0,0-1 1 16,0-9 0-16,2-4 1 0,1-3-4 0,1-1 0 15,0-4 0-15,-2-2 1 0,2-7-8 0,1 0 1 16,1-3 1-16,-4-2-1 0,-2 2-4 0,2 0 1 0,-2-4-1 16,-4 2 1-16,2-3-4 0,0 1 2 0,1-2-1 15,1-2 0-15,-4-5-1 0,0-4-1 0,-1 3 1 16,-3 1-1-16,1 3 3 0,-6 1 1 0,2 5 0 15,2 2 0-15,-4 2-1 0,0 5 1 0,0 2 0 16,-4-1 1-16,2-1 0 0,-6 2 0 0,3 3 0 0,-1 2 0 16,3 2 0-16,1 4 0 0,2 6 0 0,-8-5 0 15,8 5 2-15,-13 0 0 0,8 0 1 0,-7 9 0 16,1 3 4-16,0 0 0 0,2 5 0 0,-4 4 1 16,3 0 5-16,1 3 1 0,0 6-1 0,-1-4 2 15,5 5 3-15,-3 2 0 0,5-1 0 0,1 3 1 0,-2 5-5 16,2-2 1-16,2-2-1 0,2 2 2 15,4 2-5-15,5 2 1 0,-2-4-1 0,2-5 0 16,2 3-4-16,2-7-1 0,2 1 1 0,0-3 0 0,0-1-5 16,-4-1 1-16,7-8 0 0,3-1 0 0,1-8-5 15,2-4 1-15,2-8-2 0,0-3 2 0,0-3-3 16,5-2-1-16,-5 0 1 0,0-6-1 0,-7 3-2 16,-1-6 1-16,2 0-1 0,3-3 1 0,-7 0-3 15,3-2 0-15,-3 2 0 0,-1 3 0 0,-4 4-3 16,-2-2-1-16,-3 1 1 0,3-3 1 0,-3 1-6 15,3-5 0-15,-6 5 0 0,-1-5 0 0,0 0-1 0,-4 0 0 16,-6-2 0-16,2 4 0 0,1 2 1 0,-3 2 0 16,1 5-1-16,-1 2 1 0,4 4 1 0,-2 1 1 15,4 7 0-15,-7-5 0 0,7 5 4 0,-8 5 0 0,-1 2-1 16,2 1 1-16,-1 1 2 0,-3 3 0 0,4 5 0 16,-5 1 0-16,5 6 2 0,-4 4 1 15,5 1-1-15,4-5 1 0,8 0 5 0,-2 2 0 0,5-5 0 16,-3 0 1-16,-1 0 3 0,3-4 0 0,-3 2 1 15,8-5 0-15,-2-2 1 0,4 0 0 0,2 0 0 16,-4 0 0-16,2-3-2 0,0 0-1 0,0-1 0 16,2-1 1-16,1 2-7 0,1-2-1 0,0-2 1 15,-5-1 0-15,3 1-3 0,-6-2-1 0,2 1 0 0,-7-4 1 16,1 1-2-16,-1 3 0 0</inkml:trace>
  <inkml:trace contextRef="#ctx0" brushRef="#br0" timeOffset="9684.27">14887 4280 590 0,'0'0'0'0,"0"0"0"0,0 0 0 16,0 0 11-16,6 5 0 0,-6-5 0 0,4 5 1 0,-4-5 66 16,-4 4 1-16,4-4-1 0,-4 6 2 0,4-6-9 15,-5 9 1-15,5-9-1 0,-11 5 1 0,11-5 0 0,-17 16 0 16,17-16 0-16,-19 26-1 0,10-7-38 0,0-2 1 15,-1-1-2-15,1 1 2 0,0 4-8 0,-1-4 1 16,5 4 0-16,1 3-1 0,0 0 3 16,2 1-1-16,-3-1 0 0,1 2 0 0,0-2-4 0,4 5 1 15,0-4 0-15,0-1-1 0,0-2-7 0,0 3 0 16,2-6 0-16,4 0 1 0,1-4-6 0,1 1 1 16,1-8-1-16,-3 1 1 0,-6-9-4 0,13 4 1 0,-2-11 1 15,4-2-1-15,5-3-5 0,3-2 2 16,-3-2-1-16,-3-1 0 0,-4-4-2 0,-2 1-1 0,0-1 0 15,2-3 2-15,6-1-3 0,0-4 0 16,-1 1 1-16,1-1-1 0,-1-9 0 0,1 1 0 0,-4-4 1 16,2 1 0-16,-2-3-1 0,-2 1 2 0,2 3-2 15,-2 0 1-15,-4 7 1 0,2-1-1 0,-2 5 0 16,1 2 1-16,-3 5-1 0,-1 1 2 0,-1 7-1 16,-1 1 1-16,-4 4 2 0,0 4 1 0,0 4 0 15,0 0 1-15,0 0 1 0,0-5 0 0,0 5 0 16,0-3 0-16,0 3 1 0,0 0 0 0,0 0-1 0,0 0 1 15,0 0 0-15,-5 5 1 0,5-5-1 0,-4 7 1 0,4-7-1 16,-4 3 2-16,4-3-1 0,-4 5 0 0,4-5-2 16,-1 9 1-16,1-9-1 0,0 3 0 0,0-3-3 15,0 4 0-15,0-4 1 0,0 5 0 16,0-5-2-16,0 4-1 0,0-4 1 0,0 1 0 0,0-1-3 16,0 4 1-16,0-4 1 0,0 3-1 15,0-3-1-15,0 4-1 0,0-4 0 0,0 0 1 0,0 0-1 16,0 0 0-16,0 0-1 0,0 0 1 0,0 0-2 15,0 0 1-15,0 0-1 0,0 5 1 0,-4 2-1 0,2 1 0 16</inkml:trace>
  <inkml:trace contextRef="#ctx0" brushRef="#br0" timeOffset="14699.73">16188 5152 1243 0,'-6'0'0'0,"6"0"0"0,0-4 0 0,0 4 32 16,13-1 2-16,-13 1 0 0,8-4-1 0,-8 4 21 0,-6-7 1 15,6 7 0-15,-13-17 0 0,6 0-9 16,-1-4 0-16,3-3 0 0,1-1 0 0,2 0-6 16,0-5 0-16,2-1 0 0,0-4 1 0,0-8-21 0,2 0 0 15,4-2 0-15,3 0 2 0,2 8-2 0,2 5 1 16,2 2 1-16,0 6-1 0,-2 1 4 15,-2 3-1-15,1-1 1 0,1 2 0 0,-4-2-2 0,2 0 1 16,0 6-1-16,0 4 1 0,3 8-3 0,-5-1 1 16,2 4-1-16,-2 0 1 0,1 0 0 0,-1 0 0 0,4 7 0 15,-4 4 1-15,4 1-6 0,4 3 0 0,-4 1-1 16,-4-2 2-16,-1-2-6 0,-2 4-1 16,-1-4 0-16,-1 0 1 0,0-2-4 0,-4 1 0 0,0-1 0 15,0 0 0-15,-6-1-3 0,2 3 1 0,1 0 0 16,-9 2-1-16,5 3-1 0,-6 2-1 0,2-1 0 0,-2-3 1 15,0 3-2-15,1-6 1 0,1 0 0 0,0 0 0 16,2-3-2-16,3-1 1 0,6-8 1 0,-13 5-1 16,8-3 0-16,-5 0 1 0,3-2 0 0,-1-2 0 15,1-1 2-15,1-6 0 0,-3 0 1 0,0-1-1 16,-3-2 4-16,1-2 0 0,2 2 0 0,3 0 0 16,1 3 1-16,1 1 2 0,0-1-1 0,1 5 0 0,3 4-1 15,-2-3 1-15,2 3 1 0,0-4-1 16,0 4-1-16,0 0 0 0,0 0 0 0,5 0 1 0,-5 0-2 15,13 7 0-15,-1-3 0 0,1 5 0 16,1-4-2-16,3 2 1 0,2-6 0 0,0 3 0 0,1-4-2 16,2 0 1-16,-1-5 0 0,3-2-1 0,0-5-2 15,1-2-1-15,1-2 1 0,3-1 0 0,-1 1-3 0,2-4 1 16,0-1 0-16,-4 0 0 0,4-3-2 0,-6-2 1 16,-3-2 0-16,-1 2 0 0,-3-2-2 0,-4 3 1 15,-2 0 0-15,0 8 0 0,-1 1-3 0,-1 1 0 16,-5 6 1-16,-3 1 0 0,-2-1-4 0,-1 5 1 15,2 4-1-15,-2-5 0 0,2 5 0 0,-6-3-1 0,6 3 0 16,-7 5 2-16,1 2-2 0,1 2 0 0,-6 8 0 16,-1 7 2-16,-1 12-2 0,-2 6 2 0,0-4-2 15,1-2 1-15,1-3 1 0,3-7 0 0,3 2 1 16,5 1-1-16,-4 1 1 0,4 1 0 0,2-2 0 16,0 1 0-16,0-6 0 0,2 0 1 0,4-3-1 15,-1-4 1-15,1-5-2 0,2-6 2 0,-1-3 0 16,-1-6-1-16,-6 3 1 0,13-9-1 0,-2-5 1 15,2-2 1-15,4-8-2 0,-1-2 1 0,-1 2 0 16,0-4-1-16,-2 6 1 0,-2-2 0 0,1-1-1 0,-5 8 1 16,0 2 0-16,-1-1-1 0,-2 6 1 15,-4-1 1-15,0 3-1 0,0 2 1 0,0 6 0 0,-6-12 1 16,6 12 0-16,-4-8 1 0,4 8 0 0,0-13 0 16,0 13 0-16,0-3 0 0,0 3 0 0,0-5 1 0,0 5 1 15,-1-4 0-15,1 4 0 0,-2-3 2 0,2 3 3 16,0-2 0-16,0 2 1 0,0-2 0 0,0 2 3 15,0-1 2-15,0 1-2 0,0-4 1 0,0 4 1 16,0 0 0-16,0 0 1 0,0 0-1 0,0 0-1 16,0 0 1-16,0 0-1 0,0 0 0 0,0 0 0 0,0 0-1 15,0 0 0-15,0 0 1 0,0 0-3 0,0 0 0 16,0 0 0-16,0 0 1 0,0 0-2 0,0 0 0 16,0 0 0-16,0 9 0 0,0 3-3 15,-2 9 1-15,2 3 0 0,2 0 0 0,5 2-1 0,-1 2 1 16,3 1-1-16,0-4 1 0,-1 0-3 0,-1 0 2 0,3-1-1 15,3-7 1-15,0-1-3 0,2-4 1 0,1-2-1 16,1-6 2-16,0-6-3 0,-2-1 1 16,2-10-1-16,1 1 2 0,5-5-3 0,1-4 1 15,0 0 0-15,-3-3 0 0,-3 0-1 0,1-4 0 16,-2 6 0-16,-4 1 0 0,2 0-3 0,-1 9 0 0,1 0 0 16,-2 0 1-16,-3 0-5 0,-3 7 1 0,-7 5 0 15,9-11 0-15,-9 11-6 0,2-1 0 0,-2 1 1 16,0 0 0-16,0 0-4 0,0 0 1 0,0 0-1 15,0 0 1-15,0 0-2 0,0 0 1 0,0 0 1 16,0 0-1-16,0 0 3 0,0 0-1 0,0 0 1 0,0 0 1 16,0 0 2-16,0 0 0 0,0 0 0 0,0 0 1 15,0 0 0-15,0 0 2 0,0 0-1 0,0 0 0 16,0 0 3-16,0 0 0 0,0 0 1 0,0-4-1 0,0 4 2 16,0-3 0-16,0 3 0 0,-2-6-1 15,2 6 2-15,-3-8 1 0,3 8-1 0,-6-4 1 0,6 4 0 16,-7 0 0-16,-6 6 0 0,1 0 0 15,-2 3 0-15,1 3 0 0,-2 2 0 0,3 5 1 0,3 2 0 16,0 0 1-16,1 3-1 0,1 2 1 16,1 2 0-16,3-3 2 0,1 3-2 0,2-2 1 0,2 2 1 15,1-4-1-15,1-5 0 0,2 0 1 0,3-2-1 16,-2-1 0-16,1-7 1 0,1 3 0 0,-1-7 0 16,3 2-1-16,2-5 0 0,2-1 1 0,0-2-1 0,0-1 0 15,11-10 1-15,-2-4-1 0,0-1-2 16,2-4 2-16,2-8-2 0,0-1 1 0,-2 3-2 0,0-6 1 15,-5 7 0-15,-3 2 0 0,1-1-1 0,0 1 0 16,-8 7 0-16,2 1 1 0,-6 2-1 0,1 2 0 0,-3 0 0 16,-1 3 0-16,0-3 0 0,-2 4 0 0,0 1 0 15,-1-2 0-15,-1 9-1 0,0-9 1 0,0 9 0 16,0-8 0-16,0 8 0 0,-1-4 0 0,1 4 0 16,-8 0 0-16,8 0 0 0,-11 6 0 0,-6 13 0 15,2-2 0-15,0 7 0 0,2-3 1 0,-3 17-1 16,1-2 2-16,3 2-1 0,5 2 0 0,3-16 0 15,2 2 0-15,1 0 0 0,-1 2 0 0,2-12 0 16,0-3 2-16,2 0-3 0,-1-1 1 0,-1-12 0 16,4 7 0-16,-4-7-1 0,6 8 1 0,-6-8 0 15,7 5 0-15,-7-5-1 0,13-3 0 0,4-2 0 16,2-4 1-16,-6-3-1 0,2 0 0 0,1-5 0 16,-1-4 0-16,0 2-1 0,0 1 1 0,-4 1 0 0,0 2 0 15,-1-3-1-15,-1-1 1 0,-3 7 0 0,-1 0 0 16,3 2 0-16,-6 3 0 0,-2 7 0 0,3-12 0 15,-3 12 0-15,4-9 0 0,-4 9 0 0,0-5 0 0,0 5 0 16,0-9 1-16,0 9 0 0,0-7 1 0,0 7 1 16,0-5 0-16,0 5 1 0,0-3-1 15,0 3 3-15,0-4 0 0,0 4 0 0,0-5 1 0,0 5 1 16,0-4 1-16,0 4 0 0,4-5 0 0,-4 5-2 16,5-7 1-16,-5 7 0 0,0-5 1 0,0 5-1 0,0-3 1 15,0 3-1-15,0-4 1 0,0 4-4 0,0-3 2 16,0 3 0-16,0 0 0 0,0 0-2 0,2 3 1 15,4 9-1-15,-1 0 2 0,1 4-2 0,-2 1-1 16,11 20 1-16,-4-3-1 0,2 3-2 0,0-5 2 16,-6-18-1-16,4 5 0 0,-3-5 0 0,3 2-1 15,0-4 0-15,0 0 0 0,4-3 0 0,-2-1 0 16,4-1 0-16,2-2 0 0,-1-1-1 0,3-4 0 16,3-4 1-16,-1-1 0 0,-1-5-2 0,0-2 1 15,1 1 0-15,-1-1 0 0,-3 0-1 0,-1 0 0 0,-8 5 0 16,-1 2 0-16,0 0-1 0,1-2 1 0,-10 7 0 15,3-4 0-15,-3 4-1 0,4 0 0 0,3 2 0 16,-1 3 1-16,0 0-3 0,-3 4 1 0,5 3 0 16,-6 0 0-16,1 0-2 0,-1 1 2 0,0-5-1 0,0 3 1 15,0-3-3-15,-2 1 2 0,0-9-2 0,0 9 2 16,0-9-2-16,0 5 1 0,0-5-1 0,0 3 1 16,0-3-1-16,0 4 2 0,0-4 0 0,0 0-1 15,0 0 1-15,0 0 0 0,0 0-1 0,5-12 2 16,-5 3 0-16,2-3 1 0,2-9-1 0,0 0 1 0,-1 0 0 15,-1-3 1-15,2 0-1 0,-2 0 1 16,2 1 0-16,-1 2 0 0,1 6 0 0,2-2 0 16,-4 5 0-16,-1-4 0 0,3 7 0 0,0 1 0 15,0 1 0-15,-1 2 1 0,-3 5 0 0,4-9 0 0,-4 9-1 16,6-7 2-16,-6 7-1 0,11-9 0 0,-4 6-1 0,3 1 1 16,-5-1-1-16,4-3 1 0,1 3-1 0,-1 0 0 15,4-1 0-15,0 2 1 0,2-1-1 0,0-1 0 16,0 1 0-16,0-2 0 0,0 0 0 0,0-2 0 15,-2 1 0-15,0-2 0 0,0 1-1 0,0-2 1 16,-2 2 0-16,0 2 0 0,0-4-1 0,-1 1 1 16,-3 4-1-16,-1-3 1 0,-6 7-1 0,11-10 1 15,-11 10 0-15,4-3 0 0,-4 3 0 0,3-4 0 16,-3 4 0-16,4 0 0 0,-4 0 0 0,4 0 0 0,-4 0 0 16,5 4 0-16,-3 4 0 0,0-1 0 0,0 14 0 15,-2 0 0-15,-2-1 0 0,0 3 0 0,0 17 0 16,1-6 0-16,1 3 0 0,0-4 0 0,0-18 0 15,0 2 0-15,0-1 0 0,0-2 0 0,0-4 0 16,1 1 0-16,1-3-1 0,0 3 1 0,-2-11 0 16,2 5 0-16,-2-5-2 0,4 5 1 0,-4-5 0 15,5 2 1-15,-5-2-1 0,10-4 0 0,4-4 0 16,0-4 0-16,-1-4-2 0,0 0 2 0,7-10-1 16,-1 0 1-16,-4 2-2 0,0 0 0 0,-8 12 0 0,-1-4 1 15,-1 3-2-15,1-3 1 0,-1-1 0 0,1-4-1 16,-2 4 1-16,-2-4 1 0,1-12-2 0,1 0 2 15,-8 2-1-15,1 1 0 0,3 13 1 0,-4 0 0 16,0 1-1-16,0-1 0 0,-1 5 0 0,1 0 1 0,0 3 1 16,1-1 0-16,3 10-1 0,-6-9 2 0,6 9 0 15,-7-5 0-15,-1-2 0 0,-3 5 0 0,0-1 2 0,0 6-1 16,-4-1 0-16,0 5 0 0,0-2 2 16,0 4 1-16,0 3-1 0,0 3 1 0,0-2 3 15,0 4 1-15,2-2 0 0,2-1 0 0,2 2 0 16,-1-1 1-16,3 3 0 0,0-3 0 0,-1-1-2 15,3 2 1-15,-1 1 0 0,2 0 1 0,0 2-3 16,3-1 0-16,-1-6 0 0,2 0 1 0,2 0-3 0,-1 0 1 16,3-3-1-16,0-1 2 0,2-2-2 15,1 1 1-15,4 1-1 0,-2-4 1 0,3-3-2 0,1-1 2 16,9-1-1-16,-3-8 1 0,3 2-2 0,0-7 0 16,16-10 1-16,-5 3 0 0,1-3-2 0,-4 0 2 0,-2 3-1 15,-1 4 1-15,1-4-2 0,0 5 0 0,-13 8 0 16,0-1 2-16,0 0-3 0,0 6 1 15,-4-4 0-15,0 5 1 0,1-1-2 0,-1-1 0 0,-2 3 0 16,0 1 0-16,1 1-1 0,-3 3 1 0,2-1-1 16,1 2 1-16,-3 2-1 0,2 2 1 0,-1 0-1 15,-1 3 2-15,-1 0-2 0,0 0 0 0,-3-3 0 16,1 3 0-16,0-4 0 0,-4 5 0 0,2-1 0 0,-1-2 0 16,1 2 0-16,-2 4 0 0,0-8 0 0,0 5 0 15,-2-5-2-15,1 4 2 0,1-12 0 0,-2 9 0 16,2-9-1-16,-6 9 1 0,6-9-1 0,-4 7 1 15,4-7-1-15,-3 8 0 0,3-8 0 0,-11 9 1 16,11-9-1-16,-14 8 1 0,5-4 0 0,0-1 0 16,-2-3 0-16,0 0 0 0,1 0 0 0,1 0 0 0,1 0 0 15,1 0 0-15,7 0 0 0,-7 0 0 0,7 0 0 16,-8 0 1-16,8 0-1 0,-7 0 1 0,7 0-1 16,-8 0 1-16,8 0 0 0,-4 4 0 0,4-4 0 15,-3 2 1-15,3-2-1 0,-4 7 0 0,4-7-1 0,-2 12 1 16,2-12 0-16,2 8 0 0,-2-8 0 15,6 9 0-15,1-6 0 0,2 3 1 0,-1-6-2 16,3 0 0-16,8-6 0 0,-1-1 1 0,1-1-2 0,1-8 1 16,8-5 0-16,0 1 0 0,-4-1-4 0,-1 0 1 15,-1-3 0-15,1 1 0 0,-1-4-3 0,0 1 0 16,-9 7-1-16,0 1 2 0,0-2-7 0,-3-1 2 16,-1 5 0-16,0 3 0 0,-3-3-2 0,0 0-1 15,-6 16 1-15,3-10 1 0,-3 10-3 0,4-7 2 0,-4 7-1 16,0 0 0-16,0 0 1 0,0 0 1 0,0 0-2 15,-9 16 2-15,1 1 1 0,-1 4 0 0,-10 32 0 16,1-4 1-16,3-4 0 0,0-2 1 0,4-3 0 16,-1 1 0-16,5-3 5 0,0 2 1 0,7-26-1 15,-4 2 1-15,4-4 1 0,0 0 0 0,0-12 0 16,0 9 1-16,0-9-1 0,4 8 1 0,-4-8 0 16,3 4 0-16,-3-4 0 0,10 0 0 0,6-4 0 0,1-4 0 15,-2-5 0-15,0 1 0 0,7-14 0 0,-1 2 0 16,-1 0 0-16,-1 3 0 0,-10 9 0 0,1 3 1 0,-1-3-1 15,-2 4 1-15,-1-1-1 0,0-1 1 0,-1 4 0 16,1-2 0-16,-6 8 0 0,3-7 0 0,-3 7 2 16,4-2-1-16,-4 2 0 0,4-3 0 0,-4 3 3 15,4 0-1-15,-4 0 1 0,11 3-1 16,-6 6 3-16,-1 3 0 0,7 26 0 0,-1-2-1 0,-3-1 2 16,-1 1 0-16,-3-20 0 0,1 5 0 0,2-4 0 15,-1-2 1-15,1 3-2 0,1-3 2 0,-3-4-1 0,3 3 1 16,-3-6 0-16,2 1 0 0,-1 0-2 0,-1-1 0 15,-4-8-1-15,4 5 1 0,-4-5-2 0,4 7-1 16,-4-7 1-16,3 4-1 0,-3-4-2 0,4 3 1 16</inkml:trace>
  <inkml:trace contextRef="#ctx0" brushRef="#br0" timeOffset="21053.07">20636 4392 853 0,'-4'-5'0'0,"4"5"0"16,-4 0 0-16,4 0 17 0,-4-3 1 0,4 3-1 16,-5 0 1-16,5 0 38 0,-8 0 0 0,8 0 0 15,-11 8 1-15,11-8-10 0,-15 16 0 0,15-16 0 16,-24 26 0-16,7-6-13 0,-1 5 0 0,-1-1 1 15,0-2 0-15,3-3-16 0,-1 2 0 0,2-3 0 16,0 2 1-16,2 1-4 0,-2 3 1 0,6-3-1 16,0 3 1-16,1 2-3 0,6 2 1 0,0-2-1 15,-1 5 2-15,-1 2-6 0,0-2 0 0,4 0 0 16,2-7 0-16,4 2 1 0,1-5 0 0,1 0-1 16,3-4 1-16,2-5-1 0,0-3 0 0,2-6 0 0,-4-3 0 15,2-3 2-15,2-2 0 0,2-4 0 0,-4-6 1 16,3-6 0-16,3-5 2 0,0-4-2 0,-3-1 2 0,-3-3-1 15,2-3 2-15,-3 1 0 0,-1 1 0 0,0-4-3 16,0 4 1-16,0-1-1 0,-5-2 2 0,-1-2-3 16,-1 2 0-16,0-4 1 0,1 1-1 0,3 1-4 15,-1-2 0-15,-1 4 0 0,-2 2-1 0,-1 3 3 0,1 4 2 16,-8 1-1-16,-1 5 0 0,-4 8 1 16,-5-1 2-16,3 8-2 0,4-1 2 0,7 9-1 15,-6-9 1-15,6 9-1 0,0 0 1 0,0 0 1 0,0 0 2 16,-3 12 0-16,-1 6 0 0,-4 6 2 0,-3 9 0 15,4 0 0-15,3 5 0 0,4 3-3 0,2 1 0 16,2 3-1-16,-1 0 2 0,-1 0-3 0,2 2-1 16,2 1 0-16,3-6 1 0,2-6-4 0,4-2 1 15,0-1-1-15,-4-2 2 0,0-5-6 0,-3-5 1 16,3-3 0-16,2-3 0 0,2-8-4 0,2-2 1 0,-1-10 0 16,-1-2 0-16,2-2-2 0,2-6 1 0,-1 1-1 15,1-5 1-15,3 2-2 0,-1-4 2 0,-1 0-2 16,-1 0 1-16,-1-3-1 0,-1 0 0 0,-4 0 0 15,-3 1 2-15,-1 2-1 0,-7-3 0 0,2 3 0 16,1-3 1-16,4-2-1 0,3 2 0 0,-3 3 0 0,-5 1 2 16,-6 7-2-16,-2-2 1 0,2 6 1 15,2 1-1-15,0 8 0 0,0-9 2 0,0 9-2 0,0-4 2 16,0 4 0-16,0 0 1 0,0 0 0 0,0-3 0 16,0 3 2-16,0-4 0 0,0 4 0 0,0 2 0 15,0-2 1-15,0 5 1 0,0-5 0 0,-4 4 0 0,4-4 1 16,-3 5 1-16,3-5-1 0,-4 4 0 0,4-4-1 15,-4 3 1-15,4-3 1 0,0 5-1 0,0-5-2 16,-2 12 0-16,2-12 0 0,-1 9 1 16,1-9-2-16,0 3-1 0,0-3 1 0,-4 4 0 0,4-4-1 15,0 9 0-15,0-9-1 0,-4 5 2 0,4-5-3 16,0 7 0-16,0-7 1 0,0 13 0 0,0-4-2 16,0 3 1-16,0 7-1 0,0 2 2 0,0 5-3 15,0 2 2-15,0 5-2 0,2-4 1 0,4 0-1 16,-1 1 0-16,1-1 0 0,1-1 1 0,4-4-2 0,1-1 0 15,-1-3 0-15,-2-1 2 0,-2-6-2 0,-1-1 0 16,0-7 1-16,-3-2-1 0,-3-3-1 0,10 2 1 0,-10-2-1 16,7-5 2-16,1 0-2 0,-1-2 0 0,2-5 0 15,6-2 0-15,4-7-1 0,1-3 1 0,-3 0-1 16,-4-2 1-16,-2 1-1 0,-1 1 0 16,1 3 0-16,0 4 1 0,0 5-1 0,2 3 0 0,0 2 0 15,-1 2 1-15,-3-3-1 0,-2 4 0 0,1 1 0 16,-1 3 0-16,3-4 0 0,3 4 0 0,0 4 0 15,-4-1 0-15,-2 1 0 0,3-4 0 0,-3 5 0 16,-3-2 0-16,0 6 0 0,-3 0 0 0,1-1 0 0,0 4 0 16,0 4-1-16,-2 1 1 0,0-1 0 15,0-4 0-15,-2 2-1 0,0 1 1 0,2-3 0 16,0-3 0-16,-2 0-1 0,2-2 1 0,0-7 0 16,-1 10 0-16,1-10-1 0,-6 7 1 0,6-7-1 0,-7 9 1 15,7-9-1-15,-10 12 0 0,7-4 0 0,-3-2 1 16,6-6-2-16,-11 6 1 0,11-6 0 0,-13 4 1 0,5-2-1 15,-1 1 1-15,-2-3-1 0,0 0 1 0,-2-3-1 16,-4-3 1-16,0 0 0 0,0 0 0 16,0-2 0-16,1 1 0 0,3 2 0 0,3 1 0 0,10 4 0 15,-9-5 0-15,9 5 0 0,0 0 1 16,0 0-1-16,0 0 1 0,0 0 0 0,0 0 0 0,0 0 0 16,0 0 1-16,0 0-1 0,0 0 0 0,0 0 0 15,0 0 1-15,0 0-1 0,0 2 1 0,0-2 0 16,0 7 0-16,0-7-1 0,2 5 1 0,-2-5-2 0,5 7 1 15,7-2 0-15,-1-2 1 0,4-6-2 16,2-2 0-16,3-7 0 0,0-1 0 0,-1-2 0 0,-2-2 0 16,2-1 0-16,-3-1 0 0,1 2-2 15,-2-4 2-15,-4 4-1 0,-2 1 1 0,1 1-1 0,-3 1 1 0,-1 5 0 16,-1 1 0-16,-1 1-1 0,0-2 1 0,0 2 0 16,-1 2 0-16,1-4-1 0,-2 6 1 0,-2 3 0 15,4-9 0-15,-4 9 0 0,3-5 0 0,-3 5 0 16,0 0 0-16,0 0 0 0,0 0 0 0,0 0 0 15,4 5 0-15,-2 0 0 0,0 6 0 0,2 6 0 16,-3-1 0-16,1 1 0 0,-2-2 0 0,0-4 0 16,0-1 0-16,2 1 0 0,0-1 0 0,-2-10 0 0,4 9 0 15,-4-9-1-15,3 12 1 0,-3-12 0 0,4 5 0 16,-4-5-1-16,8 3 1 0,1-3-1 0,0 0 1 16,2-3-2-16,2-2 1 0,4-7 0 0,0 3 1 15,0-3-1-15,0 0 0 0,-6 3 0 0,0-1 1 16,-2 1-1-16,1 0 0 0,-3 4 0 0,0-3 1 15,1-3-2-15,-1 3 1 0,-7 8 0 16,8-9 1-16,-8 9-1 0,7-12 1 0,-7 12 0 0,4-5 0 16,-4 5 0-16,4-9 0 0,-4 9 0 0,3-4 0 0,-3 4 0 15,4-3 0-15,-4 3 0 0,2-3 0 0,-2 3 0 16,0-2 0-16,0 2 0 0,0-4 1 0,0 4 0 16,0-5 0-16,0 5 1 0,0 0-1 0,0 0 0 15,0 0 1-15,0 0-1 0,0 0 1 0,0 0 1 16,0 0-1-16,0 0 0 0,0-2 0 0,0 2 1 0,0-1 0 15,0 1-1-15,0 0 2 0,0 0-2 0,0 0 0 16,0 0 0-16,4-4 2 0,-4 4-2 16,0-5 1-16,0 5 0 0,0-3 0 0,0 3-1 0,0 0 0 0,0 0 1 15,0 0-1-15,0 0 0 0,0 0 0 0,0 0 1 16,0 0 0-16,0 0-1 0,0 0 0 0,0 0 1 16,0 0-1-16,0 0 0 0,0 0 0 15,0 0 1-15,0 0 0 0,0 0-1 0,0 0 1 0,0 0-1 16,7 12 0-16,-3-4-1 0,0 4 1 0,3 6 1 15,1-1-1-15,-1 2-1 0,-1-2 0 0,1 4 0 16,1 0 0-16,-1-2-1 0,0 2 1 0,-1-9-1 16,0 2 2-16,-1 1-2 0,1-3 1 0,-2-3-1 15,1-4 1-15,1 2-1 0,-1-2 0 0,-5-5 0 16,8 7 0-16,-8-7 0 0,7 0 0 0,4 0 0 16,1-3 0-16,1-4 0 0,0 2 0 0,2-7 0 0,-2-1 0 15,0 0-1-15,-2-3 1 0,2-1 0 0,-2 1 0 16,0-1-1-16,0-4 1 0,1 2 0 0,-3 2 0 0,0-1-2 15,-1-2 2-15,-5 4-1 0,1-1 1 0,-4-2 0 16,0 1 0-16,0 6 0 0,0 0 0 0,0 0 0 16,0 3 0-16,0 9 0 0,0-12 0 0,0 12 0 15,0-8 0-15,0 8 0 0,0-5 1 16,0 5-1-16,0-9 2 0,0 9-2 0,0-4 1 0,0 4 0 16,-2-3 0-16,2 3 0 0,-3 0 0 0,3 0 0 15,-4 0 0-15,-4 9 1 0,3 3-1 0,-1 0 0 16,1 3 0-16,-1 3 0 0,0 2 0 0,3-2-1 0,-1 1 0 15,0 3 0-15,2 1 1 0,4-1-1 0,2-1 0 16,0 0 0-16,-1 0 0 0,1-2 0 0,0 1 0 16,1-6 0-16,1 2 0 0,0-1 0 0,-1-1 0 15,1-5 0-15,-1 1 0 0,3-5 0 16,-1 2 0-16,4-1 0 0,1-3 0 0,1-1-1 0,2-2 1 16,5-5 0-16,1-2 0 0,-1-2-1 0,-1-3 1 0,11-9 0 15,-3-1 0-15,-2-3-1 0,-5 1 1 0,-1-2-1 16,-1-1 1-16,-1 1-1 0,-2-2 1 0,2-5 0 15,-2 0 0-15,0-3-1 0,-2 1 1 0,-2 2 0 16,-2 0 0-16,-1 1-2 0,-5-1 2 0,1 15 0 16,0-2 0-16,0-1-1 0,-3 0 1 0,3-12 0 15,0 2 0-15,0 2 0 0,-1-1 0 0,-3 13 0 16,0 1 0-16,0-1 0 0,0 1 0 0,0 4 0 0,0 4 0 16,0-1 0-16,0 0 0 0,0 9 0 0,0-7 0 15,0 7 0-15,0-5 0 0,0 5 0 0,0-3 1 16,0 3-1-16,0-5 2 0,0 5-2 0,0 0 1 0,0 0-1 15,0 0 1-15,0 10-1 0,0 6 1 16,0-4-1-16,0 8 1 0,0 22 0 0,2-1 0 16,2 1-1-16,2 0 1 0,-1 3 1 0,1 0-1 15,-3 0-1-15,1 3 1 0,2-10 0 0,-1 0 0 16,1-2-1-16,0 1 1 0,1-8 0 0,0 1 0 0,3-3-1 16,-1 3 2-16,-3-13-2 0,-1-1 1 0,3-3-1 15,-1 3 0-15,3-4 0 0,1-3 1 0,0-1-1 0,2-1 0 16,-2-1 0-16,0-3 1 0,0 0-1 15,2-3 0-15,1-3 0 0,-1 0 0 0,0-1 0 0,0-1 0 16,3-4 0-16,-1-3 0 0,0 0 0 0,0-5 0 16,9-11 0-16,-3 2 0 0,-2 2 0 0,-1 0 0 15,-3-6 0-15,-2 1 0 0,0-2 0 0,-4-2 0 0,-3 15 0 16,0-2 0-16,-3-1 0 0,1 0 0 0,0 4 0 16,0-4 0-16,-3 6 0 0,1-3 0 0,0 8 0 15,0-1 0-15,0 1 0 0,0 1 0 0,-2 9 0 16,0-5 0-16,0 5 0 0,0-8 0 0,0 8 0 15,0-7 0-15,0 7 0 0,0-6 0 0,0 6 0 16,0-3 1-16,0 3-1 0,0-5 1 0,0 5 0 16,0-4 0-16,0 4 1 0,0-3-1 0,0 3 0 15,0 0 0-15,0 0 0 0,0 0 1 0,0 0-1 16,0 0 2-16,0 0-2 0,0 3 0 0,-2 9 0 16,0 1 0-16,0-1 0 0,2 5 0 0,-2 21 0 0,2 2 1 15,2 1-2-15,2 1 1 0,0-6 0 0,-3-1 0 16,1 1-1-16,0-3 1 0,2 0-1 0,-2 0 1 15,1 0-1-15,1 0 0 0,0-1 0 0,0 3 1 0,1-2-1 16,3 0 0-16,-5-21 0 0,1 4 1 0,2-6-1 16,-1 0 2-16,-5-10-2 0,6 9 1 0,-6-9-1 15,7 9 1-15,-7-9-1 0,13 8 1 16,-5-8-1-16,1-1 1 0,6-3-1 0,0-6 1 0,0-1-1 16,0-4 0-16,9-15 0 0,-3 1 1 15,-3 1-1-15,-3 2 0 0,-6 5 0 0,1 1 1 0,-1 1-1 16,-2-6 0-16,5-7 0 0,-3 0 2 0,0 5-2 15,1-1 0-15,-9 19 0 0,1 1 1 0,0 3-1 0,0-4 1 16,-2 9-1-16,0-4 1 16,0 4-1-16,0-3 1 0,0 3-1 0,4 0 1 0,-4 0 0 0,4 3 0 15,-1 10 1-15,1 0-1 0,0 3-1 0,-1 1 1 16,1 2-1-16,0 2 1 0,0 0-1 0,-1 0 1 0,5 12-1 16,-3-1 1-16,1-2-1 0,0-1 1 0,-5-20-1 15,3 1 1-15,0 1-1 0,0-3 0 0,-4-8 0 16,3 7 2-16,-3-7-2 0,4 9 0 0,-4-9 0 15,4 3 1-15,-4-3-1 0,3 0 0 0,7-3 0 16,-3-2 0-16,1-4 0 0,-1 2 0 0,2-7 0 16,1 0 0-16,-3 1 0 0,1-3 0 0,-1-1 0 15,-1-1 0-15,-3-1 0 0,1 2 0 0,0-4 0 0,-2 1 0 16,0-5 0-16,-2 5 0 0,0-1 0 16,-2-5 0-16,0 3 0 0,-2 1 0 0,2 10 0 0,0-4 0 15,-1 7 0-15,-1-3 0 0,4 12 0 0,-4-5 0 16,4 5 0-16,-3-9 0 0,3 9 0 0,-6-1 1 0,6 1-1 15,-7 1 1-15,-5 8 0 0,1 0 0 16,2 3 0-16,0 0 0 0,-3 5 0 0,3-1 1 0,0 1-1 16,1 4 0-16,5-9 0 0,-1 0 0 15,0-3-1-15,2 0 1 0,2-9 0 0,0 6 0 16,0-6-1-16,0 9 2 0,0-9-2 0,0 5 1 16,0-5-1-16,2 7 0 0,-2-7 0 0,6 5 1 0,-6-5-1 15,9 4 0-15,4-4 0 0,0-4 1 0,0 1-1 16,0 1 0-16,8-5 0 0,1 2 0 0,0 2 0 15,3-4 0-15,-1 2 0 0,2-1 0 0,-2 3 0 0,0-4 0 16,-9 5 0-16,0-1 0 0,-2-1 0 16,0 3 0-16,-13 1 0 0,11 0 0 0,-11 0 0 0,10 0 0 15,-10 0 0-15,7 0 0 0,-7 0 0 0,8 0 0 0,-8 0 0 16,3 0 0-16,-3 0-1 0,4 5 1 0,-4-5 0 16,4 8 0-16,-4-1-1 0,-2 2 1 15,-2 0 0-15,1 3 0 0,-3-4-1 0,0 1 1 0,1-2 0 16,-1-2 0-16,-1 2-2 0,-1 2 2 15,1-4 0-15,-1 2 0 0,1-2 0 0,-1-1 0 0,8-4 0 16,-7 8 0-16,7-8 0 0,-7 4 0 0,7-4 0 16,-8 5 0-16,8-5 0 0,-4 3 0 0,4-3 0 15,-3 2 2-15,3-2-2 0,-4 2 1 0,4-2-1 16,-4 0 1-16,4 0-1 0,-4-2 1 0,4 2 0 16,-9-10 0-16,7-1 0 0,0 1 0 0,1-11 1 15,1 2 0-15,0-2-1 0,1 1 0 0,1-13 0 16,0-4 1-16,2 4 0 0,-2 2-1 0,0 10 0 0,-1 2 1 15,-1-5-2-15,0 2 0 0</inkml:trace>
  <inkml:trace contextRef="#ctx0" brushRef="#br0" timeOffset="21451.35">22782 4247 1721 0,'-2'5'0'0,"2"-5"0"0,-2 12 0 0,2-12 36 0,4 0 0 0,-4 0 0 0,4 0 0 0,-4 0-2 0,4 5 2 0,-4-5-1 16,3 4 1-16,-3-4-12 0,6 0-1 0,-6 0 1 15,19-9-1-15,-1-3-10 0,5-5-1 0,-1 1 0 16,-2 2 1-16,-1 4 0 0,-2 1 2 0,0-3-1 16,-3 3 1-16,-2-3 2 0,-3 4 0 0,0-4-1 15,1-2 1-15,-1 2 2 0,2-4 1 0,-2 4 0 0,1-5 0 16,-1-1-2-16,0 3 0 0,-3-3 0 15,-2 3 0-15,-2 3-9 0,-2-4 1 0</inkml:trace>
  <inkml:trace contextRef="#ctx0" brushRef="#br0" timeOffset="21803.92">21178 3963 1507 0,'-4'12'0'0,"4"-12"0"0,-2 26 0 0,2-26 31 0,0 16 2 0,0-16-1 0,-3 20 1 0,3-20 7 0,-8 25 2 15,8-25-1-15,0 20 1 0,0-20-20 0,2 9 2 0,-2-9-2 16,11 4 2-16,-11-4-20 0,13 3 1 0</inkml:trace>
  <inkml:trace contextRef="#ctx0" brushRef="#br0" timeOffset="22899.77">24293 5105 12 0,'8'0'0'0,"-8"0"0"0,26-7 0 0,-26 7 115 16,20-2 2-16,-20 2-1 0,24-12 0 0,-24 12-13 0,27-24 0 16,-16 5 0-16,0-2 0 0,2-5-11 0,0-3 0 15,0-4 0-15,-2 2 1 0,0-4-29 0,1-1 0 16,-1 0 0-16,-2 1 1 0,-1-1-11 0,-1 6 1 16,-1-3 0-16,-3 4 0 0,-3 0-12 0,-2 4 1 15,-1-4-2-15,-1 1 2 0,0 2-10 16,1-1 1-16,-3 1-1 0,-3 5 1 0,-4 5-7 0,-2 1 1 15,2 6 1-15,3 0-1 0,10 9 2 0,-9-3 1 16,9 3-1-16,-7 7 0 0,7-7 0 0,-13 12 0 0,5 5 1 16,1 4-1-16,-1 5 0 0,-1 10 1 15,1-3-1-15,3-3 1 0,-1-3-11 0,2-2 1 16,4-5 0-16,0 1 0 0,2 0-7 0,2-4 0 0,4 0 1 16,-1-1 0-16,0-4-5 0,1 0 0 0,1-3 1 15,2 0 0-15,2-3-3 0,2 3 0 0,0 3 0 16,-2-3 0-16,2 3-4 0,2 5 2 0,0-1 0 0,-1-4 0 15,3 5-4-15,2-1 1 0,-5 3 1 0,1-3-1 16,-4 1-1-16,0 2-1 0,-2-2 0 0,-1-1 2 16,-3 1-3-16,-1 0 1 0,-2-1 0 0,-3 0 0 0,-1-8 0 15,-1 1-1-15,1-1 0 0,0-4 0 0,0-4-1 16,-4 2 1-16,4-2-1 0,-2 3 1 0,2-3-1 16,-2 0 0-16,2 0 0 0,0-2 1 0,0 2-1 15,-2-3 0-15,2 3 0 0,0-9 1 0,0-3-1 16,0-7 2-16,2-3-1 0,4-3 0 0,-1-2 0 15,1-3 0-15,-1 4 0 0,3-5 0 0,1 5 2 16,1 0-1-16,1 7 0 0,0-2 0 0,2 4 2 16,2 2 0-16,0 1 1 0,-2 3-1 0,0 6 2 15,0-2-1-15,0 6 1 0,-2-3 0 0,-2 4-1 16,3 0 1-16,-1 0-1 0,-2 4 1 0,0 1-2 0,1 2 1 16,-1 1-1-16,0 1 2 0,3 3-1 0,1 0-1 15,-2 5 0-15,-2 1 2 0,-2 3-3 0,-1 1 1 16,0 4-1-16,-1-2 2 0,1-3-3 15,-1 3 1-15,1-1 1 0,-2-3-1 0,-1 0-1 0,1 0 1 16,2-4-1-16,-1 1 1 0,-1 0-2 0,0 1 2 0,0-3-1 16,-1 1 0-16,1-6-1 0,0 1 1 0,-1-3-1 15,-1-4 2-15,-2-4-2 0,4 5 1 0,-4-5 0 16,4 3 1-16,-4-3-2 0,4 4 1 0,-4-4-1 16,0 5 1-16,0-5-1 0,0-3 1 0,0 3-1 15,0-6 0-15,0 6-1 0,5-12 0 0</inkml:trace>
  <inkml:trace contextRef="#ctx0" brushRef="#br0" timeOffset="24334.69">25685 4759 1243 0,'2'3'0'0,"-2"-3"0"0,19 6 0 0,-19-6 39 16,33 5 2-16,-33-5-1 0,22 3 0 0,-22-3 3 16,6 4 0-16,-6-4-1 0,-2 0 2 15,2 0 0-15,0 0 1 0,0 0-2 0,0 0 2 0,0 0-4 16,0 0 0-16,0 0 1 0,2-9-1 16,-2 9-17-16,13-31 1 0,-7 9-1 0,-3 1 1 0,1-7-1 15,0 2-1-15,-2-2 1 0,0 4-1 0,-1-2 2 0,1 2 0 16,2-2-1-16,0-2 1 0,0-1-1 15,-1-4-1-15,1 4 1 0,-2 1-1 0,0 4 0 16,0 1 0-16,-2 2 0 0,-2-3 0 0,-2 3-3 16,0 2 2-16,1 6-1 0,-1 0 0 0,2 7-3 15,0 4 0-15,2 2 0 0,-4 0 1 0,4 0-3 0,-3 0 1 16,3 0-1-16,0-4 0 0,0 4-1 0,-2-5 1 16,2 5-2-16,0 2 2 0,0-2-4 0,0 9 2 0,0 1-2 15,0 7 2-15,3 7-4 0,3 9 0 0,2-3 0 16,-1-1 1-16,0 4-4 0,3 0 1 0,1 0 0 15,0-4-1-15,0 4-1 0,0-5 1 0,-1 1 0 16,-3-5-1-16,-1-3-2 0,-1 0 0 0,3 0 1 16,1 3-1-16,4 2-2 0,0-2 2 0,-2-3-1 0,-1 3 0 15,-3-7-1-15,-3 1 0 0,0 1 0 0,-1-2 0 16,1-1-1-16,-2-4 1 0,-2 0-1 0,-2-3 1 16,0-1-1-16,0-6 0 0,2-2 0 0,-5 10 0 15,1-4-1-15,0-3 2 0,4-3-1 0,-15 12 0 16,4-8-1-16,0 1 0 0,-2-2 0 0,-2 2 1 15,-2-5-1-15,1 4 0 0,-3-4 0 0,0 0 1 16,3 0-1-16,1 0 0 0,-2 0 0 0,-2-4 1 0,-1-1 0 16,-1 2 0-16,3-2 1 0,3 3 0 15,4 0 0-15,1-1 1 0,3 3 1 0,1 0-1 0,6 0 2 16,-4 0-1-16,4 0 1 0,0 0 0 0,0 0 0 16,0 0-1-16,0 0 1 0,0 0-1 0,0 0 0 15,0 0 0-15,0 0-1 0,12 7 2 0,1 3-3 16,3 2 1-16,5-3 1 0,-1-2-1 0,-1-7-2 0,0-4 2 15,-1-4-1-15,1-5 0 0,1-4-2 0,1-2 1 16,1-2 0-16,3-5 0 0,2-7-1 0,3 1 0 16</inkml:trace>
  <inkml:trace contextRef="#ctx0" brushRef="#br0" timeOffset="25135.68">26252 4264 1583 0,'-2'0'0'0,"2"0"0"0,7 4 0 0,-7-4 35 0,22 0-1 0,-22 0 1 15,14 5 1-15,-14-5 3 0,-2 17 1 0,2-17-1 16,-8 36 0-16,4-6-20 0,1 6 0 0,-1 2 1 16,0 2 0-16,2-5-12 0,2 1 1 0,-1 0 0 15,-1-3 0-15,0-3-4 0,2-1 1 0,2 0-1 16,0-1 1-16,1 2 3 0,1-6 1 0,2 0-1 0,1-1 1 16,2-3 4-16,3 1 0 0,-1-2 0 0,0-7 0 15,0-3 3-15,0-6 1 0,0-6 0 0,1-2 0 16,1-6-2-16,2-1-1 0,1-2 1 0,3-6 0 0,1-1-1 15,3-7 2-15,1 2-1 0,-2-3 1 0,-3 1 0 16,-2 0 0-16,-2 2-1 0,-2-1 1 0,-4 4-1 16,-1 2 0-16,-5-3-1 0,-3-3 1 0,-3-3 2 15,-3 1 0-15,-2-1 0 0,-1 1 0 0,-2 1 0 0,-2-1 0 16,0-1 0-16,-2 8 0 0,-4 5 1 0,-1-1 1 16,1 6-1-16,1 0 1 0,-1 7-1 0,0 5 0 15,1 2 0-15,-1 4 2 0,0 3-5 0,1 3 1 16,-1 6 0-16,2-3 1 0,4-1-2 0,0 7 0 15,0 3-1-15,2 0 2 0,2 2-2 0,1 2-1 16,3-2 1-16,-1-2 1 0,2-3-7 0,3-2-1 16,-1-2 1-16,0-5 2 0,0-7-6 0,2-1 1 0,0-4-1 15,6 3 1-15,-6-3-5 0,7-3 0 16,-7 3 0-16,17-12 1 0,-2 0-4 0,1-2 1 0,3-5 0 16,2 1 0-16,3-2-16 0,2-5 0 0,0 5 1 15,-4-5-1-15,-1 5-58 0,-3-1 0 0,1 4 0 16,-2-1 1-16,-4 6-26 0,-2 4 0 0,-3 1 1 15,-1 1-1-15,-7 6 14 0,7 0 2 0,-7 0-1 16,6 2 1-16,-4 5 27 0,0 2-1 0,0 6 1 16,-2 8 1-16,-2 10 35 0,0 8-1 0,0 1 1 15,0-2 1-15,0-8 14 0,0 1 1 0,1 0-1 0,1-3 0 16,1-1 5-16,1 4 1 0,2-5 0 0,0 1 0 16,1-5 0-16,5 2 1 0,1-5-1 0,0-5 1 15,0-4 4-15,2-7-1 0,2-5 1 0,0-5-1 16,-2-6 10-16,0 1 1 0,2-2-2 0,2-7 2 0,1-2 16 15,-1-2 2-15,2-1-2 0,-2-3 1 16,-2 1 7-16,-1-4-1 0,1 3 0 0,0 1 0 0,0 1 3 16,0-2-1-16,-4 1 0 0,-1-4 2 15,-3-3-9-15,-3 1 2 0,-4-1-1 0,-2 0 1 0,-4 3-5 16,-1-1 0-16,-1 2 1 0,-1 3 0 0,-2 2-5 16,-2-4 1-16,0 5 0 0,0 8 0 0,0-1 3 15,-2 4 0-15,0 7 1 0,-2 0 0 0,-1 6 4 16,-3 6 0-16,1-1-1 0,1 2 2 0,0 4-4 15,-1 4-1-15,1 5 1 0,-1 3-1 0,-1 5-4 0,-1 1 1 16,1-3-1-16,5 3 1 0,2-1-8 0,5-1 0 16,2 1 1-16,3-3-1 0,4 2-11 0,2-4 0 15,3-3 0-15,5 2 1 0,3-3-7 0,4 1 0 16</inkml:trace>
  <inkml:trace contextRef="#ctx0" brushRef="#br0" timeOffset="25923.69">27235 4354 1784 0,'-3'0'0'0,"3"0"0"0,-10 12 0 0,10-12 33 0,-16 21 1 0,16-21 0 0,-25 33 1 15,10-11 2-15,-1 6 1 0,1 5-1 0,2 0 1 0,0 0-2 16,0 5 1-16,1-5 0 0,1 3 0 0,0-3-21 16,2 1-1-16,5-2 1 0,2-3 1 15,4-8 2-15,0-7 0 0,3-4 0 0,3-5 0 0,1-5-1 16,1-5 1-16,3-2 0 0,3-5 0 16,5-4-3-16,3-3 0 0,0-1 0 0,-3-5-1 0,-1 1 0 15,-1-4-1-15,-2 3 1 0,-1 0 1 0,-1 1-3 0,0 7 2 16,0-4-2-16,-2 4 2 0,-2 1-2 0,-1 1 1 15,-1 1-1-15,-2 5 2 0,-1 2-3 0,0 2 1 16,-6 5-1-16,5-9 0 0,-5 9 1 0,4-3-1 16,-4 3 0-16,0-4 2 0,0 4-3 0,0 0 0 15,0 0 0-15,0 0 1 0,0 0 0 0,0 0 1 16,0 0 1-16,0 0-1 0,0 0-1 0,0 0 0 0,0 0 0 16,6 7 1-16,-1 2-1 0,1 3 0 0,-3 0 1 15,1 2 0-15,0-2 1 0,0-3 0 0,-1-1 0 16,1-1 0-16,-4-7-3 0,6 9 1 0,-6-9-1 15,3 3 1-15,-3-3-2 0,4 6 2 0,-4-6-2 16,2 7 1-16,-2-7-1 0,0 5 0 0,0-5 0 16,7 8 0-16,1 5-2 0,-1-1 1 0,3 5-1 15,3 4 1-15,3 3-2 0,1 4 1 0,0 1-2 16,0 0 2-16,0 4-3 0,-1 0-1 0,1 0 1 16,0-3 0-16,2 6-1 0,1-2-1 0,-1 6 0 0,-3-3 2 15,-1 4-3-15,0 1 1 0,-2-1 0 0,0 4 0 16,0 5-1-16,-1 4 0 0,-3-7 1 0,0-2-1 15,-3-5-1-15,-3-2 1 0,-1-2 1 0,-2 0-1 16,-3 2-1-16,-1-5 0 0,-2 0 0 0,1 0 0 0,-3-7-1 16,3 2 0-16,-3-8 0 0,1 1 1 0,-1-3-2 15,-1-6 1-15,0 0 0 0,1-7 0 16,8-5-5-16,-9 3-1 0,9-3 0 0,-9-8 1 0,1 3-16 16,1-2-1-16,-3-5 1 0,-1-9 1 0,-2 0-6 15,-4-8 1-15,2-4-1 0,2 0 2 0,4 0-1 16,0 0 1-16,-2-5 1 0,-1-4-1 0,-1 3 10 0,0-8 0 15,4 2 0-15,0-4 0 0,1 3 9 0,5 1-1 16,1 8 0-16,0 3 2 0,2 10 3 0,2 3 0 16,0 2 0-16,1 5 1 0,3 4 0 0,-1 4 0 0,-5 6 0 15,6-12 0-15,-6 12 1 0,4-3 0 16,-4 3 0-16,3-2 0 0,-3 2 1 0,8 0 2 0,-8 0-2 16,9 0 1-16,1-3 1 0,1 3 0 0,0-4 1 15,0 2-1-15,4-1-1 0,4-1 1 16,-1 1-1-16,-1-2 1 0,0-2-3 0,-2 2 0 0</inkml:trace>
  <inkml:trace contextRef="#ctx0" brushRef="#br0" timeOffset="26871.2">28780 4544 665 0,'2'-3'0'0,"-2"3"0"0,4-3 0 0,-4 3 215 0,3-2 2 0,-3 2-2 0,2-9 2 0,-2 9-191 0,-4-10 1 16,4 10-1-16,-7-9 1 0,7 9-5 0,-9-12 0 16,9 12 1-16,-25-14 0 0,5 7-14 0,-4-1 0 0,3 2 0 15,4 3 1-15,8 3-10 0,5 0 2 0,4 0-1 16,-11 9 0-16,0-9-1 0,-2 3 0 0,-2 0 0 15,-2 6 0-15,-1 3 0 0,-1 2 0 0,0 2 0 16,-1 1 0-16,1-1 0 0,1-3 0 0,1 6 0 16,4 4 0-16,4 5 0 0,1 1 0 0,4 4 0 15,2 0 1-15,2 0 0 0,0 5 0 0,0-2 0 16,2 0 2-16,4-3 2 0,0 0 2 0,1-3 0 16,2-4-1-16,4-6 8 0,2-1-1 0,0-6 1 0,0-5-1 15,2-3 9-15,1-1-1 0,1-8 0 0,0-1 1 16,1-7 6-16,3-4 1 0,1-1-1 0,-2-7 1 15,-1-2-1-15,-1-7 1 0,3 2 0 0,-1-4 1 16,2-1-7-16,0-2 2 0,-1-4 0 16,-3 3-1-16,1 1 0 0,-3-4-1 0,-5 6 1 0,-1-1-1 15,-7 4 0-15,-3 2-1 0,-4 0 1 0,-3-2 0 0,-5-1-4 16,-1-6 1-16,-2 5-1 0,-2 4 0 0,0 2-2 16,2 3-1-16,-2 1 1 0,0 5 1 0,0 2-1 15,1 6 0-15,-1 2 0 0,2 5 1 0,1 1-3 0,1 4 1 16,-2 7 0-16,-2 2-1 0,-2 6 2 0,-1 6 1 15,1 5 0-15,4 4 0 0,2 9-2 0,2-1 1 16,1 7 0-16,3 0-1 0,1 0-3 0,2 2-1 16,2-2 0-16,0 4 2 0,0-3-4 0,0 3 0 15,4-4 0-15,3-4 0 0,2 1-3 0,1-8 1 16,3-1-1-16,4-5 0 0,3-7-2 0,4-4 1 16,2-5-1-16,0-3 1 0,1-6-3 0,-1-3 2 0,2-3-2 15,-1-2 1-15,5-4 0 0,2-7 0 0,-1 1 0 16,-1-2 0-16,0-1-2 0,-3-6 2 0,1 0-1 15,0-2 0-15,-2-2 0 0,-2-1-1 16,-5 1 0-16,-5 2 2 0,-6 0-2 0,-5-2 0 0,-3 2 0 16,0 4 1-16,0 5-1 0,-2-4 0 0,-2 0 0 15,0 0 1-15,0 6-2 0,-1 1 1 0,-1-2 0 16,0 8 0-16,4 8 0 0,-11-9 0 0,11 9 0 16,-11-3 0-16,11 3 1 0,-6 0-1 0,6 0 0 15,-13 15 1-15,-2 2 0 0,-3 1-1 0,1 6 0 16,4 0 1-16,2 9 1 0,1 0-1 0,5 5 1 0,1-5-1 15,0 3-1-15,0-3 2 0,4-3-1 0,2-4 0 16,4 1 0-16,1-3-1 0,1-1 0 0,-3-2 1 0,3 1-2 16,-1-4 2-16,-1-5-2 0,-1-1 1 0,3-1-2 15,-1-9 1-15,1 1 0 0,1-3 0 0,6 0-1 16,2 0 0-16</inkml:trace>
  <inkml:trace contextRef="#ctx0" brushRef="#br0" timeOffset="29568.82">30220 4505 1231 0,'-3'-9'0'0,"3"9"0"0,-2-14 0 0,2 14 92 16,3-7 1-16,-3 7-1 0,-3-5 1 0,3 5-20 16,-13-16 0-16,13 16 0 0,-19-17 0 0,19 17-32 15,-22-12 2-15,22 12-2 0,-30-5 2 0,11 7-23 16,-1 5 0-16,1 1 1 0,0 1-1 0,1-1 4 15,-1 8 1-15,2 1 0 0,2-1 1 0,1 5-4 0,-3-1 2 16,0 5-1-16,0 1 1 0,-1 1-3 0,-1 3 0 16,2 3 1-16,2 0-1 0,2-1-4 15,4 1 0-15,0-2 0 0,-1 1 1 0,1-8-5 0,2-2 2 16,5-3-1-16,2-1 1 0,5-6-4 0,3 0 1 16,-1-7 1-16,1-1-1 0,-1-1-3 0,1-3 1 15,3-3-1-15,4-6 1 0,5 0-2 0,1-1 0 16,1-2 0-16,-1-2 1 0,-3-3-1 0,1 1-1 15,-2-5 1-15,-4 4 1 0,-2-4-1 0,0 2 0 0,-2 2 0 16,-1 1 1-16,-5 2 0 0,-1 2 1 0,0 4-1 16,-2-3 1-16,0 11 0 0,0-8 1 0,0 8-1 15,0-6 2-15,0 6-3 0,-5-3 0 0,5 3 0 16,-8 0 1-16,8 0-1 0,-11 0 0 0,3 9 0 16,-3 6 1-16,0 9-1 0,-2 1 0 0,2 1 0 15,5-2 0-15,4-2-2 0,1-1 1 0,2 2 0 16,5-6 0-16,1-3-1 0,1 0-1 0,1-1 1 15,2-6 1-15,-1-1-3 0,-1-6 0 0,4 0 1 0,6-7-1 16,3-2-1-16,4-3-1 0,2-2 0 0,0-2 1 16,0-1-2-16,0-7 0 0,2 0 1 0,1-1-1 15,1 3-2-15,2-6 1 0,-3 2-1 16,-3 2 1-16,-5-4-1 0,1 2 0 0,-2 2 0 0,-3 3 0 0,-2 4-2 16,-2 0 1-16,-4 1 0 0,-4 4-1 0,-5 0-1 15,-4 0 0-15,-2 3-1 0,3 4 2 0,1 5-2 16,-2-7-1-16,2 7 1 0,-15 0 0 0,2 0 0 15,-4 4 0-15,-3 8 0 0,-3 2 1 0,-5 10-1 0,0 3 2 16,0 3 0-16,4 3-1 0,2 3 1 0,1 2 0 16,-1-2 0-16,0-1 1 0,-1-2-1 0,3 0 1 15,5-5 0-15,4-8 0 0,7 1 0 0,6-7 1 16,0-2-1-16,-1-3 1 0,-1-9-1 0,8 3 1 16,-8-3-1-16,9-3 1 0,1 1-2 0,-1-5 2 15,4-2 0-15,6-4 0 0,3-3 0 0,4-5 0 0,-2 2 0 16,-3 2 0-16,-3 0 0 0,-1-1 0 0,-2 3 0 15,-2-3 0-15,-4 6 0 0,-5-3 0 16,2-3 0-16,-1 6 0 0,1 4 0 0,-1-3 0 0,-1 1 0 16,0 3 2-16,0-2-1 0,-3-3 0 0,1 4 0 15,0 1 0-15,-2 7 1 0,0-11 2 0,0 11-2 16,0-7 1-16,0 7 1 0,0-5-1 0,0 5 0 16,0 0 1-16,0 0 0 0,-2 0 1 0,2 0-1 15,0 0 2-15,0 0-1 0,0 0 1 0,0 0 0 16,-2 0-1-16,2 0 2 0,-3 0 0 0,3 0 0 15,-4 9-1-15,0-1 1 0,-1 1 1 0,-1 0-1 0,1-2 0 16,5-7 0-16,-10 8 0 0,10-8 0 16,0 5 0-16,0-5-2 0,0 4 1 0,0-4-1 0,0 7 1 15,0-7-2-15,0 5 2 0,2 4-2 0,2-1 2 0,1 8-3 16,1 5 1-16,0-1-1 0,1 5 0 16,2 4 0-16,1-1-1 0,1 5 0 0,0-2 2 0,0 5-2 15,0 1 0-15,1 1 0 0,-1 3 1 0,0 4-1 16,0 4 0-16,0-4 0 0,-1 5 1 0,-3 3-2 15,1-2 1-15,3 2 0 0,2-3 0 0,2 2 0 16,1 2 0-16,3-4-1 0,-2-1 1 16,-2-6-1-16,0-3 0 0,-2-2 0 0,-4-5 1 0,-3-4-2 15,-5-1 1-15,-1-7 0 0,-1-1 0 0,-3-6-1 16,0-2 1-16,-1-1 0 0,-1-3 0 0,6-8-1 16,-11 9 0-16,11-9 0 0,-13 2 1 0,3-4-1 0,-3 2 0 15,-2-7 0-15,1 2 2 0,-1-7-4 0,0-2 2 16,2 0 0-16,3 0 0 0,3-7-3 0,-1 1 0 15,3-1-1-15,1-3 2 0,2-1-6 0,-1 1 2 0,-1-2-1 16,0 0 0-16,0 2-2 0,-1-4 0 0,1 2 0 16,2-3 0-16,2 1 1 0,0 1 2 0,0 1-2 15,2 1 1-15,4 5 0 0,1-6 1 0,1 3-1 16,-3 1 0-16,-1 1 1 0,0-3 2 0,-1 3-2 16,3-3 2-16,3 3-1 0,1-5 2 0,-1 2-2 15,0 0 2-15,0-6 0 0,3 6-1 0,1-6 1 16,0 3 1-16,2 1-2 0,1 2 1 0,1-4 0 15,0 5 0-15,0 3 0 0,0 4 1 0,-3-1 0 16,1-4-1-16,-3 2 1 0,-3 2 0 0,0-1 0 16,0 6-1-16,-1 0 0 0,-1 0 1 0,-1 3 0 0,-2 1-1 15,-4 8 0-15,3-12 1 0,-3 12-2 16,4-9 2-16,-4 9-1 0,2-12-1 0,-2 12 1 0,0-9 1 16,0 9-2-16,0-2 1 0,0 2 0 0,-2-1-1 15,2 1 1-15,0-4-1 0,0 4 1 0,-4 0 0 0,4 0-2 16,-3 0 2-16,-1 7 0 0,0 4-1 0,-1 4 0 15,-3 6 0-15,1 0 0 0,-1-1 0 0,3-1 0 16,-1 4 1-16,1-2-2 0,1-2 2 0,6-2-1 16,1-5 1-16,3 0 0 0,0 0-1 0,-3-6 0 0,1-3 0 15,-4-3 1-15,9 9 0 0,1-9-1 0,-1 3 1 16,2-3 0-16,0 0 0 0,0 0 0 0,3-3 1 16,0-1 0-16,1-1-1 0,-2-4 1 0,-3-3 1 15,1 0-1-15,-2 0 1 0,1-2-1 0,-1 0 2 16,-2 4 0-16,-1-2 0 0,-2 3 0 0,-3 1 0 15,3-3 0-15,0 3 0 0,-2-1 0 0,0-3 0 0,0-4 0 16,-2 4 2-16,0 2-1 0,-2-6 0 16,0 7 0-16,0 1 1 0,0-1 0 0,0 6 1 0,2 3-1 15,-4-12 0-15,4 12 1 0,-3-6 2 16,3 6-1-16,-6 0 1 0,6 0 2 0,-5 0-1 0,-1 9 1 16,-5 3 0-16,-2 9 0 0,-4 5 0 0,8 2 1 15,1-8 0-15,4 5 0 0,3 1 1 0,1-2-1 16,0-3 1-16,0 1-2 0,1 1 0 0,5-3 1 15,2 1 0-15,-3-4-1 0,3-1 0 0,1 1-1 16,2-5 1-16,2-3-4 0,0-2 1 0,-2-2-1 0,-1-5 2 16,-1 4-3-16,0-4 0 0,4-7 0 0,6 1 1 15,5-2-2-15,4-3 0 0,0 1 0 0,0-2 0 16,0 0-1-16,0-7 1 0,-2 1 0 0,-2-2 0 16,-1 2 1-16,-3 3-1 0,1-2 0 0,-3-3 0 0,1 3 0 15,-2 0 0-15,-4-2 0 0,-2 2 0 16,-2-1-1-16,-1-3 2 0,-3 2-1 0,1 2 0 0,-1 0 0 15,-1 1 0-15,-2 2 0 0,0 7 0 0,-2 7 0 16,0-5 2-16,0 5-2 0,-4 0 1 0,4 0 0 16,-5 0 1-16,-3 5-1 0,-7 8 1 0,-5 7-1 15,-5 6 2-15,1 2-1 0,0 1 1 0,0 3-1 16,0 6 1-16,3-5 1 0,4-1-1 0,4 1 1 16,2-3 0-16,2-6 1 0,1-2 0 0,6-6-2 0,2-4 1 15,2-3-1-15,0-4 1 0,-2-5-1 16,8 3 1-16,-8-3-1 0,15-1 1 0,-4-1-2 0,0 0 0 15,4-1 1-15,3-9 0 0,5-2-2 0,3-2 1 16,-4-1-1-16,-3-2 1 0,-4 5-2 0,-4-2 2 0,-2 4-1 16,1 0 0-16,-3 2-1 0,-1 3 1 0,-6 7 1 15,7-9-1-15,-7 9-1 0,6-8 1 0,-6 8-1 16,3-4 2-16,-3 4-1 0,4 0 0 0,-4 0 0 16,2 9 1-16,-2 3-2 0,0 4 1 0,0 4 0 15,0 4 1-15,2 6-2 0,2 3 1 16,-3-4-1-16,3-5 1 0,2-6-1 0,1-3 2 0,1-1-1 15,-1-2 0-15,1-3-1 0,-1-2 1 0,2-2 0 16,4-1 0-16,4-1-1 0,0-1 1 0,9 1 0 16,4 1 1-16,1-4-2 0,5 0 1 0,-14-4 0 0,1 1 1 15,-5-2-2-15,1-4 1 0,-8 5-1 0,-2-4 1 16,1 1-1-16,-3-2 1 0,1 4-1 0,-1-5 1 16,0 4-1-16,-1-2 1 0,0-4-1 0,-1 3 2 15,-1-3-2-15,0-4 0 0,-1-18 0 0,-4 4 0 0,-3-3-1 16,0 1 1-16,0 4 0 0,-1-2 0 15,-5 1-1-15,3 0 0 0</inkml:trace>
  <inkml:trace contextRef="#ctx0" brushRef="#br0" timeOffset="36433.19">7270 5887 464 0,'-1'2'0'0,"1"-2"0"0,0 9 0 16,0-9 1-16,0 1 1 0,0-1 0 0,-4 4 0 0,4-4 7 16,-2 3 0-16,2-3 0 0,-6 4 1 15,6-4 41-15,-7 9 2 0,7-9 0 0,-6 5 0 0,6-5 3 16,-13 15 1-16,13-15 0 0,-11 21 1 16,11-21-19-16,-13 29 0 0,13-29 0 0,-11 33 2 0,11-12-8 15,0 3 2-15,0 2 0 0,0 2 0 0,0 1-4 0,0 1 2 16,0-1-1-16,0-1 1 0,4-2-6 0,-2 2 0 15,3-4 0-15,1-3 1 0,-4-8-6 0,3 0 2 16,-3-5-1-16,2-1 1 0,-4-7 2 0,2 0 1 16,-2 0-2-16,3-5 2 0,-3 5-1 0,6 0 1 15,-6 0-1-15,2-4 1 0,-2 4-6 0,5-6 0 16,-5 6 1-16,2-13-1 0,2 5-3 0,-4-4 0 16,-4 0 0-16,2 1 1 0,-1-1 0 0,-1 0 0 0,-5 5 0 15,1 2 1-15,1 1-7 0,-4 1 0 0,-1 1 0 16,-1 2 0-16,0 2-5 0,-4 1 0 0,3 4 0 15,-5 2-1-15,0 5-1 0,1 5 0 0,-1-2-1 16,0 2 1-16,6 0-3 0,-3 4 2 0,3-3-2 16,5 6 2-16,4 4-4 0,4 1 1 0,4 0 0 15,-2-3 0-15,5 0 0 0,3 1-1 0,3-5 0 16,-2 2 1-16,2-7-1 0,2-2 0 0,4 1 0 0,-1-3 1 16,-1-6-1-16,-4 0 0 0,0-6 0 0,-2 2 1 15,2-1-1-15,-5-4 0 0,1 0 1 0,-5 0-1 16,-4 0 1-16,9-5 1 0,-9 5 0 0,8-7 0 15,-3-2-3-15,-3 0 1 0</inkml:trace>
  <inkml:trace contextRef="#ctx0" brushRef="#br0" timeOffset="36601.37">7082 5647 1243 0,'0'0'0'0,"0"0"0"0,0 7 0 0,0-7 23 0,13 14 1 0</inkml:trace>
  <inkml:trace contextRef="#ctx0" brushRef="#br0" timeOffset="37214.19">7623 5915 1306 0,'0'4'0'0,"0"-4"0"0,7 1 0 16,-7-1 17-16,8 7-1 0,-8-7 1 0,11 12 1 0,-11-12 16 16,-6 12 1-16,6-12-1 0,-7 33 1 0,3-3-10 15,2 3 1-15,0 1-2 0,-2 1 2 0,3 3-7 16,1 3 1-16,1 1 0 0,5-4 0 0,-4 2-3 16,2-2 1-16,1 3-2 0,3 1 2 0,-1 3 1 15,2 3 0-15,-1-6 1 0,-2-1-1 0,7-4 4 16,0-4 2-16,0-4-2 0,0-3 2 0,3-5 0 15,-3-2 1-15,1-7-1 0,-1-3 1 16,0-6-3-16,-2-3-1 0,0-3 1 0,2-3 0 0,-2 0-3 16,2-7 2-16,2-4-1 0,2-2 0 0,2-3-7 15,1-6-1-15,2-2 1 0,-3-2 0 0,-4-6-5 16,2 1 0-16,1-3 0 0,-5 2 1 0,4 2-4 0,-4 1 0 16,-2-1-1-16,-3-6 1 0,-1 1 2 0,-1-1 1 15,-4-3 0-15,-4 0 0 0,-4-5 0 0,-1 2 1 0,-6 1 0 16,2 2 0-16,-6 4 0 0,2 4 0 15,-4-1 0-15,-3 5 0 0,1 0 1 0,-5 0 1 0,2 4-1 16,0 5 0-16,3 5 0 0,-1 5 2 0,3 2-1 16,5 3 0-16,-3 6 1 0,4 3-1 0,-6 3 0 15,-3 1 1-15,1 4-1 0,-5 4 2 0,2-1-2 16,0 3 1-16,-2 3-1 0,1 0 0 0,3 2-1 16,2 0 2-16,-1 2-4 0,4 2 1 0,4-1 0 0,0 2 0 15,8 1-2-15,-1-1 0 0,6 5-1 0,0 1 2 16,0 6-4-16,0-1 0 0,2 4 1 0,3-6 0 15,5 4-3-15,-3 1 0 0,6-5 1 0,-2-1-1 16,2 1-2-16,2-3 0 0,4-6 1 0,0 0 0 16,3-3-2-16,-3 0 0 0</inkml:trace>
  <inkml:trace contextRef="#ctx0" brushRef="#br0" timeOffset="38434.15">7926 6228 1569 0,'-3'0'0'0,"3"0"0"15,5 0 0-15,-5 0 25 0,6 5 0 0,-6-5 0 0,5 7-1 16,-5-7 2-16,0 0 1 0,0 0 0 0,-5 0 0 16,5 0-14-16,-4 0 2 0,4 0-1 0,-2 2 1 0,2-2-12 15,-7 7 2-15,7-7-1 0,-6 9 1 16,6-9-3-16,-7 15 1 0,7-15 0 0,-10 26 0 0,9-8 2 16,-3 1 0-16,2 1 1 0,2 5-1 15,-2-5 8-15,2 5-1 0,2 1 0 0,0-2 1 16,2 2 4-16,1 1-1 0,-3-1 1 0,4 2 1 0,1 1 0 0,2 4 1 15,-1-7-1-15,-3-1 1 0,3-1-1 16,3-3 1-16,2-2 0 0,0-2 0 0,-2-3-4 16,4-2 1-16,2-4 0 0,-4-1-1 0,-2-3-2 0,2-4 0 15,0-4 0-15,-2 4 1 0,2 0-6 0,2-3 0 16,2-2 0-16,-6-6 1 0,4 1-1 16,2-9 1-16,-2 2 0 0,-6-1 0 0,1 3 2 0,-1-6 0 15,-2 5 0-15,-1 3 0 0,-1-5 0 0,1 3 2 0,-4-3-2 16,0 6 1-16,2 0 0 0,-4 0-1 15,-4 0 0-15,2 0 0 0,2 0-2 0,0 3 1 0,-2 0-1 16,-2 1 1-16,2-3-1 0,-3 3 0 16,5 3 0-16,-4-2 1 0,4 7-2 0,-4-6 0 0,4 6 0 15,-5-3 0-15,5 3 0 0,-4-2 0 0,4 2-1 16,-2 5 2-16,2-5-2 0,-5 4 1 0,5-4-1 16,-8 14 1-16,8 5-3 0,-5 2 2 0,5 3 0 15,-4 2-1-15,2-6 0 0,2 5 0 0,0-5-1 0,0 5 2 16,2-8-3-16,2 4 1 0,1-2-1 0,3-2 2 15,-1-3-2-15,4-2 1 0,0-2-1 0,-3-3 1 16,-8-7-2-16,7 7 1 0,-7-7-1 0,12 0 2 16,-7-3-3-16,3 1 0 0,-8 2 0 0,13-7 1 15,-2 2-2-15,-4-4 1 0,4-3 0 0,1 0 0 0,1-7-1 16,0 2 1-16,-2-1-1 0,-4 3 1 0,1 1-1 16,-4 2 1-16,1 2-1 0,-3 1 2 0,-2 4-2 15,2-2 1-15,2 2 0 0,-4-4 1 0,-4 2-2 16,2-2 1-16,2 4 0 0,-6 2 0 0,6 3 1 0,-1-7-1 15,1 7 0-15,-6-5 0 0,6 5 1 0,-6-4-1 16,6 4 0-16,-1 4 1 0,1-4 0 0,-6 5 0 16,6-5-1-16,-6 19 2 0,3 2-1 0,1 6 0 15,0 3 1-15,4-10-1 0,0 3-1 16,7-4 2-16,-2-2-2 0,5-1 1 0,1-2 0 0,1-2-1 16,3-2 0-16,-6-1 2 0,4 0-3 0,2-8 1 15,2 1 0-15,-6 0 0 0,2-2-1 0,0-2 1 0,0-1-1 16,1-1 0-16,-3-5-1 0,0-3 1 15,4 4 0-15,-2-4 0 0,2-6-1 0,1 3 1 0,-5-3-1 16,1-1 1-16,-3 2-1 0,-6 0 2 16,3 1-1-16,-3-1 0 0,1 5 0 0,-2-4 0 0,-1 2 0 15,3 2 0-15,-6 0 0 0,0 0 1 0,0 3-1 16,0 1 1-16,0 1-1 0,0 2 1 0,-4-4 1 16,2 2-1-16,-1 2 0 0,-1-2 0 0,4 7 1 15,-11-5-1-15,11 5 0 0,-11-4 1 0,11 4 0 16,-12-3 0-16,12 3 0 0,-9 7 1 0,9-7-1 0,-13 8 2 15,7 1-2-15,1 3 1 0,-1 4 0 0,4 1 0 16,2 4 0-16,0 3-1 0,0-3 0 0,4-1 2 16,5 1-2-16,1-5 1 0,1-2-1 0,0 1 1 0,0-6-1 15,2 0 0-15,0-1 0 0,0-1 1 0,4-2-2 16,2-1 0-16,-1-1 1 0,1-1 0 0,0 1-2 16,3-3 0-16,0 0 0 0,-3 0 0 0,0-5-1 15,-4 2 0-15,0-6 0 0,-2 0 2 0,0-1-2 16,0 0 0-16,-2-2 0 0,2-1 0 0,-2-2 0 15,-2-2 0-15</inkml:trace>
  <inkml:trace contextRef="#ctx0" brushRef="#br0" timeOffset="38684.35">8754 5861 1796 0,'0'4'0'0,"0"-4"0"0,-6 9 0 0,6-9 36 0,-4 3 1 0,4-3-1 15,-3 9 1-15,3-9 15 0,-6 5-1 0,6-5 1 16,-6 19 1-16,6-19-19 0,-11 33 2 0,9-12 0 16,-1 1 0-16,3 2-20 0,0 4 0 0,0-4-1 15,3 2 2-15,3-5-7 0,1 3 0 0,-1-1 0 16,0-1 2-16,-3-1-5 0,1-4 1 0</inkml:trace>
  <inkml:trace contextRef="#ctx0" brushRef="#br0" timeOffset="39158.67">9667 6163 1243 0,'1'15'0'0,"3"2"0"15,-4-8 0-15,0-9 64 0,2 7 0 16,-2-7 0-16,0 9 0 0,0-1 4 0,0 1 1 0,0-4-1 16,0-1 1-16,0-4-28 0,6 3 1 0,-6-3-1 15,5-5 1-15,-5 5-22 0,6-7 1 16,1 2 0-16,-1-7 1 0,1-9 0 0,1 0 1 0,-3-1-1 15,-1 3 2-15,-2 3 0 0,0 4 2 0,-2 3-1 0,0 1 1 16,-2-1 0-16,0 5 0 0,2 4 0 0,-5-12 1 16,-1 4-5-16,-2 4-1 0,-1-1 0 0,2 3 2 15,-1 2-2-15,-3 0 0 0,0 2 1 0,2 3 0 0,-3 7-2 16,-1 0 0-16,0 2 1 0,-2 2-1 16,6 5-3-16,-2 3 1 0,3 0-2 0,3-1 2 0,1-1-6 15,4 1 0-15,4-3 0 0,-2-1 1 16,7-1-4-16,-2-3 0 0</inkml:trace>
  <inkml:trace contextRef="#ctx0" brushRef="#br0" timeOffset="39564">10077 5692 1733 0,'0'3'0'0,"0"-3"0"15,1 2 0-15,-1-2 34 0,0 7 1 0,0-7-2 16,0 3 2-16,0-3 25 0,0 9-1 0,0-9 1 16,0 9 0-16,0-9-21 0,-1 20 2 0,1-20-1 15,-6 26 1-15,6-26-20 0,-6 33 0 0,4-14 1 16,-1-1-1-16,3-1-5 0,-2 2 1 0,2-2-1 15,0 1 1-15,0 1-2 0,2 1-1 0,1 1 1 16,-3 5 1-16,2 2-4 0,0 1 1 0,-2 4 0 16,0-3 0-16,0 2 0 0,-2 1 0 0,2 0-1 0,2 0 2 15,2 0-3-15,2-4 0 0,-5 4 1 16,3 4 0-16,0-5-3 0,1 1 1 0,5 2-1 0,-7 1 1 16,3-3-1-16,0 2 0 0,-1-1 0 0,1-1 1 15,-1 0-2-15,1-3 0 0,1 1 0 0,-5 0 0 16,2 2-2-16,2 0 1 0,1-4 0 0,-1-1 1 0,-1-2-4 15,-3-6 2-15,4-2-1 0,-1-3 1 0,1-3-3 16,1-3 1-16</inkml:trace>
  <inkml:trace contextRef="#ctx0" brushRef="#br0" timeOffset="39943.28">10462 6422 1733 0,'-4'9'0'16,"4"-9"0"-16,-3 21 0 0,3-21 36 0,-4 15 1 0,4-15-1 16,-6 30 1-16,1-5 13 0,-3 7 0 0,3 1 1 15,-1-1-1-15,3 0-23 0,-3 0 0 0,6 0 0 16,-4-3 0-16,2-5-20 0,-1 0-1 16,6-3 1-16,-1-2 1 0,8-5-6 0,-3-4 0 0,-1-3 1 15,-1-3 0-15,-5-4-2 0,9 2 1 0,-9-2 1 16,17-6-1-16,-6 3 2 0,-1-6 2 0,3-3-1 15,2-3 1-15,0-3 6 0,1 1 1 0,-3-4-1 16,-1 2 0-16,-5 2 10 0,0 1 0 0,-1 2 1 0,0-3-1 16,-6 2 4-16,0-4 0 0,0 5 0 0,-4-2 0 15,0 2-1-15,0 2 1 0,-1 0 0 0,-3 0 0 16,1 0-6-16,1 0 1 0,-1 7-1 0,-2-2 2 16,-1 3-6-16,-1 2 2 0,-2 2 0 0,0 2 0 15,-6 2-2-15,1 3 0 0,-1 1-1 0,2 6 2 0,4 5-3 16,-3 2-1-16,3 3 1 0,-1-3-1 15,3 0-3-15,2 1 0 0,3 1 0 0,1-6 2 0,1 0-8 16,4-1 1-16</inkml:trace>
  <inkml:trace contextRef="#ctx0" brushRef="#br0" timeOffset="40983.62">11316 6278 1318 0,'9'7'0'0,"-9"-7"0"16,13 18 0-16,-13-18 81 0,6 17 0 0,-6-17-1 0,13 21 1 0,-13-21-34 0,18 27 2 15,-18-27-1-15,15 30 0 0,-15-30-34 0,15 29-1 16,-8-10 1-16,1 4 0 16,-1 5-12-16,3 1 2 0,-5 4-2 0,3-4 1 0,-6 2-3 0,1 2 0 15,-3-3 0-15,2-6 1 0,2-2-1 0,-4-3 0 16,2-1 0-16,0-6 0 0,-2 0-1 0,0-7 1 0,0-5 0 16,0 5 0-16,0-5 0 0,0 2 0 0,0-2 0 15,0 0 0-15,0 0 0 0,3 0 0 0,-3 0 0 16,6-2 0-16,-6 2 0 0,2-1 0 0,-2 1 0 15,7-7 0-15,-3 2 1 0,2-8 1 0,-1 1-1 16,3-2 0-16,-3-1 8 0,-3-2 0 0,2 1 0 16,-4 4 0-16,2 0 10 0,0 0 1 0,1 0 0 0,-3-1 0 15,2 3 5-15,2 3 0 0,-4 7 0 0,5-9 0 16,-5 9 2-16,4 0 1 0,-4 0-1 0,10 0 1 0,-10 0-4 16,1 0-1-16,-1 0 1 0,12 13 0 15,-7-5-3-15,3 8 0 0,-1 1 1 0,-1 0-1 0,1 2-7 16,2 2 2-16,-7 0-1 0,2-4 0 0,-2 1-3 15,0 1-1-15,1-4 0 0,-3 3 0 16,0-6-2-16,2-2 0 0,-2 0 0 0,0-4 0 16,0-6-2-16,0 8 1 0,0-8 0 0,0 7 0 0,0-7-3 15,-2 0 2-15,2 0 0 0,0 0-1 0,0 0 0 16,0 0 0-16,0 0-1 0,0 0 2 0,0 0-1 0,0-8-1 16,0-1 1-16,0 2-1 0,2-5 3 15,2 3 0-15,2-3 0 0,-6 0 1 0,1-4 0 16,1-1 1-16,2 3 0 0,2-1 0 0,-6-3 1 15,5 3 1-15,-3 6-1 0,0 0 0 0,-2 9 0 0,9-8 2 16,-9 8-1-16,2-7 0 0,-2 7 1 0,4-2-1 16,-4 2 0-16,4-2 2 0,-4 2-4 0,9-1 1 0,-9 1-1 15,7 1 1-15,5 6-3 0,-5-1 0 0,4 2 0 16,-3 4 0-16,3 4-4 0,-4 1 1 0,4 2-1 16,-3-1 2-16,3-3-4 0,-3 2 2 0,-1-3-1 15,-1 0 0-15,-3 0-2 0,-1-2 1 0,0-3-1 16,2-1 0-16,-4 1 0 0,0 0 0 0,0 1 0 15,0-5 0-15,2 2-1 0,1 2 1 0,-3-9-1 16,6 8 2-16,-6-8-2 0,4 4 0 0,-4-4 0 16,9 0 1-16,-9 0-2 0,7-7 1 0</inkml:trace>
  <inkml:trace contextRef="#ctx0" brushRef="#br0" timeOffset="41349.89">11985 5820 1746 0,'0'-12'0'0,"0"12"0"0,5-24 0 0,-5 24 20 0,0-9 1 0,0 9 0 0,-4-16 1 0,4 16 6 15,-1-19 1-15,1 19-1 0,-2-10 1 16,2 10-4-16,-4-2 1 0,4 2 0 0,-2 0-1 0,2 0-9 16,-6 0 0-16,6 0 0 0,-3 9 0 0,3-9 3 15,-8 17 0-15,8-17 1 0,-7 33 0 0,7-16 2 0,0 8 1 16,0 2-1-16,5-4 2 0,-3 4-3 15,2-2 0-15,0 4 1 0,1 0 0 0,5 4-2 0,-3 0 0 16,-1 5 1-16,-1-1 0 0,5 4-4 0,-1 4 1 16,0 0 0-16,2 0 0 0,6 0-4 0,-4 2 1 15,0 1-1-15,0 3 1 0,-2-6-1 0,-1 1 0 16,-1-1 0-16,4 0 0 0,0-3-4 0,4-4 1 16,-4 2 1-16,0 1-1 0,0-3-1 0,0 2 0 0,-2 2 0 15,1-8 0-15,-3 6-1 0,0-5 1 0,-1-1-1 16,-3-4 1-16,-5-6-1 0,0-2 0 0,0-3 0 15,0-1 2-15,2-6-1 0,2-4 0 0,-4 1 0 16,-4-2 1-16,4-7-2 0,-2 5 0 0,2-5 0 0,0 4 0 16,0-4-1-16,0 1 0 0,0-1 0 15,0 0-1-15,0 0-3 0,6-1 0 0</inkml:trace>
  <inkml:trace contextRef="#ctx0" brushRef="#br0" timeOffset="42119.23">12488 6529 1771 0,'0'4'0'0,"0"-4"0"0,0 5 0 0,0-5 37 0,1 7 2 16,-1-7-1-16,10 9 0 0,-10-9-16 0,2 8 2 16,-2-8-2-16,5 14 2 0,-5-14-12 0,13 19 2 15,-13-19-1-15,11 23 1 0,-5-4-13 0,0-4 1 16,1 3-1-16,-1-1 1 0,3-2 0 0,0 3-1 0,-1-3 0 16,-3 3 1-16,-3-6-1 0,2 0 0 0,-4 0 0 15,0-3 2-15,0-1-1 0,0-3 1 0,0-5 1 16,0 11-1-16,0-11 0 0,0 10 1 15,0-10-1-15,0 11 2 0,0-11 0 0,6 3 1 0,-6-3-1 16,3 5 1-16,-3-5 1 0,4 0-1 0,-4 0 1 16,6-3 1-16,-6 3 2 0,1-4 1 0,-1 4 1 15,12-1-1-15,-7-3 3 0,3-3 2 0,-1-1-1 16,2-5 0-16,-1 0 7 0,-3 1-1 0,3-1 0 16,-1 5 2-16,3 1 3 0,-1 5 1 0,0-1-2 15,1-3 2-15,-1 5-2 0,0-1 1 0,-1 2 0 0,-3 0-1 16,-5 0-1-16,10 2 1 0,-10-2-1 0,9 10 1 15,0-1-5-15,1-1 0 0,-1 1 1 0,-5 3-1 0,1 4-4 16,-1 1-1-16,2-5 1 0,-5 0 1 0,1-3-6 16,0-2 1-16,0 2 0 0,0-4 0 0,-2-5-3 15,-2 5 1-15,2-5-1 0,0 7 1 0,0-7-3 16,0 7 1-16,0-7 0 0,0 5-1 0,0-5 0 16,0 0 0-16,0 0 0 0,0 0-1 0,0 0-1 15,0 0 0-15,0 0 1 0,0-4 0 0,0 4-1 16,7-8 1-16,-1-1 0 0,-2-3-1 0,-1-4 0 15,3-1 0-15,2-4 1 0,1 4-1 0,-4 5 1 16,1-4 1-16,1 3-2 0,1 0 2 0,-4 3-1 16,-1 5-1-16,-3 5 1 0,10-12 1 0,-10 3-2 0,2 4 2 15,-2 5 0-15,7-4 0 0,-7 4-3 0,4 0 2 16,-4 0-1-16,7-3 1 0,-7 3-3 0,4 0 2 16,-4 0-1-16,13 7 1 0,-4 7-2 0,2 3 0 15,2 4 1-15,-1 0-1 0,-5-2-1 0,-1-2 2 0,-1 0-2 16,1-1 1-16,-1-1-2 0,-3-1 2 0,2-2-2 15,-2-1 1-15,0-3-2 0,2 1 1 0,-4 0 0 16,1-1 0-16,3 4 1 0,-4-3-1 0,2 0 0 16,0-1 0-16,0 3-1 0,-2-6 1 0,0-5-1 15,0 7 1-15,0-7-1 0,0 5 0 0,0-5 0 0,0 4 1 16,0-4-1-16,0 0 0 0</inkml:trace>
  <inkml:trace contextRef="#ctx0" brushRef="#br0" timeOffset="43603.22">13948 7123 1255 0,'0'-3'0'0,"0"3"0"0,4-18 0 0,-4 18 53 16,6-27 1-16,-3 6-1 0,1-3 0 0,-4-2 18 15,0-6 1-15,0 1-1 0,0 0 0 0,2 2 0 0,4-4 1 16,-1 3 0-16,1 3 0 0,-1 1-34 16,1 0 1-16,1-2-1 0,3-1 2 0,-1-4-11 15,-1 0 1-15,3 0 0 0,-2 4 1 0,6 4-7 0,-2 1 1 16,-2 0 0-16,2 3-1 0,2 4-5 0,2 1 2 16,-2 8-2-16,-2-1 1 0,2 9-6 0,-6 3 2 15,2 3 0-15,0 1 0 0,1 1-4 16,1 4 1-16,2 6 1 0,-2 2-1 0,-2 1-3 0,0 5 1 0,0 2-1 15,-2 0 0-15,1 1-5 0,-3 0 2 16,-1-3 0-16,-1-3 0 0,3-6-3 0,-8-1 1 0,0-2-1 16,0-2 2-16,-4-7-3 0,4-2 0 0,0-3 1 15,-2 7-1-15,2-7 0 0,-5 9 1 16,5-9-1-16,-8 5 1 0,8-5-2 0,-11 7 1 0,4-5-1 16,-3-1 2-16,1 1-2 0,-4-2 0 0,-2 0 1 15,2-2 0-15,0 1-2 0,2-1 1 0,1 2 1 16,-1-3-1-16,0-1 0 0,2 1 1 0,-4 1 0 0,1 2 0 15,3-4 0-15,0 4 2 0,0-3-2 0,1 1 2 16,8 2-2-16,-2-3 2 0,2 3-1 0,0 0 1 16,0 0-1-16,0 3 2 0,0-3-1 0,0 2 1 15,0-2-2-15,6 9 2 0,7-2 0 0,2-1-1 16,7 1-1-16,4 4 0 0,4-6 1 0,-6-2-1 16,2 1-2-16,0-8 2 0,0-1-2 0,2 2 1 15,-3-6-1-15,-5 0 2 0,3-3-2 0,-3-3 1 0,1-3 0 16,-3-2-1-16,5-5 0 0,-3 5 0 0,2-10 1 15,-1 3-1-15,-1-3 0 0,1-1 2 0,-3 2-3 16,-3-1 1-16,2 2-1 0,-4 6 1 0,-5 1-1 16,-1 0 0-16,-1 6 1 0,-3 3 0 15,-3 3-1-15,-3 0 0 0,3 9 0 0,-2-8 0 0,2 8 0 16,-9-12 1-16,9 12-1 0,-14-9 0 0,14 9-1 16,-9-7 1-16,0 5 0 0,0 1 0 0,-3 1 0 0,-1 1 0 15,0 8 1-15,0 0-1 0,2 3 0 0,2 5 1 16,1 4-1-16,3 5 1 0,1 7 0 0,0 3 0 0,2 2 0 15,2 2 0-15,0-4 1 0,0 2-1 16,0-5 0-16,0-5 1 0,4-2 0 0,5-5-1 16,-1-1 0-16,3-4 0 0,2-6 1 0,2 1-1 15,0-3 0-15,0 1 1 0,2-4-3 0,-3 2 2 0</inkml:trace>
  <inkml:trace contextRef="#ctx0" brushRef="#br0" timeOffset="46038.73">15374 6261 1733 0,'-2'5'0'0,"2"-5"0"0,-4 19 0 0,4-19 24 15,-4 18 1-15,4-18-1 0,-1 20 1 0,-3-2 1 0,2 1 1 16,2 2 0-16,2-1 0 0,2 10-8 0,-4-3 0 15,0 6 0-15,0 2 0 0,0 3-12 0,0 2-1 0,0-4 1 16,5-5 1-16,3-3-2 0,-1-4 0 0,2-6 1 16,4-3 0-16,-3-6-1 0,-1-6 2 15,4-6 0-15,-2-1 0 0,2-1 2 0,0-4 1 16,2-3-1-16,2-3 2 0,4-6 0 0,1 0 1 0,2-8 1 16,-5-1-1-16,-4-1 1 0,-2-2-1 0,0 4 1 15,2 0 0-15,-6-1 0 0,0 6 0 0,1 0 0 16,-1 6 0-16,-5 3 1 0,-2 3 1 0,-2 0-1 15,-4-1 1-15,-2 3-1 0,-1 1-1 0,-1-1 1 16,-5-4 0-16,2-1-2 0,-8-3 2 0,6 6-1 0,-5 4 1 16,1 4 0-16,0 4 1 0,2 4 0 0,2 1 0 0,2 3-1 15,4 4 2-15,-3 4-1 0,3 1 1 16,-1 4-3-16,1 3 2 0,3 1 0 0,2 1-1 0,4 5 0 16,2 3 0-16,0 3-1 0,1-4 2 15,5-1-5-15,3 1 1 0,-2-3 0 0,2-10 0 0,2-4-1 16,2-6 2-16,1-6-2 0,6-4 1 15,-3-5-3-15,3-7 1 0,0-4 0 0,1-5 0 0,-1-5-4 16,2-7 1-16,-2-3-2 0,-2 3 2 16,3 0-2-16,-1-1-1 0,-2 3 1 0,-1 5-1 0,-1 1-2 15,1-1 2-15,-1 2-2 0,1-4 1 0,-3 3 0 16,1-7-1-16,-4 1 0 0,-2-2 0 0,0 0 1 16,-6 1-1-16,-1-1 0 0,0 2 0 0,-6 5 1 0,-4-2-1 15,2 5 0-15,0 3 1 0,0 4 0 0,0-1-1 16,1 5 0-16,-5 0 0 0,2-1-1 0,1 5 2 15,1-1-1-15,0 0 0 0,0 3 0 0,2-3 2 16,-4 0-2-16,2 6 1 0,2 3 2 0,-11 0-1 0,4 3 1 16,-1 2-1-16,-1 8 2 0,-2-1 0 0,1 3-1 15,-3 6 2-15,4 0 0 0,2 3-1 0,1 5 1 16,0-3 1-16,1 2-1 0,1 1 1 0,-1 8-1 16,5-3 1-16,0 8-1 0,0 3 0 0,0 0 0 15,-4-7 0-15,2-2-1 0,0 1 0 0,2-4-1 16,2 1 1-16,4 8-2 0,-5 1 2 0,3-1-2 15,0-1 2-15,0-5-2 0,1 2 1 0,1-5-1 0,1-7 2 16,4-5-3-16,2-2 2 0,-3-10-2 16,1-1 2-16,2-8-2 0,2 0 1 0,0-3-1 15,-2 1 0-15,0-5 0 0,0 2-1 0,2-7 0 0,-2 0 1 16,-2-5-2-16,2-4 1 0,0-2-1 0,-2 1 0 0,2-2-1 16,-5-2 1-16,3 1-1 0,-5-2 1 0,-3 2-1 15,1 3 0-15,-4-1 0 0,2 1 1 0,-2 1-1 16,-2-3 0-16,2 7 0 0,-6-6 1 0,3 4-1 15,-1 4 0-15,-5-1 0 0,-1-1 0 0,-1-1 0 16,0 3 0-16,2 3 0 0,3 3 1 0,-5 6-1 0,5 3 2 16,6 0-2-16,-13 7 1 0,6-2-1 15,1 0 1-15,-3 5-1 0,0 4 1 0,-1 5 0 0,1 4 0 16,2 1 0-16,3 4 0 0,2-6 1 16,2 6-1-16,-4-4 0 0,4-3 0 0,6 0 0 15,1-4 1-15,4-2-1 0,3-2 2 0,2-1-2 0,3-7 0 16,0-2 0-16,-5-6 1 0,5-6-1 0,0-3 1 0,-1-5-1 15,1-2 1-15,0-4-2 16,-1-1 1-16,1-4 0 0,0 2 0 0,-1 6-1 0,1-1 1 16,-2 0-1-16,-3-1 1 0,1-1-1 0,-5-1 0 15,1 0 0-15,0-2 2 0,-2 1-2 0,1-2 0 16,-3 1 0-16,-1 0 1 0,-1 2-1 0,1-1 0 0,-4 1 0 16,0 0 1-16,-1 7-1 0,-1-1 0 0,-1 6 0 15,-1 0 1-15,0 3-1 0,-2 2 1 0,4 7 0 16,-2-3 0-16,2 3 0 0,-7-2 1 0,7 2-1 15,-6 0 0-15,6 0 0 0,-9 12 1 0,3 1 0 16,-3 7 1-16,0 10 0 0,-1 6 0 0,-1 2 1 0,4-5-1 16,1 3-1-16,-1 2 1 0,1-5-1 0,-1 2 1 15,5 0-1-15,4-3 1 0,0 3-1 0,-2-6 0 0,0 1-1 16,0 1 2-16,1-10-2 0,3 0 1 16,-4-1-1-16,2 5 0 0,2-8 0 0,-4-2 2 15,5-1-2-15,3 2 0 0,-3-11 0 0,-1 2 1 16,5-5-2-16,-3-1 1 0,13-1 0 0,-1-3 1 0,3-4-2 15,1-3 1-15,4-6-1 0,-2-1 1 16,-5-2-1-16,0 1 1 0,-4-1-1 0,1 0 1 0,-3 0-1 16,0 2 1-16,-1 5-1 0,-5 0 1 0,1 0-1 15,1 3 0-15,-7 0 0 0,1 6 1 0,1-6-1 16,0 4 0-16,-4 5 0 0,2-10 2 0,-2 10-2 16,3-9 0-16,-3 9 0 0,4-9 1 0,-4 9-1 0,4-7 0 15,-4 7 0-15,0-1 1 0,0 1-1 0,0-4 1 16,0 4-1-16,0-3 1 0,0 3-1 0,0 3 1 15,2 6-1-15,-2 3 1 0,0 4-1 0,0 1 0 16,4 7 0-16,-4-3 1 0,5 3-1 0,-3-3 0 0,4-4 0 16,-1-1 2-16,1 1-2 0,-1-1 0 0,-1-8 0 15,2 1 1-15,-1 0-1 0,1-4 0 0,1 2 0 16,1-4 1-16,1-3-1 0,0 0 0 0,10-3 0 16,0-6 0-16,1-3 0 0,1 0 0 0,-1-5 0 15,-1-3 0-15,-2 3 0 0,-3-4 0 0,1 4 0 16,0-2 0-16,2 2 0 0,2-1 0 0,-6 6 0 0,0 0 0 15,-2 0 0-15,0-3 0 0,-2 1 0 16,1 2 1-16,-3-6-1 0,1 3 0 0,-1-3 0 0,-1-2 1 16,-3 1-1-16,1 1 0 0,0 1 0 15,-2 1 1-15,-2 1-1 0,0 1 0 0,0 14 0 0,0-12 1 16,0 12-1-16,-2-9 0 0,2 9 0 0,-4-8 1 16,4 8-1-16,-4-4 0 0,4 4 0 0,-3-3 1 15,3 3-1-15,-2 0 0 0,-8 3 0 0,3-1 2 0,0 5-2 16,-3-2 0-16,-1 7 0 0,2 0 0 15,-1 0 0-15,1 0 0 0,0 4 0 0,0 1 0 0,-1-3 0 16,1 2 0-16,3-1 0 0,1-3 0 0,-1 2 0 16,2 2 0-16,4-16 0 0,0 8 0 0,0-8 0 15,0 13 0-15,0-5 0 0,0-1 0 16,0 2 0-16,2-1 0 0,-2-8 0 0,4 13 0 0,-4-13 0 16,4 8 0-16,1 1 0 0,1-6 0 0,1 3-2 0,3 0 2 15,-3 0 0-15,4-3 0 0,-3-1-1 0,3 0 1 16,2-1 0-16,0 3 0 0,0-4 0 0,0 3 0 15,0-3 0-15,0 2 0 0,2 0 0 0,-4-1 0 16,0 3 0-16,1-1 0 0,-1-1 0 16,0 2 0-16,2 2 0 0,-2 3 0 0,-1 0 0 0,1 3 0 0,0 0 0 15,-2 0 0-15,0 2 0 0,-3 2 0 16,0 1 0-16,1-2 0 0,-5-1 0 0,2 5 0 0,-2-8 0 16,-1 1 0-16,1 0 0 0,0-2 0 0,-2-10 0 15,0 9 0-15,0-9 0 0,0 5 0 0,0-5 0 16,0 7 0-16,0-7 0 0,0 9 0 0,0-9 0 15,0 1 0-15,0-1 0 0,0 0 0 0,0 0 0 16,6 0 0-16,-6 0 0 0,3-5 0 0,7-7 0 16,-1-2 0-16,-1-1 0 0,-1-3 0 0,2-2 0 0,1 1 1 15,-3-2 1-15,4 0-1 0,-5 4 0 0,-1 5 0 16,3-4 0-16,-4 4 1 0,-4 12 1 0,3-9-1 16,-3 9-1-16,4-8 1 0,-4 8 0 0,4-4 1 15,-4 4-2-15,4-3 0 0,-4 3 0 0,7-2 1 16,-7 2-2-16,7 5 1 0,1 7 1 0,-1 4-1 0,1-2-1 15,-1 1 0-15,1-1 0 0,-1 0 1 16,-1 0-1-16,-1 1 0 0,-1-6 0 0,2 0 0 0,-1-4 0 16,3 2 0-16,-3-2 0 0,3-2 0 0,1 1 0 15,0-2 0-15,6-2 0 0,0-2 0 0,2-2 0 16,0-1 0-16,3-7 0 0,1 2 0 0,-3-1 0 16,1-4 0-16,-2 1 0 0,0-2 0 0,-1 1 0 15,-1 1 0-15,-2-2 0 0,2-1 0 0,0 2 0 16,-2-3 0-16,-2 6 0 0,0-3 0 0,-3 1 0 15,3-2 0-15,-5 4 0 0,-1-4 0 0,3 3 0 0,-5 0 0 16,1-4 0-16,-2 2 1 0,-2-1-1 0,0-1 0 16,0 5 0-16,-2-1 1 0,0 3-1 0,0 0 0 0,2 10 0 15,-1-5 1-15,1 5-1 0,-2-4 1 0,2 4-1 16,-10 0 1-16,10 0-1 0,-9 12 0 16,-10 12 0-16,5 2 2 0,1 4-2 0,-1 1 1 15,3 2-1-15,2 0 1 0,3 0-1 0,1 1 0 0,3-3 0 16,2 0 1-16,0 1-1 0,4-1 0 0,-1-17 0 15,1-1 1-15,4 3-1 0,-5-4 0 0,5-1 0 16,1-1 0-16,2-1 0 0,0-1 0 0,4-4 0 16,2-1 0-16,2-3 0 0,-4 0 0 0,7-3 0 0,0-4 0 15,1-2 0-15,-1 0 0 0,13-11 0 16,-3-1 1-16,-4 0-1 0,-2-3 0 0,-13 12 0 16,0-2 1-16,0-2-1 0,2 1 0 0,-5 1 0 0,1-2 0 15,0 4 0-15,-2-3 0 0,-1 4 0 0,-1 1 0 16,-3 0-1-16,1 3 1 0</inkml:trace>
  <inkml:trace contextRef="#ctx0" brushRef="#br0" timeOffset="46717.55">16359 5972 1269 0,'-3'14'0'0,"3"-14"0"0,-6 28 0 0,6-28 87 0,-5 17 1 16,5-17-1-16,-4 16 2 0,4-16-13 0,-4 24 2 0,4-24-2 16,0 14 1-16,0-14-33 0,0 7 1 0,0-7 0 15,2 1 0-15,-2-1-25 0,11 4 1 16,-11-4 1-16,19 3-1 0,-19-3-4 0,37 2 0 0,-13 0 0 15,-3-4 0-15,1 0-1 0,0-1 1 0,3-6 0 16,-1-3 0-16,-2 0-4 0,1-4 1 0,-1 2-1 16,2-3 2-16,2-5-3 0,-1-1 0 15</inkml:trace>
  <inkml:trace contextRef="#ctx0" brushRef="#br0" timeOffset="46834.68">16984 5823 1620 0,'2'9'0'0,"-2"-9"0"0,3 12 0 0,-3-12 17 16,2 9 1-16</inkml:trace>
  <inkml:trace contextRef="#ctx0" brushRef="#br0" timeOffset="47433.77">18450 5846 1557 0,'0'0'0'0,"0"0"0"0,0 7 0 0,0-7 20 16,0 12 2-16,0-12-2 0,2 9 1 0,-2-9 20 15,7 5-1-15,-7-5 0 0,10 8 1 0,-10-8-3 16,24 23 1-16,-24-23 0 0,22 31 1 0,-7-12-8 16,0-3 1-16,-4 1-1 0,0 0 2 0,-5 2 5 0,0 0 1 15,-3 0-1-15,1 2 1 0,-4-4-3 0,-4 8 1 0,2-1 1 16,-1-3-1-16,-1-4-6 0,-2 2 2 0,1 2 0 16,-3-4-1-16,3 0-5 0,-5 2 0 15,3-5 0-15,0 2 2 0,1-8-6 0,0 1 2 16,5-2 0-16,1-2 0 0,0-5-9 0,0 7-1 0,0-7 1 15,0 5 1-15,0-5-5 0,3 4-1 0</inkml:trace>
  <inkml:trace contextRef="#ctx0" brushRef="#br0" timeOffset="47576.36">18623 6490 1545 0,'-3'7'0'0</inkml:trace>
  <inkml:trace contextRef="#ctx0" brushRef="#br0" timeOffset="74800.5">6997 8087 12 0,'0'0'0'0,"0"0"0"0,-2 7 0 16,2-7 0-16,-4 5 0 0,4-5 0 0,-6 3 0 0,6-3 21 16,-7 4 2-16,7-4-1 0,-13 3 0 0,13-3 40 15,-6 2 1-15,6-2 0 0,-5 0 0 0,5 0 23 16,-2 0 2-16,2 0-1 0,-4 0 1 15,4 0-48-15,-2 0 1 0,2 0-1 0,-5 0 1 0,5 0-2 0,0 0-1 16,0 0 0-16,0 0 0 0,0 0-9 0,7 7 2 16,-7-7-1-16,28 9 0 0,-7-4-3 0,8 2 1 15,-3 1-1-15,-1 1 1 0,-5 0-1 16,3-1 0-16,-3 3 0 0,-1-3 0 0,3 5-5 16,-1 4 2-16,-3-2-2 0,1 6 2 0,-2 0 1 0,-4 3-1 0,0 6 1 15,0-1 0-15,-2 4-4 0,-4 0 1 0,1 0 0 16,-3-9 0-16,1 0-7 0,0-3 0 0,-6 0 1 15,0-1 0-15,0 3-7 0,-4-1 1 16,2-1-1-16,0-2 1 0,-4-5-4 0,3 0 0 0,1-5 1 16,2-2 0-16,0-7-3 0,-6 10 1 0,6-10-1 15,-2 7 1-15,2-7-2 0,-5 7 2 0,5-7-1 16,-4 5 1-16,4-5 1 0,0 3 1 0,0-3 0 16,0 6 0-16,0-6 6 0,-2-4 1 0,2 4-1 0,0-5 0 15,0 5 7-15,-5-9-1 0,5 2 0 0,-2-1 1 16,2-1 3-16,0-3 1 0,0-4 0 0,0 3-1 15,0 0 1-15,2-2-1 0,0 3 1 0,1 3-1 16,-3 9 1-16,8-9 0 0,-8 9-1 0,16-3 1 16,-8 3-5-16,3 0 0 0,2 3 0 0,0 6 1 15,6 7-6-15,1 4 0 0,-3 1 1 0,0 3-1 16,-8 6-8-16,2-2 1 0,-3 1-1 0,1-3 1 0,-5 2-5 16,1 1 2-16,1-5-1 0,-2-6 0 0,-4-5-1 15,-4-2 0-15,2-6 0 0,2-2 0 0,0-3-1 0,0 4 1 16,0-4-1-16,0 0 1 0,0 0-1 0,0 0 1 15,0 0-1-15,0-4 2 0,0 4-2 0,0-3 1 16,0 3 0-16,-5-16 1 0,5 3-1 0,-4-12 1 16,4 1 1-16,0-2-1 0,-2 0 1 0,2 2 2 15,0-4-2-15,0 6 2 0,6 1 1 0,-1 2 1 16,3 2-2-16,-3-4 2 0,1 2-1 0,-1 2 0 16,-1-1-1-16,5 6 2 0,-1 3-1 0,-3 3 0 0,-5 6 0 15,14-9-1-15,-7 5 1 0,4 1 1 0,-3 1-1 16,3 2 0-16,2-3 0 0,4 3 1 0,-2 3 0 15,1-1 0-15,3 1-4 0,-6 1 2 0,0 1-2 16,-2 2 2-16,-3 2-3 0,-3-1 1 0,1 3-1 16,-1 3 0-16,3 1-1 0,-3 2-1 0,1 1 0 15,0-1 0-15,-3 2-1 0,3-3 0 0,0 1 0 16,-1 0 1-16,1 1-1 0,-1-3 0 0,3 2 0 16,-6 2 0-16,1-3 0 0,3 1 0 0,0-1 0 15,-3 1 0-15,1-5 0 0,2 0 0 0,-5-3 0 16,5 0 0-16,-6-9-1 0,6 8 1 0,-6-8-1 0,5 4 1 15,-5-4-2-15,8 0-1 0</inkml:trace>
  <inkml:trace contextRef="#ctx0" brushRef="#br0" timeOffset="75135.83">8271 7929 1494 0,'-2'-17'0'0,"-2"2"0"0,4 4 0 0,0 8 27 0,-1-1 1 16,1 4 0-16,-2-8 0 0,-4-1 22 0,2 2 0 16,4 7 1-16,-7-9-1 0,7 9-26 0,-2 0 0 15,2 0 0-15,-11 9 1 0,3 1-16 0,-3 4 0 16,0 4 0-16,4 2 0 0,-6 8-4 0,1 0 1 16,-1 1-1-16,2 1 2 0,4-5 2 0,1 3 1 15,1 2 0-15,-1 2 0 0,4 1 5 0,-2-3 1 16,3 8-2-16,1 5 2 0,0 7 1 0,0 4 0 15,0 0 0-15,0-4 1 0,0-2-2 0,0-1 1 16,0 1 0-16,5-3 0 0,3 2-5 0,-1-2 2 0,2 0-2 16,-1-7 1-16,3-1-1 0,2-5-1 0,0-4 0 15,-2-2 0-15,2-5-3 0,0-4 0 0,-2 2 0 16,3-5 1-16,0 2-2 0,3-3-1 0,2 1 1 16,-6-3 1-16,4-4-4 0,1-2 1 0</inkml:trace>
  <inkml:trace contextRef="#ctx0" brushRef="#br0" timeOffset="76800.13">8619 9179 1583 0,'-1'0'0'15,"1"0"0"-15,0 0 0 0,0 0 30 0,1-5 2 16,-1 5-2-16,-1-7 1 0,1 7 20 0,-8-18 0 16,8 18 1-16,-9-31 0 0,1 9-13 0,1-2 0 0,-4-2 1 15,3 1-1-15,-3 5-21 0,4 1 0 0,1-4 0 16,-1-5 1-16,1-4-8 0,0-7 1 15,3 3 1-15,1-4-1 0,2 6 4 0,0-6-1 0,0 5 1 16,2 4 0-16,3 5 0 0,5 2 0 16,-3 3 0-16,4 4 1 0,-3 1 0 0,-3 4 1 0,1 2-1 15,-2 3 1-15,-4 7-4 0,9-9 1 0,-9 9-1 16,7-8 2-16,-7 8-4 0,8-9 2 0,-8 9-2 16,9-4 2-16,-9 4-4 0,8 0 0 0,-8 0 0 15,13 2 0-15,-2 5-2 0,-4 2 1 0,4 3-1 16,-5 3 1-16,1 6-4 0,-1 0 2 0,0 1-1 0,-3 3 0 15,1-1-2-15,2 0-1 0,-6 0 0 0,0-3 1 16,0 0-3-16,-6 0 1 0,2-4 0 0,1-1 1 16,-1-4-3-16,2-2 1 0,-4 0 0 0,6-4 0 15,0-6-1-15,0 7 0 0,0-7 0 0,-7 5 1 0,7-5-1 16,-9 7 1-16,1-2-1 0,1-2 1 16,-6 1-1-16,-2 3 2 0,0-2-1 0,2 0 0 0,0-5 0 15,-2 2 1-15,0 0-1 0,2-1 2 16,2 3 0-16,0-4 0 0,1 3 1 0,-1-3-1 0,0-3 1 0,4 3 1 15,7 0-1-15,-8-5 2 0,8 5 0 16,-6 0 0-16,6 0 0 0,-5-2 1 0,5 2-2 0,-8-2 1 16,8 2 0-16,-3-3 0 0,3 3 0 0,0 0 0 15,0 0-1-15,0 0 2 0,0 0-3 16,9 0 1-16,-2 3-1 0,1-1 1 0,9 0-3 0,-2-4 1 16,7-3 1-16,-3-4-1 0,1-3-2 0,4-2 0 15,-3-2 1-15,-3 1 0 0,-1-2-2 0,-6-1 0 0,-1 3 0 16,1-1 1-16,0 4-2 0,2 0 1 0,-2 2 0 15,-3 1 0-15,-1 2-4 0,-3 3 2 0,-4 4-1 16,7-5 1-16,-7 5-6 0,2-3 0 0,-2 3 0 16,4-4 0-16,-4 4-5 0,6-1-1 0,-6 1 1 15,7-4 0-15,-7 4-5 0,2 5 2 0,2 2-2 16,3 5 1-16,4 9 0 0,2 5 0 0,-2 2 0 16,-1-6 1-16,-1 4 5 0,-5 0 2 0,1-3-1 15,5-1 1-15,-3-8 0 0,-1-2 0 0,1-3 0 16,1-2 2-16,-8-7-1 0,11 1 1 0,0-2-1 0,-2-6 1 15,6-2 1-15,-2 1 0 0,2-10-1 0,-4-1 2 16,1-3-1-16,-3-3 2 0,0-2-2 0,1 3 2 16,-1 1-1-16,-2-1 2 0,-1 3-2 0,-1 0 2 0,1 2 2 15,-6 5 0-15,0-1-1 0,0 3 1 16,-6 3 0-16,1 4 1 0,5 5 0 0,-11-12 0 16,11 12 0-16,-13-9 0 0,5 2 0 0,-5 2 0 15,2 0 1-15,-8 1 2 0,6-3-2 0,0 4 1 0,2 1 2 16,-2 2 1-16,2 0-1 0,0 0 2 0,1 0 2 15,1 0 1-15,0 9 0 0,3-2 0 0,1 3 1 0,-3 1 1 16,3 1 0-16,-1 5 1 0,0 4 0 0,4 1 0 16,-1 1 1-16,3-4-1 0,3 0-1 15,-1-4 0-15,6 3 1 0,1-6 0 0,-1-4-2 0,-3-4 1 16,8-2 0-16,0-4 1 0,6-2-3 0,1-1 0 16,3-5 0-16,1-2 0 0,2-6-3 0,0-2 1 15,-4-1 0-15,3-3 0 0,-7-1-3 0,1 3 2 16,0-2-2-16,-1-2 2 0,1 2-3 0,-1-1 2 0,-4-2-2 15,0 1 1-15,-1-7 0 0,2-4-1 0,-5 5 1 16,-1 2 0-16,0 4-2 0,1 2 2 0,-7 3-1 16,1 0 0-16,-4 2 0 0,-4 6-1 0,3 0 0 15,-1 5 1-15,2 8 0 0,0-9 0 0,0 9-1 16,0 0 2-16,0 0-2 0,-4 0 1 0,4 0 0 16,-2 9 0-16,-4-6 0 0,1 4 2 0,-3 7-2 15,3 9 2-15,-1 13-2 0,1 5 1 0,-1 4 1 16,0 0-1-16,3 0 0 0,-3-1-1 0,6-1 1 0,-4-2 0 15,3-2-3-15,1-5 1 0,5-1 1 0,1-2-1 16,1-1-1-16,-1-6 0 0,-1-9 0 0,3-4 0 0,-1-4-1 16,1-7 2-16,-8 0-2 0,3-4 1 0,-3 4-1 15,8-7 0-15,5-3 0 0,0-7 1 16,4-2-1-16,1-2 0 0,-1 2 0 0,2-2 0 0,-4 2 0 16,1 0 0-16,-10 10 0 0,2-3 1 15,-1 4-1-15,-1-1 0 0,-6 9 0 0,7-11 1 0,-7 11 0 16,4-6 0-16,-4 6 0 0,5-4 1 0,-5 4-1 15,0-3 1-15,0 3 0 0,0 0 0 0,0 0 1 0,0 0 0 16,0 0-1-16,0 8 2 0,-3 4-2 16,1 6 0-16,-4 16 0 0,1 1 2 0,3 1-2 0,2 1 0 15,0-11 0-15,0-4 1 0,3 1-2 16,1-3 0-16,-2-11 0 0,2 0 1 0,1-1-1 16,-3-1 1-16,-2-7-1 0,11 9 0 0,-11-9-1 0,13 5 1 15,2-7-1-15,2-1 1 0,0-9-1 0,2-2 1 16,-1-5-1-16,1-5 1 0,-6 1-1 0,0 2 1 0,-2 1-1 15,2 1 1-15,-4-2-1 0,1 0 2 0,-5 9-2 16,-1 3 1-16,0 1 0 0,-2-3 0 0,-2 11 0 16,3-10 0-16,-3 10 0 0,6-11 0 0,-6 11 1 15,0-10 0-15,0 10 0 0,0-10 0 0,0 10 1 16,0-11 0-16,0 11 0 0,0-7 1 0,0 7-1 16,0-7 2-16,0 7-1 0,0-6 0 0,0 6 1 15,-4-7 1-15,4 7-2 0,-2-4 2 0,2 4-2 16,0-3 2-16,0 3-2 0,0-2 2 0,0 2-2 0,0-5 2 15,0 5 0-15,0-2-1 0,0 2 1 16,0 0 1-16,0 0-2 0,0 0 1 0,0 0-1 0,0 4 1 16,0-4-4-16,0 5 2 0,0 5-1 0,0 2 0 15,0 2-2-15,2 2 1 0,2 4-1 0,0-2 1 16,-1 1-2-16,3 0 1 0,-4 0-1 0,2-2 1 16,3 0-1-16,-1 2 1 0,-1-6-1 0,3-1 1 0,-3 0-1 15,5 0 0-15,-1-3 0 0,0-1 2 0,2-4-2 16,2 1 0-16,6-5 0 0,-2-4 0 0,1-1-4 15,1-3 1-15</inkml:trace>
  <inkml:trace contextRef="#ctx0" brushRef="#br0" timeOffset="78167.78">10103 8530 1557 0,'0'0'0'0,"0"0"0"0,0 5 0 0,0-5 17 0,5 12 1 0,-5-12-1 16,6 9 1-16,-6-9-4 0,0 3 1 0,0-3-1 15,0 0 2-15,0 0 3 0,0 0 0 0,0 0 0 16,0 0 0-16,0 0-10 0,0-3 2 0,0 3-1 16,0-5 0-16,0 5 1 0,0-7 0 0,0 7 0 15,0-21 2-15,0 21 6 0,0-26 1 0,0 26-1 16,0-21 1-16,0 21 7 0,-6-15 1 0,6 15-1 15,-4-9 1-15,4 9 3 0,-7-3-1 0,7 3 0 16,-6-6 0-16,6 6-3 0,-5-1 1 0,5 1-1 0,-9-2 1 16,9 2-1-16,-14 5 0 0,14-5 0 0,-18 12 1 15,18-12-6-15,-24 24-1 0,24-24 0 0,-17 25 2 16,17-25-5-16,-6 22 0 0,6-22 0 0,-7 24 1 16,7-24-5-16,-8 25 1 0,8-25-1 0,-5 36 1 0,1-15-3 15,2 5 1-15,2 1-1 0,0 3 2 16,0-4-6-16,0 5 1 0,2-7 0 0,4 2 0 0,3-5-2 15,-2-2 1-15,-1-2-1 0,0-6 1 0,-3-1-3 16,3-7 1-16,-6-3-1 0,11 6 1 0,-11-6-3 16,11 1 2-16,-3-2-1 0,3-6 1 0,4-4-2 15,2-1 2-15,1-5-2 0,-7-2 2 0,2-2-2 16,0-7 1-16,-1 6 0 0,1-6 0 0,-6 6 0 16,4 1 0-16,-3 2 0 0,-1 2 0 0,-1-1-1 15,-2-1 2-15,-1 5-1 0,1 4 1 0,-4 10-2 0,7-5 2 16,-7 5-1-16,4-7 1 0,-4 7-2 15,4-2 2-15,-4 2-1 0,4-2 1 0,-4 2-2 0,1-1 1 0,-1 1 1 16,0-4-1-16,0 4 1 0,0 5-1 0,0 6 1 16,4 3-1-16,-2 13 1 0,2 3-1 0,-2 1 1 15,0-2-1-15,1 1 0 0,-3-4-1 16,6-2 0-16,1 0 2 0,4-6-3 0,-1-3 0 0,1-3 1 16,0-1 0-16,-5-4-2 0,1-4 0 0,1-3 0 15,1 0 2-15,4-3-2 0,0-3 0 0,0-4 0 16,4-2 0-16,-4-5-1 0,6-4 0 0,-5 0 0 15,3 0 1-15,-6 4-1 0,2 1 1 0,-5 3-1 0,3-1 1 16,-5 0-1-16,-3 0 2 0,1 4-1 16,-2 4 0-16,-2 6 0 0,9-7 1 0,-9 7 0 0,2-5 1 15,-2 5-1-15,6 0 0 0,-6 0 0 16,0-3 2-16,0 3-2 0,0 3 1 0,0-3 1 16,2 14-1-16,3 5-1 0,3 2 2 0,-3 5-2 0,-1 2 1 15,-2 1 0-15,2 7-1 0,-3-6 0 0,5-6 0 0,1-7-1 16,5-1 1-16,-5-7-1 0,1-1 1 0,-8-8-2 15,9 0 1-15,-9 0 0 0,7-5 0 0,1 2-1 16,1-3 0-16,-1-6 0 0,-1-3 1 0,10-10-1 0,-2-2 0 16,1-1 0-16,-4 0 1 0,-3 2-1 15,0-1 2-15,-1-1-2 0,-3 2 1 0,1-2 0 16,-2 4 0-16,-1 3 0 0,-3 2 0 0,-3 5 0 16,-1 4 0-16,0-2 1 0,2 5-1 0,2 7 0 15,-5-5 0-15,5 5 0 0,-6-9 1 0,4 2-1 0,-3 2 2 16,-5-4-1-16,7 6 0 0,3 3 0 0,-15-9 2 15,7 9-1-15,1 0 1 0,-1 2-1 16,3 5 0-16,-6 0 1 0,3 7-1 0,-1 1 1 0,5 6 1 16,-1 0-1-16,-5 0 1 0,6-1-2 0,-1 1 1 15,5 0-1-15,0-4 0 0,2-5 0 0,3-3-1 0,-5-9 0 16,12 9 0-16,-12-9 0 0,1 0 0 0,-1 0-1 16,4-2 1-16,-4 2-2 0,8-7 1 0,-3 2 0 15,8-2 0-15,0-2-1 0,6-1 2 0,-1 3-1 16,-1-2 0-16,-4 6-1 0,-3 1 1 0,-1 2-1 15,0 0 1-15,1 0-1 0,-1 0 1 0,0 2-1 0,-1 3 1 16,-1 5-1-16,2-1 1 0,-5 3-1 0,2 2 2 16,-1 5-2-16,-1-2 0 0,0 2 0 0,0-1 1 15,-4-3-1-15,1 3 0 0,-1-1 0 0,0-3 0 0,0-2 0 16,0-2 0-16,0-1 0 0,0 0 0 16,0-3-1-16,0 0 1 0,0-6 0 0,0 8 0 15,0-8-2-15,6 4 2 0,-6-4-1 0,11-5 1 16,-11 5-2-16,11-7 1 0,-3-2 0 0,3-10 0 0,-2-5 0 15,4-7-1-15,-7 12 1 0,-1 1 0 0,1-3 0 16,0 1 1-16,1-6 0 0,1 2 0 16,1 1 0-16,-4 1 0 0,3 6 0 0,-2 0 0 0,-1 3 0 15,3-1 0-15,-7 7 0 0,3 0 1 0,-4 7 0 16,6-11 0-16,-6 11 1 0,2-6-1 16,-2 6 0-16,5-4 1 0,-5 4 0 0,0 0 1 0,0 0-2 15,0 0 1-15,6 9 0 0,-1 3 0 0,3 3 0 0,-3 4-1 16,5 7 0-16,-1-1 1 0,-1-1-2 0,-1-2 1 15,2-6 0-15,-1 0 0 0,-1-3-1 0,4-1 0 16,-5-5 0-16,0-1 2 0,1-1-2 0,-1 2 0 16,3-4 0-16,0 2 1 0,1-5-1 0,1 0 0 15,5 0 0-15,3-7 1 0,-4 2-1 0,2-2 0 16,-2 0 0-16,0-3 1 0,0 0-1 0,1-1 0 0,-6 3 0 16,1-5 0-16,0 5 0 0,-5-4 0 0,1 0 0 15,0-1 0-15,3 1 0 0,-7 0 0 0,1 4 0 16,-2-1 0-16,2 0-1 0,-2 1 1 0</inkml:trace>
  <inkml:trace contextRef="#ctx0" brushRef="#br0" timeOffset="78383.56">11181 7973 1884 0,'0'0'0'0,"0"0"0"0,0-2 0 16,0 2 41-16,2-2 2 0,-2 2-1 0,-2 4 1 0,2-4 29 15,-3 5 0-15,3-5 0 0,-6 9-1 16,6-9-32-16,-7 20-1 0,7-20 0 0,-13 33 1 0,5-16-23 16,-1 4 0-16,0-2-1 0,3-1 2 0,2-6-6 0,4-5 2 15,0 0-2-15,-2-4 1 0,2-3-2 16,-3 7 0-16,3-7 1 0,-4 12-1 0,4-3-4 16,-6 3 2-16</inkml:trace>
  <inkml:trace contextRef="#ctx0" brushRef="#br0" timeOffset="78599.92">10557 8035 1771 0,'-9'12'0'0,"9"-12"0"16,-11 26 0-16,11-26 37 0,0 21 2 0,0-21-1 15,-8 21 0-15,8-21 28 0,-16 29 0 0,8-12 1 16,2 2-1-16,6-5-40 0,0 5 1 0,2-1-2 16,4-3 2-16,5-3-24 0,0-3 0 0</inkml:trace>
  <inkml:trace contextRef="#ctx0" brushRef="#br0" timeOffset="79012.82">11617 7698 1758 0,'12'20'0'15,"1"-4"0"-15,-4-4 0 0,-3-3 13 16,-3-8 1-16,5 8-1 0,3 7 2 0,8 4 16 0,-1 8 2 16,6-2-2-16,-3 2 2 0,-2 1-1 0,-1-1 2 0,1 1 0 15,-1-5-1-15,3 2-16 0,1-5 0 0,-3 3 0 16,-6-3 0-16,4 0 9 0,-4 0-1 0,-4 3 1 16,0 5 0-16,-1 4 7 0,-3 4-1 15,1 4 1-15,-4-3 0 0,2 4-2 0,-4 3-1 0,2-4 0 16,-2-4 2-16,-2-5-7 0,2-6 1 0,-4 4 0 15,2 1 0-15,-2 2-6 0,-1 0 1 0,1-4 0 16,-2 1 0-16,-3-3-4 0,2-1 1 0,1-2 0 16,4-3 0-16,-2-7-3 0,3-2 1 0,-1-1 0 15,-2-3-1-15,4-8-3 0,0 2 0 0,0-2 0 16,-2 0 1-16,2 0-5 0,0 0 1 0,0 0-2 16,0-2 2-16,0 2-4 0,8-10 0 0</inkml:trace>
  <inkml:trace contextRef="#ctx0" brushRef="#br0" timeOffset="79385.02">12359 8481 1847 0,'4'4'0'0,"-4"-4"0"0,11 10 0 0,-11-10 38 0,7 4 0 0,-7-4 0 15,6 3 1-15,-6-3 23 0,6 7 1 0,-6-7 0 16,7 2 0-16,-7-2-25 0,11-4 1 0,-11 4-1 15,21-8 1-15,-5 3-21 0,3-4 2 0,0 5-1 16,-1-4 0-16,-3 1-5 0,2 2 1 16,2-4-1-16,-6 2 2 0,0 2 2 0,0-2 0 0,0 2 0 15,0 0 1-15,2 1-5 0,0 4-1 0,1-3 0 0,-2-4 2 16,4 2-5-16,1-1 1 0,-1 3 1 16,-5-2-1-16,-1 3-6 0,-3 2 2 0</inkml:trace>
  <inkml:trace contextRef="#ctx0" brushRef="#br0" timeOffset="79652.19">12599 8743 1997 0,'2'0'0'15,"-2"0"0"-15,6-2 0 0,-6 2 39 16,0-3 2-16,0 3-2 0,0 0 1 0,0 0 30 0,0 0 0 16,0 0-1-16,9 0 1 0,-9 0-25 0,19-7 1 15,-19 7 0-15,31-9 0 0,-12 4-27 0,3-4 0 16,-1 1 0-16,-2-1 0 0,-3-2-6 0,-1 3 1 0,0-1-1 16,2 1 2-16,-4-5-2 0,2 1 2 0,0-2 0 15,-2 4-1-15,2 1-7 0,0 1 0 0</inkml:trace>
  <inkml:trace contextRef="#ctx0" brushRef="#br0" timeOffset="83367.27">13276 8262 515 0,'0'0'0'0,"0"0"0"0,7-2 0 16,-7 2 9-16,4-2 1 0,-4 2-1 0,4-3 1 0,-4 3 59 16,3 0 2-16,-3 0-1 0,6-4 0 0,-6 4 20 15,2-5 0-15,-2 5 0 0,7-17-1 0,-7 17-40 16,13-28-1-16,-13 28 0 0,15-21 2 0,-15 21-21 16,15-12 0-16,-15 12 0 0,13-8 0 0,-13 8 0 15,11-7 2-15,-11 7-2 0,12-6 1 0,-12 6 3 0,18-5 0 16,-18 5 1-16,15-3 0 0,-15 3-3 0,15 0 2 15,-15 0-2-15,20 0 2 0,-20 0-4 0,25 8 1 16,-25-8 0-16,18 25 1 0,-6-11-3 0,1 5 1 0,-6 1 0 16,0 3 0-16,-1 1-7 0,-2 0 0 0,-2 4 1 15,0 1-1-15,-2 4-5 0,-2 2 0 16,0-2-1-16,0-6 2 0,-2 3-5 0,0-2-1 0,3-2 0 16,-7-1 2-16,3 1-5 0,-7 0 1 0,5-5 0 15,-4 3 0-15,3-3-6 0,3 0 0 0,-3-4 1 16,3-1-1-16,-7-2-3 0,5-6 0 0,-4-1 0 15,3-2 2-15,8-5-3 0,-11 7 1 0,11-7-1 16,-13 0 1-16,6 0-1 0,1-3 0 0,-3-1 0 16,0 3 0-16,-1-6 0 0,1 2 0 0,-2-4 0 15,3 0 0-15,-5-1 0 0,4 0 0 0,1 3 0 0,3-2 0 16,3 0 0-16,-2 1 0 0,4 8 0 0,0-12 0 16,0 5 0-16,0 1 1 0,4-2 0 0,-2 1 0 15,-2 7 0-15,13-9 2 0,-4 1-2 0,1 1 1 16,-1 1 1-16,4-2 1 0,0 4-1 0,-2 4 0 0,2 4 3 15,2-1 0-15,2 2-1 0,-6-1 1 16,2-2 1-16,-6-1-1 0,5 1 1 0,1 2 1 0,2-4 0 16,1 1 0-16,3 1 0 0,2 0-1 0,1 1-1 0,-2-3 1 15,5 4-2-15,-1-4 2 0,0-4-7 16,0-1 1-16</inkml:trace>
  <inkml:trace contextRef="#ctx0" brushRef="#br0" timeOffset="83920.45">13850 8205 1569 0,'-2'3'0'0,"2"-3"0"0,11 10 0 0,-11-10 20 0,19 11-1 0,-19-11 0 15,9 26 1-15,-13-2 10 0,-1 0 0 0,-5 6 1 16,5-1 0-16,1 4-5 0,4 0 0 0,-4-5 0 15,2-3 1-15,-3-7-15 0,1-3 1 0,0-3 0 16,4-3 0-16,0-9-3 0,0 5 0 0,0-5 0 0,0 0 1 16,0 0 2-16,0 0 2 0,0 0-1 0,6-3 1 15,1 1 1-15,1-3-1 0,-1-2 1 0,3-2 1 16,4-8 1-16,3 1 1 0,2-3-1 0,-6 9 1 16,-2 0-2-16,2 4 1 0,-4 3-2 0,3 3 2 15,-1 3-2-15,0 1 0 0,-2-2 0 0,3-1 0 16,4 5-2-16,-3 1-1 0,-1 3 1 0,1 0-1 15,-4 4-3-15,2 2 2 0,0 1-2 0,-5-5 1 0,-6 0-1 16,0-3 0-16,0-2 0 0,0 1 0 16,0 1-2-16,0 0 0 0,0-9 0 0,-6 12 1 0,2-7-2 15,1 2 0-15,-1 2 0 0,-2 3 1 16,-1-2-1-16,0 6 1 0,1-1-1 0,-5-6 1 0,3-4-1 16,-1 2 0-16,9-7 0 0,-13 7-1 0,6-2 1 0,-1-3 0 15,1 0-1-15,-3-1 2 0,-1 3-2 16,2-4 0-16,-4 3-1 0,2-3 1 0,-1 0-2 0,1-3 2 15,2 3-1-15,-4-5 1 0,0 1 1 16,2-1 0-16,-2 0-1 0,0 0 1 0,7-1 0 0,-3 3 1 0,9 3-1 16,-10-4 1-16,10 4 0 0,-3 0 0 0,3 0 0 15,-2 0 0-15,2 0 0 0,-4 0 1 0,4 0-2 16,0 0 2-16,0 0-2 0,0 0 1 0,0 0 0 16,9 0 0-16,-3 0-3 0,3 0 1 0,4-3 0 15,2-4 0-15,2-3-4 0,2-4 2 0,-3 2-1 16,1-4 1-16,-4 2-4 0,-4 0 1 0</inkml:trace>
  <inkml:trace contextRef="#ctx0" brushRef="#br0" timeOffset="84167.85">13816 8258 1746 0,'0'0'0'0,"0"0"0"0,2-3 0 0,-2 3 25 16,6 0 2-16,-6 0-1 0,5 0 1 0,-5 0 19 16,2 0 1-16,-2 0-1 0,0 5 1 0,0-5-15 15,4 7-1-15,-4-7 1 0,13 0-1 0,-13 0-19 16,31-4 2-16,-10 1-1 0,1-2 1 0,3-2-5 16,-5-2 0-16,2 1 0 0,1-1 0 0,-3 0 0 15,6 1 0-15,-1 1 0 0,2 1 1 0,3-2-8 0,2-3 0 16</inkml:trace>
  <inkml:trace contextRef="#ctx0" brushRef="#br0" timeOffset="84917.57">14623 8180 1507 0,'-4'4'0'0,"4"-4"0"16,-7 8 0-16,7-8 22 0,-8 13 0 0,8-13 1 15,-18 20 1-15,18-20 26 0,-34 30 2 16,19-13-1-16,2 2 1 0,0-2-18 0,4-1-1 0,1 5 1 16,3 1 1-16,-3 2-21 0,1 1 2 0,-4-1 0 15,3-3-1-15,4-4 6 0,3-1-1 0,-5-3 0 0,4-2 1 16,2-11-2-16,8 8 0 0,-8-8 1 0,5-3-1 16,-5 3-4-16,2-3 1 0,-2 3 0 0,17-14 1 15,-4-5-4-15,2 1 0 0,0-6 1 0,-2 3 1 16,0 4-2-16,-6-4 0 0,1 1 1 0,1-1-1 15,0 0 3-15,1 0 0 0,-1 2 0 0,0 4 0 16,-5 1 0-16,2 2 1 0,-3 3 0 0,-1 0 0 0,-2 9-2 16,4-3 1-16,-4 3 0 0,0-9 1 15,0 9 1-15,0-7-1 0,0 7 1 0,0-1 1 0,0 1-1 16,0 5 0-16,0-5 0 0,0 3 1 0,0-3 1 16,0 0 0-16,0 0-1 0,0 0 1 0,0 0 0 15,0 9 2-15,0-9-1 0,5 15 0 16,3 6-2-16,-1 3 1 0,1 2 1 0,1-5-1 0,4 0 0 0,-3 0 1 15,1 3 1-15,2 0-1 0,2 0-2 0,1 6 1 16,3-1-1-16,0 4 2 0,-1-5-5 0,1 3 2 16,-2 5-1-16,-1 1 1 0,-1-1-10 0,2 4 1 0,-4 0-1 15,2 1 1-15,0 1-6 0,0-1 2 0,-2 1-1 16,0-1 1-16,-2 1-3 0,-2-1 0 0,1-1 0 16,-3-7 1-16,3-4-3 0,-1-1 0 0,0-7 0 15,-3 0 1-15,-4-9-2 0,0-2 1 0,-1-3-2 16,-1-2 2-16,0-5-3 0,0 7 0 0,0-7-1 15,-1 0 1-15,1 0-5 0,-4 0 0 0,4 0 0 16,-6-7 1-16,-1 2-8 0,-3-4 0 0,-1-6 1 16,2-1 0-16,-4-3 1 0,-2-2 1 0,2-3-1 15,0 0 1-15,0-2 3 0,0-2 1 0,2 2 0 16,-2-1 0-16,0-1 6 0,0 2 1 0,3-3 0 16,3 4 0-16,5 1 1 0,2 2 0 0,0 1 0 0,2 2 0 15,1 2 1-15,-1 1 1 0,0 4-1 0,0 3 1 16,-2 9 3-16,4-8-1 0,-4 8 1 0,4-6-1 15,-4 6 2-15,5-7 1 0,-5 7-2 0,6-6 2 0,-6 6-1 16,7-7 0-16,-7 7 1 0,15-7 0 0,-4 7-3 16,0-4 2-16,-3 3 0 0,3-3-1 0,-3 4 0 15,3-3-1-15,-6 3 1 0,3-6 0 0,-8 6 0 16,11-3-1 0,-11 3 1-16,13-4 0 0,-13 4-1 0,6 0 0 15,-6 0 0-15,1 0 0 0,3 0-1 16,-4 0 0-16,4 0-1 0,-4 0-2 0,4 0 1 15</inkml:trace>
  <inkml:trace contextRef="#ctx0" brushRef="#br0" timeOffset="85767.61">15806 8234 1269 0,'4'0'0'0,"-4"0"0"0,2 0 0 0,-2 0 40 16,3 0 2-16,-3 0-1 0,0 0 1 0,0 0 35 15,0 0 2-15,0 0-2 0,0 0 2 0,0 0-31 16,0 0 1-16,0 0 1 0,0 5-1 0,0-5-11 15,0 19 0-15,0-19 0 0,10 35 1 0,-1-7-20 16,4-1 1-16,-4 4 0 0,1 1 0 0,1-1 1 16,2 0-1-16,-4-5 0 0,1 1 0 0,3-4-2 0,-4-2 1 15,0-1 0-15,1 3 0 0,-1-2-4 0,0 1 1 16,0-1-2-16,-1-2 2 0,-1-3-6 0,3-3 0 16,-7 0 0-16,3-8 1 0,-6-5-5 0,6 7 0 0</inkml:trace>
  <inkml:trace contextRef="#ctx0" brushRef="#br0" timeOffset="86092.06">15631 8535 1608 0,'2'0'0'0,"-2"0"0"0,11 2 0 16,-11-2 27-16,19 3 1 0,-19-3-1 0,28 4 1 15,-28-4 4-15,31-5 2 0,-31 5-1 0,37-7 1 0,-16 1 19 16,1 0 0-16,-1-3-1 0,-1 0 2 0,-1-3-19 16,0 3 0-16,3 1 0 0,-3-4-1 0,-1 3-4 15,1 0 0-15,1 2 0 0,3-1 0 0,-5 3-5 16,3 1 1-16,-3-3 0 0,-1 2 0 0,2 0-6 15,-6 1 0-15,-2 1 0 0,-2-1 1 0,1 3-4 16,-3-1 1-16,-1 0-1 0,1-1 1 0,1-1-7 0,-3 1 0 16,3 1 1-16,1-3 0 0,-3 2-7 15,1-4 0-15</inkml:trace>
  <inkml:trace contextRef="#ctx0" brushRef="#br0" timeOffset="86483.89">16781 8163 1871 0,'0'5'0'0,"0"-5"0"0,0 4 0 15,0-4 22-15,-2 0-1 0,2 0 0 0,-6 0 1 0,6 0 19 16,-4 0 1-16,4 0-1 0,-3 0 2 16,3 0-15-16,-4 5 0 0,4-5 0 0,-2 12 0 0,2-12-7 15,-9 26 2-15,9-26-1 0,-4 35 1 0,4-15 0 16,0 3 1-16,0-1-1 0,0 1 2 0,0 5 2 0,0-3 0 15,0 5 0-15,4 1 0 16,-1-2-1-16,3-3-1 0,-4 2 1 0,2-2 0 16,-1 2-1-16,3-4-1 0,0-3 1 0,-3 1 0 0,1 1-5 15,0-2 0-15,1-1 0 0,3-6 1 0,-1 2-9 0,3-8 1 16</inkml:trace>
  <inkml:trace contextRef="#ctx0" brushRef="#br0" timeOffset="86892.89">17151 8172 1884 0,'0'1'0'0,"0"-1"0"16,4 11 0-16,-4-11 39 0,4 14 1 0,-4-14 1 16,4 19-1-16,-4-19 27 0,3 20 1 0,1-2-1 0,-4 6 0 15,2 9-36-15,0 5 0 0,1 0 1 16,1-3-1-16,0-4-20 0,0-4 2 0,3 1-2 0,1-2 1 15,3-5-6-15,2-4-1 0,-2-1 1 0,-2-2 1 16,-1-4-4-16,-1-1 2 0,-7-9-2 0,9 8 1 16,-9-8-1-16,12-5 0 0,-5 2-1 0,4-6 2 15,6-7-2-15,2 1 1 0,-1-4 0 0,1 0 0 16,-4-9-1-16,2 2 1 0,-2-3 1 0,-1-2-1 16,1-1 3-16,2 0 1 0,-8-1-1 0,1 3 1 0,-3 3 4 15,-3 1 0-15,-2 1 1 0,-2 1-1 0,-4 3 0 16,-2 1 0-16,-3 1 1 0,-2 5 0 0,-4-2 0 15,-2 4 1-15,2 2-1 0,4 3 1 0,-4 2 1 16,2 1 0-16,0 4 1 0,0 4 0 0,2 4 0 16,2 1 1-16,-3-1 0 0,-1 5 0 0,0 2-1 15,0 2 2-15,2-1 0 0,4 1 0 0,1 1 3 0,1 2 0 16,1 1 0-16,4-2 2 0,2-1-10 0,1-1 0 16,3-2 1-16,1-2 0 0,3-5-10 15,-1-3 2-15</inkml:trace>
  <inkml:trace contextRef="#ctx0" brushRef="#br0" timeOffset="87267.48">17749 8097 1922 0,'0'0'0'15,"0"0"0"-15,2 9 0 0,-2-9 30 0,15 26 0 0,-11-7 1 16,0 2 0-16,-2 1 12 0,-2 6-1 0,0 1 1 0,0 1 0 15,0 1-21-15,0-2 2 0,-2 4-2 0,2-7 2 16,2 2-14-16,-1-4 0 0,1-3 0 0,4-4 1 0,-1-8-3 16,3-2 0-16,-1-7 0 0,-1 0 0 0,-6 0 0 15,11-4 1-15,0-4-1 0,4-5 1 0,6-7 0 16,1-8 0-16,2 2 0 0,-5-3 0 0,-4 1 0 16,0 0 0-16,-2 1 0 0,0-1 1 0,-6 2-1 15,4 2 0-15,-5 3 0 0,0 5 0 0,-5-1 6 16,-2 5 1-16,-3 0-1 0,0 0 1 0,0 0 4 15,-5 5 0-15,0-2 1 0,-6-1-1 16,-2-2 1-16,-2-1 2 0,1 5-2 0,-1 4 1 0,1 4 3 0,1 2 0 16,2 5-1-16,0 2 1 0,2 3-1 15,0 3-1-15,0-3 1 0,0 2 0 0,0 2-2 16,0 1-1-16,3 2 0 0,5 0 1 0,1 5-4 16,2 1 1-16,2-1-1 0,0-3 1 0,2-1-11 15,2-2 1-15</inkml:trace>
  <inkml:trace contextRef="#ctx0" brushRef="#br0" timeOffset="88090.96">18474 8032 1985 0,'0'3'0'0,"0"-3"0"0,-9 17 0 0,9-17 51 0,-17 28 1 0,6-9 0 0,-6 2-1 0,2 3 6 0,-1 4 2 0,3-4-2 0,1 2 1 16,3 2-34-16,0 1 1 0,1-5-1 0,3 2 1 0,3 0-19 15,2-2-1-15,0-3 1 0,0-2 1 16,2-8-7-16,1-1 1 0,-3-10 0 0,12 3 0 0,-12-3-1 15,7-7 1-15,0-1-1 0,5-4 1 0,4-6-1 16,3-4 0-16,0-1 0 0,-3 3 0 0,-1-5 0 16,0 5 0-16,-2-5 0 0,-2 5 0 0,-3 2 0 15,-2 1 1-15,-1 3-1 0,1 4 1 0,1 1 5 0,-5 2 0 16,-2 7-1-16,4-7 1 0,-4 7 7 16,2-7 1-16,-2 7-1 0,0-3 2 0,0 3 4 0,0-4 0 15,0 4 0-15,0 0 0 0,0 0 5 0,0-5-1 16,0 5 1-16,0-1-1 0,0 1 4 0,0 0 0 0,0 0 0 15,0 0 1-15,0 0-3 0,0 6 1 16,0 1 0-16,0 7-1 0,1 7-2 0,3 8-1 0,2-1 1 16,1-2 0-16,1-2-5 0,-3 1 1 15,3-1 0-15,1 2 0 0,2 3-2 0,0 4 0 16,-1-4 0-16,1-1 0 0,2-4-4 0,-4 1 1 0,2 4-1 16,2 0 2-16,2 8-5 0,2 4 1 0,0-3 0 15,-4 2 1-15,0 2-4 0,0-1 1 0,0 1 0 16,-4-8 0-16,4-1-3 0,1-2 0 0,-3-1-1 15,-2-2 1-15,-2-3-4 0,1-5 0 0,-8 2 1 16,2-1-1-16,-2-2-2 0,-2-2 0 0,2-3 0 0,-4-2 1 16,2-2-2-16,0-4 1 0,2-6-1 0,-5 8 1 15,5-8-4-15,-9 7 1 0,9-7 0 0,-12 5 0 16,5-8-10-16,-1-1-1 0,1-1 1 0,-2-3 1 0,-1-1-18 16,-5-3 1-16,2-5 0 0,0-2 0 15,0-4 5-15,0-1 2 0,6-6-1 0,-4-2 1 0,3-3 11 16,4-3 0-16,1 0-1 0,-1-4 1 0,2-3 8 15,2 0-1-15,2 5 1 0,0 6 0 16,0 4 2-16,1 6 1 0,3 3-2 0,0 1 2 0,-1 8 0 16,1-2 0-16,-1 3 0 0,-1 3 0 0,-4 8 2 15,6-9-1-15,-6 9 0 0,9-7 0 0,0 5 2 16,1-1 1-16,-1 3-1 0,2-4 0 0,2 4 1 16,-2 0 0-16,2 0 1 0,-1 0-1 0,-1 0 0 0,0 4 0 15,-2-1-1-15,1-1 2 0,-3 0-2 0,1 0 1 16,-8-2-1-16,9 3 0 0,-9-3 1 0,5 3-1 0,-5-3 0 15,8 6 1-15,-8-6-2 0,4 3 0 16,-4-3 1-16,3 2-1 0,-3-2-1 0,4 0 0 0,-4 0 0 16,4 0 0-16,-4 0-1 0,0 0 1 0</inkml:trace>
  <inkml:trace contextRef="#ctx0" brushRef="#br0" timeOffset="93099.84">12782 9760 1332 0,'2'0'0'0,"-2"0"0"0,2 2 0 0,-2-2 29 15,0 12 1-15,0-12 0 0,0 9 1 0,0-9 28 16,0 3 1-16,0-3-1 0,5 4 2 0,-5-4-6 16,13 0 1-16,-13 0 0 0,15 0 0 0,-15 0-18 15,28 0 1-15,-28 0 0 0,32-5 0 0,-32 5-16 0,33-4 1 0,-14-1 0 16,0 1 0-16,-4 3-8 0,3 1 1 0,1 0 0 15,-6 0-1-15,-6 0-1 0,1 0 0 0,-8 0-1 16,11 0 2-16,-11 0-4 0,11 0 1 0,-3 0-1 16,3 1 0-16,-4 3-4 0,4 1 1 0,-3-3 0 15,3 1 0-15,0 1-6 0,-1-1 1 0</inkml:trace>
  <inkml:trace contextRef="#ctx0" brushRef="#br0" timeOffset="93367.41">12875 10100 1709 0,'-4'12'0'0,"4"-12"0"0,-13 20 0 16,13-20 21-16,-11 6 0 0,11-6 1 0,-5 8 0 0,5-8 6 15,-6 14 1-15,6-14-1 0,-2 9 1 16,2-9-4-16,-4 3 1 0,4-3-1 0,0 5 0 0,0-5-10 15,0 6 0-15,0-6-1 0,6 7 1 16,-6-7-2-16,13 8 1 0,-13-8-1 0,13 12 2 0,-13-12-1 16,13 9 2-16,-13-9-1 0,23 3 0 0,-23-3-1 15,35 4-1-15,-35-4 1 0,32 5-1 0,-32-5-3 0,24-3 2 16</inkml:trace>
  <inkml:trace contextRef="#ctx0" brushRef="#br0" timeOffset="94183.37">13561 9873 1419 0,'-6'12'0'0,"6"-12"0"0,-5 26 0 0,5-26 37 16,-2 19 1-16,2-19 0 0,-6 21 1 0,6-21-7 0,-4 20 2 15,4-20-1-15,-1 13 1 0,1-13-17 0,0 7 0 16,0-7 0-16,1 5-1 0,-1-5-11 0,8 1 1 16,-8-1-2-16,9 4 2 0,-9-4-5 0,6-2 0 15,-6 2 0-15,18-12 1 0,-18 12 4 0,32-28-1 16,-32 28 1-16,30-29 0 0,-30 29 6 0,26-26 0 0,-26 26 1 16,19-28 0-16,-19 28 6 0,18-33 0 0,-8 16 0 15,-1-2 1-15,2 2 6 0,2-4 2 0,-7 0-1 16,-3 0 1-16,1 1 3 0,-4-5-1 0,-4 6 0 15,3 0 1-15,-1 4-4 0,0-1 0 0,0 2-1 16,0 2 3-16,-3 2-5 0,1 1 2 0,2 2-1 16,0 2 1-16,2 5-6 0,-5-10 0 0,5 10 0 15,-10-9 1-15,10 9-5 0,-7-3 0 0,7 3 0 0,-8-4 0 16,8 4-2-16,-7 4-1 0,7-4 1 0,-6 5-1 16,6-5-2-16,-9 7 1 0,9-7-1 0,-6 12 1 15,4 0-2-15,1 2 0 0,1 5 1 0,1 2 0 0,3 5-2 16,4 0 0-16,-3 1 0 0,3-1 0 0,-1 2-3 15,1-4 2-15,-3 2 0 0,-1-2 0 0,2 1-3 16,-6-1-1-16,3 2 0 0,1 1 2 0,2 3-1 16,1-8-1-16,0 9 1 0,-1-1-1 0,0 3-1 0,-3 1 2 15,1-2-1-15,0-5 1 0,1-1 0 0,1-5 1 16,1-4 0-16,-1-1 0 0,0-4 1 0,1-3 0 16,-1-1 0-16,-3-1-1 0,-3-7 0 0,4 5 1 15,-4-5-1-15,2 4 1 0,-2-4 0 0,0 3 1 16,0-3-1-16,0 5 0 0,0-5-3 15,6 2 0-15,-6-2 0 0,5 4 0 0,-5-4-3 0,4 1 0 16</inkml:trace>
  <inkml:trace contextRef="#ctx0" brushRef="#br0" timeOffset="94893.36">13989 9977 1821 0,'0'0'0'0,"0"0"0"0,4 0 0 0,-4 0 35 15,4 0 1-15,-4 0-2 0,2-2 2 0,-2 2 10 16,0-7 0-16,0 7 0 0,0-14 1 16,0 14-17-16,0-22 0 0,0 22-1 0,3-23 1 0,-3 23-20 15,6-19 2-15,-6 19-1 0,4-10 0 0,-4 10-2 16,3-11 1-16,-3 11-1 0,6-12 1 0,-6 12 4 16,0-14-1-16,0 14 1 0,8-13-1 0,-8 13 4 0,7-14 0 15,-7 14 0-15,9-14 1 0,-9 14 0 0,13-12-1 16,-13 12 1-16,19-14 0 0,-19 14-3 0,19-2 1 15,-19 2-1-15,18 0 1 0,-18 0-2 0,24 2-1 16,-24-2 1-16,21 10-1 0,-21-10-3 0,22 11 0 0,-22-11 0 16,21 10 1-16,-21-10 0 0,17 10 0 0,-17-10 0 15,14 18 0-15,-14-18-2 0,17 15 0 0,-17-15 0 16,10 18 0-16,-10-18 1 0,9 20 0 0,-9-20 0 16,4 26 1-16,-4-26-1 0,9 32 1 0,-9-15 0 15,0 0 0-15,-4 2-1 0,-1 2 1 0,-3 0-1 16,3-2 1-16,-1 0-1 0,2-5 0 0,-1 1 0 15,-3 1 1-15,3-4-3 0,-5-2 1 0,3 2 0 16,-1-1 0-16,-1-3-2 0,0 1 1 0,-1-4 0 16,1 2-1-16,0-3-1 0,-1 1 1 0,1 0 0 15,2-2-1-15,7-3-1 0,-11 4 0 0,3-2 0 0,1-2 0 16,-1 0-1-16,3 0 0 0,-5-2 0 0,3 2 0 16,-1-4 0-16,1 1-1 0,7 3 0 15,-9-7 1-15,9 7-2 0,-4-7 1 0,4 7 1 0,-4-7-1 16,4 7-1-16,-2-10 2 0,2 10-2 0,0-11 1 0,0 11-1 15,0-5 1-15,0 5-1 0,0-7 0 16,0 7-1-16,6-7 2 0,1 4-1 0,3 0 0 0,1-1-2 16,2 2 1-16,2 1 0 0,2-1 0 0,1 2-1 15,1-4 0-15,-1 1 0 0,1 1 2 0,0 2-2 0,-1 0 0 16,-1-1 0-16,0-1 0 0,-8-3 0 16,2 3 0-16,2-2 0 0,4-3 0 0,-2-1-3 15,4-3 2-15</inkml:trace>
  <inkml:trace contextRef="#ctx0" brushRef="#br0" timeOffset="95500.08">14506 9819 1834 0,'0'7'0'0,"0"-7"0"15,0 19 0-15,0-19 35 0,0 26 1 0,0-26 0 16,0 28 0-16,0-28 15 0,-10 31 2 0,10-31-1 16,-7 22 1-16,7-22-24 0,-2 16 0 0,2-16 0 0,0 7 1 15,0-7-20-15,0 3 2 0,0-3-1 0,0 2 0 16,0-2-3-16,0 0 1 0,0 0-1 0,5-3 1 16,-5 3-2-16,14-2 0 0,-14 2 1 0,14-12 0 0,-14 12 1 15,28-24 0-15,-28 24 0 0,25-21 0 0,-25 21 1 16,18-12 0-16,-18 12 0 0,15-9 2 15,-15 9-1-15,21-3 0 0,-21 3 0 16,20 0 2-16,-20 0-1 0,22 3 0 0,-22-3 1 0,19 7-1 16,-19-7 1-16,19 14 2 0,-19-14 0 0,13 14-1 0,-13-14 1 15,9 19 0-15,-9-19 1 0,2 24 0 16,-2-24 0-16,4 26 0 0,-4-26 1 0,2 29 0 0,-4-10-3 16,-4-3 0-16,2 1 1 0,-1-3-1 0,1 2 0 0,-2-4 0 15,-1 0 0-15,3-3 0 0,2-1-1 0,2-1-1 16,-5 0 0-16,1 0 1 0,-1 0-2 0,-3 2 0 15,1-4 0-15,-1 2 1 0,3 1-3 0,-5-4 0 16,3 1 0-16,-1-2 1 0,1 1-2 0,1-2-1 0,6-2 1 16,-13 3 0-16,8-1-2 0,-5 0-1 0,3-1 1 15,-2-1 1-15,-3 0-3 0,-1 0 1 0,0 0-1 16,2 0 1-16,-2 0-2 0,4 0 2 0,1 0-1 16,3-1 0-16,5 1 0 0,-11 0 0 0,11 0 0 15,-10 0 0-15,10 0 1 0,0 0 0 0,0 0 0 16,0 0 0-16,0 0-1 0,0 0 0 0,0 0 1 15,0 0-1-15,0 0 0 0,0 0-1 0,0 0 0 16,0 0 1-16,0 0-2 0,0 0 0 0,0 0 0 16,13-4 1-16,-2 1-3 0,-1-3 1 0,3-1 0 0,2-3 0 15,0-2-1-15,-4-4 0 0,2 4 0 16,0-3 1-16,0 1-2 0,0-5 1 0</inkml:trace>
  <inkml:trace contextRef="#ctx0" brushRef="#br0" timeOffset="95750.18">14479 9792 1808 0,'-5'-2'0'0,"5"2"0"0,-6 0 0 0,6 0 40 16,0 3-1-16,0-3 0 0,-3 4 1 0,3-4-9 16,-8-2 2-16,8 2-1 0,-2 0 1 0,2 0-2 15,-4 0 0-15,4 0 1 0,0 0 0 0,0 0-16 16,0 0 0-16,0 0 0 0,0 0-1 0,0 0-2 15,4-2-1-15,-4 2 0 0,13-3 2 0,-13 3 3 0,13-7-1 16,-13 7 1-16,25-9 0 0,-25 9 0 0,27-14 1 16,-27 14 0-16,28-12 0 0,-28 12-5 15,30-10 1-15,-30 10-1 0,32-2 2 0,-32 2-5 0,28-5 1 16,-28 5 0-16,30-2 1 0,-30 2-5 0,26 0 2 16</inkml:trace>
  <inkml:trace contextRef="#ctx0" brushRef="#br0" timeOffset="96716.18">15089 9826 1709 0,'-4'2'0'0,"4"-2"0"0,-6 9 0 0,6-9 28 15,-13 20 1-15,13-20 0 0,-20 24 0 0,20-24 24 0,-26 25 0 16,26-25-1-16,-21 33 2 0,12-14-21 15,-2-2 0-15,3 4 1 0,1-1 0 0,5 1-22 0,2 2 2 16,0-4-2-16,-2-2 1 0,2 0-5 0,2-1 1 16,4-4 0-16,-3-3 0 0,-3-9-3 0,6 7-1 0,-6-7 1 15,7-4 1-15,-7 4-3 0,13-7 1 0,-1 0-1 16,1-3 1-16,3-4-3 0,3-1 1 0,-2-1 0 16,-2-1 0-16,-6 1 0 0,0 2 1 0,-3 2-1 15,1 0 0-15,1 3 2 0,-4 1 1 0,-1-1-2 16,1 6 2-16,-4 3 5 0,0-13 0 0,0 13 0 15,0-8 2-15,0 8 3 0,0-11 2 0,0 11 0 16,0-1 0-16,0 1 3 0,0-4 0 0,0 4-1 16,0-3 1-16,0 3 3 0,0-2 0 0,0 2-1 15,0-3 2-15,0 3-2 0,0 0 1 0,0 0-1 16,0-2 1-16,0 2-3 0,0-2 1 0,0 2-1 16,0 0 0-16,0 0 0 0,0 0-1 0,0 0 0 0,-4 0 0 15,4 0-1-15,0 2 0 0,0-2 0 16,0 14 0-16,4 0-4 0,-2-1 1 0,3 6-1 0,1 2 1 15,0 2-1-15,1-1-1 0,4-1 1 0,-3 0 0 0,3 1-5 16,-2 1 0-16,2-1 0 0,-1 1 0 0,-1 3-3 16,0 1 0-16,1 1 0 0,-3 3 1 0,2 2-3 15,-3 2 0-15,0-2 1 0,1-2-1 0,-5 0-1 16,2-2-1-16,-4-1 1 0,3 0-1 0,1-2-2 16,2 1 1-16,-6-2 0 0,0-3 1 0,0-3-3 15,-6-5 1-15,4 0-1 0,0-7 1 0,2-7-1 0,-3 8 0 16,3-8 0-16,-4 4 1 0,4-4-1 15,-2 5 0-15,2-5 0 0,-7 0 0 0,7 0 0 16,-6 0 0-16,6 0 0 0,-17-3 0 0,6-1 0 16,-2 1 0-16,-2-4 0 0,2-4 0 0,2-1 0 0,-6-2 0 15,4-5 0-15,2 0 0 0,2-1 0 0,-1-3 0 16,3-1 0-16,1 0 1 0,1-4-1 0,-3 0 1 16,6-1 0-16,-1-1 1 0,6 6-1 0,-1 0 1 15,4 3-1-15,1 0 1 0,1 2 2 0,1 5-1 0,-2 2 0 16,7 4 2-16,2-3-2 0,-3 4 2 0,0-1-1 15,0 1 1-15,0-2-1 0,0 1 1 0,2 4-1 16,-5-3 2-16,1 4-2 0,0 1 1 0,2 2-1 16,2-5 2-16,0 3-3 0,-2 0 2 0,0-1-2 15,0 1 2-15,-2 0-2 0,-1 1 1 0,-1-1 0 16,0 2 0-16,1 2-1 0,-5-1-1 0,-5-1 0 0,9 4 1 16,-9-4-1-16,10 3 0 0,-10-3 0 0,5 0 0 15,-5 0-1-15,4 0 2 0,-4 0-2 0,4 9 1 16,-4-9-1-16,7 2 0 0,-7-2 0 0,4 3 2 15,-4-3-3-15,4 4 1 0,-4-4 0 0,3 3 0 16,-3-3-1-16,-3 4 1 0,3-4 0 0,-4 5 0 0,4-5-1 16,-4 5 1-16</inkml:trace>
  <inkml:trace contextRef="#ctx0" brushRef="#br0" timeOffset="101422.68">7829 11392 175 0,'0'0'0'0,"0"0"0"0,0-1 0 0,0 1 37 15,0-6 0-15,0 6 0 0,0-7 1 0,0 7 59 16,0-6 2-16,0 6 0 0,0-7 0 0,0 7-29 0,-1-7 2 15,1 7-1-15,-6 0 1 0,6 0-14 16,-4-4 0-16,4 4 1 0,-2-2 0 0,2 2-27 0,-5 0-1 16,5 0 1-16,-2 0 0 0,2 0-4 0,-6 7 1 15,6-7 0-15,-11 26 1 0,9-3-3 0,-1 3 0 16,3-2-1-16,0 0 3 0,0 0-4 0,0 1 2 0,3-3-1 16,5-3 1-16,-1-1 1 0,4-3 1 0,1-1 0 15,1-2 1-15,0-2-7 0,3-1 2 0,3 0 0 16,2-6-1-16,3 2-1 0,0-3 0 0,2 0 1 15,-2-2-1-15,1-4-4 0,-5 1 1 0,4-2-1 16,-5-2 1-16,0-2-3 0,-1-1-1 0,1-4 1 16,-8-3 1-16,2-6-1 0,0-1 0 0,-6 0 0 15,3-6 1-15,-3-1-1 0,4 0-1 0,-3 0 1 16,-6 3 1-16,-2 6-2 0,-2 1 0 0,-4 2-1 16,4 2 2-16,-1 1-2 0,1 2 0 0,-2 5 0 0,2-1 1 15,2 10-4-15,-13-7 2 0,8 5-2 0,-7-1 1 16,-1 1-1-16,0-3 0 0,-5 2-1 0,-1 3 1 15,-5 1 1-15,0 3 0 0,-1 1 1 0,1 0-1 16,4 0 1-16,-1 2-1 0,4 4 1 0,-1-1-1 0,1 4 1 16,2 1-1-16,2 3 0 0,2-4 1 15,-2 1-3-15,0 1 2 0,7-1-1 0,1 1 0 0,-1 0-1 16,6-1 1-16,0 6-1 0,0-6 0 0,0 8-3 16,0 1 0-16,4 0 0 0,0-6 1 0,5-1-5 0,-2-1 2 15,4-1-1-15,3-4 1 0,4-1-5 16,3-1 1-16,1-3 1 0,-3 0-1 0,5-6-2 15,-2 0 0-15</inkml:trace>
  <inkml:trace contextRef="#ctx0" brushRef="#br0" timeOffset="101871.62">8381 10769 1771 0,'-4'0'0'0,"4"0"0"0,6 4 0 0,-6-4 30 0,11 3-1 0,-11-3 0 15,7 4 0-15,-7-4 19 0,-1 1 2 0,1-1-1 0,-4 0 1 16,4 0-17-16,-8 7 2 0,8-7 0 0,-13 23 0 16,6-6-20-16,-4 4 1 0,0-2 0 0,5 0-1 15,4-3-2-15,2 1 0 0,-2 4 0 0,-1-1 0 16,1 3 5-16,-4 1 0 0,0 0 0 0,6 1 1 15,6 1-1-15,0 1 1 0,-1-3-1 0,-3 1 1 16,4-3-1-16,-4 2 1 0,1 1 0 0,3 1 0 0,-2 3 3 16,5 2 0-16,-2 2 0 0,-1 0 1 15,0 2-3-15,7 3 1 0,-2-4 0 0,-4 1 0 16,1-2-3-16,-1-2 0 0,2 0 0 0,-3-2 0 16,-2-1-3-16,1 0 2 0,1 1-1 0,1-1 1 0,3 3-4 15,-1 5 1-15,-3-3-1 0,-1 2 2 0,1 5-5 16,-1-2 1-16,-3 0-1 0,2-5 1 0,0-6 0 15,-1-1-1-15,3 0 0 0,1 0 0 0,1 0-1 16,-2-2 0-16,1-1 0 0,2-1 1 0,-3-1-3 0,1 0-1 16,-1-2 1-16,0-2 1 0,-3-5-4 0,1-1 2 15,-2-6 0-15,2 0-1 0,-4-5-2 0,7 5 0 16,-7-5-1-16,13-3 1 0,-6-2-3 0,3 0 0 0</inkml:trace>
  <inkml:trace contextRef="#ctx0" brushRef="#br0" timeOffset="102334.83">8778 11820 1871 0,'0'0'0'0,"0"0"0"0,0 12 0 0,0-12 35 0,0 36 0 0,0-10 0 15,0-2 1-15,-6 6 5 0,3 3 2 0,1-4-2 0,-4-1 2 16,6-4-21-16,2 2 1 0,2 2-1 0,-2-1 2 15,1 1-20-15,3 1 2 0,-4 3 0 0,3 0-1 0,3 1 0 16,-1 0-1-16,3-2 1 0,-3 1 0 16,6-3 2-16,0 0 0 0,0-8-1 0,2-5 1 15,-2-8 2-15,2-6 1 0,2-4-1 0,-4-3 1 0,4-2 2 16,-4 0-1-16,0-3 0 0,2-4 1 0,1-7 1 16,1-1-1-16,-4-6 0 0,-4 2 2 0,1 0-3 15,-1-5 1-15,0 2 0 0,-7 3 0 0,2 1 1 16,-4 3 1-16,2 1-1 0,0 0 1 0,-2 1 0 15,0 1 2-15,-4 1-1 0,-2 1 0 0,-3-2 0 0,-4 3 0 16,-2-1-1-16,2-2 1 0,-6 0 0 0,3 0 1 16,-3 2 0-16,-1 1 1 0,1 4 1 0,-5-4 0 15,1 4 0-15,3 2 1 0,-4 3 2 16,3 2 0-16,-1 3 1 0,7 4 0 0,-4 5 1 0,2 3-1 16,4-1 0-16,0 3 1 0,4 2-3 0,2 0 1 15,-1-1 0-15,-5 3 0 0,2 1-3 0,0 1 0 16,1-3 0-16,5 1 1 0,1-4-6 0,4-3 1 0,0-1-1 15,0 1 1-15,4-2-5 0,1-2 0 16,3 4 0-16,3-4 1 0,-2 2-7 0,3 0 2 0,1-2-2 16,3 0 1-16,-3 0-4 0,6 0 0 0</inkml:trace>
  <inkml:trace contextRef="#ctx0" brushRef="#br0" timeOffset="103482.93">9458 11510 1407 0,'4'0'0'0,"-4"0"0"0,2 0 0 0,-2 0 41 15,3 3 2-15,-3-3-2 0,8 7 2 0,-8-7 17 16,11 7 0-16,-11-7 1 0,26 18-1 0,-6-1-22 15,3 2 2-15,1 0-1 0,-5-2 0 0,-6 1-15 16,0-3 1-16,-2 2-1 0,2 4 1 0,-6 3-7 0,1 4 0 16,1 2 0-16,-1 4 1 0,-3 4-6 0,3 2 2 15,-3 2 0-15,1-3-1 0,-1-1-2 16,-5-3 1-16,4-4-1 0,2 0 2 0,-1-5-8 0,-1-3 2 16,-2-2 0-16,0-4 0 0,-2-3-2 0,-2-2-1 15,2-2 1-15,0-3-1 0,0-7 0 0,0 4 0 0,0-4 0 16,0 0 1-16,0 0-2 0,0-4 1 0,0 4-1 15,0-3 1-15,0 3 0 0,0-7 2 0,0 0-2 16,0-4 2-16,0-4 2 0,0-4 0 0,0 0 0 16,0 3 1-16,0 4 0 0,0 2 2 0,2 1-1 15,2-1 0-15,1-1 2 0,-3 1 1 0,2 0-1 16,-1 1 1-16,1-1 0 0,2-1 2 0,-1 4-1 16,3-3 0-16,5 3-1 0,0 3-1 0,4 4 1 0,1 0-1 15,-3 2-3-15,2 5 2 0,2 2-1 0,-4 1 0 16,3 4-2-16,1-2 0 0,-4 4 0 15,-2-3 0-15,-6 1-1 0,1 2 1 0,-5 1 0 0,3-1 0 16,-4-1-4-16,0 1 2 0,1-2 0 16,-3-2 0-16,2 0-2 0,-2-5 1 0,0 0-1 0,0 0 1 0,0-7-1 15,0 5-1-15,0-5 1 0,0 3-1 16,0-3-1-16,0 4 2 0,0-4-1 0,0 0 1 16,0 0-2-16,0 0 2 0,0 0-1 0,0-5 1 0,0 5-1 15,0-7 2-15,0-4-2 0,-2-2 2 0,2-5 1 16,-3-3-1-16,3 2 1 0,0 6 1 0,0 0 1 15,0 1 1-15,0 4 0 0,0-3 0 0,3 3 0 16,-1-1 0-16,2-1 0 0,-2-1 2 0,2 3-1 16,-1-1 0-16,1 0 0 0,-4 1 1 0,0 8-3 15,7-4 1-15,-7 4 0 0,8-5 0 0,-8 5-1 16,9 2 0-16,-1 1 0 0,3 2 1 0,-2 4-2 0,2 1 0 16,1 1-1-16,1 3 2 0,3 3-2 0,-3-3 0 15,0 3 0-15,-5 0 1 0,3 1-3 0,-5 1 2 16,-1 3-2-16,3-1 2 0,-3 2-2 0,3-1 0 0,-1 2 0 15,-1 2 0-15,-1 2 0 0,1 0-1 0,0-1 1 16,-1-3 0-16,3-3-2 0,-3-2 0 0,1-3 0 16,-2-4 1-16,-1-3-3 0,-3-4 0 0,0-5 0 15,0 5 1-15,0-5-2 0,6 0 0 0</inkml:trace>
  <inkml:trace contextRef="#ctx0" brushRef="#br0" timeOffset="103916.68">10384 11127 1909 0,'0'-8'0'0,"0"8"0"0,6-16 0 16,-6 16 39-16,3-1 0 0,-3 1-1 0,2-6 1 0,-2 6 16 16,0-7 0-16,0 7 0 0,0-10 1 15,0 10-10-15,-2 0 2 0,2 0-1 0,0-2 0 0,0 2-27 16,0-3 1-16,0 3 0 0,0 5 0 15,0-5-1-15,0 7 1 0,0-7 1 0,0 21-1 0,0 3-1 16,0 2 2-16,0 2-1 0,6-4 0 0,-2 0-1 0,1 0 1 16,1 2-1-16,-2 4 0 0,-1 3 0 15,1-1 2-15,2 3-1 0,-1 5 0 0,3-2-3 0,-3 7 0 16,3-2 0-16,3-3 1 0,2 0-4 0,-2-6 0 16,2 6 0-16,0 2 1 0,2 3-5 0,0 3 0 15,-2-1 0-15,0-2 2 0,0-2-4 0,0-1 0 16,0-4 0-16,0 2 1 0,2-1-4 0,-2-4 2 15,0 5 0-15,-2-2 0 0,2 3-1 0,0 1-1 16,-1-1 1-16,-3-2 0 0,4-3-1 0,2-3-1 0,-6-2 1 16,1-2 1-16,-3-4-2 0,-1-3 1 0,-1 1-1 15,-5-4 1-15,2 0-2 0,0-2 2 0,2-3 0 16,-4 0-1-16,1-6-1 0,3-3 0 0,-4-5 1 16,2 13-1-16,2-5-1 0,-4 3 2 0,2-3-1 15,0-1 1-15,-2-7-3 0,0 5 0 0,0-5 1 16,0 4-1-16,0-4-2 0,3-2 1 0</inkml:trace>
  <inkml:trace contextRef="#ctx0" brushRef="#br0" timeOffset="104683.53">10976 12166 1897 0,'2'0'0'0,"-2"0"0"0,6 7 0 0,-6-7 27 16,6 19 1-16,-6-19-1 0,5 27 1 0,-3-9 1 15,4 3 0-15,-5-2 1 0,5 3 0 0,1 2 8 16,3-3 1-16,-5 2 1 0,-1 1-1 0,0 0-14 16,-2-1-1-16,1-3 1 0,3-1 0 0,-4-3-5 0,3-2 0 15,-3-2 0-15,2-2 0 0,-4-10 0 0,6 9 0 0,-6-9-1 16,2 7 1-16,-2-7-4 0,1 3-1 0,-1-3 1 15,0 2 1-15,0-2-4 0,0-2 1 0,0 2-1 16,0-3 1-16,0 3-3 0,4-4 1 16,2-3 0-16,-1-6 0 0,-3-12-1 0,4-4 2 0,-4 0-1 15,1 3 0-15,-1 3 2 0,2 2-1 0,-4 4 1 16,2 0-1-16,0 1 3 0,1 2 1 0,-1 2-1 16,2 2 1-16,-4 10-1 0,6-9 0 0,-6 9-1 15,7-7 2-15,-7 7 0 0,2-3 0 0,-2 3 0 16,9-2 0-16,-9 2-1 0,8 5 1 0,-3 4 0 15,5 6 1-15,4 6-6 0,1 2 2 0,2-1-1 0,-8 2 1 16,1-1-5-16,-5-1 0 0,-1-1 0 0,2 0 1 16,-1 0-5-16,-1-1 1 0,0 1 0 0,-1-3 0 15,-1-5-2-15,2 0-1 0,-4-3 1 0,2-1-1 16,2-3-2-16,-4-2 1 0,0-4 0 0,3 7 1 0,-3-7-2 16,4 3 0-16,-4-3 0 0,2 4 1 15,-2-4-2-15,0 0 1 0,0 0 1 0,0-2-1 0,0 2-1 16,4-5 1-16,-4 5-1 0,5-16 1 15,-3 4-1-15,0-3 1 0,2-4 0 0,-4 0 0 0,2-1-1 16,-2 0 1-16,-2-3 1 0,2 2-1 16,2 2 0-16,1 0 0 0,-3 0 0 0,6 0 1 0,-2 2-1 15,5 1 2-15,-3 1-1 0,1 3 0 0,-1 3 0 16,-1 2 2-16,-5 7-1 0,9-7 0 0,-9 7 2 16,10-7-1-16,-10 7 1 0,9-7-1 0,0 6 1 0,-5 1-1 15,5 0 1-15,-1 0 1 0,3 0-1 0,2 0 1 16,-5 0-1-16,3 3 1 0,0 2 0 0,2 2-1 15,-4 0 1-15,2-2-1 0,1 2 0 0,1 2-1 16,0 1 1-16,-2 1-1 0,0 1 0 0,-2 0-1 0,1 2 0 16,-1 0 2-16,0 1-3 0,1 2 0 0,-1 1 1 15,-2-3-1-15,1-3-1 0,-1-1 1 0,3 1 1 16,-5 0-1-16,-3 0-1 0,4 0 0 0,-6-1 0 16,2-4 1-16,-2-7 0 0,3 8-1 0,-3-8 0 15,6 7 1-15,-6-7-2 0,7 7 1 0,-7-7 0 16,6 4 0-16,-6-4-1 0,7 5 0 0,-7-5 0 15,6 2 1-15,-6-2-2 0,7-2 1 0</inkml:trace>
  <inkml:trace contextRef="#ctx0" brushRef="#br0" timeOffset="105001.14">11945 12332 2009 0,'2'3'0'0,"-2"-3"0"0,8 6 0 0,-8-6 32 16,5 3-1-16,-5-3 1 0,6 4 0 0,-6-4-3 0,7 3 1 15,-7-3-1-15,4 2 0 0,-4-2 18 0,6 0 0 16,-6 0 0-16,3-2 0 0,-3 2-21 0,15-2 1 15,-15 2-1-15,13-3 1 0,-13 3-5 0,10-5 2 16,-10 5-1-16,11-4 1 0,-11 4-3 16,5-3 1-16,-5 3-1 0,8-4 1 0,-8 4-5 0,9-3 0 15,-9 3 0-15,13-4 1 0,-13 4-7 0,13 0 0 16,-13 0 1-16,8-3-1 0,-8 3-6 0,7-4 2 0</inkml:trace>
  <inkml:trace contextRef="#ctx0" brushRef="#br0" timeOffset="105267.37">12070 12628 1909 0,'0'0'0'0,"0"0"0"0,10-4 0 0,-10 4 41 15,9-3 0-15,-9 3 0 0,9 0 0 16,-9 0 19-16,4 0-1 0,-4 0 1 0,5-2-1 0,-5 2-23 16,6-3 0-16,-6 3 0 0,13-9 1 0,-13 9-20 15,19-15 1-15,-19 15-1 0,24-18 1 16,-24 18 2-16,20-12 0 0,-20 12 0 0,17-7 0 0,-17 7 2 16,8-7 0-16,-8 7 1 0,7-7-1 0,-7 7 3 0,8-1-1 15</inkml:trace>
  <inkml:trace contextRef="#ctx0" brushRef="#br0" timeOffset="106983.3">12819 11953 1054 0,'0'0'0'0,"0"0"0"16,2-2 0-16,-2 2 35 0,13-3 1 0,-13 3-1 15,6-9 1-15,-6 9 59 0,3-12 1 0,-3 12-1 16,10-19 0-16,-10 19-9 0,5-26 0 0,-5 26 0 16,13-29 1-16,-13 29-37 0,13-25 1 0,-13 25-1 0,12-26 2 15,-12 26-22-15,13-19 1 0,-13 19-1 0,15-17 0 16,-15 17-4-16,22-10 1 0,-22 10 0 0,19-6 0 16,-19 6-4-16,18-1 2 0,-18 1-1 0,15 7 0 15,-15-7-4-15,26 19 2 0,-26-19-1 0,23 33 0 0,-12-13-5 16,-4 5 1-16,4-1 0 0,2 2 0 15,-3 1-5-15,1 1 0 0,-2 0 1 0,-1 0 0 0,-3 1-5 16,-5 0 1-16,0 1 0 0,0-3 0 16,-5-1-5-16,1 2 1 0,0-4-1 0,1 6 1 0,1-3-3 15,-2 3 0-15,2-1 1 0,-5-1 0 0,-3 1-3 16,-1 3 0-16,2-3 0 0,1-3 1 16,3-2-1-16,-5-3 0 0,5-4 0 0,1-3 0 0,-5-5-4 15,1-2 0-15,8-7 1 0,-7 3-1 0,7-3 0 16,-6 4 0-16,6-4-1 0,-7-2 1 0,7 2 0 0,-9-5 1 15,1-1-1-15,-3-2 2 0,2-4 1 0,-3-2 1 16,1 0-1-16,2-3 1 0,0-1 0 0,-1-1 1 16,5 2-1-16,-1 1 1 0,6 1 4 0,-4-2-1 15,4 3 1-15,4 2 0 0,-2 3 6 0,2 2 2 0,-4 7-1 16,7-10 1-16,-7 10 2 0,13-9 1 0,-5 7 0 16,1 2 0-16,-2-3 0 0,5 1 0 0,1 2 0 15,5 2 0-15,1 1-2 0,0 1 1 0,1-1-2 16,-3 1 2-16,-2-1-5 0,-2 1 1 0,2-1 0 15,-2 1 0-15,-2-1-2 0,2-1 0 0,0 1 0 16,0-1 0-16,0 0-2 0,0-2 1 0,0-2 0 16,0 0 0-16,2-1-3 0,-2-1 1 0,-2-1-1 15,2-4 1-15,-3 3-5 0,1 0 0 0</inkml:trace>
  <inkml:trace contextRef="#ctx0" brushRef="#br0" timeOffset="107583.67">13397 11927 1909 0,'-2'-5'0'0,"2"5"0"0,-2-2 0 0,2 2 24 15,0 7 1-15,0-7-2 0,0 9 2 0,0-9 24 16,-4 17 2-16,4-17-1 0,-5 36 1 0,1-10-19 16,0 5 2-16,3-1 0 0,-5-2-1 0,6-3-16 15,0 0 1-15,0-1 0 0,-4-2 0 0,2-3-4 0,0 1 0 16,1-5 1-16,-1-3-1 0,4-5 0 0,1-3-1 15,-3-4 1-15,6 3-1 0,-6-3 1 0,2 0-1 16,-2 0 1-16,7-7-1 0,-1 0-1 0,3-1 1 16,-1-6-1-16,3-2 0 0,-2-1 1 0,2 1-1 0,0-3 0 15,1 2 2-15,1 1-3 0,-4 2 0 16,2 4 1-16,0 1-1 0,-1 3 0 0,-1 0 1 16,0 5 1-16,1-3-1 0,1 4-2 0,2 0 1 0,-4 0 1 15,2 4-1-15,1 1-2 0,-1 5 0 0,2 2 0 16,-6 2 1-16,1 0-2 0,-3 0 0 0,-1 3-1 15,-2-1 1-15,-2 1-2 0,-2-3 0 0,2 5-1 16,0-2 2-16,-2 4-3 0,0 3 1 0,0-3-1 16,-1-2 1-16,1 0-2 0,-6 0 2 0,3 2-1 15,-5-4 1-15,1 4-2 0,-2 1 0 0,0-3 1 16,0-1-1-16,1-3-1 0,3-3 2 0,1 1-2 16,-3-1 1-16,1-7 0 0,1-2-1 0,0 1 0 0,-3-1 1 15,1-1 0-15,3 0-1 0,-5-1 0 0,4-1 2 16,-5 0 1-16,5-1 1 0,-6-1-1 0,2-1 1 15,0 1 4-15,-1-5 0 0,3 2 0 0,0-2 1 16,0 2 2-16,3-1-1 0,6 6 1 0,-9-10-1 0,9 10 1 16,-4-5 1-16,4 5-1 0,-4-4 1 15,4 4-5-15,0-1 1 0,0 1 0 0,0 0 0 0,0 0-2 16,0 0 0-16,0 0 0 0,4 0 1 0,-4 0-4 16,13 0 1-16,-6 0-1 0,6 0 2 0,4-2-5 15,2 0 2-15,-1-1-1 0,-5-1 0 0,-1-1-1 16,-3 0 0-16,2-4-1 0,0-1 1 0,4-2-2 0,0-2 0 15,-2-2 0-15,0-1 1 0,-2 0-2 0,2-2 0 16,-5 0 0-16,3 1 0 0,-3 1-9 0,-1 0 0 16</inkml:trace>
  <inkml:trace contextRef="#ctx0" brushRef="#br0" timeOffset="107817.18">13380 11948 1871 0,'-2'0'0'0,"2"0"0"0,4 2 0 0,-4-2 25 0,6 6 0 0,-6-6-1 15,0 4 2-15,0-4 11 0,0 2 1 0,0-2 1 16,0 0-1-16,0 0 21 0,5 0 1 0,-5 0-1 16,13 0 2-16,-13 0-29 0,24-2 2 0,-24 2 0 15,25-10-1-15,-25 10-4 0,31-20 1 0,-31 20-1 16,32-20 1-16,-32 20-5 0,24-16-1 0,-24 16 1 0,37-10 1 15,-14 3-14-15,5-2 2 0,-4 2-2 0,-2 2 2 16,-1 2-11-16,-3-1 1 0</inkml:trace>
  <inkml:trace contextRef="#ctx0" brushRef="#br0" timeOffset="108638.09">13997 12015 1758 0,'-2'0'0'0,"2"0"0"0,2 2 0 0,-2-2 27 16,2 12 0-16,-2-12 0 0,-6 21 0 0,6-21-3 0,-15 31 1 15,8-12 0-15,1 0 1 0,1 4-3 0,-3-1 1 0,3 4-1 16,1 0 1-16,2 2-8 0,0 1 0 15,0 4 0-15,0 0 1 0,2 0 1 0,2 5 0 0,2-4 0 16,2-4 0-16,-1-8 2 0,1-1 0 0,3-9 0 16,2-3 1-16,0-7-2 0,-1-4 1 0,-1-5-1 15,0-2 1-15,1-3-6 0,3-2-1 0,-2-3 1 16,4-4-1-16,2-5-4 0,1-3 0 0,-5 0 0 16,0 3 1-16,-2 3-2 0,2 2 1 0,-5 2 0 0,-1 4 0 15,-3-3-1-15,-4 3-1 0,0 1 1 0,0 2 1 16,0 5 3-16,0-2 0 0,0 9-1 15,0-7 1-15,0 7 2 0,0-5 1 0,0 5-1 0,-5-7 1 16,5 7 3-16,-4-2 1 0,4 2 0 0,-4-3 0 16,4 3 1-16,-4-2 1 0,4 2 1 0,0 4-1 15,0-4 3-15,-2 3-1 0,2-3 1 16,-5 11-1-16,3 1 1 0,0 5-1 0,2 0 1 0,2 2 0 16,2 2-2-16,-1 2 2 0,3-1-2 0,-2 1 2 0,5-3-5 15,-3 3 0-15,1-1 0 0,1 3 1 0,-1 2-3 16,2 1 0-16,3 3 0 0,-3 0 0 0,0 2-3 15,-1 0 1-15,-1 2-1 0,1 4 1 0,1 5-5 16,-4-3 1-16,3 3 0 0,-2-1 0 0,-1 0-3 0,-1 0 0 16,0-5 0-16,-4-1 0 0,0-3-6 15,-4-3 2-15,2 1-2 0,0-1 1 0,-2-7-3 0,3 0 0 16,-3-3 0-16,2-2 1 0,2-7-2 0,-4 0 1 16,2-3 0-16,-1-4 0 0,3-5-4 0,-4 4-1 0,4-4 1 15,-6-6 0-15,6 6-6 0,-11-8 0 16,4-1 0-16,-6-6 0 0,0-6-5 0,-4-3 2 0,4-2-1 15,2 0 1-15,3 0 4 0,3 0 1 0,-1-2-1 16,-2-1 1-16,1-4 4 0,1 0 0 0,6 2 0 16,0-4 1-16,0 0 1 0,4 1 1 0,2 1 0 15,-1 5 1-15,1 2 0 0,1 2 0 0,5 3 0 16,-1 2 0-16,0 4 1 0,2 1 0 0,0 5 1 16,0-5-1-16,0 2 4 0,0 0 1 0,0 2-1 15,0 5 1-15,2-2 2 0,0 1 1 0,-2 3 0 0,-2 1 0 16,0 1 0-16,-3-1 1 0,-1 2 0 0,-1-4 0 15,-6 4-1-15,9 0 0 0,-9 0 0 0,8 0 0 16,-8 0-2-16,7 4 0 0,-7-4-1 0,8 3 1 0,-8-3 0 16,9 0-1-16,-9 0 1 0,6 0 0 15,-6 0-3-15,3 0 2 0,-3 0 0 0,4 0-1 16,-4 0-1-16,6 0 0 0,-6 0 1 0,1 0-1 16,-1 0-2-16,2 0 1 0</inkml:trace>
  <inkml:trace contextRef="#ctx0" brushRef="#br0" timeOffset="109383.36">13006 12931 1658 0,'-2'0'0'0,"2"0"0"0,3 3 0 16,-3-3 53-16,0 4 0 0,0-4-1 0,0 3 2 0,0-3 8 15,-3 5 1-15,3-5-2 0,-6 0 2 0,6 0-39 16,-7 7 1-16,7-7-1 0,-13 4 1 0,13-4-18 15,-13 3-1-15,13-3 1 0,-13 4 0 0,13-4-5 16,-12 3 0-16,12-3 1 0,-5 4-1 0,5-4 3 16,-4 1 2-16,4-1 0 0,-4 0 0 0,4 0 6 15,0 0 1-15,0 0-1 0,4 0 1 0,-4 0 7 0,6 0 0 16,-6 0 1-16,22 0-1 0,2 0 6 0,8 2 0 16,0 1 0-16,3 1 1 0,4-1-5 15,0 1 2-15,2-2 0 0,2-1-1 0,4-1-2 0,1-1-1 16,1-1 0-16,-5-3 2 0,-1-1-5 15,-4 1 1-15,8 0-1 0,3 2 1 0,6 1-5 0,0 0 1 16,0 0 0-16,-4 1 0 0,-4 1-2 0,-3 0-1 0,2 0 0 16,-4 0 2-16,1 0-6 0,5 0-1 0,-3 0 1 15,-3 1 0-15,-4 3-6 0,-1 1 1 0,-3-3-1 16,-3 1 0-16,-6-1-2 0,-4 0 0 0,2-1 0 16,-5-1 1-16,0 0-1 0,-4 0 0 0,-1-1 0 15,-1-1 0-15,1 0-1 0,-3-1 1 0,-4 1 0 16,1 2 0-16,-1-5-1 0,2 1 1 0,-5 1-1 15,5-2 1-15,-1 1 0 0,3-4 0 0,-2 1 0 0,-3 2 0 16,-6 5 0-16,6-6 0 0,-6 6 0 0,3-5 0 16,-3 5 1-16,2-2 0 0,-2 2 0 0,0 0 0 15,0 0 2-15,0-5-1 0,0 5 0 0,-2-5 1 16,2 5 1-16,-5-3 0 0,5 3 1 0,-4-6-1 0,4 6-1 16,-4-7 0-16</inkml:trace>
  <inkml:trace contextRef="#ctx1" brushRef="#br0">20262 13346 0,'0'0'0,"0"0"0,0 0 16,0 0-1,0 0-15,0 0 16,0 0 0,0 0-16,0 0 15,0 0 1,0 0-16,0 0 15,0 0 1,0 0-16,0 0 16,0 0-1,0 0-15,0 0 16,0 0 0,0 0-16,0 0 0,0 0 15,0 9 1,0-9-16,0 0 15,0 0 1,0 10-16,0-10 16,-10 0-1,10 9-15</inkml:trace>
  <inkml:trace contextRef="#ctx0" brushRef="#br0" timeOffset="110766.56">12724 13865 1255 0,'6'4'0'0,"-6"-4"0"0,11 10 0 0,-11-10 29 0,6 4 2 0,-6-4-2 16,13 3 1-16,-13-3 77 0,18 3 1 15,-18-3-1-15,32 4 1 0,-13-4-41 0,-1-2 1 0,1-1-1 16,-1-2 1-16,1-4-29 0,2-3-1 0,1-4 0 16,-3-1 0-16,-5-6-13 0,3-4 1 0,2-4-1 0,-4-4 1 15,2-1-10-15,-3-4 1 0,1 2 0 16,0 3-1-16,-2 7 0 0,-1-4 0 0,1 4 0 16,0 2 0-16,-4 5 1 0,0-1 1 0,1 3-1 0,-3 0 1 15,-1 0-2-15,-1 1 0 0,-3 4 0 0,0 2 1 16,0 4 0-16,0 2 0 0,-2 6 0 0,1-3-1 0,-1 3 0 15,-1-9 0-15,1 9-1 0,-4-3 2 16,4 3-2-16,-2 0-1 0,2 0 1 0,-2 0 1 0,2 0-3 16,-5 0 2-16,5 0-1 0,-10 7 1 0,3 1-3 0,-1 3 1 15,1 1-1-15,1 2 2 0,-1 1-2 0,3 4 0 16,2-1 1-16,2-1 0 0,0 2-2 0,0 0 0 16,0 0 1-16,0 2 0 0,6 3-1 0,1 2 2 15,-1-2-1-15,-2 4 0 0,5-2-2 0,-2 3 0 16,5 2 1-16,-7 2-1 0,1-3 0 0,1 3 1 15,-1 0-1-15,1-6 1 0,1-1-2 0,-1 0 0 16,-1 2 0-16,-1-6 0 0,-1 3-1 16,-2-1 0-16,0-2 0 0,0-1 0 0,0-4 0 0,-1-3-1 15,3-3 1-15,-4-3 0 0,2 1-1 0,2-7 0 16,-4-2-1-16,0 5 2 0,0-5-3 0,0 2-1 0,0-2 1 16,0-2-1-16,0 2-3 0,5-4 1 0</inkml:trace>
  <inkml:trace contextRef="#ctx0" brushRef="#br0" timeOffset="111350.81">13445 13633 1985 0,'0'-1'0'0,"0"1"0"0,4-4 0 0,-4 4 41 16,4 0 1-16,-4 0-1 0,2-3 1 0,-2 3 16 15,0-5 2-15,0 5-2 0,0-13 1 0,0 13-14 16,0-20 1-16,0 20 0 0,0-28 0 0,0 28-25 0,7-29-1 16,-7 29 0-16,6-25 0 0,-6 25-2 15,5-20 1-15,-5 20 0 0,8-14 0 0,-8 14-1 0,5-9 0 16,-5 9 0-16,6-7 1 0,-6 7-3 0,13-3 1 15,-13 3-1-15,19 0 0 0,-19 0-2 0,24 0 0 16,-24 0 0-16,28 10 0 0,-28-10-1 0,22 23-1 16,-22-23 0-16,19 31 1 0,-19-31-3 0,18 29 1 0,-14-12 0 15,2 2 1-15,-3 2-3 0,-1 2 0 0,2 1 0 16,-4 0 1-16,-4 0-4 0,2 2 1 0,-3 2 0 16,1-5 0-16,0-1-2 0,4-1 1 0,-3 0-1 15,1-1 2-15,-6 1-2 0,3 0-1 0,-1-4 1 16,-3 0-1-16,1-1-2 0,-1 0 2 0,0-4-1 15,1 0 0-15,5-4-1 0,-1 1-1 0,4-9 0 16,-6 7 1-16,6-7-2 0,-9 7 0 0,9-7 0 16,-8 3 1-16,8-3-1 0,-7 2 0 0,7-2 0 15,-4 0 0-15,4 0 0 0,-3 0 0 0,3 0 0 16,-6-3 0-16,6 3 0 0,-9-7 0 0,9 7 0 0,-8-9 1 16,8 9 0-16,-2-10 1 0,2 10-1 15,0-11 0-15,0 11 0 0,0-5 1 0,0 5-1 0,6-5 1 16,-6 5 1-16,7-2-1 0,1 2 0 0,3-1 2 15,6 1-2-15,3 0 1 0,5-2-1 0,-5 0 2 0,2 0-3 16,-1 1 1-16,1-6 0 0,-1 2 1 0,-3-1-2 16,1 1 1-16,-2-2-1 0,0-1 1 15,-3-3-2-15,-1 1 2 0</inkml:trace>
  <inkml:trace contextRef="#ctx0" brushRef="#br0" timeOffset="111884.65">13883 13450 1796 0,'-2'3'0'0,"2"-3"0"0,4 14 0 0,-4-14 36 0,6 16 1 0,-6-16-1 15,5 31 1-15,-3-9 22 0,0-1 2 16,-2 5-1-16,-2 2 0 0,0-4-17 0,-3 2-1 16,1-2 1-16,0-1 0 0,2-2-25 0,2 1 1 15,2-6-1-15,0-3 1 0,4-4-5 0,-5-5 1 0,-1-4 0 16,6 0 0-16,-6 0-4 0,4-4 1 0,-4 4-1 15,9-7 0-15,-1 0 2 0,1-1-1 0,-4-5 0 16,3-2 2-16,3-2 1 0,2-2 1 0,-2 1 0 16,-1 4 0-16,-3 4-2 0,-1 3 2 0,3 4 0 0,-2 1-1 15,5 2-1-15,-3 0-1 0,2 0 1 0,0 2-1 16,1 3-2-16,1 3 2 0,0 5-1 0,-4 0 0 16,0 5-3-16,-1 3 1 0,-3 1 1 0,1-5-1 15,-6 2-3-15,0 0 1 0,0 0 0 0,-4-3 1 16,2 1-3-16,-1-1 1 0,-1-1-2 0,-2-1 2 15,1 0-3-15,-1 2 1 0,0-4-1 0,-1 3 1 0,0 3-2 16,1-1 2-16,-3-1-1 0,1-1 1 16,-1-1-2-16,0-2 0 0,-1 0 1 0,5-3-1 0,-1-2 0 15,6-2 1-15,0-5-1 0,-9 10 2 0,1-4-2 16,1-3 0-16,-1-1 1 0,3 0 0 0,-5-2 1 16,3-2 0-16,-2 0 1 0,-2-1 0 0,1-1 4 15,1 1 1-15,1-1-1 0,3 1 1 0,5 3 4 0,-6-7 1 16,6 7-2-16,-5-2 2 0,5 2 0 0,-4-2-1 15,4 2 1-15,-4 0 0 0,4 0-3 0,0 0 2 16,0 0-2-16,0 0 2 0,0 0-5 0,0 0 1 16,0 0 0-16,0-1 1 0,0 1-3 0,13-2 0 15,-3-5-1-15,4-2 1 0,5-3-3 0,0-2 0 0,-1 2-1 16,-5-3 1-16,-3 3-4 0,-1-1 0 0,-3 0 1 16,-1 1-1-16,3-4-2 0,-1 2 0 0</inkml:trace>
  <inkml:trace contextRef="#ctx0" brushRef="#br0" timeOffset="112118.6">13896 13536 2035 0,'0'0'0'0,"0"0"0"15,6-3 0-15,-6 3 41 0,7 0 0 0,-7 0 1 0,6-2-1 16,-6 2 24-16,4 0 1 0,-4 0 0 0,3 0 0 15,-3 0-17-15,6 0 2 0,-6 0-2 0,7-3 1 0,-7 3-27 16,17-7 0-16,-17 7 0 0,21-16 0 0,-3 4-5 16,1-2 0-16,-2 2 0 0,1 2 0 0,1-1-9 15,0-1 0-15,-5 0 0 0,3 2 1 16,2 1-9-16,1-1 2 0</inkml:trace>
  <inkml:trace contextRef="#ctx0" brushRef="#br0" timeOffset="112922.2">14362 13597 1771 0,'0'17'0'0,"-4"1"0"15,2-6 0-15,4-4 27 0,2-2 0 0,-4 2 0 16,0 8 1-16,0 6-10 0,0 6 1 0,0 0-1 16,0-4 1-16,4 0 2 0,-1 0 0 0,3-3 0 0,0-2 1 15,-1-2-19-15,3-1 1 0,-1-4 0 0,-1-7 0 16,-6-5-4-16,7-1 1 0,-3-6-1 16,2-2 1-16,3-3-2 0,2-2 1 0,0-3-1 0,-3-2 1 15,3 1-4-15,-6-8-1 0,3 2 1 16,-3 2 0-16,1 3 1 0,2 3 0 0,-3-3-1 0,-5 2 1 15,0 3 3-15,0 2 0 0,-4 1 0 0,4 5 0 16,0 6 2-16,4-6 2 0,-4 6-2 0,0-5 1 16,0 5 11-16,0-2 0 0,0 2 0 0,-5-3 0 0,5 3 18 15,0-3 0-15,0 3 0 0,-4 0 0 16,4 0 9-16,0 0 0 0,0 0 1 0,-2 0-1 0,2 0 5 16,0 0 1-16,0 0-1 0,-2 5 1 0,2-5-6 15,-4 12 0-15,4-5 1 0,2 1-1 0,2 6-5 16,2 2 0-16,-6 3 0 0,5 0 1 0,-1 0-8 0,5 2 1 15,-1 3-1-15,3 0 1 0,0 2-6 0,4-2 0 16,2 6 1-16,1 4 0 0,-3 6-7 0,2 5 0 16,-2-3-1-16,0-1 1 0,-2 2-3 0,0-1 0 15,-4 1-1-15,2 1 1 0,1-1-7 0,-1-2 1 16,-2-1 0-16,-3-2 0 0,-3-3-7 0,1 1 0 16,0-3 0-16,-2-4 2 0,-2-4-5 0,-2-5 1 0,2-2 0 15,0-6 0-15,0-3-15 0,0-6 2 0,0-3-2 16,-2 3 1-16,2-3-20 0,-2-1 0 0,2 1-1 15,-7-12 2-15,1 1-4 0,-1-4-1 0,-1-6 1 16,-5-2 2-16,-4-3 11 0,1-5 0 0,-1-2 1 16,0-1-1-16,4 1 14 0,0-3 1 0,0-1-1 15,4 1 1-15,7 1 6 0,2 2 1 0,0 4-1 16,-4-2 1-16,4 5 2 0,4 3 0 0,-4 3 0 16,5-1 0-16,-1 4 3 0,2 1 1 0,-1 2-1 15,1 2 2-15,-1 0 6 0,1 0 0 0,1 1 0 0,5 3 1 16,-3-1 5-16,2-1 3 0,0-1-1 0,0 3 0 15,2 1 3-15,6 2 2 0,-6 1-2 0,-2 1 2 16,-3 1-4-16,-3 0 0 0,-5 2 0 0,12-3 1 0,-12 3-5 16,7 0 2-16,-7 0 0 0,7 0 0 0,-7 0-3 15,8 1-1-15,-8-1 1 0,9 7 0 0,-9-7-4 16,6 7 0-16,-6-7 0 0,7 7 0 0,-7-7-2 16,2 7 0-16,-2-7 0 0,4 5 0 0,-4-5-3 15,4 7 1-15,-4-7-1 0,0 7 1 0,0-7-2 0,0 7 0 16,0-7 0-16,0 7 0 0,0-7-2 15,0 5-1-15</inkml:trace>
  <inkml:trace contextRef="#ctx0" brushRef="#br0" timeOffset="114549.73">15383 12706 1206 0,'-2'0'0'0,"2"0"0"0,2 0 0 16,-2 0 31-16,8 0 2 0,-8 0-2 0,3 0 2 15,-3 0 16-15,6 0 2 0,-6 0-2 0,0 0 2 16,0 0 11-16,0 5 2 0,0-5-1 0,0 9 1 0,0-9-19 16,0 12 1-16,0-12-1 0,0 20 1 15,0-20-18-15,0 13 1 0,0-13-1 0,7 10 1 16,-7-10-4-16,4 3 0 0,-4-3-1 0,4-3 1 0,-4 3-2 15,4-7 0-15,-4 7 0 0,5-14 0 16,-5 14 3-16,2-22 0 0,-2 22 0 0,4-23-1 0,-4 23 0 16,0-14 0-16,0 14-1 0,-2-10 1 0,2 10-4 15,-4-7 2-15,4 7-1 0,-4 0 1 0,4 0-2 16,-7 7 2-16,7-7-1 0,-13 16 0 0,4 3 0 16,-4 1 0-16,3 5 0 0,5-1 0 0,1 0-1 0,2 2 2 15,0-2-1-15,0-3 1 0,2-5-6 16,2-3 0-16,0 0 0 0,0-5 1 0,-2-8-5 0,5 9 0 0</inkml:trace>
  <inkml:trace contextRef="#ctx0" brushRef="#br0" timeOffset="114905.76">15821 12344 2098 0,'0'2'0'0,"0"-2"0"0,0 5 0 15,0-5 48-15,0 0 2 0,0 0-2 0,0 2 1 16,0-2 31-16,0 12 1 0,0-12 0 0,7 21-1 16,-7-21-35-16,6 34 1 0,-2-13 0 0,-2 1 0 0,1-4-23 15,1-1-1-15,-2 2 1 0,2-3-1 16,-2 1-4-16,1 0 1 0,1 2 0 0,0 2 0 0,1 3-2 15,-3 1 1-15,2 1 0 0,0 1 0 16,1 3-4-16,3 1 1 0,1 2 0 0,-3 0 0 0,-3 1-2 16,3 3 0-16,-2-3 0 0,1-3 0 0,-5 0-1 15,0-1 1-15,0-1-1 0,2 1 2 0,2 1-3 0,-1 2 0 16,1-4 0-16,2-3 2 0,1-2-6 0,1-3 2 16,-3-2-1-16,1-5 1 0,-1-5-3 15,1-6 1-15,-6-3-2 0,8-5 2 0,-8 5-4 0,13-14 2 16</inkml:trace>
  <inkml:trace contextRef="#ctx0" brushRef="#br0" timeOffset="115300.01">16225 12633 1859 0,'0'4'0'0,"0"-4"0"16,6 1 0-16,-6-1 46 0,4-3 0 0,-4 3 0 15,3 2 0-15,-3-2-17 0,6 8 0 0,-6-8 1 16,6 16 0-16,-5 3 7 0,5 3 0 0,-4 3 0 0,2 0 1 15,-1 5-17-15,1 1 2 0,2-2-1 16,-1-3 1-16,1-1-4 0,1-3 1 0,3-3-1 0,1-3 1 16,2 1 5-16,2-5 0 0,0 2-1 0,-4 0 2 0,-4 0-3 15,1-2-1-15,1-2 1 0,-5-5-1 0,5 1-5 16,-2-6 1-16,5-6 0 0,-3 1 0 0,0-2-3 16,-1-1 1-16,-1-4 0 0,3-2 1 0,3 0-3 15,-4-5 1-15,0 0-1 0,-1 3 1 0,-3-5-2 16,1-5 2-16,-6 2-2 0,2 0 2 15,-2 2-1-15,-2 1-1 0,-2 0 0 0,0 0 2 0,-1 0-3 16,-6 2 1-16,-1 4-1 0,1-2 0 16,-2 3 1-16,-2 0-1 0,2 2 0 0,-4-2 2 0,1 2-2 15,-1 0 1-15,0 1-1 0,4 4 1 16,0 4 3-16,2 3 0 0,0 0 0 0,1 0-1 0,5 0 3 16,-1 0 0-16,-3 3 0 0,0 6 1 0,-1 3-2 15,1 5 0-15,0-1 0 0,5 1 1 0,-2 4-6 16,6 2 1-16,0-3 1 0,0-2-1 0,6-1-4 0,1 0 0 15</inkml:trace>
  <inkml:trace contextRef="#ctx0" brushRef="#br0" timeOffset="115668.34">16654 12687 1897 0,'5'27'0'0,"3"-4"0"0,-8-8 0 16,0-2 67-16,0-5 1 0,0 8-1 0,2 6 0 15,3 11-4-15,3 5 1 0,1-1-1 0,-5-8 1 16,1-1-30-16,1-4-1 0,1-3 1 0,3-1 1 16,-1-7-24-16,0-3 0 0,-1-5 1 0,-1-3 0 15,-7-2-8-15,13-4 1 0,-3-4-1 0,-1-6 1 0,0-5-2 16,2-4 2-16,3-1-1 0,-7-3 1 0,4-3 0 15,-3-3 2-15,-1 0 0 0,-1 0-1 0,-4 1 5 16,-2-1 0-16,-2 3 0 0,0 3 0 0,-2 4 5 16,2 4 1-16,-5 5 0 0,1-5-1 0,1 2 4 15,-5 1 0-15,1 4 0 0,-4 2 0 0,0-1 5 16,-2 4-1-16,2 4 1 0,0 1 1 0,0 1 0 16,2 1 1-16,3 1-1 0,3 1 0 0,5-2-4 0,-12 3-1 15,12-3 0-15,-5 6 1 0,5-6-4 0,-4 3 1 16,4-3-1-16,-9 11 1 0,9-11-6 0,-8 10 1 15</inkml:trace>
  <inkml:trace contextRef="#ctx0" brushRef="#br0" timeOffset="129439.72">12557 15321 728 0,'0'0'0'0,"0"0"0"16,0 0 0-16,0 0 58 0,5-4 2 0,-5 4-2 15,6-3 1-15,-6 3 57 0,2 0 1 0,-2 0-2 16,3 0 2-16,-3 0-45 0,2 0 1 0,-2 0-1 16,0 0 1-16,0 0-33 0,0 0 1 0,0 0 1 15,0 0 0-15,0 0-13 0,0 0 1 0,0 0 0 0,0 0 1 16,0 0-8-16,8 0 1 0,-8 0-1 0,22 0 1 15,-22 0 2-15,32 0-1 0,-12 0 1 0,3-2 0 16,1 2 0-16,-6 0 1 0,1-2-1 0,0 1 1 0,-1-1-3 16,1 0 1-16,0 0 0 0,-6 1-1 0,0-1-3 15,-2 0-1-15,2 2 0 0,-4 0 1 0,0 0-4 16,1 0 1-16,-1 0 0 0,-1 0 0 0,-8 0-5 16,11 0 2-16,-4 0 0 0,1-2-1 0,-8 2-5 15,13-3 1-15,-4 1 0 0,-3 0 0 0,-6 2-3 16,7-6 0-16,-7 6 0 0,11-7 1 15,-11 7-5-15,13-7 0 0,-5 3 1 0,-3 1 0 0,-5 3-4 16,6-12 0-16</inkml:trace>
  <inkml:trace contextRef="#ctx0" brushRef="#br0" timeOffset="129739.85">12786 15606 1583 0,'-4'4'0'0,"4"-4"0"15,-4 5 0-15,4-5 18 0,0 3 0 0,0-3 0 16,-5 4 0-16,5-4 13 0,-6 1 1 0,6-1-1 16,-4 0 2-16,4 0-11 0,-3 0 2 0,3 0-2 0,0-1 2 15,0 1-8-15,1 0 1 0,-1 0 0 0,4-4 1 16,-4 4 0-16,4 2 1 0,-4-2-1 15,15 0 1-15,-15 0 5 0,28-5-1 0,-28 5 1 16,35-4-1-16,-16 4 4 0,-1 0 1 0,1-1 0 0,-6-1 0 16,-2 0-4-16,-1 0 1 0,-1 1-1 0,0-1 1 15,1 0-5-15,-5 1 0 0,4-1 1 0,5-2-1 16,2-1-4-16,3-2-1 0</inkml:trace>
  <inkml:trace contextRef="#ctx0" brushRef="#br0" timeOffset="130317.45">13339 15163 1658 0,'-2'0'0'15,"2"0"0"-15,6 0 0 0,-6 0 38 0,7 0 0 0,-7 0 1 16,6 0-1-16,-6 0 13 0,-4 0 2 0,4 0-1 15,-2 0 0-15,2 0-19 0,-5 5 1 0,5-5-1 16,-6 7 1-16,6-7-21 0,-15 12 2 16,15-12 0-16,-18 21-1 0,18-21-6 0,-17 30 0 0,17-30 0 15,-11 31 1-15,5-14-1 0,-1 0 1 0,5 2 0 16,2 0 0-16,0 6 0 0,0 1 1 0,0 3-1 16,5 2 1-16,3 6-1 0,-1-3 1 0,1-1-1 15,1-5 1-15,6-6 0 0,2-3 1 0,1-3 0 0,-5 1 1 16,4 0-3-16,2 1 0 0,1-4 0 0,-1-4 1 15,-2-5-9-15,-1-3 1 0,1-4 0 0,0-1 1 16,-2-3-3-16,2 0 0 0,-4-5 0 0,2-3 0 16,1-3-4-16,1-5 1 0,-2-1-1 0,2-1 2 0,-4-4-5 15,0-1 2-15,-2-2-2 0,-2-2 1 16,1-2-2-16,-5-1 0 0,1-1 0 0,1 3 0 0,-1 4 0 16,-4 1 0-16,0 5 0 0,-2 1 2 0,-2 4-2 15,0 2 1-15,-4 0 0 0,-3-2 1 0,0-2 0 16,-4 0 0-16,-4-2 1 0,0-1 0 0,-2-2 2 15,-3 0 0-15,0 0-1 0,1 4 1 0,3 3 1 16,-5 2-1-16,3 3 1 0,1 3 0 0,-1 6 1 16,-1 3 1-16,1 2-1 0,-1 2 1 0,3 3 0 15,-1 4 0-15,0 3 0 0,1 2 0 0,-1 1 0 0,2 3 0 16,0 3 0-16,3 1 1 0,0 1-1 16,3 3 1-16,0-2 0 0,2 0 0 0,-4-5-1 0,3 2 1 15,5 0-1-15,-1-2 1 0,3-4-1 0,3-1 0 0,3 0 0 16,3 1 0-16,5 4-1 0,2 2 0 15,4 2 0-15,-2-4 0 0,3 2-3 0,5-1 1 0</inkml:trace>
  <inkml:trace contextRef="#ctx0" brushRef="#br0" timeOffset="130633.66">13844 15324 1431 0,'0'0'0'0,"0"0"0"0,6 4 0 15,-6-4 11-15,5 5-1 0,-5-5 0 0,4 14 1 0,-4-14 14 16,0 26-1-16,0-7 1 0,0 1 1 0,4 6 20 15,1 5 0-15,1 1 0 0,-2-5 0 0,-1-1-15 16,1-2 2-16,2-1-1 0,-5-1 1 0,5-1-4 0,2 2 0 16,-3-2 0-16,-1-1 2 0,-2-1-9 0,0 0 2 15,-1 0-2-15,3 0 2 0,2 0-7 0,1 1 1 16,3-3-1-16,-9 0 1 0,3-1-7 0,-4-2-1 16</inkml:trace>
  <inkml:trace contextRef="#ctx0" brushRef="#br0" timeOffset="131417.48">14151 15411 1595 0,'0'0'0'0,"0"0"0"0,0-2 0 0,0 2 29 16,0-4 1-16,0 4-1 0,0-8 0 0,0 8 14 15,-5-19 0-15,5 19 0 0,-4-23 1 0,4 23-13 16,0-27 1-16,0 27-1 0,-4-26 2 0,4 26-21 15,-3-19 0-15,3 19 1 0,-2-18 0 0,2 18-4 16,-6-17 1-16,6 17-1 0,0-17 1 0,0 17-2 0,0-18 1 16,0 18 0-16,8-20 0 15,-8 20-1-15,18-26 1 0,-18 26-1 0,17-26 1 0,-17 26 0 16,11-18 1-16,-11 18 0 0,13-10 0 0,-13 10-1 16,10-3 1-16,-10 3 0 0,11-4 0 0,-11 4 0 0,11-3 2 15,-11 3-1-15,11-4 0 0,-11 4-3 0,13 0 0 16,-13 0 0-16,8 0 1 0,-8 0-4 0,7 7 2 15,-7-7-1-15,13 16 0 0,-13-16-1 0,13 26-1 0,-13-26 1 16,17 27 0-16,-6-9-2 0,-2 1 0 16,1 0-1-16,-5-2 2 0,-1-1-2 0,0-1 0 0,1 1 0 15,1-2 1-15,-2-4-2 0,-1-1 1 0,3-1-1 16,-4 4 1-16,2 4-1 0,-1 1 1 0,-1-3-1 16,0 0 0-16,-2 0-1 0,-2 0 1 0,2-1 0 15,0 1 0-15,-2 2 0 0,2 1 0 0,2-1 0 16,-2-1 1-16,-2 1-1 0,1-1 0 0,-1 1 0 15,-2 0 1-15,2-1-1 0,-4-1 2 0,3-4-2 0,-1 4 1 16,-2 2 0-16,-1-1 2 0,1-1-2 0,1 0 1 16,-5-2-1-16,3 2 2 0,1 0-2 0,1 0 1 15,1-6 0-15,-1 1 0 0,-1 0 0 16,2-1 1-16,1 1-2 0,-1-2 0 0,4-7 0 0,-8 10 2 16,8-10-2-16,-3 11 0 0,3-11 1 0,-4 8-1 15,4-8-1-15,-4 7 1 0,4-7 0 0,-2 7 1 0,2-7-2 16,-5 4 1-16,5-4-1 0,-2 3 1 0,2-3 0 15,0 4 0-15,0-4 0 0,0 3 0 0,0-3-1 16,2 2 2-16,-2-2-2 0,11-2 1 0,-6 2-1 0,3-3 1 16,-1 1 1-16,1 0-1 0,1 0-1 15,-3-1 0-15,3 1 0 0,2 0 1 0,0-1-2 16,-5 0 2-16,-6 3-1 0,13-7 0 0,-13 7-1 16,9-4 0-16,-9 4 0 0,10-5 1 0,-10 5-1 0,7-2 0 15,-7 2 0-15,8-3 0 0,-8 3 0 0,13-4 0 16,-4 3 0-16,-5-1 0 0,-4 2 0 0,11-4 0 15</inkml:trace>
  <inkml:trace contextRef="#ctx0" brushRef="#br0" timeOffset="131751.44">14817 15497 1784 0,'2'2'0'0,"-2"-2"0"0,3 3 0 15,-3-3 26-15,0 4-1 0,0-4 1 0,0 7 0 0,0-7 28 16,0 3 1-16,0-3-1 0,0 7 1 0,0-7-8 16,0 7 1-16,0-7 0 0,-5 7 1 0,5-7-25 0,-4 7 2 15,4-7-1-15,-4 3 1 0,4-3-7 0,0 4 0 16,0-4 0-16,0 3 1 0,0-3-5 16,0 4 0-16</inkml:trace>
  <inkml:trace contextRef="#ctx0" brushRef="#br0" timeOffset="132441.75">15519 15201 1293 0,'0'0'0'0,"0"0"0"0,0-3 0 0,0 3 132 0,6-7 0 0,-6 7 1 15,5-5-1-15,-5 5-62 0,0-2 0 0,0 2 0 16,-3 0 0-16,3 0-43 0,0 0 1 0,0 0 1 15,-2 5-1-15,2-5-17 0,-4 7 0 0,4-7 0 0,-4 9 0 16,4-9-5-16,0 19 1 0,0-19 0 16,-3 26-1-16,3-26-2 0,0 33 0 0,0-14 1 0,0 0-1 15,3 0-1-15,1 5 2 0,5 2-2 16,-3 2 2-16,-1 3-2 0,3 2 2 0,-2-2-2 0,1-2 2 16,-1 1-2-16,-1-3 0 0,1-1 1 0,1-2-1 15,-1 2 0-15,-2-1 1 0,5-3-1 0,-4-3 0 16,-1-3 0-16,2-2-1 0,-1-2 0 0,1-2 0 15,0-1 0-15,-1-1-1 0,-5-8 0 0,6 6 1 0,-6-6-3 16,13 3 1-16</inkml:trace>
  <inkml:trace contextRef="#ctx0" brushRef="#br0" timeOffset="132866.51">15825 15293 1281 0,'-2'3'0'16,"2"-3"0"-16,0 6 0 0,0-6 11 0,0 3 2 0,0-3-1 16,5 14 0-16,-5-14 14 0,6 29 1 0,-2-6 0 15,-1 1 0-15,3 7-5 0,-4 4 2 0,4-2-1 16,-1-4 1-16,1-1-14 0,-4-2 0 0,1 0 0 16,3-4 2-16,1 2-6 0,1-3 2 0,-1 2 0 15,3-4 0-15,3-4 0 0,-4-3 0 0,0-1-1 16,-1-3 2-16,-3 1-3 0,1-2 1 0,-6-7-2 15,7 7 2-15,4-5-1 0,-3-1-1 0,3-1 1 16,-3-1 1-16,3-3-2 0,-2 1 2 0,2-4-1 16,-1-4 0-16,-1-2 1 0,-2-3 0 0,-1-3 0 0,-2-2 0 15,-2-1 2-15,1-2 1 0,-3 1-1 16,-3-1 2-16,1 1 3 0,2 3 2 0,-4-1-2 0,0-2 2 16,-1 3 5-16,-7-5 1 0,1 5-1 0,-2-1 2 15,-2 2 5-15,-1 1 1 0,2 3-1 0,-2-1 1 0,1 4 1 16,0 2 2-16,0 5-2 0,2-4 1 0,0 4-6 15,0 1 1-15,2 4 0 0,3 0 0 16,8 0 2-16,-11 2 0 0,4 5 0 0,1 2 0 0,-3-1-7 16,1 3 2-16,1 1-2 0,-1 3 1 0,3 3-5 0,1 1 0 15,4 0 0-15,4-2 0 0,-1 0-7 16,7 1 0-16</inkml:trace>
  <inkml:trace contextRef="#ctx0" brushRef="#br0" timeOffset="133299.71">16283 15283 1658 0,'0'3'0'0,"0"-3"0"16,0 14 0-16,0-14 27 0,0 15 1 0,0-15-1 15,6 35 1-15,-1-9 15 0,-3 2-1 16,2 3 1-16,0-2 1 0,1 6-18 0,4 0-1 0,-3-4 1 16,2-4 0-16,-3-4-18 0,4-6 0 0,1 0 0 15,-3-1-1-15,-1 0-4 0,-1-3 0 0,3-2 0 0,-1-4 1 16,-7-7-3-16,11 3 0 0,-3-8 0 0,3-5 0 16,2-4-1-16,4-4 1 0,-2-1-1 0,-2-5 2 15,0 0-1-15,2-4 0 0,-6 1 0 0,0-3 0 16,1-1 1-16,-1-2 0 0,-5 4 1 0,0 1 0 15,-3 2 5-15,-1 2 0 0,-1 3 0 16,-3-1 1-16,0 1 4 0,-5 2 1 0,-1 3-1 0,-3 1 2 16,-5 1 6-16,-3 2 0 0,1 1 1 0,1 1-1 0,4 0 4 15,0 3-1-15,0-2 1 0,2 4 0 0,-3 1-2 16,1 4 2-16,4 0 0 0,-3-1-1 16,9 1 1-16,-3 0 1 0,8 0 0 0,-11 1-1 0,6 6-1 15,1 4 1-15,2-4-1 0,0-1 1 0,2-6-11 0,-4 9-1 16</inkml:trace>
  <inkml:trace contextRef="#ctx0" brushRef="#br0" timeOffset="133967.94">13350 16968 1130 0,'0'-2'0'0,"0"2"0"0,6 0 0 0,-6 0 18 0,13-3 1 0,-13 3-1 0,7-4 1 16,-7 4 18-16,4 0 1 0,-4 0-1 0,4-3 1 15,-4 3-9-15,9-3 1 0,-9 3 1 0,8-9-1 16,-8 9-12-16,24-14 0 0,-24 14 0 0,30-14 0 15,-12 9-8-15,1 0 1 0,-4 1 0 0,3 1 1 16,1-2-6-16,0 0 2 0,1 1 0 0,3 2 0 16,1-1-7-16,2-2 0 0</inkml:trace>
  <inkml:trace contextRef="#ctx0" brushRef="#br0" timeOffset="134249.73">13537 17212 1155 0,'7'-3'0'0,"-7"3"0"15,21 1 0-15,-21-1 15 0,14 13 0 0,-14-13-1 16,15 3 1-16,-15-3 14 0,17-5 0 0,-17 5 0 16,30-9 2-16,-11 2-7 0,-1 0 1 0,3-1 0 15,-1-1-1-15,3-1-19 0,-3-3-1 16,4 1 1-16,-1 0 0 0,-1-2-5 0,0 2 1 0</inkml:trace>
  <inkml:trace contextRef="#ctx0" brushRef="#br0" timeOffset="135034.35">14427 16932 878 0,'-3'-4'0'15,"3"4"0"-15,-2 0 0 0,2 0 1 0,0 7 2 16,0-7-2-16,0 4 1 0,0-4 4 0,0 1 0 16,0-1 1-16,0-1 0 0,0 1 3 0,0-4 0 0,0 4 0 15,-2-3 1-15,2 3 14 0,-6-9 0 0,6 9-1 16,-7-26 1-16,5 5 5 0,0-1 1 0,-2-1-1 15,1 3 1-15,1-3 4 0,2 1 0 0,-6 1 0 16,4 2-1-16,2 3-2 0,2 2 0 0,0 4 1 16,-2 1 0-16,0 9-7 0,0-8 3 0,0 8-3 15,9-5 2-15,-3 1-1 0,1 1 0 0,-7 3 0 16,13-7 1-16,-1 5-2 0,-3 0 1 0,2 2 0 16,0 0 0-16,-3 0-6 0,3 0 1 0,-4 2-1 15,5 1 0-15,-3 1-8 0,6-2-1 0,-2 1 0 0,0 2 1 16,0 2-8-16,4 0 2 0,-4 0 0 0,0 0-1 15,-2 2 0-15,2 1 1 0,-6 0-2 0,1 1 2 16,-3 1-2-16,1 3 0 0,0 1 1 0,-1 0-1 16,1 1-1-16,-1-2 0 0,-1 3 1 15,0-1-1-15,-4 0 0 0,-4 1 0 0,2-3 1 0,0 1-1 0,1-1-2 16,1 1 2-16,0 1-2 0,-2 2 1 0,-4 2-2 16,0 3 2-16,1-1-2 0,1-2 1 0,-1-2-1 15,-3-2 1-15,3 2 0 0,-5 2 0 0,3 3-1 16,-1 2 1-16,1-2 0 0,-2 0 1 0,-1 1-1 0,1-3 0 15,1 1 0-15,1-3 1 0,1-2 2 0,-3-4 1 16,5-4-1-16,-1-1 2 0,-1-2 2 0,4-4 0 16,2-3 0-16,-5 7 1 0,1 0 1 0,2-2 1 15,2-5-1-15,-9 7 0 0,9-7 1 16,-2 3 1-16,2-3-1 0,-2 4 2 0,2-4-9 0,0 7 2 16,0-7-1-16,0 5 0 0,0-5-3 0,0 3 0 0,0-3 0 15,0 4 1-15,0-4-3 0,0 3 0 0,0-3 0 16,15-1 0-16,-2-1-1 0,0 0 0 0,4 0 0 15,1-1 1-15,1 0-1 0,0-3 0 0,-2 1 0 16,1 0 0-16,-5 1-1 0,-2 3 1 16,-1 1 0-16,-1-2 0 0,0 0-1 0,1 1 0 0,-3-1 0 15,-1 0 1-15,1 0-2 0,1 1 0 0,-8 1 1 16,11-4 0-16,-11 4-1 0,11-2 0 0,-11 2-1 16,6-3 2-16,-6 3-1 0,7-3 0 0,-7 3 0 15,7-4-1-15,-7 4-1 0,8-7 0 0,-8 7 0 0,15-12 1 16,-6 3-3-16,-1-1 0 0</inkml:trace>
  <inkml:trace contextRef="#ctx0" brushRef="#br0" timeOffset="135650.47">14927 16982 1042 0,'1'0'0'0,"-1"0"0"0,8 2 0 0,-8-2 22 0,6 7 1 0,-6-7-1 0,5 13 2 0,-5-13 6 0,-5 30 2 16,5-30-1-16,-2 29 0 0,2-29 0 0,5 19-1 15,-5-19 0-15,8 21 2 0,-8-21-14 0,2 21 0 16,1-4 0-16,-3 2 1 0,2 4 2 0,0 3 0 15,2 0 1-15,1-2-1 0,5 0 4 0,1-1 1 0,-2-3-2 16,0-1 2-16,-1-1-6 0,-3-1 2 0,5 0-1 16,-1-3 0-16,6 2-1 0,2-1 1 0,-2-1-1 15,0-2 0-15,1-1-4 0,-3-3-1 0,2-1 1 16,0-2 1-16,-2-3-7 0,-5-2 1 0,3-2-1 16,-2 1 2-16,2-1-5 0,1-2 2 0,1-2 0 0,3-7 0 15,-3-4 0-15,0-2 0 0,1 0 0 16,-1 2 1-16,-2-1-1 0,0 3 0 0,-4-2 0 0,1-4 1 15,-3-5-1-15,1-4 0 0,0-1 0 16,-5 2 1-16,3-1-1 0,-4-1 0 0,0 4 0 0,0 4 0 16,4 2 3-16,0 2-1 0,-2 0 0 0,-2-1 1 15,-2-1 1-15,-2 0-1 0,0 2 0 0,-5 3 1 16,0 3 0-16,-3-1 2 0,1-2-1 0,-2 1 1 16,0-1 2-16,0 0 0 0,0 3 0 0,-4 0 0 0,2 1-1 15,-1 4 1-15,-3 1-1 0,-2 0 1 16,1 2-3-16,-1 1 2 0,1 2 0 0,1 2-1 0,-3 0-1 15,7 0-1-15,-4 4 1 0,5 3-1 0,0 3-3 0,1-1 0 16,2 3 0-16,4 2 2 0,1 0-4 0,1-2 0 16,1 2 1-16,4 1 0 0,0 1-2 0,0-1 1 15,0 1-1-15,4-1 1 0,1 3-3 16,5-1 1-16,-5-1-1 0,3-2 1 0,-3-2-3 0,3-2 1 16,3-1-1-16,-2-2 2 0,6-2-5 0,2 0 1 0,0 0-1 15,1-1 1-15,1-3-2 0,1 1 1 0</inkml:trace>
  <inkml:trace contextRef="#ctx0" brushRef="#br0" timeOffset="136067.75">15692 16871 1407 0,'2'-5'0'0,"-2"5"0"0,6-3 0 0,-6 3 13 0,7 8 1 0,-7-8-1 0,4 4 2 0,-4-4 0 16,6-9 2-16,-6 9-1 0,7-21 1 15,-3 4 11-15,0 0 1 0,-1-2 0 0,3 0 0 0,-4 0-8 16,0-2 0-16,-1 0 0 0,-1 0 1 0,-3 4 7 0,1 1 1 15,-4 3 0-15,3 0 1 16,1 3 2-16,0 3 1 0,-2-2 0 0,-2-3-1 0,1-3 0 16,-3-3 1-16,1 5-1 0,-6 0 1 0,0 3-6 0,-2 3 1 15,2 4-1-15,0-2 1 0,2 1-3 16,3 4 0-16,3 0 0 0,-3 0 0 0,1 0-3 16,1 0 1-16,6 0-1 0,-13 7 2 0,8 0-6 0,-1 3 1 15,2 2-1-15,2 2 1 0,2 4-7 0,0 1 0 16,0 0 0-16,2-4 0 0,8 1-3 0,-1-2 0 0,2-2 0 15,0-2 0-15,0-1-7 0,-1-1-1 0</inkml:trace>
  <inkml:trace contextRef="#ctx0" brushRef="#br0" timeOffset="136517.51">15871 16350 1470 0,'2'0'0'0,"-2"0"0"0,6 4 0 15,-6-4 12-15,5 3 0 0,-5-3 1 0,2 9-1 16,-2-9 14-16,4 19 0 0,-4-19-1 0,-4 19 2 16,4-19-5-16,0 21-1 0,0-21 0 0,-2 21 2 15,2-21-12-15,0 25 0 0,0-25 0 0,0 28 1 16,0-28-1-16,0 31 1 0,0-13-1 0,2-1 2 0,2 0 2 15,0 2 1-15,-3 0 0 0,3-1 1 0,0-1 4 16,2 0 1-16,-5-1 1 0,3-1-1 0,-2-3 0 16,0-1-1-16,2 3 0 0,-3 5 2 0,3 5-6 15,0 5 1-15,0 1-2 0,1 1 2 0,-5-2 0 0,2 1 1 16,2-1 0-16,0 2 1 0,1 4-3 0,4 0 1 16,-3-1 0-16,-2-3 1 0,-1 0-4 0,-1 1 1 15,2-1-2-15,2 0 2 0,1 2-4 0,1 0 2 16,-3-2-1-16,1-2 1 0,-1-1-3 0,-1-4 0 0,2 2 0 15,3-2 2-15,-2 1-3 0,5-1 0 0,-7-2 0 16,3 1 1-16,-3-1-1 0,-3-1 1 16,2 0-1-16,0-2 0 0,-1-4-1 0,3-1 1 15,-6-3-1-15,2-4 1 0,-2-7 0 0,2 7 1 16,-2-7-1-16,0 3 2 0,0-3-5 0,0 2 1 0,0-2 0 16,0-4 0-16,0 4-6 0,0-7 2 0</inkml:trace>
  <inkml:trace contextRef="#ctx0" brushRef="#br0" timeOffset="137001.28">16277 17340 1545 0,'4'4'0'0,"-4"-4"0"0,0 7 0 0,0-7 33 0,-4 12 1 15,4-12 0-15,-1 12-1 0,1-12 3 16,0 15 0-16,0-15 0 0,7 21 0 0,-7-21-15 0,4 16 1 16,-4-16-1-16,9 22 0 0,-9-22-15 0,17 31 1 15,-17-31-2-15,9 30 2 0,-9-30-5 0,17 24 1 16,-17-24-1-16,17 21 0 0,-17-21-2 0,13 17 1 15,-13-17 0-15,13 12 0 0,-13-12-1 0,11 9 2 0,-11-9-2 16,13 3 1-16,-13-3 0 0,9 2 1 0,-9-2 0 16,12 0 0-16,-12 0 4 0,16-3 0 0,-16 3-1 15,25-11 1-15,-25 11 5 0,18-31 1 0,-9 14 0 16,-3-1 0-16,-2 1 5 0,-4-2 0 0,-4 2 0 16,2 1-1-16,2 1 6 0,-4-3-1 0,1 5 0 15,-3-1 2-15,-3 0 0 0,0 0 2 0,-5 0 0 16,3 0-1-16,0 2 1 0,0 0 1 0,2 2 0 15,-4 3 0-15,3 2-4 0,3 1 0 0,7 4 1 0,-8-7 0 16,8 7 5-16,-5-2 1 0,5 2-1 0,-8 0 1 16,8 0-3-16,-5 0-1 0,5 0 1 0,-6 0 0 15,6 0-9-15,-9 7 1 0,9-7 0 0,-4 9 0 16,4-9-10-16,0 3-1 0,0-3 1 0,-5 2 1 16,5-2-6-16,1 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30:25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23809 4169 791 0,'2'0'0'0,"-2"0"0"0,3 3 0 0,-3-3 0 16,4 6 0-16,-4-6 0 0,8 8 0 0,-8-8 6 16,5 4 2-16,-5-4 0 0,6 3 0 0,-6-3 14 15,3 0 1-15,-3 0-1 0,8-3 2 0,-8 3 10 0,9-4 0 16,-9 4 0-16,19-8 1 0,-19 8-16 16,18-13 1-16,-18 13-1 0,19-26 1 0,-8 6-1 0,2-4 0 15,0-4 1-15,-1 2-1 0,-3 2 0 0,0-6 1 0,1 1 0 16,-1 5 0-16,-2 3 5 0,-1 5 1 0,1-1 0 15,-1 1-1-15,0 2-3 0,-5-1-1 16,3-2 0-16,0 1 1 0,1-1-8 0,3 1 2 0,-1 4 0 16,-3 0-1-16,-4 12-2 0,4-9 0 0,-4 9 1 15,0-5-1-15,0 5-3 0,-4-9 0 16,4 9 0-16,-4-3 1 0,4 3-2 0,0-9 0 0,0 9-1 16,-3-3 3-16,3 3-2 0,-4-4 0 0,4 4 0 15,-4-3-1-15,4 3 0 0,-4-2 0 0,4 2 0 16,-3 0 0-16,3 0-1 0,-4-8-1 0,4 8 1 15,-2-11 1-15,2 11 0 0,0-2 1 0,0 2-1 0,-2-3 1 16,2 3-2-16,0 0 2 0,0 0 0 0,0 0 0 16,0 0-2-16,0 3 1 0,0-3 0 0,0 13 0 15,0-5 5-15,-2 1 2 0,2 3-2 0,0 5 2 16,0 4 1-16,0 3-1 0,0 1 1 0,0-5 1 0,2-2 0 16,4 2-1-16,-1-1 1 0,-1 7 1 15,0 4-3-15,0 3-1 0,-1-4 1 0,1 2 1 16,0-1-4-16,-1 3 2 0,1-8-2 0,0 3 1 0,3-4-1 15,1-3-1-15,-3 0 0 0,1 0 1 16,0 3-3-16,-1 2 0 0,1-2 0 0,-1-3 1 0,1 0 0 16,0 3 1-16,-3-3-1 0,1 1 0 0,0 1 2 15,-1-1 0-15,1-1 1 0,0-2-1 0,0 2 2 16,-2-4 0-16,-1-1 1 0,1-3-1 0,-2 0 2 16,-2-1 0-16,2-5 0 0,0 1-1 0,0-8-1 0,0 9 0 15,0-9 0-15,0 5 0 0,0-5-1 0,-1 7-1 16,1-7 0-16,0 5 1 0,0-5-4 0,-4 4 0 0,4-4 0 15,-4-6 0-15,4 6-4 0,-7-6 1 0</inkml:trace>
  <inkml:trace contextRef="#ctx0" brushRef="#br0" timeOffset="650.25">24411 3435 1381 0,'1'4'0'0,"-1"-4"0"0,4 3 0 16,-4-3 40-16,4 9 2 0,-4-9-1 0,4 12 1 0,-4-12 14 15,7 22 0-15,-7-22 0 0,6 33 1 0,-4-14-14 16,-1-1 0-16,1 2-1 0,0-2 1 0,2 2-22 16,0 3 2-16,-1-2-2 0,-1-7 2 0,0 1-9 15,0-3 2-15,2 0 0 0,-1 6-1 0,1 2 0 16,2 5 1-16,1 1-1 0,-1-2 1 0,-3 0 1 0,-1 0 1 16,0 2-1-16,0-2 1 15,0 6-3-15,0 3 2 0,-2-6-1 0,-2-1 1 0,0 2-4 0,0-2 2 0,2-2-1 16,0-3 1-16,2-4-3 0,0-1 1 15,-2 1-1-15,0-1 0 0,0 5-2 0,0 3 2 0,0-2-1 16,2-1 0-16,3-2 0 0,3-2 0 0,-3 4 1 16,-1-2 0-16,-2 4-3 0,-2 1 1 0,2 0-1 15,2 0 1-15,3-3-2 0,2 0 0 0,3 0 0 16,-3-1 1-16,0-7-3 0,-1-1 2 0,-1 0-1 16,1-2 1-16,-1 1-2 0,2-3 0 0,-1-3 0 15,-1-1 1-15,3-1-3 0,1 3 2 0,0-3-2 16,0-3 2-16,0 2-1 0,0-1 1 0,2 1 0 15,2 2-1-15,2-4 0 0,0 3-1 0,-2-3 1 16,-2-3-1-16,0 3 0 0,0-6 0 0,2 3 1 0,0 0-1 16,0-3-1-16,0-1 1 0,-2 4-1 0,0-2 2 15,0 0-3-15,0 1 1 0,-2-3 1 0,-2 2-1 16,1 2 0-16,-1 1 1 0,-2 0-1 0,-1 0 2 0,-6 2-1 16,11-3 1-16,-11 3-1 0,11-5 1 0,-11 5-1 15,11 0 0-15,-11 0 1 0,12 0 1 0,-12 0-2 16,11 0 2-16,-11 0-2 0,5 0 2 0,-5 0-3 0,4 5 2 15,-4-5-2-15,4 3 1 0,-4-3 0 16,4-3-1-16,-4 3 1 0,1-4-1 0,-1 4-1 16,0 0 2-16,0 0-2 0,0 0 1 0,0 0-2 0,0 0 2 15</inkml:trace>
  <inkml:trace contextRef="#ctx0" brushRef="#br0" timeOffset="1202.65">25229 4294 1444 0,'0'0'0'0,"0"0"0"0,3 3 0 0,-3-3 54 0,0 3-1 0,0-3 1 0,0 2 0 0,0-2-17 0,0 0 1 0,0 0 1 0,0 0-1 0,0 0 2 15,0 0 2-15,0 0-2 0,6 0 2 0,-6 0-29 16,13 0 2-16,-13 0-1 0,15-2 1 16,-15 2-6-16,26-3 0 0,-26 3 0 0,30-9 1 0,-30 9 0 15,31-15 1-15,-10 6 0 0,-1 0 1 16,3-3-1-16,1 0 0 0,0 0 0 0,-1 3 0 0,-1 1 5 16,0 4 1-16,1-1-1 0,-1 2 1 0,0-1-1 0,3 1 2 15,-3 1 0-15,-3-1 0 0,-1-3 0 0,-1 3 0 16,0-1 0-16,-2 4 1 0,-4 0-1 0,-4 4 0 0,1-4 0 15,-1 3 1-15,1-1-1 0,-1 2 0 16,1-1 0-16,-3 2 0 0,-5-5-3 0,11 4 0 16,-11-4 0-16,10 8 1 0,-10-8-1 0,7 4 1 15,-7-4 0-15,4 5-1 0,-4-5-1 0,4 3-1 0,-4-3 1 16,3 4-1-16,-3-4-3 0,4 5 2 16,-4-5-1-16,4 0 0 0,-4 0-4 0,2-3 1 0</inkml:trace>
  <inkml:trace contextRef="#ctx0" brushRef="#br0" timeOffset="2002.18">26542 4025 1017 0,'4'0'0'0,"-4"0"0"15,9 4 0-15,-9-4 120 0,0 5 0 0,0-5 1 16,0 3 0-16,0-3-63 0,2 0 2 0,-2 0-1 15,8-5 1-15,-8 5-27 0,3-7 1 0,-3 7 0 16,11-17 0-16,1-2-21 0,-1-2-1 0,-2 0 0 16,-1 4 2-16,-3 0-9 0,-1-2 1 0,1 1 0 15,3 1-1-15,-1-2 1 0,-1 2-1 0,0 0 1 0,-3 1 1 16,-1-1 3-16,-2 1 0 0,2 2 0 0,0-1 1 16,0 6 5-16,0 0 0 0,-1 2-1 0,1-5 2 15,0 0 1-15,-2 0 0 0,0 2 0 0,0-2 0 0,0 5-1 16,-2 1 0-16,2 6 0 0,0-8 1 15,0 8-2-15,-2-11 2 0,2 11-1 0,0-1 1 0,0 1-2 16,0-4 0-16,0 4-1 0,0-3 2 16,0 3-2-16,0-5 0 0,0 5 0 0,0-4 1 0,0 4-4 15,0 0 2-15,0 0-2 0,0 4 1 0,0-4-1 0,6 12 0 16,-2-4-1-16,0 1 1 0,-1 7-1 0,1 1 0 16,0 0-1-16,1 2 1 0,3-1-2 0,-1-6 0 15,-5 3 0-15,2 3 0 0,-2-5-1 0,0 3 1 16,1-4 0-16,3 4 0 0,1-4-1 0,1 2 1 15,-3 1 0-15,1-3 0 0,-2 6-3 0,-1-3 2 16,3 2 0-16,1 1 0 0,1 1-1 0,-3-2-1 0,1 4 1 16,0-4 0-16,-1 2 0 0,1-1 0 15,1-1 0-15,1-2 1 0,-1-2-1 0,1-1 1 16,-1-4-1-16,-1 1 1 0,-1-4 0 0,1 2 0 0,-1-2 0 16,1 2 0-16,1 2-2 0,1-4 2 0,-2 2-1 15,-1 2 1-15,1-4-2 0,-1 2 0 0,-5-7 1 16,8 12 0-16,-8-12-2 0,5 8 1 0,-3 1 0 15,0-2 0-15,0-2-1 0,0 4-1 0,-2-9 1 16,4 7 0-16,-4-7-4 0,1 2 1 0</inkml:trace>
  <inkml:trace contextRef="#ctx0" brushRef="#br0" timeOffset="2534.66">27137 3662 1608 0,'-2'15'0'0,"2"-15"0"15,7 21 0-15,-7-21 31 0,24 18 0 0,-24-18 1 0,13 24 0 0,-14-7 3 0,-3 4 1 16,2 3 0-16,0-3 0 0,2 3-1 0,0 0 1 15,0 2-2-15,0-2 2 0,2 1-17 0,2-5 0 16,-1 3 1-16,3-1-1 0,3-1-6 0,1 2 1 0,-3-3-1 16,1 1 2-16,-3-2-4 0,1 2 1 0,3-5 1 15,2 1-1-15,-1-5-3 0,-1-3 1 0,0-1 0 16,-1-4 0-16,-1-4-1 0,1 2 0 0,1-4 0 16,2-2 1-16,2-4-3 0,2-4 0 0,0-1-1 15,-2-4 2-15,2-2-2 0,0-2 1 0,-2-1-2 16,0 1 2-16,-2-3-1 0,-2 0 0 0,-1 3 1 15,-3-3 0-15,-1 3-1 0,-2 0 1 0,-2 0 0 16,-4 1 1-16,-1 2-1 0,-5-1 0 0,-1 2 1 16,-2-4 0-16,-4 0 1 0,1 1 0 0,-3-1 0 0,-2 0 0 15,1 2 1-15,-2 2 0 0,-1 5 0 16,3-2 2-16,3 3 0 0,2 6 1 0,-4-2 0 0,-1 2 0 16,-1 0 7-16,1 1 2 0,-1 1-1 0,1 6 0 15,-1 1 2-15,-1-2-1 0,2 5 1 0,1-2-1 16,0 2 1-16,-1-2 0 0,1 2 0 0,2 3 0 0,3 2-5 15,-1 4 0-15,3-2 0 0,3 1 0 0,4-3-8 16,1 4 1-16,4 1-1 0,0-1 2 0,0-2-7 16,0-2 1-16,5 0-1 0,7 0 1 0,2 0-4 0,5 0 0 15</inkml:trace>
  <inkml:trace contextRef="#ctx0" brushRef="#br0" timeOffset="2983.77">27578 3657 1758 0,'0'8'0'0,"0"-8"0"0,6 25 0 0,-6-25 25 0,9 29-1 0,-3-8 1 15,-3 3 1-15,-3 2-9 0,-1 3 0 16,-1 2-1-16,0 1 2 0,0-1-4 0,-2 2 0 0,2-4 0 15,2-3 0-15,2-2-9 0,2 1-1 0,2-1 1 16,-1-7-1-16,1-1-1 0,1-8-1 0,1 1 0 16,-5-6 0-16,-3-3 3 0,8 0 0 0,-8 0 0 0,9-3 1 15,-1-2 1-15,1 1 2 0,2-4-1 0,0-4 1 16,0-9 2-16,2 0 2 0,0-3-2 0,-1 0 1 16,-5 3 2-16,-1-3 0 0,-1 1 1 0,-1 1 0 15,0-1-2-15,-1 2 1 0,-1-3-1 0,-2 0 0 16,-2 0 3-16,-1-1 0 0,-1 3 0 0,-2-2 0 0,-1-1 1 15,0 1 0-15,-1 2 0 0,-1 1 1 16,-2 0 1-16,-1-1 0 0,1 4 0 0,0 1 0 0,-2 5 5 16,0 3 0-16,0 2 0 0,0 2 1 0,0 2-2 15,0 3 1-15,0 7-1 0,-2 1 2 0,-2 4 0 16,-2 2 1-16,3 5-2 0,1-1 2 0,2-1-6 16,-2 4 2-16,2 3-2 0,2-3 1 0,3-1-10 15,3-1 2-15,5 2-1 0,1-3 0 0,7-3-7 0,3 2-1 16</inkml:trace>
  <inkml:trace contextRef="#ctx0" brushRef="#br0" timeOffset="3384.43">27809 3761 1771 0,'-2'32'0'0,"0"5"0"0,2-8 0 0,2-8 27 0,0-9 0 0,-2 5 0 15,-2 8 1-15,0 7 4 0,1 7-1 0,2-7 1 16,5-2-1-16,3-6-16 0,3-8 0 0,1-4 0 16,2-4 1-16,-1-2-14 0,1-6 0 0,0-6 0 15,2-2 2-15,3-8-4 0,1-1 0 0,-1-4 0 0,-1-3 0 16,2-6-1-16,-1-1 1 0,-1-3 0 0,-2 1 0 15,-3-4 0-15,1 1 0 0,0-2 0 0,-2 0 0 16,-3 2 3-16,-3-2 1 0,-1 1 1 0,-3 4-1 0,-3 4 8 16,-3-2-1-16,-3 5 0 0,0-4 1 0,-1-2 7 15,-2 2 1-15,-2 2-1 0,-1 4 1 0,-1 3 1 16,0 4 2-16,-2 2-1 0,-1 6 0 0,-3 4 4 16,-3 1 1-16,-1 8-1 0,1 1 1 0,-2 10 1 0,-1 3 1 15,1 3 0-15,0 3 1 0,0 0-5 16,0 2 2-16,1 2-1 0,6-2 1 0,2 1-5 0,1-1 2 15,2 2-2-15,3-2 2 0,3-2-5 0,3 0 0 16,5 1 0-16,1-5 0 0,5 1-6 0,1-4-1 16</inkml:trace>
  <inkml:trace contextRef="#ctx0" brushRef="#br0" timeOffset="4323.6">28493 3278 1318 0,'0'3'0'0,"0"-3"0"0,6 2 0 0,-6-2 67 0,5 3 2 0,-5-3-1 0,4 7 1 0,-4-7-2 0,4 9 2 15,-4-9-1-15,5 21 0 0,1-1-33 0,1 5 0 16,1-3 0-16,-3 2 1 0,3 1-27 0,1 1 0 0,0 1 0 16,-1-3 0-16,-1 2-7 0,1-1 1 0,-1-1 0 15,-1 0 0-15,-1 2-2 0,1 2 0 0,-2 1 0 16,-1-6 1-16,-1 1 0 0,0 0-1 0,0 0 0 15,0-6 0-15,2-6-1 0,-1 0 1 0,-1-7 0 16,0-1 0-16,-2-4-1 0,0 3 1 16,0-3-1-16,0 0 2 0,0 0-2 0,0-3 1 0,0 3-1 15,6-9 1-15,-3 0-1 0,1-3 0 0,2-5 0 16,1-2 0-16,1-2 0 0,-3 0 0 0,-1 4 0 16,-2 1 0-16,0 3-1 0,-2-3 1 0,-2 4 0 15,2 3 0-15,0 9-1 0,5-12 1 0,-5 12-2 0,6-12 2 16,-2 7-1-16,1-4 1 0,3 6-1 0,-3-1 1 15,-5 4 0-15,13 0 0 0,-3 0 0 0,-1 4 0 16,2 1 0-16,0 4 0 0,1 3 0 0,-1 3 0 0,0 6 0 16,0 0 0-16,-2 0 0 0,-1-1 1 0,-6-2-1 15,1 1 0-15,-1 1 0 0,-2-2 0 0,-2-3 0 16,1-3 0-16,-1 0 0 0,2-3 1 0,-2 0-1 0,0-6 0 16,2-3 0-16,-4 5 0 0,4-5 0 0,-3 4 0 15,3-4 0-15,-2 3 0 0,2-3 0 0,-2 0 0 16,2 0 0-16,0-3 0 0,0 3 0 0,-4-12 0 15,4 3 0-15,0-10 0 0,0-3 0 0,0-3 0 16,0 1 0-16,0 0 0 0,2 3 0 0,2 4 0 16,-1-4 0-16,1 6 0 0,0 1 0 0,0-2 2 15,3 1-1-15,-3 4 0 0,-2 4 0 0,-1 2 1 16,-1 5-1-16,8-10 2 0,-8 10 0 0,7-6 1 16,-7 6 1-16,17 4-1 0,-4-2 6 0,2 1 1 15,2 4-1-15,0 2 0 0,-2 5 7 0,-1 5 1 0,0-2 0 16,-3-2-1-16,-2-1 4 0,-2 2 0 0,-1-4 0 15,0 5 1-15,-1 4-2 0,1-4 1 0,-1 2-1 16,1-5 2-16,1 2-9 0,3-1 1 0,-1-3-1 16,-3-3 2-16,-3 3-6 0,-1-3 1 0,0 0-1 15,0-1 1-15,2-1-3 0,1 2-1 0,-5-9 1 16,10 8 0-16,-10-8-4 0,5 9 2 0,-5-9-2 0,4 4 1 16,-4-4-4-16,4 0 2 0</inkml:trace>
  <inkml:trace contextRef="#ctx0" brushRef="#br0" timeOffset="4818.13">29264 2618 1583 0,'4'0'0'0,"-4"0"0"16,4-1 0-16,-4 1 26 0,-2 0 1 0,2 0 0 0,0 0 0 0,0 0 4 0,0 0 1 16,0 0 1-16,0 0 0 0,0 0-5 0,0 0 1 15,0 0 0-15,0 1 0 0,0-1-15 0,0 12 0 16,0-12 0-16,-9 21 0 0,-1 0-5 0,-1 3 0 0,4 4 0 16,3-6 1-16,2 3 3 0,2-1-1 0,0 5 0 15,0-1 1-15,0 5 2 0,-2-2 1 0,2 2 0 16,2 0 0-16,2 0 0 0,0 0 1 0,3 3 0 15,4 0 0-15,4 2-1 0,4 4 0 16,-1-2 0-16,-3 3 1 0,-2 2-2 0,0 0 0 0,0 0 1 16,-1-4 0-16,3 1-4 0,-1-4 1 0,-1 2 1 15,1-6-1-15,0-1-1 0,3 0 0 0,-2 0-1 16,-2-2 2-16,-2 0-4 0,0 2 1 0,1-2-1 16,-1-5 1-16,0 2-1 0,0-5 0 0,0-3 0 15,-1-1 1-15,-1-1 0 0,-2-3 0 0,-1-3 0 0,0 0 0 16,-3-6-1-16,-1 2 1 0,-2-8 0 0,4 9 0 15,-4-9-1-15,4 7 1 0,-4-7-1 0,3 9 2 16,-3-9-1-16,-1 3 1 0,1-3-1 0,0 2 1 0,0-2 0 16,-2 3 1-16,2-3-1 0,0 4 1 0,0-4-3 15,-2 3 1-15,2-3 0 0,-4 0 0 0,4 0-2 16,-4-3 1-16,4 3-1 0,-7-16 1 0,3 4-3 16,-1-2 0-16</inkml:trace>
  <inkml:trace contextRef="#ctx0" brushRef="#br0" timeOffset="11384.67">24448 5140 12 0,'0'0'0'0,"0"0"0"15,0 0 0-15,0 0 3 0,2 0 1 0,-2 0-1 0,7 0 1 16,-7 0 12-16,4 0 0 0,-4 0 0 16,4 0-1-16,-4 0 11 0,2 0 1 0,-2 0 0 0,0 0 0 15,0 0 2-15,0 3 0 0,0-3 0 0,0 4 2 16,0-4-12-16,0 3 1 0,0-3 0 0,0 5 0 0,0-5-3 16,0 4 0-16,0-4 0 0,0 0 1 0,0 0-5 15,0 0 2-15,0 0-2 0,7 0 2 0,-7 0 2 16,15 0 1-16,-15 0-1 0,17 0 1 0,-17 0 6 0,26 5 1 15,-26-5 0-15,33 0-1 0,-12-3 7 16,1 1-1-16,0-2 0 0,-1-3 0 0,-2 2 0 0,-1 2-1 16,1-1 0-16,-2-1 1 0,-2-4 7 0,-2 1 0 15,0-1 0-15,2-3 2 0,1 2-11 0,3-1 0 16,0 1 0-16,-3 0 0 0,1-3-7 0,0 1 2 16,0 0-1-16,-2 0 0 0,-2 0-6 0,-2 0 0 0,0 0 0 15,2 0-1-15,2-2 0 0,0 2 1 0,-2-6-1 16,0 6 1-16,2-5-1 0,0 1-1 0,-2-4 1 15,2 1-1-15,0-2 0 0,-1-2 0 0,0-1 0 16,-5 0 0-16,-2-2-1 0,1-2-1 0,-1-1 0 16,1-1 2-16,3 3-3 0,2-6 0 0,-2 3 1 15,-2-3-1-15,-3 1-3 0,-2 2 0 0,-1-3-1 16,1 4 2-16,0-2 1 0,0 5 1 0,1-4-1 16,1-3 1-16,-3-3 0 0,1-2 0 0,0 2 1 15,0-2-1-15,-1 5-2 0,1-4 1 0,0 5-1 16,0-10 1-16,-1 4-3 0,1-4 1 0,-2 3-2 15,-2 1 2-15,-2-2-2 0,-2 5-1 0,1 2 1 0,-1-3 0 16,-2 3-3-16,1 4 1 0,-5-4 1 0,-1 0-1 0,-6 0-1 16,-3 4-1-16,-1-4 0 0,-1 3 2 0,2 3-3 15,-3-3 0-15,3 2 0 0,-1 2 1 0,1 2-2 16,-1 3 1-16,-1 1 0 0,-1 2 0 0,-1 3-1 16,0 1 2-16,0 2-2 0,1-4 1 0,3 4-1 15,-1-3 1-15,1 4-1 0,-1-4 1 0,1 3-1 16,-1 3 0-16,-1-3 0 0,-2 0 1 0,0-2-1 15,-2 2 0-15,-2 1 0 0,-2 1 1 0,2 0-1 0,-2 1 0 16,4 4 0-16,4-2 1 16,3 2-1-16,4-1 0 0,-2 3 0 0,-3 3 1 0,-3-4-1 0,-1-1 0 15,2 5 0-15,0 0 2 0,-1 0-2 16,3 5 0-16,-1-1 0 0,-1 1 0 0,-2 2 0 0,-1-2 0 16,1 2 0-16,0 2 0 0,2-1 0 0,-1 5 0 15,1-1 0-15,1 0 0 0,1-4 0 0,1 5 0 16,2 0 0-16,3 0 0 0,1-1 0 0,-1 0 0 0,1 0 0 15,-1 0 0-15,-3 0 0 0,0-3 0 0,0 3 0 16,2 2 0-16,2 1 0 0,0-3 0 0,-2 6 0 16,2-3 0-16,0 6 0 0,-2-4 0 0,2 4 0 15,0-5 0-15,-2 1 0 0,0 0 0 0,1 2 0 16,-3 2 0-16,-2 3 0 0,-3-3 0 0,3 2 0 16,2-4 0-16,4-2 0 0,2-2 0 0,0 3 0 15,0-3 0-15,0 6 0 0,-1 2 0 0,1-3 0 16,0-1 0-16,2-1 0 0,-1-3 0 0,3 3 0 0,0 2 0 15,-1-2 0-15,1 4 0 0,-1-1 0 16,1 0 0-16,1 0 0 0,1 3 0 0,-1 2 0 0,0-2 1 16,3 0-1-16,3 2 0 0,-2-2 0 15,-2 1 1-15,-2-3-1 0,1-3 0 0,-1 4 0 0,3-1 0 16,1-1 0-16,0 1 0 0,0 3 0 0,0-8 0 16,0 2 0-16,-2-2 0 0,3 1 0 0,-1 1 0 0,0 1 0 15,0 5 0-15,0-5 0 0,0 1 0 0,2-4 0 16,0 1 0-16,0 2 0 0,0 3 0 0,2-1 0 15,2-1 0-15,0 3 0 0,-1 1 0 0,1-1 0 0,0-2 0 16,0 3 0-16,-3-1 0 0,3 0 0 0,0-3 0 16,0 3 0-16,-1 2 0 0,3 2 0 0,3-2 0 15,1 1 0-15,-3 3 0 0,0-6 0 0,1 2 0 16,1-2 0-16,2 0 0 0,2-3 0 0,0-3 0 16,-1-3 0-16,1 2 1 0,2-4-1 0,0 0 1 15,-1 1 0-15,1 0 0 0,0 2 0 0,0-4 1 0,7 5-1 16,-1-1 0-16,3 1-1 0,0 0 1 0,-3-1 0 15,1-4 0-15,1 2-1 0,-1 1 1 0,-7-3-1 16,2 1 1-16,-2-1-1 0,-1 2 0 0,3-2 0 16,0-4 2-16,4-1-2 0,-3 2 0 0,-1-6 0 15,0 3 0-15,-1-3 0 0,-1 0 0 0,8 3 0 16,-3-6 0-16,3 3 0 0,1-3 0 0,2 0 0 16,-2-3 1-16,2-4 0 0,-2 2 0 0,-5-2 0 15,0 1 0-15,-1 1 1 0,1 2 1 0,-8-1-1 16,0 3 0-16,0-1-1 0,-1 0 0 0,-10 2 0 15,11-3 2-15,-11 3-3 0,11 0 1 0,-11 0-1 0,8 0 1 16,-8 0-1-16,3 0 0 0,-3 0 0 0,4 0 0 0,-4 0 0 16,4 0 0-16,-4 0 0 0,0 0 0 15,0 0 0-15,2 0 0 0,-2 0 0 0,0 0 0 16,0 0 0-16,2 0 0 0,-2 0 0 0,0 0 0 16,0 0 0-16,1 0 0 0,-1 0 0 0,0 0 0 0,0 0 0 15,0 0 0-15,0 0 0 0,0 0 0 0,0 0 0 16,0 0 0-16,0 0 0 0,2 0 0 0,-2 0 0 0,0-4 0 15,4-10 0-15,-2-1 0 0,-2-9-1 16,0-2 1-16</inkml:trace>
  <inkml:trace contextRef="#ctx0" brushRef="#br0" timeOffset="13790.41">26853 4735 452 0,'0'0'0'0,"0"0"0"0,8 3 0 0,-8-3-23 16,17 12 1-16,-17-12-1 0,16 9 2 0,-16-9 4 0,12 5 0 15,-12-5 1-15,18 7-1 0,-18-7 3 16,32 9 2-16,-14-4-2 0,1-2 2 0,2 1 1 16,-1-2 0-16,1-1-1 0,-1 1 2 0,-1 2 3 0,-1-4 0 15,3 3-1-15,1-3 1 0,2 0 2 0,1 0 0 16,-1 0-1-16,-2 0 2 0,4-3 3 0,4-1 0 15,2 2 0-15,1 1 0 0,3-1 5 0,-1-5 0 0,1 2 1 16,1 1 1-16,4 3 17 0,0-1 1 0,0-3-1 16,0-1 2-16,2 3 3 0,-1-4 1 0,1 2 0 15,4-2 1-15,3 2 3 0,1-4 2 0,-3 2 0 16,0 2 0-16,-1 0-7 0,0-2 1 0,-1 2 0 16,3-4 0-16,1 6 0 0,-3-4 1 0,1 2-1 15,2 1 1-15,2-1-10 0,1 1 2 0,-3 1-1 16,-4 1 0-16,-1-5-6 0,-2 2-1 0,4 2 1 15,3-3 1-15,0 5-4 0,4-1 0 0,0-1 1 16,-1-3 0-16,-3 3-4 0,-2-4 1 0,3 5 0 16,1-1 0-16,2-1-4 0,0-1 1 0,0 2-2 15,2-3 2-15,0 0 2 0,0 0 0 0,-1-1 0 16,-1-1 1-16,-1-1 4 0,-3 0 0 0,0-3 1 0,2-3-1 16,1 1 5-16,-1 2 1 0,-2-4-1 0,0 2 1 15,-1-5 1-15,-1 2 0 0,1-4 1 0,-1-3 0 0,2 0-3 16,3-2 0-16,-7 2 0 0,-5-6 1 0,-2-3-4 15,-5 0 1-15,-2 1 0 0,-1-1 1 0,-1 0-5 16,-2 0 2-16,0-2 0 0,0 2-1 0,0-6-1 16,0 1-1-16,-4-4 0 0,-2-3 1 0,-1 4 0 0,-4-4 1 15,-2 3-1-15,-2 0 0 0,-2 1 3 0,-2 1 1 16,-3-1-1-16,-3-1 1 0,-1-3 0 0,-2-2 3 16,-3 2-1-16,-1 0 0 0,0 0-2 0,0 4 1 15,-3-1-2-15,-2 1 2 0,-4-4-1 0,-2 0 1 16,0 0 0-16,-2 0 0 0,0 1-2 0,2-1 1 15,-1 1-2-15,-5 4 2 0,-1 2-7 0,-4 0 0 16,-1 1 0-16,0-1 0 0,-1 2-3 0,0-1 0 0,0 3 0 16,-2 1 1-16,0 0-5 0,-2 4 1 15,-1-2 1-15,-1 5-1 0,-3-2 1 0,-2 2-1 0,0 2 1 16,-2 3-1-16,-2 0-1 0,0 4 0 0,0-4 0 16,-1 2 1-16,-1 5-2 0,0-1 1 0,0-3 1 15,-1 3-1-15,1 3-1 0,-3-2 1 0,1 2-1 16,0 0 1-16,1-1-3 0,1 5 1 0,0-1 0 15,-1 2 0-15,-3 2-1 0,-1 2 0 0,0 3 0 16,1-4 2-16,1 4-2 0,-1-2 0 0,-1 2 0 0,0 2 0 16,0 2-2-16,-1-1 2 0,1-1 0 0,0 1 0 15,-1 1 0-15,3-1 0 0,-1 2 0 0,3 4 0 16,1-2-1-16,2 2 1 0,-1-1 0 0,-3-3 0 0,-1 2-1 16,-3 2 1-16,3-4 0 0,-1 2 0 0,3 2-1 15,1-2 1-15,0-2 0 0,2 4 0 0,1-3 0 16,-1 0 0-16,-2 2 0 0,0-1 0 0,1 2 0 15,-1-1 0-15,2-2 0 0,2 1 0 0,2 1 0 16,3 1 0-16,-1 0 0 0,0-3 0 16,0 3 0-16,-1 0 0 0,1-1 0 0,0 1 0 0,-2 1 0 15,-2-1 0-15,2 3 0 0,1 0 0 0,1 2 0 16,0-2 0-16,1 0 0 0,3 1 0 0,-2 4 0 16,-1-2 0-16,1-2 0 0,-1 4 0 0,1-2 0 0,-1 3 0 15,-1-3 0-15,0 3 1 0,0-5-1 0,-1 6 0 16,1 2 0-16,2-3 1 0,1 1-1 0,3-2 1 15,1 0-1-15,-6 2 2 0,-1-1 0 0,-2-1 0 16,0-2 0-16,0 3 2 0,1-1-3 0,3-1 1 0,3 1 0 16,3 2 1-16,1-5-3 0,3 1 1 0,1 1 0 15,0 1 0-15,2-1-1 0,1-6 0 0,4 1 0 16,1-3 0-16,1 1 0 0,3 0 0 0,1-3 0 16,2 0 0-16,9-6 0 0,-9 3 0 0,9-3 0 15,-6 2 0-15,6-2 0 0,-6 3 0 0,6-3 0 16,-1 4 0-16,1-4 0 0,-4 0 0 0,4 0 0 15,-4 0 0-15,4 0-1 0,-4 0 1 0,4 0 0 16,0 0 0-16,0 0-1 0,0 0 0 0,0 0-1 16,0 0 1-16,0 0-1 0,0 0 1 0,0 0-1 15,0 3 1-15,0-3-2 0,2 9 1 0,0-4 0 0,0 2 0 16,2 2-2-16,-1-4 2 0,5 10 0 16,-1-2 0-16,1 0-2 0,-3 3 1 0,3 5-1 0,-1 0 2 0,-1-1-1 15,-2-2-1-15,1 4 1 0,-1-1 0 0,2 1-2 16,-1 3 2-16,3 4-1 0,-3 2 1 0,1-1-1 15,-1 2 0-15,1 3 1 0,-2 1 0 0,1-3-1 16,-1 4 1-16,2-5-1 0,-1-2 1 0,1 3 0 16,1 0 0-16,-1-9 0 0,-1 2 1 0,-1 2-2 15,-2-2 2-15,2-2-1 0,-1 5 1 0,1-1-2 0,0-2 2 16,0 1 0-16,-1 3 0 0,3-1-1 0,-2-1 1 16,-1-2 0-16,1-2 1 0,0 0 0 0,0-3-1 15,-1 2 1-15,-1 1 1 0,2-3 0 0,-2 3 0 16,0 2 0-16,-1 2 0 0,-1-1 0 0,0 3 0 15,2-8 0-15,0 2 1 0,4 1 1 0,-1-5-1 16,-1-4 0-16,0-2 0 0,0 1 0 16,-1 1 1-16,1-2-1 0,-2-2 2 0,0-3-2 0,0 3 1 15,-1-4 0-15,1 1 0 0,0 1-2 0,0 1 2 16,0 1-1-16,0 0 0 0,0 0 0 0,-1 0 0 16,1 0 0-16,0 0 0 0,0-3 2 0,-2 3-1 0,0-3 0 15,0-4 0-15,0 2 2 0,0 2-1 0,0-2 0 16,0-2 1-16,0 0 0 0,0 2 1 0,0 2-1 15,0-4 2-15,0 2-2 0,0 1 2 0,0-8-2 16,0 9 2-16,0-9-4 0,0 7 2 0,0-7-1 16,0 9 0-16,0-9-1 0,2 5 0 0,-2-5-1 0,4 7 1 15,-4-7-2-15,3 8 1 0,-3-8-1 0,4 5 1 16,-4-5-1-16,4 7 0 0,-4-7 0 0,4 9 0 16,-4-9 0-16,7 5 0 0,0-1 0 0,1-1 0 15,-1 1 0-15,3-4 0 0,-1 1 0 0,0 3 0 16,1-4 0-16,-1 0 0 0,10 3 0 0,-3-3 0 0,1 0 0 15,-2 0 0-15,9 0 0 0,0-3 0 0,3 3 0 16,-1-4 0-16,-2 3 0 0,-2 1 0 16,1-4-1-16,-1 4 1 0,4-3 0 0,0 3 0 0,2-4-1 15,2 3 0-15,5 1 0 0,-1-4 1 0,1 4-1 16,1-3 1-16,3-3-1 0,0 3 1 0,0-6-1 16,0 1-1-16,0 1 1 0,-3 2 1 0,3 1-1 15,0 1 0-15,4 1 0 0,-2 2 0 0,2 0-1 0,-1 2 0 16,-1 1 1-16,0-3 0 0,-1-3-1 0,-1 1 0 15,-6 2-1-15,1 0 2 0,-1 0-2 0,-3 0 1 16,0 0-1-16,0 0 1 0,0 0 0 0,-2 0 0 0,-8-4-1 16,1 4 1-16,-3-3-1 0,-1 1 1 15,-17 2-1-15,11-3 1 0,-11 3-5 0,8-4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31:40.1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6">
        <inkml:traceFormat>
          <inkml:channel name="X" type="integer" max="3408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0.29126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1" timeString="2025-04-25T00:33:40.656"/>
    </inkml:context>
  </inkml:definitions>
  <inkml:trace contextRef="#ctx0" brushRef="#br0">8152 3414 338 0,'-8'-3'0'0,"8"3"0"15,-5-2 0-15,5 2 11 0,-8 0 0 0,8 0 0 16,-18-3 0-16,18 3 12 0,-36-9-1 16,36 9 0-16,-26-3 2 0,26 3 5 0,-18 0 0 0,18 0 1 15,-19 0-1-15,19 0-7 0,-24 0 1 0,24 0-1 16,-36 3 2-16,18-1-6 0,-1 5 1 0,-1-2 0 16,1 2 0-16,2-2-6 0,2 2 1 0,2 2-1 15,-4 3 1-15,4 2-4 0,-3 1 0 0,3-3 0 16,1 0 1-16,3 6 3 0,0-1-1 0,-1 2 1 15,-3 2-1-15,-3 0 2 0,-3 3-1 0,2-2 1 0,2 1-1 16,-1-1 0-16,2 3-1 0,1-5 1 0,0 8-1 0,-3-2-4 16,3-2 1-16,1 2-1 0,3 2 1 15,-2-4-1-15,0 5 0 0,3 1 0 0,1-2 2 0,1 4-5 16,1 0 2-16,3 4 0 0,-2-3 0 0,2-4 1 16,-2 2 0-16,4 2 0 0,4 5 0 0,5 0-1 15,3 2-1-15,-1-2 1 0,0 0 0 0,-4 2-1 16,-1-5 0-16,3 1-1 0,6-3 2 0,4-4-3 15,1 3-1-15,-1-10 1 0,2 2 0 16,1-3-4-16,-3-4 1 0,-1-1-1 0,1-4 1 0,-1-3-2 16,1-2 0-16,2-2 0 0,1-2 1 0,2-6-1 0,-3-1 0 15,3-1 0-15,-4-2 0 0,5-1-4 0,-1-1-1 16</inkml:trace>
  <inkml:trace contextRef="#ctx0" brushRef="#br0" timeOffset="249.79">8098 4375 338 0,'-2'-12'0'0,"2"3"0"15,2 2 0-15,7-1-1 0,-1 2 1 16,-3-4 0-16,-5 0 0 0,-5-3-4 0,-3-2 0 0,2 6 1 16,1 1 0-16,5 8-10 0,-8-4 2 0,8 4 0 15,-13-5 0-15,4 3-2 0,2 0 2 0,-5 2 0 16,-2 0 0-16,-5 0 1 0,-5 0 1 0,1 4 0 16,5 5 0-16,3-1 2 0,-2 4 0 0,4 6 0 15,0-6 1-15,0 5 5 0,-4 2-1 0,4 4 1 16,6 1 0-16,-1 4 1 15,3 1 1-15,-1 0 0 0,2 4 1 0,1 0 7 0,-3 0 0 0,0 0 0 0,6 3-1 16,2-1 6-16,2 1-1 0,2 2 1 0,-5 2 0 16,-1-2 0-16,2 0 1 0,4-1-2 15,3-8 2-15,-1-5-5 0,5-5 0 0</inkml:trace>
  <inkml:trace contextRef="#ctx0" brushRef="#br0" timeOffset="367.59">8021 5007 12 0,'6'-4'0'0,"1"4"0"0,-1-3 0 15,1 1 0-15,5-2 0 0,-1-3 0 0,2-3 0 0,2-2 0 16,3-7 0-16,-1-2 0 0,0 0 0 0,-4-5 0 15,0-1 0-15,0 1 0 0,-2-2 0 0,-3 6 0 16,3 3 0-16,-4 1 0 0,-1 3 0 0,-4 6 0 16,1 4 0-16,-3 5 0 0,2-11 0 0,-2 11 0 0,4-1 0 15</inkml:trace>
  <inkml:trace contextRef="#ctx0" brushRef="#br0" timeOffset="433.59">8256 4801 12 0,'0'13'0'0,"6"3"0"0,-4 0 0 0,-1 1 0 15,3-2 0-15,-2 6 0 0,4 0 0 0,1 8 0 0,-1 4 0 16,3 0 0-16,-2-7 0 0,6-3 0 0,-1-3 0 0</inkml:trace>
  <inkml:trace contextRef="#ctx0" brushRef="#br0" timeOffset="965.73">8511 5122 12 0,'6'-12'0'16,"7"-2"0"-16,0 8 0 0,8-1 0 0,7 5 0 0,-2-2 0 15,-2-8 0-15,-4-1 0 0,3-3 0 0,-1-8 0 16,-3-2 0-16,-3-5 0 0,1-4 0 0,2-1 0 16,1-2 0-16,5-4 0 0,-1 0 0 0,0-1 0 15,2 5 0-15,4 0 0 0,-4 5 0 0,-6-3 0 16,-1-2 0-16,-2-7 0 0,-6 0 0 0,-3 3 0 15,-3 4 0-15,-3 5 0 0,-2 6 0 0,-2 1 0 0,-3-2 0 16,-1-1 0-16,0 1 0 0,-1 5 0 0,-1 1 0 16,3 5 0-16,-4-1 0 0,1 6 0 0,1 0 0 15,-1 3 0-15,3 6 0 0,-5-2 0 0,7 1 0 0,3 4 4 16,-15-5 1-16,7 5-1 0,1-3 1 0,-1 3 8 16,3-4 2-16,5 4-1 0,-6 0 1 15,-1 0 10-15,-3 0-1 0,3 4 1 0,1-1 1 0,6-3 8 16,-11 10 0-16,4 1 1 0,-1-2 0 0,1 3-1 15,-3 5-1-15,3 0 1 0,1 4 1 16,5 7-3-16,-3-2 1 0,2 5-1 0,-4-2 2 0,4 4-12 0,-3-7 1 16,-1 5-1-16,6 4 1 0,0 1-7 15,0 2-1-15,2 2 1 0,2-2 0 0,-4-2-6 16,0 3 0-16,2 2 0 0,3 1 1 0,3 6-5 16,1-3 1-16,0 2-2 0,1 1 2 0,-3 2-3 0,4 4 2 15,2 0 0-15,0-1-1 0,0 1 0 0,1 0-1 16,-1-1 1-16,0 1 0 0,2 0 0 0,-2-1-1 15,-4 1 1-15,0-4-1 0,1 7-2 0,-1-3 1 0,-2 3-1 16,-1-3 1-16,-1-1 0 0,-3 3 0 0,2-1 0 16,-2 0 1-16,4 2 8 0,-5-3 1 15,3 0 1-15,2 3-1 0,-4-3 5 0,3-1 0 0,-3-3 0 16,2-5 0-16,-4-7 4 0,0-1-1 0,2-4 0 16,1 0 2-16,-3-4-4 0,0-3 0 0,2-2 0 15,-2-3 1-15,-2-2-8 0,2-9 1 0,-3 1-1 0,3-3 2 16,0-8-5-16,3 2-1 0,-3-2 1 15,0-2 0-15,0 2-4 0,0-3 1 0,0-9-1 0,0-11 1 16,0-11-5-16,0-10 1 0</inkml:trace>
  <inkml:trace contextRef="#ctx0" brushRef="#br0" timeOffset="1183.79">8897 5176 665 0,'0'0'0'0</inkml:trace>
  <inkml:trace contextRef="#ctx0" brushRef="#br0" timeOffset="1283.68">8873 5110 426 0,'2'-8'0'0,"-2"8"0"0,9-9 0 0,-9 9 12 0,19-10 1 16,-19 10-1-16,20-21 1 0,-20 21-4 0,23-33 2 0,-10 14-3 15,5-2 3-15,1-3-9 0,-1-5 1 16,1 4 1-16,0 1-1 0,-6 3-4 0,-2 2 1 0,2 5 0 16,0 6 0-16,-2 1-5 0,-1 5 1 0</inkml:trace>
  <inkml:trace contextRef="#ctx0" brushRef="#br0" timeOffset="1833.56">9225 4932 37 0,'2'5'0'0,"3"7"0"0,-3-3 0 16,4 3 0-16,1 4 0 0,-1 1 0 0,-6 0 0 16,-2-1 0-16,-5 1 0 0,1-1 0 0,0-4 0 15,3 0 0-15,1-3 1 0,0-4 0 0,-2 2 0 16,4-7 0-16,-7 8 1 0,7-8 1 0,-13 9-1 0,7-9 9 16,-1 4 0-16,-3-4 0 0,1 1 1 15,-2-1 26-15,0-1 0 0,-2 1 0 0,-4-4 0 0,-4-1 7 16,1 1 0-16,1-2 0 0,3 4 0 15,3-2 4-15,-4 4 2 0,4-3-2 0,5 1 2 0,1 2-7 16,1 0 1-16,6 0 0 0,-13 0 0 16,13 0-6-16,-5 0 2 0,5 0-2 0,-4 0 1 15,4 0-10-15,-2 0-1 0,2 0 0 0,6 2 0 0,-6-2-12 16,5 7 1-16,3-5-1 0,5-1 1 0,11 1-14 16,6-2 2-16,-2-3-2 0,0-3 2 0,-6-2-6 15,0-1 1-15,3-3-1 0,-5-5 1 0,2 1-3 0,-1-5 0 16,-1 2-1-16,3 0 2 0,1 0-10 0,-4-2 1 15,3 1 0-15,-1 2 0 0,1-2 8 0,1-3-1 16,-6 2 1-16,1 1 0 0,-4-1 1 0,-2 0 1 0,-2 4-1 16,-3 1 1-16,-3 2 0 0,-1 2 0 0,-4 0 0 15,0 0 0-15,-4-2 0 0,2 4 1 0,2 5-1 16,-5-4 1-16,3 2 1 0,-4 2 0 0,-3-2 1 16,0 2 0-16,-1-1 3 0,1 3 0 0,0 5 0 15,-1 1 1-15,1 4 3 0,0 2 0 0,-2 5 0 16,-1 6 0-16,3 8 1 0,-2 8 2 0,3 2-2 15,3 1 1-15,-1 6-2 0,6 0 0 0,2-6 0 16,4-1 2-16,7-5-4 0,4-3 1 0,1-3-1 16,3-1 1-16,1-5 0 0,2-4 2 0,2-1-2 15,0-4 1-15,-1 0-8 0,1-3 1 0,2-6 1 16,-6 1-1-16,0-4-2 0,3-4 0 0,-7 1 0 0,3-6 0 16,1 2-1-16,-3-1 0 0,-1-1 0 0,1-5 0 0,-4 0 0 15,2 0 0-15,-4 2 0 0,0-5 0 0,0 1 0 16,0 1 0-16,-4 1 0 0,-1-3 2 0,-7 1-1 15,-1-1 0-15,-1-2 0 0,-7 2 1 0,3-4 0 16,-7 2 2-16</inkml:trace>
  <inkml:trace contextRef="#ctx0" brushRef="#br0" timeOffset="2333.48">8549 4396 12 0,'2'0'0'0,"-2"0"0"0,3 5 0 0,-3-5 66 0,4 7 1 0,-4-7 1 0,4 26-1 0,-4 1-20 16,-4 8 1-16,2 5 1 0,2-2-1 0,0 3-44 0,0 4 1 15,0 0-1-15,2 0 1 0,4 6-5 16,-1 2 0-16,1-3 0 0,-1 1 0 0,-3 1-1 0,2-2 1 16,2-2-1-16,-5-5 1 0,5-1 0 0,-4-2 0 15,2-4 0-15,-3 2 0 0,-1-5 1 0,-1-5 0 16,1-2 0-16,0-6 1 0,0-2 2 15,0-3 0-15,0-3-1 0,0-3 2 0,0-9-1 0,0 7 2 16</inkml:trace>
  <inkml:trace contextRef="#ctx0" brushRef="#br0" timeOffset="3066.16">9877 5161 12 0,'2'0'0'0</inkml:trace>
  <inkml:trace contextRef="#ctx0" brushRef="#br0" timeOffset="3135.51">9942 5020 12 0,'6'-1'0'0,"-6"1"0"0,26-4 0 0,-4 4 0 0,3 0 0 16</inkml:trace>
  <inkml:trace contextRef="#ctx0" brushRef="#br0" timeOffset="5334.64">10177 5064 12 0,'2'5'0'0,"4"0"0"15,-1 5 0-15,1 4 0 0,1 4 0 0,3 1 0 16,-3 1 0-16,-1-4 0 0,-1 3 0 0,-1 0 0 16,0-3 0-16,-4 1 2 0,-6-3 1 0,4 1 1 0,2-6-1 15,2-2 10-15,4-2 0 0,-6-5-1 16,0 4 2-16,0-4 7 0,0 1 2 0,0-1-1 16,0 0 0-16,0 0 4 0,0 0 1 0,0 0 0 0,0-1 0 15,0 1 8-15,0-4 1 0,0 4 0 0,-6-16 0 0,0 3-1 16,-1-12 1-16,0 5 0 0,1-1 0 0,6 4-7 15,-4 1 2-15,2 0-1 0,2 3 0 0,6-3-2 16,-4 4 2-16,2 1-2 0,-1 5 1 0,-3 6-6 16,10-9 1-16,-10 9-1 0,13-9 2 15,-8 2-2-15,3 2 0 0,3 2 0 0,4-6 0 0,3 2-13 16,5 2 1-16,-5-4 0 0,1 2 0 16,0 2-7-16,-1 0 2 0,1-2 0 0,0-2-1 0,-6 1-5 15,0-4 0-15,3 0 0 0,-3-1 1 0,2-4-2 16,2 2 0-16,-4-3 0 0,4-3 0 0,-4 2-3 0,0 2 1 15,0 0 0-15,-2 1-1 0,-5 1-1 16,-6 4-1-16,4-1 0 0,-1 3 1 0,-3 9 0 0,2-6 1 16,-2 6-1-16,4-6 2 0,-4 6 1 0,5-3 0 15,-5 3-1-15,0-4 1 0,0 4 2 0,0-5 0 16,0 5 0-16,0-3 0 0,0 3 0 0,-3-4 0 16,3 4 0-16,-2-1 1 0,2 1 3 0,-6 5-1 0,6-5 0 15,-7 7 1-15,-4 1 9 0,-1 1 1 0,1 5-1 16,2 1 2-16,-4 3 10 0,2 1 1 0,-2-5 0 15,0 1 1-15,3 1 3 0,3 1 1 0,-1-3-1 16,3 2 1-16,-3-1-4 0,3-1 1 0,-1 5 0 0,1-2 0 16,-1 1-6-16,0 1 0 0,1 1 1 0,1 3-1 15,4-1-4-15,-4-1 1 0,3 0-1 0,1 0 1 16,0-1-4-16,0 1-1 0,0-3 1 0,0-1-1 16,5 2-1-16,3 2-1 0,-3-8 1 0,3 0 0 15,-3-6-4-15,1-6 0 0,-6-1 0 0,13 2 0 16,-13-2-5-16,11-2 1 0,-4 1-1 0,1-6 2 0,3-2-6 15,2 0 0-15,4-5 0 0,-4-1 0 0,0-2-6 16,-2 1 1-16,2-1-1 0,0 1 1 16,-5-1-12-16,3 5 1 0,-4 0 0 0,5-1 1 0,-5 5-9 15,0-1 0-15,-7 9 1 0,12-9-1 0,-12 9 2 16,7 0-1-16,-7 0 1 0,9 2 0 0,-9-2 7 16,6 12 0-16,1-3 1 0,1 3-1 0,3 0 1 15,-5 0 0-15,-1 4 1 0,3 1-1 0,-6 4 5 0,1 0 1 16,-1 3 0-16,-2-3 1 0,-2 0 3 0,-1-1 2 15,1-2-1-15,2-3 0 0,-6-1 2 16,4-2 1-16,2-1-1 0,0-3 1 0,0-8 0 0,0 5 0 16,0-5 0-16,0 0 0 0,0 0 0 0,0 0 1 15,0 0 0-15,0-3 1 0,0 3-1 0,0-2 1 16,0 2 0-16,8-10 0 0,-3-4 1 0,1-7 0 0,1-3-1 16,1 3 2-16,3 4-1 0,0-4 1 0,-2 2 0 15,1 2 0-15,-3 5 3 0,-1 0 0 0,1 3 0 16,4 0-1-16,-5 1 1 0,-2 4 0 0,5-3-1 15,4 2 1-15,2 2-1 0,2 3-1 0,0 3 1 16,-4 0 0-16,0 1-4 0,-2 5 0 0,-4 3 0 16,4 2 2-16,-3 1-4 0,-6 6 0 0,2 0 0 15,1-1 0-15,-5 1 0 0,2 0 0 0,0 0 0 16,-2-2 0-16,-2-2 0 0,0 0 0 0,4-5 0 16,0-6 0-16,-2-6 0 0,4 3 0 0,-4-3 0 15,5 0 1-15,-5 0-1 0,0 0 1 0,0 0-1 0,0-5 1 16,6-4 0-16,1-1 0 0,4-7 0 0,-3-4 2 15,-1-3-1-15,1-2 0 0,1-4 0 0,-3 6 2 0,1 3-1 16,-1 2 1-16,1 5-1 0,1-1 0 0,-3 1 2 16,-1 4-1-16,0 4 1 0,-1-1-1 0,-3 7 3 15,2-5 1-15,-2 5-1 0,4-3 0 16,-4 3-1-16,6-2 1 0,-6 2-2 0,7 9 2 0,4-1-2 16,-3 4 0-16,3 6 0 0,-4 3 0 0,-1 3-2 0,-1 5 0 15,-1-1-1-15,2-6 2 0,-3-3-4 16,-1-5 1-16,-2-14-1 0,4 7 1 0,-4-7-2 15,9 5 1-15,3-1 0 0,1-1 0 0,0-3-4 16,3 0 1-16,9-7 0 0,-1-1 0 0,2-4-6 16,-2-2 1-16,-5-5 1 0,-1 1-1 0,1 1-7 0,-4-4 2 0,-4 6-1 15,0-1 1-15,2 2 3 0,-5-1 1 16,-1 1-1-16,3 2 1 0,-5-4 4 0,-1 4 2 16,0 0-2-16,1 3 2 0,-5-3 2 0,2 4 1 0,-2-5-1 15,-2 5 1-15,2-4 0 0,0 3 0 0,-3 0 0 16,1 2 1-16,-4 2 1 0,4-2 1 0,2 7 0 15,-9-5 0-15,9 5 6 0,-9-3 0 16,-8 6 0-16,4 6 0 0,-4 3 4 0,2 4 2 0,-4 9 0 16,1 3-1-16,7 2 0 0,-1 2 0 0,7-9 0 15,1-1 0-15,0 4 0 0,4-1 0 0,4-13 0 0,-2 2 0 16,4-4-2-16,-1 0-1 0,1-3 0 16,-3-2 0-16,3-1-2 0,3-1 0 0,4 1 0 0,0-2 1 15,2-4-10-15,2-2 0 0,7 1 0 0,-5-6 1 16,2 1-3-16,1-1 1 0,-2-1-1 0,3 1 1 15,3 4-8-15,-2-4 0 0,-5 6 0 0,1-1 1 16,3 2-7-16,-5 2 1 0,-5 2-1 0,2 2 2 16,-2-1-4-16,2 2 0 0,-6 0 0 0,3 2 0 0,-1 2 3 15,-6-4-1-15,-5-5 1 0,13 12-1 16,-7-5-2-16,-2 2 0 0,-4-9 0 0,9 7 1 0,-9-7 7 16,6 9 1-16,-6-9 0 0,1 5 0 15,-1-5 4-15,6 5-1 0,-6-5 1 0,2 3 0 0,-2-3 3 16,4 4 1-16,-4-4-1 0,5 0 1 0,-5 0 0 15,8-7 1-15,-3-2-1 0,3-1 1 0,-1-2 4 0,-1 0 0 16,-1 0 1-16,1-6 0 0,1 3 6 0,-1 3 1 16,0-1 1-16,-1 5-1 0,-3-4 5 0,2 3 0 15,-4 9 0-15,3-9 0 0,-3 9 1 0,4-7 0 0,-4 7 0 16,6-5 0-16,-6 5-2 0,2-7 1 0,-2 7-1 16,3-1 1-16,-3 1-7 0,4 0 2 0,-4 0-2 15,11 5 1-15,-3 0-6 0,1 5 0 0,-1 2 0 16,-1 1 1-16,2 0-5 0,-1 3 0 0,-3-7 1 15,1-1 0-15,-2-1-2 0,1 2 0 0,-5-9 0 16,10 5 0-16,-10-5-1 0,7 0 0 0,6 0 0 16,4-3 2-16,1-6-2 0,1-3 0 0,15-14 0 15,-5 2 0-15,-2-2-2 0,-5-2 2 0,-3 2 0 16,-5 2 0-16,3-4-1 0,-4 2 1 16,6-7 0-16,-6 0 0 0,0-5 0 0,-2 2 0 0,-3 0 0 15,-1-2 0-15,-1 1 1 0,-3-1 1 0,-3 19-1 0,0 2 0 16,0 0 4-16,2 1 1 0,-2 7 0 0,0-3-1 15,0 4 6-15,0-1 1 0,0 9-1 0,0-4 0 16,0 4 3-16,-2-5-1 0,-3 5 1 0,-6 5-1 16,-1 8 4-16,-1 4 0 0,-11 33-1 0,2 2 2 15,5-2 3-15,4 4 0 0,2-1 0 0,3-2 1 0,1 1-9 16,3-6 2-16,4-1-1 0,4-3 1 0,3-6-5 16,5 0 0-16,1-6 0 0,1-4 0 0,3-7-6 15,4-2 0-15,1-8 1 0,-1-2-1 0,3-2-4 16,0-9 0-16,8-1 0 0,-2-7 0 0,-3-3-2 0,3-3 1 15,0-2-2-15,0-1 2 0,-2-3-4 16,0-4-1-16,-2 5 1 0,0-1-1 0,-4 0-2 16,-1 3 1-16,-6 4-1 0,0-2 2 0,-6 1-2 0,0 1 1 15,-1-2 0-15,-3 2 1 0,1 0 3 0,-6-1 1 16,0 11 0-16,0-1 1 0,0-1 1 16,-4 2 0-16,4 7 0 0,-5-5 0 0,5 5 1 0,-8-4 0 15,-11 11 0-15,1 7 0 0,-1 3 2 0,-1 11 0 0,-4 5-1 16,1 3 2-16,5 6 0 0,-1-1 1 15,4 1-1-15,2-4 2 0,4 4-1 0,1-3 2 0,6-18-1 16,-1 0 0-16,1-4-3 0,2-1 0 0,2-8-1 16,1-2 2-16,-3-6-4 0,6 10 1 0,1-5 0 15,1-1 0-15,3-4-1 0,0-4 0 0,15-10 0 16,-5 1 0-16,1-6-1 0,0-4 1 0,1-3 0 16,-5 0 0-16,-1 2-2 0,-2-4 0 0,-4 7 1 0,-1 1 0 15,-1 2-1-15,-2-2 1 0,-1 7 0 0,0 1 0 16,-5 4-1-16,3-3 2 0,-4 11 0 0,2-5 0 15,-2 5 0-15,2-9 0 0,-2 9 0 0,0 0 0 16,0 0 0-16,0 0 2 0,2 9-2 0,-2 0 1 16,-2 6 0-16,0 3 0 0,0 18 0 0,-3-1 1 15,5-1 1-15,0 1-1 0,1-20 0 0,3 3 0 16,-2-3 0-16,4-3 2 0,-1-1-2 0,3-1 1 16,3-1 0-16,-2-6-1 0,6 2 0 0,-2-5 2 0,2 0-3 15,2-3 1-15,20-11-1 0,-3-7 1 16,-1-3-1-16,1 0 1 0,1-9-1 0,-5 0 1 0,2-1-2 15,-5-1 1-15,1 0 0 0,0 2 0 0,0 1 0 16,-3-1 1-16</inkml:trace>
  <inkml:trace contextRef="#ctx0" brushRef="#br0" timeOffset="5599.48">13192 4842 2541 0,'11'54'8'0,"0"-9"1"0,2 0-2 15,0-2 0-15,0-3-1 0,0-2 2 0,2-2-3 0,-2-6-1 0,-1 1 1 0,1-2-1 16,-6 1-4-16,1-1 1 0,-3-12-1 0,1 2 1 15,-1-1-1-15,-3-3 0 0,2-3 0 0,-2-3 0 16,1 0-2-16,1-1 1 0,-4-8-1 0,4 7 1 0,-4-7-13 16,2 9 2-16</inkml:trace>
  <inkml:trace contextRef="#ctx0" brushRef="#br0" timeOffset="5939.01">12117 4762 1093 0,'-4'11'0'16,"4"-11"0"-16,0 28 0 0,0-28 6 0,0 12 2 0,0-12-1 16,4 8 1-16,-4-8-3 0,4 4 2 15,-4-4 0-15,7 5 0 0,-7-5-2 0,13 3 2 0,-13-3-2 16,35 0 2-16,-8-6-5 0,8 0 1 0,2-2-1 16,-5-4 0-16,-2 3 0 0,1-3 1 0,-5 0-1 15,4 0 0-15,-6-2-2 0,3 2 0 0,-1 0 0 16,0-4 0-16,2-1-1 0,-2 1 0 0</inkml:trace>
  <inkml:trace contextRef="#ctx0" brushRef="#br0" timeOffset="8833.56">13449 5316 590 0,'0'9'0'0,"0"-9"0"0,2 17 0 0,-2-17 37 0,7 16 0 15,-7-16 0-15,10 12 1 0,-10-12 30 16,2 9 1-16,-2-9-1 0,3 3 2 0,-3-3-50 16,0 0 0-16,0 0 1 0,0-3-1 0,0 3 1 15,8-9 2-15,-8 9-1 0,13-29 0 0,0 4-9 0,4-4-1 16,-3 1 0-16,3 7 2 0,-4 1-7 0,2 6 0 15,0 0 0-15,0 4 1 0,2-3 0 0,-4 5 0 16,2 4 0-16,0-3 1 0,-2 6 2 0,-2 1 0 0,2 1 0 16,0 3 2-16,2-1 0 0,2 3 2 0,-2 2-2 15,-4 3 2-15,-2 1 6 0,-2 2 2 0,-1 1-1 16,0 2 0-16,-3 4 11 0,1 3 1 16,-2-3-2-16,2 0 2 0,-4-5-13 0,2 1 0 0,1-2 1 15,-1-4 0-15,0-4-5 0,2-4 0 0,-4-3 0 16,2 5 1-16,-2-5-6 0,0 4 0 0,0-4 1 15,0 0 0-15,0 0-4 0,0-4 1 0,0 4 0 16,0-3 0-16,0 3-2 0,5-5 0 0,-1-4 0 0,-2 0 0 16,3-6 1-16,-3-2 0 0,2 1 0 0,0-1 0 15,-1 1 1-15,3 0 0 0,0 6 0 0,-3 1 0 16,-3 9 1-16,6-6 1 0,-6 6-1 0,9-6 0 16,-9 6-1-16,4 0 1 0,-4 0 1 0,11 2-1 0,-5 5-2 15,1 2 0-15,2 6 0 0,1 4 1 16,-1 4 2-16,0 6 1 0,1-3-1 0,-8-2 1 0,-1-3 1 15,1-4 0-15,-2-1 1 0,0-4 0 0,0-3-2 16,-2-1 2-16,2-1-1 0,2-3 1 0,-2-4-1 16,2 5 1-16,-2-5 0 0,0 3-1 0,0-3-1 0,0 0-1 15,0 0 0-15,0-3 2 0,0 3-4 0,2-3 0 16,-2 3 0-16,13-18 1 0,-4 1-5 0,3-6-1 16,-5 1 1-16,2 1 0 0,1 0-4 0,-1 1 0 15,0 4 0-15,-3-5 1 0,1 2-3 0,1 2 1 16,-1 3 0-16,3 2 0 0,-5 3-1 0,-1 2 0 15,-4 7 0-15,9-5 0 0,-9 5-1 0,6 2 1 16,-6-2 0-16,9 9 0 0,0-2-2 0,1 1 1 16,1 8-2-16,0-2 2 0,2 6-2 0,4 5 1 0,-4-1-1 15,0 0 1-15,-6-7 0 0,1 2 0 16,1-1-1-16,4-6 2 0,2-2 0 0,0-3 0 16,-2-3 0-16,2-4 1 0,2 0-2 0,-4-4 0 0,0-5 1 15,4 1 0-15,-2-4-1 0,3 0 0 0,-1-6-1 16,-2 3 1-16,0-6-1 0,0-3 1 0,1-1-2 15,3 1 2-15,2 2-4 0,-3-2 1 16,3-2-1-16,-1 3 2 0,1 1 0 0,3 1 2 0,-5-2-1 16,-5 3 0-16,-2-1 1 0,-5 3 1 0,-1 1 0 0,-3 0 0 15,-3 3 0-15,-3 0 0 0,1 2-1 0,-4-4 2 16,3 4-1-16,-1 2 1 0,-6-2 0 0,3 8 0 16,0 1 0-16,-3 1 0 0,1 4 0 0,-2 5 0 15,0 2 0-15,-2 4 0 0,-1 6 0 0,1 6 1 0,0 1 2 16,2 6-1-16,4 1 0 0,-3 0 2 0,1 0 0 15,0 0 2-15,1 0-1 0,7 1 1 0,-3-1 1 16,4 0-1-16,0-2 1 0,4-5 1 0,1-7 1 16,1 0 0-16,1-6 0 0,-1-3 0 0,-6-10-1 15,13 5 0-15,-8-8-1 0,3 1 2 0,3-2-1 16,2-4 1-16,2-1-1 0,7-3 1 0,4-4-1 16,4-1 1-16,-2-2 0 0,-4 2 0 0,-1 1-4 15,-8 2 2-15,1 2 0 0,-1 0 0 0,0 5-7 16,-5 2 1-16,-1 2 0 0,-5 3 0 0,-4 0-1 0,9 0 0 15,-9 0 0-15,5 7 0 0,-1 1-2 0,0-3 1 16,-2 6 0-16,2 3-1 0,-3 6-1 0,3 5 0 16,-2-5-1-16,0-2 1 0,0-3 1 0,0-3-1 0,-1-3 1 15,3-4 0-15,-4-5 1 0,0 11 1 0,0-11-1 16,0 1 1-16,0-1 0 0,0 4 0 0,0-4 0 16,0 3 0-16,0-3 0 0,0 0 0 0,0 0 0 15,8-7 0-15,-1 6 0 0,2-6 0 0,-3-7 0 16,1-5 1-16,3-7-1 0,5-4 1 0,-6-1 0 15,0 5 0-15,-1 6-1 0,-3-1 1 0,3 0 0 16,-1 5 1-16,3 1-1 0,-7 4 0 0,-3 11 0 16,0-3 1-16,0 3-1 0,0 0 0 0,0 0 1 15,4 0-1-15,-4 0 0 0,6 0 0 0,-6 0 0 16,1 0 0-16,-1 0 0 0,8 5 0 0,1 11 1 0,1-4 0 16,-1 5-1-16,0 2 0 0,-3-5 0 0,3-2 1 15,-3-3 0-15,1-1-1 0,-7-8 0 0,9 9 0 0,1-5-1 16,-5-1 1-16,16-8-1 0,-1-2 1 0,3-10-1 15,1-4 0-15,0-7 0 0,-3-1 1 0,1 1-2 16,0-3 1-16,1 0 0 0,-5 1 0 0,1-3-2 16,0-1 1-16,-4-1 0 0,-1 1 0 0,-1-6-3 15,1 2 1-15,-5 0-1 0,0 1 2 0,0-1-1 0,1 2-1 16,-3 3 1-16,-3 4 1 0,0-1 0 16,-4 3-1-16,-2 9 1 0,0 3 0 0,-2-3 1 15,-1 3 1-15,3 6-1 0,-2 4 1 0,4 5 0 16,-6-10 0-16,6 10 0 0,-7-2 0 0,7 2 0 15,-9 5 1-15,-10 12 0 0,0 8 0 0,3 4 6 16,-1 7-1-16,2 4 1 0,2 3 0 16,-2 6 9-16,6 4-1 0,-2-2 1 0,3-1 0 0,-1-2 2 0,5 1 1 15,-2-3 0-15,6-6 0 0,2-2-1 0,2-1 0 16,3-8 0-16,1-3 0 0,3-2-5 0,0 1 1 16,-3-17-1-16,3 4 1 0,-2-7-3 0,2 2 1 0,8-5-1 15,2 0 2-15,1-6-6 0,2-3 0 16,8-5 0-16,-1-1 1 0,1-8-6 0,0 0 2 0,-2-3-1 15,-1 0 0-15,-2-2-3 0,-1 1 1 0,-2-2 1 16,-2 1-1-16,-1 1-2 0,-3 1 1 0,-1 2 0 16,-4-1 0-16,-4 1-4 0,1-2 2 0,-3-2 0 15,-1 1-1-15,-1 1-1 0,1 0-1 0,-4 7 1 0,0-2-1 16,-2 5 0-16,-2-4-1 0,2 18 1 0,-2-10-1 16,2 10 2-16,-4-5-1 0,4 5 1 0,-2-5-1 15,2 5 2-15,-7 1-1 0,-14 15 1 0,3 5 1 16,-3 8 1-16,1 4 0 0,1 3-1 0,1-1 1 15,1 1 1-15,2-3 0 0,6-7 0 0,3 2 0 16,2-2 1-16,2 1 1 0,4-6-1 0,0 0 0 16,4 0 1-16,1 0 1 0,4-6 1 0,-1 2-1 15,5-4 3-15,-2-1-1 0,0-4 1 0,0-1 0 0,3-2 0 16,-2-1 2-16,10-2-1 0,0-4 1 0,4-2-2 16,0-4 1-16,11-4 0 0,-4-6 1 0,1 3-5 0,-3-3 0 15,-7 6 1-15,1-3-1 0,-3-3-3 0,0-2 1 16,-5 4 0-16,1-1 1 0,-1-2-2 0,-1 1 0 15,-3 3 0-15,-2-2 0 0,0-1-3 0,-1 1 2 16</inkml:trace>
  <inkml:trace contextRef="#ctx0" brushRef="#br0" timeOffset="9199.54">15037 4788 1771 0,'5'0'0'0,"-5"0"0"0,17 6 0 0,-17-6 31 0,5-2 0 0,-5 2 1 0,10-4-1 0,-10 4 20 15,15 6-1-15,-15-6 1 0,39-2-1 0,-9-5-17 16,7-2-1-16,-4 1 1 0,-1-4 0 0,-4-1-15 16,-7 5 0-16,1-4 0 0,0-6 1 0,-1 1-12 15,-1-2 1-15,-1 2-1 0,0-2 0 0,-1 5-3 16,1-2-1-16,-1 2 1 0,-1-5-1 0,0 2-3 0,0-4 1 15</inkml:trace>
  <inkml:trace contextRef="#ctx0" brushRef="#br0" timeOffset="9967.64">13263 5090 1281 0,'2'0'0'0,"-2"0"0"0,3 3 0 0,-3-3 37 0,8 2 0 0,-8-2 0 15,7 1 0-15,-7-1 23 0,8-3 0 16,-8 3 1-16,9-10-1 0,-9 10-21 0,13-11-1 0,-13 11 0 16,19-33 1-16,-10 13-29 0,2-10 2 0,-2 3-1 15,1-6 0-15,-3 3-5 0,-1-1-1 0,-1 2 1 16,1 3-1-16,0 1-1 0,-1 1 0 0,-5 2 1 16,2-1-1-16,2 1-2 0,-4 1 2 0,-4 0-1 15,2-1 1-15,2 1-2 0,-4 4 1 0,1-4 1 16,-1-3-1-16,2-2 0 0,-3-2 1 0,-3 4-1 0,3 3 0 0,1 4 4 15,2 3 0-15,2 3 0 0,-8 3-1 16,3 3 3-16,-1 1 0 0,6 4 0 0,-11-5 0 0,11 5 0 16,-2 2 1-16,2-2 0 0,-15 15 1 15,8-3 1-15,-2 2 0 0,3 7 1 0,0 3-1 0,-1 9 4 16,1 0-1-16,1 3 1 0,7-3 0 0,1 0 1 16,5 0-1-16,3 0 1 0,-4 0 0 0,1 5-1 0,1 0-1 15,4 2 1-15,-3-2 1 0,1-2-5 0,0 2 1 16,0-5-1-16,2 0 2 0,0-9-8 0,-2-3 2 15,2 0 0-15,-3-1 0 0,-1-4-5 16,0 1 2-16,1-3-2 0,-3-2 2 0,1-1-5 0,-3-3 1 16</inkml:trace>
  <inkml:trace contextRef="#ctx0" brushRef="#br0" timeOffset="14218.28">17220 5673 1080 0,'0'-2'0'0,"0"2"0"16,6-7 0-16,-6 7 34 0,7-5 0 0,-7 5-1 0,4-17 2 16,-4 17 83-16,-2-37 0 0,0 17-1 0,-1-5 1 15,-1 1-39-15,-2-2 1 0,1 2-1 0,-1-6 1 16,4 3-31-16,-1 1 1 0,1-7-1 0,0 0 1 0,0-7-18 15,0 0 0-15,2 1 1 0,2 1 0 16,4 1-7-16,1-1 1 0,0 2 0 0,1 3 1 16,1 0-5-16,0 4-1 0,3-1 1 0,-1 6-1 0,-2 7-2 15,0 1 1-15,-1 4-1 0,-1 3 0 0,-1 1-2 16,0 4 1-16,-6 4 0 0,13-3 0 16,0 6-2-16,-2 2 0 0,4 4 0 0,0 1-1 0,0 4-4 15,-1 2-1-15,0-2 0 0,-1 0 1 0,-4-1-5 0,-2 3 1 16,-1-4-1-16,-2-2 1 0,-1 1-5 0,1-2 2 15,-4-1-1-15,0 1 1 0,0-1-5 0,-4 3 0 16,1 3 0-16,-3 1 1 0,0 3-2 0,-5-3 1 16,0 2 0-16,0-4 0 0,0-1-3 0,0 0 1 15,-1 0 0-15,5 2 0 0,-2-6-4 0,3-1 1 0,6-7 1 16,-11 9-1-16,11-9 0 0,-11 9-1 0,11-9 1 16,-12 3-1-16,12-3 2 0,-11 4-1 0,4-3 1 15,-1 3 0-15,-1-4 3 0,0-4 0 0,-2 3 0 16,5-1 0-16,6 2 1 0,-6-2 0 0,6 2 0 15,-1 0 0-15,1 0 1 0,-4 0 1 0,4 9 0 16,0-1 1-16,2 8 1 0,1 5 1 0,5-4-1 16,1 0 2-16,2-1-1 0,2 0 2 0,2-4 0 15,0-4-1-15,-2-3 1 0,0-1 1 0,6-9 0 0,0-2 0 16,1-5-4-16,4-6 2 0,1-2-1 0,-1-5 1 16,2 1-3-16,4-2 2 0,-2 2-2 0,-4-5 2 15,-2-4-3-15,-1 2 1 0,-3-1 1 0,-1 1-1 16,2 2 0-16,-6 3 2 0,0-5-2 0,-2 0 2 15,-4-1-1-15,1 0 1 0,-1 2-1 0,-3 1 2 0,-4 8-3 16,-2 0 2-16,0 2-1 0,-1 5 1 0,-1 6-1 16,-2 1 2-16,6 7-2 0,-9-5 2 0,9 5 1 15,-13 0-1-15,4 0 1 0,-3 8 0 0,-1 4 0 16,-3 6 0-16,1 2 1 0,2 8 0 0,0 5-1 0,-2 8 0 16,0-2-1-16,0-3 2 0,2 0-1 15,2-1 0-15,5-2-1 0,2 3 1 0,6-3-2 16,2 2 0-16,2 1 0 0,1-3 0 0,0 5-1 0,1 2-1 15,1-7 0-15,4-4 1 0,4-3-2 0,2-2 0 16</inkml:trace>
  <inkml:trace contextRef="#ctx0" brushRef="#br0" timeOffset="17349.79">18700 4878 1695 0,'2'9'0'0,"-2"-9"0"0,7 21 0 0,-7-21 42 16,7 15 0-16,-7-15 0 0,4 35 0 0,-2-7 3 0,-2 5 0 15,0 5 0-15,0-2 0 0,2 2-23 0,2 4 2 16,-1-1 0-16,1 4-1 0,0 0-17 0,0 2-1 16,-1-2 1-16,5-5 1 0,-3-11-2 0,3-5 2 15,-1-6-1-15,1-3 0 0,1-6 0 0,0-6 0 16,3-3-1-16,-3-3 2 0,0-2 2 0,0 1 0 0,4-6 0 16,4-4 0-16,2-7 1 0,1-8 1 15,1-2-1-15,-4-4 2 0,-2-1-2 0,-2-6 1 0,-2 4-1 16,0 5 1-16,-7 2 2 0,1 2 0 0,-1 3-1 15,-2-4 2-15,-4 6 0 0,-2 0 1 0,-3 0 0 16,-2-1-1-16,-3 3-2 0,-6-1 2 0,3 4-1 16,0 4 1-16,0 6 0 0,0 0 1 0,2 8 0 15,0 2-1-15,0 8 2 0,0 0 0 0,0 3-1 16,0 5 1-16,2 2 0 0,-6 7 1 16,8 0-1-16,-1 2 1 0,5 1-1 0,-1 4 0 0,2 0-1 15,4 0 1-15,2 0-2 0,2 3-1 0,0-3 1 0,1-2-1 16,5-3-2-16,-3-2 2 0,6-4-1 15,4-4 0-15,3-6 1 0,5-4-1 0,2-11 0 0,1-2 1 0,4-7-3 16,2-4 0-16,-1-5 0 0,-1-5 0 16,0-7-3-16,-1-8 1 0,1-1-2 0,0 3 2 0,-3-3-3 15,1-3-1-15,-2 0 1 0,6-2 0 16,1-1-2-16,4-2 0 0,-3-1-1 0,-3-2 2 0,-3 1-2 16,-2 2 0-16,-4 0 0 0,-2 5 2 15,-3 6-2-15,-2 3 1 0,-4-2-1 0,-2-5 2 0,-3 0-1 16,-3-2 1-16,1 8-1 0,-3 4 1 0,-3 9 0 15,-3 7 0-15,1 3 0 0,0 2 0 0,0 5-1 16,0-2 2-16,2 9-1 0,-2-5 1 0,2 5 1 0,-1 0 0 16,1 0 0-16,-4 5 1 0,-2 4 1 0,1 3-1 15,-3 0 1-15,-5 4 0 0,2 1 1 0,0 0 1 16,0 2-1-16,1-1 1 0,-3 2 0 0,2-2 0 16,2 1 1-16,1 2-1 0,1-4-3 0,-1 4 2 15,1-6 0-15,0 2 0 0,3-4-2 0,-4-1 1 0,3 0 0 16,1-7 0-16,4-5-2 0,-2 7 1 0,2-7 0 15,-7 5 0-15,7-5-2 0,0 4 1 16,0-4-1-16,-4 1 2 0,4-1-1 0,-4 4-1 0,4-4 1 16,0 0 0-16,0 0-2 0,-3 0 2 0,3 0-1 15,-4 3 1-15,4-3-2 0,-4 5 2 0,4-5-1 16,-7 4 0-16,7-4 0 0,-8 7-1 0,8-7 1 16,-7 8 0-16,7-8-1 0,-8 6 0 0,8-6-1 0,-13 7 2 15,13-7-2-15,-11 13 1 0,7 0-1 0,1 2 0 16,-1 2 0-16,2 8 0 0,-4-1-1 0,5 2 2 15,-1 7-2-15,0 0 0 0,2 5 0 0,2 1 1 16,1 3-2-16,3 3 1 0,-4 0 0 16,3 2 0-16,3-2 0 0,1 5-1 0,-1 2 0 0,-1-2 1 15,1 0-2-15,1-1 1 0,-2-3 0 0,5-9 0 16,1-4-1-16,0-11 2 0,-2-3-2 0,0-2 1 0,0-1-1 16,0-4 1-16,-1-2-1 0,-3-3 1 0,1-7-1 15,-5 0 0-15,-3 0 0 0,13-8 1 0,-3-1-1 16,-1-3 0-16,0-5 0 0,1-2 0 0,1 1-1 15,0-6 0-15,-4-5 0 0,-3 1 1 0,0-1-3 16,-8-1 1-16,2-3 0 0,0 4 0 0,1 5-2 16,1-1 1-16,-2 1 0 0,-4 7 0 0,-3-4-1 0,-2 0 1 15,-4 4-1-15,2-2 1 0,3 2-1 0,-3-4 2 16,2 5 0-16,0 4 0 0,0 4-1 0,1 2 1 16,3 3 0-16,0 3 0 0,-1 0 1 0,-1 0-1 15,-1 0 1-15,-1 0 1 0,0 5-1 0,0 2 1 0,0 2 0 16,3-4 0-16,-1 5 0 0,1-1 0 0,3 5 0 15,1 5 0-15,2 2 0 0,2-1 0 0,2 5 0 16,6-8 0-16,1-2 0 0,4 3 0 0,2-3 0 16,0-1 0-16,0-2 0 0,0-5 0 0,1-2 0 15,3-1 0-15,0-4 0 0,-1-4 0 0,1-1 0 16,-2-2 0-16,-1-1 0 0,1-4 0 0,2-1 0 16,-8-4 0-16,2 5 0 0,0-7 0 0,0 0 0 0,0 0 0 15,2-2 0-15,0-3 0 0,-2 1 0 0,-2 3 0 16,-1 1 0-16,-1 1 0 0,0-2 0 0,-1 0 0 0,-1 3 0 15,1 0 0-15,-1 1 0 0,-1 4 0 16,-5 7 0-16,3 2 0 0,-4 3 0 0,0-6 0 0,0 6 0 16,0 0 0-16,0 0 0 0,0-3 1 0,0 3-1 15,0-5 1-15,0 5-1 0,-5-4 2 0,5 4-2 16,-2 0 1-16,2 0-1 0,0-3 1 0,0 3-1 16,-2-4 1-16,2 4 0 0,0 0 0 0,0 0 0 15,-2 0 0-15,2 0 1 0,0-1 0 0,0 1-1 0,-4-4 0 16,4 4 0-16,0-15 1 0,0 1 0 0,0-5 0 15,2-2-1-15,2 0 1 0,1 0-1 0,1 1 0 16,-2-1 1-16,-2 0 0 0,-1 4-1 16,-1 1 0-16,-1 1 0 0,1 1 1 0,0 5 0 0,-2-1-1 15,2 5 0-15,0-1 0 0,0 6 0 0,-6-10 0 16,6 10 0-16,-4-9 1 0,4 9 0 0,-3-1-1 16,3 1 0-16,-4 0 1 0,4 0-1 0,-6-4 0 15,6 4 0-15,-7 5 2 0,7-5-3 0,-8 12 1 0,5 1 0 16,-3 2 0-16,1 11 0 0,1 2 0 15,2 5 0-15,-2-1 2 0,1 3-2 0,-1 1 0 0,2 3 0 16,2 0 0-16,2-1 0 0,2 2 0 0,-1 2 1 16,1-4-1-16,2 0 0 0,3-2 0 0,0 1 0 15,1-5 0-15,-5 3-1 0,3 1 1 0,1-6-1 16,6-1 1-16,-4-1-1 0,4-7 0 0,2-1 0 0,1-7 2 16,-1-5-2-16,0-4 0 0,-17-4 0 0,9 0 0 15,-1 0-2-15,-1-4 2 0,10-4 0 0,0-1 0 16,-1-7-1-16,1-1 1 0,2-7 0 0,-4 0 0 15,1-2-1-15,-1-4 1 0,-3 8 0 0,-3-1 0 0,0 2-1 16,-1 6 1-16,-3-2 0 0,1 1 0 16,-1-1-1-16,-1 1 1 0,0 2 0 0,0 2 0 0,-4 2-1 15,0-1 1-15,0 4-1 0,0 2 1 0,0-3-1 16,0 4 1-16,0 4 0 0,0-8 0 16,0 8 0-16,0-4 0 0,0 4 0 0,0 0 0 0,0 0 0 15,0 0 0-15,0 5 0 0,0 6 0 0,0 6 0 16,0 4 0-16,1 13 0 0,1 1 1 0,0 0-1 15,0-3 0-15,2 1 0 0,-1-5 1 0,3 1-1 0,2 1 1 16,-5-15-1-16,3 3 1 0,-1-4-1 0,3-1 0 16,1 1 0-16,2-5 1 0,2-2-1 0,2-2 0 15,6-2 0-15,-3-3 1 0,1 0-1 0,0-6 0 16,11-7 0-16,-4 0 1 0,-2-8-1 0,2-3 0 16,2-4 0-16,-2 2 2 0,-6-3-2 0,-1-1 0 0,-2 6 0 15,-4 0 1-15,2 3-1 0,0 0 0 0,-2 4 0 16,-4-4 1-16,0 5-1 0,-1-1 0 0,-1 2 0 15,-1-3 1-15,-1 3-1 0,-1-1 0 0,-2 2 0 16,0 2 0-16,-2 0 0 0,0-4 0 0,0 11 0 16,-2-3 0-16,2 1 0 0,0 2 0 0,0 5 0 15,0-9 1-15,0 9-1 0,0-7 1 0,0 7-1 16,0-2 1-16,0 2-1 0,0 0 1 0,0 0-1 16,-7 2 1-16,7-2-1 0,-6 12 2 0,-5 7-2 15,3 2 1-15,-3 0-1 0,4-1 1 0,-3 1-1 0,3 0 1 16,1-4-1-16,1 2 1 0,-1 0-1 0,2 0 1 15,1-1-1-15,1-1 0 0,2-1 0 0,0-4 1 16,2 3-1-16,1-3 0 0,-3-3 0 0,2-4 1 16,-2-5-1-16,4 12 0 0,-4-12 0 0,8 7 2 15,-8-7-2-15,7 9 0 0,0-7 0 0,3 1 1 0,-1-3-1 16,2-3 0-16,0 1 0 0,1-2 1 16,1 1-1-16,-4-1 0 0,0 3 0 0,1-3 0 0,-1 1 0 15,-2 1 0-15,-7 2 0 0,12 0 0 0,-12 0 0 0,11 0 0 16,-2 0 0-16,-2 5 0 0,3-1-1 0,-5 4 1 15,3 1 0-15,-3-2 0 0,1 3-1 0,-2 1 1 16,-1-1-2-16,-1 1 2 0,2-3-2 16,-2 1 1-16,-2-9 0 0,4 7 0 0,-4-7-3 0,3 8 2 15,-3-8 0-15,2 6 0 0,-2-6-3 16,2 7 2-16,-2-7-2 0,0 5 2 0,0-5-1 0,6 3-1 16,-6-3 1-16,2 2-1 0,-2-2 1 0,5 3 0 15,6-3 0-15,-3-3 0 0,3-2 2 0,-4-2 0 16,6-4 0-16,1-4 1 0,-1 3-1 0,0-6 2 15,-2 3 0-15,-2-2 0 0,4-1 0 0,-4 3 0 0,1 6 0 16,-5-3 0-16,3 3 0 0,-1-1 2 0,-7 10-1 16,8-5 0-16,-8 5 0 0,3-9 1 0,-3 9-1 15,6 0 2-15,-6 0-2 0,2-5 1 0,-2 5-1 16,11 0 1-16,-11 0-1 0,11 8 2 0,-1 3-2 16,-1 4 1-16,0-2-2 0,1 2 1 0,-3 2 0 15,0-4 0-15,3 0-1 0,-1 3 1 0,-3-9-1 16,-1 2 2-16,1-4-2 0,-1 2 0 0,-5-7 0 0,8 5 0 15,-8-5 0-15,11 3 0 0,4-3 0 0,2-3 0 16,-4-2-2-16,2-2 2 0,3-7-1 0,-1 2 1 16,0-4-2-16,0 1 1 0,-2 1-1 0,-2-4 1 15,-2 3-2-15,0-1 1 0,-2 2 0 0,1-1 0 16,-3-2-1-16,0 1 1 0,-1-1 0 0,-2 1 0 16,-2-1-1-16,-1-1 1 0,-1 6 0 0,0 0 1 0,0 2 0 15,0 1 0-15,0 9-1 0,0-5 1 0,0 5 0 16,-1-9 0-16,1 9 0 0,-4-3 0 0,4 3 0 15,-6 0 1-15,-5 7-1 0,-2 3 1 0,2 2 0 16,0 6 0-16,-6 18 0 0,2 0 0 0,4-3 0 16,3 0 0-16,7-16 0 0,-1 1 0 0,2 1 0 15,0-2 0-15,0-5 0 0,2 0 0 0,-1 0 0 16,3-3 0-16,-4-9 0 0,4 9 1 0,-4-9-1 0,7 7 0 16,1-2 0-16,-1-2 1 0,3-3-1 15,-1 0 0-15,4-3 0 0,0-4 0 0,0 2 0 0,0 0 0 16,2-4 0-16,-2 2 0 0,0-2 0 0,0 1 0 0,-2 4 0 15,-1-3 0-15,-1 2 0 0,0 2 0 16,-9 3 0-16,8-2 0 0,-8 2-1 0,5 0 1 0,5 0 0 16,-3 5 0-16,0-1-1 0,1-1 1 0,-1 6-2 15,1-1 2-15,-1 4-1 0,-1-3 0 0,-2 3 0 16,-1-3 0-16,1 3-1 0,0-3 1 0,-4-9-1 16,4 5 1-16,-4-5-1 0,3 7 1 0,-3-7 0 15,4 8 0-15,-4-8-2 0,4 6 2 0,-4-6-1 16,0 3 1-16,0-3 0 0,3 3 0 0,-3-3 0 15,2 4 1-15,-2-4-1 0,4 2 1 0,-4-2 0 16,11 0 0-16,-3-2 0 0,1-5 0 0,4-5 0 0,0-2 0 16,0-2 0-16,0 1 0 0,8-15 0 0,-3 5 1 15,1-5 0-15,-2 2 0 0,-8 13 0 0,0 1 0 16,1-5 1-16,-1 2 2 0,-2 5-1 0,1 1 0 16,-1 1 2-16,-1 1-1 0,-6 9 1 0,4-5-1 0,-4 5 2 15,3-9 0-15,-3 9-1 0,4-1 2 16,-4 1-3-16,4 0 2 0,5 6-1 0,0 3 0 0,1 3-1 15,-3 4-1-15,8 15 0 0,-2 0 1 16,0 2-2-16,-2 0 0 0,-5-16 0 0,1-1 1 0,1 1-3 16,1-1 1-16,-1-4-1 0,-1 2 1 0,1-6-1 15,1 4 0-15,-2-6 0 0,1 0 0 0,-1 0-1 16,1-3 0-16,1 1 0 0,-2-4 1 0,3 0-3 0,1-7 2 16,6-2 0-16,-2-3 0 0,-2-2-1 0,0-2-1 15,-2-1 1-15,0-2 0 0,-2 0-1 0,-1 0-1 16,1-10 1-16,-1-4-1 0,-5 5 0 0,1 2-1 0,-4-3 1 15,-2-1 1-15,-2 3-3 0,-1-3 0 0,-4-1 1 16,-1 2-1-16,-1-1-14 0,0 1 1 0</inkml:trace>
  <inkml:trace contextRef="#ctx0" brushRef="#br0" timeOffset="17982.87">19711 4756 1545 0,'2'0'0'0,"-2"0"0"0,10 3 0 0,-10-3 38 0,2 5 0 0,-2-5 0 0,3 4 0 16,-3-4 32-16,8 3 1 0,-8-3-2 0,7 0 2 15,-7 0-19-15,9 0-1 0,-9 0 1 0,23-3-1 16,-23 3-19-16,35-6 0 0,-16 3 1 0,-2 0-1 15,3 3-15-15,1-4 1 0,-3 2 0 0,-1-1 0 0,0-2-2 16,-2 1 0-16,-2 1-1 0,-2-2 1 16,0 1-7-16,2-3 0 0</inkml:trace>
  <inkml:trace contextRef="#ctx0" brushRef="#br0" timeOffset="18152.3">20267 4544 1784 0,'2'4'0'0,"-2"-4"0"15,7 17 0-15,-7-17 36 0,7 18 0 0,-7-18 0 16,2 19-1-16,-2-19 25 0,-3 13-1 16</inkml:trace>
  <inkml:trace contextRef="#ctx0" brushRef="#br0" timeOffset="25100.28">22927 4735 1004 0,'0'0'0'0,"0"0"0"0,2 0 0 16,-2 0 7-16,8 0-1 0,-8 0 1 0,5 0 1 0,-5 0 26 16,2 3 0-16,-2-3 1 0,0 5 0 0,0-5 33 15,0 4 2-15,0-4 0 0,0 3-1 0,0-3-15 16,0 6 0-16,0-6 0 0,0 3 0 0,0-3-15 16,0-3 1-16,0 3 0 0,2-9 0 0,-2 9-9 0,15-17 2 15,-15 17-1-15,15-32 1 0,-11 15-9 16,-1 0-1-16,1 1 1 0,2 2-1 0,3 8-9 0,2-3 0 15,-3 5 1-15,1-1-1 0,0-2-5 0,1 2 2 16,-1-4-2-16,0 1 1 0,1 1-7 0,-1-2 1 16,0 1 0-16,0 4 0 0,1 4 0 0,-1 0-1 15,-1 0 0-15,-3 0 1 0,-5 0-2 0,9 9 0 16,-5-1 1-16,0 3 0 0,1 3-1 0,3-2 0 0,-4 3 1 16,-4 6-1-16,-2 0-1 0,-2 0 1 15,-2 3-1-15,-1 2 2 0,-2-2-2 0,-1 0 0 16,-1-1 0-16,0 1 1 0,0 0-2 0,0-3 1 0,0 3-1 15,1-1 1-15,3 1-1 0,-1 0 0 0,1 0 0 16,-1-6 2-16,1-3-1 0,-1-3 1 0,3 1-1 16,1-8 1-16,4-5-2 0,-4 5 1 0,4-5 1 15,-3 3-1-15,3-3 0 0,-4 4 1 0,4-4-1 0,0 3 1 16,0-3 1-16,-2 5 0 0,2-5-1 0,0 4 2 16,0-4-1-16,0-4 2 0,0 4-2 0,0-3 1 15,0 3 1-15,6-2 0 0,-6 2 1 0,11-15 0 16,0 3-1-16,2-2 2 0,2 2-1 0,0 1 0 0,2 6-1 15,1 0-1-15,1-4 1 0,0 6-1 16,-3-1-1-16,1 1-1 0,0 3 0 0,0 3 0 0,-1 1-2 16,1-1 1-16,0 6-1 0,0-4 2 15,0 2-2-15,-1 2 0 0,-1 1 0 0,-4 0 0 0,-3-4 0 16,-4 1 0-16,-4-7 0 0,7 8 1 0,-7-8-1 16,4 12 0-16,-4-3 0 0,0 3 0 0,-2 2-1 15,0 1-1-15,-2 1 1 0,1 1 1 0,-3-3-2 16,-1 2 0-16,-1-1 0 0,-1-1 0 0,-2 2 1 0,-1-1 1 15,1 3-1-15,-2-6 1 0,0 0 0 0,0 0 0 16,0-2 0-16,-2 1 0 0,0-1 0 0,-2 1 0 16,1-3 0-16,1 1 1 0,2-2 2 0,0-2-1 0,0 0 0 15,0-1 0-15,1-1 3 0,3-3-1 16,-2 2 1-16,0-2-1 0,-2-2 2 0,-2 2 1 0,4-3-2 16,3 3 2-16,8 0 3 0,-9 0 1 0,9 0-1 15,-4 0 2-15,4 0 3 0,-4 0 2 0,4 0-1 16,-1 0 1-16,1 0-3 0,0 0 1 0,0 0-1 15,0 0 1-15,0 0-1 0,0 0-1 0,0 0 0 16,0 0 1-16,0 0-5 0,5 0 1 0,-5 0-1 16,15-4 1-16,-2 2-5 0,6-5 0 0</inkml:trace>
  <inkml:trace contextRef="#ctx0" brushRef="#br0" timeOffset="25783.71">23455 4726 1821 0,'-2'4'0'0,"2"-4"0"0,2 5 0 0,-2-5 30 0,7 3 2 15,-7-3-1-15,4 4 0 0,-4-4 23 16,2 5 0-16,-2-5 0 0,0 12 1 0,0-12-28 0,-2 14 1 0,2-14 0 16,-4 28 0-16,2-8-19 0,0 6 1 0,1-1-1 15,-1-5 1-15,2-4-6 0,2-4-1 16,-1 0 0-16,1-7 2 0,-2-5-5 0,4 4 1 0,-4-4 0 16,4 0 0-16,-4 0-1 0,7 0 0 0,-7 0 0 15,15-9 1-15,-2 2-1 0,4-1 0 0,0-5 0 16,-2 0 0-16,1 0-1 0,1-2 1 0,0 3 0 15,0 3 0-15,-1 0-1 0,-1 4 1 16,0 2 0-16,-2 3 0 0,-1 2-1 0,-3 1 1 0,2 4 0 16,2 2 0-16,2 3 0 0,-2 2 0 0,-2 1 0 15,-1 1 0-15,-1 1-1 0,0-1 1 0,-3 1 0 16,-3-3 0-16,-3 1-1 0,-1 1 1 0,-1-6 0 16,0 1 0-16,0-1-1 0,-2 0 1 0,1-1-2 0,-1 3 2 15,-2-3-1-15,-1 3 1 0,-1 0-1 0,1 0 1 0,-1 2-1 16,1 2 1-16,0-4 0 0,-1-4 0 0,1 4 0 15,-1-3 0-15,-1 0 0 0,-2-2 0 0,-1 1 0 16,-1 1 0-16,-1 0 0 0,-1-2 0 0,-2 1 0 16,-4 1 0-16,5 0 0 0,3-6 0 0,3-1 0 15,5-2 0-15,5 0 0 0,-6-2 0 0,6 2 0 16,-6-7 0-16,6 7 0 0,-7-5 0 0,7 5 1 16,-13-12 1-16,13 12 0 0,-9-9 0 0,9 9 3 15,-4-3 2-15,4 3 0 0,-4-4 0 0,4 4 5 0,-4-2 0 16,4 2 1-16,-1-3-1 0,1 3 1 0,0 0 2 15,0 0 0-15,0-3-1 0,0 3-1 0,0-4 0 16,0 4 0-16,7-2 1 0,2-1-5 0,3 3 1 16,1-4-1-16,0 1 1 0,3 1-7 0,3-5 2 15,-2 2-1-15,-2-4 1 0,-2 1-4 0,0-3 0 16,-2 1 0-16,0-2 2 0,0 0-3 0,1 0 0 16,-1-4 0-16,-2 2 1 0,-2 2-4 0,-1 0 1 0</inkml:trace>
  <inkml:trace contextRef="#ctx0" brushRef="#br0" timeOffset="26017.56">23365 4693 1569 0,'-2'0'0'0,"2"0"0"0,-1 0 0 0,1 0 14 0,0 4-1 0,0-4 1 0,0 0-1 16,0 0 2-16,0 0-1 0,0 0 1 0,5 0 1 15,-5 0-3-15,11-7 1 0,-11 7-1 0,19-14 1 0,-19 14-10 16,37-31 1-16,-16 17-1 0,-1 2 2 16,-1 5-4-16,0 2 1 0,1-4 0 0,-1 2 0 0,3 2-1 15,2-4 0-15,2 2 1 0,0 2-1 16,0 2-2-16,2-1 0 0,2 3 0 0,-2-3 0 16,0 1-1-16,0 1 1 0</inkml:trace>
  <inkml:trace contextRef="#ctx0" brushRef="#br0" timeOffset="27016.73">24312 4731 1218 0,'-2'4'0'0,"2"-4"0"15,-4 3 0-15,4-3 10 0,-9 4 2 0,9-4-1 16,-19 14 0-16,19-14 9 0,-33 27 0 0,16-9 1 16,4-1 0-16,0 4-2 0,0 3 0 0,0 4 0 15,2-2 1-15,1 1-5 0,-1 3 1 16,0-1-2-16,0-1 2 0,1 1 6 0,3-5 2 0,3 2-2 0,2-5 2 15,2-5 4-15,0-4 1 0,2-4 0 0,4 1 1 16,1-9 2-16,3 4 2 0,3-8-1 0,2-3 1 16,3-1-4-16,3-5 2 0,-1 0-2 0,-1-3 2 0,-2 2-22 15,-2-5 0-15,-1 2 0 0,1 0 0 16,0 4-2-16,0 1 0 0,-2 0-1 0,0 4 1 0,-2-1-3 16,-3-2-1-16,-1 3 1 0,-1 3-1 0,-6 5-1 15,7-12 0-15,-3 5 0 0,0 1 1 0,-4 6 0 16,4-12 2-16,-4 12-1 0,3-8 1 0,-3 8 2 15,4 0 0-15,-4 0 0 0,4-6 0 0,-4 6 4 16,0-6-1-16,0 6 0 0,0-4 1 0,0 4 4 16,0-2 0-16,0 2 0 0,0 0-1 0,0 0 6 15,0 0-1-15,0 0 0 0,0 0 0 0,0 0 4 0,0 0-1 16,0 0 1-16,0 0-1 0,0 0 1 0,0 0 0 16,0 0-1-16,0 0 1 0,0 0-3 0,0 0 0 15,0 0 1-15,0 0-1 0,0 0-4 0,0 0 0 0,0 0-1 16,0 0 1-16,0 0-2 0,0 0 1 0,0 0-1 15,5 0 1-15,-5 0-5 0,6 0 2 0,-6 0-2 16,6 11 1-16,1 3-2 0,2 3 1 0,2 5 0 16,-1 1 0-16,-3-1-4 0,1 3 0 0,-1 2 1 15,1 3 0-15,-1 3-5 0,1-1 2 0,-1 3-1 0,2 5 1 16,2 5-3-16,1 2 2 0,-3 3-1 16,0 2 0-16,1 1-2 0,-1 1 2 0,-2 3-2 0,1 2 1 15,-3 3-2-15,-3 4 1 0,2-9 0 16,0 0 0-16,-2-3-1 0,-1-4 1 0,-1 0-1 0,-1-5 2 15,-1-7-2-15,0 2 0 0,2-7 0 0,0 0 0 16,-2-4-2-16,2-6 2 0,0-2 0 0,-2-2 0 16,0-7-2-16,0-4 1 0,2-2-1 0,-3-3 1 15,3-3-6-15,-4 3 1 0,4-3 0 0,-13 0 0 16,5-3-9-16,-1-2 2 0,-2-4-2 0,0-3 2 0,1-9-8 16,1-1 0-16,0-1 1 0,0-8 0 15,1 0-5-15,2-2 1 0,-1 0-1 0,-2-3 1 0,-1-2 9 16,1-2-1-16,3 2 0 0,1-4 1 0,3-3 8 15,2 4 0-15,2-4 0 0,0 0 2 0,-2-5 4 16,0 0-1-16,2 5 1 0,1 5 1 0,3 7 0 0,1 3 0 16,1 6 0-16,-1 2 0 0,1 3 1 0,-3 5 2 15,5-2-2-15,1 2 1 0,2 2 1 0,2 2 2 16,0 5-1-16,-4-4 1 0,-2 6 1 0,-1-3 0 16,-1 6 0-16,2-3 1 0,3 3-1 0,1-4 2 15,0 4-1-15,0 0 1 0,0 0-3 0,0 0 1 0,-2 0 0 16,0 4 0-16,-2-1-2 0,1-1 0 15,-3 2 0-15,-3-4 0 0,-4 0-2 0,4 3 1 0,-4-3-1 16,3 2 1-16,-3-2-2 0,4 0 2 0,-4 0-2 16,4 0 1-16,-4 0-1 0,2 0 0 0,-2 0 0 15,0 0 0-15,0 0-1 0,0 0 2 0,0 0-1 16,0 0 0-16,0 0-1 0,0 0 0 0</inkml:trace>
  <inkml:trace contextRef="#ctx0" brushRef="#br0" timeOffset="28666.21">25352 4809 878 0,'1'0'0'0,"-1"0"0"0,2 0 0 16,-2 0 19-16,-2 0 1 0,2 0 0 0,-3 0 0 0,3 0 36 16,-4 0 1-16,4 0 0 0,-4 0 1 0,4 0-6 15,-5 4 1-15,5-4 0 0,-13 8 0 0,13-8-20 16,-21 12 1-16,21-12 0 0,-20 16-1 0,20-16-13 0,-19 26 2 16,19-26-2-16,-15 33 1 0,8-19-5 0,-1 5 0 15,-1-2-1-15,0 7 2 0,-1 1-4 0,1 4 0 16,1-3-1-16,5 2 2 0,1 1-5 0,0 2 0 0,0 4 0 15,2-6 0-15,2 8 0 0,2-1 1 0,1-3-1 16,3-4 1-16,1-5-1 0,2-3 0 0,2-4 0 16,0-4 1-16,-1-5-4 0,-3-4 0 0,2-4 0 15,0-4 1-15,-1-1-6 0,-1 2 0 0,4-6 0 16,6-10 0-16,3-4-1 0,4-8 0 0,-4 0 0 16,-3 0 0-16,-2 2-2 0,-4-4 0 0,2 3-1 15,1-3 1-15,1 4-1 0,0 1 0 0,0 2 1 0,-2-3 0 16,0 5-1-16,-2 3 0 0,-2-3 1 15,0-1 0-15,-2 1 1 0,-1 0 0 0,-3-2 0 0,-1-3-1 16,-4 1 2-16,-2 2 2 0,-2-2-1 16,-1 2 0-16,-3 2 6 0,-1-2-1 0,0 7 1 0,-2 5 0 15,1 2 7-15,1 2 2 0,0 5-1 0,-1-1 0 16,10 6 7-16,-9-3-1 0,9 3 0 0,-11 0 2 16,2 3-1-16,-3 3 2 0,1 6-2 0,-2 5 2 0,-4 7-2 15,1 4 2-15,3 1-2 0,3 4 2 0,5 5-2 16,3-1 1-16,2 4-1 0,0-3 2 0,0 7-8 15,2 0 2-15,3 0 0 0,3-3 0 0,1 3-3 0,0-4 0 16,2 1-1-16,4-4 1 0,2 2-4 0,4-2 0 16,3-5 0-16,0-6 1 0,0-6-3 0,1-4 0 15,-1-5 0-15,2-3-1 0,-2-4-2 0,2-1 1 16,0-4 0-16,0-4-1 0,-1-1-6 0,-3-2 1 16,2-3-1-16,2-2 2 0,0-9-4 0,0 0 2 15,2-3-1-15,2-4 1 0,2 2-2 0,0-1 1 16,-5 1-1-16,-2-4 1 0,-3 6-4 0,-3-4 2 0,-3 6-1 15,-1-2 1-15,-2 3-2 0,-3 2 1 0,-3 1 0 16,-3 3 0-16,-4 1 2 0,-2 2 0 16,0-4-1-16,0 4 2 0,-1 2 0 0,-1-1 1 15,0 1-1-15,0 3 1 0,-1-1-1 0,-3 2 1 0,8 6 0 16,-11-7 0-16,4 7 0 0,-1 0 0 0,-1 4 0 16,-2 1 0-16,0 7 1 0,-4 4 0 15,4 5 0-15,3-1 2 0,4 5 2 0,2 4 1 0,2-3-1 16,0 2 2-16,2 1 3 0,2-3 0 0,4 2 0 15,1-4 2-15,4 2 1 0,0-2 2 0,2-3-2 0,2-2 2 16,1-2-2-16,1-5 2 0,-4 0-1 0,-2-1 1 16,-2-4-4-16,-2-2 2 0,1 2-2 0,-3-5 1 0,-7-2-6 15,11 3-1-15,-11-3 1 0,11 0 0 16,-11 0-6-16,12 0 1 0,-5 0 0 0,1 0 0 0,-8 0-2 16,13 0 1-16,-6 0 0 0,-3 0 0 0,-4 0-10 15,5 0 1-15</inkml:trace>
  <inkml:trace contextRef="#ctx0" brushRef="#br0" timeOffset="33392.07">27215 5456 614 0,'0'9'0'0,"0"-9"0"16,0 21 0-16,0-21 16 0,4 9 0 0,-4-9 0 15,0 8 0-15,0-8 7 0,5 7-1 0,-5-7 1 16,4 4 0-16,-4-4 31 0,2 1 0 0,-2-1 0 16,0 0 0-16,0 0-14 0,0 0 2 0,0 0-1 15,0 0 1-15,0 0-22 0,0 0 1 0,0 0-1 0,0-3 2 16,0 3-4-16,5-11 0 0,-5 11 0 0,15-32 1 15,-5 7-7-15,1-4 0 0,0 0 1 0,0 1 0 16,0-2-5-16,0-1 1 0,1 2 0 0,-1-1 0 0,2 1 1 16,0-4 0-16,-2 0 0 0,-2 0 2 15,-1-3-3-15,-3 1-1 0,3-1 1 0,1 3 0 0,2 4 3 16,2 1-1-16,2 6 0 0,-2-1 0 0,-3 6 3 16,-1 3-1-16,-2 4 1 0,-1 4-1 0,-6 6 1 15,6-5-1-15,-6 5 1 0,15 5-1 0,-2-1 1 16,3-1 0-16,1 8 0 0,0 4 0 0,-4 6 1 0,0 5 0 15,2-2 0-15,0 0 1 0,0 1-6 0,0-5 1 16,-4 1-1-16,-4 0 1 0,-3 0-2 0,-4-1 0 16,-2 1 0-16,0 0 0 0,0 0-2 0,0 0 1 15,1-2 0-15,-1-2 0 0,0-5-3 0,0 0 2 16,-2-3 0-16,1-1-1 0,-1-1 5 0,-2 2-1 16,1-4 0-16,-3 2 0 0,1-2 1 0,-1-1 0 0,8-4 1 15,-9 8-1-15,9-8 1 0,-9 4 0 0,1-4 1 16,1-4-1-16,-1 4-1 0,-1-5 2 0,-2 2-2 15,0-6 1-15,-1 0-1 0,-1 3 2 0,0-7-1 16,2 1 0-16,2 0 0 0,1 2-1 0,3-1 0 16,1 3 0-16,2 3-2 0,0-2 0 0,2 7 0 15,-3-9 1-15,3 9-5 0,-2-5 1 0,2 5-1 16,0-4 1-16,0 4-4 0,0 0 1 0,0 0 1 16,7 4-1-16,3-2-3 0,1 4 0 0,4-2 0 15,3 1 1-15,5-5-2 0,3 4 1 0,-2-4 0 0,-4-4 0 16,1-5-3-16,-2 1 0 0,-1-4 0 15,1-4 1-15,1-1-4 0,1-4 2 0,-3 2-2 0,-1 2 2 16,2-4-3-16,0 4 0 0,-3 1 0 0,-1 0 1 16,-2 4-2-16,0 2 0 0,-2 0 0 0,-3 4 1 15,-8 6 1-15,11-5 0 0,-11 5 0 0,8 0 1 0,-8 0-1 16,1 0 1-16,-1 0-1 0,-1 12 0 0,-1 6 2 16,0-1-1-16,0 7 1 0,2 4-1 0,0 6 3 15,0 3 1-15,0-1-1 0,-2-5 1 0,0-3 0 16,0-4 1-16,1 0-2 0,2-3 2 0,1-3 0 15,2-3 0-15,0-1 0 0,-2-7 0 0,-2-7 0 16,5 9 0-16,-5-9 0 0,8-4 0 0,-8 4 0 0,7-3 0 16,-7 3 0-16,9-6 0 0,1-2 0 0,1-1 0 15,2-6 0-15,2-5 2 0,2 0-2 0,-1-3 1 16,-4-1 0-16,-3 3 0 0,-4 4 1 0,-3 1 0 16,-2 1 1-16,-2-3 0 0,1 1 2 0,-1-2-1 15,-2 2 1-15,-2 0-1 0,-1 1 2 0,-2-1 0 0,-3-2 0 16,-1 1 1-16,-3 1-1 0,-1-4 2 0,2 6-1 15,0 3 1-15,2-1 2 0,0 1 0 0,2 4 0 16,1 2 0-16,3 3 3 0,3 3-1 0,4 0 0 16,-9 0 2-16,2 0 0 0,-1 0 1 0,-1 9 0 15,-2 3-1-15,-2 3 1 0,-2 3-1 0,3 2 1 16,5-2 1-16,3 2 3 0,2 3 0 0,2-1 0 16,-3-1 0-16,-1 3-1 0,2-3 1 0,2 0 0 15,2-2 0-15,2-2-7 0,-1-1 2 0,5 1-2 16,-1-5 2-16,-1-3-5 0,-1 0 0 0,1-2 0 0,-2-2 1 15,-4-5-7-15,7 8 0 0</inkml:trace>
  <inkml:trace contextRef="#ctx0" brushRef="#br0" timeOffset="41329.93">27342 5081 12 0,'0'0'0'0,"0"0"0"0,0 0 0 0,0 0 0 0,1 5 1 0,-1-5-1 0,4 4 1 0,-4-4 38 0,4 3 1 0,-4-3-1 0,2 2 1 0,-2-2 33 0,0 0 0 0,0 0 0 0,0 0 1 0,0 0-6 15,0 0-1-15,0 0 0 0,0 7 1 0,-188 41-791-15,188-48 723 15,7 0 0 0,-7 0 0 0,9 2 0 0,-9-2 0 0,11 3 0 0,-11-3 0 0,4 0 0 0,-4 0 0 0,0 0 0 0,0 0 0 0,0 0 0 0,0 0 0 0,0 0 0 0,0 0 1 0,0 0 0 0,0 0 0 0,0 0 1 0,0 0 2 0,0 0 0 0,0 0 1 0,-2 0-1 0,2 0 11 0,0 0-1 0,0 0 1 0,-2-3 0 0,2 3 9 0,-1 0 1 0,1 0 0 0,-2 0-1 0,2 0 8 0,0 0-1 0,0 0 1 0,-2 0 0 0,2 0-4 0,0-2 0 0,0 2 0 0,-2 0 2 0,2 0-10 0,0 0 0 0</inkml:trace>
  <inkml:trace contextRef="#ctx0" brushRef="#br0" timeOffset="43861.1">27181 5105 225 0,'4'-3'0'0,"-4"3"0"0,9-4 0 0,-9 4 5 0,4 0-1 0,-4 0 1 0,4-5 0 0,-4 5 7 0,0-9 2 0,0 9-1 0,0-12 1 0,0 12 2 16,0-12 0-16,0 12 1 0,0-15 0 0,0 15-2 0,-6-18-1 15,6 18 1-15,-7-20-1 0,7 20-2 16,-8-21-1-16,8 21 0 0,-11-12 0 0,11 12 1 0,-13-9-1 16,13 9 0-16,-9-3 1 0,9 3 4 0,-10-6 0 15,10 6-1-15,-9-1 2 0,9 1 5 0,-2 0 0 16,2 0-1-16,-7 0 2 0,7 0 2 0,-10 0-1 15,10 0 1-15,-13 7 0 0,13-7-2 0,-13 5 2 16,13-5 0-16,-11 12-1 0,11-12-11 0,-11 19 0 16,11-19-1-16,-6 21 2 0,6-21-7 0,-1 33-1 0,1-13 1 15,0 4 0-15,0 2-5 0,1 2 1 16,3 2 1-16,2-1-1 0,1 0-3 0,1-1 1 0,-3 3-1 16,3 0 1-16,1-1-2 0,2-1 1 0,0-1 0 15,-1 1 0-15,1-3-4 0,0 2-1 0,0-4 1 16,-1-3-1-16,-1 0-12 0,0 0 2 0,2-9-1 15,2-4 0-15,0-4-14 0,0-4 0 0,-1 0-1 16,1-4 1-16,0-3-4 0,0 2 2 0,2-3-2 16,1-5 2-16,3-4-2 0,2-4 1 0,-1 2 0 0,-1 2 0 15,-2-7 20-15,-1 0-1 0,-1 1 1 16,0-1-1-16,0-4 8 0,0 2 0 0,0-2 0 0,-2 3 1 16,0-3 4-16,0 2 1 0,0-4 0 0,0 3 0 15,-2-3 4-15,0 1 1 0,1-1-1 0,-3 3 2 16,0-3 5-16,-1 6 0 0,-3-4 0 0,1 3 2 0,-1 0 6 15,1 5 0-15,1-1 0 0,-1 0 1 0,0 4 16 16,-5 1 0-16,-1 1 0 0,-1 2 0 0,-1 3 0 16,-2 3 1-16,4 7-1 0,-4-9 1 0,2 1-7 15,2 3 1-15,0 5 0 0,-1-4 0 0,1 4-6 16,-4-7 1-16,4 7 0 0,-4-2-1 0,4 2-8 16,-4 0 0-16,4 0 0 0,-3-3 0 0,3 3-7 15,-4 0 0-15,4 0 0 0,-4 0 0 0,4 0-3 0,-3 0 0 16,3 0-1-16,-4 9 1 0,4-9-4 0,-8 3 2 15,8-3-2-15,-5 9 2 0,5-9-3 0,0 3 0 16,0-3 0-16,-4 2 1 0,4-2-2 0,-4 3 0 0,4-3 0 16,0 4 1-16,0-4-2 0,0 3 1 0,0-3-1 15,0 6 2-15,0-6-2 0,0 3 0 0,0-3 0 16,0 2 0-16,0-2-2 0,0 3 1 0,0-3 0 16,0 4 0-16,0-4-2 0,0 3-1 0,0-3 1 15,0 5 1-15,0-5-5 0,0 4 1 0,0-4 1 16,0 2-1-16,0-2-2 0,0 3 2 0,0-3-2 15,0 3 1-15,0-3 0 0,0 4 2 0,0-4-1 16,0 5 0-16,0-5 1 0,0 0 0 0,0 0 1 16,0 0-1-16,0 0 2 0,0 0 1 0,0 0-1 0,0 0 1 15,0 0 1-15,0 0 0 0,0 0 0 16,0 0 1-16,0 0-1 0,0 0 1 0,0 0 0 0,0 0 0 16,0 0 0-16,0 0 0 0,0 0 0 0,0 0 0 15,0 0-1-15,0 0 1 0,0 0 0 0,0 4 0 0,0-4-2 16,0 3 2-16,0-3 0 0,0 5 0 15,0-5-1-15,0 4 1 0,0-4 0 0,0 1 0 16,0-1-1-16,0 4 1 0,0-4 0 0,0 0 0 0,0 0-1 16,0 0 1-16,0 0 0 0,0 0 0 0,0 0 0 15,0 0 0-15,0 0 0 0,0 0 0 0,0 0 0 16,0 0 1-16,0 0-1 0,0 0 1 0,0 0 4 16,0 0-1-16,0 0 1 0,0 0-1 0,0 0 6 0,0 0 1 15,0 0-1-15,0 0 0 0,0 0 3 0,0 0 2 16,0 0-2-16,0 0 2 0,0 0-5 0,0 12 1 15,0-7 0-15,0 7 1 0,0 7-6 0,2-1 1 16,2 6 0-16,1-3 1 0,3 3-6 16,-2-3 0-16,-1 3 0 0,3 2 1 0,1 1-3 0,0 3 0 15,0-6 0-15,1 2 0 0,1 0-1 0,0-2 1 16,-2 1-2-16,1-1 2 0,-3-3-3 0,-1-4 0 0,3 0-1 16,2-1 1-16,1-4-6 0,-3 0 0 0,0-3 0 15,0-4 1-15,-1-2-9 0,-1 1 0 0,-7-4 1 16,13 0 0-16,-1-4 2 0,1 3 2 0,7-3 0 15,-1-3-1-15,-1-2 3 0,-1 1 1 0,-8 1 0 16,-1 2 0-16,-1 0 4 0,-1-2 0 0,0 1 0 16,-1-2 0-16,1 1 4 0,-3-2 1 0,3-3 0 0,-2 0 0 15,0 0 1-15,-3 0 1 0,1 0 0 16,0 1 0-16,0-1 6 0,0 0 0 0,-2 7-1 16,0-2 1-16,-2-2 7 0,0 2-1 0,2 7 1 0,-4-10 0 15,4 10 5-15,-3-10 0 0,3 10 0 0,0-6 1 16,0 6 0-16,0-8-1 0,0 8 0 0,0-4 1 15,0 4-3-15,0-3 0 0,0 3 0 0,0-4 0 16,0 4-3-16,0-1-1 0,0 1 1 0,0 0 1 16,0 0-6-16,0 0 0 0,3 15 0 0,1 2 0 0,2 4-9 15,1 3 0-15,1 2 0 0,-1 2 1 0,-1-2-4 16,-3-2 1-16,3-3 0 0,1-4 0 0,1 2-9 16,1 2 1-16,-1-9 0 0,1 2 0 0,0-2-17 15,1 0 2-15,-3-3-2 0,1-4 1 0,-1 2-6 0,0-3 0 16,-7-4 0-16,8 5 1 0,-8-5 3 0,7 3 1 15,-7-3-1-15,8 4 1 0,-8-4 3 0,7 0 0 16,-7 0 0-16,10-4 0 0,-10 4 11 0,9-8 1 16,-2-3-2-16,-1 1 2 0,-1-6 9 0,-1 1 0 15,0-8-1-15,-2 2 1 0,0 1 2 0,-2-1 0 16,0-2 0-16,0 1 0 0,2-2 3 0,-1-1 1 0,1 12-1 16,0-3 2-16,0 4 8 0,0 0 2 0,0 3-1 15,0 0 1-15,-1 1 6 0,1 1 0 0,-2 7 1 16,4-5 0-16,-4 5 5 0,4-7 0 0,-4 7 0 15,7-2 1-15,-7 2-7 0,11 5 2 16,8 7-1-16,-2 2 1 0,0 2-18 0,-4 1 2 0,2-1-1 16,-2 1 0-16,-2 2-6 0,0-5 0 0,-6-4 0 15,1 1 0-15,0-1-4 0,-1 0-1 0,5 6 1 16,-3 0 1-16,2-3-15 0,-1 3 1 0,-8-16-1 16,4 9 1-16,-4-9-18 0,3 8 0 0,-3-8 1 15,4 7-1-15,-4-7-8 0,4 9 2 0,-4-9-2 0,3 2 2 16,-3-2 9-16,0 3 2 0,0-3-2 0,0 3 2 0,0-3 17 15,0 4 0-15,0-4 1 0,0 0 0 16,0 0 12-16,0 0 1 0,0 0-1 0,4-4 1 16,-2-4 18-16,0-1 0 0,2-12 0 0,-1-1 0 0,3 1 31 15,0 2-1-15,-3 4 0 0,1-5 1 0,-2 3-2 16,0 0 1-16,0 5 1 0,1-6-1 0,1 6-4 16,0 0 0-16,3-7 0 0,1 2 0 0,1 0-13 15,0-1 2-15,-9 18-1 0,8-12 1 0,-8 12-11 16,7-10-1-16,-7 10 0 0,6-5 1 0,-6 5-8 0,5-9 0 15,-5 9 1-15,4-4 0 0,-4 4-10 0,4-3 1 16,-4 3 0-16,4-2 0 0,-4 2-5 16,7 2 1-16,4 7 1 0,0 1-1 0,-1 7-3 15,-3 1 0-15,1 6 0 0,-1 0 0 0,-1 0-5 0,-1-1 1 16,-1-4-1-16,0 2 1 0,1-1-11 0,1-2 2 16,-1-3-2-16,1-1 2 0,1 2-10 0,3-4 2 0,-10-12 0 15,9 8-1-15,-9-8-3 0,11 7 0 0,-3-1-1 16,-1-3 1-16,3-3 8 0,-1 2-1 0,11-2 0 15,-1-2 1-15,0-1 10 0,-1-6 1 0,-8 2 0 16,-1 2 0-16,-4 0 4 0,3-2 1 0,3-2-2 16,-2-3 2-16,1-2 1 0,-3 2 0 0,-1 0 0 15,-3 0 1-15,1-4 7 0,-2 2 0 0,0-1 0 16,-2-1 1-16,0 2 9 0,-2-1 1 0,0-3 0 16,-2 3 0-16,-1-1 6 0,-3 2 0 0,8 14-1 0,-5-12 2 15,5 12 2-15,-4-8 1 0,4 8 0 0,-4-9 1 16,4 9-7-16,-3-7 2 0,3 7 0 0,-4-3-1 15,4 3-4-15,-4-2 1 0,4 2-1 0,-4-4 0 16,4 4-6-16,-1-5 0 0,1 5 1 0,0 0-1 16,0 0-5-16,-2 0 1 0,2 0 0 15,-4 2 1-15,4-2-4 0,-4 16 1 0,2 8 0 0,1-3 0 16,1-1-5-16,0 1 1 0,1-7-1 0,1 0 0 0,2 0-3 16,0-2 2-16,-2-4-2 0,-1-2 1 0,1 1-1 15,0-2 0-15,4 2 0 0,-1 1 0 0,3-3-1 16,1 2 1-16,0-3 0 0,1 1 0 0,-1-1-4 0,0-1 2 15,3-1 0-15,-1 1 0 0,0-3-2 0,0 4 1 16,-2-4-1-16,3 1 1 0,-1 1-1 0,-2 0-1 16,0 1 1-16,1-3 0 0,-3 4-4 0,1-4 2 15,7 8-1-15,-1-2 0 0,0 2-3 0,-1 3 0 16,-13-11 0-16,11 12 0 0,-8-4-6 0,1-2 0 0,0 1 1 16,-2-2-1-16,-2-5-2 0,5 12 1 0,-5-12-1 15,4 5 1-15,-4-5 0 0,2 7 1 16,-2-7-1-16,0 3 1 0,0-3 4 0,0 6 1 0,0-6-1 15,0 3 1-15,0-3 2 0,0 2 1 0,0-2 0 16,0 0 1-16,0 0 4 0,0 0 2 16,0 0-1-16,0-2 1 0,0 2 1 0,0-12 0 0,2-9 0 15,0 0 0-15,1 1 2 0,1-1 1 0,2-3 0 16,-1-1 0-16,3 1 5 0,1 0 0 0,-1 7 0 16,-1-4 1-16,0 4 9 0,-1-4 1 0,0 9-1 15,-1 0 1-15,3-1 2 0,1 5 1 0,-9 8 0 0,7-9 0 16,-7 9-6-16,8-3 1 0,-8 3-2 15,4-4 2-15,-4 4-9 0,5 0 0 0,6 4 0 0,1 1 0 16,-1 5-6-16,0 4 1 0,4 10 1 0,-2-3-1 0,0 3-2 16,0-3 0-16,-4-4 0 0,-3-1 1 0,1 1-2 15,-1 1 0-15,-2-10 0 0,-1 3 0 0,3-3-2 16,0 1 2-16,3 7 0 0,0-6 0 0,2 0-2 16,1-1 1-16,-12-9-1 0,13 9 1 0,-6-9-2 15,1 3 1-15,6-3 0 0,1-3 0 0,0-3 1 16,0-1-1-16,0-1 1 0,-2-1 0 0,-2-3 0 0,-1 0 1 15,-3 0 0-15,-1 0 0 0,-1 0 0 0,1-1 0 16,-1-6 0-16,-1 0 0 0,-2-1 3 0,-2 2 1 16,-2-9-1-16,-2 1 1 0,-1 1 6 0,-3 1 1 15,1 7 0-15,-1-4 0 0,-1 4 6 0,-2 1 0 16,5 8 0-16,1 1 0 0,-1 2 2 0,-1-2 0 16,-1 1 0-16,1 3 0 0,-1-1 0 0,-1 3 0 0,-8 1 0 15,1 1 0-15,-1 6-5 0,0-1 0 0,2 4 0 16,0 0 0-16,4 2-5 0,0 1 1 0,5-6 1 15,1 1-1-15,1 1-6 0,-2-1 2 0,3-1-2 16,-1 2 2-16,2-4-6 0,0 2 1 0,2-7 0 16,-4 5 0-16,4-5-1 0,-1 7 0 0</inkml:trace>
  <inkml:trace contextRef="#ctx0" brushRef="#br0" timeOffset="44920.69">30149 4837 665 0,'-3'10'0'0,"3"-10"0"0,-8 19 0 16,8-19 36-16,-3 18 0 0,3-18 0 0,-10 29 0 0,1-8-4 16,-2 3 1-16,1 4-1 0,1-4 2 15,0 5-15-15,1-3 1 0,5 2-1 0,3-4 1 0,3 2-14 16,3-5 0-16,3 0-1 0,1-4 2 0,-1-7-6 16,0-1 0-16,2-4 0 0,2-1 2 0,0-8-3 15,1-1 0-15,2-4 0 0,3 1 0 0,5-6-5 16,4-3 2-16,-2-4-2 0,-3-3 2 15,-3-2-3-15,1-4 1 0,1 1-1 0,2 1 2 0,4-1-2 16,-2 1 0-16,-2-1 1 0,-1 3 0 0,-5 1 4 16,-3 1 1-16,-2-2-1 0,-3 2 1 0,-5-4 5 15,-3 2 0-15,2-1 0 0,0 1 0 0,-1-2 12 0,3-1 1 16,-1 4 0-16,-3 8 0 0,-2-4 8 0,-3 6 0 16,-1 6-1-16,0 0 1 0,4 9 0 0,-7-3 1 15,7 3-1-15,-15 9 1 0,4 3 1 0,-1 0 0 16,-1 9 0-16,-3 3 1 0,-3 12-3 0,-3 6 0 15,3-1-1-15,4 1 1 0,0-1-2 0,0 4 0 0,2-3 1 16,4-1 0-16,3-3 0 0,3 2 0 0,3-3 0 16,1 1 1-16,3-5-6 0,0-4 0 0,3 0 0 15,5-4 2-15,2-5-5 0,3-4 1 0,0-2 0 16,2-4-1-16,1-1-5 0,2-4 0 0,1-5 0 16,-3 0 1-16,1-3-7 0,1-3 2 0,4-1-1 15,0-1 1-15,0-3-5 0,2-1 2 0,2 0-1 16,0-3 1-16,0 1-1 0,1-2 2 0,-1 1-1 15,-5-3 1-15,-5-1 2 0,-3 0 0 0,-2 4 0 16,-2-4-1-16,-2 1 2 0,-2 5 2 0,-1-3-1 0,-5 4 0 16,1-4 0-16,-2 2 0 0,0 2 0 0,-2 0 0 15,-2-2-1-15,0 2 0 0,-2 2 0 0,3 5 0 16,-7-2-2-16,-1 2 1 0,-2 1 0 0,-1 8-1 0,1-1 0 16,0 0 0-16,-2 10 0 0,-4 4-1 0,-3 4 4 15,-3 3 1-15,3 2-1 0,5 2 1 0,4 1-1 16,1 0 0-16,5 4 0 0,1-7 1 0,4 2-4 15,2-2 0-15,5 2 0 0,5-4 0 0,4 0-2 0,5-2 1 16,1-1-1-16,1 0 1 0,-1-2-5 0,0-5 1 16,1 1-1-16,-1-2 1 0,-3-5-2 0,-1-1 0 15,1-2 0-15,0-1 2 0,-1-2-4 0,1 1 2 16,0-6 0-16,1 1 0 0,0-5-1 0,1 2 0 16,-2-4 0-16,-4-3 1 0,-4-4-3 0,-2-1 0 15,-2-2 0-15,-1-2 1 0,-2-1-6 0,-2-6 1 0</inkml:trace>
  <inkml:trace contextRef="#ctx0" brushRef="#br0" timeOffset="48034.9">7436 7199 829 0,'0'-3'0'0,"0"3"0"0,6-2 0 0,-6 2 24 0,2 3 2 16,-2-3-1-16,-2-7 1 0,2 7 27 0,-6-17-1 16,3-4 1-16,1-3 1 0,-4-5-26 0,-1-8 0 0,1 3 0 15,0-1 0-15,5 4-2 0,-5 0 0 0,2-2 0 16,2-2-1-16,-3-4-9 0,3 1 1 0,2-4-1 16,2-3 0-16,0 3-4 0,3-8 0 0,5 5-1 15,-7 5 2-15,3 6-4 0,0 3 0 16,5 5 0-16,-4 2 1 0,4 10-1 0,-3-2 0 0,3 4 0 15,-5 3 0-15,1 1-2 0,0-1 2 0,5 6 0 16,-1-3 0-16,7 6-3 0,1 0 1 0,-4 2-1 16,2 5 1-16,1 2-2 0,3-1 0 0,-2 6 0 0,-3 2 0 15,3-1 1-15,-6 6 1 0,-2-4-1 16,2 1 1-16,-2 1 3 0,-3-4 0 0,-3 6 0 16,1 2 2-16,-2 4-1 0,-1-1 1 0,3 2-1 0,-6-2 2 15,2 2-4-15,2-4 0 0,-8-2 0 0,2 1 1 16,-4-2-1-16,-1-2 0 0,-2 0 0 0,1-6 0 0,3 0 3 15,-1-3 0-15,-1 0 1 0,-1 1-1 16,-1-1 5-16,0 1 0 0,-3-3 0 0,5-6 1 0,-2 0 0 16,5-2-1-16,-5-2 1 0,1 0 1 15,1-5-1-15,1 2 2 0,-1-4-1 0,-5 2 0 0,5 2-5 16,-4-3 2-16,5 1 0 0,-1 2-1 0,1-4-5 16,1 2 2-16,5 7-2 0,-6-9 1 0,6 9-4 15,-2-8 1-15,2 8-1 0,-6-6 1 0,6 6-4 16,0-6 0-16,0 6 0 0,0-7 0 0,0 7-2 0,0-2 1 15,0 2-1-15,8-4 0 0,-1-1-2 0,3 2 1 16,-3-2-1-16,6-2 1 0,4-2-1 0,-4 0 0 16,2-3 0-16,2 0 0 0,-4-3 0 0,0-3 0 0,4 1 0 15,-4 1 0-15,3-1-2 0,-3 1 1 0,0 1-1 16,-1 3 1-16,-5 1-5 0,-5-1 1 16,2 5 1-16,1 2-1 0,-5 5-1 0,13-3-1 0,-5 3 0 15,-3 3 1-15,7 6-3 0,-3-2 0 0,2 10 0 16,0 0 0-16,4 11-1 0,2 1 1 15,-2 4-2-15,0-8 2 0,-6 1 5 0,2-2-1 0,2 0 1 16,4-7 0-16,-4-1 1 0,0-2 1 0,0-2 0 16,0-4 0-16,0-1 0 0,2-7 1 0,-2 0 0 0,-5 0 1 15,3-3-1-15,-4 3 1 0,1-7 0 0,3 0 0 16,2 0-1-16,4-5 1 0,-2 0 0 0,-4-4 0 16,0-3-2-16,-4-3 1 0,1-1-1 0,-3 3 1 15,1-3-2-15,0 1 1 0,-5-6-2 16,3 4 2-16,-4 1-2 0,2 2 0 0,-2 1 1 0,-2-3 0 15,2 4-2-15,-5 4 2 0,-3-3-2 0,-1-1 2 16,1 2-2-16,-5-4 1 0,2 6-1 0,-2 6 2 16,0-3 1-16,-4 7 1 0,4-2-2 0,0 1 2 0,2 3 1 15,4 3 0-15,-1 0 0 0,-3 0 1 0,-2 0 3 16,0 0-1-16,-4 5 0 0,4 6 1 0,0-3 5 16,0 1 0-16,2 6 0 0,3 3 1 0,3 6 4 15,5 5 2-15,0-1-1 0,0 3 0 0,5 2 3 16,1 0 1-16,1-4-1 0,6-1 2 0,-1-4-1 0,3-6 0 15,3-1 0-15,5-3 0 0,-5-4-6 0,3-3 2 16,1-5-1-16,-1-2 1 0,-3-2-1 0,3-5-1 16,1-1 0-16,2-1 2 0,-3-3-12 0,3-4 2 15,-4 2-2-15,3-3 2 0,-5-4-5 0,3-1 1 16,1-1 0-16,3 1 0 0,-5-1-3 0,4 3 0 0,-3-1-1 16,1 0 1-16,-3 5-11 0,-4 4-1 0,1-2 1 15,-3 2-1-15,-1 0-8 0,-5 2 1 0,-1 5-1 16,-6-1 1-16,0 6-7 0,5-3 0 0,-5 3 0 15,2 0 0-15,-2 0 7 0,6 0 2 0,-6 12 0 16,0 2 0-16,0 14 8 0,0 1 0 0,0 4 0 16,0 3-1-16,2 1 9 0,1 2 1 0,3 1-2 15,-6-7 2-15,4 0 2 0,-1-4 0 0,3 1 0 16,0-2 0-16,1-4 0 0,-1-3 1 0,-1-4-1 16,3-5 1-16,-1-3 3 0,0-9 0 0,-7 0 1 0,15 0-1 15,-7-6 3-15,3 3 1 0,-4-9-1 0,5 0 0 16,3-9 2-16,3 0 1 0,-7 9 1 0,-5-5-1 0,3-1-1 15,1-1 0-15,3-8 0 0,-2 1 0 0,-2-4-3 16,2 1 1-16,1 1 0 0,-7-1 1 0,3-1-6 16,-7 3 0-16,3 1 0 0,2 2 2 0,-6-4-3 15,2 2 1-15,-2 2-1 0,-2 3 1 0,-2-3 0 16,2 1-1-16,-3-1 0 0,-3 0 1 0,-1-4-1 16,-1 2 1-16,5 14 0 0,-1-4 0 0,3 3 2 15,-1 0 1-15,4 13-1 0,-4-8 2 0,4 8 4 0,-2-9 1 16,2 9 0-16,-9 0 1 0,9 0 6 15,-9 9 1-15,-3 13-1 0,5 2 1 0,1 4 4 0,-1 2 1 16,1 2-1-16,1 1 1 0,5 4 0 0,2-6-1 16,1 9 1-16,-1-2 0 0,2 5-6 0,0 4 1 15,-1-6-1-15,3-3 1 0,3-3-4 16,2-2 0-16,-3-12-1 0,1-1 2 0,4 1-6 0,-2 0 0 0,-1-4 0 16,1-5 0-16,2 0-5 0,4 1 0 0,-2-5 1 15,3-3 0-15,1 2-4 0,3-7 1 0,-3 0 1 16,0 0-1-16,-5-7-2 0,3 2 1 0,2-7-1 15,0 0 2-15,-5 0-3 0,3-2 0 0,0 2 0 16,-4-4 1-16,0 1-5 0,-2-3 2 0,2 1-1 16,-5-2 1-16,3 2-9 0,-6-4 1 0,3 5 0 15,-2 3 1-15,-1-5-9 0,-3 3 0 0,0 8 0 0,2 2 0 16,-4 5 3-16,0-9 0 0,0 9-1 16,0-4 2-16,0 4 6 0,0 0 0 0,0 0 0 0,5 7 2 15,-5 7 3-15,2 5 1 0,2 19 0 0,-4-1 0 16,3-3 2-16,1-1 0 0,2-9 0 0,-4-3 0 0,3 0 1 15,3 3 0-15,1-8 0 0,-2 1 0 16,-1-3 1-16,3 1 2 0,1-8-2 0,-5 0 1 16,3 0 1-16,3-3 0 0,2-3 0 0,0-1 0 0,0-1 1 15,4-3-1-15,3-4 0 0,1-5 1 0,-3 1-2 16,-1-1 1-16,0-1-1 0,2 0 2 0,-6-3-3 16,0 1 1-16,0-1 1 0,-2 1-1 0,2-5-2 15,-6 4 0-15,5-4 0 0,-7-1 2 0,3 1-3 0,-3 0 1 16,1 7 0-16,-4-5 0 0,1 5-1 0,-1-3 0 15,0 7 0-15,-2 1 1 0,0 0-1 0,0 4 0 16,0 5 0-16,0-8 1 0,0 8-1 0,0-4 1 16,0 4 0-16,0-3 0 0,0 3 2 0,0 3 0 0,-4 14 0 15,4 1 1-15,-3 3 1 0,3 1 2 0,3 16 0 16,-3 0 0-16,4-1 2 0,2-5 0 0,-3-16 0 16,3 1 0-16,-2 1 1 0,1-1 1 0,5 2 0 15,-3-5 0-15,1 1-1 0,3 1 2 0,-6-7-1 16,3-1 0-16,3-1-1 0,-4-2 0 15,5 1 0-15,1-3 2 0,-2-3-6 0,2 0 1 0,6-5 0 16,-1 1 0-16,1-4-4 0,-1-1 1 0,1-3 1 16,2 0-1-16,-5-4-1 0,3 1-1 0,-6 1 0 15,2-3 1-15,0 1-3 0,-2-1 0 0,-4-2 0 16,0 1 2-16,-1 1-2 0,-1-4 0 0,-1-1 0 16,0-1 0-16,-1 2 0 0,-5-3 0 0,0 3 0 0,0-3 0 15,-5 3 0-15,-1-3 0 0,0 3 0 0,1 4 0 16,-3-4 0-16,1 2 0 0,1 9 0 0,-1-2 0 15,-2 0 0-15,-1 3 0 0,5 2 0 0,-3 2 0 16,-1 2 0-16,1-1 0 0,-3 2 0 0,2 4 1 0,-2 5-1 16,-2-2 1-16,0 11 0 0,-2-2 0 0,5 6 1 15,1 3 2-15,0 10-2 0,-1-2 1 0,7 0 2 16,-1-2 0-16,4-16 0 0,4-1 1 0,-4-2-1 16,3 0 2-16,3-1 0 0,0 0-1 0,1-1-2 0,2-1 0 15,1 2 0-15,1 0 0 0,6-6-2 0,-2 2 1 16,3-1-1-16,1-1 1 0,3-3-2 15,-3-3 0-15,-1-2 0 0,3-2 1 0,1-2-2 16,-3 0 0-16,1-6 0 0,-1 1 0 0,0 0-2 0,-3-3 1 16,7-9 0-16,-1 2 1 0,-7-2-3 15,0 1 0-15,-8 10-1 0,1-1 1 0,-1 2-7 0,3-3 1 16,-5 5-1-16,-3-4 1 0,4 4-13 0,-4-3 1 16</inkml:trace>
  <inkml:trace contextRef="#ctx0" brushRef="#br0" timeOffset="48242.16">9545 6007 1482 0,'4'10'0'0,"-4"-10"0"0,0 12 0 0,0-12 15 0,0 5 0 0,0-5 1 16,-5 13 0-16,5-13 11 0,-13 17 1 0,13-17-1 0,-13 15 1 15,13-15-14-15,-6 6 1 0</inkml:trace>
  <inkml:trace contextRef="#ctx0" brushRef="#br0" timeOffset="53587.4">11368 6502 300 0,'0'0'0'0,"0"0"0"0,0 0 0 0,0 0 18 0,0 3 0 0,0-3 0 16,0 4 1-16,0-4 13 0,0 1 0 0,0-1 1 15,0 2-1-15,0-2 28 0,0 0 0 0,0 0 1 16,0 0 0-16,0 0 6 0,0 0 0 0,0 0 1 16,-4 0-1-16,4 0-35 0,-2 0 2 0,2 0-1 15,-5 0 0-15,5 0-1 0,-4 0-1 0,4 0 1 0,-4 0 0 16,4 0-6-16,-9 0 1 0,9 0 0 0,-13 5 0 16,13-5-4-16,-11 12 2 0,11-12 0 0,-13 13-1 15,13-13-6-15,-15 17 0 0,15-17 0 0,-13 21 1 16,13-21 1-16,-12 27 2 0,12-27-1 0,-16 30 0 15,8-13 1-15,1 0-1 0,1 2 0 0,1-5 1 16,3 5-2-16,-2 2 0 0,2-5 0 0,-2 1 0 16,3-5-5-16,-7-2 0 0,4 2-1 0,2 4 2 15,2 0-4-15,0 4 1 0,0-2-1 0,0-1 1 0,0-1-1 16,2-1-1-16,4 2 0 0,0-4 0 0,-6-1-3 16,1-4 0-16,3 1 0 0,2 0 0 0,1 1-4 15,-1 0 2-15,1-1-2 0,4-2 2 0,-1-2-4 16,1 2 0-16,0-5 1 0,0 0 0 0,2-4-3 0,6 0 0 15,-4-7 0-15,2-1 1 0,1-4-3 0,-5-3 0 16,4 1-1-16,-4-3 1 0,2 2-17 16,2 3 1-16,-6-1-1 0,2-3 1 0,-6 3-22 0,5-3 0 15,-5 1 1-15,1 3 0 0,1 4-5 0,-5 3 2 16,1-2-2-16,1-3 1 0,-1-2 7 0,1 2 0 16,-4-7 0-16,2-2 2 0,1-5 6 0,-5-1 1 15,2-3-1-15,0 3 1 0,2 1 9 0,-4 0 0 0,0 2 0 16,0 3 0-16,0 5 8 0,0 1 1 0,0 4 0 15,0 4 0-15,0-1 5 0,0 4 1 0,0 4 0 16,0-5 0-16,0 5 3 0,0-9 0 0,0 9 0 16,0-8 0-16,0 8 4 0,0-12-1 0,0 12 1 0,-4-7-1 15,4 7 11-15,0-6 1 0,0 6 0 16,0 0-1-16,0 0 14 0,0 0 0 0,0 0 0 16,0 0 0-16,0 0 4 0,0 0-1 0,0 0 1 0,0 0 0 15,0 0 1-15,0 0-1 0,0 0 1 0,-2 6-1 16,2-6-2-16,-2 12 0 0,2-12 0 0,-5 8 1 0,5-8-11 15,0 4 1-15,0-4 0 0,0 3 1 16,0-3-9-16,0 6 1 0,0-6-1 0,0 0 1 0,0 0-2 16,0 0 0-16,0 0 1 0,0 0 0 0,0 0-3 15,0 0 0-15,0 0 0 0,0 0 0 0,0 0-4 16,0 0 1-16,0 0-2 0,0 0 2 0,0 0-1 0,0 0 0 16,0 0 1-16,0 0 0 0,0 0-1 0,0 0-1 15,0 0 1-15,0 0 1 0,0 0-6 0,0 0 1 16,0 0 0-16,0 0 0 0,0 0-2 0,0 0 1 15,0 0-1-15,0 0 2 0,0 0-2 0,0 0 0 16,0 0 0-16,0 0 0 0,0 0 0 0,0 0 0 16,0 0 0-16,0 0 0 0,0 0-2 15,0 0 2-15,0 0 0 0,0 0 0 0,0 0 0 0,0 0 0 16,0 0 0-16,0 0 0 0,0 0 0 0,0 0 2 16,0 0-1-16,0 0 0 0,0 0 0 0,0 0 1 15,0 0 0-15,0 0 1 0,0 0-3 0,0 0 1 0,0 0 0 16,0 0 0-16,0 0 0 0,0 0 1 0,0 0 0 15,0 0 0-15,0 0-2 0,0 0 1 0,0 0-1 16,0 0 1-16,0 0-1 0,0 0 0 0,0 0 0 16,0 0 0-16,0 0 0 0,0 0 0 0,0 0 0 15,0 0 0-15,0 0 0 0,0 0 0 0,0 0 0 16,0 0 0-16,0 0 0 0,0 0 1 0,0 0-1 0,0 0 1 16,0 0-1-16,0 0 1 0,0 0 1 0,0 3-1 15,0-3 0-15,0 5 0 0,0-5 0 0,0 4 1 16,0-4-1-16,0 3 2 0,0-3-1 0,0 5 0 15,0-5 0-15,5 0 1 0,-5 0-1 0,2 0 1 16,-2 0-3-16,6 0 1 0,-6 0 0 0,0 0 1 16,0 0-2-16,0 0 0 0,0 0 0 0,0 0 1 0,0 0-1 15,0 0 0-15,0 0 0 0,0 0 0 16,0 0 0-16,0 0 0 0,0 0 0 0,0 0 0 0,0 0-1 16,0 0 1-16,0 0 0 0,0 0 0 15,0 0-2-15,0 0 2 0,0 0 0 0,0 0 0 0,0 0 0 16,0 0 0-16,0 0 0 0,0 0 0 0,0 0 0 15,0 0 2-15,0 0-2 0,0 0 1 0,0 0 0 0,0 0 1 16,0 0 0-16,0 0 1 0,0 0 0 0,0 0 0 16,0 0 1-16,0 0 0 0,0 0 0 0,0 0-1 15,0 0 0-15,0 0 1 0,0 0-1 0,0 0 0 16,0 0 1-16,0 0 0 0,0 0-2 0,0 0 2 0,0 0-1 16,0 0 1-16,0 0-1 0,0 0 0 0,0 0 1 15,0 0-1-15,0 0 0 0,0 0 1 0,0 0-1 16,0 0 0-16,0 0 1 0,0 0-1 0,0 0 1 15,0 0 0-15,0 0-2 0,0 0 2 0,0 0-1 16,0 0 0-16,0 0-1 0,0 0 0 0,0 0 0 16,0 0 0-16,0 0-2 0,0 0 1 0,0 0 1 15,0 0-1-15,0 0-1 0,0 0 0 0,0 0 0 16,0 0 1-16,0 0-1 0,0 0 0 0,0 0 0 16,0 0 0-16,0 0-1 0,0 0 1 0,0 0 0 15,0 0 0-15,0 0-1 0,0 0-1 0,0 0 1 0,0 0 1 16,0 0-2-16,0 0 0 0,0 0 0 0,0 0 0 15,0 0-3-15,0 0 0 0,0 0 1 0,0 0-1 0,0 0-3 16,0 0 2-16</inkml:trace>
  <inkml:trace contextRef="#ctx0" brushRef="#br0" timeOffset="55290.47">11591 6365 1004 0,'0'0'0'16,"0"0"0"-16,-3-3 0 0,3 3 13 0,0 0 2 0,0 0-2 15,-2 0 2-15,2 0 4 0,-4 0 0 0,4 0 0 16,-2 0 1-16,2 0-6 0,-11 6-1 0,11-6 1 15,-20 18-1-15,20-18-7 0,-32 27-1 0,32-27 1 16,-30 33 0-16,30-33-2 0,-26 26 1 0,26-26-1 16,-24 30 2-16,13-11 3 0,3-2 0 0,-3-1 0 15,3 1 0-15,-3 4 8 0,0-4 0 0,5 2 1 16,3-5 0-16,3-2 1 0,0-3 1 0,0-2-1 16,0-4 1-16,0-3-1 0,0 9 1 0,0-9-1 15,0 1 1-15,0-1-4 0,7 4 1 0,-7-4-1 0,6 3 0 16,-6-3-5-16,13 4 0 0,-6-2 0 15,4-2 0-15,-3 3-5 0,3 0-1 0,2 1 1 0,4 5 1 16,-4 1-7-16,2 2 1 0,-2 4 0 0,2-1 0 16,-6 3-1-16,0 2 0 0,1 1 0 0,-1 3 0 0,-5 6-1 15,1-3 1-15,1 8-1 0,0 5 1 16,-1 7-1-16,1 10 0 0,-1-4 0 0,-5-3 1 0,2 1 0 16,0 1 0-16,2-2 0 0,-4 7 0 15,2 5 0-15,1 4 0 0,-1-4 0 0,4-3 1 0,1-7 1 16,3-9 0-16,-3 1 0 0,-1-3 1 15,-1 1 0-15,3-4 0 0,-3-2 1 0,5-7-1 0,1-4-1 16,0-5 2-16,0-7-1 0,-2-1 0 0,3-11-3 16,-1-1 0-16,2-1 0 0,-6-3 2 0,5-4-5 15,-1-1 2-15,-2-7 0 0,2-4 0 0,0-8-10 16,2-5 1-16,0-2 0 0,-1 2-1 0,-3 1-30 16,0-5 1-16,-1 3-2 0,-1 1 2 0,2-4-37 0,-1-1 2 15,-2-3 0-15,-1 1 0 0,-1-7 24 0,0-5 1 0,-4 2-1 16,0 3 2-16,-8 4 23 0,3 2 1 15,-5-3 0-15,1 1 0 0,-2-2 11 0,-2 2 2 0,-6 0-1 16,0 8 0-16,1 2 11 0,-1 4 1 16,-3 8 0-16,1 0 0 0,3 9 4 0,5 5 0 0,-4 4 1 15,2 3 0-15,2 7 25 0,2 0 2 0,-2 6-1 16,0 3 0-16,3 5 22 0,1 1 1 0,-2 9-1 16,3 4 1-16,3 5 21 0,-1 1 0 0,1-6 0 15,3-4 0-15,2-5-17 0,0-5 0 0,3-2 0 0,3-9 0 16,3 1-9-16,-1-11 1 0,-3 0-1 0,1 0 0 15,1 0-13-15,5-4 0 0,1-5 0 0,5-8 1 16,7-4-19-16,2-3 1 0,1-7 0 16,-7-2 0-16,3-1-11 0,-5-6 0 0,-1 5 0 0,1 2 0 15,-6 4-4-15,4 1-1 0,-4 2 0 0,0 2 1 16,-6 3-3-16,-1 2 2 0,0 5-2 0,-6 2 1 16,1 4-1-16,-1 1 0 0,0 7 0 0,0-6 1 0,0 6 0 15,0 0 0-15,0 0 0 0,-1 0 0 0,1 0 0 16,-4 9 2-16,4-9-1 0,0 7 0 0,0-7 4 15,0 0-1-15,0 0 1 0,0 0 0 0,0 0 3 16,0 0 1-16,0 0-1 0,0 0 1 0,0 0 1 16,0 0 0-16,0 0 0 0,0 0 2 0,0 0-1 15,0 0 0-15,0 0 1 0,0 0 0 0,0 0-5 0,0 0 1 16,0 0-1-16,0 0 1 0,0 0-5 0,0 0 2 16,0 0 0-16,0 0-1 0,0 0-4 0,0 0 1 15,0 0-1-15,0 0 1 0,0 0-2 0,0 0 0 16,0 0 0-16,0 0 0 0,0 0-1 0,0 0 0 0,0 0 0 15,0 0 1-15,0 0-2 0,0 0 1 0,15-3 0 16,16-1 1-16,25-8-1 0,15-2 0 0,-9 5 0 16,-18 8 0-16,-21 9 1 0,-23 11 0 15,0 2 0-15,-4 3 0 0,2 2 0 0,0 6 1 0,2 0 0 16,4 3 0-16,2 1 2 0,3 1 1 0,-2-3-1 16,-1-8 2-16,7-2 1 0,0-4 2 0,4-3 0 15,1-5 0-15,1-7 2 0,0-1 0 0,-1-8 0 16,1 1 0-16,-4-4 2 0,2-4 0 0,-2-2-1 15,1-7 1-15,3-4-12 0,0-2 2 0,-1-3-1 0,1-4 0 16,-8 4-2-16,2-3 1 0,0 1-1 0,-2 4 1 0,-3-1-5 16,3 2 2-16,-4 0-2 0,1 2 2 0,-3 3-3 15,1-3 1-15,0 3-1 0,-6-3 0 0,0 3-1 16,-4 4 0-16,-2-4 0 0,3-2 0 0,-7 4 1 16,1 4-1-16,0-1 0 0,-1 4 0 0,1 7 3 15,0 0-1-15,-3 10 1 0,5 0-1 0,-4 6 4 16,0 2 1-16,3 8-1 0,-3 7 1 0,0 5 1 0,2 8 0 15,-1 1 1-15,6-1-1 0,4-3 5 16,0 2 2-16,0-2 0 0,-3 4 0 0,3-1 9 16,3 4 0-16,5-3 0 0,-2-6 0 0,3-3 1 15,2-4 0-15,2-1 0 0,0-7 1 0,2-4-2 0,-2-5 0 16,0 0 0-16,2-6 1 0,0 1-7 16,-2-6 1-16,0 3 0 0,2-1 0 0,7-3-9 0,2-3 1 15</inkml:trace>
  <inkml:trace contextRef="#ctx0" brushRef="#br0" timeOffset="56305.69">13211 6753 715 0,'0'0'0'0,"0"0"0"16,0 0 0-16,0 0 30 0,5 0-1 0,-5 0 0 15,13 0 0-15,-13 0 17 0,23 0 0 0,-23 0 0 0,35 12 0 16,-15-4-45-16,1 8 0 0,-2 1 1 0,-1 1-1 16,-1 2-2-16,-2 5-1 0,0 2 1 0,-2 3 0 15,-2 3 2-15,-2 1 0 0,-1-1 1 0,-5 0-1 16,-1-2 5-16,2-1 2 0,-2-5 0 0,2-2 0 0,-1-4 13 16,3-3 1-16,0-4-1 0,-3-4 1 15,-3-8 6-15,2 6 1 0,-2-6-1 0,2 0 0 0,-2 0-3 16,0-2 2-16,0 2 0 0,4-9 0 0,1-3-2 15,1 0 0-15,0-7-1 0,1-2 2 0,-1-1-11 16,-3-3 0-16,1-1 1 0,2 2 0 16,-6 3-7-16,1 2 0 0,3 6 0 0,-2 0 1 0,0 1-3 0,-2 0 0 15,0 5 0-15,0 2 1 0,0 5-3 16,0-5 0-16,0 5 1 0,0-4-1 0,0 4-1 16,0 0 0-16,0 0 0 0,9 9 0 0,-1 3-1 0,5 0 2 15,4 6-2-15,-4 1 2 0,1 1-1 0,3 5 1 16,2-6-1-16,-2-4 1 0,-2-6-1 0,1-2 2 0,-1-5-1 15,4-4 1-15,3-5 0 0,2-2 0 16,-5-6 1-16,0-4 0 0,-6-4 0 0,2-3 0 0,0 2 0 16,-1-5 1-16,3 1 1 0,-2 2 0 0,2-2 0 15,-8 4 0-15,1 3-2 0,-3 2-1 0,-1 4 1 16,-5-6 1-16,3 2-4 0,-4 0 2 0,-4 0 0 16,3 1-1-16,-3 6-2 0,0-5 0 0,-1 1-1 15,-1 4 2-15,0 0-3 0,-1 4 1 0,1 1 0 16,1 5 0-16,5 2 1 0,-11 0-1 0,3 9 0 15,1 6 0-15,-6 11 1 0,1 4-1 0,5 2 0 0,-2 5 0 16,7-1 5-16,2 2 1 0,2 4 0 0,1-2 0 16,3 3 8-16,1 0 1 0,5 0 0 15,-5-3 0-15,4-2 5 0,-3-5 1 0,5-4-1 0,3-4 1 16,3-8 0-16,-4-5 1 0,4-3-1 0,3-2 2 0,-3-7-4 16,-1 0 2-16,1-4-2 0,1 1 2 0,3-2-14 15,3-2 0-15,-2-4 0 0,-5-1 1 0,1-9-9 16,-1 1 0-16</inkml:trace>
  <inkml:trace contextRef="#ctx0" brushRef="#br0" timeOffset="57636.02">14450 6443 12 0,'0'-21'0'0,"-4"0"0"0,2 6 0 15,0 6 0-15,0 0 0 0,0 3 0 0,1-3 0 16,-3 0 0-16,-2-3 0 0,1 3 0 0,1 4 0 16,4 5 0-16,-4-3 0 0,4 3 0 0,-7 0 0 15,7 0 5-15,-8 2 2 0,-1 4-1 0,0 7 1 16,-1 0 10-16,1 6 3 0,0 2-2 0,1 0 1 15,3 3 8-15,-1 2-1 0,0 4 1 0,3 1 1 0,3 2-3 16,0 1 1-16,0 6-1 16,2-2 0-16,5 4-4 0,2 6 0 0,4-1-1 0,-3 5 1 0,5 0-4 15,-2 1 1-15,-2 1 0 0,2 1 0 16,0 4-7-16,2-2 2 0,0 2-2 0,-2-2 1 0,0-3-2 16,0 1 1-16,2 2-1 0,2 4 1 0,1-2-3 15,1 1 1-15,-1 3-1 0,-1-1 1 0,-2-3-4 0,2 1 2 16,-6-3-2-16,2 2 2 0,0 0-1 0,0 2-1 15,0-8 1-15,-2-2 0 0,-3-3-2 0,-1-5 1 16,3 1-1-16,-3-1 1 0,4 0-2 0,2-1 1 0,-5-1 1 16,-1-3-1-16,-1-7-1 0,-2-5 0 0,-3-1-1 15,1-8 2-15,0-2-4 0,0-6 1 0,0-2-1 16,-2-2 1-16,0-5-1 0,0 5 0 0</inkml:trace>
  <inkml:trace contextRef="#ctx0" brushRef="#br0" timeOffset="58291.62">14757 7396 150 0,'-2'7'0'0,"2"-7"0"15,-2 18 0-15,2-18 0 0,0 3 1 0,0-3 0 16,-9 9 0-16,9-9 0 0,-15 17 0 0,15-17 1 0,-19 12 0 16,19-12-2-16,-13 9 1 0,13-9-1 0,-18 5 1 0,18-5 0 15,-23 12 1-15,23-12 1 0,-26 9-1 0,26-9 7 16,-26 3 0-16,26-3 0 0,-22 4 0 15,22-4 17-15,-9 0 1 0,9 0-2 0,-4 0 2 0,4 0 12 16,-6 0-1-16,6 0 0 0,-2-4 0 16,2 4 0-16,-3-3 1 0,3 3 1 0,3-9-1 15,-3 9-3-15,13-14 0 0,-13 14 0 0,30-27 0 16,-7 13-12-16,5-2 2 0,0 1 0 0,-1 2 0 0,0 5-18 16,2 3-1-16,-4-2 1 0,-1 2 1 0,-2-1-11 15,1 3 1-15</inkml:trace>
  <inkml:trace contextRef="#ctx0" brushRef="#br0" timeOffset="58722.52">15089 7445 150 0,'0'0'0'15,"0"0"0"-15,0-2 0 0,0 2-1 0,-6-5 0 16,6 5 0-16,-4-5-1 0,4 5 0 0,-1-11 0 0,1 6 0 16,-2-3-1-16,-2-5 3 0,2-2 0 0,-4 1 0 15,1-5 0-15,-3 5 3 0,-1-3 0 0,2 3-1 16,5 4 2-16,2 6 10 0,0-1 2 0,0 5 0 15,4-7-1-15,-4 7 12 0,3-2 1 0,-3 2-1 16,6-3 1-16,-6 3-1 0,0-4 1 0,0 4 0 16,2-3 0-16,-2 3-7 0,13-4 0 0,-4 3-1 15,4-6 1-15,0 2-15 0,2-4 1 0,0 0 0 16,0-1-1-16,2-2-6 0,-2-2 0 0,1-5 0 16,-3 0 1-16,-1-2-3 0,-3-1 0 0,0-1 0 15,-3 1 1-15,-3 1-2 0,3 0 1 0,0 2 0 0,-3 5 1 16,-3 0 1-16,-5 2 0 0,1 4 0 0,0-1 0 15,4 9 1-15,-3-4 0 0,3 4 0 0,-8-6 0 16,8 6 4-16,-13-2-1 0,8 2 1 0,-7 0 0 0,-1 3 5 16,0 2 0-16,0 2 1 0,0 11-1 15,8 2 3-15,-1 5 1 0,-1 4-1 0,1-3 2 0,6 2-3 16,0 1 1-16,0-5 0 0,6-3 0 16,3-5-7-16,2-2 1 0,2-2-1 0,0 0 1 0,-2-7-5 15,1 2 2-15,1-7-1 0,-2 2 0 16,4-2-4-16,1-2 1 0,3 2 0 0,0 0 0 0,1 0-13 15,3-4-1-15,-1 4 1 0,-3-3 1 0,-1 3-24 0,-1 0 0 16,0 3 0-16,-2-3 1 0,-4 4-5 16,-4-4-1-16</inkml:trace>
  <inkml:trace contextRef="#ctx0" brushRef="#br0" timeOffset="60609.46">15517 7289 12 0,'0'4'0'0,"0"-4"0"0,0 1 0 0,0-1 0 0,0 4 0 16,0-4 0-16,-5 8 0 0,1-1 0 0,-2 2 0 0,-1 0 0 15,-1-2 0-15,1-2 0 0,1-2 0 0,6-3 0 16,-13 2 0-16,8 0 0 0,-5-1 0 0,10-1 0 15,-9 4 0-15,9-4 1 0,-11 3 1 0,11-3 0 16,-2 6 1-16,2-6 42 0,-5 3-1 0,5-3 1 16,-6 2 0-16,6-2 12 0,-4 3 1 0,4-3-1 15,0 4 1-15,0-4-12 0,0 3 0 0,0-3 0 16,10 0 1-16,-5-3-34 0,3-3-1 0,3 0 0 0,7-12 2 16,3-3-10-16,5-3 1 0,-2 3-1 0,-1-3 1 15,-9-2-4-15,3 2 0 0,-4 0 0 0,0 0 0 16,4-1-1-16,-4 3 0 0,-2-2 0 0,-1 3 0 15,-3 2 0-15,-1 2 0 0,-1 1 0 0,-1 2 0 16,-4 5 2-16,-4 1-1 0,2 1 0 0,2 2 0 0,0 5 1 16,-5-4 2-16,5 4-1 0,-4-7 0 15,4 7 2-15,-7-7 0 0,7 7 0 0,-12-3 0 16,5 3 7-16,0 0 0 0,-1 0 0 0,-1 0 1 0,-1 5 6 16,-1 2 0-16,0 3 0 0,0 6 1 15,2 0 7-15,-1 4 1 0,1 3-1 0,1 1 1 0,5 4 2 16,1-4 1-16,-4 2-1 0,3 0 0 0,1 2-6 15,4-4-1-15,1-2 1 0,-1-3 0 0,4-5-10 16,-1-3 2-16,1-6-2 0,0-2 2 0,-6-3-7 0,13 2 0 16,-6-4 0-16,4 2 0 0,2-3-7 0,2 1 1 15,2-1-1-15,0-1 0 0,-4-5-3 0,2-3 1 0,1 0 0 16,1-3 0-16,0 3-3 0,0 1-1 16,-1 3 1-16,-1 1 1 0,-2 1-7 0,-1 3 0 15,-5-2 0-15,-1 5 1 0,-6 0-5 0,11 0 2 0,-11 0 0 16,13 8 0-16,-2 3-2 0,0-1 2 15,-1 2 0-15,-1 2 0 0,-2 2-3 0,-1-4 1 0,-1-2-1 16,-1 1 1-16,0 1 1 0,-4 0-1 16,0 0 1-16,0-2 0 0,0-1 3 0,6-2 0 0,-6-7 0 15,3 9 0-15,-3-9 1 0,4 3 0 0,-4-3 0 16,6 2 1-16,-6-2 2 0,1-2-1 0,-1 2 0 16,4-3 1-16,-4 3 2 0,8-9 0 0,-3-3 0 15,-3 0 1-15,2-4 1 0,0-1 1 0,-3 3 0 0,1 2 0 16,0 0 1-16,-2 1 1 0,0 1 0 0,0 0 0 15,4-1 8-15,-2 1 2 0,1 1-2 0,-3 4 1 16,0 5 11-16,0-5 1 0,0 5-1 0,0-4 1 0,0 4 1 16,0 0 1-16,0 0 0 0,0 0 1 15,0 0-6-15,6 2 1 0,-6-2 1 0,13 7-1 0,-5-5-9 16,-3-1 1-16,4-2-1 0,6-1 0 16,0-7-10-16,4-1 2 0,-2-4-1 0,-2-3 1 0,-2-4-4 15,2-2 0-15,-2 1 0 0,-2-2 0 16,2-2-5-16,-4 2 2 0,2-1-1 0,0-2 1 0,-5 4 0 15,-2 2 0-15,-1 2 0 0,3 2 1 16,-6 0 0-16,2-2 0 0,-2 1 0 0,-2-2 1 0,2 1 0 16,-4 0 1-16,1 0-1 0,-3 1 1 0,0-3 0 15,-3 4 0-15,0 2 0 0,-1 2 0 0,1 1 2 16,0 5 1-16,0 6 0 0,3 1 0 0,6 0 7 0,-7 8 0 0,1 8 0 16,-3 1 2-16,-1 7 7 0,-3 9 1 15,0 5-1-15,4-1 1 0,3-3-1 0,4 3 0 0,2-1 0 16,2 0 2-16,4 2-6 0,1-5 1 0,3 0 0 15,1-3 0-15,2-10-2 0,0 1-1 0,0-9 1 16,2 0 0-16,2-8-5 0,3-2 0 0,-1-6 0 16,-2-1 1-16,-1-4-10 0,3-3 2 0,0-5-2 15,-1 1 1-15,1-1-2 0,-1-4-1 0,1-3 1 16,0 3 1-16,-4-3-5 0,1 0 0 0,-1 0 1 0,2 1-1 16,-2-1-8-16,2 3-1 0,0 0 1 0,-4 1-1 15,-2-1-1-15,-2 5-1 0,0 1 0 16,1 1 2-16,-3-2 0 0,-1 2 2 0,-3 2 0 0,-3 4-1 15,0 8 2-15,-3-4 1 0,3 4 0 0,-8 9 0 16,6-1 4-16,-3 5 0 0,-3 6 1 16,-3 7 0-16,-2 6 4 0,-4 5 1 0,2 4 0 0,4 1 0 15,0-4 1-15,4 0 2 0,1-10-1 0,0 5 0 16,5-1 8-16,-5 1 1 0,6-12 0 0,0 0 0 0,2-6 8 16,2 3 0-16,-4-13 0 0,1 2 1 0,-1-7-3 15,4 8 1-15,-4-8-1 0,8 6 1 0,-8-6-8 16,7 1 1-16,10-4 0 0,-2-6 1 0,2-3-8 15,1-3 0-15,1-6 1 0,-4 0 1 0,-2 0-5 16,-2 1 0-16,-2 0 0 0,-1 3 0 0,-1 0 1 16,1 1 1-16,-3 4-1 0,-1 0 0 0,0 2 0 15,-2-1 2-15,-2 6-1 0,0-2 0 0,0 2 1 0,0-4 0 16,0 9 1-16,0-8-1 0,0 8 3 0,-4-12 1 16,4 12 0-16,0-7 0 0,0 7 4 0,-2-6 1 15,2 6 1-15,-6-3-1 0,6 3 5 0,-3-3 1 16,3 3 0-16,-4-2 0 0,4 2 7 0,-4 0 1 0,4 0 0 15,-2 0 0-15,2 0 0 0,-5 0 1 16,5 0 0-16,0 0 0 0,0 0-2 0,-4 0 0 0,4 0 0 16,0 0-1-16,0 0-2 0,0 0-1 15,0 0 1-15,0 0 0 0,0 0-5 0,0 0 1 0,0 0 0 16,0 0 0-16,0 0-4 0,0 0 1 0,0 0-2 16,-4 0 2-16,4 0-5 0,0 0 1 0,0 0-1 15,0 0 1-15,0 0-3 0,0 0 0 0,0 0 0 0,0 0 1 16,0 0-3-16,0 0 0 0,0 0-1 15,0 0 1-15,0 0-2 0,0 2 0 0,-2 4 0 0,2 3 0 16,0 3-2-16,2 4 0 0,6 18 0 0,1 3 1 0,0-1-4 16,3 2 0-16,-5-14 0 0,-1 1 1 0,-3 1-1 15,3-2 0-15,-2-7 0 0,1 0 0 0,-3-1 0 16,4 0 0-16,-1-13 0 0,-5 4 0 0,0-7-4 16,6 10 2-16,-6-10 0 0,2 9 0 15,-2-9-6-15,7 3 1 0,-7-3-1 0,6 4 1 0,-6-4-6 16,7 2 1-16,3-2-2 0,-5-2 2 15,3-2-2-15,-1 1 1 0,0-4-1 0,3 2 2 0,-5 0-1 16,3 1-1-16,-8 4 1 0,7-8-1 0,-7 8 9 16,8 0-1-16,-8 0 0 0,3-4 1 0,-3 4 1 0,6-5 1 15,-6 5 0-15,2 0-1 0,-2 0 2 16,7 2 0-16,-7-2 0 0,10 3-1 0,-10-3 1 0,5 5 0 16,-5-5 0-16,2 7-1 0,-2-7 1 0,4 9 0 15,-4-9 0-15,4 3 1 0,-4-3-3 0,3 2 1 16,-3-2-1-16,6 4 1 0,-6-4-1 0,2 3-1 15,-2-3 1-15,3 0-1 0,-3 0-2 0,4-3 2 16,6-3-1-16,-7-1 1 0,3 2-2 0,-1-3 1 0,1-3 1 16,-2 1-1-16,-1-6-1 0,-3 1 0 15,0-6 1-15,-1 0 0 0,-1-1-1 0,0-1 2 0,0 4-2 16,2 0 1-16,0 2 3 0,0 1 0 0,0 8-1 16,0-1 1-16,0 2 2 0,0 2 0 0,0 5 0 15,0-5 1-15,0 5 0 0,0-4 0 0,0 4 0 16,4 0 0-16,-4 0 0 0,7 16 1 0,4 13-1 0,2 1 1 15,-3-1 0-15,1-1 0 0,-4-11 0 0,3-3 0 16,3 1 0-16,-4 1 1 0,4-2-1 0,2-2 1 16,-2-2-1-16,2 1 0 0,-2-4 0 0,2-2 2 0,0-2-3 15,0 1 0-15,0-4 0 0,0-2 1 16,-1 0 0-16,1-6 0 0,4-3 0 0,0-3 1 16,-3-3 1-16,1-2 0 0,6-10 0 0,-1-1 1 0,-7 1-1 15,0 1 0-15,-8 11 1 0,1-2 0 0,-1 0-2 16,-1 0 1-16,-1-2-1 0,-1 0 0 15,0 0-2-15,-1 1 1 0,-3-1 0 0,-3 0 1 0,-1 0-4 16,0 1 2-16,-1 0 0 0,-3 3 0 0,-1-4-4 16,-2 2 1-16</inkml:trace>
  <inkml:trace contextRef="#ctx0" brushRef="#br0" timeOffset="61001.83">15929 6756 929 0,'-2'2'0'0,"2"-2"0"0,-4 10 0 15,4-10 5-15,4 5 2 0,-4-5 0 0,0 6-1 16,0-6-3-16,0 3 0 0,0-3-1 0,0 4 2 16,0-4-5-16,2-4 1 0,-2 4 0 0,26-5 0 15,2-2-11-15,6 2 3 0,1-4-1 0,-3-3 0 0,1 0-7 16,1 0 0-16,-3-6 0 0,-3 6 2 16,0-3 12-16,-3 1-1 0,-5 2 1 0,2-4 0 0,-1 4 2 15,-1 3 0-15,-1-3 0 0,0 4 0 16,-3-1 3-16,-3 0 1 0,1 6-1 0,-3-4 0 0,-4 2 13 15,-1 1 0-15,1 3-1 0,3 1 2 16,-5-4-2-16,3 4 1 0,-8 0-1 0,11 0 1 0,-11 0-5 16,13 0 0-16,-13 0 1 0,5 0 0 0,-5 0-7 15,4 0 0-15,-4 0 1 0,4 4-1 0,-4-4-5 16,5 8 1-16</inkml:trace>
  <inkml:trace contextRef="#ctx0" brushRef="#br0" timeOffset="63295.87">18320 6919 640 0,'1'7'0'0,"-1"-7"0"0,12 8 0 0,-12-8 15 16,11 4-1-16,-11-4 1 0,5 3 1 0,-5-3 51 0,2 5 2 15,-2-5-1-15,0 4 0 0,0-4 4 0,0 2 1 16,0-2 0-16,0 1 0 0,0-1-33 0,2 0 1 15,-2 0-1-15,9-1 1 0,-9 1-11 0,6-2 0 16,-6 2 1-16,26-21 0 0,-2-1-5 16,4-1 1-16,-3-5-1 0,-7 4 0 0,-7 3-5 15,-5 2-1-15,0 0 0 0,-1-5 1 0,3 0-12 16,3-2 0-16,-2 2 0 0,0-2 1 0,-1 2-4 0,-3-4 1 16,1 5 0-16,-4 4-1 0,-2 6-1 0,-2-3 0 15,0 0 1-15,0 6 0 0,0 0-1 0,2 4 1 0,0 6-1 16,4-8 1-16,-4 8 1 0,-4-12 1 0,4 12-2 15,0-9 2-15,0 9 2 0,0 0 0 16,0 0 0-16,-3-7 1 0,3 7 1 0,0-5 1 0,0 5 0 16,-4-7 0-16,4 7-4 0,0 7 1 0,0-7 0 0,-4 12 0 15,2-7-3-15,1 2 1 0,1 3-1 0,1 10 1 16,3 0-3-16,0 6 1 0,1 2 0 0,-3-2-1 16,2 5-2-16,2-2 1 0,1 1-1 0,-1-6 1 15,-1 0-2-15,3-1 1 0,-3 1 1 0,5 4-1 16,-1-4-1-16,0 2 2 0,1 0-1 0,-3-2 0 15,-1 0 2-15,-5-3-1 0,3 3 1 0,0-3 0 16,0 0 1-16,1 3 1 0,-5-3-2 0,2 0 2 16,0-1 1-16,0 1 0 0,2-4 0 0,-3-1-1 15,1-4 1-15,-2 0 1 0,0-12 0 0,0 9 0 0,0-9-2 16,0 2 0-16,0-2-1 0,0 3 1 0,0-3-2 16,0 0-1-16,0 0 1 0,0 0-1 0,0 0-2 15,0 0 2-15,0 0-2 0,0 0 1 0,0 0-3 16,0 0 1-16</inkml:trace>
  <inkml:trace contextRef="#ctx0" brushRef="#br0" timeOffset="64092.57">18884 6533 1255 0,'2'0'0'0,"-2"0"0"0,2 0 0 0,-2 0 20 0,-2 0 1 0,2 0-1 0,-2 5 1 0,2-5 2 15,-5 7 0-15,5-7 0 0,-4 9 0 0,4-9-3 16,-4 26 2-16,4-11-2 0,0 6 1 0,0 5-10 16,0 2 1-16,0-2-1 0,-2-2 0 0,0 0-2 15,1-3 0-15,1-4 0 0,0-1 1 0,5-3-3 16,3-2 1-16,-3-2 0 0,-5-6-1 0,0-3 1 0,2 5 0 16,-2-5 0-16,0 4 0 0,0-4 0 15,7 0 0-15,3 0-1 0,-5-4 2 0,5 1 1 16,1-2 2-16,2-2-2 0,4-2 1 0,-4 0 1 0,0-3 2 15,0 4-2-15,4-5 2 0,-2 0 4 16,1-1 0-16,-1 3 0 0,-2 3-1 0,2 1 0 0,-6 2 0 16,1 1 0-16,-1 4 1 0,0 0-7 15,-1 0 2-15,-8 0-1 0,11 0 0 0,-4 0-5 0,1 5 1 16,-2 2 0-16,-1 2-1 0,1-4-2 0,-1 2 1 16,-3 2-1-16,0 6 1 0,0-1-4 0,0 3 1 15,0 2 1-15,-1-1-1 0,-1 2 2 0,-1 5 0 0,-1-5 0 16,0 0 0-16,0-3 3 0,-2 0 0 0,1 0 0 15,-1 2 0-15,0-5 3 0,0 5 0 0,1-1 0 16,-1 1 1-16,0 0 0 0,0 1 0 0,1 0 1 16,-1-5 0-16,0-1-2 0,1-7 2 0,3-7-1 15,-4 9 0-15,4-9 0 0,-6 3-1 0,6-3 0 16,-7 5 0-16,7-5-2 0,-13 0 0 0,5 0 0 0,-1-3 1 16,-4 1-1-16,-2-1 0 0,0-1 0 0,0 1 0 15,2-1-2-15,0 2 1 0,2-1 0 0,2-2 0 16,1 5-2-16,3-4 1 0,5 4 0 0,-13-3 1 15,13 3-4-15,-12 0 2 0,12 0-1 16,-9 0 1-16,9 0-2 0,-6 0 1 0,6 0-1 16,-1 0 2-16,1 0-3 0,0 7 2 0,0-7-2 0,1 8 2 0,-1-8-3 15,14 4 0-15,-3-4 0 0,-2-2 2 0,4 0-3 16,2-1 0-16,0-1 0 0,-4-1 0 16,0-3-1-16,-1-1 1 0,-1-1-1 0,0-4 2 0,2-2-2 15,1-1 0-15,-3 0 0 0,0 1 0 0,0-3-2 16,-1 2 1-16,-1 3 0 0,-3 2 1 0,0-4-3 15,-2 2-1-15,1-1 1 0,3-3 0 0,1-1-7 16,1-1 1-16,-2 2 0 0,-1 1 0 0,-1 5-8 0,-2 0 1 16</inkml:trace>
  <inkml:trace contextRef="#ctx0" brushRef="#br0" timeOffset="64359.81">18903 6619 1344 0,'0'0'0'0,"0"0"0"0,7 6 0 0,-7-6 12 0,8 3 1 0,-8-3-1 16,5 0 0-16,-5 0 10 0,2 0 0 0,-2 0 0 16,0 0 1-16,0 0-6 0,0-3 1 0,0 3-1 15,11-9 0-15,-11 9-11 0,30-17 1 0,-9 5 0 16,-1-4-1-16,3 0 0 0,3 3 0 0,-4-3-1 16,-3 0 1-16,-3 6 0 0,-3-2 1 0,2 1 0 15,2 1 0-15,0-2-1 0,-2 0 2 0,0 0-1 0,-4 5 1 16,-11 7-1-16,9-5-1 0,-9 5 1 0,6-6 1 15,-6 6 0-15,13-3 1 0,-6 3-1 0,-1-3 1 16,1 1-4-16,1 0 1 0,-1 0-1 0,1 2 1 0,-1-3-5 16,-1 3 0-16</inkml:trace>
  <inkml:trace contextRef="#ctx0" brushRef="#br0" timeOffset="66907.41">19620 6522 665 0,'0'0'0'0,"0"0"0"0,6-1 0 15,-6 1 16-15,5 0-1 0,-5 0 1 0,8 0 0 0,-8 0 12 16,4 0 1-16,-4 0 0 0,7 5 0 15,-7-5 2-15,7 3-1 0,-7-3 0 0,28 16 1 0,-5 1-10 16,3 1 0-16,0 2 1 0,-7 5 0 0,-1-1 2 16,1-2 0-16,-6 3 1 0,0-1 0 0,0 0-3 15,0 0 2-15,-2 6-1 0,0-4 1 0,-5 1-5 16,-2 3 1-16,-1-4-1 0,-1 1 1 0,2 1 1 0,-4 1 0 16,0-4-1-16,-4 4 1 0,1-3-2 15,-3 2 1-15,0-2-1 0,1 1 1 0,-1-4-4 0,2-2-1 16,3-2 1-16,-1-4 0 0,-6-3-3 15,3-3 1-15,1 0-1 0,4-8 1 0,0-1-4 0,0 4 0 0,0-4 0 16,0 3 1-16,0-3-3 0,0 4 1 0,0-4 0 16,0 0 0-16,0 0-2 0,0 0 0 0,0 0 0 15,2-9 1-15,3 2-2 0,1-8-1 0,1-3 1 16,3-2-1-16,3-1 1 0,2-5 0 0,0 3-1 16,-8 4 2-16,-1 4-1 0,-1-3-1 0,-1 5 1 15,3 2-1-15,1 1 0 0,-1 5 1 0,1-1-1 16,-1 6 1-16,3 0-2 0,1 0 2 0,-2 0-2 15,0 6 2-15,1 2-3 0,-3 3 1 0,1 3-1 0,-1 1 0 16,0 6 0-16,5 0 0 0,-5-1-1 0,1-2 2 16,-3-1-2-16,-1 2 0 0,0-5 0 0,-3 1 1 0,-1-6-2 15,-1-2 1-15,1-7 0 0,1 10 0 16,-1-10 2-16,8 11 0 0,-8-11 0 0,0 2 0 16,0-2 2-16,0 3-1 0,0-3 1 0,0 3 1 0,0-3-1 15,0 4 2-15,0-4-1 0,0 5 1 16,0-5-1-16,0 0-1 0,0 0 1 0,0-3 1 0,0 3-4 15,0-6 1-15,0-2-1 0,4-8 2 0,1-11-4 16,5-5 2-16,-5 3-1 0,1 1 0 0,1 4-1 16,-3 3-1-16,2 1 0 0,-1-1 1 0,3 0 0 15,-1 5 2-15,2 4-2 0,4 2 1 0,2 6 2 16,0-2-1-16,-2 4 1 0,-3 2 0 0,-10 0 0 16,9 5 0-16,-9-5 0 0,4 3 1 0,-4-3-1 0,3 2 2 15,3 5-2-15,5 5 2 0,4 9 1 0,2 0 0 16,0 3 0-16,-4-3 1 0,-2-4-1 0,-2 0 1 15,-1 2 0-15,-1-5 0 0,0 2-5 0,-3-1 2 0,2 3-2 16,-1-6 2-16,-1 0-3 0,0 0 2 16,1 0-2-16,1-1 1 0,0-3 0 0,-1 3 0 0,-1-6 1 15,0 3-1-15,-1 1 2 0,-3 1 0 0,2-4-1 16,0-1 2-16,-2-5-6 0,4 7 1 0,-4-7-1 16,3 0 2-16,-3 0-3 0,4 0 0 0</inkml:trace>
  <inkml:trace contextRef="#ctx0" brushRef="#br0" timeOffset="67403.37">20490 6073 1306 0,'2'-2'0'0,"-2"2"0"0,2-4 0 0,-2 4 20 16,-4-8 0-16,4 8 0 0,0 0 1 0,0 0 13 15,0 0 2-15,0 0-1 0,0 1 1 0,0-1-10 16,2 7 0-16,-2-7-1 0,8 21 1 0,-7 0-13 0,3 7-1 16,-2 1 0-16,4 0 1 0,1 4-4 15,1 0 1-15,-3-3 0 0,1-3 0 0,1-1 2 16,3 0 1-16,-3 2-1 0,-3 5 1 0,-1 3 3 0,-1 6 0 16,2-1-1-16,2 4 1 0,1 5 0 0,-1 1 0 15,-1-3-1-15,3-3 1 0,1-3-1 0,2-8 0 16,-1 1 0-16,-5-1 1 0,1 3-1 0,-1-8 1 15,-1 4 0-15,3 0 1 0,5 1-3 16,-1 3 2-16,0-4-2 0,0-4 2 0,2-5 0 0,0-3 0 16,-2 0-1-16,-3-2 2 0,-1-2-3 0,-3-1 0 15,0 1 0-15,0-5 0 0,1-3 0 0,3 0-1 16,-8-9 1-16,9 8-1 0,-9-8-3 0,7 11 1 0,-7-11 1 16,8 8-1-16,-8-8 0 0,11 9 0 0,-11-9 1 15,7 5-1-15,-7-5 0 0,6 7 1 0,-6-7 0 16,6 5 0-16,-6-5 0 0,1 4 1 0,-1-4-1 15,4 3 0-15,-4-3-2 0,4 5 0 0,-4-5 1 16,2 4 0-16,-2-4-3 0,0 1 1 0,0-1 0 0,0 4 0 16,0-4-3-16,0 3 2 0,0-3-1 0,0 4 1 15,0-4-4-15,0 9 1 0,0-9-1 0,0 1 2 16,0-1-3-16,0 4 1 0,0-4-1 0,7-2 1 16,-7 2-4-16,4-12 0 0</inkml:trace>
  <inkml:trace contextRef="#ctx0" brushRef="#br0" timeOffset="69203.71">21513 6758 653 0,'-2'3'0'0,"2"-3"0"0,0 16 0 0,0-16 18 0,0 22 0 16,0-22-1-16,-3 33 3 0,1-14 40 0,0-1 2 0,0 1 0 0,0 0-1 0,-2 3 1 0,3-1 0 16,1 1-1-16,0-1 1 0,0 7-23 0,1-2 2 15,3 5-2-15,2-2 2 0,1-1-18 0,1 2 1 16,-3-5-1-16,3 0 2 0,1-8-6 0,0 0 0 15,1-1 0-15,-1-1 0 0,2-6-3 16,2-2 1-16,0 0-1 0,-2-4 0 0,-3 1-1 0,-1-4 0 16,5-5-1-16,2 1 1 0,7-3-4 15,3 2 0-15,0-9 0 0,-3 0 2 0,-2-3-3 0,-1 0 1 16,-1-7-1-16,-2-2 1 0,-2-2-3 0,-2-1 1 16,0-4 0-16,0 0 0 0,1 3 1 0,-3-1 1 0,-2 2 1 15,-1 3-1-15,-2-2 6 0,-4 4 0 0,-2 3-1 16,-2 0 2-16,0 4 1 0,-1 0 2 0,-3 1-1 15,-1 1 0-15,-2-3-2 0,0 1 0 0,-2 1 0 16,0 4 1-16,-2 2-1 0,0 3 1 0,0 2-1 16,2 1 1-16,2 6-3 0,1 2 1 0,1 2-1 15,-2 3 1-15,-2 7-3 0,-2 3-1 0,2 0 1 16,2 2 0-16,1 3 0 0,1 0-1 0,2 2 1 0,3 0-1 16,4 2 2-16,0 1-1 0,4 2 1 0,3-1-1 15,6 2 2-15,2 0 0 0,2 0 0 0,-1 0 0 16,-1 1-3-16,2-4-1 0,4-1 0 0,1-2 2 15,4-9-3-15,2-2 0 0,0-2 1 0,-2-3-1 0,-2 0-2 16,1-1 0-16,-3-6 0 0,0-3 1 16,1-8-3-16,-3-3-1 0,-1-1 1 0,1 0 0 0,3-2-2 15,1-5 1-15,0 0 0 0,-3-3 0 0,-1-4-3 16,1-4-1-16,-3 3 0 0,-1 1 1 0,-4 2-1 16,-2-1-1-16,-2 3 0 0,-1 1 0 0,-4 5-1 15,-4-3 0-15,-2 6 0 0,0-3 1 0,0 4-1 16,0 2 0-16,-3-1 0 0,-3-1 0 0,-1 0 0 15,-2 2 0-15,-2-3 0 0,-2 6 0 0,0 4 0 0,0 1 0 16,2 2 0-16,4-3 1 0,9 3 1 0,-10 3 1 16,10-3-1-16,-9 12 1 0,1 1 3 0,1 0 1 15,1 5-2-15,3 4 2 0,1 2 0 0,2 6 1 16,2-4-2-16,3 3 2 0,5 1 0 0,3 1 0 0,0 2 0 16,0-7 1-16,2 1 1 0,3-2 1 0,1 0 0 15,-2-4 0-15,-2 3-2 0,-2-6 0 0,1 1 0 16,3-2 1-16,0-1-3 0,-2-2 1 0,0-2-1 15,2 0 1-15,-1 0-8 0,1-2 1 0</inkml:trace>
  <inkml:trace contextRef="#ctx0" brushRef="#br0" timeOffset="71941.03">23352 7578 1130 0,'0'0'0'16,"0"0"0"-16,2-3 0 0,-2 3 15 0,8-6 1 0,-8 6 0 0,1-27-1 15,-4 3 26-15,-1-8 0 0,0 3 1 0,1 1-1 0,-1 4 20 16,0 2 1-16,2-3-2 0,0 1 2 16,1-7-31-16,-1 2 1 0,2-3-1 0,2 0 2 15,3-3-10-15,1 0 1 0,-1-3-1 0,1 4 2 0,1 2-7 16,3 0 0-16,-1 0 0 0,0 3 0 0,1 5-6 0,-1 1 2 15,0 3-2-15,2-1 2 0,2 5-4 0,0 4 0 16,-1 0 0-16,-3 3 0 0,0 4-1 0,-1 2 0 16,-1 3 0-16,1-4 1 0,1 4-5 0,4 0-1 15,0 0 1-15,-4 4 0 0,3-1-3 0,-1 6 2 16,0 3-1-16,0-2 0 0,0 6 1 0,0 1 0 0,-3 2 1 16,-4-7-1-16,-4 0 1 0,-4 1 0 0,0 0 0 15,0-1 1-15,3 1-1 0,-1 2 2 0,-4 2-2 16,1-4 2-16,-3-1 2 0,1 5 0 0,-1-3 0 15,-1 0 0-15,0-4 3 0,-1 0 2 0,1-1-1 16,1 0 1-16,-1-1 0 0,-2 1 2 0,2 0 0 16,1-1 0-16,1-1 2 0,-3 2 1 0,1-6-1 15,0 3 1-15,1 1-3 0,3-6 1 0,5-1 0 16,-11 4 1-16,11-4-1 0,-10 3 1 0,10-3-1 16,-3 0 1-16,3 0-3 0,-2 0 1 0,2 0 0 0,0 0 1 15,0 0-5-15,0 0 0 0,0 0 1 0,0 0-1 16,0 0-4-16,5 0 1 0,3 0 0 0,3-3 0 15,6-1-5-15,5-1 2 0,4-4 0 0,0-6-1 0,-2-2-4 16,3-4 0-16,-1 0 0 0,0-3 1 16,0 0-2-16,-2-1 0 0,0 5 0 0,0-1 0 0,1 3-2 15,-1 1 1-15,-2 2 0 0,-3-3 0 0,-4 6-3 16,-2 0 0-16,-4 3 0 0,-1 1 0 0,-8 8-3 16,5-4 0-16,-5 4 0 0,4 0 0 0,-4 0-7 15,2 0-1-15,-2 0 1 0,0 12-1 0,2 2-2 16,1 5 0-16,1 2 0 0,0 5 1 0,0 5-1 15,1 2 0-15,3 2 0 0,-3-6 1 0,-1 0 10 16,0 3 0-16,-1-6-1 0,3-2 2 16,1-3 3-16,-1-4-1 0,0-5 1 0,-1-2 0 0,-5-10 1 0,9 6 0 15,-9-6-1-15,8 0 2 0,-8 0-1 16,9-4 1-16,1 1-1 0,-1-3 1 0,2-2-1 0,0-4 1 16,0-6 0-16,1-1 0 0,-1-1-1 0,-2-3 0 15,-1 1 0-15,-3 1 1 0,-3 4-1 0,-2-1-1 0,-2 3 1 16,0-3 0-16,2 3 0 0,0-1 1 15,-2 6-1-15,-1-2 1 0,-3-4-1 0,-1 2 1 0,-3 2 0 16,-1-3 0-16,-4-3 0 0,0-1 0 0,0 2 0 16,1 1 0-16,-1 4 1 0,2 2 0 15,0-2 0-15,-1 5 1 0,1 3 4 0,0 3 1 0,2 1-2 16,6-4 2-16,5 4 9 0,-6 0 0 0,6 0-1 0,-6 4 2 16,6-4 4-16,-7 12 2 0,3 0-1 0,1 5 1 15,1 7-2-15,0 1 0 0,2 1 1 0,2-2 0 16,1-3-3-16,3-1 0 0,1-4 0 0,1 1 0 15,-1-1-4-15,1-2 1 0,1-2-1 0,2-7 1 16,-1-2-5-16,-3-3 1 0,2-1-1 16,4-3 1-16,2 1-6 0,2-6 1 0,2 0-2 0,-1-6 2 15,3-2-6-15,1-4 0 0,2-2 0 0,-3 1 0 16,-1-2-1-16,1-1 0 0,-2 1 0 0,-3 2 0 0,-1-3-2 16,-2 5 1-16,-2-5 0 0,1-1 0 15,-1 2-3-15,-2 0 1 0,-1-2 0 0,-5 2-1 0,-1 0 1 0,0 3 0 16,-2 0-1-16,-4 4 1 0,1 1-1 15,-3 4 1-15,2 0 0 0,2 3 0 0,2 9 1 16,-3-3 0-16,3 3 0 0,-4 0 1 0,4 0 0 16,-4 0-1-16,2 8 1 0,-1 12 0 0,-1 9 0 0,-2 7 1 15,1 2 0-15,1 2 0 0,4-2 0 0,0 0 0 16,0-1 0-16,2-4 0 0,5-4 0 0,3 0 1 0,1-1 0 16,0-4 0-16,-2-1 2 0,-1-4 0 0,-1-5-1 15,1-2 2-15,1-4-2 0,2-1 1 0,-2-7-1 16,-1 0 2-16,-1 0-2 0,1-3 0 0,1-6 1 15,6 1 0-15,4-5-1 0,-1-2 0 16,-18 15 1-16,13-14-1 0,-3 5-1 0,-1 2 0 16,2-5 0-16,-1-3 0 0,-3 1-1 0,0 2 0 0,-1 3 0 15,0 1 2-15,-1-1-2 0,1 2 0 0,-6 7 0 16,4-7 0-16,-4 7-2 0,3-7 2 0,-3 7 0 16,0-2 0-16,0 2-1 0,0 0 1 0,0 0-1 15,11 12 1-15,-5 4-1 0,0 1 1 0,1 15-1 0,-1-3 1 16,-3 0-1-16,1-3 1 0,-2-7-1 0,0 2 1 15,0-4-1-15,1 2 1 0,-1-10 0 0,0-4 0 16,0 2 0-16,2-2 0 0,-4-5 0 0,3 7 0 0,-3-7 0 16,6 6 0-16,1-6 0 0,1 0 0 0,-1-4 0 15,5-1 0-15,2-7 0 0,0-4 0 0,-3 2-2 16,-2 2 1-16,-2 0 0 0,-1 0 0 0,0 3-1 16,-3-3 0-16,1 4-1 0,0-1 2 15,-2 2-1-15,0-2 1 0,-1 1-1 0,-1-1 0 0,0-1 1 16,0-1 0-16,0 4 0 0,-1-1 0 0,-1-1 0 15,0 2 1-15,2 7 0 0,-4-10 0 0,4 10 0 16,-4-7 0-16,4 7 0 0,0-7 0 0,0 7 2 16,0-2 0-16,0 2 1 0,0-3-1 0,0 3 5 15,0-5-1-15,0 5 1 0,0-4 0 0,0 4 5 16,0-3 0-16,0 3 1 0,0 0-1 0,0 0 3 16,0 0 0-16,0 0 1 0,0 0 0 0,0 0-2 0,0 0 2 15,0 0 0-15,0 0 0 0,0 0-3 0,0 0 1 16,0 0-1-16,0 0 0 0,0 0-2 0,0 0 0 15,0 0-1-15,0 0 1 0,0 0-2 0,0 0 0 0,0 0 0 16,-3-4 0-16,3 4-2 0,-4-2 1 0,4 2-2 16,0-3 2-16,0 3-2 0,0 0 1 0,0 0-1 15,0 0 1-15,0 0-4 0,6 12 2 0,10 14-1 16,-1 2 1-16,0-4-3 0,-2 5 1 0,-7-20 0 16,1 3 0-16,1 2-2 0,-1 2 0 0,2-1 0 15,1 1 2-15,-1-2-3 0,0 1 1 0,-3-6 0 0,1-1 0 16,1-2-1-16,1 1 0 0,0-6 0 0,1 1 1 15,-1-4-1-15,2 1 0 0,6-8 0 0,0-3 0 16,0 0 0-16,-1-7 0 0,16-16 0 0,-4 2 0 16,-4 0-1-16,-1-5 0 0,-12 19 0 0,-2-2 0 15,0 1-3-15,-1-3 2 0,3-17 0 0,0-1 0 16,-3 3-2-16,-3 1 1 0,-3 17-1 0,-2-1 1 0,-2 0-1 16,-1 0 0-16,1 6 1 0,-2-3 0 0,0 3-2 15,0 1 2-15,1 4-2 0,-1 1 2 0,0 0-1 16,1 1 1-16,3 8 0 0,-4-7-1 0,4 7 2 0,-4-5 1 15,4 5-1-15,-4-6 1 0,4 6-1 16,-3-3 2-16,3 3-1 0,-4 0 1 0,4 0 0 16,-4 0 0-16,4 0 0 0,-11 9 0 0,5-1 0 15,3-1 0-15,-5 10 0 0,3-1 0 0,1 5 0 0,0 1 1 16,2 23-1-16,2-5 2 0,4-2-1 16,2 4 0-16,1-3 0 0,2 3 0 0,3 0 0 0,-1-1 0 15,0-6 0-15,0 1 2 0,2-7-2 0,0 3 1 16,-5-15-1-16,-1-3 1 0,2 1 0 0,1 1 0 15,-1-7-1-15,2 3 1 0,2-4-1 0,0-3 0 0,-1-1 1 16,-1-1 0-16,2-3-2 0,-2-3 0 0,6-2 0 16,-1-6 1-16,1-1-1 0,0-2 0 0,9-12 0 15,-2 2 0-15,-3 0-1 0,-3 0 1 16,-8 10-1-16,-1 2 1 0,-1-4-4 0,-1-1 2 0,-1 5 0 16,-1 0 0-16,1 3-2 0,-1-3 1 15,-5 12-1-15,4-9 1 0,-4 9 0 0,4-12-1 0,-4 12 1 16,4-7 0-16,-4 7-1 0,3-1 1 0,-3 1 0 0,4-4 0 15,-4 4 1-15,4 4 0 0,3 8 0 0,-1 1 0 16,-1 5 1-16,1 1 1 0,1 3 0 0,1 1 0 16,-1-2 0-16,1-1 0 0,-3-2 0 0,3-3 0 0,-1-1 0 15,1 2 0-15,-3-8 0 0,1-1 1 16,-1 2 1-16,1-4-1 0,-6-5 0 0,4 4 0 0,-4-4 0 16,7 1 0-16,3-2 0 0,1-3 0 15,0-1-1-15,0-6 0 0,2 1 0 0,-4-5 2 0,3 1-2 16,-3-2 0-16,2-1 0 0,-2-2 0 0,1 1 0 15,-3-1 0-15,-1 2 0 0,-2 0 0 0,-1-2 0 16,-1 1 0-16,0-2 0 0,-4-1 0 0,0 0 0 16,-1-3 0-16,-1 7 0 0,-2-1 0 0,1 3 0 0,-1 3 0 15,2 3 0-15,1 0 0 0,-1 1 0 16,0 1 0-16,4 7 0 0,-4-4 0 0,4 4 0 0,-7-1 0 16,-2 6 0-16,-1-2 1 0,3 9 0 0,-2-1 1 15,-1 8 0-15,1-2 0 0,3 4 2 0,3 0-1 0,1-2 1 16,2-6 0-16,0 3 1 0,2-2-1 0,-1-4 1 15,3 1-1-15,0-1 1 0,0-1-1 0,-4-9 1 16,5 5 0-16,-5-5 0 0,8 7-1 0,-1-2 1 16,1-2-1-16,1 1-2 0,2-4 2 0,0 0-1 15,0 0 0-15,1-4-1 0,-1-2 0 0,2 0 0 16,0-2 0-16,0-4-2 0,-2-1 1 0,2-2 1 16,-2 1-1-16,1-5-1 0,-3 2 0 0,0-1 0 15,0 1 0-15,-1 2-1 0,-1-3-1 0,-1 3 1 16,-2-3 1-16,-2-1-6 0,-2 2 0 0</inkml:trace>
  <inkml:trace contextRef="#ctx0" brushRef="#br0" timeOffset="72244.63">24916 6398 1859 0,'-6'12'0'0,"0"5"0"0,3-1 0 0,3-4 30 16,2-9 1-16,-2 6-1 0,-4-4 0 0,0 2 4 0,-2 2 1 16,3 0-1-16,1-6 1 0,2-3-5 15,0 2 2-15,0-2-1 0,0 3 1 0,0-3-20 0,7 0 0 16,1 0 1-16,3 0-1 0,4-3-1 0,4 1 2 15,3-5-2-15,2 2 1 0,2-4-3 0,2 2 1 16,-2-5-1-16,-2 0 1 0,-1-2-1 0,-3 2 0 16,3-3 0-16,-1 6 1 0,0-3-2 15,-1 3 0-15,1-3 0 0,2 3 1 0,1-3-7 0,-3 4 0 16</inkml:trace>
  <inkml:trace contextRef="#ctx0" brushRef="#br0" timeOffset="77057.25">27062 6846 12 0,'2'0'0'0,"-2"0"0"15,7 0 0-15,-7 0 0 0,2 0 0 0,-2 0 0 16,0 0 0-16,0 0 83 0,0-3 0 0,0 3 0 16,6-4 1-16,-6 4 25 0,2-3 0 0,-2 3 0 0,0-4 0 15,0 4-42-15,0-1 1 0,0 1 1 0,-4-9-1 16,4 9-16-16,-6-9 1 0,6 9-1 0,-11-10 1 16,11 10-16-16,-17-5 1 0,17 5-1 0,-24-4 1 15,6 4-11-15,-3 0 0 0,2 0 0 0,5 4 1 16,0-1 0-16,3 6 0 0,0-1 0 0,0 1 2 15,0 3-6-15,1-3 2 0,1 3 0 0,0 5 0 0,1 4-3 16,1 2 2-16,1 2-1 0,4 0 0 16,2 1 4-16,0 1 2 0,0 3-1 0,0-4 0 0,-1 5 1 15,1-2 0-15,3 1 1 0,3-4-1 0,3-2-5 16,1-2-1-16,1 1 1 0,0-2 1 0,0-6-7 16,0-1 0-16,0-4 0 0,2-6 0 0,2-4-4 15,0-4 1-15,-2-4-2 0,2-3 2 0,4-2-5 16,1-5 0-16,1-1 1 0,-3-7-1 0,1 2-6 15,0-7 1-15,-1 0 0 0,-1-2 0 0,-2 0-1 0,0 0 0 16,-2 0 0-16,-2 4 1 0,-1-2-3 0,-3 5 1 16,-1-4 0-16,-3 3 0 0,-1 1 1 0,0-2-1 0,-2 4 1 15,-4 1-1-15,-1 1 1 0,-3-1 0 16,1 2 1-16,-1 4-1 0,1 2 0 0,-1 2 1 16,3 1-1-16,1 0 1 0,4 12-1 0,-2-5 2 0,2 5-1 15,-3 0 0-15,3 0 1 0,-4 0 0 0,4 0 0 16,-10 17-1-16,3 1 2 0,-2 6 1 0,3 0 0 15,6 4 0-15,2 6 0 0,2 3 0 0,1-3 0 16,1 3 0-16,-1-1 0 0,1 0 0 0,0 2 0 16,1-5 0-16,4-3-1 0,0 3 0 0,1-6 0 15,1-1-1-15,2-1-1 0,-1-8 1 0,-2-3-2 16,3-2 2-16,-1-5-2 0,1-7-1 0,-2 0 1 16,2-7 0-16,2-4-3 0,2-1 2 0,1 0-1 0,1-5 1 15,1-2-3-15,4-2 1 0,-2 0-1 0,-1-3 1 16,-5 0-1-16,1 1 1 0,-2-1-1 0,-2 7 1 15,-2-2-2-15,-2 5 1 0,-4 2 0 0,-1 0 0 0,-4 0-1 16,-2 3 1-16,-2 0-1 0,2 1 2 0,0 8-2 16,4-11 1-16,-4 11 0 0,0-10 0 15,0 10 0-15,0-4 0 0,0 4 0 0,0-3 2 0,0 3-1 16,-2-4 0-16,2 4 0 0,-2-3 2 0,2 3 0 16,0-2 1-16,0 2-1 0,0 0 2 0,0 0-1 0,0 0 1 15,0 0 0-15,0 0 0 16,0 0 0-16,0-5 1 0,0 5-2 0,0-2 2 0,0 2 1 0,0 0 0 15,0 0 0-15,0-1-1 0,0 1 1 0,0 0 0 16,0 0 0-16,0 0 1 0,0 0-2 0,0 0 0 16,0 0 1-16,0 0 0 0,0 0-1 0,0 0 0 15,0 0-1-15,0 0 2 0,0 0-2 0,0 0 1 16,0 0-2-16,0 0 2 0,0 0-1 0,0 0-1 16,0 0 1-16,0 0-1 0,0 0 0 0,0 0 0 0,0 8 1 15,0 4 0-15,0 9-2 0,2 5 2 0,2 2-2 16,-1 1 2-16,-1-3-3 0,0 5 1 0,2 2-1 15,-1-3 0-15,3-3 0 0,2 3 0 0,-1-1-1 16,0 1 2-16,1-1-3 0,-1-1 1 0,3-4-1 16,1-5 1-16,0 0-2 0,-2-7 1 0,2 0-1 15,1-8 2-15,-1-4-2 0,0-4 0 0,0-3 0 16,0-1 1-16,1-6-1 0,2-2 0 0,1-1 0 0,0 1 0 16,2-4-1-16,2 1 1 0,-1-2-2 0,1-2 2 15,0-1-2-15,-1 0 1 0,-1 0 0 0,-2 1 0 16,0 1-3-16,-2-1 1 0,0 4 0 0,0 5 0 15,0 6-3-15,0-3 0 0,-2 6 1 0,-1 0-1 16,-10 5-3-16,9-9 1 0,-9 9-1 0,13 0 1 16,-4 0 0-16,1 0 1 0,-1 5-1 0,0-1 0 0,2 4 0 15,0-4 0-15,-1 5 0 0,-3 1 2 0,-3 2 0 16,-2 4 0-16,0-4 1 0,0-4-1 0,-1 5 0 16,1-7 1-16,-2 5-1 0,0-1 2 0,-2-1-1 15,1 0 2-15,-1-1-2 0,-2 4 2 0,-2-3 0 0,-1 3-1 16,7-12 1-16,-8 9 0 0,8-9-1 0,-7 12 2 15,1-7 0-15,-1 2 0 0,0-2-1 0,-3 2 2 16,1-3-1-16,-2 1 1 0,0-2-1 0,-1-1 0 16,-1 0 1-16,0-2 0 0,0 0 0 0,-2-2 0 0,2 0 0 15,0-1 1-15,0-2-1 0,0 1 1 0,6 4 0 16,-1-3 0-16,1 3 0 0,-1-4 0 0,8 4 0 16,-7 0 0-16,7 0 0 0,-4 0 0 0,4 0 0 15,-4 0 1-15,4 0-1 0,-3 0 1 0,3 0 0 16,0 0 0-16,0 0 0 0,0 4 0 0,5 4 1 15,3-1 0-15,3 2-1 0,4-4 0 0,7 2 0 16,-1-5 1-16,-1-4 0 0,1-2-1 0,7-9 0 16,-4-1 0-16,-2-5-1 0,1-2 0 0,-5 2 0 15,1-5 1-15,-2 1-1 0,-2 1 0 0,-1 1 0 16,-1-2 0-16,1-1 0 0,-1 3 0 0,0 2 0 16,2-1 0-16,-2 2 0 0,1-2 0 0,-6 11 0 15,-1 0 0-15,1-3-1 0,-1 4 1 0,-7 8 0 0,4-9 0 16,-4 9 0-16,4-7 0 0,-4 7 0 0,0-4 0 15,0 4 0-15,0-3 0 0,0 3 0 0,0 2 0 0,0-2 0 16,-4 8 0-16,-5 22 0 0,-1-1 0 0,5 2 0 16,-1 4 0-16,4-14 0 0,0 3 1 0,2 0-1 15,2-3 1-15,2 0-1 0,0 0 1 0,0-1 0 16,1 1 0-16,-1-12 1 0,0-1 0 0,-1-1-1 16,3-2 1-16,-6-5 0 0,11 6 1 0,-11-6-2 15,13 0 1-15,9-7-1 0,-1-4 1 0,1-2-2 0,1-3 2 16,-5 0-1-16,-1-1 0 0,-4 0-1 0,-2-2 0 15,-3 5 0-15,-1-3 0 0,1 1-1 0,-3 0 1 16,-1 6 0-16,-2 0 0 0,0 1-1 0,0 0 1 16,-2 1 0-16,0-3 0 0,0 3 0 0,-2-1 0 15,2 4 0-15,-2-4 0 0,2 9 0 0,-2-10 0 16,2 10 0-16,0-5 0 0,0 5 0 0,-4-9 0 0,4 9 0 16,-3-7 1-16,3 7 0 0,-4-5 0 0,4 5 0 15,-4-4 1-15,4 4 2 0,-4-3 0 0,4 3 1 16,-3-2-1-16,3 2 4 0,0-3 0 0,0 3 0 15,0 0 0-15,0 0 1 0,0 0-1 0,0 0 1 16,0 0 0-16,0 0 2 0,0 0 0 0,0 0-1 16,0 0 1-16,0 0-2 0,0 0 0 0,0 0 0 15,0 0 1-15,0 0-1 0,0 0 0 0,0 0 0 0,0 0 1 16,0 0-2-16,0 0 0 0,0 0 0 16,-4 3 0-16,4-3-2 0,-2 9 1 0,0 3 0 0,2 4 1 15,2 1-4-15,2 0 2 0,1 7-1 16,3-3 1-16,-1 0-2 0,-1 3 2 0,1 6-1 0,1-5 0 15,-1 7-1-15,1-3 0 0,-1-5-1 0,2-1 2 16,3-1-3-16,1-1 1 0,-2-7 1 0,0-2-1 0,2 0 1 16,2-7-1-16,2 2 0 15,-1-2 1-15,3-1-3 0,0-4 1 0,1-5-1 0,1-2 1 16,-3-2-2-16,1-3 0 0,1-5 0 0,1-4 2 0,-2 0-2 16,-1 0 0-16,-5 6 0 0,0-6 0 0,-3 4-2 15,-3-4 1-15,-1 5 0 0,-1-1 1 0,-1 2-2 16,0-3 1-16,-2 10 0 0,-2 1 0 0,0-2-2 0,-2-3 2 15,-2-5 0-15,0 1 0 0,-1-1 0 0,-1-1 0 16,2 11 0-16,1-1-1 0,-3-1 1 0,0-1 0 16,6 10 0-16,-7-11 0 0,7 11 0 0,-7-8 1 0,7 8-1 15,-4-7 1-15,4 7-1 0,-8-4 1 16,8 4 0-16,-7-3 0 0,7 3 0 0,-8 0 0 0,1 2 0 16,0 3 0-16,1 2 0 0,0 1 0 0,-7 15 0 15,4-2 0-15,3 1 0 0,3-1 0 0,3 1 0 16,0 3 0-16,0-1 0 0,0 0 0 0,3 0 0 15,3 2 0-15,1 0 0 0,3-2 0 0,-3-6 0 16,1 1 0-16,1-4 0 0,0 3 0 16,1-6 0-16,-1-2 1 0,2 1-1 0,0-3 0 0,-3-3 0 15,-1-1 0-15,1-1 0 0,-1 1 0 0,14 1 0 16,-3-5 1-16,3-5-1 0,-1 1 0 0,1-8 0 16,-1 4 0-16,-1-8-1 0,0 0 1 0,1-4 0 15,-1-1 0-15,-3-2-1 0,-1-1 1 0,2-4-2 0,-2 3 2 16,0-5-2-16,0-1 1 0,-2-2 0 15,-2 0 0-15,-2 0-1 0,1-1-1 0,-3 1 1 0,-1-4 0 16,-3 5-1-16,1-3 0 0,-4 7 0 0,-4 2 1 0,-3-3-2 16,0 5 2-16,-1 5 0 0,2-2 0 0,1 4-1 15,1-4 1-15,2 14 0 0,0 2 0 16,-1-4 0-16,-1 2 1 0,4 7 0 0,-6-10 1 0,6 10-1 16,-7-11 1-16,7 11 0 0,-4-5 0 0,4 5 0 15,-7-5 0-15,7 5 0 0,-10 2 0 0,10-2 0 0,-11 12 1 16,-4 14 0-16,4 1 0 0,4 3 2 0,3 1-1 15,2 4 0-15,2 1 0 0,2 2 2 16,0 2 0-16,2-2 0 0,1-2 0 0,3-1 1 0,-1 1-1 16,1-10 1-16,1 5-1 0,0-1-2 0,1-3 2 15,-1-1-1-15,0-5 0 0,2 3 0 0,0-3 0 16,3-7 0-16,-1 2 1 0,1-4-2 0,5-4 1 16,-2-1 0-16,0-2 0 0,1-1-1 0,1-4 1 15,5-4-1-15,-1-2 0 0,-1-3-1 0,0-1 0 0,4-6 0 16,-1-5 0-16,-1 0-1 0,-2-3 2 15,-1 0-2-15,-1 0 1 0,-1 1-1 0,-2-1 0 0,1-9 0 16,-1 4 0-16,-2-4 0 0,0 0 0 0,-2 0 0 16,0-3 0-16,-2-1 0 0,0 3 0 0,-2 1 0 15,-3-3 0-15,-2 6-1 0,-2-6 1 0,0 13 0 16,-1-1 0-16,1 3-2 0,0-3 2 0,-2 15 0 16,0 1 0-16,0-1-1 0,0 2 1 0,0-1 0 15,0 2 0-15,0 6-1 0,0-10 1 0,0 10 0 0,0-5 0 16,0 5-1-16,0-4 1 0,0 4 0 0,0 0 0 15,0 0 0-15,0 0 0 0,0 9 0 0,0 7 0 16,0 8 0-16,2 2 0 0,2 34 0 16,-1-13 0-16,1-5 0 0,0-3 0 0,0-14 0 0,-1 4 1 15,3 6-1-15,0 1 1 0,-1 4-1 0,1 0 1 16,-1-1-1-16,1-4 2 0,-2-7-1 0,-1-4 0 16,1 0-1-16,4-1 1 0,-3-8 0 0,3 1 0 0,-1-4 0 15,2 0 2-15,-9-12-2 0,8 7 1 0,-8-7-1 0,7 3 1 16,1 1-1-16,-1-4 2 0,2-4-3 0,3 1 1 15,16-11-1-15,-4-2 1 0,-4-1-1 0,-1-4 0 16,0-5 0-16,-5 2 1 0,0-5-1 0,-3 1 0 16,-2 0 0-16,0 2 0 0,1-1-1 0,-1 1 1 15,-3 9 0-15,-1-4 0 0,-1 5-1 0,0-1 1 16,-4 17-1-16,0-11 1 0,0 11-1 0,0-5 1 16,0 5-2-16,0 0 2 0,0 0-1 0,0 0 1 0,0 0-1 15,5 12 1-15,-3 6-1 0,0 6 1 0,2 12-1 16,-3-3 1-16,3-2 0 0,0-3 0 0,0-12 0 15,-1 1 0-15,3 0 0 0,0 2 0 0,-5-14 0 16,1 2 1-16,-2-7-1 0,4 11 1 0,-4-11 0 16,6 10 0-16,-6-10-1 0,7 5 2 0,8 0-1 15,0-3 0-15,4-4-1 0,1-3 1 0,6-9-1 16,-2 2 1-16,-3-3-1 0,-1-3 0 0,-5 3 0 16,-2-6 0-16,-2 4 0 0,-1-6 0 0,-3 1 0 0,1 1 0 15,-1-3-1-15,-1 0 1 0,-3-1 0 16,-1 3 0-16,-2-2-1 0,-3-4 1 0,-1 11 0 0,0-1 0 15,0 3-1-15,-1 1 1 0,5 14 0 0,-4-7 0 16,4 7-1-16,-6-5 1 0,6 5 0 0,-9-4 0 16,9 4 0-16,-11 0 0 0,-10 4 0 0,1 4 0 0,0 6 0 15,-1 5 0-15,1 2 0 0,1 0 1 0,2 0-1 16,4 3 1-16,9-15 0 0,1-1 0 0,-1-1 1 16,2 2 1-16,0-1-1 0,0-2 0 0,0 1 0 15,2-2 2-15,0-5-2 0,2 12 1 0,-2-12 1 16,6 5 0-16,7 5-1 0,4-1 2 0,3-4-3 0,4-1 2 15,1-1-1-15,-1-3 0 0,-2-3-2 0,-1-1 2 16,-1 3-1-16,1-1 0 0,-1 0-2 0,1 2 1 16,-12 0-1-16,0 0 1 0,1 2-1 0,-1 0 0 15,0-1 0-15,-1 3 0 0,-1-4 0 16,1 3 0-16,-1 2 0 0,-1-1 0 0,-6-4 0 0,11 8 0 16,-6-1 0-16,-1 0 0 0,-2 4 0 0,-2-3 0 15,-2 8 0-15,-2 1 0 0,-1 1 0 0,-3-3 0 16,8-15 0-16,-5 12 0 0,5-12 0 0,-8 9 0 15,8-9 0-15,-3 9 0 0,3-9 0 0,-4 3 2 0,4-3-2 16,-4 2 1-16,4-2-1 0,-4 3 1 0,4-3-1 16,-1 0 1-16,1 0-1 0,0-3 0 0,-2-11 0 15,2-5 1-15,2 2-1 0,1-4 0 0,3 0 0 16,0-5 1-16,-1 2-1 0,1 0 0 0,-1 3 0 16,-1-3 0-16,0 1 0 0,-1 1 0 0,-1 4 0 15,0-2 0-15,0 2 0 0,0 3 0 0,0 6 0 0,-2 0 0 16,0-1 0-16,-2 0 0 0,0 1 0 0,0 2 0 15,0-2 0-15,0 1 0 0,-3-8 0 16,-1-1 0-16,-1 1 0 0,-2-1 0 0,-3 1 0 0,-1 1 0 16,0 1 0-16,0 2 0 0,-2-4 0 15,0 2 0-15,0 2-1 0,1-3 1 0,-3 3-1 0,-2-1 1 16,1 3-2-16,1-2 1 0,0 3-2 0,-2-1 2 16,3 1-6-16,-1 4 2 0,-4-4-1 0,1 6 1 0,-1 0-14 15,1 1 1-15,3 2 0 0,-2 2 0 0,3 1-17 16,-1 0 1-16</inkml:trace>
  <inkml:trace contextRef="#ctx0" brushRef="#br0" timeOffset="77456.64">29507 6625 1847 0,'26'3'0'0,"-2"-3"0"0,-7 2 0 16,-4-2 10-16,-2-2 0 0,4 2 0 0,5 0 1 15,8-3 7-15,6-1 1 0,-1 1-1 0,1-3 1 16,-1 1-17-16,1-3 2 0,-2 1-2 0,-3-5 1 16,-2 3-3-16,-3-3 0 0,-2 3 0 0,-1-3 0 0,-6 0-1 15,-2 0 1-15,-2-2 0 0,-4-2 0 0,-1 1-3 16,-4-2 1-16,-2-1-2 0,-2-3 2 0,0 1-4 15,-2-1 2-15</inkml:trace>
  <inkml:trace contextRef="#ctx0" brushRef="#br0" timeOffset="77758.39">27573 6457 1646 0,'-2'10'0'0,"2"-10"0"0,0 17 0 15,0-17 1-15,3 4 0 0</inkml:trace>
  <inkml:trace contextRef="#ctx0" brushRef="#br0" timeOffset="79677.44">7215 8684 552 0,'-2'14'0'0,"2"5"0"0,-4-2 0 15,2 4 18-15,2 3 1 0,-4 2 0 0,3 7 0 16,-1 7 49-16,-4 5 1 0,2-4-1 0,2-4 1 16,2-4-1-16,0-4 2 0,6-8-1 0,2-4 1 15,-3-5-17-15,6-5-1 0,-1-2 1 0,1-5 1 0,-6 2-23 16,1-2 2-16,3-5-1 0,6-4 1 16,0-3-12-16,4-4 2 0,-1 3-1 0,1-8 1 0,3 0 5 15,-1 0 1-15,-1-8-1 0,3-6 1 0,-5-6-2 16,3-6 0-16,1-3 0 0,-3 5 1 0,-1 0-3 15,-3 3 0-15,4 1 1 0,-2 8 0 0,-2 2-4 0,1 8 1 0,-4-4-1 16,-5 1 2-16,-5-4-2 0,2-1 1 16,-4 0-1-16,-4 3 1 0,2 0-5 0,-4 3 1 0,1 4 0 15,-3 0 0-15,1 9-3 0,1 0 0 16,-5 0 1-16,-2 3 0 0,0 2-2 0,-4 2 0 0,4 1 1 16,0 3 0-16,2 1 0 0,4 0-1 0,-1 0 1 15,-1 1 1-15,0 6-4 0,-1-1 1 0,1 6-1 16,0 5 2-16,-1 11-4 0,1 1 1 15,2 7 1-15,5 1-1 0,2 4-3 0,0 4 1 0,2-3 0 16,1-1 0-16,-1-4-3 0,4 1 1 0,1 0-1 16,1 3 0-16,1 4-1 0,4 0 1 0,-2 0-2 0,-2-10 2 15,3-2-1-15,-1-5-1 0,2-6 1 16,0-3 0-16,-2-12-2 0,-2-2 2 0,1-5-1 16,-1-3 1-16,0-1-2 0,-3 3 2 0,1-8-1 0,8-2 0 15,4-2-1-15,3-5-1 0,-3-2 0 0,-6-3 1 16,0-3-2-16,-2-2 1 0,0 2-1 0,2 6 2 15,0 1-2-15,0 1 0 0,-1 6 1 0,1 4-1 0,0 2-1 16,-6 6 1-16,4 6-1 0,2 2 2 16,6 4-2-16,3 4 0 0,-7 5 0 0,-2 1 1 0,-1 6-2 15,-1 5 1-15,-4-4 0 0,-1-1 1 0,-1-2-2 16,-3 2 1-16,4-6 0 0,-4 1 0 0,1-4-1 0,-3-4 1 16,0-4-1-16,0-3 1 0,0-8-1 0,0 5 1 15,0-5 0-15,0 0 0 0,0 0-1 0,0 0 2 16,0 0-1-16,0-3 0 0,0 3-1 0,-3-4 1 15,3 4 0-15,-2-6 0 0,0-1 0 0,-4-6 0 16,3-2 1-16,1-4 0 0,-4 0-1 16,6-2 1-16,-2-3 0 0,-1 0 1 0,3-1-1 0,0-1 1 15,0 0 1-15,3 2-1 0,5-3 0 0,-1 2 1 16,4 6-1-16,2-1 2 0,-1 4-2 0,-3-1 1 16,6 6 0-16,-2 3 0 0,0 2-1 0,0 6 0 0,0 0-1 15,0 6 2-15,4 2-2 0,-2 3 0 0,3 6 0 16,-1-1 1-16,0 6-3 0,-4 2 0 0,2 4 0 15,-2 1 1-15,-4-3-1 0,4 2 0 0,-5-4 0 16,-1-1 0-16,-1-4 0 0,-3-2 0 0,-1-5 0 16,2 0 0-16,-4-7 0 0,0-1 0 0,0-4 0 0,0 7 1 15,0-7-1-15,0 14 0 0,0-14 0 0,0 8 1 16,0-8-1-16,0 12 0 0,0-12 0 0,4 9 1 16,-4-9-1-16,5 11 1 0,-1-5-1 0,-4 1 1 15,0-7-1-15,6 9 1 0,-6-9-1 0,2 12 2 16,-2-12-2-16,5 9 1 0</inkml:trace>
  <inkml:trace contextRef="#ctx0" brushRef="#br0" timeOffset="81618.74">9301 8282 967 0,'-1'0'0'0,"1"0"0"0,1 2 0 0,-1-2 86 0,2 12 2 16,-2-12-1-16,-3 12 1 0,3-12 0 0,-6 16 2 15,6-16-1-15,-13 38 1 0,4-14-18 0,-1 9 0 0,1-3 1 16,0-3 0-16,-3-1-23 0,1-2 0 15,-2-3 0-15,0 3 0 0,0 1-23 16,0 1 1-16,-4-6 0 0,4 1 0 0,6 0-4 0,-4-2-1 0,3 0 1 16,3 0-1-16,5-3-6 0,0 1 1 0,0-7-1 15,1 2 1-15,3-3-6 0,0-2 1 16,-4-7-1-16,15 12 2 0,-8-8-6 0,-1 1 3 0,1-2-1 16,5 1 0-16,2-3-2 0,3 3 0 0,2-4-1 15,1 3 1-15,5-3-1 0,1 2 0 0,2 0-1 0,-2 0 1 16,-2 1-2-16,0 0 0 0,0 1 1 0,2-2-1 15,-1 1 0-15,-1-3-1 0,-2-3 1 0,1 1 1 16,-3-2-3-16,-1 1 1 0,-3-2 0 0,3-2 0 0,-4 0-3 16,2-2 1-16,0 1-1 0,-4-1 1 0,-6 0-2 15,-1 1 1-15</inkml:trace>
  <inkml:trace contextRef="#ctx0" brushRef="#br0" timeOffset="81987.75">9549 8237 1595 0,'-4'9'0'0,"4"-9"0"0,-3 21 0 0,3-21 37 15,-6 24 1-15,6-24 1 0,-11 30-1 0,5-13 27 0,1 2 0 0,3 0 0 16,-2 0 0-16,2 2-14 0,1 3-1 0,-3-3 1 16,8-6-1-16,-4-1-23 0,1 2 1 0,5 1-1 15,-4 0 1-15,2 2-8 0,1-1 0 0,-3 6 1 16,4 0-1-16,-6 7-3 0,1 4 1 0,3 3-2 16,2 3 2-16,1-1-1 0,1 7 0 0,-5-5 0 15,1-6 1-15,0-2-2 0,1-2-1 0,-5-3 1 16,2 0 0-16,2-1-3 0,-4 2 1 0,0-1-1 0,0-5 1 15,2-6-3-15,0-3 1 0,1-3 1 0,-3-1-1 16,0-11-3-16,0 8 1 0,0-8-1 0,0 4 1 16,0-4-3-16,6 0-1 0</inkml:trace>
  <inkml:trace contextRef="#ctx0" brushRef="#br0" timeOffset="82609.09">9853 8684 1884 0,'0'28'0'16,"0"1"0"-16,0-8 0 0,-4-4 49 0,4-5 2 0,0 0-2 15,-2 2 1-15,-3 2 17 0,3 3-1 0,-2-5 0 16,4-7 1-16,0-7-32 0,6 5 1 0,-6-5 0 16,5-7 0-16,-5 7-23 0,12-9 1 0,-5-1-1 15,4-6 1-15,4-8-9 0,4-4 2 0,-1 6 0 16,-1-2 0-16,-2 6-3 0,2 6 2 0,-2 0-1 16,1 3 1-16,1 6-2 0,-2-2 2 0,2 5 0 15,-4 0-1-15,-2 5 0 0,2-2-1 0,-4 6 1 16,3 3-1-16,1 0 1 0,3 6-1 0,-1-1 1 0,-3 2-1 15,-5 2-1-15,-1 3 1 0,-1 2-1 0,1-2 2 16,-1-1-2-16,1-1 0 0,-4-1 1 0,2 0 0 16,-4-9 1-16,-4 0 0 0,2-2 1 0,2-1 0 15,-4-2-1-15,2-2 2 0,-1 2-1 0,-1 2 0 16,-2 3 0-16,1-4 1 0,-3 4-2 0,-3 2 2 0,-2-2 0 16,0 1-1-16,2-1 1 0,3-2 1 0,-1-1-1 15,3-1 1-15,-1-2-2 0,0 0 2 0,-6 3 0 16,1 0 0-16,1-2 0 0,2 0 0 15,-2-2-2-15,-2 0 2 0,1 0-1 0,1-1 1 0,-2-1-3 16,-2 1 2-16,4 1 0 0,-2-5 0 0,8 1 0 16,-3-1 1-16,8 0 0 0,-11 0 0 0,11 0-1 15,-4 0 1-15,4 0-2 0,0 0 2 0,0 0-1 0,0 0 0 16,0 0-1-16,9-1 1 0,5 1-2 16,-3-4 0-16,7 1 1 0,1 1-1 0,0-7-1 0,3 1-1 15,0-3 1-15,-3-1-1 0,0-2-1 0,-1-3 0 16,-5 2 1-16,4-6 0 0,-4 2-2 0,-4-2 1 15,3 0 1-15,-1 0-1 0,0 4-1 0,2-2 1 0,0 0-1 16,-2-3 2-16,-3-3-2 0,-7-1 0 0,3 2 0 16,-2 2 0-16,2 1-1 0,-4 0 0 0</inkml:trace>
  <inkml:trace contextRef="#ctx0" brushRef="#br0" timeOffset="82845.81">9810 8523 2048 0,'0'0'0'0,"0"0"0"16,2 3 0-16,-2-3 28 0,-2 9 1 0,2-9-1 0,0 2 1 15,0-2 19-15,0 2 2 0,0-2-1 0,2 0 0 16,-2 0-22-16,9 0 0 0,-9 0 0 0,8-4 1 16,-8 4-20-16,26-17 1 0,-8 5-1 0,5-4 1 0,-1 1-4 15,6-4 2-15,-4-1 0 0,-1 3 0 0,1-2-1 16,0 2 2-16,-2 0-1 0,1-3 1 0,-1 3-5 15,2 0 1-15,1 1-1 0,1 4 0 0,0 4-2 16,4-1 1-16</inkml:trace>
  <inkml:trace contextRef="#ctx0" brushRef="#br0" timeOffset="83657.75">10613 8603 1431 0,'4'0'0'0,"-4"0"0"0,9 3 0 16,-9-3 30-16,6 4 0 0,-6-4-1 0,11 8 1 0,-11-8 20 16,13 16 0-16,-13-16 1 0,32 22-1 15,-10-3-24-15,4 4 0 0,-2 3 0 0,1 1-1 0,-5 5-13 16,2 0 0-16,-3 1 0 0,-6-3 1 15,-4 3 0-15,1-4 2 0,-3 0-1 0,-1-1 1 0,-1 0 1 16,-5-2 1-16,6-2-1 0,-6-3 1 0,2 0 0 16,0-8 1-16,1 0-1 0,-3-5 1 0,0-8-6 15,6 7 0-15,-6-7 1 0,2 0 0 0,-2 0-4 16,4-5 1-16,-4 5 0 0,7-10 1 0,-1-3-4 0,-1-4 1 16,3-4 0-16,-6 2 1 0,1-1 3 15,-1-3 1-15,2 2-1 0,0 1 2 0,-1-1 1 0,3 2 1 16,1 1 0-16,-1-1 1 0,0 0-1 0,-5 0 2 0,5 2-1 15,1 5 1-15,-1 0 0 0,0 3 0 16,-6 9 0-16,7-7 1 0,-7 7-3 0,13 2 1 0,-4 7-1 16,-3-1 1-16,1 8-4 0,1 3-1 0,3 2 0 15,-5 1 2-15,-1 4-3 0,-3 0 0 0,0-2 0 16,2 0 1-16,-4 1-3 0,0-5 0 16,0-2 0-16,-4 1 1 0,2-2-2 0,0 0 1 0,2-1-1 15,-3-4 1-15,3-3-1 0,0-6 1 0,0-3 0 16,0 4 0-16,0-4-2 0,0 1 1 0,0-1 0 15,0-5 0-15,0 5-2 0,5-12 1 0,1 0 0 0,-6-7 1 16,5-4-2-16,-3-4 2 0,2 3-1 16,-2 1 1-16,0 6-3 0,-2 1 2 0,0-1 0 0,0-2 0 15,3-2-1-15,-1-1 1 0,2-1 0 0,-2 1 1 16,2-1-2-16,-4 1 2 0,3 4 0 0,3 6 0 16,3 5 0-16,-1 7 0 0,-8 0 0 0,7 4-1 15,-7-4 0-15,8 8 1 0,1-1-1 0,0 11 1 16,6 2-4-16,4 5 1 0,-1 1-1 0,-5-2 2 0,0-3-3 15,0 1 0-15,1 1 1 0,-3-1 0 0,2 1-2 16,0-1 2-16,0-1-2 0,-2-2 1 0,0-2-1 0,-2-3 0 16,1 0-1-16,-3-4 1 0,4-3 0 0,-5-2 1 15,-6-5-1-15,13 7 1 0,-13-7 0 0,9-3-1 16,1-2 0-16,-5-2 0 0,3-2-1 0,3 0 2 16,-2-6-1-16,1-3 0 0,-1-7-2 0,0-1 1 15</inkml:trace>
  <inkml:trace contextRef="#ctx0" brushRef="#br0" timeOffset="84025.52">11532 7992 1847 0,'3'-5'0'0,"-3"5"0"0,0-14 0 0,0 14 38 0,0-2 0 0,0 2 0 16,0 7 1-16,0-7 26 0,-3 5 1 0,3-5-1 15,-2 21 1-15,-2-2-22 0,2 3-1 0,2 1 1 16,-3-1 1-16,1 3-21 0,0 2 0 15,2 3 1-15,2 3 0 0,3 1-10 0,-3 6 2 0,4 2 0 16,1 3 0-16,3-4-4 0,-5 4 1 0,-1-3-1 16,1-1 1-16,1-3-2 0,0 2 2 0,1 2-1 0,2 3 0 15,4 6-1-15,0 5 0 0,-1-3-1 0,-3-2 2 16,0-10-2-16,-1-3 1 0,3 2 1 0,4-4-1 0,2 2-1 16,1-1 0-16,1-3 1 0,-1-2-1 0,-4-6-1 15,0-6 0-15,1 1 0 0,0-5 1 0,2-3-1 16,2 0 0-16,-6-1 1 0,-2-7-1 0,-4 2-1 15,-1-7 1-15,-6 0-1 0,5 3 1 0,-5-3 0 16,8 4 1-16,-8-4-1 0,2 5 1 0,-2-5 2 16,4 0-1-16,-4 0 0 0,1 0 2 0,-1 0-3 15,4 0 2-15,-4 0-1 0,2 0 0 0,-2 0-1 16,0 0 1-16,0 0-1 0,0 0 0 0,0 0-3 16,0 0 0-16</inkml:trace>
  <inkml:trace contextRef="#ctx0" brushRef="#br0" timeOffset="85489.71">12922 8559 1670 0,'-4'-3'0'0,"4"3"0"15,-7-4 0-15,7 4 11 0,-8 7-1 0,8-7 0 16,-7 2 1-16,7-2 48 0,-6-2 2 0,6 2-1 15,-15-3 0-15,15 3-6 0,-17 0 1 0,17 0 0 16,-24 0 0-16,24 0-25 0,-33 15 1 0,33-15-1 16,-28 30 1-16,16-13-6 0,5 7 0 15,-2 1-1-15,5 4 2 0,-2 7-7 0,6 2 1 0,0 1 1 16,6 2-1-16,-2 1-4 0,5 1-1 0,-2-2 1 16,5-3 0-16,-7 2-4 0,5-2 1 0,3-5 1 15,2 0-1-15,3-7-4 0,1-2 0 0,-1-5 0 0,-5-5 0 16,1-7-2-16,-1-5 1 0,-2-7 0 0,2-6 0 0,2-6-3 15,0-7 1-15,-2-2-1 0,2-4 1 0,1-3-3 16,1 1 2-16,-2-5-1 0,2 1 1 0,-4-2-2 16,0 0 2-16,-2-4-2 0,2-1 2 0,-5 1-2 15,-3 3 0-15,1 2 1 0,-4 4-1 0,-4 2 0 16,-4 5 2-16,-1 2-2 0,1 2 2 0,-5-1-1 16,-2 2 2-16,0 1-2 0,0-1 2 0,2 3 0 15,-1 1-1-15,1 5 1 0,2 0 1 0,-4 8 2 16,4 4-1-16,-1 6 1 0,-1 4 0 0,4 7 0 0,-6-1 2 15,7 8-2-15,0 4 1 0,1 5 0 16,3 3 1-16,2 6 0 0,0 3 0 0,0 7-2 16,4 3 0-16,5 2 0 0,-2-3 1 0,5-4-2 0,1 0 0 15,0-2 0-15,2-9 1 0,1-3-3 0,5-3 0 16,3-4 0-16,0-5 1 0,-1-6-3 0,-1-6 1 16,2-5-1-16,4-7 1 0,-2-9-2 0,4-1 0 0,-6-4 1 15,2-7 0-15,0-1-2 0,1-4 2 0,-3-2-2 16,-2 0 1-16,-1 1-1 0,-3-3-1 0,-1-1 0 15,-2-2 1-15,-2 0-2 0,-2-1 1 16,-3 1 0-16,1-4 0 0,-5 5-1 0,-1 0 1 0,3 0-1 16,-6 0 2-16,2 6-2 0,2-1 1 0,-8 4 0 0,2 4 0 15,-7 5 0-15,-1 2 0 0,3 2 0 0,-2 5 2 16,1-2-2-16,3 5 1 0,5 2-1 0,-8 0 1 16,8 0 1-16,-13 0-1 0,7 12 0 0,-3 4 0 0,5 10 2 15,-1 3-1-15,-3 4 0 0,5 3 1 16,4 2-1-16,3 4 1 0,2-1-1 0,-6-1 1 0,5-5 0 15,-1 1 0-15,5 1 0 0,3-8 0 16,1-1-1-16,0-2 2 0,0-2-1 0,4-3 1 16,-1-1-2-16,-1 1 1 0,4-5-1 0,-1 1 1 0,5 0-2 15,1 1-1-15</inkml:trace>
  <inkml:trace contextRef="#ctx0" brushRef="#br0" timeOffset="88557.82">14729 9447 1758 0,'-4'-7'0'16,"4"7"0"-16,-3-21 66 0,1 8 0 0,-2-24-66 0,4 15 119 0,0-4 0 15,-4-35-119-15,4 30 84 16,0 2 2-16,0-34-86 0,4 32 31 15,4 4 1-15,10-29-32 0,-12 25 20 0,-1-2 1 16,5-36-21-16,1 36 12 0,6-5 1 16,22-31-13-16,-26 39 10 0,-2 1 0 15,8-18-10-15,-8 30 8 0,-2 5 0 0,10-2-8 16,-19 14 8-16,9-9-1 16,-9 9-7-16,0 0 6 0,0 9 1 0,2 3-7 15,2 5 5-15,-1 8 1 0,3 37-6 16,-2-36 6-16,-10 50-1 15,0-50-1-15,-20 53 0 16,21-59-2-16,-6 7 2 16,11-27-3-16,0 0 1 15,0 0-1-15,0 0 0 16,0 0-1-16,-8-7 1 16,8 7-1-16,-9-24 0 0,9 24 0 15,-8-21 0-15,8 21 0 16,-7-5 0-1,7 5-1-15,0 0 1 0,0 0-1 16,-8 2 1-16,8 5-1 16,0 1 0-16,0 5 1 0,0-8-1 15,2 3 0-15,6 11 1 0,-8-19-1 16,-6 13 1-16,6-13-2 16,-2 3 1-16,2-3 1 0,0 0-1 15,0 7 0-15,0-7 0 0,0 0 0 16,0 0 1-16,0 0-1 0,0 0 0 15,0 0-1-15,0 0 2 16,-7-2 0-16,7 2 0 16,-8-8 0-16,8 8 0 15,-5 0 0-15,5 0 2 16,-6 8-2-16,8 9 1 16,-2-17-1-16,13 13 0 0,4 4 0 15,-2-10 0-15,52 1 0 16,-48-11 0-16,27-26 0 15,-29 13 0-15,43-39 0 16,-44 34-1-16,40-50 1 16,-39 47-2-16,30-42 1 15,-36 45-1-15,5-19 1 16,-16 32-4-16,-1-1 2 16,1 9-1-16,0 0 0 15,0 0 0-15,0 0-1 0,-2 16 2 16,-4 4 1-16,-3 34 2 0,7-23-3 15,4 4 2-15,3 36 1 0,-5-38-1 16,10 38 0-16,-5-51 0 16,18 25 1-16,-18-39-2 15,8-12 1-15,-3-2-1 16,3-1 1-16,13-19 1 0,-9 11-1 16,33-56 0-16,-39 47 0 15,2-3 1-15,-4-35 0 0,-5 36 0 16,-15-32 0-16,5 44 0 0,1 2 1 15,-8-8-1-15,7 13 1 0,-9-13 0 16,6 18 2-16,-17 4-1 16,15 4 0-16,-23 16 0 15,23-2 1-15,-10 63 0 16,16-48-2-16,5 79 0 16,5-82-1-16,23 41 1 15,-13-52-1-15,30 7 0 16,-26-26 0-16,42-24 0 15,-40 10 0-15,44-52 0 16,-37 37 0-16,69-87 0 16,-69 74 0-16,-4 1 0 0,19-49 0 15,-23 48 0-15,-3 6 0 0,9-27 0 16,-15 32 1-16,25-86 1 16,-31 73 0-16,3 6 1 0,-3-33-3 15,-5 35 3-15,2 1 2 0,0-34-5 0,-2 36 4 16,-7-57 2-16,5 73 0 15,2 0 0-15,-4 1-6 0,4 16 5 16,-4-9 1-16,4 9-6 0,-5-5 4 16,-1 7 1-16,-16 22-5 0,7 0 2 15,-30 77 1-15,34-65 0 16,-2 0 1-16,-6 39-4 0,8-34 2 16,4 10 1-16,-6 56-3 0,7-57 3 15,-3 106-1-15,7-103 0 16,7 110 0-16,-5-111 0 15,13 73-1-15,-5-93-1 0,20 29 1 16,-19-52-1-16,32 8 1 16,-26-17-1-16,32-21 0 15,-29 9 0-15,51-38 0 16,-45 29 0-16,58-53 0 16,-57 50-1-16,25-35 1 15,-39 47-1-15,21-13 0 16,-25 22-3-16,32 22 2 15,-22-2-3-15,20 70 2 16,-29-54-3-16,5 57 2 16,-9-63-4-16,11 46 1 15,-12-52 0-15,3 24-1 16,-6-45 2-16,5 14 0 16,-5-14 3-16,0 0 1 15,13-13 0-15,19-38 0 16,-23 26 1-16,25-39 0 15,-27 45 0-15,-1 0 1 0,-4-19 0 0,-4 17 0 16,-5-37 0-16,5 42 0 16,0-15 0-16,2 31 0 15,0-14 1-15,0 14 1 16,2 12 1-16,0 0 0 16,1 42 0-16,1-33 1 15,3 37-1-15,-3-42-2 0,11 13 2 16,-15-29-3-1,24 18 1-15,-11-18-1 0,4 0 0 16,20-12 0-16,-16 0 0 16,52-47 0-16,-51 29 0 0,19-53 0 15,-30 61 0-15,21-42 0 16,-27 39 0-16,1 1 0 16,1-21 0-16,-7 24 0 0,2 4 0 15,-2-16 0-15,0 19 0 0,0 2 0 16,0-3 0-16,0 15 0 0,0-7 1 0,0 7-1 15,0-5 0-15,0 5 1 16,-11 7 0-16,-24 64 0 16,20-26 1-16,5 0 1 0,-3 22-3 15,12-43 2-15,-1 39 1 16,4-46 0-16,7 23 0 16,-4-32 0-16,3 10 2 15,-8-18-4-15,17 7 1 16,-8-7-1-16,0 0 1 0,14-11-2 0,-10 6 0 15,24-11 2-15,-26 11-2 16,25-3 0-16,-27 8 0 16,26 3 1-16,-24 2-1 15,23 21 0-15,-25-14 0 16,12 37 1-16,-14-34-1 16,16 30 1-16,-21-31-1 15,5 14 1-15,-7-28-1 16,9 19 1-16,-9-19 0 15,4 10 0-15,-4-10-1 0,0 0 2 16,4-8-2-16,7-24 1 16,-7 15-1-16,11-49 1 15,-14 37-1-15,12-44 1 16,-9 63-1-16,-4-18 0 16,0 28 0-16,0-12 0 15,0 12 0-15,0 0 0 16,0 0 0-16,21 16 0 15,-12-9 0-15,17 13 0 16,-26-20 0-16,26 11 0 16,-15-8 0-16,30-24 0 15,-20 1 0-15,40-67 0 16,-42 51 0-16,26-49 1 16,-36 66-1-16,25-59 1 15,-20 45 0-15,-2 0 0 0,3-26-1 0,-12 27 2 16,-8-46 0-1,3 60 1-15,0-23 1 16,0 30 0-16,0-8 1 0,2 19 1 16,0-3 1-16,-9 3-7 0,9 0 4 15,-9 14 2-15,-10 46-6 0,8-15 6 16,3 0-1-16,-1 42-5 0,5-44 5 16,4 85-1-16,2-86 1 15,15 60 0-15,-12-83 0 16,23 41-1-16,-16-40 0 15,30 18 0-15,-30-30 1 16,38 8-1-16,-30-16-2 16,61-21 1-16,-52 2-2 0,48-57 0 15,-55 45-1 1,43-54 1-16,-48 56-1 0,15-41 0 16,-27 51 0-16,5-31 0 15,-10 34 0-15,-4-18 0 16,4 34 0-16,-4-12 0 0,4 12 0 15,-5-7 0-15,-16 17 1 16,8 2 0-16,-35 73 0 16,29-40-1-16,-11 85 2 15,26-92-2-15,12 54 1 16,-4-70-1-16,1 1 1 0,6 17-1 16,-5-23 0-16,16 17 1 15,-14-23-1-15,25 6 1 16,-20-13-1-16,2-4 0 0,21-7 0 15,-16 1-1-15,44-39 1 0,-40 21-1 16,24-54 0 0,-37 52 1-16,12-55 0 0,-18 60 0 15,10-43 0-15,-11 42 0 16,2-42 0-16,-10 45-1 16,-11-38-1-16,6 38-1 15,-14-39 0-15,23 58-2004 16</inkml:trace>
  <inkml:trace contextRef="#ctx0" brushRef="#br0" timeOffset="88934.75">17289 8374 1054 0,'-2'4'0'0,"2"-4"0"0,0 0 127 0,-18 29 0 16,-3-8-127-16,14-13 153 0,3-2 0 0,0 1-153 16,4-7 120-16,2 3 0 0,7-3-120 15,-1-3 63-15,33-30 0 16,-21 15-21-16,5-2-1 0,27-25-41 15,-28 26 34-15,45-16 1 16,-47 25-5-16,34-13 0 0,-41 18-6 16,13-2-1-16,-28 7-4 15,21-7 1-15,-10 5-5 16,37 2 1-16,-35-3-6 16,19-1 0-16,-26 4-4 15,1 0 1-15,-7 0-1765 16</inkml:trace>
  <inkml:trace contextRef="#ctx0" brushRef="#br0" timeOffset="90525.24">19138 8850 1632 0,'0'0'0'0,"0"0"0"0,1 7 0 16,-1-7 6-16,8 12 0 0,-8-12-1 0,5 12 1 15,-5-12 20-15,2 14-1 0,-2-14 1 0,0 21 0 16,0-21 14-16,0 21 2 0,0-21-1 0,0 19 1 16,0-19-25-16,0 15 0 0,0-15-1 0,0 9 1 15,0-9-6-15,6 5 1 0,-6-5-1 0,4 4 0 0,-4-4-3 16,3 0 0-16,-3 0 0 0,8-4 0 16,-8 4-4-16,9-9 1 0</inkml:trace>
  <inkml:trace contextRef="#ctx0" brushRef="#br0" timeOffset="92813.49">19736 8549 1545 0,'7'10'0'0,"-7"-10"0"16,13 18 0-16,-13-18 13 0,8 12 2 0,-8-12-1 16,5 5 1-16,-5-5 3 0,10 3 0 0,-10-3 0 15,5 4 1-15,-5-4-1 0,4 0 1 0,-4 0-1 16,4 0 1-16,-4 0-8 0,5-5 2 0,-5 5-1 0,2-4 0 16,-2 4 6-16,7-8 0 0,-7 8 0 0,4-14 0 15,-4 14 7-15,6-11 1 0,-6 11-1 0,0-8 1 16,0 8 4-16,0-4 2 0,0 4-1 0,-4-3 1 15,4 3-1-15,0-4 2 0,0 4-1 0,-4 7 1 16,4-7-5-16,-3 12 0 0,3-12 0 0,0 30 0 0,0-6-2 16,0 5 0-16,1-1-1 0,3-2 1 15,2-2-4-15,1-3 0 0,1-5 0 0,-3-3 1 0,-1-4-6 16,-2-2 0-16,-2-7-1 0,2 5 2 0,-2-5-5 16,9 0-1-16,-9 0 0 0,6-15 2 0,-1-3-4 15,3-2 0-15,-3-5 0 0,-1-1 0 0,0-3 0 16,1-4 0-16,-3 2 1 0,0 2 0 0,-2-1-1 0,-2 1 1 15,0 4 0-15,2-2 1 0,-5 1-2 0,1 0 0 16,-2 0 0-16,-3 3 1 0,-2 3 0 0,-2-1 1 16,0 0-1-16,-6 6 1 0,-3 2-2 15,-2 5 1-15,3-1 1 0,4 0-1 0,4 6-1 0,4 3 0 16,0 0 0-16,1 0 1 0,1 5-3 0,-1 2 1 16,3 9 0-16,-6 6 0 0,-1 11-1 0,-1 9 1 15,4 3 0-15,2 0 0 0,3 0-3 0,4-4 0 0,0 4 1 16,0 2 0-16,0 3-4 0,5 2 2 0,3-4-1 15,-1 3 1-15,3-1-3 0,1 3 0 0,4-8 0 16,-2-3 2-16,2-7-3 0,0-4 0 0,3-7 0 16,3 0 1-16,3-3-2 0,0-4 1 0,2-6-1 15,-2-8 2-15,4-6-2 0,0-6 0 0,0-5 0 16,0-3 0-16,0-6 0 0,-2-3 0 0,0 0 0 0,-5-1 0 16,-1-3 0-16,1-1 0 0,-2 0 0 0,-1-4 0 15,1 1 0-15,-2-8 0 0,-3 6 0 0,1 6 0 16,-3 5 0-16,-1 2 0 0,-4 4 0 0,1 3 0 15,-3 4 0-15,-3 4 0 0,0 1 0 0,-2 2 0 0,0 5 0 16,0 0 0-16,0 0 0 0,0 5 0 16,0-5 0-16,-2 8 0 0,0 11 0 0,0 6 0 0,2 13 0 15,0 7 0-15,0-2 0 0,0-3 0 0,0-4 0 16,0-3 0-16,2-4 0 0,4-3 0 0,-1-5 0 16,1-5 0-16,-4-4 0 0,2-4 1 0,-4-8-1 15,7 9 0-15,-7-9 0 0,15 0 1 0,-6-2-1 16,1-1 0-16,1-4 0 0,2-5 1 0,2-5-1 15,1-1 0-15,-4-2 0 0,-1-5 1 0,-4 5-1 16,-3-6 1-16,0 1-1 0,1 3 1 0,3 3-1 0,-1 3 1 16,-5 4-1-16,-2-2 2 0,-4 7-1 0,1 0 0 15,3 7 0-15,-2-1 1 0,2 1-1 0,0 0 2 16,0 0-1-16,2 5 0 0,1 4 0 0,1 1 0 0,2 7 1 16,3 1-1-16,4 6-1 0,2 3 1 0,0-1-1 15,-2-5 2-15,2-4-3 0,2-1 1 16,-3-4 0-16,-2-3 0 0,-5-6-1 0,-3-1 0 0,-4-2 0 15,15 2 1-15,-8-4-1 0,4 0 0 0,2-10 0 16,2-3 1-16,0-8-1 0,0-5 0 0,2-4 0 16,-6-5 0-16,0 3 0 0,-1-3 0 0,-1 1 0 15,0-2 0-15,2 1 0 0,2 1 0 0,-1 2 0 16,-5-3 0-16,-1 4 0 0,-1 0 1 0,-1 2-1 16,0-3 2-16,-4-1-2 0,0 2 1 0,-4 0 0 0,-2 4 0 15,-1 1 0-15,-4 2 1 0,-2 2-1 0,0-2 2 16,0 7-2-16,0 3 1 0,0 3 0 0,1 0 1 15,5 7-1-15,-4 4 1 0,3 2-1 0,-1 0 2 0,9 0-1 16,-7 0 0-16,5 12 1 0,-4 9-1 0,2 5 2 16,1 10 0-16,1 6 0 0,0 3 0 0,0 5 0 15,2 7-1-15,2-4 1 0,2 1-1 0,1-5 0 16,5 1 0-16,-1-4 0 0,-2 3 0 0,1-1-2 16,3-1 2-16,-4-2-1 0,1-3 0 0,-1-6-1 15,1-3 0-15,3-2 0 0,0-3 0 0,0-4-1 16,0-8 1-16,1-3-1 0,-3-1 0 0,0-10-1 15,1-4 1-15,-1-1-1 0,2-2 1 0,4-2-1 16,-2-2 0-16,4 1 0 0,1-5 1 0,3-2-1 16,-1-2 0-16,-1-1 0 0,-4-1 0 0,-8 5-1 0,-3-3 1 15,0 3 0-15,0 4 0 0,-1 3-1 16,1 2 1-16,-4 5-1 0,7-9 1 0,-7 9-2 0,8 0 0 16,-8 0 0-16,7 2 1 0,-7-2-1 0,10 12 0 0,-3-5-1 15,1 2 1-15,-5-4-1 0,-1 2-1 16,-2-7 1-16,4 8 0 0,-4-8-2 0,4 0 2 0,-4 0-2 15,0-7 2-15,0 7-2 0,0-12 1 0,0-2-1 16,2-5 2-16,3-7 1 0,3-3 0 0,-5 0-1 16,-3 4 1-16,-3 6 0 0,-7 9 1 0,3-2 0 15,1 5-1-15,6 7 1 0,-11-4 1 0,11 4 0 16,-11-1 0-16,11 1 0 0,-6 0 0 0,6 0 0 0,-9 1 0 16,3 6 0-16,1 2 0 0,1 7 0 15,-3 4 0-15,1 8 0 0,0 5 0 0,6 2 0 0,0-3 0 16,4-2 0-16,2-1 0 0,3-1 0 0,-3-2 1 15,-1 2-1-15,3-8 0 0,1 5 0 0,0-5 2 0,-1-4-2 16,-3 1 0-16,1-5 0 0,1-1 1 16,1-4-1-16,-3-4 0 0,3-1 0 0,1-4 1 0,2-1-1 15,1-4 0-15,-1-5 0 0,2-2 1 16,2-4-1-16,0-2 0 0,-2-3 0 0,0 2 1 16,2 2-1-16,-1-3 0 0,0 1 0 0,-3 0 0 0,-2 4 0 15,0-2 0-15,-1 5 0 0,-3-1 0 0,-3 4 0 16,0 4 0-16,-2 7 0 0,4-7 0 0,-4 7 0 15,7-1 0-15,-7 1 0 0,10 3 1 0,-3 6-1 16,-1 3 0-16,-1 5 0 0,1-1 1 0,1 5-1 0,3-1 0 16,-1 1 0-16,0-5 0 0,1 1 0 0,-1-5 0 15,-2-2 0-15,-3 1 0 0,-4-11 0 0,4 8 0 16,-4-8 0-16,3 0 0 0,-3 0 0 0,8-3 0 16,-8 3 0-16,7-14 0 0,-1 2 0 0,1-4 0 0,1-4 0 15,-1 1 0-15,1 0 0 0,-3 0 0 16,1 1 0-16,0-1 0 0,-3 5 0 0,1-1 0 0,0 3 0 15,-2 0 1-15,-2 1-1 16,0 4 0-16,0 2 0 0,-2-5 2 0,0 1-2 0,0 0 1 0,0 1-1 16,0-1 1-16,0 2 0 0,1 2 0 0,1 5 0 15,0-7 0-15,0 7 2 0,-4-5-1 0,4 5 0 16,0 0 0-16,0 0 1 0,0 0 0 0,0 0-1 16,7 15 1-16,3 3 1 0,1 6-1 0,0 2 1 15,0 2-1-15,0-4 0 0,2 2 1 0,2-2-1 0,0 0 2 16,-2-6-2-16,2 1 1 0,0-2 0 15,0-3 0-15,-2-4 0 0,0-1 0 0,0-6-1 0,0-3 2 16,0-3-2-16,0-8 2 0,2 3-2 0,2-6 2 16,0-5-2-16,-1-4 2 0,1-1-1 0,0-5 0 15,-2-2 0-15,0-2-1 0,-2-2 1 0,0-5 0 0,0 2-1 16,-2-3 1-16,0 1-1 0,-1 2 2 0,-3 3-1 16,-1 1 1-16,-3 1-1 0,-1 2 1 0,0 1-1 15,-2 2 1-15,-4 4-1 0,1-2 1 0,-1 2-2 0,-2 5 1 16,1 5 0-16,1 2 0 0,4 5 0 0,0 5-1 15,0 2 0-15,-2 4 1 0,2-4-2 16,0 14 0-16,-2 3 0 0,0 7 2 0,2 13-2 16,0 1 0-16,0 3 1 0,0-1-1 0,2 2-1 0,4-6 1 15,1 2-1-15,1 2 2 0,-3 1-2 0,3-1 0 16,1 0 0-16,0-4 0 0,1-3-1 0,1-2 1 16,4-3 0-16,-2-4 0 0,0-3-1 0,-2-7 2 15,0-4-2-15,0-1 1 0,1-9-1 0,1 0 0 0,2-4 0 16,-2 1 1-16,0-2-1 0,-2-2 0 0,0-4 0 15,2-1 0-15,6-8 0 0,-1-5 0 0,-1-2 0 16,-4 1 0-16,-2-4-1 0,-1-3 1 0,-1 0 0 16,-2 6 0-16,-3 3-1 0,-2 1 1 0,0 2 0 15,0 1 0-15,-2 7-2 0,-2 1 2 0,2 12 0 16,0 0 0-16,0 0-1 0,0 0 1 0,0 0 0 16,0 0 0-16,0 0-1 0,-4 0 1 0,-5 16 0 15,-2 5 0-15,-1 8-1 0,1 4 1 0,2-4 0 0,0 1 0 16,1-1-1-16,3-1 1 0,3-7 0 15,0-4 0-15,0 2-1 0,0-2 1 0,2-8 0 16,0 0 0-16,0-2-1 0,0-2 1 0,0-5 0 0,0 7 0 16,0-7 0-16,0 8 0 0,0-8 0 0,0 2 0 15,0-2-1-15,2 3 1 0,-2-3 0 0,4 4 0 16,-4-4-2-16,7 0 2 0,3 0 0 0,-1 2 0 0,2-1-1 16,0 1 1-16,6 5-1 0,0-3 1 15,-1 1-1-15,1 2 0 0,2 0 0 0,-2-1 1 0,-1 3-2 16,3 0-1-16,-8-6 1 0,-1 1 1 15,-1-1-6-15,0 2 2 0</inkml:trace>
  <inkml:trace contextRef="#ctx0" brushRef="#br0" timeOffset="93910.17">23008 8734 1796 0,'3'11'0'0,"-3"-11"0"0,10 17 0 0,-10-17 41 0,7 5 0 15,-7-5 1-15,13 12-1 0,-13-12 3 0,15 19 0 16,-15-19-1-16,13 17 2 0,-13-17-27 0,11 2 0 0,-11-2 0 16,17-2 1-16,-17 2-12 0,24-12 1 15,-24 12 0-15,32-24 0 0,-13 7 0 0,-1-4 3 0,-1-3-2 16,-4 3 1-16,-2-3 2 0,-3 1 1 0,-3 1 0 16,1 1 0-16,-1 4 11 0,-1-2-1 0,0 1 1 15,-2 1 0-15,0 5 4 0,-1-2 1 16,1 4-1-16,-2 5 1 0,0 5-1 0,-3-7 1 0,3 7-1 15,-4-2 1-15,4 2-6 0,-4-2-1 0,4 2 1 16,-5 7 0-16,5-7-2 0,-8 5-1 0,4 2 0 0,-1 5 1 16,-3 9-6-16,1 3-1 0,3 1 1 15,4 1 0-15,2-2-4 0,4 5 0 0,1-5 0 16,2 1 1-16,3 1-3 0,1-6-1 0,0-1 1 0,-2-1 0 16,0-3-3-16,2 3 0 0,4-10-1 0,0 1 1 0,1-6-3 15,3-3 2-15,-3-3-2 0,-1-6 2 0,-2-3-3 16,-2-3 0-16,2-3 0 0,2 1 2 0,1-7-3 15,1-2 1-15,0-2 0 0,-3-1 1 0,1-3-2 0,0-2 0 16,0 1 0-16,-1-3 0 0,1 3-1 0,0 3 1 16,-2-3-1-16,-2 4 1 0,-2-4-1 0,-3 4 1 15,-3 1-1-15,-1 2 2 0,-2-5-2 0,-2 2 0 16,-4 3 0-16,0 1 1 0,-1 5-1 0,-1-5 0 16,1 5 0-16,-1-1 0 0,0 4 0 0,1 1 0 15,-1 7 0-15,1 1 0 0,5 8 0 0,-10-9 1 16,10 9-1-16,-5 0 1 0,5 0 0 0,-8 0 1 0,8 0-1 15,-9 12 2-15,1 5 0 0,1 1 0 0,3 6 1 16,2 0 0-16,2 6 1 0,2 2 0 16,2 1 0-16,0 2 0 0,-2 0 1 0,1 3 1 0,3-4 0 15,1 3-1-15,3 1 0 0,-1 1 1 0,-2 0-2 16,3 0 2-16,1 3-1 0,0 1 0 0,0 0 0 16,-1-5 1-16,-3 1-2 0,1-3 1 0,-1 4-1 15,2 1 1-15,4-3 2 0,0 2 0 0,0-2 0 16,0-1 1-16,1-5 0 0,-1-2 1 0,1 1 0 15,1-3 0-15,0-2-1 0,-2-2 0 0,-2-5 0 16,1-2 0-16,-3-1-1 0,0-8-1 0,-1 1 1 0,-1-2 0 16,-7-7-1-16,8 5 0 0,-8-5-1 0,7 0 2 15,-7 0-3-15,4 5 0 0,-4-5 1 0,4 9 0 0,-4-9-2 16,3 0 1-16,-3 0-1 0,4 0 2 16,-4 0-3-16,4 0 0 0,-4 0 1 0,2-2-1 15,-2 2-2-15,0-3 1 0</inkml:trace>
  <inkml:trace contextRef="#ctx0" brushRef="#br0" timeOffset="95840.42">24835 8506 1067 0,'8'8'0'0,"-8"-8"0"16,19 26 0-16,-19-26 37 0,7 16 1 0,-7-16 0 15,15 9 0-15,-15-9 46 0,26 5 1 0,-26-5-1 16,20 1 0-16,-20-1-25 0,19-3 1 0,-19 3-1 0,28-21 2 16,-11 4-18-16,1-4-1 0,-1-1 1 0,-2-1 1 15,-2-1-6-15,-2 0 0 0,1-6 0 0,-1 6 1 16,0-2-7-16,0 2 0 0,-2 3 1 0,-3 6-1 15,-6 1-5-15,-6 7 1 0,6 7 0 0,-9-9 0 0,9 9-5 16,-4-5 0-16,4 5 1 0,-15-4 0 16,2 4-4-16,-2 0 1 0,-3 2 0 0,-3 5 1 0,1 2-7 15,-1-1 2-15,3 8-1 0,1 0 1 0,6 4-4 16,0 3 1-16,1 5-1 0,1-3 1 0,0 7 0 16,1 2 1-16,3-1-1 0,1-7 1 0,4 2-4 0,2-7 1 15,0-1-1-15,1-1 0 0,3-1-4 0,-2-6 1 16,-1-4-2-16,3-4 2 0,1-6-3 0,3-3 0 15,3-4 1-15,4-3-1 0,5-5-3 16,4-2-1-16,0-4 0 0,-2-4 0 0,1-3-1 0,-1-3 0 16,0-5 0-16,-4 2 0 0,1-6-1 0,-1 1 0 15,-1 1 0-15,-4 5-1 0,-2 4-8 0,-2 5 1 16,0 0-1-16,-1 2 1 0,-3 2-4 0,-1 1-1 16,-3 0 1-16,-1 0-1 0,-2 2 2 0,-2 4 0 15,1-4-1-15,-3 1 2 0,0 5 6 0,0 0-1 0,1 5 0 16,1 4 2-16,2 4 2 0,-4-3 1 15,4 3-1-15,-7 0 1 0,7 0 1 0,-8 0 0 0,3 12 0 16,-3 2 0-16,1 10 1 0,-3 5 2 0,3 3-1 16,1-3 0-16,1 0 5 0,-3 3 0 0,3 2-1 15,1-1 1-15,0 9 3 0,1 3 0 0,1 0 0 0,2 1 0 16,2 6 2-16,-1 2 0 0,1 1-1 0,0-3 2 16,2-2-2-16,1-1 0 0,1 1 0 0,-2 4 0 15,-4 1 0-15,-2 6 0 0,4-8 0 0,1-3 0 16,3-5-1-16,2-5 0 0,-1 0 1 0,-1 0-1 15,1-6-3-15,2 1 2 0,1-2 0 0,-3-4 0 0,1-3-2 16,-3-1 1-16,1-12 0 0,-1-2 0 0,3-8-4 16,-1-6 1-16,-1-6-1 0,1-1 2 15,4-8-5-15,3-2 1 0,0-5 0 0,1 0 1 0,-2-3-3 16,0-2 0-16,-1 1 0 0,-3 0 0 0,-2 4-5 0,-3 5 2 16,0-5-2-16,0 5 2 0,-1-1-15 15,1-3 1-15,0 3 0 0,-2 0 0 0,-2 0-14 16,-2 6 1-16,2 3-1 0,0 1 1 0,0 11-3 0,0-3-1 15,0 3 0-15,5 5 2 0,-5-5 6 0,6 9 1 16,-1 1-1-16,3 7 2 0,1 4 5 0,2 7-1 16,-1-2 1-16,-1-2 1 0,-1-7 6 0,-1 2 0 0,2-1-1 15,2-8 2-15,1-5 1 0,-3-5 1 0,0-3 0 16,1 1 0-16,-1 0 4 0,0-6 0 0,2-5 1 16,2-4-1-16,2-5 4 0,2-4 1 0,-4-4 0 15,0-3 0-15,-2 1 3 0,1-1 1 0,-5 0-1 16,-1 3 0-16,-5-1 14 0,-1 5 0 0,-1 5 0 15,-3 1 1-15,-2 1 9 0,1 5 0 0,-3 2 0 16,-1 3 0-16,-4 0 0 0,0 2-1 0,-4 2 1 16,-2 0 1-16,-1 2-1 0,-2 3 0 0,-1 3 0 15,1 4 1-15,1 5-5 0,5 4 0 0,1 3 1 16,0 2-1-16,2 4-3 0,2 1-1 0,1 6 0 0,1 0 1 16,1 7-3-16,3-3 0 0,-1 0-1 0,3-1 1 15,3 1-6-15,1-5 1 0,3 0-1 0,0-1 0 0,0 3-2 16,-1-6 0-16,5-1 0 0,5-1 0 15,4-5-3-15,1-4 0 0,3-2 1 0,1-6 0 0,2-1-4 16,2-7 1-16</inkml:trace>
  <inkml:trace contextRef="#ctx0" brushRef="#br0" timeOffset="96575.47">26170 8511 1884 0,'1'3'0'0,"-1"-3"0"16,12 12 0-16,-12-12 57 0,9 6 1 15,-9-6 1-15,19 15-1 0,-19-15-23 0,26 24 1 0,-26-24-2 16,33 30 2-16,-12-15-20 0,1 4 1 0,0 4-1 16,-1 3 0-16,-3 3-13 0,1 3-1 0,-2 0 0 0,-2 1 2 15,-2 5 0-15,-2-1 1 0,0 1-1 0,0-5 0 16,-1-4 2-16,-1-3 1 0,-2 2-2 0,-1-4 2 16,-4-3 2-16,-2-1 1 0,-2-4-1 0,0-2 1 15,0-5 0-15,0-3 1 0,2-6-1 0,0 4 1 16,0-4 0-16,0 0 0 0,0 0 1 15,6-4 0-15,-6 4-3 0,8-3 1 0,-8 3 0 0,9-16 0 16,0 3-3-16,0-8 1 0,1 0-2 0,-3 2 2 16,-1 5-1-16,-1 2 1 0,3-4-1 0,-3 4 0 0,-1 2 2 15,0 3 2-15,-4 7-2 0,7-9 1 16,-7 9 3-16,13-3 1 0,-5 3-1 0,-3 3 1 0,3-1-1 16,1 2 2-16,4 3-1 0,0 5 1 0,-2 7-3 15,1 3 2-15,-3-1-2 0,0 0 1 0,-3 1-3 16,-2 1 1-16,-3-3-1 0,-1 1 1 0,-1-5-3 0,-1 1 1 15,0-5 0-15,0 0 0 0,0-3-3 0,2 0 2 16,0-9-1-16,4 5 1 0,-4-5-3 0,2 3 1 16,-2-3 0-16,0 4-1 0,0-4-1 0,0 0 0 15,0 0 1-15,2-4-1 0,-2 4-1 0,7-12 1 0,-5 4-1 16,0-10 1-16,2-3-2 0,-1-1 1 16,-1-1-1-16,0 3 2 0,0 1-1 0,0 1 1 0,0 1-1 15,-1 1 0-15,1 4 2 0,2 4-1 0,2-4 1 16,-1-1-1-16,-1 1 1 0,0 0-1 0,1 2 1 15,3 3-1-15,-1 3 2 0,-1 3 1 0,-6 1-1 16,11 0 1-16,-11 0 0 0,11 8 1 0,-3 1-1 16,3 0 1-16,2 6-2 0,2-1 0 0,-2 5-1 15,-2 2 2-15,0-4-4 0,0 7 2 0,0 2-2 16,-1-1 2-16,-1-1-2 0,-1 0 1 0,-3 0 0 16,1 2 0-16,-1 4-1 0,1 1 0 0,-2-3 0 15,-1-4 1-15,-1-5-3 0,0 2 1 0,0-1 0 0,-2-6 0 16,0-2 0-16,0-3-1 0,0-2 0 0,0-4 1 15,0-3-2-15,0 9 1 0</inkml:trace>
  <inkml:trace contextRef="#ctx0" brushRef="#br0" timeOffset="96969.63">27133 8045 2048 0,'0'-8'0'0,"0"8"0"0,-2-14 0 0,2 14 43 16,0-4 1-16,0 4 0 0,0-3 1 0,0 3 2 0,0 0 1 15,0 0 0-15,0 0 1 0,0 0-5 0,0 3 1 16,0-3 0-16,0 21 0 0,2 0-25 0,2 8 2 16,-1 1-1-16,1 1 0 0,0-2-6 0,-1-3-1 15,-1 7 1-15,0 4 0 0,0 4-2 0,-2 4 2 0,0 0-2 16,0 0 2-16,0-3-4 0,2 3 1 0,2 1 1 15,-1 4-1-15,-1 4 0 0,0 2 1 16,0-1-1-16,2 2 0 0,1-3 1 0,3-1-1 0,-1 1 0 16,-3 0 2-16,0-1-3 0,-1 3 0 0,3-3 1 15,1 1 0-15,3-2-2 0,-1-7 1 0,0 0 0 0,-1-2 1 16,1-3-1-16,0-7 0 0,1-4 0 16,-1-3 2-16,0-5-2 0,1-6 1 0,-1-2 1 0,-2-1-1 15,-7-12-1-15,12 5 0 0,-12-5 1 0,7 3-1 16,-7-3-3-16,8 4 0 0,-8-4-1 0,9-7 2 15,-2 3-5-15,-1 3-1 0,0-8 0 0,1-7 2 0,2-1-4 16,2-7 0-16</inkml:trace>
  <inkml:trace contextRef="#ctx0" brushRef="#br0" timeOffset="97559.48">27580 8725 2035 0,'0'0'0'0,"0"0"0"0,0 7 0 0,0-7 41 0,-4 18 0 16,4-18 1-16,-3 33-1 0,1-11-5 0,0 9 1 15,2-1-1-15,0 3 1 0,0-6-9 0,0 3 1 0,0-1 0 16,2 0 1-16,1 1-18 0,1-1 0 0,2-3 1 15,1 0-1-15,3-2-4 0,-1-3 0 0,0 2 0 16,0-3-1-16,1 0 1 0,-3-3 0 0,3-5 0 16,3 0 0-16,1-8 0 0,3-4 0 0,0-4-1 15,-2 1 1-15,-2-3-1 0,-2-2 1 0,0-4-1 16,2 0 0-16,6-1-1 0,2-4 1 0,-1 2-1 16,-1-3 1-16,-1 1 0 0,1-2 0 0,-2 2-1 0,-2-4 2 15,-2 2-2-15,-2 1 1 0,-2 1-1 0,-1 2 1 16,-3-1-1-16,-1 2-1 0,-2-5 1 0,0 0 1 15,-2 0 1-15,-2-2 0 0,0 1 1 0,-2-5 0 0,0 3 0 16,-1-1 0-16,1 4 0 0,2 4 0 16,2 3 3-16,2-1-1 0,0 5 0 0,0-1 1 0,-2 9 1 15,0-3-1-15,0 3 0 0,0-5 2 16,0 5-3-16,2-2 0 0,-2 2 1 0,7-2 0 0,-7 2 0 16,8-3 1-16,-8 3-1 0,15-4 0 15,-2 2-2-15,0 1 0 0,0-1 1 0,2 2-1 0,1-4-4 16,3 3 2-16,-2-1 0 0,-2 0 0 15,-2-1-2-15,0-2-1 0,-2 3 1 0,0 0-1 0,-2 2-1 0,1-3 0 16,-3 1 1-16,1 0-1 0,-1 1-2 16,-1-1 2-16,1 0-1 0,1 2 1 0,-8 0-2 0,11 4 0 15,-11-4 0-15,11 3 2 0,-11-3-2 16,9 5 0-16,-9-5 0 0,8 2 1 0,-8-2-2 16,7 7 1-16,-7-7-1 0,13 8 1 0,-5-2-1 0,-3 1 1 0,1 0-1 15,-2-2 1-15,-4-5-2 0,1 12 1 0,-1-12 0 16,-1 8 0-16,1-8-1 0,-2 6 1 0</inkml:trace>
  <inkml:trace contextRef="#ctx0" brushRef="#br0" timeOffset="107302.41">6989 10323 12 0,'0'0'0'0,"0"0"0"0,0 3 0 0,0-3 9 0,8 4 0 0,-8-4 0 0,1 3 0 16,-1-3 83-16,-3-2 0 0,3 2 0 0,-10-3 1 15,10 3 1-15,-7 0 0 0,7 0 1 0,-13-2-1 16,13 2-29-16,-11-3 1 0,11 3 1 0,-2 0-1 16,2 0-24-16,0 0 2 0,0 0-1 0,0 0 1 0,0 0-12 15,13 0 1-15,-13 0-1 0,30 7 2 0,-4 1-13 16,4 1 0-16,-4 0 1 0,-2 3-1 16,0 5 3-16,-5 2 0 0,-1 5 1 0,1 2 0 0,0 7 5 15,-1 0 1-15,-5 5 1 0,2 0-1 0,-2 5 1 16,-2 4-1-16,1 2 1 0,-7-4-1 0,-3-4-13 0,2 1 1 15,-2-2 0-15,3 8 0 0,1 4-6 0,1 2-1 16,-1-9 0-16,1-7 2 0,1-14-8 0,1-7 2 16,-1-5-1-16,-3-1 1 0,-5-11-3 0,13 5 1 15,-7-9 0-15,1 1 0 0,1-1-1 0,1-1-1 0,4-9 1 16,2-5-1-16,2-10 2 0,1-9 0 0,1 2-1 16,-6-6 1-16,0 0 1 0,-2-3-1 0,0 4 1 15,-3-1 0-15,-3 6 0 0,1 3 0 0,0-3 0 16,-4-2 1-16,-2-7 3 0,0-2 0 0,0 2 1 15,-2 0-1-15,-4 4 2 0,2-4 2 0,-3 3-2 16,-1 4 2-16,-3 5-3 0,-2 2 2 16,-4 0-2-16,3-7 2 0,1-6 1 0,-4-1 1 0,-2 6 0 15,6 4 1-15,0 7-1 0,2 6 1 0,3 5 0 16,-3 3 0-16,4 8-1 0,1 0-1 0,6 6 1 16,-7-7 1-16,7 7-3 0,0 0 2 0,0 0-1 0,0 5 0 15,0-5-3-15,0 12 0 0,2 2-1 0,3 8 2 16,6 9-6-16,-1 9 2 0</inkml:trace>
  <inkml:trace contextRef="#ctx0" brushRef="#br0" timeOffset="109041.38">8066 11434 1569 0,'-6'5'0'0,"6"-5"0"0,-1 14 0 0,1-14 37 0,7 2 1 0,-7-2-1 0,4 3 0 16,-4-3 23-16,-6 0 1 0,6 0-1 0,-4-2 2 15,4 2-25-15,-9-8 0 0,9 8 0 0,-18-23 1 16,8 4-22-16,1-2 1 0,-2-1-1 0,3-1 0 15,-3 1 0-15,-2-1 1 0,2 1-1 0,3-1 1 0,3 3-4 16,-3-5 0-16,5-1 1 16,1 2-1-16,2-9-1 0,0 0 0 0,-4-3-1 15,4 1 2-15,4 3 0 0,-4 0 0 0,5 6 1 0,1 1-1 0,1 5 0 16,1 3-1-16,3 5 0 0,-4 0 1 0,5 3-2 16,-5 2 0-16,4 4 0 0,-3 3 1 15,3 3-2-15,-4 4 0 0,5 2 0 0,1 3 1 0,3-3-3 16,-1 5 0-16,-2 1 0 0,-1 2 0 0,-7 4-2 15,1 2 1-15,-6-1 0 0,2 1 0 0,1-1-1 16,-1 2 1-16,-2 1 0 0,-2-5 1 0,-3-2-3 0,1-3 2 16,2-6-1-16,-3 0 0 0,5-9 0 0,-14 8-1 15,14-8 1-15,-11 9 1 0,4-2-2 0,1-4 1 16,-5 1 0-16,2 1-1 0,-6-3 0 0,0 1 0 16,2 1 1-16,-6-3 0 0,1 1-1 0,-1 0 1 0,0 0-1 15,3-1 2-15,4-1-1 0,5 0-1 16,0 0 1-16,-1 0 0 0,-3 4-1 0,3-3 1 0,-1 3-1 15,4-4 1-15,5 0-1 0,-4 0 0 0,4 0 1 16,-10 0-1-16,10 0 0 0,-7 2 0 16,7-2 0-16,0 7 1 0,0-7-2 0,0 6 1 0,0-6-1 15,0 7 2-15,7-1-2 0,5-5 1 0,1 3-1 16,5-1 2-16,7-1-4 0,4-2 0 0,-3-2 0 16,1-6 1-16,0-3-2 0,0 1 0 0,-3-6 0 15,0 1 0-15,-2-3-1 0,1 1 0 0,-3-7 0 0,-1 0 0 16,-2-2-4-16,-10-2 0 0,4 2 1 0,2 5 0 15,-2 0-12-15,-3 4 2 0,3 3-1 0,-3 2 1 16,-8 4-8-16,0 2 1 0,0 6 0 0,0-5 1 0,0 5-1 16,0 0 1-16,0 0 0 0,0 2 0 0,0-2 4 15,0 12 0-15,0 4 1 0,1 4 0 0,3 13 8 16,2 5-1-16,-6 0 0 0,2-5 0 16,-2-5 5-16,-2-4 0 0,4-3 0 0,1 0 0 0,-1-4 2 15,6-1 0-15,-3-8 0 0,1 1 0 16,-6-9 0-16,2 9 0 0,-2-9 0 0,3 3 2 0,-3-3-1 15,8 0 0-15,-8 0 0 0,5-3 1 0,-5 3 0 0,8-6 1 16,-4-2-1-16,3-3 0 0,1-3 0 0,3-6 2 16,0-1-2-16,-4 2 1 0,-1-2 0 15,-4 0-1-15,-2 1 0 0,-2-1 2 0,-4 4-2 16,-5-1 0-16,2 3 0 0,-2-3 0 0,5 1 0 0,-1 1 0 16,-5 4 0-16,1 0 0 0,4 4 2 0,-4 1-1 15,3 1 0-15,1 3 1 0,7 3 5 0,-13-2 0 0,3 4 0 16,3 1 1-16,7-3 3 0,-11 14 2 0,5 2-1 15,-1 8 1-15,-1 4 0 0,3 10 0 0,-1-5 0 16,4 0 1-16,4-4-3 0,2-3 2 16,-2 2-2-16,3-6 2 0,3-1-5 0,-1-2 1 0,2-3 0 15,5-4 1-15,-3-7-3 0,-4-5 0 0,6-4-1 16,-2-1 1-16,8-3-3 0,-4-3 0 0,4-1-1 16,-1-5 1-16,1-1-4 0,3-6 2 0,-3-2-2 15,-1 2 1-15,1-7-2 0,0 2 0 0,-6-4 0 0,2 0 2 16,1 0-3-16,-4 0 1 0,1 4 0 0,-6 3 0 15,1 0-1-15,-5 5 0 0,-1 2 0 16,-2 2 0-16,-2 4 0 0,-1 1 0 0,1-2 0 16,-4 4 0-16,4 3 0 0,-3 0 0 0,5 7 0 0,-6-8 0 0,6 8 0 15,-7-4 0-15,7 4 0 0,-12 4 0 0,7 3 0 16,-1 1 0-16,-1 8 0 0,-1 5 1 0,3 6-1 16,-5 6 1-16,7 2 0 0,-1 1 1 0,4 4-1 15,4 1 0-15,-1 1 0 0,7-7 1 0,-1-3-1 16,6 0 2-16,-2-8-1 0,-4-3 0 0,3-8 0 15,-1-4 1-15,-4-4-1 0,4-3 1 0,-5-2-1 16,0-2 1-16,1 0-1 0,4-4 0 0,-2-1-1 16,3 0 2-16,-1-5-1 0,2-6 0 0,5 1-2 0,-3-6 1 15,-9 13 0-15,0 0 0 0,-1-4-1 16,1 0 0-16,-4 5 0 0,1 1 1 0,-3 3-1 0,2-2 0 16,-2 7 0-16,0-7 0 0,0 7 0 0,0-4 0 0,0 4 0 15,4-1 0-15,-4 1 0 0,4 10 0 16,-1 11 0-16,-1-1 0 0,2 1 0 0,2 0 0 0,-5-5 0 15,5-3 0-15,-4 3 0 0,2-4 0 16,-3-3 0-16,3-4 0 0,-4-5 0 0,2 10 2 0,-2-10-2 16,6 5 1-16,-6-5-1 0,2 4 1 0,-2-4 0 15,9 2 0-15,-2-4-1 0,4-2 1 0,3-4 0 16,-1-1 0-16,-6-1-1 0,4-2 2 0,-3 0-1 16,-1 1 0-16,-1-1-1 0,-1 0 1 15,-1 0-1-15,0 3 1 0,-1-3-1 0,-3 3 1 0,0 1 0 0,0-3 0 16,0 1-1-16,0 0 2 0,0 1-1 0,0 0 0 15,-3 1 0-15,1 1 0 0,2 7 0 0,-2-11 0 16,2 11 2-16,-6-10-1 0,6 10 0 0,-5-5 0 16,5 5 2-16,-4-4-1 0,4 4 0 0,-4-3 1 0,4 3 0 15,-3-2 1-15,3 2-1 0,-2 0 1 16,2 0 0-16,-6 0 1 0,6 0 0 0,-4 0-1 0,4 0 1 16,-3 2-1-16,3-2 1 0,-4 3 0 15,4-3-1-15,-2 4 1 0,2-4-1 0,-5 7 1 0,5-7-1 16,0 8-1-16,0 6 0 0,0 2 1 0,5-1-2 0,-3 3 1 15,4-1-1-15,1 0 2 0,2 2-3 16,1-5 1-16,-1 2 1 0,4-4-1 0,-4 2-1 16,6-2 0-16,-2 0 1 0,2 0-1 0,2 0-1 0,-2 0 0 15,2 0 0-15,-1-5 2 0,3 0-3 0,0 0 1 16,-6-7-1-16,2 0 1 0,1 0-2 0,-3-5 0 16,4-2-1-16,2-2 2 0,-4-1-9 0,2 0 2 15,1-8-2-15,1 3 1 0,-4-4-18 0,1 0 0 16</inkml:trace>
  <inkml:trace contextRef="#ctx0" brushRef="#br0" timeOffset="110374.64">9368 10946 1482 0,'0'3'0'0,"0"-3"0"0,6 5 0 0,-6-5 3 0,0 2 2 0,0-2-1 16,0 0 1-16,0 0 0 0,0 7 1 15,0 0 0-15,0-2-1 0,0-5-4 0,0 11 2 0,0-3-2 16,0-3 1-16,-4 4-2 0,2 1 0 0,2-1 0 16,-3-4 0-16,3-5 0 0,0 6 0 0,0-6 0 0,-2 1 1 15,2-1 4-15,-4 0 0 0,4 0 0 0,-4-3 0 16,4 3 13-16,-5-9 0 0,1 0 0 0,-1-3 0 15,-5-3 10-15,-1-3 1 0,4 6 0 0,3 0 1 16,2 5 6-16,2 2 1 0,0 5-1 0,-6-7 1 16,6 7 3-16,-1-2 1 0,1 2 1 0,-10-5 0 0,10 5 4 15,-7 0 0-15,7 0 0 0,-11 2 0 16,11-2-2-16,-13 16 2 0,7-4-1 0,-1 5 1 0,-1 7-8 16,2 6 1-16,-1 3-1 0,3-6 0 0,4-1-8 15,0 0 2-15,-2-3-2 0,2-4 1 0,-3 0-8 16,1-2 0-16,2 0 0 0,2 2 0 0,1-1-6 15,3 1 1-15,-4-2-1 0,3-3 1 0,-3-4-6 16,2-1 1-16,-4-9-1 0,8 3 1 0,-8-3-4 16,7 2 2-16,-7-2-1 0,13-5 0 0,-4 1-2 15,1-1-1-15,5-7 1 0,-2-3 0 0,5-3-4 16,1-3 0-16,-4 1 1 0,2 4-1 0,-6 2-2 0,-4 2 1 16,1 2-1-16,-1-1 1 0,-1 1-2 0,-3 1 0 15,-1 4 0-15,2-2 2 0,-4 2-2 0,2-4 0 0,-2 9 0 16,5-8 1-16,-5 8-1 0,0-2 1 15,0 2-1-15,0-2 0 0,0 2 0 0,-3-5 0 16,3 5 0-16,0-2 0 0,0 2 0 0,-2 7 1 16,2-7-1-16,0 14 1 0,0 5-1 0,2 2 1 0,3 5-1 15,5-2 2-15,-3 0-2 0,-1-3 1 0,3 0-1 16,6-2 1-16,-2 0 0 0,0-2 0 0,0-3 0 16,-2-3 0-16,-2-5 0 0,1-6 2 0,-5 0-1 15,3 0 1-15,-1-5-2 0,4 2 1 0,1-8-1 0,1-1 2 16,0-2-2-16,2-1 0 0,-4-2 1 15,0-1 0-15,-5 3-2 0,-1 1 0 0,-3 2 0 0,4 1 2 16,-4 4-2-16,1 2 0 0,-3 5 0 0,8-10 0 0,-6 1 0 16,1 6 0-16,-3 3 0 0,2-9 1 0,-2 9-2 15,4-7 1-15,-4 7 0 0,0-3 0 0,0 3 0 16,0-2 0-16,0 2 0 0,0 0 0 0,0 0 0 16,0 9 1-16,0-4-1 0,0 7 1 0,5 9-1 15,3 6 1-15,-2-1 1 0,-1-3-1 0,3-4 0 16,-3 0 0-16,3-4 1 0,-1 3 0 0,2-6-1 0,-5-2 2 15,5-1-2-15,-1-4 1 16,-1 0-1-16,3-5 1 0,3-5-1 0,0-2 1 0,0-5-1 16,4-3 1-16,-4-3-1 0,0 1 0 0,-2-4-1 15,2-1 2-15,0 1-1 0,-6 2 0 0,1 3-2 16,-3 2 1-16,1 2 0 0,-2 0 0 0,-4 2-1 0,-4 5 2 16,4-4-2-16,0-1 1 0,0-1-1 0,0-4 1 15,-2-1 0-15,-3-1 0 0,-3 1-1 0,-1 2 1 16,-1-1-1-16,-1 3 1 0,0 1-1 0,0 4 1 15,2 0-1-15,-4 0 2 0,3 4-1 0,1-2 0 0,0 3 0 16,-1 0 1-16,5 2-1 0,-1 2 2 0,-1 5-2 16,-5 3 1-16,1 8 0 0,-2 4 0 0,2 2 1 15,5 1-1-15,5-1 1 0,2-2 1 0,3-1-1 16,-4-2 0-16,0-2 1 0,2-4 0 0,2-5 0 16,1-1 0-16,-5-7-1 0,8 5 2 0,-8-5-2 15,13 4 2-15,-2-4-3 0,-2-2 0 0,6 0 0 0,4-6 1 16,0-1-2-16,3-1 0 0,2 1 0 15,-2 0 1-15,-1 1-2 0,1-1 1 0,-3 2-1 0,0 4 2 16,-1 3-2-16,1 0 0 0,-4 1 0 16,2 5 0-16,-4 1 0 0,-2-1 0 0,-4 5 0 0,4 3 0 0,-3 5-2 15,3 3 2-15,-4 2 0 16,-1 1 0-16,-4-1-1 0,2-3 1 0,-2-1 0 0,3 1 0 16,-5-3-1-16,2-1 1 0,2-2 0 0,-2-4 0 0,1-4 0 15,-3-4 0-15,0-3 0 0,4 7 0 0,-4-7 0 16,4 0 0-16,-4 0 0 0,5-5 0 0,-5 5 0 15,6-12 0-15,-6 12 0 0,4-11 0 0,-1 3 0 16,-3-1 0-16,6-10 0 0,-4 2 0 0,2-1 0 16,-1 1 0-16,1 2 0 0,-4-1 0 0,0-1 0 15,0-1 0-15,-4 6 0 0,2 0 0 0,1 0 0 0,1 3 0 16,0-3 0-16,0 0 1 0,0 0-1 0,1 2 1 16,-1 3-1-16,0-4 2 0,0 4-1 0,0 0 0 15,0 7 0-15,0-6 0 0,0 6 0 0,0-6 0 16,0 6 0-16,0-1 2 0,0 1-2 0,6 0 0 0,0 5 0 15,3 0 0-15,0 5 0 0,4 3 0 0,0 4 1 16,4 0 0-16,-4 0-1 0,2 2 1 0,-4-6-1 16,6 0 2-16,-4 3-2 0,2-4 0 15,-2-1 0-15,2-1 1 0,-2-5-1 0,0 0 1 0,-6-1 1 16,5-3-1-16,-1-1 0 0,2 0 0 0,0-1 1 16,2-3-1-16,0-3-1 0,0-1 0 0,1-3 0 15,-1 1 2-15,2-2-3 0,-6-2 1 0,2 0 0 16,0-3 0-16,-2 1-1 0,-1-1 1 0,-1 0-1 15,-1-2 1-15,-3 0-1 0,1 3 1 0,-3-3-1 0,1-2 1 16,-4 0-1-16,2 1 2 0,-2-1-2 0,0-2 1 16,-2 4-1-16,-2 0 1 0,1 2-1 0,-3-4 1 0,1 2-1 15,-3 0 0-15</inkml:trace>
  <inkml:trace contextRef="#ctx0" brushRef="#br0" timeOffset="110603.7">10207 10392 2186 0,'0'0'0'0,"0"0"0"0,0 9 0 0,0-9 31 0,2 8 0 15,-2-8 1-15,4 11-1 0,-4-11 23 16,-10 14 0-16,10-14 0 0,-13 32 0 0,6-9-20 0,-1 8 2 16,-1-2-1-16,3 1 1 0,3-1-22 0,3 2 0 15,-4-6 1-15,2-3-1 0,-2-3-2 0,4-1 0 16,0-5 0-16,-2 0 1 0,-3-7-2 0,3-2 1 15,2-4 0-15,-4 3 1 0,4-3-1 0,-2 6 1 0,2-6-1 16,-5 1 0-16,5-1-2 0,-8 4 0 0</inkml:trace>
  <inkml:trace contextRef="#ctx0" brushRef="#br0" timeOffset="111185.94">7947 10311 1646 0,'-6'0'0'0,"6"0"0"0,-5 7 0 0,5-7 103 0,3 10 1 0,-3-10 0 16,0 10 0-16,0-10-70 0,-9 2-1 0,9-2 1 15,-15 7 1-15,15-7-13 0,-24 12 1 16,24-12-1-16,-30 21 2 0,21-4-18 0,-2 2 1 0,5 5 0 0,0 4 1 16,5 5-3-16,1 3 2 0,0 2-1 0,0 6 0 15,-6-1 3-15,2 2 1 0,2 3-1 0,2-1 2 16,6 5 0-16,0-3 0 0,1 6 0 0,-1 4 0 16,5 5 1-16,-2 3-1 0,4 2 0 0,2 2 0 15,-2 6-5-15,6 4 1 0,5-7-1 0,2-4 1 16,6-10-4-16,3-4 1 0</inkml:trace>
  <inkml:trace contextRef="#ctx0" brushRef="#br0" timeOffset="111723.59">11204 10553 1632 0,'18'26'0'0,"1"5"0"0,-4-5 0 0,-6-7 35 16,-5-5 0-16,2 1 0 0,7 6-1 0,2 5 25 15,7 5-1-15,-3 4 1 0,1 1-1 0,-3-5-20 16,1 4 1-16,1 3 1 0,0 7-1 0,-4-2-21 16,1 6 0-16,-1-1 0 0,0-4 0 0,-5-1-2 0,-1-5 2 15,-2 3 0-15,-5 3 0 0,-2 2 3 0,-2 1-1 16,-3-5 0-16,3-1 1 0,-4-3 2 0,-3 0 0 16,5-5 0-16,-1-3 0 0,-5-10 2 15,3-6 0-15,1 0-1 0,1-2 2 0,1-1-2 16,-2-4 0-16,6-7 1 0,-5 8 0 0,5-8-5 0,0 4 0 15,0-4 0-15,-6 0 1 0,6 0-7 0,-2-4 1 16,2 4-1-16,-3-7 1 0,3 7-5 16,0-14 0-16</inkml:trace>
  <inkml:trace contextRef="#ctx0" brushRef="#br0" timeOffset="112025.76">11748 11197 2086 0,'0'1'0'0,"0"-1"0"0,2 6 0 15,-2-6 45-15,5 5 1 0,-5-5 0 0,8 2 0 0,-8-2 11 16,9 6 0-16,-9-6 0 0,13 6 0 15,-13-6-31-15,11 1 1 0,-11-1-1 0,19 0 1 0,-19 0-21 16,26 0 0-16,-26 0 0 0,37-1 1 0,-18-1-4 16,-6-2 2-16,4-2-1 0,-8 4 1 0,0-2-1 15,-5 3 2-15,-4 1-1 0,11-7 1 0,-11 7-2 16,11-7 1-16,-3 3-1 0,-1 3 1 0,3-5-3 16,-5 3 1-16</inkml:trace>
  <inkml:trace contextRef="#ctx0" brushRef="#br0" timeOffset="112256.63">11841 11453 1972 0,'6'3'0'0,"-6"-3"0"15,13 11 0-15,-13-11 36 0,5 5 1 0,-5-5-1 16,8 7 1-16,-8-7 27 0,7 8 0 0,-7-8 0 15,13 11 0-15,-13-11-20 0,17 0 1 0,-17 0-2 16,19-5 2-16,-19 5-24 0,24-7-1 0,-24 7 0 16,30-21 0-16,-30 21-7 0,31-26 0 0,-12 10-1 15,0-1 2-15,-6 2-4 0,-2-1 0 0</inkml:trace>
  <inkml:trace contextRef="#ctx1" brushRef="#br0">20054 10965 0,'0'0'0,"0"9"16,0-9-16,0 9 15,0 10 1,0-10-16,0 0 15,10 10 1,-10-1-16,10-9 16,-1 10-1,-9-10-15,10 19 16,0-1-16,-10-8 16,0-10-1,0 0 16,10 19-31</inkml:trace>
  <inkml:trace contextRef="#ctx0" brushRef="#br0" timeOffset="121170.83">12894 10922 1206 0,'2'6'0'0,"-2"-6"0"0,3 13 0 0,-3-13 58 0,4 3 2 0,-4-3-1 16,6 5 1-16,-6-5 35 0,2 7 2 0,-2-7-1 16,3 5 1-16,-3-5-29 0,4-3 0 0,-4 3 1 0,13-16-1 15,2-1-41-15,4-4 1 0,-6-1-1 0,-4 3 1 16,0 0-10-16,-1 0 0 0,-3-2 0 0,1 0 0 16,1 2-4-16,5 2-1 0,-7-4 1 0,1-3 0 15,-3-2-2-15,1-2 1 0,2 0-1 0,-3 2 2 16,7 2-3-16,-5 2 0 0,1-1 0 0,1 4 1 0,-7 4-3 15,0 3 1-15,0-1-1 0,-3 5 1 0,3 8-1 16,0-7 0-16,0 7 0 0,0-5 1 0,0 5-2 16,-2 0-1-16,2 0 1 0,-4-4 0 0,4 4-1 0,-4-3 0 15,4 3-1-15,0-4 2 0,0 4 0 16,-3-1 0-16,3 1 0 0,-2-6 1 0,2 6-1 16,0-1 1-16,0 1-2 0,0 0 2 0,0 0-1 0,0 0 1 15,0 0 0-15,-4 0 0 0,4 0-1 0,0 0 0 16,0 0 0-16,0 1 0 0,0-1-3 0,0 12 1 15,0-3-1-15,4 3 2 0,-2 6-2 0,3-1-1 0,3 4 1 16,1 3 0-16,-5-3-1 0,5-1-1 16,-3 5 0-16,-1 2 2 0,-1 1-3 0,0 0 0 0,1-2 1 15,-3-2-1-15,2-2-1 0,0 1 1 0,-1 1-1 16,3 2 2-16,-2 2-2 0,5-2 0 0,-3 3 0 16,-1 2 1-16,3 4-1 0,-7 1 2 0,3 1-2 15,0-5 1-15,-2-2-1 0,0-1 0 0,3-1 0 16,-3-6 2-16,2-1-2 0,0-2 1 0,-1-5 0 0,-1 0 0 15,2-2 1-15,-2-2 0 0,1-1-1 0,-3-2 2 16,0-7-2-16,4 9 1 0,-4-9 1 0,4 7-1 16,-4-7 0-16,0 5 1 0,0-5-1 0,0 2 2 15,0-2-1-15,0 0 1 0,0 0-1 0,0 0 0 16,0 0 0-16,0 0-1 0,0 0 1 0,0 0-1 0,0 0-1 16,5-2 0-16,3-3 1 0,5-4-1 15,9-7-2-15,-1-4 0 0</inkml:trace>
  <inkml:trace contextRef="#ctx0" brushRef="#br0" timeOffset="121856.97">13511 10549 1771 0,'-2'4'0'0,"2"-4"0"15,2 16 0-15,-2-16 37 0,7 31 2 0,-7-11-1 16,-4 3 0-16,4 1 25 0,0 2 0 0,-2 0-1 16,1-3 2-16,-1-3-28 0,0 1 0 0,0 0 0 15,2 0 1-15,0-1-20 0,0-1 0 0,0-1 0 16,0-4 0-16,2-6-5 0,0-3 0 0,-2-5 1 15,3 7-1-15,-3-7-3 0,6 0 0 0,-6 0 0 16,2-3 1-16,-2 3-2 0,7-5 0 0,-1-4-1 16,3-1 1-16,4-4-1 0,6-5 0 0,-6 1 0 0,0 5-1 15,0 2-1-15,-2 3 0 0,0 2 1 16,2 0 0-16,-5 4-3 0,3 0 1 0,-2 0 1 16,6 2-1-16,0 0 0 0,4 0-1 0,-1 0 1 0,1 0-1 0,3 7 0 15,-3 2 2-15,0 1-2 0,-6 1 2 0,-2 2-1 16,-4 3 1-16,-1 0-1 0,0-3 2 0,-3 0-2 15,1-5 1-15,-4 6-1 0,2 5 2 0,2 5-2 16,-4 4 2-16,-4-2-2 0,2-3 2 0,2-3-2 0,-6-1 1 16,3-1-1-16,-1-1 2 0,0 2-1 0,-1-5-1 15,-1 0 1-15,2-4 0 0,4-1 1 0,-3-2-1 16,3-7 1-16,-8 12 0 0,3-7-1 0,-3 2 1 16,1 1-1-16,1-2 1 0,-5 1-1 15,3 1-1-15,-5-4 0 0,2 1 1 0,-7 0-1 16,-1 0 2-16,0 0 0 0,1 1-1 0,-1-3 0 0,-3 1 0 15,3-1 0-15,6-1 0 0,6 1 1 0,3-3 0 16,4 0-1-16,-8 0 2 0,8 0-1 0,-7 0 0 16,7 0 1-16,-2 0 0 0,2 0-2 0,-4 0 2 0,4 0-1 15,-2 0 1-15,2 0-2 0,-3 0 2 16,3 0-1-16,3 0 0 0,-3 0 0 0,4 0-1 0,-4 0 1 16,10 0 0-16,3-5-2 0,3 0 2 0,5-2-1 15,-1-2 1-15,3-1-3 0,-5 1 1 0,1-5-1 16,0 1 2-16,-6-1-4 0,0-4 1 15,0 3-1-15,-2-4 1 0,0-2-2 0,-2-1 0 0,1-3 0 16,-1-1 0-16,0 0-2 0,1 0 1 0,-1 2 0 0,-2 2 0 16,-1 3-8-16,0 1 0 0</inkml:trace>
  <inkml:trace contextRef="#ctx0" brushRef="#br0" timeOffset="122091.19">13593 10560 1784 0,'-4'0'0'0,"4"0"0"0,-4 5 0 0,4-5 23 16,4 0 1-16,-4 0-1 0,0 4 2 0,0-4-5 15,0 1 1-15,0-1-1 0,0 0 0 0,0 0 7 16,0 0 1-16,0 0-1 0,9-5 1 0,-9 5-11 16,19-24 0-16,-4 3-1 0,3 2 1 0,5 2-3 15,-3-1 0-15,4 1 0 0,1 2 0 0,-1 1 3 0,-4 0 0 16,3 0 0-16,-1 2 1 0,0 3-6 0,3 2 2 15,-7 2-1-15,1 0 1 0,-1 1-4 0,1-2 1 16,0 2-1-16,-1 2 1 0,-3 2-3 0,2 2 1 0</inkml:trace>
  <inkml:trace contextRef="#ctx0" brushRef="#br0" timeOffset="122877.57">14269 10859 1721 0,'-4'4'0'0,"4"-4"0"0,0 1 0 0,0-1 36 16,8 2 0-16,-8-2 0 0,3 0 0 0,-3 0 26 16,0 9 2-16,0-9 0 0,0 7 0 0,0-7-26 0,2 5 1 15,-2-5-1-15,13 9 1 0,-13-9-23 0,23 24 1 16,-10-7-2-16,-2 2 2 16,-6 2-3-16,1 5-1 0,1-5 1 0,1-1-1 0,-3-1-2 15,1 1 0-15,0-1 1 0,-3-2-1 0,-1-2-2 16,-2-1 0-16,-2-2 0 0,2 0 1 0,2 1-2 0,0-5 0 15,0 1-1-15,-2-2 1 0,0-7-1 0,0 8 0 16,0-8 0-16,0 4-1 0,0-4-1 0,0 2 0 16,0-2 1-16,4 0 0 0,-4 0-2 0,5 0 1 15,-5 0-1-15,2-2 2 0,-2 2-3 0,6-4 2 16,-1-4-2-16,3-4 1 0,3-4 0 0,-4-1 0 16,1-2 0-16,-3 5 0 0,1 0-1 0,0 4 2 15,-1 5-2-15,-3-2 2 0,-2 7-2 0,8-6 2 0,-8 6-2 16,9 0 2-16,-9 0-2 0,5 0 1 0,3 0 0 15,5 6 0-15,6 2 0 0,-1 3 0 0,1 2 1 16,-2 3-1-16,-8 1-1 0,0 4 1 0,-1-2-1 16,-3-2 2-16,1-4-2 0,-6-1 0 0,2 0 1 0,-2-2 0 15,0-1 0-15,-2 1-1 0,2-5 0 16,0-1 2-16,0-4-3 0,0 3 0 0,0-3 1 0,0 4 0 16,0-4-2-16,0 5 1 0,0-5 1 0,0 0-1 0,0 0-1 15,0-3 1-15,0 3-1 0,5-9 2 16,-1-3-2-16,0 0 0 0,-4-2 0 0,6 0 1 15,-5-2-1-15,3 1 0 0,0 3 1 0,0 0-1 0,-4-2 0 16,1 2 1-16,3 0 0 0,-4 3 0 16,4 2 1-16,0 2 0 0,-4 5 0 0,7-11 1 0,-7 11-1 15,6-5 1-15,-6 5-1 0,7 0 1 0,-7 0 0 16,9 0 0-16,-3 0 0 0,3 5 0 16,4 4-1-16,4 1 2 0,0 4-2 0,-2 2 2 0,-2 1-3 15,0 4 1-15,0 0 0 0,2-2 0 0,-6-2-1 16,0 0 1-16,1-1-1 0,-1-1 0 0,-1-1-1 0,-3-2 1 15,1 1 1-15,-3-8-1 0,-3-5-1 0,4 10 1 16,-4-10-1-16,6 9 2 0,-6-9-2 0,5 5 0 0,-5-5 0 16,4 3 1-16,-4-3-2 0,4 0 1 0,-4 0 0 15,11-12 1-15,-5 0-2 0,3-5 0 0</inkml:trace>
  <inkml:trace contextRef="#ctx0" brushRef="#br0" timeOffset="123268.64">14921 10297 1808 0,'0'-4'0'0,"0"4"0"0,2-3 0 0,-2 3 35 0,-2 7 0 0,2-7 0 16,0 2 0-16,0-2 26 0,0 1 2 0,0-1-1 16,0 7 1-16,0-7-25 0,0 21 0 0,0-21 0 0,0 35 0 15,0-13-21-15,0 1 1 0,0-1-1 0,0 2 1 16,2-3-7-16,2 3 0 0,3 4 1 0,1 3-1 15,3 5 1-15,0 1 1 0,-2 1-1 0,-1-2 0 0,1 1 2 16,-3 1 0-16,-1 0 0 0,4 7 0 16,1 0 0-16,-1 3 0 0,-1 2 0 0,1 1 0 0,-4-1 0 15,1 0 0-15,1-3 0 0,3-1 1 0,-1-2-2 16,4-1 0-16,0-2 1 0,-2-1 1 0,1 0-2 16,1-4 0-16,-4 1 1 0,2-8 1 0,0-5-3 0,-3-3 0 15,-1-5 1-15,3-2-1 0,-7-2 0 0,3-5 1 16,-1 0-1-16,-1-4 1 0,-4-3 0 15,4 3-1-15,-4-3 0 0,2 4 2 0,-2-4-3 0,0 3 0 16,0-3 1-16,0 6 0 0,0-6-3 0,0 1 1 16,0-1-1-16,0 2 1 0,0-2-2 0,0 0 0 15,0 0 0-15,0 0 1 0,0 0-4 0,0 0 2 16,0 0-1-16,0-3 0 0,0 3-5 0,0-4 2 16</inkml:trace>
  <inkml:trace contextRef="#ctx0" brushRef="#br0" timeOffset="128105.58">15711 10524 1281 0,'0'0'0'16,"0"0"0"-16,0 0 0 0,0 0 65 0,-2 0 1 0,2 0 1 16,-4-4-1-16,4 4-3 0,-1-12 1 0,1 12 0 15,-6-9-1-15,6 9-6 0,0-7-1 0,0 7 0 16,0 0 1-16,0 0-23 0,0 0 1 0,0 0-1 15,0 2 1-15,0-2-14 0,6 14 1 0,-6-14-1 16,5 38 1-16,-3-10-7 0,0 6 1 0,2 1-2 16,-3-4 2-16,5-3-5 0,2-4 1 0,1-1-1 15,-5 1 0-15,1 0-2 0,1 0 0 0,-1-1 0 0,1-4 0 16,1 1-3-16,3 0 0 0,-1 0 1 16,-2 3 0-16,-1 1-2 0,3-5 1 0,-1 4 0 0,3 3-1 15,-4 1 0-15,5 1-1 0,-3-4 1 0,2-1-1 16,-3-4-1-16,1-6 1 0,-5 1-1 0,1-3 1 15,1-4-3-15,-2-2 1 0,-4-5-1 0,5 3 1 0,-5-3-2 16,4 5 0-16,-4-5 0 0,4 2 1 0,-4-2-2 16,1 0 0-16</inkml:trace>
  <inkml:trace contextRef="#ctx0" brushRef="#br0" timeOffset="128459.04">15644 10863 1192 0,'-13'0'0'0,"13"0"0"0,-21 3 0 0,21-3 14 0,-9 0 0 16,9 0 1-16,-15 4 0 0,15-4 10 0,-17 5 1 16,17-5 0-16,-20 3 0 0,20-3-3 0,-24 11 2 0,24-11 0 15,-17 7-1-15,17-7-9 0,-6 3 0 0,6-3-1 16,-3 4 1-16,3-4-3 0,0 0 2 0,0 0-2 15,5-4 1-15,-5 4 0 0,23-7 0 0,-1-2 0 16,4-3 0-16,9-3-2 0,5-4 2 0,1 0-2 16,-4 1 1-16,-4 3 19 0,-3 1-1 0,-2 0 0 0,0 0 2 15,0 2 3-15,0 2 2 0,0-2-1 0,2-2 1 16,0 0-2-16,-1 0 1 0,-1 0-1 0,0 2 1 16,-2 2-17-16,-1-1 0 0,-1 1 0 0,-4 0 0 15,1 1-9-15,-4 0 1 0,-1 1 1 0,-3-1-1 16,0 4-2-16,-1 0 1 0,-3-1-1 0,0 1 1 15,1 2-7-15,1 3 2 0,0-4-2 0,-4 3 2 16,1-1-4-16,-3 2 0 0</inkml:trace>
  <inkml:trace contextRef="#ctx0" brushRef="#br0" timeOffset="128952.1">16697 10354 1532 0,'0'5'0'0,"0"-5"0"15,0 9 0-15,0-9 22 0,0 7-1 0,0-7 0 16,-4 22 2-16,2-1 22 0,-3 3 1 0,-1 2-1 16,-2 2 1-16,3 1-14 0,1 4 1 0,-3-2-1 15,-1 2 1-15,-3 2-17 0,0 1-1 0,2-3 1 16,-4-4 1-16,1-4-3 0,-1-5 1 0,0 1 0 16,4 0-1-16,2-4-3 0,1-1 1 0,0-4-1 15,1-2 0-15,5-10 0 0,-2 6 0 0,2-6 1 0,0 0 0 16,0 0 1-16,0 0 1 0,0 0-1 0,0 0 1 0,0 0-1 15,0 0 1-15,0 0-1 0,11 0 1 0,2 0-5 16,6 0 1-16,-1 0 0 0,7 0 0 0,-3 0 0 16,2 0 1-16,-1-2-1 0,-3 2 2 0,2 0-2 15,-3 0 0-15,0 0 0 0,-1 0 0 16,1 2-1-16,-4 3 1 0,2-5-1 0,1 0 1 0,-5-5-2 16,0 1 0-16,0 1 0 0,0-3 1 0,0 3-4 15,2-4 2-15,-2 2-1 0,-3 0 0 0,1-1-1 16,-2 5-1-16,-1-6 1 0,-3 0 1 0,1 0-3 0,1-2 1 15,-5 2 0-15,2 2 0 0,-4 5-4 0,4-5 1 16</inkml:trace>
  <inkml:trace contextRef="#ctx0" brushRef="#br0" timeOffset="129289.91">16930 10252 1670 0,'3'0'0'0,"-3"0"0"16,0 3 0-16,0-3 24 0,-5 0 1 0,5 0-2 16,-10 2 2-16,10-2 15 0,-1 7 1 0,1-7-1 15,-6 9 1-15,6-9-11 0,-7 20 1 0,3-2 1 0,0 1-1 16,0 1-16-16,2 5-1 0,-1 1 1 16,3-2-1-16,3 0-3 0,-3 0 0 0,6 2 0 0,-4 4 0 15,4 6-3-15,1-3 0 0,0 3 0 16,-3 2 0-16,-2-5 4 0,-2 2 0 0,0-1 1 15,0 3-1-15,4 1 1 0,-2 0 2 0,3 0 0 0,1 2-1 16,-1 0 2-16,1 3 0 0,0-5-1 0,1-2 2 16,-5-6-1-16,2-3 0 0,-1 3-1 0,3-8 1 15,1-1 0-15,1-2 1 0,-1-5-2 0,-3-4 2 0,2-1-3 16,-1-6 0-16,-5-3 0 0,11 6 0 0,-11-6-5 16,12 3 1-16,-5-3 0 0,4 0 1 0,-2-7-7 15,5 2 1-15</inkml:trace>
  <inkml:trace contextRef="#ctx0" brushRef="#br0" timeOffset="129806.03">17263 10489 1332 0,'-4'3'0'16,"4"-3"0"-16,4 9 0 0,-4-9 11 0,8 7 1 15,-8-7 0-15,5 33 1 0,-3-9 14 0,2 11 0 0,-4-1 0 16,2-1 1-16,-1-2-1 0,1-1 1 0,0-3-1 16,-2-6 1-16,0-3-16 0,-2-6 1 0,4-4 0 15,0-1 0-15,-2-7-4 0,9 5 1 0,-9-5-1 16,8 4 1-16,3-1 3 0,-4-3-1 16,5 0 0-16,3-3 1 0,7 1 1 0,0 0 2 0,3 2 0 0,-1 0-1 15,2 0 3-15,2 0 0 0,-4 2 0 0,-4 3 1 16,-3 4-1-16,-4-2 1 0,0 2 1 0,-1-4-1 15,-5-4 4-15,-3 1 1 0,-4-2-1 0,7 9 2 0,-3-2 0 16,-2 0 1-16,0 1-1 0,-1 4 1 0,-1 4-3 16,0 0-1-16,-1 1 0 0,-1 0 2 0,0 2-8 15,0 2-1-15,-4 0 1 0,-1 0 1 0,0-6-2 16,-7 2-1-16,5 1 1 0,0-3 0 0,-2 1-4 16,1-2-1-16,1-2 0 0,-2 0 0 0,2-3-2 0,-1-1 0 15,1-1-1-15,1-2 2 0,8-5-2 0,-13 12 0 16,6-8 0-16,0-1 0 0,-1-1 0 15,2 2 1-15,6-4-1 0,-11 1 1 0,11-1-2 16,-2 0 2-16,2 0 0 0,-3 0 0 0,3 0 0 0,-2 0 0 16,2 0 0-16,-6 0-1 0,6 0 1 0,0 0 0 15,0 0 0-15,0 0 1 0,0 0-1 0,0-1 1 16,0 1-1-16,2-7 1 0,-2 7-3 0,13-9 2 16,-4-1 0-16,-3-4 0 0,3-5-4 0,3 0 2 0,-1-2-2 15,-2-3 2-15,0 1-5 0,-5-1 1 0</inkml:trace>
  <inkml:trace contextRef="#ctx0" brushRef="#br0" timeOffset="130026.52">17300 10487 1771 0,'0'0'0'0,"0"0"0"0,4 0 0 16,-4 0 21-16,4 0-1 0,-4 0 0 0,4 0 0 15,-4 0 21-15,3 0 0 0,-3 0 1 0,4 0-1 16,-4 0-14-16,4 0 1 0,-4 0-1 0,3 0 1 16,-3 0-18-16,6 0 0 0,-6 0 0 0,15-5 2 15,-15 5-2-15,30-9 0 0,-30 9 0 0,37-15 1 16,-15 6-1-16,1-1 2 0,-1-1-2 0,-1 1 1 16,1 0-1-16,-3-1 0 0</inkml:trace>
  <inkml:trace contextRef="#ctx0" brushRef="#br0" timeOffset="130920.86">18003 10788 1494 0,'5'2'0'0,"-5"-2"0"0,13 10 0 16,-13-10 16-16,25 16 0 0,-25-16-1 0,31 26 2 0,-12-9 7 15,2 2 0-15,-3 4 1 0,-1-1 0 0,-2 1-4 16,-2 1 2-16,2 4-1 0,-4-1 1 16,2 5-13-16,0 0 0 0,-4 1 0 0,1-7 0 0,-5-3-3 15,1-1 0-15,1 2 0 0,-7-3 1 0,0-3 2 16,-3-1 0-16,1-3 0 0,2-4 2 0,0-10 0 16,0 9 1-16,0-9 0 0,0 3 0 0,0-3-3 0,0 0 2 15,0 0-1-15,0-3 0 0,0 3-2 0,0-2 1 16,0 2-1-16,0-9 1 0,0-1 0 0,0-4 0 15,0-1 0-15,2-3 1 0,1-3-4 0,1 1 2 0,-2-1 0 16,0 5 0-16,0 3-2 0,-1-3 1 0,3 2 0 16,2 4 0-16,1 1-1 0,3 0 2 0,-7-1 0 15,5 3 0-15,3 4-1 0,0 3 0 0,0 0 0 16,0 0 0-16,-1 5-3 0,1 4 2 0,-2 3-1 16,1 3 1-16,-1 1-3 0,0 3 1 0,-1-4-1 0,-3 1 2 15,-1-2-3-15,-2-2 1 0,0-3 1 16,0-3-1-16,-2-6 1 0,0 9 1 0,0-9-2 15,0 4 2-15,0-4-2 0,-2 3 2 0,2-3-2 0,0 5 2 16,0-5-1-16,0 2 1 0,0-2 0 0,0-2 0 16,0 2 0-16,0-3 0 0,0 3-1 0,2-11 1 15,1-1-1-15,1-3 1 0,2-6 0 0,-6 0-1 16,1 2 0-16,1 2 0 0,2 3 1 0,-2 2 0 16,0 2 0-16,0 4 1 0,-2 6 0 0,5-8 0 0,-5 8-3 15,6-6 1-15,-6 6-1 0,7 0 2 16,-7 0-2-16,8-1 2 0,-1 2-1 0,4 5 1 0,2 4-3 15,4 2 1-15,0 4-1 0,-2-1 2 0,-4 3-2 16,0 1 0-16,-1-2 1 0,-1-3 0 0,-2 1-1 0,-3-1 1 16,0 0-1-16,-2-4 2 0,-1-1-1 0,1 1 1 15,0-1-1-15,2-2 1 0,-2 2-1 0,2-1 1 16,-3 1-1-16,1-6 1 0,-2-3-1 0,4 6 1 16,-4-6-1-16,6 3 2 0,-6-3-3 0,1 4 0 15,-1-4 1-15,4 1-1 0,-4-1-2 0,8-3 0 16</inkml:trace>
  <inkml:trace contextRef="#ctx0" brushRef="#br0" timeOffset="131341.98">18772 10141 1784 0,'4'0'0'0,"-4"0"0"0,2 0 0 0,-2 0 23 0,-6 0 1 0,6 0-1 0,-3 4 2 15,3-4 8-15,-2 5 0 0,2-5 1 0,0 17 0 16,0-17-14-16,0 36 1 0,0-11 1 0,2 1-1 16,3 1-16-16,1 4 1 0,-2 4 0 0,3-2-1 15,-1 0-1-15,3 0-1 0,0 1 0 0,-1 8 2 0,-1 1 1 16,1 4-1-16,1 1 1 0,-4-4-1 16,5 2 3-16,-1 1 1 0,0 0-1 0,-1-1 1 0,-1 6 1 15,1 0 0-15,1 2 0 0,2-6 2 0,0 3 2 0,1-1 1 16,1-4-1-16,-4-1 1 0,2-1 4 0,0-4 0 15,2-1 0-15,2-4 1 0,2-4-2 0,0 0 0 16,1 0 0-16,-4-6 0 0,0-3 1 16,1-1 1-16,-2-2-1 0,-1-7 2 0,-5-2-2 0,-1 1 0 15,-1-6 0-15,-1-2 1 0,-4-3-4 0,4 7 0 16,-4-7-1-16,3 6 1 0,-3-6-3 16,4 1 1-16,-4-1-1 0,2 4 1 0,-2-4-3 0,0 3 0 15,0-3 1-15,0 4 0 0,0-4-3 0,0 3 1 16,0-3-1-16,0 2 1 0,0-2-2 0,0 0 0 15,0 0 0-15,0 0-1 0,0 0-1 0,0 0 0 0,0 0-1 16,0 0 2-16,0 0-5 0,0 0 0 0</inkml:trace>
  <inkml:trace contextRef="#ctx0" brushRef="#br0" timeOffset="132411.68">19629 11138 1695 0,'0'5'0'0,"0"-5"0"0,0 4 0 0,0-4 37 0,0 8 0 0,0-8 0 16,4 4 1-16,-4-4 2 0,8 5 0 0,-8-5 0 0,7 3 1 16,-7-3-12-16,4 4 0 0,-4-4 0 0,7 5 1 15,-7-5-12-15,10 0-1 0,-10 0 1 0,24 0 0 16,-24 0-9-16,37 0 0 0,-16 0 0 0,-5 0 1 0,-1-4-1 15,0 3 1-15,-4-1-1 0,2 0 2 0,0-1 0 16,-3-1 1-16,-1 4-1 0,0-1 2 0,1-1-1 16,-8 0 0-16,-2 2 1 0,9-7-1 0,-2 4 0 15,-1 1 2-15,-6 2-1 0,13-9 1 0,-4 6-4 16,2-2 1-16,-1 1-1 0,-3-3 1 0,-7 7-7 16,10-3 0-16,-10 3 1 0,9-2-1 0,-9 2-4 15,5 0 0-15</inkml:trace>
  <inkml:trace contextRef="#ctx0" brushRef="#br0" timeOffset="133717.53">12229 12441 878 0,'0'0'0'0,"0"0"0"0,0 2 0 0,0-2 50 15,5 8-1-15,-5-8 0 0,4 12 2 0,-4-12 9 16,-4 9 1-16,4-9 0 0,-2 7 0 0,2-7-24 16,0 7 2-16,0-7-2 0,-3 5 1 0,3-5-16 15,-2 2 1-15,2-2-1 0,0 0 2 0,0 0-11 0,0 0 2 16,0 0-1-16,0 0 1 0,0 0-5 0,0 0 0 15,0 0 0-15,0 0 1 0,0 0-2 0,7 0 1 16,-7 0-1-16,23-4 1 0,-5 3-2 0,6-3 0 0,-1 4 0 16,-1-3 0-16,2 1-1 0,-5 0-1 0,1-1 1 15,3-1 1-15,-5 3-1 0,9-1 1 0,-9-2-2 16,1 1 2-16,-6 0-1 0,-2-1 0 0,-2 2-1 16,1-3 1-16,3 2-2 0,-2-1 0 0,-4-1 1 15,5-2-1-15,-5 0 1 0,4 0 0 0,-3 4-1 16,3-4 1-16,-4 2-4 0,4 1 1 0,-3 3 1 15,-3-3-1-15,-5 4-2 0,10-7 0 0,-10 7 1 16,11-3-1-16,-11 3-1 0,11-2 0 0</inkml:trace>
  <inkml:trace contextRef="#ctx0" brushRef="#br0" timeOffset="134095.54">12350 12806 1332 0,'5'0'0'0,"-5"0"0"0,8 0 0 0,-8 0 10 16,5 0 1-16,-5 0-1 0,6-3 1 0,-6 3 5 0,15-7 0 15,-15 7-1-15,30-11 1 0,-30 11 14 0,26-12 1 16,-26 12-1-16,30-14 0 0,-30 14-10 0,37-13 1 16,-37 13-1-16,30-11 1 0,-30 11-4 0,18-3 0 15,-18 3 0-15,19-9 1 0,-19 9-5 0,13-7 1 16,-13 7-1-16,13-3 0 0,-13 3-4 0,11-2 0 16,-11 2 0-16,13-2 1 0,-13 2-4 0,6-3 0 0,-6 3-1 15,2 0 1-15,-2 0-3 0,5 0 2 0,-5 0-2 16,2 0 2-16,-2 0-3 0,9 0 0 0,-9 0 0 15,0 5 2-15,0-5-2 0,0 9 0 0,0-9 0 16,-5 5 2-16,5-5-3 0,-4 14 1 0</inkml:trace>
  <inkml:trace contextRef="#ctx0" brushRef="#br0" timeOffset="136302.26">15158 12455 1293 0,'0'0'0'0,"0"0"0"0,0 2 0 0,0-2 48 0,0 6-1 16,0-6 0-16,0 4 0 0,0-4 21 0,-4 3 2 15,4-3 0-15,-4 9-1 0,4-9-33 0,-5 16 0 16,5-16 0-16,-15 22 1 0,15-22-20 0,-15 16 1 15,15-16-2-15,-13 22 2 0,13-22-6 0,-8 31-1 16,8-31 0-16,-9 32 1 0,9-32-5 0,-6 31 1 16,10-14 0-16,-2 4 0 0,2 5-4 0,1 1 2 15,5 3-1-15,1 3 1 0,2 3-3 0,0-1 2 16,4 1-2-16,1 0 2 0,7 1 0 0,-3 1 2 0,2-2-1 16,0-3 0-16,1 0 2 0,-1-2 0 0,0-3 0 15,0-2 1-15,-5-4-1 0,-1-3 0 0,1-3 0 16,3-4-1-16,3-7 0 0,-1-5 1 0,-2-5-1 0,-1-2 1 15,-3-3-5-15,-1-4 0 0,-2-2 1 0,2-3-1 16,-6-3-1-16,4-3 1 0,-2 1-1 0,-2-2 0 16,0-3-1-16,2-1 0 0,-5 1 0 0,3 0 2 0,-5-1-1 15,-3 2 1-15,-1-3 1 0,0-3-1 0,-2-4 1 16,-4-4 2-16,-3 2-1 0,-2 6 0 0,-3 1 2 16,-6 5 1-16,-1 6-1 0,-3-3 0 15,1 5 3-15,-3-1 2 0,-2 2-2 0,-6 1 1 0,2 1 4 16,-1 2-1-16,1 4 1 0,4 4-1 0,-2-1 4 15,6 2 0-15,-3 3 0 0,-3 3 0 0,2 0 0 16,0 0 1-16,2 3-1 0,0 4 1 0,0 4 3 16,1-1 0-16,1 2 0 0,-2 0 1 0,-1 0-3 0,1 2 1 15,2 2 0-15,3 1 0 0,2 2-3 0,4 0 0 16,2-1 0-16,2-3 0 0,3 2-3 0,-3 1 2 16,3 1-1-16,3 2 1 0,3 4-13 0,0 0 2 15,0-1-2-15,5-3 2 0,5-2-6 0,1 0 0 0</inkml:trace>
  <inkml:trace contextRef="#ctx0" brushRef="#br0" timeOffset="139075.75">14030 12285 1155 0,'2'5'0'0,"-2"-5"0"16,4 7 0-16,-4-7 19 0,4 6 1 0,-4-6-1 16,7 12 0-16,-7-12 6 0,6 19 1 0,-6-19 0 15,5 19 1-15,-5-19 1 0,6 26 0 0,-6-26 0 16,0 33 0-16,0-14-12 0,0 1 1 0,0-2 0 15,0 2-1-15,2 5-3 0,2-1 0 0,-1 2 0 16,1 2 0-16,-4 4-3 0,2-2 0 0,3 6 0 16,7 2 0-16,-3 7-1 0,6-1 2 0,0 2-2 15,-2 1 1-15,2 0-1 0,0 5 0 0,1-4 0 0,-3-3 0 16,6-3 3-16,-4-4 0 0,2-5 1 0,-1-6 0 16,1-9-4-16,0-6 1 0,2-4-1 0,1 1 1 0,1-9-5 15,-1 0 0-15,-1-3 1 0,-2-1 0 0,-3-3-3 16,-1 0 1-16,1-5 0 0,-1-3 0 0,1-3-2 15,5-3 1-15,-6 1-1 0,0-6 0 0,0 0 0 16,-2-2 2-16,-1 0-2 0,1-5 1 0,0 4 0 16,0 1-1-16,-5 1 0 0,1-1 2 0,-5-1-2 0,2 1 1 15,-4 2-1-15,-4 0 2 0,-1-2 0 0,-3 2 2 16,1 4-1-16,-6-1 1 0,-2 3 0 0,0 1-1 16,2 3 1-16,-4 2 0 0,2 4-1 0,0-1 2 15,0 4 0-15,2 2-1 0,2 4 0 0,4 2 1 16,-6 4-2-16,-2 4 2 0,-4 3 6 0,-1-3 2 0,1 8-1 15,2 2 0-15,2 2 3 0,2 3 1 16,-4 0 0-16,3 2 0 0,2-3 0 0,5 3 1 16,-2 0 0-16,1 0 0 0,3-2-3 0,3 0-1 15,-2-1 1-15,2 1 1 0,2 0-4 0,2 0 1 0,2 1-1 16,1-3 1-16,3 1-3 0,3-3 1 0,-4 1 0 16,1 0 0-16,-3 0-2 0,1-1 1 0,0-2-1 15,-1-1 2-15,1-1-2 0,-3-1 0 0,1 1 0 16,2-2 0-16,-4-1-4 0,1 0 0 0,1-1 1 15,0-2 0-15,1 0-5 0,3 1 1 0</inkml:trace>
  <inkml:trace contextRef="#ctx0" brushRef="#br0" timeOffset="140336.21">16169 12579 1269 0,'0'0'0'15,"0"0"0"-15,0 0 0 0,0 0 42 0,6 0 2 16,-6 0 0-16,7 2 0 0,-7-2 8 0,0 7 1 16,0-7 0-16,0 5 0 0,0-5-20 0,6 12 2 0,-6-12-1 15,22 19 1-15,-1-8-20 0,5-1 2 0,-2 1-1 16,-5 4 1-16,-1 4-8 0,1 2 1 0,0 5-1 15,-1 2 1-15,1 4 0 0,0 5 0 0,-6-1 0 16,2-1 1-16,-2-2-2 0,-2-2 0 0,-2 0 0 16,0-2 0-16,-1-1 0 0,-3-2 1 0,1-2 0 15,-2-1 0-15,-4-2 1 0,-4-1 0 0,2-4 0 16,2-4 0-16,0-3 0 0,0-2 2 0,0-7-2 0,0 3 1 16,0-3 1-16,0-2-1 0,0 2 0 0,0-5 2 15,0 5-2-15,0-7 2 0,-4-1-2 0,3-5 1 16,-1-4-2-16,0-4 0 0,0 1-1 0,2 2 1 0,0 1-2 15,-2 1 0-15,4 1 0 0,4 1 0 16,-1 4-3-16,1 1-1 0,-2-1 1 0,5-1-1 0,-4 1-1 16,1-1 0-16,3 3 1 0,4 1-1 15,2 2-3-15,2-1 1 0,0 3-1 0,0 1 1 0,-4 4-2 16,2 1 0-16,-1 3 0 0,-1 1 0 0,-3 1 0 16,-1 3 0-16,0 2 0 0,1 5 0 0,-7-1 0 0,1 4 0 15,2 0 0-15,-4-4 0 0,1 0 0 16,1-1 1-16,0-2 0 0,-2-2 0 0,1-4 2 0,-3-1-1 15,0-7 0-15,-3 7 0 0,3-7 2 0,0 4 0 16,0-4-1-16,-4 3 2 0,4-3-1 0,0 0 2 16,0 0 0-16,-2-2-1 0,2 2 1 0,-4-1 1 0,4 1-1 15,0-16 1-15,0 4 0 0,-3-5 1 0,1-2-2 16,2-2 2-16,-4 0-1 0,2 0 0 0,0 2-1 16,4 4 1-16,4 3-2 0,-1 3 0 0,-3 2 1 15,0 2 0-15,-2 5-2 0,4-7 2 0,-4 7-2 16,7-12 2-16,-3 5-3 0,2 0 0 0,1 0 1 15,1 5-1-15,-1-1-1 0,2 1 1 0,-3 2-1 16,1 2 1-16,3 1-2 0,1 1 2 0,2 4-1 16,4 1 0-16,1 3-1 0,1 2 0 0,-2 2 1 15,-1-1-1-15,-1 2 0 0,-2-3 0 0,0 2 0 16,-1 1 1-16,-5-1 1 0,-1-2-1 0,1-1 0 16,1 0 0-16,-3-1 2 0,1-2 0 0,-3-1-1 0,1-1 2 15,0 1 1-15,-4 1-1 0,2-3 1 16,0 0-1-16,-2-7 0 0,3 11-1 0,-3-11 1 0,0 8 0 15,0-8 0-15,0 2-1 0,0-2 1 0,0 4 1 16,0-4-3-16,0 0 0 0</inkml:trace>
  <inkml:trace contextRef="#ctx0" brushRef="#br0" timeOffset="140838.21">17170 11970 1620 0,'-4'0'0'0,"4"0"0"0,0 0 0 0,0 0 38 0,0 0 1 16,0 0 0-16,0 0 0 0,0 0 5 0,0 0 0 16,0 0 1-16,-3 7 0 0,3-7-8 0,-4 21 0 0,4-21 0 15,-8 36 0-15,5-15-19 0,-1 3 1 0,2 6-1 16,2-4 1-16,0 1-2 0,0 1 1 0,0 1 0 15,2 3 0-15,2 1-1 0,-1-1 1 0,3 1-1 16,1 0 1-16,1 5-1 0,-3 2 0 0,3 0 1 16,-1 0 0-16,-1 1 0 0,3 2 0 0,-3-1 0 15,1-4 0-15,1 2-2 0,-1 1 1 0,2-3-2 16,-3 1 2-16,3-1-2 0,3-2 1 0,-1-1-1 16,-2-1 1-16,0-1-1 0,-5-2-1 0,2 0 1 0,-1-1-1 15,1-3-1-15,-1 1-1 0,1-2 0 0,-4 0 2 16,2-5-4-16,-4 0 0 0,2-2 0 0,-1-2 1 0,3-1-2 15,-2-3 1-15,0-1-1 16,0-3 2-16,-2-9-2 0,5 7 0 0,-5-7-1 0,0 0 3 0,0 0-2 16,0 0 0-16,0 0 0 0,0 0 0 15,0 0-1-15,0 0 1 0,0 0 0 0,0 0 0 0,0 0-1 16,0 0 0-16,0 0 0 0,0 0 0 0,0 0 0 16,0 0 0-16,0 0-1 0,0 0 2 0,0 0-1 0,0 0 0 15,0 0 0-15,0 0 1 0,0 0-2 16,-3 0 1-16,3 0-1 0,0 0 1 0,0 0-2 15,0 0-1-15,0 0 1 0,0 0 0 0,0 0-4 0,0-2 1 16</inkml:trace>
  <inkml:trace contextRef="#ctx0" brushRef="#br0" timeOffset="144386.31">8549 14308 979 0,'-4'0'0'0,"4"0"0"15,0 0 0-15,0 0 34 0,0 0 1 0,0 0-1 16,-2 0 1-16,2 0 17 0,-11 0 1 0,11 0-1 16,-15 0 1-16,15 0-14 0,-19 4 1 0,19-4-1 0,-22 7 1 15,22-7-4-15,-13 8 1 0,13-8-1 0,-11 23 1 16,9-6-13-16,0 2 0 0,4 5 1 0,3 4 0 16,7 8-9-16,1 4 0 0,0 0 1 0,5-2 0 0,-3 0-5 15,2-3 1-15,2-6-1 0,-1-6 2 16,1-8 0-16,1-8 1 0,-1-3-1 0,-2-4 1 15,-2-4-2-15,0-1 2 0,0-5-2 0,-2-8 2 16,3-4-4-16,-4-6 0 0,1-3 1 0,0-5-1 16,0-6-2-16,-2-3 1 0,2-2-1 0,-2 8 1 0,-2-1-5 15,3 5 0-15,-1 4 0 0,-6 0 0 0,-5 3-4 16,0 2 2-16,-5 4-1 0,-5-1 0 0,1 4-2 16,-2 2 1-16,-2 5-1 0,0 1 1 0,0 6-1 15,-4 3 0-15,4 4 0 0,-4 5 0 0,8 5 0 0,-6 4 1 16,2 5 1-16,0 3-1 0,0 3 3 0,0 5 2 15,-4-3-1-15,4 2 1 0,6 0 0 0,-5 2 0 16,5 4 1-16,1 1 0 0,5 5-2 0,-3 4 1 16,4-4 0-16,0-5 0 0,4-3 2 0,-1-4 1 0,7-4 0 15,-5-6 0-15,4-5-2 0,3-6 1 0,-1-3 0 16,-2-2-1-16,0-3-2 0,1-4-1 0</inkml:trace>
  <inkml:trace contextRef="#ctx0" brushRef="#br0" timeOffset="144808.06">9108 13680 1394 0,'1'0'0'0,"-1"0"0"0,12 5 0 0,-12-5 26 0,15 2 1 0,-15-2-1 0,5 3 1 16,-5-3 22-16,0 7 1 0,0-7-1 0,-2 7 1 0,2-7-12 15,-7 16 0-15,7-16 0 0,-11 28 0 16,3-11-21-16,-3 0 0 0,-2 0-1 0,4-1 1 0,5 0-3 16,-2-4 0-16,3 3 0 0,-3-1 0 0,2 7-2 15,-1 1 0-15,-1 3-1 0,6 4 2 0,-5 6-4 16,3 3 1-16,-4 3-1 0,2 4 1 0,3 0-1 16,-5 7 0-16,4-2 0 0,2 1 1 0,-4-1-1 15,2 0 0-15,2 0 0 0,2 4 0 0,2 3-3 16,0 2 1-16,0-6 0 0,1-4 0 0,1-4-1 15,-3-4 1-15,3 3 0 0,0 1 1 0,-1 1-2 0,1 3 2 16,1-6-1-16,1-3 1 0,1-6-1 0,-3-2-1 16,1-5 1-16,0 4 0 0,5 2-1 0,-7 0 2 15,3 0-1-15,-1-2 1 0,-1 2 0 0,-1 0 1 16,3-2 0-16,-3-1 0 0,-1-4-1 0,-4-4-1 16,4-3 1-16,1-3 0 0,5-4-2 0,3-2 0 0,-6-5 0 15,1-1 1-15,-8-4-6 0,11-7 0 0</inkml:trace>
  <inkml:trace contextRef="#ctx0" brushRef="#br0" timeOffset="145158.93">9374 15039 1494 0,'2'0'0'0,"-2"0"0"0,2 3 0 16,-2-3 13-16,0 7 0 0,0-7 1 0,0 14-1 15,0-14-1-15,0 29 1 0,4-8-1 0,-3 3 0 16,3 6 2-16,-4 4 0 0,0 1 0 0,0-2 0 15,8-2-9-15,3-3 1 0,-4 1-1 0,1 2 1 16,1 2-3-16,-2-2 1 0,1-3-1 0,3-6 0 16,-5-4 1-16,1-6 0 0,-1-2-1 0,-1-8 2 15,-5-2 1-15,6-2-1 0,-2-5 1 0,-1-5-1 16,3-5 2-16,3-4 1 0,1-3 0 0,-5-2 0 0,-1-5 1 16,0-2 1-16,-3 2-1 0,3 6 1 0,-4 5 0 15,0 2 1-15,-4 3 0 0,3-1 1 0,-7 2-1 16,3 2 1-16,-7-3 1 0,-1 3-1 0,-3 1 2 0,-3 1 2 15,-2 1 0-15,3 2 0 0,-5 4 2 16,3 3 0-16,-1 2-1 0,3 1 1 0,-1 6 3 0,1-2-1 16,-1 5 0-16,0 2 0 0,8 3-1 0,-2 2 2 15,2 2-2-15,3 1 1 0,-3 2-3 0,4 1 1 0,-3 1-2 16,7 1 2-16,3-3-6 0,0 2 0 0,2-3 0 16,3-2 1-16,1-2-9 0,3-2 2 15</inkml:trace>
  <inkml:trace contextRef="#ctx0" brushRef="#br0" timeOffset="146237.35">10207 14658 1470 0,'2'3'0'0,"-2"-3"0"15,4 5 0-15,-4-5 32 0,9 4 2 0,-9-4-2 16,9 3 2-16,-9-3 0 0,2 7-1 0,-2-7 1 16,0 6 1-16,0-6-15 0,-2 1 0 0,2-1 0 15,0 0 2-15,0 0-17 0,0 0 2 0,0 0-1 16,0 5 0-16,0-5-3 0,0 6 0 0,0-6-1 0,13 8 2 16,-13-8-4-16,28 18 1 0,-5-10 0 15,-5 4 0-15,1 6-1 0,5-1 0 0,0 4 0 0,-3 1 0 16,-1 4 0-16,3 2 0 0,-5 5 0 0,-5 5 0 15,0 7 0-15,-2 2 0 0,1 1 0 0,-3-1 0 16,-3-4 0-16,-3 0 0 0,-1-3 0 16,0 3 0-16,2 2 0 0,-4 2 0 0,2-4 0 0,1-3 1 15,-3-5-1-15,2-4 1 0,2-5-1 0,-4-5 1 0,0-9-1 16,2-7 1-16,-2-5 1 0,0 3-1 0,0-3 0 16,0 2 0-16,0-2 0 0,0 0 1 0,0 0 1 15,0 0-1-15,0 0 0 0,-2-3 1 0,2 3 4 16,-4-12 0-16,2-1 0 0,-3-6 0 0,1-3 4 0,0-6 0 15,1 2-1-15,1 4 1 0,2 3 0 0,0 1 1 16,0 5-1-16,0 0 0 0,0 3-1 0,0 1 0 16,0 4 0-16,0-3 0 0,5 1-2 0,-1 0 1 15,-4 7-1-15,9-9 1 0,-9 9-4 0,8-3 0 0,-8 3 1 16,11-2-1-16,-4 2-2 0,5 0-1 0,-5 2 0 16,4 3 1-16,-3 3-1 0,3 3-1 0,-4 3 0 15,1 1 0-15,1 6-1 0,-1 2 0 0,-3-1 0 16,1 1 0-16,1-1-1 0,-5 1 1 0,2-1 0 15,-2-3 0-15,-2-3-1 0,0-3 0 16,0-2-1-16,0-4 2 0,0-7-1 0,-2 3 0 0,2-3 0 16,0 0 0-16,0 0-1 0,0 0 1 0,0 0 0 15,0 0-1-15,0 0 1 0,0-3 1 0,0 3-1 16,0-18 1-16,0-2-1 0,0-6 1 0,0 0 0 16,0 0 0-16,0 2 0 0,0-1 0 0,2-1 0 0,1 2 1 15,1 3 1-15,0 1 1 0,1-1-1 0,-5 4 0 16,2-6 4-16,2 4-1 0,-2 2 1 0,3-1 0 15,3 1 0-15,3 0 2 0,-3 3 0 0,-1 4 0 16,-7 10 1-16,9-11 1 0,-9 11-1 0,10-3 1 0,-1 3-1 16,-3 0 1-16,1 3 0 0,6 6 0 0,6 5-2 15,5 3 1-15,-5 4-1 0,-6 1 1 16,-2 4-8-16,-2 2 1 0,0-2-1 0,1 0 2 0,-1 0-3 16,0 1 0-16,1-1 0 0,-3-1 1 0,-1-5-1 15,-1-1 0-15,-3-1 0 0,2-3 0 0,0-3-1 16,-1-1 0-16,-3-4-1 0,2-2 2 0,-2-5-2 15,4 9 1-15,-4-9 0 0,0 7 0 0,0-7-1 16,0 6 0-16,0-6 0 0,0 4 1 0,0-4 0 16,0 3 0-16,0-3 0 0,0-1 1 0,0 1 0 15,0-4 0-15</inkml:trace>
  <inkml:trace contextRef="#ctx0" brushRef="#br0" timeOffset="146624.63">11133 14222 1431 0,'0'3'0'0,"0"-3"0"0,6 5 0 0,-6-5 30 0,0 4 0 0,0-4-1 16,-4 7 1-16,4-7 9 0,-2 14-1 0,2-14 0 0,-6 10 0 15,6-10-14-15,-1 16-1 0,1-16 1 0,-6 27-1 16,6-9-15-16,-4 1 1 0,4 1 0 0,4 3 0 0,-2-1-6 15,2 1 2-15,-3 3-1 0,1 7 1 16,2 5-3-16,-4 3 1 0,6 1 0 0,-5-2 0 16,5-1-2-16,1 0 1 0,-1 0 1 15,-2 5-1-15,0 4-1 0,-1 4 1 0,3 0-1 0,-1 0 2 16,3 0 0-16,-1 1 0 0,1-1 1 0,-3 0 0 0,5 0 2 16,-3-2-1-16,-1 2 1 0,1 2 1 0,1-4 0 15,1 2 0-15,0-2 0 0,1-3 1 0,-3-4 1 16,-1-1 0-16,-1-3 0 0,3 1 1 0,-3-3 0 15,1-3 0-15,-2-1 0 0,1-5 2 0,1-2 1 0,-2-2 2 16,-3-5-1-16,-1-2 1 0,-1-3-1 0,1-3 1 16,-4-3 0-16,2-3-1 0,2-5 0 0,2 6 0 15,-2-6 1-15,7 0-1 0,-7 0-1 16,4-6 0-16</inkml:trace>
  <inkml:trace contextRef="#ctx0" brushRef="#br0" timeOffset="147120.54">11606 15132 1457 0,'4'3'0'0,"-4"-3"0"16,2 11 0-16,-2-11 33 0,5 7-1 16,-5-7 1-16,0 27-1 0,0-1 16 0,0 4 0 0,0 3-1 15,0 1 1-15,6 3-18 0,-6 4 2 0,2-1-1 0,2 2 1 16,-4-1-20-16,1 2 0 0,1-1 1 0,2-6 0 15,2-3-7-15,1-2-1 0,1-1 1 0,1-3 0 16,-2-1-2-16,6 0 1 0,-1-5-1 0,-3-5 1 0,0-8-3 16,1-3 1-16,-1-3-1 0,-4-4 2 0,-5 2-2 15,10-8 0-15,-7-1 1 0,3-1 0 0,2-1-1 16,-1-4 2-16,-3-2-2 0,-1-1 1 0,1-1 2 16,2-2 0-16,-6 1 1 0,0-3 0 0,0 2 1 15,-4 1 2-15,2-3 0 0,2-3 0 0,-4-3 4 0,1-4 0 16,3-2 1-16,-4-1-1 0,2 0 2 0,2-1 0 15,0-1 1-15,0 7 0 0,0 3 1 16,0 2-1-16,2 6 1 0,2 2 0 0,-1 3-2 0,1 4-1 16,2 4 1-16,-6 2-1 0,0 5-1 0,5-3-1 15,-5 3 0-15,8-4 2 0,-8 4-4 0,5-3 0 16,-5 3 0-16,8-4 0 0,-8 4-6 0,13-1 0 16,-2 1 0-16,0 0 0 0,2 0-4 0,0 0 0 15,2 0 0-15,-4 0 1 0,1 0-2 0,-5-4 1 0,4 2-1 16,-3 1 1-16,3-3-1 0,-4 1 0 15,4-1 0-15,-5-1-1 0,2-2 0 0,-1-1 0 0,-1 1 0 16,-3 3-1-16,-3 4 1 0,8-3 1 0,-8 3 0 16,2-5 0-16,-2 5-1 0,3 0 0 0,-3 0 1 15,6-4 0-15,-6 4 0 0,4-3 0 0</inkml:trace>
  <inkml:trace contextRef="#ctx0" brushRef="#br0" timeOffset="147392.14">12227 15430 1608 0,'2'1'0'0,"-2"-1"0"0,5 6 0 0,-5-6 27 16,10 3 1-16,-10-3-1 0,7 4 1 0,-7-4 9 0,6 3 1 15,-6-3 0-15,9 3 0 0,-9-3-18 16,15 4 0-16,-15-4 1 0,15 2 0 0,-15-2-17 16,26 0 2-16,-26 0-1 0,28 0 0 0,-28 0-3 0,24 0 1 15,-24 0-1-15,19 0 1 0,-19 0 1 0,13 0 0 16,-13 0 0-16,9 0 0 0,-9 0 0 0,9 0 2 16</inkml:trace>
  <inkml:trace contextRef="#ctx0" brushRef="#br0" timeOffset="147668.1">12374 15864 1545 0,'7'-3'0'0,"-7"3"0"0,12 0 0 15,-12 0 15-15,3-4 1 0,-3 4 0 0,10 0 0 16,-10 0 14-16,7-5 0 0,-7 5 0 0,19-9 2 0,-19 9-1 16,16-17 2-16,-16 17-2 0,19-21 2 15,-19 21-20-15,13-21 2 0,-13 21-2 0,15-20 2 0,-15 20-6 16,11-16 1-16,-11 16 0 0,17-12 0 0,-17 12 1 16,13-17 1-16,-13 17-1 0,15-16 1 0,-15 16-2 15,13-14 2-15</inkml:trace>
  <inkml:trace contextRef="#ctx0" brushRef="#br0" timeOffset="149871.31">13332 14968 1281 0,'0'3'0'0,"0"-3"0"0,2 4 0 0,-2-4 63 0,7 0 0 0,-7 0 0 16,4 0-1-16,-4 0-20 0,2-4-1 0,-2 4 1 16,0-3 1-16,0 3-18 0,0-7 1 0,0 7 0 15,0-18 0-15,0 18-12 0,9-34 2 0,-4 15-1 16,5 1 0-16,1 6-7 0,0 2 1 0,2 5-1 15,-4-2 1-15,1 5-2 0,-1 0 0 0,0 2-1 16,1 0 1-16,-1 0 1 0,-3 0 0 0,1 4 0 16,1 3 1-16,-1 3 2 0,2 2 1 0,-1 7-1 15,-3 2 2-15,1 7-2 0,-6 3 0 0,2 2 0 0,-2 0 2 16,0 3-2-16,-2 0 0 0,-2-1 0 16,1-2 1-16,-1-4-2 0,2 1 0 0,-4-3 0 0,3-1 1 15,-1 0-1-15,2-3 0 0,-2-1 0 0,-1-3 1 0,-3-3-1 16,3-4 1-16,1-2 0 0,2-3 0 0,2-7 2 15,0 4-1-15,0-4 0 0,0 0 2 0,0 0 0 16,0 0 1-16,0 0 0 0,0-4-1 0,0 4 1 16,0-5-1-16,-4-2 1 0,2-3 0 0,1-6-1 0,-1-3 1 15,2 0-1-15,2 4 1 0,5-3-4 0,-1 3 0 16,1-3 1-16,1 1 0 0,1 1-4 0,4 1 0 16,6 1-1-16,-1 4 2 0,1 5-4 0,-1-1 1 15,1 3-1-15,3 3 1 0,6 2-3 0,-3 1 0 16,-1 4 1-16,2 2 0 0,-2 3 0 0,-3 3-1 15,-1 1 0-15,-1-2 2 0,-4 1-3 0,-2 3 2 16,-6 1-2-16,4-2 1 0,-5 4-1 0,-2 1 1 16,-1 1-1-16,-1-3 1 0,2 1-1 0,-4 2 1 0,-6-1-1 15,1-1 1-15,-3-2 0 0,-1 0-1 16,0-2 0-16,-2 1 0 0,-1-1 1 0,3-1 0 0,-4-4 0 16,2 3 1-16,-6 1-1 0,2-1 2 0,-3-1-1 15,1 0 1-15,-2-5-1 0,-1-1 2 0,1-1-1 16,2-1 1-16,0-3-1 0,1-1 2 0,1-2-1 15,5 0 1-15,1 0-2 0,4 0 2 0,5 0-2 16,-8-2 2-16,8 2-1 0,-5-5-1 0,5 5 1 0,-4-5 1 16,4 5-5-16,0-6 0 0,0 6 1 0,2-13 0 15,5-1-3-15,2-2 0 0</inkml:trace>
  <inkml:trace contextRef="#ctx0" brushRef="#br0" timeOffset="150370">13855 15127 1758 0,'4'14'0'0,"-4"-14"0"0,13 22 0 0,-13-22 37 15,19 12 0-15,-19-12 0 0,13 11 1 0,-13-11 16 0,11 14 1 16,-11-14-1-16,5 8 1 0,-5-8-17 0,4 2 0 15,-4-2 0-15,6-2 2 0,-6 2-28 0,7-3 1 16,-7 3 0-16,19-5 0 0,-19 5-7 0,37-9 1 16,-16 4-1-16,-5-1 1 0,3 5-5 0,2 1 1 0,-3 0-1 15,-1 0 1-15,0 1-2 0,-1 5 2 0,-3 2-1 16,1 3 0-16,2 1-1 0,1 3 1 0,-2 1 1 16,-2-2-1-16,-6 0 0 0,1 1 0 0,-2 1 1 15,-3-2-1-15,-1-4 1 0,0 2 2 0,0 2-1 16,-2 2 1-16,-2 1 0 0,0 0 2 0,0 0-1 15,2 1 0-15,-5 1 0 0,1 0 1 0,-2-2-1 16,-1-1 1-16,-2-1 0 0,-3-1 1 0,1-2-1 16,-2 0 0-16,0 0 0 0,0 2 0 0,0 0 0 0,2-3-1 15,-6-3 1-15,2 3 0 0,4-3 0 16,4-1 0-16,7-7 1 0,-12 5 1 0,12-5 0 16,-3 4 0-16,3-4 0 0,-4 0 0 0,4 0 0 0,-6 0 0 15,6 0 0-15,0 0 0 0,0 0 0 16,0 0 0-16,0 0-1 0,0-2 0 0,0 2 0 0,0-5-1 0,0 5-1 15,13-12 1-15,-1 0-2 0,-3-4 2 0,2-5-2 16,2-3-1-16,0 0 1 0,-4 0 0 0,-1-1-1 16,-3 1-1-16,1 0 0 0,0-2 2 0,1-2-4 15,2-1 0-15</inkml:trace>
  <inkml:trace contextRef="#ctx0" brushRef="#br0" timeOffset="150590.29">13881 15135 1721 0,'-3'0'0'15,"3"0"0"-15,0 0 0 0,0 0 27 0,9-1 1 0,-9 1-1 0,5 1 1 0,-5-1 0 0,4 2 1 16,-4-2-1-16,4-3 1 0,-4 3 3 0,4-4-1 16,-4 4 1-16,5-5 0 0,-5 5-16 0,13-9 0 0,-13 9-1 15,25-26 1-15,-14 6-6 0,5-5 0 0,1 3 0 16,0-1 2-16,-2 4-5 0,4 0 2 0,3 0 0 15,-3 0 0-15,3 0-2 0,2 2 1 0,-2 1-1 16,-1 1 1-16,1 3-3 0,-3-4 2 0</inkml:trace>
  <inkml:trace contextRef="#ctx0" brushRef="#br0" timeOffset="151220.28">13294 16233 1470 0,'6'0'0'0,"-6"0"0"15,13-2 0-15,-13 2 34 0,15 0 2 0,-15 0-1 16,17-2 1-16,-17 2-3 0,31-2-1 0,-10-1 1 0,3 0 0 16,6-1-15-16,5-3 1 0,-1-2-1 0,7-1 1 15,4 0-14-15,3-2 0 0,-1-2 1 0,-5-4 0 16,-1 1-5-16,0-2 1 0,0-2-1 15,2 1 1-15,-5-3 1 0,1 1 0 0,-2-1 0 0,4 2 1 0,2-1-1 16,1 3 2-16,-6 1-2 0,-1-2 1 0,-7 1 3 16,-2 1 0-16,-2 5 0 0,-4-1 0 0,-3 3 5 15,-1 4-1-15,-3-1 0 0,-3 1 2 0,-5 0 0 16,-1 2 2-16,-6 5-1 0,9-5 1 0,-9 5-1 0,4-4 1 16,-4 4 0-16,3-3 0 0,-3 3 1 0,6-4 0 15,-6 4-1-15,0-3 2 0,0 3-2 0,-6-4 0 16,6 4 1-16,-3-3 0 0,3 3-5 0,-4-4 1 15,4 4 1-15,-9-1-1 0,1 2-4 0,1 3 1 16</inkml:trace>
  <inkml:trace contextRef="#ctx0" brushRef="#br0" timeOffset="152328.56">13760 16606 1192 0,'0'-6'0'0,"0"6"0"0,6-14 0 0,-6 14 55 15,9-14 1-15,-9 14 1 0,4-12-1 0,-4 12-8 16,0-5 0-16,0 5 0 0,0-4 1 0,0 4-21 16,0-2 1-16,0 2 0 0,0 0 0 0,0 0-16 15,-6 0 0-15,6 0 1 0,-3 0-1 0,3 0-3 16,-4 0 1-16,4 0-1 0,-6 0 2 0,6 0-3 0,-13 0 0 15,13 0 0-15,-13 7 1 0,13-7-4 0,-15 16 1 16,15-16 0-16,-15 17 1 0,15-17 2 0,-13 21 1 16,13-21-1-16,-5 26 1 0,5-26 2 0,-6 33 0 15,4-12 0-15,2 3 0 0,0 3 1 0,0 3-1 0,2 3 0 16,4-2 1-16,-1 3-3 0,3 5 0 0,3-3 1 16,-4-3-1-16,5-2-3 0,1-2 1 0,-4 1-2 15,6-1 2-15,-2 1-3 0,5 2 1 0,-3 0-2 16,0-3 2-16,2-1-1 0,0-1 0 0,0-2 0 15,-3-6 1-15,3-5-3 0,-4-4 1 0,0-3-1 16,0-5 2-16,-1-4-3 0,-1-2 2 0,-4-4-2 16,4-4 2-16,-1-6-3 0,1-2 0 0,0-5 0 15,-5-2 2-15,3-6-3 0,0-4 0 0,-5 1 0 16,2 3 0-16,-3-1-1 0,3-1 1 0,-6 2 0 16,2 4 1-16,-2 1-2 0,-2 0 1 0,-2 1-1 15,2-1 1-15,-5 2-1 0,1 2 1 0,-3 1-1 0,2 4 1 16,-1 7-1-16,1 2 0 0,-3 3 0 0,3 2 1 15,7 5-1-15,-8 0 1 0,8 0-1 0,-11 7 1 16,4-4 2-16,1 2 0 0,-3 7-1 0,1 6 2 0,1 4 4 16,1 2 0-16,4 4 0 0,2 0 1 0,0 1 5 15,2 2-1-15,2-1 1 0,0-1 0 16,0 1 1-16,1-1 1 0,-1 0-2 0,5 1 2 0,-3-3-3 16,1 1 1-16,4 0-1 0,-1-2 2 0,3 0-7 15,-2-2 1-15,6-3 0 0,1-4 0 0,1-5-7 0,1-5 0 16,-1-7 0-16,-2-5 1 0,1-4-3 0,-3-3 0 15,0-5 0-15,0-6 0 0,2-4-5 16,-4-6 1-16,-2 0-1 0,2 0 2 0,0 2-36 0,0 0 0 16,0 0 0-16,-1-2 1 0,-3 0-60 0,-4 0 1 15,1 0-1-15,0-2 0 0,-3 1 11 0,-1-1 1 16,0 2-2-16,-2 6 2 0,-4 6 13 0,-1 4 1 16,1 4-1-16,2 3 1 0,2 10 42 0,0-7 1 15,0 7-2-15,0 5 2 0,0-5 21 0,0 7 0 16,0 5 1-16,0 11-1 0,0 10 8 0,6 8 0 0,1-3 0 15,1-1 0-15,-3-3 6 0,3-1 2 0,1-2 0 16,0-1 0-16,1-1 21 0,-1-1 0 0,2 1 0 16,0-1 1-16,1 1 9 0,1 3 0 0,0-3 1 15,0-3 0-15,5-2-6 0,3-3 0 0,1-6 1 16,-3-6 0-16,-4-9-14 0,1-7 1 0,-1-5-1 16,0-3 1-16,0-6-4 0,-2-3 0 0,-2-2 0 0,1-4 1 15,-3-3-5-15,0 0 0 0,-3-3 1 0,-2 0 0 16,-1-1 4-16,-1 1 0 0,2-4 0 0,-4 0 1 15,-4-3 0-15,2 0 1 0,-1 1 0 0,-1 6 0 16,-7 7 0-16,3 4 2 0,-7 1-2 0,0 0 2 16,-3 1-3-16,-5 3 1 0,1 4-1 0,0 0 2 15,-4 4-3-15,-1 4 1 0,3 1-1 0,0 2 1 0,2 3-3 16,1 2 0-16,3 3 0 0,-1 3 1 0,-2 2 2 16,3 1 0-16,-1 5 0 0,1 1 1 0,1 4-1 15,0 2 0-15,4 0-1 0,4 0 1 0,3-1-5 16,2 1-1-16,8 0 1 0,-2 0-1 0,5-1-6 15,5 1 0-15,1-2 0 0,1-1 0 0,1-1-5 0,2-3 1 16</inkml:trace>
  <inkml:trace contextRef="#ctx0" brushRef="#br0" timeOffset="152737.85">15269 15800 1569 0,'0'0'0'0,"0"0"0"0,8-3 0 0,-8 3 31 15,11-6-1-15,-11 6 0 0,8-7 2 0,-8 7 8 16,1-12 2-16,-1 12-2 0,-1-19 2 0,1 19-20 16,0-27 2-16,0 27-1 0,-6-26 1 0,6 26-16 15,-8-21-1-15,8 21 1 0,-7-16 1 0,7 16-5 16,-6-3 0-16,6 3 0 0,-7 0 0 0,7 0 0 0,-2 0 2 15,2 0 0-15,-7 10-1 0,7-10 3 16,-8 23 0-16,8-23 0 0,-2 31 1 0,4-12 0 16,4 2 0-16,-4-4 0 0,3-5 0 0,6-3 0 0,-1-1 1 15</inkml:trace>
  <inkml:trace contextRef="#ctx0" brushRef="#br0" timeOffset="153038.6">15778 15291 1583 0,'0'0'0'0,"0"0"0"16,0 0 0-16,0 0 28 0,13 0 1 0,-13 0-1 15,6 0 1-15,-6 0 24 0,-4 7 0 0,4-7 0 0,-2 30 0 16,-3-8-1-16,1 9 0 0,2-3-1 0,0 1 2 15,2 2-20-15,2 4 0 0,2-2 1 0,-2-4 0 16,-1 1-4-16,3-3 1 0,-2-1 1 0,2 2-1 16,-1 0-2-16,1 0 1 0,2-1-1 15,-1 1 0-15,1 0-6 0,1-1 2 0,-1-1 0 0,-2-2 0 16,1 1-5-16,1-6 0 0,1 1 0 0,3-2 0 16,-5-4-4-16,1-4 0 0,-6-10-1 0,9 7 1 0,-9-7-7 15,8-7 0-15</inkml:trace>
  <inkml:trace contextRef="#ctx0" brushRef="#br0" timeOffset="153392.32">16177 15355 1670 0,'2'4'0'16,"-2"-4"0"-16,3 10 0 0,-3-10 41 0,2 12-1 0,-2 6 1 15,0 6 0-15,4 10 22 0,-2 10 0 0,2-1 0 16,-3-3 0-16,1-6-40 0,2-3 1 0,2-1-1 15,-1-2 2-15,3-4-18 0,-1-3 1 0,1-2-1 16,1-2 1-16,-2-2-4 0,5-1-1 0,-3-3 0 16,0-4 1-16,-9-7-3 0,4 1 0 0,-4-1 0 15,9-5 1-15,-1 2-1 0,-3-2 1 0,3-6-1 16,1-4 1-16,4-6-2 0,0-3 1 0,-2-2-1 16,-1 3 1-16,-5-3-1 0,-1 2 1 0,-2 0-1 15,-2-1 1-15,-2-2 1 0,0-3-1 0,-2 3 0 16,1 1 0-16,1 0 1 0,-6-2 1 0,3 4 0 15,-6 3 0-15,-1 2 2 0,-1 2 0 0,0 3 1 0,0 0-1 16,-4 5 8-16,3 1-1 0,-1 3 0 0,0 1 2 0,2 4 4 16,-4 2 1-16,4 3-1 0,0 2 1 0,0 2 0 15,0-6 1-15,2 9-1 0,5 5 2 0,0 6 0 16,1 3 0-16,-1 2 1 0,4-1-1 0,4 1-4 16,2 0-1-16</inkml:trace>
  <inkml:trace contextRef="#ctx0" brushRef="#br0" timeOffset="153753.48">16648 15357 1771 0,'6'24'0'0,"3"0"0"0,-5-5 0 0,1-3 48 0,-5-4-1 0,4 7 0 15,2 9 0-15,3 8 18 0,-1 7 1 0,3-3 0 16,-6-7 1-16,3-5-42 0,-3-4 2 0,3-8 0 16,3-4 0-16,-4-9-20 0,1-4 1 0,-1-5-1 15,3 1 0-15,-5-2-4 0,3-1-1 0,3-8 0 16,-2-3 2-16,2-10-3 0,1-6 1 0,-1-1 0 16,-2 1 0-16,-1 0 2 0,-3 1-1 0,-1 1 1 15,-2-2 0-15,-2 6 2 0,-2 1-1 0,-2 4 1 16,-1-2 1-16,-3 2 0 0,1 3 1 0,-5 4 0 15,-1 1 1-15,-2 4 0 0,-1 2 0 0,3 3 0 16,-4 1 0-16,4 5 8 0,2 2 1 0,-2 3-1 0,-2 1 1 16,-8 2 3-16,3 2 0 0,1 3 1 15,1 2 0-15,1 1-2 0,2 3 2 0,-2-1-1 16,6-3 0-16,2-2-5 0,3-2 0 0</inkml:trace>
  <inkml:trace contextRef="#ctx0" brushRef="#br0" timeOffset="175325.8">19538 14473 1834 0,'0'0'0'0,"0"0"0"0,4 10 0 0,-4-10 18 16,7 19 1-16,-5-2-1 0,2 6 1 0,-8 6 49 16,0 6 0-16,3 0-1 0,-1-3 2 0,0 0-21 0,-2-3 2 15,2 0-1-15,2 1 0 0,2-2-25 0,2-3 1 16,1 1-1-16,3 0 1 0,3-3-9 0,2 1-1 15,2-3 1-15,2-6 1 0,-4-6-6 0,4-5 1 0,-1-6 0 16,-3-3 0-16,-3-2-1 0,-3-2 0 0,3-1 1 16,3-4 0-16,3-3-4 0,3-2 0 15,0-2 0-15,-4-2 1 0,-2 1-6 0,-2-2 1 0,2-1 0 16,-4 1 0-16,2 0-4 0,-3 1 1 0,-3-1 1 16,-1 0-1-16,-8 1-1 0,1 1 0 0,-1 1 0 15,-4 2 0-15,-5 4-1 0,0-3 1 0,2 4-2 16,-6 1 2-16,2 0-2 0,-1 3 0 0,-1 3 0 0,2 0 1 15,2 2-5-15,0 2 1 0,0 1 1 0,2 0-1 16,-4 0 3-16,2 2 0 0,0 6 0 0,-2 2 1 16,-2 4 1-16,-3 4 0 0,3 3 0 0,2 0 0 15,2 3 1-15,2 3 0 0,-6-1 0 16,4 0 0-16,2 0 2 0,1 1 2 0,5-3-2 0,-5-1 2 16,5 1-1-16,1 1 2 0,6-1-2 0,0-1 2 15,2 0 0-15,3-2 0 0,2-2 0 0,1 1 1 16,1-3-3-16,0-1 2 0,2 0-1 0,2 0 1 0,2 1-6 15,1 1 1-15</inkml:trace>
  <inkml:trace contextRef="#ctx0" brushRef="#br0" timeOffset="175720.27">20147 13839 1758 0,'4'0'0'0,"-4"0"0"0,6 2 0 0,-6-2 28 0,4 5 1 0,-4-5 0 15,0 4 1-15,0-4 28 0,-4 8 1 0,4-8 1 16,-4 6-1-16,4-6-17 0,-7 12 1 0,7-12-2 16,-8 29 2-16,4-8-22 0,3 3 1 0,-5 0 1 15,2 0-1-15,1-1 0 0,-3-1 0 0,2 3 1 16,0 2-1-16,1 6 2 0,-3 0-1 0,-1 2 1 0,1-2-1 15,2-4-1-15,3 1-1 0,-1-1 0 16,2 0 1-16,0 2-2 0,0 2 0 0,0 0 0 0,0 5 1 16,0 4-5-16,3 3 0 0,1-2 0 0,-2-1 0 0,0-3-1 15,0 0 0-15,0-5-1 0,1 1 2 0,-3-2-5 16,4 0 0-16,2 3 1 0,-1 4 0 0,1 3-3 16,1 2 0-16,3 0 0 0,-7-4 1 0,3-1-2 15,-2-2 0-15,1 0-1 0,-3-1 1 0,4-1-1 16,1-3 0-16,1 2 0 0,-5-1-1 0,1 1 0 15,0-1 1-15,-1-1-2 0,1-3 2 0,0-6-4 16,-2-3 2-16,1-4-2 0,3-3 2 0,-4-4-4 0,2-5 1 16</inkml:trace>
  <inkml:trace contextRef="#ctx0" brushRef="#br0" timeOffset="176141.4">20468 15037 1808 0,'2'5'0'0,"-2"-5"0"15,4 28 0-15,-3-6 44 0,1 4 0 0,2 2 0 16,2 1 1-16,-5 4 13 0,3 0 1 16,0 0 1-16,0 0-1 0,1 0-42 0,-3 5 0 0,4 0 0 15,1 2 0-15,1 1-15 0,-1 4 0 0,2-10 1 16,1-6 0-16,-3-10-3 0,1-7 0 0,-1-5 0 15,0-2 0-15,1-5 0 0,1-5 0 0,1-2 0 16,-1-1 0-16,0-4 1 0,1-4 0 0,-1-3 0 16,0-7 0-16,0-9 2 0,1-4-1 0,-3 1 0 0,-1 1 0 15,-1 4 2-15,-1 4-1 0,-2 3 0 16,-2 0 2-16,-2 2 1 0,-2 1-1 0,-1 1 1 0,-3-1-1 16,1 1 3-16,-6-1 0 0,2 1 0 0,0 1 0 15,-1-2 2-15,3 3 1 0,-6 1 0 0,0 5 1 0,0 5 6 16,0 1-1-16,0 2 1 0,1 3 0 0,-3 3 3 15,0 2-1-15,2 3 0 0,4 2 1 0,-2 1-3 16,2 4 1-16,1 4-1 0,3 1 1 0,1 4-1 16,1 2 1-16,1-1-1 0,4-3 1 0,4-2-6 15,1 1-1-15,5-3 0 0,-7-3 1 0,1-5-5 16,-2-3 1-16</inkml:trace>
  <inkml:trace contextRef="#ctx0" brushRef="#br0" timeOffset="176404.73">20952 14827 1909 0,'2'0'0'0,"-2"0"0"0,6 0 0 0,-6 0 34 0,0 6 0 15,0-6-1-15,2 3 2 0,-2-3 12 0,9 0 1 0,-9 0-1 16,6 0 1-16,-6 0-11 0,9 0 0 0,-9 0 0 0,19-2 0 16,-19 2-21-16,18-5-1 0,-18 5 1 0,24-8 0 15,-24 8-6-15,30-14 0 0,-30 14 0 0,24-16 1 16,-24 16-3-16,19-22 0 0,-19 22 0 0,22-23 1 16,-22 23-6-16,36-28 1 0</inkml:trace>
  <inkml:trace contextRef="#ctx0" brushRef="#br0" timeOffset="176620.89">21129 15309 1758 0,'10'0'0'16,"-10"0"0"-16,7 0 0 0,-7 0 22 0,-2 0 2 15,2 0 0-15,0 0-1 0,0 0 11 0,0-4 1 0,0 4-1 16,8-9 1-16,-8 9-14 0,18-15 1 0,-18 15-1 16,23-35 0-16,-10 13-17 0,4-4-1 0</inkml:trace>
  <inkml:trace contextRef="#ctx0" brushRef="#br0" timeOffset="177355.57">21649 14386 1444 0,'2'0'0'0,"-2"0"0"0,2 0 0 0,-2 0 20 15,0 0 1-15,0 0-1 0,-2 5 2 0,2-5 18 0,0 16 1 16,0-16-1-16,0 35 2 0,0-8-4 0,0 3 1 15,0 3 0-15,0-1 1 0,0 0-16 0,0-3 2 0,0-3 0 16,2-2 0-16,2-3-4 16,-2-4 1-16,-1-5-1 0,1-5 2 0,-2-7-2 0,4 5 0 0,-4-5 1 15,7 0-1-15,-7 0-2 0,14-5 2 0,-5 4-2 16,2-6 1-16,2-4-3 0,4-1 0 16,0-2 0-16,-2 0 0 0,-2-1-10 0,0-1 1 0,0 1-1 15,0-1 1-15,2 4-2 0,-1 2-1 0,1 3 1 16,0 2 1-16,0 1-5 0,-2 4 1 0,0 0-1 15,2 0 0-15,2 4 0 0,-2 1-1 0,0 5 0 16,-2 2 1-16,0 4-1 0,0 1-1 0,-2 0 0 0,-3 1 1 16,-3-1-1-16,1 0 0 0,-3 1 0 15,-3-3 1-15,-1 4-2 0,-1 0 1 0,-2 0-1 0,0-1 1 16,1-1 0-16,-3 0 0 0,0 2 0 0,3 0 1 16,1 0 0-16,-2 0 0 0,-2 0 0 0,-1 0 0 15,-2 2 2-15,-4 2 0 0,0-3-1 0,1-2 2 16,5-1-1-16,-2 0 2 0,-3-1 0 0,-1-4-1 0,0-2 0 15,0-3-1-15,2-1 1 0,0-5-1 16,0 1 1-16,0 0-1 0,-1-1 1 0,1-1-1 0,0-1 2 16,0-1 1-16,2 0-2 0,1 1 2 15,8 1 1-15,-9 0 0 0,9 0-1 0,-4-2 2 0,4 2 0 16,-7-4 2-16,7 4-1 0,-2 0 0 16,2 0-1-16,0 0 0 0,0 0 0 0,2 0 0 0,-2 0 0 15,13 0 0-15,-4-1 0 0,2-1 0 0,2-2-4 16,4 1 1-16,2-2-1 0,-3-4 2 0,1-3-5 15,-2-2 1-15,-2 0-1 0,0-3 0 0,0 1-2 0,-2-3 1 16,1 0 0-16,-5 0 0 0,2 2-1 16,1-4 0-16,-1 4 0 0,-2 1 0 0,-1-3-4 0,0 2 1 0</inkml:trace>
  <inkml:trace contextRef="#ctx0" brushRef="#br0" timeOffset="177610.39">21629 14428 1632 0,'-2'0'0'0,"2"0"0"15,-4-4 0-15,4 4 14 0,-4-3-1 0,4 3 1 16,0 0-1-16,0 0-1 0,0 0 2 0,0 0-2 16,0-2 2-16,0 2 3 0,0-3 1 0,0 3 0 0,12-9-1 15,-12 9-3-15,26-21-1 0,-8 7 1 16,1 0 0-16,0 1 1 0,-1-1 1 0,1 0-1 0,0 0 1 0,-1-1 1 15,3 2 0-15,-1-2 0 0,1-1 0 0,-1-1 3 16,1-2 1-16,-1 0 0 0,1 0 1 0,-1 0-13 16,-1 1 0-16,1 3 0 0,1 1 0 0,-1 4-5 15,1-2 1-15</inkml:trace>
  <inkml:trace contextRef="#ctx0" brushRef="#br0" timeOffset="178211.47">22443 14165 1583 0,'0'3'0'0,"0"-3"0"0,0 7 0 15,0-7 32-15,0 7 1 0,0-7 0 0,-6 24 0 0,1-1 29 0,-3 3 0 0,3 1-1 0,1-1 1 16,4 2-13-16,0 0 1 0,0-1-1 0,0 3 1 16,2-1-26-16,2 2 1 0,1 2 0 0,1 4 0 15,-2 2-9-15,-1 3 0 0,3-6 0 0,3-6 0 16,1-8-4-16,-1-8 0 0,-2-4-1 0,1-4 2 0,-8-6-6 16,9-6 1-16,-2-1 0 0,5-5 1 0,3-5-4 15,1-4 0-15,1-3 0 0,-2-4 0 0,-2-5-5 16,-2-3 1-16,0 0 1 0,1 1-1 0,-3 6-1 0,0 1 0 15,-3 6 0-15,-2-6 0 0,-3 2 0 0,-1 0 0 16,-5 0 0-16,-3 0 0 0,-1 0 0 0,-4 2 0 16,0-2 0-16,-2 3 0 0,-2 1 0 0,1-1 0 15,-1 6 0-15,-2 2 1 0,0 4 2 0,3 2 1 16,-3 6-1-16,-1 5 1 0,-3 5 13 0,1 3 0 0,0 7 0 16,-1 2 0-16,3 9 10 0,-1 5 1 15,3 2-1-15,1-1 1 0,2 1-1 0,-2 1 1 0,2 0-1 16,4 3 1-16,4-8-14 0,1 3 1 15,4 1-1-15,2 1 1 0,4 2-10 0,1 2-1 0</inkml:trace>
  <inkml:trace contextRef="#ctx0" brushRef="#br0" timeOffset="178588.59">22491 14646 1344 0,'8'-4'0'0,"-8"4"0"0,7-1 0 15,-7 1 26-15,-2 5 1 0,2-5 0 0,-1 5-1 16,1-5 5-16,0 5-1 0,0-5 0 0,0 12 2 0,0-1-13 15,-2 1 1-15,2 5 0 0,0 6 0 0,-2 2-7 16,2 10 0-16,0-2 1 0,0 2-1 0,0-3-3 16,2 1 0-16,1 0 1 0,1 2-1 0,2 3 0 15,1-2 1-15,1-3-1 0,-3-7 1 0,1-7 3 16,-4-7 0-16,5-7 1 0,4-3 0 0,6-7-2 16,2-4 2-16,-1-6-1 0,-1-6 1 0,0-10-3 0,0-6 2 15,0 1-1-15,-3-2 0 16,1 0-2-16,0 0-1 0,-2-2 0 0,-2 2 1 0,-1 0-2 15,-3 0 1-15,-1 2 0 0,-2-3 0 16,-4 3 4-16,-2-4 0 0,-2 4 1 0,-2 5 0 0,-3 1 1 16,-2 6 2-16,-2 0-1 0,0 3 1 0,0 2 3 0,-2 2 1 15,0 3-1-15,-2 2 1 0,0 3 7 0,-1 2-1 16,-1 4 0-16,2 1 1 0,2 4 0 0,2 3 1 16,0 4 1-16,0 1-1 0,0 4-2 0,0 5 1 15,2 2 0-15,2 1 0 0,3 6 5 0,-1 1 1 0,1 4 0 16,2 2 0-16,4 3-11 0,0 0 2 0,2-3-1 15,2-3 1-15,3-6-11 0,3-1 1 0</inkml:trace>
  <inkml:trace contextRef="#ctx0" brushRef="#br0" timeOffset="178825.53">22981 14507 2086 0,'2'0'0'0,"-2"0"0"0,8 7 0 0,-8-7 50 15,9 23 2-15,-1-4-2 0,-3 5 2 0,-1 9 19 16,-4 7 0-16,2-1 0 0,-2 0 1 0,-2-5-25 16,2 1 0-16,-2-1 0 0,0 1 0 0,0 1-23 15,0 4 1-15,2 0-2 0,2-2 2 0,2-2-9 16,-2 2 1-16,0-5-1 0,1-3 1 0,1-6-2 15,0-5-1-15,0-2 1 0,1-6 1 0,3-1-6 0,-3-3 0 16</inkml:trace>
  <inkml:trace contextRef="#ctx0" brushRef="#br0" timeOffset="179769.6">23283 14234 1557 0,'2'-7'0'0,"-2"7"0"0,10-10 0 0,-10 10 62 0,18-14 1 0,-18 14-2 0,19-19 2 0,-19 19 23 15,18-25-1-15,-18 25 0 0,13-17 0 0,-13 17-67 0,12-7 1 16,-12 7-1-16,11-7 1 0,-11 7-15 0,17-1 0 16,-17 1 0-16,22 0 0 0,-22 0-4 0,19 12 0 15,-19-12 0-15,22 29 1 0,-13-13-1 0,1 3 0 0,-3 3 0 16,-1 2 1-16,-3 2-1 0,-1 0 0 0,0 0 0 15,-2 0 0-15,-2 0 0 0,-2 2 2 0,1 0-2 16,-1-4 1-16,0 2-1 0,-1 0 1 0,-1 0-1 16,1 0 1-16,1-2-1 0,0 0 0 15,0 0 0-15,2-3 1 0,2-2-1 0,0-3 0 16,0-4 0-16,-1-4 0 0,1-8 0 0,0 7 0 0,0-7 0 0,0 0 0 16,0 0 0-16,0 7 0 0,0-7 0 0,5 4 0 15,-5-4-1-15,8-9 1 0,-3-1 0 0,5-8 0 16,-1-4 0-16,0-6 0 0,1 2 0 0,-1 6 0 15,-2 2 0-15,1 4 0 0,1 2 0 16,-1 0 0-16,1 2 1 0,-2 3 0 0,1 0 0 0,1 0 0 16,2 2 3-16,0 1-1 0,2 1 0 0,2-1 1 15,0 3 1-15,0-1 2 0,0 0-1 0,0 2 1 16,0 2-1-16,2 1 2 0,-2 4 0 0,-4 2 0 0,-4 5 1 16,-1-2 0-16,-1 5 0 0,1 2 1 15,-2 4 1-15,-1 3 1 0,-1 0 1 0,0 0-1 0,-4-2-1 16,-1 0 1-16,-1-1-1 0,0-1 1 15,0-1-2-15,1 0 1 0,-1-1 1 0,0 3-1 0,-1 1-2 16,-3 0 0-16,1-1 0 0,-1-1 1 0,-1 1-2 0,-2-1 0 16,0 1-1-16,-1-4 1 0,1 2 0 0,-2-2 0 15,0-2 0-15,2 0 0 0,2-3-2 0,-1-2 1 16,-1-1 0-16,2-4 1 0,1-2 0 0,1-2 0 0,-1-1-1 16,1 0 2-16,0-1 0 0,-1 1 1 0,1 2 1 15,1-4-1-15,6 0-1 0,-11 0 1 0,3 0 0 16,1 0 0-16,7 0 3 0,-11 0 1 0,11 0-1 15,-11 0 1-15,11 0 0 0,-12 1 2 0,12-1 0 16,-5 7 0-16,5-7-1 0,-2 4 2 0,2-4 0 16,-4 3 0-16,4-3-4 0,-3 4 2 0,3-4-1 15,0 3 1-15,0-3-7 0,0 4 0 0,0-4 0 16,0 3-1-16,0-3-3 0,0 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34:50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9177 4235 590 0,'-4'-12'0'0,"4"12"0"15,4-16 0-15,-4 16 18 0,13-2 0 0,-13 2 0 16,0 0 1-16,0 0 55 0,-19 0 1 0,19 0 0 16,-26 9 0-16,26-9-13 0,-32 17 0 0,14-12 0 15,-5 2-1-15,3-3-10 0,-8 1 0 16,2-2 1-16,0 6 0 0,0 0-34 0,1-1 1 0,1 8 0 0,5-2 0 15,1 1-2-15,5 6 1 0,-4 3 0 0,2 2-1 16,-4 7-1-16,3 4 1 0,3-1 0 0,-4-1 0 16,2-3-4-16,2 0 1 0,2 6-1 0,-2 15 1 0,2 10 5 15,-1 9 1-15,3 1-1 0,3-4 1 16,-3-3 0-16,0 0 2 0,3 3-1 0,2 2 0 0,3 3-1 16,1 4 1-16,1-7-1 0,3-5 0 0,-4-4-4 15,6-5 1-15,-1-7-2 0,3-5 2 16,3-6-8-16,-4-8 0 0,5-9 0 0,3-6 0 0,1-16 0 15,-1-9 0-15,2-12 0 0,-2-3 1 0,4-9-3 16,3-8 0-16,-3-4-1 0,1 3 1 0,2 4 0 16,3 2-1-16,-3-6 1 0,0 1 0 0,-1-8 0 15,-3 1 1-15,1 1-2 0,-2 2 2 0,-2 4-1 0,0-1 1 16,-8 2 0-16,1 2-1 0,-5 0 2 0,-1 2 0 16,0 3 0-16,2-4 1 0,1 3-1 0,3 1 0 15,-3 4 0-15,-5 8 1 0,-3 9-1 0,-1 8 2 16,4 4-2-16,0 12 1 0,0 2-1 0,4 7 0 15,-1 3 0-15,-1 6 1 0,2 9-1 0,-4 3 0 16,6 6 0-16,1 4 1 0,0 9-4 0,5 5 1 16,1-4 0-16,0-5 1 0,0-2-1 0,0-3 0 15,2-7 0-15,3-3 1 0,1-8-2 0,0-2-1 0,-4-6 1 16,7-7-1-16,-2-6-1 0,5-4 0 0,-5-5 1 16,4-10-1-16,6-4 0 0,0-4-1 0,-2-5 0 15,0-3 1-15,0-6-2 0,0-1 1 0,-2-4 0 16,-2-5 0-16,-5 1-1 0,-1-4 0 0,1-4 1 0,0-5-1 15,1-4-1-15,2-7 1 0,-3 2 0 0,-4 2 1 16,2 0-2-16,-4 4 1 0,-2-3-1 0,-2-6 1 16,1-4 0-16,-3 0 0 0,4-6-1 0,-1 1 1 15,1-4 0-15,0-3 1 0,-2 1-1 0,1 9 0 16,-1 2 0-16,0 4 1 0,-3 5-1 0,-6 0 1 16,0 7 0-16,-6 5 0 0,-3 7-1 0,0 5 2 0,-1 8-2 15,1 8 0-15,-8 5 0 0,2 9 2 0,-3 3-2 16,-5 3 0-16,5 6 0 0,3 6 1 0,0 6-2 0,2 5 0 15,3 3 0-15,1 4 1 0,0 4-1 0,0-1 0 16,1 6 1-16,1-1-1 0,1 4-1 0,-1 2 1 16,1 5-1-16,6-2 1 0,2 4-1 0,3 4 0 15,1 3 0-15,0 1 1 0,-5-5-1 0,3 6 0 16,4 2 0-16,-3 1 0 0,8 0 0 0,-2-2 0 16,-1-3 0-16,1-3 0 0,2-6-1 0,4-5 1 15,-4-2-1-15,2 2 1 0,0-2-1 0,5 0 1 0,1-4-1 16,-3-4 1-16,1-8-2 0,-2-5 1 0,-1-3 0 15,3-5 0-15,-4 4 0 0,2-2 0 0,-4-5 0 16,-2 1 0-16,2 0-1 0,-6-2 1 16,5 0 0-16,-7 1 0 0,3-5 0 0,-3 1 1 0</inkml:trace>
  <inkml:trace contextRef="#ctx0" brushRef="#br0" timeOffset="1620.69">10976 4801 1595 0,'10'29'0'0,"3"-1"0"0,5-4 0 16,5-2 9-16,3-3 0 0,-2 7 0 0,-5 0 0 15,-6 6 26-15,-2 0 1 0,0 6-1 0,-3 2 1 0,-3 4-4 16,1 4 2-16,1-1-2 0,-1 1 2 0,-1-3-26 15,-1 0 0-15,2-3 0 0,-1-8 1 0,-1-3-5 16,-2-5 1-16,0-5-1 0,2-5 0 0,-4-8 0 16,0-2-1-16,0-6 1 0,0 3 0 0,0-3-1 0,0-2 1 15,0-5-1-15,0-1 1 0,0-11-1 0,-4-4 0 16,4-4 1-16,4-3-1 0,-3-3 3 16,5-5 0-16,0-2 0 0,-1 6 1 0,-5-3 2 0,2-2 0 15,2 4 0-15,1 6 1 0,3 1 0 0,3 2 1 16,2 5 0-16,0 6 0 0,2 6 0 0,2 5 0 0,0 4 0 15,-3 7 0-15,3 7-3 0,-4 4 1 16,-2 4-1-16,-1 7 1 0,1 4-1 0,0 5 0 0,2 7-1 16,-5-3 2-16,-3-2 2 0,1 3-1 0,-1-3 0 15,1-11 1-15,-2-5-3 0,1-6 0 16,-1-6 0-16,2-3-1 0,-6-9-2 0,3-4-1 0,-3 4 1 16,10-9-1-16,-3 1-1 0,1-1 0 0,1-6-1 15,-2-8 2-15,4-8-3 0,3-7 0 0,-5 1 0 16,0 5 1-16,-7 2-2 0,2 1 1 0,-4 5 0 15,0 3 1-15,0 9-2 0,-4 3 1 0,2 0 0 0,2 6 0 16,0 3 1-16,0 3 0 0,0 6 1 0,0 12 0 16,0 12 0-16,0 5 2 0,0 2-2 0,0-2 2 15,6-6-1-15,1 1 2 0,-1-3-1 0,-1-1 1 0,5-5 0 16,1 1 0-16,2-5 1 0,0-2 0 16,0-6-2-16,2 0 2 0,4-9 0 0,-1-6 0 0,1-2-2 15,3-4 2-15,2-3-1 0,1-4 0 0,-1-1 0 16,0-7 0-16,0 0-1 0,-5-2 1 0,1-5-2 0,-3-1 2 15,-2-2 0-15,2-1-1 0,-6-5-2 16,2 2 2-16,-7 0-1 0,1 5 1 0,-7 2-2 16,0 2 1-16,0 3-1 0,0 2 0 0,0 3 1 0,0 4-1 15,-4 1 1-15,1-5-1 0,-3-3-1 16,0 3 2-16,-1 4-2 0,-2 1 1 0,1 8-1 16,1 2 1-16,-3 8-1 0,1 5 1 0,-4 2-1 15,2 5 1-15,-2 5-1 0,-4 5 1 0,2 2 1 0,0 7-1 16,2 3 0-16,4 7 1 0,-2 9-2 0,3 4 1 15,3-1 1-15,-1-3-1 0,2-4-1 0,4-6 2 0,4-2-2 16,-4-6 1-16,6-3 0 0,-4-1-1 0,1-9 0 16,5-4 0-16,-1-8-1 0,4-2 2 0,1-6-1 15,1-2 0-15,-4-3-1 0,6-5 2 0,0 1-2 16,2-8 1-16,1-5-2 0,1-5 1 0,1 2-1 16,-1 0 1-16,0-4-1 0,-3 2 0 0,-1-3 0 15,2 0 0-15,2-3 0 0,-6-1 0 0,5 4 0 0,3 5 0 16,1 3 0-16,2 4 0 0,1 5 0 0,-5 3 0 15,-3 9 0-15,-2 0 0 0,-2 3 0 0,0 6 0 16,-2 8 0-16,-4 1 0 0,-1 2 0 16,0 5 0-16,-1 4 0 0,1 4 0 0,-1-2 0 15,-5-1 0-15,0-1 0 0,-3-5 0 0,1 0 0 16,2-3 0-16,2 2 0 0,1-1 0 0,-3-1 0 0,2 0 0 16,2-7 0-16,-4 1 0 0,2-3 0 0,-2-3 0 15,0-9 0-15,0 3 0 0,0-3 0 0,0 0 0 16,0 0 0-16,0-3 0 0,0 3 0 0,5-9 0 0,1 1-1 15,0-4 1-15,-3-8 0 0,1 0 0 0,2-5-1 16,1 0 1-16,1-5 0 0,-3 6 0 0,3 0 0 16,1-1 0-16,-3-1 0 0,1-3 0 0,-1-4 1 15,1 0 0-15,4 4 0 0,-1 5 0 0,-1 6 3 16,4 6 0-16,-6 0 0 0,5 5 0 0,-7 5 2 0,1 2-1 16,-6 0 1-16,7 9 0 0,4 3 1 0,-3-1 1 15,3 8 0-15,-4 5 0 0,5 5-2 0,1 4-1 16,0 0 1-16,-2-4-1 0,-2-1-1 0,1 2 0 0,3-1 0 15,0 4 0-15,0 5-2 0,3 3 1 16,3 4-1-16,-6 4 0 0,0 1-1 0,0 7 0 16,0-1 0-16,0-1 1 0,-2 0-2 0,1 2 1 0,-7 1 0 15,3-3 0-15,-3 6-1 0,-5-3 0 16,0 3 0-16,0-11 0 0,-3-8 0 0,1-4 0 0,2-2 0 16,-6-3 0-16,2 0-1 0,1-7 1 0,-1-4 0 15,2-1 0-15,-4-4-1 0,3-5 1 0,1-3 0 16,0-2 0-16,2-7 0 0,-6 5 0 0,6-5 0 15,-5-8 0-15,1-5 0 0,0 1 0 0,-5-8 0 16,2-1 0-16,1-9 0 0,0-1 0 0,3-2 0 0,3 0 0 16,2 2 0-16,3-2 0 0</inkml:trace>
  <inkml:trace contextRef="#ctx0" brushRef="#br0" timeOffset="3049.62">13127 5456 1771 0,'5'0'0'0,"-5"0"0"0,6 4 0 0,-6-4 24 0,0 5 0 15,0-5-1-15,2-5 1 0,-2 5 17 0,17-12 2 0,-17 12-2 16,13-12 2-16,-13 12-16 0,3-18 1 0,-3 18 0 16,4-31 0-16,-2 9-11 0,2-2 1 0,-4-4-1 15,0 4 1-15,-6 3-5 0,2 4 2 0,1-1-2 16,-9 3 2-16,1 3-2 0,-2 3 1 0,0 0-1 16,0 6 1-16,2-1-1 0,3 4 1 0,-3 4-1 15,4 1 1-15,-6 5-2 0,2-1 0 0,-1 7 1 16,-1 4-1-16,0 10 6 0,0 3 0 0,2 1 0 15,0 3 1-15,2-5 1 0,3 5 0 0,2-4 0 16,1 0 1-16,1 5-3 0,4 3 0 0,1 1 0 16,1 3 1-16,2 1-7 0,-6 6 0 0,7-10 1 0,4-4 0 15,-1-5-5-15,1-5 1 0,2-8 0 16,4-2 0-16,-3-6-3 0,3-5 0 0,2-7 0 0,5-4 1 16,4 1-6-16,6-6 1 0,-3-7 0 0,-3-1 0 15,2-4-2-15,0-8 0 0,0-4 0 0,-6-3 0 16,2-6 0-16,-6-3 0 0,3-1 0 0,-3 1 0 0,1 3-1 15,-4 2 0-15,-1 2 0 0,-1-3 1 16,2-1-2-16,-4 1 0 0,0 1-1 0,0-5 2 0,0 0 0 16,-2 1 0-16,1 3 0 0,-3 1 0 0,-4 4 0 0,1 1 1 15,-2 4-2-15,-2 5 2 0,-2 2 0 16,-2 7 0-16,2 1 0 0,-4 6 0 0,4 10 0 16,-2-7 0-16,2 7 0 0,-7 5 0 0,3 2 0 0,-2 5 0 15,1 9 0-15,-3 5 2 0,1 13-2 0,-1 6 1 16,3 6-1-16,1 2 1 0,2 1 0 0,2 3 1 0,0 2 0 15,0-9 1-15,6-2 0 16,-1-3 0-16,5-3 1 0,1-4-1 0,0-2 1 0,2-3 0 16,0-3-1-16,6-4 2 0,1-6-2 0,5-1 2 15,-1-6-1-15,-2-1 1 0,0-7-2 0,1-5 0 0,1-5 1 16,-3-6 0-16,3-6-3 0,0-4 2 16,0 0-2-16,-5-4 1 0,1 0-1 0,-1 1 0 0,0-5 0 15,-1 1 1-15,3 2-2 0,-3-3 1 0,-1 4 0 16,-4-6 0-16,-2 2-1 0,1-1 0 0,-7-3 0 15,3 4 0-15,-3-4 0 0,-3 4 0 0,0-1 0 16,-2 6 0-16,-2 5 0 0,0 2 0 0,-3 5 0 0,-1 3 1 16,-1 4-1-16,1 1 0 0,-5 8 0 0,3 1 1 15,-5 7-1-15,2 0 1 0,4 9-1 16,-3 8 1-16,1 16 1 0,-4 13 0 0,2-5 0 0,0-3 0 16,3-1 3-16,-1-2-1 0,0 1 1 0,-1-1 0 15,3 1 1-15,1 2 1 0,2-3-1 0,3-7 1 16,-1-4-1-16,0-6-1 0,4-6 1 0,3-3 0 0,3-11-2 15,-1-3 1-15,3-4-1 0,-5-3 2 16,4-3-4-16,1-1 1 0,-1-4 1 0,2-6-1 16,6-5-2-16,-2-5 0 0,4-2 0 0,-3-2 2 15,3 2-3-15,-6-3 0 0,2-1 0 0,0 3 1 0,-8-1-1 16,4 5 0-16,-5-1 0 0,1 3 1 0,-1-3-1 16,-2 3 0-16,1 1 0 0,-1 2 0 0,-4 3 0 15,-4 3 1-15,3 3-1 0,-1 2 1 0,2 7 0 16,-4-5 0-16,4 5 0 0,-2-5 1 0,2 5 0 0,-6-4 0 15,6 4 0-15,0-3 1 0,0 3 1 0,0-4 1 16,0 4-1-16,-3-1 1 0,3 1 0 0,-2 5 1 0,2-5-1 16,-2 7 1-16,2-7 1 0,-6 5-1 15,6-5 1-15,-5 9 1 0,-3-1-2 0,3 1 0 0,-1 1 1 16,2-1 0-16,4 3-2 0,0-3 2 0,0 3-1 16,0-4 1-16,4 5-2 0,-2-5 1 0,4 4-1 15,5-3 1-15,-2 3-3 0,6 4 2 0,-2-6-2 16,2 0 2-16,2-1-3 0,1-4 1 0,3-1 1 15,1-1-1-15,-3-1-2 0,1-2 0 0,3-2 0 16,-5-1 2-16,3-1-3 0,-2-1 0 16,-1 2 0-16,1 3 0 0,-1 0-2 0,-1 0 1 0,2 5 0 15,-4 2 1-15,3 1-3 0,1 4 0 0,-2 1-1 16,-4 4 2-16,2 7-3 0,0 0 1 0,-6 1-1 16,0-3 2-16,-3-1-3 0,-2-2 1 0,-1-2-1 0,-3-1 2 15,-3-4-3-15,-1-2 0 0,2 1 1 0,2-6 0 0,0-5-2 16,0 5 1-16,0-5 1 0,-2 3-1 15,2-3 0-15,-2 4 0 0,2-4 1 0,-5-12-1 0,-3-2 0 16,3-5 2-16,-5-7-2 0,3-7 1 0,-1-8 3 16,1-4 1-16,3-6-2 0,-1 6 2 15,-1 0 1-15,0 4 0 0,5 1 0 0,2 5 1 0,3-1 0 16,2 0 0-16,1 3 0 0,-1 7 0 0,1 2 1 16,1-1 0-16,1 8 0 0,-3 0 0 0,1 5 3 15,1 3-1-15,-1 0 0 0,2 6 2 0,-9 3 0 0,10 0 2 16,-1 3-1-16,-2 3 0 0,6 2 1 0,4 1 1 15,-4 3 0-15,0-3 0 0,0 3-3 0,-1 3 2 16,-1-1 0-16,-2-2 0 0,0-1-4 0,-5-1 1 16,2-1 1-16,-1-2-1 0,-5-7-1 0,11 12-1 15,-11-12 0-15,6 3 1 0,-6-3-1 0,6 5-1 16,-6-5 0-16,1 0 1 0,-1 0-2 0,4 0 0 0</inkml:trace>
  <inkml:trace contextRef="#ctx0" brushRef="#br0" timeOffset="4030.72">15508 5069 1306 0,'4'3'0'0,"-4"-3"0"0,2 21 0 0,1 0 49 16,1 1 2-16,0 6-1 0,-2 1 1 0,1 4 29 16,-3 4 1-16,2-3 0 0,2-1 0 0,1-2-54 15,3-5 1-15,-2-2-1 0,1-3 1 0,0-5-18 16,1-8 1-16,1-4-1 0,-3-2 1 0,-6-2-5 15,13-2 1-15,-8-5-2 0,8-5 2 0,6-5-2 16,0-4 0-16,-1 0 1 0,-3-3-1 0,0 3 2 16,0-3 1-16,2 3 0 0,-2 4 0 0,3 5 4 0,1 0 2 15,0 3-1-15,-1 5 0 0,1 4 5 16,0 6 1-16,-3 4 1 0,-1 2-1 0,-2 2 0 0,2 5 1 16,-6 2-1-16,3 0 1 0,-1-1-6 0,-4 3-1 0,1-1 1 15,-5 1-1-15,-1 1-2 0,-2-3 2 0,-2 0-2 16,-1-4 1-16,-3 2-2 0,-1-2 0 0,-3 0 1 15,-1-1 0-15,0 0-3 0,0 1 1 0,2-1 0 16,-6-3 0-16,-2 3-4 0,0 0 1 0,0-3-1 16,2 3 1-16,2-4 1 0,0 0-1 0,-2 0 1 0,1-1 0 15,-5-1-2-15,0 0 2 0,1-1-1 16,-1-2 1-16,0-4-3 0,1-1 2 0,5-2-2 16,0 0 2-16,13 0-3 0,-10 0 2 0,10 0-2 0,-2 0 1 15,2 0 1-15,-3 0-1 0,3 0 1 0,3 0 1 16,-3 0-2-16,6-2 1 0,2-1-1 0,3-4 1 15,7-2-1-15,3-1 0 0,3 0 1 0,0-1 1 0,-5 1-2 16,0-2 1-16,-1-2-1 0,1-3 1 16,-6 1-1-16,2-1 1 0,0-4-1 0,-2 2 1 15,-2-5-2-15,2-1 1 0,0 3 0 0,-4-6 0 0,2 4-3 16,1-2 2-16</inkml:trace>
  <inkml:trace contextRef="#ctx0" brushRef="#br0" timeOffset="4224.84">15443 4986 1847 0,'2'1'0'0,"-2"-1"0"0,16 4 0 0,-16-4 27 0,13 0 1 0,-13 0 0 0,21 0 0 0,-21 0 18 0,28 0 1 15,-10 0 0-15,5-2 0 0,5-1-18 0,3-1 2 0,-1-4-1 16,2 1 0-16,-4 2-26 0,0-4-1 0,0-3 0 15,0-4 1-15,-2 2-4 0,-2-6 0 0</inkml:trace>
  <inkml:trace contextRef="#ctx0" brushRef="#br0" timeOffset="4705.39">16201 4768 1569 0,'0'5'0'0,"0"-5"0"0,-6 22 0 0,6-22 29 15,-3 33 0-15,-1-10-1 0,-2 4 1 16,-3 6 25-16,0 0 1 0,-2 5 0 0,3-5 0 0,1 4-16 16,1-6 1-16,2 0 1 0,3-2-1 15,2-3-20-15,3 2 1 0,-2-7-1 0,2-4 0 0,3-5-7 16,1-2 1-16,-1-1-1 0,2-7 1 16,-9-2-4-16,13 3 0 0,-3-8 0 0,5 2 0 0,0-6 0 15,3-3 0-15,-1 0 1 0,2 0 0 0,-4 3-2 16,1 0 1-16,1-1 0 0,0 5 0 0,1 0-1 15,3 1 1-15,-1 4-1 0,-1 0 1 0,0 0-3 16,-1 5 1-16,-1 6-1 0,-2-1 0 0,-2 2-1 0,-2 7 0 16,0-1-1-16,-5-3 1 0,1 6-2 0,-5-4 2 15,-2 4-2-15,-2-4 2 0,-1 4-3 16,-3 2 1-16,-3-3-1 0,-2 1 1 0,-2-4-3 0,-4-1 1 16,2 1 0-16,2-5 0 0,-6 0-1 0,4-1 2 15,-1 3-1-15,-1 0 0 0,-2 1 0 0,-1-1 1 0,1 2-1 16,2-4 0-16,1 0 0 0,-3-4 2 0,0 1-1 15,1-4 1-15,-1 2-1 0,0-3 0 0,4 1 1 16,-1-5 0-16,3 0-2 0,0-4 2 0,5 3-1 16,-1 1 0-16,9 0 2 0,-8 0-1 0,8 0 1 15,-5-4 1-15,5 4 1 0,-2 0 1 0,2 0 0 16,6-3 0-16,-6 3 0 0,5-5 1 0,-5 5 0 16,17-13 0-16,-2 5 1 0,5-3 0 0,1 1 0 0,-3-6 1 15,1 1-1-15,-2 1 0 0,0-3 1 0,-4 1 0 16,2 4-3-16,-2-5 1 0,1-2 0 0,1-6 0 15,2-4-3-15,-2-4 2 0</inkml:trace>
  <inkml:trace contextRef="#ctx0" brushRef="#br0" timeOffset="4918.18">16132 4747 1960 0,'-4'-5'0'0,"4"5"0"0,-5-11 0 0,5 11 34 15,0-5-1-15,0 5 1 0,-4-3 1 0,4 3 26 16,2-5 1-16,-2 5 0 0,7-4 0 0,-7 4-24 0,8 0 1 16,-8 0-1-16,24 0 1 0,0 4-24 0,4 1 1 15,0-2 0-15,-4 1-1 0,-1 1-6 0,-1-2 0 16,2-3 0-16,1 2 1 0,-1 0-3 0,2-2 0 16,4-2-1-16,0 0 2 0,1-1-8 0,6-2 1 0</inkml:trace>
  <inkml:trace contextRef="#ctx0" brushRef="#br0" timeOffset="5598.89">17222 4762 1695 0,'-5'6'0'0,"5"-6"0"0,-13 15 0 16,13-15 28-16,-19 12 1 0,19-12-1 0,-32 26 2 15,12-5 27-15,-6 3 1 0,1 1 1 0,1-3-1 16,2 6-20-16,1-2 1 0,1 5 1 0,-1-2-1 0,3 1-20 16,1-1 0-16,6 2 0 0,-2-1 1 0,7-1-4 15,-1 1 0-15,5-3-1 0,2-4 1 0,5-4-4 16,5-2 2-16,-1-8-2 0,4-2 2 0,4-7-4 16,1-7 0-16,3-2 0 0,1-3 0 0,4-5-1 15,2-8 1-15,0-1-1 0,-2 2 1 0,-1-5-5 16,-3-2-1-16,-2 1 1 0,-1 4-1 0,0 6 3 0,-3-1 1 15,-1 5 0-15,0-1 0 0,-2-2 2 0,0 2 0 16,-1-1 0-16,-5 3 0 0,-5 3 0 16,0-2 0-16,0 3 0 0,-2 3 0 0,0 8 2 0,0-6-1 15,0 6 0-15,0-6 1 0,0 6 4 16,0-6 1-16,0 6 0 0,-2-3 0 0,2 3 2 16,0-4 0-16,0 4 0 0,0 0 0 0,0 0 0 0,0 0 0 15,0 0 0-15,0 21 0 0,2 7 0 0,3 5 0 16,3 0 0-16,-1-4 1 0,1-3-4 0,-1 2 1 0,2-1 0 15,3 11 0-15,1 4-5 0,-4 3 2 16,2 2-2-16,2 5 1 0,0-2-4 0,0 3 0 0,4 1 0 16,2-4 0-16,3 7-2 0,0-3 1 15,-1 3 0-15,-3 2 0 0,-1 2-4 0,0 3 1 0,-2-4-1 16,0-3 1-16,-6-3-2 0,0-7 0 0,-5 1 1 16,2-1-1-16,-4 1-3 0,-2 1 1 0,-2-6 0 15,-2-7 0-15,0-8-1 0,-1-9 0 0,-5 0 0 0,-1-5 0 16,-2 2-3-16,-2-4 1 0,0-4-2 0,-1-4 2 15,-1-8-7-15,0-1 0 0,0-4 0 0,2-1 0 16,-3-4-12-16,-5-1 0 0,8-6-1 0,-1-7 1 16,1-3-4-16,-2-5 2 0,4-6-1 15,4-3 1-15,5-8 10 0,-2-5 2 0,3 1-1 0,-1-2 1 0,0 1 5 16,2 1 0-16,4 3 1 0,4 5 0 0,5 8 4 16,-4 3 0-16,5 8 0 0,1 3 1 0,-2 9 0 15,2 1 0-15,-4 7 0 0,4 1 0 0,2 4 1 16,4 1 0-16,-4 4 0 0,0-3 1 0,-1 1 3 15,1 0-1-15,0 2 1 0,0 0 1 0,-4 0-1 16,1 0 1-16</inkml:trace>
  <inkml:trace contextRef="#ctx0" brushRef="#br0" timeOffset="6805.01">18709 4756 1620 0,'2'-4'0'0,"-2"4"0"0,2-2 0 15,-2 2 12-15,0 0 2 0,0 0-1 0,-2 6 1 0,2-6 15 16,-9 6 0-16,9-6 0 0,-21 30 0 0,8-1 3 15,-4 9-1-15,2 2 1 0,2-5 0 0,2 5-9 16,0-4 0-16,2 2 0 0,3 4 0 0,-1-1-10 16,1 4-1-16,2-3 0 0,4 3 1 0,2 3-6 15,0 2 2-15,2-6 0 0,1-10 0 0,3-8-3 0,1-10 1 16,0-6-2-16,-1-3 2 0,-1-7-1 0,-1-3 0 16,3-3 0-16,4-6 1 0,4-9-1 15,2-3 1-15,-1-5 0 0,-1-8 0 0,-2-4-2 0,-2-6 2 16,2 2-1-16,0 0 0 0,-2 4 0 0,4-4 0 0,-6 0-1 15,-2 7 2-15,-3 1 0 0,-3-1 1 16,-1 5-1-16,-2-3 1 0,-5-2 2 0,-3-4 0 0,1 9 1 16,-2 1-1-16,-5 7 1 0,1 1 0 15,2 9 0-15,-2 4 2 0,2 4 0 0,2 11 2 16,-1 4-2-16,-1 10 2 0,0 9 3 0,0 8 1 0,-2 8-1 16,3 4 1-16,5 10-1 0,-1 2 1 15,3 5 0-15,3 0 0 0,1 0-6 0,3 0 2 0,4-3 0 16,1-4-1-16,0 2-3 0,1-6 1 0,4-8-1 15,0-3 0-15,2-13-3 0,1-5 0 0,2-6 0 16,1-8 0-16,6-5-4 0,4-5 1 0,0-8-1 0,0-4 2 16,1-6-4-16,3-4 1 0,-1-4 1 0,-1-4-1 15,0-6-2-15,-2-2 1 0,-4-4-1 0,-2-3 2 16,-5 0-3-16,-3 0 1 0,-3 7 0 0,-1-1 0 0,-3 4-1 16,0 4 0-16,-5 1 0 0,-2 4 1 15,-2-3 0-15,-4 1 0 0,-2 4 1 0,-1 7-1 0,0-1 0 16,-6 6 1-16,1 4 0 0,3 4 1 15,2 4 0-15,-1 4 0 0,1 4 1 0,-6 10-1 0,1 9 3 16,-1 6-1-16,2 5 1 0,0-1-1 0,2 6 3 16,3 2 0-16,-1 3 0 0,3-1 0 0,2 7-1 0,2 3 0 15,2-4 1-15,2-4 0 0,3-8-2 16,2-6 1-16,3 1-2 0,4-6 2 0,-1-2-5 16,2-3 1-16,2 0 1 0,1-5-1 0,3-4-2 0,1-6 2 15</inkml:trace>
  <inkml:trace contextRef="#ctx0" brushRef="#br0" timeOffset="8924.69">20248 5683 1709 0,'-2'-3'0'0,"2"3"0"0,4-21 0 0,-4 21 19 0,13-29 1 0,-11 8 0 0,0-3 0 0,-2-6-1 16,-4-3 2-16,4 0-1 0,-4-3 0 0,1-6 9 0,-1-3 0 15,4 4 0-15,2-4 1 0,3 3-11 0,3 1 1 16,3-1-1-16,2 6 1 0,2 3-1 0,2 4 0 16,1 4 0-16,1 3 1 0,-4 3 2 15,0 3 0-15,1 6 1 0,1-2 0 0,-2 0 3 0,0 5 1 16,0 5-1-16,-6 2 1 0,1 0-6 0,-7 4 1 0,5 1-1 16,1 3 1-16,0 5-6 0,1-1 0 0,-1 0-1 15,0 5 1-15,1-1-5 0,-3 1 2 0,-3 4-2 16,-2-1 1-16,-2 1-3 0,-4 3 0 0,2 1 0 15,-5-3 0-15,-1-1-2 0,1-2 1 0,-1 2 0 16,1 3-1-16,-4-2-1 0,-1 3 0 0,3-1-1 0,4-3 1 16,-5-4-2-16,3 2 1 0,-1-7-1 0,3-1 1 15,5-11-2-15,-6 6 2 0,6-6-1 0,-5 0 1 16,5 0-2-16,-2 0 0 0,2 0 1 0,-2-3-1 16,2 3-1-16,2-3 1 0,3-6-1 0,-3-8 0 15,4-8-1-15,5-4 2 0,-4 0-2 0,5-1 1 16,-5 2-1-16,4 4 0 0,-1 2 0 0,1-3 0 15,-2-2-1-15,0 1 2 0,3 5-2 0,-1 0 1 0,2 9-1 16,-6 4 0-16,4-1 0 0,-3 5 1 0,-1 1-1 16,-3 6 0-16,-4-3 0 0,13 9 0 15,-5 0-1-15,-1-1 1 0,2 10 0 0,-3 4 0 0,1 8-1 16,1 4-1-16,-1 3 1 0,3-1 1 0,-3-2-2 16,4 6 0-16,-3-7 0 0,3-7-1 0,-2-2 1 0,2-5 0 15,0-1 0-15,1-10-1 0,1-2 0 16,-4-3 1-16,2-6-2 0,0 1 2 0,2-5-1 15,2 2 0-15,0-7 1 0,-2-9 0 0,0-3 0 0,0-6 1 16,-3 1-2-16,-1-2 2 0,-2 1-1 0,-3 1 1 16,-2 1 0-16,-2 2 0 0,-2 2 0 0,0 3 1 0,-3 0 0 15,-1 4 0-15,-7 5 0 0,2 0 0 0,-6 0 0 16,-1-4 0-16,-5 2 0 0,-1 2 1 0,0 0-1 16,-1 7 1-16,-1 1 2 0,-2 1 2 0,6 6-1 15,3 1 1-15,8 5 4 0,0 3 0 0,4 0 0 16,-6 0 1-16,1 5 1 0,-1 0 1 0,2 4 1 15,4 7-1-15,3 5 0 0,2 1 2 0,2 3-1 16,0-4 1-16,2 1-4 0,5-1 1 16,5-5 0-16,1-7 0 0,2-6-3 0,1-6 0 0,3-9 0 15,1-7 0-15,3-5-5 0,5-6 2 0,-2-2-1 16,6-6 1-16,3-7-3 0,4-3 0 0,-2-3 0 16,-5 3 2-16,-2-2-4 0,0 2 1 0,-4-6 0 0,0 1 0 15,-2-3-1-15,0 1 0 0,0-2 0 0,1 4 0 16,-5-1-1-16,3 2 1 0,-5 2-1 0,-3 2 1 15,-4 3-2-15,-3 4 1 0,-3 3-1 0,-1-2 1 0,-4 7 0 16,-2 0 0-16,0 4 0 0,0 5 0 0,1 3 0 16,-3 9 0-16,4 0-1 0,-9 14 2 15,1-2-1-15,-1 4 1 0,-2 5-1 0,-1 8 1 0,-1 9-1 16,0 11 1-16,2 1 0 0,4 0 0 0,3 5 0 16,4 4 0-16,0-2 0 0,-2-7 1 0,2-5 0 15,2-3 0-15,2-4 1 0,-1-2-1 0,1-3 1 16,2-3 0-16,3-6 0 0,2-3 2 0,2-9-1 0,2-4 0 15,4-4 1-15,1-8-1 0,6-4-1 0,4-4 1 16,-4-6-1-16,-3 3 1 0,-3-6 0 0,-1 2-1 16,-1-2 0-16,-1 0 0 0,-4 1-2 0,0-1 1 15,0 4-1-15,-1-1 2 0,-3 6-2 0,-2 0 0 0,-1 3 0 16,-2 1 0-16,-4 8 0 0,3-4 0 0,-3 4 0 16,4 2 0-16,-4-2 0 0,-2 10 0 0,-2 3 0 15,1 4 0-15,-3 10 0 0,-1 12 0 0,1-5 0 16,4-3 0-16,2-1 0 0,2-3 0 0,0 3 0 15,0-6 0-15,0 2 0 0,0-2 0 0,1-3 0 16,3-4 0-16,1-8 0 0,1-2 0 0,-1-7 0 0,-1-4 0 16,1-1 0-16,3 2 0 0,3-9 0 0,0-6 0 15,2-6-2-15,1 0 2 0,-1-4 0 0,-2 6 0 16,-2-2-1-16,1 3 1 0,-1 0-1 0,-2 0 1 16,-1 0-1-16,-3 4 0 0,1 2 0 0,-1-4 1 0,1 1-1 15,0 1 1-15,-1 0-1 0,-3 1 1 16,-4 4-2-16,-2 0 2 0,1 3 0 0,1 1 0 15,2 8 0-15,-4-4 0 0,4 4 0 0,-4-5 0 16,4 5 0-16,-3 0 0 0,3 0 0 0,-4 0 0 16,4 0 2-16,-4 0-1 0,4 0 0 0,-4 0 0 0,4 0 3 15,-5 0 1-15,5 0-1 0,-8 9 1 0,5-4 5 16,-3 2 1-16,6-7-1 0,-11 5 2 0,11-5 1 16,-6 7 2-16,6-7-1 0,-3 5 1 0,3-5-2 15,-4 3 1-15,4-3-1 0,0 4 2 0,0-4-3 0,0 2 0 16,0-2 1-16,0 3 0 0,0 2-2 0,0 4 1 15,4 6-1-15,1 6 0 0,5 7-3 0,-1 5 0 16,0 0 0-16,0-2 1 0,1 0-5 0,1 2 2 16,2 0-2-16,2-7 2 0,4 1-4 0,1-4 1 0,1-2 1 15,-3-2-1-15,3-7-2 0,-1-4 2 16,-1-8-2-16,-1-3 1 0,1-6-2 0,0-3 0 0,1-9 0 16,1-6 1-16,-3-8-2 0,5-5 1 15,-1-1-1-15,0-2 1 0,1 3-4 0,-1-5 1 0,-1 1 0 16,-3 1 0-16,-1 5-2 0,0 0-1 0,-2 2 1 15,-2-1 0-15,-2-4 2 0,-2-1-1 0,-3 1 1 16,-2 1 0-16,-4 2-1 0,-4 0 2 0,0 2-1 16,0 6 0-16,1 1 2 0,-1 4 0 0,0 5 0 15,0 4 0-15,3 7 0 0,-1 4 0 0,2 5 0 16,-2-3 1-16,2 3-1 0,0 3 1 0,-2 6 0 16,-2 8 0-16,1 7 0 0,-3 6 0 0,-1 3 0 0,-1 0 0 15,2 8 0-15,1 1 0 0,-1-1 0 0,3 4 0 16,1 0 0-16,2 0 0 0,-2 0 0 0,-2-7 1 0,2-1-1 15,2-3 0-15,2-3 0 0,2 1 1 16,3-1-1-16,3 2 0 0,1-4 0 0,0-5 1 0,2-1-1 16,0-3 0-16,2 0 0 0,2-5 1 15,1-1-1-15,1-7 0 0,0-2 0 0,-1-5 1 0,1-7-1 16,0 2 0-16,1-7 0 0,1 0 0 16,-3-2-1-16,1-5 1 0,-1 2-1 0,-1-4 1 0,-2 0-2 15,-2 2-1-15,-2-2 1 0,2 0 0 0,-1 4-3 16,-3 0 2-16,0-1-1 0,0 5 0 0,-1 2 0 15,-2 4-1-15,-6 7 1 0,5-8-1 0,-5 8 1 0,4 0 0 16,-4 0 0-16,0 7 1 0,0 1-1 0,0 1 1 16,0 5-1-16,0 8 1 0,2 8 1 15,1 3 0-15,1-1-1 0,-2-6 1 0,2-1 1 0,-1-8 0 0,1-1 0 16,0-3 0-16,2-2-1 0,1-6 2 16,2-5-1-16,1-4 1 0,1-1-1 0,2-3 1 0,4-4-1 15,-1-8 1-15,1-2-1 0,0-2 1 0,0-2 0 16,-2 2 0-16,-1-4-1 0,0 2 1 0,-3 5-1 15,-4 0 1-15,-5 6-1 0,-4 3 1 0,0-2 0 16,0 2 0-16,1 1 0 0,-1 6 0 0,-2-7 0 16,-2 0 0-16,-5-5 0 0,-4-4 0 0,0 2 0 15,0 5 0-15,1 2 0 0,-1-4 1 0,0 2-1 16,0-1 1-16,0-2-1 0,-2-1 1 0,0-1-1 0,1 2 1 16,-1-4-1-16,0 2 1 0,12 10-1 0,-5 1 1 15,1-4-1-15,-2-2 0 0</inkml:trace>
  <inkml:trace contextRef="#ctx0" brushRef="#br0" timeOffset="9138.62">21966 4487 1947 0,'-4'-5'0'0,"4"5"0"0,-5-12 0 0,5 12 21 16,-2-7 1-16,2 7 0 0,-2-5 0 0,2 5 26 16,0-4 1-16,0 4-1 0,0-3 1 15,0 3-14-15,0 0 0 0,0 0 0 0,2 0 0 0,-2 0-20 16,7 7 1-16,-7-7-1 0,15 14 1 0,-15-14-6 0,23 15 0 15,-5-11 0-15,1 1 2 0,1-2-3 0,3-3 0 16,1 0 0-16,0-5 1 0,0-2-5 0,2-1 1 16,4-1 0-16,4-3 0 0,3-4-1 0,4 3-1 15,-2-3 1-15,-2-1-1 0,-3 1-3 0,0 2 2 0</inkml:trace>
  <inkml:trace contextRef="#ctx0" brushRef="#br0" timeOffset="10015.57">23842 5095 1557 0,'4'-5'0'0,"-4"5"0"0,11-13 0 0,-11 13 28 0,11-13 0 16,-11 13 0-16,13-25 0 0,-3 10 44 0,1-6 0 15,-2-3 0-15,-1 1 0 0,-5-1-21 0,-1 0 1 16,-2-2-1-16,-2 2 1 0,-1-1-22 0,-3 1 1 16,1 3-1-16,-3 4 0 0,1 2-4 0,-1 2 0 0,-1 5 0 15,-2 3 0-15,-1 5-5 0,1 1 1 0,0 6 1 16,-2 5-1-16,-4 6-4 0,-1 2 1 0,1 5-1 15,2 8 1-15,2 3 3 0,0 4-1 0,2 0 0 16,3-8 1-16,6-2-8 0,4-2 2 0,4-6 0 16,1 0-1-16,5-2-4 0,1-1 2 0,3-7-2 15,1 0 1-15,2-10-4 0,3-2 0 0,0-2 0 16,-1 2 1-16,-1-4-3 0,1-3-1 0,1 2 1 16,3-3 0-16,1-5-2 0,0 5-1 0,0-1 1 0,0 6 0 15,0-1-3-15,4 4 0 0,-2 4 0 0,-2 1 1 16,-2 4-2-16,-2 1 0 0,-1 2 0 0,-6 0 1 15,-4-1-1-15,-4-1 0 0,-1 0 0 0,0 2 0 16,-5 4 0-16,-1 0 0 0,-1 1 0 0,-3 0 0 16,-2 2 0-16,-1 2 0 0,1 0 0 0,3-7 1 0,3 1-1 15,0-6 0-15,0-2 0 0,0-2 1 16,0-5-1-16,0 0 1 0,0 0 0 0,0-4 0 0,0 4 0 16,5-3 1-16,-5 3-1 0,15-14 0 0,-4-3 0 15,2-6 0-15,0 1 0 0,-3 1 0 0,-1-3 2 16,0 3-1-16,1 0 0 0,-1 2 1 0,2 2 1 0,2 1 0 15,2 3 0-15,0-5 0 0,-2 3 2 0,2-1-1 16,2 4 1-16,-1 2 1 0,-1 6 2 0,-2 1 0 16,2 3 0-16,0 0 1 0,0 0-2 0,0 5 1 15,2 5-1-15,1 2 1 0,-3 6 0 0,0-3 0 16,0 4 0-16,0 0 0 0,0 2 0 0,0 3 0 0,0-1 0 16,-2-1 0-16,-2 1-1 0,0 1 0 0,-2 0 0 15,-1 1 0-15,-3-5-3 0,1 3 1 0,1-2 0 16,1-2 0-16,-2-4-1 0,-1-1-1 0,1-5 1 15,-4-2 0-15,-2-7-1 0,3 3-1 0,-3-3 0 16,4 0 2-16,-4 0-3 0,4 0 0 0,-4 0 1 16,3-2-1-16,-3 2-1 0,4-1 0 0,-4 1 0 15,4-7 2-15,-2 1-3 0,0-2 0 0</inkml:trace>
  <inkml:trace contextRef="#ctx0" brushRef="#br0" timeOffset="22933.01">25465 4392 1293 0,'-2'-3'0'0,"2"3"0"0,-2-2 0 16,2 2 82-16,-1 0 1 0,1 0 0 0,-4-3 0 0,4 3 30 16,-4-4-1-16,4 4 0 0,-4 0 0 0,4 0-38 0,-1 0 2 15,1 0-2-15,-2-3 1 0,2 3-22 0,0-2-1 16,0 2 1-16,0-4 1 0,0 4-29 0,0-5 0 0,0 5 0 15,0 2 1-15,0-2-12 0,2 3 2 16,-2-3 0-16,18 0 0 0,-18 0-6 0,34 4 0 0,-10 1 0 16,2-1 0-16,4-1-3 0,2-1-1 0,-1 1 1 15,-5 1 0-15,2-4-7 0,-2 0 1 0,-1 0 0 16,-3 0 0-16,-2 0-4 0,-1 0 1 0,0 0-2 16,-1 0 2-16,1 0-10 0,-2 0-1 0,-1-4 1 15,-1 1 1-15,-2 1-8 0,0-5 0 0,-1 4 0 16,-1 1 0-16,0 2-3 0,-2-4 2 0,1 4 0 15,-1-3 0-15,-2 1 2 0,-1 2 0 0,-6 0 0 16,11 0 0-16,-11 0 2 0,10 0 1 0,-10 0 1 16,7 5-1-16,-7-5 4 0,7 13 0 0,-3-5 0 15,0 1-1-15,0 3 5 0,-1 0 0 0,-1 5 0 0,-2 2 0 16,-2-1 4-16,-1 6 0 0,-1-3-1 0,0 3 2 16,-1-3 1-16,-3 1 0 0,1-1 0 0,-3 3 1 15,1 4 0-15,0-2 0 0,-1 2 0 0,-1 1 0 0,0-3 0 16,0 5 1-16,2-2-1 0,-1 1 1 0,1-2 0 15,1-2 1-15,3 1-1 0,-3 3 2 0,-1-6 1 16,-2 2 1-16,2-2-1 0,1 0 2 0,3-3 2 16,-1 0 1-16,0 0-2 0,3-8 2 0,1 0 1 15,0-3 1-15,-2-1-1 0,2-4 1 0,2-5 0 16,-3 5 1-16,3-5 1 0,-6 7-1 0,6-7-2 0,-2 3 0 16,2-3 0-16,-4 2 1 0,4-2-6 0,-3 4 2 15,3-4 0-15,-4-2-1 0,4 2-2 0,-4-7 0 0</inkml:trace>
  <inkml:trace contextRef="#ctx0" brushRef="#br0" timeOffset="23248.85">25402 4783 1733 0,'-2'5'0'0,"2"-5"0"16,4 9 0-16,-4-9 32 0,3 7 0 0,-3-7 0 0,6 5 0 15,-6-5 11-15,7 4 0 0,-7-4-1 16,15 3 2-16,-15-3-15 0,28 5 1 0,-5-8 1 0,7-1-1 16,9-1-20-16,7-7 0 0,1 0 0 0,-6 0 0 15,-2 1-3-15,-2-1 0 0,-3 0 0 0,-1 0-1 0,-1 0-2 16,-2 3 0-16,0 2 0 0,1 2 0 0,1 0 2 16,0 2 0-16,-1-1 0 0,-1 1 1 0,-2 3-4 15,-2 3 2-15,-4-3-1 0,-1 4 1 16,-6-3-3-16,0 3 1 0,-2-1-1 0,-2 1 2 0,-4-4-1 15,-3 1 2-15,-4-1-1 0,8 4 1 16,-8-4-2-16,7 3 0 0,-7-3 1 0,8 9 0 0,-8-9-3 16,9 4 2-16,-2-4-1 0,1 1 0 0,-8-1-2 15,7 4 0-15</inkml:trace>
  <inkml:trace contextRef="#ctx0" brushRef="#br0" timeOffset="24725.09">26656 3951 1192 0,'2'-5'0'0,"-2"5"0"0,3-7 0 0,-3 7 12 16,-1-4-1-16,1 4 0 0,1-1 1 0,-1 1 13 16,6-4 0-16,-6 4-1 0,0-5 1 15,0 5 16-15,0 0-1 0,0 0 0 0,0 0 1 16,0 0 0-16,0 0 2 0,0 0-2 0,0 10 2 0,0-10-17 16,0 33 0-16,-4-9 0 0,1 1-1 0,-5 4-3 0,-1 4-1 15,-2 3 0-15,-1-3 2 0,3 5-2 16,0-1 0-16,-2 1 1 0,-2 7-1 0,0 0-2 15,0 1 0-15,-1 6 0 0,3-2 1 0,0 4-3 16,0 3 0-16,2-3 0 0,1 0 1 0,3-1-1 0,1 1 1 16,6-4-1-16,3-5 0 0,6 0 0 0,3-3 1 15,4-4-1-15,5-6 1 0,3-4-2 0,3-2-1 16,3-7 1-16,-2-2 1 0,-2-3 1 0,-2-2 0 16,4-5 0-16,0-1 1 0,-4-3-2 0,0-6 0 0,2-1-1 15,3 2 1-15,5-5-5 0,3 2-1 0,-2-2 0 16,-3 2 1-16,-5-4-7 0,-1 3-1 0,-1 0 1 15,-5-1-1-15,-3 6-3 0,-3-3 0 0,-3-1 1 16,-1 3 0-16,-12 2-1 0,9 0 0 0,-9 0 0 16,4 0 0-16,-4 0-1 0,3 0 1 0,-3 0 1 15,4 0-1-15,-4 0-1 0,4 7 1 0,-4-7 0 0,3 4 0 16,-3-4 0-16,8 8 0 0,-6 1 0 0,0-6 1 0,-2-3-2 16,3 13 1-16,-1-8 0 0,-2 2 0 15,0 1 0-15,0-4 0 0,0 1 0 0,0 4 0 0,0-9 1 16,0 8-1-16,0-8 0 0,-2 12 0 15,2-12-1-15,-3 9 1 0,3-9 0 0,-6 10 0 16,6-10-1-16,-4 6 0 0</inkml:trace>
  <inkml:trace contextRef="#ctx0" brushRef="#br0" timeOffset="25907.83">28510 4401 853 0,'-2'0'0'0,"2"0"0"0,-6 0 0 0,6 0 98 0,-5 3 1 0,5-3 0 0,-6 4-1 0,6-4-55 0,-7 1 0 16,7-1-1-16,-13 7 1 0,13-7-15 0,-21 9 1 15,21-9 0-15,-28 24 1 0,11-6-7 0,1-1 2 16,1 7-2-16,0 0 2 0,0 2-5 0,0 5 0 16,2-1 1-16,6 6-1 0,-1 6-3 0,3-1 1 0,-1 4-2 15,0-3 2-15,3-1 1 0,1 1 1 0,2-1-1 16,0-4 0-16,2-3-2 0,1-1 1 0,5-3-2 15,1-6 2-15,2-5-4 0,4-5 0 0,2-6 1 16,2-4 0-16,5-6-8 0,2-5 1 0,0-1 0 16,0-8 0-16,2-5-8 0,4-3 1 0,-2-2 0 15,-3-3 0-15,-2 1-3 0,-1-1 1 0,0-4 0 16,0 3 0-16,-1-6-7 0,-1 1 0 0,0 1 0 0,-1-1 0 16,-1 2-5-16,-1 0-1 0,-4 4 1 0,-2-4-1 15,-6 5 5-15,1 2 0 0,-4-1 0 0,-4-3 2 16,-4 1 1-16,-2-1 2 0,1 3-1 0,-3 1 1 0,1-2 1 15,-2-1 1-15,-1 4 0 0,-1 8 1 16,0-4 0-16,0 6 1 0,-1 3-2 0,1 3 2 16,0 4 0-16,0 1 2 0,0 4-2 0,0 6 1 15,-2 4 9-15,-2 4 0 0,2 7 0 0,0 3 1 16,-1 9 22-16,0 8-1 0,1 4 1 0,3 0 1 0,5 2 6 16,-1 3 0-16,0 2 1 0,1 2 0 0,1-1-6 15,2 4 1-15,6-1 0 0,2-6 0 0,5-7-9 0,4-1 1 16,1-4-1-16,3-2 1 0,3-6-7 0,3-3 0 15,3-4 1-15,0-4-1 0,0-7-8 0,1-3 1 16,3-4-1-16,0-5 1 0,5-5-6 0,2-2 0 0,0-2-1 16,0-8 1-16,0-4-7 0,1-3 2 15,-3-1-2-15,0-4 1 0,2 1-2 0,2-1 1 16,-4 0-1-16,-5-1 1 0,-4 2-2 0,-6-1 1 0,-1 0 0 16,-2 1 0-16,-3 2-2 0,-3 2 1 0,-3-1 0 15,-5 0 0-15,-5-3-1 0,-3 2 2 0,-1 2-1 16,-2 3 1-16,-1 0 0 0,-1 2 0 0,-1 5 0 15,-4-1 0-15,-2 6 0 0,-2 0 0 0,2 4 0 16,-3 7 1-16,-3 5 2 0,1 5-1 0,1 5 0 16,2 7 0-16,1 9 4 0,-3 9 0 0,4-1-1 15,2 4 2-15,4-3 1 0,1 3 1 0,3-4 0 16,3 1 0-16,6 0 1 0,3-1 1 0,6-5 0 16,2 2 1-16,5-5-2 0,5-5 1 0,1 1-1 0,0-4 1 15,2-5 0-15,0 1 1 0,2-3-1 0,-1-3 1 16,-1-1-3-16,0 2 1 0,0-8-1 0,0 1 1 15,0-2-5-15,0-7 0 0,-2-4 1 0,-2 4 0 16,-3-5-4-16,-2 2 0 0,-1-1 0 0,3 1 2 0,-1-1-3 16,1 3 0-16,-3-6 0 0,1 1 0 0,-2 1-1 15,-1-2 0-15,1 2 0 0,-2-4 0 0,0 3-2 16,-2-1 1-16</inkml:trace>
  <inkml:trace contextRef="#ctx0" brushRef="#br0" timeOffset="29750.7">7548 8161 1080 0,'-4'23'0'0,"2"-6"0"0,2-3 0 0,0-7 53 0,6-7 0 15,-6 0-1-15,0 3 2 0,0-3 5 0,-6 6-1 16,6-6 0-16,-5 6 2 0,5-6-11 0,-11 0 2 16,3 0-2-16,1-3 2 0,-3 3-20 0,-3-5 0 15,-1-2 1-15,1-5 0 0,-4-6-10 0,-2-1 0 16,6-3 1-16,0 1-1 0,0-3-5 0,-2 3 0 16,6-8 0-16,-2-2-1 0,3-7-3 0,-3-4-1 15,3 0 0-15,-3 3 1 16,4-3 1-16,-4 4 1 0,5-2-1 0,0 6 1 0,5-4-4 0,1 1 2 15,0-1-2-15,0-2 1 0,0-6-3 0,5-3 1 0,3 4-1 16,-1 4 1-16,4 3-3 0,0 5 0 16,3 5 0-16,4 0 0 0,1 6 0 0,-1 1 0 15,3 2 0-15,-4 2 0 0,1 1-4 0,-3 6 0 0,4 3 0 16,3 5 1-16,-3 11-3 0,-1 1 0 0,1 4 0 16,0 0 1-16,-4 1-2 0,1 3 0 15,1 2 0-15,-4 1 0 0,-5 3-1 0,-1-3 1 0,-3 3-1 16,1-1 1-16,-3-2-2 0,4-2 1 0,-6 2 0 15,0-4 0-15,0 2-2 0,-6 0 2 0,4 0 0 16,-3-5 0-16,-4 0 0 0,-1-1 0 0,-1-4 0 0,0 0 1 16,2-1-2-16,-3 3 2 0,-1-3-1 0,-5-2 1 15,-1 1 0-15,-3-6 0 0,1 3 0 0,-3-1 0 0,4-3 0 16,-5 4 0-16,7-4 0 0,-1 1 1 0,0 3 1 16,3-1-1-16,3 1 0 0,0-2 1 0,13-2 0 15,-8 3 2-15,8-3-1 0,-11 3 0 0,11-3 2 16,-8 4-1-16,8-4 1 0,-3 7-1 0,3-7 0 15,-2 7 0-15,2-7 1 0,-4 7-1 0,4-7 0 0,4 8-1 16,-4-8 0-16,13 4 2 0,-8-2-3 16,5-2 1-16,7-6 0 0,1-2 0 0,6-4-2 15,3-4 1-15,2 0 0 0,-4 3 0 0,1-6-1 0,-2 1 0 16,0 1 0-16,-3 0 1 0,3 1-1 0,-6 4 2 16,1 0-2-16,0-2 1 0,-8 4 0 0,2 4 1 15,-7-1-1-15,1 2 1 0,-7 5-2 0,11 0 0 16,-11 0 1-16,8 4 0 0,-8-4-2 0,11 12 1 0,-6-2 0 15,3 6 0-15,-1 5-1 0,4 3 0 0,-3 2 0 16,-1 1 1-16,3-2-1 0,-3-1 0 0,-1 2 0 16,1-5 1-16,1-1-1 0,1 1 0 15,4-4 0-15,0-1 0 0,-2-9 0 0,2-2 0 0,-2-5 0 16,-1-5 0-16,1 2 0 0,-4-6 0 0,5-3 0 16,1-4 0-16,3-5 0 0,3-3 0 0,-4-2 0 15,2-1 0-15,1 1 0 0,-3-7 0 0,2 0 0 16,-6 3 0-16,-3-1 0 0,-3 2 0 15,-3 3 0-15,2-2 2 0,-2 6-2 0,1-1 1 0,-6 2 0 0,-3 4 0 16,-1 2 1-16,-6 1 0 0,-4 2 1 0,2 3 0 16,2-1 0-16,-4 1 2 0,4 4-2 0,-4 0 2 15,2 6-3-15,2 3 1 0,-3-1 1 0,3 6-1 16,-4 5-1-16,2 1 1 0,4 6-1 0,-2 3 0 16,5 4-1-16,-3 7 0 0,5-3 0 0,1 5 1 0,3-3-1 15,2 6 1-15,0-7-1 0,2 0 1 0,5-7 1 16,4-2-1-16,6-3 0 0,-2-4 0 0,2-6 0 15,2-6 1-15,1-9-1 0,2-1 1 0,4-5-2 16,4-4 1-16,-4-7-1 0,4-5 1 0,-4-2-2 16,4-8 1-16,-4-2 0 0,0-3 0 0,2-3 0 15,-5-2 2-15,4-1-2 0,-2 4 1 0,-5 1 0 16,1 4 1-16,-3-2-1 0,-1 6 1 0,0-3 1 0,-4 3 0 16,-4 2-1-16,1 6 2 0,-3 2-2 15,-5 3 1-15,-2 1-1 0,-2 2 1 0,0 6-1 0,-3 0 0 16,-1 0 0-16,0 5 1 0,6 7-2 0,-13-2 1 0,13 2 0 15,-5 6 0-15,-1 6-1 0,4 0 1 16,-3 12-1-16,-1 5 0 0,-1 10-1 0,1 9 1 16,0 0-1-16,1 3 2 0,3-1-1 0,2-2 0 15,0 4 0-15,0 0 2 0,7 2-1 0,5-1 1 16,-3-4-1-16,6-9 1 0,-2-9 0 0,0-10 0 0,0-8 0 16,7-2 0-16,5-9-1 0,3-6 2 0,-2-5-1 15,-2-1 1-15,2-6-1 0,0-8 1 16,0 0-1-16,-2-2 1 0,-1-2-4 0,-3-1 0 0,3 1 0 15,-5 1 0-15,-3-1-1 0,-4 2 0 0,1 7 0 0,-3 2 2 16,0-1-2-16,-7 6 0 0,0 2 0 0,-2 5 0 16,0 5 0-16,0-7 0 0,0 7 0 0,-2 0 0 15,2 0 0-15,-2 0 0 0,2 0 0 0,-5 19 0 0,1 5 0 16,2 5 0-16,-4 1 0 0,5 3 1 0,-3 0-1 16,2 1 0-16,2-1 0 0,2-2 0 0,3-5 0 15,3 2 0-15,1-7 0 0,1-6 0 16,-1-4 0-16,-2-5 0 0,-1-4 0 0,-1-2 0 0,-5 0 0 15,14-5 0-15,-1-2 0 0,-2-3 0 16,7-6 0-16,1-5 0 0,0-3 0 0,-1 0 1 0,-5 1-1 16,-3-4 1-16,1 1-1 0,0 2 1 0,0 3-1 15,-2 0 1-15,1 2-1 0,-6 2 1 0,-1 1 0 16,-3 2 1-16,-3 6-1 0,1-5 0 0,0 5 0 0,2 1 1 16,0 7-1-16,-11-12 1 0,3 7 1 0,-3-4-1 15,0 0 0-15,3 6 0 0,-5-2 2 0,4 1-1 16,2 1 1-16,1-1-1 0,6 4 1 0,-9-3 1 15,9 3-1-15,-6-2 1 0,6 2-1 0,-6 0 1 0,6 0-1 16,-7 0 2-16,7 0 0 0,-9 0-1 0,9 0 1 16,-2 0-1-16,2 0 1 0,-6 0 0 0,6 0-1 15,-2 0 1-15,2 0 1 0,-5 9 0 16,5-9 0-16,-6 7 1 0,6 6-2 0,-4 0-1 0,4 7 1 16,0 5 1-16,4 4-3 0,-2 4 1 0,4 0-1 15,1 1 2-15,2 1-3 0,4 0 2 0,-1-3-2 16,1-6 1-16,2-1-1 0,3-5-1 0,5-1 0 15,-5-6 0-15,3-8-1 0,1-2 2 0,-3-6-1 0,3-6 0 16,6-3-2-16,-4-4 1 0,-1-1 0 16,-1-9 1-16,-3-2-2 0,-1-6 0 0,1 3 0 0,-1 1 0 15,-4 4-2-15,-1 2 2 0,3 2 0 0,-3 1 0 16,2 2-1-16,0 3 1 0,0 4-1 0,-2-2 1 16,-2 7-3-16,0 0-1 0,-5 6 1 0,2 1 1 0,-8 0-4 15,5 3 2-15,-5-3-1 0,2 5 1 0,-2-5-2 16,7 4 1-16,-7-4-1 0,4 2 0 0,-4-2 1 15,6 3-1-15,-6-3 1 0,2 0-1 0,-2 0 0 16,3 0 1-16,-3 0-1 0,4 0 2 0,-4 0-2 0,4 0 1 16,-4 0 0-16,5-2 0 0,-5 2 0 15,0-3 0-15,0 3 1 0,-5-11-1 0,5 3 1 16,-6-3 0-16,4 4 0 0,-3-1 1 0,5 8 0 0,-13-9 1 16,7 9 0-16,-3 0 0 0,-1 0 0 0,1 4 2 15,0 1-1-15,-4 7 1 0,-4 0 0 0,0 5 0 16,2 4 0-16,4 3 0 0,4 6 0 0,-4-1 0 15,3 8 0-15,1-3 1 0,1 6-1 0,2-2 0 0,2 2 0 16,-3-7 2-16,5-4-2 0,2-1 1 0,3-2-1 16,1-2 1-16,0-3-1 0,1 0 1 0,2-9 0 15,1 0 0-15,1-4 0 0,0-8 0 0,2 0 1 16,0-8-1-16,6-4-1 0,1-4 1 0,3-1-1 16,1-2 1-16,2-2-1 0,0-2 1 0,-2-1-1 15,-1-7 1-15,-3 2-1 0,0-6 0 0,-1 2 0 16,-2 2 1-16,0 5-1 0,-4-2 0 0,-4 6 0 15,0 3 1-15,-1 5-1 0,-3 2 0 0,-3 3 0 16,2 1 2-16,-4 8-2 0,0-4 0 0,0 4 0 16,0-3 1-16,0 3-1 0,0 0 1 0,0 0-1 0,-4 12 1 15,2 3-1-15,2 6 1 0,0 5 0 0,0 5 0 16,0 11-1-16,0 8 1 0,0-7-1 0,6-6 2 0,1-6-1 16,1-5 0-16,1-9 0 0,-1-1 0 0,3-4-1 15,2-9 1-15,-4-1 0 0,2-2 0 0,1-4-1 16,-1 3 2-16,7-8-1 0,1-1 0 0,3-4-1 15,6-7 1-15,-2 0 0 0,-1-3 0 0,-7-2 0 16,3-2 0-16,-3-1 1 0,1 1-1 0,-2 2 0 16,-2-3 0-16,0 5 0 0,-2 3 0 0,-4 4 0 0,0 3 0 15,-1 3 0-15,-3 4 2 0,-5 7-2 16,0-3 1-16,0 3-1 0,0 0 1 0,0 0 0 0,0 0 0 16,0 0-1-16,2 9 1 0,2 1-1 15,-4 2 0-15,2 19 1 0,1 4-1 0,1 6-1 0,0 4 1 16,2-5 0-16,-1-5 0 0,3-4-1 0,-1-3 1 15,0-11-1-15,3 2 1 0,-5-2-1 0,3-1 0 0,-3-7 0 16,1-1 1-16,-6-8-1 0,13 9 0 0,0-6 0 16,-2-3 2-16,2-3-2 0,0-2 0 0,12-11 0 15,-7 0 0-15,1-1 0 0,-1 0 0 0,-3-7 0 16,2-1 0-16,-6 1 0 0,-1 2 0 0,-1-3 0 16,-2 1 1-16,-1 3-1 0,0-4 1 0,-5 4-1 15,1 2 1-15,-2 1 0 0,-2-2 0 0,1-1 0 16,-5 0 0-16,-5-1 1 0,3 1 0 0,-3 7-1 15,4-3 1-15,-6 5 0 0,-2-1 1 0,5 7-1 16,1 0 0-16,0-1 0 0,0 6 1 0,-1-3-1 16,-3 4 1-16,-2 4-1 0,2-3 1 0,-13 18-1 15,6 2 1-15,1 9 1 0,2 6-1 0,6 0 0 16,4 2 1-16,5-5-2 0,-2 2 0 0,4-20 1 16,0-2-1-16,4-1-1 0,-4 0 1 0,0-12 0 0,3 8 1 15,-3-8-2-15,6 6 1 0,3-3-1 0,1 1 1 16,1-4-1-16,2-4 1 0,9-5-1 0,-3 3 0 0,0 0-1 15,-1-2 1-15,3 1 0 0,-1 2 0 16,3 1-1-16,-5 2 1 0,-3 4-1 0,4 2 1 0,-3-1-1 0,1 6 0 16,-2-4 0-16,-2 2 2 0,0 1-2 0,-2 5 0 15,1-5 0-15,-7-3 0 16,3 4 0-16,-1 1 0 0,-7-10 0 0,9 9 0 0,-9-9 0 16,8 12 0-16,-8-12 0 0,5 5 0 15,-5-5-2-15,2 7 2 0,-2-7 0 0,4 4 0 0,-4-4-1 0,4 5 1 16,-4-5 0-16,3 2 0 0,-3-2-1 15,6 3 1-15,-6-3 0 0,0 0 0 0,0 0 0 0,6 0 0 16,-6 0 0-16,7-10 0 0,-1-1 0 0,-4-1 0 16,5-21 0-16,-3 2 0 0,1-2 0 0,-5 1 0 15,0 16 0-15,0 0 0 0,2 3 0 0,2-5 0 16,-4 18 0-16,0-10 1 0,0 10-1 0,4-9 1 16,-4 9 1-16,3-8-1 0,-3 8-1 0,6-6 1 0,-6 6 0 15,9-3 0-15,1 5-1 0,-5 5 1 0,18 13 0 16,-1 5 0-16,-3 4-1 0,-1-1 0 0,-7-9 0 15,2 0 0-15,0 1 0 0,0-4 0 0,4-2 0 16,2 1 0-16,0-1 0 0,-1-2 0 0,1-1 0 0,3-3 0 16,1 1-1-16,1 0 1 0,-4-8 0 15,3 3 0-15,-3-1 0 0,1-3 0 0,-3 0 0 0,1-3 0 16,-2-1 0-16,-1 3 0 0,3-6 0 0,-4 2 1 16,2-4-1-16,-2 0 2 0,1-6-1 0,3 1 0 0,-6-2 0 15,4 1 0-15,-4-3 0 0,0-2 1 0,-6-1 0 16,5 0-1-16,-1-12 0 0,-4 2 1 0,-1 2-1 15,-4-1 0-15,1 13 0 0,-3-4 0 0,0 0-1 16,0 1 2-16</inkml:trace>
  <inkml:trace contextRef="#ctx0" brushRef="#br0" timeOffset="29949.34">10846 6559 1784 0,'-9'-5'0'0,"9"5"0"0,-15 0 0 0,15 0 20 0,-11 5 0 0,11-5 0 0,-21 8 2 0,21-8 12 0,-28 13 1 16,28-13 0-16,-24 19 0 0,17-2-16 0,-1 4 1 0,1-1-1 16,1 5 1-16,-5-1-12 0,3 2 1 0,-1 2-1 15,5 1 1-15,-1 4-1 0,5-2 1 0,-4 0 0 16,2-1 0-16,2-6 7 0,-5 0-1 0,3 2 1 16,2-7 1-16,0 2-1 0,2 0 0 0,-1-2 0 15,-1-4 1-15,-1 1-2 0,1-2-1 16,1-4 1-16,3-1-1 0,-4-9-4 0,6 5 0 0</inkml:trace>
  <inkml:trace contextRef="#ctx0" brushRef="#br0" timeOffset="30104.37">10412 6616 1620 0,'-6'5'0'0,"6"-5"0"0,-11 21 0 0,11-21 31 16,-13 24 2-16,6-8-1 0,-6 1 1 15,1 7 7-15,-6 6 1 0,5-6-1 0,0 0 2 0,2-3-21 16,-1 0 0-16</inkml:trace>
  <inkml:trace contextRef="#ctx0" brushRef="#br0" timeOffset="34841.8">12113 6991 1595 0,'-6'-6'0'0,"6"6"0"15,0-6 0-15,0 6 0 0,27 0 0 0,-27 0 0 16,16 4 0-16,-16-4 28 0,0 10 0 0,0-10 0 15,-3 28 0-15,1-4-6 0,2 6 0 0,0-1 0 16,0 4 0-16,5 3-4 0,-1-3 0 0,5 2 0 16,1-2 1-16,-1-2-1 0,4 2 0 0,-5-1 0 0,-1 1 1 15,2 2-2-15,-3 1 1 0,1-6-1 0,-1-3 0 16,1-4-2-16,-1-6 0 0,0-5-1 0,-1-5 2 16,-5-7 1-16,4 4 0 0,-4-4-1 15,4-4 2-15,-4 4-13 0,5-5 0 0,-5-2 1 0,2-10 0 16,2-4-4-16,-4-8 0 0,0 4 0 0,-4 1 2 15,-2 7-4-15,-1 5 1 0,0 0 0 0,-3 0 0 16,1 5-1-16,-4 1 0 0,-4-2 0 0,0 1 1 16,-3 2-1-16,-1-1 0 0,-1 5 0 0,3 1 0 15,4 3 0-15,-3 4 0 0,3 2 0 0,2 5 0 0,0 5 0 16,0 3 0-16,7 9 0 0,4 2 1 0,2 4-1 0,6 6 0 16,-4-3 0-16,3-2 2 0,1-5-2 15,0-1 1-15,7-6-1 0,0-1 1 0,0-5-1 16,3-1 1-16,3-5-1 0,-4-2 1 0,2-8 0 0,1-4 0 15,1-4 0-15,0-3 1 0,5-3-2 16,-4-2 1-16</inkml:trace>
  <inkml:trace contextRef="#ctx0" brushRef="#br0" timeOffset="35017.89">12145 6612 1470 0,'0'0'0'0,"0"0"0"15,5 4 0-15,-5-4 19 0,19 12 1 0,-19-12-1 16,13 17 1-16,-13-17 21 0,-4 30-1 16,4-11 0-16,4 2 1 0,-2 8-15 0,2 0 0 0,-1 1 0 15,7-2 1-15,-1-3-19 0,6 0 1 0</inkml:trace>
  <inkml:trace contextRef="#ctx0" brushRef="#br0" timeOffset="35476.9">12996 7293 1407 0,'10'32'0'16,"1"0"0"-16,-4-10 0 0,-3-8 14 0,2-2 2 15,-1 9-1-15,3 8 0 0,3 13 17 0,2 6 0 16,5-3 0-16,1-3 0 0,0-6-6 0,5-6 1 15,-4-6-1-15,1-3 1 0,1-8-14 0,2-2 1 16,-3-6-1-16,1-9 2 0,1-4-2 0,-1-8 1 16,2-3-1-16,-5-2 1 0,1-3 9 0,3-3 1 15,-5-6-1-15,3-5 2 0,-1-7 1 0,-1-6 0 16,-4 1-1-16,0 2 2 0,-2 3-3 0,-2 3-1 0,0 1 1 16,-1-4 1-16,-1-4-13 0,-4-1 0 0,-1 0 1 15,-4-4 0-15,-4 4-4 0,-5-4 1 0,2-1-1 16,-1-6 1-16,-5-3-3 0,0-3 1 0,-4-2 0 15,-1 6 0-15,-1 6-2 0,-3 7 2 0,-1 5 0 16,-1 4 0-16,-4 8-1 0,2 3 1 0,-2 10-1 16,-2 4 1-16,-1 7 0 0,-1 9 0 0,2 5 0 0,-1 8 0 15,-3 7 7-15,2 8 1 0,4 5 0 0,-1 2 1 16,4 1 3-16,5 5 1 0,1 8 1 0,2 5-1 16,10 8-1-16,-4 5 1 0,3-3 0 15,-3-1 0-15,6-5-4 0,3 0 0 0,2-1-1 0,2-2 1 0,5 9-4 16,4-2 0-16,2-3-1 0,0-7 2 15,2-9-6-15,0-3 1 0,4-3 0 0,3 1 0 0,6 0-5 16,2 0 1-16</inkml:trace>
  <inkml:trace contextRef="#ctx0" brushRef="#br0" timeOffset="36433.03">13369 7036 1771 0,'-6'2'0'0,"6"-2"0"0,-7 4 0 0,7-4 33 0,-6 0 1 16,6 0-1-16,-9 3 1 0,9-3 23 0,-7 5 0 0,7-5 1 16,-8 7-1-16,8-7-22 0,-7 9-1 0,7-9 1 15,-13 26 1-15,7-4-21 0,0 4-1 0,3-1 1 16,3-1 0-16,3-2-8 0,-1 2 2 15,4 1 0-15,1 1 0 0,3 1-2 0,-1 6 0 0,0 2 0 16,1 1-1-16,-1 4 1 0,-4 2 0 0,5-1-1 16,3-6 1-16,2-4-1 0,0 0 1 0,1-3-2 0,-3-4 2 15,0-9-2-15,1-1 1 0,-1-7 0 16,-2-2 0-16,0-3-1 0,-2-4-1 0,2-3 1 0,2-2 1 16,6-1-4-16,3-4 0 0,-3-4 0 0,2-1 2 15,1-8-2-15,4-1 0 0,-2-5 0 0,-5-2 1 16,-6-1-1-16,0-6 0 0,-2 5 0 0,2 4 2 15,-5 5-2-15,-1 6 0 0,-1-1 0 16,-3 0 1-16,-3-3-1 0,0 6 1 0,-3-1 1 0,1 6-1 16,2 4 0-16,-6 5 1 0,6 4-1 0,-3-6 0 0,3 6 1 15,0 0-1-15,0 0 1 0,-4 19 0 0,0 1-1 16,2 5 2-16,-2 4-2 0,4 6 2 0,4 8-2 16,-2 0 2-16,2 4-2 0,1 0 1 0,5-6 0 15,-1-3 0-15,0 2 1 0,1-7-1 0,3-9 1 16,-4-3 0-16,2-4 0 0,0-5 1 0,-1-3-2 0,1-9 2 15,0 0-2-15,0-7 2 0,2-2-3 0,6-1 2 16,-4-2-1-16,0-4 1 0,0-1-2 0,1-4 1 16,-1-3 1-16,2-5-1 0,-4-3-1 0,4 0 0 15,0-3-1-15,-2 2 2 0,-2 0-2 0,-4 4 0 16,0 5 0-16,1 3 1 0,-5 0-1 0,-1 2 0 16,-4 5 0-16,2 2 1 0,-2 3-1 0,0 6 0 0,0 3 0 15,0-7 2-15,0 7-2 0,0 0 1 0,0 0 0 16,0 12 0-16,-2 2 0 0,2 3 1 0,0 13-1 15,0 3 0-15,5 8 1 0,-3 13-1 0,4-8 0 16,1-2 1-16,3-10-2 0,3-1 1 0,0-3 1 16,5-6-1-16,1 0 1 0,5-7-1 0,-3-1 0 0,-1-4 1 15,-3-7-1-15,0-1 0 0,1-4 1 16,1-5-1-16,0-2 0 0,-1-2 1 0,1-3-1 0,0-4 2 16,-1-1-3-16,1-4 1 0,-4-3 1 0,2-2-1 15,1-3-1-15,3-4 1 0,-5 0-1 16,3 0 1-16,-6-3-1 0,2 1 2 0,0 2-2 0,-6 2 1 15,2 2 0-15,1 1 0 0,-5 5 0 0,-3 3 1 0,-6-1-2 16,-2 5 1-16,-1-1 1 16,-5 5-1-16,3 0 0 0,-1 0 1 0,1 5-1 0,1 0 1 0,6 7-1 15,-13-4 0-15,4 6 1 0,0 1 0 0,-1 3 1 16,1 4-1-16,-2 4 1 0,3 7 0 16,-5 10 1-16,2 3-1 0,0 8 1 0,5 1 0 0,5 7-1 15,1 1 2-15,1-3 0 0,3-3-1 0,0-7 0 16,0-2 1-16,3-3 0 0,4-2-1 0,2-3-1 15,4-7 0-15,-2 0 0 0,7-6 0 0,1-3-1 0,5-1 0 16,-4-4 1-16,0-6-1 0,-2-2 0 0,1-3-1 16,1-1 0-16,-5 2 1 0,1-6-3 0,1 2 0 15,-3-2 0-15,-1-3 0 0,0-2-1 0,-4-5 0 16,-2 2 0-16,2-4 0 0,-4 4 0 0,1-4 0 0,-1 0 0 16,0-3 0-16,-1-7-1 0,-1 0 0 15</inkml:trace>
  <inkml:trace contextRef="#ctx0" brushRef="#br0" timeOffset="36633.39">14574 6564 1947 0,'-7'0'0'0,"7"0"0"0,-6 3 0 0,6-3 29 0,8 4 0 0,-8-4 0 0,-2 14 1 15,2-14 23-15,-22 31 0 0,9-10 0 0,1-1-1 16,3 6-11-16,4 2-1 0,-5 2 1 0,6-3 0 0,-1-4-23 15,5-3 1-15,0 5 0 0,0 2 0 16,0-1-5-16,0 4-1 0,7-3 1 0,1-2-1 0,1-3-2 16,4-3 2-16,0 2-2 0,2-7 1 15,6-2-5-15,1-2 1 0</inkml:trace>
  <inkml:trace contextRef="#ctx0" brushRef="#br0" timeOffset="37082.89">15797 6953 1532 0,'3'18'0'0,"9"-1"0"16,1-8 0-16,2-2 48 0,0-4-1 0,-2 2 0 16,0-3 0-16,-2 1 19 0,-4 1 0 0,-7-4 1 15,11 0-1-15,-11 0-26 0,8-12 2 0,1 0-2 0,-1-2 2 16,5-10-23-16,3-1 0 0,-3-2 0 0,-3 1 1 15,-5 1-6-15,-1 1 0 0,-2 2 0 0,-2-2 0 16,-2 6-1-16,2 3-1 0,-5-1 0 0,1 2 2 16,0 6-4-16,-5-3 0 0,-1 6 0 0,-1 2 1 0,-2 1-3 15,0 4 1-15,-4 1 0 0,4 6 0 16,0 6 3-16,0 1 2 0,-2 6-1 0,2 3 1 0,4 4 7 16,-2 4 0-16,3 3 1 0,-1 1-1 0,5 2-2 15,1 1 0-15,1 2 0 0,2-3 1 0,2 0-5 16,3-1 0-16,6-7-1 0,-1-5 2 0,3-9-7 0,2-7 0 15</inkml:trace>
  <inkml:trace contextRef="#ctx0" brushRef="#br0" timeOffset="37434.47">16393 6299 1796 0,'2'-17'0'0,"3"-4"0"15,1 6 0-15,-6 6 41 0,-4 0 0 0,2 1 1 16,1-4-1-16,-1-4 7 0,2-1 2 0,0 5-2 15,0 5 1-15,0 7-21 0,0-2 2 0,0 2-1 16,-4 0 0-16,4 0-16 0,-4 0 1 16,2 12-1-16,-5 9 1 0,-2 12-5 0,-3 5 1 0,3 0 0 15,2 2 0-15,1-4 0 0,1-1 0 0,-3 4 0 16,4 5 0-16,2 4 2 0,2 6 0 0,-5-6 0 16,-1 2 1-16,1-5 2 0,-1-1 1 0,4 4 0 15,2 1 0-15,0 4-1 0,2 3 1 0,2-3 0 0,1-1-1 16,3 2-1-16,-1-4-1 0,1 4 1 0,1-1 0 15,-1 1-2-15,3 0 0 0,-4 1 0 0,4 0 1 16,-3-1-4-16,3-2 1 0,2 0 0 0,0-7 0 16,4-7-2-16,0-2 0 0,-2-6 0 0,-6-4 0 0,0-2-2 15,-1-5 1-15,-1-2-2 0,-1-3 2 16,-1-4-3-16,1-1 0 0,-6-9-1 0,7 0 2 0,1-3-3 16,1-3 1-16,-3-9 0 0,3-3 0 15,4-6-3-15,0-9 1 0</inkml:trace>
  <inkml:trace contextRef="#ctx0" brushRef="#br0" timeOffset="37726.55">16699 7239 1381 0,'0'0'0'0,"0"0"0"0,-4 3 0 0,4-3 29 15,-4 9 1-15,4-9 1 0,-4 14-1 0,4-14-3 0,-1 24 0 16,1-7 0-16,0 13 0 0,-4 13-4 0,2 4 1 16,2 3-1-16,0 2 1 0,0-7-12 0,0 0 1 15,6-4-1-15,-1-6 0 0,1-7-2 0,3-7 2 16,2-9-2-16,2-4 1 0,4-4 1 0,-4-6 1 15,0-5-1-15,0-5 0 0,4-7 4 0,-4-5 0 16,2-6 0-16,2-4-1 0,1-8 7 0,3-3 0 0,-3 0-1 16,-3 0 2-16,-2 7-1 0,0 2 1 0,-7 3-1 15,0 0 2-15,-3 4-3 0,1-3 0 0,-4 6 1 16,-6 1-1-16,-1 0-1 0,-2 5 0 0,-1 4 1 16,-5 4-1-16,2 7-1 0,0 1 0 0,0 8 0 15,0 1 0-15,0 7-1 0,-4 5 1 0,4 4-1 16,0 3 1-16,0 4 6 0,0-2-1 0,4 2 1 0,0 4 1 15,3 0-2-15,0 2 0 0,5 1 1 0,1-4 0 16,1-2-10-16,5 1 1 0</inkml:trace>
  <inkml:trace contextRef="#ctx0" brushRef="#br0" timeOffset="39074.25">17595 6983 1784 0,'4'0'0'0,"-4"0"0"0,13 5 0 16,-13-5 2-16,24 21 0 0,-24-21 1 0,30 27 0 0,-30-27 22 15,29 30 0-15,-12-15 0 0,0 4 1 16,-4 2-1-16,4 3-1 0,1 1 1 0,1-5 1 0,0 5-13 15,-1-5 1-15,1 6-1 0,-2 6 2 0,-4-3-6 16,-2 7 0-16,-2 6 0 0,-1-4 1 0,-3 3-1 16,-1 4 1-16,-2-3-1 0,-2-6 1 0,-2-3 1 15,0-3 1-15,0-4 0 0,-1-2 0 0,-1-5-2 16,-2-2 0-16,3-5 0 0,1-3 0 0,2-9 1 16,0 3 0-16,0-3 0 0,0 0 0 0,0 0 0 0,0 0 1 15,0 0-1-15,0-3 1 0,0 3-1 0,0-5 2 16,0-2-1-16,0-2 0 0,2-6 1 0,1-3-1 15,3 1 1-15,1-4 0 0,1 6-1 0,-3-3 2 16,3-1-1-16,-1 5 1 0,3 2-4 0,-5 0 1 16,4 7-1-16,1 2 1 0,-1-1-1 0,0 4 1 15,4 0-1-15,-1 7 0 0,4 3-3 0,3 6 0 0,-2 5 1 16,-4-4 0-16,0 4-5 0,-2 1 2 0,-3 4-2 16,-3 2 2-16,-1 1-1 0,-2 4 2 0,-2-3-2 15,-2-4 2-15,-2-2 0 0,2 0 0 0,-1-3 1 16,3-9 0-16,0-3-2 0,-2-6 2 0,2-3 0 15,0 4 0-15,0-4-1 0,0 0 2 0,0 0-1 0,0-7 1 16,0-2-3-16,0-3 1 0,0-5 0 0,2-4 0 16,1-2-1-16,3-6 0 0,-2 3 1 0,-3-2 0 0,-1 7-2 15,-3 4 2-15,1-2-2 0,2 0 2 16,0 0-2-16,-2 2 1 0,0-4-1 0,2 0 2 0,2 0-2 16,0 1 1-16,2 1-1 0,1 5 2 15,4-2-3-15,5 4 2 0,-5 3-2 0,0 4 2 0,-9 5-2 16,9 2 2-16,1 7-2 0,-1 3 1 0,4 7 0 15,4 3-1-15,0 1 1 0,-8 3-1 16,4-2-1-16,2-2 2 0,-6 4-2 0,2 4 1 0,-1 3-1 16,-1 1 1-16,0 3-1 0,-1-1 0 0,-3-1 0 0,1 3 1 15,1-4-1-15,-1-3 0 0,-2-3 1 16,-2-7 1-16,0-2-1 0,-1-5 1 0,3-6-1 0,-4-2 0 16,0-6 1-16,0 3 0 0,0-3 0 0,0 4 0 15,0-4-1-15,11-18 2 0,4 1-3 0,2-6 1 16</inkml:trace>
  <inkml:trace contextRef="#ctx0" brushRef="#br0" timeOffset="39388.82">18623 6893 1834 0,'0'-33'0'0,"0"-3"0"16,2 10 0-16,-2 7 33 0,-2 8 0 0,2-4 1 16,-3-6 0-16,1-5 2 0,0-5 0 0,2 5 0 15,0 2 1-15,2 6 7 0,0 6 2 0,-2 4 0 16,-2 4 1-16,2 4-23 0,-2 0 2 0,2 0-1 0,-4 0 1 15,4 0-9-15,-4 0 3 0,3 9-1 16,-1 6 0-16,-4 15 1 0,1 6 0 0,1-1 0 0,2-2 2 16,4-1-3-16,2-6 0 0,-1 6 0 15,-1 4 1-15,0 5-3 0,-2 4 0 0,0 2 0 0,0 0 0 16,0 6-1-16,0 5 0 0,0 2 0 16,0-3 0-16,0 2-2 0,-2 7-1 0,2-2 1 0,6 0-1 0,-3-2 0 15,3 4 0-15,0 0 1 0,-1-2-1 0,3 0-2 16,1-5 2-16,0 1-2 0,1-6 1 15,-5-11-2-15,3-3 2 0,1-2-1 0,0-2 0 0,1-3-2 16,1 0 0-16,0-3 0 0,0-3 0 0,-3-1-1 16,3-5 1-16,-4-2 0 0,1-2 0 0,-1-5-3 15,1-1 2-15,-1-4 0 0,-1-4 0 0,-6-3-5 16,13-3 2-16</inkml:trace>
  <inkml:trace contextRef="#ctx0" brushRef="#br0" timeOffset="39940.46">19132 7376 1997 0,'0'0'0'0,"0"0"0"16,0 3 0-16,0-3 44 0,0 2 1 0,0-2 0 16,0 21-1-16,-2 1 23 0,-2 8-1 0,4-1 0 15,0 4 1-15,0 3-31 0,0 2 0 0,0-1 0 16,0 1 0-16,6-2-23 0,0-1 2 0,1 1 0 15,-3 0-1-15,3-3-6 0,1 2 0 0,-1-6 0 16,-1 2 1-16,1-1-4 0,1-6 2 0,1-2 0 0,2-2 0 16,2-8-1-16,2-4 1 0,2-6 0 0,-6-4 0 15,2-5-2-15,0-1 2 0,-4-4-1 0,3-2 0 0,6-5 1 16,3-2 0-16,-3-3-1 0,-1 1 1 0,-4-4-1 16,-2 1 1-16,1-2-2 0,-5 2 2 0,0-3-2 15,-1 4 1-15,0 1 0 0,-1 0 0 16,1 3 0-16,-6 4 1 0,4-4 0 0,-1-3-1 0,-1-4 2 15,0 2 0-15,0-7 0 0,0 0 1 16,1-1-1-16,-3-3 1 0,4 5 0 0,2 2 0 0,3 8 0 16,-3 3 0-16,-1 3-1 0,3 4 1 0,-1 3 0 15,1 1 0-15,-1 8 0 0,-1-4 0 0,-6 4 0 16,9 0 0-16,-9 0 0 0,11 0 0 0,-3 4-1 16,-1-4 0-16,0 8 0 0,3 1 0 0,3 3-2 0,-4 2 1 15,0-2 0-15,-5-3 1 0,2-2-4 0,-1-2 2 16,-5-5-1-16,8 7 1 0,-8-7-1 0,7 3 0 15,-7-3 0-15,8 4 0 0,-8-4 0 0,5 6-1 16,-5-6 1-16,4 7 0 0,-4-7 0 0,9 0-1 0,-9 0 1 16,2 0-1-16,-2 0 0 0,4 0 0 0,-4 0 0 15,4 0 0-15,-4 0-2 0,3 0 2 0,-3 0-1 16,6 0 0-16,-6 0 0 0,0 0 0 0,0 0 0 16,0 0 1-16,0 0-2 0,0 0 1 0,0 0 0 15,0 0 0-15,0 0-1 0,0-3 0 0</inkml:trace>
  <inkml:trace contextRef="#ctx0" brushRef="#br0" timeOffset="41172.9">20878 8269 1683 0,'0'-2'0'0,"0"2"0"16,4-12 0-16,-4 12 56 0,3-26 1 15,-1 10 0-15,0-5 1 0,0 2 21 0,3-3 1 0,-3 1 0 16,0-3 0-16,-2-2-28 0,2 0 1 0,0 0-2 15,-2-2 2-15,0-3-27 0,-2-2 1 0,2-3-1 16,2-2 1-16,2 2-13 0,-1-6 1 0,1 4-1 16,0 3 2-16,0 4-6 0,1 2 1 15,4 1 1-15,1 0-1 0,1 4-2 0,2 2 1 0,-2 1-1 16,4 5 1-16,0 8-3 0,0-1-1 0,-6 6 1 16,1 3 1-16,-3 3-2 0,-1 1 0 0,-1 4 0 15,1 1 1-15,1 3-3 0,3 0 1 0,-1 2-1 0,-2 3 2 0,-1 2-3 16,-2 2 1-16,-1-4-1 0,1 2 1 15,-4-5 0-15,-4 2-1 0,2-4 1 0,1-3 0 0,-1-1-2 16,0 1 2-16,-2 1-1 0,0 1 0 0,1-1 0 16,-3 2 0-16,-1 2 0 0,-1-7 1 0,1 2-2 15,-3-1 1-15,3-4 0 0,1 1 0 0,6-5-1 16,-5 3 2-16,5-3-2 0,-9 2 1 0,3 0-1 0,-3-1 2 16,9-1-1-16,-10 4 1 0,10-4-1 15,-13 0 1-15,13 0 0 0,-9 0 0 0,9 0 1 16,-4 0 0-16,4 0 0 0,-4 0 0 0,4 0 0 0,2 0 1 15,-2 0-1-15,10 0 1 0,1 2-2 0,2 5 1 16,4-4-1-16,1-6 1 0,1-1-2 0,0-1 0 16,1-7 1-16,1-5 0 0,-3-4-1 0,3-3-1 15,-1-1 0-15,1-2 0 0,-1 1-1 0,3-2 2 0,-3-1-2 16,-1 3 1-16,-3-7-1 0,-1-4 0 0,-2 4 0 16,0 4 2-16,-1 3-2 0,-3 2 0 0,-2 0 0 15,-1-1 0-15,-6 8 0 0,-4-2 0 0,0 5 0 16,1 6 2-16,-3-3-2 0,1 6 1 0,-3 2 0 15,-1 1 1-15,-2 2-1 0,-2-4 0 0,-4 4 0 16,0 0 1-16,-2 6-1 0,1 2 1 0,1 6-1 16,6 7 2-16,2 8-1 0,1 6 0 0,4 5 1 15,1 3 0-15,-1 2 0 0,0 3 0 0,2-1 0 0,2 0 0 16,2-4 1-16,2-1 0 0,1-3 0 0,3-1 0 16,1-1 0-16,2-3-1 0,4-2 1 0,0-6-1 15,2-2 0-15,0-3-1 0</inkml:trace>
  <inkml:trace contextRef="#ctx0" brushRef="#br0" timeOffset="43374.38">22231 7327 1997 0,'-4'0'0'16,"4"0"0"-16,-4 0 0 0,4 0 44 0,-7 0 1 0,7 0 0 15,-8 9-1-15,8-9 19 0,-7 19 1 0,3-2-1 16,2 7 1-16,0 4-27 0,0 10 1 0,2-3-1 15,4 1 1-15,2 2-23 0,3 2 0 0,-1-2-1 16,-3-2 2-16,1 1-8 0,-1-4 1 0,1-4-1 16,-1-5 1-16,1-1-4 0,0-2 1 0,-1-6-1 15,3-3 2-15,1-8-4 0,0-4 2 0,1-4-1 16,1-1 1-16,2-5-3 0,2-2 0 0,0-6 1 0,-2 1 0 16,0-7-2-16,0-6 1 0,0 6 0 0,-2-4 0 15,0 2 0-15,0 0 0 0,-1 2 1 0,-3-5-1 16,-3 1 0-16,0-1 0 0,-4-2 1 0,-4 3 0 15,-2 5-1-15,-3 1 1 0,-2 1 0 0,0 2 0 16,-2 5-1-16,0 2 2 0,0 0-1 0,1 5 0 0,3 5 1 16,0 2 0-16,-2 6 1 0,-1 6-1 15,1 1 3-15,0 7 0 0,4 4-1 0,3 2 2 0,4 5-1 16,2 3 0-16,3-1 0 0,3-3 0 16,3-3 0-16,2-4 1 0,4-4 0 0,-1-3 0 0,1-6-2 15,2-3 2-15,1-7-1 0,1-7 1 0,1-2-3 0,2-5 2 16,4-1 0-16,2-9 0 0,0-2-3 15,0-7 2-15,2-4-2 0,1-1 2 0,2-1-3 16,1-3 1-16,-1 1-1 0,-1-1 0 0,-1 0 0 16,-1 3-1-16,-4 1 0 0,-2-7 1 0,-2 0-1 0,-3 0 0 15,-3 1 0-15,-1 8 0 0,-2-2 1 0,0 2-1 16,-2-1 0-16,-2 4 0 0,-1 4-1 0,-3 3 2 16,-1-2-1-16,-5 2 0 0,-2 2 0 0,-3-2 2 15,0 7-2-15,0 2 1 0,1 8 0 0,-1 6 0 0,4 3 0 16,-2 0 1-16,2 0-1 0,-2 8 2 0,-2 8-1 15,1 5 1-15,-5 8-1 0,-1 13 2 0,0-1-1 16,1 4 1-16,3 0 1 0,1 2 0 0,-2 5 0 16,1 1 1-16,1 6 0 0,2 2 0 0,2 1 0 15,-2-3-1-15,0 0 0 0,2 1 1 0,2-2 0 16,0-5 0-16,0 3-3 0,0-5 1 0,2 0 0 0,3-6 0 16,0-7-1-16,3-5 0 0,-1-6 1 0,0-9 0 15,1-6-3-15,1-4 0 0,2-8 1 0,2-7-1 16,2-1-2-16,1-4 1 0,1-2 0 0,0-7 0 15,1 0-2-15,1-6 1 0,-3 1 0 0,-1-4 0 16,-2 1-1-16,0 1 0 0,-4-5 0 0,-2 4 1 0,-3-4-1 16,-4-3 0-16,-2 1 0 0,-4 2 0 15,0 5 0-15,-1 2 0 0,-5 2 0 0,-1-5 0 0,-2 5-1 16,-2-1 1-16,0 6 0 0,-1 5 0 0,-1 2 0 16,-2 7 0-16,0 2 0 0,1 3 0 0,1 5 0 15,2 4 0-15,2 3 0 0,0 7 0 0,0 1 0 16,0 6 1-16,4 7-1 0,1 4 1 0,5 1 1 15,-1 5-1-15,0-1 0 0,2-4 1 0,4-2-1 16,2-3 1-16,3-4 1 0,3-3-1 0,3-9-1 16,0-4 1-16,2-3 1 0,1-8-1 0,3-4-1 0,1-1 1 15,3-6 0-15,1-3 1 0,2-6-2 0,2-2 0 16,0-5 0-16,-2-7 0 0,0-8-1 0,2-7 0 16,0 2 0-16,-2 0 1 0,-2 0-1 0,-1 0 0 0,-1 4 0 15,-1-1 0-15,-3 4 0 0,1 2 0 0,-4-1 0 16,0-3 0-16,-2 1 0 0,0-3 0 0,-4 2 0 15,-1 6 0-15,-5-3 0 0,-1 4 0 0,0 8 0 16,-2 0 0-16,0 5 0 0,0 4 0 0,-2 4 0 16,0 1 0-16,2 11 0 0,-7-6 1 0,7 6-1 15,-9 8 1-15,-1 4 1 0,-1 4-1 0,0 6 0 16,0 10 0-16,1 6 0 0,-3 10 0 0,2 2 0 16,2 0 0-16,3 4 2 0,2 3-1 0,1-3 0 0,-1-1 2 15,0-2-1-15,1-3 0 0,3 2 1 0,1 0 0 16,3 2 1-16,0-1 0 0,1-10 0 0,5-5 0 15,-1-6 0-15,2-9 0 0,4-6 1 0,0-4 0 16,4-8-4-16,3-5 1 0,2-1 1 0,2-8-1 0,2-2-2 16,4-5 1-16,-2-4-1 0,-2-6 2 0,-4 0-3 15,0-10 1-15,-1 2 0 0,-1-2 0 0,0 2-1 16,1-2 0-16,-3 3 0 0,-1 2 1 0,-4 4-1 16,-2-1 0-16,-2 3 0 0,-2 1 0 15,-1-4 0-15,-6 6 0 0,-2-2 0 0,-2 3 0 0,-2 1 0 16,0 1 0-16,1 6 0 0,-3-1 0 0,-2 7 0 15,1 4 0-15,0 7 0 0,-1 1 0 0,3 6 0 16,-1 3 0-16,-2 9 0 0,-1 7 0 0,-2 5 0 0,0 5 1 16,0 3-1-16,1-1 1 0,5-2 1 0,-1-2-1 15,1 2 0-15,-1 2 0 0,2 2 0 0,4-1 0 16,0-3 0-16,0-1 0 0,2-8 1 0,2-5-1 16,1 1 0-16,3-5 0 0,1-8 0 0,4-3 0 0,-2-4 0 15,-1-1 0-15,-1-8 1 0,-2 1-1 0,3-2 0 16,3-7 0-16,4-1-1 0,1-2 0 0,1-4 0 15,0 0 1-15,1-7-1 0,2-2 0 0,-1-1 0 16,-1-1 0-16,1 1 0 0,-1-4 0 0,-1 2 0 16,-4 1 0-16,-4 4-1 0,-2 2 1 0,3-2 0 15,-1 2 0-15,0 3-1 0,0 1 1 0,-2-1-1 16,-3 2 1-16,-4 1-1 0,-2 1 1 0,-2 2 0 16,0 2 0-16,0 5-2 0,0 1 2 0,2 7 0 0,0-5 0 15,0 5-1-15,-3-6 1 0,3 6 0 0,-8 2 0 16,1 5 0-16,-3-2 0 0,-1 11 0 0,-2 1 0 15,-2 9 0-15,0 5 0 0,2 2 0 0,4 0 1 0,0-2-1 16,-1 0 2-16,3 4-1 0,1 1 0 0,3 2 0 16,-1 2 0-16,0-3 0 0,2-6 0 0,4-4 0 15,0-6 1-15,4-5-1 0,1-6 0 0,2 0 0 16,3-6 0-16,1-2 0 0,0-4 0 0,0-2 0 16,2 1 0-16,1-9 1 0,3 3-1 0,3-10-1 15,4-2 0-15,-3 2 0 0,-5 4 1 0,-1 3-1 0,-4 0 0 16,2 3 0-16,0 4 0 0,-2 3-1 0,0 2 1 15,-2 3 0-15,-1 4 0 0,-3 2-1 0,-1 0-1 16,-1 3 1-16,-1 2 1 0,-2 1-1 0,0 1 0 16,0 1 0-16,-2-5 0 0,0 0 0 0,0 2 0 15,0-2 0-15,-2-1-1 0,0-1 1 0,-2-1 0 16,4-9 0-16,0 0 1 0,0 0-1 0,0 0 0 0,0 0 0 16,0 0 0-16,0 0-1 0,0 0 1 0,0 0 0 15,0 0 0-15,0 0 0 0,0 0 0 0,0 0 0 16,4-2 0-16,-4 2-1 0,9-12 1 0,1-7 0 15,-3-2 0-15,0 2 0 0,-1-2 0 0,0 2 0 16,-1 2 1-16,1-4-1 0,-1 2 1 0,-1 10 0 16,0 4 0-16,0-3-2 0,-1 1 2 0,-3 7 0 15,4-5 0-15,-4 5 0 0,7-7 0 0,-7 7 0 16,10-2 0-16,-10 2 0 0,11 2 0 0,-2 5 0 16,1-4 0-16,-1 4 0 0,-2 0 0 0,3 0 0 15,-1-2 0-15,0 0 0 0,1-1 0 0,3-1 0 0,0-1 0 16,2-4 0-16,0-1 0 0,9-10 0 0,-2 0 0 15,0-3 0-15,-1-5 0 0,3-6 0 0,-1 1 0 0,-1-4 0 16,0 1 0-16,-5 5 0 0,0-1 2 0,-2-2-2 16,0 4 0-16,-4 1 0 0,-2 3 1 0,-1 0-1 15,-1-2 0-15,-1 4 0 0,-3-1 1 0,1 3-1 16,-2-4 0-16,-2 8 0 0,0-1 1 0,-2 3-1 16,-2-1 1-16,4 10-1 0,-3-5 1 0,3 5 0 15,-6-7 0-15,-3 7 1 0,-4 7-1 0,0 8 0 0,-2 8 1 16,-6 17 0-16,3 1 1 0,3 4-1 0,4-3 0 15,1 3 0-15,5-2 2 0,1 2-2 0,4 0 1 16,2 0 1-16,1-5-1 0,3-2-1 0,2-3 2 16,-3-20-2-16,3 1 1 0,3-4-1 15,2 0 2-15,4-2-1 0,1-1 1 0,3-2-3 0,-1-4 1 16,16-3 0-16,-3-3 0 0,1-4 0 0,-1-3-1 16,-1-3 0-16,-2-6 0 0,-2 2-1 0,-2-7 1 15,0 0-1-15,-2 1 1 0,-2-5-1 0,-1 3 0 0,-8 7 0 16,0 3 0-16,-2-4 0 0,0 0 0 0,-1 3 0 15,-1-1 0-15,-2 1-1 0,1 1 1 0,-4 6-1 16,-1 0 1-16,1 1-3 0,-2-1-1 16</inkml:trace>
  <inkml:trace contextRef="#ctx0" brushRef="#br0" timeOffset="44466.74">23421 6827 1733 0,'0'0'0'16,"0"0"0"-16,4 0 0 0,-4 0 14 0,4 0 0 15,-4 0 1-15,3 0 0 0,-3 0 20 0,6 0 2 16,-6 0 0-16,13 0 1 0,-13 0-5 0,15 7 1 16,-15-7 0-16,26 14 0 0,-5-2-20 0,1 4 0 15,0-8 0-15,1 1 0 0,-3-2-7 0,-1-2 0 0,-1-5 0 16,3 0-1-16,-1-7-2 0,1 2 0 0,1-4 0 15,2-3 0-15,3-4-2 0,0-1 1 0</inkml:trace>
  <inkml:trace contextRef="#ctx0" brushRef="#br0" timeOffset="44917.25">23956 6649 1847 0,'0'8'0'0,"0"-8"0"0,4 25 0 0,-4-25 0 0,0 22 0 15,0-22 0-15,2 28 0 0,-2-28 2 0,11 21 0 0,-11-21 0 16,5 12 2-16,-5-12-1 0,4 3 2 0,-4-3-2 16,2 5 1-16,-2-5-4 0,0 0 0 0</inkml:trace>
  <inkml:trace contextRef="#ctx0" brushRef="#br0" timeOffset="48565.56">8782 9354 452 0,'-4'7'0'0,"4"-7"0"0,-6 13 0 0,6-13 87 0,-5 19 2 0,5-19-2 15,-4 26 2-15,0-7 11 0,4 2 0 0,0 5 0 16,2 7 0-16,0 9-13 0,2 3 1 0,3 3-1 16,4-6 1-16,0-1-30 0,4 1 2 0,2-6-1 15,2-10 1-15,-6-9-10 0,2-6 1 0,1-10-1 16,3-1 2-16,5-1-15 0,-3-6 0 0,-3-5 0 16,1-6 1-16,0-6-10 0,-1-5 0 0,-1-1 0 15,-6-3 0-15,-1-5-1 0,-1 2 0 0,-5 0 0 0,1 3 0 16,1 3-1-16,-1 3 1 0,-3 4-2 0,-2 2 2 15,-3 2-4-15,-7 5-1 0,1 2 1 16,-2-3 0-16,-6 1-6 0,2 2 1 0,-4 0 0 0,-5 3 0 16,0 0-2-16,-2 6-1 0,2 3 1 15,-2 3 1-15,1 10-1 0,1 4-1 0,6 0 1 0,-1 2 1 16,0 2-3-16,3 1 2 0,2 10-1 0,7 6 0 0,0 5-2 16,1 9 0-16,2-4 1 0,2 4-1 0,2 0-5 15,2-2 0-15,2-1 0 0,2-4 1 0,7-7-6 16,0-5 0-16</inkml:trace>
  <inkml:trace contextRef="#ctx0" brushRef="#br0" timeOffset="48949.28">9219 8840 1871 0,'0'5'0'0,"0"-5"0"0,0 5 0 0,0-5 35 0,0 7 0 0,0-7 0 16,0 9 1-16,0-9 24 0,-9 19 1 0,9-19-1 15,-15 31 1-15,4-9-23 0,0 4 0 0,2-1 0 16,3-1 2-16,0 2-17 0,4-2 1 0,2-2-1 16,-3 10 1-16,1 0-5 0,2 1 0 15,0 5 0-15,0 4 1 0,5 3-2 0,-3 2 1 0,0 1-1 16,2 2 1-16,-2 1-1 0,3 2 0 0,1 4 0 0,0 4 1 15,-5 1-3-15,3 4 1 0,-2 1 0 0,2 1 0 16,-2-4-3-16,-1 2 2 0,3-4 0 0,2-1-1 0,-4-3 0 16,1-1 0-16,5-3-1 0,-3-5 1 15,3-3-3-15,-1-8 0 0,3 2 1 0,-7-3 0 16,3 1-3-16,0-6 0 0,-1-2 1 0,3-6 0 0,1-3-5 16,-2-9 2-16,-1-3 0 0,1-2 0 15,-7-7-5-15,12 8 2 0,-12-8-2 0,13 2 2 0,-8-4-5 16,5-1 0-16</inkml:trace>
  <inkml:trace contextRef="#ctx0" brushRef="#br0" timeOffset="49240.66">9525 10364 1281 0,'2'-10'0'0,"-2"10"0"0,5-14 0 0,-5 14 33 15,4-2-1-15,-4 2 1 0,0 0-1 0,0 0 1 0,0 0-1 16,0 0 1-16,-4 2 1 0,4-2-19 0,0 12 2 16,0-12-1-16,0 40 1 0,0-7-6 0,4 8 0 15,-2-3 0-15,2 2 0 0,3-2 0 0,-1 0 0 0,1-5 0 16,-1-5 0-16,-1-7 11 0,1-6 0 0,-4-6-1 15,3-4 2-15,-5-5 9 0,6-2 2 0,0-6 0 16,3-8-1-16,2-6 5 0,0-6 1 0,-1-3-1 16,-1-4 1-16,-7-1-3 0,2-6 0 0,-4 4 0 15,1 5 0-15,1 6 2 0,2 3 0 0,-8 1 0 16,1 4 0-16,-9-2-3 0,1 4 0 0,-4 1 0 16,-1 1-1-16,-5 3-3 0,-3 0 0 0,0 3 1 15,-2 4-1-15,1 5-4 0,-5 3 0 0,4 6 0 0,2 3 0 16,-2 2-5-16,-4 5 2 0,4 5-2 0,4 2 2 15,7 7-4-15,4 0 1 0,3 3 0 16,3 4 0-16,-5 3-2 0,1 4 0 0,5 1 0 0,4-6 1 16,4-4-10-16,2-2 0 0</inkml:trace>
  <inkml:trace contextRef="#ctx0" brushRef="#br0" timeOffset="50168.58">10188 9814 1821 0,'0'0'0'0,"0"0"0"0,2 0 0 0,-2 0 49 15,0 3 2-15,0-3-2 0,6 7 2 16,-6-7 13-16,11 7 1 0,-11-7-1 0,24 25 1 0,-5-8-26 15,1 7 0-15,5 0 1 0,-7 1 0 0,1 4-27 16,-4 2 1-16,0 5-1 0,-6 4 1 0,0 4-9 16,-1 2 1-16,-3 1 0 0,1-9 0 0,-6-2-1 15,2-3 0-15,-2 0 1 0,-2-5 0 0,-4-2-2 16,1-5 1-16,-1-1-1 0,1-6 2 0,3-2-2 16,-2-3 1-16,4-9-1 0,-2 10 1 0,2-10 0 0,0 0 2 15,0 0 0-15,0-5-1 0,0 5 1 0,0-12 1 16,0 2-1-16,2-4 1 0,2-7 0 0,1-3-1 0,-5 3 1 15,2 0 0-15,0 6 1 0,2 1 0 0,-2 2 0 16,3 0 1-16,1 1 0 0,-1 4 1 0,3 0 0 16,3-1 0-16,0-1-1 0,-2 0 0 0,3 6 0 15,1 3 1-15,3 0-2 0,3 3 0 0,0 3 0 16,-1 6 0-16,-3 0-3 0,2 5-1 0,-4 2 1 16,-2 0 1-16,-5 2-4 0,-2 3 1 0,-1 0-1 15,-3 1 1-15,2-5-1 0,2 1 0 0,-4 0-1 16,0-4 2-16,2-1-2 0,1-8 0 0,-3-1 0 15,0-3 2-15,0-4-2 0,0 2 0 0,0-2 0 0,0-7 1 16,0 7-1-16,0-12 0 0,0-2 0 16,0-4 2-16,0-6-2 0,4-5 1 0,0-1 0 0,-2 6 0 15,2 2 0-15,-4 3 1 0,1 3-1 16,-1-3 2-16,0 2-2 0,0 3 1 0,0-3 0 0,0 1 0 16,4-5 1-16,-2 0 0 0,4 4 0 0,-1 5 0 15,-5 5 0-15,6 2 1 0,-6 5-1 0,13 0 1 0,-8 2-2 16,3 5 2-16,3 3-2 0,4 9 2 15,7 2-3-15,-1 6 1 0,3 3-1 0,-5-1 0 0,-4 4 0 16,-1-5 0-16,1 5-1 0,-3 5 2 16,-1 0-2-16,2 3 0 0,-6-1 0 0,1 2 1 0,-3-6-1 15,1 2 0-15,-1-5 0 0,1-4 1 0,0-4-1 16,-3-10 0-16,1-1 0 0,-2-7 2 0,-2-7-2 0,4 5 1 16,-4-5 1-16,5-5-1 0,-5 5-2 15,2-7 1-15</inkml:trace>
  <inkml:trace contextRef="#ctx0" brushRef="#br0" timeOffset="50492">11021 9440 2048 0,'6'-14'0'0,"-6"14"0"0,7-20 0 0,-7 20 39 0,-5-4 0 0,5 4 0 16,-2-5 2-16,2 5 20 0,0-9 1 0,0 9 0 15,0-3 0-15,0 3-23 0,0 0 0 0,0 0 0 16,-6 12 1-16,6-12-22 0,-7 29 0 0,7-8 0 15,-4 7 1-15,2 6-7 0,2 6 1 0,2 3 0 16,2 2 0-16,-1 4-1 0,1 5-1 0,2-1 0 0,-4-3 0 16,1 1-1-16,-3-3 0 0,2 6 0 0,4 3 2 15,-1 7-3-15,1 9 1 0,-2-6 0 0,1-1 0 16,5-2-1-16,-3-2 1 0,4 2-1 0,-3 0 1 16,3 4-2-16,-4 1 0 0,5 0 0 0,-5-3 1 15,4-2-1-15,-2 2-1 0,3-4 1 0,-1-1 1 16,-4-4-2-16,4-5 1 0,-1-6-1 0,5-4 0 0,-6-11 0 15,0-3 1-15,1-8 0 0,-1-4 0 0,-2-4-2 16,1-1 1-16,-1-10 0 0,3-4 1 0,-5-8-3 16,-1-6 2-16</inkml:trace>
  <inkml:trace contextRef="#ctx0" brushRef="#br0" timeOffset="50921.92">11439 10446 1470 0,'3'-11'0'16,"-3"11"0"-16,8-17 0 0,-8 17 43 0,-6-12 2 0,6 12 0 15,-2-5 0-15,2 5-6 0,0 3 1 16,0-3-1-16,0 9 1 0,0-9-7 0,0 15-1 16,0 4 1-16,0 13-1 0,4 11-10 0,0 9 0 15,-2 1 1-15,1-4-1 0,-3-4 1 0,2-5 0 0,2-1 1 16,3-1-1-16,-1-1 3 0,1 1 1 16,-1-2 0-16,0-3 0 0,-1-3 0 0,3-4 1 0,-1-4-1 15,4-5 1-15,-3-5-1 0,3-8 1 0,-5-4-1 16,-1-4 1-16,-5 4-5 0,8-12 1 0,-3-2-1 15,3-5 1-15,3-8-5 0,-4-6 1 0,1-2-1 0,-3 2 2 16,1 4-3-16,-1-4 1 0,1 0-1 0,0-5 1 16,-5 2-1-16,5-1 0 0,-6-1 0 15,0-1-1-15,0-3 1 0,-6 0 0 0,5 4 0 16,1-1 0-16,-4 4-2 0,4 2 1 0,4 4-1 0,-4 4 0 16,1 1-2-16,-1 5 0 0,2 5 0 0,2 6 0 15,-4 8-1-15,6-9-1 0,-6 9 1 0,5 0-1 16,-5 0-2-16,2 0 1 0,-2 0 0 0,6 0 1 0,-6 0-2 15,7 9 0-15,1-1 0 0,1 1 0 0,4 3-3 16,-2 4 1-16,2-2-1 0,-3-6 1 0,-1-1-2 16,-4-2 0-16,-5-5-1 0,8 7 1 0,-8-7-2 15,7 0 2-15,-7 0-1 0,17 0 1 0,-8-3-3 16,6-1 1-16,-2 1-1 0,2-2 1 0,2-1-2 0,-4 3 0 16,4-6 0-16,-4 2 2 0,0 2-4 15,-2-3 1-15</inkml:trace>
  <inkml:trace contextRef="#ctx0" brushRef="#br0" timeOffset="51166.59">12176 10404 2148 0,'6'4'0'0,"-6"-4"0"15,13 10 0-15,-13-10 41 0,11 3 0 0,-11-3 1 16,13 0-1-16,-13 0 23 0,25 0 2 0,-25 0-1 0,20 0 0 16,-20 0-34-16,17-3 1 0,-17 3-1 0,18-9 1 15,-18 9-23-15,32-22 2 0,-32 22-1 0,24-23 0 16,-24 23-2-16,21-12 1 0,-21 12-2 0,13-10 2 0,-13 10-1 16,5-4 0-16</inkml:trace>
  <inkml:trace contextRef="#ctx0" brushRef="#br0" timeOffset="51352.63">12318 10757 2035 0,'0'4'0'0,"0"-4"0"0,9 13 0 0,-9-13 46 16,4 7 0-16,-4-7 0 0,6 4 0 0,-6-4 38 0,7 3 1 15,-7-3-1-15,6 2 1 0,-6-2-40 0,5-2 1 16,-5 2-1-16,10-8 1 0,-10 8-27 0,22-19 1 15,-22 19-1-15,32-35 1 0,-19 11-7 0,0-6-1 16</inkml:trace>
  <inkml:trace contextRef="#ctx0" brushRef="#br0" timeOffset="52749.54">12804 9468 1557 0,'8'0'0'0,"-8"0"0"15,31 3 0-15,-8-1 51 0,3 2 0 0,-2 1 0 16,0 5 0-16,-5-1 37 0,0 3-1 0,-1 3 1 15,1 3 1-15,0-4-40 0,-1 3 0 0,1 7 1 16,-1 4-1-16,7 5-21 0,-5 1 1 0,1 6-1 16,-3-4 2-16,-1 6-10 0,0-4 1 0,-4 0-1 15,-4-2 2-15,2 1-7 0,-1-8 1 0,-3 4 0 16,-1 0-1-16,-3 2-2 0,-1-1 0 0,0-3 1 16,-2-3-1-16,-2-4-3 0,-1-3 0 0,1-7 0 15,2-4 2-15,0-10-4 0,0 2 1 0,0-2-2 0,0-2 2 0,0 2-2 16,0 0 1-16,0 0-1 0,0-8 1 15,0-3-3-15,0-3 2 0,0-6-1 0,2-5 0 0,3-6 0 16,3-3-1-16,-1 4 1 0,-1 3 1 0,-1 9-3 16,1 1 2-16,1 5 0 0,3 1-1 0,-7 5 1 15,3 0 0-15,-6 6 0 0,9-1 1 0,-9 1-3 16,8 0 2-16,3 7-2 0,2 6 2 0,6 8-3 16,-1 3 2-16,1 6-2 0,-10 3 2 15,0 12-2-15,-3-2 2 0,0 0-2 0,-3-6 1 0,1-3-1 16,2-4 0-16,-4-3 0 0,-1-3 1 0,-1-1-2 15,-1-4 1-15,1-5 0 0,0-4 0 0,0-10-1 16,3 7 0-16,-3-7 1 0,2 0-1 0,-2 0-1 16,0-2 1-16,0-6 1 0,2-3-1 0,4-6-1 0,1-7 0 15,-3 0 0-15,1-2 1 0,1-2 0 16,0 0-1-16,-3 1 0 0,1-3 1 0,-4-3-1 0,0-3 1 16,0 1 0-16,2 1 0 0,2 1-1 0,1 2 1 15,3 3 0-15,-8 4 1 0,0 6-1 0,0-2 0 16,1 4 0-16,5 4 1 0,2 3-1 0,1 4 1 0,4 2-1 15,-2 3 2-15,2 0-2 0,0 0 0 16,2 5 1-16,2 5 0 0,1 6-1 0,3 1 0 0,1 4 1 16,-3 0-1-16,-4 3-1 0,2 2 1 0,-2 3-1 15,-1 2 2-15,-6 4-3 0,3 1 1 0,-5-1 0 16,1-2 0-16,1-5-1 0,-3 1 1 0,3-1 0 0,-3-4 0 16,-3-2 1-16,0-3-1 0,0-1 0 0,0-6 1 15,1-2-1-15,-1-3 1 0,-2-7 1 0,4 7-1 16,-4-7 0-16,2 9 0 0,-2-9 1 0,0 5 0 15,0-5-1-15,0 7 2 0,0-7-2 0,0 3 1 16,0-3-1-16,0 6 1 0,0-6-1 0,0 1 1 0,0-1-2 16,0 4 2-16</inkml:trace>
  <inkml:trace contextRef="#ctx0" brushRef="#br0" timeOffset="53230.55">14302 9321 1494 0,'0'-2'0'0,"0"2"0"0,12-7 0 16,-12 7 71-16,29-5 0 0,-29 5-1 0,19-4 2 0,-19 4 28 15,-4 7 1-15,4-7 0 0,-9 25 0 0,0 1-45 16,-1 1 1-16,1 8-1 0,-2 1 2 0,2 6-27 16,-1 3 2-16,3 5-2 0,5 7 2 0,-2 7-13 15,4 9 1-15,4-2-1 0,-4 1 2 0,2-1-9 16,2 4 2-16,-3 3-1 0,7-4 1 0,1-5-5 16,4 6 1-16,-2-1-1 0,2-3 2 0,0-2-3 0,0 2 1 15,4-10-1-15,0-6 1 0,-2-10-1 16,0-12 0-16,3-5 0 0,5-2 1 0,-3-11-2 15,5-3-1-15,1-6 1 0,-2-5 0 16,2-6-7-16,2-4 0 0</inkml:trace>
  <inkml:trace contextRef="#ctx0" brushRef="#br0" timeOffset="53790.59">14871 10759 1784 0,'-2'-4'0'0,"2"4"0"0,9-8 0 16,-9 8 26-16,19-5-1 0,-19 5 1 0,9-16 0 15,-9 16 22-15,-9-33 2 0,3 12-1 0,1-3 0 16,3-9 5-16,2-1 0 0,0 2 0 0,-6 3 1 16,-3-2-25-16,0 3 1 0,-1 2-1 15,3-1 1-15,5-5-4 0,2 3 1 0,2-7 0 0,1 1 0 0,-1-1-3 16,4-4 1-16,1 5 0 0,-1 2 0 16,-2 4-4-16,-1 1 0 0,3 6 1 0,1 3-1 0,3 5-4 15,-5 4 1-15,-1 4 0 0,-2-1 0 0,-2 7-4 16,4-1 1-16,-4 1-2 0,3 0 2 0,-3 0-4 0,6 0 2 15,-6 0-2-15,2 1 2 0,-2-1-4 0,7 13 0 16,-3-3 0-16,2 4 0 0,-4 7-3 0,1 3 1 16,1 0-2-16,0-8 2 0,-4-3-2 0,-6 0 1 15,2-1-2-15,3-4 2 0,-1-3-1 0,2-1-1 16,0-4 1-16,-6 9-1 0,0-2 0 0,3 1 1 16,-1-3-1-16,0 2 1 0,2 2-2 0,-5-2 2 0,1 3-2 15,-3-1 2-15,0-2-2 0,-1-4 1 0,1 1-1 16,0 1 2-16,1-3-1 0,3-1-1 15,5-1 0-15,-11 6 2 0,11-6 0 0,-10 3-1 0,10-3 1 16,-11 4 0-16,11-4-2 0,-2 5 1 16,2-5-1-16,-5 1 2 0,5-1-2 0,-4 2 1 0,4-2-1 15,0 0 1-15,0 0-1 0,0 9 1 0,0-9-1 16,9 8 1-16,4-8-3 0,0 2 0 0,4-4 0 16,2-3 2-16,-1-5-4 0,1-4 1 0</inkml:trace>
  <inkml:trace contextRef="#ctx0" brushRef="#br0" timeOffset="55401.65">15288 9909 1871 0,'-4'0'0'0,"4"0"0"0,0 5 0 16,0-5 44-16,-2 7 1 0,2-7-1 0,-5 23 1 0,-1 1 30 15,-1 5 0-15,1 3 0 0,4-1 1 0,-3 2-29 16,1 0-1-16,2-1 0 0,0 1 1 0,0 2-26 0,1 3 1 15,1-9 0-15,0-1 0 0,1-5-8 0,1-4 0 16,2-2 0-16,0-5 0 0,1 0-2 16,-3-3-1-16,-2-9 0 0,11 7 1 0,-11-7-2 0,12-2 1 15,-5-3-1-15,2-4 1 0,6-3-3 0,-2 0 1 16,0-5 0-16,0 1 0 0,0-5-3 0,1 0 2 16,-3 1 0-16,0-1 0 0,-6-3-1 0,1 3 1 15,2-3-1-15,-7 3 1 0,-1 4-1 0,-1-4 0 0,1 4-1 16,-4 1 1-16,0 4 0 0,-2 0 1 0,1-2-2 15,-3 2 2-15,3 1-1 0,-4 3 0 0,-1-1 0 16,-3 0-1-16,2 3 1 0,-6 0 0 16,4 3-1-16,2 3 2 0,2 3 0 0,-4-1 1 0,1 2 0 15,1 2 0-15,4 7-1 0,-4 0 0 0,3 6 0 16,-3 4 0-16,4 6 0 0,-5 4 1 0,11 0 0 16,1-2 2-16,1-1-1 0,7-3 0 0,1-1 0 0,4-1 1 15,-4-10-2-15,1-1 0 0,1-7 0 0,2-2 0 16,0-5-5-16,0-5 2 0,0-2-1 0,4-2 0 15,2-8-3-15,-1-4 1 0,3-5-1 0,-3-1 1 16,-1-6-2-16,2-4 1 0,-1 1-1 0,1 0 1 16,3 1-2-16,1-5 1 0,-5 6-1 0,-1 3 1 15,0 1-1-15,-2 4 0 0,-2-2 0 0,-8 3 1 0,3-5-1 16,-3 6 0-16,-5 0 0 0,-3 3 1 16,1 4-1-16,-2 1 2 0,2 4-2 0,0 3 1 0,2 9-1 15,-3-5 1-15,3 5-1 0,-6 5 1 0,2 2-1 16,1 4 1-16,-3 8 0 0,-3 10 0 0,-2 7 0 15,-2 9 2-15,1 2-2 0,5-2 1 0,3-3-1 16,2-1 1-16,2-3-1 0,0 2 2 0,0 2-2 0,2-4 1 16,6-2 0-16,1-7 1 0,2-8-2 0,2-2 1 15,2-7 0-15,2-5 0 0,-2-7 0 0,7-5 0 16,-3-4-1-16,1-6 1 0,3-4-2 0,-3-5 1 16,2-1 0-16,-3-4 1 0,-2 1-2 0,-2 1 0 15,-2 1 0-15,-2 1 0 0,-2 5 0 0,1-1 0 16,-3 0 0-16,-1 4 0 0,-4-1 0 0,-2 6 0 0,0 0 0 15,0 4 0-15,0 8 0 16,0-4 0-16,0 4 0 0,0 5 0 0,0-5-2 0,0 5 2 0,-2 2 0 16,2 5 0-16,-4 14 0 0,2 6 0 0,2-1 0 15,0 0 0-15,0 2 0 0,0-4 0 0,2 1 0 16,2-3 0-16,-2-2 0 0,-1-5 0 0,3-2 0 16,4-6 0-16,1-4 0 0,4-4 0 0,-4-8 0 15,1-1 0-15,-5-2 0 0,3-1 0 0,3-5 0 0,2-4 0 16,5-5 0-16,1-6 0 0,-4 2 0 15,-2 0 0-15,0 2 0 0,-2 3 0 0,-1 4 0 0,-1-4 0 16,-2 2 0-16,-3 2 0 0,2 3 0 0,-6 2 0 16,0 0 0-16,0 3 0 0,-4 5 0 0,4-2 0 0,0 6 0 15,-2-11 0-15,2 11 0 0,-4-8 2 0,4 8-2 16,-3-2 1-16,3 2-1 0,-10-2 1 0,10 2 0 16,-7-5 0-16,7 5 0 0,-13-2 1 0,5 2 1 15,3 0-1-15,-5 2 0 0,3 3 1 0,0 4 2 16,-1-4 1-16,-3 2-1 0,3-4 1 0,8-3 2 0,-5 9-1 15,5-9 1-15,-9 10 0 0,9-10 0 0,-8 11 1 16,8-11 0-16,-2 8 0 0,2-8-1 16,0 6 0-16,0-6 0 0,-5 3 1 0,5-3-2 15,0 0 1-15,0 0 0 0,0 0 1 0,0 0-2 16,-2 0 1-16,2 0-2 0,-2 0 2 0,2 0-1 0,-2 0 0 16,2 0-1-16,0 5 1 0,0-5-1 0,-2 12-1 15,4-1 1-15,2 3 1 0,-1 6-3 0,3 8 1 0,2-4-1 16,1 0 2-16,-4-1-4 0,1 1 0 0,3-7 1 15,1 1 0-15,-1-3-2 0,0-3 0 0,4-3 0 16,-3-4 0-16,-1-3-1 0,0-2 0 0,4-3 0 16,2-6 2-16,4-8-2 0,1-4 0 0,-1-5 0 15,-2-4 0-15,1-4-3 0,-5-4 2 0,-1 12 0 16,1-4 0-16,0 1-4 0,2 0 2 0,-2-3-1 16,2 1 0-16,-6-2-1 0,0 1 0 0,1-1 1 15,-1 2-1-15,-4-1 1 0,3 3-1 0,-6 8 1 16,1 0-1-16,-3 6 2 0,0-6 1 0,0 11-2 0,-3 1 2 15,1 0 0-15,2 1 1 0,0 8-2 16,-6-7 2-16,6 7-1 0,-3-7 1 0,3 7 0 0,0-2 0 16,0 2 0-16,0 0-1 0,0 0 1 0,-10 16 1 15,1 1-1-15,1 7 1 0,1 13 0 0,1-5 0 16,5 3 0-16,-5 0 0 0,6-1 0 0,0-1 0 16,0 0 0-16,0-4 0 0,0 1 0 0,6-2 0 15,-5-1 0-15,5 3 0 0,0-6 0 0,-1-2 0 0,-1 3 0 16,5-5 0-16,-7-13 0 0,2 0 0 0,1 0 0 15,3-2 0-15,-3-1 0 0,3-1 0 0,3-3 0 0,-3-5 0 16,12-4 0-16,2-4 0 0,-3-1 0 0,2-5 0 16,-3 0 0-16,1 0 0 0,-2 1-1 0,-3-1 1 15,-2 5 0-15,-1 2 0 0,-4-3-1 16,1 1 1-16,-5 10 0 0,3-4 0 0,-6 8-1 16,6-11 1-16,-6 11 0 0,3-5 0 0,-3 5-1 0,4-3 1 15,-4 3 0-15,0 0 0 0,0 0 0 0,0 0 0 16,6 7 0-16,-4 5 0 0,1 2 0 0,1 5 0 15,2 1 0-15,-1 1 0 0,1 0-1 0,1 0 1 16,-3-16 0-16,0 2 0 0,-4-7-2 0,9 12 2 16,-9-12 0-16,11 3 0 0,-11-3-1 0,13 0 1 0,0-3-1 15,-2-4 1-15,2-2-1 0,-3 1 1 0,1-6-1 16,0 2 1-16,-2-2-1 0,1 0 1 0,-5 5 0 16,-1-3 0-16,2 4-1 0,-3-1 1 0,-3 9 0 15,6-10 0-15,-6 10 0 0,0-9 0 0,0-1 0 16,0 3 0-16,0-5 0 0,-6 3 0 0,1-3 0 15,-3-2 0-15,3 2 0 0,-5 0 0 0,3 0 0 0,-2 1 1 16,-1 1-1-16,1 0 1 0,-2-3-1 0,2 3 1 16,-1-6-1-16,-3 3 1 0,-2-1-1 0,2 0 1 15,0 0-1-15,-2 0 0 0,2 2 0 0,2 2 0 16,-2-1-1-16,-4 1 1 0</inkml:trace>
  <inkml:trace contextRef="#ctx0" brushRef="#br0" timeOffset="55557.54">16207 9587 1683 0,'-4'-5'0'0,"4"5"0"0,-8-3 0 0,8 3 40 15,-7-4 2-15,7 4-1 0,-6 0 1 0,6 0 9 16,-11 0 2-16,11 0-1 0,-7 0 0 0,7 0-4 16,-4 0-1-16,4 0 0 0,0 0 1 0,0 0-21 15,0 5 0-15,0-5 0 0,11 16 1 0,-11-16-7 16,26 28 1-16,-26-28-1 0,34 19 1 0,-34-19 0 16,33 7-1-16,-33-7 0 0,30-6 2 0,-30 6-3 15,21-12 0-15,-21 12 0 0,28-24 1 0,-12 5-6 0,1-3 1 16</inkml:trace>
  <inkml:trace contextRef="#ctx0" brushRef="#br0" timeOffset="55858.7">16691 8961 1834 0,'2'0'0'0,"-2"0"0"15,7 15 0-15,-7-15 45 0,15 30 0 0,-5-9 0 16,-1 3 0-16,0 0 33 0,1 5 1 0,3 4-1 15,0 0 1-15,-2 0-40 0,2 5 1 0,2 2-1 16,3-2 1-16,1 4-24 0,-2-6 1 0,1 2 0 16,-3 0-1-16,2 2 0 0,0-4 1 0,-2 6-1 15,-4 1 1-15,-4 2-2 0,-3 3 1 0,0-1 0 0,0-2 1 16,1 0 0-16,3-5 3 0,-3 0-2 0,-5-6 1 16,-3 1-1-16,-1-4 1 0,0 0-1 0,0-1 1 0,1-3-2 15,-1-2-1-15,0-5 1 0,2 1 0 0,2 0-1 16,2-5-1-16,-2-3 1 0,-4-1 1 15,-1-3-2-15,-3-2-1 0,8-7 1 0,-9 9-1 0,9-9-2 16,-9 5-1-16,1-2 0 0,-3-3 1 0,0 4-6 16,-2-4 1-16</inkml:trace>
  <inkml:trace contextRef="#ctx0" brushRef="#br0" timeOffset="56584.19">13034 10928 1808 0,'0'2'0'0,"0"-2"0"15,0 4 0-15,0-4 18 0,0 1 0 0,0-1 0 0,0 0 0 0,0 0 10 0,0 2 2 0,0-2-1 0,0 7 0 0,0-7 5 0,0 7-1 16,0-7 1-16,5 12 1 0,-5-12-20 0,19 14 2 16,-19-14 0-16,28 14 0 0,-6-9 1 15,4 2 1-15,4-4-1 0,2 1 1 0,5-2 0 0,6-2 1 16,-4 0 0-16,2-2 1 0,-4-2-2 0,0 1 0 15,3-1 0-15,4 1 1 0,7 1-4 0,4-3-1 16,3 2 1-16,2-1 1 0,5-6-4 0,0 1 1 0,6 0-1 16,4-1 2-16,1 0 1 0,10-1-1 0,-2 1 1 15,1 0 1-15,1-1-1 0,0 1 1 0,1-1-1 16,6 3 1-16,1-1 0 0,-1-3 1 0,-4 3-1 16,2-3 1-16,3 2-4 0,-1-1 1 15,-4 3 0-15,4 1-1 0,4 3-3 0,-7 3 1 0,-1 1-1 16,-5-6 1-16,-2 5-2 0,-2-1 0 0,-2 0 0 15,-1 1 2-15,-5-5-5 0,3 3 2 0,-6-1 0 16,-2 1 0-16,-2 1-1 0,0 1 1 0,-7-1-1 16,-2-3 1-16,-7 1-1 0,-5 1 1 0,-5-4-1 0,-1 2 1 15,-5 1 0-15,-1 1 1 0,-8 1 0 0,-2-3 0 16,-1 1-1-16,-4 1 1 0,-6-1-1 0,-2 3 1 16,-9 1-3-16,8 0 1 0,-8 0 0 0,2 0-1 15,-2 0 0-15,0 0 1 0,0 0 0 0,-6-4 0 0,6 4-1 16,-15-7-1-16,2-1 1 0,-2-5 0 15,0-4-3-15,-2-4 1 0</inkml:trace>
  <inkml:trace contextRef="#ctx0" brushRef="#br0" timeOffset="57515.47">13412 11321 1318 0,'2'0'0'0,"-2"0"0"16,11 4 0-16,-11-4 53 0,11 2 1 0,-11-2 0 16,13 0-1-16,-13 0 44 0,7 1-1 0,-7-1 1 15,17 19 1-15,-2 0-47 0,2 6 1 0,3 2-1 16,1 8 1-16,1 5-17 0,3 6 1 0,-1 1-1 16,-2-2 0-16,-1-3-6 0,-1-1-1 0,-1 1 0 0,-1 4 0 15,3 8-7-15,1 1 0 0,-7-3 1 0,2-3-1 16,-4-6-3-16,-2-5 0 0,2-2 0 0,0-8 0 0,0-5-7 15,0-4 1-15,-2-7 1 0,1-4-1 0,-7-4-1 16,1-6 2-16,1-3-2 0,3-7 1 0,4-4-2 16,0-4 1-16,-1-5 0 0,-2-2 0 0,-4-8-3 0,1-3 1 15,-3-4 0-15,1-3 0 0,-1-1-2 0,-5-3 2 16,2 4 0-16,2 4 0 0,-4 6 1 0,-4 4 2 16,2 2-1-16,-3-8 0 0,-3 3 1 0,-1-3 2 15,0-3-1-15,-2 1 1 0,-2-1-1 0,-6-2 1 16,6 3-1-16,-4 6 2 0,0 5-2 0,1 5 2 15,4 6-2-15,1 3 2 0,4 7-2 0,3 0 1 16,4 7-1-16,-4-3 2 0,4 3-6 0,-3 5 1 16,3-5 0-16,3 9 0 0,5 1-3 0,-1 4 1 15,6 3-1-15,4 4 0 0,7 0-5 0,0 1 0 16</inkml:trace>
  <inkml:trace contextRef="#ctx0" brushRef="#br0" timeOffset="60339.69">14619 12410 2009 0,'0'-7'0'0,"0"7"0"0,0-10 0 0,0 10 43 0,-2-13 0 16,2 13-1-16,0-24 2 0,0 5-13 0,-3-7 2 16,-1-1 0-16,0 1-1 0,-1 0 1 0,-3 0 0 0,2-2 0 15,5 0 1-15,1-1-17 0,-4-2 1 0,4 0 0 16,4 1 1-16,-3-1-3 0,3-2 0 0,4 4 0 15,-3-1-1-15,5 3 1 0,1 2 1 0,0 6-1 16,0 4 0-16,2 3 1 0,-4 3 0 0,3 4 0 16,-1 1 1-16,-6 4-1 0,3 2 1 0,-1 1 0 15,1 3 0-15,1 2-4 0,2 3 1 0,2 1-1 16,-7 5 2-16,1 7-6 0,-1 1 0 0,-2 1 0 16,-1-2 2-16,-1 0-5 0,2 0 2 0,-4-1-1 15,-4-2 1-15,2-4-3 0,-1 2 1 0,-1-5-2 0,0 0 2 16,2-4-3-16,-3-1 1 0,-1 1-1 0,1 0 1 15,-3 1-3-15,1-1 1 0,-6 0 0 0,1 1 0 0,-1-1-1 16,0-1 2-16,2-2-2 0,-2-2 1 0,0 0 1 16,4-1-1-16,-1-3 0 0,1 1 2 15,9-2-2-15,-9 2 2 0,9-2-2 0,-6 0 2 0,6 0-2 16,-3 0 0-16,3 0 1 0,0-2-1 16,0 2 0-16,0-3 1 0,0 3-1 0,9-6 1 0,4 0-2 15,6-3 1-15,-1-5 0 0,3-3 1 16,1-6-2-16,4-3 0 0,-2-1 1 0,-5-1 0 0,0 2-2 15,-1-5 1-15,-5 1 1 0,-2 1-1 0,2 0-1 16,1 1 1-16,-3 5-1 0,-2 4 2 0,-2 7-2 16,-3 4 0-16,-4 8 0 0,8-9 0 0,-8 9-1 0,5 5 1 15,-5-5 0-15,13 16 0 0,-5-1-1 0,1 6 2 16,-3 3-1-16,1 6 0 0,4 3-1 0,-1-1 1 16,-1 1-1-16,0-7 1 0,1 2-1 0,-5-7 0 15,4-1 0-15,3 1 1 0,-1-7-1 0,-2 0 0 0,0-4 0 16,-3-3 0-16,-6-7 0 0,7 4 0 0,-7-4 0 15,14-7 0-15,-7 2 0 0,2-2 0 0,1-4 0 16,-1-3 0-16,4-5 0 0,-4-1 0 0,1 1 0 16,-3-6 0-16,-1 8 0 0,-6-4 0 0,-4 4 0 15,2 1 1-15,0 1-1 0,-2-1 1 0,3 2 1 16,-5 2-1-16,-1 0 0 0,1 0 0 0,-3 2 0 0,-4-1 0 16,-6 1 1-16,0 0 1 0,1-1-1 0,3 4 0 15,-2-1 1-15,4 1 1 0,2 1-1 0,1 3 1 16,5 6 0-16,-1-1 1 0,6-2-1 0,-13 7 1 15,8 0 1-15,-3 2 1 0,3 8 0 0,1 7-1 16,4 6 0-16,4 4 0 0,-2 1-1 0,1-4 1 16,1-5-2-16,0 0 1 0,3-5-1 0,4-6 1 15,4-3-3-15,2-3 1 0,2-4 1 0,1-5-1 0,2-7-2 16,3 0 2-16,1-3-2 0,-2-4 1 0,-3-5-1 16,1-5 0-16,-2-2 0 0,1-3 2 0,-3-4-3 15,-1-7 1-15,0 5-1 0,-2-1 1 0,-2 6-1 16,-4-1 0-16,1 4 0 0,-1 1 0 0,-5 3 0 15,1 2 0-15,-1 1 0 0,-4-1 0 0,-4 5 0 0,2 2 0 16,1 4 0-16,-1 1 0 0,2 9 0 0,-4-6 0 16,4 6 0-16,-6-2 0 0,6 2 0 0,-3 0 0 0,1 7 0 15,-2 3 1-15,0 6-1 0,-5 6 0 16,5 4 0-16,4 2 1 0,2 5-1 0,4 3 1 0,-4 2 0 16,1-2 0-16,1 4-1 0,-2-3 2 0,5-6-1 15,1-4 0-15,5-6 0 0,0-3 0 0,-2-8 0 16,0-5 0-16,0-5-1 0,-1-9 1 0,3-1 0 15,2-2 1-15,3-5-2 0,3-4 0 0,-3-2 0 16,-1 3 1-16,-2-1-1 0,2-2 0 0,-4 3 0 16,-4 2 0-16,1-1 0 0,-3 2 0 0,0 1 0 15,-1 6 0-15,0 0 0 0,-1 3 0 0,-5 7 0 16,6-6 0-16,-6 6 0 0,2-1 0 0,-2 1 0 16,0 5 0-16,0 2 0 0,0 1 0 0,3 10 0 15,-3 6 0-15,4 9 0 0,-2 7 0 0,0-2 0 0,3-9 0 16,1-3 0-16,0-5 0 0,3-2 0 15,0-7 0-15,1-7 0 0,-1-1 0 0,0-6 0 0,-1 0 0 16,1-3-1-16,-3 0 1 0,3-7 0 0,4-4 0 0,2-5-2 16,3-3 1-16,-12 10 0 0,2-1 1 0,-3-3-1 15,1-1 1-15,-3 4-1 0,1 1 1 0,2-2-1 16,-6 3 1-16,2 6 0 0,-1 1 0 0,1-2 0 16,0 1 0-16,-2 7 0 0,0-10 0 0,0 10 0 15,0-11 0-15,0 2 0 0,0 1 0 0,0-1 0 0,0 1 0 16,-2 1 0-16,0 1 1 0,2 6 0 15,-3-7 0-15,3 7 0 0,-4-3 0 0,4 3 2 16,-2-2 0-16,2 2 0 0,-5-5 1 16,5 5 0-16,-4 0 2 0,4 0 0 0,-8 2-1 0,8-2 2 15,-7 5 0-15,1 5-1 0,4 4 1 0,-1 4 0 0,3 2 1 16,3 11 0-16,-3-1-1 0,4-1 0 0,2-1 1 16,-1-4-1-16,1-1 1 0,1-1-3 0,3-1 1 15,-7-7-1-15,3 0 1 0,0-2-2 0,-1 0 1 16,-1-5-1-16,0 0 1 0,-4-7-2 0,9 10 1 0,-9-10-1 15,9 9 0-15,-9-9 0 0,13 7 0 0,6-7-1 16,0 0 2-16,1-9-4 0,1-1 1 0,10-13 0 16,-1 1 0-16,-4-6-1 0,0-3 0 0,-3 0 0 15,1 0 0-15,-5 1-1 0,-1-3 1 0,-5 12-1 16,2-4 1-16,-2 2-20 0,2 2-1 0,-8 7 1 16,1 2 0-16,-1-3-87 0,3 3 1 0,-8 6-1 15,1-2 2-15,-3 8-19 0,8-11 1 0,-8 11-1 0,5-7 1 16,-5 7 34-16,2-3 2 0,-2 3-2 0,4-2 2 15,-4 2 14-15,4 0 1 0,-4 0 0 16,3 2 0-16,-3-2 53 0,6 3 1 0,-6-3-1 0,2 7 1 0,-2-7 14 16,4 7-1-16,-4-7 1 0,3 6 0 15,-3-6 4-15,4 3 0 0,-4-3 0 0,0 3 0 16,0-3 13-16,0 2 0 0,0-2 1 0,0 0-1 16,0 0 27-16,6 0 1 0,-6 0-1 0,1-2 2 0,-1 2 7 15,4-5 2-15,-4 5-1 0,0-3 1 0,0 3-3 16,0-4 1-16,0 4-1 0,0-7 2 0,0 7-9 15,0-7 1-15,0 7-1 0,0-3 2 0,0 3-7 16,-5-3 1-16,5 3-1 0,-4-4 1 0,4 4-6 16,-4-2 1-16,4 2-1 0,-11 2 1 0,4 2-5 0,1 2-1 15,-5 8 1-15,3-2 1 0,-1 2-6 0,2 2-1 16,-1 17 0-16,-1 0 1 0,5-1-4 0,-2 3 0 16,6-16 0-16,0 2 0 0,0-4-4 0,2 2 1 15,2-1-1-15,0-5 1 0,1 1-4 0,5-2 0 0,-7-3 1 16,3-2-1-16,3 0-3 0,-3-2 0 0,3-1-1 15,1-1 1-15,3-6-2 0,-4-1-1 16,19-10 1-16,-2-3 1 0,-2-4-4 0,0-1 1 0,-11 8-1 16,2-5 1-16,-2 1-1 0,2 1 0 0,-5 0-1 15,1 1 2-15,0-3-3 0,-4 5 1 0,-1 2 0 16,0 4 0-16,-1-1 1 0,-1-1-1 0,-4 10 0 16,4-7 0-16,-4 7 1 0,5-7-1 0,-5 7 0 15,0-4 2-15,0 4-2 0,0-1 0 0,0 1 0 0,0 1 1 16,0-1 0-16,0 9 1 0,0 10 0 0,0-2 0 15,0 4 2-15,0 3-1 0,0-3 1 0,2-4 1 16,2 2 0-16,-2-1-1 0,1-6 1 0,1-4 1 0,0 1-3 16,1 0 1-16,-5-9 0 0,6 7 0 0,-6-7-2 15,9 3-1-15,3-1 1 0,1-4-1 0,0-1-2 16,0-8 0-16,2-1 0 0,-2-2 1 16,0 0-2-16,-2 1 2 0,-2 2-2 0,0-1 1 0,-1 0-1 15,-3 3 0-15,1 1 0 0,2 1 1 0,-8 7-1 0,5-11 1 16,-5 11-1-16,4-3 1 0,-4 3-1 0,4-4 1 15,-4 4-1-15,7 0 1 0,-7 0-1 16,7 4 1-16,5 13-1 0,-3 4 2 0,0-2-2 0,-1 4 1 16,1 1-1-16,-3-3 1 0,1 1-1 15,4-1 0-15,-7-9 0 0,2 0 1 0,-1-3-1 16,3 1 0-16,-8-10 0 0,9 4 1 0,-9-4-1 16,7 3 0-16,5-3 0 0,1-2 1 0,0-3-1 0,0-2 0 15,3-7 0-15,-1-1 1 0,-2-3-1 0,-1-2 0 0,-3 2 0 16,0 3 1-16,-1-3-1 0,1 3 0 0,-5 1 0 15,1 0 2-15,-1 0-2 0,-2 2 1 0,2-5-1 16,-4 1 1-16,0 1-1 0,-4 1 1 0,0-2-1 16,0 3 1-16,1 0 1 0,-1 3 1 0,-2 1-1 15,1 1 0-15,-1 1 1 0,1 0 1 0,5 7-1 16,-6-4 2-16,6 4 0 0,-7-3 1 0,-1 3-1 16,1 3 2-16,1 1 0 0,-3 5 1 0,-1 6-1 15,-1 1 0-15,4 3 0 0,1 1 0 0,3 0 0 16,1-1 0-16,0 0-1 0,2-4 0 0,0-8-1 0,0 0 1 15,0-7-3-15,2 9 2 0,-2-9-1 0,2 5 1 16,-2-5-3-16,3 3 0 0,5 1 0 0,1-1 1 16,4-3-3-16,0-3 1 0,-2-1 0 0,2 1 0 15,0 1-1-15,0-3 1 0,0 1-1 0,1 1 1 16,2 3-1-16,-3 0 0 0,0 0 0 0,0 0 1 16,0 0-2-16,0 2 1 0,-1 1 0 0,-1 1 0 0,0 1-1 15,2 0 1-15,-7 0 0 0,1 0 0 0,1 1-1 16,-1-1 0-16,-7-5 0 0,9 7 0 0,-9-7-2 15,6 3 2-15,-6-3-1 0,4 4 1 0,-4-4-1 16,3 3-1-16,-3-3 1 0,6 4 0 0,-6-4 0 16,2 1-1-16,-2-1 1 0,7-1 1 0,-7 1-1 15,10-7 0-15,-3-2-1 0,-1-3 2 0,1-2 0 0,-1 2 0 16,-1 0 0-16,1 0 0 0,-1 0 0 0,-1 1 1 16,0 3 0-16,-2-1 0 0,1 4 0 0,-3-4 0 15,0 9 0-15,4-7 0 0,-4 7 0 0,4-5 0 0,-4 5 0 16,4-5 0-16,-4 5 0 0,3-4 1 0,-3 4-1 15,4-1 1-15,-4 1 0 0,8 3 0 0,5 6 0 16,0 1 0-16,0 2-1 0,0 0 1 0,2 2 1 16,0 0-1-16,1 0-1 0,1 0 1 15,-2-2-1-15,0 0 1 0,0-3-1 0,0-1 1 0,0-1 0 16,0-2 0-16,-1 1-1 0,1-3 1 0,-2-1 1 16,0-2-1-16,-1-2-1 0,-1 0 1 0,2-1 0 15,0-6 0-15,-2-1-1 0,0-2 1 0,0-4 0 0,1 0 0 16,-1 1-1-16,-6-1 2 0,3-1-2 0,-3 0 1 15,-1-4-1-15,0 2 0 0</inkml:trace>
  <inkml:trace contextRef="#ctx0" brushRef="#br0" timeOffset="60537.49">17442 11176 2211 0,'-7'2'0'0,"7"-2"0"0,-13 10 0 0,13-10 62 0,0 10 1 0,0-10 0 0,-4 19 0 0,4-19 19 16,-17 28 1-16,10-11-2 0,1 4 3 0,2 0-43 15,1 0 2-15,-1 3-2 0,2 2 2 0,-2 0-26 0,2 2 1 16,0-2 0-16,2-4 0 0,4 1-8 16,2-3 0-16,-2-1 0 0,-3-7 0 0,-1-1-2 0,-1-4 0 15,1-7 0-15,0 5-1 0,0-5-1 0,0 2 0 16,0-2-1-16,0-2 1 0,0 2-3 0,-2-2 2 16</inkml:trace>
  <inkml:trace contextRef="#ctx0" brushRef="#br0" timeOffset="60698.92">16961 11190 2236 0,'-2'7'0'0,"2"-7"0"16,6 20 0-16,-6-20 49 0,0 21 2 0,0-21-2 15,0 21 2-15,0-21 10 0,4 28 2 0,-4-28 0 16,7 17 0-16,-7-17-42 0,15 5 2 0</inkml:trace>
  <inkml:trace contextRef="#ctx0" brushRef="#br0" timeOffset="61183.98">18525 10681 1847 0,'0'0'0'0,"0"0"0"16,5 12 0-16,-5-12 15 0,13 35 1 0,-7-14 0 16,-4-2 1-16,0-4 7 0,-2 2 2 0,1-4 0 15,3-3 0-15,0 0 19 0,-2-5 1 16,-2-5 0-16,7 6 0 0,-7-6-16 0,8-2 1 0,-8 2 1 15,13-9-1-15,-4 1-1 0,0-1 1 0,-1-3-1 0,-3-2 2 16,1-2 1-16,-1 1 1 0,-1 3 0 0,0 0 0 16,-4 3-6-16,0 2 2 0,0 7-1 0,0-9 0 0,0 9-6 15,-4-3 2-15,4 3-1 0,-4 2 0 0,4-2-5 16,-3 7 2-16,1 0-2 0,0 5 1 16,2 5-5-16,0 5 0 0,2 1 1 0,3-4 0 0,7-2-6 15,3 1 0-15</inkml:trace>
  <inkml:trace contextRef="#ctx0" brushRef="#br0" timeOffset="61484.03">19231 10326 2110 0,'2'0'0'0,"-2"0"0"0,7 4 0 0,-7-4 52 0,8 8 1 16,-8-8-2-16,9 9 2 0,-9-9 1 0,4 12 1 0,-4-12 0 15,3 16 0-15,-3-16-15 0,4 34 2 16,-2-9-2-16,0-1 2 0,1 5-21 0,-3 4 0 0,2 0 1 16,0 0-1-16,0 3-2 0,0 2 0 0,0-5 0 15,0 0 0-15,-1-4 2 0,1 1-1 0,2-1 0 16,-4 2 0-16,2 2-1 0,0 5 1 0,2-5-1 16,-1 0 2-16,1-5-4 0,0 1 0 0,5-3 0 15,0-2 1-15,-1-8-2 0,-3-2 0 0,3-2-1 16,-1-7 2-16,3-3-3 0,-7-2-1 0,7-7 1 0,3-5-1 15,3-5-4-15,3-8 1 0,0-2-1 16,-1-3 1-16,3-3-10 0,-1-1 0 0</inkml:trace>
  <inkml:trace contextRef="#ctx0" brushRef="#br0" timeOffset="61804.6">19643 10631 1394 0,'5'-19'0'0,"3"3"0"0,-1 6 0 16,-1 1 14-16,1 6-1 0,-7 3 1 0,9-7-1 16,-9 7 14-16,0-11 1 0,0 11 0 15,0-8 0-15,0 8-2 0,0 1 0 0,0 8 0 0,0 7 1 0,0 11-12 16,2 8 2-16,2 1-1 0,0-4 1 0,-2-1 12 15,-1-5 0-15,-1 1 0 0,0 1 2 0,0 0 10 16,0-2 2-16,6 0-2 0,-2-6 2 0,3-6-2 0,1-2 2 16,-3-3 0-16,3-6-1 0,-1-4-2 0,2-3 0 15,4-4 0-15,4-5 1 0,2-2-3 0,1-2 0 16,1-4 0-16,-4 0 0 0,1-3-4 0,3 0 1 16,-3-2-1-16,-1 1 0 0,-4-2-3 0,-2 1-1 15,1-2 0-15,-3 2 2 0,-4-3-4 0,-1 1 1 16,0 4 0-16,-2 5 0 0,-2 0-2 0,-2 1 1 15,-4 3 0-15,-1-1 0 0,-6 2-3 0,-4-3 1 0,0 2 0 16,-1 1 0-16,-3 2-5 0,1 1 1 16,1 6 1-16,-3 5-1 0,-1 3-2 0,1 8 1 15,3 1-1-15,3 4 1 0,3 1-4 0,0 2 1 0,1 3 0 16,3 3 0-16,2 2-5 0,1 3 2 0,2 3-1 16,2-6 1-16,4 3-9 0,2-1-1 0,3-8 1 15,3-7 1-15,1-6-6 0,2-6 1 0</inkml:trace>
  <inkml:trace contextRef="#ctx0" brushRef="#br0" timeOffset="62140.67">20382 10170 2110 0,'6'16'0'0,"-6"-16"0"0,15 29 0 0,-15-29 54 0,11 30 1 0,-5-9 0 0,-3 3 0 0,-1 7 16 16,0 4 0-16,2 1-1 0,-1 0 1 0,3 2-32 15,3-3 2-15,-7-2-2 0,0-2 1 0,-2-5-25 16,-4 2 1-16,6-8-1 0,4-4 1 0,5-6-5 16,0-3 0-16,0-7 1 0,-1-7-1 0,-3-1-1 15,-1-6 1-15,5-2 0 0,-2-4 1 0,4-10 1 0,2 1 2 16,-2 1-2-16,-4-1 2 0,-3 6 2 16,-2 2-1-16,-4 1 1 0,-2-1 1 0,-2 2 0 0,-1 3 0 15,-3-3 0-15,1 2 0 0,-3 1 2 0,-1 2 0 16,2 2 1-16,0 0-1 0,-1 4-3 0,1 1 1 15,-2 1 0-15,0 1 0 0,-2 2-4 0,-1 3 1 0,3 2-1 16,-5 1 2-16,-1 4-4 0,-2-2 1 0,4 6-1 16,4 2 2-16,-4 1-4 0,0 2 0 0,0-1 0 15,0-3 0-15,4-1-6 0,-4-1 1 16</inkml:trace>
  <inkml:trace contextRef="#ctx0" brushRef="#br0" timeOffset="65281.41">16140 12547 1255 0,'0'3'0'0,"0"-3"0"0,0 5 0 0,0-5 68 15,0 4 0-15,0-4-1 0,0 3 2 16,0-3 3-16,5 9 1 0,-5-9 0 0,8 3-1 0,-8-3-19 15,7 2 0-15,-7-2 0 0,17 0-1 16,-17 0-20-16,32 0 0 0,-10 2 1 0,4 1-1 0,0 4-15 16,4 2 1-16,0 3-1 0,1 0 1 0,-3 2-7 15,2 0 0-15,2 6 1 0,3 5-1 0,-1 6-1 16,7 3 1-16,-8 3 0 0,-1 1 1 0,-4 2-2 0,-4 1 0 16,-5-1 0-16,-1 0 0 0,-5-2 0 0,-5 0 1 15,-1 0 0-15,-1-2 0 0,-2 1-1 0,-2-1 0 0,-1-5 0 16,-1-3 1-16,-1-6-2 0,-1-3 0 15,2-6 0-15,0-5 0 0,0-8-2 0,3 4 1 0,-3-4 0 16,0-4-1-16,0 4 1 0,0-5 0 16,-1-4 0-16,-1-6 0 0,-2-9 0 0,-2-6 0 0,1 2-1 15,1 2 1-15,6 0 1 0,0 4 0 0,0 1 0 16,-2 0 1-16,-2 4-2 0,0-2 1 0,2 4-1 16,0-3 1-16,0 1-1 0,2 1 1 0,7 6-1 15,-3 0 1-15,-6 10-3 0,13-7 2 0,-4 7 0 0,0-2 0 16,-1 2-2-16,-1 0-1 0,4 2 1 0,6 3-1 15,2 4 0-15,-1 1-1 0,3 4 1 0,-2-2-1 16,-3 3-1-16,-1 3 0 0,2-1-1 0,-6-1 2 16,-1-1-3-16,-3 1 1 0,2-1-1 15,-5 1 1-15,0-6-1 0,-2 1 1 0,-1-4-1 0,-1-2 1 16,0-5-2-16,0 5 0 0,0-5 0 0,0 3 1 0,0-3-1 16,0 0 0-16,0 0 0 0,0-5 1 0,0 5-1 15,-3-8 0-15,1-3 0 0,-2-4 0 0,2-8 0 16,-3-3 0-16,1 2 0 0,0 0 1 0,1 1-1 15,-3 2 1-15,2 1-1 0,4-3 2 0,2 2-1 0,4 2 0 16,-4-3 0-16,-1-1 1 0,1 1 0 0,0-2 1 16,2 3-1-16,3 0 1 0,1 2 1 0,3 5 0 15,-2 0-1-15,2 7 2 0,1 2-2 0,-1 5 1 16,2 2-1-16,2 1 2 0,0 1-1 0,-2 3 1 16,2 3-1-16,1 2 2 0,3 6-4 0,1 1 0 0,-3 1 0 15,-6 3 2-15,1 1-1 0,-3 0 0 16,0 1 1-16,-1-5-1 0,-1 1-1 0,-3 0 2 0,1 0-2 15,1 1 1-15,-2 4 0 0,-2 0 0 0,1-2 0 16,3 1 1-16,1-3-2 0,-1-1 0 0,0-2 1 16,-5-5 0-16,-1-2-1 0,-1-3 0 0,1-9 1 15,0 6-1-15,0-6-1 0,0 2 0 0,0-2 0 16,0 0 1-16,0 0 0 0,0 0-1 0</inkml:trace>
  <inkml:trace contextRef="#ctx0" brushRef="#br0" timeOffset="65704.45">17291 12258 1897 0,'2'1'0'0,"-2"-1"0"0,4 5 0 0,-4-5 36 0,3 6 0 0,-3-6 0 0,0 8 0 0,0-8 25 15,-3 25 1-15,3-8 0 0,0 7 1 16,-2 2-21-16,0 9 2 0,2-2-1 0,2-2 1 0,3-5-23 15,-1-2 0-15,2 0 1 0,-3 4 0 0,-1-1-5 16,-2 5 0-16,0 1-1 0,0 3 1 0,0 5 0 0,0 4 0 16,4 0 0-16,-2-3 0 15,0 1-1-15,0-1 1 0,1 1 0 0,1-2 0 0,2-1-1 16,-3 0-1-16,9 0 1 0,1-5 1 0,3-1-2 0,3-4 0 16,2-4 0-16,-1-2 1 0,1-10-4 0,-3-4 1 15,6-1 0-15,-1-9 0 0,3 0-3 0,0-4 0 0,-2-1 0 16,-2-2 2-16,1-2-4 0,1-3 1 0,-5 0 0 15,-1 0-1-15,-3 0-1 0,-4 2 1 0,1 3-1 16,-3 1 1-16,-9 6-3 0,9-3 2 0,-9 3 0 16,8-2-1-16,-8 2 0 0,5-3 0 0,-5 3-1 15,6 0 2-15,-6 0-2 0,2 0-1 16,-2 0 1-16,3 5-1 0,-3-5-1 0,4 12 1 0,-2-7-1 16,0 2 2-16,-2-7-2 0,5 9 0 0,-5-2 1 15,2 0 0-15,-2 0-2 0,0 0 2 0,0-7-1 0,0 10 1 16,0-10-2-16,0 9 0 0</inkml:trace>
  <inkml:trace contextRef="#ctx0" brushRef="#br0" timeOffset="69000.53">23662 9039 1293 0,'1'0'0'0,"-1"0"0"15,4 3 0-15,-4-3 44 0,8 2 1 16,-8-2 0-16,3 3 0 0,-3-3 13 0,4 9 2 0,-4-9-1 15,9 40 1-15,1-7 1 0,1 10 1 0,2 5 0 16,2 3 1-16,3 9-26 0,3 2 1 16,-1 4 0-16,-1 0 0 0,0 1-17 0,-1 3 2 0,-1-5-2 15,0-2 2-15,-2-4-9 0,0-4 2 0,0-8 0 16,1-9-1-16,3-9-5 0,0-6 1 0,-3-6-1 0,-1-5 0 16,0-7-7-16,-2-5 2 0,0-3-1 0,-2 1 1 15,-1-7-2-15,-1 1 0 0,2-4 1 0,0-4 0 16,3-8 0-16,0-2 0 0,-2-2-1 0,-3-1 2 0,-2-6-1 15,-1 1 1-15,-2-1-1 0,-2-5 2 0,-2 2 0 16,-2-3-1-16,-2 1 1 0,-2 2 1 0,-1 1 0 16,-1 3 1-16,-1 1 0 0,-2-7 0 0,-4 2-1 15,-4-4 1-15,3 3-1 0,1-5 1 16,-2-4 2-16,0-2 0 0,4 5 1 0,2 3-1 0,2 6 0 16,1 6 0-16,1 5 0 0,-1 2 0 0,3 6 1 0,1 3 0 15,2 3 1-15,0 3-1 0,2 8-1 0,-5-9 1 16,5 9-1-16,0 0 2 0,0 0-3 0,0 4 0 15,0-4 0-15,0 10-1 0,2-3-2 0,1 0 0 16,5 3-1-16,1 6 2 0,4 3-4 16,4 0 1-16,0 0-1 0,-1-3 2 0,1 1-5 15,0 0 1-15</inkml:trace>
  <inkml:trace contextRef="#ctx0" brushRef="#br0" timeOffset="69302.87">24306 9622 1746 0,'4'-2'0'0,"-4"2"0"0,24-10 0 16,-5 3 25-16,3 0 2 0,1-2-1 0,-1-1 1 0,0 0 17 15,1-3 0-15,-1 1-1 0,0 0 2 0,3 0-19 16,-1 0 1-16,0 2 0 0,-2 3 0 0,3-2-14 16,-3 4 2-16,0 1-2 0,1-6 2 0,-1 0-3 15,-1-1 2-15,-3 1-2 0,-1-1 2 0,-2 3-1 16,-4-1 2-16,-2 0-2 0,1 3 2 0,-3 4-5 16,-1 2 0-16</inkml:trace>
  <inkml:trace contextRef="#ctx0" brushRef="#br0" timeOffset="69514.39">24522 9909 1771 0,'6'4'0'0,"-6"-4"0"16,19 12 0-16,-19-12 30 0,18 7-1 0,-18-7 0 15,24 10 0-15,-24-10 19 0,23 12 2 0,-23-12-1 16,24 11 1-16,-24-11-17 0,30 6 2 0,-30-6 0 15,33 0 0-15,-10 0-23 0,3-6 1 0,0-3 0 16,0-1 0-16,-2-3-7 0,0 1-1 0,1-7 1 16,-3-2 0-16,0-3-4 0,1-3 1 0,5-1 1 15,3-2-1-15,7 1-3 0,3 1 1 0</inkml:trace>
  <inkml:trace contextRef="#ctx0" brushRef="#br0" timeOffset="70032.91">25044 9194 1457 0,'-5'9'0'15,"5"-9"0"-15,-2 10 0 0,2-10 9 16,13 2 1-16,-13-2-1 0,7 0 1 0,-7 0 13 0,-2 2-1 16,2-2 1-16,2 7-1 0,-2-7 8 0,8 2 2 15,-8-2-2-15,20 0 2 0,2 0-9 0,6 0 1 0,2 0-1 16,0-2 1-16,0-5 7 0,-2-2 2 0,2 1-2 15,1 1 2-15,3 2-3 0,-1-1 0 0,1 3 1 16,-1-2-1-16,3 5 0 0,-1 0 2 0,1 0-1 16,-1 1 1-16,2 6-6 0,1 2 3 0,-3 3-3 15,-3 2 3-15,-4 5-10 0,-4 2 1 0,-2 1 0 16,1 2 0-16,-3 4-2 0,1-4 1 0,-1 2 0 16,1 4 0-16,-1 1-4 0,1 4 1 0,-1-3-2 0,1 1 2 15,-1-5-4-15,-1 1 1 0,-3-3-1 0,-1 2 1 16,0-5-1-16,-2 1-1 0,-2 0 0 0,1 0 0 0,-3-3-2 15,-2 0 0-15,-1 0 0 0,0-6 1 16,1 2-3-16,0-4 0 0,-1-1 0 0,-4-2 0 16,0-3-1-16,0-4 1 0,-2-3-2 0,2 6 2 15,-2-6-5-15,0 3 2 0,0-3-1 0,0 4 0 16,0-4-1-16,-4 5-1 0</inkml:trace>
  <inkml:trace contextRef="#ctx0" brushRef="#br0" timeOffset="70302.53">25579 9757 1808 0,'-2'3'0'0,"2"-3"0"0,-4 9 0 0,4-9 25 0,0 5 0 0,0-5 0 15,2 7-1-15,-2-7 22 0,11 5 0 16,-11-5 0-16,17 4 0 0,-17-4-12 0,22 3 0 0,-22-3-1 15,36 4 2-15,-12-3-19 0,6 3 1 16,0-8-1-16,-2-2 1 0,1-5-3 0,1-6-1 16,0 1 1-16,0-5 0 0,0 2-1 0,0-3 0 0,-1 1 1 15,1 0-1-15,2 2-1 0,0-1 2 0,-3-3-1 16,1 1 1-16,0-1-2 0,-2 1 2 0,-4-1-1 16,2 2 0-16,-2-3-9 0,1 3 0 0,-3-6 0 15,0 1 0-15,1-7-4 0,-3 0 1 0</inkml:trace>
  <inkml:trace contextRef="#ctx0" brushRef="#br0" timeOffset="70749.28">26624 8923 1520 0,'-2'0'0'0,"2"0"0"0,0 1 0 0,0-1 28 16,0 4 1-16,0-4-1 0,0 3 2 0,0-3 26 16,-3 0 1-16,3 0 0 0,-4 0 0 0,4 0-14 15,-4 4 0-15,4-4-1 0,-4 9 1 0,4-9-16 16,-3 8 0-16,3-8 0 0,-8 21 0 0,8-21 0 0,-7 33 0 15,5-14-1-15,2 0 2 0,2 2 1 0,1-1 0 16,-1 3-1-16,-2-2 1 0,-3-1-1 0,-1 1 0 16,2 0 0-16,-2 3 0 0,1 6-2 15,-3-1 0-15,-1 4 0 0,-1 0-1 0,-1 0-4 16,-1 3 0-16,3 2 0 0,1 0 1 0,1 2-3 0,-1 2 0 16,3-1 0-16,3-8 1 0,3-4-3 0,3-4 0 15,5-1 0-15,2-2 0 0,4-3-3 0,1-3 1 0,3-2-2 16,1-2 2-16,3 0-5 0,-1-3 1 0,0-1 0 15,0 1 0-15,-1 0-2 0,3-1 0 0,2-1 0 16,0-7 0-16,-1 0-2 0,3-7 1 0,2 2 0 16,3 0 0-16,3 1-3 0,1-1 1 0,-4 4-1 15,-3-1 1-15,-2 2-2 0,-2 0 2 0,-4 0 0 16,-4 2-1-16,-5 1 0 0,-2 2-1 0,-2-1 1 16,-1-1 0-16,-3 1-1 0,-3-3 0 0,-4-1 0 15,13 7 0-15,-4-2-1 0,1 2 2 0,-3-2-2 0,-3-1 2 16,-4-4-2-16,7 7 2 0,-7-7-2 0,4 5 2 15,-4-5-3-15,4 0 1 0,-4 0-1 0,3 0 2 16,-3 0-3-16,4 0 1 0,-4 0-1 0,4 0 1 0,-4 0 0 16,4-3-1-16</inkml:trace>
  <inkml:trace contextRef="#ctx0" brushRef="#br0" timeOffset="75948.75">23173 11605 929 0,'-5'2'0'0,"5"-2"0"0,-4 7 0 0,4-7 46 0,0 2 1 0,0-2-1 16,6 3 1-16,-6-3 32 0,5 3 0 0,-5-3 1 15,4 4 0-15,-4-4-6 0,4 3 0 0,-4-3 0 16,5-1 0-16,-5 1-38 0,13-2 1 16,-13 2 0-16,23-17 0 0,-7 1-17 0,5-5 1 0,-4-3 0 15,-2 0 0-15,-2-2-4 0,-2-5 1 0,0 3-2 16,0 0 2-16,0 1-4 0,2 2-1 0,0 3 1 16,-1 1-1-16,-1-3-3 0,0 3 0 0,-2-3 1 0,1 3 0 15,-3 4-3-15,-1-4 1 0,-3 0 0 0,1 2 0 16,-2-3-4-16,0-1 2 0,0 3-1 0,-2 0 0 15,0 5-2-15,0-1 0 0,2 2 0 0,-1 4 0 16,-1 10-2-16,0-5 2 0,0 5-1 0,-1-5 0 16,1 5 0-16,0-4-1 0,0 4 0 0,-2-3 0 15,2 3 1-15,0 0-1 0,0 0 0 0,-2 3 1 16,2-3 3-16,0 11 0 0,-2-1-1 0,-2 6 1 0,1 10 2 16,-1 0 0-16,2 1-1 0,0-1 2 0,2-2 3 15,2-3-1-15,2 2 0 0,-1 3 0 0,1-2 2 16,0 5-1-16,0 1 0 0,1 3 2 0,3 3-1 15,-1 2 1-15,-1 0-1 0,-1-2 1 0,1 4-3 16,-1 0 1-16,1-4 1 0,0 1-1 0,-1-10 0 0,1 1 1 16,-1-2-1-16,1 0 0 0,-2-9 0 0,-1 4-1 15,1-4 0-15,-2-5 0 0,2-1 0 0,0-3 2 16,-4-8-1-16,3 6 0 0,-3-6-4 0,2 7 1 16,-2-7 0-16,0 3 0 0,0-3-3 0,0 2 1 15,0-2-1-15,0-2 1 0,0 2-4 0,6-3 1 16,-6 3-1-16,15-11 0 0,-2-3-3 0,2-5 2 0</inkml:trace>
  <inkml:trace contextRef="#ctx0" brushRef="#br0" timeOffset="76416.94">23887 10970 1695 0,'2'0'0'0,"-2"0"0"0,-2-3 0 0,2 3 16 0,-2 0 1 0,2 0 0 0,-2 0-1 16,2 0 1-16,0 0 1 0,0 0-1 0,0 0 1 15,0 0 21-15,0 0 0 0,0 0 1 0,0 3 0 0,0-3-12 16,0 9 0-16,0-9 0 0,-5 19 0 16,-1 0 0-16,-1 3 2 0,-1 2-2 0,1 2 1 0,1-3-2 15,1 3 0-15,-3 0 0 0,1 2 0 16,-1-1-5-16,1 4 2 0,1 2-1 0,2 0 1 15,3 3-5-15,1 3 0 0,0 2 0 0,-2 1 0 0,-2 3-2 16,0 3 0-16,2-1 0 0,4-9-1 0,4-2-2 0,1-1 0 16,3-4 0-16,1-9 0 0,2 1-2 15,0-2 0-15,0-4 0 0,0-1 1 0,4-6-4 16,0 0 1-16,-1-1 0 0,3-7 0 0,5-1-2 0,2-1 0 16,0-1 0-16,0-1 1 0,2-3-5 0,0 1 1 15,0-4-1-15,-4 1 0 0,-1 2-2 0,-3-4 0 16,-1 5 0-16,-2-2 0 0,-4 2-1 0,-2 2 1 0,-4 2-1 15,-1-3 0-15,-6 3-1 0,6 0 0 0,-6 0 0 16,3 0 1-16,-3 0-1 0,4 0 1 0,-4 0-1 16,4 0 1-16,-4 0-1 0,3 0 1 0,-3 0-1 15,0 0 1-15,0 0-1 0,0 0 2 0,0 0-1 16,0 0 0-16,0 0-1 0,0 0 1 0,0 0 0 16,0 0 0-16,0 0-1 0,0 0 0 0</inkml:trace>
  <inkml:trace contextRef="#ctx0" brushRef="#br0" timeOffset="76785.55">24627 11423 1808 0,'5'0'0'0,"-5"0"0"0,10 0 0 0,-10 0 44 16,3 6 0-16,-3-6 0 0,4 3 1 0,-4-3 3 0,4 0 0 15,-4 0 0-15,4 0 1 0,-4 0-25 0,7 0 1 16,-7 0 0-16,21-5-1 0,1-2-16 0,6-2 0 15,-2-3 0-15,-2 4 1 0,-3-5 0 0,-1 5 0 16,-1-1 0-16,-1 0 0 0,-1 3 0 0,0 0 1 0,0 3 0 16,-2-1 0-16,-2 1-1 0,0 0 1 0,3 1 0 15,3-3 0-15,2 1-4 0,1 1 0 16,-2-1-1-16,-3 2 2 0,-6 2-5 0,-5 0 0 0</inkml:trace>
  <inkml:trace contextRef="#ctx0" brushRef="#br0" timeOffset="77032">24862 11661 1771 0,'5'3'0'0,"-5"-3"0"0,13 5 0 0,-13-5 27 16,8 4 0-16,-8-4 0 0,3 3 1 0,-3-3 19 15,8 4 1-15,-8-4-1 0,7 1 1 0,-7-1-17 16,8-1 2-16,-8 1-2 0,24-9 2 0,-4 5-17 16,5-4-1-16,-1-3 1 0,-4 3 1 0,1-1-4 15,-1-1 1-15,-1-2-1 0,0-1 1 0,-1 1-2 0,-1 0 0 16</inkml:trace>
  <inkml:trace contextRef="#ctx0" brushRef="#br0" timeOffset="77711.8">25776 11418 1457 0,'2'-3'0'0,"-2"3"0"0,6-9 0 16,-6 9 52-16,2-7-1 0,-2 7 1 0,2-14 0 0,-2 14 5 16,9-22 0-16,-9 22 0 0,9-33 2 0,-5 12-15 15,0-3-1-15,-1 1 1 0,-1-1 0 0,0 7-23 16,0 1 2-16,0-1-2 0,0-4 1 0,-2 1-4 0,-2-3 0 15,0 1 0-15,0-3 1 0,-2-1-4 0,1 0-1 16,1 4 1-16,0-2 0 0,-2 6-2 0,0 1 2 16,3 3-2-16,-1 0 2 0,0 6-3 15,0-3 0-15,2 11 1 0,0-8-1 0,0 8-1 0,-4-2 1 0,4 2-1 16,0-5 0-16,0 5-1 0,0 0 0 0,0 0 0 16,0 0 2-16,0 0-5 0,0 0 2 0,0 0 0 15,0 14 0-15,2 1-2 0,4 9 1 0,3 6 0 16,0-1 0-16,3 2-2 0,1 4 2 0,0 0 0 15,0 1 0-15,0-3-2 0,0 0-1 0,2 0 1 16,1-1 0-16,1 0-1 0,-2-1 1 0,0 2-1 16,0-4 1-16,2 2-1 0,1 0 1 0,-1-3 0 0,-4 1 0 15,0-4 0-15,-2-1 0 0,2-2-1 0,0-1 1 16,-1-2-1-16,-1-3 1 0,-2-2 0 0,-1-6-1 16,-3-1 2-16,1-2 1 0,-6-5-1 0,5 6 0 0,-5-6 0 15,4 3 0-15,-4-3 0 0,4 4-1 16,-4-4-1-16,4 0-1 0,-4 0 1 0,3 0-1 0,-3 0-3 15,8 0 2-15</inkml:trace>
  <inkml:trace contextRef="#ctx0" brushRef="#br0" timeOffset="78171.12">26404 11347 1834 0,'0'12'0'0,"0"-12"0"16,0 26 0-16,0-26 35 0,0 26 1 0,0-5 0 15,0 3 0-15,2 6 15 0,4 4 2 0,1-1-1 16,1-2 1-16,-1-1-24 0,2-3 0 0,3-1 0 16,-3-5 1-16,0-2-22 0,1-1 1 0,1-3 0 15,2-1 0-15,0-9-7 0,0 2 2 0,2-7-2 16,0 0 1-16,0 0 0 0,-1-3-1 0,3-3 0 15,4-1 1-15,-1-6 0 0,-1-3 0 0,0-5 0 16,-1 1 1-16,-3-1 4 0,0 0 0 16,-2-1-1-16,-4-1 1 0,1-5 3 0,-3 2 1 0,-1-3-1 0,-3 1 1 15,1 2 1-15,0-1 0 0,-4-1 1 16,-4 2-1-16,-1 2 2 0,-3 0 0 0,-3 1 0 16,-2-3 1-16,-2 2-3 0,0 0 1 0,-2-1-1 0,-1 1 0 15,-1 2 1-15,0-3-1 0,1 5 1 0,-3 1-1 16,-3 3 0-16,-2 2 0 0,0 6 1 0,0-1-1 0,0 2-1 15,0 5 2-15,3 6-1 0,1 1 1 16,1 4-3-16,5-3 1 0,1 8 1 0,0-2-1 0,0 6-1 16,0 2 1-16,2 1-1 0,4-3 0 0,1 1-1 15,3 0 0-15,1 0 0 0,0-2 1 0,0 0-4 0,1 1 0 16,5-1 0-16,1-2-1 0,5-1-3 0,1-2 0 16,2 1-1-16,0-5 2 0,1 1-4 0,1 0 0 15</inkml:trace>
  <inkml:trace contextRef="#ctx0" brushRef="#br0" timeOffset="78575.37">26730 11292 1796 0,'0'0'0'15,"0"0"0"-15,6 12 0 0,-6-12 28 0,15 29 0 0,-8-8 0 16,-1 3 0-16,0 6 11 0,-1 3 0 0,-1 0 0 15,0 1 0-15,-1 1-16 0,1-1 0 0,2-2 0 16,1-6 0-16,2-6-16 0,1-2 1 0,-1-5 0 16,2-2 0-16,2-6-2 0,0-3 2 0,2-2 0 0,4-4 0 15,1-3 0-15,3-1 1 0,3-4 0 0,0-2 0 16,-2-7 0-16,0-1 0 0,0-4 0 0,-1-2 0 0,-1-2 0 16,-1-2 0-16,-3-1 0 15,-1 2 1-15,0-1 3 0,-2 3 2 0,-2 1-1 0,-4 2 1 16,-3 0 4-16,-4 2 0 0,-2-2 0 0,-2 4 0 15,-2-3 0-15,0 3 0 0,-1-4 0 0,-5-2 2 0,-3 1-1 16,-2-3 1-16,1 3 0 0,-1 4 1 16,0 4-4-16,0 2 0 0,-2 3 0 0,-2 3 1 0,-3 6-1 15,-2 2 0-15,1 6 0 0,1-1 0 0,-2 5 0 16,2 5-1-16,1 0 1 0,2 5 0 0,3 4-4 16,-1 2-1-16,2 3 1 0,2-2-1 0,4 5-2 0,1-1 2 15,3-2-2-15,-1-4 1 0,2-3-5 0,4-1 1 16,2-1 0-16,0 2 0 0,4-5-7 0,3 2 1 15</inkml:trace>
  <inkml:trace contextRef="#ctx0" brushRef="#br0" timeOffset="78982.77">27267 11107 1985 0,'0'3'0'0,"0"-3"0"0,0 14 0 0,0-14 32 0,0 28 1 0,2-11-1 16,2 4 2-16,-1 6 24 0,-1 1 1 0,0 3-1 16,2 2 1-16,-1 0-29 0,1 0-1 0,2 3 0 15,1-1 1-15,1 0-21 0,-3 3 1 0,5-6-1 16,3-6 1-16,2-1-4 0,1-5 1 0,5-2 0 16,1-4-1-16,2-6-1 0,1-3 0 0,-3-10 0 0,0 2 0 15,3-9 0-15,1 0-1 0,-2-4 1 0,-4-5 1 0,-1-5-2 16,0-5 1-16,-4 0-1 0,-2 2 2 15,-2 3 0-15,-2-4 2 0,0 4-1 0,-1-1 1 0,-3 2 1 16,1 3 0-16,-2 1 0 0,-2-5 1 0,-4 0 0 16,-2-2 1-16,-2 1 0 0,-5-4 1 0,-2-2 0 15,-4-5 1-15,-1 1 1 0,-1 4-1 0,1 4 1 16,-1 3-1-16,-2 2 1 0,-3 6-1 0,-4 3 2 16,-3 6 1-16,1 4-2 0,4 2 2 0,1 4-2 15,1 3 1-15,0 3 0 0,2 3 0 0,1 4-2 0,3 3 0 16,1 1-1-16,2 2 2 0,2 8-3 0,3-2 1 15,3 2 0-15,3-1 0 0,6 1-6 0,2 0-1 16,3-4 1-16,1-3-1 0,3-4-3 0,2-1-1 16</inkml:trace>
  <inkml:trace contextRef="#ctx0" brushRef="#br0" timeOffset="80835.8">28232 10916 1721 0,'-2'2'0'0,"2"-2"0"16,2 4 0-16,-2-4 55 0,8 0 1 0,-8 0 0 15,3 0 0-15,-3 0 0 0,4 1 0 0,-4-1 1 16,4 12 0-16,-4-12-29 0,7 16 1 0,-7-16 0 16,17 31 0-16,-4-10-24 0,4 3 1 0,-2 0-2 15,-2 2 2-15,2-1-5 0,0-5 1 0,-1 6-1 0,1 2 1 16,2 0-2-16,2 1 1 0,-2-3-1 0,-6-2 2 0,-2-3-2 15,0 0 0-15,-1-4 0 0,-3 0 1 0,-1-1 0 16,-2 0 0-16,0-6 0 0,0-3 0 0,-2-7 1 16,3 5 2-16,-3-5-2 0,0 2 1 0,0-2 1 15,0 0-1-15,0 0 1 0,0 0 0 0,0 0 2 16,0-2-1-16,0 2 1 0,0-7-1 0,0 0 2 16,0-7 0-16,0-1 0 0,0-8 1 0,0 1-2 15,0-6 2-15,0 4 0 0,0 1 0 0,4-1-1 16,2 3-1-16,1 2 1 0,-1 4 1 0,-1 1-1 0,1 0 0 15,0 2 1-15,-1 3 0 0,-5 9 0 16,6-10 0-16,-6 10 0 0,7-5 0 0,-7 5-1 16,8-4 1-16,-8 4 0 0,7 2 1 0,-7-2-3 15,13 7 0-15,-2 0 1 0,1 5 0 0,1 5-3 0,1 1 2 16,-2 1-1-16,-5-7 0 0,-5 0-2 0,-2-2 2 16,0 1-2-16,0-6 2 0,0-5-3 0,0 10 1 0,0-10 1 15,-2 11-1-15,2-11-1 0,-4 6 1 0,4-6-1 16,0 4 1-16,0-4-2 0,-3 5 1 0,3-5-1 15,0 2 0-15,0-2-1 0,0 3 1 0,0-3 0 16,0-1 0-16,0 1-1 0,0-4 0 0,0 4 0 16,5-15 1-16,1-3-1 0,1-9 0 0,1 2 0 15,-3 3 1-15,1 1-1 0,0-7 2 0,-1 4-1 16,-1-2 0-16,-2 0 0 0,0 2 0 0,1-2 0 16,1 7 1-16,2-2 1 0,3 4 0 0,0 5-1 15,-1 1 2-15,-8 11-1 0,5-6 1 0,-5 6 0 0,6 0 0 16,-6 0 1-16,11 1-1 0,-2 8 1 15,4 6-1-15,6 8 0 0,3 5 0 0,-3-1-1 0,-2 3 2 16,-4-4-2-16,-2 1 2 0,0 1-2 0,0 2 2 16,1-1-2-16,-1-1 2 0,0 3-2 0,-2 0 1 15,1-2 0-15,-1 1 0 0,0-1 0 0,1-1 0 16,1 1 1-16,0-3 0 0,-4-2 0 0,-1 1 0 0,-2-8 1 16,-4-1 0-16,2-4-1 0,-1-4 2 0,-1-8-3 15,0 9 1-15,0-9-1 0,0 3 2 0,0-3-3 0,0 0 2 16,0 0-2-16,-1-10 2 0,-1 0-2 15,0-2 0-15</inkml:trace>
  <inkml:trace contextRef="#ctx0" brushRef="#br0" timeOffset="81292.34">29067 9989 1784 0,'2'3'0'0,"-2"-3"0"0,7 12 0 0,-7-12 45 0,13 21 1 0,-13-21-1 16,10 28 1-16,-9-9 15 0,-1 2 1 0,0 3 0 15,0 4 1-15,0-3-28 0,0 5 3 0,0 1-3 16,0 2 2-16,0 0-22 0,-1 3 1 0,1 4-2 0,1 2 2 15,3 3-6-15,0-1 0 0,0 5 0 0,-3-4 0 16,1 5-2-16,0 0 1 0,0 1 0 0,0 0 0 0,0-2-1 16,2 1 1-16,-3 0-1 0,-1 0 1 0,-1-1-1 15,-1-2 1-15,2-2 0 0,3-4 0 0,3 1-1 16,1-3 1-16,1 3 0 0,-1-4-1 0,1 0 3 16,-1 0-1-16,1-1 0 0,-3-5 0 0,1 0 0 15,-1-3 1-15,3-1 0 0,-1-2 1 0,-1-2 0 0,0-2 1 16,-1-1 1-16,-3-4-1 0,0-3 1 15,-2-2-1-15,2-1 1 0,0-4-1 0,-2-7 0 0,3 5-1 16,-3-5 0-16,2 3 1 0,-2-3-3 16,0 4 0-16,0-4 0 0,0 3 0 0,0-3-1 0,0 2 1 15,0-2-1-15,-4-2 1 0,4 2-3 16,-3-7 1-16,1 2-1 0,0-10 0 0,2-3-2 0,2-8-1 16</inkml:trace>
  <inkml:trace contextRef="#ctx0" brushRef="#br0" timeOffset="82406.71">23417 12502 1105 0,'2'3'0'0,"-2"-3"0"16,4 5 0-16,-4-5 19 0,8 7 0 0,-8-7 0 15,7 12 1-15,-7-12 25 0,7 19 0 0,-7-19 0 16,13 18 1-16,-13-18 1 0,19 12 0 16,-19-12 0-16,17 8 0 0,-17-8-24 0,11 6-1 0,-11-6 1 15,17 1-1-15,-17-1 0 0,22 4-1 16,-22-4 0-16,24 7 1 0,-5-6-7 0,2 1 2 0,-1 0 0 0,-1 1 0 15,-3-3-4-15,-1 0 1 0,-2 0-1 16,0 0 1-16,-1 2-4 0,-3 3 1 0,2 0-1 16,2 1 1-16,2-1 2 0,2 0-1 0,-2 2 0 0,-4 0 1 15,-4 5 5-15,-1-3 0 0,1 1 0 0,1 0 1 16,-1 1 4-16,1-1 2 0,-1 2-2 0,1 4 2 16,-1 3 3-16,-1 3 0 0,-1 1 0 0,-1 1 0 0,-4 4-2 15,-2-2 1-15,0 1-1 0,0-1 1 0,2-3-3 16,0-1 1-16,0 4 0 0,-1 2 0 0,1 1-2 15,0 4 1-15,-2 0-1 0,-2-2 1 0,0 1-5 16,-1 0 1-16,-1-2-1 0,2 1 1 0,2-5-4 16,1 2 0-16,-3-6 0 0,0-1-1 0,0-4-2 15,-1-3 0-15,1-2 0 0,2-7 1 0,2-5-6 0,0 6 0 16,0-6 0-16,0 1 1 0,0-1-6 0,0 0 0 16</inkml:trace>
  <inkml:trace contextRef="#ctx0" brushRef="#br0" timeOffset="82691.75">23458 13192 1934 0,'2'5'0'0,"-2"-5"0"16,6 11 0-16,-6-11 30 0,7 3 2 0,-7-3-2 15,10 7 2-15,-10-7 10 0,16 9 2 0,-16-9-1 16,34 8 0-16,-12-6-16 0,6 0 0 0,2-2 0 0,0-4 1 16,0-3-21-16,0-3 1 0,-2-2 0 0,-1 0 0 15,1 1-4-15,-1 1 1 0,-3-2-1 0,0 0 2 0,-2 0-1 16,1 0 1-16,-3-1-1 0,-1 0 1 16,-2-1 1-16,-3 0 1 0,3 0-2 0,2-2 2 0,1 1-1 15,-1-2 1-15,1-2-1 0,-1 0 0 0,3 0-5 16,3 1-1-16</inkml:trace>
  <inkml:trace contextRef="#ctx0" brushRef="#br0" timeOffset="83116.86">24349 12538 1595 0,'2'0'0'15,"-2"0"0"-15,2 0 0 0,-2 0 20 0,0 0 1 16,0 0-1-16,0 0 0 0,0 0 9 0,0 0 0 15,0 0 1-15,0 7 0 0,0-7 17 0,-4 5 0 0,4-5 0 16,-4 17 2-16,3 1-17 0,-3 4 2 0,0 1-1 16,0-4 1-16,-1 1-3 0,-1-1 1 0,1 2-1 15,-1 3 2-15,0 4-4 0,3 2 1 0,-1 2 1 16,-2 1-1-16,-1 4 0 0,-1-1 1 0,3 2-1 16,1-3 1-16,4 1-6 0,2 0 0 0,0-3-1 15,0 2 2-15,0 1-5 0,-1 2 2 0,3-5-1 16,2-2 1-16,3-5-6 0,2-1-1 0,2-5 1 0,-2-1 0 15,1-5-2-15,-1-2 0 0,2-7 1 16,4 2 0-16,1-1-5 0,-1-3 1 0,2-3 0 16,1 0 0-16,4-3-4 0,3-1 0 0,-1 1 0 0,-2-3 1 15,-4 1-2-15,-1 0 1 0,-4 2 0 16,0 1 0-16,-4 0-1 0,-5-1-1 0,-6 3 1 0,11 0 1 16,-11 0-1-16,11 0 1 0,-11 0-2 0,7 0 2 15,-7 0-2-15,4 0-1 0,-4 0 1 0,4 0 0 16,-4 0-2-16,4 0 2 0,-4 0-1 0,1 0 1 0,-1 0-3 15,-1 0 2-15,1 0-1 0,0-2 1 0,0 2-2 16,0-4 1-16,0 4-1 0,0-3 0 0,0 3-2 0,0-3 0 16</inkml:trace>
  <inkml:trace contextRef="#ctx0" brushRef="#br0" timeOffset="83503.16">24968 13007 1947 0,'2'2'0'0,"-2"-2"0"0,7 5 0 15,-7-5 40-15,4 3 0 0,-4-3 1 0,7 4-1 16,-7-4 0-16,8 3 2 0,-8-3 0 0,7 4-1 16,-7-4-4-16,8 3 0 0,-8-3 0 0,16 4 1 15,-16-4-23-15,32 8 1 0,-11-3-1 0,-1 1 1 16,-1-5-4-16,-3 1 1 0,3 0-1 0,-2 0 2 15,-2-1-1-15,-4 1 0 0,-2 0 1 0,1-2 1 0,-1 0-3 16,0-2 0-16,0 0 1 0,-1 1 0 16,-8 1-5-16,11 0 0 0,-11 0 0 0,11-6-1 0,-11 6-4 15,11-7 0-15</inkml:trace>
  <inkml:trace contextRef="#ctx0" brushRef="#br0" timeOffset="83750.39">25169 13363 1771 0,'6'4'0'0,"-6"-4"0"16,13 5 0-16,-13-5 31 0,11 3 0 0,-11-3 1 15,11 2-1-15,-11-2 14 0,17-2 1 0,-17 2-1 16,22-8 1-16,-22 8-17 0,28-16 0 0,-28 16 0 16,34-27 1-16,-18 9-23 0,3 1 2 0</inkml:trace>
  <inkml:trace contextRef="#ctx0" brushRef="#br0" timeOffset="84871.58">25819 12500 1255 0,'-2'5'0'0,"2"-5"0"0,6 9 0 15,-6-9 51-15,9 8-1 0,-9-8 1 0,10 12 0 16,-10-12 22-16,-4 11 0 0,4-11 0 0,-2 7 1 15,2-7-28-15,6 3 0 0,-6-3 0 0,7 4 1 16,-7-4-24-16,13 3-1 0,-13-3 1 0,26 2 0 0,-5-2-8 16,3-2-1-16,0-1 1 0,0-1 0 0,1-1 0 15,1-2 1-15,2 2 0 0,0-4 1 0,-2 2-3 0,0 2 1 16,0-4-1-16,-2 3 1 0,-3-1-2 0,1 0 2 16,-2 0 0-16,-1 2-1 0,0 1-4 15,-3 4 0-15,1 0 1 0,0 0 0 0,0 2-3 0,-2 3 1 16,0 2-2-16,-1 0 2 15,3 0-4-15,4 1 0 0,-5 5 1 0,-1 0 0 0,-3 1-4 16,-3 0 0-16,-2 2 0 0,1 1 2 0,-3 4-3 0,1 3 0 16,-2 2 0-16,-2-2 1 0,-2 6 0 0,-4 2-1 15,0-2 0-15,0 1 0 0,1 0 0 16,-1 0 0-16,0-1 0 0,0-1 0 0,1-6 1 0,-1 1 0 0,2-2 0 16,0 1 0-16,-1-2 2 0,-1-2-1 15,2-4 0-15,0-1 2 0,0-2-1 0,0-7 2 0,2-5 0 16,-3 6-1-16,3-6 2 0,-4 3 1 0,4-3-2 15,0 4 2-15,0-4-2 0,-2 3 1 0,2-3-2 16,-2 2 2-16,2-2-2 0,2-2 0 0,-2 2 0 16,2-5 0-16,-2 5-5 0,-4-12 1 0</inkml:trace>
  <inkml:trace contextRef="#ctx0" brushRef="#br0" timeOffset="85136.55">26076 12946 1646 0,'-1'0'0'0,"1"0"0"0,3 6 0 0,-3-6 18 16,4 3 0-16,-4-3 0 0,7 7 1 0,-7-7-1 16,8 9 0-16,-8-9 0 0,17 8 0 0,-17-8 5 0,31 9 1 15,-12-7-1-15,1 1 1 0,-1 1-6 16,3-1 1-16,3-1-1 0,-3-2 1 0,-1-2-5 0,-1-5 2 15,2 2 0-15,3-6 0 0,1 1 2 0,2-2-1 16,0 3 1-16,1-3 2 0,3-3-8 0,2-1 0 16,-3 0 1-16,-5-1 0 0,-3-4-3 0,-3 1 0 0,1-1 0 15,-1 0 0-15,1 2-7 0,-3 3 0 16</inkml:trace>
  <inkml:trace contextRef="#ctx0" brushRef="#br0" timeOffset="85532.62">26829 12668 1431 0,'0'0'0'0,"0"0"0"16,-2 7 0-16,-1 1 21 0,-1 1-1 0,0 5 0 0,0 7 1 15,1 6 26-15,1 8 1 0,0-1-1 16,-2-1 1-16,-1 0-18 0,-1 2 1 0,0-2-1 16,1-2 1-16,1-2-14 0,2-1 0 0,2-2 0 15,0-2 1-15,2-5-5 0,4-2 2 0,-1-4-1 0,-1-3 1 16,-4-10-4-16,7 7 2 0,-7-7-1 0,13 0 0 15,-3-4-3-15,-1 3 1 0,4-6 0 0,6-4 1 16,5-4-4-16,6-6 1 0,-2-1 0 0,-4-1 1 0,-3 1-1 16,-3-3 0-16,1 3 0 0,-2 1 1 15,-3 0-2-15,1-3 1 0,-3 2 0 0,-5-1 1 0,-5 2 7 16,-2 1 0-16,-2 1-1 0,0 3 2 16,0 2 6-16,0 2-1 0,-1 0 0 0,-1-2 2 0,-2-2 1 15,-1-1 1-15,-2 2-1 0,-4 2 1 0,-2 3 1 16,-2 1 0-16,0 1 0 0,2-1 0 0,2 6-5 15,2-1 2-15,0 4-1 0,-2 0 1 0,0 0-4 0,0 0 2 16,1 4-1-16,3 1 0 0,0 7-3 0,-2 2 0 16,1 1 0-16,3 3 0 0,1 2-2 0,1 3 1 15,-1-1-2-15,2-1 2 0,3-2-10 0,-1 2 0 16,2-5-1-16,2-3 1 0,3 0-7 0,3-5 1 16</inkml:trace>
  <inkml:trace contextRef="#ctx0" brushRef="#br0" timeOffset="85916.94">27219 12758 1709 0,'0'8'0'0,"0"-8"0"0,-2 26 0 0,2-8 37 0,-2 1 1 0,2 3-1 15,0 4 1-15,0 7 18 0,0 3 0 0,0-5 0 0,0-1 0 16,-2-2-17-16,0-2 0 0,4-2-1 0,4-2 1 15,1-6-23-15,2-2 0 0,2-2-1 0,-1-7 2 16,-1-2-8-16,0-3 1 0,4-3-1 0,4 0 1 16,4-4-4-16,1-4 1 0,4-3-1 0,0-3 1 0,-1-2 1 15,-1-3 1-15,-2-3-1 16,0 3 1-16,-3-1 0 0,-2 1 1 0,-4-1-1 0,-4 3 1 0,-3-3 1 16,-4 1 0-16,-2 1 1 0,-2-3-1 15,0 1 2-15,0 1 1 0,-2-1-1 0,-3 2 1 0,-4 2 0 16,-2 4 2-16,-2 1-1 0,-2-5 0 0,0 2 3 15,-1 3 0-15,-1 2 0 0,-2 1 0 0,1 4 1 16,-1 2 1-16,3 3 0 0,1 2 0 0,2 4-1 16,2 4 0-16,2-2 0 0,0 1 1 0,0 1-3 15,1 3 1-15,3 4-1 0,1 2 1 0,2 4-3 0,-3 3 1 16,0-1 0-16,1-4 1 0,4-2-9 0,2-1 1 16,0-2 0-16,2-4 0 0,2-3-8 0,1-4 0 0</inkml:trace>
  <inkml:trace contextRef="#ctx0" brushRef="#br0" timeOffset="86290.52">27533 12628 1771 0,'-3'3'0'0,"3"-3"0"16,-4 4 0-16,4-4 27 0,-4 0 0 0,4 0 0 16,-5 7 1-16,5-7 7 0,-8 21 1 0,4-1 0 15,-1 8 0-15,-3 8-15 0,1 8 0 0,1-1 1 0,3-2 0 16,3-3-14-16,0-3 0 0,0-2 0 0,0-2 1 15,2-2-5-15,1-4 2 0,5-1-1 0,-1-5 1 16,1-5-1-16,1-4-1 0,2-3 1 0,0-3-1 16,-1-4 1-16,-1-4 0 0,2-1 1 0,2-2-1 0,2-2 4 15,2-3 0-15,-2-3 0 0,-2-3 1 16,-2-1 7-16,-2-3 1 0,1-1 0 0,-3 1 0 0,-3 1 5 16,-1 0-1-16,-1 1 0 0,-2-3 2 15,-2 1 1-15,1-6 0 0,-3 2 1 0,-2 0 0 0,-3 0 0 0,-2-2 1 16,0 4 0-16,-1 2 0 0,3 3-1 15,0 3 0-15,-4-1 1 0,-2 3 0 0,-2 0-4 16,-2 0 0-16,1 2 1 0,1 3-1 0,2 6-3 16,2 3-1-16,2 0 0 0,2 0 1 0,1 2-3 15,4 1 0-15,1 4-1 0,-3 2 2 0,-1 3-5 0,-1 3-1 16,1 1 0-16,1-2 2 0,2 3-7 16,1 4-1-16,1-6 1 0,4 3 0 0,3-8-5 0,3 0 1 15</inkml:trace>
  <inkml:trace contextRef="#ctx0" brushRef="#br0" timeOffset="87381.82">28068 12484 1281 0,'-2'0'0'0,"2"0"0"0,0 4 0 0,0-4 52 0,0 3-1 0,0-3 1 16,2 4 0-16,-2-4-33 0,8 3 0 0,-8-3 0 16,7 4 0-16,-7-4 15 0,17 3 0 0,-17-3 0 15,33 7 1-15,-10-2-14 0,1-1 2 0,0 4-2 0,-3 1 1 16,-1 0-7-16,1 3 1 0,-1 0-2 0,1 3 2 15,-1 4 6-15,4 2 1 0,-1 2-1 0,-3-3 2 16,-1 3 0-16,0-1 1 0,-5 1 0 0,-4-1 0 16,-5 1-2-16,-3 1 2 0,0-3-1 0,-2 0 1 0,0-1-5 15,0 1 1-15,0-2-1 0,-2-1 0 0,-2-3-4 16,1-1-1-16,-1-2 1 0,0-3 1 0,2-2-4 16,2-2 1-16,0-5-1 0,-3 2 1 0,3-2-4 15,-2 1 0-15,2-1 0 0,0 0 1 0,0 0-3 16,0 0 1-16,0 0 0 0,0-1 0 0,0 1-2 15,0-2 1-15,0 2-2 0,7-16 2 0,1 2-1 16,-1-1 1-16,1-4-1 0,-1 0 0 0,1 0 0 0,1 0 1 16,0 1 0-16,1 5 0 0,-3 4 0 0,-1 0-1 15,-3 2 1-15,1 2 0 0,-4 5 1 0,15-7 1 16,-6 4-1-16,1-1 1 0,1 3-1 0,2 1 1 16,0 1-1-16,-4 3 1 0,0-1-4 0,1 1 1 15,-3 1 0-15,-1 2-1 0,-1 0-2 0,-1 0 0 16,0 0 0-16,-2 1 0 0,0 3-2 0,-1-3 2 0,1-1-1 15,0-2 0-15,-2-5-2 0,2 11 2 0,-2-11-2 16,0 7 1-16,0-7-1 0,0 3 0 0,0-3 0 16,0 4 2-16,0-4-2 0,0 3 0 0,0-3 0 15,0 4 0-15,0-4 0 0,0 3 0 0,0-3 1 16,0 3-1-16,0-3-1 0,0-5 1 0,0 5 0 16,0-5 0-16,0 5 0 0,7-10 0 0,1-1 0 15,-1-6 1-15,3-6-1 0,1-1 0 0,-2 0 0 16,-1 3 0-16,-3 4 0 0,1 3 1 0,1 4 1 0,-1-2-1 15,-1-1 0-15,-1 5 1 0,0 1 1 0,0 2-1 16,-4 5 1-16,7-5-1 0,-7 5 0 16,9-4 1-16,-1 4-1 0,-3 0 2 0,3 2-2 0,3 5 1 0,2 5 0 15,2 3 0-15,0 3 0 0,-6-1 0 16,-1 0-1-16,-3 2 1 0,-1-1-1 0,0 2 1 0,-1 3-2 16,1-1 1-16,-2 3-1 0,0-5 2 0,-2 3-2 15,-2-4 0-15,-2 2 1 0,1-2 0 0,-3-2-2 16,-1 0 1-16,1-1 0 0,2-4 1 0,2-2-2 0,1-3 1 15,1-7-1-15,-4 7 1 0,4-7 0 0,-4 5-1 16,4-5 0-16,-4 4 1 0,4-4-2 0,-2 2 0 16,2-2 0-16,0-6 1 0,0 6-1 0,0-8 0 15</inkml:trace>
  <inkml:trace contextRef="#ctx0" brushRef="#br0" timeOffset="87787.17">29091 11948 1608 0,'4'-4'0'0,"-4"4"0"0,5 4 0 0,-5-4 29 0,4 0 1 0,-4 0-1 16,4 0 2-16,-4 0-11 0,4 0 1 0,-4 0-1 16,1 2 2-16,-1-2 11 0,0 6 1 0,0-6 0 15,6 9 0-15,-6-9-9 0,8 28 1 0,-3-7 0 16,3 3 0-16,1 2-3 0,0 3 2 0,-1 4-1 0,-1 3 1 15,-1 1-1-15,-1 3 0 0,1 3 1 0,-1 0 0 16,1-1-4-16,-2 3 2 0,-2 1-1 0,0 1 0 16,-2 0-1-16,-2 1-1 0,2 1 0 0,2-4 1 0,1 0 0 15,1 1 0-15,0-2-1 0,-1-1 1 0,1 2 1 16,-2-2-1-16,2 0 0 0,-1 1 1 0,1-3-2 16,0-1 0-16,0-2 0 0,-1-2 0 0,1-1 0 15,0-4-1-15,1 0 0 0,1-1 1 0,0-4-3 16,-1-4 0-16,1-3-1 0,-3-3 2 0,1-4-2 15,0-2 0-15,-2-3-1 0,0-3 1 0,-2-4-1 16,-2 5-1-16,2-5 1 0,-2 0 0 0,2 0-2 16,0 0 2-16,0 0-1 0,0-5 1 0,0 5-3 0,-2-9 0 15,2-5 1-15,0-5 0 0,0-9-5 0,0-4 0 16,0-1 0-16,-2-2 0 0,0 4-5 0,0 3 0 16</inkml:trace>
  <inkml:trace contextRef="#ctx0" brushRef="#br0" timeOffset="90709.01">7772 14052 967 0,'-6'9'0'0,"6"-9"0"0,0 21 0 16,0-21 2-16,6 13 0 0,-6-13 1 0,0 25 0 0,-6-8 36 0,-1 4 0 15,1 1 1-15,0 1 0 0,6-1 15 16,-3 1 1-16,1-1 0 0,2 1 0 0,0-1-18 16,0 1-1-16,5-3 0 0,7-1 0 0,1 1-9 15,0-1 1-15,5-6 0 0,-3-2 0 0,4-3-9 0,3-1 1 16,-3-5-1-16,1-4 1 0,3-5-11 0,-5-3 0 16,3-2 0-16,1-5 2 0,-1-2-8 15,3-4 2-15,-4-1-2 0,-3-2 2 0,-2-3-4 0,0-1 1 0,-6-3 0 16,3-3 0-16,-1-4-2 0,-2 0 1 0,-3 0 1 15,-3 4-1-15,-3 7-1 0,0 4 1 0,-5 5 1 16,-3 1-1-16,-3 3-1 0,0 4 1 0,-2 0-1 16,-6 3 1-16,1 4 5 0,-3 2 1 0,-3 1-1 15,0 2 1-15,-1 0 6 0,-1 0 2 0,2 3 0 16,0 4-1-16,0 4 4 0,-1-1 1 0,5 4-1 16,1 3 1-16,6 6 1 0,0 1 2 0,2 7-1 0,4 5 0 15,-5 8 1-15,5 2-1 0,-2 1 1 0,7-5-1 16,2-6-8-16,5-3 0 0,3-2 1 0,-1 0-1 15,4 0-6-15,6 0 0 0</inkml:trace>
  <inkml:trace contextRef="#ctx0" brushRef="#br0" timeOffset="91116.62">8336 13431 1520 0,'-5'0'0'0,"5"0"0"0,-6 3 0 0,6-3 25 0,2 4-1 16,-2-4 1-16,0 7 0 0,0-7 11 0,-8 8 0 16,8-8 0-16,-13 25 1 0,2-6-7 0,0 3 1 15,4 1 0-15,1 3 0 0,4 1-16 0,-2 1-1 0,3 0 1 16,1 1 1-16,-6 4 0 0,4 0 1 0,2-2 0 15,0-2 0-15,-4-1 4 0,3-4 2 16,1 4-1-16,0 1 0 0,0 3 4 0,-4 0 1 0,4 8-1 16,4 2 1-16,1 3-2 0,3 5 0 0,-3 0 1 15,-3-1 0-15,2-8-2 0,1 1 0 0,-3 1 1 16,4 4 0-16,-6-1-2 0,2 5 1 0,1-3-1 0,-3-1 1 16,0-2-2-16,0-2 1 0,0-3-1 15,0 0 2-15,0-2-5 0,0-2 0 0,0 0 0 0,2-1 1 16,4-2-3-16,-4 0 0 0,1-2 0 0,-3-2 1 15,0-4-6-15,0 1 0 0,0-4 1 0,2-3 0 0,2-3-4 16,3-6 0-16,-1-1 0 0,-4-2 0 0,-2-7-4 16,4 3-1-16</inkml:trace>
  <inkml:trace contextRef="#ctx0" brushRef="#br0" timeOffset="91482.76">8642 14573 1381 0,'0'5'0'0,"0"-5"0"0,-4 23 0 0,4-23 38 16,0 34 1-16,0-11 0 0,-2 3 0 0,2 3 12 0,-4 2 2 15,4 4 0-15,4 1 0 0,-2 2-48 0,2 2 2 16,-2 2 0-16,1-1-1 0,-1 1-6 0,4-1 0 16,1-4 0-16,1-4 2 0,-3-7-2 0,1-7 0 15,1-6 0-15,3-2 0 0,-10-11 0 0,9 5 0 0,-9-5 0 16,11-3 0-16,-11 3 0 0,11-6 0 0,-5-2 0 15,3-6 0-15,2-7 2 0,1-5 0 0,-5-2 0 16,-1 1 2-16,-1-1 2 0,-5 2 2 0,0-2-1 16,0 2 1-16,-5 4 4 0,-1 1 1 0,1 4-1 15,-3 1 1-15,1 2 3 0,-6 2 0 0,1 2-1 16,1 1 1-16,-4 1 4 0,-3-1 1 0,-1 4-1 16,-3 1 1-16,1 4 4 0,-1 0-1 0,1 2 1 0,-3 3 1 15,4 4-1-15,1 0-1 0,0 3 1 0,1 3 0 16,5 3 2-16,-4 2 1 0,4 5-1 0,5-1 1 15,-3 2-8-15,4 3 0 0,1-3 0 0,2-2 2 0,8-1-13 16,4-2 1-16</inkml:trace>
  <inkml:trace contextRef="#ctx0" brushRef="#br0" timeOffset="92502.33">9158 14383 740 0,'6'0'0'0,"-6"0"0"0,7 0 0 16,-7 0 46-16,6 0 0 0,-6 0 0 0,5 1 0 0,-5-1-30 15,13 7 0-15,-13-7-1 0,30 14 2 0,-4-2-15 16,0 2 1-16,6-2-1 0,3 0 0 16,4 2-3-16,2 2 0 0,-7 1 0 0,-2 4 1 0,-4-2-15 15,-2 3 2-15,-2 3-2 0,-4 1 2 0,3 1 7 16,-5 1 2-16,-3-2-2 0,-2-2 1 0,-3-3 3 16,-3 1 1-16,-1 1-1 0,-1-2 1 0,-3-1 1 0,2 1 0 15,0 0 0-15,-1-2 0 0,-3-3 1 0,-5-3 1 16,3 0-1-16,2-5 1 0,0-8 7 0,0 9 0 0,0-9 0 15,-4 5 1-15,4-5 11 0,-2 0-1 16,2 0 0-16,0-5 0 0,0 5 6 0,-3-4 1 0,3 4 0 16,-2-5 0-16,-4-2 1 0,4-3 0 0,-3-2 0 15,-1-2 0-15,0 0-4 0,5-1 0 0,1 1 1 16,1 2 0-16,5-1-6 0,0 0 1 0,3 2 0 16,0 3 0-16,1 1-2 0,-1 3 1 0,4 2 1 15,0 1-1-15,7 1-6 0,5 1 1 0,-3 3-1 0,2 1 2 16,2 5-5-16,4 3 1 0,-4 0-1 0,-2 1 1 15,-9-2-5-15,-2 2 1 0,-1 4-1 0,-1-1 1 16,-4 4-4-16,1 1 1 0,-3 1-1 0,-1-3 1 16,-2-1-3-16,-2 0 0 0,-2-3 0 0,2 1 1 15,-4-5-2-15,2 1 1 0,2-3 0 0,0-5 0 16,0-5-1-16,0 4 2 0,0-4-1 0,0-2 0 0,0 2 1 16,0 0 0-16,0 0 1 0,-5-5-1 0,5 5 2 15,-6-16 2-15,4 1-2 0,-3-5 2 16,-3 0 1-16,3-6-1 0,-1 2 1 0,2 1 0 0,4 4 1 15,4 2 1-15,-4 3 0 0,2 0 0 0,2 4 1 16,-2 1 0-16,1 0 0 0,5 1 1 0,-1 1-1 16,4-4 0-16,1 4 1 0,-3 1 0 0,4-1-2 0,4 0 0 15,-1 3 0-15,-6 4 0 0,1 2-5 0,0 3 1 16,-2 2-1-16,6 2 2 0,-2 1-4 0,0 2 1 16,-1 4 1-16,1 1-1 0,-4 2-2 0,2 2 0 0,0 1 0 15,-3 3 1-15,3 1-2 0,-4 1 1 0,1-3-1 16,-4-1 1-16,-3-2-1 0,-1-2 1 0,4-2 0 15,-4-1 0-15,2-4 0 0,2-2 2 0,-4-1-2 16,2-1 1-16,0-1 0 0,-2-1 0 0,0-6 1 16,0 8-1-16,0-8 0 0,0 5 2 0</inkml:trace>
  <inkml:trace contextRef="#ctx0" brushRef="#br0" timeOffset="92900.68">10468 13751 1168 0,'0'-7'0'0,"0"7"0"0,5-5 0 0,-5 5 21 0,8-4 0 0,-8 4 1 0,5-1-1 0,-5 1 24 16,2 0 1-16,-2 0 0 0,-2 0 0 15,2 0-23-15,0 5 1 0,0-5 0 0,-5 12-1 0,5-12 0 16,-13 21-1-16,2-4 1 0,3 0 0 0,-1 4 0 15,5 0-1-15,4 3 0 0,-4 4 2 0,4-4 3 0,4 6 1 16,-2-1 0-16,4 7 0 0,-6 2 2 0,5 6 1 16,1-1-1-16,-3 0 0 0,3 0 1 15,0 2 0-15,1 2 0 0,2 2 1 0,4 1-3 16,-1 2 0-16,-5 5 0 0,4 2 2 0,-3 3-6 16,-3 4 2-16,5-1-1 0,5 3 1 0,-2-1-4 0,2 1-1 15,-2-4 0-15,-2 0 2 0,0-2-7 0,0-3 1 0,-3-2-1 16,3-3 1-16,-4-2-5 0,1-4 2 0,-1-3-1 15,-1-3 1-15,-3-8-4 0,-3-2 1 0,-3-7 1 16,1-2-1-16,2-1-2 0,-6-2 1 0,4-5 1 16,2-3-1-16,0-3-2 0,0-4 0 0,0-5 0 15,0 5 0-15,0-5-2 0,0 0-1 0,0 0 1 16,0-5 0-16,0 5-6 0,0-9 1 0</inkml:trace>
  <inkml:trace contextRef="#ctx0" brushRef="#br0" timeOffset="93454.67">10958 14672 1494 0,'-4'3'0'0,"4"-3"0"0,0 12 0 0,0-12 23 16,0 14-1-16,0-14 1 0,-2 30-1 0,2-10 21 15,-5 5-1-15,5 0 1 0,0 3 1 0,0 0-15 0,5 1 0 16,1 6 0-16,-2 3 0 0,1 5-15 0,1 0-1 16,-1 2 1-16,3-3-1 0,1-4-8 0,0-2 0 15,3-3 1-15,1-3 0 0,0-8-4 0,-2-3 0 16,0-1 0-16,2-8 1 0,-2 2-2 0,-1-3 0 16,1-4 0-16,0-3 0 0,-4-2-1 0,1-2 1 15,1-2 0-15,-1-1 0 0,-1-3-1 0,4-3 0 16,0-3 0-16,-3-3 2 0,-3-2-2 0,1-3 0 15,-6-1 0-15,0 2 0 0,-4 4 0 0,2 1 0 16,-3 1 0-16,-1-4 0 0,1-2 0 0,-1-1 0 16,4-3 0-16,-1-1 0 0,-1-3 0 0,0-1 0 0,-2 1 0 15,-1 1 1-15,1 4 0 0,1 3 1 16,-1 1-1-16,3 4 1 0,4 4 3 0,1 3-1 0,2 2 1 16,-4 2-1-16,0 5 3 0,6-5 1 0,-6 5 0 15,1-5 0-15,-1 5 0 0,4-2 1 0,-4 2 0 16,9-5-1-16,1 0-2 0,-3-1 0 0,-1 1-1 0,3 0 2 15,6-4-2-15,4 4-1 0,-1 0 1 0,-3-2-1 16,2 0-1-16,2 0 1 0,-6 0-1 0,-2 0 2 16,-2 2-3-16,1-2 1 0,-3 0-1 0,-1-1 2 15,1-1-2-15,0 0 0 0,-1 3 1 0,0 0-1 16,-6 6-1-16,5-12 1 0,-5 12 0 0,6-8 1 0,-6 8-2 16,2-4 1-16,-2 4-1 0,0-9 1 0,0 9-2 15,0-10 0-15,0 10 0 0,0-5 1 0,0 5-1 16,0-2 0-16,0 2 0 0,0 0 0 0,0 0-1 0,0 0 1 15</inkml:trace>
  <inkml:trace contextRef="#ctx0" brushRef="#br0" timeOffset="93903.92">11809 15006 1306 0,'-3'1'0'0,"3"-1"0"0,3 11 0 0,-3-11 17 0,0 12-1 0,0-12 1 0,0 17 1 16,0-17-4-16,2 21-1 0,-2-21 1 0,8 17-1 15,-8-17-8-15,5 9 0 0,-5-9 1 0,11 5-1 0,-11-5-5 16,13 7 0-16,-13-7 0 0,23 7 1 0,-23-7-1 15,33 2 0-15,-14-1 0 0,-2-2 0 0,1-4 3 16,1-2 0-16,0-2-1 0,-4-1 2 0,1-1 4 0,-4 1-1 16,1-1 1-16,0 1 0 15,-8 1 3-15,1 4 1 0,-6 5-1 0,13-10 0 0,-8 3 6 16,3 2 1-16,-3-1-1 0,1 0 1 0,2-1-6 0,-3 0 0 16</inkml:trace>
  <inkml:trace contextRef="#ctx0" brushRef="#br0" timeOffset="94208.04">11953 15423 1017 0,'5'3'0'0,"-5"-3"0"16,19 11 0-16,-19-11 17 0,13 3 0 0,-13-3 0 0,11 0 1 15,-11 0 18-15,10 0 0 0,-10 0 0 16,16-3 1-16,-16 3-7 0,25-7 1 0,-25 7 1 0,31-21-1 16,-12 4-11-16,5-4 1 0,-3 0-1 0,-3 0 1 15,-1 4-8-15,-2 0 1 0,2-1-1 0,-4-1 2 16,4 0-4-16,-4 0 2 0,1 2-2 0,3 1 1 16,-6 4-3-16,2 0 0 0,0 0 0 0,1 0 1 15,-3 2-2-15,-2 1 0 0,0 2 0 16,-1-5 0-16,-3 1-6 0,-3 3 1 0</inkml:trace>
  <inkml:trace contextRef="#ctx0" brushRef="#br0" timeOffset="95968.14">13164 14317 213 0,'2'0'0'0,"-2"0"0"0,4 0 0 0,-4 0 1 0,0 0 0 16,0 0 0-16,0 2 1 0,0-2 28 0,0 7-1 15,0-7 0-15,0 5 1 0,0-5 66 0,0 7-1 16,0-7 0-16,0 20 1 0,0 1-23 0,3 7 1 16,1 0-1-16,-2-2 1 0,-2 1-29 0,0 1 1 0,0 1-1 15,0 4 1-15,4 0-14 0,1 0 2 0,1-2-2 16,1-3 2-16,-5-6-11 0,2-6 1 15,-2-4 0-15,3-2-1 0,3-6-3 0,-3-4 1 16,-5 0-1-16,11 0 0 0,-11 0-7 0,14 0 2 0,-3-2 0 16,2-1-1-16,-2-3-4 0,6-2 2 0,-1-3-1 15,1-1 0-15,-4-2-1 0,2-1 0 0,-2-2 0 16,2 1 0-16,-2 2-2 0,-2 0 0 0,2 2 0 0,0 0 1 16,2 2-2-16,0 3 1 0,0 2-2 0,-2 1 2 15,4 6-1-15,-4 1 1 0,4 4-2 0,1 2 2 16,1 3-3-16,-2 4-1 0,-2-1 1 0,0 1 0 15,1 3 1-15,-4-2 1 0,1 4-2 16,0-2 2-16,-6 2 4 0,1-1 0 0,-3 1 1 0,-1 0-1 0,-2 0 5 16,-2 0-1-16,-2-2 1 0,2 0 0 15,-4-2 1-15,2 0-1 0,-3 2 1 0,1 0 1 0,0 0-2 16,-5 2 1-16,1-2 0 0,1 0-1 0,-6-2 0 16,2 1 0-16,-2-3 0 0,0-1-1 15,-4 0 0-15,0-2-1 0,0 0 1 0,3-1 0 0,-1-1-3 16,2 0 0-16,-4-1 1 0,2 0 0 0,4-2 3 15,-6-2 0-15,2 0-1 0,2 2 1 0,2 2 2 0,-2-1 0 16,0-1 0-16,7-3 0 0,-3-3-1 0,0-1-1 16,3 0 1-16,-2 0 0 0,8 0-3 0,-5-3 0 15,5 3 1-15,-4-2-1 0,4 2-1 0,-2 0-1 0,2 0 0 16,-3-3 2-16,3 3-4 0,0-4 0 16,0 4 0-16,5-7 0 0,-5 7-5 0,13-7-1 0,-3 2 1 15,-5-2-1-15,4 0-4 0,4-1 1 16,2-4 0-16,-2-4 1 0,0-3-2 0,-3-2 0 0,1-3 0 15,0-4 0-15,0-1-4 0,-1-2 1 0</inkml:trace>
  <inkml:trace contextRef="#ctx0" brushRef="#br0" timeOffset="96231.95">13052 14547 1569 0,'6'4'0'0,"-6"-4"0"0,7 5 0 16,-7-5 14-16,8 3-1 0,-8-3 1 0,3 4-1 0,-3-4 2 15,4 0-1-15,-4 0 1 0,15 1 1 16,-15-1-3-16,34 13 1 0,-12-10-1 0,4-5 1 0,4 1-11 16,-2-8 2-16,2-2-1 0,-1-2 0 15,-3-5-1-15,4-1-1 0,-4 0 0 0,4 0 0 0,-6 0-2 16,1 4 0-16,1-3 0 0,-6-1 0 15,3 0-1-15,-1 2 0 0</inkml:trace>
  <inkml:trace contextRef="#ctx0" brushRef="#br0" timeOffset="96783.16">14012 14130 941 0,'0'0'0'0,"0"0"0"16,3 0 0-16,-3 0 7 0,2 0-1 0,-2 0 1 15,-3 7 0-15,3-7 8 0,-6 21 0 0,0-4 1 16,1 2 0-16,-1 4-2 0,-1 3 2 0,1-1 0 16,1 1-1-16,-1 0 7 0,0 0-1 0,1-1 0 15,1-3 1-15,4 1 8 0,-4-6 1 0,3-3 1 16,2 0-1-16,3-6 1 0,-4-4 0 0,0-4 1 0,4 3-1 16,-4-3-4-16,4 4 2 0,-4-4-2 0,7 0 1 15,-7 0-7-15,7 0 1 0,-7 0-1 0,17-2 1 16,0 0 3-16,-4-1 3 0,8-1-3 0,1 1 3 15,2 1-8-15,2 0 0 0,-2 2 0 0,-3 0 1 16,3 0-5-16,0 0-1 0,1 4 1 16,-5 4 0-16,4 5-9 0,1 2 0 0,-5 1 0 15,-1-1 1-15,-3 1-6 0,-3 1 2 0,-1 4-2 0,-3 1 1 0,-3 1-1 16,-3-2-1-16,-1 1 0 0,0 2 1 0,0 2 0 16,-2-1-1-16,-2-1 0 0,-2 0 0 0,-1-1 4 15,-3-3 1-15,3 1 0 0,-5 0-1 0,3 0 4 0,-1-2 0 16,-1-2 1-16,0 0-1 0,-1 1 1 0,1-3 1 15,0 1 1-15,0-2-1 0,-3-4-1 0,5-1 0 16,-6-1 1-16,0 1 0 0,2-2-3 0,-6-2 1 16,2 0 0-16,0-1 0 0,0-3 3 0,2-1 0 15,-4-1-1-15,2-3 2 0,-1 1-1 0,-1-2 1 16,2-1-1-16,8 1 1 0,-3 0 0 0,5 0 1 16,5 5-1-16,-8-5 2 0,8 5-1 0,-2-4-1 0,2 4 1 15,-5-3 1-15,5 3-3 0,0 0 2 0,0 0-1 16,2-2 1-16,-2 2-3 0,13-7 1 0,2 0-1 15,3-3 1-15,5-4-3 0,4-2 1 16,0 1-1-16,-5-3 1 0,-2-1-8 0,-3-1 1 0,-2-3-1 16,2 1 0-16,-4-1-2 0,0 1 1 0,0-1-1 15,0-3 0-15,0 2-3 0,0 1-1 0,-2-3 1 16,-1-1 1-16,-1-3-19 0,-2-1 0 0</inkml:trace>
  <inkml:trace contextRef="#ctx0" brushRef="#br0" timeOffset="97020.8">13919 14334 1218 0,'-8'-2'0'0,"8"2"0"0,-9-3 0 0,9 3 15 15,4-2-1-15,-4 2 1 0,3-1 1 0,-3 1 14 16,0 0 0-16,0 0 1 0,0-4 0 0,0 4-1 0,0 0 2 16,0 0-1-16,0 0 1 0,0 0-7 15,0 0 2-15,0 0 0 0,11-2 0 0,-11 2-2 0,34-3 1 16,-12 1-1-16,4-1 1 0,-5-1 0 0,3-4 1 15,0-1-1-15,2-1 1 0,2-3-3 0,0 0 1 16,0-3 0-16,0 0 0 0,2 1-5 16,2-1 0-16,-1 1 0 0,-3-1 1 0,-2 2-18 15,-1 2-1-15,-1-2 0 0,2 2 2 0,-2 2-4 0,2-1 0 16</inkml:trace>
  <inkml:trace contextRef="#ctx0" brushRef="#br0" timeOffset="98366.99">13278 15490 640 0,'-15'11'0'0,"15"-11"0"0,-28 20 0 16,28-20 16-16,-10 9 1 0,10-9-1 0,-18 12 0 0,18-12 9 16,-41 23 1-16,20-11 0 0,3-2-1 15,1-1 35-15,2-1-1 0,-2 1 1 0,4-2-1 0,6-2-6 16,-3 0 0-16,10-5 0 0,-9 7 0 0,9-7-19 15,-4 7 0-15,4-7-1 0,-1 7 2 0,1-7-9 16,0 7 0-16,0 0 0 0,5 2 0 0,4 3-10 16,3 2 1-16,6-2 0 0,6-4 1 0,6-2-2 15,8-3 1-15,-1-1-2 0,4-2 2 0,0-2-7 0,2-1 1 16,0-1 1-16,3-1-1 0,3-2-3 16,-1 0 1-16,4-2 0 0,2 3 0 0,4-5-3 0,2-1 2 15,1 2 0-15,-3 1 0 0,1 2-2 0,5 0 0 0,-3 0 1 16,1 2 0-16,3-2 1 0,4 0-1 0,-4 2 1 15,-3 2 0-15,-5 1 1 0,-1-3 0 0,-2-1 0 16,0 1 1-16,4 0 0 0,2-2 1 16,-6 0 0-16,-4 0 0 0,-5 2 0 0,-4 0 1 0,2-2 0 15,-4-2 0-15,2 1 3 0,0-3 0 0,-8 1 0 16,-1 0 1-16,-6 1-1 0,-2 2 2 0,-5 2 0 16,-6 0 0-16,-2-1 6 0,-5 1 1 0,-6 5-1 15,9-5 2-15,-9 5-1 0,4 0 0 0,-4 0 0 16,0-2 1-16,0 2-4 0,-4 0 1 0,4 0 1 15,-6-3-1-15,6 3-4 0,-9-4 1 0,-4 4 0 0,-7 0 0 16,-3 0-3-16,-7 0 1 0,4 0 0 0,2 0 0 16,5 2-8-16,-3 0 0 0</inkml:trace>
  <inkml:trace contextRef="#ctx0" brushRef="#br0" timeOffset="100291.42">13129 16191 690 0,'3'0'0'0,"-3"0"0"0,2-2 0 15,-2 2 0-15,8-3 0 0,-8 3 0 0,5-5 0 16,-5 5 1-16,4-2 0 0,-4 2 0 0,0 0 1 16,0 0 1-16,0 0-1 0,0 0 0 0,0 0 1 0,0 0-2 15,2 0 2-15,-2 0-1 0,17 0 0 0,-17 0-1 16,31 0 2-16,-12 0-2 0,-1 0 1 0,-3 0-1 0,2 0 1 16,0 2-1-16,0 3 2 0,-1-5-2 0,1 2 0 15,2 1 0-15,-4 1 0 0,3-1 1 0,1 0 1 16,-2 3-1-16,-2 1 0 0,-2-2 0 15,2-2 1-15,-2 2-1 0,0 1 1 0,2-1-1 0,0 0 2 16,-1 2-1-16,3 0 1 0,-2 0-2 0,4 0 0 16,-2 0 0-16,-3 1 1 0,1 3 3 0,-5-3 1 0,1 1 0 15,-4 0 1-15,-1-1 8 0,-2 1 1 16,-3 1 0-16,1 2 1 0,0 4 19 0,-2 1 0 16,0 2 0-16,-2 2 0 0,2 5 17 0,0 0 0 0,0 0 0 15,-2-4 0-15,1 3-3 0,1-1 2 0,-4 2-1 16,2 0 0-16,-4 0-6 0,1 2 0 0,-1 1 0 15,4 2 0-15,-1 0-19 0,1 0 1 0,-2-1 0 16,0 1 1-16,4 0-13 0,-3 0 1 0,1-1 0 16,2-3 0-16,-4-2-7 0,2-6 1 0,0-2 0 15,-1 0 1-15,1-3-8 0,2-2 2 0,-4-3-1 16,4-4 1-16,0-5-5 0,6 4 1 0</inkml:trace>
  <inkml:trace contextRef="#ctx0" brushRef="#br0" timeOffset="100598.64">13222 16999 916 0,'3'-1'0'0,"-3"1"0"0,0-2 0 0,0 2 13 0,0 3 0 16,0-3 1-16,6 0-1 0,-6 0 1 0,7 0-1 16,-7 0 0-16,6-1 1 0,-6 1-14 0,8-4 0 0,-8 4 0 15,26-9 0-15,-2 1-16 0,2-3 2 0,2 1-1 16,-6-2 0-16,1 0 0 0,-3-2 0 16,2 2-1-16,-3 0 2 0,0 0 2 0,-1-1-1 0,1 3 1 15,1 1 1-15,3 1 7 0,-5-3 1 0,3 3 0 16,-4 1 0-16,-2 3 2 0,-2-1 1 0,0 0 0 15,2 2 0-15,-2 1 0 0,-4 0 1 0,2 0 0 16,2-1 1-16,2-1 0 0,-2 1 1 0</inkml:trace>
  <inkml:trace contextRef="#ctx0" brushRef="#br0" timeOffset="101006.62">14021 16480 665 0,'0'4'0'0,"0"-4"0"0,0 8 0 0,0-8 7 16,6 5-1-16,-6-5 1 0,0 18 1 0,0-18 5 15,0 34 2-15,0-11 0 0,0-1-1 16,0 3-4-16,0 1 0 0,2 3 1 0,1 4-1 0,5 1-4 16,-1 5 1-16,4-3 0 0,-3 0 1 0,3 1-2 15,2-1 2-15,0-3 0 0,0-4 0 0,0-3 3 16,0-3 0-16,2-4 1 0,-2-5-1 0,-2-4 5 15,2-5 0-15,0-3 1 0,-1-4 0 0,-3-1 2 0,0-3 1 16,1-4-1-16,1-4 2 0,2-5-12 0,4-3 0 16,-4-3 0-16,-2-1 0 0,-2 1-5 0,0-3 2 0,-1-2-1 15,-3-2 1-15,-5-3 4 0,0-5 0 0,0 6 0 16,-3 2 1-16,1 6 7 0,-4 4 0 0,1 1 0 16,-3-1 1-16,-5 1 9 0,-4 0 2 0,-1 0-2 15,-3 2 1-15,-3 5 7 0,-2 1 0 0,-2-1 0 16,-2-2-1-16,2 2 7 0,-3 1-1 0,3 2 1 15,3 4 0-15,5 4-4 0,-1 3 1 0,5 3-1 16,1 4 1-16,4 4-6 0,-3 2 1 0,1 3-2 16,4 0 2-16,0 1-3 0,-2 2 2 0,5 3-1 15,2 3 1-15,4 1-13 0,2-1 0 16</inkml:trace>
  <inkml:trace contextRef="#ctx0" brushRef="#br0" timeOffset="101414.89">14414 16553 1168 0,'4'12'0'15,"-4"-12"0"-15,2 21 0 0,-2-21 30 0,4 17 0 0,-4-17 1 0,9 36 0 0,0-6 9 16,0 3 2-16,1 1-1 0,-1 4 1 0,0 4-29 15,1-1 2-15,-1-1 0 0,4-3-1 0,0-6-12 16,-4-5 1-16,6-2-1 0,-2-3 1 0,2-4-3 16,2-3 0-16,-2-7 0 0,0-6 1 0,0-6-3 15,2-3 0-15,-4-6 0 0,0-4-1 0,0-2-6 16,0-6 1-16,-2-2-1 0,0-3 0 0,-3-5-12 16,-1-4 2-16,-1 0 0 0,-1-2 0 0,-1-1 3 0,0-2 2 0,-4 4-1 15,-2 3 1-15,-2 3 13 0,0 2-1 0,-5 4 1 16,0-3 1-16,-2 3 1 0,-3 3 1 0,-4 2-1 15,-1 0 0-15,-7 1 13 0,2 4 2 0,-4 5-1 16,2 2 0-16,2 7 29 0,-1 1 0 0,3 4 0 16,2 2 1-16,3 5 7 0,0 2 1 0,4 1 0 15,0 2 1-15,0 6-8 0,4 2 1 0,1 5 0 16,3 1 0-16,-1 3-5 0,0 2-1 0,3 0 1 0,3-3-1 16,1 1-12-16,5-1 2 0</inkml:trace>
  <inkml:trace contextRef="#ctx0" brushRef="#br0" timeOffset="101834.66">14878 16399 1168 0,'0'2'0'0,"0"-2"0"0,6 13 0 0,-6-13 39 0,2 23 0 15,-1-4 1-15,1 3 0 0,0 8 6 0,0 1 0 16,2 2 0-16,-4-2 0 0,2-3-19 0,1-1 1 16,-1 5-1-16,4 2 1 0,5 6-19 0,-4 3 0 0,5-3 0 15,-5-4 0-15,4-1-5 0,-3-4 2 16,5-3-2-16,4-6 2 0,-3-4-3 0,3-6 1 0,-2-5-1 16,0-6 1-16,0-2-2 0,-2-6 1 0,4-4 0 15,-4-3 1-15,2-5-2 0,1-3 0 0,1-7 1 16,-4-6 0-16,-3-8-1 0,-1-4 2 0,-2-2-2 15,1 3 1-15,-3 6 7 0,1 4 0 0,-4-1 0 16,-4-1 2-16,-4 2 6 0,-3 1 0 0,0-1 0 16,-2 0 1-16,-2-1 5 0,0 1 2 0,-6 3-1 15,-2 5 1-15,-8 8 6 0,-3 4 2 0,0 2 0 16,4 2-1-16,2 7 0 0,2 0 0 0,2 3 0 16,-1 4 1-16,3 3-6 0,-3 2 0 0,5 5 0 0,-1 2 1 15,0 5-3-15,1 3 0 0,3 2-1 0,6 1 1 16,3 1-6-16,2 1 2 0,4 1-2 0,2-4 1 15,4-1-8-15,5-1 0 0</inkml:trace>
  <inkml:trace contextRef="#ctx0" brushRef="#br0" timeOffset="103401.88">15797 15307 14 0,'2'-2'0'0,"-2"2"0"16,5 0 0-16,-5 0 0 0,6-2 0 0,-6 2 0 16,5 0 0-16,-5 0 14 0,8-1 0 0,-8 1 0 15,17-4 0-15,-2 1 13 0,1-3 0 0,3 1 0 16,-6 0 0-16,0 2 1 0,0 1 1 0,0 2 0 15,0-5 1-15,0 0-4 0,-2-1 3 0,1 1-1 0,1 0 0 16,3 1-7-16,-3 3 0 0,0-1 1 0,0-1-1 16,4-1-3-16,-4 1 0 0,0-1 0 0,-1-1 0 15,-3 0 2-15,0 0 1 0</inkml:trace>
  <inkml:trace contextRef="#ctx0" brushRef="#br0" timeOffset="103983.16">15895 15236 426 0,'2'8'0'0,"-2"-8"0"16,2 20 0-16,-2-20 4 0,0 12 2 0,0-12 0 16,0 15-1-16,0-15 8 0,0 23 0 0,0-23 1 15,0 15-1-15,0-15 2 0,0 7 0 0,0-7 1 0,0 4 0 16,0-4-4-16,0 3 2 0,0-3-2 15,0 4 1-15,0-4 0 0,0 3-1 0,0-3 0 0,0 2 2 16,0-2 9-16,0-2 1 0,0 2 0 16,0-3 0-16,0 3 14 0,-4-4 1 0,4 4-1 0,-3-3 0 15,3 3 15-15,-6-7 0 0,6 7 0 16,-7-5 1-16,7 5 0 0,-8-4 1 0,8 4 0 0,-9-5 0 16,9 5-11-16,-9-4 1 0,9 4-2 0,-10-1 2 15,10 1-16-15,-7 8 1 0,7-8-1 0,-6 18 1 0,6-18-17 16,4 19 2-16,-4-19 0 0,6 15-1 0,-6-15-9 15,3 7-1-15,-3-7 1 0,10-3-1 0,-10 3-3 16,5-7 2-16,-5 7-2 0,19-16 1 0,-19 16-2 0,22-26 0 16,-22 26 0-16,23-20 0 0,-23 20 0 15,11-21 0-15,-11 21 0 0,9-14 0 0,-9 14 0 0,4-9 0 16,-4 9 0-16,4-7 1 0,-4 7 0 0,1-10 0 16,-1 10 0-16,0-5 2 0,0 5-1 15,-3 0 1-15,3 0 1 0,-2 0-1 0,2 0 2 0,-6 7-1 16,6-7 0-16,-7 12 1 0,7-12-2 0,-6 12 1 0,6-12-1 15,-5 9 0-15,5-9-1 0,-4 12-1 16,4-12 0-16,4 22 0 0,-3-6-1 0,5 5 0 16</inkml:trace>
  <inkml:trace contextRef="#ctx0" brushRef="#br0" timeOffset="104348.03">16630 14779 1243 0,'-8'0'0'0,"8"0"0"0,-11 3 0 0,11-3 11 0,-6 4 0 0,6-4 1 0,-7 9-1 16,7-9 10-16,-19 13 0 0,19-13 1 0,-24 19 0 0,24-19 7 15,-35 30 1-15,20-13-1 0,-2 0 1 16,6 3-5-16,2-1 1 0,-5 3-1 0,3 4 1 0,2 3 1 16,2 3 0-16,-1 0 0 0,1 1 1 0,-5 2-2 15,5 1 0-15,-2 2-1 0,3 0 1 0,2 0 0 16,-5 1 1-16,3-3-1 0,3 2 1 0,3 0 3 0,0-2 0 16,0-1 1-16,0-2 0 0,0-2-3 0,2 0 1 15,1-3 0-15,1-2 1 0,0-5-11 0,1-4 0 16,-3-3 0-16,2-4 1 0,3-3-9 0,-1-2 0 15,-6-5 1-15,9 5-1 0,-9-5-8 0,11 4 1 16</inkml:trace>
  <inkml:trace contextRef="#ctx0" brushRef="#br0" timeOffset="104748.95">16848 15265 1180 0,'1'9'0'0,"-1"-9"0"15,10 26 0-15,-10-9 11 0,2 0 0 0,0 8 1 0,1 4-1 16,3 7 6-16,1 6 1 0,4-4-1 0,-3-5 1 16,3-7-7-16,-2-4 0 0,6-3 0 0,-2-5 2 0,2-5-13 15,-2-4 1-15,2-5-1 0,0-3 1 0,-2-1-2 16,2-3 0-16,0-3-1 0,-2-6 2 0,4-4-3 15,-2-6 0-15,1-4-1 0,-2-3 2 0,-3-3 2 16,-2-2 0-16,0 3 0 0,1 4 1 0,-1 7 14 16,-5 1-1-16,1 1 1 0,-3-1 0 0,-4 3 36 15,-1-1 2-15,-3 0 0 0,-1 0-1 0,-3 1 10 16,-1-1 0-16,-4 0 0 0,-4 0-1 0,-5 1-8 16,-2-1 0-16,-6 5-1 0,5 1 1 0,0 2-12 0,1 3 0 15,0 3 1-15,2 4-1 0,0 4-9 0,0 3-1 16,3 3 0-16,2 3 2 0,3 4-6 0,-1 2 0 15,2 4 0-15,2 3 1 0,4-1-14 0,1 1 1 16,6-1 0-16,2-1-1 0,2-4-7 0,4-3 0 16</inkml:trace>
  <inkml:trace contextRef="#ctx0" brushRef="#br0" timeOffset="105117.63">17405 14968 1545 0,'0'1'0'0,"0"-1"0"15,7 12 0-15,-7-12 36 0,11 19 0 0,-3-1-1 0,-6 3 1 16,1 6-17-16,1 6 1 0,2 3-1 0,3 1 1 16,0-1-18-16,1 0 1 0,-1 1 0 0,0-1 0 0,1-1-6 15,-1-1 0-15,4-2 0 0,2-6 1 16,2-9-9-16,-1-5-1 0,-1-3 1 0,0-6 0 0,2-3-3 15,0-3 2-15,-2-3 0 0,-2-1-1 0,0-3 4 16,2-4 0-16,-4-1 1 0,2-3 0 0,0-1 5 16,2-1 2-16,-4-5 0 0,0 5 0 15,-7-8 1-15,0-2 0 0,-2 3 0 0,-1 4 0 0,1-1 7 16,-2 2 1-16,-3-3-1 0,-3 1 1 0,-3 0 22 16,-4 0-1-16,-2-1 0 0,-2 3 1 0,-5-1 14 0,-3 3 0 15,-1 2-1-15,0 3 2 0,-7 3-3 0,-1 3-1 16,2 4 1-16,1 1-1 0,1 4 3 0,4 2 0 15,-2 2 0-15,4 1 1 0,1 5-8 0,1 0 0 0,1 1 0 16,5-1 0-16,1 2-6 0,0 2 2 0,2-2-1 16,3-1 1-16,5-6-23 0,3-2 0 0</inkml:trace>
  <inkml:trace contextRef="#ctx0" brushRef="#br0" timeOffset="137567.67">19726 16016 1482 0,'0'0'0'0,"0"0"0"0,4-3 0 15,-4 3 49-15,6 0 2 0,-6 0-1 0,5 0 1 0,-5 0 34 16,-3 7 0-16,3-7 1 0,-4 12-1 15,4-12-39-15,-8 10 0 0,8-10 0 0,-7 21 1 16,7-21-23-16,-4 29 0 0,2-9 1 0,2 2 0 0,2 4-11 16,2 3 2-16,2 3-1 0,1 0 0 0,4 1-6 15,6 0 1-15,2 4 1 0,-1 1-1 16,6 1-4-16,-1 1 1 0,1-2 0 0,0-1 0 0,0 1-4 16,1-2 1-16,-1-3 1 0,0-4-1 0,-2-4-5 15,-1-5 0-15,1-4 0 0,3-4 0 0,1-3-10 0,2-4 1 16,-6-5-1-16,0-4 1 0,1-3-11 0,-3-3 1 15,-3-5 0-15,-2-5-1 0,0-4 11 0,0-3 1 0,-2-3 0 16,-2 1 0-16,-2-2 6 0,0-1 1 0,-1 1-2 16,-2-3 2-16,-6-4 1 0,0-6 1 0,1 3-1 15,5 1 1-15,1 2 0 0,3 0 0 0,-7 0 0 16,-6-2 1-16,-8-2 0 0,-6 3 1 0,-2-6 1 16,1 1-1-16,-1-1 4 0,0 0-1 15,-1 4 1-15,-4 3-1 0,-3 5 4 0,0 3 1 0,-1 5-1 16,0 2 2-16,0 2 2 0,0 4 2 0,2 3-1 15,1 0 1-15,1 2-1 0,0 5 1 0,2 2 0 16,-6 2-1-16,2 3 1 0,-2 1-1 0,0 4 1 16,-2 1-1-16,2 4 3 0,0 2 1 0,2 4-1 0,5 1 1 15,5 6-2-15,3 3-1 0,5 3 1 0,-3 2 1 16,3 4-4-16,-3 3 2 0,6 0-1 0,3-4 0 16,2 5-6-16,0-1 1 0,0 0 0 0,7 0 0 0,6 0-3 15,4 0 0-15,2-2 0 0,-1-3 1 0,3 0-5 16,1-2 1-16</inkml:trace>
  <inkml:trace contextRef="#ctx0" brushRef="#br0" timeOffset="138271.48">20572 16167 1721 0,'2'-2'0'0,"-2"2"0"0,6 2 0 15,-6-2 31-15,0 3 1 0,0-3-1 0,0 0 2 16,0 0 18-16,0 0 2 0,0 0-1 0,0 0 0 16,0 0-17-16,0 0 1 0,0 0-1 0,0 0 1 15,0 0-18-15,0 0 0 0,0 0 0 0,-4 0 0 16,4 0-5-16,-4-3 2 0,4 3-1 0,0 0 1 0,0 0-4 15,0 0 1-15,0 0 1 0,0 0-1 0,0 0 1 16,0 0-1-16,0 0 0 0,0 0 1 0,0 0-2 16,0 0 0-16,0 0 0 0,0 0 0 15,0 0 1-15,0 0 0 0,0 0 0 0,0 0 1 0,0 0-1 16,2 0 0-16,-2 0 1 0,6 0-1 0,-6 0 0 16,2 0 1-16,-2 0-1 0,3 0 2 0,-3 0-1 15,4 5 2-15,-4-5-1 0,0 5 1 0,0-5-2 0,-2 4 2 16,2-4-1-16,0 7 1 0,0-7-1 0,-2 7 0 15,2-7 1-15,-2 13-1 0,2-13 0 0,-3 19-1 16,3-19 1-16,2 30 0 0,-1-9-1 0,1 1-1 16,2 2 0-16,2 2 1 0,1 0-2 0,1 0 0 0,-1 5 0 15,-3 4 1-15,-1 3-2 0,1 2 0 0,4 1 0 16,-3-1 1-16,5 0-2 0,-1 0 0 16,0 0 0-16,0 1 0 0,1-1-2 0,-3 1 1 0,1 1-1 15,-1 0 1-15,1-3-1 0,-3-1 0 0,3-3-1 16,-3-6 1-16,1-8-1 0,-4-2-1 0,1-5 1 15,-3-2 1-15,0-3-2 0,0-6 1 0,0-3 0 16,0 4-1-16,0-4 0 0,0 3 0 0,0-3 1 16,0 4 0-16,0-4-2 0,-5 3 2 0,5-3-2 0,-6 0 2 15,6 0-3-15,-13-2 2 0,6 1-1 0,1-1 1 16,6 2-2-16,-13-5 0 0</inkml:trace>
  <inkml:trace contextRef="#ctx0" brushRef="#br0" timeOffset="139450.66">20952 15643 1192 0,'-3'0'0'0,"3"0"0"0,-4 6 0 15,4-6 24-15,-4 11 0 0,4-11-1 0,-4 14 2 0,4-14 45 16,-7 19 2-16,7-19-1 0,-4 15 1 0,4-15-3 16,-5 9 1-16,5-9 0 0,-4 7 0 0,4-7-26 15,-2 7 0-15,2-7 0 0,0 3-1 0,0-3-18 16,8 4 0-16,-8-4-1 0,7 3 2 0,-7-3-6 0,15-2 1 16,-15 2-1-16,28-8 0 0,-9-1-2 0,1-1 1 15,-1-2-1-15,-3-2 1 0,1 0-3 0,-6 0-1 16,4 0 1-16,2 0 1 0,2 2-2 0,-1-2 0 15,3 1 0-15,-1-1 1 0,1 2-5 16,1 0 1-16,1 1-1 0,-5 3 2 0,1 1-4 0,-2 1 1 16,-1 5-1-16,1 1 1 0,0 3-2 0,-2 4 0 15,-2 0-1-15,0 0 1 0,-2 3 0 0,0 2 0 16,0 2 0-16,-3 2 0 0,1-4 0 0,0 2-1 16,-1-2 1-16,-2 3 0 0,-1 4 0 0,-1 1 0 0,0-1 0 15,-1 0 1-15,-1 0 0 0,0 0 1 0,0 3 0 16,0 4 0-16,-2 5 0 0,-2 2 1 15,0 3 1-15,0-1-1 0,0 5 0 0,0 1 1 0,-1-1 0 16,-1-3 0-16,2-3 0 0,0-1 1 0,0 0-1 16,2 0 0-16,2 5 1 0,0 0 0 0,0-2-1 0,-2-3 2 15,0-3-4-15,-2-3 1 0,2-2-1 16,0-5 2-16,-2-2-2 0,0-5 0 0,2 0 0 0,0 0 0 16,2 0-3-16,0-1 0 0,0 0 0 0,-2-4 1 15,0 1-2-15,-2-2-1 0,2-7 1 0,0 9 0 16,0-9-4-16,0 3 0 0</inkml:trace>
  <inkml:trace contextRef="#ctx0" brushRef="#br0" timeOffset="139708.37">21109 16414 1947 0,'2'0'0'0,"-2"0"0"0,2 4 0 0,-2-4 40 0,-4 3 0 16,4-3 1-16,2 4-1 0,-2-4 11 0,9-2 0 15,-9 2 1-15,8-7-1 0,-8 7-22 0,26-15-1 16,-6 1 0-16,1-2 0 0,1-1-22 0,6-2 1 16,0-2 0-16,0-2 0 0,0 1-2 0,0-1 1 0,0-1-1 15,-2 2 2-15,-2-4 0 0,2 0 0 0,0 0-1 16,0-2 1-16,2-1 0 15,2-1 1-15,0 1 0 0,0-2-1 0,-1 0-1 0,1 1 1 0</inkml:trace>
  <inkml:trace contextRef="#ctx0" brushRef="#br0" timeOffset="140315.89">21931 15639 1834 0,'-2'10'0'0,"2"-10"0"0,-4 18 0 0,4-18 37 16,-4 21 1-16,4-21 1 0,0 22-1 0,0-22 29 15,2 33 2-15,-2-33-2 0,17 31 1 0,-17-31-21 16,20 31 1-16,-20-31-1 0,32 33 0 0,-11-10-26 16,1 1 1-16,4-2-1 0,2-1 1 0,4 2-4 15,3-1 1-15,0-1-1 0,1 0 1 0,-1-2-2 16,1 0 1-16,-5 0 0 0,-1-2 0 0,-4 0-3 0,-3 1-1 15,-3-1 1-15,1 0-1 0,-3 1-6 16,1-1 0-16,-6 2 0 0,-2 2 0 0,-2 5-4 16,-1 3 1-16,-6 0-1 0,-2 1 2 0,-4-1-5 15,-2 1 1-15,-1-4-1 0,-2-2 2 0,-1-2-3 16,1-1 0-16,-4-2 0 0,-2-3 0 0,-2-1-1 0,-1-1 1 16,-5 0-2-16,-1 0 2 0,-2 0-2 0,0 0 0 15,0-1 0-15,-2 1 1 0,0 0-3 0,0 2 1 0,2-2-1 16,2-6 1-16,-1-3 2 0,-1-1 1 0,4-6-1 15,3-3 1-15,4-4 0 0,2-3 0 0,2-3 0 16,2-1 1-16,0-1 1 0,-1-4 0 0,3-3 1 16,1-4-1-16,1-5 2 0,-1-3 2 0,2-4-1 15,4-5 0-15,2-5 3 0,2-6 0 0,-2 1 0 16,0 5 0-16,1 3-1 0,1 2 2 0,-2-3 0 0,0-3 0 16,0 0-1-16,0-1 0 0,-2 3 0 0,-2 9 0 15,-2 4 1-15,0 7 0 0,1 1 0 0,-3 0 1 16,0 2 0-16,1 2 0 0,-1 3 0 0,1-1 1 15,-1 1-1-15,-1 2 1 0,-3 5-1 0,-1-1 1 16,-2 2-2-16,-2 3 0 0,0 3 0 16,0 2 0-16,0 3-3 0,-1 6 2 0,-1 1 0 0,2 0 0 15,2 0 2-15,0 2 0 0,0 4 0 0,0 1 0 0,2 5 1 16,1 2 0-16,3 2 0 0,3 1 0 16,2 1-3-16,2 3 1 0,4 0-1 0,3-2 1 0,8 0-2 15,4 0 0-15</inkml:trace>
  <inkml:trace contextRef="#ctx0" brushRef="#br0" timeOffset="140668.97">22514 15632 1947 0,'5'17'0'0,"1"-3"0"16,-2-3 0-16,-2-3 49 0,-1-1 1 0,3 0 0 16,0 0 0-16,1 0 15 0,5 0 0 0,-1-2 1 15,-1-1-1-15,-8-4-28 0,11 1 1 0,-2-4 0 16,2-4 0-16,4-3-24 0,2-3-1 0,0-4 0 16,-4-2 2-16,2-3-5 0,1-3 0 0,-3-1 0 15,-5 0 0-15,-4 1-1 0,-4-1 0 0,-2 3 0 0,-2 4 0 16,0 2 0-16,-1 3 1 0,-3-2 1 0,-1 4-1 15,-4 2-1-15,-2 1 1 0,0 2 0 0,0 2 0 16,0 0 3-16,0 1 1 0,-1 4-1 16,-3 0 1-16,2 2 0 0,0 3 2 0,1 4-1 0,-1 3 0 15,0 4 7-15,-3-1-1 0,5 4 0 0,2 4 1 0,3 4 4 16,3 5-1-16,1 0 1 0,1 0 1 0,-3-1-6 16,1-2 1-16,3 1-1 0,4-1 1 0,2 0-8 15,2 1 1-15</inkml:trace>
  <inkml:trace contextRef="#ctx0" brushRef="#br0" timeOffset="141098.03">22974 14867 2161 0,'-2'0'0'0,"2"0"0"16,0 0 0-16,0 0 59 0,-2 0 2 0,2 0-2 16,0 0 2-16,0 0 29 0,-3 2 1 15,3-2-2-15,0 9 2 0,0-9-44 0,-4 13 1 0,4-13-1 16,-4 26 1-16,2-3-28 0,0 5 0 0,1-1 1 16,1-1-1-16,1-3-3 0,1 1-1 0,-2 0 1 15,-3 0 1-15,-1 1-3 0,-2 1 1 0,2-4-2 16,4 2 2-16,2 1-3 0,2-1 2 0,0 2-1 0,-2 3 1 15,0 2-3-15,-1 4 1 0,1 5-1 0,0 3 2 16,2 9-3-16,0 5 0 0,-1-5 0 0,3-2 2 16,1-5-4-16,1-3 0 0,-4 4 0 0,-1 3 1 0,1 6-3 15,-2 4 1-15,2-2 0 0,-1-3 0 16,3-6-1-16,-1-3-1 0,1-1 1 0,0 1 1 16,-1 0-2-16,-1 0 0 0,0 0 0 0,1-2 1 0,3-2-3 15,-3-3 1-15,1-1-1 0,0-3 2 0,1-3-3 16,0-3 2-16,-1-5-2 0,-2-4 2 0,-1-5-4 15,-1-4 0-15,0-3 0 0,0-4 1 0,-2-3-2 0,4-1 0 16</inkml:trace>
  <inkml:trace contextRef="#ctx0" brushRef="#br0" timeOffset="141484.85">23313 16176 2072 0,'0'31'0'0,"2"-7"0"0,2-5 0 0,-1-5 43 0,1-4-1 0,0 7 1 0,2 8 1 0,1 8-10 0,-1 6-1 16,-1 3 1-16,1-2 0 0,-1-2 10 0,1-2 2 0,1-5-1 15,1-5 1-15,-3-7-25 0,1-7-1 0,1-3 0 16,1-4 1-16,1-3-7 0,1-2 0 0,-1-3 1 0,2-3-1 15,0-2 0-15,0-3 1 0,2-3-1 0,2-3 1 16,0-4-2-16,-2-3 1 0,-2-2-1 0,-3 0 1 16,1-1 0-16,-1-3 1 0,-5 1-1 0,-3 1 2 15,-1 4 0-15,-3 1-1 0,-4 4 1 0,-1 2 1 0,-2 3 0 16,-6 2 0-16,0 2 0 0,-1 1-1 16,-1 2 0-16,-1 2 0 0,-1 3-1 0,-1 4 2 0,-1 3 1 15,-1 2 0-15,0 3 0 0,0 1 0 16,1 3 0-16,1 1 0 0,1 1 0 0,3-1 1 0,1 1-4 15,0-1 0-15,2-1 0 0,2-2 1 0,2-1-5 0,2-3 1 16,1-1-1-16,5-3 2 0,3-4-8 16,0 3 2-16</inkml:trace>
  <inkml:trace contextRef="#ctx0" brushRef="#br0" timeOffset="142368.88">18899 15829 1507 0,'6'28'0'0,"-1"0"0"0,-1-6 0 0,-2-6 65 0,-2-1 1 16,2 11-1-16,3 11 1 0,3 11 18 15,1 9 2-15,-3 4-1 0,3 1 0 0,2 7-38 0,0 4 0 16,1 2 1-16,-1-1 0 0,0 4-22 0,-2 5 1 16,1 0-2-16,-1-2 2 0,0 4-12 0,-1 2 0 15,-1-6-1-15,0-5 1 0,1-7-5 0,-1-3 1 16,3-5-1-16,-1-9 1 0,-2-9-4 0,-1-5 1 0,0-9-1 15,-1-4 1-15,3-10-4 0,1-5 2 0,-5-3-1 16,-2-1 1-16,-2-6-3 0,-2 3 2 0,2-3-2 16,0-16 2-16,-2-1-4 0,0-5 1 0</inkml:trace>
  <inkml:trace contextRef="#ctx0" brushRef="#br0" timeOffset="143151.1">18774 15127 1884 0,'-2'3'0'0,"2"-3"0"0,-3 9 0 16,3-9 23-16,0 3 1 0,0-3-1 0,0 4 1 0,0-4 13 15,3 3 0-15,-3-3 0 0,12 7 0 0,-12-7-11 16,13 12 0-16,-13-12-1 0,35 12 2 0,-7-6-19 15,4-3 1-15,1-1-1 0,3 0 1 0,1-1-2 16,0-1 1-16,4-3 0 0,2-2-1 0,4-4 2 0,1-1 1 16,6-2-1-16,4-1 2 0,7 0-1 0,6-1 1 15,0 0-1-15,3 0 1 0,4 0-1 0,6 0 2 16,0 0-2-16,6 4 1 0,6 0 0 0,3-2 1 16,4-1 0-16,-3 1 0 0,-5 0-2 0,-2-2 1 15,4-3 0-15,6 0 1 0,-1-4-3 0,3-1 0 0,-3-3 0 16,-1-1 1-16,-8-1-1 15,-2-3 0-15,2 3 0 0,-1 1 0 0,1-4-1 0,0 1 0 16,-2 3 1-16,-1 2 0 0,-3 1-1 0,1 2 1 16,-1 2 0-16,-1 2 0 0,-6 5-1 0,-1-2 0 0,1 2 0 15,0-2 0-15,2 0 0 0,0-1-1 0,-4 3 1 16,-2 3 0-16,-3-2-1 0,-4 1 1 0,-2 0-2 16,0-1 2-16,-2 1-3 0,1 0-1 0,-5 3 1 15,-3 1 0-15,-6 5-1 0,-5 1-1 0,-3 0 0 16,-3-2 2-16,2 0-2 0,0 1 1 0,-6 1-1 15,-3 1 0-15,-4 4 0 0,-4 1 0 0,-4-1-1 16,-1 0 2-16,-5 0-2 0,-3 2 1 0,-1 0 1 0,-3-2-1 16,-2 0 1-16,-1-1 1 0,1-1-1 0,1 3 2 15,-1 2 1-15,1 1 0 0,-1-2-1 0,1 3 1 16,1 2 0-16,2 0 1 0,-2-1-1 16,-1-1 1-16,-4 1 0 0,-1-1 1 0,1 0-1 0,0 2 1 15,0 2-2-15,-1 0 1 0,1 0-1 16,0 0 1-16,-1 3 0 0,1 2 0 0,-2 0 0 0,0 0 0 15,-2 0 0-15,-2 0-1 0,2 2 1 0,2 2 0 0,2 3 1 16,-3 1 1-16,1 1-1 0,0 0 1 0,0 3-1 0,0 2 1 16,2 1-1-16,-1 1 1 0,1 1 0 15,2 1 2-15,3 4-2 0,0 4 1 0,1 4-1 16,-1 2 0-16,4 1 0 0,-2-1 2 0,-2 4-2 16,1 2 0-16,-1 4 0 0,0 1 0 0,3 2-2 0,-1 5 1 15,-2 2-1-15,-1 2 1 0,-3-1 0 0,-1 3 1 16,0-1-1-16,-1-1 1 0,-1-4 1 0,0 2 1 0,-2-2 0 15,-2-1 0-15,0-4-1 0,0-5 0 0,1-2 1 16,-3-4-1-16,0-6-1 0,0-5 1 0,1-6 0 16,-3-5 1-16,-3-1-2 0,-1-4 0 0,-3-4 0 15,-1-1 1-15,-5-6-4 0,-2-1 0 0,3-3-1 16,-5-4 1-16,1-6-4 0,0-1 2 0</inkml:trace>
  <inkml:trace contextRef="#ctx0" brushRef="#br0" timeOffset="143705.41">19451 18065 2061 0,'0'0'35'0,"0"0"55"0,0 0 0 0,0 0 1 0,39-24 0 0,-11 5-57 0,3-2 0 15,5-3-1-15,5-2 2 0,5-2-23 0,5-1 1 16,-1 0-1-16,6-1 0 0,5 1-6 0,3-1 1 16,5-1-2-16,3 0 2 0,7 2-2 0,4-3-1 0,1 3 1 15,-5 1 0-15,1 2-1 0,0 2 0 16,5-2 0-16,7 0 1 0,7 0-2 0,1 0 2 0,1 2-1 16,-1 3 1-16,1 1-1 0,1-1 2 0,-1 3 0 15,0 5-1-15,-3 1 1 0,1-1-1 0,0 3 1 16,0 1 1-16,-4 1-2 0,2-1 1 0,-8 4 0 15,-1 3 0-15,-6 4 2 0,-4 1 1 0,-2 1 0 16,3-2 0-16,-1-1 5 0,-2 3 0 0,-3 1 0 0,-4 0 0 16,-6 2 3-16,-5 3 1 0,-2 3 0 0,-2-1 0 15,-4 0-1-15,-3 0 0 0,-6 0-1 0,-2-2 2 16,-6 1-2-16,-3-1 0 0,-2-1-1 0,-4-2 2 16,-3-4-1-16,-3-3 1 0,-3 2 0 0,-2-2-1 0,-3-2-1 15,-5 2 1-15,-5 0 0 0,4-5-1 0,-4 5-7 16,0-9 1-16,-2-5 0 0,-3-5 0 0,-5-7-5 15,-1-6 2-15</inkml:trace>
  <inkml:trace contextRef="#ctx0" brushRef="#br0" timeOffset="154415.57">16842 13528 1595 0,'2'0'0'0,"-2"0"0"16,5 0 0-16,-5 0 10 0,4 0 0 0,-4 0 1 15,10 0-1-15,-10 0 9 0,27-2 1 16,-27 2-1-16,21 2 1 0,-21-2 17 0,11 12 1 0,-11-12-1 16,21 10 2-16,1-3-14 0,2 4 1 0,4-1 0 15,0-3 0-15,4 0-18 0,5-2 0 0,-5-2-1 16,-1-1 2-16,-1-4 3 0,0-1-1 0,-2-2 0 15,0-2 0-15,0 0 0 0,-2 0 1 0,2 0-1 0,2 0 0 16,1-3 0-16,1 3 2 0,-2 0-2 0,-2 2 1 16,0 1-1-16,0-4 1 0,-2 1-1 0,-4-2 0 15,2-1-2-15,-5-1 1 0,0 3-1 0,-1 1 1 16,-5 2 3-16,-3-1-1 0,-3 3 0 0,1-4 2 0,-8 7 0 16,3-10 1-16,-3 10 0 0,8-11-1 15,-8 11 1-15,7-10-1 0,-7 10 1 0,8-11 0 0,-8 11-5 16,5-10 1-16,-5 10-1 0,2-12 1 15,-6 5-4-15,1 0 1 0,-3-2 0 0,-5-1-1 0,-2 1-1 16,-2 1 0-16,-2 1-1 0,-3-4 1 0,-5 5-3 16,-1 2 1-16,-2 2-1 0,-1 1 0 0,-1 1 0 15,0 1-1-15,-5 3 0 0,1-1 1 0,-1 1 1 16,-1-1-1-16,1 2 1 0,-1 2-1 0,1 2 0 0,1 0 1 16,-3-1-1-16,6 1 0 0,-1 0 1 0,2-1-1 15,-5 3 1-15,1-1 0 0,1 0 0 0,-3 1 1 16,6-1-1-16,1 1 2 0,4-1-1 0,5 0-1 15,-4 1 1-15,1-4 0 0,3 1 0 0,1 1-1 0,2 1 1 16,2 1 0-16,4-3 1 0,4-1-1 0,1 0 1 16,4-3 0-16,2-4 0 0,-3 7 2 0,3-7 0 15,-2 8 0-15,2-8 0 0,-6 9 0 0,6-9 0 16,0 9 1-16,0-9-2 0,2 6 2 0,-2-6 0 16,13 9 0-16,-2-7-1 0,2 1 1 0,6 1 0 15,3-1 0-15,3 1-2 0,1 1 1 0,3-3 0 16,3-1-1-16,-2-1-1 0,3-1 0 0,3 1-1 15,1 0 2-15,2 0-1 0,2 0-1 0,-3 0 1 0,-5 0-1 16,-1 1-1-16,-4 3 0 0,1-1 1 16,5-1-1-16,-4 0 0 0,2-1 0 0,-1 5 1 0,1-5-1 15,-2 3-1-15,1 3 2 0,-6-4-2 0,-1-1 2 16,-2-2-2-16,-3-2 2 0,-4 0-1 0,-2 1 1 16,0 1-2-16,-6-4 1 0,1 4 1 0,-3 0-1 15,-5 0 1-15,8 0 1 0,-8 0-2 0,5 0 2 0,-5 0-2 16,4 0 2-16,-4 0-2 0,-4-1 2 0,4 1-1 15,-3-4 1-15,3 4 0 0,-21-3 0 0,-5-3 0 16,-8 3 0-16,3 0-1 0,1-1 2 0,2 2-1 16,2 1 0-16,0-1 1 0,-2 2 0 0,-4-4 0 0,-1 3-1 15,1 1 1-15,2 0 1 0,4 0-1 0,-2 0-1 16,4 1 1-16,2 3 0 0,-3 1-2 0,3 2 2 16,2 2-1-16,-1-6 0 0,-1 2 0 0,1 0 0 15,-1 2-1-15,7 0 1 0,0-2-2 0,4-3 2 16,3 0 0-16,5 0-1 0,3-2-1 0,0 3-1 15,0-3 0-15,-4 4 2 0,4-4-3 0,4 1 1 0,-4-1 0 16,5 0 0-16,-5 0-1 0,8 2 1 0,1 3-1 16,8-3 0-16,9 0-1 0,4-1 0 0,-1 1 0 15,-1 0 1-15,0 1-2 0,-2-3 1 0,-1-3-1 16,1 1 1-16,-2 2-1 0,-2 0 0 0,1-2 0 16,-1 1 0-16,2-1 0 0,-1 0 0 0,1 2 0 15,-2-3 0-15,2 1 0 0,-5 0 0 0,0 1 0 16,-1-1 0-16,-5 0 0 0,0 0 0 0,-1 2 0 15,-7 0 1-15,-5 0-1 0,6 0 0 0,-6 0 0 16,2 0 1-16,-2 0-1 0,0 0 0 0,0 0 0 16,0 0 1-16,0 0-1 0,0 0 1 0,0 0-1 0,-4 0 1 15,4 0-1-15,-9 0 1 0,-4 0 1 0,-10 0-1 16,-8 0-1-16,-7 2 1 0,3 2-1 0,1-1 1 16,6-3-1-16,0 0 0 0</inkml:trace>
  <inkml:trace contextRef="#ctx0" brushRef="#br0" timeOffset="156291.74">25514 6183 627 0,'2'-5'0'0</inkml:trace>
  <inkml:trace contextRef="#ctx0" brushRef="#br0" timeOffset="156970.59">25663 5704 1834 0,'0'0'0'16,"0"0"0"-16,7 5 0 0,-7-5 0 0,6-2 1 15,-6 2 1-15,5 0-1 0,-5 0 2 0,4 0 0 0,-4 0 1 16,4 2 0-16,-4-2 0 0,4 7-1 0,-4-7 0 15,9 9 1-15,-9-9-4 0,15 5 0 0,-15-5 0 16,13 9 1-16,-13-9-1 0,20 19 0 0,-20-19 0 16,32 8 0-16,-10-4-1 0,3-4 1 0,1 1 0 15,2-1 0-15,0-1-1 0,-1 1 1 0,5-4 0 16,2 4 0-16,1-3 0 0,1-1 0 0,-1 3 0 16,0 2 1-16,1 1 3 0,-3 0 1 0,5 1-1 15,1-3 1-15,-2 4-1 0,-2-4 1 0,4-4-1 0,4 4 1 16,2-3 7-16,2 1 0 0,-1 0 1 0,-1 1 0 15,-2 1 4-15,0-4 0 0,-2 4 0 0,3 0-1 16,3 0-1-16,1 0 1 0,1 0-2 16,-3 0 2-16,1 0-4 0,0 0 1 0,-3 4-1 0,1-3 0 15,-4 1-1-15,-4 0 0 0,2 1 0 0,-1 1 0 0,-3-3 0 16,-1 3 1-16,-1-1-1 0,-1 1 0 0,-2 1-3 16,-2-2 0-16,-1-1 0 0,-2 2 1 0,-3 3 1 15,-1-6 0-15,-7 3 0 0,0-1 1 0,-5-3 0 0,-4 0 1 16,-5 0-1-16,6 0 0 0,-6 0 2 0,4 0 1 15,-4 0-1-15,7 0 1 0,-7 0-2 0,8 0 1 16,-8 0-1-16,7-3 1 0,-7 3-1 0,6 0-1 16,-6 0 0-16,3 0 1 0,-3 0-2 0,4 0 2 15,-4 0-2-15,4 3 1 0,-4-3-1 0,4-3 0 16,-4 3 0-16,3 0 0 0,-3 0-1 0,4 0 2 0,-4 0-3 16,0 0 3-16,0 0-4 0,-2 0 2 0,2 0-1 15,-4-5 1-15,4 5-2 0,-5 0 1 16,5 0-1-16,-9-9 0 0,1 5-1 0,-1-2 1 0,-6-3 0 15,-6-7-1-15,-3-3-2 0,-4-3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39:38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20893 4384 614 0,'-2'8'0'0,"2"-8"0"0,-4 21 0 0,4-21 4 0,-4 12 0 16,4-12 0-16,2 4 0 0,-2-4 37 0,11 5-1 15,-11-5 0-15,15-4 1 0,-15 4 7 0,25-8 1 16,-25 8 0-16,37-21 0 0,-15 4-27 0,4-4 1 16,0-3-1-16,-1-1 2 0,-1-4-15 0,0-4 1 15,2 0 0-15,4-5 0 0,2 2 4 0,1-2 0 0,1-2 1 16,-1 2-1-16,1-4 1 0,-1 1 0 15,-1-1-1-15,-6 2 1 0,0-1 0 0,-2-1 1 0,1 1 0 16,-3 1 1-16,-1 5 0 0,-1-1-1 0,0 0 1 16,-1 3 1-16,-2 2-2 0,0-2 0 0,-2 5-1 15,-1-1 2-15,0 4-4 0,-3-4-1 0,0 5 0 16,0 3 2-16,0 4-4 0,-1 5 0 0,-3-1 0 16,-3 1 0-16,-4 12-2 0,-4-8 0 0,4 8 0 15,-4-4 1-15,4 4-5 0,0 0 2 0,0 0-2 0,0 0 2 16,0 0-3-16,-3 0 2 0,3 0-2 0,-4 0 2 15,4 0-3-15,-4 7 0 0,0 2 0 16,-1 3 1-16,-5 2-2 0,-1 5 1 0,0 2 0 0,2-1 0 16,1 1 1-16,3-4-1 0,-1-1 0 15,1 5 1-15,1-4 2 0,4 4 1 0,-2-2-2 0,0 3 2 16,0 3 0-16,0-1 2 0,1 2-1 0,1 1 1 16,1-1 1-16,1 6 1 0,0-3-1 0,0 4 1 0,0 1 2 15,-2 6 1-15,0-2-1 0,0-1 0 0,0 1 1 16,2 2 0-16,1-2 1 0,1 0-1 0,-2 3 1 15,0 4-1-15,0 0 1 0,-2 0-1 0,-2-3 2 0,0 3-1 16,0 0 1-16,0-4 0 0,0-3 0 0,1 2 0 16,-1-5-1-16,0 1 1 0,0-6-2 0,0-1 2 15,0-1-1-15,0 1 1 0,1 4-4 0,-1 0 0 16,0 0 1-16,0-6-1 0,0-4-1 0,0-4 0 16,0-2 0-16,0-5 1 0,2 0-2 0,0-6 2 0,0-6-1 15,0 7 0-15,0-7 0 0,0 5 1 0,0-5-1 16,0 0 1-16,0 0-2 0,0 0 0 0,0 0 0 15,0-18 1-15,2-1-2 0,2-7 0 0</inkml:trace>
  <inkml:trace contextRef="#ctx0" brushRef="#br0" timeOffset="661.09">22749 3046 1143 0,'5'5'0'0,"-5"-5"0"0,11 16 0 0,-11-16 26 16,-2 8 0-16,2-8-1 0,2 12 1 0,-2-12 11 0,8 12 0 16,-8-12 0-16,5 21 2 0,-5-21-27 0,4 23 1 15,-4-23 1-15,4 27-1 0,-4-9-8 0,-2 1-1 16,0 1 1-16,0 1 0 0,-3 0-2 0,-3-4-1 16,3 4 0-16,-1 3 1 0,0 2 1 0,1 2-1 15,-1-4 1-15,1 2-1 0,-3-2 6 0,1 2 0 16,-1 2 0-16,1 1 0 0,-1-1 4 0,-1 5 2 0,-2-4-2 15,0 4 2-15,0-3 2 0,-1 3 0 0,1 3-1 16,-2-1 1-16,0 4-1 0,0-1 1 0,2 1-2 16,2-3 2-16,1-3-3 0,1 0 0 0,-1-6 0 15,1 4 0-15,-1 1-5 0,-1-6 2 0,2 3-1 16,1 2 0-16,2-1-1 0,4-1 0 0,0-1 0 16,-2 1 0-16,2-8 0 0,0 0 1 0,4 3 0 15,2-3 0-15,1-4 0 0,2 0 1 0,1 2 0 0,-3-5 1 16,-1 2-1-16,-1-1 1 0,5-1-1 0,5 2 2 15,3-4-3-15,5 0 0 0,1-3 0 16,-2-1 0-16,-1 1-2 0,-1-6 1 0,1 3-1 0,-1-3 1 16,3 0-5-16,1-3 2 0,0 0 0 0,-4 0-1 15,1-3 0-15,-1 3-1 0,-1 0 1 0,0 0 0 16,-1-3 1-16,-1 3 1 0,0 0-2 0,-2-2 2 16,-2 0 0-16,-2 0-1 0,-4 2 1 0,3-3 1 0,-1 3-1 15,0 0 1-15,1 0-1 0,-1-4 1 0,-1 3-3 16,-3 1-1-16,-5 0 1 0,11-4-1 0,-11 4 0 15,8-3 0-15,-8 3 1 0,5-5-1 0,-5 5-3 0,8-9 1 16,-8 9 1-16,7-7-1 0,-7 7-2 0,8-12 1 16,-3 7 0-16,1-4 0 0,-1 2-1 0,1 2 0 15</inkml:trace>
  <inkml:trace contextRef="#ctx0" brushRef="#br0" timeOffset="1053.67">23779 4165 829 0,'6'4'0'0,"-6"-4"0"0,9 12 0 0,-9-12 18 0,2 12 0 0,-2-12 0 0,7 9 1 16,-7-9-5-16,19 14 1 0,-19-14 0 0,18 15-1 0,-18-15 41 16,15 12 1-16,-15-12-1 0,21 12 1 0,-21-12-15 15,28 6-1-15,-28-6 0 0,28 3 1 0,-28-3-12 16,26 4 1-16,-26-4 1 0,35-4-1 0,-12-1-4 15,1 1 0-15,-2 1-1 0,-5-6 1 0,0 2-1 16,-2-1 1-16,-2-1 0 0,2 0-1 0,-1 3 0 16,1 0 1-16,0 1 0 0,0-5-1 0,0 1-2 15,0 0-1-15,-2-3 1 0,0 4-1 0,-2-4-17 16,0-2-1-16</inkml:trace>
  <inkml:trace contextRef="#ctx0" brushRef="#br0" timeOffset="1892.6">25044 4268 1494 0,'4'5'0'0,"-4"-5"0"0,9 8 0 0,-9-8 1 0,-2 0 1 0,2 0-1 0,4 0 0 0,-4 0 4 0,13 0 1 16,-13 0 0-16,15 0-1 0,-15 0 8 0,15-5 0 15,-15 5 0-15,26-19 1 0,-9 2-4 16,3-7 0-16,-1 1 0 0,-4-1 0 0,-2 0 2 0,-2-2 0 16,2-2 0-16,0-1 1 0,0-1 0 0,0-1 2 15,0 2-1-15,0-6 1 0,0 2-1 0,0 0 1 16,-1 0 0-16,-1 1-1 0,-2-5-1 0,-2 1 0 15,3 1-1-15,-1 2 2 0,-1 4-6 0,1 1 0 16,4 2-1-16,-2 2 2 0,-2 0-4 0,3 3 0 16,-1 4 0-16,-4-2 1 0,1 5-2 0,-3-2 2 0,1 1-1 15,-1 4 1-15,-5 11-4 0,6-7 1 0,-6 7 0 16,6-5 0-16,-6 5-2 0,7-8 0 0,-7 8 0 16,8-7 1-16,-8 7-2 0,7 0 1 0,-7 0-1 15,7-4 1-15,-7 4-1 0,8 4 0 0,-8-4 0 16,5 3 1-16,-5-3-1 0,4 4 0 0,-4-4 0 15,4 8 1-15,-4 1 0 0,0 3 0 0,0 0 0 0,0 2 2 16,0 5-1-16,0-2 1 0,-2 4 0 0,0 0 0 16,2-6 1-16,0 3 2 0,-2-3-2 0,-1 3 2 15,-1-3-1-15,0 2-1 0,2 1 1 0,0-3 0 16,1 6 0-16,1-4-1 0,0 1 1 0,-2 4 0 16,-2-1 0-16,0 5 0 0,1-2 1 0,-3 0 0 0,0-1-1 15,1 1 2-15,-1 0-1 0,1 1 0 16,1-1 2-16,0 2 0 0,2-2 0 0,2-3 1 0,0 3 0 15,0 2 1-15,0 3-1 0,0 2 1 0,-2-1-1 16,1-1 1-16,1 4 0 0,1 0 0 0,5-3 0 16,1-6 2-16,-1 5-1 0,-2 1 0 0,-2 1 1 15,-2-5 2-15,0 1-1 0,0 3 1 0,0 3-1 16,0-4 1-16,1-3-1 0,3 2 1 0,2-7-2 16,-1-1 0-16,1 1 1 0,0 0-1 0,-1-2-1 0,1-2 0 15,-1-5 1-15,1-3-1 0,-6-9-1 0,4 9 0 16,-4-9 0-16,3 3 1 0,-3-3-1 0,2 0 1 15,-2 0-1-15,0-3 0 0,0 3-5 0,0-4 1 16,2-5 0-16,4-8-1 0,3-7-4 0,0-9 0 0</inkml:trace>
  <inkml:trace contextRef="#ctx0" brushRef="#br0" timeOffset="2434.57">25924 3894 1808 0,'0'7'0'0,"0"-7"0"0,0 12 0 16,0-12 23-16,-2 12 0 0,2-12 0 0,-4 21 0 0,4-21 19 15,0 33 1-15,-2-16-2 0,0 4 2 16,0 3-17-16,1 0-1 0,-1 6 1 0,-2-1 1 0,0 4-20 15,-1 0 1-15,-1 3 0 0,0-3-1 0,3 2-2 16,3-3 1-16,0 5-2 0,-2-4 2 0,0-4-3 0,0 0 2 16,2-1-1-16,2 2 1 0,0-6-2 0,2-3 0 15,1-1 1-15,1 1-1 0,1-7 0 0,1-2 1 16,-1-2-1-16,1-1 0 0,-1 0 1 0,-1-6 0 16,1-1 1-16,2 1-1 0,4-3 1 0,0 4 0 15,2-8 1-15,4-4 0 0,5-10-1 0,2-1 2 16,0-1-1-16,0-6 0 0,1-2 1 0,-3-5 1 15,0-5-1-15,-3 2 0 0,-1-6-1 0,-1 1 0 16,-4-1-1-16,-2-3 2 0,-2 0-2 0,-2-2 0 0,-3 4 1 16,-1 2-1-16,-3 3 1 0,-2 1 0 15,-2-1-1-15,0 2 2 0,1 3 0 0,-1 0-1 0,-2 4 1 16,-2-1 0-16,-3 6-2 0,-2-2 2 0,-2 5-1 16,0 6 1-16,0 3-2 0,-2 3 2 0,0 0-2 15,2 6 2-15,0-2-1 0,0 5 1 0,-2 1-1 16,-2 3 1-16,-3 1 1 0,-3 2 0 0,1 2 0 15,1-6 1-15,5 6-2 0,-1-1 2 0,-2 1 0 16,2 3 0-16,3 0-3 0,1 0 0 0,1 4-1 16,3-6 2-16,0 2-3 0,-1 0 1 0,3 1-1 0,3-1 1 15,2 0-3-15,2-4 2 0,0-1-2 0,-2 2 1 16,2-9-3-16,-3 9 1 0</inkml:trace>
  <inkml:trace contextRef="#ctx0" brushRef="#br0" timeOffset="2953.44">26317 3819 1784 0,'2'7'0'0,"-2"-7"0"0,7 12 0 0,-7-12 27 0,9 6 1 15,-9-6-1-15,13 17 1 0,-13-17 22 0,10 33 1 16,-7-14-1-16,1 2 2 0,0-1-25 0,0 5 0 15,-1 1 0-15,-1-2 0 0,0 2-20 0,0 5 1 0,0 2 0 16,-2 0 0-16,0 1-6 0,0 3 1 0,2-1-1 16,1 2 1-16,1-5-2 0,-2 0 0 0,0 0 0 15,0 0 2-15,1-8-2 0,1 3 0 0,0-2 0 16,1-2 1-16,5-3-2 0,-1 0 1 0,0-6 1 16,-1-1-1-16,-1-2 0 0,3-3 1 0,1-2 0 15,0-4 1-15,-2-1-1 0,1-2 1 0,1-3 1 16,4-2-1-16,3-4 0 0,1 0 2 0,0-6-1 15,1-6 1-15,1 0-2 0,-1-7 0 0,1-1 1 16,-3 0-1-16,-1-8 3 0,-4 3-1 0,2-3 1 16,0-4 0-16,-2 3 0 0,-2-7 1 0,-2 3 0 15,-3-3 0-15,-2-3-2 0,-2 1 2 0,-2 2 0 16,-2 0-1-16,-4-3 2 0,-1 1 0 0,-1 5 0 0,1 1 1 16,-1 8-2-16,-1 0 1 0,-2 9-1 0,-2 3 1 15,0 0-1-15,-6 6 0 0,-1 3-1 0,-1 1 2 0,-1 4-1 16,-1-1 1-16,-1 1-1 0,0 5 0 0,0 7 1 15,0-1 1-15,-1 4 0 0,3 1 0 0,0 3-2 16,-1-3 0-16,3 3-1 0,1-4 1 0,2 5-2 16,2-1 0-16,2 0 1 0,2 0 0 0,4-3-3 0,1-3 0 15,1 5 1-15,-3 1-1 0,1 4-2 16,1-3 0-16,2 3 0 0,1-4 0 0,-1 0-2 0,4 0 1 16</inkml:trace>
  <inkml:trace contextRef="#ctx0" brushRef="#br0" timeOffset="3518.72">26751 3818 1834 0,'2'5'0'0,"-2"-5"0"0,3 12 0 0,-3-12 12 0,6 5-1 0,-6-5 0 16,8 21 0-16,-3-2 12 0,3 2-1 0,-3-1 1 15,-1 5 0-15,0-3-12 0,-3 6 2 0,1 1-2 16,0 1 1-16,0 6-11 0,0 0 2 0,-2 2-1 0,0-1 0 16,0 4-2-16,-2 1 0 0,0-6 0 0,0 2 1 15,-1-1-1-15,-1-3 0 0,2-1 0 0,2-2 0 16,2-1-1-16,0-6 1 0,1-3 0 0,3-4 0 15,1-1 0-15,3-3 0 0,-1 0 0 0,-1-7 1 0,-1 0 0 16,-1-3 2-16,3-3-1 0,6 0 0 0,5-3 1 16,3-4 1-16,-1-2-1 0,-1-3 2 0,-1-5-1 15,1-8 2-15,1-1-1 0,2-3 1 0,2-4 0 16,2-3 0-16,-2-2 1 0,-3-6 0 0,-1 1 4 16,-2-2 1-16,-1 0 0 0,-2-5 0 0,-2-2 0 15,-2 2 2-15,-2 3-1 0,0 2 1 0,-3-5-1 0,-3 2 1 16,-1-1-1-16,-4 2 2 0,-2 2-2 0,-2 4 1 15,-1-1-1-15,-3 9 2 0,-3 4-2 0,-2 1 1 16,0 8-1-16,-6 2 2 0,-1 6-3 0,-2 0 0 16,-3 9 1-16,1 3-1 0,0 3 1 0,-2 6 1 0,0-1-1 15,0 8 2-15,-2-1 0 0,-2 6 0 0,2 0 0 16,4 5 1-16,-1 2-3 0,1 1 0 0,4 1 1 16,3-1-1-16,4 2-1 0,2 0 0 0,0 0 0 15,-2-1 1-15,1-1-7 0,3 1 1 0,2 1 0 16,-1-2 0-16,3 1-4 0,1-6 0 0,2 5 1 15,2-4-1-15,2-1-3 0,2-4 1 0,3-2-1 16,0-3 1-16,3-1-1 0,3-2 0 0</inkml:trace>
  <inkml:trace contextRef="#ctx0" brushRef="#br0" timeOffset="4490.84">27323 3736 1608 0,'5'7'0'15,"-5"-7"0"-15,17 18 0 0,-17-18 25 0,11 3 1 16,-11-3 0-16,12 12 0 0,-12-12-10 0,20 23-1 16,-20-23 1-16,28 27 1 0,-28-27-14 0,30 24 1 0,-30-24-1 15,35 30 1-15,-16-13-5 0,0-1 1 0,-3 1 0 16,-3 0 0-16,0 4-1 0,-1 2 1 0,-3 3 0 15,-2-6 0-15,-1 8 0 0,-2-2 1 0,-2 3 0 16,-2 1 1-16,-4 1 3 0,0-2 1 0,-2-3-1 16,-1 2 1-16,0 2 4 0,-3-6 1 0,1 0 1 15,0 2-1-15,-1-2 9 0,1 0 1 0,0-3-1 16,-1 0 2-16,1-7-5 0,0 1 1 0,1-3 0 0,5-3-1 16,1-2-6-16,2-2 0 0,0-5 0 0,-2 5 0 15,2-5-7-15,0 4 0 0,0-4 1 0,-2 3-1 16,2-3-3-16,0 0 1 0,0 0 0 0,0-5 0 15,0 5-2-15,7-7 1 0,3-5-1 0,3-5 1 16,4-7 0-16,1-6 0 0,1 1 0 0,-2 1 1 16,-1 2 0-16,-1 2 0 0,2 3 0 15,0-3 1-15,0 0 4 0,-1 3 1 0,1 4 0 0,-2-1 0 16,0 6 3-16,0 0 1 0,0 3 1 0,1 6-1 0,1-1 4 16,4 4 1-16,-3 4 0 0,-1 1-1 0,-2 7-2 15,-2 0-1-15,-2 4 1 0,-1-2-1 0,-1 5-2 0,-2-2 2 16,-1 0-1-16,-2 2 1 0,-1-5-5 0,1 5 3 15,-2-1-1-15,0-3 0 0,-2 3-1 0,-2-1 0 16,0-2 0-16,0-1 1 0,0-3-2 0,2-3 0 16,-1 1-1-16,-3 0 1 0,0-1 0 0,0-1 0 15,4-7 0-15,-7 12 0 0,7-12-2 0,-8 9 2 16,8-9-1-16,-3 2 1 0,3-2-3 0,-4 3 1 0,4-3 0 16,0 4-1-16,0-4 0 0,0-4 0 15,0 4 0-15,2-12 0 0,5 0 0 0,3-5-1 0,1-4 1 16,2-3 1-16,2-2-2 0,0-6 1 15,0 3-1-15,-1 3 2 0,3-3-2 0,2 4 1 0,0 1-1 16,-3 3 1-16,-1 4 0 0,0 2 1 0,2 2-1 16,-2 1 1-16,0 7-1 0,-2-2 0 0,-2 5 1 15,-2-1-1-15,1 6 0 0,-3-3 0 0,0 6 1 16,1-3 0-16,1 6-3 0,4 3 2 0,0 0-1 16,-2 2 1-16,-1 5-2 0,-1 2 1 0,0-1 1 15,-1 1-1-15,-3-3 0 0,1-3-1 0,2 2 0 0,-1-1 1 16,-1 5-2-16,-3-4 1 0,3 4 0 0,-1-6 0 15,-1 3-1-15,0-1 1 0,-2 2-1 0,0-2 0 16,0-1 0-16,-2 1 1 0,1-1-1 0,1-4 1 0,0-3-1 16,0-1 1-16,0 1-1 0,0-6 0 0,-2-3-1 15,3 12 1-15,-3-12 1 0,0 6-1 0,0-6-1 16,0 3 1-16,0-3-1 0,-5 0 2 0,5 0-2 16,-9-3 0-16,-1-6 0 0,-3-3 1 0,2-9-2 0,-4-7 0 15,4 2 0-15,3-3 1 0,3 1-3 0,1-1 1 16,0-4-1-16,-1 0 1 0,-3-5-18 0,3-3 0 15</inkml:trace>
  <inkml:trace contextRef="#ctx0" brushRef="#br0" timeOffset="5090.09">28525 2893 1482 0,'5'-3'0'0,"-5"3"0"16,13 3 0-16,-13-3 10 0,6 0 0 0,-6 0 0 16,4 0 1-16,-4 0 7 0,7 0 0 0,-7 0 0 15,8 0 1-15,-8 0-2 0,7 0 0 0,-7 0 0 16,7 0 1-16,-7 0-10 0,10 13 0 0,-10-13-1 16,17 13 1-16,-17-13 1 0,16 28 0 0,-16-28 0 15,10 33 0-15,-10-33 2 0,5 29 1 0,-5-29-1 16,10 33 0-16,-3-12 4 0,0-4 0 0,-3 2 0 0,0 2 1 15,-2 2-1-15,0 1 2 0,-1 0 0 0,-1 2 0 16,-1 2 0-16,-3 1 1 0,2 4 0 16,0 0 0-16,0 3-3 0,-1 6 2 0,-1-4-1 0,-2 7 1 0,-1-4 1 15,-1 4 0-15,1 0 0 0,-2 6 1 16,-1-3-1-16,1 2-1 0,0 0 1 0,-1 1 2 0,1 1-3 16,0-2 1-16,-1-5 0 0,3 1 1 0,1-1-4 15,1 0 1-15,-1-5-2 0,1 2 2 0,1-1-2 16,2-6 0-16,2 5 1 0,0-7-1 0,2 0 0 0,0-4 0 15,0 0 0-15,-1-4 0 0,3-1 0 0,-2-7-1 16,4-1 1-16,1-2-1 0,2-2 0 0,3 0-1 16,-1-7 0-16,-2-2 1 0,0 1-3 0,3-4 0 15,1 0 0-15,0 0 0 0,0-4-1 0,2 4 1 16,1-5-1-16,3 2 1 0,0-6-2 0,-1 0 0 0,1-1 0 16,0 1 0-16,-1 4-2 0,1-3 1 0,-2-1 0 15,-3 2 1-15,1-2-2 0,-3 4 2 0,1 2-1 16,1-1 1-16,0 1-3 0,-3 1 1 0,-2 2 0 15,-2 0-1-15,-7 0 0 0,10-3 0 0,-10 3 1 16,7 0 0-16,-7 0-2 0,8 0 2 0,-8 0-2 16,7 0 2-16,-7 0-2 0,15 0 1 0,-6 0-1 15,-1 0 2-15,-8 0-3 0,9 5 1 0,-9-5-1 16,4 3 0-16,-4-3-2 0,4 0 2 0,-4 0-1 16,3 0 0-16,-3 0-1 0,0 0 0 0,0 0 1 15,-3-3-1-15,3 3-1 0,-10-9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43:08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 7114 289 0,'-1'-3'76'0,"1"3"11"0,-6-4 0 0,-5-13 1 16,3 2-1-16,8 15-14 0,-5-7 0 0,5 7 0 16,-8-2 1-16,8 2-10 0,-5 0 1 0,5 0 0 15,0 0 0-15,0 0-26 0,-8 0-1 0,8 0 0 0,-3 12 1 16,1-3-14-16,2 3 0 0,0 5-1 0,2 7 2 16,3 1-7-16,6 4 1 0,1 4-1 0,-3 0 2 15,2 0-3-15,2-1 0 0,0 7-1 0,-2 0 3 16,0 8 2-16,-3 3 0 0,-3-1 1 0,3-8 0 15,-2-8-8-15,-1 0 0 0,1-7-1 0,-1-2 1 16,-3-3-3-16,-2-2 2 0,2-7-2 0,2-3 1 16,-4-9-2-16,2 5-1 0,-2-5 0 0,5-9 0 0,-5 1-1 15,6-4 0-15,-1-4 0 0,3-5 1 16,3-5-5-16,2-5 2 0,0-4-1 0,-5-4 1 0,1-8 3 16,-2-5 0-16,-1 2 0 0,1 5 1 0,-1 7-1 15,0 0 0-15,1 5 0 0,-1 0 2 0,-5 4 1 16,3 1 2-16,-2 2-1 0,4 2 1 0,-3-1-2 15,-1 1 2-15,0 9-1 0,2 4 1 0,-4 11-3 0,2 0 2 16,3 5-1-16,-1 8 1 0,-2 2-4 0,3 6 0 16,1 1 0-16,1 6 1 0,1 0-2 0,3 5 1 0,-5 1 1 15,1-4-1-15,-1-1 0 0,1 2 0 16,4-1 0-16,2-6 1 0,0-7 1 0,4-1 1 16,2-6-1-16,0-3 2 0,-1-10-3 0,1-3 1 0,-1-2 1 15,7-8-1-15,1-1-1 0,-2-7 0 16,2-1 1-16,-2-1-1 0,-3-1 0 0,1-3 1 0,-1-3 0 15,1 1 0-15,-2-6-1 0,-1-2 1 0,-2-2 1 16,-4 1-1-16,2-8-2 0,0 2 0 0,-2-1 0 16,-4 5 1-16,2 6-1 0,0 1 1 0,1-2 0 15,-9-10 0-15,3-3-1 0,0-9 1 0,-1 6-1 16,-5 4 1-16,2 5-3 0,-2 7 1 0,-2 0 0 16,0 1 0-16,-1 5-4 0,-5-1 2 0,2 0 0 0,1 3-1 15,-3 4 0-15,3 2 0 0,-1 5-1 0,1 5 2 16,-1 2-1-16,2 9 0 0,4 3 0 0,-11-5 1 15,11 5-1-15,-7 5 1 0,7-5 0 0,-15 5 0 16,15-5-1-16,-8 3 2 0,8-3 0 0,-15 16 0 16,4-7 0-16,0 3 0 0,4 3-1 0,-5 3 1 0,5 2-2 15,-4-2 1-15,3 1-2 0,-3 2 2 0,4-4-2 16,-1 4 0-16,5 3 0 0,1 2 0 0,-2 3 0 16,2 2-1-16,2 2 1 0,0 5-1 0,0 4 0 15,0 3-1-15,0 0 0 0,0 0 2 0,0 0-3 16,0 2 1-16,6-2 1 0,-4 0-1 0,3-4-1 0,-3-3 2 15,4 5-1-15,5 4 0 0,0 7 0 16,-2 3-1-16,2-3 0 0,-5-8 2 0,0-1-2 16,-4-5 0-16,3 7 0 0,-1 3 1 0,-2 7-1 15,3 2 0-15,3-4 0 0,-3-8 2 0,1-9-2 0,-6-5 0 16,5-4 0-16,1-1 2 0,-2 0-1 0,1-2 0 16,1 0 1-16,-2-2 0 0,-2-2 1 0,-2-1-1 0,1 0 1 15,-1-2 0-15,-1 0 2 0,1-5 0 0,-2 0 0 16,2-4-1-16,2-3 2 0,-2-2 1 0,0-5 0 15,0 12 0-15,0-12 1 0,0 7 0 0,0-7 0 16,-6 5 2-16,6-5-1 0,-2 4 0 0,2-4 0 16,-5 2 2-16,5-2-1 0,-4 3 0 0,4-3 1 15,-2 4-1-15,2-4-7 0,-6 0 0 0</inkml:trace>
  <inkml:trace contextRef="#ctx0" brushRef="#br0" timeOffset="380.5">2189 6477 2023 0,'-2'0'0'0,"2"0"0"0,0 7 0 0,0-7 40 0,0 6 1 15,0-6-1-15,-11 19 2 0,4-2 8 0,-6 2 1 16,-4 3-1-16,4 3 2 0,-4 4-23 0,4 2 1 16,-2 0 0-16,0-3 1 0,6 2-22 0,-2-1 0 15,-2 2 0-15,2 2 1 0,3 2-2 0,1 1-1 16,1 0 1-16,1 8 0 0,-1 4 2 0,0 9 1 16,-1-3 1-16,3-4-1 0,2-5 4 0,2-2-1 0,-2 0 1 15,2 8 0-15,2 2 3 0,0 4 0 0,2-3 0 16,-2-9 1-16,2-7-2 0,-3-3 0 0,3-2 0 15,0-1 1-15,7 1-4 0,-4 0 1 0,5 0 0 16,-1-3-1-16,2-3-1 0,0-6-1 0,-2-4 0 16,2-1 2-16,4-4-6 0,-2-3-1 0,-4-6 1 15,4-3 0-15,2-3-5 0,-4-6 1 0</inkml:trace>
  <inkml:trace contextRef="#ctx0" brushRef="#br0" timeOffset="695.83">2532 6683 1834 0,'4'4'0'0,"-4"-4"0"0,0 9 0 16,0-9 41-16,0 3-1 0,0-3 0 0,0 16 1 0,0-16 27 15,-4 20 2-15,2-2-2 0,0 2 2 0,-1 8-33 16,-5 3 1-16,3 4 0 0,-1 3 0 0,0 0-17 0,1 4-1 15,1-1 0-15,0 2 1 0,4 1-5 0,-1 4 0 16,-3-3-1-16,2 2 2 0,2-2-1 0,2 3 0 16,-2-3-1-16,-2 5 2 0,-4-1 1 0,1 1 0 15,3-5 0-15,2-7 0 0,0-5-2 0,2-4 1 16,-2-4-1-16,0 1 1 0,0-2-1 0,-2 0 0 16,4 0-1-16,3-3 1 0,1-4-2 0,1-5-1 15,-1 1 1-15,0-5-1 0,-6-8-4 0,0 5 1 0,0-5-1 16,0-1 1-16,0 1-6 0,1-9 0 0</inkml:trace>
  <inkml:trace contextRef="#ctx0" brushRef="#br0" timeOffset="1079.61">2810 6306 1897 0,'-2'-7'0'0,"2"7"0"0,0-3 0 16,0 3 38-16,-4 7 0 0,4-7 1 0,0 3-1 16,0-3 8-16,-2 5 1 0,2-5 0 0,-5 16 0 15,-1 1-19-15,-1 4 0 0,1 3 0 0,1 0 1 0,5 9-16 16,-2 5-1-16,-2-1 1 0,2-3 0 16,-2 3 2-16,2-1-1 0,-1 2 1 0,3-5-1 0,0 3 4 15,-2-3 0-15,2 5 0 0,0 0 1 0,0 4 5 16,2 1 1-16,1-1-1 0,-1-4 1 0,4 0-2 15,1 2 2-15,3-6 0 0,-3 3 0 0,-1-1-1 0,1-1 2 16,1-1 0-16,1-1 0 0,-2 5-4 0,5 0 1 16,-5 2-1-16,-1-2 2 0,-4 2-1 0,3 0 2 15,-1-4-2-15,-2-5 2 0,3-3-6 0,-3-6 1 16,4-1 1-16,-6-4-1 0,5-1-5 0,-3-4 1 0,2 5 0 16,-2-1 1-16,3 5-6 0,-1 1 1 0,-2-1 1 15,0-2-1-15,-2-5-6 0,0-2-1 0,4-2 1 16,-4-3-1-16,0-7-3 0,0 11-1 0,0-11 0 15,0 1 0-15,0-1-2 0,0 2 1 0</inkml:trace>
  <inkml:trace contextRef="#ctx0" brushRef="#br0" timeOffset="1386.5">2543 7635 1821 0,'0'4'0'0,"0"-4"0"0,4 5 0 0,-4-5 17 0,0 0-1 0,0 0 1 0,0 0 0 0,0 0 12 16,0 0 2-16,0 0-1 0,4-4 0 0,-4 4-14 15,5-3 1-15,-5 3-2 0,12-10 2 16,-12 10-5-16,20-25 0 0,-20 25 0 0,22-29 1 0,-22 29 3 15,21-24 2-15,-21 24 0 0,24-19 0 16,-24 19 4-16,26-14-1 0,-26 14 0 0,36-16 2 0,-16 8 1 16,2-5 1-16,3 1 0 0,-5 0 1 0,-1 0-2 15,-2 2 1-15,-2-2 0 0,1 3-1 0,3 0-14 16,-6-1 0-16</inkml:trace>
  <inkml:trace contextRef="#ctx0" brushRef="#br0" timeOffset="2087.44">3032 7530 1695 0,'1'0'0'0,"-1"0"0"0,2-2 0 15,-2 2 37-15,4-7 0 0,-4 7 0 0,6-14 1 16,-6 14 32-16,1-21 1 16,-1 21-2-16,8-24 2 0,-8 24-25 0,4-17 1 0,-4 17 0 15,5-11 0-15,-5 11-19 0,2-10 0 0,-2 10 1 0,6-10-1 16,-6 10-2-16,7-5 3 0,-7 5-3 0,9-6 3 16,-9 6-3-16,13-7 1 0,-13 7 0 0,14-7 1 0,-14 7-5 15,11-6 0-15,-11 6 1 0,15-4 0 16,-15 4-3-16,11 0 0 0,-11 0 0 0,13 0 1 0,-13 0-4 15,13 4 0-15,-13-4 0 0,17 10 0 16,-17-10-3-16,15 12 2 0,-15-12-1 0,11 19 1 0,-11-19-4 0,13 23 1 16,-13-23-1-16,7 27 1 0,-7-27-4 0,6 30 1 15,-2-13-1-15,-3 2 1 0,-1-2-1 0,-1 4 0 16,-3-5 1-16,2 1-1 0,-2-3-4 0,2 1 2 16,-3 4-1-16,-1 2 1 0,-1 3-3 0,-1 4 2 15,-3 0-1-15,-2 0 0 0,2 1 0 0,-4 0 0 16,-2-1-1-16,4-2 1 0,6 2-2 0,-4 1 1 15,-1-5-1-15,1 2 1 0,4-1-1 16,-4-3 1-16,3 1-1 0,2-3 1 0,5-6-3 0,-3 2 1 0,2-8 0 16,0-1 0-16,2-7-1 0,-4 5 2 0,4-5-2 15,0 0 1-15,0 0 0 0,0 0 0 0,0 0 0 16,0 0 1-16,0 0-2 0,0 0 0 0,0 0 0 16,0 0 2-16,0 0-1 0,12-5 2 0,-12 5-1 15,13-3 1-15,-2-2-1 0,-2 1 1 0,6 1-1 16,-2-6 1-16,0 6 0 0,0-4 1 0,0 1-1 15,-2 1 1-15,2 2 0 0,0 3 0 0,4-5 1 0,-4 1 0 16,2-3-2-16,2 2 2 0,0-2-1 0,-2 5 0 16,3-1-1-16,-1 3 1 0,-4-5-2 0,0 1 2 0,0 1-1 15,0 1 1-15,0 0-1 0,2 1 1 16,-2-3-1-16,0-1-1 0,0 2 1 0,0-1-1 0,-1 1-1 16,-1 1 1-16,-2-2-1 0,2-1 2 15,-3 2-2-15,3-1 0 0,0 1 1 0,-2-1 0 0,6-1-3 16,0 0 2-16,-4-2-1 0,-3 2 0 0,-1-4-1 15,-1 2 1-15,-1 2 1 0,1-5-1 0,-4 1-2 16,2-1 1-16</inkml:trace>
  <inkml:trace contextRef="#ctx0" brushRef="#br0" timeOffset="2683.49">3717 7066 2060 0,'-2'5'0'0,"2"-5"0"16,-5 19 0-16,5-19 47 0,-4 30 0 0,2-10 0 15,-3 1 0-15,-8 3 20 0,-1 1-1 0,3 4 0 16,4-3 1-16,-1 2-31 0,-1-4 0 0,2 5 0 15,1 4 0-15,-1 0-24 0,-1 5 2 16,3-2-2-16,1-1 2 0,8 1-8 0,-3 1 2 0,3-4 0 16,0-1 0-16,5 1-1 0,-1-2 0 0,-3 1 1 15,6-1 0-15,-1 0 1 0,1 2 0 0,2-4 0 16,0-5 0-16,4-1 1 0,1-2 0 0,1-2 0 0,2-2 2 0,1-1-3 16,-2-4 0-16,-1-4 0 0,3-2 1 15,-3-5 0-15,0-1 0 0,-1-3 0 0,1-1 0 16,0-4 0-16,-1-1 0 0,-3-3 0 0,4-4 0 0,-1-1-2 15,1-4 1-15,0 1-1 0,-1-5 1 0,6 5 1 0,1-8 1 16,-1 2 1-16,-4-3-1 0,-1 1 2 0,0 0 2 16,-3 0 0-16,-3 1-1 0,1-6 1 0,-1 3-1 15,-6-2 1-15,2-5-1 0,-5-1 2 0,2-3 0 16,-3-3 0-16,-1 1 0 0,-4-2-1 0,-1-5 1 16,-3 1-1-16,-3-1 1 0,-2 5-4 0,-2 0 2 15,-4-1-1-15,-4 1 1 0,-3 3-3 0,-8 1 1 16,3 4 1-16,1 4-1 0,-2 4-2 0,0 6 1 0,-2 6 0 15,1 3 0-15,1 2-2 16,-2 3 0-16,0 6 0 0,1 3 0 0,1 0-3 0,-2 3 2 16,2 6 0-16,-1 0 0 0,-1 3-2 0,-3 2-1 0,7 5 1 15,4-2 1-15,5 7-3 0,2 1 1 0,2-3-1 16,-2 2 1-16,4 0-2 0,-3 1 1 0,6-3 1 16,-1 2-1-16,6 4-1 0,3-2-1 0,-2 2 0 15,4 1 0-15,0-3-2 0,0 5 1 16,4-1-1-16,-1-6 2 0,7 0-2 0,-3-3 0 0</inkml:trace>
  <inkml:trace contextRef="#ctx0" brushRef="#br0" timeOffset="3237.24">4293 5891 1394 0,'-6'8'0'0,"6"-8"0"0,-5 21 0 0,5-21 103 0,-8 16 0 16,8-16-1-16,-11 19 1 0,11-19-29 0,-13 31 0 15,8-12 0-15,1-2 1 0,2 1-29 0,2 2 1 0,0 5-1 16,6-1 0-16,7 0-26 0,-2 6 1 16,4-5 0-16,1 3 1 0,-3-4-10 0,4 6 2 0,2-4-2 15,1 1 1-15,1-1-3 0,1 2 1 0,2-2-1 16,1 5 1-16,1-1-1 0,-2 3 1 0,2-1 0 16,-2 1 1-16,0-3 1 0,1 3 2 0,-3 3-1 15,0-1 1-15,3 1 1 0,-5 0-1 0,3 2 1 16,-5 7 0-16,-5 0-2 0,0 5 2 0,0-3 0 15,-2 5-1-15,-1 2 0 0,-1 1 0 0,-3 6-1 16,-4-2 2-16,3 3-3 0,-5 4 2 0,2-2 0 16,-2-2-1-16,-2-7 0 0,2-1 0 0,-4 1 0 0,3 1 0 15,1 1 0-15,-2-4-1 0,-2-4 1 16,2-2 0-16,-4-2 0 0,-1-4-1 0,1-4 1 0,1-3-1 0,-1-3 3 16,-1-1 1-16,1-10-1 0,1 3 1 0,-1-4 0 15,0-5 0-15,1-2 0 0,1-3 1 0,4-9-1 16,-5 7 1-16,5-7-1 0,-6 3 1 15,6-3-2-15,-6 3 1 0,6-3-1 0,-1 6 1 0,1-6-4 16,-6 0 2-16,6 0-2 0,0 0 2 0,0 0-6 0,0-6 1 16,0 0 0-16,6-7 0 0,-3-4-2 0,7-7 0 15</inkml:trace>
  <inkml:trace contextRef="#ctx0" brushRef="#br0" timeOffset="3666.77">5197 7585 1871 0,'-6'5'0'0,"6"-5"0"0,-4 12 0 0,4-12 44 0,-5 6 1 0,5-6-1 0,-4 10 1 16,4-10 21-16,-2 9 0 0,2-9 0 0,-4 5 2 16,4-5-31-16,0 3 0 0,0-3 0 0,4 0 1 15,-4 0-17-15,6 0 2 0,-6 0-2 0,15 0 1 16,-15 0 1-16,31-3 0 0,-12-2 0 0,-2 1 0 0,-1-1 7 15,-6-2 0-15,1 2 0 0,0 1 0 16,2-3 2-16,0 2-1 0,-2 2 1 0,2-2 0 0,-1-2-5 16,-3 1 1-16,2 0 0 0,0 0 0 15,2-1-4-15,-1 2-1 0,-3 0 1 0,2-2 1 0,0 4-6 16,-1 1 0-16,-1-2 0 0,-2-1 1 0,1 2-6 16,-3-1 0-16,-5 4 0 0,12-3 0 0,-12 3-8 15,13-2 1-15</inkml:trace>
  <inkml:trace contextRef="#ctx0" brushRef="#br0" timeOffset="3968.41">5377 7895 1897 0,'-1'0'0'0,"1"0"0"0,1 0 0 16,-1 0 45-16,4 0 0 0,-4 0 0 15,0 0 1-15,0 0 9 0,0 0 1 0,0 0 0 16,6 0 0-16,-6 0 1 0,7 0 2 0,-7 0-1 0,8 0 0 16,-8 0-30-16,18 0 2 0,-18 0-1 0,17 0 0 0,-17 0 4 15,19 0-1-15,-19 0 1 0,20-2-1 0,-20 2-3 16,19-2 2-16,-19 2-1 0,13-5 0 0,-13 5-11 15,11-2 2-15,-11 2-2 0,17-5 1 0,-17 5-8 16,15-15 2-16</inkml:trace>
  <inkml:trace contextRef="#ctx0" brushRef="#br0" timeOffset="10464.04">5927 7713 12 0,'0'0'0'0,"0"0"0"16,0 0 0-16,0 0 12 0,0 0 1 0,0 0-1 15,0-2 1-15,0 2 34 0,0 0 2 0,0 0-1 16,2-1 0-16,-2 1-20 0,7-9 0 0,-7 9 0 0,4-16 2 16,-4 16 12-16,6-12 2 0,-6 12 0 0,2-8 0 15,-2 8-16-15,0-9 0 0,0 9 0 0,0-9 0 16,0 9-1-16,3-12 0 0,-3 12 0 0,8-12 1 0,-8 12 0 16,2-15 1-16,-2 15 0 0,9-14 0 0,-9 14-3 15,2-12 0-15,-2 12 0 0,5-11-1 0,-5 11 3 16,2-10 1-16,-2 10-1 0,4-12 0 0,-4 12 1 15,6-16 1-15,-6 16-1 0,3-15 2 0,-3 15-3 16,10-23 1-16,-10 23-1 0,7-24 1 0,-7 24-1 16,11-17 0-16,-11 17 0 0,8-20 0 15,-8 20-4-15,2-12-1 0,-2 12 1 0,9-12 0 0,-9 12-5 16,13-14 1-16,-13 14-1 0,13-17 1 0,-13 17-2 16,11-12 1-16,-11 12-1 0,13-16 1 0,-13 16-3 15,13-13 1-15,-13 13 0 0,19-13-1 0,-19 13-6 16,18-15 1-16,-18 15-1 0,19-16 0 0,-19 16-4 0,19-14 2 15,-19 14-1-15,16-12 1 0,-16 12 0 0,14-12 0 16,-14 12 0-16,14-8-1 0,-14 8 1 0,13-7 0 16,-13 7 0-16,17-6 0 0,-17 6 1 0,11-5 1 0,-11 5-1 15,13-3 1-15,-13 3 0 0,15-4 1 0,-15 4-1 16,12-3 2-16,-12 3-2 0,11 0 0 0,-11 0 0 16,13 0 1-16,-13 0-1 0,5 0 0 0,-5 0 0 15,8 0 2-15,-8 0-2 0,7 2 1 0,-7-2 0 16,10 7 0-16,-10-7 1 0,13 6 0 0,-13-6-1 15,13 6 2-15,-13-6-5 0,5 7 3 16,-5-7-1-16,8 8 0 0,-8-8 0 0,7 4 1 0,-7-4-1 0,9 8 1 16,-9-8 0-16,6 6-1 0,-6-6 0 15,8 8 1-15,-8-8-3 0,1 12 1 0,-1-12 0 16,4 16 0-16,-4-16-3 0,2 12 2 0,-2-12 0 16,0 14 0-16,0-14 0 0,0 14 1 0,0-14 0 0,-2 14 0 15,2-14 0-15,-4 15 0 0,4-15 0 0,-1 12 0 0,1-12-1 16,-6 21-1-16,6-21 1 0,-2 22 0 15,2-22-1-15,-9 20 0 0,9-20-1 0,-8 20 2 0,8-20-1 16,-7 21 1-16,7-21-1 0,-6 17 0 0,6-17 1 16,-7 21 1-16,7-21 0 0,-6 21 0 0,6-21-1 0,-5 19 0 15,5-19 0-15,-8 21 0 0,8-21-1 0,-9 20 1 16,9-20 0-16,-8 21 1 0,8-21-3 0,-7 21 0 16,7-21 1-16,-11 21 0 0,11-21-1 0,-13 21-1 15,13-21 1-15,-13 20-1 0,13-20 0 16,-13 30 1-16,13-30-1 0,-12 24 1 0,12-24-3 0,-13 17 2 15,13-17-1-15,-11 16 1 0,11-16-2 0,-5 14 0 16,5-14 1-16,-8 19-1 0,8-19 0 16,-17 27 1-16,17-27-1 0,-9 28 0 0,9-28 0 0,-11 26 0 15,11-26-1-15,-13 26 2 0,13-26-3 0,-11 24 1 0,11-24 0 16,-13 24 1-16,13-24-2 0,-12 26 0 0,12-26 0 16,-11 25 1-16,11-25-1 0,-13 22 0 0,13-22 1 15,-7 19-1-15,7-19 0 0,-6 16 0 0,6-16 0 16,-7 14 0-16,7-14 0 0,-13 19 0 0,13-19 1 15,-11 26-1-15,11-26-1 0,-13 32 1 0,7-16 0 16,-2 1 0-16,3-5-1 0,-1 1 1 0,4-1 0 0,-3-2 0 16,5 0-1-16,-4-1 2 0,2 0-2 0,-1-1 1 15,1 5-1-15,2-5 0 0,-2 1 0 16,-2-1 1-16,2-1-1 0,2-1 0 0,0-6 0 0,0 7 1 16,0-7-1-16,0 8 0 0,0-8 0 0,0 4 0 15,0-4 0-15,0 1 0 0,0-1 0 0,0 0 0 16,0 0 0-16,0 0 0 0,0 0 0 0,0 0 0 15,0 0 0-15,0 0 0 0,0 0 0 0,0-1 0 0,0 1 0 16,8-11 0-16,-3 3 0 0,-5-3 0 0,6 1 0 16,-4 1 0-16,3-3 0 0,-3 3 0 15,4 2 0-15,5 1 0 0,-5-1 0 0,-1 0 0 16,-5 7 0-16,8-11 0 0,-8 11 0 0,1-10 0 0,-1 10 0 16,10-5 0-16,-10 5 0 0,7-7 0 0,-7 7 0 15,8-11 0-15,-8 11 0 0,5-3 0 0,-5 3 0 16,8-9 0-16,-8 9 0 0,9-12 0 0,-9 12 0 15,7-8 0-15,-7 8 0 0,6-7 0 0,-6 7-1 0,7-6 1 16,-7 6 0-16,6-5 0 0,-6 5-1 0,2-3 1 16,-2 3-1-16,4 0 1 0,-4 0-2 0,7 0 2 15,-7 0-1-15,8 0 1 0,-8 0-1 0,5 0 1 16,-5 0 0-16,9 0 0 0,-9 0-1 0,8 0 1 0,-8 0-1 16,11 8 1-16,-3-6-1 0,-3 2 1 0,3-1-1 15,-1 1 1-15,2-1-1 0,-1 2 1 0,-3-3-2 16,3 1 2-16,-1 1-1 0,3 1 1 0,-3-1 0 15,-1-1 0-15,-6-3-1 0,9 7 1 16,0-2 0-16,-1-3 0 0,-3 1-1 0,1 1 1 0,-6-4 0 16,13 7 0-16,-13-7-1 0,11 5 1 0,-11-5 0 15,9 2 0-15,1-1 0 0,-3 1 0 0,-7-2 0 16,11 0 0-16,-11 0 0 0,10 0 0 0,-10 0 0 0,11-2 0 16,-11 2 0-16,7-3 0 0,-7 3 0 0,10-4 0 15,-10 4 0-15,7-3 0 0,-7 3 0 0,6-5 0 0,-6 5 0 16,7-7 0-16,-7 7 0 0,8-9 0 15,-8 9 0-15,9-10 0 0,-9 10 0 0,2-7 0 0,-2 7 0 16,5-7 0-16</inkml:trace>
  <inkml:trace contextRef="#ctx0" brushRef="#br0" timeOffset="11366.5">6816 7805 1042 0,'0'0'0'0,"0"0"0"0,2 3 0 0,-2-3 51 0,-2 0 0 16,2 0 1-16,0 0-1 0,0 0-5 0,0 0 0 16,0 0 0-16,0 0 2 0,0 0-13 0,-6 0 2 15,6 0-1-15,-2 9 1 0,2-9-17 0,-5 14-1 16,5-14 0-16,-4 10 0 0,4-10-6 0,-2 14 1 16,2-14-1-16,-5 16 1 0,5-16-3 0,0 15 0 0,0-15 0 15,0 17 2-15,0-17-2 0,0 6 1 0,0-6-1 16,0 3 2-16,0-3-3 0,5 4 1 15,-5-4 0-15,6 1 1 0,-6-1-1 0,7-1 0 0,-7 1 0 16,6-4 2-16,-6 4 0 0,5-5 0 0,-5 5 1 16,6-4-1-16,-6 4 3 0,2-8 1 0,-2 8-1 15,5-9 0-15,-5 9 0 0,6-7 0 0,-6 7 0 16,2-7 0-16,-2 7 2 0,-2-5 0 0,2 5 0 16,-4-2 1-16,4 2 2 0,-2 0-1 0,2 0 0 15,-5 0 0-15,5 0-1 0,-6 2 0 0,6-2 0 0,-7 12 2 16,7-12-2-16,-17 12 0 0,17-12 0 0,-15 16 0 0,15-16-2 15,-9 19 0-15,9-19-1 0,-2 12 1 0,2-12-3 16,-6 9 0-16,6-9 1 0,-1 7-1 0,1-7-3 16,0 3 0-16,0-3 0 0,0 0 0 0,0 0-2 15,0 0 0-15,0 0 0 0,7-3 0 0,-7 3-3 16,17-6 0-16,-17 6 1 0,7-8 0 0,-7 8 0 16,8-16-1-16,-8 16 1 0,5-12 0 0,-5 12-1 15,2-5 0-15,-2 5 0 0,4-4 1 0,-4 4-2 16,-4-3 1-16,4 3-1 0,-2 3 1 0,2-3-1 15,-5 6 0-15,5-6 1 0,-2 7-1 0,2-7 0 16,-10 8-1-16,10-8 1 0,-9 14-1 0,9-14-1 16,-5 10 0-16</inkml:trace>
  <inkml:trace contextRef="#ctx0" brushRef="#br0" timeOffset="41367.14">7351 7698 12 0,'0'0'0'0,"0"0"0"0,11 3 0 0,-11-3 17 15,5 9 0-15,-5-9-1 0,8 0 1 0,-8 0 93 16,5 0 0-16,-5 0 0 0,8-7 1 0,-8 7-31 16,13-9 0-16,-13 9-1 0,19-26 2 0,-6 5-6 0,3-3 0 15,-3-2 1-15,0 0-1 0,0-1-35 0,-1-1 2 16,-1-5-1-16,2 4 1 0,-6 1-6 0,1 2 1 15,-3-2-1-15,1 4 1 0,0 1-3 0,-1 3 2 0,1 4-1 16,1 1 1-16,-7 2 3 0,2 5 1 0,-2 3-1 16,0-4 0-16,0 2-2 0,0 2 1 0,-2-4-1 15,2 1 1-15,-2-3-5 0,-1-1 0 0,1 0-1 16,-4 2 1-16,1-3-4 0,-3 1 1 0,2 5 0 16,3 2 1-16,3 5-7 0,-2-5 1 0,2 5 0 15,0-3-1-15,0 3-1 0,-6-4 1 0,6 4-1 16,-2-3 1-16,2 3-5 0,0 0 0 0,0 0 0 15,-5 1 1-15,5-1-3 0,-4 9 0 0,2 0 0 16,2-1-1-16,-5 4 1 0,3 2 0 0,2 5 0 16,-6-5 1-16,6 2-2 0,-4-4-1 0,3 2 1 15,1 1 0-15,-2-3-3 0,-2 2 1 0,4-2-1 16,4 4 1-16,-2-4-3 0,3 0 1 0,-5 4 0 0,2 3 1 16,2 3-3-16,-2 4 1 0,3 0-1 0,-5 2 1 15,6 1-2-15,-4 2 0 0,1-1 0 0,3-1 0 0,-4-5-2 16,3-1 1-16,1-1 0 0,0-1 0 0,-4-3 0 15,-2-3-1-15,1 2 1 0,3 4 0 0,2 5 1 0,-4 2 0 16,1 1 0-16,-1 1 0 0,-2-3 0 0,-5 6 0 16,3-3 0-16,2-3 1 0,0-1 0 0,0 0 0 15,0-2 0-15,0-1 2 0,0-4-3 16,2-3 0-16,-2-1-1 0,3-3 1 0,-1 0-1 16,-2 2 0-16,2-2 0 0,2 0 0 0,1 4 0 15,-3 3 0-15,4 0-1 0,-4-3 1 0,1-2-1 0,-1-6 0 16,2 1 0-16,-4-1 0 0,2 3-1 0,2-2 1 15,-3-4-1-15,-1 2 1 0,0-7-3 0,0 8 0 16,0-8 1-16,0 4-1 0,0-4-2 0,0 1 0 16,0-1 1-16,6 4-1 0,-6-4-2 0,6 3 0 0</inkml:trace>
  <inkml:trace contextRef="#ctx0" brushRef="#br0" timeOffset="41807.3">7375 8391 1947 0,'-4'7'0'0,"4"-7"0"0,-7 9 0 16,7-9 26-16,0 2 1 0,0-2 0 0,-2 2 1 0,2-2 13 15,-10 17 0-15,10-17 1 0,-3 12-1 0,3-12-20 16,-4 2 0-16,4-2-1 0,0 0 1 16,0 0-13-16,0 0 0 0,0 0 0 0,0 0 1 0,0 0-5 15,0 0 1-15,0 0-1 0,7 0 1 0,-7 0 0 0,17 0 2 16,-17 0 0-16,26-6 0 0,-3 1 5 16,3-2 1-16,-2 2 1 0,-4-3-1 0,-1 1 5 15,0 1 1-15,-3-2 1 0,3 1-1 0,-4 2 2 0,2 1 0 16,-6-3 1-16,2 2-1 0,-2 2-1 0,-3 1 1 15,3 0 0-15,-4 0 0 0,4-3-2 0,-3 2 1 0,-1-1 0 16,5 1 1-16,-7-1-5 0,3 3 2 0,-8 1-1 16,11-4 1-16,-11 4-4 0,7-5 0 0,-7 5 1 15,6-3-1-15,-6 3-1 0,5-4-1 0,-5 4 0 16,6-3 2-16,-6 3-5 0,2 0 1 0,-2 0 0 16,5-2 0-16,-5 2-3 0,2-4 1 0,-2 4-1 15,4-5 0-15,-4 5-2 0,0-3 0 0,0 3 1 16,0-7 0-16,0 7-5 0,13-12 1 0</inkml:trace>
  <inkml:trace contextRef="#ctx0" brushRef="#br0" timeOffset="42283.71">8303 7583 2072 0,'3'0'0'0,"-3"0"0"0,6 0 0 0,-6 0 24 0,0 2-1 16,0-2 1-16,0 5 1 0,0-5 6 0,0 0 0 15,0 0 1-15,0 4 0 0,0-4-17 0,0 3 0 16,0-3-1-16,0 5 1 0,0-5-12 0,0 2 0 15,0-2 1-15,0 10 0 0,0-10 0 0,-4 18-1 16,4-18 0-16,-2 21 1 0,2-21 0 0,0 20 2 16,0-20 0-16,0 31-1 0,0-13 3 0,0-1 1 15,0 2 0-15,0 0 0 0,-3 0 4 0,1 2 1 16,2 0-1-16,0 3 1 0,0 0 1 0,0 2 1 0,-2 2 0 16,-2-2 1-16,2 0 3 0,-1 1 0 0,1-2 0 15,2-5 1-15,0 1-2 0,0-5 1 16,-4 1 0-16,2 4 0 0,2 0-1 0,-2-1 0 0,2 1 0 15,2-4 2-15,-2 2-3 0,2 2 1 0,-2-3 0 16,0-3 0-16,-2 2-5 0,2 1 2 0,0-3 0 0,0-1 0 16,-2-2-4-16,2-3 1 0,2-2 1 0,-2-4-1 15,0-3-3-15,0 4 0 0,0-4 1 0,0 5 0 16,0-5-4-16,0 3 0 0,0-3 0 0,0 0 1 16,0 0-7-16,0-3 1 0</inkml:trace>
  <inkml:trace contextRef="#ctx0" brushRef="#br0" timeOffset="42857.44">8046 8080 1847 0,'0'-3'0'0,"0"3"0"0,-4 0 0 0,4 0 21 0,-2 8 1 0,2-8 1 0,0 2-1 0,0-2 13 0,-2 3 1 0,2-3-1 15,0 4 1-15,0-4-16 0,0 3 0 0,0-3 0 16,0 0 0-16,0 0-13 0,4 0 1 0,-4 0-1 16,17-3 1-16,-17 3-3 0,29-4 1 0,-10 1-1 15,2-2 1-15,1-4 3 0,-3 0 1 16,-1-3 0-16,-3 4 0 0,2 1 3 0,1 2-1 0,-3-4 0 0,2-3 2 16,2 1 0-16,-1 1 2 0,1 1 0 0,0 2 0 15,-1 2-1-15,7-3 2 0,-5 1 0 16,2 0 0-16,-1 0 2 0,-2 0 0 0,-1 0 0 0,1 0 0 15,-1 4-2-15,1-4 0 0,-4 3 0 0,0 2 1 0,-8 2 1 16,-5 0 0-16,-2 0 0 0,10 0 0 16,-10 0-1-16,7 0 1 0,-7 0 0 0,6 0 0 0,-6 0-2 15,1 0 0-15,-1 0 0 0,4 0-1 0,-4 0 0 16,4 0 0-16,-4 0 0 0,4 0-1 0,-4 0-1 16,5 6-1-16,-5-6 1 0,0 7-1 0,0-7-2 0,0 1 2 15,0-1-2-15,0 4 1 0,0-4-3 16,0 3 1-16,0-3-1 0,0 4 1 0,0-4-2 0,0 5 0 15,0-5 0-15,-5 3 1 0,5-3-5 0,-4 2 2 16,4-2-1-16,-4 2 0 0,4-2-4 0,-4-4 1 16</inkml:trace>
  <inkml:trace contextRef="#ctx0" brushRef="#br0" timeOffset="52052.37">9150 7843 665 0,'0'-4'0'0,"0"4"0"0,14-1 0 16,-14 1 38-16,24-9 0 0,-24 9 0 0,13-3 1 0,-13 3 35 15,5-4 0-15,-5 4 0 0,4-5 0 16,-4 5-7-16,4-9 2 0,-4 9-1 0,11-22 1 0,-4 3-12 15,1-5 0-15,3-1 0 0,-3 1 2 0,-1 2-25 0,2 1 1 16,-3-3 0-16,-2-4 0 0,-1 0 0 16,-1-3 0-16,2-2 1 0,2 4 0 0,-5 1-8 15,5 0 1-15,-4 2 1 0,2-1-1 0,-4 4-6 16,-4 2 1-16,4 1 0 0,0 4 0 0,4 2-2 16,-4 2-1-16,0 2 0 0,0 1 1 0,0 9-3 0,-6-9 0 15,6 9 0-15,-4-8 1 0,4 8-2 0,-3-9 1 16,3 9 0-16,-6-12 0 0,6 12-1 0,-9-9 0 0,9 9 0 15,-10-1 1-15,10 1 0 0,-3-2 1 0,3 2 1 16,-8 0-1-16,8 0 0 0,-5 0 1 0,5 0-1 16,-8 5 2-16,8-5-1 0,-13 7 0 0,13-7 1 15,-9 9 0-15,7-1-5 0,0 4 0 0,2-3 0 16,-4 0 1-16,2-1-6 0,2 3 1 0,-3-3 0 16,3 5 0-16,3-5-3 0,-1 8 0 0,2-2 1 15,-2-2-1-15,0 0-4 0,1 0 2 0,-1 2-1 16,2 1 1-16,2 3-3 0,-4 1 2 0,3-2-1 15,3 0 1-15,-5 4-2 0,5 3 1 0,-3 1-1 0,-3-1 1 16,2-3-2-16,0-1 2 0,1 1-1 16,5 3 0-16,-3-3 1 0,-1 2-1 0,-1-3 1 15,-1 1 1-15,5 2-2 0,-3-6 1 0,1 4 0 0,-1-4-1 16,1 2 1-16,1 2-1 0,1-4 1 0,-1 2 0 0,-1 0-2 16,4 4 2-16,0-1-1 0,-1 1 1 0,-1 3-2 15,0-2 2-15,1 0-1 0,-1-1 0 0,0-3-1 16,-1-1 0-16,-3-1-1 0,3-4 2 0,-3-2-1 15,1-4 1-15,0 3-1 0,-6-6 2 0,3 2-3 16,1-2 2-16,2 2-2 0,-6 2 2 0,5-4-2 0,-3 0 2 16,-2-5-2-16,6 10 1 0,-6-10 0 15,1 12-1-15,-1-12 0 0,4 9 1 0,-4-9-1 0,6 2 1 16,-6-2-1-16,0 3 0 0,0-3 0 0,0 4-1 16,0-4 0-16,0 3 0 0,0-3-1 0,0 0 1 15,0 0-1-15,0 0 1 0,0 0-2 0,0 0 0 16</inkml:trace>
  <inkml:trace contextRef="#ctx0" brushRef="#br0" timeOffset="52356.47">9169 8272 1847 0,'2'0'0'0,"-2"0"0"0,6-3 0 0,-6 3 27 0,0-2 1 0,0 2 0 16,0 3 0-16,0-3 15 0,5 6 2 0,-5-6-1 0,6-4 1 15,-6 4-18-15,9-5 0 0,-9 5 0 0,28-9 1 16,-6-1-18-16,1 1 0 0,1 1 0 0,0-1 0 16,-3 0 4-16,3 1-1 0,-5-5 1 0,1 5-1 0,2 1 6 15,-3-2 0-15,0 1 0 0,-1-5 2 16,1 5 0-16,-6-4 0 0,6 3 1 0,-5-3-1 0,1 0 4 15,4 0-1-15,-4-2 1 16,-2-2 0-16,0-3-10 0,2-2 1 0,-2-1 0 0,0 1-1 0,-2-3-8 16,2 3 1-16</inkml:trace>
  <inkml:trace contextRef="#ctx0" brushRef="#br0" timeOffset="53229.98">9825 7140 1884 0,'0'0'0'0,"0"0"0"15,4 0 0-15,-4 0 32 0,2 0 2 0,-2 0 0 16,0 0-1-16,0 0-5 0,0 5 0 0,0-5 0 15,-2 7 2-15,2-7-15 0,0 2 1 0,0-2 0 16,-4 7 1-16,4-7-10 0,-9 12 1 0,9-12 0 0,-13 17 0 16,13-17-1-16,-12 28-1 0,12-28 1 0,-7 21 1 15,7-21-1-15,-6 17 1 0,6-17-2 0,-5 24 2 16,-1-10 5-16,1 5-1 0,3-1 0 0,-2 1 2 16,4 0 4-16,-2 1 0 0,2 3 0 0,-4-1 1 15,3 1 4-15,-1 3 2 0,2-2 0 0,0 2-1 16,3 2-1-16,1-4-1 0,2-1 1 0,-4 1-1 15,1 0-2-15,-3-2 2 0,4 1-1 0,2-2 0 0,3-4-3 16,-2 2 0-16,5-2 0 0,-3 1 0 0,4-6-3 16,2 2-1-16,-2 0 1 0,0-1-1 0,-2 3-1 0,4 1-1 15,2-3 0-15,-2 0 2 0,2 0-3 16,-4 1 0-16,3-4 1 0,-3 1-1 0,2-2-2 0,2-1 0 16,-4 0 0-16,4-6 1 0,-4 0-2 0,-4-1-1 15,2 2 1-15,1-4 0 0,-1-4-2 0,2 2-1 16,-4-1 1-16,2 0 1 0,0-3-3 0,1-1 1 15,1-1-1-15,-4-4 1 0,2-4-2 0,0 2 0 0,1-5 1 16,1 2 0-16,-4 1-1 0,2-1 0 16,0 0-1-16,0-1 2 0,2 3-2 0,-3-4 1 15,1 0-1-15,0-2 2 0,-3 0-2 0,3-1 1 0,0-1 1 16,-4-1-1-16,-1 0 0 0,0 0 1 0,-5 1-1 16,1-1 1-16,-2 3-1 0,-3-1 0 0,-1 1 1 15,2 0-1-15,-4 2 0 0,3 3 1 0,-1 4-1 16,0-3 2-16,-1 4-2 0,-1 4 1 0,-1-1 0 15,1-1 0-15,-3-1 0 0,-1 1 0 0,1 4 0 16,-2-2 0-16,-2 5-1 0,0-1 2 0,2 3-1 0,-2-4 1 16,13 4-2-16,-10 4 1 0,10-4-1 0,-13 5 1 15,6-2 0-15,-1 1 0 0,-3 5 1 0,4 6-1 16,-3 2 1-16,3 4 0 0,-1 3 1 0,3-3 0 16,3 0-2-16,-4 0 2 0,3-1-1 0,1 1 1 15,-2 5-2-15,8-2 2 0,-4 1 0 0,2-1-1 16,1 0-1-16,3-3 0 0,1 0 1 0,-1-1-1 0,0 1-1 15,-4 0 2-15,3-4-1 0,3 2 1 16,3-1-2-16,-4-5 1 0,4 3-1 0,1 0 0 0,1-4 0 16,0 0 0-16,-2 2-1 0,-2 1 2 0,2-1-3 15,0 5 1-15,-3-5-1 0,-1-2 1 0,-1-2-1 16,-2-3 1-16,-4 0-1 0,2 2 1 0,-1 1-2 0,3 1 1 16,-4-1 0-16,0-1 0 0,0-1 0 0,0 1 1 15,0-9-1-15,0 9 0 0,0-9-1 0,0 7 1 16,0-7 0-16,0 5 0 0,0-5 0 0,-4 3 0 15,4-3 1-15,0 2-1 0,0-2 0 0,0 3 0 0,0-3 0 16,0 4 0-16,0-4-1 0,0 0 1 0</inkml:trace>
  <inkml:trace contextRef="#ctx0" brushRef="#br0" timeOffset="55585.12">6773 9265 779 0,'0'-7'0'16,"0"7"0"-16,0-8 0 0,0 8 26 16,0-2 1-16,0 2-1 0,0-3 1 0,0 3 32 0,0-11 1 15,0 11-1-15,0-14 1 0,0 14-14 0,6-17 1 16,-6 17 0-16,5-28 0 0,-5 28 8 0,6-24 1 16,-6 24-1-16,7-24 1 0,-7 24-24 0,8-19-1 15,-8 19 1-15,13-23 0 0,-13 23 0 0,11-22-1 0,-11 22 0 16,11-21 2-16,-11 21-4 0,7-12 0 15,-7 12 1-15,8-12-1 0,-8 12-8 0,13-16 2 16,-13 16-1-16,11-13 0 0,-11 13-6 0,11-13 0 0,-11 13 0 16,13-15-1-16,-13 15-1 0,12-9 0 0,-12 9 1 15,9-8-1-15,-9 8-3 0,9-6 0 0,-9 6 0 16,8-3 0-16,-8 3 0 0,7-4 1 0,-7 4-1 16,9-3 0-16,-9 3 0 0,4 0 2 0,-4 0-2 0,9 0 1 15,-9 0 1-15,2 0-1 0,-2 0 0 0,8 3 1 16,-8-3-1-16,9 13 0 0,-9-13 1 0,13 12 0 15,-13-12-2-15,13 10 2 0,-13-10-2 0,11 14 1 16,-11-14 2-16,10 14-1 0,-10-14 1 0,9 15-1 0,-9-15 1 16,7 12-1-16,-7-12 1 0,8 14 0 0,-8-14 1 15,4 16 0-15,-4-16 0 0,5 12 1 16,-5-12-3-16,2 21 1 0,-2-21-1 0,6 20 1 0,-6-20-2 16,2 21 1-16,-2-21 1 0,3 21-1 15,-3-21-3-15,2 21 2 0,-2-21-2 0,-2 33 1 0,2-13-1 16,0 1 0-16,0 3 0 0,0-3 0 0,-3 0-1 15,1 0 1-15,2-2-1 0,-4 2 2 0,4-2-4 0,0 1 1 16,-2 1 0-16,0-2 1 0,-3-2-1 0,-5 1 0 16,7 1 0-16,-3-5 1 0,0 1-4 0,1 1 2 15,3-4-1-15,-4 2 0 0,-3 1 0 0,2 6 0 16,1-4-1-16,0 1 1 0,-1 1-2 0,0-2 2 16,1 2-1-16,-5 0 1 0,1 0-3 0,-1 2 2 0,0-6-1 15,4 3 1-15,1-1-2 0,0-1 2 0,1-2-1 16,-1-2 1-16,-1-2-2 0,-1-1 0 0,3-1 1 15,3-4-1-15,2-4-2 0,-9 8 2 0,9-8-2 16,-8 2 1-16,8-2-2 0,0 4 1 0,0-4 0 16,-5 3 0-16,5-3 0 0,-2 2 1 0,2-2-1 15,0-2 0-15,0 2-1 0,-6-3 1 0,6 3 0 16,-4-4 0-16,4 4-1 0,-3-5 1 0,3 5 0 16,-10-9 1-16,8 2-2 0,-3-1 1 0,5-3 0 15,0-1 0-15,0-2-1 0,0 1 1 0,0-5-1 0,0 3 1 16,0-3-1-16,-2 3 1 0,2 1-1 0,2 4 1 15,0 1-1-15,1 0 0 0,3 2 0 0,-6 2 1 16,0 5-1-16,6-5 0 0,-6 5 0 0,7-4 2 16,-7 4-2-16,6-8 0 0,-6 8 0 0,7-4 1 15,-7 4-1-15,6 0 0 0,-6 0 0 0,15-1 0 16,-4 2 0-16,2 3 0 0,4-4 0 0,-4 2 0 0,-2 4 0 16,2 0 0-16,2 1 0 0,2-2 0 0,1 2 0 15,1-4 0-15,-1 2 0 0,-1-1 0 0,-2-1 0 16,2 2 0-16,2-3 0 0,-6 0 1 0,-2 0-1 15,-4-2 0-15,4 0 0 0,-3-2 0 0,3 0 0 16,-4 0 0-16,1-3 0 0,-2 2 0 0,-6 3 0 16,11-4 0-16,-11 4 0 0,9-5 0 0,-9 5 0 0,9-3 0 15,-9 3 0-15,8-7 1 0,-8 7-1 0,2-5 1 16,-2 5-1-16,3-9 1 0,-3 9 0 0,6-2 0 16,-6 2 1-16,0-2 0 0,0 2-1 0,0-3 0 15,0 3 0-15,0-2 1 0,0 2 0 0,0-3 0 0,0 3 0 16,0 0 0-16,0 0-1 0,2-5 2 15,-2 5-1-15,11-4 0 0,-5 1-2 0,1-1 1 0</inkml:trace>
  <inkml:trace contextRef="#ctx0" brushRef="#br0" timeOffset="56048.27">7734 9096 1784 0,'0'0'0'0,"0"0"0"0,0 0 0 0,0 0 40 15,0-4 1-15,0 4-1 0,0 0 0 0,0 0 25 16,0 0 1-16,0 0-1 0,0 0 1 0,0 0-25 16,0 0 1-16,0 0-1 0,0 0 1 0,0 0-22 15,0 7 0-15,0-7 1 0,8 18-1 0,-8-18-5 16,5 26 1-16,-5-26 0 0,2 36 0 0,2-15 0 0,3-1 2 16,-1 5-1-16,-4 1 1 0,2 3 1 0,-2 2 0 15,3-1 0-15,-3-4 0 0,2 1-1 0,1-3 1 0,1 2 1 16,-2-1-1-16,1-1-1 0,-1-3 1 0,2-1 0 15,-3 1 0-15,7 0-2 0,-5 0 0 0,-1 3-1 16,1-3 1-16,1-1 0 0,0 5 0 0,-4-5 0 16,3 1 1-16,4 0-3 0,-5 0 1 0,2 0 0 15,-3-4 1-15,3 0-7 0,-4-1 1 0,4-1 0 16,-5-6 0-16,-1-9-3 0,4 9 0 0,-4-9 0 16,6 3 0-16,-6-3-4 0,2 4 1 0,-2-4-1 15,7 1 2-15,-7-1-5 0,4-3 0 0</inkml:trace>
  <inkml:trace contextRef="#ctx0" brushRef="#br0" timeOffset="56385.23">7673 9554 1709 0,'0'0'0'0,"0"0"0"0,0 0 0 0,0 0 21 0,2 2 0 16,-2-2 1-16,0 0 0 0,0 0-2 0,0 0 2 16,0 0-1-16,0 0 0 0,0 0 20 0,0 0 0 15,0 0 1-15,9-2-1 0,-9 2-17 0,15-3 0 16,-15 3 1-16,35-5 0 0,-14-2-2 0,3 2 2 16,0-4 0-16,-5 2-1 0,0 2 8 15,-1-2 0-15,1 2 0 0,-4-2 0 0,2 2-5 0,-6-4 1 16,2 4 0-16,0 1 0 0,-2-3-2 0,-2 4 0 0,1 3 0 15,-3-2 0-15,-7 2-4 0,11 0 1 16,-11 0-1-16,8-3 0 0,-8 3 0 0,5-4 0 0,-5 4 1 16,6-3-1-16,-6 3-4 0,7-2 1 0,-7 2 0 15,8-5 0-15,-8 5-4 0,13-4 1 16</inkml:trace>
  <inkml:trace contextRef="#ctx0" brushRef="#br0" timeOffset="57151.61">8687 9179 1532 0,'5'0'0'0,"-5"0"0"0,15 0 0 0,-15 0 61 0,24-5 0 0,-24 5-1 15,17-2 2-15,-17 2 19 0,6-2 0 0,-6 2-1 16,5-3 1-16,-5 3-39 0,2-14 0 0,-2 14 0 15,8-26 0-15,-3 5-25 0,3-1 0 0,1 3 0 16,-4-2 1-16,-3 2-4 0,0 3 2 0,2 1 0 0,-4-3 0 16,0 1-1-16,0 2 2 0,0-5 0 15,0 3 0-15,-4 2 3 0,2 1 0 0,0 2 0 0,2 0 1 16,0 3 0-16,0 4 0 0,0 5 1 0,2-12 0 16,-2 12 0-16,-2-9 1 0,2 9-1 0,-5-4 1 15,5 4-3-15,0-5 1 0,0 5 0 0,0-3 0 0,0 3 0 16,-4-4 1-16,4 4-1 0,0 0 0 0,0 0-3 15,0 0 0-15,0 0 0 0,-2 2 1 0,2 8-3 16,0 3 1-16,0 4-1 0,0 4 1 0,0 6-3 16,2 6-1-16,4-2 1 0,-1-3 0 0,1-4-4 15,0-1 2-15,-1-1-1 0,-1 1 0 0,0 4-2 16,1-2 0-16,-3 1 0 0,4 0 0 0,1 1-3 16,-1 1 0-16,-1 1 1 0,1 4 0 0,-4 0-3 0,1 4 1 15,3-5-1-15,1 0 2 0,1-5-3 0,-1-1 1 16,3-2-1-16,-5 1 1 0,-1-8 0 0,2 0-1 0,-3 2 1 15,-1-3 0-15,2 1-1 0,-2 0 1 16,0-1-1-16,1 0 2 0,-3-3-3 0,-3 0 1 16,3-5 1-16,3 1-1 0,-1 0-1 0,2-1 0 0,-4-1 1 15,0-2 0-15,0-5-1 0,0 9 1 0,0-9-1 16,0 3 0-16,0-3-2 0,0 4 1 0,0-4 0 16,0 3 0-16,0-3-1 0,6 0 0 0</inkml:trace>
  <inkml:trace contextRef="#ctx0" brushRef="#br0" timeOffset="57829.98">9234 8850 1922 0,'-2'0'0'16,"2"0"0"-16,0 4 0 0,0-4 19 0,0 3 0 0,0-3 0 0,0 0 1 0,0 0 9 16,0 0 2-16,0 0-1 0,-7 17 0 0,7-17-5 15,-9 37 0-15,1-17-1 0,1 1 2 0,1 0-11 16,1 3 0-16,-3-3 0 0,3 0 1 0,-1-1 2 16,0 0 1-16,5 2-1 0,1 2 1 0,0 2 4 0,1 2 1 15,3 1 0-15,-4 8 0 0,2 4 4 16,4 4 0-16,-5-2 0 0,3 1 0 0,-2-10-2 0,2 3 1 15,3-8-1-15,-1 0 1 0,3-1-2 0,2-7-1 16,2 3 1-16,0-3 0 0,2 0-7 0,4-1 1 16,0-2-1-16,1-3 1 0,1-3-4 0,1-6 2 0,2-3-1 15,0-6 1-15,-5-3-4 0,1-2 1 0,-1-4-1 16,0 0 2-16,-1-6-4 0,-1 3 1 0,-2-4 1 16,2-2-1-16,-4 0-4 0,-2-1 1 0,-2-1-1 15,1 1 1-15,-1 1-3 0,0-3 2 0,-1-1-1 16,-3-1 1-16,1-1-4 0,-6-3 2 0,0 3 0 15,0-3-1-15,0 1-1 0,-4-1 0 0,2 3 1 16,-1 4-1-16,-3 4-1 0,2 2 2 0,-1 5-2 16,-5-2 2-16,7 7-3 0,-3 0 1 0,6 7 1 15,-11-5-1-15,11 5-1 0,-2-2 2 0,2 2-2 0,-9 0 1 16,9 0 0-16,-10 0-1 0,1 5 0 0,0 7 0 16,-6 2 1-16,0 7-1 0,2 3 0 0,2 2 0 0,5 5 1 15,4 4-1-15,2 1 0 0,-5 1 1 0,-1-4 0 16,-1-1 0-16,3 1 0 0,4-7 1 0,4 2-1 15,1-7 1-15,3 1-1 0,-3-1 0 0,1 0 1 16,1-2 0-16,1-2 1 0,-3 0-1 0,3-1 1 16,1 1-1-16,-5 2 1 0,1-5-1 0,-1 2 1 15,-4-1-1-15,2-4 0 0,2-1 1 0,-4-5-2 16,3-1 2-16,-3-4-2 0,6 8 2 0,-2-1-2 16,-4-1 2-16,0-6-2 0,5 6 1 0,-5-6 0 15,2 7 0-15,-2-7 0 0,6 6 0 0,-6-6-1 16,0 1 1-16,0-1-1 0,0 0 1 0,0 0-2 15,0 0 1-15,0 0-1 0,0 0 2 0,0 0-3 0,0-3 1 16</inkml:trace>
  <inkml:trace contextRef="#ctx0" brushRef="#br0" timeOffset="58696.32">10757 9146 803 0,'-4'0'0'16,"4"0"0"-16,-4 0 0 0,4 0 48 0,-7 0 2 15,7 0-2-15,0 0 1 0,0 0 25 0,-4-5 0 16,4 5 0-16,0 0 1 0,0 0 13 0,0 0 2 16,0 0 0-16,9 2-1 0,-9-2-27 0,13 6 1 15,-13-6-1-15,26 4 1 0,-3 1-38 0,3-3 2 16,-2 1 0-16,-3 1 0 0,1-4 0 0,-3 0 1 16,-5 0-1-16,3-4 1 0,-2 3-4 0,-2-1 0 0,-2 0 1 15,1 2 0-15,-1 0-13 0,-4 0 2 0,4-3-1 16,-3 1 1-16,3 0-7 0,2 0 1 15,-5 2 0-15,-1-3 1 0,2 3-6 0,-5-3 1 0</inkml:trace>
  <inkml:trace contextRef="#ctx0" brushRef="#br0" timeOffset="58947.77">10883 9464 1709 0,'-5'0'0'0,"5"0"0"0,-6 4 0 16,6-4 13-16,-7 9 1 0,7-9-1 0,0 5 2 0,0-5 12 15,7 3-1-15,-7-3 1 0,6 4 1 0,-6-4 5 16,5 0 0-16,-5 0-1 0,8 0 2 0,-8 0-13 16,24 0 0-16,-24 0 1 0,32-6-1 0,-8 3 0 15,0-2 2-15,-2-2-1 0,1 0 1 0,-5-2-3 16,-3-1 1-16,2 0 1 0,0-3-1 0,2 0-5 15,1-6 0-15</inkml:trace>
  <inkml:trace contextRef="#ctx0" brushRef="#br0" timeOffset="59587.45">11940 9125 1569 0,'2'0'0'0,"-2"0"0"16,22-5 0-16,-22 5 40 0,32-3-1 0,-32 3 0 0,24-7 1 15,-24 7 30-15,4-6 2 0,-4 6 0 0,3-8 0 16,-3 8-23-16,8-23 0 0,-4 6 1 0,-1 0-1 0,3-8-20 15,3 0 1-15,-5-3-1 0,0-2 1 0,-3 1-9 16,3-4 1-16,-4 2-1 0,2 0 0 0,2 1 2 16,-4-1-1-16,2 2 1 0,0 1 0 0,1 6 0 15,-3-3-1-15,0 5 1 0,0-5-1 0,0 5 0 16,0 2 1-16,0-2-1 0,-3 1 1 0,-1 1-3 0,0-3 1 16,2 4 0-16,-3 2 0 0,-3-3-3 15,4 3 0-15,3 1 0 0,1 3 0 0,0 11 0 0,-6-5 0 16,6 5 0-16,0-7-1 0,0 7-1 15,0-1 0-15,0 1 0 0,0-4 0 0,0 4-2 0,0 0-1 16,0 0 1-16,-6 4 0 0,6-4-2 0,-1 13 0 16,-3 3 0-16,2 0 1 0,2 10-4 0,0 0 1 0,0 1 0 15,-4-3 0-15,2 1-2 0,2-3 0 16,0 1 0-16,0-1 0 0,6 2-1 0,-4 1 0 16,2 1 0-16,-3 3 1 0,1 4-4 0,2 0 2 0,-2 3-1 15,2 0 1-15,-3 3-3 0,3 0 2 0,0-1-1 16,0-3 1-16,1-4-2 0,1-1 2 0,1-4-2 15,-1 1 1-15,-4-3 0 0,1 1-1 0,1 1 1 16,2-2-1-16,3 5 0 0,-1 4 1 0,-3-5-1 16,3 0 0-16,-1-2 0 0,2-1 0 0,-1 0-1 0,-3-5 2 15,3-2-2-15,-3-3 1 0,1-1 1 0,-4-2-1 16,2-1-1-16,-4-3 0 0,1 1 1 0,1-7 0 16,-2-2-1-16,4 7 2 0,-4-7-2 0,6 3 1 0,-6-3-1 15,0 2 2-15,0-2-1 0,0 0 1 0,0 0-2 16,0 0 0-16,0 0 0 0,0-5 2 0,0 5-3 15,5-12 1-15,5-9-1 0,-1-3 1 0,4-9-2 16,-4-5 0-16</inkml:trace>
  <inkml:trace contextRef="#ctx0" brushRef="#br0" timeOffset="60263.28">12448 8667 1695 0,'0'0'0'0,"0"0"0"0,0 0 0 0,0 0 30 0,0 5 2 0,0-5-2 15,0 5 2-15,0-5-12 0,0 3 1 16,0-3-1-16,0 4 2 0,0-4 6 0,0 0 0 0,0 0 0 16,0 0 0-16,0 0-10 0,0 0 1 0,0 0 0 15,8 12 0-15,-8-12 3 0,11 12 2 0,-11-12 0 16,9 16-1-16,-9-16 2 0,17 26 1 0,-17-26-1 15,21 33 1-15,-12-18 5 0,4 4 0 16,0 0-1-16,0 2 2 0,4-4-5 0,2 2 1 0,-5-1-1 16,3-1 1-16,2 0-5 0,-1 2 1 0,1-3-1 15,0 1 1-15,-1 0-3 0,1 1 1 0,0 1-1 16,-4 2 0-16,1-6-3 0,-3 4 0 0,0 0 0 16,-1 2 0-16,-5-4-1 0,-3 2 1 0,-2 2 0 15,-2 0 0-15,-4 1-4 0,0 6 1 0,-7-4 0 0,0 1-1 16,0-1-2-16,-2 2 1 0,0-6-1 0,-1 1 2 15,1-3-3-15,0-3 0 0,0-1 0 0,0-2 1 0,2-2-4 16,4-1 1-16,1-5 0 0,-3 1 2 0,9-5-4 16,-10 0 1-16,10 0 0 0,-5-5 0 0,5 5 1 15,-11-4 0-15,11 4 0 0,-11-7 0 0,11 7 0 16,-4-14 0-16,0 2 0 0,2-7 0 0,-2-3 1 16,3-3 0-16,1-2 0 0,1 1 0 0,5-4 0 15,2 3 0-15,1 1 0 0,-4-5 1 16,5-1-4-16,1 5 2 0,0-3 0 0,-3-1 0 0,-1 4-2 15,-1 2 1-15,1-2 0 0,2-3 0 0,-3-1-2 16,1 0 2-16,-1-2 0 0,0-3 0 0,-3-2 0 0,1-4 0 16,-4 6 0-16,0-4-1 0,-4 7 0 0,1 2 1 15,-3 7-1-15,0-1 1 0,-3 8-3 0,0 5 1 16,-2-4-1-16,-2 3 1 0,0 0-2 0,-6 1 1 16,6 4-1-16,-4-1 1 0,2 6-2 0,-3 3 2 0,-1 0-1 15,4 0 1-15,2 1-2 0,0 3 1 0,-2 3-1 16,-4 1 0-16,-5 1 1 0,0 3-1 15,0-3 0-15,3 3 1 0,3 2-2 0,1 0 1 0,0 3 0 16,2-2 0-16,-2 6-1 0,2 5 0 0,2-2 1 16,2-3 0-16,4 2-2 0,-4 1 0 0,3 0 0 15,4-3 2-15,8 0-3 0,-2-1 0 0,4-1 0 16,5-1 0-16,-2-6-1 0,4 0 1 0</inkml:trace>
  <inkml:trace contextRef="#ctx0" brushRef="#br0" timeOffset="61151.24">12407 7519 1922 0,'-24'5'0'0,"0"2"0"0,4-1 0 0,6-1 46 0,1-3 0 16,-3 3 0-16,-9 3 1 0,-6 1 12 0,-8 3 1 15,3 0-1-15,5 0 2 0,4 0-33 0,0 6 0 16,4-3 0-16,-1 6 0 0,0 0-18 0,-2 3 0 16,3 6 1-16,3-1 0 0,-4 7-5 0,-1 6 1 0,1-4 0 15,0 7 0 1,0 0-3-16,-2 0 1 0,1 2-1 0,5-2 1 0,-2 1 1 0,1-1 1 0,2 4 0 15,6 4 1-15,0 1 1 0,2 3 1 16,0-1 0-16,2-5 0 0,3-4 0 0,0 2 0 0,1-3 0 16,3 6 0-16,2 4 0 0,0-1 1 0,2 0-1 15,0-4 1-15,1-3-3 0,-3-3 1 0,6 0 0 16,7 0 0-16,0 5-3 0,4-3 2 0,2 1 0 16,1 3 0-16,4 1-2 0,0-1-1 0,1 1 1 15,1-7-1-15,0 0-1 0,4-1-1 0,-1 1 1 0,-2 0 0 16,2 5-2-16,-3 2 2 0,4-4-2 0,-4-3 1 0,4-5-1 15,-4-4 1-15,4-3-1 0,2 0 0 0,7-2-2 16,2-1 0-16,0 1 0 0,0-5 1 0,-4 1-1 16,2-2 0-16,-1-1 0 0,-3-3 0 0,-3-4 0 15,-3-5 0-15,3-2 0 0,2-3 0 0,3-7-1 16,0 0 1-16,0-8 0 0,1-1 0 0,3-1-1 16,-2-4 1-16,-2-7 0 0,-2-5 0 15,-1-2 0-15,-2-4 0 0,-3-1 0 0,3 0 0 0,0 0 0 16,1 3 0-16,1-2 0 0,1-1 1 15,-1-4 0-15,3-1 0 0,-1-3 1 0,-3-4-1 0,1-4 4 16,-8-3 1-16,0 6 0 0,-2 2 0 16,0 1 7-16,0 5 0 0,-5-3-1 0,0-4 2 0,-6-2 2 0,2-5-1 15,0-2 1-15,-2 1 1 0,2-1 1 0,-1-1 0 16,-1 1 0-16,1-3 0 0,-1 0-3 0,-2-2 2 16,-4 0 0-16,-1 2 0 0,-4-5-5 0,-4 1 1 15,-2 0-1-15,0 1 1 0,1 3-3 0,-3 0 1 0,-1 0-1 16,-1-2 0-16,-5 0-1 0,-2 2 0 0,0 3 0 15,-3 1 1-15,-1 8-1 0,0 0 0 0,-3-2 0 16,-4 0 0-16,-4 4 1 0,-3-2 0 0,-5 3 0 16,1 4 0-16,-4 4-2 0,-2 1 1 0,-2 3 0 15,-1 4 0-15,-1 2-2 0,-1 3 0 0,1 4 1 16,-1-2 0-16,-1 5-1 0,-1-1 0 0,0 6-1 16,-1-3 1-16,1 3-1 0,0 1 0 0,3 1 0 15,3 1 1-15,4 3-3 0,3 3 1 0,0 3-1 0,0-3 2 16,-6 0-2-16,0 0 1 0,4 0-1 0,-2 2 1 15,4 5-2-15,3-3 1 0,-1 1-1 0,5 0 1 16,4 2-1-16,5-4 0 0,-1 6 0 16,3-4 1-16,4 2-2 0,-1-2 0 0,4 2 1 0,3-5 0 15,9-2-3-15,-4 3 1 0,4-3-1 0,-2 4 1 0,2-4-2 16,0 0 1-16,0 0-1 0,0-4 1 0,0 4-10 16,6-3 0-16</inkml:trace>
  <inkml:trace contextRef="#ctx0" brushRef="#br0" timeOffset="62841.34">11673 7561 1683 0,'-3'0'0'0,"3"0"0"0,-8 5 0 0,8-5 30 16,-11 7 0-16,11-7 1 0,-9 5-1 0,9-5-1 16,-4 4 1-16,4-4 0 0,-6 1 0 0,6-1-19 15,-3 2 2-15,3-2-2 0,-6 0 1 0,6 0-11 16,-9 0 0-16,9 0 0 0,-10 0 1 15,10 0-1-15,-13 0 0 0,13 0 0 0,-16-2 0 16,16 2 1-16,-13-1 2 0,13 1-2 0,-13-4 1 0,13 4 3 16,-12-9-1-16,12 9 1 0,-11-8 0 0,11 8 6 0,-9-16 0 15,9 16 1-15,-6-17-1 0,6 17 6 0,-5-28 0 16,5 28 0-16,-8-24 1 0,8 24 1 0,-11-26 2 16,11 26-1-16,-11-28 0 0,11 28-1 0,-11-20 1 15,11 20-1-15,-10-30 1 0,5 13-3 0,1-2 0 16,0 2 0-16,1-1 0 0,-3-1-2 0,0-3 0 0,3 1 0 15,3 0 1-15,-4 0-2 0,2 1-1 0,-2-1 1 16,-1 0 0-16,-3 0-2 0,1-1 0 0,-1-1 0 16,3 1 0-16,1-1-1 0,2 3 2 0,2-1-2 15,-5-3 2-15,-1-1-3 0,0-1 1 0,1-1 0 16,1-1 0-16,-1-1-2 0,-1-1 1 0,0 1 0 16,5-4 1-16,-5 3-1 0,2-2 0 0,-1-1 0 15,-3 0 1-15,1 0-2 0,-1 0 1 0,3 0-1 0,-5 0 1 16,3 0-1-16,-1 1 0 0,1 2 0 15,-2-3 2-15,-1 0-3 0,-1 4 1 0,4-4 0 0,-3 0 0 16,5 0-1-16,1 0 1 0,-2-3-1 16,-3 3 1-16,5-1-3 0,-1-6 1 0,-4 5-2 0,1-1 2 15,2-2-1-15,1 1 1 0,1 1-1 0,-1 1 0 16,-1-1-1-16,6-2 1 0,-4-2 0 0,1 2-1 16,-3 2-1-16,0-1 0 0,-1 3 0 0,1-2 0 0,1-1 0 15,1 3-1-15,0 1 1 0,-1 0 1 0,-6-4-2 16,3 3 1-16,-3-2-1 0,3-3 2 0,-3 3-3 15,4-4 1-15,-4 6 0 0,-1-3 0 0,-1 4 0 0,-2 1 0 16,1-1 0-16,-1 0 0 0,2 2-2 0,-6-2 2 16,2 0-1-16,-1 2 0 0,-3 1 1 0,-1 1-1 15,-2 0 1-15,1-4-1 0,-1 3 0 0,0-3 1 16,-2 2-1-16,3 2 0 0,3 3 1 16,1 2-1-16,-5 3 0 0,0-3 2 0,-1 3-2 0,-1 0 1 15,0 0-1-15,-2 4 2 0,-3-6-2 0,-3 6 0 0,-1-4 1 16,-1 4-1-16,-1-7 0 0,4 3 1 15,-5 0-1-15,7 1 0 0,-1 2 1 0,2 3-1 0,-2-1 1 16,-3 2-1-16,-2-1 0 0,-1 3 1 0,-1-2-1 16,-2-2 2-16,-1 4-2 0,1 0 1 0,-2 0 0 15,2 0 0-15,3 1 0 0,1 4-1 0,-2-1 0 16,-2 1 1-16,0 2-1 0,-2 1 0 0,0-1 1 16,-5 2-1-16,-2-3 1 0,-1 6-1 0,3-3 0 15,3-1 2-15,2 3-3 0,4 1 1 0,-7 0 1 16,-1-2-1-16,-5 2-1 0,0 0 1 0,-2 0-1 0,3 2 1 15,3 3-1-15,1-2 1 0,-3-1-1 0,1 2 0 16,-5-4-1-16,2 3 2 0,-2 0-2 0,-2 3 1 16,-1-3-1-16,-3 6 0 0,4-1 0 0,4-2 1 0,7 1 0 15,-3 1-1-15,3-1 0 0,-7-2 1 16,0 4-2-16,-8-6 1 0,4 6 0 0,4-4 0 0,4 2-1 16,-1-2 2-16,-1 2-2 0,3 2 1 0,-7-4-1 15,4 2 0-15,0 2 0 0,1-4 1 0,1 2-1 16,3 1 0-16,0-1 0 0,-1-1 0 0,-1-3 0 15,-3 2 0-15,1 2 0 0,-1 2 0 0,-4-4 0 16,4 2 0-16,-1 2 0 0,1 3 0 0,7 0 0 16,0 0 0-16,-5 2 0 0,-2-2 0 0,-1 0 0 15,-6 0 0-15,2-3 0 0,5 3 0 0,5 0 0 0,3 0 0 16,-5-3 0-16,0 3 0 0,-1-3 0 0,-6 3 0 16,4 0 0-16,3-2 0 0,-1 2 0 0,-3 4 0 15,5-4 0-15,-1 2 0 0,4 1 0 0,0-3 0 16,-1 4 0-16,-5 1 0 0,-5 4 0 0,2-4 0 15,2 2 0-15,1-1 0 0,5-3 0 0,1-1 0 0,0 5 0 16,-2-1 0-16,2 2 0 0,0 5 0 0,-1-5 0 16,1-2 0-16,0 1 0 0,0-2 0 0,4 4 0 15,-4-1 0-15,6 5 0 0,0 1 0 0,-4 1 0 16,2-6 0-16,1 3 0 0,-1-1 0 0,-2 1 0 16,4 4 0-16,0 1 0 0,-1-3 0 0,5 4 0 15,-1 1 0-15,8 2 0 0,0-4 0 0,-4 0 0 16,4 4 0-16,2 0 0 0,-2 0 0 0,-2 3 0 0,2-6 0 15,0 3 0-15,2-4 0 0,3-1 0 16,-3 1 0-16,0 1 0 0,-1-4 0 0,5-2 0 0,1 0 0 16,2-8 0-16,4-3 0 0,0 0 0 15,8-8 0-15,5-5 0 0,-6 7 0 0,6-7 0 0,-2 0 0 16,2 0 0-16,-5 0 0 0,5 0 0 0,-8-4 0 16,8 4 0-16,-11-5 0 0,11 5 0 0,-13-16 1 15,4 8-1-15,5-6 0 0,0-2 0 0,2-4 1 0,-1 1-1 16,1-2 0-16,2-2 0 0,-4 1 1 0,2 3-1 15,2-2 0-15,0 2 0 0,2 5 0 0,-2 2 0 16,0 2 0-16,0 4 0 0,0 1 0 0,0 5 0 0,0-3 0 16,0 3 0-16,0 0 0 0,0 0 0 0,0 0 0 15,0 0 0-15,-2 12 0 0,-3 5 0 0,3 7 0 16,-4 6 0-16,-1-1 0 0,-3 11-1 0,3 2 1 16,0 3 0-16,-3-7 0 0,7 0-1 0,-7-2 1 15,3 0 0-15,1-3 0 0,-5 2 0 0,4 1 0 16,-5-3 0-16,5-3 0 0,-4-1 0 0,3-1 0 15,-3-4 0-15,4-3 0 0,5-4 0 0,-2-5 0 16</inkml:trace>
  <inkml:trace contextRef="#ctx0" brushRef="#br0" timeOffset="84131.57">22070 11911 12 0,'-5'4'0'0,"5"-4"0"15,-6 2 0-15,6-2 0 0,-5 3 0 0,5-3 0 16,-2 4 0-16,2-4 0 0,-4 0 0 0,4 0 0 15,-4 0 0-15,4 0 0 0,-3 0 0 0,3 0 0 16,-4-2 0-16,4 2 0 0,-8 0 0 0,8 0 0 0,-7-4 0 16,7 4 0-16,-8 0 0 0,8 0 0 0,-5 0 0 15,5 0 0-15,-2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45:04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7911 7962 351 0,'-1'4'0'0,"1"-4"0"0,0 3 0 0,0-3 18 16,5 2 0-16,-5-2 0 0,2 3 1 0,-2-3 0 15,4 0 0-15,-4 0 0 0,0 0 1 0,0 0-8 0,0 0 1 16,0 0-1-16,0 0 0 0,0 0-1 0,0 0-1 16,0 0 0-16,0 0 1 0,0 0-4 0,0 0 1 15,0 0-1-15,5 0 1 0,-5 0-1 0,4 0 0 16,-4 0 0-16,11-1-1 0,-11 1 2 0,24 0 0 16,-5 0 0-16,2 0 0 0,3 0 2 0,0 0 1 15,0 0-1-15,0 0 1 0,1 1 3 0,1 3 0 16,4-2 1-16,-4-2 0 0,-2 0-1 0,2 0 1 15,4 0-1-15,1 0 2 0,1-2 0 0,4 2 1 0,1-4-2 16,-6 3 2-16,1-1 1 0,-2 0 1 0,2-1-1 16,-1 3 1-16,-5-4 2 0,4 3 1 0,-4-1-1 15,4 2 2-15,-4 2 0 0,0-1 2 0,2 3 0 16,-2-4-1-16,0 3 0 0,2 1-1 0,-2 1 1 16,-1-3 1-16,-1 5-4 0,2-2 0 0,-2 2 1 15,0-2 0-15,-3 2-2 0,3-6 0 0,-5 6 1 16,-1-1-1-16,-5 1 3 0,-1-2 2 0,1 2 0 15,-6-6-1-15,4 3-2 0,0-1-1 0,-1-3 0 0,-1 2 2 16,-1 0-6-16,-1-2 1 0,-7 0-2 0,11-2 2 16,-11 2-4-16,6 0 0 0,-6 0 1 0,5-2 0 15,-5 2 4-15,2-5 0 0,-2 5 0 0,2-3 1 0,-2 3 0 16,-4-4 2-16,4 4-2 0,-3-5 1 0,3 5-1 16,-6-9 1-16,0 2-1 0,-3-1 0 0,-4-3-1 15,-4 3 1-15,1 3-1 0,1-4 1 0,-4 2-7 16,2 2 0-16,2-2 0 0,-3 5 0 0,1-1-4 15,2 3 0-15,0 0 0 0,0 0 0 0,-7-4-5 16,0 4 2-16,-1 4 0 0,-1-4-1 0,-2 0-4 0,0 0 1 16,-2-4-1-16,5 2 0 0,-1 1-1 0,2-1 0 15,1 2 0-15,3-3 0 0,1 1-1 0,4 0 1 16,-2 0-1-16,-2-1 1 0,-3-1-7 0,1-1 0 16,-3 0 0-16,1 2 1 0,3-4-8 0,-5 1 2 15,5 0-1-15,-1 0 1 0,0 1-5 0,1-2 2 0</inkml:trace>
  <inkml:trace contextRef="#ctx0" brushRef="#br0" timeOffset="609.77">7992 6576 1243 0,'0'4'0'0,"0"-4"0"0,3 0 0 0,-3 0 4 15,6 0 2-15,-6 0-2 0,2 0 2 0,-2 0 2 0,5 5 1 0,-5-5 0 16,0 12 0-16,0-12-7 0,0 21 0 0,-3-2 1 16,1 1 0-16,-4 8-4 0,4 7 1 0,-3-2 0 15,-7 3 0-15,1-3-5 0,2-2 1 0,-2 2-1 16,0 2 2-16,3 3-8 0,3-2 1 0,-1 5-2 16,0 1 2-16,3 1 1 0,-3 4 2 15,1 0-1-15,-3 1 0 0,-1 2 4 0,1 6 1 0,-3-3 0 16,4-1-1-16,-1-5 3 0,-1-2 1 0,1 0 0 15,1 0 0-15,1 3 5 0,5 3-1 0,-5-8 1 0,0-2 0 16,1-1 20-16,-1-3 1 0,1-5-1 0,-1 1 0 0,4-2 6 16,0 1 0-16,-1-8 0 0,1-2 1 0,-4-3-9 15,6-1 1-15,-4-6 0 0,2-4-1 0,2-8-8 16,0 6-1-16,0-6 1 0,-1 0 1 16,1 0-10-16,0 0 2 0,0 0 0 0,-6-14 0 0,6-2-5 15,-4-5 1-15</inkml:trace>
  <inkml:trace contextRef="#ctx0" brushRef="#br0" timeOffset="875.81">7660 6372 954 0,'2'-7'0'0,"-2"7"0"16,5-12 0-16,-5 12 14 0,6-2 1 0,-6 2-2 16,7-2 2-16,-7 2 8 0,23-8 2 0,-23 8-2 15,31-14 2-15,-5 2-19 0,-1 3 0 0</inkml:trace>
  <inkml:trace contextRef="#ctx0" brushRef="#br0" timeOffset="1395.89">8047 6178 590 0,'23'-9'0'0,"1"3"0"16,-5-3 0-16,-1 5 2 0,1-1 0 0,1-3 1 0,10 1-1 16,2-7 4-16,5 2 2 0,2 5-1 15,2-5 1-15,4 3 1 0,-2 4 1 0,2-2-1 0,-3 2 1 16,1-4 16-16,-4 6 1 0,2-4-1 0,4 1 1 16,-6 1 8-16,4 2 3 0,0 3-3 0,0 0 2 0,0 0 0 15,0 0 2-15,-4 0-1 0,0-4 0 0,-4 4-2 16,1 0 0-16,-5 0 0 0,-5-3 0 0,-1 3-12 0,-5 0 2 15,-1-2 0-15,-3 2 0 0,-1 0-5 16,-3 0 1-16,-1 0 0 0,-4 2 0 0,1 1 0 0,-3-3-1 16,5 0 0-16,-3 0 2 0,-1 0-4 0,1 0 1 15,-7 0 0-15,11 0 0 0,-11 0-3 0,8 0 1 16,-8 0-1-16,7 4 1 0,-7-4-2 0,9 5-1 16,-9-5 1-16,8 3 1 0,-8-3-1 0,5 9 0 15,-5-9 1-15,8 5 0 0,-8-5-6 0,7 7 1 16,-7-7-1-16,10 9 0 0,-8-2-1 0,3 1 0 0,-5-8 0 15,6 9 1-15,-6-9-2 0,2 12 2 16,1-8-2-16,-3 4 1 0,2 4-5 0,0 2 2 16,2 2-1-16,-4-1 0 0,2 3-2 0,1 3 0 15,-3-4 0-15,0 0 0 0,0-1-2 0,-3-1 2 0,3 3-1 16,3 2 0-16,-1-1 0 0,2 4-1 0,-4 1 0 16,2 0 0-16,0 6-1 0,1-4 2 0,-3 1-1 15,-3 3 0-15,-1 1-1 0,-5 4 0 0,3-3 1 16,2 7 0-16,-1 2 0 0,-1 2 0 0,6 2 1 15,-5 2-1-15,-1-2 0 0,-1 5 0 0,-1 0 1 16,-1-1-1-16,1-4-1 0,1 2 1 0,-2 1 0 0,-1 6 1 16,-1-1-1-16,0 4 0 0,2 1 0 0,-3 2 1 15,1 4-2-15,4 2 1 0,-4-4 0 0,3-5 0 16,1-3 2-16,1-4-1 0,0-3 1 0,-5-4-1 0,4-5 3 16,-4-1-1-16,3-3 1 0,-3 3-1 15,4-5 5-15,-1 1 2 0,3-3-1 0,-1-1 0 0,-2-1 1 16,5-4 2-16</inkml:trace>
  <inkml:trace contextRef="#ctx0" brushRef="#br0" timeOffset="10850.06">17867 8585 12 0,'5'-5'0'0,"-5"5"0"15,19-3 0-15,-19 3 0 0,24-6 0 0,-24 6 0 0,15-3 0 16,-15 3 0-16,11-16 0 0,-11 16 0 0,12-17 1 15,-12 17 15-15,18-17 1 0,-18 17-1 0,19-28 1 16,-10 11 13-16,2-4 2 0,-1-3-2 0,-1 3 2 16,0-3-7-16,-1 3 2 0,-3 0 0 0,1 1 0 0,-2-1-4 15,-1 0-1-15,-1 0 1 0,0 2-1 0,-2 2-5 16,-2 0 0-16,0-4-1 0,2 5 1 0,2-1-2 16,2 0 0-16,-4 1-1 0,-2-1 2 0,-2 1-3 15,-1-5 2-15,-3 4-2 0,3-2 2 0,-5-2 6 16,3-5 1-16,-1 2-1 0,1 0 0 0,-2-2 5 0,-1-2 0 15,1-1 0-15,0-1 1 0,3 3 3 0,1-3 1 16,1 1 1-16,-2 5-1 0,-1-1 1 16,-1-1 0-16,1 4 0 0,-1 1 0 0,3 2-12 15,-1 5 0-15,-1 0 1 0,-1-3 0 0,-1 5-6 0,-2 0-1 16,0-4 1-16,1 1 0 0,-3 1-6 0,2-5 2 16,0 5-1-16,2 2 0 0,1 3-1 0,1 1 1 0,-3-4 0 15,-1-1 0-15,0 1 6 0,-2 0-1 0,-2 0 1 16,0 0 1-16,-5-2 1 0,-3 2 1 0,-1-4 0 15,2 4 0-15,3 4-2 0,-3-1 1 0,1 0 0 16,1 1 0-16,-1-3-5 0,3 4 1 0,-1 0-1 16,0 1 1-16,1 0-4 0,-1 1 1 0,2 2-1 15,6-4 1-15,-2 5-3 0,4-1 1 0,0 3 0 16,-1-4 0-16,1 2-3 0,0 1 1 0,-3 1-2 16,1 0 2-16,0-2-2 0,-8 2 1 0,3-4 0 0,-3 1-1 15,2-2 0-15,0-4 0 0,-1 1 0 16,-1 4 0-16,-3-1 0 0,-2 3-1 0,1 0 1 0,3 2 1 15,1 0-2-15,-1 0 1 0,-1 4-1 16,2-2 2-16,3 1-3 0,1-3 0 0,0 4 1 0,0-1-1 16,-4 2-2-16,1-1 0 0,-1 1 0 15,6-2 1-15,-2 1-2 0,6 1 0 0,-4-3 0 0,-2 5 1 16,0-2-1-16,2 2 0 0,-4 0 0 0,2 0 0 0,0 3 0 16,2-1 0-16,0 3 0 0,0-4 0 0,0 4 0 15,0-3 0-15,0 3 0 0,0 2 0 0,2 5 0 16,2-2 0-16,-1 1 0 0,-3 1 1 0,-2-5-1 15,2 1 1-15,4 1-1 0,-4 1 1 0,2 4-1 0,-2-2 0 16,2 2 0-16,3-1 1 0,-3 1-1 0,0 0 0 16,1 0 0-16,5-1 0 0,-1 5-1 0,-3 1 0 15,1-6 0-15,1-1 1 0,0 0-2 0,1 1 0 16,-2 0 1-16,3 5 0 0,1 0-1 0,2 5 0 16,-1-1-1-16,-1-1 1 0,0-4-1 0,2 2 0 15,-3-2-1-15,1 1 2 0,-2-5-4 0,3 5 2 0,-3-5-2 16,0 1 2-16,5 0-4 0,-3 0 1 0,2-1-1 15,-2 1 2-15,4 0-5 0,4 0 2 0,-4 0 0 16,2-1 1-16,2 1-4 0,-1 0 1 0,1 0 0 16,2-2 1-16,-5 1 0 0,3-2 1 0,4-1-1 15,-3 2 1-15,5-3 3 0,1 1 0 0,0-5 1 16,-4 0 0-16,-1-1 4 0,0-5 0 0,-1 3 0 16,3 0 0-16,3-1 1 0,-2 1 0 0,2 1 0 15,0 1 0-15,3-1 0 0,0 2 0 0,3-1 0 0,0 3 1 16,2 3 1-16,-1-5 0 0,1 2 1 0,-1 1 0 15,3-1 1-15,-1 5 2 0,-1-3 0 0,0 1-1 16,-2-5 2-16,-1 2 0 0,-1 2 0 0,4-4-1 0,-1 0 2 16,1-3 0-16,0-1 0 0,-1-1 0 15,1 2-3-15,0-1 2 0,3 1-1 0,2-5 0 0,2-4-1 16,0 1 0-16,-1 1 0 0,-5-2 1 0,-1-2-3 16,-1 1 1-16,5 1 0 0,-3 0 0 0,6 0 2 15,2-4 1-15,-4 4-2 0,-1-3 2 16,-3 1 1-16,-1-2 0 0,0 1 0 0,1 0-1 0,1-1 1 15,1 2 1-15,-2-3 0 0,7 2 0 0,0-8 0 0,-2 3 0 16,1-3 0-16,0 1 1 0,0 0-2 16,2-3 0-16,-4 1 0 0,0-5 0 0,2 1-2 0,-5-4 2 15,1-1-1-15,1 0 1 0,-3 0-4 0,2-1 2 16,3-1 0-16,1 1-1 0,2-1 0 0,-6 3 0 16,12-12 0-16,-8 6 0 0,-6-1 0 0,-1 4-1 15,-8 3 1-15,0-1 0 0,0-3 0 0,-1-4-1 0,-3 2 1 16,1-4-1-16,-5 6 1 0,1-5-1 0,-4 10 1 15,0-4-1-15,0 3 1 0,-6-1-1 16,3 0 1-16,-1 2-1 0,0-2 2 0,2 0-1 0,-3 9 1 16,1 0 0-16,-1 4-1 0,1-1 2 0,4 9-1 15,-10-12 0-15,10 12 0 0,-5-12 1 0,5 12-2 16,-4-9 2-16,4 9-1 0,-9-12-1 0,9 12 1 16,-8-7 1-16,8 7-4 0,-7-7 2 0</inkml:trace>
  <inkml:trace contextRef="#ctx0" brushRef="#br0" timeOffset="45604.11">29071 2431 12 0,'0'0'0'0,"0"0"0"0,1 0 0 0,-1 0 0 16,14 6 0-16,-14-6 0 0,5 3 0 0,-5-3 0 16,4 4 0-16,-4-4 0 0,2 0 0 0,-2 0 0 0,0 0 0 15,0 0 0-15,2 5 0 0,-2-5 0 0,7 15 0 16,-7-15 0-16,6 14 0 0,-6-14 0 0,3 28 0 15,-3-28 0-15,4 24 0 0,-4-24 0 0,4 33 0 0,-2-16 0 16,-2 1 0-16,-2 2 0 0,0 5 0 0,0-1 0 16,0 0 0-16,0-3 0 0,2 1 0 0,2 3 0 15,2 2 0-15,0 3 0 0,-1 3 0 0,1-1 0 16,0 3 0-16,0 1 7 0,-1 4-1 0,3 2 1 16,-1-1 1-16,1-3 13 0,0 2 1 0,-1-2-1 15,1 4 1-15,-1 3 12 0,1 0 0 0,0-4-1 16,-1 4 2-16,1-3-2 0,-1-1-1 0,1 1 1 15,0-1 0-15,-1-1 0 0,1 2-1 0,-1-1 1 16,-1 1 0-16,-2 3-10 0,0 0 1 0,0 1-1 0,0 3 2 16,1-2-3-16,1 1 2 0,-2 6-2 0,0-4 2 15,-2 4-4-15,-2-1 1 0,2 1 0 16,2-6 0-16,1 3-2 0,1-1 0 0,0-2 0 0,0-1 1 16,-1 1 1-16,1-3-1 0,0-1 0 0,-1-1 1 15,1-2 2-15,0 1-1 0,0-6 1 0,-1 2 0 0,1-5-1 16,0-3-1-16,0 3 0 0,-4-8 1 15,-2 0-1-15,-2-1 0 0,0-3 1 0,1-1 0 0,1-1-4 16,0-1 1-16,-2-6 0 0,0 0 0 0,1-2-5 16,-3-3-1-16,6-7 1 0,-6 12 0 0,6-12-5 0,-3 4 1 15,3-4-1-15,-4 5 1 0,4-5-4 0,-4 4 0 16,4-4-1-16,-5-7 2 0,-1 1-7 0,-3-2 0 16</inkml:trace>
  <inkml:trace contextRef="#ctx0" brushRef="#br0" timeOffset="46986.27">29018 2284 12 0,'2'0'0'0,"-2"0"0"0,8-1 0 0,-8 1 0 0,13-4 0 0,-13 4 0 0,22-5 0 0,-22 5 0 0,36-12 0 0,-18 5 0 15,1 2 0-15,-1-2 0 0,1 2 1 0,2 1-1 16,1-1 1-16,2 1 0 0,-1-1 1 0,1 2 0 15,4-1 0-15,2 4 7 0,-1-3 0 0,5 1 0 16,-1 2 1-16,1-3 12 0,-1-1 2 0,3-1-1 16,-1 2 1-16,1-1 5 0,-1 2 0 0,2-1 1 15,2-4 0-15,2 2-4 0,0 0-1 0,-1-2 1 16,-1 3 0-16,-4 3 0 0,1 1 1 0,1-4-1 0,2 4 1 16,2 4-11-16,0-3 2 0,-2 3 0 0,0-1 0 15,0-3 0-15,0 4 1 0,1-3 0 0,1-1 0 0,0 4 6 16,-2-4 1-16,2 3-1 0,0-3 0 0,-2 6 3 15,0-3 1-15,0-3-1 0,0 3 0 0,0-3-3 16,-1 0 2-16,-3 0-1 0,2-3 1 0,1 3-8 16,-1-3 1-16,-2 3-1 0,-3-4 2 0,1 2-4 15,-1-1-1-15,2-1 1 0,3 3 1 0,2-3 2 16,0 1 1-16,-3-2-1 0,-5 1 0 0,-3 1 2 0,-4-1 1 16,1 2-1-16,-1 2 1 0,-2-3-1 15,1 3 1-15,-1 0-1 0,0 0 2 0,-1-3-5 0,-3 1 1 16,1 2-1-16,2 0 1 0,1 0-4 15,4 2 0-15,0-2-1 0,0-2 2 0,0 2-1 16,-2 2 0-16,-1-2-1 0,-3-2 2 0,-1 2-2 0,-2-4-1 16,-2 4 1-16,-2 0 1 0,0 0-4 0,-4 4 1 15,0-4 0-15,-1 2 0 0,-8-2-2 0,11 3 2 16,-11-3-2-16,11 0 1 0,-11 0-2 0,11 0 2 16,-11 0-2-16,11 0 1 0,-11 0 0 0,12 3 0 0,-12-3 1 15,11 6-1-15,-11-6-1 0,11 3 1 0,-11-3-1 16,7 0 2-16,-7 0-4 0,8 0 1 0,-8 0 0 15,6 4 0-15,-6-4-1 0,3 5 0 0,-3-5 0 16,8 3 0-16,-8-3-1 0,3 9-1 0,-3-9 1 16,8 5 0-16,-8-5-2 0,5 12 2 0,-1-5-1 15,0 2 0-15,0-1-2 0,1 4-1 0,3 1 1 0,-3-1-1 16,-1 0-2-16,0 0 0 0,-2 2 0 0,-1 1 2 16,1-1-3-16,-2 2 1 0,-2 1 0 0,2 2 0 15,2-5-1-15,2 2 1 0,0 1-1 0,-2 0 1 16,1 2-1-16,1 2 1 0,0 0 0 0,0 3 1 15,-1-2-1-15,1 6 1 0,0 2-1 0,-2-3 1 16,1 3 0-16,1-1 2 0,0 4-1 0,-1-5 1 16,3-2-2-16,2 1 0 0,-5 3 0 0,-1-1 1 15,-2 7-2-15,-2-1 0 0,2 1 0 0,4-3 0 0,3 0 0 16,3-3 1-16,-3 3 0 0,-1-4 0 0,-2 2-1 16,-3 0 1-16,1 6 0 0,0-5 1 0,0 1-2 15,0 4 0-15,0-3 0 0,0 3 1 0,-2-1-2 0,-2-1 1 16,0 1 1-16,0-3-1 0,0-4-1 0,-2 4 1 15,3-3-1-15,-1 1 1 0,0 2-1 0,2-1 0 16,0 7 0-16,-2-3 1 0,0 5-1 0,0 1 1 16,0-1-1-16,0 1 1 0,1 0-1 0,-1-1 0 0,0 4 0 15,-2-3 1-15,2-3 0 0,0 3 1 0,2-1-1 16,2-2 0-16,2-7 0 0,0 5 0 0,-1-4 0 16,-1 0 1-16,0-4 1 0,0 0-1 0,0 1 0 15,0 1 2-15,2-2 0 0,-1 1 1 0,1-4-1 16,0 1 1-16,-1 1 0 0,1 2 1 0,2-6-1 15,-1 2 2-15,-1-6-2 0,-2 1 0 0,2-5 0 16,-1 1 0-16,1-5-1 0,0-3-1 0,0 0 0 16,-3-3 2-16,-1-6-2 0,4 6 1 0,-4-6-1 15,4 3 0-15,-4-3 1 0,0 4-1 0,0-4 0 16,0 5 1-16,0-5-2 0,-2 0 1 0,2 0 0 16,-4-4 0-16,4 4-2 0,-9-5 0 0,-2-4 0 0,-8-6 1 15,-3-6-4-15,-6 0 2 0</inkml:trace>
  <inkml:trace contextRef="#ctx0" brushRef="#br0" timeOffset="47738.8">29305 5382 1658 0,'-1'2'0'0,"1"-2"0"0,3 3 0 16,-3-3 0-16,2 4 0 0,-2-4 0 0,0 3 0 0,0-3-1 0,0 0 1 0,0 0-1 0,0 0 1 15,0 0-21-15,0 0-1 0,0 0 1 0,0 0 0 16,0 0-39-16,0 0 2 0,0 0-2 0,2 0 2 16,-2 0 5-16,15-3 0 0,-15 3 1 0,22 0-1 15,-22 0-2-15,19 0 0 0,-19 0 0 0,22 0 1 16,-22 0 36-16,28 5 1 0,-28-5 0 0,26 7 1 0,-26-7 16 16,32 0 0-16,-12 0 0 0,1 0 1 0,1 0 9 15,3 0 1-15,1 0 0 0,2 0 1 0,3-4 11 0,3 4 1 16,-1-3-1-16,1 1 1 0,-1-1 13 0,3-1 0 15,1 1 0-15,2 1 1 0,0-1-10 0,2 3 1 16,0-6-1-16,0 3 2 0,2-2-7 0,0-2 2 16,2 0-1-16,1 2 1 0,3 0-7 0,-1 1 0 15,-1-3 0-15,-1 2 0 0,-3 0-5 0,2 1 2 16,2-3 0-16,3 2-1 0,0 0-4 0,0 2 2 0,1-1-1 16,-3 1 0-16,1 1 4 0,-3-2 0 0,3 1 1 15,-1-1 0-15,4 3 1 0,0 1 0 0,-1-4 1 16,-5 4 0-16,-1 0-1 0,-2 4 0 0,0-3 0 15,0 1 0-15,-1 0-2 0,-1 1 1 0,0-3 0 16,2 4 1-16,2-4-4 0,2 2 1 0,-6 1-1 16,-4-3 1-16,-4 4-4 0,-3-1 1 0,0 2-1 15,-2-1 1-15,-2-4 0 0,-2 0 1 0,-1 0-1 16,-3-4 0-16,-1 1-5 0,-2-2 0 0,-3 1 0 16,0-5 1-16,-1 2-4 0,-2 2 2 0,0-9-2 15,-2-1 1-15,1-4-2 0,-1-2-1 0</inkml:trace>
  <inkml:trace contextRef="#ctx0" brushRef="#br0" timeOffset="48511.99">29902 2175 12 0,'2'0'0'0</inkml:trace>
  <inkml:trace contextRef="#ctx0" brushRef="#br0" timeOffset="49303.17">29896 2187 12 0,'2'0'0'0,"-2"0"0"0,6 6 0 16,-6-6 0-16,0 0 0 0,0 0 0 0,0 0 0 15,0 0 0-15,-2 0 0 0,2 0 0 0,0-4 0 0,0 4 9 16,0 0 0-16,0 0 0 0,0 0 1 0,0 0 34 16,-2 0-1-16,2 0 1 0,-2 0 1 0,2 0-8 15,0-2 1-15,0 2 0 0,0 0 1 0,0 0-5 0,0 0 2 16,0 0-1-16,0 0 1 0,0 0-9 15,0 0 0-15,0 0 0 0,0 2 1 0,0-2-8 0,-2 16 1 16,2-16 0-16,0 20 0 0,0-20-4 16,-4 33 1-16,4-12 0 0,2-5 0 0,0 1-3 0,2 0 1 15,-2 2 0-15,-2-1-1 0,-4-1-2 0,2 2 0 16,0 2 1-16,0 0-1 0,0 1 10 0,2 2-1 16,2 1 0-16,0-8 1 0,0 4 5 0,2-1 1 15,0 1-1-15,-1-2 1 0,3 2-1 0,1-4 2 0,3 2-2 16,-1-1 1-16,0-1 1 0,1 2 0 0,-3 2 1 15,-1-7 0-15,-1 1-4 0,-3-1 0 0,0 2 0 16,0-4 0-16,0-4-1 0,-1-1 1 0,1 4 0 16,0 1-1-16,0 3-3 0,0-3 1 0,0 2-2 15,-2-2 2-15,0 0-8 0,-2 1 2 0,0-1 0 16,0-4 0-16,2-8-5 0,0 7 0 0,0-7 0 16,0 9 1-16,0-9-7 0,0 5-1 0,0-5 1 0,0 12 0 15,2-3-4-15,2 3 2 0,0-5-2 16,-3 2 2-16,-1-4-3 0,0 2 0 0,0-7 0 0,-1 8 1 15,1-8-2-15,0 12 1 0,0-12-1 0,-4 9 1 16,4-9-2-16,-4 5 1 0,4-5 1 0,-4 7-1 16,4-7 0-16,0 9 0 0,0-9 0 0,-3 3 0 15,3-3 0-15,-4 9 2 0,4-9-1 0,-4 3 0 16,4-3 1-16,-7 2 1 0,7-2-1 0,-8 4 2 16,8-4 0-16,-7 3 1 0,7-3-1 0,-8 9 2 0,8-9-1 15,-13 3 1-15,6-1-2 0,-2 1 2 0,-4 1-2 16,-1-2 2-16,0 1-1 0,1 1 1 0,3-1-2 15,1 2 1-15,0-1-1 0,-1-1 1 0,1-3-4 16,0 2 2-16,-3 1-1 0,1-3 0 0,0 4 0 0,0-4 0 16,0 1 0-16,1 3 1 0,3-4-1 0,-1 0 0 15,-1 0 1-15,0 0 0 0,-2 0 0 0,0 0 0 16,-3 0-1-16,0 0 2 0,-1-4 2 0,0 3 1 16,2 1-1-16,2-4 1 0,3 4-3 0,2 0-1 15,6 0 1-15,-13 0 0 0,13 0-1 0,-11 0-1 0,4-3 0 16,-1 1 1-16,-1 2-3 0,-2-3 1 0,0 3 0 15,-1 0 1-15,1 0-2 0,-2-4 0 0,2 4 0 16,2 0 1-16,1 0-2 0,5 0 1 16,3 0 1-16,-10 0-1 0,10 0-1 0,-11 0 0 0,11 0 0 15,-11 0 1-15,11 0-1 0,-8-5 0 0,8 5 0 16,-9 0 0-16,9 0 0 0,-11 0 0 0,11 0 0 16,-11-3 1-16,3 3-1 0,1 0 0 0,7 0 0 15,-8 0 0-15,8 0 0 0,-3 0 0 0,3 0 0 0,-2 0 1 16,2 0-1-16,0 0 1 0,0 0-1 15,0 0 1-15,0 0-1 0,-2 0 1 0,2 0 1 0,0 0-1 16,0 0 0-16,0 0 0 0,0 0 0 0,-2 0 0 16,2 0 0-16,-2 0 0 0</inkml:trace>
  <inkml:trace contextRef="#ctx0" brushRef="#br0" timeOffset="52784.13">31014 2251 12 0,'2'4'0'0,"-2"-4"0"0,4 0 0 0,-4 0 0 0,3-4 0 0,-3 4 0 15,2 0 0-15,-2 0 1 0,0 0 0 16,0 0 0-16,2 0 0 0,-2 0 0 0,8 0 2 0,-8 0-2 16,3 0 1-16,-3 0 3 0,4 0-1 0,-4 0 1 15,4 0-1-15,-4 0 1 0,3 0 0 0,-3 0 1 16,2-1-1-16,-2 1 1 0,-3 0 1 0,3 0-2 15,-4 0 2-15,4 0 2 0,-4-4 0 0,4 4 0 16,-4-5 1-16,4 5 0 0,-3-3 1 0,3 3 1 16,-4-4-1-16,4 4 1 0,-4-3 2 0,4 3-1 15,-4-2 1-15,4 2-1 0,-3-4 1 0,3 4-1 16,-2-3 2-16,2 3 0 0,0 0 2 0,0 0 0 0,0 0 0 16,0 0 0-16,0 0 1 0,0 0-2 0,0 0 2 15,0 0-2-15,0 0 1 0,0 0-1 0,0 0 0 0,0 0-1 16,0 0 1-16,0 0-1 0,0 0 1 0,0 0-4 15,0 0 2-15,0 0-1 0,0 0 1 0,0 0-3 16,-4 0 1-16,4 0 0 0,-4 0 0 0,4 0-2 16,-3 3 1-16,3-3-1 0,-4 6 2 0,4-6 0 15,-4 3 0-15,4-3 1 0,-5 4 0 0,5-4 8 16,-10 5 2-16,10-5-1 0,-11 7 1 0,11-7 9 0,-11 8 2 16,11-8-1-16,-9 18 0 0,9-18 2 0,-13 12 1 15,13-12 0-15,-15 15 0 0,15-15-5 0,-13 21 2 16,13-21-1-16,-13 21 1 0,13-21-7 0,-17 26-1 15,17-26 1-15,-17 28 0 0,17-28-6 0,-13 20 2 16,13-20-2-16,-9 30 1 0,7-9-2 0,0-1 0 16,0 1 0-16,-2-2 0 0,-1 2-1 0,-3 0 0 15,3 1 0-15,1 1 1 0,4-3-4 0,0 3 1 16,0 1-2-16,0-3 2 0,0-2-3 0,0-2 2 16,0 4 0-16,0 3-1 0,0-1 1 0,0-1 0 0,0 1 0 15,0-3 1-15,2 1-3 0,2-2 1 0,-1 2-1 16,-1-4 1-16,-2 1-4 0,0 1 1 0,2-5-1 15,2 1 1-15,1-3-4 0,1-3 0 0,-2-2-1 16,-2-2 1-16,-1 4-1 0,1-2-1 0,2-2 1 16,0 2 0-16,1 1-2 0,3-2 2 0,-1 0-1 0,-1 3 1 15,-1-4-4-15,1 2 2 0,0-2-2 0,-1 2 1 16,1 2-2-16,-1-4 0 0,3 2 1 0,-1 2-1 16,1-1 0-16,-1 1 0 0,1-2 0 0,-3 2 0 15,3-4 0-15,-1-2 0 0,1 2 1 0,-1 2 0 16,1-1-2-16,-3-3 1 0,3 2 0 0,-1 2 0 0,0-3 0 15,3 1 0-15,3 0 1 16,2-2-1-16,0 1 0 0,0-1 0 0,-2-3 0 0,0 2 1 16,-4 2-1-16,-2-4 1 0,3 0-1 0,3 0 1 15,4 0 0-15,1-4 0 0,1 2 1 0,1 2-1 0,3 2 1 16,3 2 1-16,-2-4-1 0,-4 0 0 0,1-4 2 16,-2 2-1-16,-1-1 1 0,-1 3-1 0,0 0-3 0,-2 0 2 15,-2 0-2-15,2 3 1 0,0-1-2 16,-2 2 1-16,1-1 0 0,1-3 0 0,2 0-1 0,2-3 0 15,-1 3 0-15,-1 0 1 0,0 0 1 0,-2 0-1 16,2 0 0-16,1-4 0 0,3 2-1 0,-1-1 0 16,1-1 0-16,-3-1 1 0,3 2-1 0,-1-1 0 15,-3 1 0-15,0 1 1 0,-4 2-1 0,-2 0 0 0,-2 0 0 16,3 0 0-16,-1 0 0 0,0 0 0 0,0 0 0 16,2 0 1-16,2 0 0 0,-2 0 1 0,-2 0-1 15,-1 0 1-15,-1 0 0 0,0 0 0 0,1 0 1 16,-3 0-1-16,1-3 0 0,-1 3 2 15,0 0-1-15,1 0 0 0,-3 0 0 0,3 0-1 0,-1 0 0 16,1 0 0-16,-1 0 1 0,1 0-1 0,-1 0 0 16,1 0 0-16,-1 0-1 0,1 0 2 0,-1 0-1 15,0 0 0-15,1 0-2 0,-1 0 1 0,1 0 0 16,-3 0 0-16,-5 0 1 0,12 0-1 0,-12 0 0 16,11 0 1-16,-11 0-1 0,9 0 1 0,-9 0 0 0,8 0 0 15,-8 0 0-15,3 0 0 0,-3 0 1 0,4 0-1 16,-4 0-1-16,4 0 1 0,-4 0-1 0,2 0 2 15,-2 0-2-15,0 0 0 0,0 0 0 0,-4 0 0 0,4 0-1 16,-4-4 0-16</inkml:trace>
  <inkml:trace contextRef="#ctx0" brushRef="#br0" timeOffset="56754.18">30666 3364 728 0,'-2'4'0'0,"2"-4"0"16,0 8 0-16,0-8 0 0,-6 6 0 0,6-6 0 15,-4 12 1-15,4-12 5 0,-7 17 0 0,7-17 1 16,-2 16 0-16,2-16-1 0,0 8 1 0,0-8 0 16,-6 17 1-16,6-17-3 0,-13 32 2 0,13-32 0 15,-16 29 0-15,6-12-3 0,1 2 1 0,0-1-1 0,-1-3 1 16,3-1-1-16,1-2 1 0,-1 4-1 0,-1-2 2 16,1 1 12-16,0 1 0 0,-1 5-1 0,-1-1 1 15,-1 1 11-15,-1 2 0 0,0 4-1 0,0 6 1 16,-2 3 0-16,0 3 1 0,0 2 1 0,0 1-1 15,-2-3-3-15,-2 0 1 0,2-1 0 0,2 1 0 0,4-1-4 16,0 1-1-16,-1-3 1 0,1 0-1 0,1-3-2 16,1-3 0-16,0-5 0 0,1 0 1 0,2-6-7 15,2-2 2-15,0-5-1 0,-1-3 1 0,-1-1-4 16,0-8 1-16,4 0-1 0,-3 4 0 0,3-4-5 16,0 3 1-16,0-3-1 0,0 0 1 0,0 0-4 0,0-3 0 15,0 3 0-15,0-4 0 0,0-4-4 0,1-1 2 16</inkml:trace>
  <inkml:trace contextRef="#ctx0" brushRef="#br0" timeOffset="57186.77">30250 3572 1180 0,'-2'0'0'0,"2"0"0"15,-4 7 0-15,4-7 7 0,-7 3 0 0,7-3-1 16,-6 5 2-16,6-5 4 0,0 0 1 0,0 0-1 0,0 0 2 16,0 0-9-16,8 9 1 0,-8-9-1 0,15 12 1 15,-15-12-6-15,17 21 0 0,-17-21 0 0,20 33 1 16,-20-33-1-16,17 29 0 0,-10-10 0 0,1-5 0 15,-1 5-2-15,1 2 1 0,3 5 0 0,2-2 0 0,2 6-5 16,2-3 0-16,-1 6 1 0,-1-3-1 0,6-4 4 16,1 1 0-16,2 3-1 0,1-6 2 0,-1 0 0 0,0 2 1 15,0-2-1-15,2 0 1 0,2 2 0 0,0-1 0 16,-2-1 0-16,-3-2 0 0,-1-1 2 0,-2-2 0 16,1-1 1-16,-2-3-1 0,-4-3 8 0,-2 2 1 15,-2-2 1-15,-2 0-1 0,-1-7 7 0,-3 2 1 16,-5-7-1-16,6 9 1 0,-6-9 1 0,3 4 0 15,-3-4 0-15,2 3 2 0,-2-3-11 0,0 0 0 16,0 0 0-16,0 0 1 0,0 0-8 0,0 0 2 16,0 0-2-16,-3-10 2 0,-3-1-5 0,-1-1 1 15</inkml:trace>
  <inkml:trace contextRef="#ctx0" brushRef="#br0" timeOffset="57587.08">29984 4622 501 0,'1'-3'0'0</inkml:trace>
  <inkml:trace contextRef="#ctx0" brushRef="#br0" timeOffset="57855.92">30025 4730 12 0,'0'0'0'0,"0"0"0"15,0 8 0-15,0-8 11 0,-4 5 0 0,4-5 1 16,2 16-1-16,-2-16 25 0,7 24 1 0,-7-24-1 16,0 18 1-16,0-18 3 0,-2 15 2 0,2-15-1 15,-3 23 1-15,3-4 14 0,0 3 0 0,0 1 0 16,-2-4 1-16,2 3-13 0,0-1 0 0,-2-4-1 16,-2 4 1-16,0-4-9 0,1 2 1 0,1 2-1 0,0 0 1 15,0 0-9-15,0 3-1 0,2-7 1 0,0-1 1 16,-2-2-8-16,2-2-1 0,0-7 0 0,0 2 1 15,0 0-8-15,0-2 1 0,0 0-1 0,0 2 1 0,0-7-6 16,0 12 1-16,0-3 0 0,0 0 0 0,-1-3-5 16,-1 3 0-16,0-4 1 0,-2 0 0 0,4-5-4 15,-4 11 1-15,4-11-1 0,-5 5 2 0,5-5-2 16,-4 4 0-16,4-4 0 0,-6 0 0 0,6 0-3 0,-7-4 1 16</inkml:trace>
  <inkml:trace contextRef="#ctx0" brushRef="#br0" timeOffset="58921.06">29810 4702 677 0,'4'-4'0'0,"-4"4"0"0,11-1 0 0,-11 1 0 0,8 5 0 0,-8-5 0 16,15 3 0-16,-15-3-1 0,22 0 0 0,-22 0 0 0,20-7 0 16,-20 7-12-16,21-8 1 0,-21 8 0 0,28-9 1 15,-28 9-30-15,33-12 1 0,-33 12-1 0,28-9 1 16,-28 9 9-16,23 0-1 0,-23 0 1 0,18-3-1 15,-18 3 12-15,17-2 1 0,-17 2 0 0,21 0 0 16,-21 0 5-16,31 0 2 0,-12 0 0 0,-2 0-1 0,0-3 5 16,-1-1 1-16,5 4-1 0,1 0 0 0,2 0 3 15,2 0 2-15,1 0-1 0,-1 0 0 0,0 0 8 16,-2 0 0-16,0 4-1 0,0-4 2 0,-1 3 20 16,-1-1 0-16,2 1 0 0,1 1 1 0,-3-4 13 15,0-4 0-15,1 4 1 0,-1 0 0 0,0 0-2 0,1 0 2 16,-1 0-2-16,0 0 1 0,3-3-9 0,-1 1 1 15,0 2-1-15,2-3 1 0,2 3-8 0,2-4 0 16,-2 1 0-16,-2 1 0 0,-2-1-5 0,-1-3 1 16,-3 5 0-16,2 1 1 0,-1 0 1 0,-1 0 0 15,1 1 1-15,-1 1-1 0,3 2 0 0,-1-4 0 0,0 0 1 16,1 0 0-16,1 0 0 0,2 0 0 0,-2 0 0 16,-3 0 1-16,-3-4-5 0,1 2 1 0,0 1 0 15,-1-1 0-15,3-1-2 0,1-3 0 0,1 3 0 16,-5-1-1-16,-3 1-3 0,-2 1-1 0,2-5 0 15,0 6 2-15,-2-3-4 0,2 4 0 0,-2-3 0 16,0-1 0-16,-2 2-1 0,0 2 0 16,1-3 0-16,1 0 1 0,1-1-3 0,0 2 0 0,-3-1 0 15,-2 3 0-15,0-4-2 0,1 4 0 0,-3 0 1 16,1-1 0-16,-1 1-2 0,-1 0 1 0,-6 0-1 16,11 0 2-16,-11 0-2 0,9 0 1 0,-9 0-1 0,8 0 1 15,-8 0-1-15,7 0 1 0,-7 0-1 0,7 0 1 16,-7 0-1-16,6 0 2 0,-6 0-1 0,4 0 1 15,-4 0 0-15,4 0 0 0,-4 0 0 0,3 0 1 0,-3 0-2 16,4 0 1-16,-4 0 0 0,2 0 0 0,-2 0 0 16,0 0 0-16,0 0-1 0,0 0 1 0,0 0-2 15,0 0 2-15,0 0-1 0,0 1 1 0,0-1-1 16,-2 4-1-16,2-4 1 0,0 3-1 0,0-3-1 16,-4 4 2-16,4-4-1 0,0 5 1 0,0-5-2 15,0 3 1-15,0-3-1 0,0 2 0 0,0-2 0 0,-2 4 0 16,2-4-1-16,-3 8 2 0,1-1-2 0,0-2 1 15,0 2 0-15,0 2 1 0,0 0-2 16,0-1 0-16,1 4 1 0,-1-3 0 0,0 3 0 0,0 4 1 16,0-4-1-16,0 2 0 0,2-2 2 0,2 3-1 15,2-3 1-15,-2 1-1 0,-2 0 1 0,0 3-1 16,0-6 1-16,2 3-1 0,1-3 1 0,1 0-1 16,-2 1 1-16,0-1 0 0,0 0-1 0,0-1-1 15,-1 3 1-15,-1 0-1 0,-1 0-1 0,-1 6 0 0,2-3 1 16,0-1 0-16,0-5-1 0,0 1 0 0,0 1 1 15,0-1-1-15,0 0 0 0,0 1 0 0,0-3 1 16,0 1-1-16,0 0 1 0,0-6 2 0,0-3-2 16,5 12 2-16,-5-12 3 0,6 9-1 0,-6-9 1 15,4 12 0-15,-4-12 2 0,1 9 0 0,-1-9 0 16,0 12 0-16,0-12 2 0,0 8 0 0,0-8-1 16,2 9 2-16,-2-9-2 0,8 7 0 0,-8-7 0 15,3 5 0-15,-3-5-3 0,2 4 1 0,-2-4-1 0,0 1 1 16,0-1-4-16,2 4 0 0,-2-4 1 15,8 3-1-15,-8-3-3 0,0 9 0 0,0-9 0 0,0 3 0 16,0-3-2-16,0 2 0 0,0-2 0 0,0 2 1 16,0-2-1-16,0-2 0 0</inkml:trace>
  <inkml:trace contextRef="#ctx0" brushRef="#br0" timeOffset="85617.76">26140 11311 12 0,'-2'2'0'0,"2"-2"0"0,2 7 0 0,-2-7 0 16,2 7 0-16,-2-7 0 0,-2 6 0 0,2-6 0 15,-4 7 0-15,4-7 0 0,-4 7 0 0,4-7 0 0,-3 4 0 16,3-4 0-16,-6 3 0 0,6-3 0 0,-8 5 0 16,8-5 0-16,-13 6 0 0,13-6 0 0,-20 7 0 15,20-7 0-15,-22 3 1 0,22-3-1 16,-23 3 0-16,23-3 0 0,-22 0 0 0,22 0 0 0,-22-3 0 15,22 3 0-15,-17-3 0 0,17 3 0 0,-11-2 0 16,11 2 0-16,-13-5 0 0,13 5 0 0,-12-2 0 16,12 2 0-16,-15-2 0 0,15 2 0 0,-14 0 0 15,14 0 0-15,-15-2 0 0,15 2 0 0,-17 0 0 16,17 0 0-16,-19 0 0 0,19 0 0 0,-17 0 0 0,17 0 0 16,-13 0 1-16,13 0-1 0,-14 0 0 0,14 0 0 15,-14 0 0-15,14 0 0 0,-7-1 0 0,7 1 0 16,-7 0 0-16,7 0 0 0,-8 0 0 0,8 0 0 15,-5-6 0-15,5 6 6 0,-4-3-1 0,4 3 1 16,-4-2 1-16,4 2 34 0,-4 0 2 0,4 0-2 16,-2 0 2-16,2 0 32 0,0 0 1 0,0 0 0 15,0 0 0-15,0 0-10 0,0 0 0 0,0 0 1 16,0 0 0-16,0 0-13 0,0 0 1 0,0 0-1 0,0-1 1 16,0 1-16-16,0 0 0 0,0 0 0 0,2-4 1 15,-2 4-5-15,8-3-1 0,-8 3 1 0,5-2 1 0,-5 2-8 16,13-5 1-16,-13 5-1 0,13-7 1 15,-13 7-5-15,12-7 0 0,-12 7-1 0,16-7 2 16,-16 7-6-16,28-4 0 0,-28 4 0 16,23-3 1-16,-23 3-2 0,16-3 1 0,-16 3-1 0,15 0 1 15,-15 0-7-15,21 0 0 0,-21 0 0 0,28 5 1 0,-28-5-6 16,33 7 2-16,-33-7 0 0,34 12 0 0,-34-12-3 16,35 5 1-16,-16-2-2 0,-2 1 2 0,-1-1-2 0,1 3-1 15,2-5 1-15,1 3-1 0,1-1 3 16,-2 1 0-16,1-1-1 0,-1-1 1 0,-1 0-1 0,1-1 0 15,0 3 1-15,-1-4 0 0,3 2 0 0,1-2-1 16,0 0 1-16,-1 1 1 0,-1 4-5 0,-1 1 2 16,2-3-1-16,-1 1 1 0,1-3-4 0,1 3 1 0,0-1 0 15,-3-3 1-15,-2 2-2 0,-1 0 0 0,1-1 0 16,-2 1 1-16,0 3 2 0,0-3 0 0,0 0-1 16,0 0 2-16,0-1 2 0,-4 1-1 0,6 1 1 15,3-3 1-15,4 0 0 0,2 0 0 0,-1 0-1 16,-3 0 2-16,-2-3-1 0,-1 1 0 0,2 2 0 15,1 2 1-15,4 1-3 0,0 1 0 0,-4 1 0 16,-3-5 1-16,-6 2-3 0,-2 0 1 0,0 1-1 16,1 2 2-16,-1-5-5 0,2 4 0 0,4 1 0 15,1-3 1-15,3 1-2 0,-1 4 0 0,-1 0 0 16,-2-2 2-16,-2-5-2 0,-4 2 0 0,-2 0 0 16,4-1 0-16,2 3 0 0,0-4 0 0,2 1 0 0,1 1 0 15,3 0 0-15,-1-2 0 0,1 0 0 0,-3 0 0 0,1 0 0 16,0 0 0-16,1-2 0 0,1 0 1 15,-1 1 0-15,1 1 0 0,-3-4 0 0,-1 3 0 0,0 1 1 16,-2 0 1-16,0 0-1 0,-2-2 0 0,2 2 4 16,0 0-1-16,-2-2 1 0,0 2 1 0,0 0 1 15,0 0 0-15,2 2 0 0,1-4 1 0,3-1 1 16,0 1 2-16,-3 2-2 0,3-2 1 0,2 0-7 0,-1 1 2 16,-1-1 0-16,-3 2-1 0,1-4-2 0,-2 3 0 15,-2-1-1-15,0 2 2 0,2-2-3 0,0 1 0 16,-2 1 0-16,-2 1 0 0,-1 1 0 0,-1-2 0 15,0 0 0-15,-1-2 0 0,-8 2 3 0,11-3-1 16,-11 3 1-16,9 0-1 0,-9 0 3 0,8 0 0 16,-8 0 1-16,7 0 0 0,-7 0 2 0,13 5 0 15,-5-5 0-15,-3 0 0 0,-5 0 1 0,9 0 1 16,-9 0 0-16,4 0 0 0,-4 0-2 0,4 0 2 16,-4 0-3-16,4 0 3 0,-4 0-2 0,2 0 0 0,-2 0 0 15,0 0 1-15,0 0-3 0,0 0 1 0,0 0 0 16,0 0 1-16,0 0-1 0,-2 2 0 0,2-2 0 15,-4 7 1-15,4-7-1 0,-9 3-1 0,1-1 1 16,1 0 1-16,-3 1-1 0,-1-3 1 0,0 4-1 16,0-3 1-16,0 3-3 0,1-4 0 0,1 1 1 15,0-1 0-15,-1 0-3 0,1 0 2 0,-2 0-2 0,0 0 2 16,0 2-2-16,-3-2 1 0,-4 2-1 0,-1-2 2 16,-1 0-3-16,-1 0 1 0,4 0-1 0,3-2 2 15,-1 0-3-15,0 1 1 0,4 1 1 0,-1 0-1 16,3 0-1-16,-2 0 0 0,-6-4 1 0,-2 3 0 15,1 1-2-15,-3-2 0 0,-1 2 0 0,0 0 2 16,1 2-3-16,1-1 1 0,-1 3-1 0,-1-4 1 16,1 0-1-16,-1 0 0 0,-4 0 0 0,0 0 0 15,0 0 0-15,-2 0 0 0,9 0 0 0,0 0 0 16,1 0-1-16,-1 0 1 0,-1 1 0 0,-1-1 0 0,1 2-1 16,-1-2 0-16,8 2-1 0,-4-2 2 0,3 0-2 0,-3 0 0 15,-6 2 0-15,3-2-1 0,-2 1-1 0,-1-1 1 16,6 0-1-16,1 0 1 0,-1 0-3 0,0 0 2 15,-3 0-2-15,-1 0 2 0,2 0-5 0,1 0 1 16,7 0 0-16,-2-1 0 0,1 1-4 0,1 0-1 16,-4 0 1-16,0 0 0 0,-1 0-2 0,-1 1 1 15,6 3-1-15,0-4 1 0,-1 2-4 0,3-1 0 16,2 1 0-16,-1-2 1 0,1 3 1 0,1-3 0 0,-1 0 1 16,-1 2-1-16,1 0 2 0,-1 0 0 0,8-2 0 15,-11 0 1-15,11 0 0 0,-11 0 2 0</inkml:trace>
  <inkml:trace contextRef="#ctx0" brushRef="#br0" timeOffset="94000.16">24685 12770 187 0,'-2'3'0'0,"2"-3"0"0,-8 12 0 15,8-12 3-15,-5 7 2 0,5-7-1 0,-12 16 1 0,12-16 5 16,-20 26 1-16,20-26 0 0,-24 28 1 0,24-28-2 15,-25 27 0-15,25-27 0 0,-29 28 1 0,29-28 9 16,-30 29 0-16,30-29 1 0,-26 30-1 0,26-30-7 0,-19 19 1 16,19-19-1-16,-9 14 2 0,9-14 1 0,0 3 0 15,0-3 0-15,0 0 1 0,0 0 6 0,0 0 1 16,0 0 0-16,2-3 0 0,-2 3 1 0,9-6 1 16,-9 6 0-16,22-19-1 0,-5 2 6 0,4-4-1 15,-1 2 0-15,-1-1 2 0,-1-1-1 0,-1 0 1 16,4-3-1-16,-1-2 2 0,3-4-7 0,-1-1 3 15,-2-3-3-15,-1-1 3 0,-4-1 8 0,-2-6 1 16,4 1 0-16,3-1 0 0,4 2-2 0,3-3 1 16,-5 0 0-16,-3 1 0 0,-6-1-8 0,-2 0 1 0,0-1 1 15,2 5-1-15,2 2 0 0,0 1 2 0,0 1-1 16,0 4 1-16,1-2-13 0,1 0 1 0,-2 6-1 16,0 2 1-16,-2 5-4 0,-2 4 0 0,-2 1-1 15,-1 2 1-15,-2 3-4 0,-5 3 2 0,-1 7-2 16,4-9 2-16,-4 9 0 0,2 0 2 0,-2 0-1 15,0 0 0-15,0 0-1 0,0 0-1 0,0 0 1 16,-2 0-1-16,2 0-5 0,0 0 1 0,-2 9-1 0,-1 7 1 16,-1 8-5-16,0 5 2 0,0 1 0 0,1-1-1 15,1 1-3-15,0-1 2 0,-2 0-1 0,2 6 0 16,0 3-1-16,1 2 0 0,-1 1-1 0,0 1 1 0,0 0-1 16,0-1 0-16,0-1 1 0,0 3 0 0,1 0-2 15,-1 1 1-15,0 1 0 0,0-4 0 16,-2 4 0-16,0-2 2 0,1 2-2 0,1 0 1 15,2 0 1-15,0 0 2 0,-2 0-1 0,-2-3 1 0,1 3 3 16,-1-4 1-16,4 3 0 0,2-1 0 0,1 0 3 16,3 1 0-16,0-6 1 0,-3 1-1 0,1 3 4 15,2-1 0-15,-1-2 0 0,-1-3 1 0,0-3 2 16,-1-2 0-16,1-3 0 0,-2-6 0 0,0-1 4 0,0-4-1 16,0-5 1-16,-2-1 0 0,0-11-3 0,-2 7 2 15,2-7-1-15,0 0 0 0,0 0-4 0,0 0 0 16</inkml:trace>
  <inkml:trace contextRef="#ctx0" brushRef="#br0" timeOffset="94601.62">25633 11706 853 0,'0'6'0'0,"0"-6"0"0,4 18 0 0,-4-18 51 15,0 20 1-15,0-20-2 0,0 28 2 0,0-7-3 16,-2-4 2-16,2 2-2 0,-2 2 1 0,-2 2-25 16,-1-1 0-16,-1 1 0 0,0 1-1 0,1 3-16 0,-3 3 1 15,1 5 0-15,-2 1 0 0,-1 2-7 16,-1 3 1-16,-2 3-1 0,0 1 0 0,-2 1 0 0,0-1 0 16,2 4 1-16,0 5 0 0,2 3 0 0,0 3 1 15,1 1-1-15,1-2 2 0,0 3-1 0,1 2 1 16,1 0-1-16,-2-2 2 0,1-1 4 0,1 1 0 15,1-3 0-15,2-4 1 0,4-3 8 0,2-5 2 16,0 0-2-16,0-7 1 0,2-6 3 0,1-1 2 16,1-7-1-16,-1 2 0 0,3-4-1 0,1-2-1 0,2-1 1 15,1-2-1-15,-3-5 1 0,0 0-1 16,2-2 0-16,2 2 2 0,2-4-7 0,0 2 1 0,2-1 0 16,2-6 0-16,3 0-3 0,2-1 1 0,-1-1 0 15,-3 0 0-15,-1 1-5 0,-3-2 1 0,3-1 0 16,0 1 1-16,-1 0 7 0,1-2 1 0,-2-2 0 15,-2 0 0-15,-2 1 2 0,-2-1 1 0,0 2 0 16,0 0 0-16,2-2-2 0,2 0 0 0,-2 2 0 0,-2-5 1 16,1 2-1-16,-1-1 1 0,0 1-1 0,0-1 2 15,2 3-5-15,2-6 0 0,0-2 0 0,-2-1 0 16,0-1-2-16,0-1 0 0,0-2 0 0,0-3-1 16,0-2-3-16,0 0-1 0</inkml:trace>
  <inkml:trace contextRef="#ctx0" brushRef="#br0" timeOffset="94934.92">26607 13054 1771 0,'12'1'0'0,"-12"-1"0"0,20 11 0 0,-20-11 21 0,0 1-1 0,0-1 0 0,13 7 0 0,-13-7 8 0,37 6 0 0,-14-3 0 15,-1 0 0-15,2-1-10 0,1-2 1 0,-1 0-1 16,0 0 2-16,-2 0-16 0,1 0 1 0,1-2-1 15,2-1 2-15,2 0-3 0,0-3 1 0,-4-2 0 16,-2-3 0-16,1-1 0 0,-3-2-1 0,3 2 0 16,1 0 1-16,0 0-3 0,-1 2 0 0</inkml:trace>
  <inkml:trace contextRef="#ctx0" brushRef="#br0" timeOffset="96170.63">27856 12818 1281 0,'13'-1'0'0,"-13"1"0"0,20 0 0 0,-20 0 14 16,4-2-1-16,-4 2 0 0,17-5 1 0,1 1 22 15,7-5 1-15,-1-1-1 0,-4-2 1 0,-1-4-1 16,-2 1 1-16,0-4 0 0,-1-2 0 0,3-3-16 0,1-2 0 16,-1 0 1-16,-2-4 0 0,0-1-2 0,-2-2 2 15,1 4-1-15,1-2 0 0,-2 3-2 0,0 0 1 16,0-1-1-16,-2 0 1 0,-2 3-4 0,0 0-1 15,-1 2 1-15,-1-1 0 0,-4 3-2 16,-1-2 1-16,0 6-1 0,0-1 2 0,-1 5 1 0,1 2 0 16,-2 4 0-16,0-1 1 0,-2 9-3 0,0-4 1 15,0 4 0-15,0-5 1 0,0 5-2 0,0-3 2 16,0 3 0-16,0-4 0 0,0 4-4 0,-2 0 2 0,2 0-1 16,-4 0 1-16,4 0 0 0,-4 0 0 0,4 0 0 15,-3 12 1-15,-1 1-2 0,0 0 1 0,1 6-1 16,-1 2 1-16,-2 3-3 0,1 2 1 0,1 0-1 15,4 0 1-15,0 0-1 0,-2-1 0 0,2-1-1 16,2 5 2-16,2 4-4 0,-1 2 1 0,1 1-1 16,2 0 1-16,-1 2-2 0,3 2-1 0,-5 0 1 15,-1 3 0-15,-2 1-1 0,-3-1 0 0,1 0-1 16,4 0 2-16,3 2-1 0,3 2 1 0,-3-4-1 0,1 1 0 16,-1-1-1-16,1 0 1 0,0-1-1 0,-1-8 1 15,-1-3 0-15,-2-3 0 0,1-2-1 0,3-2 2 16,0-3-1-16,-1 0 1 0,1-4 0 0,-4-3 0 15,0-4-1-15,-1-1 1 0,-1-9 0 0,4 5 0 16,-4-5-4-16,8 4 2 0,-8-4 0 0,7-6-1 16,-7 6-5-16,8-13 1 0</inkml:trace>
  <inkml:trace contextRef="#ctx0" brushRef="#br0" timeOffset="96707.66">28752 12747 1733 0,'0'26'0'0,"2"4"0"0,3-6 0 0,1-7 29 0,0-1 2 0,-3 1-1 15,-1 11 0-15,-2 13 4 0,-2 4 1 0,1 2 0 16,-1-2-1-16,2 0-18 0,2-5 1 0,1-2-1 16,1-2 0-16,2-5-11 0,3-1 1 15,2-2-2-15,4-4 2 0,2-4-3 0,-1 1 0 0,5-7 1 16,-2-2 0-16,-1-3-4 0,1-4 1 0,0-3-1 16,-1-2 2-16,-1-4-2 0,0-1 0 0,-2 0 0 0,0-2 0 15,-2 0 1-15,0 0 1 0,0 0-1 0,0-8 1 16,2-3 6-16,3-6 0 0,-1-2 0 0,-6-3 0 15,-2-4 5-15,1 0 2 0,-3-3-2 0,-1-4 2 0,-2-2 6 16,-3-3 2-16,1 2-1 0,0 0 0 0,-2 1 3 16,-2-1 1-16,-1 0 0 0,-3-1 0 0,-1 1-3 15,-3 0 2-15,1 0-1 0,-2 1 1 0,0-3-4 16,-1 2 2-16,-1 0-1 0,-2 5 1 0,-1 3-5 16,-1 4 1-16,0 5-1 0,0 0 1 0,1 3-3 15,-1 4 0-15,0 4 1 0,-2 3 0 0,1 3-3 0,-3 0-1 16,4 6 1-16,3-1 0 0,2 8-4 15,3 1 1-15,0 2 1 0,-2 2-1 0,1-6-1 0,1 2 0 16,0 7 0-16,-3 1 0 0,-1 7-2 0,-1 5 0 16,2-1 0-16,5 2 1 0,3 1-2 0,2 1 0 15,0-2 0-15,-1 0 1 0,1-2-6 0,2-1 0 16</inkml:trace>
  <inkml:trace contextRef="#ctx0" brushRef="#br0" timeOffset="97168.33">29194 12701 1796 0,'5'15'0'0,"-5"-15"0"0,15 30 0 0,-15-30 26 0,11 20 1 0,-5-1-1 0,1 4 1 15,5 10 12-15,-1 7 0 0,-2 3 0 0,-3 0 2 16,-3 0-21-16,-1 4 0 0,2 3 0 0,0-5 1 16,-1 0-18-16,1 0 1 0,4-3 0 15,3-1 0-15,4-3-4 0,0-1 1 0,1-6-1 0,-1-5 2 0,2-9-2 16,0-5 0-16,-2-5 0 0,0-2 0 16,-1-3-3-16,1-2 2 0,2-3 0 0,2-3 0 0,3 0 0 15,2-5 1-15,-1-3 0 0,-3-3 0 0,-1-6 0 0,-2-1 0 16,-2-7 0-16,-2 0 0 0,-2-5 1 0,-2-4 0 15,-1 0 0-15,-1-3 0 0,-1-1 6 0,-1-4 0 16,-1-2 0-16,-2 0 0 0,0 1 7 0,-2-3 0 16,-2 0 1-16,0-1 0 0,-2-3 3 0,0 1 1 15,1 3-1-15,-1 5 1 0,2 6 0 0,0 4 0 16,-3 6 0-16,-3 4 1 0,-1 1-1 0,-2 3 0 16,-2 6 0-16,0 0 2 0,1 1-1 0,1 4 0 0,0 3 0 15,0 1 1-15,3 2-4 0,3 3 1 16,5 3 0-16,-11 0 0 0,3 0-4 0,1 0-1 0,-1 3 1 15,-1 4-1-15,0 5-4 0,-3 4 0 16,3 1 0-16,0 1 1 0,0 2-7 0,1 3 2 0</inkml:trace>
  <inkml:trace contextRef="#ctx0" brushRef="#br0" timeOffset="97683.97">29863 12666 1821 0,'5'7'0'0,"-5"-7"0"0,8 17 0 16,-8-17 28-16,-2 11 1 0,2-11 0 0,-2 22 0 0,4-1 8 16,-2 5 2-16,0 1-1 0,0 5 0 0,0 2-15 15,0 4 2-15,0 2 0 0,0 0 0 0,2 3-18 0,1 2 1 16,-1 0 0-16,-2 2 0 0,-2-2-5 0,0 2 1 15,2 3-1-15,2-2 2 0,2 1-5 16,2 1 1-16,1-9-1 0,1-1 1 0,3-10-2 16,2-4 0-16,0-6-1 0,0-2 2 0,0-4-6 0,2-4-1 15,3-3 0-15,1-5 0 0,0-4-1 0,-1-3 0 16,1-2-1-16,0-5 1 0,-1-6 0 0,-1 1 0 16,0-2 0-16,0-7 2 0,1-2 1 0,3-3 1 15,-3-5-1-15,-3-4 2 0,0-2 2 0,0-1 1 0,-2-5 0 16,0-1 0-16,-2-8 1 0,-1-2 1 0,-5-1-1 15,1 1 1-15,-1-5 8 0,-1 0 2 0,-2 3-2 16,-4 2 1-16,-4 6 6 0,-1 3 1 0,-2 1 0 16,-1 8 0-16,1 4 1 0,0 4 1 0,-6 4-1 15,-4 1 1-15,-3 2 3 0,-4 2-1 0,0 3 1 16,1 4 0-16,3 2 0 0,2 1-1 0,-1 3 0 16,-1 6 2-16,-2 3 2 0,-1 8 1 0,1-3-1 15,2 4 0-15,1 3-3 0,3-3 0 0,1 7 0 16,0 0 0-16,4 8-3 0,-2 4 0 0,2 2-1 0,4 1 1 15,-1 4-11-15,-1 2 0 0,4 0 0 0,3-3 1 16,4-2-8-16,2-2 1 0,0 1-1 0,0 0 1 16,0 1-3-16,-2-1 0 0</inkml:trace>
  <inkml:trace contextRef="#ctx0" brushRef="#br0" timeOffset="98702.02">30599 12649 1344 0,'7'3'0'0,"-7"-3"0"0,15 9 0 0,-15-9 30 0,13 0 0 0,-13 0 1 0,17 5 0 15,-17-5 13-15,22 12 1 0,-22-12-1 0,22 10 1 0,-22-10-24 16,23 18 1-16,-23-18 0 0,22 29 0 16,-13-5-17-16,1 4-1 0,-1 2 1 0,-1 1-1 0,-3 2-4 15,1 1 1-15,-1 3 0 0,-1 2 0 0,-2 5-1 16,-2 1 0-16,-2 0 0 0,-2-2 0 0,-1-2-2 0,-3-1 1 15,3 0-1-15,1-5 1 0,2-3-3 16,-2-2 1-16,-1-2 0 0,-1-2-1 0,1-2 2 0,-3-2 0 16,3-4-1-16,1-5 1 0,2-4 1 0,-2-4 1 15,4-5 0-15,-5 5 0 0,5-5 0 0,0 0 0 16,0 0 0-16,0-3 1 0,0 3 1 0,0-7 1 16,0-2-1-16,0-8 0 0,0-9 3 0,0-7 0 15,1 0 1-15,5 0-1 0,2 4 2 0,1 1 0 0,0 1 0 16,-1-1 1-16,-1 4 4 0,1 0 0 15,-1 1 1-15,2 1 0 0,2 1 6 0,-1 2 1 0,-1 3-1 16,0 4 2-16,-1 2 3 0,-1 3 2 0,1 3 0 16,-4 3 0-16,-4 1-4 0,5 1 2 0,-5-1-1 15,8 7 1-15,-8-7-3 0,13 14 0 0,-6 0 1 16,0 3-1-16,3 4-4 0,1 3 0 0,-2 0 0 16,-1-1-1-16,-3-2-3 0,-1 1-1 0,-2 1 1 15,-2-1 0-15,-2 1-9 0,-2-1 1 0,4-1-1 16,2 0 2-16,2-2-5 0,0 0 1 0,-2-2 0 15,-2 0 0-15,-4-1-2 0,0 0 0 0,0-4 0 16,4-4 0-16,0-8-1 0,4 4 1 0,-4-4 0 16,0 3 0-16,0-3-1 0,0 2 1 0,0-2 0 15,0-2 0-15,0 2 0 0,0 0 0 0,0 0 0 0,2-10 0 16,4-4 0-16,-1-5 0 0,3-5 0 0,-1-4 1 16,0-1 1-16,1-3 0 0,-1 0 0 0,1-1 2 0,1 0 1 15,0 2 2-15,1 1-1 0,1-1 0 0,0 0 6 16,0 0-1-16,1 3 0 0,-1 2 0 0,-2 4 3 0,-2 1 0 15,3 2 1-15,5 2 0 0,3 3-2 0,3 2 0 16,-1 1 1-16,-3 4-1 0,-4 0-2 0,-2 2 0 16,-1 2 0-16,-1 3 0 0,-2 3-2 0,-1-1 0 15,1 5 0-15,3 0 0 0,-1 5-2 0,0 3 1 16,3 5 0-16,-1 0-1 0,0 6-1 0,2 2 0 16,-2 1-1-16,-2 2 1 0,-3 2-2 0,-2 0 1 15,1 0-1-15,3-2 1 0,1 2-3 0,2 2 1 16,-3-1 0-16,-5-1 0 0,-1 0-2 0,-2-5 1 0,-2 0 0 15,4-6 0-15,0-3-1 0,2-5 0 0,-2-5 0 16,0-1 0-16,-2-8-1 0,0 5 1 0,0-5-1 16,0 0 1-16,0 0-1 0,0-1 0 15,0 1 0-15,-2-11 2 0,0 1-5 0,0-6 1 0</inkml:trace>
  <inkml:trace contextRef="#ctx0" brushRef="#br0" timeOffset="99201.91">31543 11870 1632 0,'2'3'0'0,"-2"-3"0"16,4 2 0-16,-4-2 13 0,7 7-1 0,-7-7 0 0,10 12 1 0,-10-12-1 16,14 12 1-16,-14-12 1 0,12 21-1 0,-12-21-1 0,7 17 0 15,-7-17 0-15,13 21 1 0,-13-21-4 16,15 26 0-16,-8-9 0 0,1 1 0 0,1 2-2 0,2 1 1 16,-1 3 0-16,-3 1 0 0,-3 1 0 0,0 0 0 15,-2 1 0-15,-1 1 1 0,1 1 0 0,0 4 1 16,0 0 0-16,0 0 0 0,0 2 1 0,-2 4 1 15,0 3 1-15,0 1-1 0,0 2 2 0,-4 0 0 0,2 0 1 16,0-3-1-16,-1 3 2 0,-1-4 0 0,0 4-1 16,0 0 1-16,1 0-1 0,-1-1 0 0,2 4 1 15,4-3 0-15,2 2-3 0,-1-1 1 0,-1 1-1 16,0 0 1-16,0-4-3 0,0 4 1 0,0-2 1 16,0 2-1-16,-1-1-2 0,-1 1 1 0,0-4-1 15,0-1 2-15,2-2-3 0,2-4 0 0,0-1 0 16,-1-3 0-16,3 0 0 0,3-1 1 0,1-2 0 15,-7-3 0-15,-1 0 3 0,-2-2 1 0,-2-3-1 16,1 0 1-16,-1-4 0 0,0-1 2 0,2-4-1 16,0-4 0-16,0-8 0 0,0 9 1 0,0-9-2 0,0-3 2 15,0 3-5-15,0-2 1 0,0 2 1 0,-2-9-1 16,-2 2-4-16,0-6 1 0</inkml:trace>
  <inkml:trace contextRef="#ctx0" brushRef="#br0" timeOffset="104345.67">14846 16632 12 0,'0'0'0'0,"0"0"0"16,0-3 0-16,0 3 0 0,14-5 0 0,-14 5 0 15,7-5 0-15,-7 5 0 0,-2 0 0 0,2 0 0 16,0-4 0-16,0 4 0 0,0-3 0 0,0 3 0 15,0 0 0-15,0 0 0 0,0 0 0 0,0 0 0 16,0 0 0-16,0 0 0 0,0 0 0 0,0 0 0 0,0 0 0 16,0 0 0-16,0 0 0 0,0 0 0 0,0-2 0 15,0 2 0-15,0-4 0 0,0 4 0 0,0-3 0 0,0 3 1 16,8-3 0-16,-8 3 0 0,5-4 0 0,-5 4 16 16,2-3 0-16,-2 3 0 0,4-4 0 0,-4 4 22 15,3-3 0-15,-3 3 0 0,4-4 2 16,-4 4 9-16,6-2 2 0,-6 2 0 0,13-1-1 0,-13 1 1 15,15 0-1-15,-15 0 1 0,15-2 1 0,-15 2-15 16,13 0 0-16,-13 0 0 0,18 0 2 16,-18 0-16-16,21 0 1 0,-21 0 0 0,26-3 0 0,-26 3-2 15,33-7 0-15,-33 7 1 0,32-9 0 0,-13 4-6 0,-1 0 1 16,1-1 0-16,-4 3 0 0,0 1 3 0,-2 0 2 16,0-1-2-16,0 0 2 0,0-1 1 0,4 1-1 15,-4 1 1-15,0 2 0 0,0 0-2 0,-2 0 2 16,2 0-2-16,2 0 2 0,0 0-5 0,-2 0 0 0,2 0 1 15,2 0-1-15,1 0-4 0,3 0-1 0,-3 2 1 16,-3-1 1-16,-2 1-6 0,-5 0 1 0,3-2 1 16,-4 0-1-16,5-2-4 0,1 0 1 0,-2-1-1 15,6 1 1-15,1-3-2 0,3-2-1 0,-1 0 1 16,-5 2 1-16,0 0-4 0,-2 0 2 0,0 1 0 16,0 2-1-16,0 2-1 0,0 0 0 0,0-1-1 15,2-1 2-15,-2 0-1 0,2 0 2 0,-2 2 0 16,2 0-1-16,-6 0 0 0,3 2 0 0,1 2 1 15,3-1-1-15,-3-1 0 0,1 0 1 0,-1 1-1 16,0 1 1-16,-2-3-2 0,0 1 2 0,-2 0 0 0,1-1-1 16,-1 1-1-16,0 0-1 0,2 0 0 0,2-1 1 15,-5 1-1-15,3-2 1 0,-3 0 1 0,3 0-1 16,-4 0 1-16,1-2 1 0,-1 1-2 0,2-1 2 16,3 0-1-16,1 0 1 0,-4 1-1 0,0-1 2 0,4 2 2 15,-3 0 0-15,-1 0 0 0,0 0 0 0,1 0 2 16,-5-2 2-16,-5 2-2 0,8 0 1 0,-8 0-3 15,7-3 0-15,-7 3 0 0,7 0 1 0,-7 0-1 0,6-2 0 16,-6 2 0-16,4 0 0 0,-4 0-1 0,5 0 0 16,-5 0 0-16,2 0 0 0,-2 0 1 0,4 0 0 15,-4 0 0-15,4-2 0 0,-4 2-4 16,3 0 1-16,-3 0-1 0,6-1 2 0,-6 1-2 0,2 0-1 16</inkml:trace>
  <inkml:trace contextRef="#ctx0" brushRef="#br0" timeOffset="107867.94">26663 15030 892 0,'0'0'0'0,"0"0"0"15,4-2 0-15,-4 2 34 0,7 0 2 0,-7 0-1 0,6 0 1 16,-6 0 32-16,2 0 1 0,-2 0-1 0,-2-2 1 15,2 2-11-15,0 0 2 0,0 0-1 0,-2 0 1 16,2 0-22-16,-4 0 0 0,4 0 0 0,-9 11 0 16,9-11-11-16,-20 34 1 0,8-13 0 0,3 3 0 0,0 4-9 15,0 3 2-15,-1 2-2 0,1 0 1 0,1 0-7 16,1-2 2-16,-2 0-2 16,-1-1 2-16,1-3-7 0,2-1 0 0,1-3 0 0,2-4 1 15,2-5-5-15,1 0 1 0,-1-8-1 0,0 1 2 0,2-7-3 16,0 4 0-16,0-4 1 0,0-2 0 0,0 2 0 15,5-2-1-15,-5 2 0 0,15-7 1 0,-2 1-2 16,4-5 1-16,2-1 0 0,-2-4 0 0,1 1 1 0,1-6 2 16,-1 2-1-16,3 2 0 0,-1-1-2 0,-1-1 1 15,3 6-1-15,3-5 2 0,1 4-3 0,0 1 0 16,0 4 0-16,2-1 2 0,4 4-3 0,1 3 1 16,-1 3 0-16,-2 0 1 0,-3 0-3 0,1 0 0 0,-1 3 0 15,-3 3 1-15,-4 0-1 0,-3 1 0 16,-2 0 0-16,-2 0 1 0,-2 0 0 0,-3 0 0 0,-1 3 0 15,1 3 2-15,-1 7-2 0,0 5 1 0,-1 1 0 16,0 1 0-16,-3 4 1 0,-1 2-1 0,0 0 0 16,0-2 0-16,-2 2-1 0,-2 0 2 0,0-2-1 15,-2 2 0-15,1 0-2 0,-3 0 0 0,-1-2 0 16,-1 0 1-16,-1-1-2 0,-2-1 1 0,0-1 0 16,-1-4 0-16,3-2-1 0,0-1 0 0,-4 0 0 15,0-2 0-15,-2-3-2 0,-2-3 1 0,-2-1 0 0,-1 1 0 16,-1-3-1-16,1-1 1 0,-2-1 0 0,-3-1 1 15,1-2 1-15,-2-1 0 0,0-1 0 0,0 1 0 16,2-2 0-16,1-1 0 0,3-1 0 0,1-1 1 16,0-3 0-16,1 1 1 0,1-1 1 0,4 1-1 15,0-1 6-15,2 1 0 0,1-1-1 0,1-1 2 16,0 2 5-16,0-4-1 0,1 2 1 0,2-1 0 0,6 6 3 16,-11-10 0-16,11 10 0 0,-5-10 0 0,5 10-4 15,2-11 1-15,-2 11-1 0,7-10 1 0,-7 10-4 0,15-11 1 16,-2 4-1-16,2-1 1 0,4-1-3 15,3-1 1-15,-2 1 0 0,1 2 0 0,-1 2-2 0,-1 0 1 16,1 0-2-16,1-1 2 0,-2 1-4 0,1-2 0 16,2 2-1-16,3-2 2 0,1-1-5 0,2-5 1 15,-4 1-1-15,-2 0 1 0,-1 0-1 0,-3 0 0 16,-1 0 0-16,-2 2 0 0,0 1-8 0,-2 0 0 0,-2-3 1 16,-3 0 0-16,-3-2-25 0,-1 0 2 15</inkml:trace>
  <inkml:trace contextRef="#ctx0" brushRef="#br0" timeOffset="108620.04">26619 15187 1155 0,'0'2'0'16,"0"-2"0"-16,-2 5 0 0,2-5 8 0,0 4 1 0,0-4-1 0,0 0 1 0,0 0 11 0,0-4 0 0,0 4 1 0,2-3-1 15,-2 3 6-15,13-4 1 0,-13 4-2 0,24-13 2 0,-2 2-8 16,4-3 0-16,-1 0 1 0,-1 1-1 0,-2 1-1 16,-1 1 0-16,-3 1-1 0,1-2 1 0,-1 0-2 15,1 1 1-15,3 2 0 0,5-1 0 0,1 1 1 16,3-3 1-16,1 4-1 0,-4-3 1 15,-2 4-1-15,-2 0 0 0,0 1 0 0,1-1 1 0,-3 1 0 16,0 1 1-16,1 0 0 0,-3 0 0 0,-1 1 1 0,-4 3 0 16,1-1 0-16,1-2 0 0,0 1-3 0,2 1 0 15,-1 1 0-15,-1-3 1 0,0 2-4 0,0 1 1 16,-4-1-2-16,-4 2 2 0,-2 0-5 0,-3 0 0 16,-4 0 1-16,8 0 0 0,-8 0-3 0,7 5 0 15,-7-5 0-15,9 12 1 0,1-3 0 0,-1-1 0 0,0 3 0 16,-1 1 0-16,-1 4 2 0,-1 1 0 0,-1 2 0 15,1-2 1-15,0 2-3 0,-3 2 0 0,1 5 0 16,0-4 0-16,-1 4 0 0,1 2 1 0,0 3 1 16,0 0-1-16,-1 4 0 0,1 1 1 0,0-1 0 15,-2 1 0-15,-2 1-2 0,-2-1 1 0,4 0 1 16,3 4-1-16,5-2-2 0,-1 2 0 0,-2-2 0 16,3 2 1-16,-1 1-3 0,-2 3-1 0,3-4 1 15,-1-6 1-15,-1-4-3 0,-1-3 2 0,4-3-1 16,2 1 1-16,2-3-3 0,2-1 1 0,-2-2-1 0,-2-5 2 15,0-4-2-15,-2-1 1 0,0-4-1 16,0-1 1-16,-1-4-3 0,-1-2 1 0,4-2-1 16,2 1 2-16,2-4-2 0,0-2 0 0,-3-3 1 0,-2-2-1 15,-5-1 0-15,-3-4 0 0,1-2 1 0,5-5 0 16,1-2-1-16,0-5 0 0,-4 1 1 0,-3-3 0 0,-6 0 0 16,-5-1 1-16,-2 0-1 0,-1-2 2 0,-3 1-2 15,-2 3 1-15,-1-4 0 0,-3-1 0 0,-2 1 2 16,-1 0 0-16,0 2-1 0,1 3 2 0,-1 4 1 15,-2 3 0-15,1 1-1 0,3 3 1 0,-1 1 4 0,-1 4 0 16,0 1 0-16,1 3 1 0,1 0 0 0,-1 3 0 16,2 3 1-16,5 0-1 0,0 2 1 0,3 3-1 15,4 2 1-15,-1-1 0 0,8 1-2 0,-9 0-1 16,9 0 0-16,-7 0 0 0,7 0-4 0,-6 0 0 16,6 0-1-16,-2 6 2 0,-2 1-4 0,3 0-1 15,2 4 0-15,3 4 2 0,4 6-4 0,5 3 0 0</inkml:trace>
  <inkml:trace contextRef="#ctx0" brushRef="#br0" timeOffset="109066.9">28001 15194 1771 0,'2'2'0'0,"-2"-2"0"0,2 4 0 15,-2-4 27-15,-2 3 0 0,2-3 0 0,0 5 1 16,0-5 12-16,0 7 0 0,0-7 0 0,0 17 1 16,0-17-6-16,7 37 0 0,1-13 1 0,-3 0 0 0,1 0-18 15,0 6 1-15,-1 3 0 0,3 0 0 0,1 1-5 16,2 4-1-16,0 2 1 0,-1 2 0 0,-1-1-3 16,0 2 0-16,1-1-1 0,-1-1 1 0,2-1-3 15,2 0 1-15,0-2 0 0,2-2 0 0,4-4-3 16,-1-1 0-16,1-4 1 0,2-2 0 0,1-6-4 15,0-4 0-15,-3-3 1 0,3-5-1 0,2-5-2 0,1-4 2 16,-3-3-1-16,2-2 0 0,4-1-1 16,0-5 1-16,-4 0 1 0,-3-5-1 0,-2-2-1 0,-3-3 0 15,-3-3 0-15,-1 0 1 0,-3-5 3 0,-2-2 1 16,-1-1-2-16,-2-3 2 0,-3-3 3 0,1-1 1 16,-4-2 0-16,-3 1 0 0,-6-3 3 0,-4-2 1 15,0 4-1-15,0 2 1 0,-2 4 2 0,-1 4-1 16,-3 4 1-16,-1 3 1 0,-1 2 0 0,-1 3-1 0,-2-2 1 15,-2 4 0-15,-2 0-1 0,-3 0 0 0,1 4-1 16,-1 3 2-16,-1 1-3 0,0 3-1 0,3 1 0 16,1 1 1-16,2 5-6 0,0 1 1 0,-2 3 0 15,2 2 0-15,2 4-9 0,2 0 1 0</inkml:trace>
  <inkml:trace contextRef="#ctx0" brushRef="#br0" timeOffset="109659.82">26354 16921 1431 0,'4'-1'0'0,"-4"1"0"0,13 5 0 0,-13-5 41 0,11 12-1 0,-11-12 1 15,13 5 0-15,-13-5-11 0,19 2 1 0,-19-2-1 16,24-4 1-16,-6 1-14 0,1 0 1 0,3-4 0 16,6-2 0-16,10-3-13 0,3-2 0 0,0-3 0 15,0-1 0-15,0-1 0 0,3-3-1 0,3 1 1 16,1-3-1-16,5 0 15 0,2-4 2 0,3 0-2 16,-2 1 1-16,-2-3 6 0,-2 1 1 0,4 1 0 15,0 2-1-15,6 2-2 0,1 3 0 0,-2-1-1 16,-1-1 1-16,0 1-6 0,-1 1 1 0,3 4-1 15,-1-1 1-15,5 1 1 0,1 0 1 0,0 1 1 0,-4 4-1 16,-1 2-5-16,-3 1 1 0,1 0-2 0,-1 1 2 16,-1-1 0-16,2 0 0 0,-4 4 0 0,-2 0-1 15,-6 1-3-15,-1 4-1 0,-3 0 0 0,1 0 2 16,-2 2-1-16,-2 2 2 0,-2 1-2 0,-5-2 2 16,-3-3-2-16,-3-1 1 0,-2-1-1 0,-1 0 2 0,-5 0-5 15,-1 1 1-15,-4-1 1 0,-2 0-1 0,-4 0-2 16,-3-1 0-16,-6 3 0 0,7-4 1 0,-7 4-3 15,4-3 0-15,-4 3 1 0,-2-7 0 0,2 7-6 16,-8-9 2-16</inkml:trace>
  <inkml:trace contextRef="#ctx0" brushRef="#br0" timeOffset="110370.46">26751 17740 1076 0,'4'0'32'0,"-4"0"82"0,3 0-1 0,22-9 0 0,-9 1 2 0,-5-1-69 0,-5 0 1 0,0-4 0 0,-1-7 0 0,1-4-26 0,-1-5 1 15,-1-4-1-15,-2-2 0 0,-2-3 2 16,-4-2-1-16,2 1 1 0,2 2 0 0,0 4-4 0,0 2 0 16,0 2 1-16,0 1 0 0,-1 2-3 0,-3 0-1 15,0 0 1-15,2 2 0 0,2 5-3 16,-2 0 0-16,1 2 1 0,1 5-1 0,1 1-7 0,1 4 0 15,-2 7-1-15,4-8 1 0,-4 8-3 0,0-2-1 16,0 2 0-16,0-4 1 0,0 4-3 0,0 0 0 16,0 0 0-16,0 0 0 0,0 0-1 0,0 0 1 0,0 0 0 15,7 14 1-15,3 2-1 0,1 3 0 16,0 5 0-16,0 0 0 0,2 2 2 0,2 2 1 0,0 0-1 16,-4 1 1-16,1 4 1 0,-1 0 1 0,2-2-1 15,0 0 2-15,0 0 1 0,2 2 0 0,3-2 0 16,1 0 1-16,0 1 3 0,1-3 0 0,-1 0 1 15,-4 3 0-15,-4 1 3 0,-2-1 1 0,0 3-1 16,1-2 1-16,1 0 4 0,4 0 0 0,-2 0 0 0,-4-2 0 16,-1-2-3-16,-3-3 2 0,3 0-1 0,-3-5 0 15,1 0-1-15,-4-2 1 0,1-4-1 0,1-1 1 16,4-2-1-16,-1-2 0 0,-1-1 0 0,-3-2 1 16,-3-7-5-16,6 5 1 0,-6-5-1 0,4 4 2 0,-4-4-6 15,3 1 0-15</inkml:trace>
  <inkml:trace contextRef="#ctx0" brushRef="#br0" timeOffset="110977.67">27464 17340 1595 0,'2'12'0'0,"-2"-12"0"0,2 28 0 0,-2-28 45 0,-4 24 0 0,4-24 0 15,-3 26 0-15,3-26 14 0,0 35 2 0,0-18-1 16,0-1 1-16,0-2-24 0,2-4 1 0,1 0-1 15,1 1 1-15,-2-3-23 0,0 1 0 0,2 3-1 16,1 2 2-16,4 2-12 0,3 1 1 0,-3 2-1 16,0 0 2-16,-1 2-4 0,-3 1 2 0,5 1-1 15,1 1 0-15,2 0-2 0,2 0 2 0,0-1-1 16,-2 1 0-16,-2 2 0 0,0 0 1 0,2-4-1 0,2-2 0 16,0-3 0-16,0-2 1 0,2-2-1 0,-3-3 0 15,1-3 0-15,-2-4 2 0,2-1-2 0,-2 0 1 0,2-2-1 16,2 0-1-16,2-4 0 0,-1-1 1 0,1-2 0 15,0-3 0-15,-1-2 1 0,1-4-1 0,-1-3 0 16,1-2 2-16,-4-5-1 0,-2-1 0 0,-4-3 1 16,-1-3 0-16,-3 0 0 0,1 1 0 0,0 0 4 0,-3 0 0 15,-1-3 0-15,-2 0 1 0,-2-1 3 16,-1-2 1-16,-5 2 0 0,-3 1 0 0,-6 2 1 0,-3 4 0 16,-3-1 0-16,1 3 0 0,-2 2 4 0,-2 3 1 15,0 1 0-15,0 4 0 0,-1 3 2 0,3 4 0 16,0 3-1-16,0 1 2 0,-2 5-3 0,1 1 1 15,1 3 0-15,0 2 0 0,0 4-3 0,0 3 1 16,1 2 0-16,3 0 0 0,3 0-4 16,2-1 1-16,0 5 0 0,0 1-1 0,2 2-3 0,0 1 1 15,4 1-1-15,1-6 0 0,5 0-6 0,1 1 0 0,0-3 1 16,0 1-1-16,0-3-3 0,0 0-1 0</inkml:trace>
  <inkml:trace contextRef="#ctx0" brushRef="#br0" timeOffset="111470.65">27953 17186 1608 0,'7'14'0'0,"-7"-14"0"16,15 29 0-16,-15-29 27 0,6 25 1 0,-6-25-1 0,9 34 1 0,0-8 2 16,2 5 1-16,1 4 1 0,-3-2-1 15,0 3-20-15,1 2 2 0,-1 0-1 0,2-1 0 0,6-1-9 16,1 2-1-16,1 0 0 0,-2-1 0 0,1 2-2 16,3 3 0-16,-1-4 0 0,-3-5 1 0,-4-5-1 15,-2-4 0-15,3-5 0 0,-1-4 0 0,0-4-1 16,0-4 0-16,0-2 0 0,-2 0 1 0,2-1 0 0,0-3 0 15,0-1 0-15,-2-3 0 0,2-2 0 0,2-1 1 16,-2-4-1-16,-4-4 1 0,1-5 3 0,-3-3-1 0,-1-6 0 16,-1-3 1-16,-1-6 13 0,-2-1 1 0,-2 0 0 15,-2 0 0-15,-3-2 10 0,-3 1 0 0,-1-1 0 16,-2 0 0-16,-4 0 3 0,0-1 1 0,-2-1-1 16,0 4 2-16,-1 0 1 0,-1 0 1 0,0 2 0 15,-3 3 0-15,0 2-3 0,-1 1 2 0,1 2-2 16,0 3 2-16,-1 4-6 0,1-2 0 0,0 4 0 15,-1 2 0-15,-1 3-4 0,0 0-1 0,1 4 1 16,1 3 1-16,0 3-6 0,1 4 0 0,4 4 0 16,1 1 1-16,1 4-5 0,0 1 0 0,2 2 1 15,2 0 0-15,3 2-5 0,3 0 1 0,3 2 0 16,0 3 0-16,0 1-7 0,0 6 0 0,2 0 1 0,4 0-1 16,3 2-4-16,3 0 2 0</inkml:trace>
  <inkml:trace contextRef="#ctx0" brushRef="#br0" timeOffset="112073">28540 17058 1658 0,'0'2'0'0,"0"-2"0"0,3 9 0 0,-3-9 25 0,0 6 1 16,0-6-1-16,0 18 1 0,0-18 5 0,6 26-1 15,-2-9 0-15,-2 2 2 0,-1 2-9 0,1 3 2 16,2 2-1-16,0 0 1 0,-1 2-18 0,3-1 1 0,1 4-2 16,1 2 2-16,-2 4-7 0,-1-1 2 0,4 2-1 15,3 0 0-15,2 0 0 0,3 0 1 16,0 2-1-16,-2 2 0 0,0-1-1 0,0 4 2 0,2-5-2 15,-1-4 1-15,1-3-1 0,0-3 0 0,1-4 0 16,3-4 0-16,-2-5 2 0,1-3 0 0,1-3-1 16,-1-3 2-16,1-3 1 0,-1-1 1 0,2-4-1 15,1-2 1-15,-3 0 6 0,1 1 2 0,-1-4-1 0,1-4 1 16,-3-1 5-16,1-3 0 0,0-2 0 0,-3-2 1 16,-1-4 2-16,0-2-1 0,0-1 0 0,0 0 2 15,0-2-3-15,0-2 1 0,-4-1-1 16,-2-1 2-16,-1 1-4 0,-4-4 0 0,-3 0 0 0,-1-1 1 15,-1-1 1-15,-3-1 1 0,-2 1 0 0,-1 0 1 16,-3 1-1-16,1-1 0 0,-4-1 1 0,-2 1 0 0,-3 4-2 16,-3 0 1-16,1 1-1 0,-1 4 1 0,2 4 0 15,3 1 1-15,-3 2-1 0,-3 2 0 0,-3 3-3 16,-2-2 0-16,-3 4 0 0,0 4 1 0,-2 3-3 16,1 3 1-16,1 2 0 0,-2 2 0 0,0 1 1 0,1 0-1 15,1 1 1-15,2-1 2 0,2 1-5 0,2-1 2 16,-1 4 0-16,1 2 0 0,0 0-6 0,0 1 0 15,1 0 0-15,3 1 2 0,3-1-5 0,0 0-1 16,2 1 1-16,2-1 1 0,4 2-3 0,2 0-1 16,1-1 1-16,0-3 1 0,1-1-6 0,1-1 1 0,4-6-1 15,-2 8 2-15,2-8-3 0,0 4 0 0</inkml:trace>
  <inkml:trace contextRef="#ctx0" brushRef="#br0" timeOffset="112584.91">29536 15989 1381 0,'8'3'0'0,"-8"-3"0"0,15 9 0 0,-15-9 54 0,5 7 0 0,-5-7 0 16,13 5-1-16,-13-5-7 0,25 3 0 0,-25-3 0 15,29 4 0-15,-29-4-21 0,28-2 0 0,-9-1-1 16,2-3 2-16,1-2-13 0,4-3 0 0,0 3 1 15,-2-1-1-15,-1-1 2 0,-1 1-1 0,0 0 1 16,1-1-1-16,-3-2 0 0,3 0 0 0,-3 0 0 16,-3 1 1-16,-4 3 1 0,-2-1 1 0,-2 2 0 15,1 2 1-15,-1 1-7 0,0 4 2 0,1 0-1 16,-3-1 0-16,1-1-6 0,-1 0-1 0</inkml:trace>
  <inkml:trace contextRef="#ctx0" brushRef="#br0" timeOffset="112903.56">29667 16544 1583 0,'7'-2'0'16,"-7"2"0"-16,19 7 0 0,-19-7 19 0,17 14 1 15,-17-14-1-15,24 11 1 0,-5-6 7 0,1 0 0 16,2-2 0-16,1 1 0 0,-1-2-1 0,2-1 0 0,2-2 0 16,-1-3 1-16,1-1-15 0,0-4 0 0,0-1 1 15,-2 0 0-15,2-1 2 0,0-1 0 0,-1 0 0 16,-1 0 1-16,0-4 0 0,0 1 2 0,-1-4 0 15,-3-2 0-15,1-3-5 0,-3-4-1 0</inkml:trace>
  <inkml:trace contextRef="#ctx0" brushRef="#br0" timeOffset="140537.19">15530 14788 12 0,'0'0'0'16,"0"0"0"-16,6 3 0 0,-6-3 0 0,4 2 0 15,-4-2 0-15,5 0 0 0,-5 0 8 0,4 0 0 0,-4 0-1 16,6-2 2-16,-6 2 14 0,0 0 0 0,0 0 0 16,0 0 0-16,0 0 12 0,3 0 0 0,-3 0 0 15,15-3 1-15,-15 3-12 0,21-6 2 0,-21 6 0 16,24-6 0-16,-24 6-6 0,24-9 1 0,-24 9 0 16,24-9 0-16,-24 9-9 0,19-3 2 0,-19 3-1 15,22-4 1-15,-22 4-7 0,25-3 2 0,-25 3 0 16,22-4 0-16,-22 4-3 0,19-3 1 0,-19 3-2 15,18-4 2-15,-18 4-2 0,32-3-1 0,-32 3 1 0,32-2-1 16,-32 2-1-16,26 0 1 0,-26 0-1 0,29 0 0 16,-29 0 2-16,30 5-1 0,-30-5 1 0,37 4 1 15,-18-4 1-15,2-2 2 0,1 0 0 16,-3-1 0-16,-1 1 1 0,1-1 2 0,0-1-1 0,-5 1 0 16,3-1 0-16,-4 1 2 0,2 1-1 0,0 0 0 0,-2 1-2 15,-4 1 1-15,6 0-1 0,0-4 1 0,4 3 3 16,-1-1 2-16,-1 0-1 0,2 0 0 0,-4 1 2 15,0-1 1-15,1 2 0 0,5 2 0 0,1-1 0 16,6 1 0-16,-5 0 0 0,-1-2 1 0,2 0 1 16,-5-2 1-16,5 0-1 0,-2 1 1 0,3-3-2 0,-3 1 0 15,2-2 0-15,-5-1 1 0,-1 1-6 0,1-2 1 16,0 2-1-16,-1 0 1 0,-3 0-7 0,2-1-1 16,2 3 1-16,-6 0 0 0,0-1-5 0,0-1 2 15,4 3-2-15,-3-1 2 0,5 3-5 0,0 0 1 16,3-2-1-16,-3 0 1 0,1 2-1 0,1 0 1 15,-1 0 0-15,1 0 0 0,-1 2 1 0,1 3 0 16,-1-3 0-16,-1 1 0 0,-1 1 3 0,-1-2-1 0,0 1 1 16,-2 0 0-16,-2 1 3 0,0-1 1 15,0 1-1-15,4-1 1 0,1 1 0 0,1-1 1 0,-2 1-1 16,0-1 1-16,-1 2-1 0,-6 1 1 0,3-3 0 16,2 0 0-16,3 1-1 0,-3-2 2 0,2 1-2 15,0 1 1-15,1-3-1 0,3 3 0 0,-1-1 0 16,-1-1 1-16,0 1-2 0,3 1-1 0,-3-2 1 15,-4-1 1-15,-1 3-2 0,-1-1 1 0,1-3-1 0,-1 2 0 16,1 1 0-16,1-3 1 0,2 0 0 0,2 0 0 16,1 0-2-16,1 0 2 0,-4-3 0 0,1 1 0 15,-1 2-2-15,-2-1 0 0,0-3 0 0,0 1 1 16,1-1-2-16,3 1 1 0,2 1 0 0,-1 0-1 0,1-1 0 16,1-1-1-16,-3 3 1 0,-1-1-1 15,1-2-1-15,-1 1 1 0,1-1-1 0,2 3 1 0,-1-1-1 16,2 0 0-16,3-1 1 0,-1-1-1 0,0 1-1 15,0-1 2-15,-1 1-2 0,-1-1 1 0,0-1-1 16,-3 0 1-16,2 0-1 0,1 0 1 0,2 1-2 16,-2 1 2-16,1-1-1 0,-1 1 0 0,1 1-1 15,-1-3 2-15,0 1-2 0,2 1 1 0,3 1-1 16,-1 2 1-16,-2 0 1 0,-2-1-1 0,1-1 0 16,-1 0 1-16,-3 2 0 0,1 0 0 0,2-2 0 0,3 1 2 15,1 1-2-15,-6 0 2 0,1 0-1 0,1 0 1 16,2 0-1-16,1 0 1 0,-3 0-1 0,0-2 1 15,1 2-1-15,-1 2 1 0,0-1-2 0,1 1 1 16,-3 0 0-16,1-2 0 0,-3 0 0 0,1 0 0 0,0 0 0 16,-3 0 0-16,1 0-2 0,-2 0 2 0,0 0-1 15,2 2 0-15,3 1 1 0,3 0-1 0,1 1 0 16,0 1 1-16,-2-3 3 0,1 1-1 0,-3 1 1 16,1-2 0-16,-5-1 3 0,1 1 0 0,-6 0 0 15,4-1 0-15,4 3 1 0,0 1 2 0,-3 2-2 16,-1 0 1-16,-2-2-4 0,0 0 0 0,0 1 0 15,2-1 1-15,-2 0-2 0,4 0-1 0,-2-1 1 16,-2-1 1-16,-2 0-2 0,-1 1 0 0,-1-1 0 16,0 1 1-16,2 1-3 0,2 0 2 0,4 0-1 15,2-3 1-15,1 2-2 0,3-1 2 0,1 1 0 16,-5-1-1-16,-1 0 0 0,1-1 0 0,-4 2 0 0,0 1 0 16,0 2 0-16,-2 0-1 0,3-2 1 0,3 2 1 0,1 1-3 15,3 1 1-15,-10-4 0 0,2 1 0 0,-2-1-3 16,0 0 0-16,5 0 1 0,1 0-1 0,0-1-1 15,-1-3 0-15,5 1 0 0,-1-2 0 0,0 0 0 16,3 0 0-16,-1 0 0 0,-2-2 0 0,1 1-1 16,-1 1-1-16,-2-4 1 0,1 3 1 0,-1-1 0 0,-1 0 0 15,0 0 0-15,-2 1 0 0,1-1 0 0,1 0 0 16,-1 0 0-16,1-1 1 0,2 0 1 0,-3-3 0 16,1 3-1-16,-1-2 1 0,1 1 2 0,0 1-1 15,5-1 0-15,-2 1 1 0,3 1 1 0,-1 2 1 16,-8 0 0-16,3 0 0 0,0-3-1 0,-2 1 0 15,-3 0 1-15,1-1 0 0,0 1-2 16,-2 0 2-16,10-1-1 0,-3 1 1 0,3 0-2 0,-1 1 2 16,0-1-2-16,-1 2 2 0,1 0-4 0,0 0 1 15,-7 0-1-15,0 0 0 0,0-2-1 0,2 0 0 16,-6 1 0-16,2-1 1 0,0 0-2 0,0 0 1 0,8-1 0 16,1 0 0-16,-1 1 0 0,1 0 0 0,-2 0 0 15,1-1 2-15,-2-1-1 0,-1-1 0 0,-7 4 0 16,2-3 1-16,-1 2-1 0,-1-1 1 0,4 1-1 15,0 0 2-15,-1 1-1 0,1-1 0 0,8 0 1 16,-3 0-1-16,3 2 2 0,-3 0 0 0,-7 0 1 0,0 0 0 16,0 2-2-16,0 0 0 0,0 0 1 0,-1-1-1 15,-1 1-1-15,0 0 0 0,4 1 0 0,0-1 1 16,0 2-3-16,-1-3 1 0,11 1 0 0,-3 1 1 16,0 1-2-16,1-1 0 0,-5 1 0 0,1-2 1 15,0-1-2-15,-1-1 1 0,-5 0 1 0,0 0-1 16,0-1-1-16,0-1 1 0,8 0-1 0,-2 0 1 15,1 2-1-15,-1-1 0 0,1 1 0 0,-1-2 0 16,0 2-1-16,-3 0 1 0,-5 0 0 0,1 0 0 16,-3 0-2-16,0 0 0 0,2 0 1 0,1 0 0 0,-1 0-2 15,2 0-1-15,11-2 1 0,-2 2 1 0,3 0 0 16,-1-2-1-16,-4 2 1 0,-1 0 1 0,0 2 0 16,-1 0 0-16,6 1 0 0,1-1 1 0,-1 0-2 0,0 0 2 15,-24-2 0-15,13 0 0 0,-13 0 0 0,11 0 0 16,-11 0 0-16,8 0 0 0,-8 0 0 0,7 0 2 15,8-2-1-15,0 0 0 0,0 0 0 0,2-1 0 16,1-1 0-16,1-1 0 0,-2 2 0 0,-2-2 1 16,-8 3-1-16,1 0 0 0,-8 2-1 0,11-3 1 0,-11 3-1 15,11-4 1-15,-11 4-1 0,11-5 0 0,-11 5 0 16,11-7 1-16,-11 7-1 0,13-9 0 0,-13 9 0 16,12-8 0-16,-12 8 0 0,11-9 0 0,-11 9 0 15,11-9 0-15,-11 9 0 0,11-8 0 0,-11 8 0 16,8-7 0-16,-8 7 0 0,7-10 0 0,-7 10 0 15,7-11 1-15,-3 4-1 0,0 0 1 0,5-8-1 16,-1-1 2-16,-3-1-1 0,-1 0 1 0,0 1 0 16,-2-1 0-16,-1 1 2 0,-1 1-1 0,0-3 1 15,-1 1-1-15,-1 0 0 0,0 1 2 0,0-1-2 16,-2-1 2-16,-1 1-2 0,-1-2 1 0,1 2 1 0,1-1-1 16,2 1 1-16,0 0-1 0,0 1 1 0,2 1-1 15,-2 1 1-15,0-3-1 0,2 3 1 0,-1 0-1 16,-1 0 1-16,0-2 0 0,2 8 1 0,0-3 0 15,0 3-2-15,0-3 1 0,0-4-1 0,0-1 1 0,0 2-2 16,-2 1 0-16,2 4 1 0,0 0 0 0,-2-1 0 16,0-1-1-16,0-6 0 0,2 0 2 0,0 1-2 15,2 1 1-15,-2 6-1 0,0 0 1 0,0 1-1 16,0-3 0-16,0-8 0 0,-2 0 1 0,2 0-1 0,-1 0 0 16,1 2 1-16,0-2-1 0,0 2-1 0,0-4 2 15,1 3-2-15,-1 3 1 0,2-2 0 16,-2 1-1-16,0-1 0 0,-2-1 0 0,-1 1-1 0,-3 0 1 15,1 1-1-15,-1 1 1 0,0-1-1 0,1 1 1 16,-1-3-1-16,1-1 2 0,1-2-2 0,0 1 0 16,2 1 0-16,0 0 0 0,1 0-1 0,1-1 1 15,-4 0-1-15,-2-1 1 0,-3 2-1 0,-2-2 2 0,-2-3-2 16,0 0 1-16,0 1-1 0,1-1 0 16,-1-2 0-16,0 0 1 0,0 0-1 0,-2 0 0 0,-1 0 0 15,-3 0 0-15,-2 2 0 0,-1 1 0 0,0-1 0 16,-2 2 0-16,-3 1 0 0,1 0 0 0,6 7 0 15,-1-1 0-15,5-2-1 0,-1-1 1 0,-4-1 0 16,1 0 0-16,-4 2-3 0,-2 1 2 0,3 1 0 16,1-1 0-16,1-1-6 0,1-1 2 0,-3-2-1 0,3 1 1 15,-2 0-6-15,-1 0 1 0,-3 0 0 0,0 1 0 16,0 1-2-16,-2 0-1 0,2 1 1 0,0 1 0 16,0 1 4-16,0 0 1 0,0 2-1 0,0 0 2 15,-2 1 1-15,0 1 1 0,5 1-1 0,-1 2 1 16,2-3 0-16,1 1 1 0,-9 1 0 0,1-1-1 0,-1 2 1 15,-2 0 1-15,4 4-1 0,0-4 1 16,2 1 0-16,0 0 1 0,6 0 0 0,-1-1-1 16,2 1-3-16,1-3 0 0,-10-1 1 0,2 1-1 15,-8 0 1-15,1 4-1 0,7 0 1 0,-1 0-1 0,3 1 2 16,0 1 0-16,0-1-1 0,0-1 1 0,-1 0 1 16,-1 0-1-16,-9 1 1 0,1-1 0 0,-3 2 1 0,0 3 0 15,11-4 0-15,-2 2-1 0,2 1 1 0,0-3 1 16,7 2 0-16,0-3 0 0,1 0-1 0,1 0 0 15,-15-4 0-15,1 1 1 0,-5 1-2 0,-1 0 1 16,5 0-1-16,2 0 1 0,1 0 0 0,-1 0 0 16,2 0 0-16,-2 2 0 0,2-4 0 0,-2 1 0 0,4 1 0 15,-5 0 1-15,3 0-3 0,-2 0 2 16,-6 0-1-16,1 0 1 0,0 4 0 0,-3-3 0 0,3 5-1 16,-1-1 2-16,5 0-1 0,-3 2 1 15,6-2-1-15,0-1 1 0,0 0-1 0,2-3 1 0,-2 1 0 16,-1 2 0-16,-1-1-1 0,0 1 0 0,-4 1 0 15,1-1 0-15,1-1-1 0,1 1 2 0,-7 1 0 16,1-3 0-16,0 1 0 0,-1 1 0 16,-17-2 0-16,2-1 0 0,9 3 0 0,-1 0 0 0,21 3 0 15,-6 0 0-15,-2 1-1 0,-1 1 1 0,-10 1 0 16,2 1 0-16,0-2-1 0,0-1 1 0,9-1-1 16,-1 0 1-16,-1-1-2 0,2-3 1 0,-7 1 0 0,2-1-1 15,-4 3 0-15,0 1 0 0,4 0 0 0,0 1 1 16,-1 1-3-16,1 0 2 0,2-2 0 0,-1 0 0 15,5-2-1-15,-3-1 2 0,-1 1-1 0,-1 0 1 0,1 2-1 16,-1 0 0-16,-23 0 1 0,8 0 0 0,3 0 0 16,0 0 0-16,29 0 0 0,-3 2 1 0,-1 0-1 15,1 1 1-15,-15 2-1 0,-1 0 1 0,-5-1-2 0,2-1 2 16,-1-3 0-16,1-1 0 0,0-5-1 0,0-1 1 16,7 2 0-16,1 0 0 0,-3 5-1 0,3-5 1 15,-3 1 0-15,-1 1 0 0,0 3-1 0,1-3 1 16,-20 1 0-16,6 2 0 0,2 2-1 0,3 1 1 15,17-3-1-15,-4 0 1 0,-3-3-2 0,-2-1 0 16,-25 2 1-16,10-3 0 0,4 5 0 0,3 0 0 16,24 0 0-16,-5 0 1 0,-2 0-1 0,0 0 0 15,-3 0-1-15,-1 2 2 0,0 1-2 0,1-3 0 16,3 2 0-16,0 0-1 0,4-2-1 0,-4 0 0 16,0 0-1-16,-4 0 2 0,-2 0-4 0,3 0 0 0,-3-2 0 15,3 0 1-15,-3 2-2 0,0-3 0 0,3 1 0 16,-1 0 0-16,-1 1 0 0,-1-1 1 0,4 0-1 15,0 2 1-15,2-3-1 0,-3 1 0 0,-1 0 0 16,2-1 1-16,-1 1 3 0,-5-1 2 0,1 3 0 16,1 0-1-16,-1 1 1 0,-2 1 0 0,12 0 0 15,3 0 0-15,-2-1-2 0,1 1 2 0,9 0 0 16,-5 1-1-16,2 2 1 0,2 2 1 0,-2 2-1 0,4-4 1 16,0 2 0-16,0-2-1 0,-2 4 1 0,0 0 1 15,-1 1-1-15,1-1 1 0,-4-2 0 0,2 1 0 16,3 3 0-16,-3 1 0 0,2-2 0 0,4 0 0 15,-2 3-1-15,-2-3 1 0,2 4-1 0,0 0 1 0,1 1-1 16,3 3 0-16,2 1 0 0,-3-2-1 16,3 2 0-16,-1 0 0 0,3-2 0 0,-1 2 1 0,3-1-3 15,-1 1 1-15,0-4 0 0,2 1-1 0,-3-1 0 16,1 1 0-16,2 3 1 0,0 0 0 0,2 0-2 16,-4 0 2-16,3 4-2 0,1 1 2 0,-4-2-2 15,2 3 1-15,0-5-1 0,2-1 2 0,2 2-1 0,0 0-1 16,-2 0 1-16,0 1 0 0,0 2 0 0,-2 1-1 15,2-1 1-15,2 0 0 0,2 0 0 0,3-1 0 16,-3-2 1-16,-2-1 0 0,-2-1-2 0,-2 2 2 16,0-4 0-16,0 1-1 0,0-3 1 0,2 1-1 0,-4-1 1 15,3 1 1-15,1 1-2 0,-4 1 2 0,2 1 0 16,0 0 0-16,0 0-1 0,0 0 2 16,1 0-1-16,1 2 1 0,-4-4-1 0,2 0 1 0,-2 2-1 15,2-3 1-15,0 1 0 0,2 0 0 0,0 4 0 16,0-2 0-16,0 2-1 0,2 0 1 0,0-1-1 15,2 0 1-15,-2-1 0 0,2 0 0 0,-1-6 0 16,-1 1 1-16,0 0-1 0,0 0 0 0,2-5 0 16,-4-2 1-16,1 3-2 0,3 0 2 0,0 8-1 15,1-1 1-15,1-1-1 0,0-1 1 0,-4-6-1 16,1-1 1-16,-1 1-1 0,2 0 1 0,1 6-1 16,-3-1 1-16,2 0-1 0,0 0 1 0,-1 0-1 0,3-1 1 15,-2 1-2-15,1 0 2 0,1 2 0 0,1-2 0 16,3-1-1-16,-1 1 1 0,-3-7 0 0,-1 2 0 15,-1 0-1-15,0 1 1 0,-1 0 0 0,3-1 0 0,0 0-1 16,-1 1 1-16,3-3-1 0,-6 2 1 0,1-1-1 16,1 1 1-16,2 5 0 0,-1 0 0 0,1-1-1 15,-1-1 1-15,1-3 0 0,-4 0 0 0,2-1 0 16,-1 1 0-16,3 10 0 0,-1-2 0 0,-1 1 0 16,0-1 0-16,-2-1 0 0,0-1 0 0,-2 1 0 15,0 1 0-15,0-8 0 0,0 1 1 0,0 1-1 0,0-1 0 16,1 5 0-16,-1-1 1 0,0 0-1 0,0 0 0 15,0 0 0-15,0 0 1 0,0 1-1 0,0 1 0 16,0-8 0-16,0 3 1 0,0-1-1 0,0 1 0 16,0 4 0-16,0 1 1 0,0-2-1 15,0-1 1-15,0-6-1 0,0 0 2 0,0 2-1 0,0 0 0 16,0-1 0-16,-1-1 1 0,-1 0 0 0,0 0 1 16,2-7-1-16,-4 10 0 0,4-10 0 0,0 11 1 15,0-11-1-15,0 10 0 0,0-10-1 0,0 11 0 0,0-11 0 16,0 10 2-16,0-3-2 0,0 0 0 0,0 1 0 15,0 1 0-15,0 2-1 0,0-5 1 0</inkml:trace>
  <inkml:trace contextRef="#ctx0" brushRef="#br0" timeOffset="150907.67">12523 17806 597 0,'0'0'6'0,"0"0"34"16,0 0 0-16,0 0 0 0,0 7 1 0,0-7 9 15,0 3 1-15,0-3-1 0,0 4 2 0,0-4-17 16,0 1-1-16,0-1 1 0,0 0 0 15,0 0-15-15,0-1 0 0,0 1 1 0,0 0 0 0,0 0-8 16,0-2 2-16,0 2 0 0,7-2-1 0,-7 2-5 16,13-3 0-16,-13 3 0 0,30-2 1 0,-4 2-8 15,4 0 2-15,2 0-1 0,-8 2 1 0,0 3-4 16,-1 2 1-16,1-2 0 16,2 0 0-16,4 0-1 0,0 1 0 0,-1-3 0 0,3-1 0 0,-4-1-1 15,2 1 1-15,-2-2-1 0,3-2 1 0,1 1-3 0,-2-1 1 16,2 0 0-16,-1-1 0 0,7-1-2 0,-1-1 1 15,0 0 0-15,0-2-1 0,1 0 1 0,-5 0-1 0,4 2 1 16,4 2 1-16,-1 3-3 0,1 0 2 0,0 0-2 16,5 1 2-16,-1 4 1 0,3 1 0 15,1 1-1-15,-3 1 1 0,1 3 0 0,-1-1 1 0,1-1 0 16,0-2 0-16,-3-2 1 0,3 0 0 0,-4-2 0 16,-2-3 0-16,0-1 2 0,-2-3 0 0,2-1 0 15,-4 0 1-15,2 0 2 0,2-1 2 0,-3 1 0 16,1 0-1-16,0 0 6 0,-2 1 0 0,6 3 0 15,4-1 1-15,3 0 2 0,2 0 2 0,-2 2-1 16,-1 2 1-16,-3 2-2 0,1 1 2 0,1 0-1 16,3 0 1-16,-3 0-2 0,2 1 1 0,1-1 0 15,-3 2 0-15,1 1-3 0,-3 3 1 0,-1-3-1 0,-4-1 0 16,2 0-4-16,-6-2 0 0,0 1 0 0,2-1 2 16,2 0-1-16,2-1 0 0,-4 1 0 0,1 2 0 15,-5 1-1-15,-2 1 1 0,3-2-1 0,3-2 1 0,2 0 2 16,2-1 2-16,0-1-2 0,0 2 2 0,1 2-4 15,3 0 1-15,-1 2 0 0,-3-2 0 0,-2 0 3 16,0 0 0-16,2 0 1 0,-4 1 0 0,2 1 0 16,-3 0 1-16,1-3 0 0,0 1 1 0,2 0-10 15,2 0 1-15,-6 0 0 0,-5 0 0 0,1 0-5 0,1-2 2 16,-3 2-2-16,7 0 2 0,1 0 0 0,2 0 1 16,0 0 0-16,-2 0 0 0,0 0-5 0,-2 0 2 15,0-1-1-15,3 1 0 0,2 0 2 0,-1 2 0 16,0 0-1-16,-1-2 2 0,-1-1-1 0,-2 1 1 15,-2 2-1-15,1 0 2 0,1-1 0 0,0 1-1 16,-1 0 1-16,-3-1 1 0,1 1 2 0,-6-4 0 16,2 0-1-16,-3 1 1 0,0-3-1 0,-1-1 0 0,0-1 0 15,2 1 1-15,3 0 3 0,3 0 1 16,-1-1-1-16,-1-1 0 0,0-1 0 0,-1-1 0 0,1 0-1 16,0 2 2-16,0 2-1 0,-1 0 0 0,-1-2 1 15,-2-2-1-15,0 0 0 0,-4 0 1 0,6 2-1 16,-2 2 1-16,4 0-5 0,1 0 0 0,1-2 0 15,-5-2 1-15,1-2-5 0,-2-1 2 0,0 0 0 16,-2 0-1-16,-3 0-1 0,-1-2 0 0,0 0-1 0,-3 0 2 16,-6-2-3-16,0-1 0 0,0-1 1 0,0 1-1 15,-2 0-1-15,0-2 0 0,3-2 0 0,-1-2 0 16,-2 1 1-16,0-3 0 0,0-1 0 0,-3-2 0 16,-1 1 1-16,-1-1-1 0,-1 0 0 0,-1-1 0 15,-4-1 1-15,-2 1-1 0,2-4 0 0,0 0 1 16,0 0-2-16,0-2 2 0,-2 0-1 0,0-1 0 0,-1 0-2 15,-1-1 1-15,-2 1 0 0,1-1 1 16,-3 1-2-16,-1 1 0 0,0-1 0 0,-3-4 1 0,3 0-1 16,-4-2 0-16,2 1 0 0,0-1 1 0,0 1-1 15,-3 1 1-15,3-2 0 0,2 1 0 0,2-1 1 16,1 2 1-16,-5 0-1 0,3-1 0 0,-5 1 2 0,0 2 0 16,2-4-1-16,0-1 2 0,0-3-1 0,-2 1 1 15,0 0-1-15,-2-1 1 0,-2-1-1 0,-2 2 1 16,6-2-1-16,-2 0 2 0,4 2-3 0,2 2 2 15,0-1-2-15,-3-1 2 0,-1-2-4 0,0 4 1 0,2-2 0 16,2-2 0-16,-1-1 1 0,1-1-1 0,0 2 0 16,0 4 2-16,1 1-2 0,1 6 1 0,-5-21-1 15,5 13 2-15,3 5-2 0,-1 2 1 0,1 13 1 16,0-2-1-16,0 0-1 0,-3-2 2 0,3 2-2 16,-3-2 1-16,3 4-2 0,0 0 2 0,1 1-1 15,-1-1 0-15,0 1-1 0,0-1 2 0,1-2-1 16,-1 0 0-16,0 0 0 0,-1 0 1 0,1 0-1 15,0 0 0-15,2 0-1 0,2 0 1 0,0 3 1 16,0 2-1-16,0 0-1 0,2 0 1 0,-2 2-1 16,-2-2 2-16,-3 1-2 0,-3-1 1 0,3 0 0 15,-1-2 0-15,1 1 0 0,1-1 0 0,0 4-1 16,0-2 1-16,-1 2 0 0,-1-2 1 0,3 0-1 16,-5 1 0-16,2-1 0 0,1-2 2 0,-3 4-1 0,1 0 1 15,0 2-1-15,-3-1 0 0,5 1 1 0,-7 1-1 0,5 0 0 16,-4 3 2-16,-4-5-2 0,0 3 2 0,0-1-2 15,-2 2 2-15,-3-3-2 0,1 1 1 0,-3-3 0 16,3 1-1-16,-1 1 1 0,1 0-1 0,0-1 0 16,-1-1 1-16,-2-2-1 0,-1 2 0 0,1 0 1 15,-1 0-1-15,5 2 0 0,-1-3 2 0,1 1-3 16,-1-1 2-16,0 0-1 0,1 1 0 0,-3 2 1 0,1 0-1 16,-1-1 0-16,-1 2 1 0,-1 1-2 0,-1 1 1 15,-2 0 0-15,0-2 0 0,2 2-1 0,-2-1 0 16,2-1 1-16,-1 0-1 0,1 1-1 15,0-1 1-15,0-1 1 0,1-1-1 0,1 1-1 0,0-2 1 16,-6 0-1-16,2 1 2 0,-2-2-2 0,-2 0 0 16,-6 1 0-16,3 2 1 0,-1 1-1 0,-1 1 0 15,11 1 1-15,-2 0-1 0,1 2-1 0,3-1 1 16,-2 3 0-16,-4-1 0 0,2 1-1 0,0 0 0 0,-2-1 0 16,5 1 1-16,-1-1-1 0,-2-1 0 0,-4 0 0 15,0 0 0-15,1 1 0 0,-3-1 0 0,6 1 0 16,0 1 0-16,2 0-1 0,-1-1 1 0,-1 2-1 15,2-1 1-15,-6 1-1 0,4 0 0 0,-4 2 0 16,4 0 1-16,-5 0-2 0,3 2 1 0,-6 2 0 16,2-1 0-16,1 2 0 0,-3 0 0 0,6 1 0 0,-3-1 0 15,1-2-1-15,0 1 1 0,0-1 0 0,2 1 1 16,-4 1-1-16,3 0 1 0,-3-1-1 0,-2-3 1 16,3-1-1-16,-3 0 1 0,-1-1 0 0,-2-1 0 15,-1 2-1-15,5 0 1 0,-8 2 0 0,2-1 0 0,1 1 0 16,-4 0 0-16,2-1 0 0,1 1 0 15,0 0 0-15,0 0 0 0,-21-1 0 0,10 1 0 0,2 2 0 16,1-3 0-16,25-1 0 16,-6 2 0-16,0 0-1 0,-2 0 1 0,-35 1-2 0,9 0 2 0,6 1-1 15,-3-1 0-15,22-1 0 0,-7 2 1 0,-3 1-1 16,-1-4 0-16,1 3 0 0,-2-1 0 0,2 1-2 16,2 1 2-16,-19 0-1 0,8 0 1 0,1-1 0 0,1-1 0 15,20-3 0-15,-4 2-1 0,-5 0 1 0,-4 0 0 16,2-1 0-16,1 1 0 0,1 1-1 0,2 1-1 15,-4-1 1-15,-4-1 0 0,0 0-1 0,0-2 0 16,4 2 0-16,-2-1 1 0,2 3-4 0,0-1 0 16,5-1 1-16,1 0-1 0,1 1 1 0,0-1-1 0,-3 1 0 15,-1 3 2-15,3-1-3 0,-4 0 2 0,-1 0-2 16,3 2 1-16,1-4-2 0,-1 3 1 0,3 1-1 16,1-2 1-16,-1 0 2 0,-2 0 1 0,3 0-1 15,-3 1 1-15,3 0-2 0,1 0 2 0,4-3-2 16,1 1 2-16,-2-1-1 0,0 1 1 0,-2-1-1 15,-3 0 2-15,0-1 0 0,-1 0-1 0,9-2 1 16,-3 2-1-16,3 1 1 0,0 1 1 0,17-3-1 16,-5 1 0-16,-1 0 1 0,2-2 1 0,-8 1-1 15,1 1 1-15,1 0-1 0,2 0 2 0,-2-1-1 16,3 1 1-16,0 0-1 0,3 1 1 0,4-1 0 16,-2 0 0-16,-1 0-1 0,1 1 1 0,0 0-1 15,-1 1 1-15,1-1-1 0,0 1 1 0,-1 1-1 0,1 0 1 16,0 0-1-16,-1 1 1 0,1-1 0 0,0 0 0 15,-1 0-2-15,1 0 2 0,2-1 0 0,-1 1 0 0,8-5 0 16,-11 10 0-16,11-10 0 0,-11 11 0 0,5-4 0 16,3 0 0-16,-9 6 0 0,5 0 0 0,-4 0 0 15,3 1 0-15,3 0 0 0,-5 0 0 0,3 2-2 16,-1-1 1-16,3 1-1 0,-1-2 1 0,4-1-4 16,-3-1 2-16,1 6-2 0,0-1 2 0,-1 0-3 0,-1 1 2 15,2 1-1-15,1 0 1 0,-1 0-1 0,2-2 1 16,-2 2-1-16,3 0 1 0,-5 0 1 0,4 0-1 15,-4 2 1-15,3 0 1 0,1 0 0 0,-4-2 1 16,4 0 0-16,-1 0 1 0,1 0-1 0,-2 0 1 16,2-2 0-16,2 0 0 0,-3 1 0 0,1-1 0 15,0 0 0-15,2-1 0 0,-4-1 0 0,2 1 0 16,2-2 0-16,-4 0 1 0,3 0-1 0,-3-1 0 0,2 1 0 16,0-2 1-16,2 4-1 0,-4-1 0 0,3 1 0 15,1-2 1-15,0 0 1 0,0 0-1 0,0-4 0 16,0-1 0-16,0 1 0 0,0 0 0 0,1 9 0 15,3-1 2-15,-2-3-1 0,4 1 0 0,-6-6 0 16,1-3 2-16,3 4-2 0,-4-1 1 0,2 11 1 16,2-1-1-16,-2 0 0 0,3 0 1 0,-3-2-1 15,2-1 0-15,-4 0 0 0,2 1 0 0,1-3 0 16,-3-1 1-16,2 0-2 0,-2 0 0 0,0-1 1 0,0 1 0 16,2 0-1-16,-2 0 0 0,4 3 1 0,-4 1-1 15,2-1-1-15,1 0 1 0,-3 2 1 0,2-3-1 16,2 3-1-16,-4-2 0 0,4 0 0 15,0 1 1-15,1-1 0 0,-3 0-1 0,4 2 0 0,-1 0 1 16,-3 1-1-16,2 0 1 0,1-2-1 0,-3-1 2 16,4 0-2-16,-4 1 0 0,1 1 0 0,3-2 1 0,-2 2-1 15,1 0 1-15,-1 0-1 0,2 0 1 0,-5 0-2 16,5 0 1-16,-4 0 0 0,2 0 0 0,-4 2-1 0,2-2 1 16,1-2-1-16,-3 1 2 0,2-1-2 15,0 0 1-15,2 0-1 0,-4 1 1 0,0-3-1 0,-4 3 1 16,2 1-1-16,2 0 1 0,0 0-1 0,0 0 1 15,0-2 0-15,0 0 0 0,0 1 1 0,-2-3-1 16,2-6 0-16,0 0 0 0,0-1 0 0,0 1 0 16,0 6 0-16,0 1 2 0,-3 0-2 0,1-1 0 15,2-1 0-15,-4-2 1 0,2 4-1 0,2-2 1 0,0-7 0 16,0-1 0-16,0 1 0 0,0-1 0 0,0-6 1 16,0 10-1-16,0-10 0 0,0 10 0 0,0-10 1 15,0 7 0-15,0-7-1 0,0 7 2 0,0-7-2 16,6 11 1-16,-6-11 1 0,5 10-1 0,8 2 0 15,2-2 1-15,8-3-3 0,-3-1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25T00:48:06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9616 6261 12 0,'0'0'0'0,"0"0"0"0,0 5 0 0,0-5 0 16,4 4 0-16,-4-4 0 0,6 3 0 0,-6-3 0 0,3 4 0 15,-3-4 0-15,0 5 0 0,0-5 0 0,0 3 0 16,0-3 0-16,0 0 0 0,0 0 0 0,0 0 0 16,0 0 0-16,-3 0 0 0,3 0 0 0,0 0 0 15,0 0 0-15,-2 0 0 0,2 0 0 0,0 0 0 16,0 0 0-16,0 0 0 0,0 0 0 0,0 0 0 0,0 0 0 15,0 0 0-15,0 0 0 0,0-3 0 16,0 3 0-16,7-4 0 0,-7 4 0 0,17-3 0 16,-17 3 0-16,20-5 1 0,-20 5 3 0,27-4 1 0,-27 4-1 15,28-3 2-15,-28 3 10 0,31-2-1 0,-31 2 1 16,24-3 0-16,-24 3 4 0,25-5 1 0,-25 5 1 16,33-4-1-16,-10 1 0 0,3-1 1 0,-6 2-1 15,-1-1 1-15,-2-1-4 0,-6 4 1 0,-4-1 1 16,4 1-1-16,-3-4 0 0,-6 4 1 0,-2 0-1 15,9-5 1-15,-2 5-4 0,1 0 0 0,-8 0-1 0,11-3 2 16,-4 3-2-16,1 0-1 0,1 0 1 16,-3 0 1-16,-6 0-3 0,7 0 2 0,-7 0-1 0,6-4 1 15,-6 4-2-15,2 0 1 0,-2 0-1 0,3-3 2 16,-3 3 1-16,4 3 0 0,-4-3 1 0,4-3 0 0,-4 3 1 16,2 0 1-16,-2 0 0 0,0 0 0 15,0 0-1-15,0 0 1 0,0 0 0 0,0 0 0 0,0 0 3 16,-2 0 0-16,2 0 1 0,-6-4-1 0,6 4-4 15,-13-1 1-15,6-3 0 0,-4 4 0 0,-2-3-3 16,0 1 0-16,-2 2-1 0,5-4 1 16,-1 4-9-16,4 4 1 0,-4-2-2 0,-1 1 2 0,3-3-4 15,-2 4-1-15,-2-4 0 0,2 1 2 0,3 1-3 16,-3-2 2-16,4 0-1 0,-5 0 0 0,5 0-1 0,-2 0 1 16,9 0-1-16,-10 0 0 0,1 0 0 0,2 2 2 15,-1 1-1-15,1 1 1 0,7-4-1 0,-12-4 1 16,12 4 0-16,-7 0 0 0,7 0 1 0,-6 0 0 15,6 0 0-15,-3 0 0 0,3 0 0 0,-2 0-1 16,2 0 1-16,0 0-1 0,0 0 0 0,0 0 0 0,0 0 0 16,0 0 0-16,0 0 1 0,0 0 0 0,0 0 1 15,0 0-1-15,0 0 2 0,0 0 0 0,0 0 0 16,0 0 1-16,0 0-1 0,0 0 1 0,0 0 0 16,2 0 0-16,-2 0-4 0,13 0 1 0,-2 0-1 15,2 0 2-15,4 0-4 0,-4 4 0 0,4-3 1 16,-4 1-1-16,0-2-2 0,0 0 1 0,-2 0 0 15,-2-2 0-15,0 2 0 0,-3 0 2 0,-6 0-2 16,13-1 1-16,-7 1 0 0,1 0 2 0,1 0-1 16,-1 0 0-16,2 0 3 0,4 0 1 0,0 0-2 15,-1 0 2-15,-3 0 2 0,0 0 0 0,-1 0 0 16,-3 0 0-16,-5 0 0 0,11 0 1 0,-11 0-1 0,8 0 1 16,-8 0-6-16,2 0 0 0,-2 0-1 0,4 0 2 15,-4 0-4-15,5 0 1 0,-5 0-1 0,0 0 2 16,0 0-3-16,0 0 1 0,0 0-1 0,0 0 1 0,0 0-1 15,0 0 1-15,0 0-1 0,0-4 1 0,0 4-1 16,-4-3 1-16,4 3-1 0,-5-4 1 0,5 4 2 16,-15-1-1-16,4-3 0 0,0 4 0 0,-3-3 2 15,0 3 0-15,2 0 0 0,-1 0 0 0,2 0 1 0,0 0 0 16,2 3 1-16,-2 1-1 0,-3-1 1 16,3 2 0-16,4 0-1 0,-4 2 1 0,-1 2-1 0,3 0 2 15,0 3-1-15,0-5 1 0,-6 1-3 0,2-4 0 16,3 1 1-16,1-2-1 0,9-3-1 0,-9 6-1 15,9-6 0-15,-4 3 0 0,4-3-2 0,-6 0 2 16,6 0-1-16,-2 0 0 0,2 0-1 0,-3 0 0 16</inkml:trace>
  <inkml:trace contextRef="#ctx0" brushRef="#br0" timeOffset="13392.72">15364 10913 12 0,'4'0'0'0,"-4"0"0"0,4 0 0 0,-4 0 0 0,4 3 0 15,-4-3 0-15,5 6 0 0,-5-6 0 0,2 3 0 16,-2-3 0-16,4 3 0 0,-4-3 1 0,9 0 0 16,-9 0 0-16,17 0 1 0,-17 0 11 0,26 0-1 15,-26 0 0-15,22-3 2 0,-22 3-2 0,23-5 2 0,-23 5-1 16,28-9 1-16,-28 9 18 0,37-15 1 0,-37 15-1 16,32-18 1-16,-32 18 2 0,31-15 1 0,-31 15-1 15,36-9 1-15,-36 9-2 0,31-16 0 0,-31 16-1 16,34-8 2-16,-34 8 6 0,33-4-1 0,-33 4 0 15,34-5 1-15,-34 5-9 0,30-8 2 0,-30 8 0 16,33-2-1-16,-10 0-7 0,-5-1 1 0,1 1-1 16,0 2 1-16,-6 0-14 0,0-2 1 0,0 2-1 15,0 2 1-15,2 0-3 0,1 1 0 0,3-3 0 16,0 2 1-16,-1 1-3 0,1 4 1 0,0-3 0 16,-3-1 0-16,1 2-2 0,-4-5 0 0,2 4-1 0,0 1 2 15,2 2 4-15,1 0 0 0,1 0 0 0,-2-6 0 16,1 5 2-16,3-1-1 0,-1 0 1 0,-1 2 0 15,2-4-1-15,-1 3-1 0,-1 1 1 0,-3-1-1 0,-3 1 0 16,-1-3-1-16,-1-2 0 0,2-1 2 0,0 1-9 16,0 1 1-16,2-3 0 0,0 0 0 0,-2 0-3 15,2 0 0-15,-2-3-1 0,2 1 2 16,3 1-3-16,-3-1 0 0,2-2 0 0,-4 1 1 0,2-1-1 16,0 3 2-16,-2-4-2 0,-6 1 1 0,5 2 4 15,-7 1 0-15,3 1 1 0,-1-4 0 0,2 2 3 0,4 1 0 16,-5-1 0-16,3 2 1 0,-4-4 2 15,1 1-1-15,-1 0 0 0,-1 1 2 0,3-3-3 0,-3 1 1 16,-6 4 1-16,13-7-1 0,-6 2-1 16,1-4 0-16,-3 2 1 0,1 2-1 0,0-3-3 0,-1 1 0 15,-5 7 0-15,8-9 0 0,-8 9-1 0,7-12 0 16,-7 12 0-16,8-9 1 0,-3 1-4 0,4 1 2 16,-5 2-1-16,0-4 1 0,1 2-2 0,-5 2 1 0,6-4-1 15,-4 2 2-15,0 2-3 0,0-4 2 0,1 1-2 16,1-3 2-16,-2-1-3 0,2-2 0 0,-4 2 0 15,0 0 2-15,0 0-3 0,-4-2 1 0,2 0 0 16,-2 0 1-16,3 1-2 0,-3-1 0 0,0 0 0 16,0-3 0-16,-1-2 0 0,-1 1 0 0,2-2 0 15,4 2 2-15,-3 3-2 0,1-3 1 0,-4 3-1 16,3-6 1-16,1 2 1 0,0 0-1 0,-2 0 0 0,2 2 2 16,-5-4-2-16,1 2 0 0,1 1 0 0,-3-2 2 15,3-1-1-15,-5 0 1 0,3 0 1 0,-1 1-1 16,1-1 1-16,1 0 1 0,-3 0-1 0,0 1 1 15,-3-1 1-15,1 0 0 0,2 0 0 0,0-1 1 16,-1 1 1-16,5-1 0 0,-1 1 0 0,-3 2 1 16,0 1-2-16,-3 1 1 0,5-2-1 0,-4 2 1 15,3-4-3-15,3 2 2 0,-1 2 0 0,0-1 0 0,1 1-2 16,1 1-1-16,2-1 1 0,-1 3 1 0,-3 2-5 16,0 2 1-16,1-2 1 0,3 0-1 0,-2 3-2 15,2 2 1-15,2 7-1 0,-7-12 2 0,3 3-3 0,2 1 1 16,-3-1 0-16,1 0 0 0,0 1 0 0,1-1 0 15,1 0 0-15,-4 2 2 0,-1-1-2 0,1-3 1 16,0 4-1-16,3 1 1 0,1-1 1 0,-2-2-1 16,0 0 0-16,1 1 0 0,1-1 2 0,2 0-1 15,-4 1 0-15,2-1 1 0,0 2-1 0,1 0 0 16,-3 2 1-16,0-4 0 0,4 9-1 0,-7-8 0 0,7 8 0 16,-8-4 1-16,-1 1-2 0,1-1 1 0,1 3 0 15,-1-5 0-15,3 5-2 0,-4 1 1 0,-1 0-1 16,1 0 2-16,0 0-2 0,-3 1 0 0,1 5 0 15,-2-5 0-15,-2 1 0 0,0 0 0 0,1 1 1 16,0 1 0-16,-4-1-1 0,1 2 0 0,0-3 0 16,-1 2 1-16,-3-1-1 0,-3 0 2 0,3 3-2 15,-3 1 1-15,4 1-1 0,-3 1 1 0,3 0 0 16,1-3 0-16,1 3 0 0,-1-4 1 0,-3 2 1 16,1 2-1-16,2 0 1 0,-3-1-1 0,2 1 0 15,-1-1 2-15,1 1-2 0,-3-2 2 0,5 0-2 0,-5-2 1 16,3-1 0-16,1-1 0 0,1 2 1 0,-5-1-1 15,5 1-3-15,-1-2 1 0,4-1-1 0,-2 0 1 0,2 0-2 16,0-2 0-16,-5 3 0 0,-1-3 1 0,3 2-2 16,-1 0 1-16,1-1 0 0,-1-1 0 0,0 2 0 15,1-2 0-15,-5 2 0 0,5-2 0 0,-1 3 0 16,0-3 0-16,8 0 0 0,-2 0 0 0,4 0 0 16,-4-3 0-16,-4 3 0 0,0 0 0 0,-1 0 0 0,-3 0 0 15,-1 0 0-15,1-2 1 0,1 2 0 16,1-2 0-16,6 2 0 0,2 0 1 0,-2 0 0 0,2 0 0 15,-2 0 0-15,0 0 0 0,1 2 1 16,-1 0-1-16,2 1 0 0,0-3 2 0,2 0-4 16,-2 2 1-16,3-2-1 0,2 0 1 0,6 0-1 0,-13 0 0 15,8 0 0-15,-4 2 0 0,1-1 0 0,1 3 0 16,-1-4 0-16,3 2 0 0,-5-1-1 0,7-1 1 16,3 0 0-16,-10 0 0 0,10 0-1 0,-5 2 1 0,5-2 0 15,-4 0 0-15,4 0-2 0,-4 0 2 16,4 0 0-16,-2 3 0 0,2-3-1 0,-5 4 1 0,5-4 0 15,-4 3 0-15,4-3-1 0,-4 6 1 0,4-6 0 16,-3 8 0-16,3-1-1 0,0 2 1 0,0 1-1 16,3 2 1-16,-3 0-1 0,2-1 0 0,2 1 0 15,0-2 1-15,-1 1-4 0,3-1 2 0,-1 2-1 16,3-1 0-16,-2 1-1 0,-5-2-1 0,5 2 1 16,0 0 1-16,-1 0-3 0,1 1 1 0,3 7 0 15,-1 1 0-15,1-4 0 0,0 4 0 0,0-2 0 0,-3-2 0 16,2 1 1-16,-3-1-1 0,3 2 1 0,-1 0 0 15,2 2 0-15,-3 0-1 0,3 1 1 0,1 2 1 16,-3-3-2-16,0 3 2 0,1 1-2 0,-2-1 2 16,-1 2-1-16,1-4 1 0,-1-3 0 0,-3-1-1 15,2-1 2-15,-2 2 0 0,1-3 0 0,1 1-1 16,0 4 1-16,2-4 1 0,-5 2 0 0,3-2 0 0,0 1 0 16,1-1 1-16,-1 0 0 0,0-1 0 0,-2-1-2 15,0 1 1-15,-1-7 0 0,3-1 1 0,-4 3-2 16,2-1 1-16,2 0 0 0,-4-1 0 0,2 0-2 0,-2-1 1 15,0-1 0-15,0 0 1 0,0 0-3 0,1 0 2 16,-1-7 0-16,0 10 0 0,0-10-2 0,0 11 2 16,0-11 0-16,0 7 0 0,0-7-2 0,0 7 2 15</inkml:trace>
  <inkml:trace contextRef="#ctx0" brushRef="#br0" timeOffset="43490.69">11511 13530 979 0,'8'-2'0'0,"-8"2"0"0,24-4 0 16,-24 4 1-16,20-7 0 0,-20 7 1 0,25-13 0 16,-25 13 9-16,35-32 0 0,-16 17 0 0,-1 1 2 15,1 2 16-15,0 0 0 0,-5-2 0 0,5-2 2 16,3-1 3-16,-3-4 1 0,2-1 0 0,1-1 0 16,0-1-20-16,1-2 1 0,-3 0 0 0,-1-2 1 0,-2-3 2 15,-6 0 1-15,2-2-1 0,0 0 1 16,-2 0 9-16,2-3 1 0,0 3-1 0,-2 2 1 0,4 0-7 15,2 2-1-15,-2 3 0 0,-2 1 2 0,-4 5-8 16,-1 2 1-16,-3 3-1 0,1 1 1 0,-1 3-3 16,-5-1-1-16,4 4 1 0,0-1 0 0,1 2-5 15,-3 2 0-15,-2 5 0 0,8-12 1 0,-8 12-3 16,9-9 1-16,-9 9 0 0,6-3 0 0,-6 3-4 16,7-4 1-16,-7 4-1 0,2-3 2 0,-2 3-3 0,4 2 1 15,-4-2 1-15,5 12-1 0,3-2-1 0,-3 6-1 16,1 3 0-16,1 5 0 0,1 5 0 0,3 6-1 15,-5-2 0-15,-1-4 0 0,3 4 1 0,-3-2 0 16,-3 6 1-16,2 2-1 0,0 6 4 0,-1 0-1 0,3 4 1 16,-4 1-1-16,3 0 7 0,3 4 0 0,-3 1-1 15,1 4 1-15,0 3 4 0,-1 1 1 0,1 4 0 16,1 2 0-16,-1 6 4 0,3-1 0 0,0-3 1 16,-1 0-1-16,3-5 5 0,-2-2 0 0,1-2-1 15,-1-5 2-15,0-3-4 0,1-4 0 0,-1-5 1 16,0-7-1-16,1-10-3 0,-5-6 0 0,3-4-1 15,-1-6 1-15,-7-12-6 0,11 5 0 0,-11-5 1 16,11-9-1-16,-7-1-6 0,2-2 1 0</inkml:trace>
  <inkml:trace contextRef="#ctx0" brushRef="#br0" timeOffset="43920.68">12959 12287 1344 0,'0'21'0'0,"0"3"0"0,-4-5 0 0,4-3 21 0,0-4 1 0,0 7-1 0,-2 7 0 0,2 10 21 0,0 9-1 16,0-2 1-16,0 2-1 0,-1-1-10 0,-1-1-1 0,0 2 0 16,0-2 0-16,2 0-16 0,-6 1 1 15,6 1-1-15,0 1 1 0,0-1-6 0,6 0 1 0,-6 2 0 16,0 1 0-16,-4 3 0 0,2-6 0 0,-1 1 0 15,3 5 0-15,3 0 3 0,3 3 0 0,-4-4 1 16,3 4-1-16,3 0 6 0,-3 3 1 0,1 0-1 16,0 0 2-16,-1 2 3 0,1-2 2 0,1-2-1 15,3-6 1-15,-1-8-5 0,-2-8 0 0,5-5 1 0,-5-6-1 16,4-4-5-16,-2-6-1 0</inkml:trace>
  <inkml:trace contextRef="#ctx0" brushRef="#br0" timeOffset="44422.67">13602 11728 1569 0,'2'2'0'16,"-2"-2"0"-16,3 3 0 0,-3-3 25 0,4 4 0 16,-4-4 0-16,6 13-1 0,-6-13 4 0,2 25 1 15,-2-5-1-15,-2 5 2 0,-4 8-17 0,-3 5 1 0,0 1-1 16,-1 1 1-16,1 0-12 0,-2 0 0 0,0 0 0 16,1 3 1-16,-3 4-3 0,2 1 0 0,-2 2 0 15,0 1 0-15,4-3-2 0,-3 2 2 0,-1 2 0 16,-2 3 0-16,-1 4-1 0,1 2 1 0,-4 1 0 15,2-1 0-15,2 1 0 0,1-3 0 0,-1-2 0 16,2 0 0-16,-4 0 0 0,0-1 0 0,2-5 0 16,2 0 0-16,2-6 0 0,0 0 1 0,1 1-1 15,5-6 2-15,-3-2-1 0,5-1 1 0,1-6-1 16,-2-4 1-16,2-6-1 0,-3-5 2 0,3 1-1 16,4-5 0-16,3 0-1 0,1-1 1 0,1-3 1 0,1 3-1 15,1-3-1-15,4 1 1 0,0 1-1 0,6 1 2 16,-1-1 0-16,7 1 0 0,-3-1 1 0,2 0 0 15,-1 1 9-15,1-1-1 0,2 0 0 0,0-1 2 0,-2 0 6 16,0-2 1-16,6-4-1 0,2-1 2 0,5-4-3 16,-3-3 1-16,1 0 0 0,0-6 0 0,3-2-2 15,-1-5 0-15,-2-1 0 0,-1-2 1 0,-2-3-5 16,-3-2-1-16</inkml:trace>
  <inkml:trace contextRef="#ctx0" brushRef="#br0" timeOffset="45102.46">14489 12841 1507 0,'-2'5'0'0,"2"-5"0"0,0 22 0 0,0-22 11 0,-8 35 1 0,7-12 1 15,-1 3-1-15,0 10 16 0,-4 0 0 0,1 4 0 16,-3-2 0-16,3-2-5 0,-5 1-1 0,7-3 0 15,-3-1 2-15,6-2-14 0,0 2 1 0,2-5-1 16,2-4 2-16,1-7-6 0,3-4 2 0,-1-5 0 16,-1-1 0-16,-6-7 2 0,7 2 1 0,-7-2-1 15,17-5 2-15,-8 1-1 0,2-4 0 0,1-3 0 16,1-3 2-16,3-6-6 0,-6-6 1 0,3 1 0 0,2 1 0 16,-2 2-5-16,5 3 2 0,-5-4-1 0,-1 1 1 15,-3 1-3-15,0-3 0 0,-3 1 1 0,3 1 0 16,2-1-1-16,0 1 0 0,-1 1 1 0,-1 4-1 0,-5 3 4 15,1 2 0-15,-1 1 0 0,-2 6 1 16,-2 5 4-16,4-7 1 0,-4 7 1 0,3-2-1 0,-3 2 2 16,4-3 2-16,-4 3 0 0,2 0 0 15,-2 0-1-15,0 0 1 0,0 0 0 0,11 17-1 0,2 6 0 16,4 4 1-16,2 5-2 0,-4-5 2 0,3 4-4 16,5 2 2-16,-5 4-1 0,1 1 1 0,-4 3-4 15,0 4 0-15,1 5 0 0,5 6 1 0,5 4-1 16,-2 4 2-16,-1 6-1 0,1 4 0 0,0 6-3 0,4 3 0 15,-2 8 0-15,-2 8-1 0,-3 5 0 0,-4 2 0 16,1 1 0-16,-5-5 1 0,0 0-4 0,0 0 0 16,0-2 1-16,-2 3-1 0,3-1-1 0,-1-2-1 15,-4-5 0-15,-2-7 0 0,-1-10 0 0,-2-7-1 16,-2-5 0-16,-2 0 0 0,-2-6-1 0,0-4 0 0,-4-4 0 16,1-7 1-16,-5-5-1 0,-1-4 0 15,0-5 0-15,2-5 1 0,3-7-1 0,0-5 0 0,1-6 0 16,-3-2 0-16,-1-6 0 0,0-4 0 0,-6-6 0 15,-2-6 1-15,-3-8 0 0,-3-11 2 0,-1-3-1 16,0-3 0-16,7-6 4 0,2-10 0 0,4 0 0 16,-2-5 1-16,2-4 1 0,1-3 0 0,5 1-1 15,-5-3 1-15,5 0 0 0,3 2 0 0,4 0 0 16,2 6 0-16,3 1-2 0,2 3 2 0,4 2-1 16,0 0 1-16,1 0-3 0,-1 0 2 0,3 2-1 0,-3 1 1 15,6 2-2-15,-4 3 1 0,4 1-1 0,3 0 2 16,2-1-5-16,2 1 1 0,4 1-1 0,-4 2 1 0,4 5-3 15,-4 0 0-15</inkml:trace>
  <inkml:trace contextRef="#ctx0" brushRef="#br0" timeOffset="45373.9">16346 13583 1909 0,'13'0'0'0,"-13"0"0"15,28 0 0-15,-28 0 9 0,21 0 0 0,-21 0 0 0,37-5 2 0,-5 0 21 0,5-4 1 16,4-3-1-16,-4 0 2 0,6-4-6 0,-6-4 1 0,4-1-1 15,2 0 1-15,0-3-24 0,0 0 0 0,2-1 1 16,1 1 0-16,5-2-6 0,1-2 1 0</inkml:trace>
  <inkml:trace contextRef="#ctx0" brushRef="#br0" timeOffset="45959.54">18096 13787 1784 0,'7'-3'0'16,"-7"3"0"-16,25-7 0 0,-25 7 26 0,30-2-1 15,-30 2 1-15,27-14 0 0,-27 14 22 0,28-29 2 16,-15 8-1-16,0-5 0 0,1-8-32 0,-1-6 1 16,3-2 0-16,1-1 0 0,0-5-17 0,2-4 1 0,-3-2 0 15,-3 0 0-15,-1 1-2 0,-3-3 0 16,0 1 0-16,0 3 1 0,1 0-1 0,-1 2 0 0,0 0 0 15,1 7 0-15,-3-1 0 0,1 3 0 16,-1 4 0-16,1 1 0 0,-3 7 0 0,1 3 0 0,-1 1 0 16,1 5 1-16,1 2 1 0,1 3 2 0,-4 3-2 15,-3 3 1-15,-1 9 4 0,0-7 1 0,0 7 0 16,0-2 0-16,0 2 3 0,0 0 0 0,0 0 0 16,0 2 2-16,0 5-3 0,2 3 1 0,4 9 0 15,3 6 0-15,2 11-3 0,2 7 0 0,0 2 0 0,-1 0 1 16,-1 0-6-16,0-1 2 0,0-1-1 0,2 7 1 15,4-2-3-15,-4 6 0 0,2 5 0 0,0-2 2 16,2 5-3-16,-1 6 0 0,1 1 0 0,2-7 1 16,-1 1 1-16,-3 1-1 0,4 0 0 0,-2 0 0 0,-1-2 3 15,1-3 1-15,0 0-2 0,0-6 2 0,0-6 2 16,-3-7 0-16,-1-4 0 0,-1-3 1 0,1-5 1 16,-6-4 2-16,1-5-2 0,-1-5 1 0,1-4-2 15,-1-5 1-15,0-5-1 0,1-5 1 0,-1-3-5 16,-3-4-1-16</inkml:trace>
  <inkml:trace contextRef="#ctx0" brushRef="#br0" timeOffset="46420.2">19389 13531 1771 0,'13'40'0'0,"0"3"0"15,-3-6 0-15,-5-10 21 0,-3-6-1 0,5 9 0 16,5 9 0-16,4 15 21 0,5 8 0 0,3-1 1 16,0-6-1-16,2-5-19 0,0-5 0 0,1-5-1 15,-1-7 2-15,0-7-18 0,0-5 2 0,4-7-1 16,-4-6 0-16,4-6-2 0,1-5-1 0,-3-6 1 15,-2-3-1-15,2-2-2 0,-2-7 1 0,-3-3-1 16,-3 0 2-16,-1-6-2 0,-2 1 0 0,-3-4 0 16,1-3 1-16,2-2 4 0,0-9 1 0,-4 2-1 0,-4 0 1 15,-5-5 5-15,-2-6 1 0,-2-3-1 0,-2-5 2 16,-4-5 9-16,-1-5 2 0,-4-2-1 0,-2-2 1 0,-2 2 7 16,-4-7-1-16,1 6 0 0,-1 7 1 0,2 9-4 15,2 6 0-15,-7 3 0 0,0 8 0 0,-3 6-4 16,-3 7 0-16,0 7 1 0,-1 3 0 0,-1 6-4 15,-2 4 0-15,2 3 1 0,4 1-1 0,4 5-3 0,1 4 0 16,1 3 0-16,-3 0 0 0,1 2-7 0,2 2 1 16,3 3 1-16,2 3-1 0,2 4-5 0,0 2 1 15,5 5-2-15,-1 2 2 0,5 5-6 0,1 1 2 16,1 4-1-16,4 0 1 0,1 0-4 0,3 4 0 16</inkml:trace>
  <inkml:trace contextRef="#ctx0" brushRef="#br0" timeOffset="46897.34">20338 12969 1922 0,'1'15'0'0,"5"3"0"16,-2 1 0-16,-2-5 28 0,-1-1 0 0,3 8 0 15,2 7 1-15,1 6 15 0,1 6 0 0,-1 4-1 0,-1-1 2 16,1 5-31-16,1 4-1 0,-1 4 1 0,2 1 0 16,4-2-14-16,2 2 1 0,0 4-1 0,-2 1 2 0,2 4-4 15,0-4 2-15,2-8-1 0,1-4 1 0,1-7-4 16,2-5 0-16,1-5 1 0,-2-5 0 0,1-7-4 16,-1-8 0-16,3 0 1 0,1-8-1 15,4-4 3-15,2-2 1 0,-4-4 0 0,0-2 0 0,-4-2 2 16,3-3 0-16,-3-4 0 0,-3-3 1 0,-3-3 0 15,-1-4 0-15,0-7 0 0,0-5 0 0,4-7 2 0,-4-9 2 16,-2 1-1-16,-4-11 0 16,-3-4 8-16,-5-3-1 0,-1-2 0 0,-1-1 0 0,-5-2 10 0,-3-5 1 15,-1 4 0-15,-5 1 0 0,2 4 6 16,0-1 0-16,0 7 0 0,0 4 1 0,0 8-2 0,0 6-1 16,-2 4 1-16,-3 8 1 0,-5 5-6 0,-3 5 1 15,0 3-1-15,0 4 0 0,0 6-3 0,0 0 0 16,2 7 0-16,1 0 1 0,3 3-3 0,1 3 0 0,2 2-1 15,1 3 2-15,-1 3-3 0,4 5-1 0,-4 0 1 16,2 3-1-16,0 3-6 0,2 2 1 0,6 3-2 16,1 4 2-16,4 1-5 0,4 4 0 0,2 3 0 15,0-1 1-15,1 5-4 0,4-4 1 0</inkml:trace>
  <inkml:trace contextRef="#ctx0" brushRef="#br0" timeOffset="47355.87">21498 12829 1847 0,'-2'3'0'0,"2"-3"0"0,0 12 0 0,0-12 18 15,-1 16 1-15,1-16 0 0,3 38 0 0,-1-2 14 16,0 4 2-16,0 3 0 0,0 2 0 0,0 4-16 15,0 3 1-15,-1 1 0 0,3-1 1 0,4 2-15 16,3 3 1-16,0 2 0 0,-2 0 1 0,1-2-2 0,-1 2 1 16,4-4 0-16,2-5 0 0,2-5-4 0,1-3 1 15,3-9 0-15,-1-6 0 0,1-4 0 0,-1-6-1 16,3-7 0-16,1-6 1 0,2-6-1 0,0-3 0 16,-2-7 1-16,0 0-1 0,1-4 3 0,-1-3-1 15,0-3 1-15,-3-8 0 0,-1-4 3 0,1-6 0 0,-5-7 0 16,-1-8 0-16,-2-8-1 0,-2-4 3 0,-5-6-2 15,-4-1 1-15,-2-2 8 0,-4-2 0 0,0-4 0 16,-1 1-1-16,-3-4 7 0,-1 2 1 16,-2 5-2-16,-2 7 2 0,0 11-1 0,-2 6 0 0,-4 6 1 15,1 4 0-15,-5 10-3 0,-1 4 1 0,0 6-1 16,-2 5 0-16,0 7-1 0,0 7-1 0,-2 3 0 16,-2 4 1-16,-4 5-9 0,-1 3 0 0,1 6 0 15,3 5 1-15,1 4-6 0,2 7 1 0,4 2 0 16,1 4 1-16,3 7-3 0,-1-1-1 0,3 2 1 15,7-1 1-15,1 0-7 0,3 2 0 0</inkml:trace>
  <inkml:trace contextRef="#ctx0" brushRef="#br0" timeOffset="48370.43">22996 12680 1796 0,'-3'3'0'0,"3"-3"0"0,-8 11 0 0,8-11 23 0,-15 10-1 0,15-10 0 16,-30 24 1-16,10-5 7 0,-2 4 1 0,-1 3-1 15,3 5 1-15,1 5-13 0,2 2 0 0,1 4 0 16,-5 3 0-16,1 0-16 0,-1 3 1 0,4 2-1 15,2 4 1-15,2 3-3 0,2 0 0 0,0 2 0 16,0-3 1-16,2 1-2 0,1-4 1 0,4-6 0 16,4-2 0-16,4-7-2 0,4-5 1 0,1-7-1 0,2-4 0 15,0-6-1-15,0-6 0 0,2-4-1 0,2-5 1 16,2-4-3-16,2-4 1 0,-1-3-1 0,1-4 1 16,0-5-3-16,1-4 1 0,3-3 0 0,-3-1 0 0,1-1 1 15,-1-5-1-15,0-2 0 0,1 1 1 0,-2-4 0 16,-3-4 0-16,1-1 1 0,-2 1 0 0,2 3 2 15,-2-1-1-15,0 2 1 0,0 0 0 0,-1 3 2 16,1 0-1-16,-2 4 1 0,-3 2 0 0,-3 5 1 0,-1 3 0 16,-4 4 0-16,-1 4 1 0,1 6 5 0,-2 4 1 15,0 3-2-15,0-2 2 0,0 2 10 0,0 0 0 16,0 0 0-16,0 0 1 0,0 0 7 16,0 0 1-16,0 0 0 0,12 19 0 0,1 6 0 0,1 6-1 15,1 0 1-15,0 0 0 0,0 4 2 0,2 3 1 16,2 0-1-16,-1 2 1 0,1 6-5 0,0 3 0 15,1 3-1-15,2 0 2 0,3-1-6 0,1 1 1 16,2 7 0-16,0 2 1 0,1 5-6 0,3 5 1 16,-2-1 0-16,0 7-1 0,1-1-7 0,1 9 1 15,-2-4-1-15,-2 5 1 0,0 6-7 0,-2 0 2 0,-2 0-2 16,0-2 1-16,-1-6-2 0,-5 3 0 0,-1-1 1 16,0-1 0-16,-4-3-2 0,-2 1 1 0,-4-4-1 15,-1-4 1-15,-2-6-1 0,-2 0 0 0,-4-3 0 16,-4 0 0-16,-1-6-1 0,-4 1 1 0,-2-2-1 15,-2-4 1-15,-2-5-1 0,-2-5 0 0,1-7-1 0,-1 0 1 16,0-3-1-16,3-2 1 0,-3-7 0 0,-3-5 0 16,-5-6-1-16,0-5 0 0,-3-4 1 0,-2-6 0 15,0-7 1-15,-1-2 0 0,1-6 0 0,-1-8 0 16,1-8 1-16,0-5 0 0,-1-8 1 0,-1-6-1 0,3-7 1 16,-1-9 0-16,0-6 0 0,2-5 2 0,4-6 2 15,4-7 1-15,1-3 0 0,6-1 1 0,4-1 2 16,4 0 1-16,3 7 0 0,4 1 1 0,4 6-2 15,1 3 1-15,1 5 0 0,1-1 0 0,5 0-1 16,1 1 2-16,3 2-1 0,3-5 0 16,3-4-1-16,5-1 0 0,1 5 0 0,-1-4 2 0,1 2-5 15,2 2 2-15,6 5 0 0,1 2 0 0,4 3-1 16,2 2 1-16,-2 7 0 0,0 2 0 0,-2 6-1 0,0 2 1 16,0 9-1-16,0 4 1 0,0 8-4 0,2 5 2 15,-2 5 0-15,-1 6 0 0,-3 5-3 0,-1 1 2 16,-3 4-2-16,1 0 2 0,-2 2-2 0,2 0 1 15,-5 1-1-15,-2 3 2 0,-7-3-5 0,-3 2 0 16,-4 2 0-16,-3-7 2 0,-8 0-5 0,4 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D5790-93B3-485C-8092-7BF724F769AB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A8F1-6872-4F1D-A3DB-2C0BA20042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22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97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A6B4C-8671-0DD9-03BD-154D7CF8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9B8C530-5ECD-7A33-3751-AA77853D1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882222-F145-AFAB-2394-0FEB395AA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D360C0-E0A5-533D-52B8-84F9E8356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636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2965-F470-09E6-D304-E84BD47E4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63016DF-7D19-FDC9-E2F1-7D61BEABD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D0E88B-2FF1-51EB-330D-444B7121C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0A81A4-D2EA-FF68-1A2B-E87EE5D7E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89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DAD8C-41CE-FF6B-FD85-94B417E3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0722E4-8714-3F73-B27E-E43A077C1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3736297-0593-31F2-117A-0CC09FACF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732299-6400-8920-9967-3A1C8F384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898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6D965-0BC7-27B8-DDCE-CD68EA216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EDA8599-1740-D3B9-F55B-C38C62E15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A20B3E6-E681-AE2B-E20D-5EDC7937F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1BB9EF-0C63-9D9E-3C67-C640F1125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867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756F5-BFEC-C281-E38D-48D43F532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D50D36-BF7E-F8CA-F4E0-72A54896B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C11CB2-7D88-E996-0862-BC9651ECC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46492C-9C56-1566-5955-AC5C36F09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065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2A14D-55F9-9C13-2D59-1B43D3C8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A36351A-98F0-9219-F4EC-B773B8AEC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9DA8D19-F26D-A487-0BC5-A145F3565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4FEC6-4900-7615-E9A1-76414F711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910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776E1-6753-14C9-D2A5-1E2B58057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3B33653-5DBF-F56C-9B54-5F2D076EE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6C2961-AF1E-082B-F6AF-53C576865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335D56-B27D-46A7-EB9A-612A3FB39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3497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C1959-26A7-9E02-4E77-3E5866831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1EE212-9B5D-7612-E946-122163E80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505257E-0056-43F7-6BEC-494D5CBA4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07EC55-B7E3-E53A-26AE-F8E37260C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877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257C-4E6C-125A-0DA4-03732C1D5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805C2A-7716-9580-999C-9A5679F34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4D930C2-D45B-085E-E2D8-7CDD9D9A1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1D5A35-8F7F-E3AD-5A12-42B1E01DF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7332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69996-B930-D270-C8B2-3F1430DF0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67C42E5-DA27-2DF0-3B98-E0309CEEE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8E6323-A381-212D-4878-19196B0B7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6A4239-E672-1FCA-1187-070EC2129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099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F4D41-7AAA-C5CC-0177-F80C8A91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7BFF3B-A29C-AA9A-2558-7A69179AA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BB28695-0EF7-B77B-5225-B5A419E6E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2F8C27-02B2-DBA7-245A-B929A45CA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3961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B3FB3-C6EB-AE03-63F8-D76A76A3D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77761DC-8A6D-DC28-04CC-4B9F51FFD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D96D13-CBFB-6E92-EE71-8EDECD86E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DCB7EB-276B-3C8D-7AE6-C17FC5B74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8577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E71B5-3414-A381-82DC-9CA24B694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51780C1-E0D1-4B6D-D85A-FE8E1F9C5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9A11F48-FD68-7C9B-7448-D847A1331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557E28-1D63-1E3C-37AE-C7F2C9ECF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458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B791C-F5FE-97D8-7248-260CAF8A0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A3ED62-8CAE-0716-2471-BD8A6C7DD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5DB026-4046-4AA6-FF67-7600652E1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F0B019-452A-B634-6730-14CF71351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912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956F-EF6C-92A8-4D88-E4B8D124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2DADF3B-A04A-3009-FE5D-6708D52BF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5125E2-462A-88EF-7353-89161B2FF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06954-C706-E76B-0757-870EFAD1B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828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A55F6-3139-5C87-5EEC-BA9872F23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03C1343-EEB1-707A-7ABA-712CA2075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77F8BD-77AE-A587-EA27-59AC57A60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FC0F2A-C694-1DB6-7668-B49884263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1669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C2CC1-F170-B126-88DF-AB4A14B8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538490-B8F4-0D8D-5605-C46EB19D0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F9ECCB-FB17-C028-B557-BF79FC72C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4BFFCA-E01E-DBA1-CA11-942514996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17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FD885-2451-F5A8-82F7-5A5B164D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816682-70F3-5591-E0E9-B609E156E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7E6A09-6ACD-B2FD-7A2A-494DCD418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327529-AF61-B307-128A-A05A9A5F3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591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2F632-C9AA-F545-ABCB-EA7528C1D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AE785C0-A1D7-4256-EDAD-AA8608852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ECD959-F841-3194-AFAA-0E2838778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6D5635-6D81-0A7F-3319-999C6FDA8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7003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1B91E-4005-F9CB-21A3-EDADC3AB0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008422-4752-F51E-4EA7-6B88C71F6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3ACBA2-D9CE-23A5-AAB3-A1FA8F9B9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1ED4D8-BE58-9A7A-75FA-19D34EA7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2385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4E1B-5E27-AE64-27AC-4995CA9D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CAD10D1-488E-F3C3-4127-5D368D29D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C2C4CE-6366-FF31-AB5B-6E50BB51B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8D0591-C0C2-15A2-73AD-E637B8CB7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294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56D4-C339-33D3-5AED-39BE20D5E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B98851-364B-947C-BCB7-B6797508D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8E68C67-4492-1222-6696-2E048E024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E44474-BC27-A558-D53A-8747CEE6F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3437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A6C25-427F-F891-4057-283DA8E66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7A5FE2-1FBB-18AA-33B2-47CB0E59D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6B89D6-5E5F-3D2B-1393-1EA9E991A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7443A7-A3D5-948B-9451-6DDD900F7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565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F6D80-5504-744B-B4F6-93E127945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27BBF4-7B0A-3FAF-32D2-9C240F619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680CB4-2183-F8B6-EE45-173BF499A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49E8E3-1A2D-64CD-C68D-3A6CEB007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8488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633D3-9DA8-0C2C-39B8-17606DEB5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361445C-3685-514B-0A25-47CE9EEE0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DDB5E3-A923-688B-2BD9-5948D9C15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1848D9-C44F-4B82-EBBC-B1D6026BA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861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B33B7-453C-C394-00DE-A363F7F9E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D4E3CE-3F68-70F2-F553-6A6255028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41635AD-3AC6-BA03-C198-CACF87619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07976C-0EEA-91F4-4BBB-98A63380B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6668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61BA9-AA98-3ECB-AE9E-A3B40AEF3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96D4AC-F098-D66D-EAE9-2FAFD8AF6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63E192-E488-4EBC-75BE-8A233F6A3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F57E86-84C1-9805-11A4-67240B8BB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70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EB17A-9C26-7459-9066-56EEDCDD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5E30B4-A42F-94E9-57F3-117235296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C07DA6-10FF-54E2-EA5C-4BD7FCFBA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D033FC-1833-34A4-EFE0-6ABCE5488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70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60A96-4300-95AF-0ADF-5CA035893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B5BB86-21DC-5CF6-BBB1-6AE0FE591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2100552-9679-737B-D6D5-210FCA114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4404D6-C6AA-D147-354C-B2C8A2622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546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20049-5427-9E2C-1D28-806935DF4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CE8D6D-E5FD-80E8-7D23-DEC536E32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A99C180-1463-1B2D-0F00-8BE413635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515228-A15A-FBE8-9672-0AB72B7FF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11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A2A4B-40BB-766A-F52F-CEFD9D8A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7388327-9F93-3A20-834D-21A6461C1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C0540AB-593E-9450-489F-A13E810B1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4D3190-7A31-9BC5-EE88-A524AE6E7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938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410D1-BBB4-5A6C-7EA8-F359481D6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01BC03F-D1A8-BF8F-EDF6-B883F60E1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B3EABBC-3C68-2B75-E63A-86037D6A0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AD8685-2B19-1B0A-223F-DA1759A16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76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536D-6E2D-E7C2-AB11-612C8A70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928D95-9F41-9D9C-7243-A7F9DCBE7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CB2FDF-1AF8-7E66-80A8-1CD3EBEC6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D9FCF1-E889-9C5C-3D0F-6A9CC50A3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6A8F1-6872-4F1D-A3DB-2C0BA200420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28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A0413-36FE-08EF-017E-B0A2F6D7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EA176-2D33-8558-D26F-F929FDDA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DDA19-57C8-7D81-7232-2FB1019D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EE7B8-33A1-0D25-5202-17245BB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5C62F-937F-28F6-E90E-04077063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78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98B3C-3EA1-55FB-BE37-6D32051E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A16DC6-A4A2-A13D-08B3-C87DA4FED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25BD70-2A0B-4F74-C9FC-DE894072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A7381-5D4D-B39C-5D9B-E1472EF0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E1C4C0-BDF1-BE50-896F-DA3F29CA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6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EB7998-0225-C59D-FCFE-E3B34455F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FA31D7-EDF7-F868-06B9-11E9D6D69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4B3B9-5F11-59E3-5585-35AF2CB2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11504-5469-746C-034B-13919767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973130-2068-3EFD-AAE2-7E310C61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5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0AF65-4483-99E6-2E53-9B13C0B8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F6C6B-2454-602C-0B3A-55AF492F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D6D55-B88F-22EB-0AC9-9773CB61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2E237-5810-F4AD-30EF-B1D36624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B3E29-2D1B-63AD-80AF-E0D469C4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9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2BD1F-822B-DDE3-141B-0E185333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FB362D-6778-A2FC-9722-6D371831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FB080-8414-EBA4-C005-89A40D65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846A1-3CD2-014B-F0ED-08E1E3D1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7BBE2-D9B0-EDAD-3862-09ACB244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8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E4B8E-D9BE-F7A6-C799-58797E1E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23CAF-3D67-C5B4-BB6E-784BDBB58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C64C72-764E-E041-D28A-BF676EE2C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5EA548-C199-FDE4-C510-EE9D9012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09DC7-7FDB-C5A4-7A7C-920527A1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6A3A5-2F7B-E1D6-DD97-9F2D5A7C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7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CD74-222E-D26F-A889-C6428AA3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9C725-0E51-B994-0B74-A1ADB32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7412F-1CFC-3812-06CC-B0313FC93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52678F-CC9F-05F5-D4FC-86A7F57BC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B7D2D2-BCDB-C3F4-6673-7C16FA8F2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5DD44C-9B5C-1C15-BD5E-EB61D0C4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6DE439-7830-B9AE-0344-F80C67DE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2682F1-71AE-B19C-7D1A-2CEC8228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650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D5C91-893B-5718-C6A5-6E1428E6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3E07E7-A387-1684-1657-82C9ED2F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C4EF06-0AC8-C92A-A920-D3435879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9DC0E4-8C02-0B61-03DF-97DBDB8C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5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C2D895-6745-1F50-4579-218F8C6F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E37E9D-AEE5-86B4-7502-E9D98635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D2CA45-736A-F5B6-053D-A96F2E8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4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D114-E14A-09B5-D474-758BD1E7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E756D7-B2DE-0A17-CE6F-7D15F42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23A9AB-83FC-DB8A-E9AD-DBD6A618A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F9FCA2-2CC7-7029-55E3-617AAA89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43B3D3-7F93-29EF-51AB-4429FDD7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CD6DB6-A2E2-8C1C-52F8-A33735CA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60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C113A-DFC8-27BF-A7F5-1883900B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00B35E-7EBD-300D-1188-669E15F1B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62CD80-0E90-5354-DB45-CA736C83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B5256-1D31-0658-8BA3-8B624A2D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11748-8CC8-6712-5A82-E5C649B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F608BD-73AD-5DD4-0D78-4D3A6588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7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D94079-CD48-0D80-8D24-3D677DB4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5C407D-163C-5485-511A-8790FBDD5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9BF57-E8F4-AEEE-41E7-C99381263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A8CB6-07AE-43D1-A8D4-98AF0D319324}" type="datetimeFigureOut">
              <a:rPr lang="es-CL" smtClean="0"/>
              <a:t>23-04-2025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D2F16D-2336-B944-9C1E-8D822E6FA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B56D4-1875-505A-606A-502AE8F21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5315F-DC6C-400A-BE5B-F44925D54B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426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customXml" Target="../ink/ink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customXml" Target="../ink/ink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customXml" Target="../ink/ink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customXml" Target="../ink/ink1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customXml" Target="../ink/ink1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customXml" Target="../ink/ink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customXml" Target="../ink/ink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customXml" Target="../ink/ink1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customXml" Target="../ink/ink1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customXml" Target="../ink/ink1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customXml" Target="../ink/ink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customXml" Target="../ink/ink18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customXml" Target="../ink/ink19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A657B60-DE69-DB80-E3A1-04F36E2F1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367" y="626303"/>
            <a:ext cx="11336055" cy="3169082"/>
          </a:xfrm>
        </p:spPr>
        <p:txBody>
          <a:bodyPr>
            <a:noAutofit/>
          </a:bodyPr>
          <a:lstStyle/>
          <a:p>
            <a:r>
              <a:rPr lang="es-CL" sz="4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Clase # 7</a:t>
            </a:r>
          </a:p>
          <a:p>
            <a:r>
              <a:rPr lang="es-C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Concentraciones físicas , concentraciones químicas </a:t>
            </a:r>
          </a:p>
          <a:p>
            <a:r>
              <a:rPr lang="es-C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de ecuación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12681C-A352-457B-D227-04578B070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6B2871E4-D4AC-9271-7ACF-CE3CBCA20BF7}"/>
              </a:ext>
            </a:extLst>
          </p:cNvPr>
          <p:cNvSpPr txBox="1">
            <a:spLocks/>
          </p:cNvSpPr>
          <p:nvPr/>
        </p:nvSpPr>
        <p:spPr>
          <a:xfrm>
            <a:off x="832003" y="4070959"/>
            <a:ext cx="11471622" cy="1741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4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de Aprendizaje</a:t>
            </a:r>
          </a:p>
          <a:p>
            <a:pPr algn="just"/>
            <a:r>
              <a:rPr lang="es-C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Interpretar concentraciones en diferentes contextos </a:t>
            </a:r>
          </a:p>
          <a:p>
            <a:pPr algn="just"/>
            <a:r>
              <a:rPr lang="es-C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Balancear ecuaciones  </a:t>
            </a:r>
            <a:endParaRPr lang="es-CL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6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54874-2661-42E5-1991-AAE3501BF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F82F1D-C7B7-50BB-F642-91498689A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D5EC3D-327E-6E39-ACCE-0667EE277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28" y="809259"/>
            <a:ext cx="11210794" cy="57543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EED5136-C1C6-B6A9-6652-445EE28F389C}"/>
                  </a:ext>
                </a:extLst>
              </p14:cNvPr>
              <p14:cNvContentPartPr/>
              <p14:nvPr/>
            </p14:nvContentPartPr>
            <p14:xfrm>
              <a:off x="8426160" y="741240"/>
              <a:ext cx="2703600" cy="115488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EED5136-C1C6-B6A9-6652-445EE28F38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16800" y="731880"/>
                <a:ext cx="2722320" cy="11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520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89E41-D90A-1CBB-1058-AA769E8F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C92B21-D44D-911C-ABA6-84BDB340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4E2F474-24A4-2075-7D69-664320C95A72}"/>
              </a:ext>
            </a:extLst>
          </p:cNvPr>
          <p:cNvSpPr txBox="1"/>
          <p:nvPr/>
        </p:nvSpPr>
        <p:spPr>
          <a:xfrm>
            <a:off x="676405" y="1653436"/>
            <a:ext cx="111732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Ejercicios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383F6A7-5928-B44D-AB4B-09F6522B65E6}"/>
                  </a:ext>
                </a:extLst>
              </p14:cNvPr>
              <p14:cNvContentPartPr/>
              <p14:nvPr/>
            </p14:nvContentPartPr>
            <p14:xfrm>
              <a:off x="2502720" y="1221840"/>
              <a:ext cx="8733240" cy="502488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383F6A7-5928-B44D-AB4B-09F6522B65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3360" y="1212480"/>
                <a:ext cx="8751960" cy="50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17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89691-B1DF-F465-DC27-A7CF04707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FEE244-7CBC-3DFF-24E1-88834C6D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7FA287F-14DF-5422-EFF2-2DEF9904C864}"/>
              </a:ext>
            </a:extLst>
          </p:cNvPr>
          <p:cNvSpPr txBox="1"/>
          <p:nvPr/>
        </p:nvSpPr>
        <p:spPr>
          <a:xfrm>
            <a:off x="676405" y="1653436"/>
            <a:ext cx="111732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Ejercicios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972EA67C-74EA-4F98-BA8D-9D096CB7150A}"/>
                  </a:ext>
                </a:extLst>
              </p14:cNvPr>
              <p14:cNvContentPartPr/>
              <p14:nvPr/>
            </p14:nvContentPartPr>
            <p14:xfrm>
              <a:off x="2621520" y="1383840"/>
              <a:ext cx="8141400" cy="511992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972EA67C-74EA-4F98-BA8D-9D096CB715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2160" y="1374480"/>
                <a:ext cx="8160120" cy="51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08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14119-80C7-EC7E-0281-FD6CF9C0D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F4FBF5-3384-5E3E-BA3A-A4E759FBD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55E935-5FA0-305D-B4E4-EA262D803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6" y="828312"/>
            <a:ext cx="11248373" cy="58051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68D29234-B694-7D1E-3EF0-11E1DA26BB1B}"/>
                  </a:ext>
                </a:extLst>
              </p14:cNvPr>
              <p14:cNvContentPartPr/>
              <p14:nvPr/>
            </p14:nvContentPartPr>
            <p14:xfrm>
              <a:off x="7517880" y="1040400"/>
              <a:ext cx="2929680" cy="7225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68D29234-B694-7D1E-3EF0-11E1DA26BB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8520" y="1031040"/>
                <a:ext cx="2948400" cy="74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54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7A4C8-8394-4F51-646A-421B70BF4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6402A4-897E-96B8-961C-EEDA631EC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492A4E-1288-685B-6016-F3735C42B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71" y="1202498"/>
            <a:ext cx="11401751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6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DF365-22B6-EC61-C427-E9C1F3495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827878F-A9D2-6C98-E3B3-A4E8A1C4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A85E4D-DCCD-6548-3A42-847C0D6DD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54" y="1229672"/>
            <a:ext cx="11198268" cy="51251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249257C5-1C01-596F-609B-00808F48AE90}"/>
                  </a:ext>
                </a:extLst>
              </p14:cNvPr>
              <p14:cNvContentPartPr/>
              <p14:nvPr/>
            </p14:nvContentPartPr>
            <p14:xfrm>
              <a:off x="295920" y="1436040"/>
              <a:ext cx="7649640" cy="28569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249257C5-1C01-596F-609B-00808F48AE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560" y="1426680"/>
                <a:ext cx="7668360" cy="28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79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9DB03-0073-870F-6AEE-20C07016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10800A-9A8E-BE48-8040-DD6C8A11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09CFBA-C0A7-F2FF-556E-411462DED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46" y="1139867"/>
            <a:ext cx="11098059" cy="50812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FE28BD92-2382-CB4D-4D32-29F7A70B3E7D}"/>
                  </a:ext>
                </a:extLst>
              </p14:cNvPr>
              <p14:cNvContentPartPr/>
              <p14:nvPr/>
            </p14:nvContentPartPr>
            <p14:xfrm>
              <a:off x="2757600" y="766800"/>
              <a:ext cx="8827200" cy="58316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FE28BD92-2382-CB4D-4D32-29F7A70B3E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8240" y="757440"/>
                <a:ext cx="8845920" cy="58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13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DD1B-984D-E9B9-5DDC-DAB2E205A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75634D-0512-9C5D-7821-3562062C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F98751-B049-D125-EDE5-451500D8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6" y="1377864"/>
            <a:ext cx="10634599" cy="44422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70C75BF-F624-EC17-DEEE-D181C3A873BF}"/>
                  </a:ext>
                </a:extLst>
              </p14:cNvPr>
              <p14:cNvContentPartPr/>
              <p14:nvPr/>
            </p14:nvContentPartPr>
            <p14:xfrm>
              <a:off x="3461760" y="2230200"/>
              <a:ext cx="5262840" cy="358164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70C75BF-F624-EC17-DEEE-D181C3A873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2400" y="2220840"/>
                <a:ext cx="5281560" cy="36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89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BB02B-DB6B-FA88-0179-46B8CC6F9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BA62CA-73A3-ACE8-D0E3-1C87BE592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D67D86-23B2-DFEF-6ED9-99B08A505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1" y="1578280"/>
            <a:ext cx="11436263" cy="49524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445C2973-D89A-C582-1DAB-FFEFC6D2DCCB}"/>
                  </a:ext>
                </a:extLst>
              </p14:cNvPr>
              <p14:cNvContentPartPr/>
              <p14:nvPr/>
            </p14:nvContentPartPr>
            <p14:xfrm>
              <a:off x="6806880" y="3372480"/>
              <a:ext cx="983160" cy="5439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445C2973-D89A-C582-1DAB-FFEFC6D2DC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7520" y="3363120"/>
                <a:ext cx="1001880" cy="5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00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7A453-EA2B-C8FB-7248-23C093470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5F8433-FB26-5000-2FA4-E96D22D1D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FB8C54-20BB-9D90-A659-04BB66DD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29" y="1440494"/>
            <a:ext cx="11614694" cy="51350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F027B61D-2C2F-EF0F-40ED-BBAE814A0C95}"/>
                  </a:ext>
                </a:extLst>
              </p14:cNvPr>
              <p14:cNvContentPartPr/>
              <p14:nvPr/>
            </p14:nvContentPartPr>
            <p14:xfrm>
              <a:off x="1635480" y="5866920"/>
              <a:ext cx="911160" cy="378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F027B61D-2C2F-EF0F-40ED-BBAE814A0C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6120" y="5857560"/>
                <a:ext cx="92988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51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8BC15-D4F2-5084-F022-479118A78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7D4E97-AC0D-DC4F-BBCF-3D274639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BFBE27-0763-2D52-3E36-2F7C7EE37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78" y="197987"/>
            <a:ext cx="11738844" cy="64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1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7A5C6-9042-AFA8-FD53-89251C4BA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124771C-68E8-7AA2-9B23-3D9BAF3F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3B7E96-2505-32CD-7C03-986075B78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78" y="475989"/>
            <a:ext cx="11738844" cy="6213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28030E5E-0B37-A5C7-202F-B8247092411B}"/>
                  </a:ext>
                </a:extLst>
              </p14:cNvPr>
              <p14:cNvContentPartPr/>
              <p14:nvPr/>
            </p14:nvContentPartPr>
            <p14:xfrm>
              <a:off x="1188720" y="1758240"/>
              <a:ext cx="10571760" cy="48445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28030E5E-0B37-A5C7-202F-B824709241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9360" y="1748880"/>
                <a:ext cx="10590480" cy="48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10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08A48-C1A1-995E-16EE-B55C8C58E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C27BF1-2955-9F15-E789-EED8334D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0C77649-D778-2766-92FE-23D3575BE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60" y="1440494"/>
            <a:ext cx="11173216" cy="51669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45F64F9-A730-AFAD-78E0-8931F25AB48B}"/>
                  </a:ext>
                </a:extLst>
              </p14:cNvPr>
              <p14:cNvContentPartPr/>
              <p14:nvPr/>
            </p14:nvContentPartPr>
            <p14:xfrm>
              <a:off x="2414160" y="180000"/>
              <a:ext cx="9615240" cy="66308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45F64F9-A730-AFAD-78E0-8931F25AB4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4800" y="170640"/>
                <a:ext cx="9633960" cy="66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941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194B2-ED00-E453-BB86-AF38A4596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D6C6BA-D4F7-ACC0-35BD-B1D0D173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BD27F2-A48D-20B8-3735-D2EEF9157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85" y="1352810"/>
            <a:ext cx="11198268" cy="51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B59C9-912E-3D21-8B5C-4D79B475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B5A129-8A66-F7FD-9024-99D35BF6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55C20A-5A8A-B6A8-C9C9-74E330AE1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3" y="1440494"/>
            <a:ext cx="11423737" cy="48892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32D14B-1DCD-6C5E-18A0-31DD61BFD450}"/>
                  </a:ext>
                </a:extLst>
              </p14:cNvPr>
              <p14:cNvContentPartPr/>
              <p14:nvPr/>
            </p14:nvContentPartPr>
            <p14:xfrm>
              <a:off x="2375280" y="3436560"/>
              <a:ext cx="3323880" cy="27745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32D14B-1DCD-6C5E-18A0-31DD61BFD4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5920" y="3427200"/>
                <a:ext cx="3342600" cy="27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546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DB480-6D9A-8CC7-5C79-CC16A7935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6D4622-EEBB-274A-67F3-C73A59F85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84B3944-C0CB-8404-E3CD-DF4DE0E36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98" y="1440494"/>
            <a:ext cx="10850489" cy="48559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D7564A92-9F6C-80BE-C8B3-13B0E6C35A13}"/>
                  </a:ext>
                </a:extLst>
              </p14:cNvPr>
              <p14:cNvContentPartPr/>
              <p14:nvPr/>
            </p14:nvContentPartPr>
            <p14:xfrm>
              <a:off x="6311880" y="2828880"/>
              <a:ext cx="882360" cy="284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7564A92-9F6C-80BE-C8B3-13B0E6C35A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2520" y="2819520"/>
                <a:ext cx="901080" cy="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28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D6E2-137F-8902-8DA3-DB013B1F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82AB90-2F33-5184-3096-AE92F7D9B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2A21A63-50D8-1BA2-AB3B-33BAE71FD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05" y="1440494"/>
            <a:ext cx="10947747" cy="50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6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4114-3CDB-84A6-8BD7-FACFAC20D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70589-4AD6-C5DF-F48D-5E976FE9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1F28C9-94D7-F8B1-0AF7-2368735E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08" y="1440495"/>
            <a:ext cx="10202699" cy="12159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3A2B6A-4EA5-C121-302E-179BE0D63869}"/>
              </a:ext>
            </a:extLst>
          </p:cNvPr>
          <p:cNvSpPr txBox="1"/>
          <p:nvPr/>
        </p:nvSpPr>
        <p:spPr>
          <a:xfrm>
            <a:off x="781708" y="2931090"/>
            <a:ext cx="1064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Resolución </a:t>
            </a:r>
          </a:p>
          <a:p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E5B19FE-DAFF-0550-711C-9BE959187DB3}"/>
                  </a:ext>
                </a:extLst>
              </p14:cNvPr>
              <p14:cNvContentPartPr/>
              <p14:nvPr/>
            </p14:nvContentPartPr>
            <p14:xfrm>
              <a:off x="725760" y="1733040"/>
              <a:ext cx="8906760" cy="512460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E5B19FE-DAFF-0550-711C-9BE959187D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400" y="1723680"/>
                <a:ext cx="8925480" cy="51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62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5798F-3EF2-0028-D40E-99BD263BC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DF6508-EFCA-C45E-71D0-8E3AFA58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74DF67-1814-DE9D-D6B5-123ADDF9A217}"/>
              </a:ext>
            </a:extLst>
          </p:cNvPr>
          <p:cNvSpPr txBox="1"/>
          <p:nvPr/>
        </p:nvSpPr>
        <p:spPr>
          <a:xfrm>
            <a:off x="774985" y="1603331"/>
            <a:ext cx="10642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METODO DE TANTEO </a:t>
            </a:r>
          </a:p>
          <a:p>
            <a:r>
              <a:rPr lang="es-CL" dirty="0"/>
              <a:t>Resolución </a:t>
            </a:r>
          </a:p>
          <a:p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0188FE0-F83A-26C8-45BC-B738FF67A63C}"/>
                  </a:ext>
                </a:extLst>
              </p14:cNvPr>
              <p14:cNvContentPartPr/>
              <p14:nvPr/>
            </p14:nvContentPartPr>
            <p14:xfrm>
              <a:off x="2346480" y="1214280"/>
              <a:ext cx="8167680" cy="42004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0188FE0-F83A-26C8-45BC-B738FF67A6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7120" y="1204920"/>
                <a:ext cx="8186400" cy="42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442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9E4EF-F5FC-4C5F-F455-961D80EDD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731D20-2C13-0D69-8185-56DF78079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EA0CBD-BE03-6B59-DA65-00FCE754F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10" y="1653436"/>
            <a:ext cx="11527012" cy="45712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99953C4-CC62-8D16-EA1E-342965260E19}"/>
                  </a:ext>
                </a:extLst>
              </p14:cNvPr>
              <p14:cNvContentPartPr/>
              <p14:nvPr/>
            </p14:nvContentPartPr>
            <p14:xfrm>
              <a:off x="1917720" y="1706400"/>
              <a:ext cx="10271880" cy="513252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99953C4-CC62-8D16-EA1E-342965260E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8360" y="1697040"/>
                <a:ext cx="10290600" cy="51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259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E364E-5ADA-C9F5-D87B-DED073DF0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A4354B-926F-A209-BEF8-6A3EF6607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AC232C-0C40-9F83-0BEE-F2CA6CB34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1" y="1746492"/>
            <a:ext cx="11214970" cy="46426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D29C608B-0ABD-7009-E44D-AEDFA1A6551D}"/>
                  </a:ext>
                </a:extLst>
              </p14:cNvPr>
              <p14:cNvContentPartPr/>
              <p14:nvPr/>
            </p14:nvContentPartPr>
            <p14:xfrm>
              <a:off x="949320" y="172440"/>
              <a:ext cx="10484280" cy="668520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29C608B-0ABD-7009-E44D-AEDFA1A65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960" y="163080"/>
                <a:ext cx="10503000" cy="67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28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2637-9F6C-ECF7-0ECF-178C4449E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A9DB99-0D48-3E1F-93AD-8D2D7CB38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A5CE84-7698-5E34-9258-A4E62242A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71" y="1240077"/>
            <a:ext cx="11235846" cy="504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70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83CDE-BCC5-0EA4-6D0D-082E04072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1726D9-3328-506E-7B53-2C9D71246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2A0316-0618-61AF-CA16-8A83ADC0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84" y="1440494"/>
            <a:ext cx="10860066" cy="519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88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D2E67-815E-2776-B17A-086BB6E6B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0E8319-51A4-DD10-B3D1-7425F2DF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0FA52B-D942-112B-C642-8D094B5C8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4" y="1440493"/>
            <a:ext cx="11248372" cy="48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3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6064-4985-62C3-6FC4-2715870A6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62BBF6-6811-FC34-6EF6-EE4C42AC2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806947-253D-B3C1-46EE-E9F6CB2F1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9" y="1352810"/>
            <a:ext cx="10717121" cy="49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79CCC-0241-98EF-F768-01D0DC629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D2D926-8D54-CB73-A501-9BE8817D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0296E2-FAC8-2F73-EF54-BD07F1EFE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3" y="1603332"/>
            <a:ext cx="11235846" cy="50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9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7F7E-0744-EBB5-A97D-7EBB4428F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6AEB37-9E9D-F7A9-61FE-C0957AB95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22455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AA4502-054C-DBE7-7631-EBDAC2D95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7" y="1277655"/>
            <a:ext cx="11160690" cy="52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6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33BCF-A2E9-8E65-B3D8-879245C1C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2EA1AB-3168-423E-08A5-A6E9EAEA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33A833-67C6-0E51-7B56-B1F4DDDAE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03" y="1002081"/>
            <a:ext cx="10496811" cy="50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399B1-D0BC-C83D-177A-482B438FC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736D9-87F5-81AA-1E0A-632E8F13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5C7321-8041-AFA3-360A-C7FC52F3B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1" y="742574"/>
            <a:ext cx="11073008" cy="56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4AF3-E402-1455-EF81-8E57C66C2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B8B552-3533-21DD-9386-0D9897310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272FC0-0B34-05D4-2B6A-781B9251E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23" y="980733"/>
            <a:ext cx="10985326" cy="54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3C80-D4FA-1695-8238-A5C2CF870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2960D5-2AAB-30BA-804A-58917C2D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B918C4-75CF-2A37-61BC-9D29FBC2B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78" y="861654"/>
            <a:ext cx="11572940" cy="58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1234C-5059-1112-D793-3E757422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8E4951-D1B4-C959-A7C5-0F5590A28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0E8846-0764-E21C-A343-D5B83CE72B8F}"/>
              </a:ext>
            </a:extLst>
          </p:cNvPr>
          <p:cNvSpPr txBox="1"/>
          <p:nvPr/>
        </p:nvSpPr>
        <p:spPr>
          <a:xfrm>
            <a:off x="676405" y="1653436"/>
            <a:ext cx="111732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Ejercicios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41359C40-24B0-BF16-02B0-F5881AB91B92}"/>
                  </a:ext>
                </a:extLst>
              </p14:cNvPr>
              <p14:cNvContentPartPr/>
              <p14:nvPr/>
            </p14:nvContentPartPr>
            <p14:xfrm>
              <a:off x="2462400" y="1419120"/>
              <a:ext cx="8562240" cy="543852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41359C40-24B0-BF16-02B0-F5881AB91B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3040" y="1409760"/>
                <a:ext cx="8580960" cy="54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01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FBD8-92DF-813F-762E-64DE1754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2DE27A-3A37-4B4E-7907-BCE0C60BD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8" y="161926"/>
            <a:ext cx="3568808" cy="12159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F6D5A02-BFE3-2802-F80B-DE67379F25C8}"/>
              </a:ext>
            </a:extLst>
          </p:cNvPr>
          <p:cNvSpPr txBox="1"/>
          <p:nvPr/>
        </p:nvSpPr>
        <p:spPr>
          <a:xfrm>
            <a:off x="676405" y="1653436"/>
            <a:ext cx="111732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Ejercicios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BF9A735B-4E16-A424-4B32-C8DFB16FC8E7}"/>
                  </a:ext>
                </a:extLst>
              </p14:cNvPr>
              <p14:cNvContentPartPr/>
              <p14:nvPr/>
            </p14:nvContentPartPr>
            <p14:xfrm>
              <a:off x="2498760" y="1401120"/>
              <a:ext cx="8978400" cy="497700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BF9A735B-4E16-A424-4B32-C8DFB16FC8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9400" y="1391760"/>
                <a:ext cx="8997120" cy="49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671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66</Words>
  <Application>Microsoft Office PowerPoint</Application>
  <PresentationFormat>Panorámica</PresentationFormat>
  <Paragraphs>103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Raysa Knight</dc:creator>
  <cp:lastModifiedBy>Raysa Knight</cp:lastModifiedBy>
  <cp:revision>1</cp:revision>
  <dcterms:created xsi:type="dcterms:W3CDTF">2025-03-17T13:03:55Z</dcterms:created>
  <dcterms:modified xsi:type="dcterms:W3CDTF">2025-04-25T01:43:05Z</dcterms:modified>
</cp:coreProperties>
</file>