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0" r:id="rId3"/>
    <p:sldId id="330" r:id="rId4"/>
    <p:sldId id="337" r:id="rId5"/>
    <p:sldId id="338" r:id="rId6"/>
    <p:sldId id="339" r:id="rId7"/>
    <p:sldId id="340" r:id="rId8"/>
    <p:sldId id="349" r:id="rId9"/>
    <p:sldId id="341" r:id="rId10"/>
    <p:sldId id="342" r:id="rId11"/>
    <p:sldId id="343" r:id="rId12"/>
    <p:sldId id="344" r:id="rId13"/>
    <p:sldId id="350" r:id="rId14"/>
    <p:sldId id="345" r:id="rId15"/>
    <p:sldId id="346" r:id="rId16"/>
    <p:sldId id="347" r:id="rId17"/>
    <p:sldId id="348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B3091-A6C5-4728-86D5-268F6E018E8F}" v="2" dt="2025-04-18T00:44:49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sa Knight" userId="87b019da5b4ccf4e" providerId="LiveId" clId="{741263B2-99B0-4807-AF6E-784450127F85}"/>
    <pc:docChg chg="custSel addSld delSld modSld">
      <pc:chgData name="Raysa Knight" userId="87b019da5b4ccf4e" providerId="LiveId" clId="{741263B2-99B0-4807-AF6E-784450127F85}" dt="2025-04-02T19:30:44.996" v="355" actId="47"/>
      <pc:docMkLst>
        <pc:docMk/>
      </pc:docMkLst>
      <pc:sldChg chg="modSp mod">
        <pc:chgData name="Raysa Knight" userId="87b019da5b4ccf4e" providerId="LiveId" clId="{741263B2-99B0-4807-AF6E-784450127F85}" dt="2025-04-02T19:13:47.081" v="187" actId="5793"/>
        <pc:sldMkLst>
          <pc:docMk/>
          <pc:sldMk cId="2819061990" sldId="256"/>
        </pc:sldMkLst>
        <pc:spChg chg="mod">
          <ac:chgData name="Raysa Knight" userId="87b019da5b4ccf4e" providerId="LiveId" clId="{741263B2-99B0-4807-AF6E-784450127F85}" dt="2025-04-02T19:13:47.081" v="187" actId="5793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741263B2-99B0-4807-AF6E-784450127F85}" dt="2025-04-02T19:13:31.876" v="159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Sp modSp mod">
        <pc:chgData name="Raysa Knight" userId="87b019da5b4ccf4e" providerId="LiveId" clId="{741263B2-99B0-4807-AF6E-784450127F85}" dt="2025-04-02T19:14:01.426" v="189" actId="1076"/>
        <pc:sldMkLst>
          <pc:docMk/>
          <pc:sldMk cId="3565847374" sldId="275"/>
        </pc:sldMkLst>
      </pc:sldChg>
      <pc:sldChg chg="modSp mod">
        <pc:chgData name="Raysa Knight" userId="87b019da5b4ccf4e" providerId="LiveId" clId="{741263B2-99B0-4807-AF6E-784450127F85}" dt="2025-04-02T19:30:42.599" v="354" actId="5793"/>
        <pc:sldMkLst>
          <pc:docMk/>
          <pc:sldMk cId="1397691707" sldId="293"/>
        </pc:sldMkLst>
      </pc:sldChg>
      <pc:sldChg chg="addSp delSp modSp add mod">
        <pc:chgData name="Raysa Knight" userId="87b019da5b4ccf4e" providerId="LiveId" clId="{741263B2-99B0-4807-AF6E-784450127F85}" dt="2025-04-02T19:14:36.991" v="194" actId="14100"/>
        <pc:sldMkLst>
          <pc:docMk/>
          <pc:sldMk cId="3965309952" sldId="294"/>
        </pc:sldMkLst>
      </pc:sldChg>
      <pc:sldChg chg="addSp delSp modSp add mod">
        <pc:chgData name="Raysa Knight" userId="87b019da5b4ccf4e" providerId="LiveId" clId="{741263B2-99B0-4807-AF6E-784450127F85}" dt="2025-04-02T19:15:11.116" v="201" actId="14100"/>
        <pc:sldMkLst>
          <pc:docMk/>
          <pc:sldMk cId="3020400574" sldId="295"/>
        </pc:sldMkLst>
      </pc:sldChg>
      <pc:sldChg chg="addSp delSp modSp add mod">
        <pc:chgData name="Raysa Knight" userId="87b019da5b4ccf4e" providerId="LiveId" clId="{741263B2-99B0-4807-AF6E-784450127F85}" dt="2025-04-02T19:15:39.882" v="207" actId="14100"/>
        <pc:sldMkLst>
          <pc:docMk/>
          <pc:sldMk cId="4178105997" sldId="296"/>
        </pc:sldMkLst>
      </pc:sldChg>
      <pc:sldChg chg="addSp delSp modSp add mod">
        <pc:chgData name="Raysa Knight" userId="87b019da5b4ccf4e" providerId="LiveId" clId="{741263B2-99B0-4807-AF6E-784450127F85}" dt="2025-04-02T19:16:07.636" v="213" actId="14100"/>
        <pc:sldMkLst>
          <pc:docMk/>
          <pc:sldMk cId="463259047" sldId="297"/>
        </pc:sldMkLst>
      </pc:sldChg>
      <pc:sldChg chg="addSp delSp modSp add mod">
        <pc:chgData name="Raysa Knight" userId="87b019da5b4ccf4e" providerId="LiveId" clId="{741263B2-99B0-4807-AF6E-784450127F85}" dt="2025-04-02T19:16:39.660" v="218" actId="14100"/>
        <pc:sldMkLst>
          <pc:docMk/>
          <pc:sldMk cId="3339687373" sldId="298"/>
        </pc:sldMkLst>
      </pc:sldChg>
      <pc:sldChg chg="addSp delSp modSp add mod">
        <pc:chgData name="Raysa Knight" userId="87b019da5b4ccf4e" providerId="LiveId" clId="{741263B2-99B0-4807-AF6E-784450127F85}" dt="2025-04-02T19:17:14.106" v="223" actId="14100"/>
        <pc:sldMkLst>
          <pc:docMk/>
          <pc:sldMk cId="173481445" sldId="299"/>
        </pc:sldMkLst>
      </pc:sldChg>
      <pc:sldChg chg="addSp delSp modSp add mod">
        <pc:chgData name="Raysa Knight" userId="87b019da5b4ccf4e" providerId="LiveId" clId="{741263B2-99B0-4807-AF6E-784450127F85}" dt="2025-04-02T19:17:46.489" v="228" actId="14100"/>
        <pc:sldMkLst>
          <pc:docMk/>
          <pc:sldMk cId="3138425886" sldId="300"/>
        </pc:sldMkLst>
      </pc:sldChg>
      <pc:sldChg chg="addSp delSp modSp add mod">
        <pc:chgData name="Raysa Knight" userId="87b019da5b4ccf4e" providerId="LiveId" clId="{741263B2-99B0-4807-AF6E-784450127F85}" dt="2025-04-02T19:18:18.192" v="234" actId="14100"/>
        <pc:sldMkLst>
          <pc:docMk/>
          <pc:sldMk cId="2653802240" sldId="301"/>
        </pc:sldMkLst>
      </pc:sldChg>
      <pc:sldChg chg="addSp delSp modSp add mod">
        <pc:chgData name="Raysa Knight" userId="87b019da5b4ccf4e" providerId="LiveId" clId="{741263B2-99B0-4807-AF6E-784450127F85}" dt="2025-04-02T19:18:56.675" v="239" actId="14100"/>
        <pc:sldMkLst>
          <pc:docMk/>
          <pc:sldMk cId="4152327967" sldId="302"/>
        </pc:sldMkLst>
      </pc:sldChg>
      <pc:sldChg chg="addSp delSp modSp add mod">
        <pc:chgData name="Raysa Knight" userId="87b019da5b4ccf4e" providerId="LiveId" clId="{741263B2-99B0-4807-AF6E-784450127F85}" dt="2025-04-02T19:19:30.820" v="244" actId="14100"/>
        <pc:sldMkLst>
          <pc:docMk/>
          <pc:sldMk cId="2075570958" sldId="303"/>
        </pc:sldMkLst>
      </pc:sldChg>
      <pc:sldChg chg="addSp delSp modSp add mod">
        <pc:chgData name="Raysa Knight" userId="87b019da5b4ccf4e" providerId="LiveId" clId="{741263B2-99B0-4807-AF6E-784450127F85}" dt="2025-04-02T19:19:56.455" v="249" actId="14100"/>
        <pc:sldMkLst>
          <pc:docMk/>
          <pc:sldMk cId="1350276963" sldId="304"/>
        </pc:sldMkLst>
      </pc:sldChg>
      <pc:sldChg chg="addSp delSp modSp add mod">
        <pc:chgData name="Raysa Knight" userId="87b019da5b4ccf4e" providerId="LiveId" clId="{741263B2-99B0-4807-AF6E-784450127F85}" dt="2025-04-02T19:20:33.143" v="254" actId="14100"/>
        <pc:sldMkLst>
          <pc:docMk/>
          <pc:sldMk cId="623711503" sldId="305"/>
        </pc:sldMkLst>
      </pc:sldChg>
      <pc:sldChg chg="addSp delSp add mod">
        <pc:chgData name="Raysa Knight" userId="87b019da5b4ccf4e" providerId="LiveId" clId="{741263B2-99B0-4807-AF6E-784450127F85}" dt="2025-04-02T19:21:28.315" v="257" actId="22"/>
        <pc:sldMkLst>
          <pc:docMk/>
          <pc:sldMk cId="1922387705" sldId="306"/>
        </pc:sldMkLst>
      </pc:sldChg>
      <pc:sldChg chg="addSp delSp modSp add mod">
        <pc:chgData name="Raysa Knight" userId="87b019da5b4ccf4e" providerId="LiveId" clId="{741263B2-99B0-4807-AF6E-784450127F85}" dt="2025-04-02T19:22:08.936" v="263" actId="14100"/>
        <pc:sldMkLst>
          <pc:docMk/>
          <pc:sldMk cId="82901720" sldId="307"/>
        </pc:sldMkLst>
      </pc:sldChg>
      <pc:sldChg chg="addSp delSp modSp add mod">
        <pc:chgData name="Raysa Knight" userId="87b019da5b4ccf4e" providerId="LiveId" clId="{741263B2-99B0-4807-AF6E-784450127F85}" dt="2025-04-02T19:22:44.292" v="270" actId="14100"/>
        <pc:sldMkLst>
          <pc:docMk/>
          <pc:sldMk cId="1254799321" sldId="308"/>
        </pc:sldMkLst>
      </pc:sldChg>
      <pc:sldChg chg="addSp delSp modSp add mod">
        <pc:chgData name="Raysa Knight" userId="87b019da5b4ccf4e" providerId="LiveId" clId="{741263B2-99B0-4807-AF6E-784450127F85}" dt="2025-04-02T19:23:16.931" v="275" actId="14100"/>
        <pc:sldMkLst>
          <pc:docMk/>
          <pc:sldMk cId="4152493538" sldId="309"/>
        </pc:sldMkLst>
      </pc:sldChg>
      <pc:sldChg chg="addSp delSp modSp add mod">
        <pc:chgData name="Raysa Knight" userId="87b019da5b4ccf4e" providerId="LiveId" clId="{741263B2-99B0-4807-AF6E-784450127F85}" dt="2025-04-02T19:24:02.254" v="282" actId="14100"/>
        <pc:sldMkLst>
          <pc:docMk/>
          <pc:sldMk cId="4077506850" sldId="310"/>
        </pc:sldMkLst>
      </pc:sldChg>
      <pc:sldChg chg="addSp delSp modSp add mod">
        <pc:chgData name="Raysa Knight" userId="87b019da5b4ccf4e" providerId="LiveId" clId="{741263B2-99B0-4807-AF6E-784450127F85}" dt="2025-04-02T19:24:46.700" v="289" actId="14100"/>
        <pc:sldMkLst>
          <pc:docMk/>
          <pc:sldMk cId="328482700" sldId="311"/>
        </pc:sldMkLst>
      </pc:sldChg>
      <pc:sldChg chg="addSp delSp modSp add mod">
        <pc:chgData name="Raysa Knight" userId="87b019da5b4ccf4e" providerId="LiveId" clId="{741263B2-99B0-4807-AF6E-784450127F85}" dt="2025-04-02T19:25:16.983" v="295" actId="14100"/>
        <pc:sldMkLst>
          <pc:docMk/>
          <pc:sldMk cId="3352808278" sldId="312"/>
        </pc:sldMkLst>
      </pc:sldChg>
      <pc:sldChg chg="addSp delSp modSp add mod">
        <pc:chgData name="Raysa Knight" userId="87b019da5b4ccf4e" providerId="LiveId" clId="{741263B2-99B0-4807-AF6E-784450127F85}" dt="2025-04-02T19:26:03.926" v="300" actId="14100"/>
        <pc:sldMkLst>
          <pc:docMk/>
          <pc:sldMk cId="3617207247" sldId="313"/>
        </pc:sldMkLst>
      </pc:sldChg>
      <pc:sldChg chg="addSp delSp modSp new mod">
        <pc:chgData name="Raysa Knight" userId="87b019da5b4ccf4e" providerId="LiveId" clId="{741263B2-99B0-4807-AF6E-784450127F85}" dt="2025-04-02T19:28:03.711" v="306" actId="14100"/>
        <pc:sldMkLst>
          <pc:docMk/>
          <pc:sldMk cId="2580925767" sldId="314"/>
        </pc:sldMkLst>
      </pc:sldChg>
      <pc:sldChg chg="delSp new del mod">
        <pc:chgData name="Raysa Knight" userId="87b019da5b4ccf4e" providerId="LiveId" clId="{741263B2-99B0-4807-AF6E-784450127F85}" dt="2025-04-02T19:30:44.996" v="355" actId="47"/>
        <pc:sldMkLst>
          <pc:docMk/>
          <pc:sldMk cId="9160777" sldId="315"/>
        </pc:sldMkLst>
      </pc:sldChg>
    </pc:docChg>
  </pc:docChgLst>
  <pc:docChgLst>
    <pc:chgData name="Raysa Knight" userId="87b019da5b4ccf4e" providerId="LiveId" clId="{A19D620C-595C-4AC2-A764-B428FB924022}"/>
    <pc:docChg chg="undo custSel addSld delSld modSld">
      <pc:chgData name="Raysa Knight" userId="87b019da5b4ccf4e" providerId="LiveId" clId="{A19D620C-595C-4AC2-A764-B428FB924022}" dt="2025-03-29T16:52:46.013" v="207" actId="478"/>
      <pc:docMkLst>
        <pc:docMk/>
      </pc:docMkLst>
      <pc:sldChg chg="modSp mod">
        <pc:chgData name="Raysa Knight" userId="87b019da5b4ccf4e" providerId="LiveId" clId="{A19D620C-595C-4AC2-A764-B428FB924022}" dt="2025-03-27T22:48:21.731" v="204" actId="14100"/>
        <pc:sldMkLst>
          <pc:docMk/>
          <pc:sldMk cId="2819061990" sldId="256"/>
        </pc:sldMkLst>
        <pc:spChg chg="mod">
          <ac:chgData name="Raysa Knight" userId="87b019da5b4ccf4e" providerId="LiveId" clId="{A19D620C-595C-4AC2-A764-B428FB924022}" dt="2025-03-27T22:48:21.731" v="204" actId="14100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A19D620C-595C-4AC2-A764-B428FB924022}" dt="2025-03-27T13:44:47.234" v="186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">
        <pc:chgData name="Raysa Knight" userId="87b019da5b4ccf4e" providerId="LiveId" clId="{A19D620C-595C-4AC2-A764-B428FB924022}" dt="2025-03-27T13:43:41.781" v="114" actId="47"/>
        <pc:sldMkLst>
          <pc:docMk/>
          <pc:sldMk cId="2490733392" sldId="257"/>
        </pc:sldMkLst>
      </pc:sldChg>
      <pc:sldChg chg="del">
        <pc:chgData name="Raysa Knight" userId="87b019da5b4ccf4e" providerId="LiveId" clId="{A19D620C-595C-4AC2-A764-B428FB924022}" dt="2025-03-27T13:43:42.509" v="115" actId="47"/>
        <pc:sldMkLst>
          <pc:docMk/>
          <pc:sldMk cId="2442475409" sldId="258"/>
        </pc:sldMkLst>
      </pc:sldChg>
      <pc:sldChg chg="del">
        <pc:chgData name="Raysa Knight" userId="87b019da5b4ccf4e" providerId="LiveId" clId="{A19D620C-595C-4AC2-A764-B428FB924022}" dt="2025-03-27T13:43:43.114" v="116" actId="47"/>
        <pc:sldMkLst>
          <pc:docMk/>
          <pc:sldMk cId="3468582433" sldId="259"/>
        </pc:sldMkLst>
      </pc:sldChg>
      <pc:sldChg chg="del">
        <pc:chgData name="Raysa Knight" userId="87b019da5b4ccf4e" providerId="LiveId" clId="{A19D620C-595C-4AC2-A764-B428FB924022}" dt="2025-03-27T13:43:43.749" v="117" actId="47"/>
        <pc:sldMkLst>
          <pc:docMk/>
          <pc:sldMk cId="2436965446" sldId="260"/>
        </pc:sldMkLst>
      </pc:sldChg>
      <pc:sldChg chg="del">
        <pc:chgData name="Raysa Knight" userId="87b019da5b4ccf4e" providerId="LiveId" clId="{A19D620C-595C-4AC2-A764-B428FB924022}" dt="2025-03-27T13:43:44.329" v="118" actId="47"/>
        <pc:sldMkLst>
          <pc:docMk/>
          <pc:sldMk cId="3555983538" sldId="261"/>
        </pc:sldMkLst>
      </pc:sldChg>
      <pc:sldChg chg="del">
        <pc:chgData name="Raysa Knight" userId="87b019da5b4ccf4e" providerId="LiveId" clId="{A19D620C-595C-4AC2-A764-B428FB924022}" dt="2025-03-27T13:43:44.867" v="119" actId="47"/>
        <pc:sldMkLst>
          <pc:docMk/>
          <pc:sldMk cId="594481723" sldId="262"/>
        </pc:sldMkLst>
      </pc:sldChg>
      <pc:sldChg chg="del">
        <pc:chgData name="Raysa Knight" userId="87b019da5b4ccf4e" providerId="LiveId" clId="{A19D620C-595C-4AC2-A764-B428FB924022}" dt="2025-03-27T13:43:46.503" v="122" actId="47"/>
        <pc:sldMkLst>
          <pc:docMk/>
          <pc:sldMk cId="3961587251" sldId="263"/>
        </pc:sldMkLst>
      </pc:sldChg>
      <pc:sldChg chg="del">
        <pc:chgData name="Raysa Knight" userId="87b019da5b4ccf4e" providerId="LiveId" clId="{A19D620C-595C-4AC2-A764-B428FB924022}" dt="2025-03-27T13:43:47.099" v="123" actId="47"/>
        <pc:sldMkLst>
          <pc:docMk/>
          <pc:sldMk cId="543650198" sldId="264"/>
        </pc:sldMkLst>
      </pc:sldChg>
      <pc:sldChg chg="del">
        <pc:chgData name="Raysa Knight" userId="87b019da5b4ccf4e" providerId="LiveId" clId="{A19D620C-595C-4AC2-A764-B428FB924022}" dt="2025-03-27T13:43:48.129" v="125" actId="47"/>
        <pc:sldMkLst>
          <pc:docMk/>
          <pc:sldMk cId="302424156" sldId="265"/>
        </pc:sldMkLst>
      </pc:sldChg>
      <pc:sldChg chg="del">
        <pc:chgData name="Raysa Knight" userId="87b019da5b4ccf4e" providerId="LiveId" clId="{A19D620C-595C-4AC2-A764-B428FB924022}" dt="2025-03-27T13:43:47.659" v="124" actId="47"/>
        <pc:sldMkLst>
          <pc:docMk/>
          <pc:sldMk cId="2141586793" sldId="266"/>
        </pc:sldMkLst>
      </pc:sldChg>
      <pc:sldChg chg="del">
        <pc:chgData name="Raysa Knight" userId="87b019da5b4ccf4e" providerId="LiveId" clId="{A19D620C-595C-4AC2-A764-B428FB924022}" dt="2025-03-27T13:43:48.695" v="126" actId="47"/>
        <pc:sldMkLst>
          <pc:docMk/>
          <pc:sldMk cId="1848269870" sldId="267"/>
        </pc:sldMkLst>
      </pc:sldChg>
      <pc:sldChg chg="del">
        <pc:chgData name="Raysa Knight" userId="87b019da5b4ccf4e" providerId="LiveId" clId="{A19D620C-595C-4AC2-A764-B428FB924022}" dt="2025-03-27T13:43:45.425" v="120" actId="47"/>
        <pc:sldMkLst>
          <pc:docMk/>
          <pc:sldMk cId="987183199" sldId="268"/>
        </pc:sldMkLst>
      </pc:sldChg>
      <pc:sldChg chg="del">
        <pc:chgData name="Raysa Knight" userId="87b019da5b4ccf4e" providerId="LiveId" clId="{A19D620C-595C-4AC2-A764-B428FB924022}" dt="2025-03-27T13:43:49.193" v="127" actId="47"/>
        <pc:sldMkLst>
          <pc:docMk/>
          <pc:sldMk cId="3858266766" sldId="269"/>
        </pc:sldMkLst>
      </pc:sldChg>
      <pc:sldChg chg="del">
        <pc:chgData name="Raysa Knight" userId="87b019da5b4ccf4e" providerId="LiveId" clId="{A19D620C-595C-4AC2-A764-B428FB924022}" dt="2025-03-27T13:43:49.722" v="128" actId="47"/>
        <pc:sldMkLst>
          <pc:docMk/>
          <pc:sldMk cId="2602541713" sldId="270"/>
        </pc:sldMkLst>
      </pc:sldChg>
      <pc:sldChg chg="del">
        <pc:chgData name="Raysa Knight" userId="87b019da5b4ccf4e" providerId="LiveId" clId="{A19D620C-595C-4AC2-A764-B428FB924022}" dt="2025-03-27T13:43:45.942" v="121" actId="47"/>
        <pc:sldMkLst>
          <pc:docMk/>
          <pc:sldMk cId="1276505803" sldId="271"/>
        </pc:sldMkLst>
      </pc:sldChg>
      <pc:sldChg chg="del">
        <pc:chgData name="Raysa Knight" userId="87b019da5b4ccf4e" providerId="LiveId" clId="{A19D620C-595C-4AC2-A764-B428FB924022}" dt="2025-03-27T13:41:25.787" v="106" actId="47"/>
        <pc:sldMkLst>
          <pc:docMk/>
          <pc:sldMk cId="3375086741" sldId="272"/>
        </pc:sldMkLst>
      </pc:sldChg>
      <pc:sldChg chg="del">
        <pc:chgData name="Raysa Knight" userId="87b019da5b4ccf4e" providerId="LiveId" clId="{A19D620C-595C-4AC2-A764-B428FB924022}" dt="2025-03-27T13:42:05.471" v="110" actId="47"/>
        <pc:sldMkLst>
          <pc:docMk/>
          <pc:sldMk cId="2403358580" sldId="273"/>
        </pc:sldMkLst>
      </pc:sldChg>
      <pc:sldChg chg="del">
        <pc:chgData name="Raysa Knight" userId="87b019da5b4ccf4e" providerId="LiveId" clId="{A19D620C-595C-4AC2-A764-B428FB924022}" dt="2025-03-27T13:42:06.072" v="111" actId="47"/>
        <pc:sldMkLst>
          <pc:docMk/>
          <pc:sldMk cId="3281768964" sldId="274"/>
        </pc:sldMkLst>
      </pc:sldChg>
      <pc:sldChg chg="addSp delSp modSp add del mod">
        <pc:chgData name="Raysa Knight" userId="87b019da5b4ccf4e" providerId="LiveId" clId="{A19D620C-595C-4AC2-A764-B428FB924022}" dt="2025-03-29T16:52:46.013" v="207" actId="478"/>
        <pc:sldMkLst>
          <pc:docMk/>
          <pc:sldMk cId="3565847374" sldId="275"/>
        </pc:sldMkLst>
      </pc:sldChg>
      <pc:sldChg chg="del">
        <pc:chgData name="Raysa Knight" userId="87b019da5b4ccf4e" providerId="LiveId" clId="{A19D620C-595C-4AC2-A764-B428FB924022}" dt="2025-03-27T13:43:54.475" v="129" actId="47"/>
        <pc:sldMkLst>
          <pc:docMk/>
          <pc:sldMk cId="2379106951" sldId="276"/>
        </pc:sldMkLst>
      </pc:sldChg>
      <pc:sldChg chg="del">
        <pc:chgData name="Raysa Knight" userId="87b019da5b4ccf4e" providerId="LiveId" clId="{A19D620C-595C-4AC2-A764-B428FB924022}" dt="2025-03-27T13:43:55.244" v="130" actId="47"/>
        <pc:sldMkLst>
          <pc:docMk/>
          <pc:sldMk cId="2087550338" sldId="277"/>
        </pc:sldMkLst>
      </pc:sldChg>
      <pc:sldChg chg="del">
        <pc:chgData name="Raysa Knight" userId="87b019da5b4ccf4e" providerId="LiveId" clId="{A19D620C-595C-4AC2-A764-B428FB924022}" dt="2025-03-27T13:43:56.341" v="131" actId="47"/>
        <pc:sldMkLst>
          <pc:docMk/>
          <pc:sldMk cId="3331033947" sldId="278"/>
        </pc:sldMkLst>
      </pc:sldChg>
      <pc:sldChg chg="del">
        <pc:chgData name="Raysa Knight" userId="87b019da5b4ccf4e" providerId="LiveId" clId="{A19D620C-595C-4AC2-A764-B428FB924022}" dt="2025-03-27T13:43:57.177" v="132" actId="47"/>
        <pc:sldMkLst>
          <pc:docMk/>
          <pc:sldMk cId="1327984607" sldId="279"/>
        </pc:sldMkLst>
      </pc:sldChg>
      <pc:sldChg chg="del">
        <pc:chgData name="Raysa Knight" userId="87b019da5b4ccf4e" providerId="LiveId" clId="{A19D620C-595C-4AC2-A764-B428FB924022}" dt="2025-03-27T13:43:58.209" v="133" actId="47"/>
        <pc:sldMkLst>
          <pc:docMk/>
          <pc:sldMk cId="860209683" sldId="280"/>
        </pc:sldMkLst>
      </pc:sldChg>
      <pc:sldChg chg="del">
        <pc:chgData name="Raysa Knight" userId="87b019da5b4ccf4e" providerId="LiveId" clId="{A19D620C-595C-4AC2-A764-B428FB924022}" dt="2025-03-27T13:43:58.881" v="134" actId="47"/>
        <pc:sldMkLst>
          <pc:docMk/>
          <pc:sldMk cId="1402640768" sldId="281"/>
        </pc:sldMkLst>
      </pc:sldChg>
      <pc:sldChg chg="del">
        <pc:chgData name="Raysa Knight" userId="87b019da5b4ccf4e" providerId="LiveId" clId="{A19D620C-595C-4AC2-A764-B428FB924022}" dt="2025-03-27T13:43:59.658" v="135" actId="47"/>
        <pc:sldMkLst>
          <pc:docMk/>
          <pc:sldMk cId="2660783930" sldId="282"/>
        </pc:sldMkLst>
      </pc:sldChg>
      <pc:sldChg chg="del">
        <pc:chgData name="Raysa Knight" userId="87b019da5b4ccf4e" providerId="LiveId" clId="{A19D620C-595C-4AC2-A764-B428FB924022}" dt="2025-03-27T13:44:00.237" v="136" actId="47"/>
        <pc:sldMkLst>
          <pc:docMk/>
          <pc:sldMk cId="620372146" sldId="283"/>
        </pc:sldMkLst>
      </pc:sldChg>
      <pc:sldChg chg="del">
        <pc:chgData name="Raysa Knight" userId="87b019da5b4ccf4e" providerId="LiveId" clId="{A19D620C-595C-4AC2-A764-B428FB924022}" dt="2025-03-27T13:44:00.842" v="137" actId="47"/>
        <pc:sldMkLst>
          <pc:docMk/>
          <pc:sldMk cId="3966300696" sldId="284"/>
        </pc:sldMkLst>
      </pc:sldChg>
      <pc:sldChg chg="del">
        <pc:chgData name="Raysa Knight" userId="87b019da5b4ccf4e" providerId="LiveId" clId="{A19D620C-595C-4AC2-A764-B428FB924022}" dt="2025-03-27T13:44:01.407" v="138" actId="47"/>
        <pc:sldMkLst>
          <pc:docMk/>
          <pc:sldMk cId="2928887816" sldId="285"/>
        </pc:sldMkLst>
      </pc:sldChg>
      <pc:sldChg chg="del">
        <pc:chgData name="Raysa Knight" userId="87b019da5b4ccf4e" providerId="LiveId" clId="{A19D620C-595C-4AC2-A764-B428FB924022}" dt="2025-03-27T13:44:02.243" v="139" actId="47"/>
        <pc:sldMkLst>
          <pc:docMk/>
          <pc:sldMk cId="3929217211" sldId="286"/>
        </pc:sldMkLst>
      </pc:sldChg>
      <pc:sldChg chg="del">
        <pc:chgData name="Raysa Knight" userId="87b019da5b4ccf4e" providerId="LiveId" clId="{A19D620C-595C-4AC2-A764-B428FB924022}" dt="2025-03-27T13:44:02.909" v="140" actId="47"/>
        <pc:sldMkLst>
          <pc:docMk/>
          <pc:sldMk cId="1974106868" sldId="287"/>
        </pc:sldMkLst>
      </pc:sldChg>
      <pc:sldChg chg="del">
        <pc:chgData name="Raysa Knight" userId="87b019da5b4ccf4e" providerId="LiveId" clId="{A19D620C-595C-4AC2-A764-B428FB924022}" dt="2025-03-27T13:44:03.451" v="141" actId="47"/>
        <pc:sldMkLst>
          <pc:docMk/>
          <pc:sldMk cId="1402726344" sldId="288"/>
        </pc:sldMkLst>
      </pc:sldChg>
      <pc:sldChg chg="del">
        <pc:chgData name="Raysa Knight" userId="87b019da5b4ccf4e" providerId="LiveId" clId="{A19D620C-595C-4AC2-A764-B428FB924022}" dt="2025-03-27T13:44:04.040" v="142" actId="47"/>
        <pc:sldMkLst>
          <pc:docMk/>
          <pc:sldMk cId="3673524749" sldId="289"/>
        </pc:sldMkLst>
      </pc:sldChg>
      <pc:sldChg chg="del">
        <pc:chgData name="Raysa Knight" userId="87b019da5b4ccf4e" providerId="LiveId" clId="{A19D620C-595C-4AC2-A764-B428FB924022}" dt="2025-03-27T13:44:04.921" v="143" actId="47"/>
        <pc:sldMkLst>
          <pc:docMk/>
          <pc:sldMk cId="2289680062" sldId="290"/>
        </pc:sldMkLst>
      </pc:sldChg>
      <pc:sldChg chg="del">
        <pc:chgData name="Raysa Knight" userId="87b019da5b4ccf4e" providerId="LiveId" clId="{A19D620C-595C-4AC2-A764-B428FB924022}" dt="2025-03-27T13:44:05.494" v="144" actId="47"/>
        <pc:sldMkLst>
          <pc:docMk/>
          <pc:sldMk cId="162603340" sldId="291"/>
        </pc:sldMkLst>
      </pc:sldChg>
      <pc:sldChg chg="del">
        <pc:chgData name="Raysa Knight" userId="87b019da5b4ccf4e" providerId="LiveId" clId="{A19D620C-595C-4AC2-A764-B428FB924022}" dt="2025-03-27T13:44:06.309" v="145" actId="47"/>
        <pc:sldMkLst>
          <pc:docMk/>
          <pc:sldMk cId="2318849275" sldId="292"/>
        </pc:sldMkLst>
      </pc:sldChg>
      <pc:sldChg chg="modSp mod">
        <pc:chgData name="Raysa Knight" userId="87b019da5b4ccf4e" providerId="LiveId" clId="{A19D620C-595C-4AC2-A764-B428FB924022}" dt="2025-03-27T13:41:41.459" v="109" actId="1076"/>
        <pc:sldMkLst>
          <pc:docMk/>
          <pc:sldMk cId="1397691707" sldId="293"/>
        </pc:sldMkLst>
      </pc:sldChg>
      <pc:sldChg chg="del">
        <pc:chgData name="Raysa Knight" userId="87b019da5b4ccf4e" providerId="LiveId" clId="{A19D620C-595C-4AC2-A764-B428FB924022}" dt="2025-03-27T13:44:07.739" v="146" actId="47"/>
        <pc:sldMkLst>
          <pc:docMk/>
          <pc:sldMk cId="2816011402" sldId="294"/>
        </pc:sldMkLst>
      </pc:sldChg>
    </pc:docChg>
  </pc:docChgLst>
  <pc:docChgLst>
    <pc:chgData name="Raysa Knight" userId="87b019da5b4ccf4e" providerId="LiveId" clId="{7C7FB4DF-848D-4E11-8910-39086EC9BC11}"/>
    <pc:docChg chg="custSel addSld delSld modSld">
      <pc:chgData name="Raysa Knight" userId="87b019da5b4ccf4e" providerId="LiveId" clId="{7C7FB4DF-848D-4E11-8910-39086EC9BC11}" dt="2025-04-11T01:26:37.114" v="350"/>
      <pc:docMkLst>
        <pc:docMk/>
      </pc:docMkLst>
      <pc:sldChg chg="modSp mod">
        <pc:chgData name="Raysa Knight" userId="87b019da5b4ccf4e" providerId="LiveId" clId="{7C7FB4DF-848D-4E11-8910-39086EC9BC11}" dt="2025-04-07T18:54:52.993" v="78" actId="20577"/>
        <pc:sldMkLst>
          <pc:docMk/>
          <pc:sldMk cId="2819061990" sldId="256"/>
        </pc:sldMkLst>
        <pc:spChg chg="mod">
          <ac:chgData name="Raysa Knight" userId="87b019da5b4ccf4e" providerId="LiveId" clId="{7C7FB4DF-848D-4E11-8910-39086EC9BC11}" dt="2025-04-07T18:54:11.067" v="34" actId="20577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7C7FB4DF-848D-4E11-8910-39086EC9BC11}" dt="2025-04-07T18:54:52.993" v="78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">
        <pc:chgData name="Raysa Knight" userId="87b019da5b4ccf4e" providerId="LiveId" clId="{7C7FB4DF-848D-4E11-8910-39086EC9BC11}" dt="2025-04-07T18:54:59.749" v="79" actId="47"/>
        <pc:sldMkLst>
          <pc:docMk/>
          <pc:sldMk cId="3565847374" sldId="275"/>
        </pc:sldMkLst>
      </pc:sldChg>
      <pc:sldChg chg="del">
        <pc:chgData name="Raysa Knight" userId="87b019da5b4ccf4e" providerId="LiveId" clId="{7C7FB4DF-848D-4E11-8910-39086EC9BC11}" dt="2025-04-07T18:55:00.249" v="80" actId="47"/>
        <pc:sldMkLst>
          <pc:docMk/>
          <pc:sldMk cId="3965309952" sldId="294"/>
        </pc:sldMkLst>
      </pc:sldChg>
      <pc:sldChg chg="del">
        <pc:chgData name="Raysa Knight" userId="87b019da5b4ccf4e" providerId="LiveId" clId="{7C7FB4DF-848D-4E11-8910-39086EC9BC11}" dt="2025-04-07T18:55:00.624" v="81" actId="47"/>
        <pc:sldMkLst>
          <pc:docMk/>
          <pc:sldMk cId="3020400574" sldId="295"/>
        </pc:sldMkLst>
      </pc:sldChg>
      <pc:sldChg chg="del">
        <pc:chgData name="Raysa Knight" userId="87b019da5b4ccf4e" providerId="LiveId" clId="{7C7FB4DF-848D-4E11-8910-39086EC9BC11}" dt="2025-04-07T18:55:01.032" v="82" actId="47"/>
        <pc:sldMkLst>
          <pc:docMk/>
          <pc:sldMk cId="4178105997" sldId="296"/>
        </pc:sldMkLst>
      </pc:sldChg>
      <pc:sldChg chg="del">
        <pc:chgData name="Raysa Knight" userId="87b019da5b4ccf4e" providerId="LiveId" clId="{7C7FB4DF-848D-4E11-8910-39086EC9BC11}" dt="2025-04-07T18:55:01.381" v="83" actId="47"/>
        <pc:sldMkLst>
          <pc:docMk/>
          <pc:sldMk cId="463259047" sldId="297"/>
        </pc:sldMkLst>
      </pc:sldChg>
      <pc:sldChg chg="del">
        <pc:chgData name="Raysa Knight" userId="87b019da5b4ccf4e" providerId="LiveId" clId="{7C7FB4DF-848D-4E11-8910-39086EC9BC11}" dt="2025-04-07T18:55:01.791" v="84" actId="47"/>
        <pc:sldMkLst>
          <pc:docMk/>
          <pc:sldMk cId="3339687373" sldId="298"/>
        </pc:sldMkLst>
      </pc:sldChg>
      <pc:sldChg chg="del">
        <pc:chgData name="Raysa Knight" userId="87b019da5b4ccf4e" providerId="LiveId" clId="{7C7FB4DF-848D-4E11-8910-39086EC9BC11}" dt="2025-04-07T18:55:02.177" v="85" actId="47"/>
        <pc:sldMkLst>
          <pc:docMk/>
          <pc:sldMk cId="173481445" sldId="299"/>
        </pc:sldMkLst>
      </pc:sldChg>
      <pc:sldChg chg="del">
        <pc:chgData name="Raysa Knight" userId="87b019da5b4ccf4e" providerId="LiveId" clId="{7C7FB4DF-848D-4E11-8910-39086EC9BC11}" dt="2025-04-07T18:55:02.578" v="86" actId="47"/>
        <pc:sldMkLst>
          <pc:docMk/>
          <pc:sldMk cId="3138425886" sldId="300"/>
        </pc:sldMkLst>
      </pc:sldChg>
      <pc:sldChg chg="del">
        <pc:chgData name="Raysa Knight" userId="87b019da5b4ccf4e" providerId="LiveId" clId="{7C7FB4DF-848D-4E11-8910-39086EC9BC11}" dt="2025-04-07T18:55:02.934" v="87" actId="47"/>
        <pc:sldMkLst>
          <pc:docMk/>
          <pc:sldMk cId="2653802240" sldId="301"/>
        </pc:sldMkLst>
      </pc:sldChg>
      <pc:sldChg chg="del">
        <pc:chgData name="Raysa Knight" userId="87b019da5b4ccf4e" providerId="LiveId" clId="{7C7FB4DF-848D-4E11-8910-39086EC9BC11}" dt="2025-04-07T18:55:03.271" v="88" actId="47"/>
        <pc:sldMkLst>
          <pc:docMk/>
          <pc:sldMk cId="4152327967" sldId="302"/>
        </pc:sldMkLst>
      </pc:sldChg>
      <pc:sldChg chg="del">
        <pc:chgData name="Raysa Knight" userId="87b019da5b4ccf4e" providerId="LiveId" clId="{7C7FB4DF-848D-4E11-8910-39086EC9BC11}" dt="2025-04-07T18:55:03.602" v="89" actId="47"/>
        <pc:sldMkLst>
          <pc:docMk/>
          <pc:sldMk cId="2075570958" sldId="303"/>
        </pc:sldMkLst>
      </pc:sldChg>
      <pc:sldChg chg="del">
        <pc:chgData name="Raysa Knight" userId="87b019da5b4ccf4e" providerId="LiveId" clId="{7C7FB4DF-848D-4E11-8910-39086EC9BC11}" dt="2025-04-07T18:55:03.933" v="90" actId="47"/>
        <pc:sldMkLst>
          <pc:docMk/>
          <pc:sldMk cId="1350276963" sldId="304"/>
        </pc:sldMkLst>
      </pc:sldChg>
      <pc:sldChg chg="del">
        <pc:chgData name="Raysa Knight" userId="87b019da5b4ccf4e" providerId="LiveId" clId="{7C7FB4DF-848D-4E11-8910-39086EC9BC11}" dt="2025-04-07T18:55:04.235" v="91" actId="47"/>
        <pc:sldMkLst>
          <pc:docMk/>
          <pc:sldMk cId="623711503" sldId="305"/>
        </pc:sldMkLst>
      </pc:sldChg>
      <pc:sldChg chg="del">
        <pc:chgData name="Raysa Knight" userId="87b019da5b4ccf4e" providerId="LiveId" clId="{7C7FB4DF-848D-4E11-8910-39086EC9BC11}" dt="2025-04-07T18:55:04.563" v="92" actId="47"/>
        <pc:sldMkLst>
          <pc:docMk/>
          <pc:sldMk cId="1922387705" sldId="306"/>
        </pc:sldMkLst>
      </pc:sldChg>
      <pc:sldChg chg="del">
        <pc:chgData name="Raysa Knight" userId="87b019da5b4ccf4e" providerId="LiveId" clId="{7C7FB4DF-848D-4E11-8910-39086EC9BC11}" dt="2025-04-07T18:55:04.830" v="93" actId="47"/>
        <pc:sldMkLst>
          <pc:docMk/>
          <pc:sldMk cId="82901720" sldId="307"/>
        </pc:sldMkLst>
      </pc:sldChg>
      <pc:sldChg chg="del">
        <pc:chgData name="Raysa Knight" userId="87b019da5b4ccf4e" providerId="LiveId" clId="{7C7FB4DF-848D-4E11-8910-39086EC9BC11}" dt="2025-04-07T18:55:05.127" v="94" actId="47"/>
        <pc:sldMkLst>
          <pc:docMk/>
          <pc:sldMk cId="1254799321" sldId="308"/>
        </pc:sldMkLst>
      </pc:sldChg>
      <pc:sldChg chg="del">
        <pc:chgData name="Raysa Knight" userId="87b019da5b4ccf4e" providerId="LiveId" clId="{7C7FB4DF-848D-4E11-8910-39086EC9BC11}" dt="2025-04-07T18:55:05.384" v="95" actId="47"/>
        <pc:sldMkLst>
          <pc:docMk/>
          <pc:sldMk cId="4152493538" sldId="309"/>
        </pc:sldMkLst>
      </pc:sldChg>
      <pc:sldChg chg="del">
        <pc:chgData name="Raysa Knight" userId="87b019da5b4ccf4e" providerId="LiveId" clId="{7C7FB4DF-848D-4E11-8910-39086EC9BC11}" dt="2025-04-07T18:55:05.686" v="96" actId="47"/>
        <pc:sldMkLst>
          <pc:docMk/>
          <pc:sldMk cId="4077506850" sldId="310"/>
        </pc:sldMkLst>
      </pc:sldChg>
      <pc:sldChg chg="del">
        <pc:chgData name="Raysa Knight" userId="87b019da5b4ccf4e" providerId="LiveId" clId="{7C7FB4DF-848D-4E11-8910-39086EC9BC11}" dt="2025-04-07T18:55:06.271" v="98" actId="47"/>
        <pc:sldMkLst>
          <pc:docMk/>
          <pc:sldMk cId="328482700" sldId="311"/>
        </pc:sldMkLst>
      </pc:sldChg>
      <pc:sldChg chg="del">
        <pc:chgData name="Raysa Knight" userId="87b019da5b4ccf4e" providerId="LiveId" clId="{7C7FB4DF-848D-4E11-8910-39086EC9BC11}" dt="2025-04-07T18:55:06.553" v="99" actId="47"/>
        <pc:sldMkLst>
          <pc:docMk/>
          <pc:sldMk cId="3352808278" sldId="312"/>
        </pc:sldMkLst>
      </pc:sldChg>
      <pc:sldChg chg="addSp delSp modSp mod">
        <pc:chgData name="Raysa Knight" userId="87b019da5b4ccf4e" providerId="LiveId" clId="{7C7FB4DF-848D-4E11-8910-39086EC9BC11}" dt="2025-04-07T18:55:37.120" v="104" actId="14100"/>
        <pc:sldMkLst>
          <pc:docMk/>
          <pc:sldMk cId="3617207247" sldId="313"/>
        </pc:sldMkLst>
      </pc:sldChg>
      <pc:sldChg chg="addSp delSp modSp add mod">
        <pc:chgData name="Raysa Knight" userId="87b019da5b4ccf4e" providerId="LiveId" clId="{7C7FB4DF-848D-4E11-8910-39086EC9BC11}" dt="2025-04-07T18:56:19.070" v="110" actId="14100"/>
        <pc:sldMkLst>
          <pc:docMk/>
          <pc:sldMk cId="1512039862" sldId="314"/>
        </pc:sldMkLst>
      </pc:sldChg>
      <pc:sldChg chg="del">
        <pc:chgData name="Raysa Knight" userId="87b019da5b4ccf4e" providerId="LiveId" clId="{7C7FB4DF-848D-4E11-8910-39086EC9BC11}" dt="2025-04-07T18:55:05.975" v="97" actId="47"/>
        <pc:sldMkLst>
          <pc:docMk/>
          <pc:sldMk cId="2580925767" sldId="314"/>
        </pc:sldMkLst>
      </pc:sldChg>
      <pc:sldChg chg="addSp delSp add mod">
        <pc:chgData name="Raysa Knight" userId="87b019da5b4ccf4e" providerId="LiveId" clId="{7C7FB4DF-848D-4E11-8910-39086EC9BC11}" dt="2025-04-07T18:57:01.104" v="113" actId="22"/>
        <pc:sldMkLst>
          <pc:docMk/>
          <pc:sldMk cId="3052519908" sldId="315"/>
        </pc:sldMkLst>
      </pc:sldChg>
      <pc:sldChg chg="addSp delSp modSp add mod">
        <pc:chgData name="Raysa Knight" userId="87b019da5b4ccf4e" providerId="LiveId" clId="{7C7FB4DF-848D-4E11-8910-39086EC9BC11}" dt="2025-04-07T18:59:15.165" v="119" actId="14100"/>
        <pc:sldMkLst>
          <pc:docMk/>
          <pc:sldMk cId="1915134845" sldId="316"/>
        </pc:sldMkLst>
      </pc:sldChg>
      <pc:sldChg chg="addSp delSp modSp add mod">
        <pc:chgData name="Raysa Knight" userId="87b019da5b4ccf4e" providerId="LiveId" clId="{7C7FB4DF-848D-4E11-8910-39086EC9BC11}" dt="2025-04-07T19:00:08.127" v="127" actId="1076"/>
        <pc:sldMkLst>
          <pc:docMk/>
          <pc:sldMk cId="3787809423" sldId="317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29467043" sldId="318"/>
        </pc:sldMkLst>
      </pc:sldChg>
      <pc:sldChg chg="addSp delSp modSp add mod">
        <pc:chgData name="Raysa Knight" userId="87b019da5b4ccf4e" providerId="LiveId" clId="{7C7FB4DF-848D-4E11-8910-39086EC9BC11}" dt="2025-04-07T19:02:59.481" v="143" actId="14100"/>
        <pc:sldMkLst>
          <pc:docMk/>
          <pc:sldMk cId="1116563216" sldId="319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3136062226" sldId="320"/>
        </pc:sldMkLst>
        <pc:picChg chg="add mod">
          <ac:chgData name="Raysa Knight" userId="87b019da5b4ccf4e" providerId="LiveId" clId="{7C7FB4DF-848D-4E11-8910-39086EC9BC11}" dt="2025-04-07T19:03:35.200" v="150" actId="1076"/>
          <ac:picMkLst>
            <pc:docMk/>
            <pc:sldMk cId="3136062226" sldId="320"/>
            <ac:picMk id="3" creationId="{829A0432-9C9E-3D36-71BE-7E132B0B3041}"/>
          </ac:picMkLst>
        </pc:picChg>
        <pc:inkChg chg="add">
          <ac:chgData name="Raysa Knight" userId="87b019da5b4ccf4e" providerId="LiveId" clId="{7C7FB4DF-848D-4E11-8910-39086EC9BC11}" dt="2025-04-11T00:26:58.302" v="349"/>
          <ac:inkMkLst>
            <pc:docMk/>
            <pc:sldMk cId="3136062226" sldId="320"/>
            <ac:inkMk id="2" creationId="{3A0E2863-588B-BA8C-30E2-9A72B0A31A5F}"/>
          </ac:inkMkLst>
        </pc:inkChg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1225404840" sldId="321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1737406413" sldId="322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1845697573" sldId="323"/>
        </pc:sldMkLst>
      </pc:sldChg>
      <pc:sldChg chg="addSp delSp modSp add del mod">
        <pc:chgData name="Raysa Knight" userId="87b019da5b4ccf4e" providerId="LiveId" clId="{7C7FB4DF-848D-4E11-8910-39086EC9BC11}" dt="2025-04-07T19:07:27.588" v="177" actId="47"/>
        <pc:sldMkLst>
          <pc:docMk/>
          <pc:sldMk cId="1346047279" sldId="324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3858941734" sldId="324"/>
        </pc:sldMkLst>
      </pc:sldChg>
      <pc:sldChg chg="addSp delSp add mod">
        <pc:chgData name="Raysa Knight" userId="87b019da5b4ccf4e" providerId="LiveId" clId="{7C7FB4DF-848D-4E11-8910-39086EC9BC11}" dt="2025-04-11T00:26:58.302" v="349"/>
        <pc:sldMkLst>
          <pc:docMk/>
          <pc:sldMk cId="2576087643" sldId="325"/>
        </pc:sldMkLst>
      </pc:sldChg>
      <pc:sldChg chg="add del">
        <pc:chgData name="Raysa Knight" userId="87b019da5b4ccf4e" providerId="LiveId" clId="{7C7FB4DF-848D-4E11-8910-39086EC9BC11}" dt="2025-04-07T19:07:51.928" v="183" actId="47"/>
        <pc:sldMkLst>
          <pc:docMk/>
          <pc:sldMk cId="4051305202" sldId="325"/>
        </pc:sldMkLst>
      </pc:sldChg>
      <pc:sldChg chg="addSp delSp add mod">
        <pc:chgData name="Raysa Knight" userId="87b019da5b4ccf4e" providerId="LiveId" clId="{7C7FB4DF-848D-4E11-8910-39086EC9BC11}" dt="2025-04-11T00:26:58.302" v="349"/>
        <pc:sldMkLst>
          <pc:docMk/>
          <pc:sldMk cId="1185362446" sldId="326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976177245" sldId="327"/>
        </pc:sldMkLst>
      </pc:sldChg>
      <pc:sldChg chg="addSp delSp modSp add mod">
        <pc:chgData name="Raysa Knight" userId="87b019da5b4ccf4e" providerId="LiveId" clId="{7C7FB4DF-848D-4E11-8910-39086EC9BC11}" dt="2025-04-07T19:10:44.424" v="200" actId="14100"/>
        <pc:sldMkLst>
          <pc:docMk/>
          <pc:sldMk cId="1868535235" sldId="328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4261415094" sldId="329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2060804122" sldId="330"/>
        </pc:sldMkLst>
        <pc:spChg chg="add mod">
          <ac:chgData name="Raysa Knight" userId="87b019da5b4ccf4e" providerId="LiveId" clId="{7C7FB4DF-848D-4E11-8910-39086EC9BC11}" dt="2025-04-07T19:11:49.331" v="231" actId="1076"/>
          <ac:spMkLst>
            <pc:docMk/>
            <pc:sldMk cId="2060804122" sldId="330"/>
            <ac:spMk id="2" creationId="{B7C67BE3-ED2A-CF3C-8731-5F788CAA7DB7}"/>
          </ac:spMkLst>
        </pc:spChg>
        <pc:inkChg chg="add">
          <ac:chgData name="Raysa Knight" userId="87b019da5b4ccf4e" providerId="LiveId" clId="{7C7FB4DF-848D-4E11-8910-39086EC9BC11}" dt="2025-04-11T01:26:37.114" v="350"/>
          <ac:inkMkLst>
            <pc:docMk/>
            <pc:sldMk cId="2060804122" sldId="330"/>
            <ac:inkMk id="3" creationId="{F2613B79-A9EB-85F3-9930-8F26FF34143F}"/>
          </ac:inkMkLst>
        </pc:inkChg>
      </pc:sldChg>
      <pc:sldChg chg="addSp delSp modSp add mod">
        <pc:chgData name="Raysa Knight" userId="87b019da5b4ccf4e" providerId="LiveId" clId="{7C7FB4DF-848D-4E11-8910-39086EC9BC11}" dt="2025-04-07T19:12:53.247" v="239" actId="14100"/>
        <pc:sldMkLst>
          <pc:docMk/>
          <pc:sldMk cId="2500169341" sldId="331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6954945" sldId="332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1268243127" sldId="333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813764735" sldId="334"/>
        </pc:sldMkLst>
      </pc:sldChg>
      <pc:sldChg chg="addSp delSp modSp add mod">
        <pc:chgData name="Raysa Knight" userId="87b019da5b4ccf4e" providerId="LiveId" clId="{7C7FB4DF-848D-4E11-8910-39086EC9BC11}" dt="2025-04-07T19:15:07.374" v="262" actId="14100"/>
        <pc:sldMkLst>
          <pc:docMk/>
          <pc:sldMk cId="2781328030" sldId="335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2879206812" sldId="336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564099955" sldId="337"/>
        </pc:sldMkLst>
        <pc:picChg chg="add mod">
          <ac:chgData name="Raysa Knight" userId="87b019da5b4ccf4e" providerId="LiveId" clId="{7C7FB4DF-848D-4E11-8910-39086EC9BC11}" dt="2025-04-07T19:16:20.091" v="275" actId="14100"/>
          <ac:picMkLst>
            <pc:docMk/>
            <pc:sldMk cId="564099955" sldId="337"/>
            <ac:picMk id="4" creationId="{F104A624-0517-A19E-00B7-B64CEC4C8CF0}"/>
          </ac:picMkLst>
        </pc:picChg>
        <pc:inkChg chg="add">
          <ac:chgData name="Raysa Knight" userId="87b019da5b4ccf4e" providerId="LiveId" clId="{7C7FB4DF-848D-4E11-8910-39086EC9BC11}" dt="2025-04-11T01:26:37.114" v="350"/>
          <ac:inkMkLst>
            <pc:docMk/>
            <pc:sldMk cId="564099955" sldId="337"/>
            <ac:inkMk id="2" creationId="{3ACD5A12-3F0E-5308-6E05-6C4816BFC5C0}"/>
          </ac:inkMkLst>
        </pc:inkChg>
      </pc:sldChg>
      <pc:sldChg chg="addSp delSp modSp add mod">
        <pc:chgData name="Raysa Knight" userId="87b019da5b4ccf4e" providerId="LiveId" clId="{7C7FB4DF-848D-4E11-8910-39086EC9BC11}" dt="2025-04-07T19:17:28.043" v="282" actId="14100"/>
        <pc:sldMkLst>
          <pc:docMk/>
          <pc:sldMk cId="2579563511" sldId="338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632992023" sldId="339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1090524636" sldId="340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992347877" sldId="341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2101410920" sldId="342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590054676" sldId="343"/>
        </pc:sldMkLst>
      </pc:sldChg>
      <pc:sldChg chg="addSp delSp modSp new mod">
        <pc:chgData name="Raysa Knight" userId="87b019da5b4ccf4e" providerId="LiveId" clId="{7C7FB4DF-848D-4E11-8910-39086EC9BC11}" dt="2025-04-11T01:26:37.114" v="350"/>
        <pc:sldMkLst>
          <pc:docMk/>
          <pc:sldMk cId="4154751828" sldId="344"/>
        </pc:sldMkLst>
      </pc:sldChg>
    </pc:docChg>
  </pc:docChgLst>
  <pc:docChgLst>
    <pc:chgData name="Raysa Knight" userId="87b019da5b4ccf4e" providerId="LiveId" clId="{17EB3091-A6C5-4728-86D5-268F6E018E8F}"/>
    <pc:docChg chg="undo custSel addSld delSld modSld">
      <pc:chgData name="Raysa Knight" userId="87b019da5b4ccf4e" providerId="LiveId" clId="{17EB3091-A6C5-4728-86D5-268F6E018E8F}" dt="2025-04-18T00:44:49.752" v="246"/>
      <pc:docMkLst>
        <pc:docMk/>
      </pc:docMkLst>
      <pc:sldChg chg="modSp mod">
        <pc:chgData name="Raysa Knight" userId="87b019da5b4ccf4e" providerId="LiveId" clId="{17EB3091-A6C5-4728-86D5-268F6E018E8F}" dt="2025-04-17T19:31:51.315" v="128" actId="20577"/>
        <pc:sldMkLst>
          <pc:docMk/>
          <pc:sldMk cId="2819061990" sldId="256"/>
        </pc:sldMkLst>
        <pc:spChg chg="mod">
          <ac:chgData name="Raysa Knight" userId="87b019da5b4ccf4e" providerId="LiveId" clId="{17EB3091-A6C5-4728-86D5-268F6E018E8F}" dt="2025-04-17T19:30:52.835" v="1" actId="20577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17EB3091-A6C5-4728-86D5-268F6E018E8F}" dt="2025-04-17T19:31:51.315" v="128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">
        <pc:chgData name="Raysa Knight" userId="87b019da5b4ccf4e" providerId="LiveId" clId="{17EB3091-A6C5-4728-86D5-268F6E018E8F}" dt="2025-04-17T19:32:18.875" v="136" actId="47"/>
        <pc:sldMkLst>
          <pc:docMk/>
          <pc:sldMk cId="1397691707" sldId="293"/>
        </pc:sldMkLst>
      </pc:sldChg>
      <pc:sldChg chg="del">
        <pc:chgData name="Raysa Knight" userId="87b019da5b4ccf4e" providerId="LiveId" clId="{17EB3091-A6C5-4728-86D5-268F6E018E8F}" dt="2025-04-17T19:32:00.438" v="129" actId="47"/>
        <pc:sldMkLst>
          <pc:docMk/>
          <pc:sldMk cId="3617207247" sldId="313"/>
        </pc:sldMkLst>
      </pc:sldChg>
      <pc:sldChg chg="del">
        <pc:chgData name="Raysa Knight" userId="87b019da5b4ccf4e" providerId="LiveId" clId="{17EB3091-A6C5-4728-86D5-268F6E018E8F}" dt="2025-04-17T19:32:01.230" v="130" actId="47"/>
        <pc:sldMkLst>
          <pc:docMk/>
          <pc:sldMk cId="1512039862" sldId="314"/>
        </pc:sldMkLst>
      </pc:sldChg>
      <pc:sldChg chg="del">
        <pc:chgData name="Raysa Knight" userId="87b019da5b4ccf4e" providerId="LiveId" clId="{17EB3091-A6C5-4728-86D5-268F6E018E8F}" dt="2025-04-17T19:32:01.857" v="131" actId="47"/>
        <pc:sldMkLst>
          <pc:docMk/>
          <pc:sldMk cId="3052519908" sldId="315"/>
        </pc:sldMkLst>
      </pc:sldChg>
      <pc:sldChg chg="del">
        <pc:chgData name="Raysa Knight" userId="87b019da5b4ccf4e" providerId="LiveId" clId="{17EB3091-A6C5-4728-86D5-268F6E018E8F}" dt="2025-04-17T19:32:02.888" v="132" actId="47"/>
        <pc:sldMkLst>
          <pc:docMk/>
          <pc:sldMk cId="1915134845" sldId="316"/>
        </pc:sldMkLst>
      </pc:sldChg>
      <pc:sldChg chg="del">
        <pc:chgData name="Raysa Knight" userId="87b019da5b4ccf4e" providerId="LiveId" clId="{17EB3091-A6C5-4728-86D5-268F6E018E8F}" dt="2025-04-17T19:32:06.783" v="133" actId="47"/>
        <pc:sldMkLst>
          <pc:docMk/>
          <pc:sldMk cId="3787809423" sldId="317"/>
        </pc:sldMkLst>
      </pc:sldChg>
      <pc:sldChg chg="del">
        <pc:chgData name="Raysa Knight" userId="87b019da5b4ccf4e" providerId="LiveId" clId="{17EB3091-A6C5-4728-86D5-268F6E018E8F}" dt="2025-04-17T19:32:07.982" v="134" actId="47"/>
        <pc:sldMkLst>
          <pc:docMk/>
          <pc:sldMk cId="29467043" sldId="318"/>
        </pc:sldMkLst>
      </pc:sldChg>
      <pc:sldChg chg="del">
        <pc:chgData name="Raysa Knight" userId="87b019da5b4ccf4e" providerId="LiveId" clId="{17EB3091-A6C5-4728-86D5-268F6E018E8F}" dt="2025-04-17T19:32:09.171" v="135" actId="47"/>
        <pc:sldMkLst>
          <pc:docMk/>
          <pc:sldMk cId="1116563216" sldId="319"/>
        </pc:sldMkLst>
      </pc:sldChg>
      <pc:sldChg chg="addSp">
        <pc:chgData name="Raysa Knight" userId="87b019da5b4ccf4e" providerId="LiveId" clId="{17EB3091-A6C5-4728-86D5-268F6E018E8F}" dt="2025-04-18T00:44:49.752" v="246"/>
        <pc:sldMkLst>
          <pc:docMk/>
          <pc:sldMk cId="3136062226" sldId="320"/>
        </pc:sldMkLst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3136062226" sldId="320"/>
            <ac:inkMk id="4" creationId="{D124892F-B101-172F-08ED-73817E173E1E}"/>
          </ac:inkMkLst>
        </pc:inkChg>
      </pc:sldChg>
      <pc:sldChg chg="del">
        <pc:chgData name="Raysa Knight" userId="87b019da5b4ccf4e" providerId="LiveId" clId="{17EB3091-A6C5-4728-86D5-268F6E018E8F}" dt="2025-04-17T19:32:25.595" v="137" actId="47"/>
        <pc:sldMkLst>
          <pc:docMk/>
          <pc:sldMk cId="1225404840" sldId="321"/>
        </pc:sldMkLst>
      </pc:sldChg>
      <pc:sldChg chg="del">
        <pc:chgData name="Raysa Knight" userId="87b019da5b4ccf4e" providerId="LiveId" clId="{17EB3091-A6C5-4728-86D5-268F6E018E8F}" dt="2025-04-17T19:32:26.228" v="138" actId="47"/>
        <pc:sldMkLst>
          <pc:docMk/>
          <pc:sldMk cId="1737406413" sldId="322"/>
        </pc:sldMkLst>
      </pc:sldChg>
      <pc:sldChg chg="del">
        <pc:chgData name="Raysa Knight" userId="87b019da5b4ccf4e" providerId="LiveId" clId="{17EB3091-A6C5-4728-86D5-268F6E018E8F}" dt="2025-04-17T19:32:26.909" v="139" actId="47"/>
        <pc:sldMkLst>
          <pc:docMk/>
          <pc:sldMk cId="1845697573" sldId="323"/>
        </pc:sldMkLst>
      </pc:sldChg>
      <pc:sldChg chg="del">
        <pc:chgData name="Raysa Knight" userId="87b019da5b4ccf4e" providerId="LiveId" clId="{17EB3091-A6C5-4728-86D5-268F6E018E8F}" dt="2025-04-17T19:32:27.852" v="140" actId="47"/>
        <pc:sldMkLst>
          <pc:docMk/>
          <pc:sldMk cId="3858941734" sldId="324"/>
        </pc:sldMkLst>
      </pc:sldChg>
      <pc:sldChg chg="del">
        <pc:chgData name="Raysa Knight" userId="87b019da5b4ccf4e" providerId="LiveId" clId="{17EB3091-A6C5-4728-86D5-268F6E018E8F}" dt="2025-04-17T19:32:28.925" v="141" actId="47"/>
        <pc:sldMkLst>
          <pc:docMk/>
          <pc:sldMk cId="2576087643" sldId="325"/>
        </pc:sldMkLst>
      </pc:sldChg>
      <pc:sldChg chg="del">
        <pc:chgData name="Raysa Knight" userId="87b019da5b4ccf4e" providerId="LiveId" clId="{17EB3091-A6C5-4728-86D5-268F6E018E8F}" dt="2025-04-17T19:32:29.599" v="142" actId="47"/>
        <pc:sldMkLst>
          <pc:docMk/>
          <pc:sldMk cId="1185362446" sldId="326"/>
        </pc:sldMkLst>
      </pc:sldChg>
      <pc:sldChg chg="del">
        <pc:chgData name="Raysa Knight" userId="87b019da5b4ccf4e" providerId="LiveId" clId="{17EB3091-A6C5-4728-86D5-268F6E018E8F}" dt="2025-04-17T19:32:31.074" v="143" actId="47"/>
        <pc:sldMkLst>
          <pc:docMk/>
          <pc:sldMk cId="976177245" sldId="327"/>
        </pc:sldMkLst>
      </pc:sldChg>
      <pc:sldChg chg="del">
        <pc:chgData name="Raysa Knight" userId="87b019da5b4ccf4e" providerId="LiveId" clId="{17EB3091-A6C5-4728-86D5-268F6E018E8F}" dt="2025-04-17T19:32:31.716" v="144" actId="47"/>
        <pc:sldMkLst>
          <pc:docMk/>
          <pc:sldMk cId="1868535235" sldId="328"/>
        </pc:sldMkLst>
      </pc:sldChg>
      <pc:sldChg chg="del">
        <pc:chgData name="Raysa Knight" userId="87b019da5b4ccf4e" providerId="LiveId" clId="{17EB3091-A6C5-4728-86D5-268F6E018E8F}" dt="2025-04-17T19:32:32.724" v="145" actId="47"/>
        <pc:sldMkLst>
          <pc:docMk/>
          <pc:sldMk cId="4261415094" sldId="329"/>
        </pc:sldMkLst>
      </pc:sldChg>
      <pc:sldChg chg="addSp">
        <pc:chgData name="Raysa Knight" userId="87b019da5b4ccf4e" providerId="LiveId" clId="{17EB3091-A6C5-4728-86D5-268F6E018E8F}" dt="2025-04-18T00:44:49.752" v="246"/>
        <pc:sldMkLst>
          <pc:docMk/>
          <pc:sldMk cId="2060804122" sldId="330"/>
        </pc:sldMkLst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2060804122" sldId="330"/>
            <ac:inkMk id="4" creationId="{33E03A56-A974-4FF5-E478-0BE1F9C7914C}"/>
          </ac:inkMkLst>
        </pc:inkChg>
      </pc:sldChg>
      <pc:sldChg chg="del">
        <pc:chgData name="Raysa Knight" userId="87b019da5b4ccf4e" providerId="LiveId" clId="{17EB3091-A6C5-4728-86D5-268F6E018E8F}" dt="2025-04-17T19:32:40.040" v="146" actId="47"/>
        <pc:sldMkLst>
          <pc:docMk/>
          <pc:sldMk cId="2500169341" sldId="331"/>
        </pc:sldMkLst>
      </pc:sldChg>
      <pc:sldChg chg="del">
        <pc:chgData name="Raysa Knight" userId="87b019da5b4ccf4e" providerId="LiveId" clId="{17EB3091-A6C5-4728-86D5-268F6E018E8F}" dt="2025-04-17T19:32:41.164" v="147" actId="47"/>
        <pc:sldMkLst>
          <pc:docMk/>
          <pc:sldMk cId="6954945" sldId="332"/>
        </pc:sldMkLst>
      </pc:sldChg>
      <pc:sldChg chg="del">
        <pc:chgData name="Raysa Knight" userId="87b019da5b4ccf4e" providerId="LiveId" clId="{17EB3091-A6C5-4728-86D5-268F6E018E8F}" dt="2025-04-17T19:32:44.412" v="148" actId="47"/>
        <pc:sldMkLst>
          <pc:docMk/>
          <pc:sldMk cId="1268243127" sldId="333"/>
        </pc:sldMkLst>
      </pc:sldChg>
      <pc:sldChg chg="del">
        <pc:chgData name="Raysa Knight" userId="87b019da5b4ccf4e" providerId="LiveId" clId="{17EB3091-A6C5-4728-86D5-268F6E018E8F}" dt="2025-04-17T19:32:45.426" v="149" actId="47"/>
        <pc:sldMkLst>
          <pc:docMk/>
          <pc:sldMk cId="3813764735" sldId="334"/>
        </pc:sldMkLst>
      </pc:sldChg>
      <pc:sldChg chg="del">
        <pc:chgData name="Raysa Knight" userId="87b019da5b4ccf4e" providerId="LiveId" clId="{17EB3091-A6C5-4728-86D5-268F6E018E8F}" dt="2025-04-17T19:32:46.557" v="150" actId="47"/>
        <pc:sldMkLst>
          <pc:docMk/>
          <pc:sldMk cId="2781328030" sldId="335"/>
        </pc:sldMkLst>
      </pc:sldChg>
      <pc:sldChg chg="del">
        <pc:chgData name="Raysa Knight" userId="87b019da5b4ccf4e" providerId="LiveId" clId="{17EB3091-A6C5-4728-86D5-268F6E018E8F}" dt="2025-04-17T19:32:47.625" v="151" actId="47"/>
        <pc:sldMkLst>
          <pc:docMk/>
          <pc:sldMk cId="2879206812" sldId="336"/>
        </pc:sldMkLst>
      </pc:sldChg>
      <pc:sldChg chg="addSp">
        <pc:chgData name="Raysa Knight" userId="87b019da5b4ccf4e" providerId="LiveId" clId="{17EB3091-A6C5-4728-86D5-268F6E018E8F}" dt="2025-04-18T00:44:49.752" v="246"/>
        <pc:sldMkLst>
          <pc:docMk/>
          <pc:sldMk cId="564099955" sldId="337"/>
        </pc:sldMkLst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564099955" sldId="337"/>
            <ac:inkMk id="3" creationId="{183631EF-4867-049E-3D78-FCB27398A439}"/>
          </ac:inkMkLst>
        </pc:inkChg>
      </pc:sldChg>
      <pc:sldChg chg="del">
        <pc:chgData name="Raysa Knight" userId="87b019da5b4ccf4e" providerId="LiveId" clId="{17EB3091-A6C5-4728-86D5-268F6E018E8F}" dt="2025-04-17T19:32:51.413" v="152" actId="47"/>
        <pc:sldMkLst>
          <pc:docMk/>
          <pc:sldMk cId="2579563511" sldId="338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2661670147" sldId="338"/>
        </pc:sldMkLst>
        <pc:picChg chg="del">
          <ac:chgData name="Raysa Knight" userId="87b019da5b4ccf4e" providerId="LiveId" clId="{17EB3091-A6C5-4728-86D5-268F6E018E8F}" dt="2025-04-17T19:34:15.520" v="160" actId="478"/>
          <ac:picMkLst>
            <pc:docMk/>
            <pc:sldMk cId="2661670147" sldId="338"/>
            <ac:picMk id="4" creationId="{38721D41-31B8-46EC-9354-EE6DC203DFF2}"/>
          </ac:picMkLst>
        </pc:picChg>
        <pc:picChg chg="add mod">
          <ac:chgData name="Raysa Knight" userId="87b019da5b4ccf4e" providerId="LiveId" clId="{17EB3091-A6C5-4728-86D5-268F6E018E8F}" dt="2025-04-17T19:35:59.590" v="165" actId="14100"/>
          <ac:picMkLst>
            <pc:docMk/>
            <pc:sldMk cId="2661670147" sldId="338"/>
            <ac:picMk id="5" creationId="{0DFE01E7-B9C3-8B29-9BFD-14734BAE45C9}"/>
          </ac:picMkLst>
        </pc:picChg>
        <pc:inkChg chg="del">
          <ac:chgData name="Raysa Knight" userId="87b019da5b4ccf4e" providerId="LiveId" clId="{17EB3091-A6C5-4728-86D5-268F6E018E8F}" dt="2025-04-17T19:34:17.644" v="161" actId="478"/>
          <ac:inkMkLst>
            <pc:docMk/>
            <pc:sldMk cId="2661670147" sldId="338"/>
            <ac:inkMk id="2" creationId="{1028D678-54C5-EDC2-72E3-E16D62FFD586}"/>
          </ac:inkMkLst>
        </pc:inkChg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2661670147" sldId="338"/>
            <ac:inkMk id="2" creationId="{DCD1A00A-6683-A3C6-DD20-C2D661FE15BD}"/>
          </ac:inkMkLst>
        </pc:inkChg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2803620672" sldId="339"/>
        </pc:sldMkLst>
        <pc:picChg chg="add mod">
          <ac:chgData name="Raysa Knight" userId="87b019da5b4ccf4e" providerId="LiveId" clId="{17EB3091-A6C5-4728-86D5-268F6E018E8F}" dt="2025-04-17T19:37:05.675" v="175" actId="14100"/>
          <ac:picMkLst>
            <pc:docMk/>
            <pc:sldMk cId="2803620672" sldId="339"/>
            <ac:picMk id="3" creationId="{4E4473F3-4D0D-BB82-460C-A831687F46F1}"/>
          </ac:picMkLst>
        </pc:picChg>
        <pc:picChg chg="del">
          <ac:chgData name="Raysa Knight" userId="87b019da5b4ccf4e" providerId="LiveId" clId="{17EB3091-A6C5-4728-86D5-268F6E018E8F}" dt="2025-04-17T19:36:15.523" v="169" actId="478"/>
          <ac:picMkLst>
            <pc:docMk/>
            <pc:sldMk cId="2803620672" sldId="339"/>
            <ac:picMk id="5" creationId="{E5E93965-7A4E-72B2-8B93-A36800F802AD}"/>
          </ac:picMkLst>
        </pc:picChg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2803620672" sldId="339"/>
            <ac:inkMk id="2" creationId="{54B6C172-4D20-349F-738F-B7F9495E0E44}"/>
          </ac:inkMkLst>
        </pc:inkChg>
      </pc:sldChg>
      <pc:sldChg chg="new del">
        <pc:chgData name="Raysa Knight" userId="87b019da5b4ccf4e" providerId="LiveId" clId="{17EB3091-A6C5-4728-86D5-268F6E018E8F}" dt="2025-04-17T19:36:09.168" v="167" actId="680"/>
        <pc:sldMkLst>
          <pc:docMk/>
          <pc:sldMk cId="2999318267" sldId="339"/>
        </pc:sldMkLst>
      </pc:sldChg>
      <pc:sldChg chg="del">
        <pc:chgData name="Raysa Knight" userId="87b019da5b4ccf4e" providerId="LiveId" clId="{17EB3091-A6C5-4728-86D5-268F6E018E8F}" dt="2025-04-17T19:32:52.018" v="153" actId="47"/>
        <pc:sldMkLst>
          <pc:docMk/>
          <pc:sldMk cId="3632992023" sldId="339"/>
        </pc:sldMkLst>
      </pc:sldChg>
      <pc:sldChg chg="del">
        <pc:chgData name="Raysa Knight" userId="87b019da5b4ccf4e" providerId="LiveId" clId="{17EB3091-A6C5-4728-86D5-268F6E018E8F}" dt="2025-04-17T19:32:52.666" v="154" actId="47"/>
        <pc:sldMkLst>
          <pc:docMk/>
          <pc:sldMk cId="1090524636" sldId="340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2137256322" sldId="340"/>
        </pc:sldMkLst>
        <pc:picChg chg="del">
          <ac:chgData name="Raysa Knight" userId="87b019da5b4ccf4e" providerId="LiveId" clId="{17EB3091-A6C5-4728-86D5-268F6E018E8F}" dt="2025-04-17T19:37:12.340" v="177" actId="478"/>
          <ac:picMkLst>
            <pc:docMk/>
            <pc:sldMk cId="2137256322" sldId="340"/>
            <ac:picMk id="3" creationId="{800E22A4-D259-FC20-783A-7A5B74D1F34C}"/>
          </ac:picMkLst>
        </pc:picChg>
        <pc:picChg chg="add mod modCrop">
          <ac:chgData name="Raysa Knight" userId="87b019da5b4ccf4e" providerId="LiveId" clId="{17EB3091-A6C5-4728-86D5-268F6E018E8F}" dt="2025-04-17T19:38:27.047" v="186" actId="14100"/>
          <ac:picMkLst>
            <pc:docMk/>
            <pc:sldMk cId="2137256322" sldId="340"/>
            <ac:picMk id="4" creationId="{4DD444C1-6F6E-51CD-CED8-DC264D30E54C}"/>
          </ac:picMkLst>
        </pc:picChg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2137256322" sldId="340"/>
            <ac:inkMk id="2" creationId="{08F4235E-11C3-06ED-383E-47C859B331D0}"/>
          </ac:inkMkLst>
        </pc:inkChg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1128843517" sldId="341"/>
        </pc:sldMkLst>
        <pc:picChg chg="add mod">
          <ac:chgData name="Raysa Knight" userId="87b019da5b4ccf4e" providerId="LiveId" clId="{17EB3091-A6C5-4728-86D5-268F6E018E8F}" dt="2025-04-17T19:39:37.427" v="193" actId="14100"/>
          <ac:picMkLst>
            <pc:docMk/>
            <pc:sldMk cId="1128843517" sldId="341"/>
            <ac:picMk id="3" creationId="{8FBAE1CE-8BEE-D6FE-0377-01F19A922156}"/>
          </ac:picMkLst>
        </pc:picChg>
        <pc:picChg chg="del">
          <ac:chgData name="Raysa Knight" userId="87b019da5b4ccf4e" providerId="LiveId" clId="{17EB3091-A6C5-4728-86D5-268F6E018E8F}" dt="2025-04-17T19:38:32.631" v="188" actId="478"/>
          <ac:picMkLst>
            <pc:docMk/>
            <pc:sldMk cId="1128843517" sldId="341"/>
            <ac:picMk id="4" creationId="{A21AC8E0-44EB-CA70-FF74-320F11E4D5C8}"/>
          </ac:picMkLst>
        </pc:picChg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1128843517" sldId="341"/>
            <ac:inkMk id="2" creationId="{9C13511C-0D6F-4AE5-01F3-96E070792C09}"/>
          </ac:inkMkLst>
        </pc:inkChg>
      </pc:sldChg>
      <pc:sldChg chg="del">
        <pc:chgData name="Raysa Knight" userId="87b019da5b4ccf4e" providerId="LiveId" clId="{17EB3091-A6C5-4728-86D5-268F6E018E8F}" dt="2025-04-17T19:32:57.970" v="156" actId="47"/>
        <pc:sldMkLst>
          <pc:docMk/>
          <pc:sldMk cId="3992347877" sldId="341"/>
        </pc:sldMkLst>
      </pc:sldChg>
      <pc:sldChg chg="addSp delSp modSp add mod">
        <pc:chgData name="Raysa Knight" userId="87b019da5b4ccf4e" providerId="LiveId" clId="{17EB3091-A6C5-4728-86D5-268F6E018E8F}" dt="2025-04-17T19:40:55.878" v="199" actId="14100"/>
        <pc:sldMkLst>
          <pc:docMk/>
          <pc:sldMk cId="1085210371" sldId="342"/>
        </pc:sldMkLst>
        <pc:picChg chg="del">
          <ac:chgData name="Raysa Knight" userId="87b019da5b4ccf4e" providerId="LiveId" clId="{17EB3091-A6C5-4728-86D5-268F6E018E8F}" dt="2025-04-17T19:39:42.051" v="195" actId="478"/>
          <ac:picMkLst>
            <pc:docMk/>
            <pc:sldMk cId="1085210371" sldId="342"/>
            <ac:picMk id="3" creationId="{0D62E810-8199-4AE5-4618-D4A2D6148274}"/>
          </ac:picMkLst>
        </pc:picChg>
        <pc:picChg chg="add mod">
          <ac:chgData name="Raysa Knight" userId="87b019da5b4ccf4e" providerId="LiveId" clId="{17EB3091-A6C5-4728-86D5-268F6E018E8F}" dt="2025-04-17T19:40:55.878" v="199" actId="14100"/>
          <ac:picMkLst>
            <pc:docMk/>
            <pc:sldMk cId="1085210371" sldId="342"/>
            <ac:picMk id="4" creationId="{FE7C44C9-12AF-2C6C-25E5-677D6A3C481F}"/>
          </ac:picMkLst>
        </pc:picChg>
      </pc:sldChg>
      <pc:sldChg chg="del">
        <pc:chgData name="Raysa Knight" userId="87b019da5b4ccf4e" providerId="LiveId" clId="{17EB3091-A6C5-4728-86D5-268F6E018E8F}" dt="2025-04-17T19:32:58.705" v="157" actId="47"/>
        <pc:sldMkLst>
          <pc:docMk/>
          <pc:sldMk cId="2101410920" sldId="342"/>
        </pc:sldMkLst>
      </pc:sldChg>
      <pc:sldChg chg="del">
        <pc:chgData name="Raysa Knight" userId="87b019da5b4ccf4e" providerId="LiveId" clId="{17EB3091-A6C5-4728-86D5-268F6E018E8F}" dt="2025-04-17T19:32:59.458" v="158" actId="47"/>
        <pc:sldMkLst>
          <pc:docMk/>
          <pc:sldMk cId="3590054676" sldId="343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699952174" sldId="343"/>
        </pc:sldMkLst>
        <pc:picChg chg="add mod">
          <ac:chgData name="Raysa Knight" userId="87b019da5b4ccf4e" providerId="LiveId" clId="{17EB3091-A6C5-4728-86D5-268F6E018E8F}" dt="2025-04-17T19:41:54.958" v="205" actId="14100"/>
          <ac:picMkLst>
            <pc:docMk/>
            <pc:sldMk cId="3699952174" sldId="343"/>
            <ac:picMk id="3" creationId="{B53B8212-396D-8485-9193-4778BFD224C7}"/>
          </ac:picMkLst>
        </pc:picChg>
        <pc:picChg chg="del">
          <ac:chgData name="Raysa Knight" userId="87b019da5b4ccf4e" providerId="LiveId" clId="{17EB3091-A6C5-4728-86D5-268F6E018E8F}" dt="2025-04-17T19:41:01.437" v="201" actId="478"/>
          <ac:picMkLst>
            <pc:docMk/>
            <pc:sldMk cId="3699952174" sldId="343"/>
            <ac:picMk id="4" creationId="{267A80DF-39B6-242C-1E1B-9C24E2095464}"/>
          </ac:picMkLst>
        </pc:picChg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3699952174" sldId="343"/>
            <ac:inkMk id="2" creationId="{DD9ED5BD-90DD-F923-1122-6802E48540B1}"/>
          </ac:inkMkLst>
        </pc:inkChg>
      </pc:sldChg>
      <pc:sldChg chg="addSp delSp modSp add mod">
        <pc:chgData name="Raysa Knight" userId="87b019da5b4ccf4e" providerId="LiveId" clId="{17EB3091-A6C5-4728-86D5-268F6E018E8F}" dt="2025-04-17T19:43:14.084" v="214" actId="1076"/>
        <pc:sldMkLst>
          <pc:docMk/>
          <pc:sldMk cId="4046079515" sldId="344"/>
        </pc:sldMkLst>
        <pc:picChg chg="del mod">
          <ac:chgData name="Raysa Knight" userId="87b019da5b4ccf4e" providerId="LiveId" clId="{17EB3091-A6C5-4728-86D5-268F6E018E8F}" dt="2025-04-17T19:42:33.703" v="208" actId="478"/>
          <ac:picMkLst>
            <pc:docMk/>
            <pc:sldMk cId="4046079515" sldId="344"/>
            <ac:picMk id="3" creationId="{1E56D98B-5311-4275-DEFA-E93D09C2EA15}"/>
          </ac:picMkLst>
        </pc:picChg>
        <pc:picChg chg="add mod">
          <ac:chgData name="Raysa Knight" userId="87b019da5b4ccf4e" providerId="LiveId" clId="{17EB3091-A6C5-4728-86D5-268F6E018E8F}" dt="2025-04-17T19:43:14.084" v="214" actId="1076"/>
          <ac:picMkLst>
            <pc:docMk/>
            <pc:sldMk cId="4046079515" sldId="344"/>
            <ac:picMk id="4" creationId="{970E8202-A5FB-9A3A-975A-0699ED5726AC}"/>
          </ac:picMkLst>
        </pc:picChg>
      </pc:sldChg>
      <pc:sldChg chg="del">
        <pc:chgData name="Raysa Knight" userId="87b019da5b4ccf4e" providerId="LiveId" clId="{17EB3091-A6C5-4728-86D5-268F6E018E8F}" dt="2025-04-17T19:32:57.076" v="155" actId="47"/>
        <pc:sldMkLst>
          <pc:docMk/>
          <pc:sldMk cId="4154751828" sldId="344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450953506" sldId="345"/>
        </pc:sldMkLst>
        <pc:picChg chg="add mod">
          <ac:chgData name="Raysa Knight" userId="87b019da5b4ccf4e" providerId="LiveId" clId="{17EB3091-A6C5-4728-86D5-268F6E018E8F}" dt="2025-04-17T19:44:02.238" v="219" actId="14100"/>
          <ac:picMkLst>
            <pc:docMk/>
            <pc:sldMk cId="3450953506" sldId="345"/>
            <ac:picMk id="3" creationId="{BE60BAB1-8918-374D-EA88-965DDF2B1507}"/>
          </ac:picMkLst>
        </pc:picChg>
        <pc:picChg chg="del">
          <ac:chgData name="Raysa Knight" userId="87b019da5b4ccf4e" providerId="LiveId" clId="{17EB3091-A6C5-4728-86D5-268F6E018E8F}" dt="2025-04-17T19:43:20.392" v="216" actId="478"/>
          <ac:picMkLst>
            <pc:docMk/>
            <pc:sldMk cId="3450953506" sldId="345"/>
            <ac:picMk id="4" creationId="{79D89804-EC6F-5978-74BF-FF8F93B716EF}"/>
          </ac:picMkLst>
        </pc:picChg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3450953506" sldId="345"/>
            <ac:inkMk id="2" creationId="{1808E766-8836-2047-A949-D6FCC47A3B65}"/>
          </ac:inkMkLst>
        </pc:inkChg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909923377" sldId="346"/>
        </pc:sldMkLst>
        <pc:picChg chg="del">
          <ac:chgData name="Raysa Knight" userId="87b019da5b4ccf4e" providerId="LiveId" clId="{17EB3091-A6C5-4728-86D5-268F6E018E8F}" dt="2025-04-17T19:44:06.979" v="221" actId="478"/>
          <ac:picMkLst>
            <pc:docMk/>
            <pc:sldMk cId="3909923377" sldId="346"/>
            <ac:picMk id="3" creationId="{90499B34-189C-0953-FDF3-4E9D1CC921A6}"/>
          </ac:picMkLst>
        </pc:picChg>
        <pc:picChg chg="add mod">
          <ac:chgData name="Raysa Knight" userId="87b019da5b4ccf4e" providerId="LiveId" clId="{17EB3091-A6C5-4728-86D5-268F6E018E8F}" dt="2025-04-17T19:44:36.802" v="224" actId="14100"/>
          <ac:picMkLst>
            <pc:docMk/>
            <pc:sldMk cId="3909923377" sldId="346"/>
            <ac:picMk id="4" creationId="{EFAE6CF2-95E5-0858-5C1D-A01669364BEE}"/>
          </ac:picMkLst>
        </pc:picChg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3909923377" sldId="346"/>
            <ac:inkMk id="2" creationId="{A1210769-94E4-89FA-052E-9FD90B5C0349}"/>
          </ac:inkMkLst>
        </pc:inkChg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126442076" sldId="347"/>
        </pc:sldMkLst>
        <pc:picChg chg="add mod">
          <ac:chgData name="Raysa Knight" userId="87b019da5b4ccf4e" providerId="LiveId" clId="{17EB3091-A6C5-4728-86D5-268F6E018E8F}" dt="2025-04-17T19:45:14.212" v="231" actId="1076"/>
          <ac:picMkLst>
            <pc:docMk/>
            <pc:sldMk cId="3126442076" sldId="347"/>
            <ac:picMk id="3" creationId="{A5EBA7C2-8574-BDC9-7CAC-F8E98F855244}"/>
          </ac:picMkLst>
        </pc:picChg>
        <pc:picChg chg="del">
          <ac:chgData name="Raysa Knight" userId="87b019da5b4ccf4e" providerId="LiveId" clId="{17EB3091-A6C5-4728-86D5-268F6E018E8F}" dt="2025-04-17T19:44:42.512" v="226" actId="478"/>
          <ac:picMkLst>
            <pc:docMk/>
            <pc:sldMk cId="3126442076" sldId="347"/>
            <ac:picMk id="4" creationId="{90101C7E-E36A-C0B7-DFEB-9378F6B84F60}"/>
          </ac:picMkLst>
        </pc:picChg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3126442076" sldId="347"/>
            <ac:inkMk id="2" creationId="{965BC663-36B2-40F7-0E74-CD97C31C677F}"/>
          </ac:inkMkLst>
        </pc:inkChg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550612088" sldId="348"/>
        </pc:sldMkLst>
        <pc:picChg chg="del">
          <ac:chgData name="Raysa Knight" userId="87b019da5b4ccf4e" providerId="LiveId" clId="{17EB3091-A6C5-4728-86D5-268F6E018E8F}" dt="2025-04-17T19:45:19.299" v="233" actId="478"/>
          <ac:picMkLst>
            <pc:docMk/>
            <pc:sldMk cId="550612088" sldId="348"/>
            <ac:picMk id="3" creationId="{41921E9B-3172-28D1-08C1-CE78478FE7F7}"/>
          </ac:picMkLst>
        </pc:picChg>
        <pc:picChg chg="add mod">
          <ac:chgData name="Raysa Knight" userId="87b019da5b4ccf4e" providerId="LiveId" clId="{17EB3091-A6C5-4728-86D5-268F6E018E8F}" dt="2025-04-17T19:46:11.282" v="241" actId="14100"/>
          <ac:picMkLst>
            <pc:docMk/>
            <pc:sldMk cId="550612088" sldId="348"/>
            <ac:picMk id="4" creationId="{682DA228-29CF-8704-82BF-C5D3E054487A}"/>
          </ac:picMkLst>
        </pc:picChg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550612088" sldId="348"/>
            <ac:inkMk id="2" creationId="{699B7022-26C2-31F1-E0B9-18032E49313D}"/>
          </ac:inkMkLst>
        </pc:inkChg>
      </pc:sldChg>
      <pc:sldChg chg="addSp delSp new mod">
        <pc:chgData name="Raysa Knight" userId="87b019da5b4ccf4e" providerId="LiveId" clId="{17EB3091-A6C5-4728-86D5-268F6E018E8F}" dt="2025-04-18T00:44:49.752" v="246"/>
        <pc:sldMkLst>
          <pc:docMk/>
          <pc:sldMk cId="1028727979" sldId="349"/>
        </pc:sldMkLst>
        <pc:spChg chg="del">
          <ac:chgData name="Raysa Knight" userId="87b019da5b4ccf4e" providerId="LiveId" clId="{17EB3091-A6C5-4728-86D5-268F6E018E8F}" dt="2025-04-17T19:46:43.557" v="243" actId="478"/>
          <ac:spMkLst>
            <pc:docMk/>
            <pc:sldMk cId="1028727979" sldId="349"/>
            <ac:spMk id="2" creationId="{0B4F49AE-43C4-5196-23EB-551FFB12DC16}"/>
          </ac:spMkLst>
        </pc:spChg>
        <pc:spChg chg="del">
          <ac:chgData name="Raysa Knight" userId="87b019da5b4ccf4e" providerId="LiveId" clId="{17EB3091-A6C5-4728-86D5-268F6E018E8F}" dt="2025-04-17T19:46:45.538" v="244" actId="478"/>
          <ac:spMkLst>
            <pc:docMk/>
            <pc:sldMk cId="1028727979" sldId="349"/>
            <ac:spMk id="3" creationId="{B1388C2D-49F9-ADD5-FCD2-FE64FFBE576B}"/>
          </ac:spMkLst>
        </pc:spChg>
        <pc:inkChg chg="add">
          <ac:chgData name="Raysa Knight" userId="87b019da5b4ccf4e" providerId="LiveId" clId="{17EB3091-A6C5-4728-86D5-268F6E018E8F}" dt="2025-04-18T00:44:49.752" v="246"/>
          <ac:inkMkLst>
            <pc:docMk/>
            <pc:sldMk cId="1028727979" sldId="349"/>
            <ac:inkMk id="2" creationId="{4F73F64E-7437-F714-2E43-07C6023F982E}"/>
          </ac:inkMkLst>
        </pc:inkChg>
      </pc:sldChg>
      <pc:sldChg chg="add">
        <pc:chgData name="Raysa Knight" userId="87b019da5b4ccf4e" providerId="LiveId" clId="{17EB3091-A6C5-4728-86D5-268F6E018E8F}" dt="2025-04-17T19:46:53.579" v="245"/>
        <pc:sldMkLst>
          <pc:docMk/>
          <pc:sldMk cId="2062488619" sldId="350"/>
        </pc:sldMkLst>
      </pc:sldChg>
    </pc:docChg>
  </pc:docChgLst>
  <pc:docChgLst>
    <pc:chgData name="Raysa Knight" userId="87b019da5b4ccf4e" providerId="LiveId" clId="{0BD4EF38-E422-462A-9159-3FD916FAC3DA}"/>
    <pc:docChg chg="undo custSel addSld delSld modSld">
      <pc:chgData name="Raysa Knight" userId="87b019da5b4ccf4e" providerId="LiveId" clId="{0BD4EF38-E422-462A-9159-3FD916FAC3DA}" dt="2025-03-20T22:30:36.039" v="542" actId="113"/>
      <pc:docMkLst>
        <pc:docMk/>
      </pc:docMkLst>
      <pc:sldChg chg="modSp mod">
        <pc:chgData name="Raysa Knight" userId="87b019da5b4ccf4e" providerId="LiveId" clId="{0BD4EF38-E422-462A-9159-3FD916FAC3DA}" dt="2025-03-20T22:30:36.039" v="542" actId="113"/>
        <pc:sldMkLst>
          <pc:docMk/>
          <pc:sldMk cId="2819061990" sldId="256"/>
        </pc:sldMkLst>
        <pc:spChg chg="mod">
          <ac:chgData name="Raysa Knight" userId="87b019da5b4ccf4e" providerId="LiveId" clId="{0BD4EF38-E422-462A-9159-3FD916FAC3DA}" dt="2025-03-20T22:30:32.348" v="541" actId="115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0BD4EF38-E422-462A-9159-3FD916FAC3DA}" dt="2025-03-20T22:30:36.039" v="542" actId="113"/>
          <ac:spMkLst>
            <pc:docMk/>
            <pc:sldMk cId="2819061990" sldId="256"/>
            <ac:spMk id="6" creationId="{6B2871E4-D4AC-9271-7ACF-CE3CBCA20BF7}"/>
          </ac:spMkLst>
        </pc:spChg>
      </pc:sldChg>
      <pc:sldChg chg="delSp modSp add mod">
        <pc:chgData name="Raysa Knight" userId="87b019da5b4ccf4e" providerId="LiveId" clId="{0BD4EF38-E422-462A-9159-3FD916FAC3DA}" dt="2025-03-18T18:20:44.713" v="74" actId="14100"/>
        <pc:sldMkLst>
          <pc:docMk/>
          <pc:sldMk cId="3375086741" sldId="272"/>
        </pc:sldMkLst>
      </pc:sldChg>
      <pc:sldChg chg="addSp delSp modSp new mod">
        <pc:chgData name="Raysa Knight" userId="87b019da5b4ccf4e" providerId="LiveId" clId="{0BD4EF38-E422-462A-9159-3FD916FAC3DA}" dt="2025-03-20T14:06:28.777" v="151" actId="14100"/>
        <pc:sldMkLst>
          <pc:docMk/>
          <pc:sldMk cId="2403358580" sldId="273"/>
        </pc:sldMkLst>
      </pc:sldChg>
      <pc:sldChg chg="addSp delSp modSp add mod">
        <pc:chgData name="Raysa Knight" userId="87b019da5b4ccf4e" providerId="LiveId" clId="{0BD4EF38-E422-462A-9159-3FD916FAC3DA}" dt="2025-03-20T14:07:04.712" v="155" actId="14100"/>
        <pc:sldMkLst>
          <pc:docMk/>
          <pc:sldMk cId="3281768964" sldId="274"/>
        </pc:sldMkLst>
      </pc:sldChg>
      <pc:sldChg chg="addSp delSp modSp add mod">
        <pc:chgData name="Raysa Knight" userId="87b019da5b4ccf4e" providerId="LiveId" clId="{0BD4EF38-E422-462A-9159-3FD916FAC3DA}" dt="2025-03-20T14:07:42.359" v="162" actId="14100"/>
        <pc:sldMkLst>
          <pc:docMk/>
          <pc:sldMk cId="3565847374" sldId="275"/>
        </pc:sldMkLst>
      </pc:sldChg>
      <pc:sldChg chg="addSp delSp modSp add mod">
        <pc:chgData name="Raysa Knight" userId="87b019da5b4ccf4e" providerId="LiveId" clId="{0BD4EF38-E422-462A-9159-3FD916FAC3DA}" dt="2025-03-20T14:08:20.064" v="168" actId="14100"/>
        <pc:sldMkLst>
          <pc:docMk/>
          <pc:sldMk cId="2379106951" sldId="276"/>
        </pc:sldMkLst>
      </pc:sldChg>
      <pc:sldChg chg="addSp delSp modSp add mod">
        <pc:chgData name="Raysa Knight" userId="87b019da5b4ccf4e" providerId="LiveId" clId="{0BD4EF38-E422-462A-9159-3FD916FAC3DA}" dt="2025-03-20T14:08:57.245" v="173" actId="14100"/>
        <pc:sldMkLst>
          <pc:docMk/>
          <pc:sldMk cId="2087550338" sldId="277"/>
        </pc:sldMkLst>
      </pc:sldChg>
      <pc:sldChg chg="addSp delSp modSp add mod">
        <pc:chgData name="Raysa Knight" userId="87b019da5b4ccf4e" providerId="LiveId" clId="{0BD4EF38-E422-462A-9159-3FD916FAC3DA}" dt="2025-03-20T14:10:36.627" v="180" actId="14100"/>
        <pc:sldMkLst>
          <pc:docMk/>
          <pc:sldMk cId="3331033947" sldId="278"/>
        </pc:sldMkLst>
      </pc:sldChg>
      <pc:sldChg chg="addSp delSp modSp add mod">
        <pc:chgData name="Raysa Knight" userId="87b019da5b4ccf4e" providerId="LiveId" clId="{0BD4EF38-E422-462A-9159-3FD916FAC3DA}" dt="2025-03-20T14:12:08.180" v="185" actId="14100"/>
        <pc:sldMkLst>
          <pc:docMk/>
          <pc:sldMk cId="1327984607" sldId="279"/>
        </pc:sldMkLst>
      </pc:sldChg>
      <pc:sldChg chg="addSp delSp modSp add mod">
        <pc:chgData name="Raysa Knight" userId="87b019da5b4ccf4e" providerId="LiveId" clId="{0BD4EF38-E422-462A-9159-3FD916FAC3DA}" dt="2025-03-20T14:12:48.125" v="192" actId="14100"/>
        <pc:sldMkLst>
          <pc:docMk/>
          <pc:sldMk cId="860209683" sldId="280"/>
        </pc:sldMkLst>
      </pc:sldChg>
      <pc:sldChg chg="addSp delSp modSp add mod">
        <pc:chgData name="Raysa Knight" userId="87b019da5b4ccf4e" providerId="LiveId" clId="{0BD4EF38-E422-462A-9159-3FD916FAC3DA}" dt="2025-03-20T14:13:48.577" v="200" actId="14100"/>
        <pc:sldMkLst>
          <pc:docMk/>
          <pc:sldMk cId="1402640768" sldId="281"/>
        </pc:sldMkLst>
      </pc:sldChg>
      <pc:sldChg chg="addSp delSp modSp add mod">
        <pc:chgData name="Raysa Knight" userId="87b019da5b4ccf4e" providerId="LiveId" clId="{0BD4EF38-E422-462A-9159-3FD916FAC3DA}" dt="2025-03-20T14:14:41.042" v="209" actId="14100"/>
        <pc:sldMkLst>
          <pc:docMk/>
          <pc:sldMk cId="2660783930" sldId="282"/>
        </pc:sldMkLst>
      </pc:sldChg>
      <pc:sldChg chg="addSp delSp modSp add mod">
        <pc:chgData name="Raysa Knight" userId="87b019da5b4ccf4e" providerId="LiveId" clId="{0BD4EF38-E422-462A-9159-3FD916FAC3DA}" dt="2025-03-20T14:15:18.122" v="213" actId="14100"/>
        <pc:sldMkLst>
          <pc:docMk/>
          <pc:sldMk cId="620372146" sldId="283"/>
        </pc:sldMkLst>
      </pc:sldChg>
      <pc:sldChg chg="addSp delSp add mod">
        <pc:chgData name="Raysa Knight" userId="87b019da5b4ccf4e" providerId="LiveId" clId="{0BD4EF38-E422-462A-9159-3FD916FAC3DA}" dt="2025-03-20T14:15:43.381" v="216" actId="22"/>
        <pc:sldMkLst>
          <pc:docMk/>
          <pc:sldMk cId="3966300696" sldId="284"/>
        </pc:sldMkLst>
      </pc:sldChg>
      <pc:sldChg chg="addSp delSp modSp add mod">
        <pc:chgData name="Raysa Knight" userId="87b019da5b4ccf4e" providerId="LiveId" clId="{0BD4EF38-E422-462A-9159-3FD916FAC3DA}" dt="2025-03-20T14:16:22.452" v="221" actId="14100"/>
        <pc:sldMkLst>
          <pc:docMk/>
          <pc:sldMk cId="2928887816" sldId="285"/>
        </pc:sldMkLst>
      </pc:sldChg>
      <pc:sldChg chg="addSp delSp modSp add mod">
        <pc:chgData name="Raysa Knight" userId="87b019da5b4ccf4e" providerId="LiveId" clId="{0BD4EF38-E422-462A-9159-3FD916FAC3DA}" dt="2025-03-20T14:17:04.810" v="229" actId="14100"/>
        <pc:sldMkLst>
          <pc:docMk/>
          <pc:sldMk cId="3929217211" sldId="286"/>
        </pc:sldMkLst>
      </pc:sldChg>
      <pc:sldChg chg="addSp delSp modSp add mod">
        <pc:chgData name="Raysa Knight" userId="87b019da5b4ccf4e" providerId="LiveId" clId="{0BD4EF38-E422-462A-9159-3FD916FAC3DA}" dt="2025-03-20T14:17:41.084" v="235" actId="14100"/>
        <pc:sldMkLst>
          <pc:docMk/>
          <pc:sldMk cId="1974106868" sldId="287"/>
        </pc:sldMkLst>
      </pc:sldChg>
      <pc:sldChg chg="addSp delSp modSp add mod">
        <pc:chgData name="Raysa Knight" userId="87b019da5b4ccf4e" providerId="LiveId" clId="{0BD4EF38-E422-462A-9159-3FD916FAC3DA}" dt="2025-03-20T14:18:20.986" v="241" actId="14100"/>
        <pc:sldMkLst>
          <pc:docMk/>
          <pc:sldMk cId="1402726344" sldId="288"/>
        </pc:sldMkLst>
      </pc:sldChg>
      <pc:sldChg chg="addSp delSp modSp add mod">
        <pc:chgData name="Raysa Knight" userId="87b019da5b4ccf4e" providerId="LiveId" clId="{0BD4EF38-E422-462A-9159-3FD916FAC3DA}" dt="2025-03-20T14:18:52.225" v="246" actId="14100"/>
        <pc:sldMkLst>
          <pc:docMk/>
          <pc:sldMk cId="3673524749" sldId="289"/>
        </pc:sldMkLst>
      </pc:sldChg>
      <pc:sldChg chg="addSp delSp modSp add mod">
        <pc:chgData name="Raysa Knight" userId="87b019da5b4ccf4e" providerId="LiveId" clId="{0BD4EF38-E422-462A-9159-3FD916FAC3DA}" dt="2025-03-20T14:19:30.560" v="251" actId="14100"/>
        <pc:sldMkLst>
          <pc:docMk/>
          <pc:sldMk cId="2289680062" sldId="290"/>
        </pc:sldMkLst>
      </pc:sldChg>
      <pc:sldChg chg="addSp delSp modSp add mod">
        <pc:chgData name="Raysa Knight" userId="87b019da5b4ccf4e" providerId="LiveId" clId="{0BD4EF38-E422-462A-9159-3FD916FAC3DA}" dt="2025-03-20T14:20:00.419" v="256" actId="1076"/>
        <pc:sldMkLst>
          <pc:docMk/>
          <pc:sldMk cId="162603340" sldId="291"/>
        </pc:sldMkLst>
      </pc:sldChg>
      <pc:sldChg chg="addSp delSp modSp add mod">
        <pc:chgData name="Raysa Knight" userId="87b019da5b4ccf4e" providerId="LiveId" clId="{0BD4EF38-E422-462A-9159-3FD916FAC3DA}" dt="2025-03-20T14:20:42.721" v="263" actId="14100"/>
        <pc:sldMkLst>
          <pc:docMk/>
          <pc:sldMk cId="2318849275" sldId="292"/>
        </pc:sldMkLst>
      </pc:sldChg>
      <pc:sldChg chg="modSp add mod">
        <pc:chgData name="Raysa Knight" userId="87b019da5b4ccf4e" providerId="LiveId" clId="{0BD4EF38-E422-462A-9159-3FD916FAC3DA}" dt="2025-03-20T22:24:52.786" v="313" actId="20577"/>
        <pc:sldMkLst>
          <pc:docMk/>
          <pc:sldMk cId="1397691707" sldId="293"/>
        </pc:sldMkLst>
      </pc:sldChg>
      <pc:sldChg chg="delSp modSp add del mod">
        <pc:chgData name="Raysa Knight" userId="87b019da5b4ccf4e" providerId="LiveId" clId="{0BD4EF38-E422-462A-9159-3FD916FAC3DA}" dt="2025-03-20T14:21:09.293" v="267" actId="47"/>
        <pc:sldMkLst>
          <pc:docMk/>
          <pc:sldMk cId="2451603382" sldId="293"/>
        </pc:sldMkLst>
      </pc:sldChg>
      <pc:sldChg chg="addSp delSp modSp add mod">
        <pc:chgData name="Raysa Knight" userId="87b019da5b4ccf4e" providerId="LiveId" clId="{0BD4EF38-E422-462A-9159-3FD916FAC3DA}" dt="2025-03-20T22:28:03.358" v="374" actId="20577"/>
        <pc:sldMkLst>
          <pc:docMk/>
          <pc:sldMk cId="2816011402" sldId="29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1T00:12:15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6207 8293 12 0,'5'-2'0'0</inkml:trace>
  <inkml:trace contextRef="#ctx0" brushRef="#br0" timeOffset="3416.03">6268 8246 12 0,'0'0'0'0,"0"0"0"0,4 0 0 16,-4 0 0-16,15 0 0 0,-15 0 0 16,13-3 0-16,-13 3 0 0,7-6 0 0,-7 6 0 0,8-6 0 15,-8 6 0-15,9-6 0 0,-9 6 0 0,7-12 0 16,-7 12 0-16,25-21 0 0,-25 21 0 0,26-19 0 15,-26 19 0-15,24-22 0 0,-24 22 0 0,20-21 0 0,-20 21 0 16,17-15 0-16,-17 15 0 0,19-14 0 0,-19 14 0 16,30-16 0-16,-30 16 0 0,28-19 0 0,-28 19 0 15,35-21 0-15,-16 11 0 0,-1 0 0 0,1-1 0 16,-1-1 0-16,-3 0 0 0,2 0 0 0,2 0 0 0,-2 0 0 16,-3 3 0-16,3 0 0 0,2-3 0 0,-4 4 0 15,2-5 0-15,-4 3 0 0,-2 3 0 0,-2 0 0 16,2-1 0-16,0-1 0 0,1 5 0 0,-5-1 0 15,6 2 0-15,-2-1 0 0,8-1 0 0,-4 2 0 16,2-4 0-16,1 2 0 0,3 1 0 0,1 2 0 0,-3 1 0 16,-1-1 0-16,3 4 0 0,1 1 0 15,-3 1 0-15,-1-1 0 0,1-3 0 0,0 2 0 16,-4 1 0-16,3 1 0 0,1-1 0 0,-2 2 0 0,1-1 0 16,-3-1 0-16,2 2 0 0,-4 1 0 15,-2-3 0-15,4 1 0 0,4 1 0 0,3 3 0 0,-3 1 0 16,-1 1 0-16,1 3 0 0,0-3 0 0,-1 6 0 15,1-1 0-15,-6-3 0 0,2 2 0 0,2 2 0 16,1 1 0-16,3 2 0 0,1 0 0 0,-3 0 0 16,-1 2 0-16,1-4 0 0,0 2 0 0,-1 2 0 15,1-4 0-15,0-1 0 0,1-2 0 0,2 1 0 0,-3-3 0 16,0 0 0-16,-1-1 0 0,1-1 0 0,-4 2 0 16,2 2 0-16,-4 2 1 0,5-4 0 0,-1 2 0 0,-4 1 3 15,6 3 0-15,-4-1 1 0,-2-2-1 0,2 1 4 16,-2-4 0-16,0 5 0 0,-2-1 1 0,-2 5 1 15,2-4 1-15,2-1 0 0,4 1 0 0,-4 0 1 16,0-1-1-16,0-1 0 0,-2 3 0 0,3-4 0 16,-3 1 2-16,-2 1-1 0,0-1 0 15,1 3 1-15,-1-5-1 0,0 3 1 0,1 0-1 0,3 1 5 16,-6 4 0-16,1-4-1 0,-3 0 1 0,1 2 0 16,-1-3 1-16,-3 1 0 0,4 1 0 0,3-1-1 15,-1 2 0-15,3-2-1 0,-4 2 1 0,-1 0 0 0,1 0 0 16,-1 2 0-16,-1-5 1 0,3 1-6 0,-6 0 1 15,1 1 1-15,-3-3-1 0,2 1 0 0,2-4-1 16,-4 2 0-16,6 1 2 0,-5 3-3 0,5 1 0 16,-4 0 1-16,2 0 0 0,-2-2-2 0,1 2 1 0,-1 2-1 15,-2-4 2-15,2 0-1 0,2 2 0 0,-4 2 0 16,2-4 0-16,1 3-2 0,-3-1 2 0,2 3-2 16,2-1 1-16,-2 0-4 0,-2-1 2 0,2 1-1 15,1 0 1-15,-3 1-4 0,0 3 2 0,2-1 0 16,4 0-1-16,1 0-2 0,3 1 2 0,-1-3-2 15,-4 2 2-15,-1 0-2 0,-2 1 2 0,4-1-2 16,-5 2 2-16,5-5-1 0,3-1 1 0,-5-2-1 16,0 2 0-16,1 5 1 0,-5-1-1 0,6 0 1 15,-2-1 1-15,5 4-3 0,-1-1 1 0,-3 2 0 0,1-2 0 16,3 2 5-16,0-4 1 0,4-2-1 16,-3 3 1-16,1 2 3 0,0-1-1 0,2 2 0 0,0-6 2 15,0 3-7-15,0-3-1 0,2 4 1 0,-2-2 1 16,0 2-1-16,-2 0-1 0,-1 0 1 0,1 0 1 15,0 0 3-15,-3 2 0 0,3-4 1 0,-4 0 0 0,4 1 0 16,-3-3 1-16,-1 2-1 0,3-1 2 0,-1 1-5 16,0 0 1-16,1 0-1 0,-1 1 1 0,4-1-6 15,-4-2 1-15,2 1-1 0,1-2 1 0,-1 1-3 16,2 2 0-16,-4-3 0 0,6 3 2 0,-2-1-2 0,6 1 0 16,-6-1 0-16,0-1 1 0,0-1-1 0,-2 0 0 15,0 1 0-15,2 4 2 0,-3-5-1 0,1 3 1 16,0 2-1-16,0 3 0 0,-3 3 0 0,3 0-1 15,-4 1 0-15,4-1 1 0,-3-1-1 0,3 2-1 16,-4-4 0-16,-1 0 0 0,0-1-1 16,-5-2 1-16,5 2-1 0,-4 1 1 0,2-5 0 0,1 6 0 0,3 11 1 15,-3-8 0-15,1 0 0 0,-2-4 1 16,-1-1 0-16,3 2 0 0,-4-1 0 0,1-1 2 0,5 10-1 16,-6-5 1-16,2-2 0 0,-4 2 1 0,5 3 0 15,3-1 0-15,-1 3 0 0,4-2 0 0,-9-7-1 16,2 3 2-16,1-1 0 0,-5 0 1 0,2 0-1 15,4-5 1-15,-1 3-6 0,3-1 2 0,-3-4-1 16,1 1 1-16,-4-1-3 0,2 0 0 0,-2-1 0 0,3 1 0 16,-3-3-1-16,2 1 0 0,-2-3 0 15,1-2 0-15,1 2 0 0,0 0 0 0,1-3 0 16,-3 1 0-16,2 1 0 0,0-3 0 0,-1 9 0 0,3-1 0 16,0-1 0-16,-3 3 0 0,7 1 0 0,-5-2 0 15,4 0 0-15,1 0 0 0,-3 1 0 0,1-1 0 0,-5 2 0 16,1 0 0-16,2-4 0 0,-1 1 0 0,1-1 0 15,0-1 0-15,-1-2 0 0,-3-2 0 0,2 2-1 16,-4-1 0-16,2-5 0 0,-1 1 0 16,3-2-3-16,-4 2 2 0,0-3-1 0,0-1 0 0,2 0-1 15,-2-1 1-15,4 3-1 0,-4 0 1 0,2 0 1 16,1 1-1-16,-3 0 1 0,2 1 0 0,-2 0 1 16,0 0 1-16,-2-2-1 0,2-3 1 0,-3 1 0 15,1 0 0-15,2 3 0 0,-4-1 0 0,2 2 0 16,-3-1 1-16,3-1-1 0,2 2 1 0,-4-2 0 0,4-5 1 15,-2 4-1-15,2-1 2 0,-4 1 1 0,3-1 1 16,-5 0-1-16,0 1 0 0,1-1 1 0,-3 0-1 16,3-1 1-16,-1 0-1 0,1-4 0 0,1 2 0 15,-2 1 0-15,1-2 0 0,-3-1-3 0,-1 0 2 0,1 2-2 16,1 0 1-16,1 0-1 0,-1 0 0 0,-2 0 0 16,1 0 0-16,3 0-1 0,-3-2 1 0,1 2 1 15,-5 0-1-15,5-1-1 0,-4 1 0 0,3 0 0 16,-3-1 1-16,4-1-1 0,-3 0 0 0,1 0 0 15,0 0 0-15,-1 0 0 0,1 1 0 0,-11 1 0 16,-3 0 0-16,3-1-1 0,-1 0 1 0,3-1 0 16,-1-2 0-16,0 1-1 0,1-1 1 0,-1 2 0 15,1 2 0-15,-1-3 0 0,0 1 0 0,2-2 0 0,4 1 0 16,0 1 0-16,0-3 0 0,-3 3 0 16,3 0 0-16,-4 0 0 0,2-1 1 0,-4 1-1 0,1 2 1 15,-1 0-2-15,2 2 1 0,2-3 0 0,-3 1 0 16,1-1-4-16,4 1 2 0,-4-4-1 0,2 2 1 15,2 0-5-15,-4 1 1 0,4-1-1 0,-3-2 2 16,1 2-3-16,2-1 0 0,1-2 0 0,5-1 0 0,-4 1 2 16,3 0-1-16,-10 3 0 0,-1 0 0 0,0 0 3 15,1 2-1-15,-1-5 1 0,2 1 0 0,3 1 1 16,-3-2 1-16,0-1 0 0,2 1 0 0,2 0 2 16,-4 0 0-16,10 1 0 0,-4-3 0 0,3 0 0 0,-5 0 1 15,-9 0-1-15,1 0 1 0,3 0 0 0,-5 0 1 16,3 0 0-16,1-3 1 0,-1 1 0 0,-3-2 0 15,3 1 1-15,-4-1 0 0,1 3 3 0,1-1 0 16,-1 2-1-16,3 0 1 0,1 0 3 0,-3 0 0 16,3 0 0-16,1 0 1 0,-3 0-1 0,3 0 0 15,-5 0 0-15,3 0 1 0,1 0-2 0,-1 0 0 16,3 0 0-16,4 0 1 0,-4 2-1 0,2-2 0 0,-3 0 0 16,1 0 1-16,-4-2-3 0,3 0 0 15,-7 2-1-15,3-5 1 0,2 2-4 0,-5-1 1 0,1 1-1 16,0-3 2-16,2 3-3 0,-3 0 0 15,1-3 0-15,2 1 1 0,1 0-2 0,1 0 0 0,1 0 0 16,0-1 0-16,3 0 0 0,-3-1 2 0,0 0-2 16,1 1 1-16,-1 1-1 0,1 0 1 0,-1 2 0 15,0-1 1-15,1 1-1 0,-1 1 0 0,0-3 0 16,-5 0 1-16,4 3 0 0,-3-5 2 0,3 3-1 0,-4-1 1 16,3 2 0-16,-3 1 2 0,1-5-2 0,3 2 2 15,-4 0 0-15,3 1 1 0,-3-3 0 0,2 2 0 0,-3-2-3 16,3 2 2-16,-2 0-2 0,0 1 2 0,-1-2-2 15,1 0-1-15,-2 1 1 0,2 2 0 16,-2-4-1-16,-2 2 0 0,7 1 0 0,1-1 0 0,-2 1-2 16,1 1 2-16,2 0-1 0,-3 1 0 0,2-3 0 15,1 1-1-15,-3 1 0 0,1-1 1 0,2 1-1 16,-1-2 0-16,1 1 0 0,1-1 0 0,-1 1-1 16,2 1 1-16,-1 0-1 0,-1-1 0 15,0 1 0-15,1-1 0 0,-3 4 0 0,-1-5 0 0,1 1-1 16,-3 1 1-16,7 0-1 0,-1-1 2 0,3 2-2 15,-4-5 0-15,1 2 0 0,-5 0 1 0,3 0-1 0,-5 0 0 16,5-1 0-16,1 1 0 0,1 0 0 0,1 0 0 16,-2 0 0-16,3 0 0 0,-3-1 0 0,0 1 0 15,-1 0 0-15,1 0 0 0,-5 0 0 0,3-1 0 16,3 1 0-16,-1 0 1 0,1 2-1 0,-1-1 0 0,0 1 0 16,1-1 1-16,-1 1-1 0,0 1 0 0,6-1 0 15,-3-1 0-15,-3 1 0 0,2-1 0 0,8 2 0 16,0 1 0-16,-1-1 0 0,1 0 0 0,0 2 0 15,-1-3 0-15,1-1 0 0,0 1 0 0,-17-2 0 16,1-4 0-16,1 0 0 0,2 1 0 0,3 1 0 16,-3 2 0-16,3-1 0 0,0 1 0 0,5 2 0 15,-3-1 0-15,-2 1 0 0,2-1 0 0,-3 3 0 16,1-1 0-16,-1 0-1 0,-3 0 1 0,12 1 0 16,2 1 0-16,-2 0-1 0,-2 0 1 0,5 0-1 15,-3 0 1-15,5 0-2 0,-5 0 2 0,2 0-1 16,-2 0 1-16,-2 0-1 0,2 0 1 0,-6 1-1 0,2-1 1 15,-2 0-1-15,2 0 1 0,10 0-1 0,-3 0 1 16,-1 0-1-16,1 0 1 0,-5 2-1 0,2-2 1 0,0 0-2 16,2 0 2-16,-8 0-1 0,4 0 1 0,-4 0-3 15,2 0 1-15,10 0-1 0,-3 0 1 0,-1 0-2 16,1 0 0-16,1 0 0 0,0-2 0 0,-5 2 1 16,5-1 0-16,-12 1-1 0,1-4 2 0,-1 1 0 15,0-1 0-15,10 3-1 0,2-1 2 0,-1 0 0 0,-1 0 0 16,-1 1 0-16,1-1 0 0,2-2 0 0,-1 1 1 15,-10-2-1-15,1-2 1 0,2 0-2 0,-2 0 2 16,2-2 0-16,-1 1 0 0,-3-1-1 0,2-1 0 16,2-1 0-16,-3 1 0 0,1-2-1 15,2 0-1-15,-4 0 1 0,2-1 0 0,4 1-3 0,-3 2 1 16,1-4-1-16,2 0 1 0,-4 2 0 16,4 0 0-16,-2-2 1 0,-2 0-1 0,4 1 1 0,2-1 1 0,0-2 0 15,2 1-1-15,-3-1 1 0,5-1 0 16,-4-1 0-16,3-1 0 0,-1 0 0 0,1-2 1 0,1 2 0 15,1-1 0-15,-1 1 0 0,-2 0 0 0,5 1-1 16,-2-4 1-16,1-1 0 0,5 3 1 0,-4-6 0 16,2 0 0-16,0 0 0 0,-1 0 0 0,1-2 0 15,2 0 0-15,0 1 0 0,2-1 0 0,-2 2 0 16,0-2 0-16,0-1 0 0,0 1 0 0,0 2 0 0,0 2 0 16,0-4 0-16,0 2 0 0,0-1 0 15,0 1 1-15,5-4-1 0,1 6 0 0,1-9 0 0,-1 2 1 16,1 0-1-16,-1 0 0 0,1 0 0 0,3-1 0 15,-3 3 0-15,-1 0 0 0,5-8 0 0,-4 6 0 16,4-3-1-16,-1-1 1 0,7-17 0 0,-4 7 0 16,-2 3-1-16,-2 3 1 0,0 16 0 0,-1-3 0 0,5-3 0 15,-2-2 0-15,8-25 0 0,-1 11 0 16,-5 4 0-16,2-3 0 0,-5 17 0 0,3-1 0 16,-2-8 0-16,-2-2 0 0,10-23 0 0,-2 14 0 15,-4 2 0-15,0 4 0 0,-6 17 0 0,2-6 0 0,1-3 0 16,-1-3 0-16,10-28 0 0,-6 15 0 0,0 1-1 15,0 6 1-15,-2 18 0 0,0-2 0 0,2-5 0 0,2 0 0 16,15-33 0-16,-10 14 0 0,-1 3 0 0,-2 4 0 16,-4 15 0-16,4-5 0 0,-2-3 0 0,3-2 0 15,10-21 0-15,-7 12 1 0,-3 6 0 0,-5-1 0 16,-2 16 1-16,1-5-1 0,1-4-1 0,0-1 0 16,0-4 0-16,0 2 1 0,4 4-1 0,-4-1 0 0,0 4 0 15,0-2 0-15,0 0 0 0,-2 0 0 0,0 4 0 16,2 1 0-16,-2-1-1 0,-3-1 0 0,5 6-1 15,-2-4 2-15,2 2-1 0,0 2 1 0,0-2 0 16,4 4 0-16,-4-1 0 0,2 1 0 0,2-1 0 16,-4-1 0-16,3 0 0 0,-2-2 0 15,0 5 0-15,1-3 0 0,-2 0 0 0,2 1 0 0,-2 1 0 16,2-1 0-16,-5 1-1 0,1-1 1 0,0 1 0 16,2-1 0-16,0 2 0 0,-2-3 0 0,2 3 0 15,-2 2 0-15,-1-1 0 0,1-1 0 0,0 3 0 16,2 1 0-16,-2-2 0 0,-3 2 0 0,3 0 0 15,-4-1 1-15,5 3-1 0,-5-3 1 0,6 3-1 0,-2-4 2 16,-1 1-2-16,1 1 1 0,2-2 0 0,4 0 0 16,-4 3-1-16,5-3 1 0,-7 2-1 0,2 0 1 15,0-4-1-15,-1 2 1 0,3-3-1 0,1 1 1 0,-1 2-1 16,4 0 0-16,-2 0 0 0,1 1 2 0,-5-2-2 16,0-1 0-16,4 2 0 0,-4 1 1 0,4-1-1 15,-4 0 0-15,6 0 0 0,-4 2 1 0,1 0-1 0,3 1 0 16,-4 4 0-16,0-4 0 0,-2 3 0 0,-4 1 0 15,2-4 0-15,0 2 0 0,2 2 0 0,-1 0 0 16,6 0 0-16,-3-4 0 0,2 4 0 16,2 0 0-16,-4 2 0 0,1-3 0 0,3 1 0 0,-2 4 0 15,-4-3 0-15,0 1 0 0,0 0 0 16,-2-1 0-16,-4 8 0 0,1-4 1 0,1 2-1 0,-1-1 0 16,5-2 0-16,-2 1 0 0,2-2 0 15,-2 1 0-15,-3 1 0 0,-3 1 0 0,3 3-1 0,-1-4 0 16,-7 7 0-16,11-7-1 0,-11 7 1 0,11-7 0 15,-11 7 0-15,8-3 1 0,-8 3-1 0,7-4 1 0,-7 4-1 16,12-1 1-16,-12 1-2 0,11-4 0 0,-4 4 1 16,-1 4 0-16,5-1-2 0,-4 6 0 0</inkml:trace>
  <inkml:trace contextRef="#ctx0" brushRef="#br0" timeOffset="14500.6">12469 8141 12 0,'-2'-2'0'0,"2"2"0"0,2 2 0 0,-2-2 0 16,7 6 0-16,-7-6 0 0,-1 0 0 0,1 0 0 15,-4 0 0-15,4 0 0 0,-4 0 0 0,4 0 0 16,-4 0 0-16,4 0 0 0,-7-3 0 0,7 3 0 16,-8 0 0-16,8 0 0 0,-14-3 0 0,14 3 0 15,-10-6 0-15,10 6 0 0,-11-8 0 0,11 8 0 16,-13-12 0-16,13 12 0 0,-19-16 0 0,19 16 0 16,-18-14 0-16,18 14 0 0,-19-12 0 0,19 12 0 15,-19-16 0-15,19 16 0 0,-24-8 0 0,24 8 0 0,-20-5 0 16,20 5 0-16,-30-12 0 0,30 12 0 0,-37-16 0 15,37 16 0-15,-30-9 0 0,30 9 0 0,-21-12 0 16,21 12 0-16,-18-5 0 0,18 5 0 0,-19-3 1 16,19 3-1-16,-19-6 1 0,19 6 18 0,-31-7 1 15,12 4 1-15,1 1-1 0,-5-5 20 0,3 2 1 0,-3-4-1 16,3 3 0-16,-3 0-3 0,5 3 2 0,3-4-2 16,-7 2 1-16,1 0-7 0,1 1 1 0,1-3-1 15,2 2 2-15,4 2-13 0,0 1 0 0,0 0 0 16,2 0 0-16,-2-3 2 0,4 5-1 0,-1-2 0 15,-3 1 2-15,-5 1-4 0,1 0 1 0,4 0-1 16,0 0 1-16,0 0-3 0,-4 0 1 0,4 0-1 16,-4 3 1-16,2-1-8 0,2 1 1 0,-4-1-1 15,4 2 2-15,0-1-6 0,0 2 2 0,-4 2 0 16,1-2 0-16,-3-1-4 0,-3-1 2 0,3 1 0 16,0 1-1-16,3-2-1 0,-1 6 0 0,2-4-1 15,-4 2 2-15,3-3-3 0,1 1 0 0,-4 0 1 16,2 2 0-16,2 2-2 0,4-1 0 0,-2 1 0 0,2-1 2 15,0 3-2-15,1 1 0 0,1 2 0 0,0 1 0 0,-6-1-1 16,0 5 1-16,2-1 0 0,0-3 0 0,-2 6 1 16,0-4-1-16,-2 2 0 0,2 4 0 0,2 1-1 15,-3-3 1-15,3 3 0 0,-4-2 0 0,2 6-1 16,2-4 1-16,-4 1-1 0,4-1 2 0,-4 2-2 16,2-5 0-16,2 3 0 0,-2-2 1 0,6 1-1 0,-4-1 1 15,4 1 0-15,-1-2 0 0,-1-2 0 0,-2 0 1 16,2-2 1-16,0 4-1 0,2 3 1 0,3 0 1 15,-3 0-1-15,-1-1 0 0,-1 1 1 0,0 0 0 16,2 1 0-16,3-3 0 0,0 2 1 0,6 1 0 16,-5-1 0-16,-3 0 0 0,-1-2 0 0,0 1-1 15,-2 3 1-15,3-2-1 0,3-1-3 0,-3-1 0 0,3 4 1 16,-1-2 0-16,-2 6-2 0,-1-4 0 16,4 1 0-16,1-1 1 0,4 2-1 0,-4-4 0 0,2 2 0 15,-3-2 0-15,1 1 0 0,0-5 0 0,0 1 0 16,3 3 0-16,-5-3 0 0,2 2 0 0,1-1 0 15,-1 2 1-15,2 2-1 0,-4 2 1 0,1 0 0 16,5-2 0-16,0 1 1 0,0-1 0 0,-2 2-1 16,2 0 1-16,-6-1-1 0,3 3 2 0,1-6-2 15,-4 2 1-15,4 0 0 0,2-2 0 0,0 0 1 0,0 1-1 16,-5-1 0-16,1 5 0 0,2 1 1 0,-5-3 0 16,1 3-1-16,0-4 0 0,1 3 1 0,3 2-1 0,-2-5 0 15,2 2 0-15,-1 0 1 0,1-2 0 16,-6 3 0-16,3 4 1 0,-1-4-1 0,1 1 1 0,5-1 0 15,0 2 2-15,-2-3-1 16,2 2 1-16,-6-1 1 0,2-3 0 0,3 2 1 0,-3-2 0 0,4 1 1 16,4-4 1-16,-4-1-1 0,0 2 1 0,0 2-3 15,-4 0 1-15,2 2 0 0,0-4 0 0,-3 6-3 16,-1-4 1-16,2 5-1 0,2-2 2 0,2-3-2 16,2 2-1-16,-2-4 1 0,-2 0-1 0,1 2 3 15,-3-1 0-15,2-3-1 0,2 4 1 0,-6 0 2 16,3 2 1-16,1-1-1 0,2-1 1 0,2 2 1 0,1 0 1 15,-1-1-1-15,2 3 0 0,-4-4 0 0,-4 1 1 16,4 3-1-16,4-6 0 0,-2 5-2 0,2-3 1 16,-3 2-1-16,1-4 1 0,2 2-3 0,-4 2 0 15,2-2-1-15,2 3 2 0,-4 3-2 0,1-1 1 0,3-5-2 16,-4 1 2-16,4 1-3 0,0 0 1 0,1-2-1 16,-3 0 2-16,2-2-2 0,-1-2 2 0,3 1 0 15,-2-1-1-15,-2-1-1 0,1 0 0 0,-3-4 1 16,2 4-1-16,-2-4-1 0,0 2 2 0,2 7-1 15,4-3 1-15,3 1-2 0,-2 0 2 0,-1 4-1 16,0-2 1-16,-4 2-2 0,-1-1 2 0,3-1-1 16,-2 0 1-16,2 2-2 0,-4-4 1 0,5 2 1 15,-3-2-1-15,4 0 0 0,-1 1-1 0,1 1 1 16,-6 0 0-16,2 1-1 0,0 1 1 0,1-9-1 0,3 4 2 16,-4-4-3-16,2 0 0 0,3 5 0 15,-7 0 2-15,2 0-3 0,2 1 1 0,-3-1 0 0,3 0 1 16,4 0-2-16,-3 0 1 0,1-3-1 0,1-2 1 15,-1 2-2-15,-1 0 1 0,-1-4 1 0,2 0-1 16,-1 1 0-16,1-3 0 0,0-3 0 0,-5 0 0 0,3-1 0 16,2-1 0-16,-3 2 1 0,3 0 0 0,0 1-1 15,1-1 0-15,2 2 0 0,-3-1 1 0,1 3-2 16,1 0 1-16,-1-3 1 0,3 1-1 0,-3 0-1 0,4-2 1 16,-1 6 0-16,1-3 0 0,2 1-1 15,0-1 1-15,-4-4-1 0,4-1 1 0,-2 0-1 0,-1 2 1 16,-1-3-1-16,4 0 2 0,0-1-2 0,0 1 1 15,-2-2-1-15,-3 0 1 0,3 0-1 0,-4 0 0 16,6 1 0-16,-1 1 0 0,1 0 0 0,0 1 0 16,-2 1 0-16,0-1 1 0,2 0-1 0,0 1 1 15,-2-3-1-15,2 1 1 0,0-2-1 16,-1-2 1-16,1 2 0 0,0 0 1 0,0 0-1 0,-2 0 0 0,2-2 0 16,-2 0 1-16,-2 2-1 0,3-5 0 15,12 5 1-15,-5-2-1 0,1 2 0 0,2-5 0 0,-3 1 0 16,0 1 0-16,-1-1-1 0,1 0 1 0,1 3-1 15,-1-5 1-15,0 3-1 0,-1-2 0 0,5 3 0 16,-5-4 2-16,1 3-2 0,0 1 0 0,-1-1 0 16,-3-1 1-16,4 0-1 0,-2 1 0 0,7-1 0 15,-4 1 0-15,4-1 0 0,1 1 0 0,-1-1 0 16,-2-1 0-16,2 0 0 0,1-1 0 0,-1-1 0 16,0 0 0-16,0 0 0 0,-3 0 0 0,3 0 0 0,0 0 0 15,1-1 0-15,-1-1 0 0,-2 0 0 0,2 2 0 16,1 0 0-16,-3 0 0 0,4 0 0 0,0-3 1 0,4 1-1 15,-4-1 0-15,0-1 0 0,2 2 1 16,-4 1-1-16,2-1 0 0,0 2 0 0,0-2 0 16,2 2 0-16,-3-2 0 0,1 2 0 0,-2-3 0 15,-4 1 0-15,3 1 0 0,-5-1 0 0,3 0 0 0,-1 2 0 16,3-2 0-16,-5 1 0 0,1-1 0 0,0 0 0 16,-1 0 0-16,1 1 0 0,1-3 0 0,3 1 0 15,-5-2 0-15,7-1 0 0,1 0 0 0,-2 0 0 0,-2 3 0 16,-3-4 0-16,0 2 0 0,-3 1 0 15,1 1 0-15,-9 1 0 0,3 2 0 0,-4-3 0 0,4-1 0 16,2-1 0-16,2 2 0 0,0-1 0 0,0 1 0 16,2-3 0-16,-4 1 0 0,2 0 0 0,0 0 0 15,-8 3 0-15,1-1 0 0,-1 1 0 0,2-2 0 16,-1 1 0-16,3 0 0 0,-3-1 0 0,3 2 0 0,-4-5 0 16,4 2 0-16,-3 0 0 0,3 2 0 0,4-6 0 15,2 2 0-15,-4 2 0 0,2-4 0 0,-6 6 0 16,0-1 0-16,1 1 0 0,-1-1 0 0,0 1 0 15,1-1 0-15,-1 1-1 0,0-1 1 0,6-2 0 16,-2 0 0-16,0 1-2 0,0 0 0 0,-2 1 1 16,-3 1 0-16,3 0-2 0,-4-3 1 0,10-1-2 15,-2 2 2-15,2-3-4 0,-6 1 1 0,2 1-1 16,0-2 2-16,2 1-3 0,0 0 0 0,-2 0 0 16,0 0 2-16,0 0-3 0,-2-1 0 0,2-1 0 15,-1 0 1-15,2-1 1 0,3 0 0 0,2-4 1 16,-4 0-1-16,3 0 1 0,1 2 2 0,0-2-1 15,-1-2 0-15,1 1 1 0,0-1-1 0,3 1 1 0,-3-3 1 16,-1-1 0-16,1 0-1 0,-1 2 1 0,-3-2 1 0,2 0 0 16,2 0 0-16,-4 2 0 0,1-2 0 0,1 1 1 15,0 1 0-15,2 0 0 0,-1-2 0 0,1-2 0 16,-1 0 0-16,1 4 0 0,0-4 1 0,-2 0-1 0,1 2 1 16,1 0 0-16,-1-2 0 0,1 2 0 15,0-1 0-15,3-1 0 0,0-3 1 0,1 1-1 0,1 2 0 16,-5 2 0-16,1-1 1 0,1 1-1 0,-3-2 0 15,-1 3 0-15,0 1 1 0,1 2-1 16,-3-1 0-16,2-1 0 0,2-1 0 0,-4 1-1 0,1 0 1 16,1 1 0-16,0 1 0 0,2-1-1 0,-1 2 2 15,3-3-2-15,-1 1 1 0,1-3-1 0,1 2 1 16,2 0-1-16,-3-1 1 0,-1-1 0 0,1-1 0 16,-4 2 0-16,-1 1 0 0,1 1-1 0,2-3 2 15,-6 5-1-15,-2 1 0 0,2-1-1 0,0 0 1 16,2-2-1-16,2 1 1 0,-1 1-1 0,1-5 0 0,-2 5 0 15,-2 0 1-15,-2 0-1 0,2 1 0 0,-7 6 0 16,1-2 0-16,1 0 0 0,-1 2 0 0,6-6 0 16,2 0 0-16,-2 1 0 0,-2 0 0 0,3 2 0 15,-5 1 0-15,2 2-1 0,0-1 1 0,-3 1-1 16,-1 1 1-16,2 1-1 0,-1 0 0 0,3 0 0 16,-3 0-1-16,-1 0 0 0,2-1 1 0,8-2 0 15,-2-1 0-15,0 4 0 0,2-4 1 0,-12 6-1 0,3-2 1 16,3 1 0-16,-4-3 0 0,5 4 0 0,-7-4 0 0,3 0 0 15,-1 0 0-15,4-3 0 0,0-1 1 16,2 3-1-16,-3-1 1 0,-1 4 0 0,-3-1 0 0,1 1 0 16,1 0 0-16,-1 0 0 15,2 1 2-15,-1-2-2 0,3 0 0 0,-5 1 0 0,1 2 1 16,0-4-1-16,1 2 2 0,5-4-1 16,2 0 0-16,-2 1-1 0,-4-1 0 0,2 2 1 0,1-5-1 0,-1 3-1 15,2-3 1-15,-2 0-1 0,2 0 1 0,0 0-1 16,-2 0 0-16,-1 1 0 0,-1 1 0 0,0 0 0 15,0-1 0-15,1 1 0 0,-1-1 0 0,0-1 0 16,1 0 0-16,3 0 0 0,-4 0 0 0,0 2-1 0,4-6 1 16,1 0 0-16,-1 3 0 0,0-5-2 0,0 1 0 15,-4 3 1-15,0 0 0 0,1 2-3 0,-3-2 0 16,-1 7 1-16,-1-1 0 0,1-1-1 0,1 0 1 0,1-6-1 16,3-1 1-16,-6 1 1 0,3 1 1 0,3-2-2 15,-5 1 2-15,3-1 0 0,0 1 0 0,-5 6 0 16,0 0 1-16,1 2-1 0,-3-1 1 0,4-8 0 15,-1 4 0-15,1 0 0 0,0 0 0 0,-3 5 0 16,1 0 0-16,2-2 0 0,-4-1 0 16,-1 3 0-16,1 0 0 0,0 0-1 0,0 0 1 0,2 0 0 15,-4-1 0-15,0-3-1 0,0 1 1 0,0-1-1 16,0 1 1-16,0 1-2 0,0 1 1 0,0-8 0 16,-4 4 0-16,0 0 0 0,1-4 0 0,1 3 0 15,-4 0 0-15,0-2-2 0,1 1 1 0,-1-2 0 16,1 1 1-16,-1 1-3 0,2-3 2 0,-7 1 0 0,4-1 0 15,-6 1-3-15,2 1 1 0,-3-3-1 0,0-1 1 16,1-1-3-16,3-1 0 0,-8-5 0 0,3-4 2 16,-2-1-2-16,0 2 0 0,0 3 1 0,2-4-1 15,-1 3 2-15,1 1 2 0,-2 2-1 0,4-1 0 0,0-1 3 16,0 2 1-16,0 0-1 0,-2 0 1 0,0 1 0 16,-4 1 0-16,-5-8 0 0,4 1 0 0,-1-1 1 15,1 1 0-15,-1 1 0 0,-3-5 0 0,-2 6 3 0,2-4 0 16,-1 3 0-16,-1 0 0 0,-2 1 4 15,-1 1 0-15,-12-9 0 0,3 2 0 0,3 4 1 0,1 4 0 16,14 6-1-16,-2-3 3 0,3-4 0 16,-3-2 1-16,-12-22 0 0,6 10 1 0,6 4-1 0,-1 1 2 15,10 18-2-15,0-4 1 0,-5 2-2 16,-1-3 0-16,-5-4-1 0,1 0 1 0,1 0-1 0,0 2 0 16,1 3 0-16,-3-3 0 0,2 3 2 0,-1-3 0 15,-1 1 0-15,-2 1 1 0,5-1-2 0,-1 1 0 16,-2-1 0-16,-2-1 1 0,2-2-2 0,-4 3 1 15,2 3 0-15,-1-1 0 0,1 0-2 0,-2 0 0 0,2 4 0 16,0-4 0-16,2 2-1 0,-4 0 0 0,6 0 0 16,-3 2 0-16,-1-7-2 0,4-1 1 0,2 1 0 15,-3 0 0-15,5 2-2 0,-1-3 2 0,4 1-1 16,-4 2 0-16,1 1-1 0,-5 2-1 0,3-2 1 16,1 4 0-16,-5-2 2 0,2 5 1 0,1-3-1 15,1 1 1-15,-3 4-1 0,3-4 1 0,-6 2 0 0,2 2 0 16,-1-5-1-16,-1 1 1 0,2 4-2 0,0-5 2 15,-2 5 0-15,1-5 0 0,1 1 0 0,-2 0 0 16,2-1-2-16,2 0 1 0,-6 1 0 0,0-3 1 16,-2 9-7-16,-2-6 0 0,4 8 0 0,0-5 1 15,0 1-2-15,0 0 0 0,0 4 0 0,-3-5 0 0,1 5 0 16,-2-1 0-16,4 2 0 0,2 2 0 16,2-4 0-16,0 2 0 0,1 2 0 0,-1 0 0 15,2 2 0-15,-2-1 0 0,-4-3 0 0,0 2 0 16,0 0 0-16,0-2 0 0,-4 2 0 0,0-4 1 0,1 2-1 15,-1 2 0-15,2-4 0 0,4 2 0 0,-4-1-1 16,4-1 1-16,0-1 0 0,-4-1 0 0,1 3-1 0,-1-3 0 16,4 3 0-16,2-1 1 0,-1-3-2 0,3 3-1 15,-2-5 1-15,-1 2 1 0,1 0-2 0,0 0-1 16,4 2 1-16,-5-1 1 0,3-1-1 0,0 0 1 16,3 3 0-16,0-1 1 0,1 1 0 0,-1 4 0 15,19 5 0-15,-11-8-1 0,11 8 1 0,-13-4 0 0,13 4 0 16,-6-3 1-16,6 3 0 0,-7-4 0 15,7 4 0-15,-10-2 0 0,10 2 0 0,-7-5 1 0</inkml:trace>
  <inkml:trace contextRef="#ctx0" brushRef="#br0" timeOffset="21399.72">20369 9281 12 0,'-2'2'0'15,"2"-2"0"-15,-7 3 0 0,7-3 0 0,-9 5 0 16,9-5 0-16,-12 7 0 0,12-7 0 0,-5 9 0 16,5-9 0-16,-6 5 0 0,6-5 0 15,-15 4 0-15,15-4 0 0,-20 7 0 0,20-7 0 0,-19 5 0 16,19-5 0-16,-18 5 0 0,18-5 0 0,-12 3 0 16,12-3 0-16,-9 4 0 0,9-4 0 0,-17 3 0 15,17-3 0-15,-18 0 0 0,18 0 0 0,-12-3 0 16,12 3 0-16,-14-4 0 0,14 4 0 0,-15-3 0 0,15 3 0 15,-15-5 0-15,15 5 0 0,-17-7 0 0,17 7 0 16,-28-7 0-16,9 3 1 0,-1 1 0 0,1-1 0 16,4 1 1-16,6 1 6 0,2 2 0 0,-1-3 0 15,-3 1 0-15,-4 2 5 0,-2 0 2 0,-3-2-2 16,1 2 2-16,1 0 5 0,-5 0 0 0,1 0 1 16,1 0 0-16,1 0 7 0,1 0 0 0,1 0 0 0,-5 0 0 15,1-1 0-15,-1-1 0 0,1 0 0 0,0 2 0 16,3-3-4-16,0 1-1 0,1 0 1 0,-5 1 1 15,3-3-5-15,-1-1 0 0,1 1 0 0,-2 1 1 16,-3-1-5-16,-4 3 1 0,3 1 0 0,-1-4 1 16,1-3-5-16,4 2 2 0,-4 0-1 0,4 2 0 0,-5-3-4 15,1 3 1-15,2-1 1 0,2-3-1 16,1 2-2-16,3 0 0 0,-1 2 0 0,-5-6 0 16,1 2 5-16,1-2 1 0,-2 1 0 0,0-1 0 15,-1 2 2-15,-1 5 1 0,0-1 0 0,-2-4 0 0,-2 2-1 16,-1 0 0-16,1 1-1 0,4-3 1 0,4 2-1 15,-3 0 1-15,1 1-1 0,-4-2 0 0,0 0-2 0,-2 1-1 16,4 2 1-16,-2-4 0 0,4 5 0 0,2 0-1 16,-6 1 1-16,2-3-1 0,0 2 0 0,-2 1 0 15,0-1 0-15,0 2 1 0,0-4-5 0,2 4 1 16,2-3-1-16,-3 1 1 0,1 2-2 0,4 0 0 16,-6 0 0-16,4 0 0 0,2 2-4 0,-1 5 2 0,-1-4-2 15,0 3 2-15,-2-5-4 0,-2 3 1 0,-2-2 1 16,0 3-1-16,0 3-1 0,2-2 1 15,-2-3-1-15,4 0 0 0,0-1-1 0,0 0 1 0,4 0 0 16,-4 1 0-16,3 1-1 0,3-3 0 0,-2 1 0 16,1 3 0-16,-3-3 2 0,0 1-1 0,-1 4 0 15,1-3 0-15,-2 1 2 0,0 0 0 16,-2 2-1-16,4-3 2 0,1 1-1 0,1 0 2 0,-2 2 0 16,2-4-1-16,-1 3 1 0,-1 0 0 0,2 3-1 15,1 0 1-15,2-1-1 0,1 1 1 0,-3 0 0 16,1-2-1-16,-1 1 0 0,-1-3-1 0,0 4 1 15,-3 2-1-15,1 1-2 0,2 0 2 0,-4-2-1 0,3 1 0 16,3-1 0-16,1 0-1 0,1 1 0 0,-5 1 0 16,3 0 0-16,-4 3 0 0,3-2 0 0,2-1 0 15,3 0-1-15,-1 5 2 0,2-3-1 0,-4-2 0 0,6 0-1 16,-3 0 2-16,1 4-1 0,-2-2 0 0,4 1-2 16,-4 1 1-16,2 1-1 0,-4-3 1 0,5 5-1 15,-3-2 0-15,0 1 0 0,0 1 1 0,2-5-1 16,-3 5 0-16,1-4 0 0,2 2 0 0,-2 1-1 15,2-1 0-15,0-1 0 0,1-1 0 0,-5 3-2 0,-3-6 0 16,7 2 1-16,2-1 0 0,0 1-2 16,7-2 1-16,-3 0 0 0,-1 1 0 0,-1-1 2 0,0 0 1 15,0 2-1-15,-2 1 1 0,0 2-1 16,0 1 1-16,2-1 0 0,1-1 0 0,5-1 0 0,-1 1 0 16,0 1 0-16,-1-5 1 0,0 2 0 15,1 2 0-15,-5-2 1 0,3 5-1 0,-7-2 1 0,2 2 0 16,4 0 0-16,-2 0 2 0,3-2-1 0,3 1 2 15,-5-3-2-15,3 2 2 0,0 2-2 0,1-3 1 0,-1 1 1 16,1-1-1-16,2 1 0 0,1-3 0 0,-1 2 0 16,2-2 0-16,-2-1-1 0,4 1 2 0,0 2-2 15,-2-2 2-15,2 3-2 0,0 0 2 0,0 1-2 16,2-1 1-16,4 2-1 0,1 0-1 0,-1 3 0 16,-2-1 2-16,-3-2-3 0,3 0 1 0,-2 2-1 15,2-4 1-15,3 1-1 0,1 1 1 0,-1-2-1 16,-1 2 1-16,-1 0-2 0,1 0 0 0,1 0 0 0,1 0 1 15,1 0-1-15,0 2 0 0,1 0 0 0,-3-1 0 16,1-2-2-16,-5 1 0 0,3-2-1 0,0-1 2 0,1 1-4 16,-1-3-1-16,-3 0 0 0,3 0 2 15,3-1-5-15,-3 0 1 0,1-1 0 0,1 0 0 16,3 0-2-16,-4 0 1 0,5 2 0 0,-5-2 0 0,4-2 1 16,0 2 1-16,2 1-1 0,-3-1 1 15,3 1 4-15,-2 1-1 0,6 5 1 0,-4-5 0 0,3 2 1 16,1-1 2-16,0 1-1 0,0 0 1 0,1-1 0 15,1 1 0-15,0-1 0 0,-1 3 0 0,1-3 1 16,0 2 1-16,-5-1-1 0,3 0 0 0,2-3-1 0,-8 5 1 16,2-10-1-16,0 4 1 0,-2-3-1 0,2 0 0 15,0-2 0-15,-1 1 0 0,1-2 0 0,0 0 0 16,2 0 0-16,1 1 0 0,-1 1 0 0,2-3 0 16,13 4 0-16,-2-2 0 0,2-4 0 0,-2 1 0 15,-6-2 0-15,0 1 1 0,1-3-1 0,-1 0 1 0,8 0-1 16,-4 0 1-16,4 0-1 0,-2 0 1 0,0 0 1 15,-6 0-1-15,2 2 0 0,0-2 0 0,10 2 0 16,-4-1 1-16,3 3-1 0,1-4 2 0,-1 0-1 16,-1 0 0-16,0 0-3 0,-1 0 1 0,3 0 0 15,-1-4 0-15,3-1-4 0,-3 0 0 16,1 0 0-16,-2-2 0 0,-1 0 0 0,3-2-1 0,-1 1 1 16,1-1 1-16,1-1-4 0,1-1 0 0,1-1 0 15,0 0 1-15,1 0-3 0,-1 0 0 0,-6 0 0 16,1 3 1-16,0-1 0 0,-1-1 0 0,7 1 0 15,-5-1 2-15,5 1 0 0,-1 0 0 0,0 1 1 16,0 0 0-16,1 2 0 0,-1-1 0 0,-7 1 1 0,3 2-1 16,1 1 1-16,-1 2 0 0,1-1 0 0,-1 0 0 15,1-4 2-15,-2 0 0 0,3 2 0 0,-1-1-1 16,3 3 1-16,-2 1 0 0,-1 2 0 0,-1-3 1 0,-1 3-4 16,0-2 2-16,-4 2-2 0,0 0 2 0,-2 0-1 15,0 0 1-15,4-2 0 0,-1 0 1 0,1 1-3 16,2-1 1-16,-1 2-1 0,1-3 1 0,4 1-2 15,-1 0 0-15,-5 0 1 0,0 1-1 0,-1 1-2 16,-2-2 0-16,2 2 1 0,-3-5 0 0,4 1-1 0,-6-1 0 16,3 2 0-16,0 1 2 0,1 2-1 15,0 0 0-15,0 0 0 0,0 0 1 0,0 0-2 0,0 0 1 16,-2 0-1-16,2 0 1 0,0 2 1 16,-2-1-1-16,0 1 0 0,-1 0 2 0,-1 1 0 0,0 1 2 15,-2-3-1-15,-1 3 1 0,-1-4 1 0,1 2 1 16,5-1-2-16,2 1 2 0,2-2 0 0,1 0 0 15,-5 0 0-15,4 0 1 0,-4 0 0 0,0-2 0 16,-3 2 0-16,1-1 0 0,2 1 0 0,-2-2 0 0,-5 2 0 16,0 0 1-16,-1 0-1 0,1-4 1 0,3 3 0 15,1-1 0-15,1 0 1 0,2-1-1 0,-4 1 0 16,1 0 0-16,-1 1 0 0,2-1 0 0,-3 0 0 16,-1 2 0-16,3-3 1 0,-3 1-1 0,-1 0 0 15,-1 0 0-15,1-3-1 0,0 2 1 0,-3-1 0 16,-1 1 0-16,2 1-1 0,0-1 0 0,-8 1 0 15,0 0 0-15,1 2 0 0,1-3 0 0,13-1 0 0,-2 3 0 16,5-5 0-16,-5 3 0 0,-15 1 0 16,1 0 0-16,-1 2 0 0,1-3 0 0,7 0 0 0,0 1 0 15,-1-3 0-15,1 1 0 0,4 1 0 0,-2-4 0 16,1 2 0-16,1-1 0 0,-12 5 0 0,1-1 0 16,-1-2-1-16,-1 1 1 0,3 0 0 0,1 1 0 15,-1-3-1-15,0 1 1 0,12-8-1 0,-5 2 1 16,1-1-1-16,0 1 1 0,-4 1-1 0,-2-1 1 15,0 0-1-15,-1-1 1 0,-5 4 0 0,1 0 0 0,0 0-2 16,-1-1 2-16,8-10 0 0,-2 1 0 0,1 0-1 0,-1-1 1 16,0-1 0-16,-2-1 0 0,1-3-1 0,-1 1 1 15,-2 3-1-15,-1 3 1 0,-1-5-2 0,1 2 1 16,0-1 0-16,-1-1-1 0,1-2 0 0,-1 1 0 16,-1-1 0-16,0 1 1 0,0 1-2 0,-1 0 2 15,-1 2-1-15,-2 0 1 0,0 2-1 0,0-4-1 16,0 4 1-16,2-2 0 0,0 1 0 0,0-2-1 0,0-3 1 15,-1 1 1-15,-1 1-1 0,-1-3-1 0,-3 3 1 16,0-3 0-16,-1 3-1 0,-1-2 0 0,0 1 1 16,1-1 0-16,-1 3-3 0,1-3 2 0,-1 1 0 15,-1-1-1-15,-3 1 1 0,1 1 0 0,0-2-1 16,-1 3 1-16,1-1 2 0,-2 0 0 0,2 2-1 16,-1 0 1-16,1 2 0 0,0-1 1 0,-1 5 0 15,3-1 0-15,-4-2 0 0,-1 2 0 0,-1 2 0 16,0 0 0-16,0 0 1 0,-2 0 0 0,-1-2 1 15,-1 0-1-15,0 0 0 0,0 0 0 0,2 4 0 16,1-2 0-16,0 0 0 0,1 0 0 0,2 1 1 0,0 1 0 16,0 0-1-16,2-1 0 0,-4-3 0 0,1 2 0 15,-3-3 4-15,2 1 0 0,0 2 1 0,0-4 0 16,0 2-3-16,0 2 1 0,0-7 1 0,0 2-1 0,0 0 4 16,2-4 1-16,-2 3-1 0,0 3 1 0,2-1 1 15,-4 2 0-15,2 2 0 0,0-3 2 0,0 1-2 16,0 0 0-16,5 7 0 0,1 0 1 0,-1-1-6 15,4 1 0-15,-10-5 1 0,1-1 0 0,0 5-1 16,-1-3 2-16,7 8-2 0,0-4 2 0,-3 2 1 16,1 0 1-16,-6-2 0 0,0-2 0 0,2 0 1 0,0-1 0 15,0 3 0-15,2 0 0 0,-4 0 2 16,2 2 0-16,5 0-1 0,-1 1 2 0,0 1-1 0,-1-1 0 16,3 3 1-16,0-3-1 0,7 4-1 15,-12-3 0-15,5-1 1 0,-1 3 0 0,1-3-6 0,-2 2 0 16,-1 1 1-16,1-1 0 0,0 0-4 0,-1 1 0 15,1 1 1-15,2-4-1 0,-1 2-3 0,1 1 1 16,7 1-1-16,-11-2 1 0,11 2-1 0,-12-4 0 16</inkml:trace>
  <inkml:trace contextRef="#ctx0" brushRef="#br0" timeOffset="24282.99">26283 9373 213 0,'-13'-4'0'16,"13"4"0"-16,-18-3 0 0,18 3 1 0,-6-2 0 0,6 2 0 15,-13-3 0-15,13 3-2 0,-30 0 1 16,30 0 0-16,-32-6 0 0,32 6-4 0,-37-8 0 0,18 3 0 16,1-2 0-16,-4 0-1 0,-1 0-1 15,-1 2 1-15,0 1 0 0,-2 2-1 0,-2-5 1 0,0 2-1 16,2-2 2-16,1 2-1 0,3 0 1 0,0 2-1 15,-1-1 2-15,1 1 0 0,0-1-1 0,-3 2 1 16,-1-3-1-16,0 3 1 0,0 1 1 0,-2 1 0 16,0-4-1-16,2 4 1 0,2-5 0 0,0 3 0 15,-4 2-1-15,-2 0 1 0,-2-1 1 0,2 1-1 0,3-4 1 16,0 2-2-16,3 1 2 0,-2 1 0 0,0 0 0 16,0 0-1-16,-2 0 1 0,0 0 0 0,0 1-1 15,0 5 1-15,2-5 0 0,-4 1 0 0,0 0 0 16,1 1 1-16,-1-3 0 0,0 4 0 0,2 1 0 15,2 2 0-15,2 2 1 0,-2-6-1 0,0 2 1 0,-1 2 4 16,1 0-1-16,-2 0 1 0,-1 0 0 0,-1 0 6 16,-2 0 2-16,0 1-2 0,3 1 1 0,-1 0 9 15,2-2-1-15,0-2 0 0,-2 2 1 16,2-6 2-16,2 3-1 0,0-1 1 0,-2 1-1 0,-2-1-1 16,0 2 1-16,1-3-1 0,-1 2 0 0,0-3-3 15,-2 1 1-15,1 2-1 0,-1-1 1 0,0 2-8 0,4-1 0 16,0-3 0-16,-1 3 0 0,-3-1-2 0,0-1 1 15,2 2 0-15,2-1 0 0,1 2-4 0,-1 2 1 16,-2 0-2-16,-2-2 2 0,0 0-6 0,-1 2 0 16,-1-1 1-16,1 0 0 0,-1 3-2 0,1-4 1 0,1 4 0 15,4 1 0-15,-2 1-1 0,-1-1 1 0,1-1-1 16,2-1 1-16,2 1 0 0,0 0 1 0,-2-1-1 16,-2 1 1-16,-2 1 2 0,1 1 2 0,-1-1 0 15,0 1-1-15,1-1 2 0,-1 2 1 0,2-2-1 16,2 1 0-16,4-1 2 0,2 1 2 0,-5 1-2 15,1-4 1-15,-2 4 3 0,-1-3 1 0,1 3-1 16,2-3 2-16,-1 3 1 0,1-3 1 0,2 3 0 16,2 0 0-16,-1 0-1 0,1-3 0 0,0 3 0 15,-1-4 1-15,1 5 0 0,0-5 0 0,1 4 0 16,4 0 0-16,2 1-1 0,1-1 0 0,-1 0 0 16,2 0 0-16,3 2 6 0,5-6-1 0,1 4 0 0,-3-6 1 15,-1 2-1-15,1 3 2 0,-1-3-1 16,1-1 0-16,1 2-5 0,1 1 1 0,-1 1-1 0,-1-1 1 15,1 0-5-15,0 1 1 0,1-1-1 0,-1 2 1 0,2 2-7 16,3 2-1-16,-3-1 1 0,-2 3 1 0,-1-3-7 16,-1 3 0-16,3-1 0 0,3 0 0 0,2 2-1 15,2 2 0-15,0-7 0 0,-1 5 0 0,1-4-1 16,0 3 0-16,0-1 0 0,0 2 0 0,-2 2-4 0,0 1 2 16,0 3 0-16,2-5-1 0,2 1-1 0,-1 3 0 15,1-3 1-15,-2 0-1 0,0-4-2 0,0 0 2 16,-1 2-1-16,1 2 1 0,0 3-1 0,-2-3 2 15,0 0-1-15,0-4 1 0,0 2-2 0,0 0 1 16,2 2 1-16,0 2-1 0,0-1 1 16,0-1 1-16,-1 0-2 0,1-2 2 0,0 5-1 0,2-3 2 15,2-1 0-15,-1 1 0 0,1-3-1 16,1-1 2-16,1 2 0 0,-3 2 0 0,1 3 0 0,-2 0 1 0,-1-1 0 16,1-3 0-16,2 1 0 0,1-2 0 15,0-2 0-15,3 1 1 0,-1 1 0 0,0 2 0 0,-1-6 0 16,-1 2 2-16,1-1-1 0,-1 0 0 0,1-1 0 15,-3 1 2-15,3-1-3 0,-1-1 0 0,1-2 0 16,-1 2 1-16,2 0 0 0,4-2 0 0,2 0-1 16,0 2 1-16,2-2 0 0,2-3 2 0,-1-1-1 15,-1 3 0-15,0-1 1 0,-2 1 0 0,0-1 1 16,0-1-1-16,1-1 2 0,3 3 1 0,0-3-1 0,-1-1 1 16,1 4-2-16,1-1-1 0,1-1 1 0,-3-1 0 15,1 1-1-15,0-2 0 0,-1 0-1 0,1 0 2 0,0 0-3 16,3 0 2-16,0-2-1 0,1 0 0 15,-1 0-1-15,0 0 1 0,3-1-1 0,-1-2 1 0,0-2-3 16,0-2 1-16,4 2 1 0,0 2-1 16,-2-1-1-16,0 3 0 0,-7-4 0 0,0 0 0 0,-1 0 0 15,1-4 0-15,3 4 0 0,1 0 0 16,-1 0-1-16,-2 4 1 0,10-4 0 0,-5-4 0 0,2 3-2 16,1-1 1-16,0 0 0 0,0 0 1 0,-2 1-1 15,0-5 0-15,1 3 0 0,-1 0 0 0,-2-1-2 16,0 1 2-16,-5 1-1 0,1 2 1 0,1-4-3 0,-3 3 0 15,7-1 0-15,-1 0 0 0,0 1-4 0,0-1 2 16,2-2-2-16,0 3 1 0,2-1-6 0,-2 0-1 16,-3 2 1-16,1-3-1 0,-2 1-4 0,1-2 0 15,-1 3 0-15,0-1 2 0,3 2-1 0,-1 0 0 16,-5 0 0-16,-1-3 0 0,1 1-1 0,-1-2 0 0,7 1 0 16,-3 1 2-16,0 0-1 0,1 1 1 0,-1-1 0 15,0 0 1-15,3 2 0 0,-3-5 2 0,0 2-1 16,1-1 1-16,-3 1 0 0,1-1 1 0,-3 2 0 15,3-3 0-15,-1 2 2 0,-1-1 0 0,2 1 0 16,-3-1 1-16,1 3-4 0,-1-4 0 0,-3 3 0 16,0-2 0-16,0 3 0 0,0-5-1 0,6 1 1 15,-1 0 1-15,1 0-1 0,-1 1 1 0,6-1 0 0,-2 2-1 16,2-1 3-16,0 1 0 0,-9 1 0 16,0 2 0-16,0-3 2 0,-2-1 1 0,7 1-1 15,-1 1 2-15,-1-3-1 0,2 1 0 0,-9 3 1 16,2-1 0-16,0 2-2 0,-2-4 0 0,0 3 0 0,0-1 2 15,0 0-2-15,-1 2 0 0,8-3 0 0,1 1 0 0,1 0 0 16,0 2 2-16,-10 0-2 0,-1 0 1 0,-2 0-3 16,0-1 0-16,1 1 0 0,-1 0 0 0,0 0-3 15,1 0 1-15,6 0 0 0,1 0-1 0,0 0-1 16,2-2-1-16,-6 2 0 0,0 0 2 0,0 0-4 16,0 2 1-16,-4-1 1 0,0-1-1 0,1 0 3 0,-1 0 0 15,-2 0 0-15,1 0 0 0,-1 0 3 0,1 0 1 16,1 0 0-16,0 0 0 0,1 0 3 0,-3-1-1 15,2-1 0-15,1 0 2 0,-1 2-1 0,0-3 1 16,8 1 1-16,0 0 0 0,0 0-1 16,-2 2 2-16,-8-3-1 0,1 1 1 0,-1 1 0 0,0-1 0 15,3 0 0-15,-1 0 1 0,0 2-1 0,1-3 1 16,7-1 0-16,-1 1 0 0,1 1-1 0,-2-3 1 16,-8 3 0-16,1 1 1 0,-1 1-1 0,-1 0 0 15,3-4 0-15,1 2 1 0,-1 1-1 0,0-1 1 16,8-2 0-16,-2 1 0 0,0 0-1 0,-2 1 1 0,-6-2 0 15,1 3 0-15,1-1 0 0,0 0 0 0,1 0 0 16,-1 1 0-16,0 1-1 0,1-6 1 0,-3 5 0 16,0-1 1-16,1 0-1 0,-1 1 0 0,1 1 0 15,1-6 1-15,0 3-1 0,1-1 0 0,5-1-1 16,-2 2 2-16,2-1-1 0,0 1 1 0,-15 3-1 16,13-2 1-16,-13 2-1 0,11-5 1 0,-4 3-1 0,1-1 1 15,-1 1-1-15,1-3 1 0,7-2-1 16,-1 0 1-16,1 0-1 0,0 2 1 0,-15 5-2 0,11-5 2 15,-3 3-1-15,-3-2 1 0,5 1-1 0,-1 0 1 16,0-1-1-16,3 2 1 0,6-6 0 0,-1 4 0 0,-2-3-1 16,0 2 1-16</inkml:trace>
  <inkml:trace contextRef="#ctx0" brushRef="#br0" timeOffset="25073.64">27273 10259 12 0,'-2'-7'0'16,"2"7"0"-16,0-12 0 0,0 12 0 0,0-5 0 15,0 5 0-15,-2-11 0 0,2 11 0 0,-9-22 0 16,9 22 0-16,-14-28 0 0,14 28 0 0,-16-28 0 15,16 28 0-15,-19-27 0 0,19 27 0 0,-17-28 0 0,17 28 0 16,-11-31 0-16,11 31 0 0,-11-31 0 0,4 12 0 16,-1 1 0-16,1 1 0 0,-1 1 0 0,1-1 0 15,-1 1 0-15,3 4 0 0,-1 0 0 0,0 2 0 16,1 1 0-16,-1 2 0 0,1-1 0 0,-3-4 0 16,1-4 0-16,-1 0 0 0,-1-1 0 0,-2 0 0 0,0-1 0 15,1 3 0-15,1-4 0 0,0 3 0 16,-1 1 1-16,1-3 2 0,0 3 2 0,-1 3-2 0,1 0 2 15,2 3 7-15,1 0 1 0,1 2 0 0,-1 2 0 16,6 5 4-16,-11-7 0 0,11 7 0 0,-13-5 1 16,5 0-1-16,1 1 1 0,-1 1-2 0,1-1 2 15,-1 1-2-15,1 1 1 0,0-1-1 0,-1 1 0 0,1 2-1 16,-1 0 0-16,-1-2-1 0,-2 1 2 16,1-1-8-16,1 0 0 0</inkml:trace>
  <inkml:trace contextRef="#ctx0" brushRef="#br0" timeOffset="39916.05">4636 17688 12 0,'0'-2'0'0,"0"2"0"15,5 4 0-15,-5-4 0 0,6 7 0 0,-6-7 0 16,2 5 0-16,-2-5 3 0,2 2 1 0,-2-2-1 16,0 0 1-16,0 0 22 0,0 0 0 0,0 0 0 0,0 0 0 15,0 0 28-15,0 0 1 0,0 0 0 0,0 0 0 16,0 0-25-16,0 0 1 0,0 0 0 0,0 0 0 16,0 0-5-16,0 0 1 0,0 0 0 0,5 0 0 15,-5 0-5-15,6 0 0 0,-6 0 1 0,5 0-1 16,-5 0-6-16,2 5 1 0,-2-5-1 0,6 3 0 15,-6-3-2-15,13 7-1 0,-13-7 1 0,19 7 0 0,-19-7-5 16,18 7 1-16,-18-7-1 0,19 5 2 0,-19-5 0 16,15 4 0-16,-15-4 0 0,13 1 0 0,-13-1 0 15,18 0-1-15,-18 0 0 0,19-1 1 0,-19 1 1 16,37-5 1-16,-18 1-1 0,-6 1 1 0,0-1 0 0,0-1 0 16,0 0 1-16,0 0-1 0,4 1-2 0,0-1 2 15,1 1-1-15,1 1 0 0,1 0-5 0,-1-3 0 16,5 3 0-16,-5 3-1 0,1 0 1 0,-1 0 0 15,0 0 0-15,-1 2-1 0,1 1 0 0,0 1 0 16,-1-1-1-16,1-1 2 0,0-1 4 0,-1 1 1 0,-1 0 0 16,2 0 0-16,-6-1 5 0,0-1 1 0,0-1-1 15,3-1 1-15,-1 0 2 0,2 0 0 0,2-1 0 16,-2 0 2-16,-3-1-5 0,5 1 3 0,0-1-2 16,-3 1 1-16,3 1-5 0,0 0 2 0,-1 0 0 15,-3 1-1-15,4-1 3 0,0 0 1 0,-1 2 0 16,1 0 0-16,3-1 2 0,-3 1-1 0,-1 1 0 15,1 1 0-15,0 0 5 0,-1-1 0 0,3 1-1 16,1 2 2-16,-3-1-6 0,1 1 2 0,-1-1-2 16,-2 1 1-16,-2-1-6 0,1 0 1 0,-3-1-2 15,2 0 2-15,2 0-5 0,4-1 0 0,1 1 0 16,-3-2 2-16,5-2-1 0,0 2 1 0,-3 0-1 0,3-3 1 16,-4-1-1-16,3-1-1 0,-5 0 0 0,1 2 1 15,0 1 0-15,-1 0 0 0,1 0 0 0,-4 1 1 0,1-1-10 16,3 0 0-16,0 0 1 0,-1 1-1 0,7-1-3 15,-1 0 1-15,-2 2-1 0,1 0 1 0,1 0-1 16,-4 0 0-16,4 2 0 0,1 1 0 0,-1 1-1 16,2-2 1-16,-2 1-1 0,0 1 1 0,1-3-1 15,-3 1 0-15,0 0 0 0,3-2 0 0,-7-2-2 0,1 0 1 16,1 1 0-16,3-1 1 0,-3 0-2 0,-1 0 2 16,1 1-1-16,3-1 1 0,1 0-1 0,0 0-1 15,-3-1 1-15,3 0 0 0,6-1 0 0,-4 1 1 16,0 1 0-16,-2 2-1 0,0 2 1 0,-3-1 1 15,1 1-1-15,-1-2 1 0,3 0 0 0,2 0 0 16,2 0 0-16,-8 2 0 0,-1 1 0 0,0 1 1 16,-3-3-1-16,3 1 1 0,2 0 1 0,3 0-1 15,-6-1 0-15,3 1 0 0,-2 2-1 0,-1 1 1 0,1 0 0 16,-2-3 0-16,1-1-1 0,-5 1 0 0,4-2 0 16,-2 0 1-16,4-2-1 0,3 1 0 0,-2 1 0 15,-1 0 0-15,0-2 0 0,-1 0 1 0,1 1-1 16,-2-1 2-16,-4 0-2 0,-4 0 1 0,2 1-1 15,0-1 1-15,2 2-1 0,6 0 1 0,0 0-1 16,-1 0 1-16,7 0 0 0,1-2 0 0,-2 0 0 16,-4 1 2-16,-1-1-3 0,-2 0 1 0,0 0-1 15,-4 2 1-15,2 0-1 0,1 0 0 0,-1 0 0 16,4 0 1-16,3-1-1 0,-1-1 0 0,1 0 0 16,-7 1 0-16,2-1 0 0,-6 0 0 0,-2 0 0 15,2-1 0-15,2 1 0 0,4 0 0 0,-7-1 0 16,4-2 0-16,-1-2 0 0,1 0 0 0,-1 0 0 0,5 0 0 15,1-2 0-15,1-1 0 0,-1 3 0 0,0 2 0 16,-1 1 0-16,-1 1 0 0,2 0 0 0,-1-3 0 0,1 1 0 16,1 0 0-16,3 0 0 0,-5 0 0 0,1-1 0 15,0 1 0-15,-1 0 0 0,1 0 1 0,-4 0 0 16,2-1 0-16,1 3 1 0,-3 1-1 0,0 2 0 0,-2 0 1 16,0-1 0-16,-2-1 1 0,2 0 0 0,0-1 0 15,-1-1 1-15,1 1-1 0,-6-1 1 0,4 1 1 16,-11 3-1-16,6-4 1 0,-6 4-2 0,9 0 2 15,2-1-1-15,2-1 1 0,0 0 0 0,4 0 1 16,-9 2 0-16,3-1 0 0,-4 1 1 0,4-2 0 16,1 2 0-16,-3-2-1 0,2 2 2 0,0 0 1 15,-11 0-1-15,10 0 1 0,-10 0-6 0,11 0 1 16,-11 0-1-16,7 0 2 0,-7 0-2 0,10-2 0 0,-10 2 1 16,5-1-1-16,-5 1-1 0,8-2 2 15,-8 2-1-15,7-2 0 0,-7 2 1 0,8-1 0 0,-8 1 0 16,3-2 0-16,-3 2 2 0,6-4-1 0,-6 4 1 15,2 0 0-15,-2 0 0 0,3 0 1 0,-3 0 0 16,4-1 1-16,-4 1-2 0,4 0 2 0,-4 0 0 16,5-4 0-16,-5 4-3 0,2-3 2 0</inkml:trace>
  <inkml:trace contextRef="#ctx0" brushRef="#br0" timeOffset="42970.3">10809 17986 225 0,'0'0'21'0,"0"0"7"0,0 0 0 0,0 0 1 16,-23-9-1-16,23 9 12 0,-5 0 2 0,5 0-1 16,0-2 1-16,0 2-18 0,-2-3 1 0,2 3 0 15,-6-4-1-15,6 4-17 0,-1-3 0 0,1 3 0 16,-6-4-1-16,6 4-2 0,-4-3 0 0,4 3 1 16,4-3-1-16,-4 3-1 0,6-4 1 0,-6 4-1 15,1-3 1-15,-1 3-3 0,12-7 0 0,-12 7 0 16,14-12 1-16,-14 12-2 0,25-19 1 0,-25 19-1 0,30-21 1 15,-30 21-1-15,29-18 2 0,-10 10-2 16,0-1 1-16,-1 2 1 0,1 2 0 0,-1 0 0 16,1 0 2-16,0-1 4 0,-1 1 1 0,1-2 0 0,2 0 0 15,3 1 4-15,-4-1 2 0,3 1-1 16,1 1 1-16,2-2-2 0,4-1 2 0,-4-1-2 0,4 2 2 16,-4 2 2-16,4 0 0 0,1 0-1 0,-7-1 2 15,2 3 1-15,1 3 0 0,2-2 1 0,1-1-1 16,2-1 3-16,5 1 1 0,-5 1-1 0,-1 2 0 0,-1 2 1 15,2-1-1-15,-2 1 1 0,1 0 0 0,3 0-7 16,3-1 1-16,-1 1-1 0,-3 0 0 0,-3 0 0 0,2 1 1 16,-1 1 0-16,-1-1 0 0,0 0-4 0,-6 1 1 15,2-1-1-15,4 1 2 0,2-1-1 0,-1 1 1 16,5 1-1-16,-4 2 1 0,-1 0-4 0,-1-2 2 16,2 2-2-16,-1 2 1 0,1 1-1 0,-2 0 2 15,2 1-1-15,-3-1 0 0,3 2-2 0,0 0 2 0,-2 2-1 16,1 2 0-16,-3-1-1 0,0-1 0 0,4 2 0 15,-1 1 2-15,3 0-6 0,3 1 2 0,-1-5 0 16,-5 3 0-16,-1-2-1 0,0-2-1 0,-4 0 1 16,0-1 0-16,-2-3-3 0,-1 1 2 0,3-1-2 15,-2-1 2-15,8 0-1 0,-2 0-1 0,3 0 1 16,2 0 0-16,-3 0-2 0,-4 0 2 0,6 0-2 16,-3 0 2-16,-1-2-2 0,2-2 1 0,-1 1-1 15,1 1 1-15,-2 2 3 0,-2 0 1 0,2-2-1 16,0 2 1-16,1 2-2 0,3-1 2 0,1 1-1 15,2 0 1-15,1 1-1 0,-1 0-1 0,0-1 1 16,-1 0 0-16,-5-2-2 0,-1-2 1 0,2-2 0 0,-4-3-1 16,0-1-1-16,3-3-1 0,-3 1 0 0,2-1 2 15,0 1-2-15,0-1 0 0,1 1 1 0,1-2-1 16,0-1 3-16,-1 1-1 0,-1 2 1 0,0 1 0 0,-6 0-3 16,2-1 2-16,-1-2-1 0,-3-1 0 0,2 1 0 15,-1 0-1-15,3 0 1 0,0-2-1 0,3 2 0 16,1 0 1-16,0-1-1 0,2 1 2 0,-4 2-3 15,2 1 1-15,-1-1-1 0,-4-1 2 0,-1 1-1 0,-2-3 1 16,1 1-1-16,1 2 1 0,-4 1 1 16,3-1-1-16,-1-3 1 0,0 1 0 0,-3 0 0 15,1-2-1-15,3 2 1 0,-5 0 1 0,5-2-3 0,-3 0 1 16,3 2 1-16,-1-1-1 0,2 1 0 16,-1 0-1-16,1 0 0 0,-2-2 1 0,-1 2-3 0,1 0 0 15,-3-2 0-15,-1 1 0 0,1 1 2 0,-4 0-1 16,2 0 0-16,-2 0 0 0,-2 0 1 0,-2-1 0 15,0 1 0-15,0 0 1 0,2 1 1 0,2 3 1 16,-2-4-1-16,-2-2 2 0,0 0-2 0,1 0-1 0,1 2 1 16,-4-1-1-16,2 1 2 0,0 0 0 0,1 2 1 15,-3 1 0-15,0-2 0 0,-1 1-1 0,-1-1 1 16,1 1 1-16,1 0-1 0,0-1 1 0,2 1-1 16,-1-1 1-16,3 1 2 0,-4-1 1 0,4 2-1 15,2 2 1-15,0 0-9 0,2 0 1 0</inkml:trace>
  <inkml:trace contextRef="#ctx0" brushRef="#br0" timeOffset="44921.04">20235 17847 12 0,'-4'0'0'0,"4"0"0"0,-3 0 0 16,-22-3 0-16,10 1 0 0,1 2 0 0,2-2 0 0,1-1 0 15,0 1 0-15,0 0 0 0,0-1 0 0,-1-1 0 16,1 1 0-16,0 0 0 0,0-1 0 0,0 1 0 16,0-3 0-16,1 1 0 0,3 0 0 0,-1 0 0 15,-1 0 0-15,-2 0 0 0,0 1 0 0,-1 2 0 16,3-1 0-16,2-1 0 0,-1-1 0 0,1 0 0 16,-2 0 0-16,-1 1 0 0,1 3 0 0,1-1 0 0,5 0 0 15,3 2 1-15,-4-3 0 0,4 3 0 0,-7 0 0 16,7 0 21-16,-8 0-1 0,8 0 0 0,-7-2 2 0,7 2 26 15,-8 0 0-15,8 0 1 0,-4-2 0 0,4 2 9 16,-7 0 0-16,7 0 1 0,-4 0-1 0,4 0-9 16,-3 0-1-16,3 0 0 0,-2 0 1 15,2 0-11-15,0 0 1 0,0 0 0 0,2 0 0 0,-2 0-7 0,13 0 0 16,-2 2 1-16,6 1 0 0,5 1-5 16,4-2 1-16,-2-1-1 0,-3 1 2 0,-3 0-12 15,-1 0 0-15,2-1 0 0,1 1 0 0,3 1-3 0,-1 1 0 16,0-2 1-16,3-1 0 0,2-1-5 0,1-3 1 15,0 1-1-15,-2 2 0 0,4 0 0 0,-4 0 0 16,4 0 0-16,-6 0 1 0,4 0-3 0,2-2 1 16,0 1 0-16,0-1 0 0,1 0 0 0,3 1-1 15,-2-1 0-15,-3 2 1 0,-2 2-2 0,-3-1 1 0,4 1 0 16,5 0 0-16,5 1 0 0,1 1 2 0,-4 1-1 16,-1 2 0-16,-5 0 0 0,-1-2 0 0,4 0 1 15,-2 2 0-15,3 0-3 0,3 0 1 0,-1 0 0 16,-1 0 0-16,-4 0-4 0,1 1 1 0,3 3-2 15,1-3 2-15,2 1 2 0,1 0 1 0,-3-2-1 16,0 1 1-16,1 3-5 0,1-1-1 0,-1 0 1 16,-1-1 0-16,0 0-3 0,-1-2 2 0,1 1-1 15,3 3 1-15,1 1-3 0,0 0 0 0,0-4 0 16,0 1 0-16,0 0-1 0,0-2 0 0,-3 0 0 16,1 0 0-16,0-1-1 0,-1 0 1 0,1-1-1 15,2 0 1-15,2 0-6 0,2-1 1 0,-2-1-1 16,-2-1 0-16,0 0-3 0,0-1 1 0,0 1 1 0,1 0-1 15,-3 0-5-15,2-1 2 0,2-1-1 0,0 0 1 0,2 0-1 16,0 0 2-16,-1 0 0 0,1-1 0 0,2-1 2 16,2 0 0-16,-5 0 1 0,-2 1 0 0,-3-1 1 15,0-2 2-15,0 1-1 0,3 0 1 0,4-1 0 16,3-1 1-16,-2 0 0 0,-3-1 0 0,-1 1 1 0,0 0 1 16,2 0-1-16,0-2 1 0,-2-2 0 0,0 1 1 15,2 1 0-15,-2 0 0 0,0 0 0 0,0 0 0 16,0 0 0-16,0 0 1 0,0 2-1 0,2 0 1 15,0-2 0-15,-2 0 0 0,0 0 0 0,0 0 1 16,-2-2 0-16,2 1 0 0,2-1 0 0,1 0 0 16,1 1 1-16,-4-1 0 0,-2-1-1 0,0-1 0 15,-1 1 1-15,-1 0-1 0,0-1 1 0,0 1 2 0,1-1-2 16,-3 1 2-16,2 0-2 0,1-1 0 16,-3 3 1-16,0 1-1 0,-1 0 2 0,-2 0 0 0,-1 2 1 15,-1 0-1-15,0-2 1 0,-2 0 1 16,0 1-2-16,0 1 2 0,1 0 4 0,1-2 0 0,-2 0 1 15,-2 0 0-15,-1 2 2 0,-5 0 0 0,2-2 1 16,-1 0-1-16,-4 2 1 0,-2 0-1 0,-1-2 1 16,0 0 1-16,-5 0 8 0,-2 0 1 0,-1 0 0 15,1 2 0-15,3 1 0 0,-1 1 1 0</inkml:trace>
  <inkml:trace contextRef="#ctx0" brushRef="#br0" timeOffset="82718.28">11163 16326 1293 0,'-4'-2'0'0,"4"2"0"0,-2 4 0 0,2-4 22 0,0 2-1 0,0-2 0 0,-4 0 2 0,4 0 10 16,0 0 1-16,0 0 0 0,0 0 1 0,0 0-22 0,0 0 1 16,0 0-1-16,0 0 2 0,0 0-17 15,0 0 1-15</inkml:trace>
  <inkml:trace contextRef="#ctx0" brushRef="#br0" timeOffset="84833.82">7039 15743 12 0,'-3'0'0'0,"3"0"0"15,0 3 0-15,0-3 0 0,-2 4 0 0,2-4 0 16,-2 3 0-16,2-3 0 0,-6 4 0 0,6-4 0 16,-5 3 0-16,5-3 0 0,-6 9 0 0</inkml:trace>
  <inkml:trace contextRef="#ctx0" brushRef="#br0" timeOffset="85934.55">6980 15895 12 0,'4'4'0'0,"-4"-4"0"15,0 19 0-15,0-19 0 0,-4 27 0 0,2-6 0 16,2 3 0-16,0 2 0 0,0 2 0 0,2 0 0 0,-2-1 0 0,0 1 0 16,-2 0 0-16,2 3 0 0,-2-2 0 0,-2 1 0 15,2-1 0-15,-1 1 0 0,1-3 0 0,2-1 0 16,-4 0 0-16,2 0 0 0,2-2 0 0,-2-1 0 16,-1-2 0-16,1 1 0 0,2-1 0 0,-4 0 0 15,2-1 0-15,2-1 0 0,-3-3 0 0,1-2 10 16,-4-4 0-16,4-3 0 0,-2-2 1 0,4-5 15 0,-5 6 1 15,5-6-1-15,-8 3 1 0,8-3 3 0,-7 4 0 16,7-4 1-16,-7-2 0 0,7 2-4 0,-12-4 0 16,12 4 0-16,-13-14 1 0,4 1-2 0,2-6 1 15,1-2 0-15,4-2 0 0,-4-1 6 16,5 0 2-16,-3-2 0 0,2-2 0 0,2 1 4 16,0-3 0-16,0-3 0 0,0 0 2 0,0-3-5 0,-4-2 0 15,4 0 0-15,4-2 0 0,3 0-3 0,-1-8 2 16,0 3-1-16,-1 2 0 0,-3 3-8 0,4 3 1 15,-4-1 0-15,1 0 0 0,3 5-7 0,-4-1 2 16,0 3-1-16,1-1 0 0,3 1-3 0,-4 0 0 0,3 5 0 16,-3 0 0-16,2 2-2 0,2 2-1 0,-5 1 1 15,3 2 0-15,-2 3-2 0,-2 2 1 0,0 4 0 16,-2 1-1-16,2 9-1 0,0-8 0 0,0 8-1 16,0-4 2-16,0 4-2 0,0-2 2 0,0 2-2 15,0 0 1-15,0 0 0 0,-4 0 0 0,4 0 0 0,-1 9 0 16,-5 1-2-16,0 4 2 0,-1 5-2 0,1 4 1 15,-1 3-1-15,-2 3 2 0,3 1-1 0,4-4 0 16,0 0 0-16,-1 0-1 0,1 3 0 0,2 2 0 16,-4 4 2-16,2-1 0 0,2 3 1 0,-4-1-1 15,2 0-3-15,2 2 1 0,-1 0 0 0,-3 1 0 16,4-1-3-16,0 0-1 0,0 0 1 0,0 0 0 0,0-2 0 16,4 2 0-16,-3-3 0 0,-1-4 0 15,-5-2-2-15,3-3 1 0,-4-3 0 0,3-2 1 0,1-6-5 0,2-3 0 16,-2-1 1-16,-2-4 0 0,4-7 0 15,4 3-1-15,-4-3 0 0,2 0 2 0,-2 0 0 16,5 0 1-16,-5 0 0 0,0 0-1 0,0 0 0 16,0-3 0-16,0 3 0 0,6-16 0 0,1-1 1 0,-1-7 0 15,0-4-1-15,-1-3 2 0,-3-6-1 0,4-2-1 16,-6-3 1-16,0 2-1 0,0-1-2 0,-6-1 0 16,4 2 0-16,-3 4 1 0,1 1-3 0,2 1 0 0,-2-1 0 15,2 1 1-15,1-4-2 0,-3-1 2 0,2 3-2 16,-2 1 1-16,2 1-1 0,-3-1 1 0,3 4 0 15,-2 2 0-15,4 8-1 0,4 0 1 16,-2 4-1-16,-2 1 1 0,0 6-1 0,2 1 1 0,-2 2-1 16,0 2 2-16,0 5-2 0,-2-2 1 15,2 2-1-15,0 0 1 0,0 0-1 0,0 0 0 0,0 0 0 16,0 11 0-16,2 1 0 0,3 5 0 0,5 9 0 16,-7 5 0-16,3 7-1 0,0 9 1 0,-1-2 0 15,-3 2 0-15,2 0-1 0,1 1-1 0,-3 0 1 16,4 4 1-16,-4 0-2 0,3 0 1 0,1 0 0 15,-1 0 0-15,-5-2 1 0,0 2 0 0,0-3 0 16,0-4 0-16,0-6 0 0,-1-1 0 0,2-3 0 0,-1-6 1 16,2-1-1-16,2-4 1 0,-4-3 0 0,2-4 0 15,2-3 0-15,-4-2 0 0,0-1 1 0,0-4 0 16,0-7-1-16,0 3 1 0,0-3 0 0,0 0 1 0,0 0 0 16,0 0 0-16,0 0 1 0,0 0 0 0,0 0 0 15,-6-3 0-15,2-6 1 0,2-10-1 0,-5-10 2 16,-4-8 0-16,3-3 0 0,3-3 1 15,1-7-1-15,2-2 1 0,2-2 0 0,-2-1 1 0,-1 0 0 0,1-1 0 16,-4-1-1-16,2 2 1 0,1 1 0 16,-3 1 0-16,0 2 0 0,6 1 1 0,0 2-3 0,2 3 2 15,2 1 0-15,-4 8 0 0,2 8-7 16,2 2 0-16,-4 4 0 0,0 3 1 0,0 5-2 0,-4 2 0 16,4 2 0-16,0 3 0 0,0 7-3 15,0-2 2-15,0 2 0 0,0 5 0 0,0-5-4 0,0 2 2 0,0 7 0 16,0 8-1-16,4 11 0 0,-3 6-1 15,5 4 1-15,-6 0-1 0,6 2 0 0,-4 2 0 0,3-4 1 16,-3-2-1-16,2-7 0 0,1-1 0 0,-3-4 1 16,4 2-1-16,-4 0 1 0,1-1-1 0,3-3 1 15,-4-1-1-15,3-4 1 0,1-3-1 0</inkml:trace>
  <inkml:trace contextRef="#ctx0" brushRef="#br0" timeOffset="87151.95">6566 15625 375 0,'-4'0'0'0,"4"0"0"0,0 7 0 0,0-7 78 0,0 7-1 0,0-7 1 15,0 4-1-15,0-4-20 0,0 1 1 16,0-1-1-16,6 0 0 0,-6 0-29 0,2 0 0 0,-2 0 0 16,4-1 1-16,-4 1-14 0,5-4 0 0,-5 4-1 15,2-5 1-15,-2 5-8 0,6-11 0 0,-6 11 0 16,7-19 1-16,-7 19-4 0,11-24 1 0,-11 24-1 16,8-22 1-16,-8 22 1 0,3-12-1 0,-3 12 1 15,2-14-1-15,-2 14 3 0,8-14 1 0,-8 14-1 16,9-14 1-16,-9 14 4 0,8-19 2 0,-8 19-1 15,5-21 0-15,-5 21 5 0,13-22 0 0,-13 22 0 16,11-24 2-16,-11 24-3 0,8-19-1 0,-8 19 1 0,5-18 2 16,-5 18 0-16,13-15 0 0,-13 15 0 0,12-16 0 15,-12 16-4-15,7-17 0 0,-7 17-1 0,11-11 2 16,-11 11-4-16,10-12-1 0,-10 12 0 0,9-8 1 0,-9 8-3 16,5-4 1-16,-5 4 0 0,8-5 0 15,-8 5-2-15,2-4 0 0,-2 4 0 0,4-3 0 0,-4 3-2 16,5-3 1-16,-5 3 0 0,2-4 0 0,-2 4-2 15,7-3 1-15,-7 3 0 0,10-2 0 0,-10 2-3 16,3-9 2-16,-3 9-2 0,10-7 2 0,-10 7-2 16,7-12 1-16,-7 12-1 0,6-10 2 0,-6 10-3 15,7-5 2-15,-7 5-2 0,8-6 2 0,-8 6-1 0,9-3 1 16,-9 3-1-16,7-2 0 0,-7 2 1 16,6-3 1-16,-6 3-1 0,8 3 1 0,-8-3-1 15,11 4 2-15,-11-4-1 0,13 8 1 0,-13-8-2 0,17 12 2 16,-17-12-2-16,13 11 2 0,-13-11-2 0,9 9 0 15,-9-9 0-15,11 6 0 0,-11-6-1 0,6 7 0 16,-6-7 0-16,7 4 0 0,-7-4 1 0,9 3-1 0,-9-3 1 16,8 4 0-16,-8-4 1 0,2 3 1 0,-2-3-2 15,3 0 2-15,-3 0 2 0,6 0 0 0,-6 0 0 16,2 0 1-16,-2 0 1 0,6 0 0 0,-6 0 1 16,1 0-1-16,-1 0 2 0,4 2 1 0,-4-2-1 15,0 17 1-15,0-17-4 0,8 35 0 0,-7-11 0 16,3-1 0-16,2-3-4 0,1 3-1 0,1-1 1 15,-3 1-1-15,1-1-1 0,-4 1-1 0,1-1 1 16,3 3-1-16,1 2-1 0,1-1 2 0,-4 2-1 16,1 0 0-16,-3-1 1 0,-2 1-1 0,2 0 0 0,2-2 2 15,-4-2-3-15,2-2 2 0,1 1-1 16,3-2 0-16,-4-4-2 0,3-3 0 0,-5-2 1 0,2-3-1 16,-2-3-1-16,0 0 1 0,0-6-1 15,0 10 1-15,0-10-1 0,9 10 1 0,-9-10 0 0,4 9 0 16,-4-9 0-16,4 4 2 0,-4-4-2 0,2 3 1 15,-2-3 1-15,0 3 1 0,0-3-1 0,0 0 2 0,0 0-1 16,5-1 2-16,-5 1-2 0,6-4 2 0,-6 4-1 16,6-5 2-16,-6-2-1 0,0-3 1 0,-4-6-2 0,2-3 2 15,2-3-1-15,-6-1 0 0,5-1-2 0,-5-2-1 16,0 0 0-16,-1 0 1 0,-2 0-3 0,-1-2 1 16,-1 1-1-16,0 1 1 0,3 2-2 0,1 3 2 15,-2 0-1-15,-1 0 0 0,-1 2-1 0,-2 4 0 16,8 3 0-16,-3 1 1 0,4 4-1 0,4 2 0 15,0 5 0-15,-1-5 0 0,1 5-1 0,0-4 1 16,0 4 0-16,0-3 0 0,0 3-1 0,0-2 1 0,0 2 0 16,0 0 0-16,0 0-1 0,0 0-1 0,0 0 1 15,0 0 1-15,0 0-1 0,0 2 1 0,0-2-1 16,0 14 1-16,0-2 0 0,5 2 0 0,4 0 0 16,1-1 0-16,3 1 0 0,-2 2 0 15,-4-6 0-15,1 1 0 0,-3-3-1 0,1-4 1 0,-6-4 0 16,6 7 0-16,-6-7-1 0,7 5 1 0,-7-5-1 15,6 8 1-15,-6-8-1 0,7 6 1 0,-7-6-2 16,8 7 2-16,-8-7-2 0,9 5 1 0,-9-5 0 16,7 7 0-16,-7-7-4 0,6 5 2 0</inkml:trace>
  <inkml:trace contextRef="#ctx0" brushRef="#br0" timeOffset="91937.31">12877 15715 263 0,'0'-2'0'0,"0"2"0"15,0-3 0-15,0 3 34 0,0-7 0 0,0 7-1 16,0-9 2-16,0 9 10 0,0-13 1 0,0 13-1 15,0-11 1-15,0 11-7 0,0-8 0 0,0 8 1 16,-2-4-1-16,2 4-5 0,-4-7-1 0,4 7 1 16,-3-7 0-16,3 7-16 0,-2-7-1 0,2 7 1 0,-6-3 2 15,6 3-8-15,-3-4 1 0,3 4 1 0,-4 0-1 0,4 0-4 16,-6 2 1-16,6-2 0 0,-17 21 1 0,6 0-6 16,2 3 1-16,-2 2-1 0,5 0 2 15,4 2-1-15,2-1 0 0,0 4 0 0,0 4 1 0,-3 3 1 16,3 0 1-16,3 5-2 0,-3 2 2 0,2 2 2 15,2 3-1-15,0-1 0 0,-3 1 0 0,-1 4 1 16,-1-1 0-16,-1-4 1 0,0-6 0 0,2-5-3 0,0-7 1 16,0-5 0-16,-6-2 0 0,3-5-1 15,-3-3 1-15,2-4-1 0,4-3 1 0,0-9 2 0,0 7 0 16,0-7-1-16,0 1 1 0,0-1 1 16,0 0-1-16,0 0 0 0,-5 0 1 0,5 0-1 0,-4-3 2 15,4 3-2-15,-4-10 1 0,2-3 3 0,0-2 0 16,1-6 0-16,-3-3 0 0,2-2 2 0,-4-5 1 15,5-2-1-15,1-2 1 0,0-1-2 0,0 0 0 16,0-3 0-16,0 1 1 0,1 0-4 0,5-5 1 0,-6 0 0 16,0 1-1-16,0 1-1 0,-4-1-1 0,4 1 0 15,0 1 2-15,0 0-5 0,0 2 0 0,4 3 0 16,2-3 0-16,-1 2-1 0,3 0 0 0,-1 3 0 16,-1 5 1-16,-4 6 0 0,-2 1 0 15,0-3 0-15,3 1 1 0,-3 4 2 0,2 2 0 0,2 3-1 16,-4 4 1-16,2-1-1 0,0 4-1 0,-2 7 0 15,3-7 0-15,-3 7 0 0,2-3 1 0,-2 3 0 16,0-4 1-16,0 4-2 0,0-3 1 0,0 3-1 0,0 0 1 16,0 0-3-16,0 0 0 0,0 0 0 0,0 2 0 15,0 5-3-15,0 3 1 0,0 9 0 0,-2 7 0 16,-1 10-1-16,-1 6-1 0,0-2 1 0,2-4-1 16,-3-3 0-16,1-2-1 0,0-2 0 0,1-1 1 0,-3 0-2 15,0-2 0-15,3-2 0 0,-3-2 1 16,6-1 1-16,-4-2 1 0,2 0-1 0,1-3 2 15,1-1 3-15,0 1 0 0,0 0 0 0,0 1 1 0,1 4 2 16,5 1 0-16,-4 2 1 0,2 1 0 0,-4-3 1 16,1 1-1-16,1-1 1 0,2 1 0 0,2-3-8 0,-4 3 0 15,1-2-1-15,3-2 2 0,1-2-7 0,1-1 1 16</inkml:trace>
  <inkml:trace contextRef="#ctx0" brushRef="#br0" timeOffset="92817.01">12394 15615 904 0,'0'0'0'0,"0"0"0"0,0 0 0 0,0 0 21 0,-1 5 2 0,1-5-1 0,-6 5 1 0,6-5-8 16,2 0 2-16,-2 0-1 0,4 0 1 0,-4 0-7 15,1 0 0-15,-1 0 0 0,0 0 0 0,0 0-1 16,0-2 1-16,0 2-1 0,8-5 1 0,-8 5-1 16,17-15 0-16,-17 15 0 0,13-33 0 0,-8 12 4 15,3-1-1-15,3 1 0 0,0 0 2 0,-2 0 0 0,3 1 2 16,-1 0-1-16,-2 3 0 0,0 0 0 0,1-2 1 15,1 0-2-15,2-2 2 0,4 2-3 0,-2-2 1 16,0 4-1-16,-2-2 1 0,-6 2-4 0,0-1 1 0,3-1-1 16,3 4 1-16,0 1-2 0,6 0 1 0,-5 2 1 15,-1 0-1-15,-1 0-1 0,-5 3 0 0,2-1 0 16,-3 1 1-16,1 0-1 0,1 2 0 0,1 2 0 16,4-2 1-16,2 0 2 0,2-5 0 0,-8 4 1 15,1 2 0-15,-3 3 4 0,-1 3 1 0,-6 0 0 16,11-5 0-16,-11 5-3 0,5-5 0 0,-5 5 1 15,8-4 0-15,-8 4-4 0,7-3 0 0,-7 3 1 0,8 0-1 16,-8 0-1-16,9 0 0 0,-9 0 1 16,6 0-1-16,-6 0-3 0,7 5 0 0,-7-5-1 0,13 7 1 15,-5-4-2-15,-3 1 0 0,1 4-1 16,-1 3 2-16,1-1-1 0,0 0 0 0,1 1 0 0,-5-1 1 16,2 2-2-16,-3 0 1 0,3 1-1 0,0-1 1 15,1 2 2-15,1-1 0 0,-2-1 0 0,0 1 1 16,-1-1-2-16,-1-2 2 0,2 0 0 0,1 3 0 0,5 0 0 15,1 1 0-15,-4-2 0 0,-1 0 1 0,-2 1-2 16,-2-1 0-16,-1 2 0 0,3-4 1 0,-2 6-3 16,4 1 0-16,1 0 0 0,-1 0 1 0,-3 2-2 15,-1 2 1-15,2 2-1 0,0-1 1 0,1-1-3 0,3 0 1 16,1-2-1-16,-7-2 2 0,2 0 0 0,-1-1 1 16,1-2-1-16,2-4 2 0,-6-5-1 0,0 1-1 15,0 1 1-15,0-1 0 0,0-6-1 0,0 11 2 16,0-11 0-16,0 10-1 0,0-10 1 0,0 7 1 15,0-7-1-15,-6 7 1 0,6-7-2 0,0 7 1 16,0-7 0-16,-4 7 0 0,4-7 0 0,0 7 2 0,0-7-1 16,-3 7 1-16,3-7 0 0,-4 7 1 0,4-7 0 15,-2 7 1-15,2-7-1 0,0 7 1 0,0-7 0 16,0 8 0-16,0 1-3 0,6 1 1 16</inkml:trace>
  <inkml:trace contextRef="#ctx0" brushRef="#br0" timeOffset="100684.8">23095 16645 300 0,'-5'1'0'0,"5"-1"0"16,-6 9 0-16,6-9 13 0,-4 3-1 0,4-3 0 15,-5 9 2-15,5-9 51 0,-8 14 0 0,8-14 0 16,-7 10 0-16,7-10-32 0,-8 11 0 0,8-11 1 16,-13 13 0-16,13-13-14 0,-18 14 1 0,18-14 0 15,-15 14 1-15,15-14-8 0,-10 14 1 0,10-14 0 16,-9 12-1-16,9-12-6 0,-15 11 0 0,15-11 0 16,-13 6 0-16,13-6-3 0,-5 7 1 0,5-7-1 15,-6 4 1-15,6-4-1 0,-6 3-1 0,6-3 0 16,-3 0 2-16,3 0 0 0,-4 0 0 0,4 0 0 0,-4-3 1 0,4 3 5 15,-4-4 0-15,4 4 1 0,-3-10 0 16,3 10 7-16,-4-24 1 0,2 5-1 0,2-2 0 0,2-2 8 16,2-1 0-16,-1 0 0 15,-1 0 0-15,0 0 0 0,-2-1 2 0,-2-1-2 0,2 0 1 0,0 2-3 16,0-4 1-16,0 1-2 0,0-1 2 16,0-1-4-16,0-1-1 0,0-1 1 0,2 0 0 0,4 0 0 15,-1-2-1-15,-1 2 0 0,-2-4 1 0,-2-1-3 16,-2-2 0-16,2 1 1 0,0 3 0 0,0 3-4 15,2-1 1-15,2 3 0 0,-1 3 0 0,-1 0-4 0,0 0 1 16,0 2-1-16,-2 3 1 0,-2 4-5 0,0 1 0 16,0 4 0-16,1 2 0 0,-1 3-3 0,2 3 1 15,0 4-1-15,-2-5 0 0,2 5-2 0,-4-7 1 16,4 7-1-16,-4-7 1 0,4 7-3 0,0-3 2 16,0 3-2-16,-3-4 2 0,3 4-2 0,0-3 0 0,0 3 1 15,-4 2 0-15,4-2-1 0,-4 7 1 0,-1 0-1 16,-5 5 2-16,-1 8-2 0,-2 6 2 0,2 0-2 15,2-7 1-15,-1-3-1 0,1-2-1 0,1 0 0 16,5 0 1-16,1-1-1 0,0 1 0 0,-2 0-1 16,-1 5 1-16,-3 2-2 0,-1 3 1 0,0-1 0 15,1-3 1-15,6-1 0 0,2 0 0 0,0-1 0 16,-2-3 2-16,2-1 0 0,0-2 2 0,-1-3-2 16,-1-2 2-16,2-7 2 0,-6 7 1 0,6-7 0 0,-7 3 0 15,7-3 0-15,-2 4 1 0,2-4 0 16,-2 3 0-16,2-3-3 0,0 2-1 0,0-2 1 15,-4-2 0-15,4 2-3 0,-4-3 1 0,4 3-1 0,-3-7 1 16,-1-2-4-16,0-3 0 0,1-4 0 0,1-1 1 16,0-2-2-16,0 0 0 0,0 0 0 0,0 2 0 0,0 3-4 15,1 0 1-15,-1 0-1 0,0 0 1 0,0-5-21 16,-2 0 2-16</inkml:trace>
  <inkml:trace contextRef="#ctx0" brushRef="#br0" timeOffset="101072.32">22777 15615 690 0,'-2'0'0'16,"2"0"0"-16,5 3 0 0,-5-3 0 0,11 0 1 16,-11 0 0-16,4 0 0 0,-4 0-1 0,-5 0 1 15,5 0 0-15,-4 0 0 0,4 0 4 16,-6 5-1-16,6-5 1 0,-5 4-1 0,5-4 10 0,-4 7 0 16,4-7 1-16,-4 5 0 0,4-5 14 0,-4 7 1 15,4-7 0-15,-3 3 1 0,3-3 5 0,0 4-1 16,0-4 1-16,0 3 0 0,0-3-3 0,0 2 0 15,0-2 0-15,7-5 1 0,-7 5-8 0,15-16 0 0,-15 16 0 16,22-33 1-16,-5 13-4 0,2-5-1 0,0 1 1 16,-5 2-1-16,-2 4-4 0,-3 5 1 0,0 0-1 15,1 1 1-15,-1 0-4 0,0 2-1 0,0 3 1 16,-1 2 1-16,-8 5-4 0,7-11 1 0,-7 11 0 16,13-5 0-16,-5 3-3 0,-3 1 0 0,3 1 0 0,-1 0 1 15,1 0-1-15,-1 1 1 0,-1 5-1 16,1 1 1-16,1-1-1 0,-3 1 0 0,1 4 0 0,-2 3 1 15,-1 1-2-15,-1 3 1 0,0 1 0 0,-2-2 0 16,0 0 0-16,-2 2 1 0,0-2-1 0,1 1 1 16,-1-3 1-16,0-1-1 0,2-2 0 15,0 0 1-15,0-1-3 0,2-1 2 0,1 1-1 0,1-1 0 0,0-1-2 16,-2-1 1-16,1 1-2 0,1-2 2 16,-4-7-3-16,4 9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22:48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9765 3814 351 0,'0'4'0'0,"0"-4"0"0,0 5 0 0,0-5 13 15,0 0 1-15,0 0-1 0,0 0 2 0,0 0 27 16,0 0 2-16,0 0 0 0,0 5 0 0,0-5 4 16,0 7 0-16,0-7 0 0,0 3 2 0,0-3 16 15,-3 12 0-15,3-12 0 0,0 14 1 0,0-14-39 16,0 9 0-16,0-9 0 0,0 10 0 16,0-10 4-16,0 9 1 0,0-9-1 0,0 5 1 0,0-5-4 15,0 4 0-15,0-4 1 0,0-4 0 0,0 4-7 16,5-3 1-16,-5 3 0 0,6-5 0 0,-6 5 0 15,5-18-1-15,-5 18 1 0,2-36 0 0,2 12-1 0,-4-1 2 16,2 3-1-16,-2 6 1 0,-2 1-1 0,2 3-1 16,-4 3 1-16,2 4-1 0,2 5-1 0,-5-12-1 15,-1 7 0-15,-1-2 1 0,1-2-2 0,-1 0 0 16,-4 1 0-16,3 1 1 0,-3 2 1 0,0 1 0 16,0-1 1-16,1 1-1 0,-3 4 6 0,2 0 0 0,0 0 0 15,0 0 0-15,1 0-4 0,-3 6 1 0,2 1-2 16,-6-6 2-16,2 6-7 0,-1-2 1 0,1 2-1 15,-4 2 1-15,1 0-4 0,-1-1 0 0,2 4 0 16,0 1 1-16,2-1-4 0,-1 0 0 0,6 0 1 16,-5 5 0-16,2 7-4 0,-2 1 1 0,2 1 0 15,2 3 0-15,4 7-1 0,-4 1 0 0,-2-3 0 16,1 3 1-16,-1-1-2 0,0-1 0 0,2 1 0 16,6-3 0-16,-1 0 0 0,4-4 0 0,-2 7-1 0,1-1 2 15,-3 5-2-15,0 1 1 0,3 1-1 0,6-6 1 16,3 2-3-16,0-1 2 0,3-4 0 0,0-4-1 15,-1-5 0-15,-3-6 0 0,3 2-1 0,5 1 2 16,4 0-3-16,3 0 1 0,2-2-1 0,5-7 2 0,-3-2-1 16,2 0-1-16,0-1 1 0,2 0-1 0,0-1-1 15,3 5 1-15,3-5-1 0,-6-4 2 0,0-3-2 0,0-1 0 16,0-1 1-16,-2-3 0 0,0 1-2 16,0-2 2-16,-2-1-1 0,1 3 1 0,1-1-1 0,2 1 1 15,-4 1 0-15,-4-5 0 0,5 2 0 0,-5-4 0 16,-1 3-1-16,-3 0 2 0,-4 3-2 15,-5 3 2-15,-7 0-1 0,6 0 1 0,-6 0-2 0,5 0 2 16,-5 0-1-16,2 0 1 0,-2 0-2 0,0 0 1 16,0 0 1-16,0 0-1 0,0 0 1 0,0 0 1 15,0 0-1-15,0 0 1 0,0 0-2 16,0-5 1-16,0 5-1 0,-2-4 1 0,2 4-2 0,0-3 2 16,0 3-1-16,-4-4 1 0,4 4-3 0,-1-1 1 0</inkml:trace>
  <inkml:trace contextRef="#ctx0" brushRef="#br0" timeOffset="663.22">10555 4157 1042 0,'-3'3'0'0,"3"-3"0"15,3 5 0-15,-3-5 65 0,8 7 1 0,-8-7-1 16,7 9 2-16,-7-9-3 0,-2 5 0 0,2-5 0 15,0 7 1-15,0-7-31 0,0 0 2 16,0 0-1-16,0 0 1 0,0 0-15 0,0 0 1 0,0 0-1 16,2 9 0-16,-2-9-7 0,15 17-1 0,-15-17 1 15,13 16-1-15,-13-16 6 0,13 8 0 0,-13-8 0 16,19 4 2-16,-19-4 1 0,26 5 0 0,-26-5 1 16,35 3 0-16,-14-3 2 0,1 2 0 15,4 0 0-15,-1 0 0 0,-1 1-1 0,-2-3 1 0,1 4-1 0,1 1 1 16,-4-2-4-16,3 1 2 0,-1-4-2 15,0 1 2-15,-3 3-2 0,0-4 1 0,-1-4 1 0,-3 3-1 16,0-3-1-16,-2 1 2 0,-4 3-2 0,3-4 2 16,-1 4-5-16,2 0 1 0,0 0 0 0,-2-1 0 0,-11 1-2 15,7-4 0-15,-7 4-1 0,4 0 1 0,-4 0-3 16,4 0 0-16,-4 0 0 0,9 0 0 0,-9 0-4 16,2 0 2-16,-2 0-1 0,4 0 0 0,-4 0-1 15,4 0 0-15,-4 0 0 0,3 0 0 0,-3 0-3 16,2 0 1-16,-2 0-1 0,0 0 1 0,0 0-3 15,0 0 2-15</inkml:trace>
  <inkml:trace contextRef="#ctx0" brushRef="#br0" timeOffset="1597.44">12476 3830 1192 0,'4'0'0'0,"-4"0"0"0,0-2 0 0,0 2 70 0,0-2 1 0,0 2-1 16,0-3 1-16,0 3 11 0,0-12 0 15,0 12 0-15,0-18 0 0,0 18-28 0,0-20-1 0,0 20 1 16,0-16 1-16,0 16-25 0,0-17-1 0,0 17 0 16,0-12 1-16,0 12-10 0,-4-4 2 15,4 4-1-15,-7-8 0 0,7 8-5 0,-13-9 0 0,13 9-1 16,-19-16 2-16,19 16-3 0,-24-14 0 0,24 14 1 16,-24-8 0-16,24 8-2 0,-19 0 0 0,19 0 1 15,-18 0 1-15,18 0-1 0,-19 0 2 0,19 0-2 16,-19 8 2-16,19-8-4 0,-20 13 2 0,20-13-1 0,-23 10 1 15,23-10-3-15,-20 19 1 0,20-19 1 0,-24 21-1 16,24-21-2-16,-26 29 1 0,13-12 1 0,1 3-1 0,-1-3-2 16,2 4 0-16,4 3 0 0,-4 2 0 15,-1 5-2-15,3-2 0 0,0 4 1 0,-1-3 0 0,5-4 0 16,-1 5 0-16,3-5 0 0,-1-2-1 16,-6-3 0-16,3-1 0 0,1 1 0 0,5 0 1 0,-3 7-3 15,2-4 2-15,-2 2-1 0,2 2 0 0,2-2 0 16,0 1-1-16,2-1 1 0,4-2 1 0,3 1-3 0,-1-5 1 15,3 1-1-15,2-4 1 16,5-4-1-16,-3-1 1 0,2-4-1 0,2 1 1 0,1-2-2 16,3 2 2-16,-3-4-1 0,6-2 1 0,2 2-2 15,0 2 0-15,0-3 1 0,0 1 0 0,0-2 0 16,-4 3-1-16,-1-3 0 0,-1 1 2 0,2-4-2 0,-3 1 0 16,1 3 1-16,-3-4 0 0,-1 3-1 0,1-3 0 15,0 2 0-15,-1 1 1 0,-3 1-2 0,2-1 1 16,-8 3 0-16,0-3 0 0,-9-3 0 0,8 5 1 0,-8-5-1 15,7 7 0-15,-7-7 1 0,13 9-1 0,-3-6 0 16,-8 2 2-16,1 4-2 0,-1 0 2 0,0-2-2 16,2-2 2-16,-4-5-2 0,2 7 0 0,-2-7 1 15,0 1-1-15,0-1-1 0,0 4 2 0,0-4-2 16,0 0 1-16,0 0-2 0,0-5 2 0</inkml:trace>
  <inkml:trace contextRef="#ctx0" brushRef="#br0" timeOffset="2197.81">13272 4172 1030 0,'4'0'0'0,"-4"0"0"0,2 6 0 0,-2-6 84 0,3 3 0 0,-3-3 0 16,0 5 0-16,0-5-31 0,4 0 0 0,-4 0 0 15,9 0 0-15,-9 0-4 0,6 0-1 0,-6 0 0 0,19 0 0 16,-19 0-15-16,28 0 1 0,-10 0-1 15,1 0 1-15,-1 0-7 0,1 0 1 0,3 0-1 0,-3 0 1 16,2-3-1-16,-3 1 0 0,5 2 0 0,-5-3 1 16,3 3 4-16,-1 0 2 0,3 0-1 0,3-4 0 15,0 2-1-15,2 2 0 0,-4-3 1 0,-4-1-1 0,3 1-4 16,-1 1 0-16,0-1 0 0,-7 3 0 16,0-4-2-16,-2 3 0 0,0-1 0 0,-7 2 0 0,-6 0-3 15,13 0 2-15,-13 0-1 0,9 0 0 16,-9 0-5-16,10 0 2 0,-10 0-2 0,7-2 1 0,-7 2-4 15,4-3-1-15,-4 3 1 0,4 0 1 0,-4 0-6 16,3 0 1-16,-3 0 0 0,6 0 0 0,-6 0-4 16,0 0 0-16,0 0-1 0,0 0 2 0,0 0-4 15,-6-6 1-15</inkml:trace>
  <inkml:trace contextRef="#ctx0" brushRef="#br0" timeOffset="3081.49">15139 3724 1281 0,'2'-3'0'0,"-2"3"0"0,4 0 0 0,-4 0 84 0,0 7 1 0,0-7 1 16,0 0-1-16,0 0-42 0,0-6-1 15,0 6 1-15,-6-3 1 0,6 3-23 0,-4 0 2 16,4 0-2-16,-7-9 1 0,7 9-9 0,-15-12-1 16,15 12 0-16,-24-12 1 0,24 12 4 0,-32-12 0 0,32 12 1 15,-28-9 0-15,28 9 5 0,-20 0-1 0,20 0 1 16,-23 0 0-16,23 0 1 0,-18 9-1 0,18-9 1 15,-19 12 1-15,19-12 6 0,-22 12 2 0,22-12-2 0,-25 18 2 16,25-18-2-16,-29 15 0 0,29-15 1 0,-25 21 0 16,25-21-6-16,-20 33 0 0,9-12 0 0,3-1 0 15,3 4-6-15,-3-1 1 0,3 5 0 0,-5 1 1 16,3 7-6-16,-1 3 0 0,1-3 0 0,1-7 1 0,1-1-6 16,-1-2 1-16,6 2 1 0,0 1-1 15,2-3-3-15,2 3 1 0,1 3-1 0,3 0 1 0,3 1-3 16,-2-2 0-16,4 1-1 0,2 1 1 15,4-8-1-15,-1 3-1 0,3-5 1 0,-1-3 1 0,1-4-3 16,-1-4 1-16,5-3-1 0,-1-2 1 0,-2-2-1 16,1-2 1-16,3-1-1 0,4 0 1 0,1-2-2 15,6-2 2-15,-1 0-1 0,-4 2 1 0,-3-3-2 16,-1-1 0-16,-2 3 1 0,-1-3 0 0,-1 1-1 16,-2-2 2-16,1 1-1 0,-3-1 1 0,1 1-1 15,-3-4 1-15,-1 4-1 0,-2-1 1 0,-2 5-1 0,-4 0 1 16,-1 0-1-16,-3 0 1 0,-5 0-1 15,6 2 1-15,-6-2-1 0,7 7 1 0,-7-7-1 0,8 5 1 0,-8-5-1 16,7 3 1-16,-7-3-1 0,6 4 1 0,-6-4-1 16,4 2 1-16,-4-2-2 0,3 3 2 15,-3-3-2-15,4 4 1 0,-4-4-1 0,2 1 0 0</inkml:trace>
  <inkml:trace contextRef="#ctx0" brushRef="#br0" timeOffset="3697.03">16166 4046 1192 0,'3'4'0'0,"-3"-4"0"0,0 8 0 0,0-8 80 0,-3 7 1 0,3-7-1 15,0 14 0-15,0-14-3 0,3 9 0 16,-3-9 1-16,6 3-1 0,-6-3-29 0,4 4 2 0,-4-4-2 16,5 3 1-16,-5-3-20 0,11 5 2 0,-11-5-1 15,19 4 0-15,-19-4-4 0,39-4 1 16,-16 1-1-16,-3-1 1 0,-1-1-4 0,-1 0 1 0,1-2-1 15,0-2 2-15,-1 4 1 0,1-2 1 0,3 2 0 16,-1 2 0-16,3-3 0 0,0 5 0 0,0-1 0 0,-3-2 1 16,1-1-4-16,1 2 1 0,-1-1 0 0,2 4 0 15,-3 0-2-15,-1 4-1 0,3-4 1 0,-5 0-1 16,-3 0-2-16,0 0 1 0,-6 0-1 0,1 0 1 0,-3 0-4 16,-1 0 1-16,-6 0 0 0,5 0 0 15,-5 0-5-15,13 0 2 0,-13 0 0 0,10 0-1 0,-10 0-3 16,5 5 1-16,-5-5-1 0,10 3 0 15,-10-3-2-15,3 0 0 0,-3 0 0 0,6 0 1 0,-6 0-4 16,4 4 0-16,-4-4 1 0,5 2 0 0,-5-2-4 16,2 3 2-16</inkml:trace>
  <inkml:trace contextRef="#ctx0" brushRef="#br0" timeOffset="4465.03">17910 3522 1520 0,'-2'0'0'0,"2"0"0"0,0 3 0 0,0-3 89 16,-2 4-1-16,2-4 1 0,-4 0 0 0,4 0-6 16,-5-4 0-16,5 4 0 0,-8 0 1 0,8 0-51 15,-9-3-1-15,9 3 1 0,-13 0 0 0,13 0-27 16,-15 0-1-16,15 0 1 0,-15 7 0 0,15-7-5 0,-19 5 0 16,19-5 0-16,-18 8 0 0,18-8-1 0,-19 13 1 15,19-13-1-15,-15 12 1 0,15-12 2 0,-17 17-1 16,17-17 0-16,-18 19 0 0,18-19 5 0,-19 21 0 15,19-21 0-15,-20 29 0 0,20-29 7 0,-19 26-1 16,19-26 1-16,-22 33 0 0,14-14 1 0,1-2 1 16,-3-1-1-16,1 1 1 0,-2 1 1 0,0 1 0 15,1 1 0-15,1 1 0 0,0 5-2 16,-2 2 1-16,3 1 0 0,3 1 0 0,-1-1-2 0,-1 2-1 16,1-1 1-16,2-6-1 0,2-2-1 0,2-1 0 0,0 0 0 15,0 1 1-15,2-1-3 0,2 0 1 0,2 0 0 16,1-1 0-16,0 1-1 0,1 0 1 0,3-4-1 15,2 4 0-15,4 0-2 0,2 0 1 16,1-2 0-16,2-2 0 0,-3-1-2 0,2-4 2 0,-1-2-1 16,-1 0 1-16,-1-4-1 0,1-3 1 0,1-1-1 15,5-2 1-15,3-2-2 0,0 2 0 0,0-3 1 16,-1-1 0-16,3 2 0 0,0-5 0 0,-2 2 0 0,0-3 0 16,-2 1-2-16,-2 2 1 0,-1-4 0 0,-3 2 1 15,-3-5-2-15,-2-2 2 0,-2 4-1 0,-2 4 1 16,-2-1-1-16,1 6-1 0,-3-3 1 0,-3 4 0 0,-4 0-2 15,5-8 2-15,-5 8-1 0,8 0 0 16,-8 0 1-16,4-4 0 0,-4 4 0 0,3-3-1 0,-3 3-1 16,4-2-1-16,-4 2 1 0,6-3-1 15,-6 3 0-15,0-6-1 0,0 6 0 0,-4-3 2 0,4 3-3 16,-4-4 0-16</inkml:trace>
  <inkml:trace contextRef="#ctx0" brushRef="#br0" timeOffset="5214.07">15296 5257 853 0,'1'0'0'15,"-1"0"0"-15,-1 6 0 0,1-6 134 0,-6 3 1 16,6-3-1-16,-2 2 1 0,2-2-91 0,-6 7 0 16,6-7-1-16,-3 8 2 0,3-8-13 0,-8 25 0 0,6-8 1 15,2 4-1-15,-5-1-17 0,1 5-1 0,0-5 1 16,4 1 1-16,0-3-5 0,2 1 0 0,0 1 0 15,0 1 1-15,0 3 4 0,3 2 2 16,-3 4 0-16,2 3 0 0,0 3 7 0,-1 0 0 0,3 2-1 16,0-5 2-16,-1 4 3 0,3-8 1 0,-3 0-1 15,3-1 0-15,-1-5 1 0,1-4 2 0,-3 1-1 0,1-2 0 16,-2 2 1-16,-3-2-1 0,1-3 1 0,0 1-1 16,0-7-4-16,0-4 1 0,-2-5-1 0,4 10 1 15,-4-10-3-15,5 11 1 0,-5-11-2 0,2 6 2 16,-2-6-2-16,0 9-1 0,0-9 1 0,0 4 1 0,0-4-4 15,0 5 0-15,0-5 0 0,0 3 1 16,0-3-6-16,0 0 0 0,0 0 1 0,0 2 0 0,0-2-4 16,0 0 2-16,0 0-1 0,0-2 0 15,0 2-5-15,-2-3 1 0,2 3-1 0,-4-4 1 0,4 4-4 16,-1-1-1-16</inkml:trace>
  <inkml:trace contextRef="#ctx0" brushRef="#br0" timeOffset="5965.02">15219 7256 1796 0,'0'-5'0'0,"0"5"0"0,-5-9 0 15,5 9 36-15,-8-3 1 0,8 3-1 0,-5-4 1 0,5 4 5 16,-14-8-1-16,14 8 1 0,-16-17 0 0,16 17-23 16,-21-21 0-16,21 21 0 0,-24-16 1 0,24 16-17 15,-30-19 0-15,30 19 1 0,-22-10 0 0,22 10-2 0,-19-9 2 16,19 9-1-16,-18-3 0 0,18 3 1 0,-23 0 0 15,23 0 0-15,-22 8 0 0,22-8 1 0,-19 5 0 16,19-5 1-16,-24 16-1 0,24-16 7 0,-28 21 0 16,28-21 0-16,-28 21 1 0,28-21 5 0,-26 24 0 15,26-24 0-15,-26 24 0 0,26-24 2 16,-26 24 1-16,26-24-1 0,-23 30 2 0,10-10-2 0,0 3 0 16,0 1 0-16,0 4 2 0,2-2-5 0,0 3 1 15,3 2 0-15,-3 1 0 0,4-1-2 0,-4 2 1 16,3-4-1-16,4-1 0 0,3-6-3 0,-1-3-1 0,-2 2 0 15,2-4 1-15,2 4-2 0,0 3 1 0,0 1 1 16,2-1-1-16,2 2-2 0,3-2 0 0,-1 2 0 16,1 2 0-16,1-2-1 0,1-2 0 0,4-3 0 15,-4-1 2-15,3-1-4 0,-1-1 1 0,0-1 0 16,2-1 1-16,-4-3-1 0,2 3 0 0,1-4 0 0,-3 0 1 16,0-3-2-16,1-4 1 0,-1 2 0 0,-2-4 1 15,1 4-2-15,1 0 1 0,-1 0-2 0,5 2 2 16,3-4-1-16,-3 7 0 0,0-5 0 0,-1 0-1 15,-3-4 0-15,0 1 1 0,-9-4-2 0,10 3 2 16,-10-3-3-16,9 4 1 0,-9-4-1 0,13 5 2 16,-2-5-4-16,2 0 0 0,0 0 1 0,2-5 0 15,4 1-2-15,-1-4 0 0,-1-1 0 0,2-1 2 16,-2-2-3-16,-1 1 1 0</inkml:trace>
  <inkml:trace contextRef="#ctx0" brushRef="#br0" timeOffset="6447.18">15666 7168 1808 0,'2'0'0'0,"-2"0"0"16,6 5 0-16,-6-5 33 0,0 2 0 0,0-2-1 15,0 3 2-15,0-3 7 0,0 7 2 0,0-7-2 16,-2 9 2-16,2-9-14 0,0 5 2 0,0-5-1 16,-4 16 0-16,4-16-16 0,-2 26-1 0,2-26 1 15,-3 33 0-15,3-14-4 0,0 1 0 0,0 1 0 0,0 2 1 16,0-1 1-16,0-1 1 0,0 3 1 0,0 2-1 15,3-2 3-15,-1 2 1 0,2 2-1 0,0-4 0 16,-1 6 2-16,3-6 1 0,-4 2 0 0,2-2 1 16,-1-3 0-16,1-4 1 0,2 2-1 0,-5 2 2 0,5 3-2 15,1 2 0-15,1 0 0 0,-2 2 0 0,3-4-1 16,-2 2 1-16,1 2-1 0,-3 1 1 0,1-3-3 16,0 2 0-16,-1-4-1 0,1-2 2 0,3-1-4 0,0-2 0 15,-1-2 1-15,-3 1 0 0,-3-4-3 0,-2-1 0 16,-2 0 1-16,4-1-1 0,0-4-4 0,0-1 1 15,0 2 0-15,0 0 0 0,-2-9-3 0,3 8 2 16,-3-8-1-16,6 5 1 0,-6-5-4 0,0 4 1 16,0-4-1-16,0 0 2 0,0 0-5 0,6-5 1 15</inkml:trace>
  <inkml:trace contextRef="#ctx0" brushRef="#br0" timeOffset="6964.9">15996 6813 1897 0,'2'0'0'0,"-2"0"0"0,4 5 0 0,-4-5 38 0,-6 4 0 0,6-4 1 0,0 2-1 16,0-2 13-16,0 3 1 0,0-3 0 0,0 0 0 15,0 0-29-15,0 0-1 0,0 0 1 0,0 0-1 16,0 0-15-16,-5 16 0 0,5-16-1 0,-6 29 2 16,4-8-3-16,-4 3 0 0,6-1 1 0,-3 1 0 15,3 0-1-15,3 0 2 0,-1 0-2 0,2-1 2 0,0 5 1 16,0-4 0-16,1 2 0 0,-3-2 0 16,2 0 1-16,-2-1 1 0,1-2 0 0,1-1 0 0,0 3 1 15,1-2 0-15,-1-1 1 0,5 3-1 0,-1 5 3 16,3-3 1-16,-5 7 0 0,-1 1 0 0,-1-1 0 15,0 0-1-15,1-1 1 0,3 2 1 0,3-9-2 0,-4 2 1 16,5 0-1-16,-7-2 1 0,3-3-3 16,-3-1 2-16,-1 1-2 0,0 0 2 0,1 0-3 0,1 1 0 15,-1-1 0-15,3 2 2 0,-3-1-2 16,-1 1 1-16,2 1 1 0,-1 0-1 0,1-3-3 0,-1 0 1 16,1-4 0-16,0-2 0 0,-3-1-3 0,-1-3 1 0,0-3-1 15,0 1 0-15,-2-9-2 0,4 3 1 0,-4-3-1 16,5 9 1-16,-5-9-4 0,0 5 1 0,0-5 0 15,0 4 0-15,0-4-2 0,0 3 0 16,0-3 0-16,0 4 0 0,0-4-1 0,0 5 0 0,0-5 0 16,0 0 0-16,0 0-1 0,4 0 0 0,-4 0 0 15,4 0 0-15,-4 0-11 0,2-5-1 0</inkml:trace>
  <inkml:trace contextRef="#ctx0" brushRef="#br0" timeOffset="7281.34">15728 7819 1620 0,'2'0'0'0,"-2"0"0"0,2 3 0 0,-2-3 16 0,0 4-1 0,0-4 1 0,0 0 1 16,0 0 13-16,0 0 1 0,0 0-1 0,0 0 0 0,0 0-2 15,0 0 0-15,0 0 0 0,0-6 0 0,0 6-10 0,5-3 0 16,-5 3 0-16,13-5 0 0,-13 5 7 16,24-12 0-16,-24 12-1 0,25-14 1 0,-25 14 3 0,22-9 0 15,-22 9 0-15,22-9 0 0,-22 9 2 0,28-13 1 16,-28 13-1-16,21-12 0 0,-21 12 1 0,18-7 0 16,-18 7 0-16,23-6 1 0,-23 6-7 0,28-5 0 15,-28 5 1-15,28-3 0 0,-28 3-13 0,26-11 2 0,-26 11 0 16,30-10-1-16,-30 10-6 0,31-12 1 15</inkml:trace>
  <inkml:trace contextRef="#ctx0" brushRef="#br0" timeOffset="8263.85">16393 7625 1721 0,'0'0'0'0,"0"0"0"0,0 0 0 0,0 0 27 0,0 2 1 15,0-2-1-15,0 5 1 0,0-5 21 0,0-4 1 16,0 4-1-16,4-5 0 0,-4 5-17 0,5-9 0 16,-5 9 1-16,10-20-1 0,-10 20-17 0,20-28 1 15,-20 28-2-15,26-29 2 0,-26 29-4 0,28-25 1 16,-28 25-1-16,24-22 2 0,-24 22-3 0,10-7 1 0,-10 7 0 15,7-5 1-15,-7 5 0 0,15-2 2 16,-15 2-2-16,8 0 2 0,-8 0 2 0,7 0 0 0,-7 0-1 16,7 7 1-16,-7-7 2 0,10 21 0 0,-10-21 0 15,5 27 1-15,-1-6-1 0,0 2 0 16,-2-3 0-16,1-1 0 0,-3-1 0 0,-5-1 0 0,3-1 0 16,2-3 0-16,0-2-4 0,-2-2 0 15,2 3 1-15,-2 0 0 0,0 0-5 0,-3 5 1 0,1-3 1 16,2 0-1-16,2 0-3 0,0 1 1 0,-2-6-1 15,0 0 1-15,2-9-3 0,0 3 1 0,0-3 0 0,0 4 0 16,0-4-3-16,0 0 1 0,0 0-1 0,0 0 2 16,0 0-2-16,0 0 0 0,0 0 1 0,0-4 0 0,0 4-2 15,-1-9 0-15,1 2 1 0,1-1 1 0,3-1-1 16,-2-3 1-16,2 3-1 0,-4-3 1 0,2 4 1 16,1-4 1-16,-1 3-2 0,2 2 2 15,-4 7 0-15,7-5 0 0,-7 5 0 0,6-7 1 0,-6 7-1 16,9-11 1-16,1 8 0 0,-5-4 0 0,3 2-3 15,1 1 2-15,2 4 0 0,-2-5 0 16,-1 2-1-16,-1-1-1 0,1 1 1 0,1 1 1 0,-1-1-4 0,3 3 1 16,-2 0-1-16,0 0 1 0,-3 0-3 0,1 0 1 15,1 0 0-15,-3 3 0 0,3 1-2 16,-1 1 1-16,-7-5 0 0,12 8 0 0,-7-2-2 0,1 1 1 16,-1-1-1-16,1 1 1 0,-1 4-1 0,3-3 0 15,-2 5 0-15,-5 0 0 0,3 3 0 0,0 1 0 16,0 2 0-16,1-5 0 0,-3 2 0 0,0-1 0 15,0 3 0-15,0-5 0 0,-1 3 0 0,3 0 0 0,-4 1 0 16,0 0 0-16,-4 4 0 0,1 3 0 0,-1 0 0 16,2-6 0-16,-3-3 0 0,-1 1 0 0,2-2 0 15,2-2 1-15,1 0-1 0,-3-3 0 0,2-2 0 16,-4 1 1-16,3 1-1 0,-1-1 1 0,-5 1-1 16,-1 3 2-16,-1 0-1 0,-2 0 0 0,0 2 0 15,0-3 0-15,2-3 0 0,-2-4 1 0,3 1 0 16,1-2 0-16,-4 1-1 0,2-2 0 0,0 1 0 15,-4-3 1-15,0 0 1 0,0 0-1 0,-2 0 0 0,4 0 1 16,2 0 0-16,2 2 0 0,-1 1-1 16,1 1 2-16,0-1 0 0,1-3 1 0,8 0-1 15,-11 4 2-15,11-4-2 0,-9 5 2 0,9-5-2 0,-13 2 2 16,13-2 0-16,-6 3 0 0,6-3 0 0,-5 4 1 16,5-4-1-16,-4 3 1 0,4-3 0 0,-4 2 0 15,4-2-2-15,-4 0 1 0,4 0-1 0,-1 0 1 0,1 0-1 16,0 0-1-16</inkml:trace>
  <inkml:trace contextRef="#ctx0" brushRef="#br0" timeOffset="9564.85">15051 2047 815 0,'0'0'0'0,"0"0"0"15,4 0 0-15,-4 0 1 0,4 0 1 0,-4 0-1 16,2 2 0-16,-2-2 10 0,-4 7 0 0,4-7 0 16,-4 5 1-16,4-5 25 0,-2 7 1 0,2-7 0 0,-5 9 0 15,5-9 9-15,-4 20 0 0,4-20 1 0,-4 26 0 16,4-26-19-16,-3 37 0 0,3-20 0 0,0 4 2 0,0 3 1 16,2 0 2-16,1 0 0 0,3-3-1 0,-6 0-1 15,5 0 0-15,-3 0 0 0,0-4 0 16,0 2-4-16,0-2 1 0,3 4 1 0,-3 3-1 0,2 6 1 15,0 3 0-15,0 3 1 0,-3-2 0 0,-1 6 2 16,0 2-1-16,0-1 1 0,-1-8 0 0,-1 0-3 16,0-3 0-16,4-3 0 0,1-1 0 0,1 2-5 15,5 1 0-15,1-3-1 0,-8 2 2 0,1-2-4 16,-1 2 0-16,0-4 1 0,0 2-1 16,0-5-4-16,0-1 0 0,1-4 0 0,-3 1 1 0,2-5-1 15,-2-3 0-15,0-9 0 0,0 7 0 0,0-7-3 16,0 5 1-16,0-5 0 0,4 3 1 0,-4-3-4 0,4 0 1 15,-4 0-1-15,0-3 2 0,0 3-7 0,0-12 1 16,0-5-1-16,0-4 1 0,2-9-4 0,5-9 1 16</inkml:trace>
  <inkml:trace contextRef="#ctx0" brushRef="#br0" timeOffset="10363.96">15223 941 129 0,'0'2'26'0,"0"-2"109"16,-4 4 0-16,-14 16-1 0,-1-4 2 0,0-2-84 0,2-2 0 0,4 0-1 0,0 0 1 16,2-3-15-16,4-1 1 0,-4 3-1 0,-1-1 1 15,3 2-14-15,0 4-1 0,-1-4 1 0,-1 0-1 0,0 2 0 16,-2 2-1-16,2 1 1 0,2 2 0 15,3 2-4-15,-2 1 2 0,3 2-1 0,-1 1 0 0,-3 2 4 16,2-1 0-16,1 2 0 0,4-2 0 16,2-2 10-16,2-3 0 0,2 3-1 0,-4-3 1 0,-4-4 3 15,2-5 1-15,2 0-1 0,0 1 1 0,0-5-3 16,0 1 0-16,2 0 0 0,2 3 1 0,1 3-7 16,3-1 0-16,-1 2 0 0,-1-1 2 0,1-6-8 15,3 3 2-15,-1 2 0 0,0-2-1 0,0 0-5 0,3 0 2 16,-1-3-2-16,0 3 1 0,2-3-3 0,0-1-1 15,2-1 1-15,-2-2 1 0,2-1-4 0,-2-1 0 16,-2-1 0-16,2 1 0 0,2-3-2 0,2 4 0 16,2-4 0-16,-6-4 1 0,1-1-1 0,1-2 0 15,4-1 1-15,-4-1-1 0,2-3-2 0,-2 0 0 16,-2 0 0-16,2-2 0 0,-6-2-2 0,0 4 1 0,1-3-1 16,1 4 1-16,2-4-9 0,4-3 1 0</inkml:trace>
  <inkml:trace contextRef="#ctx0" brushRef="#br0" timeOffset="10799.98">15642 890 1339 0,'0'0'13'0,"0"0"7"0,0 0 1 0,0 0-1 0,0 6 2 0,0-6-7 15,2 6 2-15,-2-6 0 0,-2 7 0 0,2-7-7 16,-4 13 0-16,4-13 0 0,-3 21 2 0,3-21-2 16,-4 31 0-16,4-13 0 0,0-3 0 0,-2 2 1 15,2 1 1-15,0-3 0 0,0 3 0 0,-4 2 8 0,4 5 0 16,4-5 1-16,-4 1-1 0,2 3 7 0,2-3 1 15,-1 5-1-15,1 5 1 0,2 2 0 0,-3 5 0 16,3-5 0-16,-2-3 1 0,1-1 1 16,-3-1 1-16,2-2-1 0,0 1 0 0,1-2-7 15,5 1 0-15,-3-6 0 0,-1 4 0 0,-1-3-2 0,-1-3 0 16,0 6 0-16,1 0 1 0,-3 0-3 0,2 0 0 16,0-1 0-16,-1 1 1 0,-3-6-3 0,2 1 0 0,2-6-1 15,-4 0 2-15,2-5-5 0,0-1 0 16,-2-7 0-16,3 4 0 0,-3-4-4 0,6 0 0 0,-6 0 0 15,2-4 0-15,-2 4-6 0,3-3 2 0,-3 3-2 16,10-18 2-16,-1-2-4 0,-1-8 0 0</inkml:trace>
  <inkml:trace contextRef="#ctx0" brushRef="#br0" timeOffset="11214.75">15802 658 1356 0,'0'3'9'0,"0"-3"17"0,0 4 1 0,-2 18-1 0,1-3 1 0,1-2-6 16,1-8 0-16,3 3 1 0,2 4 0 0,-6 6-13 0,2 2 1 15,1 1-1-15,-3-1 1 0,4-3 0 0,0-1 0 16,1 1 1-16,-3-3 0 0,2 1 0 0,0 1 1 16,-1 1 0-16,3 0 0 0,0 5-1 15,-1-2 0-15,3 0 1 0,-6 0-1 0,1-1 7 0,-3 1 0 16,4-3 0-16,0 3 0 0,-2 2 0 16,1 2 1-16,-1-2-1 0,2 5 1 0,0-2-1 0,-1 4 1 0,3-3 0 15,-4-3 0-15,3-6-2 0,3-4 0 0,-3-1-1 16,-1-2 2-16,-4-2 0 0,-4-3 1 0,8 3 0 15,-4-5 1-15,2 3-3 0,-2 2 3 0,0 0-3 16,0 0 3-16,2-5-7 0,2 2 1 0,1 0-1 16,-5-6 2-16,0-3-6 0,6 9 1 0,-6-9 0 15,2 5 0-15,-2-5-7 0,2 0 2 0</inkml:trace>
  <inkml:trace contextRef="#ctx0" brushRef="#br0" timeOffset="11513.21">15651 1499 1344 0,'0'0'0'0,"0"0"0"0,4 5 0 0,-4-5 19 16,2 7 1-16,-2-7-1 0,0 2 1 0,0-2 15 0,0 3 1 15,0-3-1-15,0 0 1 0,0 0-24 0,0 0 2 16,0 0-2-16,9 0 1 0,-9 0-5 16,13 3 0-16,-13-3 0 0,19 6 1 0,-19-6 2 15,37-2 2-15,-18-2-1 0,-4 4 0 0,-2-3 5 0,2 3 0 16,-2-3 0-16,-2 1 0 0,2 2 1 0,0-4 1 16,0 1-1-16,0-2 1 0,0-2-3 0,0 2 2 0,2-4-1 15,2 0 1-15,0-1-9 0,-1 1 1 16</inkml:trace>
  <inkml:trace contextRef="#ctx0" brushRef="#br0" timeOffset="12297.86">16169 1371 1231 0,'0'0'0'0,"0"0"0"0,0 0 0 16,0 0 19-16,0 0 1 0,0 0-1 0,6-4 1 0,-6 4 25 16,7-3 1-16,-7 3-1 0,10-12 1 15,-10 12-1-15,24-21 0 0,-24 21 0 0,24-21-1 0,-24 21-9 16,17-14 0-16,-17 14 0 0,11-3 1 0,-11 3-6 15,8-4 0-15,-8 4 1 0,5 0-1 0,-5 0-4 16,4 7 1-16,-4-7 0 0,4 5 0 0,-4-5-10 0,5 12 1 16,-5-12 0-16,2 21 0 0,2-5-5 0,-4 5 0 15,0-1 1-15,-4-2-1 0,-1 2-3 0,-3 1 0 16,1 0 0-16,-1 0 0 0,3 0-1 0,-1-2 0 16,-1-2 0-16,1 0 2 0,-3-1-5 0,1-1 2 0,3-1 0 15,-1-2 0-15,2 0-3 0,2-8 1 16,2-4 0-16,-3 12 0 0,3-12 0 0,0 5 1 0,0-5-2 15,0 4 2-15,0-4-4 0,0 1 1 0,0-1-1 16,0-1 1-16,0 1-2 0,0-4 1 0,0 4-1 16,0-5 2-16,0 5-3 0,5-12 1 0,3 5-1 15,-1-7 1-15,1-2 1 0,1-1 0 16,-3 5-1-16,1 0 2 0,-1 5 0 0,-1 2 2 0,-5 5-1 16,13-5 1-16,-13 5 2 0,6-7 0 0,-6 7 0 15,7-9-1-15,-7 9 4 0,15-5-1 0,-6 1 0 0,1 1 0 16,-1-2 0-16,0 1 0 0,1 1 0 0,-1 3 0 15,0 0-3-15,-1 0 1 0,-1 3 0 0,1 1 0 16,1-4-1-16,-3 2 1 0,1 1 0 0,6 4 0 16,4 2-2-16,-2-1-1 0,2 4 1 0,-8 2 1 0,0 2-4 15,-3-4 1-15,-2 5 0 0,-1-1 0 16,3 1-2-16,-4-1 2 0,1 4-1 0,-1 1 1 0,0 3-2 16,-2-1 0-16,-2 1 0 0,0 0 1 15,2-3-2-15,0 0 1 0,0-4 0 0,-5 2 0 0,1-1 0 16,0-3 0-16,-1-3 0 0,-1 2 0 0,-1-7 1 15,1 2-1-15,-3-1 0 0,1-3 0 0,1 2 1 0,-1 2-1 16,3-4 0-16,-6 6 0 0,3-3-1 16,-3 4 2-16,0-3-1 0,0 0 0 0,-2-1 0 0,-2-1 2 15,2-2-2-15,2-1 1 0,3 1 0 0,-1-5 0 16,1 4 0-16,1-4 1 0,-6 3 1 0,2-3 1 16,-1-3-1-16,1 3 1 0,2-4 1 0,0 4 0 15,-1-2-1-15,3-1 2 0,7 3-1 0,-11-4 0 16,11 4-1-16,-10 0 2 0,10 0-3 0,0 0-1 0,0 0 1 15,-3 0 0-15,3 0-2 0,0 0 0 0</inkml:trace>
  <inkml:trace contextRef="#ctx0" brushRef="#br0" timeOffset="13680.43">18549 3963 752 0,'0'0'0'0,"0"0"0"0,-6 0 0 0,6 0 140 16,-9 0 0-16,9 0 0 0,-11 9 0 0,11-9-86 15,-11 7 1-15,11-7-1 0,-4 1 1 0,4-1-19 0,-4 4 0 16,4-4 0-16,-4 3 0 0,4-3-19 0,-3 4-1 16,3-4 1-16,0 5 0 0,0-5-8 0,0 3 0 15,0-3 0-15,0 2 0 0,0-2-1 0,0 4 1 16,0-4 0-16,7 3 0 0,-7-3 5 0,26 3 1 0,-26-3 0 15,34 6-1-15,-12-6 11 0,2 0 0 16,-1 3-1-16,-3-3 2 0,-1-3 3 0,-1-1 0 16,3 2 1-16,-1-1-1 0,3 0-2 0,-3-3 0 15,6 3 0-15,2-1 1 0,4 1-1 0,3-2-1 16,-1 0 1-16,-1-2 1 0,1 1-3 0,0 3 0 0,-1-2 0 16,-1-2 0-16,-1 2-4 0,1 1-1 15,0-1 0-15,-1 3 1 0,-1 1-4 0,0 1 1 0,2-4 0 16,-6 4 0-16,4-5-5 0,-1 1 2 0,1 1 0 15,0 0-1-15,0 1-1 0,0 2-1 0,-6 0 0 16,0 0 1-16,-3-4-3 0,-5 4 1 0,-1 4 0 0,-4-4 0 16,-3 2-2-16,-4 1 0 0,-4-3 0 0,9 3 1 15,-2 1-3-15,-1-2 0 0,-6-2 0 0,7 3-1 16,-7-3 2-16,6 4 0 0,-6-4 0 0,4 8 0 0,-4-8 0 16,5 5-1-16,-5-5 1 0,2 4 1 0,-2-4-2 15,0 3 1-15,0-3-1 0,0 4 0 0,0-4 0 16,0 5 0-16,0-5 0 0,0 0-1 0,0 0-1 15,0 0 0-15,0 0 1 0,-2-3 0 0,2 3-4 16,-5-2 1-16</inkml:trace>
  <inkml:trace contextRef="#ctx0" brushRef="#br0" timeOffset="15246.53">20321 3785 1042 0,'2'5'0'16,"-2"-5"0"-16,3 3 0 0,-3-3 74 0,4 4 1 16,-4-4 0-16,2 0 1 0,-2 0 24 15,0-4-1-15,0 4 1 0,0-3 0 0,0 3-25 0,0 0 2 16,0 0-2-16,2-4 1 0,-2 4-31 0,7-13 1 15,-7 13 0-15,4-25 0 0,-4 25-18 0,4-17 1 16,-4 17 0-16,3-21 1 0,-3 21-10 0,4-27 0 16,-4 27 0-16,0-25 2 0,0 25-6 0,-5-22 1 15,5 22 0-15,-10-28 0 0,10 28 2 0,-17-29 1 16,17 29-1-16,-20-21 1 0,20 21-4 0,-22-16 0 16,22 16 0-16,-25-8 0 0,25 8-1 0,-26 0 1 0,26 0-2 15,-30 8 2-15,30-8-4 0,-31 21 2 16,12-5-1-16,1 1 1 0,-1 2-4 0,0 2 0 0,-3 0 0 15,1 1 1-15,1 6-4 0,-4-4 1 0,1 6 0 16,3-5 0-16,1 7-3 0,-3-3 1 0,3 7-1 16,4 6 1-16,-1-1-3 0,1 10 2 0,0-10-1 15,5-1 1-15,1-5-3 0,4-3 1 0,3 1 1 0,2 5-1 16,2 6-1-16,-1-3 2 0,5 2-1 0,3-3 1 16,2-3-1-16,6-6 0 0,4 0 1 0,-1-9-1 15,3-3 0-15,-3-5 1 0,4-2-1 0,1-1 0 16,-1-1 0-16,0 1 0 0,0-6 0 0,-1 0 1 0,-1-2-2 15,0 1 0-15,1-1 1 0,-1-3 0 16,0-3-2-16,1 3 1 0,-5-4-1 0,1 1 2 0,1 1-1 16,1-1 0-16,-2-1 0 0,-3-1 1 0,1 2 0 15,-2-6 0-15,-4 2 1 0,0 2-1 0,-3 0 0 16,-4 1 1-16,-4 4-1 0,13-12 2 0,-6 3-3 16,1 1 1-16,-1-4 0 0,2-4 0 0,-5-5-2 15,2-3 0-15</inkml:trace>
  <inkml:trace contextRef="#ctx0" brushRef="#br0" timeOffset="15799.81">20567 2601 1520 0,'-2'0'0'0,"2"0"0"0,-2 3 0 0,2-3 44 16,4 6 0-16,-4-6-1 0,0 7 2 0,0-7-4 16,-2 1-1-16,2-1 0 0,0 0 1 0,0 0-19 0,0 0 2 15,0 0-1-15,-2 0 1 0,2 0-15 0,-2 0 0 16,2 0 0-16,-5 9 1 0,5-9 5 0,0 24 0 15,-2-8 1-15,0 5 0 0,0-1 4 0,-2 5 1 16,2 1 1-16,0-2-1 0,2 0 5 0,-3 0 1 16,1 2 0-16,0-2 0 0,-2 2-1 0,-1 2 3 15,-1 1-1-15,1-4 0 0,1 1-3 16,2 1 1-16,0-2 0 0,0 1 0 0,-3-6-6 0,1-1 1 16,0 2 0-16,0 0 0 0,-1 0-5 0,-1-8 0 0,1 3 0 15,1-4 1-15,4-3-6 0,2-6 2 0,-2-3-1 16,2 9 0-16,-2-9-4 0,0 3 1 0,0-3-1 15,0 0 1-15,0 0-5 0,5-3 2 0</inkml:trace>
  <inkml:trace contextRef="#ctx0" brushRef="#br0" timeOffset="16163.69">20882 2577 1683 0,'0'3'0'0,"0"-3"0"0,-2 5 0 0,2-5 26 16,-2 7 1-16,2-7-2 0,-9 12 2 0,9-12 6 15,-4 21 0-15,4-21 1 0,-6 21 0 0,6-21-17 0,-9 33 1 16,9-33-2-16,-13 29 2 0,5-11-8 15,1 1 2-15,-4-2-2 0,3-1 1 0,-3 1-1 16,4 0 1-16,-1 2-1 0,1-1 2 0,-3 2 1 0,1-2 1 16,0 2-1-16,1 5 2 0,3-5 5 0,-1 5 1 15,2-5-1-15,3 1 2 0,-1 0 1 0,-2 0 1 16,2-2-1-16,2 1 2 0,-4-2-4 0,3-4 2 16,-1 1-1-16,0-3 1 0,0-3-3 0,2-6 1 0,0-3-1 15,0 9 2-15,0-9-8 0,0 3 1 0,0-3 0 16,0 4 0-16,0-4-4 0,4 5 1 0,-4-5-1 15,7-3 0-15,-7 3-7 0,8-9-1 0</inkml:trace>
  <inkml:trace contextRef="#ctx0" brushRef="#br0" timeOffset="16747.63">21051 2134 1482 0,'0'0'0'0,"0"0"0"0,-2 5 0 0,2-5 27 16,-2 12 1-16,2-12-1 0,-5 21 1 0,5-21-1 15,-9 29 0-15,3-10 0 0,2-1 0 0,4-1 18 0,0 4 1 16,0 3-2-16,0 0 2 0,0 2-15 0,0 2 0 15,4 1-1-15,-2 4 2 0,2 0-5 0,-4 0 1 16,0 0 0-16,1 0 0 0,3-1-4 0,4 1 0 16,-3-3 1-16,3-1 0 0,-3-5-4 0,3-3 0 15,3-3 1-15,-2 1 0 0,0-6-6 0,1 0 1 16,1-5-1-16,2-1 1 0,2-2-3 0,2-1-1 16,1-4 1-16,3-4 0 0,1 4-4 0,2-5 2 0,1 2-2 15,-1-1 1-15,0-1-3 0,0-4 1 0,-1-3 0 16,-3 0 0-16,-1 0-3 0,-1-4 2 0,-3 3-1 15,0-3 1-15,-2-1-1 0,0-4 0 0,0 0 1 16,-1 0 0-16,-1 1-1 0,2-5 1 0,-2 1 0 16,-2-4-1-16,-1 6 0 0,-5-6 0 0,1 4 0 15,0 2 0-15,1 3 1 0,3 1 1 0,-4 1 0 16,-4-7 0-16,-4-1 0 0,0-1 1 0,0 2 0 16,-1-3 1-16,-4 1-1 0,-4-4 1 0,-1 3 0 0,1-3 0 15,-1 6 1-15,-3 0 0 0,0 1 0 0,-2 2 1 16,-1-1-2-16,1 5 0 0,-1 3 0 0,-3 2 0 15,-1 5-2-15,0 1 2 0,0 3-3 0,-1-2 3 16,-1 1-2-16,0 4 0 0,0 0 0 0,0 0 1 0,2 6-1 16,0 0 0-16,-1 3 0 0,3 3 0 15,2 0-2-15,3 0 1 0,2 6 0 0,0-3 0 16,4-1-5-16,2 4 2 0,-1 6-1 0,-1-3 1 0,2 3-4 16,-1 3 1-16,1-1-1 0,0-5 2 0,1 3-3 15,3 1 0-15</inkml:trace>
  <inkml:trace contextRef="#ctx0" brushRef="#br0" timeOffset="17431.56">20570 5218 916 0,'2'0'0'15,"-2"0"0"-15,8 0 0 0,-8 0 88 16,3 0-1-16,-3 0 1 0,8 0 1 0,-8 0-2 16,7 12 1-16,-7-12-1 0,10 17 2 0,-10-17-35 0,9 19 1 15,-9-19 0-15,9 30 0 0,1-10-24 0,1 1 2 0,0 0-1 16,0 0 1-16,0-6-12 0,1 2 1 15,1-4 1-15,3 0-1 0,1 0-1 0,-2-3 0 0,2-1 0 16,1-1 1-16,3 1-3 0,-1 0 0 0,-1 3 0 16,2-4 1-16,-1 8-3 0,-1-4 0 0,-1 0-1 15,-1-2 2-15,-2 1 3 0,0-2 0 0,-2-1-1 16,-2-1 1-16,-3-2 4 0,-5-1 0 0,-3-4 0 16,8 5 0-16,-8-5-4 0,13 5 0 0,-6-3-1 15,-1 3 1-15,-6-5-3 0,13 5 0 0,-4-3 0 16,-7 0 1-16,-2-2-5 0,4-2-1 0,-4 2 1 0,4-3-1 15,-4 3-5-15,1 0 0 0,-1 0 0 0,0 0 1 16,0 0-9-16,0-4 1 0</inkml:trace>
  <inkml:trace contextRef="#ctx0" brushRef="#br0" timeOffset="17901.83">21472 6079 1646 0,'0'2'0'0,"0"-2"0"15,0 7 0-15,0-7 19 0,0 4 1 0,0-4-1 16,0 8 1-16,0-8 21 0,-3 24 0 0,3-3 1 16,0 2-1-16,-2 4-13 0,0 6 2 0,0-3-1 15,2-6 0-15,2 0-11 0,0-3 1 0,0 0-1 0,-2 3 1 16,0 2 0-16,0 0 1 0,1 5-1 0,3-2 1 15,-2 4 4-15,-2 4 1 0,0-3-2 0,2 6 2 16,2-2 1-16,1 2 0 0,1 0-1 0,-3 0 1 16,-1-8 1-16,0 1 0 0,2 2 0 0,0 1 0 0,-1 2-2 15,3 2-1-15,1-2 1 0,-1 2 1 0,0-4-6 16,-3 2 0-16,3-5 0 0,0-3 2 0,-1-10-5 16,1-6 1-16,-3-3-1 0,-1-3 1 0,-2-8-5 15,4 7 0-15,-4-7 1 0,4 5-1 16,-4-5-4-16,3 2 0 0,-3-2 0 0,4 2 0 0,-4-2-4 15,4 0-1-15</inkml:trace>
  <inkml:trace contextRef="#ctx0" brushRef="#br0" timeOffset="18347.29">21946 5867 1695 0,'0'3'0'0,"0"-3"0"16,0 12 0-16,0-12 28 0,0 4 1 0,0-4-1 16,-2 8 2-16,2-8 21 0,0 5 2 15,0-5 0-15,-4 23-1 0,4-6-12 0,0 4 0 0,-2 3-1 16,2-3 2-16,0 2-17 0,0-1 1 0,0 4 0 0,2-2 0 15,2 0-5-15,1 2 0 0,1 2 0 0,-4-2 1 16,0-2-1-16,-2 2-1 0,1 2 0 16,1 1 0-16,2-4-1 0,0 4 1 0,-1-1-1 15,1-2 1-15,2 1-1 0,1-1 0 0,-1 7 0 0,-2 4 1 16,-1 1-4-16,1 7 2 0,0-7 0 0,-1-2 0 16,1-3-2-16,0-5 0 0,0 1 1 0,-1-3 0 0,1 2-4 15,0 1 2-15,0-1-1 0,-3 1 0 0,1 1-1 16,0-1 0-16,0-1-1 0,0 1 2 0,0-5-4 15,0 2 1-15,-1-1-1 0,1-1 1 0,0-7-5 16,-2 0 2-16,2-1-1 0,0-4 0 0,0 0-3 0,0-8 0 16,-2-4 0-16,1 8 1 0,-1-8-3 0,-3 9 1 15,3-9-1-15,-4 2 2 0,4-2-3 0,0 1 0 16</inkml:trace>
  <inkml:trace contextRef="#ctx0" brushRef="#br0" timeOffset="18797.11">21554 6844 1419 0,'-3'0'0'0,"3"0"0"0,-2 4 0 16,2-4 21-16,5 0 1 0,-5 0-1 0,2 3 1 0,-2-3 22 15,-4 5 0-15,4-5 0 0,-1 4 0 16,1-4-12-16,0 0 2 0,0 0-1 0,0 0 1 16,0 0-11-16,5-5 0 0,-5 5 0 0,21-4 0 0,-1-1 2 15,6 2-1-15,0-6 1 0,-2 6 1 0,-1-4 5 16,-1 1 1-16,1 1-1 0,-1 2 1 0,0 3-1 0,1 0 2 15,-3 0-1-15,1 0 1 0,-1 0-5 16,-1 0 0-16,-1 0 0 0,-3 0 0 0,-2 0 3 16,-1 0 1-16,-3 0-1 0,-2 0 2 0,4 3-9 15,1 2 2-15,-3-1 0 0,0-4 0 0,1 2-6 16,-3 1 0-16,-7-3 0 0,9 5 2 0,-9-5-5 0,6 7 1 16,-6-7 0-16,7 7-1 0,-7-7-3 0,8 7 1 15,-8-7-1-15,7 7 1 0,-7-7-6 0,8 5 1 16,-8-5 0-16,3 2 0 0,-3-2-6 0,4-4 2 15,-4 4 0-15,4-3-1 0,-4 3-2 0,4 3-1 0</inkml:trace>
  <inkml:trace contextRef="#ctx0" brushRef="#br0" timeOffset="20548.56">18253 3281 250 0,'1'0'0'16,"-1"0"0"-16,6 2 0 0,-6-2 24 0,9 7 2 15,-9-7 0-15,8 12 0 0,-8-12 31 0,-6 17 0 16,6-17 1-16,-2 21 0 0,2-21 4 0,-5 33-1 0,3-16 1 16,0 2 0-16,0 2-11 0,0 0 1 0,2 5 0 15,0 1 0-15,0 3-22 0,0-1-1 0,2 4 0 16,2-5 1-16,0 1-7 0,-1-3-1 0,1 2 1 16,0-2-1-16,-1 2-1 0,-1 1 1 0,0-1-1 15,2 4 1-15,-4 0-4 0,2 4 0 0,2 0 0 16,-1 1 0-16,1 1-1 0,2 3 1 0,-5 1 0 15,3-6 0-15,0-3-1 0,0-4 1 0,1 4 0 16,-5 4 0-16,4 1-2 0,0 0 2 0,-2 2 0 16,-1 1 0-16,3-3 0 0,0 2 0 0,-2-2 0 15,-2-8 0-15,-2-3 1 0,2-6 1 0,0 0 0 16,0 0 0-16,0-4-1 0,2 2 0 0,0-2 0 16,-1-5 0-16,-1 0-8 0,0-6 0 0,0-6 1 0,0 6 0 15,0-6-5-15,6 9 1 0,-6-9-2 0,7 2 2 16,-7-2-4-16,0-2-1 0,0 2 0 0,0-3 1 15,0 3-3-15,4-12 0 0</inkml:trace>
  <inkml:trace contextRef="#ctx0" brushRef="#br0" timeOffset="21047.36">18405 3027 1155 0,'0'0'0'0,"0"0"0"15,0 7 0-15,0-7 14 0,2 20-1 0,-2-20 1 16,6 25-1-16,-6-25 7 0,-2 29 2 0,2-12-2 15,2-1 1-15,3 5-6 0,-3 3-1 0,2-2 1 16,0-1 0-16,1 0-8 0,3 0 2 0,-1 1 0 16,1 4 0-16,-1-2 2 0,1 6-1 0,-1-1 0 15,0 4 1-15,1 7 9 0,-1-2 0 0,5 4 1 0,-3-6-1 16,4-3 11-16,2 0 2 0,-6 0-2 0,0-2 2 16,-3 2 4-16,-2-2 1 0,-1 3-1 0,3 3 1 15,-4 4 1-15,2-1 2 0,-1 2-1 0,1-4 1 16,2-2-10-16,-4-3 0 0,1 0 1 0,1-2 0 15,0 0-7-15,-2-2 1 0,1 1 0 0,-3-1-1 0,2 2-3 16,0-5 0-16,0 7 1 0,0 0-1 16,0 0-3-16,-1-4 1 0,1 1-1 0,0-2 2 0,-2-2-6 15,0-2 1-15,4-5 0 0,-4 2 1 16,2-11-4-16,0 2 1 0,-2 0-1 0,0 0 0 0,0 0-2 16,0-3-1-16,0-2 0 0,0 2 1 0,0-9-3 0,2 8 1 15,-2-8 0-15,3 4 0 0,-3-4-5 0,4 0 2 16,-4 0-1-16,0 0 1 0,0 0-4 0,0 0 2 15,0 0-2-15,0 0 1 0,0 0-3 0,0-4 0 16</inkml:trace>
  <inkml:trace contextRef="#ctx0" brushRef="#br0" timeOffset="21347.22">18353 4458 1646 0,'4'0'0'0,"-4"0"0"0,5 5 0 0,-5-5 21 0,0 7 0 0,0-7 1 16,0 2-1-16,0-2 3 0,0-2-1 0,0 2 1 0,0-3 0 15,0 3-1-15,0 0-1 0,0 0 1 0,0 0-1 16,0 0-12-16,8-6 2 0,-8 6-1 0,20-15 0 15,-20 15-5-15,30-21 0 0,-11 9 1 0,-2 0 0 0,1 0 0 16,-3 7 0-16,2-4 1 0,-2-3 0 0,0 3 1 16,0 2 0-16,1-1 0 0,-4-1 0 0,1 5 1 15,0-1 0-15,2-2 0 0,1 2 2 16,1-2-4-16,0 2 1 0</inkml:trace>
  <inkml:trace contextRef="#ctx0" brushRef="#br0" timeOffset="22114.96">18888 4408 1332 0,'2'-4'0'0,"-2"4"0"16,2 0 0-16,-2 0 31 0,0-3 2 0,0 3-1 0,0-5 1 16,0 5 14-16,0-9 0 0,0 9 0 0,7-12 1 15,-7 12-15-15,15-19-1 0,-15 19 1 0,15-17 1 16,-15 17-20-16,20-18 2 0,-20 18-2 0,21-12 2 15,-21 12-6-15,19-9 0 0,-19 9 0 0,18-6 1 16,-18 6 2-16,13-4 2 0,-13 4-2 0,13 0 2 16,-13 0 5-16,8 0 0 0,-8 0 0 0,7 7 0 0,-7-7-3 15,13 5 0-15,-13-5 0 0,13 12 0 16,-13-12 3-16,11 28 1 0,-11-28-1 0,6 33 2 0,-6-16-8 16,-2 4 2-16,2 0 0 0,-4-6 0 0,3 3-5 15,1-3 0-15,0-1 0 0,-2 2 2 0,-2-1-6 0,0 2 1 16,0-4 0-16,1 0 1 0,-3 3-2 0,1-4 0 15,1 2-1-15,-5-2 2 0,1 4-3 0,1 1 0 16,-1-1 0-16,3-1 0 0,-3 2 1 0,3-3 0 16,-1 2-1-16,-3-1 1 0,3-3 1 0,2-1 0 15,-3-1 0-15,1 1 1 0,3-1-2 0,1 0-1 16,2 1 1-16,-6-3 1 0,2-2-2 0,1 1 1 16,3-7-1-16,-2 8 1 0,2-8 0 0,0 4 0 0,0-4 0 15,0 1 1-15,0-1-2 0,2 4 1 0,-2-4-1 16,13 3 2-16,-13-3-1 0,11-3 1 0,0-1-1 15,4-1 1-15,0-2-2 0,4-1 0 0,-3-1 1 16,-1 0-1-16,0 1 1 0,0-1 0 0,-2 6-1 16,0-4 2-16,0 5-1 0,2-2 0 0,-6 4 1 15,1-3 0-15,-1 1-2 0,0 2 2 0,1-3-1 16,-1 3 0-16,-9 0 0 0,9 0 0 0,1 0-1 16,-3 0 2-16,4 5-1 0,0 2 0 0,1 2 1 0,-3-4 0 15,0 3-2-15,0 3 2 0,-1 1-1 0,-2-7 0 16,-6-5 0-16,7 12 0 0,-7-12-1 0,4 9 1 15,-2-2-2-15,-1 1 2 0,3 1 0 0,0 0-1 16,-4-9 1-16,7 12 1 0,-5-9-2 0,0 3 2 0,-2-6-3 16,2 3 2-16,-2-3-1 0,0 2 0 15,0-2-1-15,0 3 0 0,0-3-1 0,0 4 2 0,0-4-2 16,0 0 1-16,0 0-1 0,0-7 0 16,0 7-2-16,0-11 1 0</inkml:trace>
  <inkml:trace contextRef="#ctx0" brushRef="#br0" timeOffset="23118.5">13017 3691 476 0,'3'0'0'0,"-3"0"0"0,2 7 0 0,-2-7 8 0,4 5 0 15,-4-5 0-15,0 7 0 0,0-7 30 16,0 6 1-16,0-6-1 0,-2 6 2 0,2-6 3 0,-4 23 2 15,4-23-1-15,0 36 1 0,0-11-20 0,0 0-1 16,0 3 1-16,0 2 1 0,0-4-10 16,2 5-1-16,2-2 1 0,0 4 1 0,0 0-5 0,-4 0 1 15,5 1-1-15,-1 6 1 0,5 2 2 0,-3 3 0 16,-3 0-1-16,1-4 1 0,2 1 2 0,-6 3-1 16,5-4 1-16,-1 4 1 0,5-3 5 0,-3-1-1 15,-2-3 0-15,1 7 2 0,1 0 4 0,0 2 1 0,-1-4 0 16,1 1 1-16,-1-3 0 0,-3-4 1 0,4 1 0 15,1-4 0-15,-1 1-6 0,-2-7 1 0,-1 1-1 16,1-5 1-16,2 2-3 0,-5-5-1 0,1-2 1 16,0-2-1-16,-2-5 2 0,0-3-1 0,0-9 1 15,0 3 0-15,0-3-1 0,0 0 0 0,0 0 0 16,0-3 0-16,0 3-4 0,0-5 1 0,-2-6-1 16,-1-6 1-16,-1-12-7 0,-2-4 2 0</inkml:trace>
  <inkml:trace contextRef="#ctx0" brushRef="#br0" timeOffset="23663.31">13315 3167 1054 0,'4'3'0'0,"-4"-3"0"0,1 12 0 0,-1-12 14 0,4 21-1 15,-4-21 1-15,4 24 0 0,-4-24 1 0,4 33 1 16,-4-15-2-16,0-3 2 0,0 3-6 0,0 2 0 0,0-2 0 15,5 1 0-15,-5 1-3 0,0 3 0 0,0-2 0 16,0 1-1-16,2 4 2 0,2-2 0 0,0 6 0 16,-1-4 1-16,-3 1 0 0,0 3 1 0,0 3-1 15,0-4 1-15,0 2 5 0,0-1-1 0,0 3 1 16,0 5 0-16,0-2 6 0,0 2-1 0,2 2 0 16,2-2 0-16,1 4 3 0,3-6 0 0,-2 5 1 15,-3 1-1-15,1-1 4 0,2 4 1 0,-5-3-1 0,3 0 1 16,0-6 6-16,0 5 0 0,-3-4-1 15,3 1 1-15,-4-2-1 0,0 2-1 0,0-1 1 0,2-5 0 16,2 1-5-16,-1 2 0 0,1-2 0 0,2-4 2 16,-4-1-7-16,3-4 2 0,1 0-2 0,-4-1 2 15,1-2-6-15,-3-2 0 0,-3-2 0 0,3-5 2 0,3 0-8 16,-3-7 2-16,0-5-2 0,6 7 2 0,-6-7-5 16,2 6 1-16,-2-6 0 0,4 6 0 0,-4-6-5 15,3 9 0-15,-3-9-1 0,4 4 1 0,-4-4-4 16,6 1 0-16,-6-1 1 0,0-1-1 0,0 1-2 15,0-4 0-15</inkml:trace>
  <inkml:trace contextRef="#ctx0" brushRef="#br0" timeOffset="23997.15">12989 4574 1595 0,'2'0'0'0,"-2"0"0"0,5 9 0 0,-5-9 11 0,0 6 1 0,0-6-1 15,0 2 0-15,0-2 12 0,0 4-1 0,0-4 0 0,0 0 2 16,0 0-8-16,6 0-1 0,-6 0 1 0,5-6 0 15,-5 6-13-15,10-3 2 0,-10 3-1 0,18-5 1 16,-18 5-4-16,23-7 1 0,-23 7-1 0,26-9 1 16,-26 9 0-16,30-7-1 0,-30 7 0 0,26-5 0 0,-26 5 1 15,26-9 0-15,-26 9 1 0,26-8-1 16,-26 8 1-16,28-4 1 0,-28 4-1 0,37-3 0 16,-18 1 3-16,5 0 0 0,-4 1-1 0,-1 1 1 0,-2-4-5 15,-4 4 0-15</inkml:trace>
  <inkml:trace contextRef="#ctx0" brushRef="#br0" timeOffset="24814.74">13593 4603 1281 0,'0'-1'0'0,"0"1"0"0,9 5 0 0,-9-5 9 0,4 0 1 0,-4 0 0 0,5 0 0 0,-5 0 12 16,6-4-1-16,-6 4 0 0,9-5 2 0,-9 5-15 16,22-12-1-16,-22 12 1 0,30-12 1 0,-30 12-9 15,28-17 1-15,-28 17-1 0,26-13 2 0,-26 13-4 16,17-6 2-16,-17 6 0 0,17-6 0 0,-17 6 0 15,18-5 0-15,-18 5 0 0,21-3 0 0,-21 3 2 0,19 0-1 16,-19 0 0-16,16 0 0 0,-16 0 3 16,13 0 2-16,-13 0 0 0,10 12-1 0,-10-12 5 15,11 5 0-15,-11-5 1 0,11 16-1 0,-11-16 2 16,11 20 0-16,-11-20 1 0,10 21-1 0,-10-21-1 0,3 30 2 16,-3-30-2-16,6 32 1 0,-4-16-1 0,1 5 1 15,-3-4-1-15,-1 0 0 0,-1 2-2 0,0-1 0 16,-4-3 0-16,3-3 1 0,-1 2-1 0,-2-5 0 15,1 1 0-15,1 1 0 0,2-3-1 0,-2 3 1 0,1-3 0 16,-3 4 0-16,0-3-3 0,1 0 1 0,-1 3 0 16,1-7 0-16,1 4-2 0,2 1 1 0,0-1-1 15,0-4 2-15,2-5-3 0,0 10 0 0,0-10-1 16,0 11 2-16,0-11-3 0,-5 8 0 0,5-8 1 16,0 7 0-16,0-7-2 0,0 7 1 0,0-7 1 15,0 5-1-15,0-5-1 0,0 4 1 0,0-4 1 16,0 5-1-16,0-5-1 0,0 5 1 0,0-5-1 15,5 7 1-15,-5-7 0 0,6 5 0 0,-6-5 0 16,9 7 0-16,-1-3 1 0,1 1-1 0,2-2 0 0,2-3 0 16,-3 2 1-16,3-2 0 0,1 0-1 15,0-2 2-15,-5 2 0 0,0 0 2 0,0 0-1 0,1-3 1 16,1 3 3-16,2-4 1 0,-4 3-1 0,1-3 1 16,3 1-1-16,2-1 0 0,-2 3 0 0,-2 1 1 15,-2-4-1-15,0 4 1 0,-1-3-1 0,1 1 1 0,-9 2-1 16,10-3 1-16,-10 3-1 0,11 0 1 0,-11 0-1 15,9 0 0-15,-9 0 0 0,4 0 1 0,-4 0-6 16,3 0-1-16,-3 0 0 0,6-4 2 0,-6 4-5 16,-4-5 1-16</inkml:trace>
  <inkml:trace contextRef="#ctx0" brushRef="#br0" timeOffset="25664.86">7915 3909 1281 0,'2'4'0'0,"-2"-4"0"16,13 12 0-16,-13-12 3 0,24 21 2 0,-24-21-2 0,19 29 2 16,-15-8 10-16,-4 0 2 0,0 3-1 0,0-3 1 15,0 3 4-15,0 2 2 0,0 1-1 0,5 3 0 0,-1-4-7 16,5 2 1-16,1 1 0 0,-1 4-1 0,-2 0-5 15,-1 0 0-15,1 3 1 0,1-5 0 0,-3 0-2 16,1 2 1-16,1 0-1 0,3 5 1 0,-3 4 1 16,-1-4 0-16,1 5 1 0,1-1-1 0,-3-1 3 15,1-5 1-15,0 2 0 0,-1 1 0 0,3 0 3 0,-1-4 0 16,-1 1 0-16,-1 1 0 0,1-3 7 0,-1-3 1 16,-3 1-1-16,2-1 1 0,-4 2 2 0,2-4 1 15,2-5-1-15,-3 0 2 0,-1-1-10 0,0-2 1 16,0-6 1-16,0-3-1 0,0-3-10 0,0-9 0 15,0 0 0-15,0 4 1 0,0-4-9 0,0 0 0 16</inkml:trace>
  <inkml:trace contextRef="#ctx0" brushRef="#br0" timeOffset="26197.55">8400 3311 1117 0,'1'12'0'0,"-1"-12"0"0,6 22 0 0,-6-22 33 15,6 28 0-15,-6-28 0 0,5 36 1 0,-3-15-10 16,2 8 1-16,1-3 0 0,-3 2-1 0,4-4-7 0,-4 2 0 16,3 2 0-16,1 1 0 0,-1 4-12 0,1 0 2 15,-4 0 0-15,4 0 0 0,1 5-5 0,-1 2 0 16,-1 1 0-16,3 3 0 0,3-1 4 0,-4-2 1 15,1 1-2-15,1 3 2 0,-3 2 6 0,-3 1 0 16,3-3 0-16,-2 2 1 0,-2 1 6 0,1 2 1 16,-1 4 1-16,4-6-1 0,5 3 6 0,-4-5 0 15,-1-1 0-15,0 4 0 0,-6-4 2 0,1 2 1 0,5-2-1 16,-4-4 2-16,3-3 1 0,7-1 2 0,-7-1-1 16,1-2 0-16,-4-2-5 0,-1 1 0 0,3-8 0 15,2 0 2-15,-4-5-5 0,1-2 1 0,1-3 0 16,0-6 0-16,-2-2-6 0,-2-2 1 0,0-5-1 15,0 4 2-15,0-4-11 0,0 1 1 0,0-1 1 16,5 0-1-16,-5 0-7 0,4-1 0 0,-4 1 1 16,0-16-1-16,2-1-5 0,3-4 2 0</inkml:trace>
  <inkml:trace contextRef="#ctx0" brushRef="#br0" timeOffset="26581.47">7910 4801 1494 0,'5'0'0'0,"-5"0"0"0,13 3 0 0,-13-3 23 0,11 2-1 16,-11-2 1-16,13 3-1 0,-13-3-4 0,13 4 1 0,-13-4 0 16,17 0 0-16,-17 0-12 0,21 0 0 15,-21 0-1-15,30 0 2 0,-12 0-8 0,3-4 0 16,1 4 0-16,-7-5 1 0,2 2-1 0,-4-3 2 0,0 3-1 16,4 3 0-16,-4 0 0 0,0 0 1 0,-2-4 0 15,2 4 1-15,2-3 0 0,2 1 1 0,-4 2 0 16,3-3 0-16,-3 3 3 0,2-4 0 0,2 3 0 15,2-1-1-15,1 0 2 0,3-1 0 0,1 3 0 16,-6-4 0-16,1 2-2 0,-4 2 2 0,2-3 0 16,1 3 0-16,-5-3 0 0,0 3 0 0,0-6 0 15,-1 6-1-15,1-3-4 0,-6-1-1 0</inkml:trace>
  <inkml:trace contextRef="#ctx0" brushRef="#br0" timeOffset="27547.13">8700 4859 1130 0,'3'-1'0'0,"-3"1"0"0,10-4 0 0,-10 4 9 0,0 5 0 0,0-5-1 15,0 4 3-15,0-4 8 0,0-5 0 0,0 5 0 16,5-9 0-16,-5 9-7 0,6-7 1 0,-6 7-1 16,5-17 1-16,-5 17-9 0,6-19 0 0,-6 19 0 0,7-14 0 15,-7 14-2-15,13-17 2 0,-13 17-2 0,12-16 1 16,-12 16-2-16,5-3 2 0,-5 3-1 0,10-6 0 15,-10 6 2-15,14-7 0 0,-14 7 1 0,15 0-1 16,-15 0 3-16,23 0 1 0,-23 0-2 0,26 7 2 0,-26-7 2 16,33 14 2-16,-33-14-2 0,28 19 1 0,-28-19 2 15,25 18 1-15,-25-18-1 0,18 20 2 0,-18-20 3 16,13 25 1-16,-13-25 0 0,8 32 0 0,-6-14 5 16,1-3 0-16,-3 3 0 0,-3-1 1 0,1 2-3 0,0-2 0 15,-4 1 1-15,1 1-1 0,-3 1-5 16,-1-2 1-16,1 2 0 0,1-2 0 0,-4 1-6 0,3 2 2 15,-3-4-1-15,0 0 1 0,2-1-5 0,-1-4 0 16,1 0 0-16,0-3 0 0,1-4-2 0,6-2 1 16,2-3 0-16,-9 4 1 0,9-4-2 0,-6 3 1 15,6-3-1-15,-3 5 0 0,3-5 0 0,-10 0 1 16,10 0-1-16,-7-3 1 0,7 3-2 0,-2-5 2 0,2 5 0 16,-5-12 0-16,5 0 0 0,0-4 0 0,0-3-1 15,1 0 2-15,5 2-2 0,5-4 1 0,-5 0-1 16,1 0 1-16,-1 6-2 0,-1-1 1 0,3 2 0 15,-3 2-1-15,3 4-1 0,3 1-1 0,-4 1 1 16,5-2-1-16,-5-1 0 0,4 2-1 0,-3-1 1 16,3 2-1-16,-4 3-1 0,5-4 0 0,-3 5 1 15,2-1 0-15,0 3-1 0,0 0 2 0,-1 0-2 16,1 0 1-16,2 3-2 0,4 2 0 0,-4 2 1 16,-2 2 0-16,2 0-2 0,0 3 0 0,-2 0 0 0,2 2 1 15,-3 3-1-15,1 2 1 0,0-3-1 0,-4 3 1 16,1 3-1-16,-3-1 0 0,1 0 0 0,-2-1 1 15,-1-2-1-15,1 1 1 0,2-2 1 0,-6 4-1 0,0 0 0 16,0-1 1-16,-4 1 0 0,2 0 1 0,-5-5 1 16,1 1 1-16,-3 0-1 0,1 2 1 15,1-5 2-15,-1 2 1 0,-3-3 0 0,4 0 1 0,-4-1 1 16,3-2 0-16,-7 0 0 0,0 1 2 0,-1-1-1 16,-3-3 1-16,0 5 0 0,-1-3 1 0,-2 0-2 15,-1-1 0-15,-1-1 0 0,0-2 1 0,1-1-1 0,1-3 1 16,3 1 1-16,3-2-1 0,3-2-3 0,0 1 1 15,-1-3 0-15,5 1 0 0,0-2-2 0,0-2 1 16</inkml:trace>
  <inkml:trace contextRef="#ctx0" brushRef="#br0" timeOffset="134947.43">22929 1350 12 0,'0'0'0'0,"0"0"0"16,6 0 0-16,-6 0 0 0,13 0 0 0,-13 0 0 15,6 0 0-15,-6 0 0 0,3 0 0 0,-3 0 0 16,2 0 0-16,-2 0 0 0,0 0 0 0,0 0 0 0,0 0 0 15,0 0 0-15,-4 0 0 0,4 0 0 0,-3 0 0 16,3 0 0-16,0 0 0 0,0 0 0 0,-4 0 0 0,4 0 0 16,-6 5 0-16,6-5 0 0,-9 3 0 15,9-3 0-15,-19 0 0 0,19 0 0 0,-24 0 0 0,24 0 1 16,-31 0 1-16,31 0 0 0,-34 0 1 16,34 0 15-16,-28 0 1 0,28 0-1 0,-22 0 1 0,22 0 21 15,-17 0 2-15,17 0-2 0,-26 0 2 0,5 0 1 16,-3 0 2-16,0 0-1 0,2 0 1 0,3 0-7 0,2 0 1 15,-2 0 1-15,-3 0-1 0,-4 6 2 0,-6-3 2 16,6-3-1-16,2 4 0 0,2-4-16 0,1-4 0 16,-1 4 0-16,-4 0-1 0,-2 0-5 0,-2 0-1 15,0 0 0-15,0 0 0 0,-1 4-1 0,-3-3 0 16,2 3 0-16,3-1 0 0,3 1 5 0,-1-4 2 16,0 1-2-16,-1 3 2 0,0-4-1 0,0 3-1 15,0-3 1-15,2 2-1 0,1 2-1 0,1-1 0 0,-4 0-1 16,-3-3 2-16,-5 6-5 0,-1-3 1 0,2 1 0 15,1-3 0-15,2 3 0 0,2-1 1 0,1 2-1 16,-3-1 2-16,0-1-5 0,1-3 2 0,-3 6-1 16,-1-3 1-16,-4-1-5 0,-4 5 0 0,2-2 0 15,3 2 1-15,5-2-3 0,-1-2 0 0,3 3 1 16,1 1 0-16,0-2-3 0,-2 2 0 0,1-2 0 16,-3 2 1-16,-3-2-3 0,-2-2-1 0,3 6 1 15,3 0 0-15,1-1-3 0,4 5 2 0,0-7 0 16,-2 3-1-16,3 0-3 0,-3-1 2 0,4 1-1 0,1 0 1 15,1 1-3-15,2 2 1 0,-1-7 0 0,-1 4 0 16,2-2 0-16,0-2-1 0,-1-1 0 0,3 1 1 16,-3 2-1-16,5-2 0 0,-1-2 0 0,0 3 1 0,-1 0-1 15,-1 0 0-15,5-3 0 0,3 2 0 16,0 2-1-16,3-2 1 0,-1-1 0 0,-4-1 0 0,-2-1-1 16,-3 2 2-16,1-1-1 0,6 2 0 0,4-1-1 15,1 4 1-15,8-8 0 0,-11 7 0 0,4-2-1 16,-1-1 1-16,8-4 0 0,-11 9 1 0,4-4-2 15,-1 2 1-15,1-2 0 0,-1-2 0 0,1 6-1 0,-1-2 1 16,1-2 0-16,0 0 0 0,7-5 0 0,-12 11 0 16,7-3 1-16,-3 1-1 0,3 0-1 0,-5 3 0 15,3-4 0-15,0 5 1 0,-1-1-1 0,2 0 0 16,-3 2 0-16,2-4 0 0,-1 4 0 0,3-2 0 16,1 0 0-16,0 0 0 0,1 0-1 0,-1 0 1 15,-2 0 0-15,1-3 0 0,-3 3-1 0,1-3 1 0,3 3-2 16,-2-3 2-16,5-1-1 0,-1 1 1 0,0-2 0 15,0 2 0-15,0-1 0 0,0-4 0 0,0 4 0 16,-3-2 0-16,5-6 0 0,-10 12 0 0,7-5 0 16,-3 1 0-16,6 1 0 0,0 0 0 0,-2-3 0 15,-1 3 0-15,-1 3 0 0,0-3 0 0,0 3 0 16,-1-3 0-16,1 4 0 0,-2 3 0 0,1-4 0 16,1 0 0-16,2 0 0 0,0 0 0 0,1 1 0 15,-1 0 0-15,0 3 0 0,-4-2 0 0,1 1 0 0,-1 1 0 16,-1 1 0-16,-1-3 0 0,3 2 0 15,-5 1 0-15,5 2 0 0,1-2 0 0,-4 1 0 0,3 1 0 16,1-2 0-16,2-1 0 0,2 1 0 0,-5 0 1 16,3 2-1-16,0-5 2 0,0 5-1 0,0-2 0 15,0-1 0-15,1 5 0 0,-1-4 0 0,-4-1 1 0,0-2 0 16,-1-2-1-16,1 0 0 0,3 3 0 0,3 3 0 16,0-3 0-16,-2 6 0 0,0-4 2 0,0 4-1 15,0 0 1-15,0 0-1 0,2 3 2 0,-3-3-1 0,1-1 1 16,0 1-1-16,0 0 0 0,0 0 1 0,0-4-1 15,0 2 0-15,2 2 2 0,4-6 0 16,0 3 2-16,0-1 0 0,-1 0 0 0,3 2-4 16,0-1 2-16,-3-3-2 0,-3 2 1 0,-2-1 2 15,-1-4 0-15,1 0-1 0,2 2 1 0,2 3-1 0,1 2 2 16,-1-5-1-16,2 2 0 0,-4-1 1 0,0-2 0 16,0 7 0-16,0-6 1 0,-4 5-6 0,2 2 1 15,1-4-1-15,1-3 2 0,0 2-3 0,1-1 0 16,1 3 0-16,2-3 0 0,-4-1-1 0,2 2 0 15,0-1 0-15,0 2 1 0,-2 1-1 0,0-1 2 0,1 2-2 16,3 2 1-16,4-6-1 0,-5 6 1 0,1-3-1 16,0-3 1-16,-2 2 0 0,-2 1 0 0,2-3 0 15,1 3 0-15,-3-3 0 0,4-1 1 0,0 5-1 16,-1-2 0-16,1 1 0 0,0 1 1 0,-4-2 0 16,0-1 1-16,0-3-2 0,-6 3 0 0,4 1 0 15,1 1 1-15,1 1-1 0,0-2 1 0,0 4-1 16,0-1 0-16,0 5 0 0,0-5 0 0,-2 1 0 0,0 0 1 15,0 3 0-15,0-3 0 0,0 0-1 16,2 0 1-16,0-2-1 0,2 1 2 0,0 3-2 0,0 1 1 16,0 0-1-16,1-3 1 0,-1 3 0 15,0-3 1-15,2 3-2 0,-4-3 0 0,0-4 0 0,0 4 1 16,0-4-1-16,0 2 1 0,0 7-1 0,2-5 0 16,0 3-1-16,1 1 1 0,-1-5-1 0,-2 1 1 0,0 0-1 15,-2 0 0-15,0 3 0 0,1-2 1 0,-1 6-1 16,0-4 0-16,2 1 0 0,-4-5 0 0,2 5 0 15,0 1 0-15,1-1 0 0,-1 3 0 0,0-2 0 16,0 2 0-16,0-2 0 0,2 1 0 0,2 1 0 16,0 2 0-16,0-1 0 0,0-5 1 0,1 6 0 0,3-4 1 15,-6 1-1-15,0 3 1 0,0-3 1 0,-4 3 1 16,4-1-1-16,0 4 0 0,4-3 1 0,-2-3-1 16,0 6 1-16,-1-3-1 0,1-1-2 0,-2-1 1 15,0-2 0-15,0 1 1 0,2-1-2 0,0-2 0 16,0 6 0-16,-2-2 0 0,0-2-1 0,-2 1 0 15,2 3 0-15,0-1 1 0,2-3-1 0,4 2 0 0,-3-1 0 16,3 3 0-16,-1-1 0 0,1-3 0 16,1 5 0-16,3-1 1 0,-3 3-1 0,1-4 2 0,1 4-2 15,-2-4 1-15,3 1 0 0,1 1 1 0,-2-2-1 16,-1 4 1-16,-1-3-2 0,-1-1 2 0,1 0-2 16,1-1 1-16,3 0 0 0,0 1 0 0,2 1 0 15,0 3 0-15,0-4 1 0,0 4 1 0,2 0-1 16,-6 3 1-16,3-3 2 0,-3 2 0 0,-2-11 1 15,1 0 0-15,3 0 3 0,-5-1 0 0,-1-4 0 16,3 2-1-16,-5-6 1 0,1 2 2 0,2-1-1 0,-1 1 0 16,3 1 0-16,3-3 0 0,-4-1 0 0,5 2 0 15,-3-1-3-15,0 3 1 0,1-6 0 0,-1 1-1 16,-4 0-2-16,3-1-1 0,-3-5 1 0,-1 1 1 16,2-3-2-16,-1 2 2 0,7 6-1 0,-1-1 1 0,-2-2-3 15,2 0 1-15,0 1-1 0,1-1 0 0,1 1-2 16,-4-1 2-16,-9-10-2 0,11 9 1 0,-11-9-2 15,11 10 1-15,-11-10-1 0,11 10 1 0,-11-10-1 16,14 9 0-16,-14-9 0 0,9 7 0 0,0-2 0 16,-3-1 0-16,1 1 0 0,-1 0 0 0,3 2 0 15,0-4 0-15,-1 3 0 0,-1-3 0 0,1-1 0 16,-1 1 0-16,1 1 0 0,-1-1 1 0,1 1-1 16,-1 1 2-16,10 3-2 0,0-2 1 0,1 1 0 0,-3 1 0 15,-15-8 0-15,11 4 0 0,-11-4 0 0,11 3 0 16,-11-3 1-16,12 5 0 0,-12-5 0 0,13 5 0 15,-4-1 1-15,0-1 0 0,1 1-1 0,-1 1 0 0,8-1 1 16,-2-1 0-16,0 2-2 0,-1-3 1 0,-6 0-1 16,-1-1 2-16,1 3-3 0,-1-4 1 0,1 3 0 15,-1-3 0-15,1 2-1 0,-1 0 0 0,4-1 0 16,0 3 1-16,1-4-1 0,-1 3 0 0,7-3 0 16,-1 2 0-16,0 0 0 0,2 0 0 0,-12 1 0 15,4-3 1-15,-3 0-1 0,3 0 1 0,-4 0-1 16,4 0 2-16,-5 0-1 0,3 0 1 0,1 2-1 15,-1 0 1-15,0-1-1 0,1 3 2 0,8-4-2 16,1 3 1-16,0-3-1 0,-1 0 1 0,-1 0 0 16,0 0 0-16,0 0 0 0,-1 0 0 0,1 0 1 0,0 0-1 15,0 0-1-15,1 0 0 0,-1-3 0 16,0 3 0-16,-2-4 0 0,0 3 2 0,1-1-2 0,1 0 1 16,0-1 0-16,0 1 0 0,-2 0 1 0,-1 0 0 0,1-1-1 15,-2-1 2-15,4 1-2 0,0 1 1 0,0-1-2 16,-1-2 1-16,-1 3-1 0,2 0 0 0,-2 2-1 15,0-3 0-15,0 1 0 0,0 0 1 0,2 1-1 16,-3 1 0-16,-4-4 0 0,-1 4 0 0,2 0 0 0,0 0 0 16,10 0 0-16,-2-3 0 0,-1 1-1 0,1 0 1 15,-1 2 0-15,1 0 0 0,0 0-1 0,-1 0 1 16,-3 0-1-16,0 0 1 0,0 0-2 0,0 0 1 16,-6 0 0-16,1 0 0 0,-1 0 1 0,0 0 0 15,2 0 0-15,1 0 0 0,-1 0 0 0,0 0 0 16,8-2 0-16,-3 2 0 0,1-3 0 0,0 1 0 15,-8 0 0-15,1 1 1 0,-3 1-1 0,2 0 1 16,1 0-1-16,-1-4 1 0,0 4 1 0,1 0-1 0,4-3 0 16,1 1 0-16,0 0 0 0,0 1 1 0,2 1 1 15,0 0-1-15,1 0-1 0,1 0 0 16,-10 0 0-16,1 0 0 0,-1 0-1 0,0-4 0 0,10 4 0 16,0-3 1-16,-1 1-1 0,1 2 0 0,-1 0 0 15,1-2 0-15,0 2 0 0,-1 0 1 0,-8 0-1 16,1 0 2-16,0 0-2 0,-2 0 1 0,1 0-1 15,-1 0 1-15,0 0-1 0,1-1 1 0,12 1-1 16,0-4 1-16,1 2-1 0,-3-1 0 0,-3 3 0 16,0-4 1-16,-2 4 0 0,0-3 0 0,-8 1 1 0,2 0 0 15,1 1-2-15,-1 1 1 0,11-7-1 0,1 2 1 16,-1-1-1-16,-1 3 0 0,2 0 0 0,-3-4 1 0,3 5-1 16,-1-5 0-16,-12 5 0 0,1 2 0 0,-2-3 0 15,1-1 0-15,1 1 0 0,0 1 0 0,3-3 0 16,-1 1 0-16,7-2 0 0,-1 0 1 0,0-2-1 15,0 1 1-15,-10 3-1 0,3 3 2 0,-3-3-1 16,0 1 0-16,1-1 0 0,-1 2 0 16,1-3 0-16,-3 2 0 0,-5 3 0 0,12-7 1 0,-12 7-2 15,7-5 1-15,-7 5-1 0,7-9 1 0,-7 9-1 16,8-7 1-16,-8 7-1 0,11-12 1 0,-5 7-1 0,-1-4 1 16,5-6-1-16,-1-1 1 0,0 2-1 0,-1-5 0 15,-3 5 0-15,1-3 1 0,-2 1-1 0,-3 1 0 16,1 1 0-16,0-3 0 0,0 1-1 0,0 1 1 15,2-10 0-15,-2 3 0 0,-1-2-1 0,1-4 0 16,-2 2 0-16,0-3 1 0,-2 1-1 0,-1 2 0 0,1-4 0 16,0 3-1-16,0-1 1 0,2 2 0 0,0-2 0 15,0 2 0-15,0-3 0 0,0 1 0 0,0-6 0 16,0-1-1-16,-2 1 1 0,0-6 1 0,-1-16-1 16,-3 11 1-16,0 0 0 0,1 4 0 0,3 17 0 15,-2-2 0-15,2-7 0 0,1 2 0 0,-1-9 0 16,0 3 0-16,0-2 0 0,0 1 0 0,0 5 0 15,0-4 0-15,2 3 0 0,0 1 0 0,-2-7 0 16,1 5 1-16,-1-4-1 0,0 1 0 0,2-21 0 16,-4 7 1-16,2 5-1 0,-1 2 0 0,-1 16 0 0,-2-4 0 15,-1-4 0-15,-4-1 0 0,-8-46 0 16,8 21 0-16,3 4 0 0,3 2 0 0,-3 0 0 0,1 4 0 16,-2 2 0-16,-1 1 0 0,5 5 0 0,1-3 0 15,4 4 0-15,0 5 2 0,-4-3-2 0,0 4 1 0,1-2-1 16,-1 2 1-16,0 0-1 0,1 2 1 0,1-4 0 15,0 2 0-15,0-4 0 0,-2 4 0 0,1-1 1 16,-1 0-1-16,0-6 0 0,-3 0 0 0,-1 0-1 16,1 0 1-16,1-1 0 0,2 1 0 0,1-5-1 0,1 1 1 15,-2 4-1-15,0-2 2 0,1 2-2 0,-1 4 0 16,0 5 0-16,0-3 0 0,1 3 0 0,-1-2 0 16,0 9 0-16,1-4 0 0,-1 0 0 0,-2 2 0 15,2 0 0-15,1-2 0 0,1 0 0 0,0 0 0 16,0 2 0-16,-2 5 0 0,-1-4 0 0,-1 3 0 15,1-15 0-15,1 6 0 0,4-2 0 0,0-4 0 16,0 1 0-16,0-1 0 0,-2 1 0 0,0-3 0 16,2 10 0-16,0 1 0 0,0-3-2 0,2 1 2 15,-2 2-1-15,0 0 1 0,0 0-1 0,-2 0 0 16,2 4 0-16,-2 1 1 0,2 2-1 0,0-5 1 0,2 5-1 16,0-3 1-16,0 1-1 0,2-1 1 0,-2-4 0 15,-2 0 0-15,-2 3-2 0,-4-2 2 0,6 2 0 16,0 3 0-16,4-3 0 0,1 1 0 0,-1-2 0 15,0 1 0-15,0 1 0 0,-3 3 0 0,1 3 0 16,2 1 0-16,0 1 0 0,-1 2 0 0,-1 5 0 16,0-1 0-16,0 2 0 0,0 0 0 0,0 0 0 0,0 1 0 15,0 4 0-15,-1-4 0 0,1 3 0 0,0 2 0 16,0-2 0-16,0 1 0 0,-2 1 0 0,0 2 2 16,0-4-1-16,0 2 0 0,0 7 0 0,0-9 0 15,0 9 0-15,0-8 1 0,0 8 0 0,0-6 0 16,0 6 0-16,0-3 0 0,0 3 0 0,0-3 1 0,0 3-1 15,0-6 0-15,0 6 0 0,0-3 1 0,0 3-3 16,0-4 0-16,0 4 0 0,0-3 1 0,0 3-1 16,0-2 0-16,0 2 0 0,0 0 0 0,0 0-4 15,0 0 1-15</inkml:trace>
  <inkml:trace contextRef="#ctx0" brushRef="#br0" timeOffset="136331.35">24228 2681 489 0,'0'7'0'0,"0"-7"0"0,0 24 0 0,0-7 0 15,-2 0 0-15,2 8 0 0,0 8 0 0,-2-1 0 0,2 13 1 16,-2-3-1-16,1-1 1 0,-3-2-1 0,0 0 0 15,0-1 0-15,1-1 1 0,-1-8-1 0,0 4 1 16,2-5-1-16,0-8 1 0,1-2-1 0,-1-6 2 16,0-3-2-16,0-6 1 0,2-3 0 0,0 2 1 15,0-2 0-15,0-2 0 0,0 2 9 0,0-3 0 16,2-10-1-16,3-4 1 0,5-12 24 0,1-11 0 0,-2 2-1 16,-1-2 1-16,-1-1 19 0,-1-1 0 0,1-3 0 15,3 0 0-15,1-2 1 0,2-1 1 0,-2-2 0 16,0-7 0-16,0 1-13 0,0-4-1 0,1-6 1 15,1 4 0-15,2-6-11 0,1 2 1 0,-1-3-1 16,-2 0 2-16,-1 1-8 0,-5-1 0 0,2 3-1 16,4 7 1-16,2 6-9 0,0 3 0 0,-2 1 0 15,0 2 0-15,2-1-6 0,0 3 0 0,0 7 0 16,-2 5 0-16,0 5-3 0,0 11 1 0,-4 0 0 16,3 1 0-16,-3 1-2 0,0 4 0 0,-1-1-1 15,-3 5 2-15,1-1-2 0,-4 2 1 0,-2 6-2 16,3-3 2-16,-3 3 0 0,4-4 1 0,-4 4-1 0,8-3 1 15,-8 3-1-15,7 0 1 0,-7 0-1 0,8 0 0 16,-8 0 0-16,9 7 1 0,0-4 0 0,2 6 0 0,1 3 0 16,-1 5-1-16,0 4 1 0,-2 0 0 0,2 7-2 15,1 1 0-15,-3 0 0 0,0 4 1 0,-1-7-2 16,-3 5 1-16,3 4 0 0,-1 1-1 0,-1 1 0 16,1 1 0-16,1 0 1 0,-3 2 0 0,1 1-2 15,-1 4 2-15,1 0-2 0,0-1 2 0,1 1-2 16,2 0 1-16,1 3-1 0,-3-1 2 0,1 1-2 0,1-3 1 15,0 2-1-15,1-2 2 0,-1 0-3 0,0-7 2 16,2 2-2-16,2 1 2 0,2-3-4 0,0-1 1 16,0 1 0-16,0-5 0 0,-2 0 1 0,-2-1 0 15,0 1-1-15,-1 0 2 0,-5-3-1 0,-1 2 0 16,0-2 1-16,-1-2-1 0,1-4 2 0,0-2-1 16,-2-1 1-16,0-2-1 0,0-2 3 0,-2-4 0 0,1 2-1 15,1-6 1-15,-2-1 0 0,0-4 1 0,0-4 0 16,0 5-1-16,0-5-1 0,0 3 1 0,0-3-2 15,0 4 2-15,0-4-4 0,0 0 1 0,0 0-1 16,-2-2 1-16,2 2-2 0,-5-5 0 0,-5 0 0 16,-4-11 2-16,-7-1-4 0,-1-4 0 0,-1-3 0 15,3 0 1-15,3 3-7 0,2-3 2 0</inkml:trace>
  <inkml:trace contextRef="#ctx0" brushRef="#br0" timeOffset="136681.9">24237 2679 1067 0,'-3'-4'0'0,"3"4"0"0,-4-3 0 0,4 3 2 0,-6-5 1 0,6 5 1 0,0-7-1 0,0 7-3 16,0 0 1-16,0 0-1 0,0-2 1 0,0 2 3 15,2 0-1-15,-2 0 0 0,13-3 1 0,-13 3-1 0,23-9 0 16,-23 9 1-16,35-12 0 0,-13 8 6 0,3-1 1 15,-3-3-1-15,-3 1 1 0,-3 1 5 0,-1-4-1 16,2 1 1-16,2 1 0 0,3 3 3 0,2-2 0 16,2 1 0-16,2 0 1 0,0 0 3 0,-2 3 0 15,2-6 1-15,-2 4-1 0,-1 2-1 0,-1-1-1 0,2-1 0 16,0-2 1-16,0 5-1 0,0-1 1 0,0-4 0 16,-2 2 0-16,-3 1-2 0,-2-4 1 0,-1 2-1 15,1 3 1-15,-1-4-4 0,-1 2 1 0,2 0 0 16,-1-2 0-16,-1-2-12 0,0 0 2 0,0 1-1 15,-2 1 1-15,-2-2-6 0,-2 1 2 0,-2-1-2 16,1-3 1-16,1 3-3 0,-2-3 1 0</inkml:trace>
  <inkml:trace contextRef="#ctx0" brushRef="#br0" timeOffset="137247.85">25355 1132 1024 0,'4'3'2'0,"-4"-3"-1"0,4 5 2 16,16 13-2-16,-5-3 1 0,-6-3-2 16,-3-3 0-16,0 0 0 0,-3 3 0 0,1 0-4 0,0 0 0 15,-2 4 0-15,0-2 0 0,-2-2-10 0,-2 3 0 16,2 2 0-16,2-1 0 0,1-6-3 0,3 6 2 16,1 0-2-16,-1 1 1 0,-1 4 5 0,1-1 0 15,2 5-1-15,-1 1 2 0,0 5 8 0,1 2 0 0,-1 1 0 16,1 3-1-16,-3-1 3 0,1 2 0 0,1 7 0 15,1 0 2-15,-1-2 10 0,3 6 0 0,-1-1 1 16,0-1-1-16,1 1 17 0,-3-1 1 0,1-2 1 16,-1 4-1-16,-1-3 10 0,-1-1 2 0,-1 0-1 15,0 0 1-15,-1 0-3 0,1-1 2 0,0 1-2 16,1-6 1-16,5-1-7 0,-1-1 0 0,-2 1 1 16,3-5 0-16,-3 0-1 0,-1-7 2 0,1 1 0 15,1-6 0-15,-3 0-5 0,-1-9 2 0,0 0-2 16,-2 0 1-16,-1-7-3 0,1-1 2 0,-2-4-1 0,6 12 0 15,-2 0-6-15,-1-2 2 0,1 6-1 0,0-4 0 16,0 0-10-16,-1 0-1 0,-1 0 1 0,0-3 0 16,0 0-5-16,-2-4 0 0,0-5 0 0,0 10 1 15,0-10-3-15,0 2 1 0,0-2-1 0,0 0 1 16,0 0-4-16,0 0 2 0,0 0-1 0,0-5 1 0,0 5-3 16,0-12 1-16,0-6-1 0,0-6 0 0,0-9-2 15,0-8 1-15</inkml:trace>
  <inkml:trace contextRef="#ctx0" brushRef="#br0" timeOffset="138163.74">26365 843 865 0,'11'24'-4'0,"-11"-24"21"0,12 35 1 0,2 17 0 0,1 6 0 15,-2-1-1-15,-1-1 1 0,-5-2-1 0,-1-3 1 16,-3 0-14-16,-1-3 1 0,0-5-1 0,0 6 1 16,0-4-3-16,0 0 0 0,0 2 0 0,-1 1 2 15,3-3-4-15,0 2 1 0,0-2 0 0,-1 3 0 0,1-1 0 16,0 1 0-16,1-1 0 0,3 1 1 0,-1 3 5 16,-1-3 1-16,-1-1 0 0,-1-6 1 0,0-1 16 15,0-5 1-15,1-2-1 0,5 0 1 0,-1-4 10 16,0-1 0-16,2 1 0 0,0-5 0 0,-3 2 9 0,-1-1 0 15,1-5-1-15,-1-1 1 0,1-5-11 16,-1-7 0-16,1 2-1 0,-3-4 2 0,-5-5-10 16,6 3 0-16,-6-3-1 0,4 0 2 0,-4 0-6 0,3 0 0 15,-3 0 1-15,4 0-1 0,-4 0 0 0,4 0 0 16,-4 0 0-16,0 0 1 0,0 0-1 0,-2-3 0 16,2 3 0-16,-4-5 2 0,4 5-3 0,-7-12 1 15,1 0-1-15,-1-4 1 0,-3-1-3 0,-1-4 1 0,0 4-1 16,-2 1 1-16,0 4-6 0,-2-2 1 0,0 4 1 15,0 1-1-15,0-5-7 0,0 2 1 0,-1 0-2 16,-3 3 2-16,0 2-4 0,1-1 1 0,-1 2-1 16,-1 0 2-16,-3 2-4 0,-1 2 1 0,2-1 0 15,-1 3 1-15,3 0-3 0,3 0 1 0,-2 3 0 16,-1 3 0-16,-1 2-1 0,1 4 0 0,-2-5 0 16,1 2 1-16,2 0-1 0,1-6 0 0,-3 6 0 15,1-1 0-15,1 1 0 0,1 3 0 0,-1 0 0 16,2 4 0-16,2 1-1 0,0 4 1 0,2 0-1 15,4 3 1-15,3-3-1 0,3 3 1 0,1 2-1 0,0-2 1 16,0 0-2-16,2-1 2 0,2-1 0 0,0-1 0 16,-2 0 0-16,-2-4 0 0,4-1 0 0,3 1 0 15,3-1 0-15,1-3 0 0,2 0 0 0,0-1 0 16,3 0 0-16,0-4 0 0,3 5 0 0,0-1 0 16,0-4 0-16,1 1 0 0,1-2 0 0,0-5 2 0,1 1-2 15,1 0 0-15,-1-3 0 0,-1-3 0 0,1 0 1 16,1-3 0-16,1-1 0 0,2-1 0 0,1-1 2 0,-3-3 1 15,0 3-1-15,1-3 1 0,-1 0 1 0,-2 0 2 16,1 0-2-16,-1 2 2 0,-1-3-3 0,0 1 0 16,-2 0 1-16,-3 4-1 0,-2-1-2 0,-3-1 2 15,-2 4-2-15,-3 3 1 0,-4 3-2 0,4-9 2 16,-4 9-2-16,4-3 1 0,-4 3-1 0,1-2 1 16,-1 2-1-16,0-3 2 0,0 3-2 0,0 0 0 15,0 0 0-15,0 0 1 0,0 0-1 0,0-4 1 16,0 4-1-16,0-3 0 0,0 3 0 0,-1 0 0 0,1 0 0 15,-4-2 0-15,4 2-1 0,-4 0 0 0</inkml:trace>
  <inkml:trace contextRef="#ctx0" brushRef="#br0" timeOffset="138880.72">26773 2902 752 0,'2'5'0'0,"-2"-5"0"0,11 19 0 0,-11-19 25 0,10 9 0 16,-10-9 0-16,9 5-1 0,-9-5 5 0,19 7 2 15,-19-7-1-15,13 5 0 0,-13-5-13 0,11 4 0 0,-11-4 0 16,22-7 0-16,-22 7-8 0,37-14 1 15,-16 2-1-15,-1 3 1 0,3-3-3 0,1-3-1 0,-4 1 1 16,-1-2 0-16,-2-1-3 0,-4 5 1 0,2-7-1 16,0 1 2-16,0-2 2 0,-2-1 0 0,0 0-1 15,-2 0 2-15,-2 1 10 0,-1-1 2 0,-3 5-2 16,-1-5 1-16,-2 4 3 0,0-4 2 0,0 6 0 16,-2-3 0-16,0-1-4 0,-2 6 0 0,0 1 1 15,-2-6-1-15,0 3-4 0,-1-3-1 0,-1 3 1 16,1 3 1-16,-1 3-5 0,2 4-1 0,4 5 0 15,-5-7 2-15,5 7-5 0,-11-14 1 0,3 11 0 0,-1-4 0 16,-2 1-3-16,-1 3 0 0,1-2-1 16,0 5 2-16,0 3-2 0,0-1 0 0,-1 1 0 15,1 1 1-15,0 1 1 0,0-1 1 0,2 4-2 0,-1 1 2 16,1 0 2-16,2 3 0 0,-1 0 0 0,-1 5 0 16,-2 2 3-16,-1 2-1 0,3 3 1 0,2-1-1 0,3 1 1 15,0-3 0-15,-1 3 1 0,-1-3-1 0,2-1 0 16,2 1 0-16,2 0 1 0,2 0 0 0,2-1-3 15,2-1 0-15,3 2 1 0,2-3 0 0,4-1-6 16,2-2 0-16,1 3-1 0,3-3 2 0,1 1-3 0,2-6 0 16,1 2 0-16,-3-1 0 0,0-1 1 0,1 0 1 15,-1-1-2-15,-1-4 2 0,-5-1-3 0,1-1 1 16,-2-3-1-16,-2-3 2 0,0-1-3 0,-4-1 1 16,-1-2-1-16,3-1 1 0,2-5-3 0,0 0 1 15,0-3 0-15,2-1 0 0,2-2-2 0,0-2 0 0</inkml:trace>
  <inkml:trace contextRef="#ctx0" brushRef="#br0" timeOffset="139966.76">27623 1203 1367 0,'0'0'13'0,"0"0"15"0,0 0 1 0,0 0 0 0,4 19 0 0,-4-19-6 0,3 21 0 0,-1-4 0 0,-2 4 0 0,0 6-21 16,0 3 0-16,0-4-1 0,0 1 1 0,0 3-2 15,0-1 0-15,0 4 0 0,0 0 0 0,0 0-1 16,0 0 0-16,0 3 0 0,0 2 0 0,2-2 0 16,2 3 1-16,-2 2 0 0,0 1 0 0,-1 6 0 15,-1-3 0-15,-1 2 0 0,-1 1 0 0,0 6 0 16,0 0 1-16,0-4-1 0,0 0 1 0,2-2 0 16,2-3 1-16,0 2 0 0,-2 2 1 0,-2-4 0 0,0 1 0 15,2-1 1-15,0-3-1 0,-2-1 2 0,0-1-1 16,1-5 1-16,1 1-1 0,0-6 1 0,0-1 0 15,1-1 0-15,1-4 0 0,0-2 1 0,0 1-1 0,-2-2 1 16,0-4 1-16,0-2 0 0,-2-4-1 0,4-1 1 16,0-1 0-16,-2-9 2 0,6 3 1 0,-6-3-1 15,5 6 1-15,-5-6-2 0,4 3 1 0,-4-3 0 16,4-3 0-16,-4 3 0 0,7-6 1 0,-1-1 0 16,1-10 0-16,2-11 2 0,3-4 1 0,-3-1-1 15,0 3 0-15,0-3 0 0,-1 1-1 0,-1-3 0 16,1 2 1-16,1 0-2 0,0-3 2 0,1 3-1 15,-3-5 0-15,4 2 1 0,2-3 2 0,-1 3-2 16,-1 3 2-16,-2 7-3 0,0-1 1 0,3 6 1 16,1 0-1-16,0 0-6 0,-2 6-1 0,0-3 1 15,0 6-1-15,0 0-2 0,-1 7 0 0,-1-2-1 16,-1 2 2-16,-8 5-3 0,5-4 0 0,-5 4 0 0,4 0 0 16,-4 0-1-16,4 0 0 0,-4 0 0 0,7 9 0 15,-7-9 0-15,7 7 0 0,-1 2 0 0,2 4 0 0,-3 6 0 16,-1 6 0-16,0-5 0 0,-1 3 0 0,1 1 0 15,-2 4 0-15,0-2 0 0,0 2 1 0,-1 1-1 16,-1 4 1-16,-1-4-1 0,1 1 2 0,1-1-2 16,3 2 0-16,0-5 0 0,0 2 1 0,-1-6-1 15,3 1 0-15,0-2 0 0,-3-1 1 0,1 1-1 0,0 0 0 16,1-4 0-16,3-1 0 0,-1-4 0 0,1-2 0 16,-1-3 0-16,-1-2 0 0,-6-5 0 0,9 11 0 15,-9-11 0-15,13 2 0 0,-5 1 0 0,-3-3 1 16,3-3-1-16,1 1 1 0,2-2-1 0,0-3 1 15,2-1 0-15,2-1 0 0,2-6 2 0,0 1-1 0,-2-7 0 16,1 2 0-16,3-2 3 0,0-1-1 16,-6-3 1-16,-2 1-1 0,-2-2 1 0,1 2 0 0,-1 0 0 15,0-4 0-15,0 2-1 0,1-3-1 16,-1 5 1-16,-1-1 0 0,-3-1-3 0,1-1 1 0,1 2 1 16,-1 5-1-16,-2 2-1 0,-3 1 1 0,3 1-1 15,0 3 2-15,0 0-1 0,-1 1 0 0,1 5 0 16,-2 6 2-16,-2 1-1 0,-2-7 2 0,2 7-1 15,0-4 1-15,0 4 0 0,0-1 1 0,0 1-1 16,0-4 1-16,0 4 1 0,0-3 0 0,0 3-1 0,0 0 1 16,0 0 1-16,0 0 1 0,0 0 0 15,0 0 0-15,0 0 0 0,0 3 0 0,0 2 0 0,0 11 0 16,2 5-1-16,2 3-1 0,-1 2 1 0,1-2 0 16,0 4-6-16,-2-2 2 0,1-2-1 0,3 0 0 15,1-1-1-15,1 1 0 0,-3 0-1 0,-1 0 1 0,0 1-1 16,0-3 0-16,1 2 1 0,3-6-1 0,1 1 0 15,2-2 0-15,-1 0 0 0,-1 2 0 0,0-5 0 16,0 2 2-16,1-4-1 0,-1 2 0 16,0 1-1-16,-1-6 1 0,-1 3 1 0,-1-3-1 0,-1-2-1 15,1-2 0-15,2-2 0 0,-1 1 0 0,-7-4-2 16,11 0 1-16</inkml:trace>
  <inkml:trace contextRef="#ctx0" brushRef="#br0" timeOffset="141379.99">29026 2241 1494 0,'-2'0'0'0,"2"0"0"16,-2 9 0-16,2-9 11 0,-7 5 2 0,7-5-2 15,-15 19 1-15,15-19 5 0,-24 29 0 0,12-8 0 16,3 3 0-16,2 6-7 0,1 3 1 0,-1 0-1 0,-3-1 1 16,-3 7-7-16,0-3 0 0,2 2 0 15,2-2 0-15,-1 2-1 0,3 4 1 0,1-2-1 16,1-2 1-16,-1-2-2 0,1-3 0 0,3 2 0 0,2-3 2 16,0-2-2-16,3-2 0 0,3-8 0 0,1 1 1 15,5-5-1-15,1-4 0 0,-2-4 0 0,-4-2 2 16,1 1-2-16,-4-6 1 0,-4-1 0 0,14 0 0 0,-2-1-1 15,-1-3 0-15,2-5 1 0,4-3 0 0,3-7-1 16,1-1 2-16,-1-3-2 0,-1-8 1 0,-1-2 5 16,1-2 0-16,-2-1 0 0,0 0 0 0,1-2 0 15,1 0-1-15,-2-2 1 0,-3-2 1 0,-2-5-1 0,-3-4 0 16,0 0 0-16,2-2 0 0,3-4-4 0,-1 1 1 16,0-4-1-16,-2 1 1 0,-2-3-4 0,-1-4 1 15,-1 0 0-15,0 5 0 0,-1 6 0 0,-2 1-1 16,-1 3 0-16,1 4 0 0,0 5 0 0,0 6 0 15,-2 3 0-15,-2 7 0 0,-4 2-1 0,-2 3 2 0,2 2-2 16,4 5 1-16,0 2-1 0,2 3 1 16,0 1 0-16,-2 1 0 0,0 7 0 0,-4-9 0 0,4 9 0 15,-3-8 2-15,3 8-1 0,-8-9 0 16,8 9 0-16,-2-4 2 0,2 4-1 0,-3-3 2 0,3 3-2 16,-4 0 1-16,4 0 5 0,-4-2 0 0,4 2 0 15,-3 0 0-15,3 0 5 0,-4 0-1 0,4 0 1 16,-4 2 0-16,4-2 2 0,-4 12 1 0,1 0-1 15,-1 9 0-15,-2 12-5 0,-1 5 0 0,1 2-1 16,1-6 1-16,-3 3-3 0,1-4 1 0,1-1 0 16,2 1 0-16,4 0-4 0,0-3 2 0,-1 3-1 15,-1-1 1-15,0 1-3 0,0 0 1 0,0 0-1 0,0-4 2 16,2 4-2-16,0 0 2 0,-2 0-2 0,-1-3 2 16,-1 2-1-16,-2-4 1 0,3 7 0 0,1-2 0 15,0 3 0-15,0-3 0 0,0 1-1 0,0 3 1 16,0 1-1-16,1 2 2 0,-1-2 0 0,0-2 0 0,0 0-2 15,0-3 2-15,2-2-1 0,2 1 0 16,2-3 1-16,1-3 0 0,1 2 0 0,-2-2-1 0,-2 1 1 16,-1 3 1-16,1-3-1 0,2-1 0 0,2 2 0 15,3-2 0-15,0-5 0 0,-3 0-1 0,-1-2-1 16,-1-2-1-16,0-5 1 0,1 0-1 0,3 0-1 16,1-7-1-16,2 4 0 0,1 0 0 0,-1 1 1 0,0-1-1 15,2-1 0-15,2-4 0 0,0 1 1 0,2 0 0 16,-3-1-1-16,-1-1 2 0,1-3-2 0,-3-3 1 15,2-3 1-15,4 0-1 0,1-3 0 0,3 0 2 16,-3-3-1-16,-1-3 1 0,-2 1-4 0,0-4 1 0,2-1 0 16,-1-1 1-16,1-5-3 0,0 3 1 15,-2-6 0-15,0-1 0 0,-4-4-1 0,-2-3 0 0,1 1 0 16,-1 4 1-16,0 1-1 0,0 4 1 0,1-1-1 16,-1-3 1-16,0 3-1 0,1 1 1 0,-3 5 1 15,-1-3-1-15,1 3-1 0,1 0 1 0,-3 0 0 16,1 4 0-16,-2 2-1 0,-3-3 1 0,1 6 0 15,0 0 0-15,0 3-1 0,-2 1 2 0,0 8-1 16,0-11 0-16,0 11 0 0,2-8 0 0,-2 8 0 16,7 0 1-16,-7 0 1 0,0-6-1 0,0 6 0 15,0-3 1-15,0 3 0 0,0-3 0 0,0 3 0 16,0-2 1-16,0 2-2 0,0 0 1 0,0 0 0 16,0 0 0-16,0 0-1 0,0 0 1 0,0 0-1 0,0 0 1 15,0 0-1-15,0 8 1 0,-1 1-1 0,-3 3 0 16,-2 9-2-16,-3 5 1 0,1 2 0 0,5-4 0 15,3 2 1-15,0-2-1 0,0 2 0 0,0 2 1 0,0-4-1 16,0 2 0-16,0 2 0 0,0-2 1 0,0-2-1 16,-2 0 0-16,2 0 0 0,0 6 0 0,0-1 0 15,0-1 0-15,4 1 0 0,1-5 1 0,4 2-1 16,3-1 0-16,-1-1 0 0,-2-3 0 0,-1-4 1 0,-1 0 1 16,1-1-1-16,1-4 0 0,2 0-1 0,2 0 0 15,-2-7 0-15,2 4 1 0,0-6-2 0,2 3 1 16,0-3 0-16,-2 0 0 0,0-3 0 0,0 2 0 15,0-2 0-15,0-2 0 0,0 2-1 0,0-3 1 16,0-2-1-16,2-6 2 0,2 1-2 0,0 0 0 16,-2-2 0-16,-2 1 1 0,0-4-1 0,-2-6 0 15,-2 4 0-15,1-4 1 0,-1-3-1 0,0-1 0 16,-1-1 0-16,-3-1 0 0,1-6 0 0,-2 0 0 16,-2-3 0-16,-2 3 0 0,-2-2 0 0,-2 2 0 0,0 0 0 15,1 0 1-15,-3 4-1 0,-2-4 0 0,-1 5 0 16,-2 6 1-16,-2 3-1 0,-2 5 0 0,0-5 0 15,0 2 1-15,0-1 0 0,0-1 0 0,1 6 1 16,-1-3-1-16,0 4 1 0,0 3 1 0,0 1 0 16,0-1 0-16,2 0-1 0,0 2 0 0,-2 2 1 15,0-2-1-15,-2-1 0 0,-3-5 0 0,3 5 1 0,0-4-1 16,2 3-2-16,2 0 0 0,-2 1 0 16,1-3 1-16,-3 3-2 0,0-1 1 0,0 0-1 0,0 1 1 15,1-1-7-15,1 2 1 0</inkml:trace>
  <inkml:trace contextRef="#ctx0" brushRef="#br0" timeOffset="141965.1">28543 786 1361 0,'4'33'0'0,"-4"-13"17"0,-2 1 1 16,-3 36-18-16,-1 2 0 0,-1-2 1 0,-3-3 1 15,3-1 0-15,-1-8 0 0,-1-6-3 0,0-3 1 16</inkml:trace>
  <inkml:trace contextRef="#ctx0" brushRef="#br0" timeOffset="163513.54">19998 4311 690 0,'-1'-2'0'0,"1"2"0"15,5-3 0-15,-5 3-62 0,11-4 1 0</inkml:trace>
  <inkml:trace contextRef="#ctx0" brushRef="#br0" timeOffset="166299.18">12299 4612 515 0,'0'-2'0'0</inkml:trace>
  <inkml:trace contextRef="#ctx0" brushRef="#br0" timeOffset="169081.88">24664 4645 690 0,'2'-2'0'0,"-2"2"0"0,4 5 0 0,-4-5-7 0,5 7 1 16,-5-7 1-16,6 0-1 0,-6 0-6 0,7-3-1 15,-7 3 1-15,4-4 1 0,-4 4-7 0,4-5 0 16,-4 5 0-16,2-9 1 0,-2 9-15 0,0-19-1 16,0 19 0-16,1-24 2 0,-1 24 11 0,13-33 1 15,-7 16 0-15,-2 0 0 0,-4 1 4 0,-2 2 0 16,0-1 1-16,0-3 0 0,2-1 9 0,0-1-1 16,-2-1 1-16,0 0-1 0,1 0 5 0,-1 1 1 0,0-1 0 15,0 3 0-15,-2-1 3 0,1 2 1 0,1 0-1 16,0 1 0-16,-2-1 14 0,2 5 1 0,-1 3-1 15,-5-3 1-15,-1 3 14 0,-4-1 2 0,0 5 0 16,1-4-1-16,3 2 9 0,0 2-1 0,1-2 1 16,-3 5 0-16,0-1-12 0,-2-2 0 0,0 1 0 15,-2 1 2-15,0-1-7 0,0 3 0 0,4-3 1 16,4 4 0-16,7 0-8 0,-6-5 1 0,6 5-1 0,-6 2 1 16,6-2-3-16,-9 7-1 0,2-7 1 0,-1 5 1 15,1-2-4-15,-1 6 1 0,1-4-1 0,-2 2 1 16,-3 2 3-16,3-6 0 0,0 6-1 0,-1 3 2 15,3 0 1-15,1 0 0 0,1 2 1 0,-1 2 0 16,1 1-7-16,-1 0 1 0,2 2-1 0,1 2 1 16,-1-4-5-16,0 2 0 0,0 2 0 0,1 0 1 0,-1 1-5 15,-2-1 1-15,1 2-1 0,1 3 1 0,2-2-4 16,-2 2 2-16,1-2-2 0,-1 0 1 0,0 2-2 16,2 2 1-16,0-4-1 0,-1 2 1 0,-3 2-2 15,1-2 1-15,-1-2-1 0,0 2 1 0,1-2-1 0,-1 0 1 16,3-3 0-16,3 3 1 0,0 1-1 0,0-5 0 15,0 5 0-15,0 1 1 0,-2-1 1 0,0 7 2 16,0-3-2-16,-2 4 2 0,0-4 0 0,1-1 2 16,-1 3-1-16,2 2 1 0,2-2-1 0,2 2 2 15,0-3 0-15,-2 2 0 0,-2-2-1 0,0 3 0 16,2-6 0-16,2 3 1 0,0-1-1 0,-2-3-1 0,0-2 1 16,2 1 0-16,1-1-1 0,1-3 0 0,2 1 0 15,1 1 1-15,3-6-2 0,-1 4 1 0,0-6-1 16,0 3 1-16,1-3-1 0,-3-1 0 0,3-2 1 15,3-3-1-15,3 3-1 0,3-5 0 0,0 1 1 16,-3 1-1-16,-1 0 0 0,-2-2 0 0,0 1 1 16,0-2-1-16,1-3-2 0,-1 0 2 0,1 3-2 15,1-6 1-15,0 3-2 0,0-3 2 0,2 0-2 16,2 0 1-16,1-3-1 0,-1-1 0 0,-1 1 0 16,-1 1 2-16,-2-1-3 0,-2 3 1 0,-2-4 0 0,-1 2 0 15,-1 2 1-15,-2 0 2 0,1 0-2 16,-3-3 1-16,3 3 2 0,-1-4 0 0,-7 4 0 0,11-3 0 15,-11 3 2-15,13 0 1 0,-5-2 0 0,-2 2 0 16,-6 0-2-16,5 0 2 0,-5 0 0 0,4-3 0 0,-4 3-2 16,4 0 0-16,-4 0 0 0,3-4 1 15,-3 4-4-15,2-1 2 0</inkml:trace>
  <inkml:trace contextRef="#ctx0" brushRef="#br0" timeOffset="170330.85">25104 5349 892 0,'0'4'0'0,"0"-4"0"0,-4 8 0 16,4-8 27-16,-4 9 0 0,4-9-1 15,-3 3 2-15,3-3-23 0,-2 2-1 0,2-2 1 0,0 0-1 16,0 0-2-16,0 0-1 0,0 0 0 0,0 0 0 15,0 0-2-15,0 0 1 0,0 0 0 0,0-2 0 0,0 2-5 16,0 0 1-16,0 0-1 0,5 0 2 0,-5 0-8 16,6-3 1-16,-6 3-2 0,9-5 2 15,-9 5-6-15,13-4 0 0,-13 4 0 0,11-3 0 0,-11 3 6 16,25-9 1-16,-25 9-1 0,29-7 1 0,-29 7 7 16,27-1 1-16,-27 1 0 0,26-4 0 0,-26 4 1 15,26-5 0-15,-26 5 0 0,24-4 0 0,-24 4 0 16,20 0 0-16,-20 0 0 0,23 0 1 0,-23 0-1 0,22 0 1 15,-22 0 0-15,30 0 0 0,-30 0-1 16,33-3 0-16,-33 3 0 0,25 0 1 0,-25 0-1 0,11-4 0 16,-11 4 0-16,9-1 1 0,-9 1-1 0,24 0 1 15,-24 0-1-15,23 0 2 0,-23 0-2 0,15 0 1 16,-15 0 0-16,11 5 0 0,-11-5 0 0,9 3 1 16,-9-3-1-16,8 0 2 0,-8 0-2 0,3 6 0 15,-3-6 0-15,6 12 0 0,-6-12 1 0,7 8 2 0,-7-8-2 16,6 11 1-16,-6-11 5 0,2 10 0 0,-2-10 0 15,0 16 1-15,0-16 4 0,0 12 1 0,0-12-1 16,0 15 1-16,0-15 2 0,0 21 0 0,0-21 0 16,-4 17 1-16,4-17 2 0,-4 21 0 0,4-21 0 15,-5 21 1-15,5-21-4 0,-9 28 0 0,9-28-1 16,-12 29 2-16,12-29-3 0,-3 23-1 0,3-23 1 16,-4 27-1-16,4-27-3 0,-4 26 1 0,4-26 0 15,-4 33 0-15,4-14-1 0,-1 2 1 0,-1-4 0 16,0-1 1-16,0 1 0 0,2-1 1 0,0 1 0 15,-2-1 0-15,2 1 0 0,0 4 0 0,0-1 0 0,0 1 1 16,0-4-1-16,0 3 1 0,0-3-1 0,0-2 1 16,0 3-1-16,0-1 1 0,2 2-1 0,4-2 1 15,1-1-1-15,2 1 1 0,1 1-1 0,-5-3 1 16,-3-3 1-16,0 0 2 0,0-3 0 0,0 0 0 16,0-2-5-16,-1 1 2 0,1 1-2 0,0 0 1 0,-2-9 0 15,8 8 0-15,-8-8 0 0,7 12 0 0,-7-12-1 16,6 9 2-16,-6-9-2 0,7 7 2 0,-7-7-7 15,4 2 1-15,-4-2 0 0,4 3 1 0,-4-3-4 0,3 0 0 16,-3 0 1-16,4 0-1 0,-4 0-3 0,7-5 0 16,-7 5 0-16,4-9 0 0,-2 2-2 0,0-5 0 15</inkml:trace>
  <inkml:trace contextRef="#ctx0" brushRef="#br0" timeOffset="170747.79">25232 5832 979 0,'2'0'0'0,"-2"0"0"0,6 0 0 0,-6 0 2 16,0 0 1-16,0 0-1 0,2 0 1 0,-2 0-3 16,11 0 0-16,-11 0 0 0,11-3 0 0,-11 3-15 15,15-6 0-15,-15 6-1 0,17-7 2 0,-17 7-44 16,22-3 1-16,-22 3 0 0,19-5 0 0,-19 5-8 15,22-5 0-15,-22 5-1 0,21-9 1 0,-21 9 35 16,22-7 0-16,-22 7 0 0,28-7 0 0,-28 7 19 16,28-5 0-16,-28 5 0 0,31-9-1 0,-12 4 12 15,0 3 0-15,-3 1 0 0,1-3 2 0,0 1 20 0,0 1 0 16,-2 2 1-16,-2-4 0 0,-2 1 30 0,0 1 1 16,0-1-1-16,-3-1 1 0,1 1-12 0,0-1 2 15</inkml:trace>
  <inkml:trace contextRef="#ctx0" brushRef="#br0" timeOffset="179081.11">26337 4276 564 0,'0'0'0'0,"0"0"0"0,0 4 0 0,0-4-3 0,6 5-1 15,-6-5 1-15,5 3 1 0,-5-3 2 0,4 6 0 16,-4-6 0-16,4 3 0 0,-4-3 2 0,0 3 1 15,0-3-1-15,0 2 2 0,0-2-1 0,0 7 2 16,0-7-1-16,0 9 1 0,0-9 0 0,5 21 2 16,-5-21-1-16,6 25 0 0,-4-5 2 0,-2-3 1 15,-2 4-1-15,0-1 1 0,-2 1 1 0,-1 3 0 0,-1 1 0 16,3-1 0-16,3 2 4 0,0 1-1 0,0-1 1 16,-2 7 0-16,0 4 2 0,-2-3 0 0,0 3 0 15,1-1-1-15,1-3 0 0,0 1 1 0,0-1-1 16,2-3 1-16,4 1-3 0,-1 2 1 0,1-4-1 15,-2 4 1-15,2 0-3 0,0 0 1 0,-1-4 1 16,1 4-1-16,2-3-2 0,1-1 1 0,-1 2 1 16,-3-1-1-16,1-1-1 0,0 4 0 0,0 0 0 15,-1 0 0-15,3-4 1 0,1 4 2 0,-1-4-1 16,-2 8 1-16,-1-1-1 0,-1-1 0 0,2-3 1 16,2 0 0-16,1-3 3 0,0-5-1 0,1 2 1 0,-3-2 1 15,-3-3 0-15,-2 2 0 0,0-4-1 0,0-2 2 0,0-1 2 16,0-4-1-16,0-4 0 0,0 1 0 15,0-9 0-15,0 4 0 0,0-4 0 0,0 3 0 0,0-3-2 16,0 2 0-16,0-2 0 0,0 0 1 0,0 0-6 16,0 0 1-16,0 0 0 0,0 0 0 0,0 0-3 15,0-2 0-15</inkml:trace>
  <inkml:trace contextRef="#ctx0" brushRef="#br0" timeOffset="179647.06">26663 3913 803 0,'0'0'0'0,"0"0"0"15,0 0 0-15,0 0 20 0,6 5 2 0,-6-5-1 16,5 12 0-16,-5-12 8 0,-1 16 2 0,1-16-1 0,1 33 0 16,3-11-30-16,-2 2 0 0,-2 4 0 0,0-7 0 15,-2 0-13-15,0-1-1 0,0 1 1 0,1 0-1 16,-3 3-10-16,0-1 0 0,0 4 1 0,1-3-1 15,1 2-1-15,2 2 1 0,0-2-1 0,0 2 1 16,2 1 21-16,1-1 1 0,3 6-2 16,0-1 2-16,-3 0 3 0,1 0 1 0,0 3 1 0,0 3-1 15,-1-3 24-15,1 2 0 0,0 0-1 0,-1 2 1 0,1-4 25 16,0 2 0-16,1 0 0 0,1-1 0 0,-2-1-3 16,1-3 0-16,1 1 0 0,0 3 0 0,-1-1-8 15,1 2 0-15,-3 0-1 0,-3-1 2 0,-1 1-13 0,-3-2 1 16,2 0 0-16,4-3 0 0,3-3-11 0,3-1 1 15,-2 1 0-15,-3 1 0 0,1 2-5 0,0 1-1 16,-2-1 1-16,-1 0-1 0,-1-5-4 0,-1 1 0 16,2-3 0-16,3 2 0 0,2-8-3 0,1 1 1 15,-3 0-2-15,-2-4 2 0,-2 2-3 0,-2-1 1 0,2-3-1 16,0-4 1-16,2-1-2 0,0-1 2 0,-2-9-1 16,1 8 1-16,-1-8-2 0,-3 5 0 0,3-5 1 15,-4 7-1-15,4-7-1 0,-4 4 2 0,4-4-2 16,-2 2 1-16,2-2-3 0,-1 0 2 0</inkml:trace>
  <inkml:trace contextRef="#ctx0" brushRef="#br0" timeOffset="180047.74">26227 5450 1281 0,'0'3'0'0,"0"-3"0"0,4 7 0 0,-4-7 10 0,4 5 1 0,-4-5 1 0,3 4-1 0,-3-4 5 0,6-4 0 15,-6 4 1-15,8-3 0 0,-8 3-8 0,9-4 0 16,-9 4 0-16,24-5 0 0,-24 5-8 0,35-14 0 15,-16 7 0-15,0 2 0 0,-1-4-1 0,1 2 0 16,0 1 0-16,1 0 0 0,1-2 0 0,-1-1 0 16,2 0 0-16,3 2 0 0,-1 2 0 0,-2 2 0 15,-1-6 0-15,-3 6 2 0,-1-2-1 16,0-2 0-16,0 1 0 0,-2 3 0 0,-2 3 5 0,0-4-1 16,-2 3 1-16,0-3 1 0,-2 4 4 0,3 0 0 0,-1 0 0 15,-2-3 2-15,2 1 0 0,0 0 1 0,-1 1-1 16,-1 1 2-16,0-4-3 0,1 4 1 0,-1-3 1 15,-2 1-1-15,-7 2-6 0,10 0 1 0</inkml:trace>
  <inkml:trace contextRef="#ctx0" brushRef="#br0" timeOffset="180496.98">26960 5403 1318 0,'1'0'0'0,"-1"0"0"0,0 8 0 0,0-8 2 15,-7 4 1-15,7-4-1 0,-2 12 1 0,2-12-1 16,6 9 1-16,-6-9-1 0,5 12 1 0,-3-4-2 0,0-2 1 15,0 4-1-15,0 4 0 0,1 3-1 0,1 2 0 16,-2-1 0-16,0-1 0 0,0 2-2 0,-2 2 0 16,0-4 0-16,0-1 1 0,0 1-2 0,2-2-1 15,1 3 1-15,1 2 1 0,-2 1-3 0,2 0 2 16,-1 3-1-16,-1-3 1 0,0 3 2 0,0 0 0 0,0 2 0 16,2 0 1-16,-1 2 1 0,1 0 0 0,0 1 0 15,-1 4 1-15,-1-4 8 0,0 1 2 0,2-1-1 16,0-1 0-16,1-4 12 0,3 2 0 0,-1-2 0 15,-1 1 0-15,-3-5 1 0,1-2-1 0,2 1 1 16,1 0 1-16,3 0-2 0,1-4 1 0,-2 3-1 16,-1-6 2-16,-3 0-7 0,1-3 0 0,-6-9 0 15,5 8 1-15,-5-8-9 0,2 5 1 0,-2-5-1 16,0 4 1-16,0-4-5 0,0 3 1 0,0-3 0 16,0 0-1-16,0 0-3 0,0 0 0 0</inkml:trace>
  <inkml:trace contextRef="#ctx0" brushRef="#br0" timeOffset="181029.74">27328 5481 1243 0,'0'1'0'16,"0"-1"0"-16,0 7 0 0,0-7 10 0,0 0 0 16,0 0 0-16,6 6 0 0,-6-6-1 0,6 12 0 15,-6-12 0-15,2 15 1 0,-2-15-6 0,-4 26 0 16,4-26 0-16,-8 33 0 0,5-14-4 0,-1 2 0 0,-2 0 0 15,1-4 0-15,-3 0-1 0,1-1 1 0,-1-1-1 16,-1-1 1-16,-2 2-1 0,0-4 0 0,3 2-1 16,4 1 1-16,1-3 0 0,1-3 1 0,0 0 0 15,-2-2 0-15,1 1 0 0,-1 1 1 0,0 0-1 16,0-2 1-16,3 1 7 0,-1-3 0 0,2 2 0 16,0 2 1-16,0-4 9 0,2 2 0 0,3 2 0 15,3-6 1-15,-1 2 3 0,-1-1 1 0,1-2-1 0,6 1 1 16,2-3 4-16,2 4 0 0,1-4-1 0,1 0 3 15,0 0-6-15,1 0 1 0,1 0-1 0,-1 0 1 16,1-4-3-16,-1 4 0 0,1-3 1 0,-1 1-1 16,3-2-4-16,-1-1 0 0,-2 2 0 0,-1 3-1 15,0 0-4-15,-3 0-1 0,1-4 0 0,0 1 0 16,-2-1 1-16,-2 3-1 0,0-3 0 0,-2-1 0 0,0 5-3 16,0-3 0-16,-1-1 0 0,-1 1 0 15,-1 1-3-15,-3-2 1 0,-5 4-1 0,8-8 2 0,-8 8-5 16,5-7 1-16,-5 7-1 0,8-12 1 0,-6 3-3 15,-1-3 0-15</inkml:trace>
  <inkml:trace contextRef="#ctx0" brushRef="#br0" timeOffset="181554.07">27451 5214 1344 0,'2'7'0'0,"-2"-7"0"16,2 12 0-16,-2-12 8 0,-4 5 1 0,4-5 0 15,2 13 0-15,-2-13-3 0,8 17 1 0,-8-17 0 0,7 28 0 16,-3-8-7-16,2 1 0 0,-1 0 0 0,-1 0 1 16,0-1-8-16,-1-1 1 0,-1 4 0 0,0 1 0 15,0-3-14-15,0 0 1 0,0 3 0 0,-1 0 0 0,-1-1-4 16,0 1 1-16,0 4-1 0,2-3 1 0,4 5 13 16,1 1 0-16,-1-2 0 0,-4 1 0 0,-2 3 8 15,-2 3 1-15,0-3 0 0,2 2 0 0,4 1 5 16,0 0 2-16,-1-1 0 0,1 1 0 0,0-3 17 15,-1 0 2-15,3 0 0 0,2-4 0 0,-1 1 13 0,-1-3 1 16,1 3 1-16,2-6-1 0,3 2 2 16,-1 2 0-16,0-4 0 0,0 2 1 0,0-5-10 0,0-1 2 15,-1 5 0-15,-1-5 0 0,-2-4-7 16,1 1 1-16,-2-5 0 0,-1 1 0 0,1-1-8 0,-1-4 2 16,-1-3-1-16,-2 2 1 0,-2-7-5 0,4 9 1 15,-4-9-1-15,3 9 1 0,-3-9-6 0,4 3 1 0,-4-3-1 16,2 2 1-16,-2-2-4 0,0 3 0 0,0-3 0 15,0 4 1-15,0-4-5 0,0 3 1 0,0-3-2 16,0-7 2-16,0 7-4 0,-4-13 2 0</inkml:trace>
  <inkml:trace contextRef="#ctx0" brushRef="#br0" timeOffset="182463.44">28320 4676 1318 0,'2'5'0'0,"-2"-5"0"0,1 21 0 0,-1-21 40 0,-1 17 2 0,1-17-2 0,1 24 2 0,3-5-12 0,0-1 2 0,-2-1-1 16,0 4 0-16,0 3-9 0,-1 2 0 0,1 2 1 16,0-4-1-16,0 2-13 0,2 2 0 0,1 1 0 15,3 4 1-15,1 0-4 0,0 3 1 0,-1-1-2 16,-3 5 2-16,1-2-3 0,-2 0 1 16,1 2-1-16,3 1 1 0,1 4-2 0,0-3 1 0,-1 3-1 15,1-4 0-15,0 4 0 0,-1 2-1 0,1 1 0 16,4-6 0-16,2 3 0 0,0-4 2 0,-2-3-2 15,0-1 1-15,2-4 0 0,0-4-1 0,0-1 0 0,2 1 2 16,1-5-2-16,1 2 1 0,1-5-1 0,3-5 2 16,-1 1-2-16,1-8 0 0,1-1 1 0,2-1 0 15,2-7-1-15,0 0 0 0,-2-3 1 0,2-2 0 16,0-4 3-16,0-1-1 0,0-4 1 0,0-2 1 16,0-1 2-16,-1-2 0 0,0 1-1 0,-3-2 3 0,-2-1 3 15,-1 0 2-15,-1-3 0 0,-1 0-1 0,-1-2 6 16,-1-4 0-16,0 3-1 0,2-3 1 0,3-3 0 15,2-3-1-15,-3-2 0 0,-5-2 1 16,-4-3-3-16,-5-7 0 0,-1 5 0 0,1 0 1 0,1 3-3 16,-1-3 1-16,0 4-2 0,-1 4 2 0,-2-1-3 15,-1 5-1-15,-1-3 1 0,-2 0 0 0,-3 4-2 16,-1 1 0-16,0 2 0 0,0 0 1 0,-1 1-4 16,-1 2 1-16,-1-2-1 0,-1 4 1 0,1 1-1 0,-4-1 0 15,-2 0 0-15,0 0 1 0,-2-2-4 0,-2-2 1 0,0-1 0 16,0-1 1-16,3 1-3 0,0-1 2 15,0 3-1-15,-3-3 0 0,-2 3 0 0,-1 1 0 0,1 1-1 16,2-2 1-16,0 4-2 0,1-1 2 0,-3 3-1 16,-3 4 0-16,-2-2-2 0,-4 2 2 0,0 1-1 15,0 4 1-15,2 3-2 0,1 1 2 0,1 2-1 16,-2 0 1-16,2 0-2 0,-4 3 1 0,0 3-1 16,0 0 0-16,2 3 1 0,2-1-1 0,-1 2 0 15,-1-1 1-15,0 2-1 0,-2 4 0 0,2-2 1 0,2-4 0 16,2 2 0-16,-1-1-1 0,1-1 0 0,0 6 2 15,1-4-3-15,2 2 2 0,3 2-1 0,-1-4 0 16,0 2-1-16,-1 2 2 0,-1-1-2 16,2 4 1-16,0 0-1 0,1 1 0 0,-1-1-1 0,0-4 1 15,0 1-2-15,2 0 0 0</inkml:trace>
  <inkml:trace contextRef="#ctx0" brushRef="#br0" timeOffset="193983.12">24513 7429 929 0,'6'9'0'0,"-6"-9"0"16,9 24 0-16,-9-24 0 0,4 9 0 0,-4-9 0 16,3 12 1-16,-3-12 12 0,4 24 2 0,-4-24-1 15,4 26 1-15,-4-26-10 0,4 28 0 0,-4-28 1 16,5 33-1-16,-1-16-2 0,0 4 0 0,-1-6 0 15,1 3 1-15,0-3-2 0,-2-1 1 0,0-2 0 0,-2 0 0 16,-2-7-2-16,-2 2 1 0,4-7 1 16,-4 9-1-16,4-9-1 0,-3 9 1 0,3-9-1 15,-2 3 2-15,2-3-2 0,0 4 0 0,0-4 0 16,0 3 1-16,0-3 5 0,0 0 0 0,0 0-1 0,-4-2 2 16,4 2 5-16,-4-5 0 0,0-3 0 0,1-10 1 0,-3-4 4 15,-1-3 0-15,1 3 0 0,4-2 0 16,4 3 4-16,0 0 1 0,0 0-1 0,-2 1 2 0,-2-5-3 15,0-4 0-15,0 5 1 0,2-4-1 0,2 2-3 16,2 0 1-16,-2-1-1 0,-2-1 1 0,-2 2-3 16,-2-2 1-16,2 2-1 0,2 2 1 0,2 2-3 0,0-1-1 15,2 1 1-15,-1 1 0 0,1-2 0 0,2 2-1 16,1 4 1-16,-1 2-1 0,-2 4-1 0,-3-1 2 16,3 3-1-16,0 1 1 0,-2 1-5 0,1 2 1 15,-3 5-1-15,8-11 1 0,-8 11-2 0,7-10 0 16,-7 10 0-16,8-4-1 0,-8 4-2 0,5-3 0 0,-5 3 0 15,10-9 1-15,-1 4-3 0,2 2 0 16,-1-4 1-16,-3 2 0 0,-7 5 1 0,11-4 0 16,-11 4 0-16,11-2 0 0,-11 2 3 0,12 2 0 0,-12-2 0 15,9 4 0-15,-9-4-1 0,7 3-1 0,-7-3 1 16,8 9 0-16,-6-1-2 0,-1 4 2 0,1 1-1 16,0 4 0-16,2 4 1 0,0 5 0 0,-1 1 0 15,-1-2-1-15,2 0-1 0,0 3 0 0,-2 2 1 16,-2-1 0-16,0 7-3 0,-4-3 2 0,0 2-1 15,0-1 0-15,1 1-1 0,-1 1 0 0,0-3-1 0,0 0 2 16,1 0-2-16,-1-4 0 0,0 1 0 0,1-1 1 16,1-1-3-16,0-2 1 0,-2-2 0 0,0-3 0 15,-1-4 0-15,-3-3 0 0,5-4 0 0,1-3 2 0,2-7-1 16,0 6 1-16,0-6 0 0,0 3 0 0,0-3 0 16,0 2 2-16,0-2-2 0,2-2 2 15,-2 2 0-15,7-5 1 0,-3-2-1 0,3-5 1 0,4-9 1 16,1-3 1-16,-1 1-1 0,-2 4 1 0,0 2-3 15,-1 0 0-15,-1 1 1 0,1-1 0 0,1 5-3 16,2 1 2-16,0 1-1 0,-3 1 0 0,-3 2 0 16,-1 2-1-16,-4 5 1 0,10-12-1 0,-3 5-1 15,0 2 0-15,-1-4 1 0,1 6 0 0,5-2-1 16,-1 1 1-16,-2 1-1 0,-1-1 0 0,-8 4-1 0,11-3 0 16,-4 3 0-16,3 0 2 0,1 0-2 0,0 0 0 15,-2 2 0-15,1 3 0 0,-3-2 0 0,-1 2 0 16,1 1 0-16,2 0 1 0,1-2-1 0,-1 1 0 15,-2 2 0-15,1 2 0 0,-1 3-1 0,-1-2 1 0,0 4 0 16,-1-4 0-16,1 3-1 0,-3 2 0 0,1-1 0 16,-2 5 2-16,2 2-2 0,-1 0 0 0,-1 3 0 15,0 0 1-15,0 2-1 0,0 3 0 0,0 1 0 16,-2-3 0-16,-2-1-1 0,0-1 1 0,0-1 0 16,2 0 0-16,2-3-2 0,0 1 2 0,2 1 0 15,1-2 0-15,6-1-1 0,1 1 0 0,1-5 0 16,2 1 0-16,-2-1 0 0,2-3 0 0,-1 0 0 15,1-1-1-15,2-7 1 0,2-2 1 0,1 1-1 16,1-4 1-16,-1 0 0 0,3 0 0 0,-1 0 0 16,-2-4 0-16,1-1 0 0,-1-2 1 0,1 0-1 15,-2 0 1-15,1 0 1 0,1-5 0 0,-5 4-1 16,-1-4 1-16,-4 3-2 0,-1 2 1 0,-3 2-1 16,-3-4 1-16,0 2-1 0,-3 2 0 0</inkml:trace>
  <inkml:trace contextRef="#ctx0" brushRef="#br0" timeOffset="197314.23">25709 7422 527 0,'-3'7'0'16,"3"-7"0"-16,-2 0 0 0,2 0 26 0,0-19 1 0,0 19 0 16,-6-21 0-16,6 21 13 0,-19-17 1 0,19 17 0 15,-20-15 0-15,20 15 18 0,-19-11-1 0,19 11 0 16,-18-10 2-16,18 10-17 0,-19-11 0 0,19 11 0 15,-24-12 1-15,24 12-18 0,-32-15 0 0,14 13 0 16,-1 4 1-16,-3 5-12 0,-3 3-1 0,3 0 1 16,0-1 1-16,1 0-7 0,4-1 1 0,2 5-1 15,1-1 1-15,1 1-9 0,3 7 0 16,1-3 0-16,0 4 0 0,-3 3 7 0,-1 2 0 0,2 1 0 16,4-2 1-16,1-5 3 0,1 1 2 0,-1 0-2 15,0-4 2-15,1 2 2 0,-1-1 2 0,2-1-1 16,4 2 1-16,2-2-1 0,0 4 1 0,2-4-1 0,0 2 1 15,-1-1-3-15,3-3 2 0,1-3-1 0,1 2 1 16,-1-2-5-16,1 0 0 0,-3-6 1 0,1-3-1 0,-6-3-3 16,11 4 1-16,-3-8 0 0,3 1 0 0,4-3-1 15,1-2 0-15,1-8 0 0,0-1 1 0,-2-4-2 16,2-3 0-16,1 3 0 0,1 0 0 0,0 2-5 16,-1 6 2-16,1-5-1 0,-1 3 1 0,-1-3-3 15,-2-1 0-15,-2 2 0 0,0 0 2 0,-2 5-2 16,-1-4 0-16,-1 2 1 0,-3 2 0 0,-5 0 1 15,-1 0 1-15,0 3-1 0,0 2 1 0,0 7 0 16,0-12 1-16,0 7 0 0,0-2 0 0,0 7 1 16,0-5 0-16,0 5 0 0,0-4 0 0,0 4 2 15,-1-3 0-15,1 3 0 0,-2 0 0 0,2 0 0 16,0 0 0-16,0 0 0 0,-4 0 0 0,4 0-1 0,-4 7 0 16,2-2 0-16,1 7 1 0,-3 7-4 0,0 5 2 15,2-1-1-15,2-4 1 0,0-2-3 0,0-3 0 16,0 2 1-16,2-1 1 0,2-3-3 0,0-1 0 0,-3 1 1 15,3-2 0-15,0-1 0 0,0 0-1 0,1 3 0 16,4-4 2-16,3 4-3 0,-1 4 1 0,-4-4 1 16,3-3-1-16,-1-4-1 0,0-2 1 0</inkml:trace>
  <inkml:trace contextRef="#ctx0" brushRef="#br0" timeOffset="200897.41">25860 7623 1306 0,'4'0'0'0,"-4"0"0"0,6 0 0 16,-6 0 20-16,0 0 0 0,0 0 0 0,0 0 1 15,0 0 18-15,0 2 1 0,0-2 1 0,5 7-1 16,-5-7-16-16,4 7-1 0,-4-7 1 0,0 17 0 0,0-5-16 16,0 5 0-16,0 4 0 0,0 3 1 15,0 1-6-15,-2-1 2 0,0-2-2 0,0-1 2 0,0-2-2 16,1-2 0-16,-1 1 1 0,0-3-1 15,2-1-1-15,0 0 2 0,-2-4-1 0,2-3 0 0,0-7 0 16,0 9-1-16,0-9 0 0,-2 3 2 0,2-3-2 16,0 2 0-16,0-2 0 0,0-5 1 0,0 5-1 15,0-16 0-15,0 3 0 0,2-6 2 0,2-2-2 0,-1-5 1 16,-1 2-1-16,0 3 2 0,0 2 3 0,-2 5-1 16,2-2 1-16,0 3 1 0,1 0 3 0,1 1 1 0,0-2 1 15,-2 2-1-15,1 2 11 0,1 1-1 16,0 1 0-16,2-4 2 0,1-1 2 0,0 1 1 0,1 0-1 15,1 2 1-15,4 1-3 0,2 2 2 0,-2 0 0 16,-2 6 0-16,-1 1-3 0,-1 0 2 16,-2 0 0-16,1 0-1 0,-1 0-2 0,-1 3-1 0,1 2 0 15,3 2 2-15,-1 4-5 0,-1-1 0 0,-3 0 0 16,1 2 1-16,-1 4-5 0,1-4 1 0,-2 0-1 16,-1-1 2-16,-1-1-5 0,0-1 1 0,-2 3-1 15,0-4 1-15,0 5-3 0,-2 2 0 0,2-1 0 0,0-7 1 16,0 0-3-16,0 0 0 0,0-7-1 15,0 5 1-15,0-5-4 0,0 3 2 0,0-3-1 0,0 4 1 16,0-4-3-16,0 0 2 0,0 0-1 0,8-4 0 16,-1 3 0-16,1-3-1 0,-1-3 0 0,0-5 1 15,3-7-2-15,1 0 1 0,0-2-1 0,-2 6 1 0,-1 4-2 16,-1 4 1-16,-1-1 0 0,0-1 0 0,-1-3 0 16,1 3 1-16,-1-6-1 0,3 1 1 15,1-2-1-15,0-3 1 0,-1 2-1 0,-3 5 2 0,-1 3-1 16,-2 6 1-16,-2 3 0 0,4-2 0 15,-4 2 0-15,3-3 1 0,-3 3-1 0,4 12 0 0,0-4 1 16,0 6-1-16,1 5 0 0,3-5 2 0,-1 5-3 16,1 2 2-16,-3 0-1 0,-1-8 0 0,-2 1 1 0,-2-2-1 15,-2 2 0-15,2-2 1 0,2 1-2 16,1 2 1-16,1-1 0 0,-2-9 0 0,-2-5-1 0,8 7 0 16,-8-7 1-16,7 0-1 0,-7 0-1 15,7-3 0-15,1-3 0 0,3-2 2 0,4-4-3 0,4-4 1 0,-3 0 0 16,-1 3 0-16,-4-3-1 0,-1 4 0 15,-1 2 0-15,0 3 1 0,-1-2-1 0,-3 6 0 16,-5 3 0-16,8-9 0 0,-6 2 0 0,0 2 0 0,0-4 0 16,-1 0 0-16,1-1 0 0,0 0 0 0,-2 1 0 15,0 2 0-15,0-2 0 0,-2 3 0 0,2 0 0 16,0-1 0-16,0 7 0 0,-2-5 1 0,2 5-1 16,-1-3 1-16,1 3 0 0,0-2 1 0,0 2-1 15,-4 2 1-15,4-2 1 0,-4 12 1 0,4-2-1 16,0 4 0-16,0 2 1 0,2 4 0 0,2 1 1 15,-1 0-1-15,1-5 1 0,0 1-1 0,1-3 1 0,3 1-1 16,-1-3 1-16,1 2-1 0,1-2 1 0,0-5-1 16,1-3 1-16,-1-3-1 0,0-1 1 0,3-1-1 15,1-1-1-15,1 0 2 0,1-6-2 0,0-3 2 16,4-3-4-16,1-3 0 0,-1-2 0 0,0 2 0 0,-3-4-1 16,-1 0 0-16,0-3 0 0,0-2 0 0,0-2-1 15,0-5 1-15,0-1-1 0,0 1 1 0,0 0-4 16,-2 2-1-16,0 2 1 0,0 3 0 0,-2 1-3 15,0 5 1-15,-1-1-1 0,-3 2 0 0,-3 5 1 16,-4-2 0-16,2 4-1 0,-1-2 2 0,1 2 0 16,0 0 1-16,0 0-1 0,0 3 2 0,0 1 1 15,0 4 0-15,-2 4 1 0,1-7 0 0,-1 7 0 16,0-1 1-16,0 1 0 0,0-4 0 0,0 4 0 0,0 0 0 16,0 0 0-16,0 7 1 0,0-7 1 0,0 9 2 15,-1-1-2-15,-1 10 1 0,0 9 3 0,-2 11 0 16,2-5-1-16,0 0 2 0,1 0 0 0,-1 0 1 0,-2 3-1 15,0 8 1-15,1 6 0 0,-1 3 1 0,2-13 0 16,0 5 0-16,0 5-2 0,2 4 0 16,0 3-1-16,0 0 1 0,0 6-3 0,0 4 2 0,0 2-1 15,2 1 0-15,0 0-1 0,2 5 0 0,-1-8-1 16,1-1 2-16,2-5-4 0,-1-6 1 0,1 0 0 16,1-1 1-16,1-4-3 0,1-1 0 0,0-11 0 15,1-5 0-15,1-11-5 0,-2-3 2 0,-3-10-2 16,-1-2 2-16,3 0-22 0,-1 0 1 0,3-4-1 15,-1-3 0-15,0-5-4 0,1-5 1 0,8-15-1 16,-3-1 1-16,-2-1 9 0,0-4 0 0,-2-1 0 0,-1-2-1 16,-1-1 12-16,-2 1 0 0,1-6 0 0,-2 0 0 15,-3-3 6-15,-1-1-1 0,-2-1 1 0,0-5 0 16,0-2 2-16,-2-1 0 0,0 2 0 0,-1-2 0 0,-3 1 2 16,-1 0 2-16,-1 4-2 0,3-3 1 0,-1 6 6 15,0 6 1-15,1 0-1 0,-1 3 1 16,1 3 7-16,-1 2 1 0,2 16-1 0,1-1 1 0,-1 2 2 15,0 2 1-15,2 5 0 0,-1 2 0 16,-1-4-1-16,0 6 0 0,4 3 1 0,-7-9-1 0,7 9-2 16,-8-7 0-16,8 7 0 0,-7-2 0 0,7 2-4 15,-8-3 1-15,8 3-1 0,-3-3 1 0,3 3-3 16,-4 0 1-16,4 0-1 0,-4 3 1 0,4-3-4 16,-4 3 0-16,4-3 0 0,-2 2 0 0,2-2-3 0,0 4 1 15,0-4-1-15,2 3 1 0,-2-3-1 0,6 4-1 16,3-3 1-16,2-1 0 0,1-1-2 0,1-3 2 15,3-3-2-15,-1-1 2 0,0-3-3 0,0 1 2 0,0-2-1 16,0-2 1-16,-2 2-2 0,0-4 0 0,-2 2 1 16,-1 2-1-16,-1-3-1 0,0 1 2 0,-3 3-2 15,-1 1 1-15,1 3 0 0,0-2 0 16,-6 9-1-16,5-12 2 0,-5 12-2 0,4-8 0 0,-4 8 0 16,4-9 1-16,-4 9-2 0,3-7 1 0,-3 7 0 15,4-5 0-15,-4 5 1 0,4-9-1 0,-4 9 0 16,2-3 0-16,-2 3 1 0,0-4-1 0,0 4 0 15,3-5 1-15,-3 5 0 0,4-9-1 0,-4 9 0 16,0-3 0-16,0 3 2 0,0 0-1 0,0 0 1 0,0 0-1 16,0 0 0-16,4 5 1 0,1 14-1 0,-1 2 1 15,0 0 0-15,-2 1 0 0,0-11 0 16,-1 1 0-16,3 2 0 0,0 1-1 0,0 6 0 0,1-4 1 16,1 2-2-16,1 0 0 0,1-7 0 0,-1 4 1 0,2-4-2 15,1-3 1-15,-1-1-1 0,0-1 1 0,1-1-2 16,-1-1 1-16,2 2-1 0,0-4 2 0,2-3-2 15,0 0 0-15,4 0 0 0,0-3 0 0,0-4-3 16,0 0 2-16,-1 0 0 0,-1-5 0 0,0 0-2 16,0 0-1-16,0-2 1 0,0-2 0 0,0 1-3 15,-2-3 1-15,-4 10 0 0,-1-5 0 0,-1 5-1 0,-1-1 0 16,-6 9-1-16,3-8 2 0,-3 8-1 16,4-7 0-16,-4 7 1 0,4-6 0 0,-4 6 0 15,4-3 0-15,-4 3 0 0,1-5 0 0,-1 5 1 0,0-4-1 16,0 4 1-16,2-3 0 0,-2 3 1 0,0-7 0 15,0 7-1-15,0-7 1 0,0 7 1 0,0-7 0 16,0 7 0-16,0-7 1 0,0 7 0 0,0-9 0 0,0 9 0 16,0-10 0-16,0 10-1 0,-2-7 2 0,2 7-1 15,0-7 1-15,0 7-1 0,0-7 1 16,0 7 0-16,0-3 0 0,0 3 0 0,0-4 0 0,0 4 0 16,-3 0 0-16,3 0 0 0,-4 4 0 0,-4 13 0 15,1 2 0-15,1 2 0 0,1 5 0 0,1-2 0 16,0-1 0-16,3-1 0 0,-1 1 0 0,4-3 0 15,-1 3 1-15,3-1-1 0,0 3 0 0,0-8 0 16,-1 2 0-16,3-2 0 0,-1-3 0 0,1-3 0 0,0 1 0 16,1-4 0-16,2 1 0 0,3-2 0 0,-1 0 0 15,2-4-1-15,2 1 0 0,7-4 0 16,0-4 0-16,3-1-2 0,-1-4-1 0,11-6 1 0,-3-1 1 0,-2 2-4 16,-2-1 0-16,-13 6 1 0,-2 1-1 15,0-5-2-15,0-2 0 0,0 1 1 0,0-5-1 0,-2 2-2 16,0-1-1-16,-3 6 1 0,-1-5 0 15,-1 1 0-15,-1 1 0 0,-1 4 0 0,-2 1 0 0,0 1 1 16,0 1 0-16,-2 8 0 0,0-7 1 0,0 7 0 16,0-7 0-16,0 7 1 0,0-4 0 0,0 4 1 15,0 0 2-15,0 0-2 0,-12 9 2 0,7 0 0 16,-3 5 1-16,-6 17-1 0,-1-2 2 0,2-3 0 16,1 2 1-16,5-11 0 0,-1 4 0 0,1 1 0 15,1 4 1-15,3-8-2 0,-1 1 2 0,2-2-1 0,0-1 1 16,2-16 0-16,0 10 0 0,0-10-1 0,0 10 1 15,0-10 0-15,0 4 0 0,0-4-1 0,4 1 1 16,3 3-1-16,1-8 1 0,1 1-1 0,2-2 0 0,2-7 0 16,0 3 1-16,-1-3-2 0,-1 3 1 0,0-3 0 15,0 0 1-15,0-2-1 0,1 0 0 0,-3 4 0 16,-2-2 1-16,1 0-1 0,-3 0 1 0,-1 3 0 16,0 0 0-16,0 1 0 0,-1 1 0 0,-3 7 0 15,4-12 0-15,-4 12 1 0,4-9 0 0,-4 9 0 16,3-9 0-16,-3 9 3 0,2-7 0 0,-2 7-1 15,0-5 2-15,0 5 3 0,0-3 0 0,0 3-1 16,0-4 1-16,0 4 2 0,0-1 0 0,0 1 1 0,0-4 0 16,0 4 0-16,0-5 1 0,0 5 1 0,4-7-1 15,-4 7-1-15,4-5 1 0,-4 5-1 16,0-4 0-16,0 4-1 0,0-5 1 0,0 5-1 0,0-3 2 16,0 3-2-16,0-4 0 0,0 4 0 0,0 0 0 15,0 0-2-15,0-1 1 0,0 1 0 0,0 0 0 0,0 0-1 16,0 0 1-16,0 0-2 0,0 0 2 0,0 0-2 15,0 0 1-15,0 0 0 0,7 5 0 0,-3 3-3 16,2 1 1-16,5 19 0 0,0-4-1 0,-2 2 0 16,1-2-1-16,-1-3 1 0,-2 0-1 0,6-4-2 0,0 0 1 15,-1-5-1-15,1 0 0 0,0-1-2 0,2-2 1 16,-2-1 0-16,1-4 0 0,1 1-1 0,-2-5 0 16,6 0 0-16,0 0 0 0,-1-7-1 0,3-3 1 15,1-3-1-15,-1-4 1 0,-1 2-8 0,-3-6 1 16,2 0-1-16,-3-2 0 0,-1 1-7 0,-2-2 1 15,-3 6-1-15,-1-2 0 0,-2 4-2 0,1-5-1 16,-4 6 0-16,-1 1 0 0,1-3-1 0,-2 3 0 16,-2 14-1-16,0-11 1 0,0 11 4 0,0-8-1 0,0 8 0 15,0-4 2-15,0 4 0 0,0-3 1 16,0 3-1-16,-4 0 2 0,4 0 3 0,-5 3 1 0,-12 13 0 16,4 5 0-16,0 5 3 0,2 1 0 0,-1 3 0 15,3-1 0-15,2 1 2 0,-1-3-1 0,4-6 1 16,3 0 1-16,-1 0 0 0,0-1-1 0,2-11 1 15,0 3 0-15,2-3 0 0,0-2 0 0,-2-7 0 16,1 8 1-16,-1-8-1 0,4 9 1 0,-4-9 0 0,9 2-1 16,-1-4 1-16,1-3 0 0,19-18 0 15,-5-1 0-15,-7-2-1 0,-1-7 1 0,0 4 0 0,0-4-1 16,0 3 0-16,0-1 1 0,0-2 0 0,-2 1 0 16,-2 0 0-16,0 0 0 0,-5-5-1 0,-1 3 1 15,-3-3 0-15,-2 1 1 0,2 1-1 0,0-1 1 0,0 0 0 16,0-1 0-16,-1 6 0 0,-1 0 0 0,0 2 0 15,-1-4 1-15,-1 12-1 0,-2 0 1 16,0 4 2-16,1 1 0 0,3 16-1 0,-2-12 2 0,2 12 1 16,-2-9 2-16,2 9-2 0,-2-6 2 0,2 6 2 15,-4-6 0-15,4 6 0 0,-3-5 0 0,3 5 2 16,-4-3 2-16,4 3-1 0,-8 3 0 0,8-3 2 16,-7 9 0-16,-6 12 1 0,2-1 0 0,1 1-1 0,3 3 1 15,-1 9-1-15,1-3 1 0,3 4-2 0,1 1 2 16,1 24 0-16,2-13-1 0,3-2-3 0,1-1 1 15,-2-15-1-15,2 5 1 0,-1-1-3 0,1 6 0 16,0-1 0-16,-2-3 1 0,0-1-3 0,0-2 0 0,3-5-1 16,3 2 1-16,3 2-2 0,2-5 0 15,-2-5 0-15,0 0 0 0,0-4-2 0,2 1 0 0,0-5 0 16,0-3 1-16,2 0-3 0,2-1 1 0,-2-3 0 16,2-1 1-16,0-1-3 0,-1-6 0 0,9-2 0 15,-3-4 1-15,0-1-1 0,1-4 0 0,3-5 0 16,-2-2 0-16,0-1 0 0,-1-3 0 0,-3 5 0 15,-1-5 0-15,-1 3-1 0,-1-1 1 0,0 1 0 16,-2-1 0-16,0 1-2 0,0-2 2 0,-4 3 0 16,-2 0 0-16,0-3 0 0,-1 3 0 0,-3 0 0 0,-1 2 0 15,0 0 0-15,0 0 0 0,-3 14 0 16,1-4 2-16,-2 9-2 0,0-10 1 0,0 10 0 16,-2-10 0-16,2 10 0 0,-3-9 0 0,-7 2 0 0,-1 0 2 15,-2 5-1-15,-2-1 0 0,-7 6 0 0,1 6 2 16,1 3-2-16,1 2 1 0,-3 8 1 0,1 1-1 15,3 1 0-15,-1 2 2 0,2 5-1 0,2-1 1 0,4 3-2 16,0 1 1-16,2 1-1 0,1-1 1 0,3 3-2 16,-1-4 0-16,2-9 0 0,1 0 0 0,1-1-1 15,0-3 0-15,2-13 1 0,2 2-1 0,2-4-1 16,-1 2 1-16,-3-7-1 0,8 10 1 0,-8-10-1 0,7 7 0 16,-7-7 0-16,13 4 1 0,-5-4-1 15,1-4 0-15,15-8 0 0,-1-3 0 0,-5-4 0 0,-1-4 0 16,-4 2 0-16,0 1 0 0,-4-3-1 0,1 1 1 15,-3 8 0-15,-1-4 0 0,1 3-1 0,-1-1 1 16,-2 8 0-16,-3-1 0 0,1 0 0 0,-2-3 0 16,0 5 0-16,0-1 0 0,0 2 0 0,0-2 0 15,0 8 0-15,0-9 0 0,0 9 0 0,-3-7 0 16,3 7 0-16,-2-3 0 0,2 3 0 0,-4 0 0 0,-3 7 0 16,1 1 0-16,0 6 0 0,3 5 0 0,-1 11 0 15,4-1 1-15,2 0-1 0,0-1 1 0,3-4-1 16,5-3 1-16,3 0-1 0,1-4 1 0,-1-1-1 15,2-4 1-15,2-3-1 0,0-1 2 0,2 1-1 16,-3-2 0-16,5-5-1 0,-1-1 1 0,5-1 0 16,-1-3 0-16,0-1-1 0,0-3 1 0,-7 2 0 15,0 0 1-15,-2-5-2 0,-2 1 0 0,0-1 0 16,0-2 1-16,0-1-1 0,-2-4 0 0,0 2 0 0,-1-5 0 16,-3 1 0-16,-1 0 0 0,-3 4 0 0,-1 1 0 15,-2-3-3-15,-2 1 2 0,-1-1-1 0,-3 1 1 0,-1-1-6 16,-3 1 0-16</inkml:trace>
  <inkml:trace contextRef="#ctx0" brushRef="#br0" timeOffset="201780.91">27938 7528 728 0,'0'0'0'0,"0"0"0"15,0 2 0-15,0-2 142 0,0 10 1 0,0-10-1 16,0 5 1-16,0-5-69 0,0 4 0 0,0-4 0 0,0 3 0 16,0-3-53-16,0 5 1 0,0-5-1 0,0 0 2 15,0 0-16-15,0 0 2 0,0 0 0 0,0 0 0 16,0 0-5-16,0 0 0 0,0 0 1 0,0 0-1 15,0 0 0-15,-2 0-1 0,2 0 0 0,-4-8 2 16,4 8 6-16,-7-16 0 0,7 16 0 0,-10-24 1 16,10 24 7-16,-11-30 0 0,11 30 0 0,-15-29 1 15,15 29 4-15,-20-28 0 0,20 28 0 0,-23-19 1 16,23 19-2-16,-22-12 2 0,22 12 0 0,-13-7-1 0,13 7 5 16,-11-5 1-16,11 5-1 0,-6-3 1 0,6 3 3 15,-3 0-1-15,3 0 1 0,-4-4 0 0,4 4-3 16,-4 0 0-16,4 0 0 0,-4-2 0 0,4 2-11 0,-1 0 2 15</inkml:trace>
  <inkml:trace contextRef="#ctx0" brushRef="#br0" timeOffset="204031.25">17151 1128 636 0,'-5'-5'12'0,"5"5"5"0,-4-7 0 15,-5-19 0-15,-2 5-1 0,5 9-2 0,4 0 1 16,-5 4-2-16,-3-5 2 0,-3-2-8 0,-2 1 2 16,0-2 0-16,1-1 0 0,-1 5 4 0,2 0-1 15,-2 0 0-15,2 3 1 0,-6-3-1 0,2 0 0 16,-1 0 1-16,-1-2 0 0,0 4-3 0,-1 1 2 0,1-3-1 15,-3 1 0-15,-1-1 2 0,-1 0 2 0,0 0 0 16,-2 0-1-16,2 0 6 0,-6-5 1 0,4 4-1 16,-6 1 0-16,2 4-1 0,-1-1 1 0,-1-1-1 15,2 1 2-15,-5-3-8 0,1 3 1 0,3 1-1 16,1-1 2-16,4 5 4 0,1-4 0 0,-2 4-19 16,-5-1 0-16,-2-2 21 0,-3 2 1 0,0 2-22 15,1 3 0-15,-1-2 21 0,2-2 0 0,1 1-21 0,2 0 0 16,-3 3 22-16,2 0 1 0,1-2-23 0,2 2 0 15,0-4 23-15,0 1 2 0,2 3-25 0,-3 0 0 16,1 3 18-16,2 1 0 0,0-2-18 0,-2-2 0 16,4 0 17-16,-5-2 1 0,1 2-18 0,4 5 0 15,-2-2 14-15,3 6 2 0,3-4-16 0,-2 2 0 16,0 2 11-16,3 3 1 0,-1 0-12 0,-4 0 0 16,0 0 10-16,-2-1 1 0,-2 4-11 0,2 1 0 0,-2-2 9 15,4-2 1-15,-4 3-10 0,4 3 0 0,7-1 8 16,-3 2 0-16,2-2-8 0,-3-1 0 0,1 1 6 0,0-5 1 15,1 6-7-15,2-3 0 0,3 3 5 0,1-3 0 16,-4 2-5-16,4-1 0 0,0 5 4 0,2-1-1 16,-4-2-3-16,3 1 0 0,-3 2 0 0,0 1 1 15,0 2 0-15,1-3 0 0,-1 0-1 0,2 3 1 16,2-3-1-16,-4 3 2 0,4 0-2 0,6 2 0 16,-5-2 0-16,1-3 1 0,0 0-1 0,2 0 1 0,-3 0-1 15,5-1 1-15,1-1-1 0,3-1 1 16,1-1 0-16,0-1 0 0,2 4 0 0,2-2 1 0,0 1-1 15,0 1 0-15,-1-2 0 0,1 2 0 0,2-2 0 16,2 1 0-16,3-2 0 0,2-1 2 0,0 4-1 16,-1-2 0-16,-1 3 0 0,0 3 1 0,1-3-1 15,1-1 1-15,2 1 0 0,-4 0-1 0,2 0 0 16,0-1 0-16,-5 1 2 0,0 0-1 0,3-2 0 16,2 2 1-16,2-1-2 0,4 1 1 0,-2 0 0 15,2 0 0-15,-2 0 3 0,1-6 0 0,3 2 0 16,0 1 1-16,-1 1-1 0,-1-5 2 0,0 1 0 15,0-3 0-15,-1 0 1 0,3 2 0 0,0-2 0 0,1-3 1 16,6 0-4-16,2-2-1 0,-6 1 1 0,6 1-1 16,-3-2-2-16,1-2 0 0,-2 4 0 0,0-2 1 15,-2 1-3-15,1 1 1 0,1 3-1 0,0-3 1 16,1-2 1-16,1-2-1 0,-2-2 0 0,-4 2 2 0,-1 2-1 16,-2-1 0-16,1-1 1 0,1 5-1 0,3-1 4 15,6-1 1-15,-2-2-1 0,0 1 1 0,2-4 1 16,-5-3 1-16,5 2 1 0,-4 1-1 0,2 1 1 15,0-3 0-15,0 3 0 0,-2-4 2 0,1 3-1 16,-1-3 0-16,0 4 1 0,0-4 0 0,1-4-2 16,-5 4 1-16,4-3-1 0,2-1 1 0,2 3-5 0,0-3 1 15,0-1 0-15,0 2-1 0,0-1-1 16,-2-1 0-16,-2-2-1 0,2 2 1 0,1-2-3 0,-3 2 2 16,2-4-2-16,2-3 2 0,-6 3-3 0,6-3 1 15,-4 0 1-15,1 0-1 0,1 0-1 0,-2 3 0 0,-2-3 1 16,1-4 0-16,1 3 3 0,-4-3-1 0,3 2 1 15,-1-5-1-15,0 2 4 0,3-4 0 0,-5 4 0 16,-1-2 0-16,3-2 1 0,-3 4 2 0,-1-4-1 16,3 0 0-16,-2-3-2 0,-1 3 1 0,1-3 0 15,-2 3 0-15,-4 4-2 0,-2-4 1 0,-2 0-1 16,0 1 1-16,-1-1-2 0,-3-3 1 0,1 3-2 16,-2-3 2-16,-1-4-4 0,3 2 0 0,-4-4 0 15,0-1 0-15,-2 2-2 0,-2-1 2 0,2 1-1 16,2 0 0-16,2 4 0 0,-3 5-1 0,-1-5 0 15,-1 5 0-15,-3-5-1 0,0 1 2 0,-2 2-2 16,-1 1 1-16,1 2-1 0,1 2 0 0,1-1 0 0,-1-1 1 16,-5 2-1-16,3 1 1 0,1 3-1 0,-5 0 1 15,4 1 2-15,-7 0-1 0,9 7 0 0,-6-2 1 16,3 2-3-16,-3 1 1 0,4 1 0 0,-5 0 1 16,5 1-3-16,-2 2 1 0,9 0 0 0,-10-4 0 15,10 4-1-15,-13 0 0 0,8 0 0 0,-5 0 1 0,1 0-2 16,0 4 0-16,-6 4 0 0,4 1 0 0,0 7-8 15,1-4 0-15</inkml:trace>
  <inkml:trace contextRef="#ctx0" brushRef="#br0" timeOffset="205498.61">16771 6881 892 0,'-2'0'0'15,"2"0"0"-15,-3-5 0 0,3 5 27 0,-10 0 0 16,10 0-1-16,-15-7 2 0,15 7 13 0,-24-13-1 0,24 13 1 16,-26-10 0-16,26 10-6 0,-24-14 0 0,24 14 0 15,-24-14-1-15,24 14-22 0,-36-12 0 0,16 4 0 16,-3 1 1-16,-3 2-2 0,-3-4 1 0,1 5-1 16,-2-1 2-16,6-2-2 0,-1 4 0 0,1 1 0 15,2-1 2-15,-2-1-2 0,-1 1 1 0,1 1 0 16,-2-3 0-16,0 1-2 0,-2 1 0 0,-4-1 0 15,1 1 0-15,1 1-3 0,-4-1 1 0,1-1 0 16,-1 3 0-16,2 1 5 0,1-4 1 0,-1 4-1 16,2-3 0-16,-1 1 2 0,3 0 1 0,0 0-2 15,-8-1 2-15,1 0-5 0,-2-1 0 0,-2 2 1 16,-1-1-1-16,-1 6 0 0,2-3 2 0,-2 4-2 0,4-2 1 16,4 1-4-16,-3 0 1 0,-1 3-1 0,-2 2 1 15,-4 3-1-15,0-1-1 0,-2 0 1 0,1 1 1 0,1 1-2 16,0 4 1-16,-2-1-1 0,6 6 0 0,4 0-1 15,-1 3 0-15,1 2-1 0,-2-5 1 0,-1-1-3 16,-1-2 1-16,0 2-1 0,0 1 1 0,0 3-1 16,0 4-1-16,3-4 0 0,3 2 0 0,3-1 0 15,2-1 0-15,2-2-1 0,0 2 1 0,0 1-1 0,1-1 0 16,-1 2 1-16,4 2-1 0,2-2 0 0,1 1 1 16,0 3 0-16,1-1 1 0,1 0-1 0,0 1 1 15,0 1 1-15,2-2-1 0,2-1-1 0,4 2 0 16,0-1 1-16,-1 4-1 0,5-4 0 0,-1 1 0 15,6 1 1-15,-5 2 0 0,1 0-2 0,0 0 1 16,4-1-1-16,0 0 2 0,0 0-2 0,0 0 0 16,2 0 0-16,4 3 0 0,5 1 0 0,-4-3 2 0,1 0-2 15,-1 5 1-15,2-5 0 0,3 3 2 16,1-1-1-16,-6 1 0 0,1-3 4 0,-1 0 0 0,2 0-1 16,3 0 2-16,1 0 6 0,2-7-1 0,1 3 1 15,-3 2-1-15,2-1 6 0,0-3 0 0,4 1 0 16,-1-2 0-16,1 0-8 0,0-2-1 0,-1-1 0 15,3-2 0-15,1-2-6 0,4-4 2 0,-2 4 0 16,3 0-1-16,-3-1-3 0,0-1 2 0,0 2-1 16,8-4 1-16,0 4-3 0,-1 1 0 0,3-3 0 15,-1-2 1-15,-5-1-2 0,0 2 1 0,4-4 0 0,-4 0 1 16,2 0-2-16,1-3 1 0,1 3-1 0,2-3 1 16,-3-4 0-16,1 3 1 0,1-1 0 0,5-1 1 15,-1-3-2-15,0 0 1 0,0-3-1 0,1 2 1 16,-3 0 3-16,1-2-1 0,1-4 1 0,0 1 0 0,0-2 3 15,2-2 0-15,2 2 0 0,4-2 1 0,-2 5 1 16,2 0 0-16,-1 1 0 0,-3-6 0 16,-1 1 2-16,-1-2 0 0,0-1 0 0,2 2 1 0,2 2-2 15,0-4 0-15,-2 1 0 0,0 1 1 0,0-2-2 16,-2-3 1-16,2 3-1 0,-4-3 1 0,-5 4-1 0,1-4 0 16,1 3 0-16,1-3 1 0,2 0-5 0,1 0 2 15,-3-1 0-15,0 0 0 0,3-1-3 0,-5 0 2 16,3 0 0-16,1 0 0 0,-5 2-2 0,1 2 1 15,1-6 0-15,-6 1 0 0,0-4-1 0,-2-1-1 16,-2 3 1-16,2-4-1 0,4 2 0 0,-4 0-1 16,0 0 0-16,0 2 2 0,-2-6-2 0,0 3 1 0,3-3-1 15,-1 2 1-15,0-3-1 0,-4 0 0 0,0-2 0 16,-3-2 1-16,2 2-2 0,-3-3 1 0,-1 1 1 16,-2-5-1-16,0 1-1 0,-2-3 2 0,0 2-2 15,0 2 1-15,0-2 0 0,0 0-1 0,-2 0 0 16,-2 0 0-16,-1 0 1 0,-4-1-1 0,-1 1 0 15,-1-5 1-15,-2 2 0 0,-3-4 0 0,-1 2-1 16,-2-4 2-16,1 1-2 0,-1-1 0 0,-1 1 0 16,-1 1 1-16,1 2-1 0,-6-2 0 0,1 5 0 15,-1 2 1-15,0 4-1 0,0 5 0 0,-2 0 0 16,0-1 1-16,-3 8-2 0,-4 0 0 0,-1 5 0 0,-3 5 0 16,-2 1-1-16,-2 1 1 0,-1 5-1 0,-1 2 1 15,0 3-1-15,-5 6 0 0</inkml:trace>
  <inkml:trace contextRef="#ctx0" brushRef="#br0" timeOffset="-211415.71">20121 2490 12 0,'2'0'0'0,"-2"0"0"16,2 4 0-16,-2-4 0 0,0 8 0 0,0-8 0 16,0 4 0-16,0-4 0 0,0 3 0 0,0-3 0 15,0 0 0-15,0 0 1 0,0 0 0 0,0 0 0 16,0 0 1-16,0 0 19 0,0 0-1 0,0 0 0 16,0 0 0-16,0 0 12 0,0 0-1 0,0 0 1 0,8 0-1 15,-8 0 1-15,3 0 1 0,-3 0 0 0,4 6 0 0,-4-6 7 16,4 3 0-16,-4-3-1 0,2 5 2 15,-2-5 8-15,-2 4 0 0,2-4 1 0,0 3-1 0,0-3-5 16,0 5 0-16,0-5-1 0,0 16 2 0,0-16-7 16,0 8 1-16,0-8-1 0,0 18 0 0,0-18-6 15,7 21 1-15,-7-21 0 0,10 19 0 16,-10-19-6-16,3 26 1 0,-3-26-1 0,-5 24 1 16,5-24-3-16,-17 17 1 0,17-17-2 0,-9 28 2 0,10-11-6 15,5 0 1-15,-2 2-1 0,-6-5 0 0,-4 2-3 0,-3-4 1 16,3 0-1-16,6-3 1 0,6 5-5 0,3 1 2 15,-3-3-1-15,-6 4 1 0,-8-2-3 0,-1 3 0 16,2 2 1-16,3-7-1 0,6-3 0 16,2-1 1-16,-1 1-1 0,-1 0 1 0,0 1-2 0,0-1 0 15,2-1 0-15,-4 1 0 0,3-2 1 0,1 2 0 16,-2-1-1-16,0-4 2 0,-2-4-4 0,-2 5 1 16,2-5 0-16,0 3 0 0,0-3-2 0,0 0 1 0,0 0-1 15,0-3 0-15,0 3 4 0,5-3 0 0,-5 3-1 16,8-9 2-16,-4 0-1 0,-1-8 0 0,-1-4 1 15,0 0-1-15,-2 2-1 0,-2-1 2 0,0-1-2 16,2 3 1-16,2 6-3 0,0 0 1 0,2-3 0 16,-4 1 0-16,-4-2-2 0,0-4 1 0,4 2-1 15,0-3 1-15,-1 1-1 0,-1-1 0 0,0-3 0 16,0 3 1-16,0 2 1 0,0 2 0 0,2 1 0 16,-4 2 1-16,1-1 3 0,-1 6 0 0,0 0 1 15,2 1-1-15,1-1 2 0,1 2 0 0,0 7-1 16,-6-12 2-16,6 12 0 0,0-9 0 0,0 9 0 0,-4-8 1 15,4 8-1-15,0 0 1 0,0 0 0 0,-3-4-1 0,3 4-2 16,-4-3 0-16,4 3-1 0,-2 0 2 0,2 0-3 16,0 0 2-16,0 0 0 0,0 0-1 0,0 0-3 15,0 0 1-15,0 0-1 0,0 0 0 0,0 0-1 16,0 0 0-16,0 0 0 0,-4 0 0 0,4 0-3 16,0 7 1-16,0-7 0 0,-4 8 0 0,3 1-3 0,1-2 1 15,0 1 0-15,0 5-1 0,0-1-1 16,1 2 0-16,3-2 1 0,0 0-1 0,-4 0-2 15,-4 0 1-15,2 0-1 0,0 0 1 0,2 2-2 0,0-5 2 16,0 3-2-16,0 0 1 0,0 0-1 0,0 4 0 16,0-2 0-16,0-2 0 0,-1 3-1 0,-1 3 1 15,2 2 1-15,0-4-1 0,0 5-1 16,-2-1 1-16,2 1-1 0,0 0 1 0,0 0-1 0,-2-1 1 16,2-4-1-16,0 1 1 0,-2-1-1 0,2-6 1 15,0 2-1-15,0-1 1 0,0-6-1 0,0 0 2 0,0-5-2 16,0 11 1-16,0-11-1 0,0 10 1 0,0-10 0 15,0 10 0-15,0-10 0 0,0 9 0 0,0-9 0 16,0 5 2-16,0-5-2 0,0 4 0 0,0-4 0 16,0 3 0-16,0-3 0 0,-2 5 0 0,2-5 1 15,0 4-1-15,0-4 0 0,-3-4 0 0</inkml:trace>
  <inkml:trace contextRef="#ctx0" brushRef="#br0" timeOffset="-208615.35">17718 2762 12 0,'0'0'0'0,"0"0"0"15,5 3 0-15,-5-3 0 0,12 9 0 0,-12-9 0 0,5 5 0 16,-5-5 3-16,4 4 1 0,-4-4-1 0,4 0 1 16,-4 0 39-16,0 0 0 0,0 0-1 0,0 0 2 15,0 0 39-15,0-4 0 0,0 4 0 0,0-1 1 16,0 1-41-16,3-11 1 0,-3 11-2 0,8-14 2 0,-8 14-1 16,7-20 0-16,-7 20-1 0,8-21 1 15,-8 21-5-15,5-19 0 0,-5 19 0 0,8-18 2 0,-8 18-9 16,7-12 0-16,-7 12 1 0,9-15 0 0,-9 15-2 15,6-18-1-15,-6 18 0 0,13-17 1 0,-13 17-6 16,9-12 0-16,-9 12 1 0,12-12 0 16,-12 12-7-16,9-16 0 0,-9 16 0 0,7-8 0 0,-7 8 2 15,13-6 1-15,-13 6 0 0,10-6 1 0,-10 6-3 16,3-6 0-16,-3 6 0 0,8 0 1 0,-8 0 4 0,7-3 0 16,-7 3 0-16,6-5 1 0,-6 5-2 0,4 0 1 15,-4 0-1-15,7 0 2 0,-7 0-1 0,8 0-1 0,-8 0 1 16,9 5-1-16,-9-5-13 0,5 7 2 15,-5-7-1-15,8 2 0 0,-8-2-5 0,6 3-1 0,-6-3 1 16,7 7 0-16,-7-7-2 0,7 5 1 0,-7-5-1 16,8 9 1-16,-8-9-2 0,9 15 1 15,-9-15 0-15,13 12 0 0,-13-12 1 0,6 13-1 16,-6-13 1-16,5 10 0 0,-5-10 2 0,2 10 0 0,-2-10 0 16,2 14-1-16,-2-14 2 0,0 12 1 0,0-12 0 15,-2 16 0-15,2-16-1 0,-2 21 0 0,2-21 0 16,0 17-1-16,0-17 0 0,0 16 1 0,0-16-1 0,-3 12 1 15,3-12-4-15,-4 8 1 0,4-8-1 16,-7 9 2-16,7-9-3 0,-8 17 0 0,8-17 1 16,-13 19 0-16,13-19 1 0,-17 21 0 0,17-21 0 15,-13 17 1-15,13-17-1 0,-9 16 1 0,9-16-1 16,-13 12 2-16,13-12-1 0,-11 14-1 0,11-14 1 0,-11 21 1 16,11-21-3-16,-15 27 1 0,15-27-1 0,-15 26 2 0,15-26-4 15,-21 25 0-15,21-25 0 0,-17 24 2 0,17-24-3 16,-7 17 0-16,7-17 0 0,-9 17 1 15,9-17 0-15,-12 19-1 0,12-19 0 0,-5 18 0 0,5-18-1 16,-6 21 1-16,6-21 0 0,-7 15 0 16,7-15 0-16,-13 12 1 0,13-12-1 0,-6 5 0 0,6-5 0 15,0 7 0-15,0-7 0 0,0 6 0 0,0-6 0 16,0 3 2-16,0-3-2 0,0 2 1 0,0-2-1 16,0 3 0-16,0-3 0 0,0 4 2 0,0-4-2 15,0 3 1-15,0-3-1 0,0 5 1 0,0-5 1 0,11 0-1 16,-11 0 0-16,12-3 1 0,-12 3 0 0,9 0 0 15,-9 0-1-15,9-2 2 0,-9 2 0 0,21-3 1 16,-21 3-1-16,22-4 2 0,-22 4-2 0,32-8 2 16,-32 8-1-16,33-7 1 0,-33 7-1 0,23-6 0 15,-23 6 1-15,22-8-1 0,-22 8-1 0,19-4 0 16,-19 4 1-16,18-5-1 0,-18 5 0 0,23-3 0 0,-23 3 1 16,18-4-1-16,-18 4 1 0,13-2-1 0,-13 2 1 15,15-3 0-15,-15 3-1 0,17 0 0 0,-17 0 0 16,7 0 1-16,-7 0-2 0,6 0 2 0,-6 0-1 15,6 0 1-15,-6 0-2 0,1 0 2 0,-1 0-1 16,4 0 1-16,-4 0-2 0,4 0 1 0,-4 0 1 0,4 0-1 16,-4 0 0-16,5 0 0 0,-5 0 1 0,2 0-1 15,-2 0 0-15,4 0 0 0,-4 0 1 0,2 0-1 16,-2 0 0-16,0 3-1 0,0-3 0 0,0 2 2 16,0-2-3-16,-2 4 0 0,2-4 0 0,-4 0 2 0,4 0-3 15,-2-6 0-15</inkml:trace>
  <inkml:trace contextRef="#ctx0" brushRef="#br0" timeOffset="-206665.87">14412 3134 12 0,'2'0'0'0,"-2"0"0"0,4 4 0 16,-4-4 0-16,7 8 0 0,-7-8 0 0,6 4 0 15,-6-4 0-15,6 0 0 0,-6 0 0 0,1-4 0 0,-1 4 10 16,4-5 0-16,-4 5 0 0,8-3 1 16,-8 3 17-16,11-9 0 0,-11 9 1 0,9-16 0 0,-9 16 2 15,8-17 2-15,-8 17-2 0,14-17 2 16,-14 17 0-16,19-12 1 0,-19 12 0 0,13-13 0 0,-13 13-2 16,8-12 0-16,-8 12 1 0,7-8-1 0,-7 8 0 0,9-4-1 15,-9 4 1-15,4-8 0 0,-4 8 0 0,9-7-1 16,-9 7 1-16,12-2-1 0,-12 2-2 0,13-4 0 15,-13 4 0-15,9 0 2 0,-9 0 2 0,6 4 2 16,-6-4 0-16,7 5 0 0,-7-5-5 0,6 7 2 16,-6-7-2-16,5 9 1 0,-5-9-4 0,4 20 0 15,-4-20 0-15,4 23 1 0,-4-23-7 0,3 31 1 16,-3-31-1-16,0 26 2 0,0-26-4 0,-5 28 1 16,5-28-1-16,-8 29 1 0,8-29-2 0,-3 24 1 0,3-24 0 15,-8 23 0-15,8-23-4 0,-7 22 1 0,7-22-2 16,-12 21 2-16,12-21-4 0,-11 17 2 0,11-17-1 15,-9 16 1-15,9-16-3 0,-6 14 0 0,6-14 0 16,-7 9 2-16,7-9-2 0,-6 6 1 0,6-6-1 16,0 9 2-16,0-9-2 0,-3 4 1 0,3-4 1 15,-2 1-1-15,2-1 1 0,0 4 2 0,0-4-1 16,0 3 0-16,0-3 0 0,0 0 0 0,0 0 0 0,0 0 0 16,0 0 1-16,0-3 1 0,0 3-1 0,0-4 1 15,0 4-3-15,5-1 1 0,-5 1-1 0,13-11 1 16,-13 11 0-16,15-14 1 0,-15 14 0 0,19-20 0 0,-19 20-1 15,19-13 0-15,-19 13 1 0,18-15 0 16,-18 15-3-16,15-9 0 0,-15 9 1 0,13-5 0 16,-13 5-8-16,15-9-1 0,-15 9 0 0,17-7 1 15,-17 7-4-15,18-3 1 0,-18 3 1 0,19-2-1 0,-19 2-1 16,19 0 1-16,-19 0-1 0,18 0 2 0,-18 0-1 16,10 0 0-16,-10 0 0 0,11 0 1 0,-11 0-2 15,7 5 1-15,-7-5 0 0,10 4 0 0,-10-4 1 0,5 3-1 16,-5-3 0-16,8 6 0 0,-8-6-1 15,11 3 2-15,-11-3-2 0,13 5 1 0,-13-5 0 0,5 7 1 16,-5-7-1-16,2 9 1 0,-2-9-1 0,4 5 1 16,-4-5-1-16,4 16 0 0,-4-16 2 0,4 20-1 15,-4-20 0-15,0 21 2 0,0-21-2 0,-6 21 1 16,6-21-1-16,-6 26 0 0,6-26 2 0,-7 15 0 0,7-15 1 16,-9 13 0-16,9-13-3 0,-10 15 1 0,10-15 0 15,-13 12 0-15,13-12-1 0,-11 14-1 16,11-14 0-16,-11 9 1 0,11-9-2 0,-6 7 1 0,6-7-1 15,-9 8 1-15,9-8-1 0,-11 9 0 0,11-9 0 16,-13 12 2-16,13-12-2 0,-24 12 0 0,24-12 0 16,-30 14 1-16,30-14-1 0,-32 16 2 0,32-16-2 15,-26 8 1-15,26-8-2 0,-17 12 1 0,17-12 0 16,-15 7 0-16,15-7-1 0,-24 5 1 0,24-5 1 16,-22 9-1-16,22-9 0 0,-15 12 1 0,15-12-1 0,-19 7 1 15,19-7 0-15,-11 5-1 0,11-5 0 0,-11 4 1 16,11-4 0-16,-10 5 1 0,10-5-1 0,0 3 1 15,0-3-1-15,-5 4 2 0,5-4-1 0,-4 2 0 0,4-2 1 16,0 0 0-16,0 0 0 0,-2 0 0 0,2 0 1 16,0 0-1-16,0 0 1 0,0 0-1 0,0 0-2 15,0 0 1-15</inkml:trace>
  <inkml:trace contextRef="#ctx0" brushRef="#br0" timeOffset="-205465.97">12368 2738 12 0,'0'0'0'0,"0"0"0"16,6 3 0-16,-6-3 0 0,7 9 0 0,-7-9 0 16,0 15 0-16,0-15 0 0,-5 13 0 0,5-13 0 15,-13 20 0-15,13-20 16 0,-24 30-1 0,24-30 1 16,-17 29 0-16,17-29 66 0,-10 24 0 0,10-24-1 16,-3 21 1-16,3-21-42 0,-2 21-1 0,2-21 0 15,0 21 0-15,0-21 11 0,2 26 0 0,-2-26 0 0,16 27 0 16,-16-27-4-16,32 28 1 0,-32-28 0 0,26 26 1 15,-26-26 1-15,19 16 0 0,-19-16 1 0,22 8-1 16,-22-8 1-16,28 5-1 0,-28-5 0 0,34 4 2 16,-34-4-7-16,33 3 0 0,-33-3 0 0,30 2 1 15,-30-2-8-15,21-5 1 0,-21 5 0 0,18-7 1 16,-18 7-11-16,19-5 0 0,-19 5 0 0,22-12 1 0,-22 12-9 16,28-18 0-16,-28 18 1 0,28-17-1 0,-28 17-7 15,22-12 2-15,-22 12-1 0,19-16 1 0,-19 16-6 16,19-20 0-16,-19 20 0 0,18-21 1 0,-18 21-4 15,15-21-1-15</inkml:trace>
  <inkml:trace contextRef="#ctx0" brushRef="#br0" timeOffset="-204931.72">12605 2305 1067 0,'0'4'0'16,"0"-4"0"-16,6 0 0 0,-6 0 9 0,0 0 0 0,0 0 0 16,0 0 0-16,0 0 1 0,0 0 0 0,0 0 0 15,-6 0 0-15,6 0-4 0,-4 0-1 0,4 0 1 16,-3 3-1-16,3-3-5 0,-6 5 2 0,6-5-1 15,-9 11 0-15,9-11-1 0,-15 17 0 0,15-17 0 0,-8 29 0 16,8-13 1-16,0 5 0 0,-3-4 0 0,1 0 1 16,-2 2 5-16,2-1 1 0,-2-3-1 0,2 6 1 15,1-4 7-15,1 7 2 0,1-3-1 0,5 3 1 0,-4-1 7 16,-2 5 1-16,4 1 0 0,-2-5-1 0,3 6-1 16,1-3 0-16,-1-1 0 0,-3 2 0 0,2-2-3 15,-4 2 0-15,0 1-1 0,0 4 1 0,0-4-3 16,0 1 1-16,0-2-1 0,0-2 1 0,2 1-4 0,3-3 2 15,-3 2 0-15,2-5-1 0,-4 3-3 16,2 1 0-16,2-5 0 0,-4 1 1 0,1 0 2 16,1 0 1-16,2-4 0 0,-4 2 1 0,2-2 3 0,2-1 0 15,-3 1 0-15,3-5 0 0,-2 0 3 0,4 1 0 16,-1-5 0-16,-5 1 0 0,0-4-1 0,-4 2 0 16,4-7-1-16,-1 9 2 0,1-9-5 0,0 8 1 15,0-8 0-15,0 4 0 0,0-4-4 0,0 1 0 0,0-1 0 16,0 4 1-16,0-4-6 0,1 3 0 15,-1-3 0-15,10-5 1 0,-10 5-4 0,2-3 1 0,-2 3-1 16,-2-16 0-16,2 4-4 0,-4-2 0 0</inkml:trace>
  <inkml:trace contextRef="#ctx0" brushRef="#br0" timeOffset="-203732.05">9892 2643 12 0,'0'0'0'0,"0"0"0"0,8 3 0 0,-8-3 0 0,22 17 0 16,-22-17 0-16,11 16 0 0,-11-16 9 0,8 9 0 15,-8-9 0-15,1 13 1 0,-1-13 20 0,4 11 0 16,-4-11 1-16,6 21 0 0,-6-21 4 0,2 29 1 15,-1-12 0-15,-1-1 0 0,-3 1-9 0,-7-1 1 0,9-4-1 16,-3 5 1-16,2 4-7 0,0-4 0 0,-2 2 1 16,2-1 0-16,-1-3 1 0,1 2 0 0,-2-1 0 15,2-4 0-15,0 2 9 0,2-5 0 0,0-1 0 16,0 3 0-16,0-11 4 0,4 8 0 0,-4-8 0 16,4 4 1-16,-4-4-1 0,0 2 1 0,0-2 0 15,5 3 0-15,-5-3-5 0,6-3 1 0,-6 3-1 16,9-9 1-16,3 4-7 0,1-6 0 0,3 1-1 0,-3-6 1 15,-1-1 0-15,1 1 0 0,-4-1 0 16,0 2 1-16,1 1-4 0,-1 2 2 0,0 1 0 0,1 3-1 16,-3 2-8-16,-1-1 1 0,-6 7 0 15,11-10-1-15,-4 7-3 0,4-4-1 0,-3 5 0 0,3-1 2 16,-4 3-1-16,5 0 1 0,1 0-1 0,-6 0 1 16,4 0-2-16,2 0 2 0,-5 0-1 0,3 5 1 0,0 3-5 15,-2 3 1-15,1-3-1 0,-3 1 1 0,-1 0-2 16,-1 3-1-16,3 3 1 0,-6-1 1 0,1 2-2 15,-3-1 0-15,2 3-1 0,-2-4 2 0,0 1-1 16,0 1 0-16,-2 1-1 0,2-1 2 0,-5-4-2 0,-1 2 1 16,1-2-1-16,-1 0 1 0,-1-4 0 0,-1 5 0 15,3-1-1-15,-7 0 2 0,1 0-3 0,2-2-1 16,-4 1 1-16,-4-3 0 0,4 1 0 0,-6 0 0 16,1-1 1-16,1 1 0 0,2 1-3 0,2-1 0 15,-4 0 1-15,4-4-1 0,2-2-1 0,4 1 2 16,-1-4-2-16,-1 3 1 0,0-1 0 0,-3 1-1 0,5 1 0 15,-4-2 0-15,0-1-1 0,-1 1 1 0,5 1-1 16,1-3 1-16,6 0-1 0,-5 0 0 0,5 0 0 16,-4 0 2-16,4 0-2 0,-6-3 1 0,6 3 0 15,-3-2 0-15,3 2-1 0,-2-3 2 0,2 3-2 16,0-4 1-16,0 4-1 0,0-5 0 0,0 5 0 16,5-7 1-16,3-1-2 0,-1-1 0 0,3 0 0 15,-3-3 1-15,-1 3-1 0,3-3 0 0</inkml:trace>
  <inkml:trace contextRef="#ctx0" brushRef="#br0" timeOffset="-203315.71">9877 2625 904 0,'-4'5'0'0,"4"-5"0"0,4 13 0 0,-4-13 29 0,0 8 0 15,0-8 1-15,0 4 0 0,0-4-9 0,-4 5 2 0,4-5-1 16,-1 7 0-16,1-7-17 0,0 3-1 0,0-3 1 16,1 2 1-16,-1-2-6 0,0 3 0 0,0-3 0 15,12 4 0-15,-12-4-4 0,24-4 1 0,-24 4-1 16,33-5 2-16,-10-2-2 0,-5-1-1 0,1-4 1 16,1 3-1-16,3-3 5 0,-5 0 0 0,3 0 0 15,-1 3 1-15,3 0 5 0,-5 1 0 0,7-5-1 16,-1 1 2-16,-2 0 12 0,1 4 1 0,1-4-1 15,0-1 1-15,-2 1 6 0,1 4 1 0,1-4-1 16,8-1 1-16,-1 1-9 0,7-2 1 0</inkml:trace>
  <inkml:trace contextRef="#ctx0" brushRef="#br0" timeOffset="-191499.28">13164 9816 12 0,'0'0'0'16,"0"0"0"-16,0 0 0 0,0 0 0 0,0 7 0 16,0-7 0-16,0 1 0 0,0-1 5 0,0 0 2 0,0 0-1 15,0 0 1-15,0 0 30 0,0 0 1 16,0 0 0-16,0 0 0 0,0 0 28 0,0 0 2 0,0 0-2 16,0 0 1-16,0 0-30 0,0 0 1 0,0 0-1 15,0-1 1-15,0 1-2 0,7-9 1 0,-7 9-1 16,13-24 1-16,-7 5 3 0,1 0 0 0,3 0-1 15,-1 1 2-15,0 6-5 0,1-3 1 0,-1 3 0 16,0 1 0-16,1-1-6 0,3 2 2 0,-4 3-1 16,0 0 1-16,1 0-5 0,-1 0 0 0,0 0 0 15,1 0 0-15,-5 2-1 0,1 0 0 0,1 1 0 0,1-3 1 16,-8 7-9-16,11-5 1 0,-4 5-1 0,1-3 1 16,1 3-6-16,-3 3 0 0,1-3 1 0,-1 2 0 0,-6-2-5 15,9 3 1-15,-9-3 0 0,9 9 0 16,-5-2-3-16,5 2 1 0,-1 1-1 0,-3 0 1 15,1 2-2-15,0 4 1 0,-3-2-2 0,-1 1 2 0,0-2-2 16,-2 0 1-16,0 3-2 0,0 3 2 16,0 4-4-16,-2 1 2 0,0 0-1 0,-1-3 1 15,-1 0-2-15,2-4 0 0,-4 2 1 0,3 0-1 0,-1 2-1 16,0 1 1-16,-1-1-1 0,-3-4 1 0,1 1-2 16,-6 1 2-16,0-4-1 0,7 1 0 0,1-1-1 15,-1 1 2-15,2-7-2 0,1-3 1 0,3-6 0 0,-6 6 0 16,6-6 1-16,-6 3 0 0,6-3 0 15,-3 4 1-15,3-4-1 0,-4 0 2 0,4 0-1 0,-4-4 1 16,4 4-1-16,-2-3 2 0,2 3 2 0,-5-9-1 0,3-1 1 16,0-1 0-16,2 1 1 0,2-1 1 0,2 1 0 15,-1 0 0-15,-1-1 2 0,2 3-1 16,1-1 0-16,3 0 0 0,-1-4-1 0,1-1 2 0,1 3-1 16,-1 1 0-16,3 0 0 0,2-3 2 0,-6 3-2 15,4 5 1-15,1-2-5 0,1 5 1 0,-6-3 0 16,4 0-1-16,-5 0-1 0,-2 1 0 0,5 2-1 15,-3-1 1-15,-6 3-3 0,13-7 2 0,-4 5-1 16,0 2 1-16,1-3-2 0,1 3 0 0,0 0 1 16,-2 0-1-16,2 0-2 0,1 0 2 0,-1 3-1 0,2 2 0 15,-4 2-1-15,2 2 0 0,-1 0 0 16,-1-2 1-16,-2 1-2 0,-1-3 1 0,0 6 0 0,-1 3 0 16,1 3-1-16,-1-1 1 0,-5 1 0 0,2-2 0 15,2 1-1-15,-4 1 1 0,-4-1-1 0,2 3 2 16,2 0-1-16,-3 2 0 0,-1 0 0 0,-2-1 0 0,1-2 0 15,-7 1 1-15,1-2 0 0,2-1 0 0,3-3 0 16,-1-1 0-16,1 1 0 0,-3-5 1 0,2-1-1 16,-1-2 0-16,1 2 0 0,1 0 1 0,-5 0-2 15,3 0 1-15,-3-2 0 0,0 0 1 0,2 2-3 0,-1-5 0 16,-1 0 0-16,2 0 1 0,0 1-1 0,-1-3 1 16,3 3-1-16,-2-3 1 0,-1 2 1 0,1-2 0 15,1 0 1-15,3 0 0 0,-3 0 3 0,1 0 0 16,1 0 1-16,-3-2 0 0,2 2 2 0,-1-3 1 15,1 3-1-15,1 0 1 0,6 0 1 0,-5 0 0 16,5 0 1-16,-6-3 0 0,6 3-1 0,-2-4 0 0,2 4 1 16,-4-2-1-16,4 2-2 0,0 0 1 15,0 0-1-15,0 0 1 0,0 0-2 0,0-5 0 0,0 5 0 16,8-3 1-16,1 1-5 0,4 0 2 0,-4-3-2 16,3 2 2-16,1-3-5 0,5-1 1 0</inkml:trace>
  <inkml:trace contextRef="#ctx0" brushRef="#br0" timeOffset="-191098.89">13878 9971 1431 0,'0'-5'0'0,"0"5"0"0,1-1 0 0,-1 1 18 0,4 0 1 0,-4 0 1 0,4 0-1 0,-4 0 17 15,4 0-1-15,-4 0 1 0,0 0 1 0,0 0-11 16,0 0 1-16,0 0 0 0,0 0 0 0,0 0-8 16,0 6 1-16,0-6-1 0,-6 14 2 0,6-14-4 15,0 31 3-15,-2-10-1 0,0 2 0 0,0-1-1 16,1 1 1-16,1-2-1 0,0-1 1 0,0 1-5 0,1 2 2 15,1-3 0-15,0-2 0 0,0 1-3 16,-2-2 0-16,0-3 1 0,-2 1-1 0,2-3-1 0,0 1-1 16,-2-5 0-16,2 4 1 0,2 6-3 0,0 1 1 0,0-2-1 15,-2-3 2-15,0-4-2 0,0 1-1 0,0-3 1 16,0 3 0-16,0-3-3 0,0-2 0 0,0-6-1 16,0 10 2-16,0-10-3 0,4 9 1 0,-4-9-1 15,1 1 1-15,-1-1-3 0,4 4 0 0,-4-4 1 16,4-2-1-16,-4 2-2 0,6-3 0 0</inkml:trace>
  <inkml:trace contextRef="#ctx0" brushRef="#br0" timeOffset="-190116.86">14058 9717 1419 0,'0'0'0'0,"0"0"0"0,2 0 0 0,-2 0 15 0,11 0 0 16,-11 0 1-16,6 0 0 0,-6 0-8 0,2 0 1 15,-2 0 0-15,0-2 0 0,0 2 2 0,0-5 0 16,0 5 0-16,0-3 2 0,0 3-8 16,5-4 2-16,-5 4-1 0,8-8 0 0,-8 8-1 0,9-13-1 15,-9 13 1-15,8-12-1 0,-8 12 2 0,15-8 1 16,-15 8-2-16,14-12 2 0,-14 12 3 0,19-9 0 0,-19 9 0 16,22-4 1-16,-22 4 6 0,25-1 1 0,-25 1 0 15,24 0 0-15,-24 0-6 0,13 1 2 0,-13-1-1 16,15 13 1-16,-15-13-2 0,13 12 2 0,-13-12-1 15,13 15 1-15,-13-15-2 0,2 21 1 0,-2-21 1 16,-2 31-1-16,2-10-1 0,0 1 0 0,0-1-1 16,-6 0 2-16,3-7-3 0,-1 1 1 0,0 1 0 15,2-2 0-15,-5 1-1 0,1-2 0 0,1 0 1 0,-1-1-1 16,2-1-4-16,1-2 2 0,-1-1 0 0,2 1 0 16,2-9-1-16,-6 5-1 0,6-5 1 0,-3 3 0 15,3-3 0-15,-4 0-1 0,4 0 1 0,-4 0 0 16,4 0 0-16,0 0 0 0,0 0 0 0,0 0 1 15,0 0 1-15,0 0 0 0,0 0 0 0,-2-6 0 0,2-1 1 16,0 0 0-16,0-5 0 0,0 3 0 16,2 0 2-16,4 2-1 0,1 4 0 0,-1 1 0 0,-6 2 2 15,11-8-1-15,-3 4 0 0,1-1 1 16,4-2-1-16,-4 2 0 0,1 1 1 0,-3-3 0 0,0 2-4 16,-1 0 1-16,1 2-1 0,3-3 1 0,-5 5-1 15,3-1 0-15,1-2 0 0,2 1 0 0,0-2-2 16,1-2 1-16,-3 2 0 0,0 1-1 0,-1 2 0 0,-3 1 0 15,-5 1 0-15,12 0-1 0,-12 0 0 0,13 1 1 16,-13-1-2-16,9 13 2 0,-5-5-2 16,1 1-1-16,-1 1 1 0,5 1 0 0,-3 1-3 15,-1 5 1-15,3-3-1 0,-6 0 1 0,1-2-3 0,-1 2 0 0,2-2 0 16,0 0 1-16,0 2-2 0,-4 1 1 0,1-1-1 16,-1 5 1-16,0 4-4 0,-1 1 0 0,1 0 0 15,-4 0 0-15,0 1-6 0,-2-5 1 0,3 1-1 16,1 0 1-16,2-4-2 0,0-1 0 0,0-2 0 15,-4-6 0-15,2-1 4 0,-1-3-1 0,3-4 0 16,-8 8 1-16,8-8 3 0,-7 12 0 0,7-12 0 16,-8 7 0-16,8-7 2 0,-5 7 1 0,5-7-1 15,-10 7 1-15,10-7 0 0,-7 4 0 0,7-4-1 16,-11 3 2-16,3-3 0 0,1 0 0 0,-1 0 0 16,3 0 0-16,-6 0 0 0,-1 0 0 0,3 0 0 0,-4 0 2 15,2 0-1-15,0 0 1 0,3 0-1 16,-1-2 1-16,9 2 2 0,-4-3-1 0,4 3 0 0,-5 0 1 15,5 0 0-15,-8 0 1 0,8 0-1 0,-4 0 2 0,4 0-1 16,-1 0 1-16,1 0 0 0,-6 0 0 0,6 0 1 16,0 0 0-16,0 0 0 0,0 0 0 0,0 0-1 15,0 0 0-15,0 0-1 0,0 0 1 0,0 0-3 16,0 0 2-16,0 0-2 0,0 0 2 0,0 0-3 16,6 0 1-16,-6 0-1 0,3 0 2 15,-3 0-3-15,10 5 1 0</inkml:trace>
  <inkml:trace contextRef="#ctx0" brushRef="#br0" timeOffset="-186449.38">15474 9778 12 0,'0'0'0'0,"0"0"0"0,0 7 0 16,0-7 0-16,-5 19 0 0,5-19 0 0,-6 20 0 15,6-20 23-15,-15 21 2 0,15-21-1 0,-11 19 0 16,11-19 32-16,-7 12 1 0,7-12-1 0,-4 12 0 16,4-12-10-16,-2 16 0 0,2-16 0 0,0 29 0 15,4-8-18-15,0 2 0 0,-3 1 0 0,3 0 0 16,-4-5-7-16,0 2 1 0,2 1-1 0,4 3 0 16,5 2-4-16,0 1 1 0,2-4-1 0,-6-1 1 0,1-6 1 15,-3-3 1-15,3-4 0 0,1-1 1 16,4-4 1-16,0 0 0 0,-1-1 1 0,1-2 0 0,1-2 0 15,3-2-1-15,-2-3 1 0,2-2 0 0,0-7-1 16,-2-7-1-16,1-5 0 0,-3 0 1 0,0-3 2 16,0-2 2-16,-1 3-1 0,-1-2 1 0,-2 6 2 15,0 3 0-15,-1-3 0 0,-2 3 0 0,-1 1 1 0,-5-5 0 16,2 3 0-16,0-2 2 0,0 0-1 0,0-1 1 16,-1-1 0-16,3-1 0 0,-4-3-7 0,-4-3-1 15,1 0 1-15,-1 6-1 0,-2 1-8 0,-1-2 0 0,-1 7-1 16,3 4 2-16,-4 5-4 0,5 3 1 0,-2 1-1 15,-1-1 0-15,1 0 3 0,2 1-1 16,3 1 1-16,-3 3 1 0,4 4-3 0,-9-3 2 0,9 3-1 16,-12-2 1-16,12 2-3 0,-11 0 2 15,11 0-2-15,-5 0 2 0,5 0-7 0,-6 0 1 0,6 0 0 16,-13 12 1-16,7-3 0 0,3 3 0 0,-7 0 0 16,5 5 0-16,1 1-3 0,4 2-1 0,-4 5 1 15,2 1 0-15,2 1-3 0,2 1 0 0,2 3 1 16,0 0 0-16,1 1-2 0,5-1 2 0,-1 2-2 0,0-6 1 15,-3 1-2-15,1-2 2 0,1 0-2 0,3-2 1 16,-2 2-1-16,2 0 1 0,1 0 0 0,-1 0 0 16,-6 0-1-16,3 2 1 0,-1-8 0 0,5 1 1 0,-1-9-1 15,-2-5 0-15,-2 0 0 0,-1 0 1 0,-6-7 0 16,9 2 1-16,-9-2 1 0,13-7-1 0,-7-2 1 16,0-1 1-16,1-4-1 0,4-2 1 0,2-4 3 15,2-6 1-15,-4 0-1 0,1 3 1 0,-7 2-2 0,3 1 0 16,-3 2-1-16,-3 3 1 0,2-6 0 15,-1 4 1-15,1 1-1 0,-2 0 1 0,-2 8-3 16,-2-1-1-16,2 1 1 0,2 4-1 0,-2 4-1 16,4-12 0-16,-4 5 1 0,0 2-1 0,0 5 0 0,0-12 0 15,0 12 0-15,0-11 0 0,0 11-2 0,-4-7 2 16,4 7-1-16,-2-5 0 0,2 5 0 0,0-1-1 16,0 1 0-16,0 0 1 0,0 0 0 0,0 0-1 15,0 0 0-15,0 0 0 0,0 0 0 0,2 6 0 0,4 3 0 16,1 3 0-16,2 2-2 0,1 5 0 0,-1-3 0 15,0 1 1-15,1 4-1 0,-1-4 0 0,0-1 0 16,-1-3 0-16,-3 0-1 0,1-3 1 0,-2-1-1 16,-1-1 1-16,-3-8-2 0,6 5 1 0,-6-5 0 15,7 7 0-15,-7-7-1 0,8 12 1 0,-8-12 0 16,13 4 0-16,-4-8 0 0,-3 1 0 0,-6 3 0 16,9-12 0-16,-3 5-1 0,-1-2 1 0,1-1 0 15,0-2 0-15,1 0 0 0,0-6 1 0,3 5-1 16,-1-1 1-16,0-2 0 0,4 6 0 0,-5 3 0 0,-1-2 0 15,-7 9 1-15,10-5 0 0,-10 5 0 16,13-5 0-16,-6 3 2 0,-1 2 0 0,1-3-1 0,3 3 2 16,-1 3 0-16,0-3 1 0,0 2-1 0,-1 0 0 15,1 1 1-15,-3 2-1 0,1 4 1 0,-1 3 1 16,-1 0-2-16,1 0 2 0,2 5-2 0,-7-4 2 16,3 2-3-16,0 2 2 0,0-4-2 0,-3 0 1 0,3 3-2 15,-4-4-1-15,2 0 0 0,2-1 0 0,-4-1-1 16,0-5 1-16,0-5 0 0,-4 7 0 0,4-7-1 15,-2 2 0-15,2-2 0 0,0 0 0 0,0 0 0 0,0 0 0 16,0 0 0-16,0-2 0 0,0 2 0 16,0-3 0-16,0 3 0 0,0-14 0 0,0 0 0 0,0-3 0 15,0-1 0-15,0 1 1 0,0 3-1 0,0 4 2 16,0 1-1-16,0 1 0 0,0 1 1 0,6-2 1 16,-4 5 1-16,-1-8-1 0,1 0 2 0,2-3-1 15,-4 15 1-15,4-7 0 0,-4 7 1 0,5-7 1 16,-5 7-2-16,6-9 2 0,-6 9-1 0,7-12 0 15,-1 3 0-15,0 2 1 0,-6 7-4 0,13-10 1 0,-13 10 1 16,13-7-1-16,-6 2-1 0,1 2-1 16,1 3 0-16,-4-4 0 0,3 4 0 0,-1 0-1 0,1 4 0 15,1-4 0-15,-3 3-1 0,1 2 0 16,1 0 0-16,-1 4 1 0,-1 1-2 0,-1 3 1 0,-1-3 0 16,0 0 0-16,-1 1-2 0,-3-1 1 0,2-1-1 15,2-6 1-15,-4-3-2 0,2 11 1 0,-2-11-2 16,0 6 2-16,0-6-2 0,0 6 0 0,0-6 1 15,0 3-1-15,0-3 0 0,0 4 1 0,0-4-2 0,0 0 2 16,0 0 1-16,0 0-1 0,0 0 1 0,4 0 0 16,-4 0 1-16,7-13 1 0,-1 1-1 0,1 0 1 15,1 0 0-15,-1 0 0 0,-1 2 0 0,-1-1 0 16,-1 1 0-16,0-1 1 0,-1 3-1 0,3-1 1 0,-4 1 1 16,2-1 0-16,-3 2 1 0,1 2-1 0,-2 5 2 15,4-11 1-15,-4 11-1 0,6-1 2 0,-6 1-2 16,1-6 1-16,-1 6-1 0,4 0 1 0,-4 0-2 15,4 0 1-15,-4 0-1 0,9 9 0 0,-9-9-2 16,6 12 1-16,3 2-1 0,-3 2 1 0,1-3-2 16,3 3 0-16,-5-2 0 0,3 0 1 0,-1 0-2 15,0-1 1-15,-3-6 0 0,2 0 0 0,-4-2-1 16,1 2 0-16,5 6 0 0,-1-3-1 0,3 0 1 16,-1 1 0-16,0-3 0 0,1-1 0 0,-1 0-1 0,4-2 1 15,-4-1-1-15,2 1 1 0,1-5-2 0,-1 0 0 16,4 0-1-16,1-5 2 0,-1 1-1 0,2-4 0 0,2-1 0 15,-1-1 1-15,-3-2-2 0,0-1 2 0,-2 1 0 16,0 2 0-16,-2-2-1 0,1 0 1 0,-1-4 0 16,0 2 0-16,2-3 1 0,0 1 1 0,-4 1-2 15,1-1 2-15,-3 2 0 0,-1-5 0 0,-1 6 0 16,-1-5 0-16,0 6 0 0,-2-3 0 0,0 6 0 16,-1-3 2-16,1 3-2 0,-2 0 1 0,0 9-1 15,0-12 1-15,0 12 0 0,0-8 0 0,0 8 0 16,-2-9 0-16,2 9 2 0,-3-7 0 0,3 7-1 15,-4-7 1-15,4 7 1 0,-2-2 0 0,2 2 1 0,-6-5-1 16,6 5 0-16,-3 0 0 0,3 0 0 16,-10 2 0-16,10-2-2 0,-14 9 2 0,6-2-2 0,1 1 1 15,1-1-2-15,0 2 2 0,1 1-2 16,-1 2 1-16,3 0-2 0,-1 1 1 0,2-1-1 0,0 0 1 16,0 2-1-16,2-1 0 0,0 1 0 0,0 0 0 15,0 0-1-15,2 0 1 0,0-2 0 0,0 0 0 16,2-3-1-16,-1 3 0 0,1-5 0 0,2 1 0 0,-1 1 0 15,1 0-1-15,-1-4 1 0,3 2 1 0,-1-2-2 16,1-2 1-16,1 3 0 0,4-3 0 0,-4 1 0 0,3-4 1 16,4-4-2-16,-4 1 2 0,1-3 0 15,0 1 0-15,2-7 0 0,1 0 0 0,-1-5 0 16,0 1 0-16,9-17 0 0,-3 0 0 0,-1 1 0 0,-1-3 2 16,-4 7-2-16,0 1 1 0,-2 1-1 0,0-4 1 15,-6 11 0-15,1-2 0 0,1 1 0 0,-1-3 1 16,1 4 0-16,-5-2 0 0,1 4 0 0,-1-4 0 0,1 6 0 15,-3-3 1-15,0 3-1 0,0-1 0 16,0 4 0-16,-2 2 2 0,0-1-2 0,0 3 1 0,0 8 1 16,0-11-1-16,0 11 1 0,0-7 0 15,0 7-1-15,0-5 2 0,0 5-2 0,-4-2 2 0,4 2-1 16,-4-1 1-16,4 1-1 0,-5 1 1 0,-3 3-1 16,3 3 1-16,-1-2-3 0,1 2 0 0,-3 5 0 15,3 0 2-15,-1 2-3 0,0 0 0 0,-1 8 0 16,1-1 1-16,1 0 0 0,-1 1-1 0,-1 15 0 15,1-4 1-15,4-1-1 0,-1 1 0 0,3-15 0 0,3 2 2 16,-3 1-2-16,4 2 0 0,0 1 0 0,1 2 0 16,1-4-1-16,0 1 1 0,-1-2-1 0,3-4 1 15,-3 0-1-15,3 2 0 0,-1-7 0 0,1 1 1 16,1-1-1-16,-2-2 0 0,1-3 0 0,-1-2 0 0,1 0 0 16,1 1 0-16,0-1 0 0,1-4 0 15,1 1 0-15,0-2 0 0,4-2 0 0,-2 1 0 0,0-6 0 16,0 2 0-16,2-4 0 0,-6 0 0 15,2 1 0-15,-1 1 2 0,1-7-2 0,-2 2 1 0,1-2 0 16,-1 0 1-16,0-3 0 0,-1 1 1 0,-1-5 0 16,-1 2 0-16,-3 6 1 0,1-3-1 0,2 2 2 15,-6 2-1-15,0 12 0 0,0-12 2 0,0 12-1 16,0-9 0-16,0 9 0 0,0-8 0 0,0 8 0 16,0-7 0-16,0 7 1 0,0-4 0 0,0 4-3 0,0-2 1 15,0 2 1-15,0 0-1 0,0 0 0 16,0 4-1-16,0 8 1 0,0 2-1 0,0-2-1 0,0 2 0 15,0 5 1-15,2-4-1 0,-1 3-1 0,3-1 0 16,0 0 0-16,0 2 0 0,-1-3-1 0,3 1 2 0,-1 1-2 16,-1-1 1-16,4-2-1 0,-1-1 0 0,1-3 0 15,-5-1 1-15,5 0-1 0,-1-4 0 0,4 1 0 16,1 1 0-16,2-4 0 0,1-1 0 0,8-1 0 16,-3-4 0-16,3-1 0 0,-1-4 0 0,11-7 0 15,-1-2 0-15,-4 1 0 0,0-3 0 0,-13 6 0 16,2-3 0-16,0-3 0 0,-3 1 0 0,13-16 0 15,-3 0 0-15,-6 1 0 0,-1-5 0 0,-8 8 0 16,3-1 1-16,-1 1-1 0,0 1 0 0,-4 11 0 16,-1-7 1-16,0 3-1 0,-1-3 1 0,3-9 0 15,-5 2 0-15,-1 3 0 0,0-1 2 0,-2-3-1 16,0 1 0-16,-2 4 0 0,0-6 2 0,2 15-1 0,-1-1 1 16,-1 2-1-16,2 0 1 0,-4 5 1 0,2-4-1 15,0 4 2-15,-2 0 0 0,3 3-1 0,-1 1 1 0,0 1-1 16,0 0 2-16,2 7 0 0,-4-7 0 0,4 7-1 15,-3-7 2-15,3 7-1 0,-4-7 1 0,4 7-3 16,-4-4 1-16,4 4 0 0,0-3 0 0,0 3-2 16,0 0 0-16,0 0 0 0,-4 3 0 0,4-3-3 15,-3 4 1-15,-3 10 1 0,0 0-1 0,3 1-2 16,-3 2 0-16,2 6 0 0,1-1 1 0,1 3-2 16,0-1 1-16,2 16 0 0,2-2 0 0,0 0-1 15,0-2 0-15,-1-3 0 0,1 0 1 0,0 0-3 0,0 0 2 16,2-12-1-16,-4-1 1 0,2 1-3 0,1 0 2 15,1 12 0-15,0-4 0 0,1 4 0 0,-3-5-1 16,0-11 1-16,0-3 0 0,2 1 0 0,-1 1-1 16,3 1 1-16,-4-5 1 0,3 2-1 0,1 2 1 15,0-9-2-15,-4 1 2 0,-1 1-1 0,3 0 1 16,-4-9 0-16,4 7 0 0,-4-7-1 0,4 5 1 0,-4-5 0 16,3 3 0-16,-3-3 0 0,0 5 0 0,0-5 0 15,0 0 0-15,0 0-1 0,0 4 1 0,0-4 0 16,0 0 1-16,0 0-1 0,0 0 0 0,0 0 0 15,0 0 1-15,0 0-2 0,0-4 1 0</inkml:trace>
  <inkml:trace contextRef="#ctx0" brushRef="#br0" timeOffset="-185928.74">17218 9342 1583 0,'2'3'0'0,"-2"-3"0"0,6 7 0 0,-6-7 16 0,2 2 0 0,-2-2 1 16,2 3 0-16,-2-3-2 0,-2 4-1 0,2-4 1 15,-2 3-1-15,2-3-3 0,0 2-1 0,0-2 0 16,0 0 1-16,0 0-8 0,0 0 2 0,0 0-1 16,0 0 1-16,0 0 3 0,0 0 0 0,0 0-1 0,0 0 1 15,0 0 7-15,0 0 1 0,0 0-2 16,9 0 2-16,-9 0 6 0,23 2 1 0,-23-2-1 16,33 5 1-16,-14-5-1 0,-1 0 1 0,-1 0-1 0,0-4 0 15,2 1-1-15,-1 1 0 0,1-1 0 0,-2 3 1 16,-1-4-7-16,1 4 2 0,2 0 0 0,-4-2 0 0,1 1-4 15,-1-1 1-15,0 2-1 0,0-5 2 0,2 1-6 16,2 1 1-16,-1-4-1 0,-3 2 1 0,-2 0-9 16,0 1 1-16</inkml:trace>
  <inkml:trace contextRef="#ctx0" brushRef="#br0" timeOffset="-185616.46">17859 9110 1620 0,'0'3'0'0,"0"-3"0"0,8 7 0 0,-8-7 16 0,4 7-1 0,-4-7 1 16,3 5 1-16,-3-5 9 0,4 2 1 0,-4-2-2 0,4 0 2 15,-4 0 0-15,2 0 1 0,-2 0-1 0,0 0 1 16,0 0-13-16,0 0 0 0,0 0-1 16,0 0 2-16,0 0-5 0,0 0 0 0,0 0 1 0,-2 0 0 15,2 0-4-15,-2 0 0 0</inkml:trace>
  <inkml:trace contextRef="#ctx0" brushRef="#br0" timeOffset="-185212.85">16076 9312 1608 0,'2'4'0'0,"-2"-4"0"0,8 12 0 0,-8-12 16 0,5 12 1 0,-5-12 0 0,4 12 1 16,-4-12 0-16,-4 9 1 0,4-9-1 0,-2 3 1 0,2-3-12 15,0 2 0-15</inkml:trace>
  <inkml:trace contextRef="#ctx0" brushRef="#br0" timeOffset="-184230.86">15663 10434 815 0,'3'1'0'0,"-3"-1"0"0,2 5 0 0,-2-5 19 0,4 2 2 0,-4-2-2 16,4 0 1-16,-4 0 37 0,3 0 1 0,-3 0 1 15,6 0-1-15,-6 0-11 0,2 0 2 0,-2 0-2 0,5 0 1 16,-5 0-11-16,13 0 0 0,-13 0 0 0,25-3 0 15,-7-1-16-15,3-1 2 0,1 0-2 0,-7-5 2 16,0-1-9-16,-2 1 2 0,-6 1-1 0,5 4 0 16,-7 5-5-16,3 0 2 0,-8 0-1 0,9-7 0 0,-9 7 8 15,11-7 1-15,-11 7-1 0,11-3 2 16,-11 3 1-16,12 0 0 0,-12 0 1 0,5-4 0 0,-5 4-2 16,4-3-1-16,-4 3 0 0,4-2 0 0,-4 2-4 15,5 0 1-15,-5 0 0 0,0 0-1 0,0 0-2 16,-4 0-1-16,4 0 1 0,-1 0 0 0,1 0-2 15,-6 0 0-15,6 0-1 0,-13 7 2 0,2-2-3 16,-2 0 1-16,0-1-1 0,-6 4 1 0,2 4-1 0,2 2 0 16,2-3 0-16,2-3 1 0,4-1-6 0,1-3 2 15,6-4 0-15,-13 7-1 0,7-4-1 16,-3 2-1-16,9-5 1 0,-9 4 0 0,9-4-1 0,-4 3-1 16,4-3 1-16,-2 5 0 0,2-5-2 15,-3 2 1-15,3-2-1 0,0 4 0 0,0-4-1 0,0 3 0 0</inkml:trace>
  <inkml:trace contextRef="#ctx0" brushRef="#br0" timeOffset="-182115.27">16514 10401 12 0,'4'0'0'0,"-4"0"0"15,0 0 0-15,0 0 20 0,0 0 0 0,0 0 0 16,0-4 1-16,0 4 75 0,-6-5 1 0,6 5-1 0,-3-9 1 15,3 9-33-15,-4-1 0 0,4 1 0 0,0 0 0 16,0 0-15-16,0 0 1 0,0 0 0 0,0-2 0 16,0 2-22-16,0-4 0 0,0 4 0 15,7 4 1-15,-7-4-10 0,21 7 0 0,-21-7 0 16,35 10 0-16,-9-3-10 0,2-3 1 0,-2 1-1 0,-2-3 1 16,-3-1-3-16,1 1 1 0,1 0-2 0,-1-2 2 0,-3 0-3 15,1 0 0-15,3 0 1 0,-3 1-1 0,6 3 0 16,2-1-1-16,0 3 1 0,4-6-1 0,3 1 1 15,2 1-1-15,-1 0 1 0,-5-1-1 0,-1 1 1 16,-2 2-1-16,0-4 1 0,-2 0-1 0,2 0 0 0,0-4-1 16,-2 2 0-16,-2-1 2 0,1 0-4 0,-1-1 1 15,2 1 1-15,4 1-1 0,1-3 1 0,7 0 1 16,-7-1-1-16,-1 1 1 0,-2-4 2 0,0 1 1 16,0-3-1-16,-2 1 1 0,-2 0 3 0,-1 1 0 15,1 0 0-15,-2 1 1 0,3 4-1 0,-1-3 1 16,-2 2-1-16,0 0 1 0,-1 1-1 0,-1-2 0 15,1 4 1-15,-1-2 0 0,1 4 3 0,-1 0 2 0,3 0 0 16,-5-3-1-16,1 1 1 0,0 0 1 16,-6 2 0-16,0 0 0 0,-2 0 0 0,-5 0 0 0,-6 0 0 15,7 0 1-15,-7 0-4 0,7 0-1 0,-7 0 1 16,4 0-1-16,-4 0-5 0,4 0 1 0,-4 0-1 16,4 0 1-16,-4 0-4 0,5 0 1 0,-5 0 0 15,2 0 0-15,-2 0-2 0,4 0 0 0,-4 0 1 16,4 0-1-16,-4 0 0 0,3 0 0 0,-3 0-1 15,0 0 2-15,0 0 4 0,0 0 1 0,0 0-1 0,0 0 1 16,0 0 4-16,0 0 0 0,0 0 1 0,0 0-1 16,0 0 5-16,-2 0 2 0,2 0-2 0,-3 0 1 15,3 0-3-15,-4 0-1 0,4 0 1 0,-4 0 0 16,4 0-4-16,-3 0 0 0,3 0 0 0,-4 7 1 16,4-7-8-16,-4 4 0 0,4-4 0 0,-4 0 1 0,4 0-5 15,-3-4 0-15</inkml:trace>
  <inkml:trace contextRef="#ctx0" brushRef="#br0" timeOffset="-176081.7">19384 9849 351 0,'14'-6'0'16,"5"1"0"-16,-2 2 0 0,-2-2 9 0,0 3 1 15,-2-3 0-15,2-11 0 0,1-1 17 0,1-7 0 16,2-4 0-16,1-3 1 0,3-2-2 0,1-9 1 0,-2 6 0 15,-3-4-1-15,-2 2-11 0,-1 0 1 16,-1 0-2-16,8-4 2 0,-3-1-6 0,4-4 1 16,-1-1 1-16,-5 6-1 0,-1 1 3 0,-2 3 1 0,-2 3 0 15,2 6-1-15,0 3 2 0,-2 0 0 0,-4 3-1 16,-3 1 1-16,-4-1-2 0,-4 1 0 0,0-1 0 16,2 1 0-16,-6 1 0 0,3-3 0 0,-1 0 0 15,0 3 0-15,-1 4 2 0,-3 4 1 0,3 0 0 16,-1 1-1-16,0 5 2 0,3-2 2 0,3 9-3 15,-6-7 3-15,6 7 0 0,-7-2 0 0,7 2 0 0,-6 0 1 16,6 0 2-16,-9 0 0 0,9 0 1 0,-10 9 0 16,10-9 0-16,-3 2 1 0,3-2 0 0,-12 3 0 15,12-3-1-15,-9 9 1 0,2 1-2 0,-1 4 2 16,1 2-4-16,-1 4 1 0,3 1-1 0,3-4 1 0,-2 1-6 16,2 1 0-16,0-4 0 0,2 3-1 15,2 2-4-15,0-2 2 0,2 2-2 0,-2 3 1 16,1 3-3-16,1-2 0 0,0-1 0 0,2-1 1 0,-5 4-3 15,3-2 1-15,0 1 0 0,0 4 0 16,1 0-3-16,3 4 2 0,-3 0 0 0,1 0 0 16,-4-4-2-16,1 1 1 0,-1-1-1 0,-2 2 2 0,-2-1-1 15,1-4-1-15,1 5 1 0,1 0 0 16,3 5-1-16,0 3 2 0,-2 0-2 0,1 1 2 0,-3 7-1 16,2-2-1-16,0 0 1 0,0-4 1 0,0 1-3 0,2-6 1 15,-1 4-1-15,1 3 2 0,-4 6-2 0,2 1 2 16,0-3 0-16,-2-2-1 0,0-7 0 0,0 2 0 15,0-2 1-15,0 1-1 0,0 3 0 0,0 1 1 16,0 2-2-16,-2-1 2 0,0-1-2 0,2 2 2 0,0-4-2 16,0-3 2-16,0-3-3 0,0-4 2 15,0 2-2-15,0 2 2 0,0 3-2 0,0 3 1 0,0-4 0 16,0-3 0-16,0-1 0 0,-4-2 0 0,4-1 0 16,0-1 0-16,4-8-1 0,-4-4 2 0,0-1-1 15,0-4 1-15,0-4 2 0,0-8-1 0,0 0 1 16,0 4 0-16,0-4 3 0,0 3 0 0,0-3 0 15,0 2 0-15,0-2-8 0,0-7 2 0</inkml:trace>
  <inkml:trace contextRef="#ctx0" brushRef="#br0" timeOffset="-174798.92">19704 10174 1206 0,'-4'-7'0'0,"4"7"0"0,-2-17 0 0,2 17 11 0,6-18 1 15,-6 18 0-15,-9-27 0 0,-1 6 4 0,-1-3 1 16,4 1-1-16,-3-3 1 0,5 0-9 0,1 4 0 15,-1-4 0-15,5 7 0 0,5 0-4 0,1 3 2 0,1 1-2 16,-1-1 2-16,-6-1-3 0,2-1 2 0,1-1-2 16,3 2 2-16,3-4-1 0,2 2 2 15,1 5-2-15,-5-1 2 0,1 3-2 0,-3 1 1 16,6 4-1-16,0-1 1 0,8 4-2 0,3-1 2 0,1 3-2 16,-3 4 1-16,-1 3 0 0,1 2 0 0,-1 5 0 15,0 2 0-15,-3 0-2 0,1 0 2 0,-4 3-1 16,2-1 0-16,0 1 0 0,0 0-1 0,-2-1 0 15,-4 0 2-15,-3-3-2 0,-4-4 1 0,-2 0-1 0,0-2 2 16,0-7-2-16,0 10 1 0,0-10 1 16,-2 10-1-16,-2-1-1 0,0-4 2 0,-3 4-1 0,-2 3 0 15,-2 7 1-15,-3-3 0 0,0-3 1 0,-1-6-1 16,-2-1 3-16,-2-5 1 0,1-1-1 0,-1 0 0 16,2 0 4-16,0 0-1 0,1 0 0 0,-3 2 1 15,4 3-1-15,-3 2 1 0,3-2-1 0,3-3 2 16,5-2-2-16,3-2 0 0,4 2 0 0,-15-3 1 0,15 3-2 15,-9 0 0-15,9 0 0 0,-4 0 0 16,4 0-2-16,-3 0 0 0,3 0-1 0,-4 0 1 16,4 0-1-16,-2 0-1 0,2 0 1 0,6 5 1 15,1 0-3-15,2 0 1 0,6-1-1 0,6-2 1 0,5 1-3 16,4-3 0-16,-1-3 0 0,1-1 0 0,-2-1-2 16,0-2 2-16,-2-3-1 0,-2-2 0 0,-5-6-1 0,0-2 0 15,-1 0 0-15,3 3 1 0,-1 2-1 16,1-1 0-16,-1-3 0 0,1-3 0 0,-2-4 0 0,-1-7 0 15,1 3 0-15,-1-3 0 0,-1 2 0 0,0 4 0 16,-2 1 0-16,-2 3 0 0,-6 2 0 0,-1 4 0 0,-2 3 0 16,-2 4 0-16,-2-1 0 0,-2 6 0 0,2 5 0 15,-4-5 0-15,4 5 0 0,-6-12 0 0,3 3 0 16,-7 6 0-16,1-1 0 0,-2 3 0 0,3-1 0 16,-1 0 0-16,9 2 0 0,-9 0 0 0,9 0 0 15,-15 9 0-15,7-2 0 0,1 3 1 0,-1 6 0 16,-3-3 0-16,0 7 4 0,0 0 0 0,2 5 1 15,1-1 0-15,3 2 6 0,1 0 1 0,2 1 1 16,0 1-1-16,2 0 4 0,2-1 0 0,4-2 0 16,-3-3 0-16,1-3 0 0,0-7-1 0,3 0 1 15,-3-6 0-15,-4-6-5 0,7 5 2 0,-7-5-1 16,8 0 1-16,-8 0-5 0,13 0 0 0,-6 0 0 0,1-2 1 16,1 2-6-16,-3-5 1 0,1 1-1 0,-1 1 2 15,-6 3-5-15,9-9 1 0,0 1-1 0,1 1 2 0,6-2-3 16,5 0 0-16,1 1 0 0,-1 3 0 15,-4-2-1-15,-1 0 1 0,-1 5 0 0,2 2 0 0,2 2-4 16,1 5 2-16,-3-2 0 0,-4 2-1 16,-13-7-1-16,6 12-1 0,-5-3 1 0,1-4 1 0,0 2-2 15,0 1 1-15,0-3-1 0,-2 2 2 16,-2 2-2-16,-2 3 1 0,2-3-1 0,1 3 2 0,1-3-2 16,0 3 2-16,0-4 0 0,0-1-1 0,0-7 1 0,0 5 0 15,0-5-1-15,0 4 2 0,0-4 1 0,0 0 1 16,0 0-1-16,-4-4 1 0,4 4 0 15,-2 0 0-15,2 0 0 0,-6-8 0 0,3-1 0 16,-1 1 0-16,0-3 0 0,2-1 0 0,-3-2 0 0,1-1 0 16,2-1 0-16,2 2 0 0,2 6 0 0,2-5 0 15,1 1 0-15,-3-2 1 0,4 1-1 0,5-1 0 16,-2-4 0-16,2 6 1 0,1 0-1 0,-1 0 0 16,2-2 0-16,-6 2 1 0,-1 2-1 0,-1 1 0 0,-3 2 0 15,4 0 0-15,5 4 0 0,-3-6 0 0,-8 9 0 16,11-8 0-16,-11 8 0 0,-4-2 0 0,4 2 0 15,-2-2 0-15,2 2 0 0,6 0 0 16,-6 0 0-16,11 2 0 0,-11-2-1 0,11 7 1 0,-3-2 0 16,1 2 0-16,4 7 0 0,2 5 0 0,-4-5 0 15,-4-2 0-15,-3-4 0 0,-4-1 1 0,0 2-1 16,0 3 1-16,4 0 0 0,0-1 1 0,-4-11-1 0,3 10 1 16,-1-5 0-16,0 2 1 0,0 2 1 0,-2-1-1 0,0 1 3 15,-2 0 1-15,0-2-2 0,0 1 2 16,0-3 0-16,2 2 0 0,0 5 1 0,2-3 0 15,2-2 0-15,4 2 0 0,-7-1 0 0,3-3 1 16,-4-5-3-16,6 11 1 0,-6-11 0 0,3 5 0 16,-3-5-3-16,4 2 2 0,-4-2-2 0,4 2 2 15,-4-2-5-15,4-2 0 0</inkml:trace>
  <inkml:trace contextRef="#ctx0" brushRef="#br0" timeOffset="-174365.74">21040 8791 1168 0,'6'-12'0'15,"-6"12"0"-15,9-17 0 0,-9 17 18 0,4-9 0 0,-4 9 0 16,-6-8 0-16,6 8 5 0,-11-11 1 0,11 11-1 16,-8-9 1-16,8 9-5 0,2 0 0 0,-2 0 0 15,6 0 0-15,-6 0-4 0,4 0-1 0,-4 0 1 16,1 0 1-16,-1 0-4 0,0 7 1 0,0-7 0 15,2 19 0-15,-2-19 1 0,15 33 0 0,-11-10 1 16,-2-1-1-16,-4 1 3 0,-2-1 1 0,4 3-1 16,-4-5 1-16,4 5 1 0,4-5 0 0,-2 5 0 15,2 4 1-15,-4 0 3 0,0 3-1 0,-2 2 1 16,2-6 0-16,2 1 2 0,0 1 0 0,0-1-1 16,-2 0 1-16,0 1-1 0,0-2 0 0,1-1 0 0,7 3 1 15,-3-6-7-15,3 5 1 0,-3-1-1 0,1 1 1 16,0 1-6-16,1 3 1 0,-5-4-1 0,0 1 1 15,-2-3-3-15,-2-2 1 0,4-3-1 0,0 2 2 16,1-5-4-16,3 0 0 0,-2 0 0 0,-2-3 1 0,-2 1-4 16,0 1 1-16,-2-5 0 0,2 1 0 0,-4-3-3 15,0-3 2-15,4-1-2 0,0-2 2 0,0-5-4 0,0 9 0 16,0-9 1-16,0 3 0 0,0-3-2 0,0 4 0 16,0-4 0-16,0 3 0 0,0-3-1 15,0 2 0-15</inkml:trace>
  <inkml:trace contextRef="#ctx0" brushRef="#br0" timeOffset="-173533.32">20833 9622 1470 0,'0'2'0'0,"0"-2"0"16,-2 10 0-16,2-10 21 0,-2 7 0 0,2-7 1 15,0 5 0-15,0-5 11 0,0 4-1 16,0-4 1-16,0 3 0 0,0-3-14 0,6 2 2 0,-6-2-2 16,7 0 1-16,-7 0-17 0,17 0 2 0,-17 0-1 15,30 0 1-15,-9 0-4 0,3-2 0 0,0-1 0 16,0-1 0-16,2-1-1 0,2-2 0 0,0-2 0 0,-4-1 1 16,1-2-1-16,-3 0 0 0,0 0 0 15,1 0 1-15,-1-1-1 0,-1 1 2 0,1-2-2 0,2 4 1 16,2 0 0-16,2-2 0 0,0-1 0 0,-2 1 0 15,-2 0 0-15,3 0 1 0,-3 0 1 0,-2 0-1 0,0 0-1 16,1-2 1-16,-3 2 1 16,-1 0-1-16,0 3-1 0,-1-1 1 0,-3 3-1 0,-4 0 2 0,-3 0-2 15,-6 2 1-15,-2 5 0 0,5-9 0 16,-5 9 0-16,8-5 0 0,-8 5-1 0,7-4 1 0,-7 4-1 16,6 0 0-16,-6 0 1 0,3 0-1 0,-3 0 0 15,0 0 0-15,0 0 0 0,0 0 1 0,0 0 1 16,0 0-1-16,0 0 0 0,-7 9 0 0,-2 0 4 15,-4 3 1-15,-4 3-1 0,2 3 1 0,2-1 7 16,0 2 0-16,0 0 1 0,0 2-1 0,2 1 8 0,3 3 0 16,3 1-1-16,-3-1 2 0,-1 3-2 15,-2 0 2-15,1 0-2 0,3-1 1 0,3-1-12 0,2 2 2 16,0-2-2-16,-1-2 1 0,-1-1-5 0,2-3-1 16,2 1 1-16,-2-4-1 0,0-3-2 0,0-2-1 0,4-3 0 15,2-4 0-15,-4-5 0 0,6 5-1 0,-6-5 0 16,7 4 1-16,-7-4-2 0,13-2 1 0,-4 0 0 15,5-5 0-15,0-1-1 0,1-1 2 0,-2-5-2 16,2-1 1-16,0-3-1 0,0-1 1 0,-2 2 0 16,-2-4 0-16,-1 2-1 0,-1 0 1 0,-2 4 0 15,-1-4 0-15,1 5 0 0,1-5 1 16,-1 5-1-16,-1 2 1 0,0 0 0 0,-1 3 2 0,-1-3-1 16,-2 3 0-16,0-3 2 0,-1 4-1 0,1-3 1 0,0 2-1 15,-2-1 2-15,0 1-1 0,0 3 1 0,-2 0 1 16,2 6 0-16,-3-10-1 0,3 10 1 0,0-9 1 15,0 9-1-15,0-1 0 0,0 1 1 0,0-4 0 0,0 4-1 16,0-3 0-16,0 3-1 0,0-4 2 16,0 4-2-16,0-3 1 0,0 3-1 0,0 0 1 0,0 0-2 15,0 0 0-15,0 0 0 0,0 0 0 16,0 0-1-16,0 1-1 0,0-1 0 0,7 14 1 0,0-2-3 16,3 4 1-16,-1 1 0 0,-1-5 1 15,-1 1-2-15,0-5 1 0,1 4 0 0,-1 0 0 0,1 1 1 16,-1 0-1-16,3-1 0 0,-1 1 0 0,0-1 1 15,-1 0 0-15,-1-2 0 0,-1 1 1 0,1 1-4 16,1-4 1-16,-1-1 0 0,1 2 0 0,1 1-1 16,2 1 0-16,0-1 0 0,-1-1 0 0,-1 1 0 15,0-5 0-15,-1 1 0 0,-1-3 0 0,-7-3-1 0,11 3 0 16</inkml:trace>
  <inkml:trace contextRef="#ctx0" brushRef="#br0" timeOffset="-172981.87">22096 9438 1356 0,'0'2'0'0,"0"-2"0"0,0 9 0 0,0-9 22 0,0 3-1 0,0-3 0 16,0 19 2-16,0-19 7 0,-3 30 1 0,-1-9 1 15,0-4-1-15,1 4-11 0,-3 1 1 0,0-1-1 16,1-2 1-16,1 0-15 0,2-3 0 0,0 1 1 0,-1-7 0 15,1 2-5-15,0-1 2 0,2-3-1 0,0-4 0 16,0-4 0-16,2 8-1 0,-2-8 0 0,3 4 1 16,-3-4 0-16,4 2 0 0,-4-2 0 0,4-4 1 0,-4 4-1 15,4-5 2-15,-3-2-1 0,1-3 1 0,2-9 1 16,2 0 2-16,-1 0-1 0,-1-2 1 0,-2 5 1 16,0 2 0-16,-2-3 0 0,2 3 1 0,-1 4 2 15,1 3 0-15,0-2 1 0,0-3-1 0,2-2 4 16,-1-1 0-16,1 3-1 0,0 0 2 0,0 3-5 15,-1 2 1-15,1 0-1 0,0 0 2 0,0-2-7 16,-1-1 1-16,3 1 0 0,1 1 1 0,1-1-5 16,-1 0 0-16,1 1 0 0,-1-1 1 0,1 6-3 0,-1-4 2 15,1 5-1-15,-3-1 0 0,-5 3 0 0,8-4-1 16,-8 4 0-16,7 4 0 0,-7-4-1 0,7 3 2 0,-7-3-2 16,15 9 1-16,-3-1 0 0,-1-1 1 0,-2 4-1 15,0-1 1-15,-1 0 1 0,-3 3 0 0,1 2 0 16,0-3 1-16,-1 2 1 0,1 2-1 0,-1-4 1 15,1 3-1-15,0 3 2 0,1-1 0 0,0 0 0 16,-3-1-1-16,0-1 2 0,-2-1 1 0,1 2 0 16,3-4 0-16,2 2 0 0,-1 1 0 0,0-1 0 15,-3-2 0-15,-2-1-2 0,0-3 0 0,0-1-1 16,0-2 2-16,-2-5-3 0,3 9-1 0,-3-9 1 16,4 5-1-16,-4-5-2 0,8 4 2 0,-8-4-2 15,5 3 1-15,-5-3-3 0,4 0 1 0,-4 0-1 0,7-3 2 16,-7 3-4-16,10-7 2 0</inkml:trace>
  <inkml:trace contextRef="#ctx0" brushRef="#br0" timeOffset="-171948.97">22927 9295 1143 0,'2'-4'0'0,"-2"4"0"0,10-3 0 0,-10 3 9 16,5-2 0-16,-5 2 0 0,2-7 1 0,-2 7 9 0,-9-12 0 16,9 12 0-16,-11-10 1 0,11 10-3 0,-6-7 0 15,6 7 0-15,-6-5 1 0,6 5-7 16,-7-6 0-16,7 6 1 0,-9 0-1 0,9 0 2 0,-21 0 1 16,21 0-1-16,-26 11 1 0,26-11 5 0,-35 28 0 15,16-15 0-15,2 3 1 0,4 0 5 0,-2 1-1 0,0-2 1 16,0 4 1-16,2 4 2 0,0-1 1 15,2-1-1-15,4 0 1 0,1 1-3 0,1 3 1 0,-3 1-1 16,1-2 1-16,1 0-8 0,1 2 1 0,-1-2-1 16,2 6 1-16,2-4-3 0,2 3 0 0,0-3 0 15,2-5 1-15,4-4-3 0,-1-3 0 0,1-4 1 16,-2-1 0-16,-4-9-4 0,7 3 1 0,-7-3 0 16,13-1 0-16,-3-1-3 0,-1-1 0 0,4-4 1 15,4-5 0-15,3-6-2 0,2 1 1 0,-1-4 0 0,-4-3 0 16,-6 1-9-16,-2 1 1 0,1-2 1 0,-1 1-1 15,0 6-2-15,1 1 0 0,-3 1 0 0,-1-3 1 16,-1-1-1-16,-1 2 0 0,0 5 0 0,-3 2 1 16,-1 10-1-16,2-4 1 0,-2 4-1 0,0-3 1 0,0 3 2 15,0-4-1-15,0 4 0 0,0-3 0 16,0 3 2-16,0 0 0 0,0 0 1 0,0 0-1 0,0 0 3 16,0 0 0-16,0 0-1 0,0 12 1 0,0 7 1 15,0 2 0-15,2-1 0 0,2 1 0 0,2 0-1 16,-1-4 2-16,1 2 0 0,1-1 0 0,4-1-2 15,0-2 1-15,-1-2 0 0,-1-1 0 0,-1-9-2 16,-3 2 1-16,3-5 0 0,3 0 1 0,2-3-4 0,0-1 2 16,2-1-1-16,5-7 1 0,3 0-3 0,3-2 1 15,0-1-1-15,-4-6 1 0,1 2-1 0,-3-2 1 16,1-1 0-16,-1-3 0 0,2 1 0 0,1 0 0 16,-3 1-1-16,-1-1 2 0,0 0-1 0,-1 1 1 0,-1-3-1 15,-2-1 2-15,-2-6-1 0,-2-3 0 0,-2-1 0 16,-1 3 0-16,-1 1-1 0,-1 0 0 0,-1 2 1 15,1 0-1-15,0 3-1 0,-1-3 1 0,-1 1-1 16,0-1 1-16,-2 0-2 0,-1 2 0 0,1-1 0 16,-2 1 0-16,-3 4 1 0,-3 5-1 0,0-1 0 15,1 2 0-15,-1 5 1 0,1 2 0 0,1 3 0 16,0-1 1-16,4 10-1 0,-7-7 1 0,7 7-1 16,-10-3 0-16,10 3 2 0,-11 0-1 0,4 0 1 15,-1 0-1-15,-1 1 2 0,-2 6-1 0,0 2 1 0,-1 3 0 16,-1 4 0-16,0 1 2 0,0 0 0 0,0-1 0 15,2 1-2-15,2 0 0 0,-1 2 0 0,1 2 1 16,2 0-3-16,1 0 2 0,0 3-2 0,1-3 2 16,-1 1-3-16,1 1 2 0,-1 1-2 0,1 2 2 15,-1 0-3-15,0 3 0 0,3 2 0 0,3-1 2 16,0-1-2-16,0 2 0 0,1 2 0 0,5-2 2 0,2 1-3 16,-1-1 1-16,-1 0 0 0,1-2 1 0,2 4-2 15,3-5 1-15,-1 1-1 0,-2 1 1 16,0-1-2-16,1-1 1 0,-1 1 1 0,0-3-1 0,1 2-1 15,-3-6 0-15,2 3 0 0,3-5 0 0,-1-1 0 0,0-3 0 16,0-2 0-16,0 0 1 0,0 1-1 16,1 1 0-16,-3-2 0 0,0-2 0 0,1-2 0 0,-1-1 0 15,0-1 0-15,-1-2 0 0,-3 1 0 0,1 1 0 16,-1-3 0-16,1 2 1 0,-6-7-1 0,11 11 0 16,-11-11 0-16,10 10 1 0,-10-10-1 0,7 10 0 15,-7-10 0-15,4 7 1 0,-4-7-1 0,3 4 1 16,-3-4-1-16,4 3 1 0,-4-3-1 0,2 5 2 0,-2-5-2 15,0 0 1-15,0 0-1 0,0 0 1 0</inkml:trace>
  <inkml:trace contextRef="#ctx0" brushRef="#br0" timeOffset="-144565.6">15728 6630 12 0,'-2'-2'0'0,"2"2"0"15,-8-3 0-15,8 3 0 0,-9-4 0 0,9 4 0 16,-11 4 0-16,11-4 0 0,-13 3 0 0,13-3 0 15,-15 0 0-15,15 0 0 0,-17 0 0 0,17 0 0 16,-28 0 0-16,28 0 0 0,-24 5 0 0,24-5 0 16,-28 4 0-16,28-4 0 0,-32-4 0 0,32 4 0 15,-29 0 0-15,29 0 0 0,-25 0 0 0,25 0 0 16,-26 0 0-16,26 0 0 0,-33 12 0 0,33-12 0 16,-32 18 0-16,32-18 0 0,-22 19 0 0,22-19 0 0,-28 14 0 15,9-6 0-15,-1 3 0 0,3-3 0 0,2-3 0 16,4 2 4-16,3-5 2 0,-1 2 0 0,-4-1-1 15,-2 2 12-15,-2 2 0 0,-1-2 0 0,-3-1-1 0,-1-1 10 16,-2 2 0-16,-1-1 0 0,5-2 1 16,-1-1-5-16,-3 1 2 0,6 2-2 0,-1 1 2 15,6 3-5-15,-4 3 0 0,0-3 0 0,-1 1 1 0,-1-2-5 16,0 2 1-16,1 1-1 0,-3 4 1 0,1 3-3 16,-3 4 2-16,3-4 0 0,-4 1-1 0,0 1-3 15,-1-4 1-15,1 2-1 0,0-4 0 0,2-1-1 16,-6 2 0-16,3 1 0 0,3-3 1 0,3 2-4 0,3 2 2 15,-1-4 0-15,0 3 0 0,0 3-1 0,1-1 1 16,1-1-1-16,-4 1 1 0,2-3 1 0,2 1 1 16,-3 1-1-16,1-1 2 0,0 3 0 0,-2-4 1 15,1 5 0-15,-1-2 0 0,2 2 1 0,3 2-1 16,1-2 1-16,-1 0-1 0,1-2 1 0,0 0 0 0,2 2 0 16,4-5 0-16,-4 2 0 0,-1-4-1 0,3 2 1 15,-4 0 0-15,2-1-1 0,0 0-1 0,3 0 0 16,-1 1 1-16,5 0 0 0,-1-2 1 0,-3 0-1 15,3 0 2-15,-1 2-3 0,2 2 0 0,2-4 1 16,-1 0 0-16,-1 2-1 0,0 2 1 0,2-4-1 16,-1 1 2-16,6 3-7 0,-3 1 1 0,2 2 0 15,2-5 1-15,-4 5-4 0,2-1 0 0,2-3 0 16,-1 2 0-16,3 1 1 0,3-3 1 0,-1-1-2 16,-3 2 2-16,-5-1-1 0,2 3-1 0,0-3 1 0,0-1-1 15,1 3 0-15,3 2-1 0,0 2 1 0,-3-5 1 16,1 1-2-16,0-1 1 0,-2 1-1 0,3-3 0 15,3 1 4-15,1 1 0 0,-3-4 0 0,1 5 1 0,1-3 0 16,-3 5 1-16,3-5 0 0,3 0 0 0,0 0 3 16,2-2-1-16,-4 0 0 0,1 0 2 0,-3-2-1 15,-1 1 1-15,1 1-1 0,2 2 1 0,1 1-2 16,-1-2 0-16,0-1 1 0,1 0-1 0,-3 0-1 16,-1-2 1-16,-1 1-1 0,3-1 1 0,1 2-3 15,0 4 0-15,-1-4 0 0,-3-2 1 0,1 2-3 0,0 2 0 16,1 3-1-16,1-3 2 0,-1 2-3 0,2-1-1 15,-1 3 1-15,3-4-1 0,-2 1-1 0,1 1 1 16,-3-2-1-16,-1 1 1 0,-1-3-1 16,1 2 1-16,-2 0 0 0,5 0 0 0,2 0-1 0,2 0 0 15,-4-1 0-15,4 3 1 0,4 1-1 0,0-1 0 16,-4 1 1-16,-4-3-1 0,1 2-1 0,-3-1 2 16,1 1-2-16,1-2 1 0,4-2 0 0,2 0 0 15,-2 0 0-15,-2 0 1 0,-2 0-1 0,-1 0 0 16,-1 2 1-16,1-5-1 0,1-1 0 0,4 1 1 0,-4 0-1 15,3 1 1-15,1-1 1 0,2 3 2 0,-2-4-1 16,0-1 0-16,-4 2 1 0,2 0 1 0,0-4-1 16,0 2 0-16,3-5 1 0,0-1 0 0,1 1 0 15,-2 1 0-15,0-3 1 0,0 0 1 0,2 0-1 16,2 0 1-16,2 0-2 0,-1 0 1 0,1 0 0 16,0 0 0-16,-1-3-2 0,1 1 0 0,0 2 1 15,1 0 0-15,2-1-2 0,5-1-1 0,-3 2 1 16,-4-4 0-16,-1-1-4 0,-2 2 1 0,-1-4 1 0,3 3-1 15,2-1-1-15,-1 0 0 0,-1 1 1 0,-1-2-1 16,-1 4-1-16,0-2 1 0,1 3-1 0,-3-1 2 16,2 0-1-16,-2 2 0 0,0 0 0 0,2 0 2 15,3-3-3-15,1 3 0 0,-1-4 0 0,3 3 0 0,-5-1-1 16,6 0 0-16,-5 2 0 0,2-3 1 0,-1 1-1 16,1-2 0-16,-8 3 0 0,1-1 0 0,0 2 0 15,-1-4 1-15,3 1 1 0,1 1-1 0,-2-1 0 16,2-2 0-16,-2 1 0 0,0 1 1 0,-2-1-1 15,0 3 2-15,5-3-2 0,1-1 1 0,0 1-1 0,1 4 0 16,-3-3 0-16,-2 1 1 0,0 2-2 0,0 0 0 16,1-2 0-16,-3 1 1 0,2-3-1 0,-2 1 0 15,2-1 0-15,0-1 0 0,2 2 0 0,-4-2 0 16,0 1 0-16,-2 1 0 0,2 1-1 0,0-2 1 16,0-1 0-16,0 2 0 0,0-1-2 0,-1 1 2 0,1-2 0 15,0-1 0-15,2 3-1 0,-1-4 1 16,-4 4 0-16,-1 1 0 0,0-2-1 0,1 3 1 0,-1-1 0 15,0 0 0-15,3 2 0 0,-1-3 0 0,2-1 0 16,-4 3 1-16,2-1 0 0,0 0 1 16,1 2-1-16,1-3 0 0,-2-1 2 0,2 1 1 0,0 1-1 15,-2 2 0-15,2-3 2 0,0 3 0 0,-2 0 0 16,2-2 0-16,-3 2 0 0,1-2 1 0,0 2-1 16,0 0 1-16,2 0-2 0,-3 0 1 0,3 0-1 15,2-2 1-15,-2 2-1 0,0-3 2 0,0 3-1 0,-2-5 1 16,2 1 1-16,-2 1 0 0,-2 1-1 0,1 0 1 15,-3 1 1-15,1-3 1 0,5-1 0 0,0 1 0 16,2-2 0-16,0 0 0 0,1 1 0 0,-5 2 1 16,3-4-5-16,-1 2 2 0,5-1-1 0,1-1 0 0,-1-1-3 15,-3 1 0-15,4-2-1 0,-2 1 2 0,0-1-4 16,-1 0 1-16,1-3-1 0,0 2 1 0,0-1-1 16,-2 1 0-16,-1 0 0 0,-1-2 0 0,1-1-1 15,0-4 1-15,-2 5 0 0,1-5 0 0,0 3 0 0,0 0 0 16,2-3 0-16,0 1 0 0,-1-1 0 0,-2-2 0 15,-3 3 0-15,0 2 0 0,-1-1 0 0,-1-3 1 16,-1 3-1-16,-1 1 1 0,1-3 0 0,0 1 0 16,-1 1 0-16,1 1 1 0,-1-2-1 15,3 1 0-15,-5-4 0 0,3 0 0 0,0 1-1 0,-3-3 1 16,1 2 0-16,0 2 0 0,0 0-1 0,-1 1 2 16,1 8-2-16,-4-1 1 0,0 0-1 0,0-1 0 15,0-4 0-15,-4-2 1 0,2 3-1 0,1 1 0 0,1 5 0 16,-2 1 0-16,0-2-2 0,0 1 0 0,-2-9 1 15,2 2 0-15,-5-1-2 0,1 1 1 0,3 4-1 16,1 1 1-16,-4 0-1 0,2 1 0 0,1 1 0 16,-1 0 1-16,2 0 0 0,-3 0-1 0,1 0 1 15,0 4 1-15,4 3 0 0,-6-13 0 0,6 13 0 16,-11-10 0-16,11 10-1 0,-11-9 2 0,11 9-1 16,-7-5 1-16,7 5-1 0,-8-8 1 0,8 8 0 15,-3-4 0-15,3 4 0 0,-4-3 0 0,4 3 0 0,-4-2 0 16,4 2 0-16,-2-4 0 0,2 4 0 15,-4-5 1-15,4 5-1 0,-1 0 1 0,1 0 1 0,0 0-1 16,0 0-1-16,0 0 1 0</inkml:trace>
  <inkml:trace contextRef="#ctx0" brushRef="#br0" timeOffset="-91544.8">9085 12476 627 0,'4'0'0'0,"-4"0"0"0,9 0 0 0,-9 0 26 0,6 0 1 16,-6 0-2-16,5-4 2 0,-5 4 20 0,4-7 1 16,-4 7-1-16,4-14 0 0,-4 14-1 0,4-27 0 15,1 9 0-15,-3-1 0 0,2 0-8 16,3 0 1-16,-1-1 1 0,-4-1-1 0,1 3-17 0,-3-1 1 16,0 6-1-16,2-1 1 0,-2 3-3 0,-2 3 0 0,2 1 0 15,0 0 0-15,0 0-2 0,-5-2 1 0,1-3 1 16,2 2-1-16,-3-1-1 0,3 1 0 0,-4 3-1 15,3 4 1-15,3 3 0 0,-8-7 0 0,8 7 0 16,-7-4 0-16,7 4 0 0,-12-2 0 0,5-1 0 16,-6 1 0-16,-6 1 1 0,-3-1 1 0,1 0-1 15,3 2 2-15,-1 2 2 0,1 1 2 0,5 2 0 16,-2-1-1-16,5-2-2 0,-1-1 0 0,4 1-1 16,-5 2 2-16,1-3-4 0,2 3 0 0,-2-1 0 0,-2 2 0 15,2 4-2-15,-1 1 0 0,3-1 0 0,-2-4-1 16,3-1-1-16,5-1 1 0,3-3-1 0,-8 9 1 15,1-2-2-15,-2 0 0 0,1 1 1 0,1 3-1 0,1 1 0 16,-5 3 0-16,3 3 0 0,-5-1 0 0,2 4 0 16,0 3-1-16,2-3 1 0,-1 3 0 15,1 2 0-15,-2 0-1 0,0-2 1 0,-1-1 0 0,3-4-3 16,0 0 0-16,0 0 0 0,-1 2 0 16,3 5-2-16,1-2 0 0,1 5 0 0,-5-3 1 0,-3 7-2 15,2 3 1-15,-2 2 0 0,4 1 0 16,1 0-3-16,1 3-1 0,-1-2 1 0,3-6-1 0,-1 1-1 15,-1-1 0-15,1-1 1 0,2 0-1 0,4 0 0 16,0 3-1-16,4 3 0 0,2-7 1 0,1 7-2 0,4-1 0 16,-3-6 1-16,3-2 0 0,-4-8-1 0,5-4 0 15,-3-1 1-15,8 0-1 0,-2 1-1 16,1-1 0-16,1-2 0 0,2-1 1 0,-4-2 0 0,1-5-1 16,-1 2 0-16,8 0 1 0,-3-1-1 0,3 1 0 0,-3-2 0 15,4-2 2-15,-3-5-2 0,1 0 0 0,2 0 0 16,2-5 0-16,4 1 0 0,-2 1 0 0,0-6 1 15,-2 2 0-15,-2 2-1 0,1-3 1 0,-3 1-1 16,0 1 2-16,-3-2-2 0,0-1 1 0,-4-1-1 16,-1-1 1-16,1 1-1 0,-2 0 2 0,0 3-2 15,-1 0 1-15,-5 3-1 0,-3 3 0 0,-4 1 0 16,7-6 2-16,-7 6-2 0,6-3 0 0,-6 3 0 16,5-4 0-16,-5 4 0 0,0 0 0 0,0 0 0 0,0-1 1 15,0 1-2-15,0 0 1 0,0 0 0 0,0-4 0 16,0 4-1-16,0 0 1 0,0 0 0 0,0 0 0 15,0 0 0-15,0 0 1 0,0 0-1 0,0 2 1 16,0-2 0-16,0 7 2 0,0-7-1 0,0 3 0 16,0-3 2-16,0 6-1 0,0-6 1 0,-3 12-1 15,3-12 1-15,-4 8 0 0</inkml:trace>
  <inkml:trace contextRef="#ctx0" brushRef="#br0" timeOffset="-90783.22">9952 12886 1369 0,'0'3'0'0,"0"-3"0"0,3 5 0 0,-3-5 69 16,10 4 2-16,-10-4 0 0,2 3-1 16,-2-3-6-16,-2 4 0 0,2-4 0 15,-4 3 0-15,4-3-41 0,0 5-1 0,0-5 0 0,0 6 2 0,0-6-20 0,6 7 1 16,-6-7-1-16,16 12 1 0,-16-12-5 0,32 10 0 15,-13-5 0-15,-1-1 1 0,1-3-1 0,1 1 1 0,-1 0 0 16,-2-2 0-16,-2 0 1 0,-4 0 0 0,2-2 0 16,4 0 0-16,-4 1 4 0,0-1 0 0,4 2-1 15,3-2 1-15,2 1 4 0,5-3 1 0,-3 2-1 16,-6-5 1-16,1 2 3 0,0 0 0 0,-1 2 0 16,-3 3 0-16,2 0 2 0,-6 1 1 0,-3 1-1 0,3-2 1 15,-4 0-5-15,1-2 1 0,-8 2 0 16,11 0 0-16,-11 0-2 0,11 0 1 0,-11 0-1 0,2 0 1 15,-2 0-1-15,5 0 2 0,-5 0-2 0,2 0 1 16,-2 0-2-16,4 0 2 0,-4 0-1 0,6 7 0 16,-6-7-1-16,2 4 0 0,-2-4 0 0,-2 8 2 15,2-8-5-15,0 7 2 0</inkml:trace>
  <inkml:trace contextRef="#ctx0" brushRef="#br0" timeOffset="-89865.66">12029 12277 1670 0,'0'3'0'0,"0"-3"0"0,0-2 0 0,0 2 34 16,0-8 0-16,0 8-1 0,0-21 2 0,0 21 24 16,-2-23-1-16,2 23 0 0,-5-22 2 0,5 22-23 0,-2-9 0 15,2 9 0-15,-6-12 0 0,6 12-19 0,-11-15 1 0,11 15 0 16,-13-18 0-16,13 18-5 0,-19-12-1 15,19 12 0-15,-16-7 1 0,16 7-3 0,-10-2 0 16,10 2 1-16,-16-3 0 0,16 3 0 0,-21 3 2 0,21-3-1 16,-28 9 1-16,10 3 0 0,-3 0 1 0,2 0-1 15,1 4 1-15,1 0-3 0,2-1 2 0,-2 4-1 16,2 2 1-16,1 3-3 0,-1 2 1 0,2-2 1 16,0 6-1-16,1 3-3 0,-1 0 1 0,0-4-1 15,2 4 1-15,0 0-2 0,3 0 0 0,1 0 0 16,1 1 1-16,-3 1-1 0,2 3-1 0,1 0 1 0,4 3 1 15,-2 8-3-15,3-2 1 0,-1-2-2 16,2-7 2-16,0-2-3 0,0-3 1 0,7-2-1 0,-1-3 2 16,-1-4-3-16,3-3 1 0,3 0-1 0,-2-2 2 15,2-2-3-15,1 0 1 0,1-1 1 0,2-1-1 16,1-4-1-16,1-1 0 0,2-1 1 0,1-1-1 16,5-1-1-16,1-1 1 0,0-3 1 0,2-6-1 15,-2-4-1-15,4-2 1 0,-10-1-1 0,2-3 2 0,-1 1-2 16,-2-2 0-16,-3 1 0 0,-1-1 0 0,2 2-1 15,-4 0 1-15,0 3 0 0,0 0 0 16,-2 6-1-16,-3-4 0 0,-8 7 0 0,11-5 2 0,-11 5-2 16,7-4 1-16,-7 4 0 0,4-3 0 0,-4 3-1 15,4 0 1-15,-4 0 0 0,4 0 0 0,-4 0 0 16,0 0 1-16,0 0-1 0,0 0 0 0,0 0 0 16,0 0 1-16,0 0-1 0,0 0 1 0,0 0 0 0,0 0 0 15</inkml:trace>
  <inkml:trace contextRef="#ctx0" brushRef="#br0" timeOffset="-89015.97">11942 13559 677 0,'0'0'0'0,"0"0"0"0,11 0 0 0,-11 0 51 15,18-2 0-15,-18 2 0 0,12 0 1 16,-12 0 26-16,0 0 1 0,0 0-1 0,-6 5 1 16,6-5-24-16,0 6 0 0,0-6 0 0,0 3 0 0,0-3-22 15,0 7 2-15,0-7 0 0,0 16 0 16,0-16-13-16,0 31 1 0,0-12-1 0,0 1 1 0,0 1-6 15,0-2 1-15,0-1 0 0,0 1 0 0,0 0-1 16,0 0 0-16,0-2 0 0,6 0 1 0,1 1 0 0,1-3 1 16,-3 4-1-16,1 0 1 0,-6 2 1 15,0 2 0-15,0-1 0 0,2 1 1 0,1 2-3 0,3 3 0 16,-4 2 0-16,0 2-1 0,1 1 1 0,-3-1 0 16,0-1 0-16,0-2 0 0,0-3 0 15,0-3 0-15,0-3 0 0,2-1 0 0,-2-3-1 0,-2-2 1 16,-1-2 0-16,3 0 0 0,0-3 0 0,-2-1 0 15,2-1 0-15,0-2 0 0,0-5-3 0,-2 11 2 16,2-11-1-16,-6 8 1 0,6-8-3 0,-3 6 2 16,3-6 0-16,-2 3-1 0,2-3-2 0,-6 4 0 0,6-4 1 15,-2 3-1-15,2-3-2 0,-5 0 2 0,5 0-2 16,-4-2 1-16,4 2-3 0,-6-1 1 0</inkml:trace>
  <inkml:trace contextRef="#ctx0" brushRef="#br0" timeOffset="-88149.25">11759 15298 1293 0,'0'-3'0'0,"0"3"0"0,0-7 0 0,0 7 115 0,0-14 0 0,0 14 1 0,-4-21 0 16,4 21-39-16,-13-21 2 0,13 21-1 0,-13-15 1 15,13 15-55-15,-7-7 2 0,7 7 0 0,-11-7 0 16,11 7-21-16,-17-7 2 0,17 7-1 0,-15-7 1 0,15 7-7 16,-13-3 1-16,13 3 0 0,-17 0 0 15,17 0-1-15,-11 1 1 0,11-1-1 0,-21 18 1 0,21-18 1 16,-22 31 1-16,13-14-1 0,-1 0 0 16,1 2 5-16,-2 1 1 0,4-1-2 0,1 5 2 0,0 5 2 15,-1-1 0-15,1 5 1 0,-1 0 0 0,1 1 0 0,1 4 0 16,-1-1 0-16,4-3 1 0,2-3-3 0,2 1 1 15,0 0-1-15,2 1 1 0,-2 0-2 0,3 2 0 16,3 1-1-16,1 1 2 0,-4-1-1 0,3 2 0 16,3-5 0-16,-2-2 1 0,3-9-2 0,-5-2-1 15,2-5 1-15,4-1 1 0,2-2-2 0,2 0-1 16,-6-5 1-16,2-5-1 0,0-4-1 0,-7-1 0 0,3-1 1 16,2-1-1-16,2-2 2 0,4 0-1 0,-6-2 1 15,2-1 0-15,1-2-1 0,-1 0 2 0,0 0 0 16,-2 0 0-16,0 0-1 0,2-1 2 0,-4 3-1 15,1 3 1-15,-10 7 1 0,5-5 0 0,-5 5 0 16,2-5 0-16,-2 5-2 0,2-2 1 0,-2 2 0 16,0-3 1-16,0 3-2 0,0-2 1 0,0 2-2 15,0-2 2-15,0 2-2 0,0-2 0 0,0 2-1 16,0-3 1-16,0 3-2 0,0 0 1 0</inkml:trace>
  <inkml:trace contextRef="#ctx0" brushRef="#br0" timeOffset="-87015.87">11979 15220 1206 0,'0'-3'0'0,"0"3"0"0,17-2 0 16,-17 2 11-16,39-2 1 0,-39 2 0 0,26-3 0 0,-26 3 43 15,4 0 0-15,-4 0 0 0,-6-4 0 0,6 4 22 16,-2-3 2-16,2 3-2 0,-4-2 2 0,4 2-47 15,-1 0 1-15,1 0 0 0,0 0 0 0,0 0-9 16,0 0-1-16,0 0 1 0,0 0-1 0,0 0-7 16,0 0 0-16,0 0 0 0,0 7 0 0,0-7-4 0,0 26-1 15,1-5 0-15,5 3 1 0,5 2-3 16,-3 2 0-16,3 3 0 0,-4 0 0 0,4 2-2 0,3 2 1 0,-1-1 0 16,-2-1 0-16,-2 0-3 0,0 0 2 15,1-2 0-15,-1 2-1 0,0 0-2 0,1 0 0 0,3 1 1 16,-2 4-1-16,2 4 0 0,0 1-1 0,-2-3 0 15,2-4 1-15,-5-1-2 0,-1-4 0 0,2-2 0 16,1-4 2-16,-1-3-1 0,-2-3 1 0,-1-3-1 16,0-2 0-16,-3-2 3 0,1 0 0 0,-2-4-1 15,2-2 2-15,-4-6-3 0,5 5 2 0,-5-5 0 16,4 0-1-16,-4 0-4 0,9-4 2 0</inkml:trace>
  <inkml:trace contextRef="#ctx0" brushRef="#br0" timeOffset="-86615.76">12299 14893 1532 0,'0'5'0'0,"0"-5"0"0,8 4 0 0,-8-4 18 0,18 3 0 16,-18-3 0-16,12 4 1 0,-12-4 9 0,-4 8 2 15,4-8-1-15,-8 25 0 0,3-5-11 0,-3 6 0 16,5-1 0-16,1-5 1 0,2 1-10 0,2 0 0 16,1 0 0-16,-3-2 1 0,6-2-4 0,-2 0-1 15,5 1 1-15,-3 1-1 0,1 0 2 0,4 0 0 16,-1 0 0-16,-1 2-1 0,0 1 3 0,1-1 0 16,-1 0 0-16,2 3 1 0,2 5 6 0,-2-1 1 15,2 3-1-15,0 0 0 0,0 0 2 0,0 2 0 0,2-2 0 16,-5-1 0-16,1-8 0 0,0-1 1 0,2 2 0 15,-2-1 0-15,-1 2-5 0,1 1 0 0,0 0 1 16,-2 5 0-16,1 3-1 0,-3 0 1 0,-1-4-1 16,-1-1 2-16,1-6-4 0,-2 1 2 0,5-2-2 15,0-2 2-15,6 0-5 0,0-2 0 0,-2-2 0 16,-6-1 1-16,-7-3-3 0,-3-4 0 0,3-7 1 16,-4 7 0-16,4-7-2 0,0 3-1 0,0-3 1 0,0 3 0 15,0-3-4-15,0 4 1 0</inkml:trace>
  <inkml:trace contextRef="#ctx0" brushRef="#br0" timeOffset="-86323">12275 15835 1394 0,'0'3'0'15,"0"-3"0"-15,-4 5 0 0,4-5 16 16,6 4 1-16,-6-4-1 0,4 3 0 0,-4-3 17 0,-6 4 0 16,6-4-1-16,-4 3 2 0,4-3-6 0,0 0 1 15,0 0 0-15,0-2 0 0,0 2-14 0,0-3 0 0,0 3-1 16,10-19 1-16,-1-2-2 0,4-5 2 0,2 4-1 16,0 3 1-16,-2 3 3 0,0 4 0 0,2 0 0 15,4 0 0-15,-1 0 1 0,1 1 1 0,-6 3 0 16,6-1 0-16,-6 0-4 0,-2 2 1 0,-2 2 0 15,4 0 0-15,4 3-4 0,1 0 2 0,1 1-2 16,0-3 2-16,1-1-6 0,3 0 1 16</inkml:trace>
  <inkml:trace contextRef="#ctx0" brushRef="#br0" timeOffset="-85465.83">12829 15726 1532 0,'0'0'0'0,"0"0"0"0,0 0 0 0,0 0 27 16,-4-4 0-16,4 4 0 0,0-5 1 0,0 5 19 0,0-9 2 16,0 9-2-16,5-14 1 0,-5 14-19 0,8-17 0 15,-8 17 1-15,15-12-1 0,-15 12-15 0,13-5 1 0,-13 5 0 16,15-5-1-16,-15 5-3 0,17-6 2 0,-17 6-1 15,14 0 0-15,-14 0-2 0,15 7 2 0,-15-7-2 16,15 19 1-16,-5 0-2 0,-1 4 0 0,-4 1 0 16,1 0 0-16,0 2-1 0,-1 2 0 0,-1 1-1 15,-2 3 1-15,0 0-4 0,0 1-1 0,1-1 0 16,-3-5 1-16,2-4-3 0,2-3 0 0,-4-2 0 16,-4-4 0-16,2-4-1 0,2-3 1 0,0-7-1 15,0 5 2-15,0-5-2 0,0 2 0 0,0-2 0 0,-3 0 1 16,3 0-1-16,-4 0 1 0,4 0 0 0,-4-2 0 15,4 2 2-15,-2-3 1 0,2 3-1 0,-9-7 2 16,9 7 2-16,-9-12 1 0,5 5 0 0,2 0 1 16,2 0 5-16,0 0-1 0,0-3 1 0,0-4-1 0,0-4 4 15,0-2 1-15,0 2-1 0,6-1 1 0,1 5-2 16,4 2 1-16,-3 4 0 0,-1 1 0 0,-7 7-1 16,11-5-1-16,-11 5 1 0,11-11 1 0,-3 3-5 15,3-1 1-15,-3 2-1 0,3 4 0 0,-4 1-4 16,4 2 1-16,2 2 0 0,-3-1 0 0,1 1-3 0,2 0 0 15,2 3 0-15,0 4 1 0,2 1-3 0,-4 2 1 16,1 2-1-16,0 3 1 0,-3 2-2 0,-4 2 0 16,2-2 1-16,-3-2 0 0,-2-1-3 0,1-2 1 15,1-2-1-15,-2 2 0 0,-2 0-1 0,-1-1 1 16,1 3-1-16,0 3 1 0,-2 4-1 16,-2 1 0-16,0 0 0 0,-1-3 1 0,-1-2-1 0,2 0 0 0,-5 0 0 15,1 0 1-15,-3 2-1 0,-1 1 0 16,-1-3 0-16,0-3 1 0,-2-4-1 0,0 0 2 0,0-2-2 15,0-1 1-15,-4 0 0 0,2-2 0 0,0-2 0 16,0 0 1-16,2 0 0 0,-3-1 1 0,1-3-1 16,-2 1 0-16,0 0 2 0,2 0-1 0,2 1 0 15,2 0 1-15,4-1 0 0,3 0 2 0,4-2-1 16,-13 2 1-16,5-2 0 0,1 0 0 0,7 0 1 16,-11 0 0-16,11 0 0 0,-10 1 0 0,10-1 1 15,-1 6 0-15,1-6-1 0,-6 0 0 0,6 0-1 0,-7 0 2 16,7 0-2-16,-8 0-1 0,8 0 1 0,-4 0 0 15,4 0-3-15,-2 0 0 0</inkml:trace>
  <inkml:trace contextRef="#ctx0" brushRef="#br0" timeOffset="-84065.43">11856 10665 778 0,'0'0'0'0,"0"0"0"0,0 7 0 0,0-7 33 16,4 14 1-16,-4-14-1 0,5 23 1 0,-3-6 26 15,2 4 2-15,0 0 0 0,-1-1 0 0,-3 1-22 16,0-2 2-16,0 4-1 0,0 1 1 16,2 9-14-16,2 0 1 0,1-1-1 0,-3 5 1 0,4 1-12 15,-4 3 1-15,2-6 0 0,-3-4 0 16,3-7-5-16,-4-1 1 0,2-1-1 0,0-1 2 0,2 0-2 0,-4-2 2 16,1 0-1-16,-1 2 1 0,-1-4-3 0,1 0 1 15,0-1-1-15,0 0 1 0,-4-8 2 16,2-1 1-16,2-7-1 0,0 7 1 0,0-7 3 0,-2 4 1 15,2-4 0-15,-4 3 0 0,4-3-1 0,-1 7 1 16,1-7-1-16,-10 2 1 0,10-2-4 0,-13-6 0 16</inkml:trace>
  <inkml:trace contextRef="#ctx0" brushRef="#br0" timeOffset="-82765.34">11407 9674 200 0,'-2'-5'0'0,"2"5"0"0,0-4 0 0,0 4 41 15,0-7-1-15,0 7 1 0,-6-8-1 0,6 8 0 16,-16-16 1-16,16 16-1 0,-21-17 2 0,21 17 17 16,-24-12 2-16,24 12-1 0,-26-6 1 0,26 6-13 0,-24-8 0 15,24 8 1-15,-19-2-1 0,19 2-21 0,-24 7 1 16,24-7-1-16,-26 14 1 0,26-14-8 0,-28 19 0 15,28-19 1-15,-28 33 0 0,13-13 2 0,0 6 1 16,2 2 0-16,2-2-1 0,3 2 1 0,-1-4 0 16,5 0 1-16,-5-1 0 0,0-3-4 0,-3 0 2 15,5 2-2-15,3 6 1 0,2 5-3 0,2 1 0 0,0 6 1 16,0-2-1-16,6 5-5 0,-4 1 2 0,3-8-2 16,-3-3 2-16,2-7-5 0,2-4 1 0,-3 1-1 15,7 1 1-15,-5-5-2 0,3 2 0 0,3-2 1 16,-4-4 0-16,5-2-2 0,-5-1 1 0,0-4 0 15,5-2 0-15,-1 0-3 0,2-2 1 0,-4-1-2 16,2 3 2-16,1-6-3 0,-1 1-1 0,2 1 1 16,2-2 0-16,1 0 1 0,3-3-1 0,0 3 1 15,-1-4 1-15,1 1-2 0,0-1 2 0,-1-1 0 16,-3 0 0-16,2-2-1 0,0 2 2 0</inkml:trace>
  <inkml:trace contextRef="#ctx0" brushRef="#br0" timeOffset="-81849.24">11474 10274 1231 0,'2'0'0'16,"-2"0"0"-16,5-1 0 0,-5 1 22 0,2 0 2 15,-2 0-2-15,0-6 2 0,0 6 16 0,0-3 1 16,0 3 1-16,0-12 0 0,0 12-9 0,10-30 1 0,-5 11 0 16,-3-1 0-16,4-3-8 0,-1 1 1 15,1 1-1-15,1 2 1 0,-1 5-6 0,-1 2 0 0,-1 1 1 16,0 5-1-16,-4 6-5 0,7-6 1 0,-7 6-1 15,13-3 1-15,-13 3-3 0,12-2 0 0,-12 2 0 16,11 0 0-16,-4 0-5 0,4 0 1 0,-5 5-1 16,1 4 2-16,-5 3-6 0,2 5 1 0,-4 4-1 15,2 3 2-15,-2 1-6 0,0-1 1 0,-2 0 0 16,-2-1 0-16,2-3-2 0,-3-1 0 0,3 0 0 16,-4 0 1-16,1-6-1 0,-1-1 0 0,1 2 0 0,-3 3 0 15,1 4-1-15,1 1 1 0,1-1-1 0,-3 0 1 0,3-6-3 16,1 3 2-16,2-6-1 0,2-2 1 15,-4-3-1-15,2-4 0 0,2-3-1 0,-2 6 1 0,2-6 1 16,0 3 0-16,0-3 0 0,0 0 0 0,0 0-1 16,0 0 2-16,0 0 0 0,8-5 0 0,-2 1 0 15,1 1 0-15,4-2 0 0,-2-4 0 16,6-3 2-16,-2-2-1 0,0 4 0 0,-1-2 0 0,1 0 2 0,-4-2 2 16,2 3-2-16,0 3 2 0,1-6 1 15,-5 2 1-15,4 1 0 0,-3 3 0 0,3-1-2 16,-4 0 1-16,4-1-1 0,-3 3 2 0,3 0-4 0,2-2 2 15</inkml:trace>
  <inkml:trace contextRef="#ctx0" brushRef="#br0" timeOffset="-81482.97">11884 9646 1218 0,'0'0'0'0,"0"0"0"0,0 4 0 0,0-4 23 0,0 3-1 0,0-3 1 15,0 0 0-15,0 0 9 0,0 4-1 0,0-4 0 0,-4 10 2 16,4-10-16-16,0 9 0 0,0-9-1 0,0 20 2 16,0-20-9-16,4 35 1 0,-2-14-1 15,1-2 2-15,-1-4-4 0,0 1 1 0,2 1 0 0,2 1 0 0,-5 1-2 16,3 1 0-16,4 3 1 0,-7-1 0 15,3-1-2-15,-4-4 2 0,2 4-1 0,2 3 0 0,-4 4 0 16,0 1 0-16,2 3-1 0,3-1 1 16,1 2-2-16,-1 0 2 0,3-4 0 0,-3-5-1 0,1-3 0 15,1-4 0-15,-1-1 0 0,-4-6 0 16,2 1 1-16,-1-3 0 0,1-1-1 0,2-2 2 0,-6-5-1 16,5 9 0-16,-5-9 1 0,8 5 0 0,-8-5-3 15,2 4 2-15,-2-4-1 0,9 3 1 0,-9-3-3 0,4 0 2 16</inkml:trace>
  <inkml:trace contextRef="#ctx0" brushRef="#br0" timeOffset="-81076.77">11996 9435 1143 0,'-4'0'0'0,"4"0"0"16,4 3 0-16,-4-3 20 0,7 2 0 0,-7-2 1 16,6 2 0-16,-6-2 16 0,0 0 0 0,0 0 0 15,0 0 1-15,0 0-10 0,0 0 0 0,0 0 0 16,-6 7 0-16,6-7-14 0,0 14 0 16,0-14 0-16,0 26 1 0,6-6-5 0,-1 5 1 0,1-1 0 15,-4-2 0-15,0 1-4 0,1-1 1 0,-3-1 0 16,2 0 0-16,2-2-3 0,-2 2 2 0,2-4-1 0,-1 4 0 15,1 3-1-15,2 0-1 0,1-1 1 0,-1-4 0 16,-1 2 0-16,-3-6-1 0,2 4 1 0,0 0-1 0,1-2 0 16,4 1-1-16,-1 1 0 0,-6-2 2 0,1 2-2 15,3 2 1-15,-4 1-1 0,4 1 1 0,-5-1-1 16,3 3-1-16,2-1 0 0,-4-2 2 0,3-1-2 16,3 0 0-16,-3-2 0 0,-3-3 2 0,-2-4-2 0,-2-4 1 15,2 1 0-15,2-6 0 0,-2-3-1 0,9 9 0 16,-9-9 1-16,2 9 0 0,-2-9-1 0,4 5 0 15,-4-5 1-15,4 7-1 0,-4-7-1 16,3 2 0-16</inkml:trace>
  <inkml:trace contextRef="#ctx0" brushRef="#br0" timeOffset="-80781.89">11930 10267 1155 0,'4'6'0'0,"-4"-6"0"16,2 3 0-16,-2-3 15 0,4 4 0 0,-4-4-1 0,5 5 1 15,-5-5 5-15,8-4 0 0,-8 4 0 0,5-3 2 16,-5 3 11-16,8-5 1 0,-8 5 0 0,17-9 0 15,-17 9-8-15,26-17 1 0,-26 17-1 16,30-26 1-16,-30 26-6 0,26-30 2 0,-26 30-1 0,24-33 1 16,-9 16-4-16,2 2 0 0,-6 1 0 0,2 0 1 15,0 2-5-15,0 0 0 0</inkml:trace>
  <inkml:trace contextRef="#ctx0" brushRef="#br0" timeOffset="-80198.05">12299 10065 1180 0,'2'5'0'0,"-2"-5"0"15,6 12 0-15,-6-12 12 0,0 2 1 0,0-2-1 16,0 0 2-16,0 0 3 0,0 0 3 0,0 0-1 16,5-2 0-16,-5 2-6 0,6-3 1 0,-6 3-1 15,7-5 1-15,-7 5-5 0,21-14 0 0,-21 14 0 16,22-18 0-16,-22 18-1 0,13-17 3 0,-13 17-1 16,13-9 0-16,-13 9 5 0,13-5 2 0,-13 5-1 0,17 0 1 15,-17 0 0-15,13 0 1 0,-13 0 0 0,13 5 0 16,-13-5-2-16,17 9 1 0,-17-9 0 0,9 12 1 15,-9-12-5-15,12 23 2 0,-12-23 0 0,11 33-1 0,-9-13-1 16,1 3-1-16,-3-2 0 0,2-1 2 0,-2-4-8 16,-2 1 1-16,-1-5 0 0,1 1 0 15,-4-3-2-15,2-1 1 0,1-3 0 0,-1 1-1 0,2-1 2 16,2 1 0-16,-5-1-1 0,-1 1 2 16,-1 0-1-16,-3 0 1 0,3-2-1 0,1 1 0 0,6-6 3 15,-9 8 1-15,0-6-1 0,1 0 0 16,1-1 1-16,1 1 0 0,-1 0 0 0,-5 1 2 0,1-3-1 15,-2 2 0-15,0 0 1 0,0 0 0 16,2 1-3-16,3-3 0 0,-1 0 1 0,5 0 0 0,4 0-4 0,-3-5 0 16,3 5 1-16,-2 0 0 0,2 0 0 15,-6 0 1-15,6 0 0 0,-4 0 0 0,4 0-1 16,0 0 1-16,0 0 0 0,0 0 0 0,0 0-5 16,0 0 1-16,0 0-1 0,0 0 2 0,0 0-4 0,4 0 0 15,-4 0 0-15,11-2 2 0,2 0-2 0,0-1 0 0,1-1 1 16,2-1-1-16,-3-2-1 0,0 2 1 0,-1 0-1 15,-5-2 2-15,0 2-2 0,-1-4 0 16</inkml:trace>
  <inkml:trace contextRef="#ctx0" brushRef="#br0" timeOffset="-79931.82">12299 9921 1407 0,'0'0'0'0,"0"0"0"0,0 2 0 16,0-2 24-16,0 7 1 0,0-7 0 0,0 2 1 15,0-2 10-15,0 1 1 0,0-1-2 0,0 0 2 16,0 0-12-16,0 0 0 0,0 0 0 0,0-1-1 16,0 1-11-16,15-6 0 0,-15 6-1 0,25-8 2 0,-25 8-1 15,35-19 1-15,-35 19-1 0,26-16 2 0,-26 16 1 16,19-5-1-16,-19 5 1 0,11-5 1 0,-11 5 1 15,4-4 1-15,-4 4 0 0,14-5 0 0,-14 5-2 16,28-8 1-16,-28 8-1 0,23-9 1 0,-23 9-11 16,13-12 2-16</inkml:trace>
  <inkml:trace contextRef="#ctx0" brushRef="#br0" timeOffset="-78945.67">12624 12792 1105 0,'-4'4'0'0,"4"-4"0"0,4 5 0 16,-4-5 25-16,5 5-1 0,-5-5 1 0,6 2 0 0,-6-2 24 15,0 0 1-15,0 0 1 0,0 0-1 16,0 0-10-16,0 0-1 0,0 0 0 0,2 0 1 0,-2 0-22 16,16 7 1-16,-16-7-1 0,34 3 1 15,-10-4-9-15,6-3 0 0,-4 2 0 0,0 1 0 0,-2-1-3 16,-1 0 0-16,-1-1-1 0,0 1 1 0,3 0 2 0,-5 2 1 16,3 0-1-16,-5-2 1 0,3-1 0 0,-1 0 1 15,3-1 0-15,-3 2 0 0,6-3-1 0,2 2 1 0,0-1-1 16,0 1 1-16,2-1 6 0,1-1 0 0,1-2 0 15,-6 0 1-15,0 0 0 0,-3 0 0 16,1 2 0-16,-4 2 0 0,-1 5-1 0,-2-1-1 16,-2-1 1-16,1-1 0 0,-4-1-6 0,1-2 2 15,-6 3-2-15,4 1 1 0,-5-4-4 0,-2 2 0 0,-4 2 0 16,11-3 1-16,-11 3-6 0,7 0 2 0,-7 0-1 16,10 0 1-16,-10 0-2 0,3 0 0 0,-3 0 1 15,4-2 0-15,-4 2-1 0,6-3 2 0,-6 3-1 16,1 1 1-16,-1-1 1 0,0 6-1 0,0-6 1 15,0 1 1-15,0-1 0 0,0 0 1 0,0 0 0 0,-1-3 1 16,1 3-1-16,0-4 1 0</inkml:trace>
  <inkml:trace contextRef="#ctx0" brushRef="#br0" timeOffset="-78032.63">14632 12410 1105 0,'4'-11'0'0,"-4"11"0"0,6-15 0 0,-6 15 26 16,0-7 1-16,0 7 0 0,0-21-1 0,0 21 18 15,-6-27 0-15,6 27 0 0,-6-26 1 16,6 26 14-16,-7-16 2 0,7 16-2 0,-17-10 2 0,17 10-16 16,-15-13 0-16,15 13-1 0,-20-5 1 0,20 5-29 15,-26-1 1-15,26 1 0 0,-30 5 0 0,30-5-8 16,-34 12 0-16,34-12-1 0,-26 22 1 0,26-22 3 0,-31 33-1 15,19-12 0-15,-1 0 0 0,-3 5 7 0,1 1 0 16,0-1 0-16,0 0 0 0,-2-1 0 0,2-3 1 16,-2 4 0-16,4 3 0 0,6 4-4 0,-4 2 0 0,3 1-1 15,3 6 2-15,-1 3-6 0,-1 3 0 16,1 1 0-16,2-1 1 0,4-1-5 0,4 1 1 0,-2 1-1 16,2-1 1-16,1 2-5 0,3 4 2 0,1-7-1 15,0-2 1-15,1-5-3 0,1-4 1 0,6-3-1 16,-4-4 1-16,1-5-1 0,1-4 0 0,4-5 1 15,-4-3-1-15,2-3 0 0,1-2 0 0,3-5 0 16,-3-4 1-16,1-2-1 0,-2-6 1 0,2 0-1 0,-1-6 0 16,1 0 2-16,-1-1 2 0,3-2-2 0,1 0 2 15,-3 0 1-15,1 0 2 0,-1 3-1 0,0-1 1 16,-3 3 1-16,-1 0 1 0,2 2-1 0,-6 0 1 16,2 2 0-16,0 3 0 0,-7 2 0 0,0 1 0 0,-6 4 0 15,7 0 0-15,-7 0 1 0,2-3-1 16,-2 3-1-16,4-4 1 0,-4 4 0 0,3 0 0 0,-3 0-2 15,4 0 1-15,-4 0-1 0,6 7 1 16,-6 2-4-16,0 3 2 0,0-5-1 0,0 0 0 0,0-7 0 16,0 8 0-16,0-8-1 0,0 4 1 0,0-4-3 15,0 2 0-15,0-2 1 0,-4 0 0 0,4 0-1 16,0 0-1-16</inkml:trace>
  <inkml:trace contextRef="#ctx0" brushRef="#br0" timeOffset="-76299.38">15432 12839 1192 0,'1'0'0'0,"-1"0"0"0,4 2 0 0,-4-2 22 0,6 3 0 16,-6-3 1-16,5 0-1 0,-5 0 35 0,8-3 1 16,-8 3-1-16,7-5 1 0,-7 5-12 0,8-7 1 0,-8 7-1 15,28-14 1-15,-8 5-28 0,4-1 1 16,2 1-1-16,2 2 0 0,-2 4-10 0,2 1 1 0,0 0-1 16,-3-3 1-16,-7 2-5 0,1 1 2 0,-1 2-1 15,1 2 1-15,0 3 0 0,-1 0 1 0,-3-2 0 16,2-1 0-16,2 0 0 0,-4-2 0 0,-1 0 0 15,1 0-1-15,-3 0 0 0,-1 3 1 0,2-1 0 16,0 0 0-16,0-2-5 0,2-2 2 0,0 0-1 16,-2-3 1-16,-2 2-4 0,2-1 0 0</inkml:trace>
  <inkml:trace contextRef="#ctx0" brushRef="#br0" timeOffset="-75699.87">16935 12534 1369 0,'0'-3'0'0,"0"3"0"0,0-7 0 0,0 7 13 0,0-14 2 0,0 14-1 15,0-26 1-15,-2 9 16 0,-1-2 2 0,1 2-1 16,-6-2 1-16,3 6-5 0,-5 1 1 0,3 2-1 15,-1 1 1-15,-1 1-19 0,0-1 2 0,-2 2-1 16,-2 2 0-16,0 1 4 0,-4 4 0 0,2-1 0 16,-4-1 1-16,1-1 4 0,-1-1 0 0,-3 4 0 15,1 5 2-15,3 6-1 0,-1 1 1 0,0 3 0 16,1 3 0-16,1 1-3 0,-2 0 0 0,-1 0 0 16,1 1 2-16,2 5 1 0,2-1 0 0,-1 2 1 0,1 3-1 15,4 2-6-15,-1 2 0 0,7 4-1 0,-1 4 2 16,2 4-8-16,4 4 1 0,-1-3-1 0,-1-2 1 15,2-6-3-15,2-5 1 0,1 3 0 0,3-1 0 0,3 4-4 16,2 1 1-16,6-2-1 0,-2-3 2 16,4-4-4-16,-1-3 0 0,1-1 1 0,3-1-1 0,-3-3-1 15,0-2 0-15,-1-8 0 0,1 0 0 0,0-5 2 16,-1-3 0-16,1-3-1 0,-6 0 2 0,-2-2 2 16,-4-4 2-16,1 1-1 0,1-1 1 0,6 1 2 15,2 0 0-15,2-3 0 0,-6-4 0 0,0 0 1 16,0-4 2-16,3 2-1 0,-3 0 0 0,1-1 1 0,0 3-1 15,1 1 0-15,-5 1 2 0,-5-1-9 0,-1 2 2 16</inkml:trace>
  <inkml:trace contextRef="#ctx0" brushRef="#br0" timeOffset="-75265.26">17660 12983 1608 0,'0'5'0'0,"0"-5"0"0,7 2 0 16,-7-2 29-16,19-6 1 0,-19 6-1 0,13-1 2 0,-13 1 25 15,8-2 1-15,-8 2 0 16,9-4 0-16,-9 4-10 0,22-5 2 0,-3 0-1 0,0-2 0 15,3-1-22-15,4-1 1 0,0 0-1 16,-2 2 1-16,1 4-9 0,-3 1 0 0,2-1 0 0,2-3 0 0,2 1-4 0,0-2 1 16,-6 2-1-16,1 2 1 0,-3 3-3 0,-3 0 1 15,-2 0-1-15,0-6 0 0,-6 3-3 0,1 0 1 16,-1-4 0-16,0 1 1 0,0 3-7 0,1 1 1 16</inkml:trace>
  <inkml:trace contextRef="#ctx0" brushRef="#br0" timeOffset="-74615.79">19136 12803 1557 0,'2'-4'0'0,"-2"4"0"0,1-7 0 0,-1 7 34 16,-3-5 1-16,3 5-2 0,0-22 2 0,0 1 21 15,0-3 0-15,0-1 0 0,2 5 0 0,1 4-20 16,1 4 0-16,-4 0 0 0,-6 1 0 0,3-1-12 0,-3 5 0 16,-1 2 0-16,-1-2 1 0,1 0-7 0,-6 0 0 15,2 1-1-15,-1 0 1 0,1 3-2 0,-2-1 0 16,-2 3 0-16,-2-5 0 0,-1 3-2 0,-3 0-1 16,-1-1 1-16,1 2-1 0,3 4 1 15,1 2-1-15,2 1 1 0,-3 2-1 0,-1 1-3 0,4 1 1 0,0 3 0 16,-2 4 0-16,1 1-5 0,-1 4 2 0,-2 0 0 15,2 3 0-15,6 0-2 0,2 0-1 0,1 6 1 16,3 4-1-16,-1 8 0 0,-1 3 1 0,1 0-2 16,1-5 2-16,1-2-2 0,2-2 1 15,0 2-1-15,-2 2 2 0,3 3-2 0,1 2 1 0,0-3-1 16,0-1 1-16,-4-1-3 0,2-2 1 0,8-3 1 16,-3-2-1-16,7-6-1 0,1-3 2 0,2-1-1 15,-6-1 0-15,4-6 1 0,3 1-1 0,-1 1 1 0,0-3-1 16,0-1-1-16,0 2 1 0,0-8 0 0,4-1 0 15,1-3-1-15,1-3 1 0,1-1-1 0,1-3 1 16,1-1-1-16,2-1 1 0,-1-2-1 0,-3 0 1 16,1 1 0-16,-1-1-1 0,-1 0 0 0,-1-2 0 15,-1-1 1-15,-2 1 0 0,0-1 0 0,0 1 1 0,-2 0-2 16,0 2 0-16,-6 4 0 0,5-4 1 16,-3 0-2-16,2 0 1 0,2 0 0 0,4-1 0 0,2-3 0 15,-1-3-1-15</inkml:trace>
  <inkml:trace contextRef="#ctx0" brushRef="#br0" timeOffset="-74249.74">19866 13163 1834 0,'2'3'0'0,"-2"-3"0"16,4 4 0-16,-4-4 24 0,3-2-1 0,-3 2 1 15,4-4 0-15,-4 4 18 0,8-3 2 0,-8 3-1 16,9-5 0-16,-9 5-15 0,20-7 2 0,-20 7-2 15,30-14 1-15,-9 9-18 0,1 0 1 0,-1-2 0 0,-5 0 0 16,-3-2-2-16,-3-1 0 0,-1 3 0 0,0 3 1 16,1 3 0-16,-1-1-1 0,2 0 0 0,2 0 1 0,4 2-1 15,0-3 0-15,-4 1 0 0,-4-1 0 16,-9 3 1-16,9-7-1 0,-9 7 0 0,4-5 0 0,-4 5-2 16,9-11 1-16,-1 4 0 0,9 0 0 0,7 0-6 15,6 1 0-15</inkml:trace>
  <inkml:trace contextRef="#ctx0" brushRef="#br0" timeOffset="-73498.82">21157 12699 1545 0,'-3'-4'0'0,"3"4"0"0,0-3 0 16,0 3 24-16,0-4 2 0,0 4 0 0,0-5 0 16,0 5 25-16,-2-5 2 0,2 5-1 0,-6-26 1 0,2 7-13 15,1-7 2-15,-3 4-1 0,1 4 1 16,-1 6-20-16,0 4 0 0,1 1 1 0,1 1-1 0,4 6-5 16,-6-10 1-16,1 3 0 0,-3-2 0 15,3 1-1-15,-4-3 0 0,1 1 0 0,-1 0 0 0,-2 1 1 16,-1 0 2-16,1 2-1 0,0 2 0 15,-2 2-2-15,-2-1-1 0,2 3 1 0,0 1 1 0,0 3-4 16,2 2 0-16,-2 4 1 0,2 0-1 0,1 3-1 0,-1 3-1 16,0-1 0-16,-8 2 2 0,1 1-4 15,-7 2 0-15,5 4 0 0,3 2 0 0,6 7-4 16,2-1 1-16,1 7-2 0,4-2 2 0,-1 6-3 16,3 1 1-16,-5-1-1 0,-5-3 1 0,-4-2-2 0,-3-3 1 15,6 4-1-15,4 2 0 0,7 5 0 0,4-2 0 0,1 2-1 16,-1-1 2-16,2-3-2 0,-4 2 0 0,5-3 0 15,9-5 1-15,-1-7-2 0,5-6 1 0,-1 1 0 16,-4-3 0-16,0 1 0 0,-5-2 0 0,3-2 0 16,4-8 0-16,1 0 1 0,3-4-1 0,0-3 0 15,-4-1 0-15,-2-1 1 0,1-1 0 0,-4-3-1 16,5 1 1-16,5-4 1 0,1 0 0 0,-1-3 0 16,-1-3 0-16,-1 0 4 0,1-6 1 0,-2 1 0 15,-4 1 0-15,-2 1 2 0,-2 4 2 0,4 0-1 0,-3 0 0 16,1 0-1-16,2 1 2 0,0 5-1 15,-2 0 0-15,-11 6 0 0,10-10-1 0,-10 10 0 0,7-7 2 16,-7 7-3-16,7-3 1 0,-7 3-1 16,4-4 1-16,-4 4-4 0,4 0 0 0,-4 0-1 0,4 0 2 15,-4 0-4-15,3 0-1 0,-3 0 0 0,4 5 2 16,-4-5-4-16,4 6 1 0,-4-6 0 0,4 3 1 0,-4-3-3 16,3 3 0-16,-3-3 0 0,4 4 1 0,-4-4-2 15,4 3 1-15</inkml:trace>
  <inkml:trace contextRef="#ctx0" brushRef="#br0" timeOffset="-70998.87">15363 12192 1067 0,'-4'3'0'0,"4"-3"0"15,0 2 0-15,0-2 4 0,0 7 2 0,0-7-2 16,-4 5 2-16,4-5 21 0,-5 7 1 0,5-7 0 16,-6 7 0-16,6-7 8 0,-9 7 0 0,9-7 0 15,-8 12 0-15,8-12-8 0,-7 12 1 0,7-12-1 16,-4 7 1-16,4-7-12 0,-4 9 0 0,4-9 0 0,0 1 1 16,0-1-5-16,-5 4 2 0,5-4-2 0,2 3 2 15,-2-3-5-15,3 7 1 0,-3-7-1 0,6 7 1 0,-6-7-2 16,13 7 1-16,-13-7-1 0,20 9 1 0,-20-9-2 15,23 8 0-15,-23-8 0 0,26 7 1 0,-26-7 1 16,32 7 0-16,-32-7 0 0,29 5 2 0,-29-5-2 16,25 2 0-16,-25-2 0 0,28-2 0 0,-28 2 1 15,35 0 0-15,-35 0 1 0,32-1-1 0,-32 1 1 0,31 3 2 16,-31-3-1-16,32-2 1 0,-32 2-1 0,22 0 0 16,-22 0 1-16,23-3-1 0,-23 3 0 0,28-3-1 15,-28 3 0-15,28-6 1 0,-28 6 1 0,28-10 2 16,-28 10 0-16,20-10 0 0,-20 10 1 0,19-11 1 15,-19 11 0-15,18-5 0 0,-18 5-1 0,19-3 0 16,-19 3 0-16,17-4 0 0,-17 4-4 0,13-3 2 16,-13 3-1-16,11 0 1 0,-11 0-4 0,5 0 0 15,-5 0 1-15,4 0-1 0,-4 0-4 0,10 0-1 16,-10 0 1-16,1 1 1 0,-1-1-5 0,4 7 1 0,-4-7-1 16,4 5 1-16,-4-5-2 0,4 6-1 0</inkml:trace>
  <inkml:trace contextRef="#ctx0" brushRef="#br0" timeOffset="-70415.6">15387 13429 1243 0,'2'2'0'0,"-2"-2"0"0,2 3 0 0,-2-3 27 0,-2 4 0 16,2-4 0-16,0 2 1 0,0-2 17 0,0 0 0 16,0 0-1-16,0 0 1 0,0 0-14 0,0 0 0 0,0 0 0 15,0 0 1-15,0 0-18 0,7 0 2 0,-7 0-1 16,15 5 0-16,-15-5-3 0,17 5-1 0,-17-5 0 16,22 3 0-16,-22-3-3 0,24 2 0 0,-24-2 0 15,34 0 0-15,-34 0 3 0,33 0 1 0,-33 0 1 16,34-3-1-16,-34 3 4 0,35-7-1 0,-20 5 1 15,4 0 0-15,0-1 2 0,3-1 1 0,-3 1 0 16,-5 1 0-16,3-3 1 0,-6 1 2 0,4 1-2 16,2 0 1-16,-4-1 4 0,2-1 1 0,0 0-2 15,-2 1 2-15,0-1-3 0,-5 3-1 0,3-1 0 16,2-1 1-16,3 1-3 0,1-1 1 0,-2 4 1 16,-2-3-1-16,-7 1-6 0,-1 1 0 0,-5 1 0 0,10 0 1 15,-10 0-6-15,3 0 0 0,-3 0 0 0,4 0 0 16,-4 0-2-16,9 0 0 0,-9 0 0 0,2 0 1 15,-2 0-2-15,4 0 1 0,-4 0 0 0,0 0 0 0,0 0-1 16,0 0-1-16,0 0 1 0,-4 0 1 0,4 0-1 16,-7 6 1-16,7-6-2 0,-8 4 2 0,8-4-4 15,-13 0-1-15</inkml:trace>
  <inkml:trace contextRef="#ctx0" brushRef="#br0" timeOffset="-69132">21414 13045 1255 0,'0'3'0'0,"0"-3"0"0,0 6 0 0,0-6 29 0,0 0 2 0,0 0-2 0,0 0 1 15,0 0 16-15,0 0 1 0,0 0 0 0,0 0 1 16,0 0-2-16,2 0 0 0,-2 0 0 0,8 5 0 16,-8-5-3-16,7 5 2 0,-7-5-1 0,23 2 1 15,-23-2-25-15,29-2 0 0,-29 2 1 0,30-5 0 16,-30 5-1-16,30-5 1 0,-30 5 1 0,28-9-1 0,-28 9-2 16,26-10 0-16,-26 10 0 0,34-11 1 0,-14 8-3 15,1-1 0-15,-1 1 0 0,1 1 0 0,-1 4-2 16,2 0 1-16,3-1 0 0,-3 3 0 0,0-4-3 0,-1 1 1 15,-2 3-1-15,-1 1 0 0,-3 0 0 0,-2 0 0 16,-2 1 1-16,-1-3-1 0,-3 1 0 0,-1-3 0 16,-6-1-1-16,7 6 2 0,-7-6-3 0,8 3 1 15,-8-3 0-15,3 3 0 0,-3-3-3 0,4 0 1 16,-4 0 0-16,7-1 0 0,-7 1-2 0,4-4 0 16,-4 4 0-16,8-3 1 0,-8 3-4 0,5-4 2 15</inkml:trace>
  <inkml:trace contextRef="#ctx0" brushRef="#br0" timeOffset="-68431.98">22818 12690 1884 0,'1'-5'0'0,"-1"5"0"0,2-10 0 15,-2 10 20-15,-2-14 0 0,2 14 0 0,0-11 0 0,0 11 16 16,0-15 0-16,0 15 0 0,-1-26 1 0,-3 9-15 0,0-2 0 15,-2-1 0-15,1 5 1 0,-3 1-12 16,1 4 0-16,0 3 1 0,1 0 0 0,4 0-2 0,0 0 0 16,-3 0 0-16,-3-2 0 0,-3 2 2 0,-2-3 0 15,-4 1-1-15,0 1 1 0,1 3 2 16,-3-2 0-16,2 1 0 0,2 1 1 0,4 4-2 0,2 1 2 16,0 5-1-16,-5 3 1 0,1 5-3 0,0 2 0 0,0 2 1 15,-2-1 0-15,1 0 1 0,-3-1 0 16,4 1 1-16,0 4-1 0,0 6 1 0,0 0 1 0,0 4-1 15,0 3 1-15,-1 8-6 0,1 4 2 0,2 0-1 16,2 0 0-16,3 4-3 0,1-1 0 0,1 2 0 16,2 2-1-16,4 2-1 0,2 1 0 0,-1 1-1 15,1-4 2-15,2-1-3 0,1 1 2 0,3-8-1 16,-1-1 0-16,0-10-1 0,2-2 0 0,2-5-1 16,0-5 2-16,1-1-2 0,-1-2 1 0,0-6-1 15,3-3 0-15,1-8 1 0,0-4-1 0,2-4 0 16,3 0 1-16,4-2-2 0,2-1 1 0,0 0 0 15,0-1 0-15,0 1-1 0,0-1 2 0,-4 4-2 0,-2-5 1 16,-1 2-1-16,-4 0 1 0,-1-1-1 16,1 1 1-16,0-1 1 0,2 1 0 0,-1 3 0 0,-3 2 0 15,-2 1 1-15,-2 4 0 0,-3-1 1 0,-5 1-1 0,-3 0 0 16,4 0 0-16,-4 0 1 0,0 0 0 0,0 0-1 16,0 0 2-16,0 0-1 0,0 0 0 0,0 0-1 15,6 1 0-15,-6-1 0 0,5 7 1 0,-5-7-3 16,10 4 1-16,-10-4 1 0,9 3-1 0,-9-3-1 15,2 4-1-15,-2-4 0 0,0 3 2 0,0-3-3 16,0 4 1-16,0-4 0 0,0 0 0 0,0 0-2 0,0 0 1 16</inkml:trace>
  <inkml:trace contextRef="#ctx0" brushRef="#br0" timeOffset="-66015.2">22987 12398 1595 0,'2'-14'0'0,"-2"14"0"0,6-14 0 0,-6 14 35 0,3-2 1 0,-3 2 0 0,4-1 0 15,-4 1 30-15,-2 0 1 0,2 0 0 0,0 0 0 0,0 0-14 16,0 0 0-16,0 0 0 0,0 0 1 0,0 0-30 15,0 5 0-15,0-5 1 0,0 19 0 0,-2 2-8 16,0 5 0-16,2-1 0 0,2 0 1 0,2-3-5 16,2-1-1-16,-1 1 0 0,-1 3 2 0,-2 1-5 15,1 0 1-15,1 1-1 0,0 8 1 0,2 5-1 16,3-2 0-16,0 3 0 0,-1 1 0 0,-1-1-2 0,1 1 0 16,1-2 1-16,0 1 0 0,0 1-2 0,1-2-1 15,-1 3 1-15,0 2 1 0,-1 3-3 16,-1-3 1-16,4 0-1 0,3-7 1 0,0-8-2 0,1-6 2 15,-2-1-1-15,-3-3 0 0,-3-1 0 0,-3-1-1 16,0-3 1-16,-1 1-1 0,1-2 0 0,2-2 2 16,-1-2-1-16,-1-3 1 0,-4-7-1 0,6 7 1 15,-6-7-1-15,3 0 1 0,-3 0-2 0,4 0 0 0,-4 0 1 16,2 0 0-16,-2 0-3 0,0-5 1 0</inkml:trace>
  <inkml:trace contextRef="#ctx0" brushRef="#br0" timeOffset="-65616.58">23015 12232 1695 0,'2'-6'0'0,"-2"6"0"0,2-8 0 15,-2 8 26-15,3-2 1 0,-3 2 0 0,2-3 0 16,-2 3 21-16,-3-4 0 0,3 4 1 0,0-3 0 15,0 3-18-15,-2-2 1 0,2 2-1 0,0-4 2 0,0 4-15 16,0 0 0-16,0 0 0 0,0 0 0 16,0 0-4-16,0 0 1 0,0 0-1 0,2 11 1 0,-2-11-2 15,16 28 1-15,-3-8-1 0,0 5 1 0,1 2-4 16,-1 6 1-16,0-3 0 0,0 2 0 0,0 1 0 16,0 0-1-16,2 0 0 0,1-5 1 0,1-2-3 0,-2-2 1 15,0 2 0-15,-2 2 0 0,0 1-4 0,0 4 2 16,0 3-1-16,0 2 0 0,0 0 1 0,2 4 0 15,0-2 0-15,-2-6-1 0,-2-4-1 0,0 1 1 16,1-5-1-16,-1 1 1 0,0 1-2 0,0 0 1 16,0 0-1-16,-1-1 2 0,-3-1-3 0,-3 0 2 0,0-2-2 15,1-3 2-15,3-2-1 0,-1-3 1 0,-1-2-1 16,-1-2 0-16,1 0 0 0,-2-5 0 0,-4-7 0 16,3 8 0-16,-3-8-3 0,4 6 2 0,-4-6-1 15,0 1 0-15,0-1-2 0,0 0 0 0</inkml:trace>
  <inkml:trace contextRef="#ctx0" brushRef="#br0" timeOffset="-65314.63">23036 13144 1733 0,'1'7'0'0,"-1"-7"0"0,8 13 0 0,-8-13 20 16,7 2 2-16,-7-2-2 0,4 0 1 0,-4 0 15 15,0 0 1-15,0 0-1 0,0 0 1 16,0 0-15-16,0 0 0 0,0 0-1 0,0-2 2 0,0 2-14 16,6-3 0-16,-6 3 0 0,18-16 1 0,1 1 0 15,3-4 1-15,1 0 0 0,-3 1 1 0,-1 1 0 16,-1 1 0-16,1-3 1 0,1 2-1 0,1 3 3 0,-1 2-1 15,1 2 1-15,-2-1-1 0,1 1 2 16,1 1 1-16,-3-3-1 0,-1-2 0 0,-2-1-3 0,-2-2 0 16</inkml:trace>
  <inkml:trace contextRef="#ctx0" brushRef="#br0" timeOffset="-64581.91">23602 12920 1683 0,'0'0'0'0,"0"0"0"0,0 0 0 16,0 0 36-16,6 6 1 0,-6-6 0 0,5 3 0 15,-5-3 0-15,9-3 0 0,-9 3 0 0,15-9 1 16,-15 9-10-16,23-12 0 0,-23 12 0 0,30-18 0 16,-30 18-17-16,26-12 2 0,-26 12-2 15,24-1 1-15,-24 1 0 0,20 10-1 0,-20-10 0 0,17 19 0 0,-17-19 1 16,6 17-1-16,-6-17 0 0,7 26 1 0,-5-10-3 16,0 3 1-16,0 2 0 0,-2-1 1 0,0 1-5 15,-4 2 2-15,2-1 0 0,0 1 0 0,-1-1-3 0,-1 1 1 16,2-3 0-16,0 0-1 0,-2-1 0 15,3-2-1-15,-1-2 1 0,-4 1 0 0,0 0-2 0,-1-3 0 16,1-2 0-16,5-4 1 0,1-7-2 0,-4 3 1 16,4-3 1-16,-4-2-1 0,4 2 0 0,0 0 2 15,0 0-2-15,-4-1 2 0,4 1 2 0,-3-5-1 0,3 5 1 16,0-9 0-16,-2-1 3 0,0-3 0 0,2-2 0 16,2-2 0-16,2-4 2 0,-1 0 2 0,-1 4-2 15,2-1 2-15,3 5 1 0,3 0 2 0,-1 3 0 16,-2 1 0-16,-1 2-1 0,0 2-1 0,1 0 1 15,2-2 1-15,1 0-4 0,-1 0 2 0,0 0-2 16,2-3 2-16,1 1-6 0,-1 1 1 0,0 2 0 16,-2 1 0-16,-1 5-4 0,-3 0 1 0,3 0-2 15,-1 2 2-15,-7-2-4 0,11 16 1 0,-3-9-1 16,-1-1 2-16,-1 1-4 0,1 2 0 0,1 3 0 16,-3 2 0-16,1 2-1 0,0 1 0 0,-3 2 0 0,-1 2 0 15,0 3-1-15,0 0 1 0,-2-1-1 0,-2-1 1 16,-2 1-1-16,1 1 0 0,-1-3-1 0,0-1 1 15,-1-1-1-15,-1 0 0 0,0 0 0 0,1 1 0 0,-3-1 0 16,1 0 1-16,-1-2 0 0,-1-2 0 16,-2-1 0-16,0 0 1 0,0-2 0 0,-1 0 0 0,1 1 0 15,-2-1 0-15,0 0 0 0,0 0 0 0,0-2 0 16,-2 1 1-16,2 1-1 0,2-5 1 0,2 0 2 16,1-4 1-16,8-3-1 0,-11 7 0 0,11-7 4 15,-11 7 0-15,11-7 0 0,-11 5 1 0,11-5-1 0,-6 2 2 16,6-2-1-16,-9-2 1 0,1 0-2 15,1-1 0-15,-1-2-1 0,-1-6 2 0,0-3-3 16,-1 1-1-16</inkml:trace>
  <inkml:trace contextRef="#ctx0" brushRef="#br0" timeOffset="-63815.75">21133 12223 1180 0,'0'3'0'0,"0"-3"0"0,6 4 0 0,-6-4 83 0,5 2 0 0,-5-2 0 15,4 0 0-15,-4 0-24 0,-2 1-1 0,2-1 0 16,-4 7 2-16,4-7-36 0,-3 4 2 0,3-4 0 16,2 8 0-16,-2-8-17 0,13 19 1 0,-13-19 0 15,15 37 0-15,-6-13-6 0,2 4-1 0,0 1 0 0,0-1 2 16,2-2 0-16,0-2 2 0,1 0 0 0,0 2 0 15,3-3 2-15,-2 3 0 0,0 5-1 0,0 3 3 16,0 4 1-16,-2 6 0 0,0 1 1 0,0 3 0 16,0-1-8-16,0 5-1 0,-2-4 1 0,0-1 0 0,-3-6-1 15,-3-1 0-15,3 4 1 0,1 2-1 0,2 6-1 16,1 2 2-16,-1-2-2 0,-2-6 2 0,0-7-2 16,-1-3 0-16,-1-3 1 0,1 0 0 15,-5-4 2-15,-1 1 1 0,2-1-1 0,2 0 1 0,-1 2 4 16,1-1 2-16,-1-1-1 0,-1-4 0 0,-2-8 2 15,0-3-1-15,0 0 1 0,0-6-1 0,-1-1-2 16,1-3 1-16,-2-4-1 0,2 3 1 0,-2-3-8 16,0 2-1-16</inkml:trace>
  <inkml:trace contextRef="#ctx0" brushRef="#br0" timeOffset="-63366.03">21437 12207 1494 0,'-2'-3'0'0,"2"3"0"16,-4-9 0-16,4 9 16 0,-2-5 0 0,2 5-1 16,-1-3 2-16,1 3 7 0,0-4 0 0,0 4 1 0,0-3 0 15,0 3-9-15,0 0-1 0,0 0 1 0,-2 0 0 16,2 0-8-16,0 0-1 0,0 0 1 0,-4 0 1 15,4 0-2-15,-4 3 0 0,4-3-1 0,-4 12 1 16,4-12 0-16,0 12 0 0,0-12-1 0,0 33 2 16,4-7-1-16,2 2 1 0,-1 1 0 0,3-4 0 15,-3-1-1-15,1 2 1 0,1-2 0 0,3 5 0 16,1 6 2-16,0 0 1 0,0-1-1 0,-1-1 2 0,-1-2-2 16,-2-1 0-16,1 1 0 0,-3 0 1 0,1 0 0 15,0 0 1-15,1 6-1 0,2 2 1 0,3 5-3 16,-1 1 1-16,0-6 0 0,2-2 0 0,0-6 1 15,0-2-1-15,0-3 0 0,0 2 1 0,2 1-3 16,0 3 0-16,-2 2-1 0,-2-1 1 0,-1 0 0 16,-3 0 0-16,2 0 0 0,2-6 0 0,1-4 1 0,-3-4 0 15,-2-2 0-15,-1-1 1 0,-4-2-1 0,0-2 0 16,0-2 0-16,-2-3 1 0,0-7-1 0,0 5 0 16,0-5 0-16,0 4 1 0,0-4-2 0,0 3 0 0,0-3-1 15,0 4 2-15,0-4-4 0,0 3-1 0</inkml:trace>
  <inkml:trace contextRef="#ctx0" brushRef="#br0" timeOffset="-63098.96">21452 13422 1632 0,'-4'0'0'0,"4"0"0"0,-7 4 0 0,7-4 23 0,-10 7 0 0,10-7 0 0,-2 1 0 16,2-1 5-16,4-1 0 0,-4 1 0 0,0-4 2 16,0 4-8-16,0 0 2 0,0 0-2 0,0 0 2 0,0 0-11 15,0 0 2-15,0 0-2 0,8-3 2 0,-8 3-4 16,14-9 1-16,-14 9 1 0,23-24-1 0,-6 6-2 16,1-2 1-16,1 1 1 0,-4 1-1 0,-2 1 0 15,0 0 0-15,2 3 0 0,0 4 2 0,-2 6-5 16,0-1 1-16</inkml:trace>
  <inkml:trace contextRef="#ctx0" brushRef="#br0" timeOffset="-62465.4">21931 13258 1557 0,'0'0'0'0,"0"0"0"15,0 0 0-15,0 0 28 0,-2-2 0 0,2 2 0 0,0-5 0 16,0 5 26-16,-2-4 1 0,2 4-1 15,0-5 1-15,0 5-13 0,0-7 0 0,0 7 0 16,5-20 0-16,-5 20-18 0,12-26 1 0,-12 26-1 0,9-21 1 16,-9 21-7-16,6-4 1 0,-6 4 0 0,11 4 0 15,-11-4-4-15,9 3-1 0,-9-3 1 0,9 5 1 16,-9-5-4-16,19 13 0 0,-19-13 1 0,19 20 0 16,-19-20-4-16,22 30 0 0,-15-13 0 0,-3 4 0 15,-2 5-4-15,-2 2-1 0,0-3 1 0,0-2 0 0,0-4-4 16,0 0 0-16,-2 0 1 0,0 0-1 0,-3 0-1 15,-3 0 0-15,3 2 0 0,1 3 1 0,0 0-1 16,-1 4 0-16,-1-2 0 0,-1-2 0 0,-1 0-1 0,1-6 1 16,-1-1 0-16,1 2 0 0,-1-7-1 0,1 0 1 15,-1 0 0-15,3-1 0 0,-3-4 0 0,1-2 0 16,7-5 0-16,-9 5 0 0,9-5 0 0,-2-2 0 16,2 2 0-16,-4-3 0 0,4 3 0 0,-9-5 0 15,9 5 0-15,-11-11 0 0,5 4 1 0,0-1 1 16,3-3-1-16,1 3 1 0,2-1 3 0,0-1-1 15,0 1 1-15,0 2-1 0,0 7 4 0,0-7 1 0,0 7 0 16,7-10 0-16,1 5 1 0,1-1 1 0,2 0 1 16,2-1-1-16,4 0-2 0,0 0 1 0,0 2-1 15,-3 1 1-15,-2 2-3 0,-1 1 0 0,0-1 1 16,0 2 0-16,0 2-2 0,0-1 1 0,1 1-1 16,1 2 1-16,2-4-1 0,0 1-1 0,-4-1 1 15,-2 0-1-15,-2-1-2 0,-1 1 0 0,-6 0 0 16,11-6 1-16,-11 6-4 0,8 0 0 0,-8 0 0 15,7 0 1-15,-7 0-2 0,6 0 1 0</inkml:trace>
  <inkml:trace contextRef="#ctx0" brushRef="#br0" timeOffset="-61726.6">19257 12630 878 0,'-6'-6'0'0,"6"6"0"0,-11-15 0 0,11 15 33 16,-9-11 0-16,9 11 0 0,-6-13 1 0,6 13 19 15,-11-19 2-15,11 19 0 0,-6-16 0 0,6 16-48 16,-7-12 0-16,7 12 0 0,-13-17-1 0,13 17-5 16,-19-21 1-16,19 21-1 0,-17-12 0 0,17 12 0 15,-7-4 0-15,7 4 0 0,-7 0 0 0,7 0 4 16,-2 0 0-16,2 0 1 0,-2 4 0 0,2-4 5 16,-8 12 1-16,8-12 1 0,0 33-1 0,2-7 4 15,4 7-1-15,1-4 1 0,1 0 1 0,-3 4-1 0,1 0 0 16,1 0 0-16,1 0 1 0,-1 2 1 0,1 1 1 15,3 4-1-15,-4-4 1 0,5 2 2 0,-5-2 1 0,4 2-1 16,2 1 1-16,0-1 4 0,-2 0 0 0,1 0 0 16,-1 3 0-16,0-4-8 0,-2 2 0 0,4 3 0 15,-1 1-1-15,1 4-2 0,0 0 0 16,0-4-1-16,0-5 2 0,-2-2-4 0,0 1 1 0,0-4-1 16,-1 1 1-16,-3 1 0 0,0-1-1 0,3-2 1 15,-5-6-1-15,3-9 1 0,-1-3 1 0,1-2-1 16,-3 0 2-16,1-2-10 0,-2-1 1 0</inkml:trace>
  <inkml:trace contextRef="#ctx0" brushRef="#br0" timeOffset="-61281.67">19309 12332 1394 0,'-2'-5'0'0,"2"5"0"0,-4-4 0 0,4 4 17 16,-5 0 1-16,5 0 0 0,-4 0 0 0,4 0 8 0,0 0 1 15,0 0-1-15,0 0 1 0,0 0-5 16,0-3 2-16,0 3-1 0,0 3 1 0,0-3-12 0,0 6 0 15,0-6 1-15,0 8-1 0,0-8-3 0,8 28 1 16,-1-7-1-16,-1 3 1 0,3 4 0 0,2 1 0 0,0 4 1 16,-1 0 0-16,-1-2-3 0,0 2-1 0,4 3 1 15,-2-1 0-15,4 3 2 0,4 2 0 16,-2 3 0-16,-4 7 1 0,0 4-4 0,-2-1 2 0,2 1 0 16,-2-7 0-16,2-9-4 0,0-7-1 0,0 2 1 15,0-4 0-15,0 4-2 0,-1 0-1 0,-1 3 0 16,-2 1 2-16,-1 1-3 0,-1 3 0 0,2-4 0 15,1-6 0-15,1-4-1 0,0-4 1 0,0-1 0 16,0-1 0-16,4 2 2 0,2-3-1 0,-4 1 0 0,-2 2 2 16,-5-3-2-16,-2 1 1 0,-1-2 0 15,3 0 1-15,1-1-3 0,1-3 1 0</inkml:trace>
  <inkml:trace contextRef="#ctx0" brushRef="#br0" timeOffset="-60979.95">19408 13620 1030 0,'0'0'0'0,"0"0"0"0,3 3 0 0,-3-3 19 0,4 3 0 15,-4-3 0-15,4 2 0 0,-4-2 24 0,2-3 0 16,-2 3 0-16,0-4 1 0,0 4-11 0,0-3 1 16,0 3 0-16,7-18 1 0,4 1-14 0,2-4 1 15,2 2 0-15,-2 6 0 0,0 2 1 0,1 2-1 16,-1 3 0-16,0-8 1 0,0 2 2 0,0-1 0 0,2 1 1 16,3 2 0-16,1 3-7 0,-1 2 0 15,1 0 0-15,-4-1 1 0,-2 3-6 16,-2-2 0-16</inkml:trace>
  <inkml:trace contextRef="#ctx0" brushRef="#br0" timeOffset="-60299.53">19825 13417 1381 0,'0'0'0'0,"0"0"0"0,0 0 0 0,0 0 16 15,6 2-1-15,-6-2 1 0,5 5 1 0,-5-5 8 16,4-4-1-16,-4 4 1 0,2-3 0 0,-2 3 2 0,4-3 1 15,-4 3 0-15,9-7 0 0,-9 7-11 0,17-9-1 16,-17 9 1-16,13-10 1 0,-13 10-1 0,24-9 1 0,-24 9 0 16,22 0 0-16,-22 0 2 0,17 0 1 0,-17 0 1 15,17 5-1-15,-17-5 0 0,13 12 2 0,-13-12-2 16,15 12 2-16,-15-12-3 0,11 16 1 0,-11-16-1 16,9 26 2-16,-9-26-8 0,10 33 2 0,-5-12-1 15,-1-6 0-15,-4 4-4 0,-2 0 1 0,0 2-1 16,-2 5 1-16,1 3-6 0,-3 4 1 0,1-2-2 15,-3-1 2-15,1-3-6 0,-1-1 1 0,1-1-1 16,-1-3 2-16,1-3-3 0,-1-3 0 0,1 1 0 16,-2 0 1-16,-3 1-1 0,1 1 0 0,2-5 0 15,-4-1 0-15,4 0-1 0,-1-3 1 0,1-3 0 16,3-2 0-16,6-5-3 0,-5 5 1 0,5-5 0 0,-4 2 1 16,4-2-4-16,-9 0 2 0,9 0 0 0,-2 0-1 15,2 0 1-15,-4 0 1 0,4 0-2 0,-4-2 2 16,4 2 0-16,0-3 1 0,0 3-1 0,0-4 1 0,0 4 0 15,8-3 0-15,-3-1 0 0,5-1 1 16,1-2 0-16,2 0 0 0,2 0 0 0,0 1 0 0,2 0 0 16,-4 3 1-16,3 1 0 0,5-1 0 0,-1-1 3 15,-1 1-1-15,-4-4 0 0,-4 2 2 0,-11 5-1 16,8-9 1-16,-8 9-1 0,7-5 2 0,-1 5-3 0,3 0 2 16,2 0-2-16,0 0 2 0,-5-2-3 15,-1 0 1-15,-5 2 1 0,10-3-1 0,-10 3-2 16,4 0 1-16,-4 0 1 0,3 0-1 0,-3 0-1 0,4 0 0 15,-4 0 0-15,0 0 0 0,0 0-1 0,0-4 2 16,0 4-2-16,-2-1 1 0,2 1-1 16,-2 0 0-16,2 0 0 0,-3-2 0 0,3 2-1 0,-4-4 1 0</inkml:trace>
  <inkml:trace contextRef="#ctx0" brushRef="#br0" timeOffset="-57931.76">7427 12218 614 0,'0'1'0'0,"0"-1"0"0,4 2 0 0,-4-2 43 16,7 0 1-16,-7 0-1 0,4 2 0 0,-4-2 54 16,-6 7-1-16,6-7 1 0,-9 19 0 0,9-19-44 15,-15 35 1-15,9-13-1 0,-1 1 1 0,3-1 6 16,2 1 2-16,-3 4 0 0,3 3-1 0,-4-3-30 0,3 4-1 15,1 2 0-15,2 4 2 0,-6-3-14 16,4 4 0-16,2 2 0 0,2 3 1 0,0 2-6 0,4 4 2 16,-1 3-1-16,-1-4 1 0,-4 2-3 0,-4 4 2 15,8 1-1-15,-2 1 1 0,5 3-3 0,4-2 0 16,-3 3 0-16,1 4 2 0,-1-5 3 0,5 2 2 16,-2-2 0-16,-4 1 0 0,1-1 1 0,1-2 2 15,-1-1-2-15,-3-3 1 0,-3-1-1 0,4-5 1 16,-5-2-1-16,3-2 1 0,2-1-3 0,-4-3 1 0,3-4 0 15,-5-6 0-15,0-3-2 0,0-5 1 0,0-4-2 16,2-4 2-16,-2-5-4 0,4-4-1 0,-4-4 0 16,2-2 1-16,-2 2-8 0,3-7 1 0</inkml:trace>
  <inkml:trace contextRef="#ctx0" brushRef="#br0" timeOffset="-57478.16">7516 11546 1733 0,'2'2'0'0,"-2"-2"0"0,6 3 0 0,-6-3 24 15,5 9 1-15,-5-9-1 0,6 7 1 0,-6-7 1 0,7 12 1 16,-7-12 0-16,19 26 0 0,-6-5-13 0,6 3 1 16,-1 2-1-16,-6 0 1 0,1 0-10 0,-8 0 1 15,3 2 0-15,-3 5 0 0,1 1 0 0,-4 4 1 16,3 2 0-16,1-2-1 0,0 4 1 0,3 1 1 16,0 0 0-16,-3 6 0 0,-3-3 2 0,1 6 1 15,2 2 0-15,-1 1 0 0,3 1 3 0,3 4-1 16,-4 1 1-16,5-1-1 0,1 3 2 0,0-1 0 0,0 2 1 15,-2 0 0-15,-4 2-2 0,1 0 2 0,3-1-1 16,-4-1 1-16,5-1 0 0,-5-3 2 0,4-3 0 16,-5 0 0-16,1-1-3 0,-1-3-1 0,0-1 1 15,-1-3 1-15,-3-4-4 0,2-4 1 0,-4-1 1 16,0-2-1-16,0-1-4 0,0-3 0 0,-4-4 0 16,2-4 1-16,-3-6-3 0,-1-4 0 0,4-4 0 15,2-2-1-15,0-10-1 0,4 6-1 0,-4-6 1 16,4 0 0-16,-4 0-2 0,-6-2-1 0</inkml:trace>
  <inkml:trace contextRef="#ctx0" brushRef="#br0" timeOffset="-57148.75">7263 13578 1784 0,'6'0'0'0,"-6"0"0"0,13-5 0 0,-13 5 18 0,13-5 1 0,-13 5 0 0,11-4 0 0,-11 4 11 0,13-5 2 16,-13 5-1-16,26-12 1 0,-4 5-6 0,1-3 1 15,1-1 0-15,-2-1 1 0,3-2-13 0,-5 0 1 16,0 0-1-16,5 1 1 0,-1 1 1 0,0 1 0 0,-3 1 0 15,1-2 1-15,2-2 1 0,-5 0 0 0,0 2 0 16,-1 0 1-16,1 0-17 0,-1 1 2 0,-5 3-2 16,2-1 2-16,-3 0-5 0,-1 1 1 0,0 1-1 15,2 0 1-15,11 0-2 0,2 0 1 0,-2 0 0 16,-3 2 0-16,1 3-13 0,-1-1 1 0</inkml:trace>
  <inkml:trace contextRef="#ctx0" brushRef="#br0" timeOffset="-56315.66">8088 13491 1306 0,'-5'7'0'16,"5"-7"0"-16,0 14 0 0,0-14 4 0,11 5 1 16,-11-5-1-16,-4 4 1 0,4-4 4 0,-15 3 0 15,15-3 0-15,-16 4 1 0,16-4-4 0,-6 2 2 16,6-2 0-16,-2 0 0 0,2 0-5 0,-5 0 1 15,5 0-1-15,-6 0 2 0,6 0-1 0,-13 6 1 16,13-6-1-16,-13 0 1 0,13 0 1 0,-6 0 1 16,6 0 0-16,-3 0 1 0,3 0 1 0,0 0 0 15,0 0 0-15,0 0 1 0,0 0 0 0,0 0 1 0,0 0 0 16,9-5 0-16,-9 5 1 0,13-3 0 0,-13 3 0 16,15-4 1-16,-15 4 4 0,17 0-1 0,-17 0 1 15,24 2 0-15,-24-2 5 0,20 12 1 0,-20-12-1 16,23 19 2-16,-23-19 3 0,18 24 0 0,-18-24 0 15,15 33 0-15,-9-15-4 0,-1-1 1 0,1 2-1 16,-6 2 2-16,2 3-8 0,-2 2 0 0,-2-4 0 0,-2 3-1 16,2-1-2-16,-5 0-1 0,1 0 1 0,-1-1 0 15,-2 1-2-15,1-1 0 0,-3-3-1 0,4-1 1 16,-5-3-1-16,5-2 0 0,-1 0-1 0,3-4 1 16,-1-3-3-16,6-2 0 0,0-5 0 0,-7 7 0 0,7-7-2 15,-4 3 1-15,4-3 0 0,-2 2-1 0,2-2-1 16,-4 0 1-16,4 0-2 0,-1-3 2 0,1 3-1 15,-6-7 1-15,4 0-1 0,2-2 1 16,0-6 1-16,0-1 1 0,2-1-2 0,4 0 2 0,5-1 1 0,-2-1 0 16,0 2 0-16,1 3 0 0,-1 4 2 15,-1 3 2-15,-8 7-2 0,11-11 1 0,-2 6-3 16,0 2 0-16,1 1 0 0,1 0 0 0,0 2-2 0,2-3 0 16,-2 3-1-16,-3 0 1 0,-1 0-2 0,4 3 0 15,-5 1 1-15,-1 4-1 0,3-2-2 0,-2 0 0 16,-1 3 0-16,1 5 1 0,-3 2-3 0,3 1 0 15,0 0 0-15,-1 0 1 0,1 1 0 0,-1-1-1 0,-3 2 0 16,-2 0 1-16,-2 0-1 0,-1 2 1 0,1 0 1 16,-4-1-1-16,-1-4 0 0,1 1 0 0,1 1 1 15,-3 1 0-15,-3 0 0 0,0 0 1 0,1 0-1 16,-1-2 2-16,-2 0-2 0,4-1 1 0,-4 1 0 16,0-3 0-16,0 3 0 0,0 2 0 0,-4-1 1 15,2-3-1-15,2-1 1 0,-4 0-1 0,-1-2 1 16,-3-3-1-16,-3-1 1 0,0 1 0 0,5-2 1 15,0 0-1-15,8-2 1 0,4-1 1 0,1-3-2 0,-1 1 2 16,-3-2-5-16,3-2 2 0</inkml:trace>
  <inkml:trace contextRef="#ctx0" brushRef="#br0" timeOffset="-26530.52">15195 11795 12 0,'0'4'0'0,"0"-4"0"0,7 3 0 0,-7-3 0 16,4 0 0-16,-4 0 0 0,4 0 0 0,-4 0 0 16,4 0 0-16,-4 0 0 0,5 0 0 0,-5 0 0 15,2 0 0-15,-2 0 0 0,2 0 0 0,-2 0 0 16,0 0 0-16,0 0 0 0,0 0 0 0,0 0 0 16,0 0 0-16,0 0 0 0,0 0 0 0,0 0 0 15,0 0 0-15,0 0 0 0,-2 2 0 0,2-2 0 16,-2 7 0-16,2-7 0 0,-5 9 0 0,5-9 4 0,0 15 1 15,0-15-1-15,0 21 1 0,0-21 8 0,0 21 2 16,0-21-1-16,0 29 1 0,0-11 12 0,-4-1 0 16,4 0 0-16,4 0 0 0,-3 3 4 0,3 0 1 15,-4 3-1-15,2-2 2 0,0 1-5 0,-2 1 0 16,-2-1 0-16,0 2 0 0,-2-3-1 0,3 3 1 0,-5-3-1 16,0 0 1-16,1 0 0 0,3-1 1 0,-2-1 0 15,4 0 0-15,0 0-3 0,0-1 1 0,0 1-1 16,-2-2 1-16,0 4-2 0,-1-4-1 0,1 2 1 15,4 0 0-15,3 2 2 0,3 1-1 0,-3 1 1 16,1-2 1-16,0 1 0 0,-1 2 2 0,1 2-1 16,1-3 0-16,-5-1-3 0,2 3 1 0,-1 1-1 15,1-4 1-15,2 2-6 0,-4 1 0 0,1-1 0 16,-1 0 1-16,0-3-8 0,-2 1 2 0,0 1-1 16,0-1 0-16,2-1-5 0,2 0 1 0,-1 1-1 15,-3 4 0-15,-3 2-3 0,-1 1-1 0,2-3 1 0,2 2 1 16,0 1-4-16,-2 3 2 0,2-1-2 0,0-4 2 15,0 3-1-15,0-2-1 0,0-1 1 0,0 4-1 0,0-1-1 16,0-1 1-16,0 1-1 0,2 1 2 0,2-2-3 16,1 2 1-16,-5 1 1 0,2-1-1 0,-2 0-2 15,-2 0 1-15,2 0 1 0,0 0-1 0,0 0-1 16,0 1 0-16,0-3 0 0,0 2 1 0,0 4-2 16,0-1 0-16,0-1 0 0,0-2 2 0,-3 2-2 15,1-3 0-15,0-1 0 0,-2 1 0 0,2-3-2 0,-3-1 2 16,5 0 0-16,-4 0 0 0,2 0 0 0,0 0 0 15,-1-3 0-15,1-3 0 0,-4-6 2 0,-3-2-1 16,5-1 0-16,-1-3 1 0,6 1 1 0,3-6 1 16,-4-3-1-16,4 11 2 0,-4-11-1 0,4 5 2 15,-4-5-1-15,5-4 1 0,-5 4 0 0,6-13-1 16</inkml:trace>
  <inkml:trace contextRef="#ctx0" brushRef="#br0" timeOffset="-25366.76">15160 11815 12 0,'3'1'0'0,"-3"-1"0"0,0 5 0 0,0-5 30 0,0 0 2 0,0 0-1 16,0 0 0-16,0 0-17 0,0 0-1 0,0 0 1 16,6 0-1-16,-6 0-7 0,7 0 1 0,-7 0-2 15,6 2 2-15,-6-2-5 0,13 7 0 0,-13-7 1 16,20-2 0-16,-20 2-3 0,36-3 1 0,-18-1 0 16,1-1 0-16,0 0 2 0,-1-2 0 0,-3 2 0 15,-2-4 1-15,-2 2 0 0,-1 0 2 0,3-1-1 16,5-1 1-16,3 0 2 0,5-1 0 0,2 3 0 15,-4-3 0-15,4 3 6 0,2 3 2 0,0-2 0 0,-8 0-1 16,6-2 2-16,-4 1 1 0,1 2-1 0,1-4 1 16,0 2 0-16,0 2 0 0,2-4 0 0,-6 2 1 0,0 2 1 15,3-4 0-15,-5 6 0 0,3-4 1 0,-5 2-2 16,1 0 0-16,-1 1 0 0,1-3 0 0,-4 4 8 16,2 1 1-16,-6 2 0 0,-2 0 0 0,-1 0 1 15,-3 0 1-15,-5 0 0 0,11 5 0 0,-11-5-3 16,12 7 0-16,-12-7 0 0,7 2 0 0,1 0-6 0,1 3 0 15,-9-5 1-15,9 3 0 0,-9-3-7 16,6 4 0-16,-6-4 1 0,4 7 0 0,-4-7-6 0,5 7 0 16,-5-7 0-16,8 6 1 0,-8-6-4 0,5 13 0 15,-3-6-1-15,0-1 2 0,-2-6-1 0,2 7 0 16,-2-7 0-16,2 7 0 0,-2-7 1 0,0 12 0 16,0-3 0-16,0 3 1 0,0 2 0 0,-2 0 1 15,2 0-1-15,-2 0 1 0,0 3-4 0,0 0-1 0,-3-1 1 16,-1-2 0-16,0-2-2 0,1 0 2 0,3 0-1 15,-2 0 1-15,2 2-1 0,0 1 1 0,1 1 0 16,1 0-1-16,1-1 0 0,1 1-1 0,-2-1 1 16,-2 1-1-16,2-2 1 0,0 1 0 0,-1-3 1 15,-1-1 0-15,2 3-1 0,0-1 1 0,0 3-1 16,0 5 2-16,3 3 0 0,5 2 0 0,-2-2-1 16,1-3 1-16,-1-4-1 0,-1-1-1 0,1-1 1 0,-3 3 0 15,1 3-2-15,2 1 1 0,-6 1-1 16,2-3 0-16,-1 3 0 0,1 1-1 0,2 0 1 0,0 0 0 15,-2-3-1-15,1 0 2 0,-1 0-1 0,2 3 1 16,-2 2-1-16,0 2 2 0,1-1-2 0,-3-1 2 16,0 2-3-16,0 0 2 0,0-1-1 0,0 1 1 15,2 1-1-15,-2 3 2 0,0 1-1 0,0-1 0 16,0 1 0-16,4-2 0 0,-4 4 0 0,0 1 0 0,-4 2 0 16,2 2 0-16,-3-5 0 0,1 5 1 0,0-4-1 15,1 2 1-15,1-3-1 0,2-1 2 0,-4-1-2 16,2-2-1-16,0 0 1 0,0 1 0 0,1-1 0 15,-1-2 0-15,-2 1 1 0,4-4-1 0,0 3 0 0,0 0 1 16,0-1-1-16,0 0 1 0,0-1-2 0,-2-1 2 16,2 0 0-16,0-1-1 0,0-5-1 0,0 1 0 15,0-2 0-15,-4 2 1 0,1 1-1 0,1 1 1 16,-2-2-1-16,0 0 2 0,3-8 1 0,1 1 0 16,-4-3-1-16,4-5 1 0,0-6 0 0,0 6 1 15,0-6-1-15,-4 3 1 0,4-3-5 0,-4 4 0 16</inkml:trace>
  <inkml:trace contextRef="#ctx0" brushRef="#br0" timeOffset="-24831.77">15439 14163 916 0,'4'-2'0'0,"-4"2"0"0,13-2 0 0,-13 2 21 16,11-1 0-16,-11 1-1 0,22-7 1 0,-22 7-3 0,30-7 1 16,-30 7 0-16,32-7 1 0,-32 7-16 0,26-10 2 15,-26 10-1-15,33-13 1 0,-14 3-6 0,2 0 0 0,1 1 0 16,0 0 0-16,1 1 4 0,1 1 1 0,-6 0-1 15,1-2 2-15,0-1 13 0,-1-2 0 0,1 0 0 16,0-1 0-16,1 3 9 0,1 1 0 0,-3 1 0 16,-1-1 0-16,-4 2 3 0,-2 2-1 0,0 0 0 15,2 0 2-15,-3-1-5 0,1 1 0 0,-2 2 0 16,1 1 1-16,-3 2-4 0,-3 0 1 0,-4 0 0 16,11 0 1-16,-5 0-2 0,1 0 2 0,-7 0 0 15,6 0 0-15,-6 0 1 0,7 0 1 0,-7 0 0 16,8 0 0-16,-8 0-2 0,5 0-1 0,-5 0 1 15,2 5 0-15,-2-5-10 0,0 7-1 0</inkml:trace>
  <inkml:trace contextRef="#ctx0" brushRef="#br0" timeOffset="-22881.85">25370 11641 124 0,'2'11'0'0,"-2"-11"0"15,4 28 0-15,-4-28 18 0,0 13 1 0,0-13-1 16,-2 21 1-16,0-2 8 0,0-2 0 0,0-1 0 16,0 0 1-16,1-3-1 0,-1 0 1 0,0-1-1 0,0-4 1 15,0 4 6-15,0-3 0 0,0-2 1 16,1-2 0-16,1-5-16 0,0 5 0 0,0-5 0 0,0 2 0 16,0-2-4-16,-2-2 1 0,2 2-2 15,0-5 2-15,-2-3-2 0,0-5 2 0,0-7 0 0,0-1 0 16,2-8-1-16,0-1 1 0,0-3 0 0,0 0 1 0,2 2-3 15,4 2 2-15,1-11-2 0,-1-2 2 16,-1-4 0-16,1-4 0 0,0-1-1 0,-1 3 2 0,3-2 1 16,-1 3 0-16,-1-1 0 0,1-4 1 0,0-9 1 15,1-3 0-15,-1 3 1 0,1 8-1 0,1 11 2 16,0 6 2-16,1 3-2 0,-1 2 2 0,-1 3-6 16,-1 4 0-16,-1 3 0 0,-1 2 0 0,1 4-3 15,-1 2 2-15,-1 1-1 0,-2 4 1 0,-2 8-4 0,4-5 1 16,-4 5-1-16,2 0 2 0,-2 0-4 0,0 0 1 15,0 0 1-15,0 0-1 0,0 0-6 0,0 6 0 0,1 5 1 16,5 6 0-16,1 4-7 0,1 5 1 16,-1 0 0-16,1 0 0 0,-1-2-8 0,3 0 2 0,1 2-1 15,0-2 1-15,0 2-31 0,0 2 1 16,2 1 0-16,0 4 0 0,-1 0-38 0,2 0 2 0,1 0-2 16,-2-4 1-16,-1-1-2 0,-3-2 0 0,0-2 0 15,1 2 1-15,-1 0 22 0,0 0 2 0,1 4-2 16,-1 2 2-16,-2 7 20 0,1 0 1 0,-1-1 0 15,1-8 0-15,-3-6 12 0,1-3 0 0,-1 0 1 16,-1-1 0-16,0 6 7 0,0 2 0 0,-1-5 0 16,1-1 2-16,-2-5 2 0,0-1 1 0,0-2 0 0,-2-2-1 15,0 0 2-15,0 0 0 0,0-7-1 0,0 2 1 16,0-7-1-16,0 9-1 0,0-9 1 0,0 8 0 16,0-8-5-16,0 4 1 0</inkml:trace>
  <inkml:trace contextRef="#ctx0" brushRef="#br0" timeOffset="-22598.16">25273 11546 12 0,'2'0'0'0,"-2"0"0"0,4 5 0 0,-4-5 0 0,4 6 0 16,-4-6 0-16,3 3 0 0,-3-3 0 0,6-7 0 16,-6 7 0-16,7-7 0 0,-7 7 0 0,13-10 0 15,-13 10 0-15,28-14 0 0,-5 5 0 0,3 2 0 0,-2-1 0 16,-3-3 0-16,-3 1 0 0,1 0 0 0,1 3 0 16,5 3 1-16,2 1-1 0,1-6 0 0,0-1 0 15,-2 3 0-15,1 3 0 0,-5-2 0 0,0 0 0 16,1-4 0-16,-3 0 0 0,1-3 0 0</inkml:trace>
  <inkml:trace contextRef="#ctx0" brushRef="#br0" timeOffset="-22143.78">26171 10458 12 0,'-1'0'0'0,"1"0"0"0,1 3 0 0,-1-3 0 15,2 5 0-15,-2-5 0 0,0 4 0 0,0-4 0 16,-3 5 0-16,3-5 0 0,-4 12 0 0,4-12 0 16,-4 9 0-16,4-9 0 0,-6 26 0 0,3-5 0 15,-1 1 0-15,2 2 0 0,0-1 0 0,0-2 0 0,1 1 0 16,1 1 0-16,3-3 0 0,3-1 0 0,1 0 0 15,-1 2 0-15,0 2 0 0,-1 1 4 0,-1 2 1 16,0 3-1-16,1 2 1 0,1 4 8 16,-1 3 2-16,1 2-1 0,0 0 1 0,-1 0 12 0,1-1 0 15,-1-1 0-15,-1-1 1 0,0-4 3 0,-2-6 1 16,-1 3-1-16,1-1 1 0,0 1-4 0,0-1 0 16,2 0 0-16,0 3 0 0,-1 0 8 0,3 6 0 0,1-5 0 15,-3-7-1-15,-2-1 1 0,0-5 0 0,0-1 0 16,1-1 0-16,3-6-2 0,0-4-1 0,-5 1 1 15,1-2 1-15,-2-7-3 0,-2 10 1 0,2-10-1 16,0 11 2-16,0-11-5 0,-1 10 2 0,1-10-1 16,-2 7 0-16,2-7-5 0,0 4 0 0,0-4-1 15,-2 3 1-15,2-3-5 0,0 2 0 0,0-2 1 0,-4-4-1 16,4 4-5-16,-4-5 1 0</inkml:trace>
  <inkml:trace contextRef="#ctx0" brushRef="#br0" timeOffset="-21265.57">26917 11262 791 0,'-6'-8'0'0,"6"8"0"0,-11-11 0 0,11 11 29 0,-15-10 1 0,15 10-1 16,-11-14 2-16,11 14-13 0,-15-14 1 0,15 14 0 16,-15-12 0-16,15 12-12 0,-15-1-1 0,15 1 1 0,-17 0 1 15,17 0-8-15,-28 6 1 0,28-6-1 16,-31 19 1-16,10-5-1 0,3 2 0 0,-1 1 0 0,2 2 0 15,4 2 0-15,0 2 0 0,0 1 0 0,0 0 0 0,2 0 0 16,0 2 0-16,-1 2 0 0,1-2 0 0,2 1 0 16,2-2 0-16,1-3 0 0,0 4 0 0,3 4 0 15,3-1 0-15,2-3 0 0,-1-2 0 16,3-3 0-16,4-2 0 0,1-5 0 0,0-6 0 0,-1-4 0 16,-5-9 0-16,5 1 0 0,3-3 0 0,2 2-1 15,4-3 0-15,0-1 0 0,-1-3 1 0,3-6-4 0,1-1 1 16,-3 0 0-16,-2 0 0 0,-4 4-2 0,-1-4 0 15,1 1 1-15,0 1-1 0,-2 0 0 0,1 1-1 16,-1 2 0-16,-2 2 1 0,1 0 1 0,-3 2 1 16,-1 3 0-16,0 2 1 0,-4 5 0 15,4-7 2-15,-4 7-1 0,3-5 1 0,-3 5 0 0,4-2 1 16,-4 2-1-16,4-5 2 0,-4 5 3 0,4-4 1 16,-4 4-1-16,0-3 1 0,0 3 7 0,0-2 1 0,0 2-1 15,0 5 1-15,0-5 3 0,5 2-1 0,-5-2 1 16,13 9 0-16,-5-3-3 0,-3 7-1 0,1 0 1 15,-1 6 0-15,3-1 0 0,1 3-1 0,0 1 1 16,-3-1-1-16,-2-2 0 0,-2 0 1 0,0 2-1 16,-1 3 1-16,1 2-3 0,0 2 1 0,0 1 0 15,0 0 0-15,2 8 0 0,-1-3 1 0,1 3-1 0,2-1 0 16,1-5 0-16,1 2-1 0,-3 2 0 0,-1-1 0 16,0 6 2-16,-3 2 0 0,1-4 1 0,2 3-1 15,0 2 0-15,-1 1 1 0,1-6-1 16,0-4 1-16,0-1-4 0,-1-3 1 0,1-3 0 0,-2-2 1 15,-2-3-1-15,-2-6 0 0,4-4 0 0,0-2 1 16,-2-10-1-16,0 5 1 0,0-5 0 0,0 2 1 16,0-2-3-16,0 0 1 0,0 0 0 0,0 0 1 15,0 0-3-15,0 0-1 0,0 0 1 0,0 0 2 16,0 0-5-16,0-3 1 0,0 3 0 0,-4-9 1 0,2 2-5 16,-2-3 0-16</inkml:trace>
  <inkml:trace contextRef="#ctx0" brushRef="#br0" timeOffset="-20147.7">26635 11951 740 0,'2'9'0'0,"-2"-9"0"0,6 10 0 0,-6-10 15 0,0 2-1 0,0-2 1 0,0 2 0 15,0-2 1-15,7 8 1 0,-7-8 0 0,10 7 0 16,-10-7-18-16,7-3 0 0,-7 3-1 0,17-9 1 15,-17 9-32-15,28-14 0 0,-11 7-1 0,1-1 2 16,1-3-35-16,-1 1 0 0,1-7 1 0,-2 1 0 0,-2-5 33 16,0-5 1-16,1 2-1 0,3 0 1 0,2 0 17 15,-1-2 2-15,1 2-1 0,-1 3 1 16,-1 2 12-16,-1 1 0 0,-1-1-1 0,-2-1 1 16,0-3 4-16,-2-1-1 0,0 3 0 0,0 2 0 0,0 5 11 15,-2 2 0-15,-3 3 1 0,-3-3-1 16,-1 4 30-16,-4-1-1 0,0 0 1 0,0 2 1 0,2 1 13 0,2-5 0 15,-1 3 0-15,-1 1 2 0,-2 7-11 0,4-6 0 16,-4 6 1-16,4-6 0 0,-4 6-10 0,0-4 2 16,0 4-1-16,0-2 0 0,0 2-3 15,0-3 2-15,0 3-1 0,0 0 0 0,0 0-4 0,0 0-1 16,0 0 1-16,0 0 1 0,0 0-7 0,0 7 1 16,1 1-1-16,3 6 1 0,0 5-8 0,-2 4 2 15,2 4-1-15,-1-2 1 0,3-3-5 0,1 2 1 0,-1 1-1 16,-2-1 1-16,-1 0-10 0,1 0 1 0,0-1-1 15,0-2 1-15,-1-2-4 0,1 0-1 16,2-4 1-16,1 1-1 0,0-4-1 0,1-2-1 0,-1-3 1 16,-3-2-1-16,-4-5-1 0,11 7 0 0,-3-5 1 15,-1 0-1-15,-7-2-1 0,11 3 0 0,-1-6 0 16,1-4 0-16,4-9-1 0,2-3 0 0,-3 4 0 16,-1-3 0-16,-1 6-1 0,-3 0 1 0,-2 0-1 15,-1 0 1-15,0 0-1 0,-1 0 1 0,1-2 0 0,-1-3 0 16,1-4 0-16,0-3 0 0,-1-1 0 0,-1 3 0 15,0 5 0-15,-3 3 0 0,1 2 0 0,-2-6 1 16,0 3 0-16,0-3 2 0,0 6-1 0,-2 0 0 16,2 2 2-16,0 3 2 0,0 7 0 0,0-10-1 15,0 10 2-15,0-11 0 0,0 11 0 0,0-3 0 16,0 3 6-16,0-2-1 0,0 2 0 0,0-2 2 0,0 2-1 16,0-5 1-16,0 5-1 0,0 2 2 0,0-2 1 15,0 7-1-15,2 1 1 0,4 4 0 0,1 9-4 16,1 3 0-16,-3 2 1 0,1-5 0 0,0-4-3 15,-1-1 0-15,3 0 1 0,-1-1-1 0,1 1-6 0,-1-2 2 16,0 3-1-16,1-2 1 0,-1 5-6 16,1 0 1-16,1-1 0 0,2-7 0 0,0-3-1 15,-3-7 0-15,-1 0 0 0,1-1 0 0,-1 3-2 0,3-1 1 16,1-3-1-16,2-3 1 0,2-4-4 0,0-4 2 16,-2-1-1-16,-2-3 1 0,0 1-3 0,0-2 1 15,-1-1-1-15,-1 0 2 0,0-2-2 0,-1 1 2 16,-3-2-1-16,1 1 1 0,-2 0-2 0,-3-1 1 0,3 1 1 15,0-1-1-15,0 1 3 0,-3-4 1 0,1 2 0 16,0 2 0-16,0 4 0 0,0-1 1 0,0 1 0 16,-2 1 0-16,-2 5 0 0,-2-1 0 0,2 1 0 15,2 0 0-15,0 4 1 0,0 0 0 0,0 5 0 16,-3-3 0-16,3 3 4 0,-4-4-1 0,4 4 1 16,-4 0 0-16,4 0 5 0,0 0 1 0,0 0-1 15,-4 7 0-15,3 3 4 0,-3 3 2 0,0 4-1 16,2 4 0-16,2 3 1 0,2 5 0 0,0-1-1 0,0-4 1 15,0-3-2-15,0 0 0 0,-1-4 0 0,-1 2 0 16,2 0-5-16,0 0 1 0,2 0 0 0,1-2 1 16,3 1-6-16,-1-4 2 0,-1 1-1 0,1 1 0 15,3-1-4-15,-1 3 2 0,-2-4-1 0,1 1 1 0,1-3-4 16,2-3 0-16</inkml:trace>
  <inkml:trace contextRef="#ctx0" brushRef="#br0" timeOffset="-19549.56">28126 11363 967 0,'0'2'0'0,"0"-2"0"0,0 7 0 0,0-7 18 0,0 6 1 15,0-6 0-15,6 25 0 0,-3-5 18 0,-1 5 0 0,0-5 0 16,0-1 1-16,-2 0-30 0,-2-3 0 0,0 1 0 16,0 1 0-16,0-1-7 0,1 2 1 0,-1-3-1 15,0 1 1-15,2 0-2 0,2 1 0 0,0-5 0 16,-2-2 2-16,0-4-2 0,0-4 0 0,0-3 0 16,0 5 1-16,0-5 0 0,0 0 1 0,0 0 0 15,0-3 1-15,0 3 3 0,0-4 2 0,0 4-1 0,5-7 1 16,1 1 5-16,-1-7 2 0,1-2-1 0,-2 1 1 15,-1-5 5-15,1 0 0 0,2 3 1 0,1-1 0 16,-1 1 2-16,-1-1 1 0,-1 2 0 0,0-4 0 16,-1 1 0-16,1 1-1 0,0 0 1 0,0 1 1 15,1-3-2-15,3 2 1 0,-1-1-1 0,-3 1 1 16,0 2 6-16,-1-4 0 0,3 5 1 0,1 2 0 16,1 3-2-16,-4 0 1 0,-4 9-1 0,7-10 0 15,-1 3-9-15,-1 3 1 0,-5 4 1 0,8-8-1 0,-8 8-6 16,7-7 0-16,-7 7 0 0,8-7 1 0,-8 7-4 15,5-5 0-15,-5 5 1 0,8 0 0 0,-8 0-4 0,13 3 1 16,-6 1 0-16,-1 4 0 0,1 4-2 0,1-1 0 16,-1 3 0-16,0 3 1 0,1-3-2 0,-1 1-1 15,-1 3 1-15,-2 1 1 0,-1-2-7 0,-1 2 1 16,2 0 1-16,0 0-1 0,-1-2-2 0,1 3 1 16,0-1-1-16,-2 0 1 0,-2 1-1 0,-4-2 0 15,2-1 0-15,2-1 0 0,0-1-1 0,-2-1 1 0,0 0 0 16,1 0 0-16,-1-6-1 0,0 4 1 0,0-5 0 15,2 0 0-15,0-7-1 0,0 11 1 0,0-11-1 16,0 8 1-16,0-8-1 0,0 2-1 0,0-2 1 16,0 4 0-16,0-4-1 0,0 3 1 0</inkml:trace>
  <inkml:trace contextRef="#ctx0" brushRef="#br0" timeOffset="-19049.66">28644 11219 979 0,'2'2'0'0,"-2"-2"0"0,0 3 0 0,0-3 19 16,-4 6 0-16,4-6 0 0,-4 8 2 0,4-8 2 15,2 18 1-15,-2-18-1 0,0 31 1 0,-4-11 2 16,3 3-1-16,1-1 1 0,-2-1 0 0,0 0-7 16,0 2 0-16,0-1 0 0,0-3 2 0,0 4-5 15,1-1 2-15,1 1-1 0,1-1 1 0,5 2-2 16,0 2 0-16,-3-2-1 0,-1 1 2 0,-2-5-3 16,-2-1-1-16,4 1 0 0,0-5 2 0,2-6-3 0,1-4 1 15,-5-5-1-15,10 5 0 0,-10-5-4 0,7 5 1 0,-7-5 0 16,13-7 0-16,-3 2-2 0,1-5 1 15,0-4-1-15,0-3 0 0,0-4 0 0,0-2 1 0,1 1-1 16,-1 1 1-16,-2-3 5 0,-1 0 1 0,-3-1-1 16,1 1 0-16,-3 2 4 0,-1-3 0 0,0 8 0 15,0-4 1-15,-2-3 3 0,-2 3 1 0,0 1-1 16,0-1 1-16,-1-3 3 0,-3 3 0 0,1 4-1 16,-1 1 1-16,-1 4 1 0,-1 3 0 0,1 1 0 15,-1-1-1-15,8 9 3 0,-11-4 2 0,4 1-2 16,-3 1 1-16,-1 1 4 0,0-1 1 0,0 2 0 15,-1 2 1-15,3 1-1 0,0 0 2 0,-2 1-1 0,1-1 1 16,1 3-15-16,0-5 2 0,1 3-2 16,5-1 1-16,3-3-9 0,-4 4-1 0</inkml:trace>
  <inkml:trace contextRef="#ctx0" brushRef="#br0" timeOffset="-18698.73">27811 10823 904 0,'2'10'0'0,"-2"-10"0"16,9 18 0-16,-9-18 117 0,8 12-1 0,-8-12 1 15,3 1 1-15,-3-1-68 0,-1-1 2 0,1 1 0 16,0 0-1-16,0 0-36 0,-4 0 1 0</inkml:trace>
  <inkml:trace contextRef="#ctx0" brushRef="#br0" timeOffset="-10182.01">25894 12752 12 0,'0'0'0'0,"0"0"0"0,-2-6 0 0,2 6 0 0,-2-7 0 15,2 7 0-15,-2-11 0 0,2 11 0 0,0-8 0 16,0 8 0-16,0-13 0 0,0 13 0 0,-2-3 0 16,2 3 0-16,-3-5 1 0,3 5 43 15,-4-12 1-15,4 12-2 0,-8-12 2 0,8 12-10 0,-7-9 1 16,7 9-1-16,-7-16 1 0,7 16 13 0,-10-12 2 16,10 12-1-16,-11-14 1 0,11 14 10 0,-9-5 2 15,9 5-1-15,-4-3 1 0,4 3 22 0,-7-2 0 0,7 2 1 16,-8 0-1-16,8 0-11 0,-7 0 0 0,7 0 0 15,-8 0 0-15,8 0-12 0,-7 2 1 0,7-2-2 16,-13 8 2-16,13-8-13 0,-15 6 0 0,15-6-1 16,-15 12 2-16,15-12-14 0,-21 15 0 0,21-15 0 15,-18 12 1-15,18-12-10 0,-17 16 0 0,17-16 0 0,-11 16 0 16,11-16-6-16,-13 12-1 0,13-12 0 0,-15 19 2 16,15-19-9-16,-11 22 1 0,11-22 0 0,-15 31 0 15,15-31-5-15,-15 33 1 0,6-15-1 0,-1-5 0 16,1 0-5-16,0-1 1 0,1 1 0 0,3 5 0 15,-1 1-2-15,-2 3-1 0,3-1 0 0,1 3 2 16,2 2-2-16,0 2 2 0,-1-6-2 0,-3-1 2 16,1-5-3-16,-1-4 1 0,2 0 1 0,2 2-1 0,0 5-1 15,-1 2 0-15,3 1 1 0,0 2-1 0,-2 1-1 16,2 2 1-16,0-1-1 0,-2-1 2 0,2-3-2 16,2-3 0-16,0 5 0 0,0-1 0 0,-1 4-1 15,1 3 1-15,2-1-1 0,0-3 1 0,1-3-1 16,3 1 0-16,-1-2 0 0,-1 4 1 0,1 0-1 0,5 0 0 15,-1 0 0-15,0-1 2 0,0-3-2 16,0 1 1-16,2-1 0 0,2-3 0 0,0-3-1 0,-2-6 1 16,-2 2 0-16,2-1 0 0,2-3 2 0,0 1 0 15,-2-1-1-15,0-1 2 0,2 0-2 0,2 2 1 16,2-6-1-16,-1 1 2 0,1-2-2 0,-1-2 0 0,3-2 1 16,-1 0 0-16,-1-1-1 0,0 1 0 0,1-5 1 15,1 2-1-15,1-2-1 0,2 0 0 0,-1 0 0 16,-3-2 0-16,1-3-1 0,-1 0 1 0,-1 0-1 15,-1 0 2-15,1 2-2 0,0 3 0 0,-1-4 0 16,-5 1 0-16,0 1 0 0,-1 1 1 0,-3-1-1 16,0 2 1-16,1-3 0 0,-3-1 1 0,-1 4 0 15,-1 4 1-15,-5 3 0 0,11-2 0 0,-11 2 1 16,12-5-1-16,-12 5 2 0,5-4 0 0,-5 4 0 16,4-1 0-16,-4 1 0 0,4 0-1 0,-4 0 1 15,3 0-1-15,-3 0 1 0,4 0-1 0,-4 0 1 0,4 0-1 16,-4 0 1-16,3 0-1 0,-3 0 1 0,2 1-1 15,-2-1 0-15,0 9-1 0,0-9 0 0,-2 11 2 0,2-11-2 16,0 12 1-16,-1-5-1 0,-1-2 1 0,2-5-1 16,-4 10 0-16</inkml:trace>
  <inkml:trace contextRef="#ctx0" brushRef="#br0" timeOffset="-2677.72">26770 13516 853 0,'0'-2'0'0,"0"2"0"16,0 0 0-16,0 0 36 0,5-2 1 0,-5 2-1 15,4-2 1-15,-4 2 22 0,0-1 0 0,0 1 1 0,0 0-1 16,0 0-11-16,0 0 1 0,0 0-1 0,0 0 1 16,0 0-11-16,0 0 2 0,0 0-1 0,0 0 0 15,0 0-19-15,0 0 1 0,0 0-1 0,0 0 1 0,0 0-7 16,0 0 0-16,0 0 1 0,0 7-1 16,0-7-3-16,-4 20 0 0,4-20-1 0,0 26 1 0,0-5-4 15,0 2 1-15,0-3-2 0,0 1 2 16,-2 0-2-16,-1-2 1 0,3 2-2 0,1 1 2 0,3 2-1 15,2 2-1-15,-1-1 1 0,-3-1-1 0,-2-3 1 16,-2 1 1-16,2 1-2 0,0-1 2 0,0 2 2 16,0 2 0-16,2-1 0 0,2-5 0 0,1-2 2 15,3-3 2-15,-3 1-2 0,-1-1 1 0,-2 3-1 16,0-1 1-16,2-1-1 0,-1-6 1 0,-1 0-3 0,0-4 1 16,0 0 0-16,0 3 0 0,0-4-2 0,0 2 1 15,-1 0-1-15,1 0 1 0,-2-7-1 0,4 10 0 0,-4-10 0 16,4 11 1-16,-4-11-4 0,3 10 2 0,-3-10-1 15,4 9 0-15,-4-9 0 0,4 2 0 0,-4-2-1 16,4 3 1-16,-4-3-2 0,3 4 1 0,-3-4-1 16,4 1 1-16,-4-1-3 0,4 0 0 0</inkml:trace>
  <inkml:trace contextRef="#ctx0" brushRef="#br0" timeOffset="-1815.28">27191 13562 778 0,'1'0'0'0,"-1"0"0"0,6 0 0 0,-6 0 41 0,4 0-1 15,-4 0 0-15,4 0 1 0,-4 0 27 0,1 0 1 16,-1 0-1-16,-3 0 1 0,3 0-50 0,-4 0 0 15,4 0 0-15,-4 0 0 0,4 0-2 0,-4 7 1 0,4-7-1 16,-3 9 1-16,3-9-5 0,-8 7 2 0,8-7-2 16,-5 7 2-16,5-7 2 0,-2 7-1 0,2-7 1 15,-4 8 1-15,4-8 1 0,-5 14 1 0,5-14 0 16,-4 19 0-16,4-19 2 0,-4 24 1 0,4-24-1 16,-4 26 2-16,2-8-2 0,1-1 2 0,-1-1-2 15,2-1 2-15,0 1-3 0,0-6 0 0,0 4 1 16,0 2-1-16,0-1-4 0,0-1 0 0,2 3-1 15,1-3 1-15,1 2-2 0,-2-1 1 0,2 3-1 16,-1-1 1-16,1-1-4 0,0 1 2 0,1-2-2 16,5-1 2-16,1-2-4 0,0 0 0 0,0 1 0 0,0 0 1 15,2 5 3-15,1-1-1 0,0-1 1 0,1-3-1 0,0 0 0 16,0-3 1-16,0 0-1 0,0-1 1 16,0 0-1-16,0-2 1 0,2-4-1 0,-1 2 2 0,1-5-3 15,0 2 1-15,1-2-1 0,1-2 0 0,0-5-1 16,1 2 1-16,-1-5-1 0,-4-1 0 0,-4-3-2 15,-2-1 0-15,1-1 0 0,-3-1 1 0,-1 0-5 16,-1-1 0-16,1 1 0 0,-1 0 0 0,1 1-4 16,0 2 2-16,-1-5-1 0,-1 2 0 0,0 0-2 15,-2-1 1-15,-1 3 0 0,1-4 1 0,0 3-2 16,-2 1 1-16,-2 1-1 0,0 0 1 0,1 2-1 0,-3 0 1 16,0 0-1-16,0-2 1 0,2 0 0 0,1 0 1 15,-3 0 1-15,-2-1-1 0,-1-3 2 0,-2-1 1 16,-3 5-1-16,1 1 1 0,0 6 0 0,0 0 2 15,1 2-1-15,1-1 1 0,0 1-2 0,0 0 2 16,-3 0 0-16,1 0-1 0,-2 1 0 0,-2 1 1 0,0-1-2 16,0 3 2-16,2-1-1 0,0 0-1 0,-2 2 1 15,1 0-1-15,-1 0 0 0,0 0 1 0,4 0-1 16,3 0 1-16,8 0-2 0,-9 0 2 0,9 0 0 16,-6 0-1-16,6 0 1 0,-11 0-1 0,11 0 1 15,-11 0 1-15,11 0-2 0,-13 5 1 0,13-5 0 16,-10 4-1-16,10-4 0 0,0 0-1 0,0 0 1 15,-3 0-1-15,3 0-2 0,0 3 2 0,0-3-1 16,0 4 0-16,0-4-1 0,7 5 0 0</inkml:trace>
  <inkml:trace contextRef="#ctx0" brushRef="#br0" timeOffset="20101.08">28020 12836 12 0,'3'3'0'0,"-3"-3"0"0,12 0 0 0,-12 0 39 0,11-3 2 16,-11 3-1-16,7-2 0 0,-7 2 20 0,4 0 0 16,-4 0 0-16,2 0 0 0,-2 0 2 0,0 0 0 15,0 0 0-15,0 2-1 0,0-2 10 0,0 10 1 16,0-10-1-16,7 17 0 0,-7-17-44 0,15 31 0 15,-11-12 0-15,0 2 0 0,-1-7 5 0,1 5-1 16,0-2 0-16,1 4 2 0,3 2-5 0,-1-1 1 16,-1 2 0-16,-2 2 1 0,-2 2-4 0,-1 0 1 0,1 1 0 15,0 2 1-15,2 0-4 0,0 2-1 0,-1 0 1 16,3 2 0-16,1 3-3 0,1 2 0 0,-3-1 1 16,1 0-1-16,0-1-3 0,-1 1 0 0,-1 0 0 15,-2-3 0-15,-2 0-3 0,-2-1 2 0,2-4-1 16,2 0 1-16,3 0-4 0,3-3 1 0,-3 0-1 15,1-2 1-15,-2-4 1 0,-2-1 1 0,1-4 0 16,-1-3 1-16,0-2-3 0,0-2 2 0,0-1 0 0,0-5-1 16,-2-4-1-16,1 5-1 0,-1-5 1 0,0 3-1 15,0-3-7-15,0 2 1 0,0-2-1 0,0-2 1 16,0 2-5-16,0-3 1 0</inkml:trace>
  <inkml:trace contextRef="#ctx0" brushRef="#br0" timeOffset="20621.91">28273 12264 1356 0,'0'0'0'0,"0"0"0"15,6 0 0-15,-6 0 15 0,15 0 1 0,-15 0-1 16,11 7 1-16,-11-7-3 0,4 14 2 0,-4-14-2 16,7 14 2-16,-7-14-6 0,9 19 1 0,-9-19 0 15,15 30 0-15,-7-13-5 0,-1 4 0 0,-1-2 0 16,-3-2 1-16,-1 2-2 0,-2 0 1 0,0 0-1 15,0 0 0-15,0 2 2 0,2 3 0 0,2 4-1 16,0-4 2-16,-3 2 0 0,1 0 0 0,0 0-1 16,0 2 2-16,0 3 1 0,0-2 0 0,0 4 0 0,0 0 0 15,-1 0-1-15,3 1 0 0,0 3 0 16,0-1 1-16,1-1-3 0,3 1 2 0,-1 0-1 0,-1 1 1 16,1 1 0-16,1 0 1 0,-1 0 0 0,-1-3 0 15,-1 1-4-15,1-1 1 0,-1-1-1 0,1 1 1 0,0 1 0 16,-1 2 0-16,1-3 0 0,-1-4 1 0,3-3 2 15,-1-1 1-15,-1 1 0 0,-1 0 0 0,1-1 1 16,-2 1 0-16,-1-2 1 0,1-2-1 0,0-3-1 16,0-2 0-16,-1-5 0 0,1-2 0 0,-2-3-2 15,0-4 1-15,-2-5 0 0,4 5 0 0,-4-5-2 0,0 5 1 16,0-5-2-16,0 2 2 0,0-2-6 0,0 3 2 16</inkml:trace>
  <inkml:trace contextRef="#ctx0" brushRef="#br0" timeOffset="20983.54">28165 13507 1381 0,'2'2'0'0,"-2"-2"0"0,2 3 0 0,-2-3 16 0,-4 2-1 0,4-2 1 0,-4 0 1 15,4 0 11-15,0 0 1 0,0 0-1 0,-3 0 1 16,3 0-8-16,0 0 0 0,0 0-1 0,0 0 1 16,0 0-9-16,0 0-1 0,0 0 0 0,0 0 0 15,0 0 3-15,0 0 0 0,0 0 0 0,0-4 0 16,0 4 4-16,9-6 0 0,-9 6 0 0,15-16 0 0,-15 16 0 15,17-14 1-15,-17 14 0 0,26-17 0 16,-26 17-2-16,26-21 1 0,-26 21 0 0,26-19 0 16,-26 19-8-16,26-17 1 0,-26 17 0 0,24-16 0 15,-24 16-6-15,30-21 1 0,-30 21 0 0,32-24-1 0,-14 16-3 16,3-1 1-16,-3 0-1 0,-3 1 1 0,-2 2-3 16,-1 5 1-16</inkml:trace>
  <inkml:trace contextRef="#ctx0" brushRef="#br0" timeOffset="21418.37">28709 13495 1407 0,'2'2'0'0,"-2"-2"0"16,11 3 0-16,-11-3 13 0,8 4 1 0,-8-4-1 16,7 1 2-16,-7-1 11 0,4 0 0 0,-4 0 0 0,4 5 1 15,-4-5-3-15,0 7-1 0,0-7 1 0,-4 9-1 0,4-9-10 16,-4 23-1-16,4-23 0 0,-4 32 1 15,1-13-5-15,-1 2 1 0,2 2 0 0,2-6 0 16,0 0 3-16,0 2 1 0,0-1 1 0,0 2-1 0,2 5 3 16,2-1 1-16,-2-2-1 0,-1 1 0 0,1-2 4 15,-2 1-1-15,0 1 0 0,2 1 1 0,4 2-3 16,-1 2 1-16,-1-3 0 0,0 1 0 0,1-1-4 0,3-1 1 16,-3 0-1-16,-1-1 2 0,0-6-4 15,-2 0 2-15,1 1-2 0,3-3 2 16,1-1-3-16,1-4 0 0,-4 1 0 0,-2-6 1 0,-2-5-6 0,3 9 2 15,-3-9-1-15,2 5 1 0,-2-5-4 16,0 3 1-16</inkml:trace>
  <inkml:trace contextRef="#ctx0" brushRef="#br0" timeOffset="22384.61">29011 13566 841 0,'0'2'0'0,"0"-2"0"0,0 1 0 0,0-1 25 0,0 0 1 15,0 0-1-15,0 0 1 0,0 0 8 0,0 0 1 0,0 0-2 16,0 0 2-16,0 0-21 0,0 0 0 0,0 0 1 16,6 2-1-16,-6-2-7 0,7 12 0 0,-7-12 0 15,9 14 0-15,-9-14-1 0,21 23 0 0,-21-23-1 16,18 29 1-16,-18-29 0 0,19 26-1 0,-19-26 1 15,21 28-1-15,-21-28 1 0,22 27 1 0,-22-27-2 16,19 33 2-16,-12-16-1 0,-1 1 0 0,1-1 0 16,1 0 1-16,-3-3-1 0,1 2 1 0,1 1 0 15,3-3 1-15,-1 2-1 0,0-1 0 0,-1 1 0 16,-3-1 1-16,1-1 0 0,-2-2 0 0,-1 2 0 16,-1-2-1-16,-2 0 0 0,0-3 1 0,0 3-1 15,-2-5 1-15,2 2-2 0,0-2 2 0,0-7 0 0,-3 10 0 16,3-10 0-16,-4 9 0 0,4-9-1 0,-4 6 1 15,4-6 0-15,-4 7 0 0,4-7 0 0,-7 4 1 0,7-4 2 16,-8 3 1-16,8-3 1 0,-13 4-1 0,13-4 8 16,-11 2 0-16,11-2 1 0,-11 0-1 0,11 0 9 15,-6-4 1-15,6 4 0 0,-5-3 0 0,5 3 3 16,-6-4 1-16,6 4 0 0,-3-7 1 0,3 7-3 16,-4-8 2-16,2 1-1 0,0-2 1 0,0-3-8 0,2 0 1 15,2-4 0-15,0-1 0 0,0 0-5 0,2-2 1 16,-1 0-1-16,1-2 2 0,0 2-9 0,-2 1 1 15,1 1 0-15,1-4 1 0,0-1-6 0,-1-1 1 16,1 3-1-16,0-6 2 0,-2 0-5 16,0 0-1-16,0 1 1 0,1 1 1 0,1 2-3 0,0-4 0 15,-2 5-1-15,-2 2 2 0,-4 3-5 0,-2 3 1 16,1 0 0-16,-1-6 0 0,2 0-2 0,2 0 1 16,1 4 0-16,-5 1 0 0,0 4-2 0,1 1 1 0,1 2 0 15,2 2 0-15,2 5-1 0,-3-5 1 0,3 5 0 16,-6-6 1-16,6 6-2 0,-8-3 1 0,8 3-1 15,-3-4 1-15,3 4-1 0,-6-3 1 0,6 3-1 16,-5 0 1-16,5 0 0 0,-8-2 0 0,8 2 0 16,-7 0 1-16,7 0-1 0,-8 0 0 0,8 0 0 15,-7 5 1-15,7-5-1 0,-8 6 2 0,8-6-1 16,-7 3 0-16,7-3 0 0,-2 4 2 0,2-4-2 16,-2 6 1-16,2-6-1 0,-4 9 2 0,4-9-2 0,2 5 1 15,2 2 0-15,2 2-1 0</inkml:trace>
  <inkml:trace contextRef="#ctx0" brushRef="#br0" timeOffset="41350.38">14381 13419 12 0,'-6'-5'0'16</inkml:trace>
  <inkml:trace contextRef="#ctx0" brushRef="#br0" timeOffset="55667.97">16844 13109 12 0,'-4'14'0'0</inkml:trace>
  <inkml:trace contextRef="#ctx0" brushRef="#br0" timeOffset="65851.2">12899 14753 12 0,'0'2'0'0,"0"-2"0"15,6 3 0-15,-6-3 0 0,7 4 0 0,-7-4 0 0,10 1 0 16,-10-1 0-16,2 0 0 0,-2 0 0 0,-2 0 0 16,2 0 0-16,-4 7 0 0,4-7 0 0,-7 11 0 0,7-11 0 15,-8 10 0-15,8-10 0 0,-11 10 0 0,11-10 0 16,-11 7 0-16,11-7 0 0,-10 7 0 15,10-7 0-15,-11 6 0 0,11-6 0 0,-3 3 0 0,3-3 0 16,-8 3 0-16,8-3 0 0,-7 0 0 0,7 0 0 16,-13 0 0-16,13 0 0 0,-23-3 0 0,23 3 0 15,-33-9 0-15,33 9 0 0,-32-10 0 16,32 10 0-16,-34-12 0 0,34 12 0 0,-22-11 0 0,22 11 1 16,-22-5 0-16,22 5 0 0,-24-5 0 0,24 5 8 0,-27-3 0 15,27 3 0-15,-20-6 0 0,20 6 10 0,-19-7 2 16,19 7-1-16,-18-6 0 0,18 6 7 0,-19-4 1 15,19 4-1-15,-22-7 1 0,22 7 13 0,-21-2 1 0,21 2-1 16,-26-5 2-16,26 5-7 0,-30-3 1 16,30 3-1-16,-31-2 1 0,8 4-7 0,3-2 1 0,-4-2-1 15,3 0 1-15,-3 1-9 0,5-1-1 0,1 2 0 16,-5 0 1-16,3 0 2 0,1 0 1 0,-3 0 0 16,3 0-1-16,4 0 1 0,-3 0 1 0,1 0-1 15,2-2 0-15,6 2-1 0,5 0 1 0,-6 0-2 16,1 0 2-16,-6 0 4 0,0 2 0 0,-3 1 0 15,-5 1 2-15,1-2-6 0,-2-1 2 0,-4-1-1 16,5 2 1-16,-4 1-6 0,0-3 1 0,3 2-1 16,4 0 0-16,-4-2 1 0,1 0-1 0,1 0 0 15,-1 0 2-15,3 0-4 0,1 0 1 0,1 2 0 16,-1-1 1-16,6 1-5 0,-2 0 2 0,2 0-1 0,0-1 1 16,2 1-4-16,2 1 0 0,-1 1 1 15,-3-1-1-15,-2 3-2 0,2 1-1 0,-4 1 0 0,1 1 0 16,1 1-3-16,-4 1 0 0,0-3 0 0,1 1 0 0,-1 0-2 15,6-1 1-15,-5 1 0 0,5 0 0 0,1-3-4 16,5 1 0-16,-4-1 1 0,-2 0 0 0,-4 3-3 16,-2 0 2-16,4-1-1 0,4 3 0 0,4-1-1 0,-3 1 1 15,3-1 0-15,-4 0 0 0,-2 1-1 0,0-1 0 16,1 2 0-16,3 0 0 0,4 0-1 0,-5-1 0 16,3 1 0-16,-1 0 1 0,1 0-1 0,1 0 0 15,-3 0 0-15,2 4 0 0,-1-2 0 0,1 1 0 16,1 1 0-16,-3 0 0 0,1-1 0 0,1 1 0 15,-1-1 0-15,3 3 0 0,-5-1 0 0,1 2 0 16,0-2 0-16,1 2 0 0,3-1 0 0,3-3 0 16,-2 2 0-16,2-1 0 0,0 0 0 0,2-3 0 0,0 3 0 15,0 1 0-15,-3 2-1 0,1 0 1 0,2-1 0 16,2 1 0-16,1 0-1 0,-1 0 1 16,0 0 0-16,2-2 0 0,-2 2-1 0,2 0 1 15,1-1-1-15,-5 1 1 0,2 1-1 0,0 5 1 0,2-3-1 16,-4-1 1-16,1 0-1 0,3-2 1 0,-2 1 0 15,4-1 0-15,5 4 0 0,-4-1 0 0,1-1 0 16,-3 2 0-16,-1-6 0 0,0 4 0 0,-1 0 0 16,3-2 0-16,-4 0 0 0,2-2 0 0,-1 2 0 15,1 0 0-15,2 0 0 0,-1 2 0 0,3 1 0 0,-3-4 0 16,1-1 0-16,-2 2 0 0,1-4 0 0,1 1 1 16,1-4-1-16,3 0 1 0,-1 2-1 0,0 2 1 15,-3-1-1-15,1 1 1 0,1-1 0 0,3-1 0 16,0 0 1-16,-2 0 1 0,3 0-1 0,-1 0 0 15,-4 0-1-15,4-1 2 0,-3 1-1 0,3 0 0 0,2 2-1 16,0 1 0-16,0 2 0 0,-2 0 1 0,1-2-2 16,1 2 1-16,0 0 0 0,0-1 0 0,3-3-1 15,-3-1 1-15,2 2-1 0,2 1 1 0,-4 2 0 16,0-2 0-16,0 1 1 0,0-3 0 0,2-1 1 16,-2-2 2-16,0 2-2 0,-2-2 2 0,3 0 1 0,-7-1 2 15,4-3-1-15,-3-1 1 0,-1 0 0 0,-1-2 1 16,1 2-1-16,4 2 1 0,2 3 2 0,4 0-1 15,-4-2 0-15,0 1 1 0,0-1-5 0,0-1 0 16,2 1 0-16,0 1 1 0,2-1-3 0,-2 0 1 16,-2-1-1-16,2 0 1 0,0-1-2 0,1 1 0 0,3 1 1 15,0 1-1-15,-1-1 0 0,1 2 1 16,-4-3-1-16,2 1 1 0,-4 1-2 0,3-1 0 0,-8-3 0 16,3-2 1-16,-4 0-3 0,5-1 1 0,-3 1 0 15,2 0 0-15,0-1-1 0,2-1 0 0,2 4 0 16,0-2 1-16,0 1-1 0,2 0 0 0,-2 1 0 15,2-1 1-15,1-1-1 0,-3 0 0 0,0-2 0 16,-6-1 0-16,2 0 0 0,1 0 0 0,1 1 0 16,0-1 1-16,0 1-1 0,0-1 0 0,9 1 0 15,-3 1 1-15,1-1-1 0,3 1 2 0,-10-2-2 16,0-1 1-16,-2 1 1 0,-2-2 0 0,8 2 0 16,-4-1 2-16,4 1 0 0,-2 0 1 0,-2 0-1 0,0-1 2 15,2-1-2-15,-2 0 2 0,-4 0 0 0,2 0-1 16,0 0 3-16,1 0 1 0,10 0-1 0,0 0 1 15,3 2-1-15,1-2 0 0,-10 2-1 0,-1 0 1 0,2-1-1 16,-4 1 1-16,11 1-1 0,-3-1 0 0,3 0 0 16,2 0 0-16,-13-2 0 0,0 0-1 0,2 0-5 15,-6 0 2-15,5 0-2 0,0-2 1 0,-1 2-2 16,-1 0 0-16,3-2 0 0,1 0 0 0,-3 1-1 0,-1-1 1 16,1 0-1-16,1 1 1 0,3-1-2 0,-2 0-1 15,9-1 1-15,-1-3 1 0,-1 1-1 0,0 0 1 16,3 0-2-16,-5 0 2 0,3-1 0 0,-1 1 1 15,-2 0-1-15,1-2 1 0,-1 0 0 0,-1 0 0 16,3-1 0-16,-3 1 0 0,0-2 0 0,1-1 1 16,3-2-1-16,-3 0 1 0,0-1 0 0,-1 0 0 15,2-3 1-15,-1 2 0 0,-1 0-1 0,5 0 1 16,0-1-1-16,-1-1 2 0,5 1-2 0,-2 1 0 0,-2 2 0 16,0 0 0-16,0 0-1 0,-1-1 1 0,-5 3-1 15,3 0 1-15,-3-1-1 0,1-1 1 0,-2 2-1 16,0 1 2-16,-1-3-2 0,-3 0 0 0,0 0 0 15,0-2 1-15,0 0-1 0,1 2 0 0,0-4 0 16,1-1 1-16,2 0-1 0,-4-1 0 0,-2 1 0 16,2 0 1-16,0 1-1 0,0 1 1 0,-1-1 0 15,-3-1 0-15,0 0 2 0,1-1 0 0,-1 3-1 16,-2 1 2-16,1-2-2 0,-1 1 1 0,3-1-1 16,-5-1 2-16,1 1-2 0,1-1 1 0,-5 3 0 0,2-2 0 15,0 3-1-15,-1-1 0 0,3-5 1 0,-6 0 0 16,2 0-1-16,1-2 2 0,-3-2-1 0,-3 1 0 15,1 1 1-15,-4-1 0 0,3 1 1 0,-1 0-1 16,-2 0 1-16,2 2-1 0,1 2 1 0,-1 0-1 16,2-1 1-16,-3 3-1 0,5 6 1 0,-4 1 0 0,2-1 0 15,-2 2-1-15,1-2 1 0,-1 1-1 0,2-1 0 16,-4 0 0-16,-1-10-1 0,1 2 2 0,-3 1-4 16,2-1 1-16,-1 0 1 0,1 0-1 0,1-1-2 15,-5 1 1-15,3 1 0 0,1 1 0 0,1-1-1 0,-3 1 1 16,2-3 0-16,-1 1 1 0,-3 0-1 0,0 1 0 15,7 7 0-15,0 3 1 0,2-1 0 0,-3 0 2 16,-1-2-2-16,1 0 1 0,-1 2 1 0,1-3-1 16,-3-4 0-16,1 2 2 0,-1-2-2 0,3 2 1 0,-1 5-1 15,0 0 0-15,1 0 0 0,-1 0-1 16,1 1 0-16,-1-1 0 0,2 0 0 0,-1 0-1 0,-8-5 0 16,2 0 1-16,-1-1-1 0,1 1 0 0,-2-2 0 15,0 1 0-15,-2-1-1 0,0 0 2 0,0-2-2 16,2 1 1-16,0-1-1 0,-2 1 0 0,2-3 0 15,-2 1 0-15,2 1 0 0,-3-1 0 0,3 0 0 16,0 0 0-16,-1-1 0 0,3 1 0 0,0 1 0 16,0 1 0-16,2 1 0 0,-4 0 0 0,-2-5 0 15,-2 0 0-15,2 0 0 0,0 0 0 0,-4-2 0 16,3 0 0-16,1 1-1 0,-4 1 1 0,-3-2 0 16,1 0 0-16,3 2-2 0,-5-2 2 0,1 2 0 15,0 2 0-15,1 1 0 0,-3 1 0 0,5 3 0 0,-3 1 0 16,1 1 0-16,-1 1 0 0,2 2 0 0,-1 2 0 15,-1 2 0-15,1-1 0 0,3 2 0 0,-5 1 0 16,5-1 0-16,-3 2 2 0,2 2-2 0,-1 1 1 0,1 2-1 16,1 2 1-16,-7 4 0 0,1 1 0 0,-2 0 0 15,2 2 0-15,0 0 0 0,1-1 2 0,3 3-3 16,-1 1 0-16</inkml:trace>
  <inkml:trace contextRef="#ctx0" brushRef="#br0" timeOffset="69351.21">12430 9030 12 0,'0'0'0'0,"0"0"0"15,0 0 0-15,0 0 0 0,-4-3 0 0,4 3 0 0,-2-4 0 16,2 4 4-16,-5-5 1 0,5 5-1 0,-6-9 1 16,6 9 2-16,-2-8-1 0,2 8 1 0,-11-19 1 15,11 19 1-15,-17-23 0 0,17 23 0 0,-18-24 0 0,18 24-3 16,-21-28 2-16,21 28 0 0,-24-24 0 0,24 24-2 16,-19-26 0-16,19 26 1 0,-20-29 0 0,20 29 2 15,-28-33 0-15,13 15 0 0,2 3 0 0,-6-6 3 16,2 2 0-16,-1 0 1 0,-3 0 0 0,3 2 1 15,-7-4-1-15,7 5 1 0,-1-1-1 0,1 5 5 16,-1 0 1-16,0 0-1 0,1 0 1 0,-1 3 1 16,0 0 1-16,3-3-1 0,1 0 1 0,-4 0-3 0,0 0 0 15,-3 3 0-15,2 0 1 0,1 3-4 0,0 0 0 16,1-2 0-16,-1-1 1 0,-3 0 4 0,1 2 0 16,3-1 0-16,-5-1 2 0,3-1-1 0,-1 1 0 15,3 0 1-15,-1 4-1 0,0-2 0 0,3 2 2 0,-3 2-1 16,-2 1 1-16,-3 2 5 0,0 2 0 0,-2 1 0 15,-4 1 0-15,4 1-2 0,2 2-1 0,0 1 1 16,-2 1 0-16,-2 3-1 0,0-1-1 0,3 1 1 16,1 0 0-16,0 0-5 0,3-2 0 0,-3 1 0 15,2 1 1-15,1-2-6 0,3 1 1 0,-1 1 0 16,-3 3 1-16,-1-1-14 0,1 5 1 0,2-3 0 16,1 1 0-16,2-3-4 0,2 1 0 0,-2 3 0 15,1 1 1-15,-3 2-2 0,-1-1 1 0,1 1 0 16,2-4 0-16,-1 2-3 0,-3-1 1 0,1 2-1 0,1 3 1 15,-3-1-5-15,1-1 2 0,2 0-2 16,1 0 1-16,5 0-3 0,2-1 0 0,-1 1 0 16,-3 0 1-16,1 0-4 0,-1-1 1 0,-2 1 0 15,2-2 1-15,2 0 4 0,-4 0 2 0,4-3-1 0,2 1 1 16,3 0 1-16,-5 1 2 0,2-3-1 0,-2 1 1 16,0-4 0-16,0 2 1 0,2 1 0 0,4-2 0 0,-3 2 0 15,5 2 0-15,1 1 0 0,-2-6 0 0,1 2 0 16,-1-2 0-16,4-2 0 0,-3 4 1 0,-1 2 1 15,-1 1 0-15,3 0 1 0,4 2 0 0,4-3 3 0,-1 1-1 16,3 0 1-16,-2 1 1 0,-2 1 0 0,1-2 2 16,-3 0 0-16,-3 2 0 0,1-5-1 15,-2 2 1-15,2-1-1 0,2 3 1 0,2-1-1 0,2 2 1 16,-2 0 0-16,1 0 0 0,-3 2-2 0,2-4 0 16,0 4 1-16,2 1 0 0,-4 4-2 0,2-1-1 15,1-5 1-15,3 3 1 0,-4-1-4 0,3 1 2 16,1-2-2-16,0-1 1 0,-5-1-1 0,5 2-1 0,-4-3 0 15,3 1 0-15,3 1 0 0,1 3 0 16,-3-1-1-16,-3-3 1 0,3 0-1 0,-2 2 0 0,1-4 1 16,-3 3-1-16,4 0-1 0,1-1 1 0,1 4 0 15,-3-2 0-15,5-1-1 0,-3 1 0 0,-1 0 0 16,3 0 1-16,2-2-1 0,2 1 0 0,-2 1 0 16,1-2 1-16,-7-3-1 0,3-1 0 0,-3-2 0 15,1 0 1-15,1 3-1 0,1-4 0 0,-1 0 0 16,-1 0 0-16,-2-3 0 0,-3 0 0 0,-1-9 0 15,8 8 1-15,-8-8-1 0,9 7 2 0,-1-2-1 0,-1 2 0 16,-1 0 0-16,1 0 0 0,2 0 0 0,1 2 0 16,1 1 3-16,0 2-1 0,0-1 0 0,-3-3 1 15,-3 1 1-15,1-7 1 0,-6-2 0 0,9 10-1 16,1-5 1-16,-3 0 1 0,-1-1-2 0,-1-1 2 0,3 1 1 16,-1-2 0-16,-7-2 0 0,11 6-1 15,-3-2 1-15,-1-1 1 0,-7-3 0 0,11 7 0 0,-11-7-1 16,6 4 1-16,-6-4 0 0,7 3 0 0,-7-3-1 15,13 4 0-15,-3-3 0 0,3 1-1 0,-2 3 2 16,4-3 0-16,2 0 0 0,-4 1 0 0,-2 2 1 16,2-3 0-16,0 2 1 0,-6-1 0 0,5-3-4 15,-5 2-1-15,0 0 1 0,3-1 1 0,-5 1-4 16,3 0 2-16,-1 1 0 0,1-3-1 0,1 0-1 0,4-3-1 16,-2 1 0-16,-3 0 1 0,-1 1-2 0,-3-1 0 15,-4 2 0-15,7-2 2 0,-7 2-3 0,13-5 1 16,-13 5 0-16,8-4 1 0,-8 4-2 0,11-8 1 15,0 4 0-15,-3-3 0 0,3 2 1 0,-4 0-1 0,1 2 0 16,1-1 0-16,-1 1 0 0,-3-1 0 0,3 2-1 16,-1-3 1-16,2 2-1 0,1-1 0 0,1-1 1 15,0 2-1-15,2-4-1 0,-2 2 1 0,-1-1-1 16,1 3 1-16,2-4-1 0,0 2 0 0,-2 0 0 16,0 1 1-16,2-3-1 0,-5 2 0 0,8-4 0 15,-3 2 1-15,1 2-1 0,-1-5 0 0,-2 3 0 16,0 0 1-16,2 0-1 0,-6 0 1 0,5 0-1 15,-3-1 1-15,0 1-1 0,1 1 0 0,-1-2 0 16,-4 1 2-16,3 2-2 0,-1 0 0 0,5 1 0 16,-5-5 1-16,4 2-1 0,-3 1 0 0,3 0 0 15,-6 1 1-15,5 0-1 0,-1 0 0 0,-3 0 0 16,1-1 0-16,1 1 0 0,-1 0 0 0,2 0 0 0,1 1 0 16,-1-1 0-16,0 0 0 0,6 2 0 0,-2-4 0 15,0 1 0-15,-2 1 1 0,2 2-1 0,-3-1 1 0,1 1 0 16,0-1 0-16,-5 3 0 0,1-3 1 0,1 2-1 15,1 1 1-15,-2-1 0 0,5 0 0 0,-5 1 1 16,4 1 0-16,-1-4 0 0,1 4 1 0,0 0-3 16,2 4 1-16,-6-4 0 0,1 1 1 0,1 1-3 15,-3 1 1-15,1 3 0 0,1-5 0 0,-1 3-1 0,2-1 0 16,-3 3 0-16,1 0 1 0,1-2-1 0,-1 1 0 16,-7-5 0-16,12 12 0 0,-12-12 0 0,11 9 0 15,-4-4 0-15,1 0 0 0,1 2-1 0,-2 0 1 16,1 0 0-16,1 0 0 0,-1 0-1 0,-3 0 1 15,1 1 0-15,-2 1 0 0,1 0-1 0,1-4 1 16,5 10-1-16,-4-2 1 0,1-1-1 0,1 2-1 16,-3-4 1-16,-3 0 1 0,3 1-1 0,0 1 0 0,5 5 0 15,-4-5 0-15,1 0 0 0,1 0 0 0,-3-5-1 16,-3 0 1-16,3 0 0 0,-2 0 0 0,1 0 0 16,3 0 1-16,-3 2-1 0,1-4 1 0,1 2-1 15,-1 1 1-15,1-2-1 0,5 1-1 0,-5 1 1 16,4-4 1-16,-3 1-1 0,3 0 1 0,-6-2 0 15,3 1 0-15,-1-1-1 0,1 1 1 0,1 1 0 0,-3-5 0 16,1 2 0-16,1 0 0 0,8-1 0 0,-3 3 0 16,2-4 0-16,0 0 0 0,-5 0 0 0,-1 0 0 15,-2-4 0-15,4 3 0 0,-1-1 0 0,-1 0 0 0,0-3 0 16,1 1 0-16,-1 1 0 0,0-1 0 16,-1 1 0-16,-1 1 1 0,1-3-1 0,1 0 1 0,-3 0 0 15,1 0 1-15,1 1-1 0,-1-3 0 0,2 2-1 16,-3 0 1-16,7-6 0 0,0 1 0 0,0 0-1 15,-2-1 1-15,-5 4 0 0,1 0 1 0,1 0-1 16,-1 1 0-16,4-8 0 0,1 2 0 0,-1-1 0 16,2 1 0-16,-13 12 0 0,9-12 2 0,-3 5-1 15,-1 2 1-15,6-7 1 0,-1 3-1 0,-1-3 4 16,0 4-1-16,-3-1 1 0,0 2 0 0,-1 2 0 0,1-4 1 16,-1 1-2-16,1 1 2 0,-1-2-3 0,-1 0-1 15,6-6 1-15,-3-1-1 0,4 2-1 0,-3-3 2 16,-1 1-1-16,1-4 1 0,1 1-2 0,-4-2 2 15,-1 4-2-15,2-1 2 0,-3-1-1 0,3 2 1 0,-4 1-1 16,2 2 2-16,-1-3-1 0,1 2 1 0,-2 1 0 16,2-2-1-16,-4-3-2 0,2 2 1 0,-1-4-1 15,-1 0 1-15,0 1-3 0,-1-1 0 0,-1 0 0 16,2 0 0-16,-4-1-1 0,2 1 1 0,2 2-1 16,-4-2 1-16,3 0-1 0,-3 2 0 0,0 2 0 15,0 0 0-15,2 1 0 0,-3-1 0 0,1 1 0 16,0-3 1-16,-1 2-1 0,-1 0 0 0,-1-1 0 15,1 3 2-15,-3-4-2 0,1 1 1 0,-1-4-1 16,-2-1 1-16,0 1-1 0,-2 1 0 0,0-3 0 16,0 0 1-16,0-2-1 0,1 2 0 0,1-1 0 0,-2-1 0 15,0 4 0-15,0-1 0 0,0-1 0 16,-2-4 1-16,2 2-1 0,4-1 1 0,-2 1 0 0,-2 0 0 16,3 0 1-16,1 0 0 0,-2-3-1 0,0-4 1 15,1 3-1-15,-5-3 0 0,2 2 1 0,0 2 0 0,0 3 0 16,0-2 0-16,-4 2 1 0,3 0-1 0,-3 0 1 15,2 4 0-15,0 1 1 0,0 0-1 0,-4 2 1 16,3 2-1-16,6 5 0 0,-5 0 2 0,2 1 2 16,0 4-1-16,13 7 1 0,-11-8 0 0,11 8-2 15,-9-4 1-15,-1 1 0 0,3 1-1 0,0 2-3 0,-1 2 1 16</inkml:trace>
  <inkml:trace contextRef="#ctx0" brushRef="#br0" timeOffset="89734.75">8785 10916 12 0,'0'2'0'0,"0"-2"0"0,0 5 0 0,0-5 10 0,0 2 0 16,0-2 0-16,0 0 0 0,0 0 44 0,0 0 0 0,0 0 0 15,0 0 1-15,0 0-7 0,0 0 1 16,0 0 0-16,-5 7 0 0,5-7 18 0,-6 14 1 0,6-14-1 16,-7 24 0-16,7-7-36 0,-4 4 0 0,4 0-1 15,4-2 2-15,-2 2-9 0,1-4 1 0,-3 0 0 16,2 2-1-16,2-3-4 0,-4 1 0 16,2-1 0-16,0-1 0 0,1-1 2 0,3-2 0 0,-4 0 0 15,1 2 1-15,1-2-4 0,0 2 0 0,2 0-1 16,1 2 1-16,0 3 1 0,-1 0 2 0,-2 1-2 15,-1 6 1-15,1-1 6 0,2 1 1 0,-6-6-1 16,2-4 0-16,-2-11 0 0,0-3 1 0,0-2 0 0,0 0 0 16,0 0-2-16,-2 5 1 0,2-5-1 0,-4 10 1 15,4-10-9-15,-2 11 1 0,2-11-1 16,-5 5 1-16,5-5-5 0,-2-3 2 0,2 3-1 0,-6-14 1 16,1 2 0-16,1-4-1 0,0-1 1 0,-1-1 0 0,-1-4-1 15,-2-1 1-15,-1 3-2 0,2-5 2 0,1 3-3 16,4 3 0-16,-1-2 1 0,1 4 0 0,-2 1 2 15,0 2 0-15,0 1 1 0,3-5 0 0,-5 1-2 16,0-2 1-16,5-2 0 0,-3-3 0 0,2-2 1 16,-2-3 0-16,2-1-1 0,-1 2 2 0,-1 4-6 15,4 0 1-15,-4 1-1 0,2 6 0 0,-3 5-4 16,1 2 1-16,0 3-2 0,4 2 2 0,0 5-5 0,0-2-1 16,0 2 0-16,0 0 0 0,0 0 1 15,0 0-1-15,0 0 0 0,0 0 1 0,0 0 0 0,0 0-1 0,0 0 0 16,0 2 1-16,0-2 0 0,0 12 0 15,0 2-1-15,0 6 2 0,0 10-2 0,8 6 0 16,-3 0 0-16,-3-3 2 0,2-2-1 0,-4-1 2 16,0-2-2-16,0-6 2 0,7 1-1 0,-1-3 2 0,0 3-1 15,-5-1 1-15,5 1-2 0,-4 1 2 0,2 4 0 16,1-1-1-16,-3 5 2 0,4 0 1 0,-4 0-2 16,1-8 2-16,-1 0-1 0,2-3 0 0,-4-2 0 15,0-5 0-15,0-2-1 0,0-4 1 0,0-8-1 0,0 9 1 16,0-9 0-16,0 2 0 0,0-2-1 15,0 0 2-15,0 0-3 0,0 0 0 0,0 0 1 16,-6-11 0-16,3-1-3 0,1-5 0 0,-4-5 1 0,4-3 0 16,-3-4 0-16,1-2-1 0,-2 1 0 0,3 1 1 15,-3 6-1-15,6 3 0 0,-6-1 1 0,3 0-1 16,-5 2 0-16,1 3 2 0,-1-3-1 0,3 2 1 0,-1 2 1 16,-1 1 0-16,1 2 0 0,2-1 1 15,2 5-2-15,2 1 2 0,0 0-1 0,0 0 0 0,-3-3 0 16,-1 1 1-16,4 2-2 0,-4 4 2 0,4 3-3 15,-2-4 1-15,2 4-1 0,0 0 2 0,0 0-5 16,0 2 0-16,0-2 0 0,0 10 2 0,0 2-3 16,0 6 0-16,0-1 0 0,0 2 1 0,0-2-1 15,0-1 0-15,0 1 0 0,0 1 0 0,0-1-2 16,6 2 0-16,-2 2 0 0,1 3 1 0,-1-3-3 0,2 1-1 16</inkml:trace>
  <inkml:trace contextRef="#ctx0" brushRef="#br0" timeOffset="91184.99">11064 11792 564 0,'0'-3'0'0,"0"3"0"0,0-6 0 0,0 6 91 0,0-5 1 15,0 5 0-15,-6-8 0 0,6 8-20 0,-3-11 0 16,3 11-1-16,-4-9 2 0,4 9-29 0,-4-5 0 15,4 5 0-15,-2-7 1 0,2 7-22 0,-5-10 1 16,5 10-1-16,-4-16 2 0,4 16-11 0,0-20 1 0,0 20 0 16,0-21-1-16,0 21-3 0,0-12 1 15,0 12-1-15,6-11 1 0,-6 11-2 0,5-10 0 0,-5 10 1 16,8-10 0-16,-8 10-2 0,9-12 1 0,-9 12-1 16,9-11 1-16,-9 11 0 0,4-10 1 0,-4 10-1 15,6-5 2-15,-6 5-2 0,2-2 0 0,-2 2 0 16,3-4 1-16,-3 4-1 0,8-3 0 0,-8 3 0 15,7-4 0-15,-7 4 2 0,8 0 0 0,-8 0 0 16,9 0 1-16,-9 0-4 0,7 7 0 0,-7-7 0 16,17 4 0-16,-17-4-3 0,9 5 1 0,-9-5 0 15,10 2 0-15,-10-2-1 0,7 3 1 0,-7-3 0 16,6 7 1-16,-6-7-3 0,5 9 2 0,-5-9-1 0,8 5 0 16,-8-5-2-16,5 7-1 0,-5-7 0 0,6 7 1 15,-6-7-3-15,8 7 0 0,-8-7 0 0,1 12 1 16,-1-12 0-16,4 12-1 0,-4-12 0 0,6 10 1 15,-6-10-1-15,2 14 0 0,-2-14 0 0,1 16 1 0,-1-16-1 16,0 21 0-16,0-21 0 0,0 20 0 0,0-20-1 16,0 16 1-16,0-16-1 0,0 22 1 0,0-22-1 15,0 33 0-15,-1-15 0 0,-1 1 1 0,-2-4-1 16,-2 4 0-16,-1 0 0 0,1-7 1 0,4 0-1 16,-1-1 0-16,1-1 0 0,-2 2 2 0,2 2-2 15,2 0 1-15,0-2 0 0,-2 0 0 0,2 0 0 0,-3 1 1 16,1-3 1-16,2-3-1 0,0 0 0 0,0-2 0 15,0-5 1-15,0 10 0 0,0-10-1 0,0 11 0 16,0-11 1-16,0 10 0 0,0-10-1 0,0 10 1 16,0-10-1-16,0 9 0 0,0-9-1 0,0 4 0 0,0-4 0 15,0 3 2-15,0-3-2 0,0 3 0 16,0-3 0-16,0 4 0 0,0-4 1 0,5 3 2 0,-5-3-2 16,4 6 1-16,-4-6 3 0,4 8 0 0,-2-3-1 15,-2 2 2-15,0-7 1 0,0 0 1 0,0 0-1 16,5 0 1-16,-5 0-2 0,13 0 1 0,-3 0 0 15,-3-5 1-15,6 0-2 0,4-2 1 0,-2 0 0 16,2 2-1-16,-4 1 0 0,-2 1 0 0,2 0 0 16,0-3-1-16,6 1-2 0,-5-2-1 0,1 0 0 15,-5 0 2-15,1 4-2 0,0-4 2 0,-3 2-2 0,-1 0 2 16,-7 5 0-16,11-9 2 0,-11 9 0 16,11-3-1-16,-11 3 3 0,10-4 2 0,-10 4-2 0,9 0 1 15,-9 0 2-15,6 0 0 0,-6 0 1 0,7 0 0 16,-7 0-2-16,7 0 1 0,-7 0-1 0,8 0 0 15,-8 0-3-15,9 0 0 0,-9 0 0 0,8 0 1 16,3 0-5-16,-4 0 1 0</inkml:trace>
  <inkml:trace contextRef="#ctx0" brushRef="#br0" timeOffset="92673.46">14213 11593 1243 0,'0'0'0'16,"0"0"0"-16,0 0 0 0,0 0 0 0,4 5 0 16,-4-5 0-16,5 4 1 0,-5-4 14 0,4-4 0 0,-4 4 1 15,7-5 0-15,-7 5 7 0,8-9 2 0,-8 9 0 16,19-29-1-16,-5 8-7 0,3-5 1 0,-2 4-1 15,-2-3 1-15,0 8-8 0,0 0 1 0,0 1 0 16,0 1 1-16,-1-1 0 0,-1 2 0 0,0 6 1 16,-2-3-1-16,1 6-2 0,-3 3 1 0,0 2 1 15,1 0-1-15,1 0-2 0,-3 0 0 0,1 0 0 16,1 2 1-16,-1 5-2 0,2 2 0 0,-3 3-1 16,2 3 1-16,1 6 1 0,2 5 0 0,-4-2 0 0,-1-1 0 15,-2 1-2-15,-2 0 0 0,-4 0-1 0,-2-3 2 0,-2-3-1 16,-1-1 1-16,1-2-1 0,3 1 0 0,1-7-1 15,0-1 1-15,0-1 0 0,-3 0-1 0,1 0 0 16,-2 2 1-16,-1 1-2 0,-1 1 2 0,1 1 0 16,1 3 1-16,-1-6-1 0,3-2 1 0,4-7-1 15,-2 5 0-15,2-5-1 0,-4 0 2 16,4 0 0-16,-1 0 1 0,1 0-1 0,-6 0 1 0,6 0 4 16,-4-5 1-16,4 5-1 0,-3-4 2 15,3 4 1-15,-4-7-1 0,4 7 1 0,-2-15 0 0,4 4 0 16,2-6-1-16,-1 3 1 0,1 4 0 0,2 3-2 0,1 2 2 15,1 1-1-15,-3 1 0 0,-5 3-4 16,11-5 2-16,-3-1-2 0,3 3 1 0,2 0-2 16,4-1 2-16,-4 1-2 0,-2 1 1 0,4 2-4 0,2 0-1 15,-2 0 1-15,-2 0 0 0,0 0-4 0,-2 0 2 16,0 2-1-16,2 1 1 0,4 4-5 0,-4-2 1 16,-2 0 0-16,-2 1 0 0,1-1-1 0,-1 0 0 0,-2 2 0 15,-3 2 0-15,2 3 0 0,-6 3 0 0,2 1 0 16,-2-2 0-16,-2-2 0 0,2 0 0 0,-8 3 0 15,3 3 0-15,-1-1 0 0,-3 2 0 16,-1 0 0-16,1 0 0 0,0 2-1 0,-4 1 1 0,-2-1 0 16,2-3 0-16,4-3-1 0,-3 1 1 0,1-4-1 15,-2 0 1-15,0 0-1 0,0-2 1 0,0 1-1 16,-2-3 1-16,2 1-2 0,-2-2 2 0,2 2 0 16,-2-2 0-16,2-2 0 0,0 0 0 0,2-5 0 0,3 3 0 15,8-3 0-15,-13 7 0 0,6-5 0 0,0 0 2 16,1 0-1-16,-3-1 1 0,9-1-1 0,-10 4 1 0,10-4-2 15,-13 1 1-15,13-1 1 0,-5 0-1 16,5 0-1-16,-6 0 0 0</inkml:trace>
  <inkml:trace contextRef="#ctx0" brushRef="#br0" timeOffset="93835.1">16803 11519 564 0,'2'0'0'0,"-2"0"0"0,2 0 0 0,-2 0 24 0,-2 0 0 15,2 0 1-15,-2 0 0 0,2 0 18 0,-6 0 2 0,6 0-1 16,-3 5 1-16,3-5 9 0,-4 15 1 0,4-15 0 15,-6 18 0-15,6-18-14 0,-15 27 2 0,15-27 0 16,-9 26-1-16,9-26-15 0,-4 19 1 0,4-19 0 16,-2 18 0-16,2-18-8 0,6 8 1 0,-6-8-1 15,8 7 0-15,-8-7-5 0,13 7 0 0,-13-7 1 16,18 7 0-16,-18-7 1 0,23 7-1 0,-23-7 1 16,18 5 0-16,-18-5 1 0,23 4 1 0,-23-4 0 15,29-4 0-15,-10 2-6 0,3 1-1 0,-3-1 0 0,-2 0 2 16,-2 1-5-16,-2-5 0 0,0 1 0 0,2 0 1 15,1 0-2-15,1-4 1 0,-2 0 0 0,-2-1 0 16,0-2-2-16,-2-2 1 0,1-1 0 0,-1-1 1 16,-4 2-2-16,1-3 1 0,-3 0-2 0,3-1 2 15,1-3-5-15,-3-1-1 0</inkml:trace>
  <inkml:trace contextRef="#ctx0" brushRef="#br0" timeOffset="94169.32">17108 11172 1093 0,'-1'0'0'15,"1"0"0"-15,-4 6 0 0,4-6 14 0,-2 7 1 16,2-7-1-16,-4 5 1 0,4-5 1 0,-2 3 0 16,2-3 0-16,0 4 1 0,0-4-7 0,-5 0 1 15,5 0-1-15,0 3 2 0,0-3-8 0,-2 9 2 16,2-9-1-16,0 8 1 0,0-8 0 0,2 23 0 15,3-6 1-15,3 4 0 0,-1 5 5 0,1 3 0 0,-1 1 1 16,1-2 0-16,-3 1 3 0,1 4 0 0,1-7-1 16,-5 1 1-16,0 1 1 0,-2 0 1 0,2-2-1 15,0-4 1-15,2-1 0 0,-1-4 0 0,1 2 0 16,-2-3-1-16,0 3-2 0,0 0 0 0,-1-2-1 16,1 1 2-16,-2 1-5 0,0 0 2 0,0-2-2 15,0 0 1-15,2 1-3 0,2-1 0 0,0 2 0 16,-4-5 1-16,1-2-3 0,-1-2 1 0,0-1 0 0,0-6-1 15,0-3-1-15,0 9 0 0</inkml:trace>
  <inkml:trace contextRef="#ctx0" brushRef="#br0" timeOffset="95218.29">18726 11590 1017 0,'-2'3'0'0,"2"-3"0"16,0 7 0-16,0-7 38 0,-2 7 1 0,2-7-1 16,0 9 0-16,0-9-1 0,-4 13 1 0,4-13 0 15,-2 12 0-15,2-12-10 0,-5 18 1 0,5-18-1 16,-4 21 0-16,4-21-13 0,-2 27 1 0,2-27 0 16,0 23 0-16,0-23-5 0,2 8 0 0,-2-8 0 15,6 4 2-15,-6-4-2 0,0 3 0 0,0-3 0 16,0 2 0-16,0-2 0 0,0-2 0 0,0 2-1 0,3-5 1 15,-3 5-1-15,12-12 0 0,-12 12 0 0,20-16 2 16,-20 16-2-16,24-12 1 0,-24 12 0 16,19-5 0-16,-19 5-2 0,22-3 0 0,-22 3 0 0,28 0 1 15,-28 0-2-15,34 1 0 0,-34-1 0 0,32 9 1 16,-32-9-2-16,26 19-1 0,-26-19 1 0,20 19 1 16,-20-19-5-16,13 14 2 0,-13-14-2 0,11 12 2 0,-11-12-3 15,6 21 1-15,-6-21 0 0,4 28 0 0,-4-9-1 16,-4 1 0-16,0-1 1 0,-1-1-1 15,-3-1-1-15,1 2 1 0,-1-5-1 0,1 0 2 0,-1 0-2 16,1-2 1-16,-1-4 0 0,-1 1 0 0,0 0 0 16,-6-2 0-16,2 1-1 0,0-3 1 0,-2 4 3 15,0 1-1-15,2-1 1 0,4-5 0 0,1-1 3 16,3-1 0-16,5-2 0 0,-13 3 1 0,7-1 1 16,0 0 0-16,6-2 0 0,-11 5 1 0,11-5 2 0,-7 2 0 15,7-2 1-15,-8 0-1 0,8 0 5 0,-7 0 0 16,7 0 0-16,-4 0 1 0,4 0-6 0,-5 0 2 0,5 0-1 15,-2 0 0-15,2 0-3 0,0 0 1 16,0 0-1-16,0 0 0 0,0 0-1 0,0 0 0 16,0 0 0-16,2-2 2 0,5-5-6 0,0-2 2 0,3-1 0 15,-5-6 0-15,3-1-6 0,-3 1 1 0</inkml:trace>
  <inkml:trace contextRef="#ctx0" brushRef="#br0" timeOffset="95451.14">18683 11610 1494 0,'4'-3'0'0,"-4"3"0"0,2 0 0 0,-2 0 23 0,-4 7-1 0,4-7 1 0,-2 3-1 16,2-3 18-16,0 2 1 0,0-2-1 0,0-3 1 15,0 3-9-15,6-2 1 0,-6 2-1 0,13-14 1 0,-13 14-17 16,20-23-1-16,-20 23 1 0,28-32 1 15,-11 13-7-15,0-1 1 0,-3 1-1 0,3 0 1 0,2 4-2 16,1-4 1-16,1 3-1 0,-3 1 2 0,3-1-4 16,-1 1 1-16,1 1 0 0,1-4 1 0,4 5-2 15,1-1 0-15</inkml:trace>
  <inkml:trace contextRef="#ctx0" brushRef="#br0" timeOffset="96471.08">20723 11221 815 0,'-2'3'0'0,"2"-3"0"0,0 6 0 15,0-6 7-15,-2 3 0 0,2-3 0 0,0 5-1 16,0-5 41-16,-3 2 1 0,3-2-1 0,-4 7 0 0,4-7 2 16,-7 7 2-16,7-7-2 0,-12 14 2 0,12-14-19 15,-15 24 2-15,15-24-1 0,-13 21 1 0,13-21-7 16,-7 26 0-16,7-26 0 0,-7 31 0 0,7-10-7 15,0-1 1-15,0 1 0 0,0 2 0 0,3-1-4 16,-1 4 1-16,2 2-2 0,1-6 2 0,5 2-4 16,-1-1 0-16,0-4 1 0,1 0 0 0,-1-2-3 15,0-1 0-15,3-1 1 0,-1 1-1 0,0 3-2 16,0-2 1-16,2-1 1 0,0-4-1 0,0-3-3 16,-2-6 0-16,-1-1-1 0,-1 0 1 0,-2-1-2 15,-1-1-1-15,5-1 1 0,-1-3 1 0,4 1-3 0,3-6 1 16,-2-3-1-16,0-2 1 0,-2-1 1 0,0-4 1 15,-2 1 0-15,-1 3 0 0,-3 1 4 0,-1 2 1 0,-1-4 1 16,-1 2-1-16,0 2 4 0,-2-3 0 0,1 1 0 16,-3-2 1-16,-3 1-1 0,1 1 1 0,0-2-2 15,-2 4 2-15,2 3-1 0,2 2 0 0,0 7-1 16,-5-10 1-16,5 10-3 0,-8-5 1 0,8 5-1 16,-11 0 1-16,4 0-3 0,-1 0 1 0,-3 5 1 15,-4 5-1-15,0 6-4 0,-4 5 1 0,3 0-1 16,3-4 1-16,5-2-1 0,-1 1-1 0,3 0 1 15,3-3 1-15,3 3-4 0,-6-4 0 0,2 5 1 16,1-1 0-16,1 3-4 0,0 2 0 0,0 1 0 0,2-6 1 16,4 1-3-16,-1 0 1 0,5-1-1 15,3-4 1-15,2-3-1 0,4-1 0 0,1-6 0 16,-3 2 0-16,4-3-2 0,0-1-1 0</inkml:trace>
  <inkml:trace contextRef="#ctx0" brushRef="#br0" timeOffset="97633.95">22376 11361 791 0,'0'0'0'0,"0"0"0"0,0 0 0 0,0 0 9 15,2 5 0-15,-2-5 0 0,5 6 1 0,-5-6 24 16,-1 3 2-16,1-3 0 0,-2 3 0 0,2-3 15 16,0 4 0-16,0-4 1 0,0 0 0 0,0 0-15 0,0 0 1 15,0 0 0-15,0-4 0 0,0 4-19 16,7-3 1-16,-7 3-1 0,17-5 2 0,-17 5-1 15,28-9 0-15,-28 9 0 0,35-14 0 0,-16 7-3 0,-2 0 0 16,-1 1 0-16,-3 0 0 0,-3 5-3 0,-5 1 2 16,-5 0 0-16,12-4-1 0,-5 4 5 0,4-3-1 15,0 3 0-15,1 0 0 0,-1 0-4 0,0 3 1 16,2 2 0-16,0 4 1 0,0 3-5 0,-2 4 0 16,0-2 1-16,-1 1-1 0,-1 4 0 0,-2 2 1 0,-3 1-1 15,-2-3 0-15,0 2-4 0,-2 2 1 16,-2-1 0-16,2-1 0 0,2 0-3 0,2-1 1 0,-3 1-1 15,-2 0 1-15,-3-5-1 0,-2 1-1 0,3 0 1 16,1 2 0-16,2 0-1 0,0 0 1 0,-2-3-1 16,-2-1 2-16,0-2-2 0,1-3-1 0,1 0 1 15,2 6 0-15,0 5-3 0,0 3 2 16,2-5-2-16,1-7 1 0,-3-12-1 0,2 0-1 16,-2 0 0-16,0-5 1 0,0 5-2 0,-2-2 1 0,2 2 0 0,0 0 0 15,0 0-1-15,0 7 0 0</inkml:trace>
  <inkml:trace contextRef="#ctx0" brushRef="#br0" timeOffset="97967.45">22465 11704 1155 0,'2'0'0'0,"-2"0"0"0,2 3 0 0,-2-3 16 15,0 5 0-15,0-5-1 0,0 0 2 0,0 0 8 0,0-3 1 16,0 3-1-16,6-3 0 0,-6 3 18 0,5-4 0 16,-5 4-1-16,10-9 2 0,-10 9-16 0,26-19 0 15,-26 19 0-15,33-22 0 0,-33 22-5 0,34-23 0 16,-34 23 0-16,33-19 0 0,-33 19-1 0,30-17-1 0,-30 17 0 15,32-19 1-15,-14 10-3 0,1 1 0 0,0-1 0 16,-1 0 1-16,1 2-3 0,0 2 0 0,-3 0-1 16,-1-2 2-16,-2 2 0 0,-2 1 1 0,-1-2 1 15,-1 0-1-15,0 1-9 0,1 2 0 0</inkml:trace>
  <inkml:trace contextRef="#ctx0" brushRef="#br0" timeOffset="110684.25">14418 15821 941 0,'2'0'0'0,"-2"0"0"0,5 2 0 0,-5-2 25 16,0 6 1-16,0-6-2 0,0 6 2 0,0-6 23 15,0 1 2-15,0-1-2 0,0 0 2 16,0 0-11-16,0 7 1 0,0-7-1 0,6 21 1 0,-6-21-16 16,6 24 0-16,-6-24 0 0,9 33 0 0,0-16-9 15,-3 4 0-15,1 0-1 0,1-2 2 0,3-2-4 16,-2 1 0-16,2-1 1 0,-1 2-1 0,3 2 4 15,-4 0 0-15,2 1 0 0,0 2-1 0,1 4-2 16,1-2 0-16,0 3 1 0,-4 6 0 0,2 5-3 16,0 3 0-16,1-1 1 0,1-6 0 0,-6-2-3 15,4-2 0-15,-3-5 0 0,-1-1 2 0,-1-2-2 16,-3-3 1-16,-1-2 0 0,0-3 0 0,0-2 1 0,0-2-1 16,0-2 0-16,-2-3 0 0,0-7-3 0,0 5 1 0,0-5 0 15,0 4 0-15,0-4 0 0,5 3 1 16,-5-3-1-16,4 4 1 0,-4-4 0 0,0-2 0 0,0 2 1 15,-6-9 0-15,6-1 0 0,-3-4 0 0,1-3 0 16,-2-2 1-16,0-2-2 0,1-2 1 0,1 4 0 16,-4 2 0-16,3 3 3 0,-1 2 0 0,4 2 1 15,-4-4 0-15,2-2-2 0,2-1 2 0,0 0-1 16,0-1 1-16,2-2-3 0,2-3 2 0,-4 2-1 16,4 4 1-16,1 3-3 0,4 2 1 0,1 0-1 0,-1 0 2 15,-3 2-2-15,1 1 1 0,1 2 1 0,-1 2-1 16,2 1-3-16,-5 3 1 0,-4 1 0 0,15 0 0 15,-8 0-2-15,5 1 1 0,-5 6-1 0,4 2 1 16,-1 3-3-16,3 2 0 0,1 1 0 0,-6 3 1 16,3 3-4-16,-5 3 0 0,1 0 1 0,-1-2-1 0,-3-2-2 15,3-1 1-15,3-2 1 0,-3-2-1 0,1-2-2 16,-1-5 1-16,-2 3-1 0,-1-1 1 0,-1 0-1 16,2 2 0-16,-4 1 0 0,2-5 1 15,2 1-1-15,-4-2 0 0,0-7 0 0,2 10 1 0,-2-10-1 16,0 7 0-16,0-7 0 0,0 4 2 0,0-4-2 15,0 1 1-15,0-1 0 0,1-1 0 0,-1 1 0 16,10-4 0-16,-10 4 0 0,5-10 0 0,-3-2 1 16,2-6 0-16,0-2-1 0,-1-1 1 0,3 2 2 0,-4 0-1 15,1 0 0-15,-1-2 1 0,0 0 0 0,-2 0 1 16,0 1-1-16,0-1 1 0,0 2-1 0,4 1 2 0,-4 5-2 16,0 1 2-16,0 5-3 0,0 5 2 15,0 2-1-15,0-4 1 0,0 4-2 0,0 0 1 0,0 0 1 16,0 0-1-16,0 0 0 0,0 0-1 0,0 0 1 15,0 14-1-15,0 5-1 0,0 6 2 0,0 0-2 16,6 1 1-16,-3 0-2 0,7 0 2 0,-5-1-1 16,-3-3 0-16,2-6-1 0,3-1 0 0,1 1 0 15,3-1 2-15,-2 1-3 0,6 1 1 0,-2 1 0 16,-2-3 0-16,2-3-1 0,0 0 0 0,2-1 0 16,0-3 1-16,0-1-1 0,2-1 1 0,-4-5-1 0,2-1 1 15,0-1-1-15,0-3 1 0,-2-1-1 0,0-2 2 16,0-2-2-16,-2-1 0 0,0-2 0 0,0 0 1 15,-5 0-1-15,1-1 1 0,-1 0-1 0,3-3 1 16,2-3 0-16,1-2 0 0,-7 2 0 0,1 0 0 16,-2 2 1-16,-4 0 0 0,0-1 0 0,0 1 0 0,0 1 1 15,-2 1-1-15,0-1 0 0,0 1 1 16,0 1 0-16,0 2 0 0,-3 1 0 0,5 4 1 0,0 7-2 16,-6-7 1-16,6 7 0 0,-7-6 0 15,7 6-1-15,-6-7 2 0,6 7-1 0,-9-2 0 0,9 2 0 16,-8 0-1-16,8 0 0 0,-11 5 1 0,11-5 0 15,-13 14-1-15,6-2 0 0,-1 5 0 0,2 6 0 16,3 3 0-16,1-2 0 0,0-1 0 0,-4-3-1 0,6-1 0 16,0-1 1-16,6-3 0 0,-2 2-2 0,5 1 1 15,-3-1 0-15,1-1 0 0,4-1-1 0,-1-1 1 16,-1 0-1-16,0 0 1 0,1 0-1 0,-1-1 0 16,2 1 0-16,0 0 2 0,-1 2-2 0,1 1 0 15,0-3 0-15,0-4 0 0,2-1 0 0,2-2 0 16,2-5 0-16,0-2 0 0,-1-6 0 0,3-1 0 15,0-1 0-15,-3-4 0 0,1-2 0 0,-2-2 0 0,-7 8 0 16,1-4 0-16,-2-2 0 0,4-2 0 0,1-6 0 16,1-1 0-16,-4 1 0 0,0-3 0 0,-1 1 0 15,-1 0 0-15,1 1 0 0,1-1 0 0,-3-3 0 16,1-3 0-16,0-1 0 0,-1-2 0 0,-2 9 0 16,0 1 0-16,-1 3 0 0,-3 1 0 0,0 5 0 0,-3 0 1 15,1 2-1-15,0 1 0 0,0-1 0 16,-2 0 1-16,0 0-1 0,3 0 1 0,-3 5 0 0,2 0 0 15,2 7 0-15,-4-10 0 0,4 10 1 0,-3-7-1 16,3 7 0-16,-4-4 0 0,4 4 0 0,0-3 0 16,0 3 0-16,0 0 0 0,0 0 1 0,-2 3-1 15,2-3 0-15,-4 11 0 0,4 8 0 0,0 1 0 16,4 3-1-16,-4-2 1 0,6 8 0 0,-3-1 1 16,3 0-2-16,-1-3 1 0,1 5 0 0,2-2 0 0,1-1-1 15,0-1 1-15,0 0-1 0,1 0 1 0,-1-3-1 16,0 1 0-16,1-5 0 0,-5 0 1 0,3-2-1 0,-1-1 0 15,-3-8 0-15,3 1 1 0,-1-2-1 0,-2 0 0 16,-4-7 0-16,9 9 0 0,-9-9 0 0,11 5 0 16,2-3 0-16,-3-2 0 0,3-4 0 0,2-1 0 15,-2-4 0-15,1-3 0 0,0 0 0 0,-3-2 0 16,2-5 0-16,-2 0 1 0,0 0-1 0,-3-2 2 16,-3 6-2-16,1-1 1 0,-1 1-1 0,1-1 1 0,-2 2-1 15,-1 0 1-15,-1 0-1 0,2 1 1 0,-4 2 0 16,0 1 0-16,0 1 0 0,0 1 1 0,0 8-1 15,0-7 0-15,0 7 0 0,0-7 1 0,0 7-1 16,0-4 2-16,0 4-2 0,0-1 1 0,0 1 0 16,4 0 0-16,-4 0 0 0,5 8 0 0,5 8 0 15,-1-1 0-15,0 3-1 0,4-1 1 0,-2 0-1 16,3 1 1-16,-1 1-2 0,-2 0 1 0,2-4 0 16,0-3 0-16,-2 2-1 0,2-2 1 0,0-5-1 15,-5 0 2-15,3 0-2 0,-2-2 0 0,0-1 0 16,1-3 1-16,-1-1-1 0,0 0 0 0,6-3 0 0,0-2 1 15,2-4-1-15,-2-1 0 0,13-13 0 0,-6 2 0 16,-1-3 0-16,-3-2 0 0,-5 9 0 0,0-2 0 0,-5-2 0 16,3-1 0-16,0-15 0 0,2 3 1 0,-4 3-1 15,1-1 1-15,-6 13-1 0,-1 0 1 0,3-3 0 16,-4-1 0-16,3-10 0 0,-1 2 2 0,0 4-2 16,-1-3 1-16,-3 11 0 0,-3 0 1 15,-1 0-1-15,0-2 0 0,2 1 0 0,-3-1 1 0,-3 3-1 16,3-1 1-16,-1 6-1 0,1-1 2 15,-1 2-1-15,4 0 2 0,2 12-2 0,-5-11 1 0,5 11 0 16,-4-10 0-16,4 10 1 0,-4-7-1 0,4 7 0 0,-5-7 0 16,5 7 1-16,-6-7-1 0,6 7 1 15,-8-3 0-15,8 3 1 0,-3-4-1 0,3 4 0 16,-2-2 1-16,2 2-1 0,-9 0 1 0,9 0-3 0,-4 6 2 16,-2 4-1-16,1 4 1 0,-3 0-2 0,3 1 0 15,1 4 1-15,2 2 0 0,-4 0-2 0,5-2 2 16,-1 5-2-16,0 0 1 0,2 0-1 0,2 1 0 0,1 8-1 15,3-1 1-15,-4 0-1 0,2-3 0 16,-1-8 1-16,1 0-1 0,2 1-1 0,-1-1 1 0,1 15-1 16,1-3 1-16,-1-2-1 0,-1-1 0 0,-1-15 0 15,0 1 1-15,2-1-1 0,-3 1 0 0,1-2 0 16,2 0 1-16,-5-1-1 0,3 1 0 0,0-3 0 16,0-1 0-16,1-1 0 0,-5-2 0 0,0-7 0 15,6 8 1-15,-6-8-1 0,2 7 0 0,-2-7 0 0,3 7 0 16,-3-7 0-16,4 7 0 0,-4-7 0 0,4 7 0 15,-4-7 0-15,5 7 0 0,-5-7 0 16,0 3 0-16,0-3-2 0,0 4 1 0</inkml:trace>
  <inkml:trace contextRef="#ctx0" brushRef="#br0" timeOffset="111134.7">15661 16186 1180 0,'-4'0'0'0,"4"0"0"16,11 3 0-16,-11-3 37 0,30 4 1 16,-30-4-1-16,20 3 1 0,-20-3-8 0,-1 4-1 0,1-4 0 15,-10 0 1-15,10 0-15 0,-7 0-1 0,7 0 1 16,-8 0 1-16,8 0-14 0,-7 0 1 0,7 0 1 15,-6 0-1-15,6 0 0 0,-3 0 1 0,3 0-1 0,-2 0 2 16,2 0 0-16,0 0 2 0,0 0 0 0,2 0-1 16,-2 0 5-16,11 0 0 0,-11 0 0 0,13 0 0 0,-13 0 6 15,24-4 1-15,-24 4-1 0,30-3 1 0,-30 3 3 16,32-4 2-16,-32 4-1 0,31-3 0 0,-31 3-1 16,21-7 0-16,-21 7 0 0,22-7 1 0,-22 7-2 15,24-9 0-15</inkml:trace>
  <inkml:trace contextRef="#ctx0" brushRef="#br0" timeOffset="111284.43">16114 15966 1381 0,'0'2'0'0,"0"-2"0"0,3 9 0 0,-3-9 16 0,4 6-1 15,-4-6 1-15,6 7 1 0,-6-7 13 0,-4 4 0 16,4-4 1-16,0 3 0 0,0-3-11 0,-2 9 1 15</inkml:trace>
  <inkml:trace contextRef="#ctx0" brushRef="#br0" timeOffset="113736.67">9467 9269 878 0,'8'5'0'0,"-8"-5"0"0,13 7 0 0,-13-7 9 15,11 2 0-15,-11-2 0 0,7-2 0 0,-7 2 11 16,21-3 0-16,-21 3 1 0,22-16 0 0,-22 16 8 0,30-28 0 16,-17 9 1-16,2-5-1 0,2-7-2 0,1-4 1 15,1-5 0-15,-4 2 0 0,0 0-14 0,0-5 2 16,-2 0-1-16,-2 1 0 0,0-3-6 0,-5 4 0 16,1-4 0-16,1-2 1 0,3 0 1 0,0 1 0 15,-4-5-1-15,-1 6 1 0,0 4 0 0,1 1 2 0,-5 2-1 16,-2 2 0-16,-2 1 0 0,-2 2-1 15,1 4 0-15,-1 1 1 0,-2 2 3 0,1 2 1 0,1 5-2 16,-2 1 2-16,-3 3-1 0,2 5-1 16,1 3 1-16,0 0 0 0,6 7 5 0,-3-6-1 0,3 6 0 15,-6 0 0-15,6 0 1 0,-9 0 1 16,9 0-1-16,-9 4 2 0,3 1-1 0,-5 4 0 0,0 3 1 16,1 3 0-16,-3 1-4 0,2 5 1 0,4-4 0 15,-3 0 0-15,5 2-4 0,1 2 1 0,4 2-1 16,-4 1 1-16,2 4-11 0,2-4 0 0,-3 2 1 15,1 0-1-15,2 1-3 0,0 3 0 0,0-2-1 16,0 1 1-16,0-5-2 0,2 2 1 0,1 2 0 0,-3 1 1 16,0-3-2-16,0 2 0 0,0-2 0 0,2-2 1 15,4-1-1-15,1-3 0 0,3-1 0 0,-3 0 0 16,0-3 0-16,7-2 0 0,-1 0 0 0,-2 0 1 16,0-2 0-16,-4-2 0 0,5-3 0 0,1 2 1 15,0-6 4-15,-2 2 0 0,2-1-1 0,0-3 1 16,4-1 3-16,1-1 0 0,1-6 0 0,0 2 0 0,-1-7 1 15,1-2 0-15,-1-2 0 0,1-1 0 0,-6-4-3 16,2-3 0-16,0 0-1 0,-2 3 1 0,0-7 1 16,-2 2 0-16,-1-3 0 0,1-1-1 0,2-3 7 15,0 1 1-15,-2-3-1 0,0 0 1 0,-2-3-1 16,1 2 1-16,-5-4-1 0,3 2 1 0,-3-3 0 0,-3-1-1 16,2 0 1-16,-2-3 1 0,3 4-5 0,-3-4 1 15,2 0 0-15,-4 0 1 0,2 3-5 0,-2 4 1 16,-2-1 0-16,2 4 0 0,-6-7-3 0,3 6 1 15,-1-2 0-15,0 3 1 0,2 2-4 0,2 2 2 0,0-2-1 16,-5 9 1-16,-1-2-3 0,1 6 2 16,-1 0-2-16,4 5 2 0,-2 3-2 0,3 1 0 0,-1-1 1 15,-4 5-1-15,6 7-1 0,-4-5 1 0,4 5-1 16,-7-5 1-16,7 5-1 0,-2-7 2 0,2 7-2 16,-9 0 1-16,9 0 0 0,-8 0-1 0,8 0 0 15,-7 0 0-15,7 0 0 0,-6 12 0 0,1-3 0 16,-1 3 0-16,-1 5 1 0,-1 2-1 0,-1 4 0 15,7-2 0-15,2-1-1 0,0-1 2 0,0 6-1 16,0 4 0-16,0 0 0 0,0 4 1 0,6 0-1 16,-5-3 0-16,3 2 0 0,-4 5 1 0,0-4-1 15,8 0 1-15,-3 1-1 0,5 3 2 0,-1 1-2 16,-4 1 1-16,3 3 1 0,-2-4 0 0,-1 2 0 16,3-2 0-16,3-2-1 0,-4 2 2 0,1-1-1 0,3-3 1 15,0-3-1-15,2 1 1 0,0-1-1 0,-2-9 1 0,2 1-1 16,0-3 1-16,-1-2-1 0,-3-3 1 15,2-3-1-15,0-1 1 0,-1-4-1 0,-1-4 1 0,-2-3-2 16,-1-3 1-16,5-2-1 0,-2-6 1 0,4-1 0 16,2-2-1-16,0-7 1 0,-2 1 0 0,-2-5-2 15,1-2 2-15,-5 1-1 0,4-4 0 0,-3-2 1 16,-1-1-1-16,3 0 0 0,-7 0 1 0,3 0 0 16,-1-5 1-16,1 5-1 0,0 0 2 0,-6 0-2 0,-4 0 2 15,4 2-2-15,0 2 2 0,-2 3-1 0,0 2-1 16,2 3 1-16,-4 0-1 0,3 0-1 0,1 6 2 15,-4 1-1-15,2 2 1 0,2 5-2 0,2 5 1 16,-2 2-1-16,0-3 1 0,0 3-1 0,0 0 0 16,0 0-1-16,0 0 2 0,0 0-3 0,0 0 1 0,0 0 0 15,5 20 1-15,1 1-2 0,5 5 0 16,-3 2 0-16,3 0 1 0,-4-2-2 0,4-1 1 0,2 3-1 16,1-4 1-16,-1 2-1 0,0 2 0 0,3-5 0 15,3-1 2-15,2-1-2 0,1 0 0 0,-3-8 0 16,-5 3 1-16,3-4-1 0,-4-3 0 0,6-1 0 15,1-1 1-15,5-5-1 0,3 2 0 0,-8-10 0 16,4 3 1-16,-5-6-1 0,0-3 0 0,5-5 0 16,-6 1 1-16,1-5-1 0,0-3 0 0,-1-5 0 0,-5-1 1 15,0-1-1-15,0 0 0 0,-1-4 0 16,-5 3 1-16,4-1 0 0,-5 2 1 0,1-14-1 0,-1 0 0 16,-1 0 0-16,-5-4 0 0,0 6 0 0,0-6 1 15,0 3-1-15,-5 1 2 0,1-4-1 0,0 3 0 0,-5-6 0 16,2 0 1-16,5 7-1 0,-4 3 1 0,2 1 0 15,3-3 0-15,-3 15-1 0,0-4 2 0,-1 4-2 16,-1-1 0-16,0 9 0 0,1-3 2 0,-3 3-2 16,-3 1 0-16,4 4 0 0,-1-1 1 0,-1 1-2 15,1 1 1-15,3 4 0 0,-1 3 0 0,1 1 0 16,1-2-1-16,4 9 0 0,-6-9 0 0,6 9 0 16,-3-7 0-16,3 7 0 0,-2-3 0 0,2 3-1 0,-8-2 2 15,8 2-2-15,-9 0 1 0,9 0-1 0,-7 9 0 16,-5 8 0-16,3 2 0 0,3 4 0 0,1 1 0 15,1 5 0-15,2-1 0 0,4-2 0 0,2 2 0 16,1 8 0-16,1-5 0 0,2 4-1 0,3-1 1 16,2 6 0-16,-4-2 0 0,0 0-2 0,1 2 2 15,1 2 0-15,0-1 0 0,2 1-1 0,0-2 1 16,0 13-1-16,0-6 1 0,-2-2-1 0,1 2 1 0,-7-11 0 16,4 0 0-16,3 6 0 0,-1-1 0 0,0-4 0 15,2 1 0-15,0-2 0 0,-2 2 0 0,-3-8 0 16,3 1 0-16,-4 0 0 0,-1 0 0 0,0-7 0 15,1 2 1-15,-1-5-1 0,-5 3 1 0,3-15-1 16,-4 3 1-16,2 0-1 0,0-3 2 0,-2-9-2 16,0 12 1-16,0-12-1 0,0 9 1 0,0-9 0 15,0 3 0-15,0-3-1 0,-4 4 1 0,4-4-1 16,-11 5 1-16,4-5-1 0,-3 0 0 0,-14-7 0 16,2-2 1-16,-1 1-5 0,3-5-1 0</inkml:trace>
  <inkml:trace contextRef="#ctx0" brushRef="#br0" timeOffset="114218.19">9799 7900 1709 0,'5'-3'0'0,"-5"3"0"0,19-6 0 0,-19 6 10 0,13-7 0 0,-13 7 0 0,23-13 0 15,-5 4 5-15,3-1-1 0,-1-3 1 0,3 0-1 0,-5-1-7 16,3-2 0-16,1 1 0 0,2-3-1 15,2-1-5-15,-5-2 2 0,1 2-2 0,-3 4 1 0,-4-2 1 16,1 1 2-16,-1 0-1 0,4-1 1 16,3 0 2-16,-3 1 0 0,1-3 0 0,-1 2 1 0,3 0-3 15,-3-1 0-15,0 3 0 0,-4-6 0 0,1 2-4 16,-3 0 0-16</inkml:trace>
  <inkml:trace contextRef="#ctx0" brushRef="#br0" timeOffset="114368.24">10315 7218 1381 0,'-2'2'0'15,"2"-2"0"-15,0 10 0 0,0-10 19 0,6 11 0 0,-6-11 0 16,2 10 0-16,-2-10 16 0,3 9 1 16</inkml:trace>
  <inkml:trace contextRef="#ctx0" brushRef="#br0" timeOffset="121984.11">17636 15838 250 0,'0'0'0'15,"0"0"0"-15,0 10 0 0,0-10 55 0,4 21 1 0,-4-21 0 16,1 23 0-16,-1-23 14 0,-3 15-1 15,3-15 1-15,-2 11-1 0,2-11-2 0,-6 0 0 0,6 0-1 16,-4 0 1-16,4 0-16 0,-3 5 1 0,3-5-1 16,-6 9 1-16,6-9-22 0,-11 0 0 0,11 0 1 15,-11-9 0-15,11 9-5 0,-6-19 1 0,6 19 0 16,-2-26 0-16,2 26-4 0,-2-26 2 0,2 26 0 16,0-21-1-16,0 21 1 0,0-17 0 0,0 17-1 15,0-21 1-15,0 21-1 0,0-21-1 0,0 21 1 0,6-15 1 16,-6 15-1-16,11-14 1 0,-11 14 0 0,11-12 0 15,-11 12 1-15,12-12 0 0,-12 12 0 0,15-14 0 16,-15 14-2-16,14-21 1 0,-14 21 0 0,15-16-1 16,-15 16 0-16,15-3 0 0,-15 3-1 0,15-3 2 15,-15 3-4-15,13-4 0 0,-13 4 1 0,11 0-1 16,-11 0-3-16,10 0 0 0,-10 0 0 0,15 9 1 16,-15-9-1-16,18 21 0 0,-18-21 0 0,19 22 0 15,-19-22-5-15,18 21 1 0,-18-21-1 0,12 26 1 0,-12-26-4 16,7 33 0-16,-5-16 0 0,2 0 1 0,-1 1-5 15,1-1 1-15,2 4-1 0,-6 3 1 0,2 2-5 0,-1 3 0 16,1-1 1-16,0-4 0 0,0-3-3 16,-2-2 0-16,-2 0 0 0,0 0 1 0,-1 2-2 15,-3 3 1-15,0 2 0 0,1 2 0 0,1 3-2 0,0 0 0 16,-1 2-1-16,-3-4 1 0,1 1-5 16,-1-1 1-16,3-1-1 0,-4-4 0 0,1-1-7 0,1-4-1 15,-1-4 0-15,3-1 1 0,-3-2-4 0,3-3 1 0,-1-4 0 16,2-2 0-16,4-3-3 0,-5 7 0 15,5-7 0-15,-10 7 0 0,3-2-4 0,-1 2 2 16,1-1-2-16,0-1 2 0,-1 0 1 0,1 0 2 0,-1-1-1 16,4-1 1-16,4-3 2 0,-7 3 1 0,7-3 1 15,-6 2-1-15,6-2 8 0,-3-2 0 0,3 2 0 16,-8-6 2-16,8 6 1 0,-7-14 2 0,3 5 0 16,2 0-1-16,-3 1 2 0,3-1 0 0,0 2-1 15,0 4 2-15,2 3 0 0,0-12 1 0,0 3-1 16,0-3 1-16,0-4 0 0,0-1 1 0,2 1-1 15,2 1 1-15,1-2 3 0,-3-1 0 0,2 3 0 0,-1 3 0 16,3 1 3-16,2 2 1 0,-3 1-2 0,1-1 2 16,-1 2 2-16,1 4 0 0,-6 3 1 0,11-7-1 0,-3 3-1 15,3 1 0-15,-2 1 0 0,2 0 1 0,0 2-3 16,-1 2 1-16,1 2 0 0,0-3 0 0,0 1 0 16,0 0 0-16,1 1 0 0,-1 4 1 15,2 4-5-15,2 2 1 0,0 1-1 0,-4-3 1 0,0-1-1 16,-2-1 1-16,1-1-1 0,-3 1 2 15,-1 0-2-15,-1-1 1 0,1 1-1 0,1 0 1 0,3 1-1 16,1 0 1-16,-2-1-1 0,-1 0 1 16,-3-2 0-16,1-2 1 0,-6-5-1 0,9 7 1 0,-9-7-3 15,7 7 2-15,-7-7-2 0,10 5 2 0,-10-5-4 16,5 3 0-16,-5-3 0 0,6 4 1 0,-6-4-2 0,7 3 0 16</inkml:trace>
  <inkml:trace contextRef="#ctx0" brushRef="#br0" timeOffset="123885">18370 16539 1293 0,'4'3'0'0,"-4"-3"0"0,9 11 0 0,-9-11 22 0,7 14-1 15,-7-14 0-15,10 8 2 0,-10-8 10 0,15 7 1 0,-15-7 0 16,11 4 1-16,-11-4-11 0,11 1 2 16,-11-1-1-16,19-7 1 0,-19 7-20 0,33-19 2 0,-14 7 0 15,-2 0 0-15,-3 0-5 0,0 2 2 16,0-4-1-16,-4 0 1 0,-1 0-1 0,0 0 2 0,1-3-2 16,-3-4 2-16,-1-5 0 0,-1-1-1 0,1-1 1 15,1 2 0-15,3 3 1 0,-1 3 0 0,-2-1 0 16,-3 0-1-16,0 2 2 0,-2-2 1 0,1 2 0 15,1 4 0-15,-4-1 2 0,2 1 1 0,0 3-1 0,0 3 0 16,-2 9 3-16,2-9-1 0,-2 9 0 0,-2-7 1 16,2 7-2-16,-4-7 1 0,4 7-1 0,-7-7 1 15,7 7 1-15,-8-8 1 0,8 8-1 0,-5-12 1 0,-3 5-4 16,3 0 0-16,5 7 0 0,-12-7 2 16,12 7-4-16,-11 2 1 0,11-2-1 0,-13 5 1 15,6-5-2-15,-1-2 0 0,8 2-1 0,-11 2 1 0,11-2-3 16,-11 8 0-16,11-8 0 0,-11 9 0 0,11-9-2 15,-10 7 0-15,10-7 0 0,-3 7 1 16,3-7-3-16,-10 9 1 0,5-1 0 0,-1 1 1 0,2 1-2 16,3 1 0-16,-1-1 0 0,-2 0 0 0,2 3-1 15,0 0 1-15,2 1-1 0,0-2 1 16,0 2-1-16,0 0 0 0,2 2 0 0,2 6 2 0,0 6-2 0,1 3 0 16,-3-2 0-16,2-3 0 0,-1-1 0 0,1-5 0 15,2-1 0-15,3-3 0 0,2-2 0 0,2-2 0 16,-1 0 0-16,-1-2 0 0,-4-3 0 0,1-1 0 15,-8-6 0-15,13 8 0 0,-4-8 0 0,-5 2 0 16,3 0 0-16,2-1 1 0,1-1-1 0,-1 0 1 0,2-1-1 16,0-1 1-16,2 0 0 0,-1-3 1 0,3-4 0 15,-2-1 1-15,0-2-2 0,-2-2 1 0,0-2-1 16,0-1 1-16,4-4 1 0,0-1 0 0,0-4-1 16,-6-2 2-16,4-1-2 0,2-2 1 0,-6 1 1 15,1 3-1-15,-1 4 0 0,0 1 1 0,1-1-1 16,-1 2 1-16,0-3 0 0,1 2 0 0,-3-3 1 15,-1-1-1-15,-1-1 2 0,-5-3 1 0,0 3-2 0,0 2 2 16,0 6 2-16,0-1 0 0,2-1 0 16,-2 0 1-16,-2 2 0 0,2 3 0 0,-3 1 0 0,-1 3 1 15,0 3-1-15,0 4 0 0,4 5 0 0,-3-4 0 16,3 4-1-16,-4-3 1 0,4 3-1 0,-4-4 1 16,4 4-1-16,-5-1 1 0,5 1-1 0,-6 0 1 0,6 0-2 15,-11 7 0-15,3-2 0 0,1 5 1 0,0 4-4 16,-1 3 2-16,2 4-1 0,1 3 1 0,1 4-4 15,-3 1 0-15,1-3 1 0,1-1-1 16,1-3-1-16,4-3 2 0,-2-1-1 0,-2 1 0 0,0 0 0 16,-1 0 0-16,1 0 0 0,2 0 1 0,2 0-3 0,0 0 1 15,0 2 0-15,2 1 1 0,2 1-2 0,0 2 0 16,-1 0 0-16,1-3 0 0,4-1-1 0,-3-2 1 16,3-2-1-16,-1 1 1 0,0-1-1 0,3-1 0 15,3-3 0-15,-2-1 1 0,-2-3-1 0,-1-2 0 16,-8-7 0-16,15 5 0 0,-10-3-1 0,3-2 1 15,-1-2 0-15,3 1 0 0,1-3-1 0,4-1 1 16,-4-4 0-16,0-3 0 0,-2-3 0 0,1-3 0 16,-1 1 0-16,0 0 0 0,1-1-1 0,-1 1 1 15,0 0 0-15,-1-2 0 0,-1-4-1 0,2-3 1 0,-1 5 0 16,3 4 0-16,-9 7 0 0,0 3 0 0,-2 0 0 16,0-2 0-16,0 1 0 0,-2-3 0 0,0 1 0 15,2 1 1-15,0 2 0 0,0 0 0 0,0 7 0 16,-4-8 1-16,4 8-1 0,0-2 1 15,0 2 0-15,-2-2 0 0,2 2 2 0,-3-3-1 0,3 3 0 16,-4 3 1-16,4-3-2 0,-4 12 1 0,2-1 1 16,2 4-1-16,-3 4 1 0,1 6-1 0,2-1 0 0,2-3 1 15,1-2-2-15,1-2 1 0,0 2 1 0,0 2-1 16,-1 3-2-16,3 2 1 0,1-2 1 0,3-1-1 0,-7-1-1 16,5 1 0-16,1-3 0 0,2-2 1 0,1-4-2 15,-3-4 2-15,-9-10-1 0,4 3 0 16,-4-3 0-16,7 4 0 0,4-1 0 0,-1 1 0 0,1-1-1 15,2-3 0-15,5 2 0 0,1-2 0 0,-2-2-1 16,0 2 1-16,1-7 0 0,1-1 0 0,-2-3-1 16,-1-3 0-16,5-8 0 0,-3-2 0 0,-3-4-3 0,-2-3 1 15,-1 1 0-15,-1-1 0 0,0 2 0 16,-2-1 1-16,-1 6-1 0,-1 0 1 0,1 0 1 16,1 0 0-16,-5-1 0 0,1 1 1 0,1 0 0 15,-1 0 0-15,1-2 0 0,-2-2 0 0,-2 0 1 16,-1 1 1-16,-1 1 0 0,0 1 1 0,0 1 1 0,0 0 1 15,-1 1-1-15,-1 4 2 0,0-3 1 16,0 1 0-16,0 11 1 0,0-1 0 0,0 3 1 0,1-1 1 16,1 2 0-16,-4 0 0 0,4 7-1 0,-4-10 0 0,4 10 0 15,-4-11 0-15,4 11 0 0,-3-10 0 0,3 10 0 16,-4-7 0-16,4 7-1 0,-4-5 1 0,4 5 0 16,-2-4 0-16,2 4-2 0,-3-3-1 0,3 3 1 15,-4 0 0-15,4 0-3 0,-4 2 2 0,4-2 0 16,-7 7-1-16,7-7-1 0,-11 10-1 0,3 2 0 15,1 2 1-15,1 0-3 0,0 1 1 0,1 4 0 16,-1 1 1-16,4-1-3 0,-3 0 1 0,3 1-1 16,0 1 1-16,0 0-1 0,0 1 0 0,2-3 0 15,0-1 1-15,2-1-1 0,0 0 0 0,0-1 0 16,0-1 0-16,0 1 0 0,-2-2 0 0,3 3 0 0,-3 1 0 16,2 1-1-16,0 0 1 0,2 1 0 0,0 1 0 15,3 0-1-15,-3 0 1 0,1-1-1 0,1-1 1 16,-2 0-2-16,-1 1 1 0,1-1 0 0,0 0 0 0,3-2 0 15,-3 0 0-15,0-5 0 0,-1 0 0 0,-1 1-2 16,0-3 2-16,-2-10-1 0,4 10 1 16,-4-10-2-16,4 11 0 0,-4-11 1 0,3 7 0 0,-3-7-2 15,4 7 1-15,-4-7 0 0,0 6 0 16,0-6-1-16,0 7-1 0,0-7 1 0,0 4 1 0,0-4-2 16,0 3 1-16,0-3-1 0,0 4 1 0,0-4-2 0,0 3 0 15</inkml:trace>
  <inkml:trace contextRef="#ctx0" brushRef="#br0" timeOffset="124568.18">18866 15868 1620 0,'-4'0'0'0,"4"0"0"0,-2 5 0 0,2-5 24 15,0 5 0-15,0-5 1 0,-4 7 0 0,4-7 5 0,-7 7 1 16,7-7 1-16,-8 7-1 0,8-7-12 0,-7 7 0 15,7-7 0-15,-4 3 2 0,4-3-16 0,-2 2 1 16,2-2-1-16,-5 0 1 0,5 0-5 0,-4 0 0 0,4 0 0 16,-2 0 2-16,2 0-3 0,0 0 0 0,0 0 0 15,0 0 1-15,0 0-1 0,0 0 0 0,0 0 0 16,11-2 1-16,-11 2-1 0,23-7 1 0,-23 7 0 16,33-9 0-16,-14 4 1 0,-1 0 1 0,3 0-1 15,-4-2 1-15,-2 0 3 0,0-2 1 0,-2-1-1 16,0 0 1-16,-2-1 0 0,-2 1 0 0,2 1-1 15,0 2 2-15,-1 2 3 0,-1 2 1 0,0-1-1 16,1-1 0-16,-1 0 4 0,0 1 0 0,-1 3 1 16,-3-3 0-16,-5 4 0 0,10-7 0 0,-10 7 1 15,9-2 0-15,-9 2-1 0,2-1-1 0,-2 1 1 16,4 0 1-16,-4 0-4 0,3 0 2 0,-3 0-1 16,4 0 0-16,-4 0-4 0,6 0 1 0,-6 0 1 0,0 0-1 15,0 0-2-15,0 0 0 0,0 0 0 0,0 0 0 16,0 0-4-16,0 0 2 0,0 0 0 0,-4 0 0 0,4 0-4 15,0 0 0-15,0 0 1 0,-2 3-1 0,2-3-2 16,6 5 0-16,-6-5 0 0,-4 9 2 0,2 0-3 16,0 1 0-16</inkml:trace>
  <inkml:trace contextRef="#ctx0" brushRef="#br0" timeOffset="126635.59">20051 16034 564 0,'0'0'0'0,"0"0"0"15,0 0 0-15,0 0 91 0,7 0 1 0,-7 0 0 16,2 0 0-16,-2 0-43 0,4 0 1 16,-4 0-1-16,0 0 0 0,0 0-13 0,0 0 0 0,0 0 0 15,-2 0 0-15,2 0-16 0,0-2 0 0,0 2 1 16,-2-5-1-16,2 5-4 0,2-9 0 0,-2 9 0 15,5-16 1-15,-5 16 0 0,0-22 1 0,0 22 0 0,0-26 0 16,0 26 1-16,6-26 0 0,-6 26 0 0,11-17 0 0,-11 17-2 16,8-16 1-16,-8 16 0 0,7-5 0 15,-7 5-3-15,4-3 2 0,-4 3-1 0,7-6 1 0,-7 6-4 16,6-12 1-16,-6 12-1 0,11-14 2 16,-11 14-5-16,13-13 1 0,-13 13-1 0,11-7 1 15,-11 7-2-15,4 5 0 0,-4-5 0 0,4 5 0 0,-4-5-2 16,3 0 1-16,-3 0-1 0,8 0 0 0,-8 0 1 15,7 0 1-15,-7 0 0 0,13 10 0 0,-13-10-3 16,13 28-1-16,-13-28 1 0,12 24 0 0,-12-24 2 16,11 16-1-16,-11-16 1 0,9 7 1 0,-9-7-1 0,4 5 1 15,-4-5-1-15,5 10 1 0,-5-10-2 0,2 26 0 16,-2-26 1-16,4 25 0 0,-4-25 1 0,2 24 0 16,-2-24 0-16,-4 19 1 0,4-19-1 0,-4 17 0 15,4-17 0-15,-3 26 1 0,3-26-1 0,-4 33 0 0,2-14 0 16,-2-2 1-16,-1 2 2 0,-3 0-1 0,3 0 0 15,-1-1 1-15,0 1-2 0,3 0 2 0,1 0-1 16,-2 2 0-16,-3 3-2 0,-1 2 1 0,3-4-1 16,3-1 1-16,2-2 0 0,0-2 0 0,-6-1 1 15,3-2 0-15,-3-4-5 0,-2-1 2 0,8-9 0 16,-5 9 0-16,5-9-5 0,0 3 1 0,0-3-1 16,0 3 1-16,0-3-3 0,0 4 0 0,0-4 0 15,-2 3 0-15,2-3-1 0,0 4 0 0,0-4 0 0,-4 0 1 16,4 0-1-16,-3 0 0 0,3 0 0 0,-4-4 1 15,4 4-1-15,-4-7 0 0,4 7 0 0,-4-12 0 16,4 5 0-16,0 0 0 0,-1 1 0 0,1-3 1 16,0-1-1-16,0 1 1 0,0 2 1 0,0 0-1 15,0 7 0-15,5-10 1 0,-5 10-1 0,8-11 1 16,-8 11 1-16,1-8 0 0,-1 8 0 0,4-6 1 0,-4 6-1 16,4-10 2-16,-4 10-1 0,9-10 1 0,-1 6 0 15,-1 2 1-15,2 2-1 0,4-1 1 0,2 1-3 16,2 0 1-16,0 0-1 0,0 0 1 0,-1 1-3 15,3 3 0-15,-2-1 0 0,-2 1 0 0,-2-1-1 16,-2 1 0-16,0-1 0 0,0 1 1 0,-1-1-1 0,1 1 0 16,-2-1 0-16,-3-1 0 0,-6-2-1 15,3 3 1-15,-3-3 0 0,0 4 0 0,0-4 0 0,0 1 0 16,0-1 0-16,0 0 0 0,0 0 0 0,6 0 0 16,-6 0 0-16,4 0 0 0,-4 0 0 0,4 0 0 15,-4 0 0-15,3 0 0 0,-3 0 0 0,4-3 0 16</inkml:trace>
  <inkml:trace contextRef="#ctx0" brushRef="#br0" timeOffset="128968.33">20760 15871 1457 0,'2'0'0'0,"-2"0"0"0,4 5 0 0,-4-5 31 0,6 5-1 0,-6-5 0 16,7 4 2-16,-7-4 3 0,8 7 2 0,-8-7 1 15,9 14-1-15,-9-14-19 0,20 26-1 0,-20-26 1 16,21 31 0-16,-12-14-13 0,4 0-1 0,-5 1 1 0,-1-1-1 15,-1 0-3-15,-1 1 1 0,1 1-1 16,-1 1 1-16,1 6-2 0,3-3 0 0,-1 3 0 16,-4 1 1-16,-3-1-1 0,-1 2 0 0,0 1 0 0,0 3 1 15,0-1-1-15,0 0 0 0,2-3 0 0,0-4 0 16,-2-5 0-16,0-4 0 0,0-2 0 0,0-5 0 16,0-8 0-16,0 5 0 0,0-5 0 0,0 0 0 0,0 0 0 15,0 0 0-15,0 0 0 0,0 0 0 0,0 0 0 16,0 0 0-16,0 0 0 0,-2-1 0 15,2 1 0-15,-3-5 1 0,-1-2-1 0,0-7 1 0,4-5 3 16,0-6-1-16,0 3 1 0,-4 3 0 0,3 2 4 16,-3-1 1-16,2 1-1 0,2 1 1 0,0 4 5 15,-2 2 2-15,2 0-1 0,4-4 0 0,1 0 4 0,3-2 0 16,-3 1 1-16,-5 3-1 0,-1 1 3 16,-5 3 0-16,4 1 1 0,2 1 0 0,0 6-1 0,4-10-1 15,-4 10 0-15,15-10 1 0,-8 5-2 0,4-2 0 16,-5 1 0-16,0 3 1 0,-6 3-2 0,7 0 0 0,-7 0 0 15,6 0 0-15,-6 0-3 0,7 5-1 0,-1 2 1 16,3 3 0-16,0 6-5 0,1 3 1 0,-1 2 1 16,-7-2-1-16,0 3-5 0,0 3 1 0,-1 1-2 15,1-2 2-15,2 2-6 0,2 0 2 0,-5-4-1 16,3-1 0-16,-2-4-3 0,0-3 2 0,0-4-2 16,-2-1 1-16,0-9-1 0,0 9 0 0,0-9 0 15,0 3 0-15,0-3-1 0,0 0 1 0,0 0-2 16,0 0 2-16,0 0-2 0,0 0 1 0,0 0 0 15,0-5 0-15,0-2-1 0,2-3-1 0,3-8 1 0,-3-2 1 16,2-5 0-16,0-2 1 0,-3-1 0 0,1 2 0 16,0 2 0-16,2-2 0 0,-4 3 0 0,2 4 0 15,0 6 1-15,-1 2 0 0,1 1 0 0,-2 1 0 16,0 9 3-16,0-9 0 0,0 9 0 0,0-6 0 0,0 6 3 16,0-2 0-16,0 2-1 0,0-4 1 0,0 4 2 15,0-1 0-15,0 1 0 0,2 3 1 0,-2-3-2 16,9 4 1-16,-9 2 0 0,4 8 0 15,2 7-2-15,3 5-1 0,-3 2 1 0,-1-4 0 0,3-2-4 16,-1-1 2-16,1 0-1 0,-1 0 1 16,2 0-3-16,4-1 0 0,0-2 0 0,1-3 2 0,-1-3-3 15,0-1 0-15,2-3 0 0,-1-1 1 0,-1-2-2 16,1-1 1-16,-1-4-1 0,-2-2 2 0,0 0-2 0,0 1 0 16,2-4 0-16,2-4 1 0,0-3-2 0,-2 0 1 15,0-4 0-15,0-1 0 0,0-4-2 0,2-3 2 16,-2-2-1-16,-4-2 1 0,1 0-1 0,-3-1 1 15,-1 1 0-15,-1 8 0 0,-3 0 0 0,0 5 0 16,0 1 0-16,0-1 0 0,0-3 0 0,-2 3 0 0,0 3 0 16,0-1 1-16,0 5-1 0,0 3 1 0,0 5 1 15,0-7-1-15,0 7 0 0,0-7 1 0,0 7-1 16,-2-7 1-16,2 7 1 0,-4-2 0 0,4 2-1 16,-4-3 2-16,4 3-1 0,-5-4 2 0,5 4-2 15,-4-3 1-15,4 3 1 0,-7-4-1 0,7 4 1 16,-4-3-1-16,4 3 1 0,-8 1-1 0,8-1 1 15,-7 6-1-15,7-6 0 0,-8 3 0 0,8-3 0 0,-7 4 0 16,7-4-2-16,-7 5 2 0,7-5-1 16,-8 10 0-16,8-10 0 0,-2 11-1 0,0-3 0 15,2 6 1-15,0 3-1 0,0 4 0 0,0 0-1 0,0-2 1 16,0 2-2-16,6-1 1 0,1 3 0 0,1-2 1 16,-1-1-2-16,1 3 1 0,-1-1-1 0,1-2 1 0,-3-3-1 15,1 0 0-15,1-1 0 0,3-2 0 0,1-2 0 16,0-2 0-16,0-1 0 0,-1-4 0 0,-1-2-1 15,-2-3 1-15,1-1 0 0,-1-1 0 0,1-2-1 16,-1 1 1-16,4-6-2 0,4-5 2 0,4-5-1 16,3-3 1-16,-1-2 0 0,-5-1 0 0,-3 1 0 15,-3 0 0-15,-5 10 0 0,1-3 0 0,0 0 0 16,1-2 0-16,2-7 0 0,-1 0 0 0,1 0 0 0,-1 0 0 16,-3 3 0-16,1 1 1 0,-1-1 1 15,-1 1 0-15,-2-3-1 0,0 3 1 0,-2-2 2 0,-2 0 0 16,0-1 0-16,0 1 1 0,0 0 2 15,0 0-1-15,2 12 1 0,-1-1 1 0,1 3 1 0,-2 1 1 0,2 9-1 16,-2-7 1-16,2 7-1 0,-2-6 1 0,2 6 0 16,0-4 0-16,0 4-1 0,0-3 2 0,0 3-1 15,0-4 0-15,0 4-2 0,-2 0 1 0,2 0-2 16,-4 2 2-16,4-2-3 0,-7 10 1 0,1 8-2 16,1-1 2-16,1 2-4 0,2 2 2 0,0-1-1 15,0 1 1-15,2 2-3 0,0-6 2 0,2 9-1 16,2 0 0-16,0 0-2 0,0 2 1 0,-1-1-1 15,1 1 1-15,2 0-2 0,-3-1 1 0,1 1-1 16,2-2 1-16,1-2-1 0,2 2 0 0,-1-7 0 0,1 0 0 16,0 0 0-16,1 0 0 0,-1-3 0 0,0-2 0 15,1 0-1-15,-3-1 1 0,-3-6 0 0,0-1 0 0,-4-6-1 16,11 8 0-16,-11-8 0 0,11 5 1 16,-11-5-3-16,11 2 2 0,0-4 0 0,1-3 0 0,-1-3-1 15,-2-3 0-15,4-4-1 0,-2-3 1 0,0 1 0 16,-1-2 1-16,-3 2 0 0,1-2-1 0,-1 1 1 15,-1 1 0-15,-3 3 0 0,1-1 1 0,-2 1-1 16,0-2 1-16,-2 7 0 0,0 1 0 16,0 1 0-16,0 0 0 0,0 7 0 0,0-10 0 0,0 10 0 15,0-9 0-15,0 9 0 0,0-7 1 0,0 7 0 16,0-2 0-16,0 2 0 0,0-5 2 0,0 5-1 16,0-3 0-16,0 3 0 0,0 0 1 0,0 0 0 0,0 3 0 15,0 7 1-15,2 3 0 0,0 0 0 0,1 3 0 16,1 6-1-16,2-2 2 0,-1 0-3 0,3 1 0 15,-3-4 1-15,3 1-1 0,-1-1-1 0,2-1 0 16,1-3 0-16,-1 1 0 0,2 0-1 0,0-2 0 0,-1-3 0 16,-1 0 2-16,0-3-2 0,3 0 0 0,-1-1 0 15,0-2 0-15,0-1-2 0,2-2 2 16,4-2 0-16,0-3 0 0,-2-2-1 0,0-3 0 0,11-14 0 16,-4-1 1-16,-3 1-1 0,-1-4 0 0,-8 11 0 15,-1-2 0-15,-2 0-1 0,1-2 2 0,1-8 0 16,0-1 0-16,-1 1 0 0,-1 1 0 0,-3 9 0 15,0-1 0-15,0-3 0 0,-3-1 2 0,3-14-2 16,-2 1 1-16,0 4 1 0,0 1 0 0,-2 16 0 16,0-1 1-16,0 1 0 0,0 1 0 0,-2 1 1 0,0 0 0 15,0 0 1-15,-2 0 0 0,3 4 1 16,-1-1 0-16,0 1-1 0,0 0 2 0,2 10-1 0,-4-11 0 16,4 11 0-16,-4-5 1 0,4 5-2 0,-3-9 2 15,3 9-3-15,-4-6 2 0,4 6-1 0,-4-4 0 16,4 4-1-16,-3-3 0 0,3 3-1 0,-4 0 2 0,4 0-3 15,-4 0 0-15,4 0 1 0,-7 5 0 0,3 2-2 16,0 3 0-16,-1 4 0 0,1 2 2 0,0 1-3 16,2 0 1-16,-1 16-1 0,-1 0 1 0,2 0-1 15,0 0 0-15,2-4 0 0,2 2 0 0,2 0 0 16,-1-1 0-16,-1-11 0 0,2 2 0 0,0-1-1 16,-2 1 0-16,-1 0-1 0,1 0 1 0,0-1-1 0,0-1 0 15,2-1 0-15,0-1-1 0,1-3 0 0,1 1 0 16,-3-4-1-16,1-1 2 0,0-1-2 0,0 0 0 15,-4-9 1-15,3 10-1 0,-3-10 0 0,4 7 1 16,-4-7-2-16,4 7 2 0,-4-7-3 0,4 7 2 0,-4-7-1 16,1 3 1-16,-1-3-2 0,0 4 0 15,0-4 1-15,0 3-1 0,0-3-3 0,0 4 0 16</inkml:trace>
  <inkml:trace contextRef="#ctx0" brushRef="#br0" timeOffset="129584.23">21688 15838 1847 0,'0'-2'0'0,"0"2"0"0,0 4 0 0,0-4 33 0,0 3 1 15,0-3 0-15,0 0 0 0,0 0 7 0,0 0 0 16,0 0 1-16,0 0-1 0,0 0-17 0,0 0 1 0,0 0-1 16,0 0 1-16,0 0-19 0,0 0-1 0,0 0 1 15,6 0-1-15,-6 0-3 0,11 0 0 0,-11 0-1 16,15-5 1-16,-15 5-2 0,28-14 1 0,-28 14-1 15,28-14 1-15,-28 14 1 0,26 0-1 0,-26 0 0 16,26 0 1-16,-26 0 3 0,28-8-1 0,-28 8 1 16,26-11-1-16,-26 11 3 0,23-5-1 0,-23 5 1 0,20 2 1 15,-20-2 2-15,22 9 1 0,-22-9-1 16,17 5 2-16,-17-5 1 0,13-12 1 0,-13 12-1 0,10-11 1 16,-10 11-2-16,3-8 0 0,-3 8 1 0,4 0 0 15,-4 0-2-15,4-2 2 0,-4 2-2 0,3 0 1 16,-3 0-3-16,4 0 1 0,-4 0-1 0,4 0 1 0,-4 0-2 15,4-4 0-15,-4 4 0 16,3-3 1-16,-3 3-5 0,4-4 2 0,-4 4 0 0,4 0-1 16,-4 0-3-16,3 0 2 0,-3 0-1 0,4-1 1 15,-4 1-3-15,4-4 0 0</inkml:trace>
  <inkml:trace contextRef="#ctx0" brushRef="#br0" timeOffset="131668.41">22970 15843 401 0,'4'4'0'0,"-4"-4"0"15,11 5 0-15,-11-5 48 0,8 2 2 0,-8-2-1 0,5 0 1 16,-5 0 29-16,2 0 2 0,-2 0-1 0,-4-2 1 15,4 2-22-15,0-4 1 0,0 4-1 0,-1-8 2 0,1 8-18 16,0-16 2-16,0 16 0 0,0-21 0 0,0 21-23 16,0-17 1-16,0 17-1 0,7-19 2 0,-7 19-4 15,15-17 0-15,-15 17 1 0,13-16-1 0,-13 16 1 16,15-5 0-16,-15 5 1 0,20-3 0 0,-20 3 1 16,19-2 0-16,-19 2 1 0,19 5-1 0,-19-5-9 15,22 7-1-15,-22-7 1 0,19 16 0 0,-19-16-6 0,13 27 1 16,-8-9 0-16,-1-1 0 0,-2 2-2 15,0 2 0-15,-2 1-1 0,-2-1 1 0,-2 0-3 16,-2-1 1-16,-1 3-1 0,0-2 2 0,-1-1-4 16,1 3 2-16,-1-6-1 0,-1 1 0 0,0-5-1 0,-1 0 0 15,3-1 0-15,1 0 0 0,1-2-1 16,-1-1 1-16,0-1-1 0,1 1 0 0,-1 0 0 0,-1-2 1 16,7-7 0-16,-9 8 1 0,9-8-1 0,-4 4 0 15,4-4 0-15,-4 3 2 0,4-3-1 0,-4 0 0 0,4 0 1 16,0-1 0-16,0 1 2 0,-2-4 0 0,2 4-1 15,0-3 1-15,0 3-1 0,0-9 1 0,0 0 0 16,2-3 0-16,4-3 1 0,1-3 0 0,1 3 0 16,-3 3-1-16,1 0 0 0,0 3 1 0,1 2-2 15,2 2 2-15,1 0 0 0,-1-2-1 0,2 1 1 16,2 3 1-16,6-6-4 0,1 4 1 0,1 2-1 0,-4 1 2 16,-2 0-3-16,-2 0 1 0,0 2-1 15,-2 2 2-15,-2 2-4 0,-1-1 1 0,-1 1-1 16,-1-1 1-16,-6-3-2 0,11 12 2 0,-4-5-1 0,1 0 0 15,-1 0-1-15,1 2 0 0,-3 3 0 0,1 2 1 16,-1-1-1-16,1 1 0 0,-2 0 0 0,-2-2 1 16,-2-1-1-16,-2-3 0 0,-2 3 0 0,0 1 1 15,1 5-1-15,-3 0 0 0,-2 1 0 0,1 1 1 16,-2 0 0-16,-1 1 2 0,-3 0-1 0,0-5 0 0,-2-1 1 16,0-2 1-16,1 0-1 0,-1 0 1 0,0 0-2 15,0 1 0-15,0-3 0 0,0-3 2 0,-2-4 1 16,1-1 2-16,-1 0-1 0,2-1 0 0,2 1 3 15,2 0 0-15,-1 0 0 0,-1-1 1 0,0 3 0 0,2-1 2 16,0 1-1-16,2-2 0 0,1-1 3 0,1 1-1 16,-3 0 1-16,1-1 0 0,0 1 1 0,-2-2 0 15,1 0 1-15,3 0 0 0,7 0-2 16,-11 2 2-16,11-2-1 0,-13 7 0 0,13-7-2 0,-12 3 0 16,12-3 1-16,-11 2-1 0,11-2-2 0,-5 0 2 15,5 0-1-15,-6 0 0 0,6 0-4 0,-7 0 1 0,7 0-1 16,-2 0 1-16,2 0-4 0,-4 0 0 0,4 0 1 15,-4 0-1-15,4 0-1 0,-3 0-1 0</inkml:trace>
  <inkml:trace contextRef="#ctx0" brushRef="#br0" timeOffset="134984.4">23790 16246 12 0,'-11'0'0'0,"11"0"0"0,-17 0 0 16,17 0 18-16,-13 0 1 0,13 0-1 0,-28 6 1 0,8-1 34 15,-3 4-1-15,3 1 1 0,1 2 1 0,4 4 20 16,2 1 0-16,0 2 0 0,0 0 0 0,2 0-18 16,4 2 2-16,1 0-2 0,0-4 1 15,3 0-19-15,3-1 0 0,2-2 0 0,1-2 1 0,3-4-15 16,1-1 1-16,1-2 0 0,-1-1 0 0,3 1-5 0,1 0-1 16,2-1 0-16,0-3 1 0,0-1-11 0,2-1 1 15,1-4 0-15,3-2 0 0,0 0-9 0,-1-5 2 16,1-6-2-16,0-2 1 0,-1-5-2 0,1-2 0 15,-2-5 0-15,-2-2 0 0,-2-4 0 0,-2-4 1 16,2 2 0-16,0 4 0 0,-2 2 1 0,0 1 1 16,0-2-1-16,1-1 0 0,-1-2 2 0,0 0-1 15,-2-2 0-15,1 2 2 0,-1-4 3 0,0-1 0 0,-1 1-1 16,-3 1 2-16,-1 1 3 0,-2 4 0 0,0 3-1 16,0 0 1-16,-2 0 1 0,-2 2 0 0,0 1 0 15,0 3 0-15,-2 1 1 0,1 0-1 0,-1 3 1 16,-2 4-1-16,-1 4 0 0,-1 1 1 0,3 3-1 15,-1 5 1-15,6 6-4 0,-5-9 1 0,5 9 0 16,-4-4 1-16,4 4-2 0,-4-3 0 0,4 3 0 16,-5-3 1-16,5 3-3 0,-8 0 1 0,8 0 0 0,-9 0 0 15,1 1 0-15,1 3 1 0,-1 3-1 16,1 0 1-16,-2 3-1 0,-1 2 0 0,3 2 0 0,1 3 1 16,-1-1-3-16,-1 1 1 0,3 0-2 0,1 2 2 15,0 2-3-15,-3 3-1 0,1-1 1 0,3-4 0 0,3-2-2 16,0 1 0-16,0-1-1 0,0 0 2 0,1 0-3 15,3-1 1-15,0 3-1 0,-2 0 1 0,0 2-2 16,-1 3 1-16,1 0 1 0,0-1-1 0,2-2-1 16,1 1 0-16,1 4 0 0,-2 4 0 0,0 4-1 15,-1 1 1-15,1-1 0 0,-2-3 0 0,2-1-2 0,-1-2 1 16,1-1 0-16,0 3 0 0,-1 1-2 0,1 3 0 16,2 3 1-16,1-3 0 0,1 6-1 0,-3 2-1 15,1-2 1-15,-2-4 1 0,-3-1-3 0,1-3 2 16,2-2-1-16,2-6 1 0,1-1-1 0,1-3 0 15,-3-4 0-15,1-4 0 0,-4-3 0 0,-2-4 0 16,0-5 0-16,0 5 1 0,0-5-2 0,0 0 2 16,0 0-2-16,5-3 2 0,-5 3 0 0,2-4-1 0,-2 4 1 15,0-9-1-15,2-1 1 0,2-6 0 0,1-3-1 16,1-1 2-16,-1-1-1 0,3 0-1 0,-1-1 1 16,-3-1 1-16,0 1 0 0,-2-3-1 15,1 1 1-15,3 0 1 0,1 1 0 0,1 3 1 0,-1 1-1 16,1 0 1-16,-1 0 0 0,-3 0 0 0,3 1 0 15,1 6 0-15,-1 3 0 0,-1 3 0 0,-6 6 0 16,7-6 0-16,-7 6 0 0,4 0 1 0,-4 0 0 0,8 0 0 16,-8 0-1-16,7 0 1 0,-7 0-1 15,13 2 1-15,-4 3-1 0,1 0 0 0,-3 2 0 0,-1 2 1 16,-1 0-1-16,1 1 0 0,-2 2 0 0,-1 4 0 16,1 1-1-16,0 2 0 0,-2 0 0 0,0-3 1 0,-1-1-1 15,1-1 1-15,-2 0-1 0,0 0 1 16,0 0-1-16,0 0 1 0,0-2 0 0,2 0 0 0,2-2 0 15,0-1 0-15,-3-1 0 0,1-1 0 16,0 0 1-16,0 0 0 0,2 0 0 0,1 0 0 0,3 2 1 16,-1-1 1-16,1 1-1 0,-1-2 1 0,1 0 1 15,-1-2-1-15,2 0 0 0,3 0 1 0,1 1-3 16,1-3 1-16,1 1 0 0,-2-3 1 0,0 1-2 16,1-2 0-16,-3-2 0 0,0-1 0 0,0-1-1 15,0-1 1-15,2-5 0 0,2-4 0 0,2-3-2 16,0-2 1-16,-2-2 0 0,-2-2 0 0,0 3-1 0,-2-3 0 15,-2 1 0-15,1-1 1 0,-3 1-1 0,-1-3 1 0,-1 1 0 16,-1 0 0-16,0 0 0 0,-1-2 0 0,-1 3 0 16,-2 2 0-16,-4 4 0 0,1 3 1 0,-3 2-1 15,1 0 1-15,-3 2 1 0,1 3 1 0,-3 0-1 16,-1-2 0-16,0 1 3 0,-2 1-1 0,0-2 0 16,2 7 2-16,1 2-1 0,1 0 0 0,9 0 1 15,-4 0-1-15,4 0 7 0,-3 2 0 0,-5 7-1 16,1 1 2-16,-1 6 10 0,-1 1 2 0,-2 7-1 15,3 2 1-15,3 0-6 0,3-2 1 0,2 6 1 16,2-1-1-16,1 1-6 0,1-1 2 0,4 0 0 16,1-1 0-16,2-2-6 0,2 0 0 0,0-2 0 0,2 0 1 15,2-3-6-15,0-2-1 0,-2-5 1 16,-1-2-1-16,3-1-3 0,0-5 0 0,2 0 0 0,-1-5 1 16,3-1-2-16,-1-3 0 0,5-6 0 0,-3-3 0 0,0-3-4 15,-3-4 2-15,3-7-1 0,-1-4 0 16,-3-3-5-16,-1-1 2 0,-2-1-1 0,-2-1 0 0,-2-1-1 15,0 1 1-15,-1 0-1 0,-1 1 0 16,-1 1-2-16,-1-1 0 0,0 4 0 0,-1 1 1 0,0 1 0 16,-3 1 0-16,1-3 0 0,0 0 1 0,-2 1 2 0,0-1 1 15,-2 9-1-15,0-1 0 0,0 1 2 16,-2 1 0-16,2 11 1 0,-2-1 0 0,0 3 1 16,0 1-1-16,0-4 1 0,0 3 0 0,0-1 1 15,1 0 1-15,1 9-1 0,-4-10 1 0,4 10 0 0,-4-7 0 16,4 7 0-16,-4-9 0 0,4 9 1 0,-1-3 0 15,1 3 0-15,0-3 1 0,0 3 4 0,0 0-1 16,0 0 1-16,-4 0 0 0,4 0 3 0,-4 0 0 16,4 0 0-16,-5 1-1 0,5-1 3 0,-8 5 0 15,2 4 0-15,1 1 0 0,1 3-1 0,0-1 2 16,1 7-1-16,-1 0 0 0,0 0 1 0,1 0 2 0,-1 3-2 16,2 1 2-16,0-1 0 0,-2 1 1 15,1 13-1-15,1 1 1 0,2-3-3 0,0 1 2 0,2-9-1 16,-1 1 1-16,1 1-3 0,0 0 1 0,4 17 1 15,-2-2-1-15,-1 2-3 0,1 2 1 0,0-2-1 16,-1-2 1-16,3-1-4 0,1-4 0 0,1 1 0 16,-1 5 1-16,3 2-5 0,-1 3 1 0,0-1 1 15,1-1-1-15,-3-2-3 0,1 0 1 0,-1 0 0 0,0 0 1 16,3-2-1-16,-1 1 0 0,2-3 0 0,-1-1 0 16,1 1-1-16,0 1 1 0,-5-21 0 0,-1 1 0 15,1 1 1-15,-3-1-1 0,1-1 0 0,0 0 0 16,0-2 0-16,-1 0 0 0,1-4 0 0,0 1 0 15,-2-2-1-15,0 0 2 0,-1-4-1 0,1 0 0 0,0-1-1 16,0 0 0-16,-2-9 0 16,0 7 1-16,0-7-2 0,0 7 1 0,0-7-1 0,0 3 1 0,0-3-4 15,0 3 2-15,0-3 0 0,0 4 0 16,0-4-5-16,0 0 1 0,0 0-1 0,0 0 2 0,0 0-5 16,0 0 0-16</inkml:trace>
  <inkml:trace contextRef="#ctx0" brushRef="#br0" timeOffset="137184.74">25027 17039 1093 0,'-7'-21'0'0,"1"1"0"0,1 4 0 0,-1 6 12 0,1 3 1 16,-3-5 1-16,1-6-1 0,-5-6 15 0,-1-4 1 15,2-1 1-15,2-2-1 0,0 0-6 0,-3-4 1 0,3 2 0 16,2 5 0-16,1 6-8 0,0 1 1 0,1 0 0 16,-1 1-1-16,3-1 14 0,1 0 0 0,0 2 0 15,-2 3 1-15,2 4 1 0,4 4 1 0,0-3-1 16,0-1 2-16,2 0-7 0,-1 0 0 0,1-2 0 15,0 0 1-15,1-3-7 0,3-2 1 0,-1 2 1 16,1 3-1-16,-3 5-9 0,-1 4-1 0,-4 5 0 16,9-7 2-16,-1 4-5 0,-1-1 1 0,-7 4-1 0,13-5 1 15,-3 5-6-15,-1 0 1 0,0 0-1 16,1 2 2-16,-1 5-4 0,0 1 1 0,-1 3-1 0,-3-3 0 16,1 1-2-16,-1-2 1 0,-1 3 0 0,-2 6 0 15,0 5-1-15,0 3 0 0,0 0 0 0,-1-3 2 16,-1-4-2-16,0 0 0 0,-1 1 0 0,-1-3 0 15,0 1 0-15,0-2 0 0,-2-2 0 0,1-4 1 16,-1-1-1-16,0-1 0 0,4-6 0 0,-9 8 1 0,1-4-1 16,1-1 1-16,-1-1-1 0,1 0 1 0,-1-1-1 15,1 1 1-15,0 0-1 0,-3 0 1 0,1-1 1 16,0 1 1-16,-1 0-1 0,-1-2 1 0,2-2 7 0,0-1 2 16,-1 1-1-16,1 0 0 0,0 0 13 15,1 2-1-15,8 0 1 0,-11-1-1 0,11 1 2 16,-11-4 1-16,11 4 0 0,-6-3-1 0,6 3-7 0,-2 0 0 15,2 0 0-15,-3 0 1 0,3 0-10 16,-2 5 2-16,2-5-1 0,5 12 0 0,-1-5-5 0,0 2 2 16,1 1 0-16,5-1 0 0,3-1-5 0,0-1 0 15,0-2 0-15,0-1 2 0,2-2-3 0,2-1 1 16,1-2-1-16,1-3 1 0,-1-1-2 0,3-4 0 16,-1-1 0-16,1-4 0 0,1-3-1 0,2-4 1 0,-1-3-1 15,-6 0 1-15,-1-2-4 0,-3-4 0 0,0 2 0 16,-1-3 0-16,-1-2-5 0,0 1 2 15,-2-1-1-15,1-2 0 0,-1 0-1 0,0 1 1 0,-1 1-1 16,-3 2 1-16,-1-2 0 0,-2-2 0 0,-2 6 1 16,0 1-1-16,-2 4 1 0,0 3 1 0,2 4 0 0,0 3 0 15,-2 4 2-15,2 3-1 0,0-2 1 16,-2-1-1-16,-1-1 1 0,-1-4 0 0,2 4 1 0,0 6 0 16,2 5-1-16,-7-2 2 0,7 2-1 0,-4 6 0 0,4-6 1 15,-4 7 1-15,2 1-1 0,1 11 1 0,-3 7-1 16,-2 7 1-16,3 0 0 0,3-2 0 0,1 0 0 15,3-3 0-15,0 3 0 0,0 2 0 16,1 5-2-16,5 0 1 0,-1 0 0 0,-2-1 1 0,1-1-3 16,-1 0 2-16,3-3-1 0,1-3 1 0,0-8-3 15,-2-1 1-15,1-4-1 0,-3-3 2 0,0-4-2 16,1-1 1-16,-1-6-1 0,1-3 1 16,-1-1 0-16,3-4 2 0,3-6-1 0,0-1 1 0,0-7-1 15,0-2 1-15,0-1 0 0,0-2 0 0,0-1-1 0,0 1 1 16,0 0 0-16,-2 0 0 0,2-1-1 0,0 1 2 15,-3 2 0-15,-1-1 0 0,-2 2 0 16,-3 1 0-16,0 1 0 0,-1 5-1 0,1 5 1 0,0 0 1 16,-2 2 0-16,0 4 0 0,-2 3 0 0,2-3 0 15,-2 3 0-15,-2-4 0 0,2 4 1 0,0 0 1 16,0 0-1-16,-2-2 1 0,2 2 1 0,0-3 2 0,0 3-2 16,-4 0 2-16,4 0 3 0,-4 0 0 0,4 0 1 15,-3 0 0-15,3 0 3 0,-4 5 0 0,4-5 0 16,0 5 1-16,0-5 0 0,-2 4 1 0,2-4-1 15,0 1 1-15,0-1-1 0,-2 0 1 0,2 0-1 16,-2 0 2-16,2 0-3 0,0 2 0 0,0-2 1 16,-2 7-1-16,2-7-1 0,0 4 0 0,0-4 1 15,0 3-1-15,0-3-1 0,0 4 0 0,0-4 0 16,0 1 1-16,0-1-2 0,-1 4 0 0,1-4 0 16,0 3 0-16,0-3-2 0,0 4 1 0,0-4 0 0,0 8 0 15,1-1-2-15,3 0 1 0,2 2 0 0,1 3-1 16,3 3 0-16,1 3 0 0,0-1-1 0,0 2 2 15,2 2-4-15,2 3 1 0,-4 0-1 0,0-1 1 0,1-2-4 16,-3-2 1-16,2 0-1 0,0 1 1 16,-1 1-1-16,1 0 0 0,-8-12 0 0,3-1 0 0,1 4-1 15,1-1 0-15,1 6-1 0,-1 0 1 16,-3 2-2-16,-1 0 1 0,-2-8-1 0,2-2 1 0,-1-1-2 16,1-1 0-16,-4-7 0 0,4 7 0 15,-4-7-2-15,4 5 0 0,-4-5-1 0,3 2 2 0,-3-2-1 16,4 0 1-16,2-7-1 0,-1-3 1 0,-1-4 2 15,0-2 1-15,-1-6 0 0,1-1-1 0,0 2 2 0,-2 1 0 16,0 4 0-16,-1 1 1 0,-1 1-1 0,0 0 1 16,0-2 0-16,0 1 0 0,2-1 0 0,0-1 0 15,-2 8 0-15,2 1 0 0,0 1 0 16,0 0 1-16,-2 7-1 0,3-7 1 0,-3 7-1 0,4-7 1 16,-4 7-1-16,4-4 1 0,-4 4-1 0,4-3 1 15,-4 3-1-15,11 2 2 0,-11-2-2 0,13 8 0 16,-2 4 0-16,0 1 0 0,-2 0-2 0,1 1 2 0,-1 2-1 15,0-1 1-15,1-1-2 0,-3 2 0 0,1-1 0 16,-1 1 0-16,-1-1-1 0,-1 1 0 0,1-2-1 16,-1 0 1-16,1 0-3 0,0-2 2 0,-3-4-1 15,1 1 1-15,0 0-2 0,0-1 1 0,-1-1-1 0,1-2 2 16,-4-5-4-16,7 11 1 0,-7-11 0 16,4 5 1-16,-4-5-1 0,8 3 0 0,-8-3 0 0,7 0 1 15,-7 0-7-15,9 0 2 0,1-3-1 0,-1-2 1 16,0-2 0-16,1-2 2 0,1-6 0 0,0-1 0 15,-2-1 4-15,1-1-1 0,-1-1 1 0,0 0 0 16,-3-1 4-16,1-1 1 0,-1-2 0 0,0 3 0 16,-1-3 1-16,1-1 0 0,-1 5 0 0,-1 0 1 15,0 2 2-15,-1-1 1 0,-1 11-1 0,0 0 0 0,-2 7 4 16,2-10 0-16,-2 10 0 0,0-7 1 0,0 7 0 16,0-7 0-16,0 7 0 0,0-3 1 0,0 3-2 15,0 0 1-15,0 0-1 0,4 1 1 0,-4-1-4 16,4 9 2-16,1 8 0 0,1 2 0 0,1 0-3 0,1 0 1 15,-1 4-1-15,1-1 2 0,-1 1-3 0,0-1 1 16,3-4 0-16,-1 1 0 0,-2 0-3 0,3-2 1 16,-1-1-1-16,0-1 1 0,3 1-2 0,-1-1 0 15,-4-6 0-15,1 0 0 0,1-2-1 16,-2 0 1-16,1-2-1 0,1-2 1 0,1 1-3 0,-1-3 2 16,4-1 0-16,0-3 0 0,0-2-2 0,0-2-1 0,4-5 1 15,-2-2 1-15,-2-2-1 0,0-1 2 0,-2 0-1 16,0-2 1-16,-2 0 1 0,-1-2 0 0,-2 2 0 15,-1 2 0-15,1-2 1 0,-3-1 0 0,-1 8 0 16,0 0 0-16,0 2 3 0,0-1 0 0,-2 11 0 16,0-6 0-16,0 6 4 0,0-7 0 0,0 7 0 15,0-4 0-15,0 4 1 0,0-3 0 0,0 3 0 16,0-2 1-16,0 2-1 0,0 5 1 0,4 11-1 16,-1 1 1-16,1 2-3 0,0 2 0 0,3 15 0 15,1-1 1-15,-1-2-4 0,2-2 1 0,-5-16-1 16,2 3 2-16,-1-3-4 0,1 1 2 0,-2-2-2 0,1 0 1 15,3-2-2-15,-1 0 2 0,-3-5-2 0,2 0 1 16,-6-7-2-16,11 10 1 0,-11-10 0 0,7 3 0 0,-7-3-1 16,8 4 0-16,-1-4 0 0,1-2 2 15,-1-1-2-15,0-4 0 0,3-5 0 0,-1-2 0 0,0 0 0 16,-1-2 0-16,1-3 0 0,-1 0 0 0,-3-1 0 16,-1-1 1-16,0-2 0 0,-3-1 0 0,-1 0 0 0,-1 0 1 15,-1 1 0-15,0 1 1 0,-2-1 0 16,0 1 2-16,-1-9-1 0,-3-1 1 0,1 3 0 0,-2 1 2 15,3 14 0-15,0 1-1 0,-1-1 3 0,0 0 1 16,1 3 1-16,-1 1-1 0,1 1 2 0,0 3 0 16,6 6 1-16,-11-9 0 0,11 9-1 0,-11-11 1 15,4 8-1-15,-1 1 1 0,2 1-2 0,-3 1 0 16,0 1 0-16,0 4 2 0,-1 2-7 0,1 2 2 16,-2 5-1-16,1 3 1 0,3 4-4 0,1 1 1 0,3 13-1 15,3-4 1-15,3 0-3 0,3-1 1 0,0-15 0 16,-1 1 0-16,3-2-3 0,1 0 0 0,0-4 0 15,1-1 1-15,-1-2-1 0,2 0 0 0,0-2 0 16,0-2 0-16,2-3-2 0,0 0 1 16,6 0 0-16,0-5-1 0,-1-4 0 0,1-1 0 0,13-14 0 15,-4-2-1-15,-4 0 2 0,-4-4 0 0,-3 3 0 16,0-1 0-16,-4 0 0 0,-2-1 1 0,-3 8 0 16,-3 0 0-16,1 2 0 0,-3-3 0 0,1-13 0 15,0 2 0-15,-4 2 0 0,-2 2 0 0,-2-2 0 16,-1-1 0-16,-5 1 0 0,-3 0 1 0,2 5-1 0,-4-1 1 15,0 1-1-15,-1 1 0 0,6 13 0 0,-1 0 0 16,0 0-1-16,0 2 0 0</inkml:trace>
  <inkml:trace contextRef="#ctx0" brushRef="#br0" timeOffset="137683.94">25137 16070 1494 0,'-2'0'0'0,"2"0"0"0,-1 3 0 15,1-3 11-15,-4 7 2 0,4-7-2 0,-2 4 1 16,2-4 12-16,0 2 0 0,0-2-1 0,0 0 1 0,0 0-8 16,0 0 1-16,0 0 0 0,0 0 1 15,0 0-15-15,0 0 2 0,0 0-1 0,9-4 1 16,-9 4-4-16,30-9 0 0,-9 3 0 0,1-1 0 0,0 0-1 15,1 0 2-15,-3 0-1 0,-1 0 0 0,-4 0-1 16,-2 0 0-16,0 0 0 0,0 0 0 0,0 0-1 16,0-1 1-16</inkml:trace>
  <inkml:trace contextRef="#ctx0" brushRef="#br0" timeOffset="137851.2">25601 15760 1155 0,'2'2'0'16,"-2"-2"0"-16,4 7 0 0,-4-7 9 0,4 3 1 0,-4-3-1 15,3 14 2-15,-3-14 12 0,0 26 1 0,0-26-1 16,0 24 1-16,0-24-4 0,0 12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33:38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4684 7839 992 0,'2'-1'0'0,"-2"1"0"0,19-19 0 0,-19 19 25 16,39-35 2-16,-17 9 0 0,-3-2 0 0,-1-4 36 0,-4-5 1 15,4-1 0-15,3-3 0 0,3-11-23 0,4-4 2 16,4-1 0-16,5-10-1 0,2-3-19 0,4-4-1 16,5-7 1-16,-3-6-1 0,3-1-7 0,3-9-1 15,-3 0 1-15,-3-2 1 0,3-4-6 0,-3-5 1 0,0 6-1 16,3-2 1-16,2-3-7 0,-1 3 0 0,1-1-1 15,1 1 2-15,-7 0-4 0,3-2 0 0</inkml:trace>
  <inkml:trace contextRef="#ctx0" brushRef="#br0" timeOffset="3114.16">9480 8767 1130 0,'-3'3'0'0,"3"-3"0"15,-2 4 0-15,2-4 23 0,2-10 1 0,-2 10-1 0,3-6 2 16,-3 6 16-16,0-3 2 0,0 3-1 0,0-14 0 15,0 14-22-15,0-33 2 0,0 9-2 0,0-5 1 0,0-8-8 16,6-1 0-16,-4-5 1 0,3 1-1 0,-3 3-4 16,2-1 0-16,2-5 0 0,-6 3 1 0,1-6-4 15,1 1 0-15,2-3 0 0,-2 5 1 0,3-4-4 16,3 6 1-16,1-2-1 0,-3 0 0 0,-3 0-1 16,3 0 2-16,3 0-1 0,-1 2 1 0,-3 0-2 0,1-1 1 15,3 1 1-15,1 2-1 0,-1 2 1 0,0-2 2 16,4-1 0-16,0-3-1 0,-1-3 2 0,1 1 0 15,0 2-1-15,-2 4 1 0,2-4 0 0,0 3 0 16,-2 4-1-16,2 2 1 0,0-2 2 0,0 3 0 16,0 4 0-16,-2 3 1 0,-3-1-4 0,3 1 0 15,-5 4 1-15,-1 3 0 0,-1 4-4 0,0 3 2 16,-4 2-1-16,2 1 1 0,-2 6-3 0,0-2 0 16,0 7 1-16,0-8 0 0,0 3-2 0,3-4 1 0,-1 2 0 15,2 2 1-15,-4-4-2 0,0 0 0 0,0-1 0 16,0 0 1-16,7-1-2 0,5 1 1 0</inkml:trace>
  <inkml:trace contextRef="#ctx0" brushRef="#br0" timeOffset="5958">16127 11453 979 0,'-6'0'0'0,"6"0"0"15,-7 5 0-15,7-5 15 0,-14 3-1 0,14-3 1 16,-11 4 0-16,11-4 47 0,-11 3 2 0,11-3-1 15,-5 0 1-15,5 0-23 0,0 0-1 0,0 0 0 0,0-1 1 16,0 1 6-16,0-2 0 0,0 2 0 0,16-29 1 16,3-1-26-16,1-6 0 0,-1-7-1 0,3-4 2 15,-3-7-6-15,0-3 0 0,3-2-1 16,2-7 1-16,4-3-3 0,-2-3-1 0,4-3 1 0,2-4 0 0,5-6-9 16,0-5 0-16,6-9 0 0,7-5 0 15,8-3-2-15,4-4-1 0</inkml:trace>
  <inkml:trace contextRef="#ctx0" brushRef="#br0" timeOffset="8736.76">20313 11661 1004 0,'-2'-2'0'0,"2"2"0"0,0 0 0 0,0 0 30 16,0 0 2-16,0 0-1 0,-3-4 0 0,3 4 22 16,-6-3 1-16,6 3-1 0,-2-5 1 0,2 5-13 15,6-9 2-15,-6 9-1 0,18-31 1 0,-3 8 2 16,6-1 0-16,-2-4 0 0,1 2 0 0,2-3-27 16,1 1 1-16,1-4 0 0,4-7 0 0,4-2-7 0,1-4 1 15,-3-5-1-15,3-2 0 0,5-2 1 0,-1-5 0 16,2-6 0-16,4-1 1 0,7-3-12 0,2 1 2 15</inkml:trace>
  <inkml:trace contextRef="#ctx0" brushRef="#br0" timeOffset="11349.1">25432 12090 1293 0,'2'-2'0'0,"-2"2"0"15,5 3 0-15,-5-3 42 0,4 6 1 0,-4-6-2 0,4 1 2 16,-4-1 26-16,1 2 1 0,-1-2-1 0,0 0 2 16,0 0-30-16,6-2-1 0,-6 2 0 0,28-15 2 15,2-3-15-15,5-4 1 0,2-9 0 0,3-6 0 16,-1-8-15-16,4-6 2 0,-2-7-2 0,0-6 2 16,0-5-4-16,1-9 1 0,5-1-1 0,3-3 1 15,4-6-3-15,4 0 0 0,-2-4 0 0,-2 2 1 0,-2-2-4 16,2 1 0-16</inkml:trace>
  <inkml:trace contextRef="#ctx0" brushRef="#br0" timeOffset="12515.7">31375 12014 1419 0,'4'0'0'0,"-4"0"0"0,13 0 0 0,-13 0 15 15,21 0 0-15,-3-2 1 0,7-3 0 0,4-4 35 16,11-3 1-16,4-9 0 0,8-8-1 0,10-13 17 15,5-10 0-15,2-14 1 0,4-13-1 0,7-25-55 16,2-19 2-16,11-14 0 0,2-11-1 0,4-12-4 16,1-9 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35:32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16561 6732 12 0,'0'-4'0'16,"0"4"0"-16,2 4 0 0,-2-4 0 0,-2 3 0 15,2-3 0-15,-6 2 0 0,6-2 0 0,-4 0 0 16,4 0 0-16,-3 0 0 0,3 0 0 16,-10 0 0-16,10 0 0 0,-15-2 0 0,15 2 0 0,-24-3 0 15,24 3 0-15,-31-5 0 0,31 5 0 0,-25 0 0 16,25 0 0-16,-22-4 0 0,22 4 0 0,-22 0 0 0,22 0 0 16,-21 0 0-16,21 0 0 0,-19 0 0 0,19 0 0 15,-18-3 0-15,18 3 0 0,-19 0 0 0,19 0 0 16,-22 0 0-16,22 0 0 0,-32 0 0 0,14-4 0 15,-1 4 0-15,-2 4 0 0,-1-4 0 0,3 0 0 16,1 0 0-16,1 5 0 0,0 2 0 0,0 0 0 16,1-2 0-16,-1-5 0 0,2 2 0 0,-4-2 0 15,1 0 0-15,-5 0 0 0,3 0 0 0,-1 0 0 16,1 0 0-16,-1 0 0 0,1 0 0 0,1 0 0 16,-3-2 0-16,1 2 0 0,3-5 0 0,-5 3 0 0,3 2 0 15,-2 0 0-15,-1 0 0 0,1 0 0 0,-2 0 0 16,-1 0 2-16,-1 0 0 0,2 0 1 0,-2 0 0 15,2 0 13-15,3-2-1 0,-3 2 1 0,0 2 0 16,0 5 12-16,-1-4 1 0,3 3 0 0,0-6 0 16,1 3 2-16,4-3 0 0,1 0-1 0,-3 0 2 15,-1-3 1-15,-1-1 2 0,-1 2-1 0,3 2 1 0,0 0-7 16,-1 0 1-16,1 0-1 0,-3 0 1 0,0 0-6 16,-1-1-1-16,3 1 1 0,1 0-1 0,0 0 5 15,1 0 1-15,-1 0-1 0,1 0 1 0,-1 1-3 16,6 5-1-16,2-3 1 0,-2 1 1 0,0-4-3 0,3 0 2 15,-1 0-1-15,-2 0 0 0,-2 5-14 0,-3-2 1 16,-1 2-1-16,6-1 0 0,-4-1-5 0,2 3 1 16,0-3 0-16,0-3 0 0,2 2-3 0,-3-1 0 15,1 1-1-15,3-2 2 0,-1 0-2 0,2 0 1 16,0 0-1-16,0 0 2 0,2 4 0 0,-4-3 1 0,1 3-1 16,1-1 1-16,0-3 4 0,2 4 1 15,-4-3-1-15,1 3 1 0,5-1 2 0,-4 1 2 0,3 1-2 16,3-1 1-16,-3 4 0 0,3-1-1 0,-5 3 0 15,1 1 2-15,0 3-6 0,-1-2 1 0,-1 2-1 16,4-2 1-16,1 0-7 0,1 0 1 0,-1 0 1 16,0 4-1-16,5-2-3 0,1 1 0 0,-4-1 0 15,2 5 0-15,0-2-1 0,-2 2 1 0,3 2-1 16,-3 2 1-16,4-1-1 0,-2-1-1 0,2 0 1 16,0-2 1-16,0 0-1 0,6 1 0 0,-6 1 0 15,1 0 0-15,1 3 0 0,-2 0 0 0,0-1-1 16,0-1 1-16,0 1 0 0,0 1 0 0,0-5 0 0,0 2 1 15,2-2-1-15,2 0 0 0,0-3 0 0,-4 1 0 16,-4 0-1-16,2 1 1 0,0 1 0 0,2-6 0 0,2 6 0 16,0 2 0-16,-2-5 0 0,0 3 0 0,0 0-2 15,0 2 2-15,0-4-1 0,4 2 1 0,-3 2-1 16,5 1-1-16,-2 1 1 0,-4-2 0 0,-4-1 0 16,2 1-1-16,-2-2 1 0,4 4 1 0,0-3-2 0,0 3 0 15,0-1 1-15,0-1 0 0,0 0 0 0,0 0-1 16,0-1 1-16,0 1 0 0,0 0 0 0,0 0 1 15,0-6-1-15,0 3 1 0,0-1 0 16,0-2 0-16,0 3 0 0,0-3 1 0,0 1-1 16,0-2 1-16,0 0 0 0,0-1 0 0,0 5 0 0,0-3 0 15,0 3 0-15,0-1 0 0,4 0 0 0,-2 2 0 16,0-1 0-16,0-3 1 0,-2-1-1 0,0-2 1 16,0-1-1-16,0-3 1 0,0 3-1 0,2-3 0 0,3 3 0 15,-3 1 1-15,2 5-1 0,0-3 0 16,-1 0 0-16,-1-2 0 0,2 2 0 0,1-2 0 0,-5-4 0 15,4 5 0-15,0-7 0 0,2 3 0 0,-5 0 0 16,3-1 1-16,0 1-1 0,0 0 0 0,1-2 0 16,-3-2 0-16,-2-5-1 0,7 8 1 0,-7-8 0 15,15 9 0-15,-11-2-1 0,2-2 1 0,3 2 0 16,-3-3 0-16,1 1 0 0,0 0 0 0,-7-5 0 16,12 10 0-16,-12-10 0 0,9 11 0 0,-3-4 0 15,3 0 0-15,-2-2 0 0,5 0 1 0,-12-5-1 16,7 7 1-16,-7-7 1 0,11 9-1 0,-3-4 0 0,-3 2 0 15,-5-7 0-15,11 8 0 0,-11-8 0 0,13 6 2 16,-13-6-3-16,10 6 1 0,-10-6-1 0,11 9 1 16,-11-9-1-16,11 5 0 0,-3-3 0 0,-3 0 0 15,-5-2-1-15,11 3 1 0,-1-1-1 0,-1 0 1 16,0-1 0-16,2-1 0 0,2 0 0 0,1 0 0 0,-1 0 0 16,-2 0 0-16,-4 0 0 0,3 0 0 0,-5 0 0 15,3 0 0-15,3 0 0 0,2 0 1 0,2 0-1 16,0 0 0-16,-2 0 0 0,-4 0 1 0,2 0-1 0,0 0 0 15,4 4 0-15,-2-4 1 0,2 3-1 0,0-3 1 16,7 4-1-16,-1-2 1 0,-1 1-1 0,1-3 1 16,-8 0-1-16,0 0 1 0,0 0-1 0,-2-3 1 15,2 3-1-15,-5-2 2 0,3 2-1 0,0 0 0 16,4-2 0-16,2 0 1 0,-4 2-1 0,2-3 0 16,1 3 1-16,1 0 0 0,-2 0-1 0,2 0 0 0,-4 0 0 15,0 0 0-15,0 0 0 0,0 0 1 16,-4 0-1-16,1 0 0 0,-1 0-1 0,-1 0 0 0,5 0 0 15,0 0 1-15,3 0-1 0,-3 0 0 0,6 0 0 16,-4 0 0-16,0 0-1 0,2 0 1 0,-2 0-1 16,-2 0 1-16,-2 0-3 0,2 0 1 0,0 0 0 15,-4-4 1-15,6 3-4 0,-6-1 2 0,4 0-2 16,2 2 2-16,-2 0 1 0,2 0 0 0,-4 0-1 16,1 0 2-16,-1 0 0 0,-2 0 1 0,2 0-1 15,0 0 1-15,3 0 0 0,-1 0 0 0,0 0 0 16,0 0 0-16,0 0 0 0,0 0 1 0,5 0-1 0,1 0 1 15,0 0 2-15,-1 0-1 0,-1 2 0 0,0 0 1 16,1-1 1-16,-3 3-1 0,-3-4 0 0,-1 3 1 0,2-3-1 16,-6 2 1-16,14 5-1 0,-3-4 0 0,3 3 0 15,-1-1 0-15,-8-2 0 0,-5 1 1 0,4-1-4 16,-5 1 1-16,3 1-1 0,0-3 1 0,1-1-1 16,-1 1 0-16,4 2 0 0,-4-4 0 0,3 3 0 15,-1 0 0-15,-2-1 0 0,0 2 0 0,1-4 0 16,-1 1 0-16,-2 1 0 0,1-2 0 0,1 2 0 0,-3-2 0 15,3 2 0-15,0-1 0 0,1 3-1 16,-1-4 1-16,12 1 0 0,-1 1 0 0,2 0 0 0,-3-2 0 16,-12 0 0-16,5 0 0 0,-7 0 0 15,3 0 1-15,-1 0-1 0,1 0 1 0,1 0 0 0,-3 0 0 16,1 0 0-16,0 0 2 0,3 0-1 0,-1 0 0 16,2-2 0-16,0 0 1 0,2 1-1 0,-3 1 0 15,5-5 0-15,0 1 1 0,1 1-2 0,-4-4 0 0,-3 5 0 16,0-1 0-16,0-3 2 0,1 3 1 0,-1-2-1 15,0 1 1-15,-1-3 0 0,1 2 1 0,10-4-1 16,-2-1 0-16,-1 0 2 0,3-1 0 0,-13 6-1 16,1-2 2-16,1 0-1 0,-1 0 0 0,2 0 0 15,-3 2 1-15,1-3-4 0,-1 2 0 0,1-7 1 16,1-1-1-16,-1 2-1 0,3-4 2 0,-5 2-2 16,1-5 1-16,1 2-1 0,-1 0 0 0,-4-1 0 15,1 3 0-15,-1 3 1 0,0-4-1 0,2 2 0 0,-4 2 0 16,0-4 1-16,-4 3-1 0,2-3 0 15,0 0 1-15,2 3 0 0,-1-3 0 0,-1 2-1 0,0 2 2 16,2-4-2-16,-4 3 1 0,2-1 1 16,2 0-1-16,-4 2 0 0,3-4 2 0,-3-1-1 0,0 0 1 15,0-1-2-15,-1-1 0 0,-1-1 1 0,3-1 0 16,-3 0 1-16,0-3 0 0,3 3 1 0,-1 4 0 16,4-4-2-16,-4 0 2 0,2 0-1 0,2 2 1 0,-3 2-2 15,1-4 2-15,0 2 0 0,0 0-1 0,0 0 0 16,0 2-1-16,-1-4 1 0,1-3-1 0,2 3-1 15,-4-3 0-15,2 7-1 0,2-4 1 0,0 0-1 0,0 0 0 16,-2-1-1-16,0 1 1 0,-1 0-2 0,-3 0 1 16,2 1 0-16,1-1 1 0,1 0-1 0,0 0 0 15,0 4 0-15,2-4 0 0,-4 4 0 0,2-2 1 16,2 2 0-16,-3-4 0 0,-1 2-1 0,0 0 1 16,2 5-1-16,-1 0 2 0,1 2-1 0,2-2 0 15,-4 0 0-15,2 1 1 0,0-3-1 0,0 2 0 0,-1-5 0 16,-1 2 2-16,-2-1-2 0,-1 3 0 0,5 6 0 15,-3 1 1-15,1-1-1 0,2 0 0 16,2 9 0-16,-4-10 2 0,4 10-1 0,-4-9 0 0,4 9 1 16,-3-8-1-16,3 8 1 0,-2-9 0 0,2 9-1 15,-4-7 2-15,4 7-2 0,-4-5 1 0,4 5-1 16,-3-7 0-16,3 7 1 0,-6-2-1 0,6 2 0 16,-7-3 2-16,7 3-3 0,-8-5 2 0,8 5-1 15,-5 0 0-15,5 0-2 0,-10 0 2 0,10 0-1 16,-7 0 0-16,7 0-2 0,-8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37:34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16259 8153 12 0,'17'-19'0'0,"-6"5"0"0,2 5 0 0,-8 4 0 0,-1 5 0 0</inkml:trace>
  <inkml:trace contextRef="#ctx0" brushRef="#br0" timeOffset="10749.62">14250 4788 12 0,'0'0'0'0,"0"0"0"16,0 6 0-16,0-6 0 0,0 7 0 0,0-7 0 15,-3 8 0-15,3-8 1 0,-2 4 1 0,2-4 0 16,-6 1 1-16,6-1 2 0,-4 2 2 0,4-2-1 15,-3 0 0-15,3 0 8 0,-6 0 0 0,6 0 1 16,-26 0 0-16,5 0-4 0,-5-2 1 0,2 1-1 0,4-3 2 16,1 1 6-16,-1-2 1 0,-1-2 0 0,1 1 0 15,-1 1 3-15,-1 2 0 0,1-4 0 0,3 2 0 16,1-1 27-16,2 3 0 0,-4-4 0 0,1 2 0 0,-1 1-3 16,0 1 2-16,-3 1-2 0,1-1 1 0,-3-2-9 15,-2-2 2-15,-4 3-2 0,4 3 1 0,-4 1-8 16,1 0 0-16,-1 0 1 0,2-4-1 0,-4 4 16 15,-3-5-1-15,3 1 0 0,-3 1 0 0,1-1-9 16,-3-1 0-16,0 0 0 0,-1-2 1 0,1 2-9 16,0-5 1-16,0 4 0 0,-1-2 0 0,-5 1-6 15,1 2 0-15,2-1 1 0,-1 3 0 0,8-6-5 16,-4 2 2-16,-1 4-2 0,-3-2 2 0,2 0-2 0,-5 1 0 16,3 1 1-16,1-3 0 0,-2 3-10 0,-3-4 1 15,8-2-1-15,-1 1 2 0,9-4-6 0,-3-2 3 16,2 2-1-16,-5-4 0 0,-3 2-5 0,-1 2 1 0,0 0 0 15,-4 0 0-15,6 3-1 0,-4-3 0 0,2 4 0 16,-2-1 1-16,0 5-1 0,0 1 1 0,2-2-1 16,-2 1 1-16,-2 1 5 0,2-1 0 0,-2 3 1 15,-3-3 0-15,1 4 4 0,0 0-1 0,0 0 1 16,3 0 1-16,-5 4 2 0,2 1 0 0,0 2 0 16,1-6 1-16,-5 3-2 0,-1-4 0 0,2 3 0 15,3 1 0-15,-2-2-7 0,6 1 2 0,-5 1-1 16,-1 1 0-16,-1-2-3 0,-3 1 2 0,3 1-2 0,3 0 1 15,-5 5-4-15,1-4 1 0,1 0 0 16,0 3 1-16,1 3-4 0,-3-3 2 0,1 0-2 0,-1-1 2 16,-4 1-2-16,4 0 1 0,-1 1-1 0,1-1 1 15,0-1-3-15,3 4 0 0,0 0 1 0,-1 1 0 16,-8-3-3-16,0 2 1 0,2 4 0 0,2-1 0 0,5 3-1 16,1-3 0-16,-4 2 0 0,-4-3 1 0,-2 2-1 15,-2-1 0-15,2 3 0 0,2-3 0 0,4 6-1 16,-1-4 1-16,1 1 0 0,-2 1 0 0,2-2-1 15,-1-1 1-15,1 1-1 0,0-2 1 0,-1 3-1 16,1-4 1-16,2 1 0 0,-1 1 0 0,4 1-1 0,-3-1 1 16,3-3 0-16,-5 3 0 0,1 1-1 0,1 1 1 15,1-3 0-15,-1 1 0 0,-2 1 0 0,1-1 0 16,1-2 0-16,1 1 0 0,4-1 0 0,1 0 0 16,-1 0 0-16,-2-2 0 0,-4 2 0 0,5-1 0 15,-1 5 0-15,2-1 1 0,0 0-1 0,-1 4 0 16,1 0 0-16,0-2 1 0,6 2-1 0,-6-4 1 15,-2 2 0-15,2 2 0 0,2 0-1 0,2-1 1 0,-4 1 1 16,4 0-1-16,4 0-1 0,1-1 1 16,-1-2 0-16,-1 1 0 0,5-5 0 0,3 1 0 0,-2 2 0 15,-5 1 1-15,1 1-1 0,-1-2 0 0,1 4 0 16,-1 0 0-16,-1-2 0 0,3 1 0 0,1-2 0 16,-3-1 2-16,5 2-1 0,2 2 0 0,0-4 0 15,-4 4 1-15,-1 0-2 0,-3-1 1 0,5 5-1 16,-1-1 1-16,0 0-1 0,2 2 1 0,-1 2-1 15,5-2 0-15,-2-2 0 0,4 0 1 0,-3 2-1 16,1 2 2-16,-3 1-2 0,-1 1 0 0,2-3 0 0,-2-1 1 16,0 2-1-16,4 1 0 0,0 1 1 0,2-4-1 15,0 5-1-15,-3 2 1 0,0-4-1 0,-1 4 1 0,3 0-1 16,-1 0 1-16,-2 0-1 0,4 0 1 16,4 0-1-16,1 1 0 0,0 3 0 0,1-1 0 0,1-2 0 15,2 6 0-15,2-2 0 0,-6 0 0 0,6-3-1 16,-2 3 1-16,6-3 0 0,-2-1 0 0,-2 1-1 15,0 1 1-15,3-3-1 0,1 2 1 0,0 1-2 16,0 0 0-16,-1 3 0 0,3-3 1 0,1 0-1 16,4 2 0-16,-3-3-1 0,-1 0 1 0,1-1 0 15,-1-1 0-15,4 3-1 0,2-3 1 0,0 5 1 16,2-1 1-16,2 21-1 0,1-16 1 0,1-6 0 0,-4-1 0 16,3-4 0-16,-3-1 0 0,2 2 0 0,2 1 0 15,-5 12 0-15,5-7 0 0,0 4 0 0,1-2 0 16,-1-2 0-16,-1 0 1 0,3 2-1 0,-1-4 0 15,2 4 0-15,-1 0 1 0,-3 1 0 0,3-3 0 16,-1 7 0-16,3-2 1 0,-3 4 0 0,-1-2 0 0,1-8 0 16,-1 2 1-16,-1 1 0 0,3 0 1 0,-3-2 1 15,3 0-1-15,3 0 2 0,-4 2 0 0,5 1-1 16,-1-1 1-16,-4 2-1 0,4-1 1 0,-3-3 0 16,5-1-1-16,-2-3 1 0,4 3 0 0,-2-1-1 15,2-3 1-15,-2 5-2 0,0-5 2 0,2 5-1 16,2-2 1-16,3 1-3 0,3-1 1 0,-3-1-1 15,2-3 2-15,-3 1-3 0,0 0 1 0,7 4-1 0,-2-5 2 16,6 1-3-16,-4-2 1 0,-2-1-1 16,0 3 2-16,-5-2-2 0,-4 2 1 0,2 1 0 15,1 3 0-15,-5-4-2 0,2 0 2 0,2-1-1 0,2 1 0 16,-1-3-1-16,1-3 0 0,7 11 0 0,4-5 1 16,2-3-1-16,3 3 0 0,-9-4 0 0,4 1 1 0,-6 1-1 15,-2 2 0-15,6-1 0 0,-2-2 0 0,4 3 0 16,-4-2 0-16,-1-3 0 0,-1-1 0 0,2 3 0 15,-6-4 1-15,8 3-1 0,-2 2 1 0,-1-5 0 16,4 2 1-16,-2-2-1 0,2 1 1 0,-1 1-1 16,2-2 0-16,0 0 0 0,-4 2 2 0,-2-4-2 0,0 2 0 15,-5-5 0-15,0-1 1 0,-1 1-1 0,1-2 2 16,0 6-1-16,1 0 0 0,2 0 0 0,-1 1 0 16,-1 0 1-16,3-2-1 0,1 0 0 0,-3 0 0 15,5 1 1-15,2-1 0 0,-2 0-1 0,-2-3 1 16,0 0-1-16,2-1 0 0,-2-1 0 0,1 0 1 15,-5 2-1-15,4-4 1 0,-5 2-2 0,0 1 2 16,7 4-2-16,2-2 1 0,-2 1-1 0,-2-1 0 0,2-1 0 16,0 0 1-16,4-2 0 0,-4 0-1 15,6 2 0-15,1-4 0 0,-1 2-1 0,1-2 1 0,3-1 0 16,1 1 0-16,-3-3-1 0,1 2 1 0,0-1-1 16,-1 1 2-16,1-2-2 0,3-1 0 0,25 8 0 15,-13-7 1-15,4-2-1 0,-7-3 0 0,-19-4 0 16,4 0 1-16,5 2-1 0,0-3 0 0,28 6 0 15,-9-3 0-15,-4-2 0 0,-1-2 0 0,-7 1 0 16,7-1 0-16,3 3 0 0,-2-6 0 0,-17 0 0 0,3 1 1 16,1 1-1-16,2 2 1 0,35 2-1 15,-14-2 1-15,-5 1 0 0,3 0 0 0,-34 0 1 0,9-3-1 16,5 3 0-16,1 1 0 0,29 4 0 0,-10 0 0 16,-10-3 0-16,-3 2 0 0,-1-2 1 0,5-2-1 15,1 0 0-15,0-1 1 0,-18 1-1 0,3-3 1 0,4 1 0 16,-2 1 0-16,41 1-1 0,-18-4 1 0,-1-1-1 15,-5-1 2-15,-24 1-2 0,5 0 1 0,6 0-1 16,-2 0 0-16,48 0 0 0,-20-2 1 0,-7 2 0 16,-3-3-1-16,-25 1 0 0,5 0 0 0,4 0 0 0,5 1 0 15,42-6 0-15,-21 0 0 0,-4-2 1 16,-2-3-1-16,-7 3 0 0,0-3 1 0,0 4-1 0,-4-5 1 16,8 0 0-16,-3 1 0 0,5-2-1 0,-1 0 1 15,-3 0-1-15,-4 0 2 0,2 0-2 0,-2-5 1 16,2 5 0-16,0-5 0 0,0 6 1 0,0-6 0 15,2 5-1-15,3-5 2 0,-3 3-2 0,7-1 1 0,-5 3-1 16,-1 0 2-16,3 0-2 0,-5 0 0 0,-1 2 1 16,0-2-1-16,0 2-1 0,-2-2 1 0,2 4 0 15,4 0 1-15,1 1-1 0,1-1 0 0,-3 1 0 16,-3-1 1-16,-5 1-2 0,1 0 0 0,0 1 0 16,0-1 1-16,4 2-1 0,-2-2 1 0,2 1-1 15,-6-4 0-15,2 3 0 0,1-3 0 0,-1 0 0 16,2-4 1-16,-4 2-1 0,2-5 1 0,2 5-1 15,0 2 1-15,0-3-1 0,0 3 1 0,-3-2-1 16,-3-2 2-16,-3-1-2 0,0 1 1 0,3 1-1 16,0-2 1-16,5 1 0 0,1 0-1 0,0 1 0 15,-8-8 1-15,3 3-1 0,-1-1 0 0,-3-2 0 16,0-1 1-16,-4 0-1 0,1 0 0 0,-1-1 0 0,6 3 0 16,-2-2 0-16,3-1 0 0,-11 1 0 0,1 2 1 15,-5-8-2-15,1 3 1 0,11-3-1 0,-3-3 1 16,5 4-1-16,1-2 1 0,-5 5-1 0,-4-4 1 0,2 1-1 15,-3-1 1-15,-10 8-1 0,0-4 1 0,-1 2-1 16,1-2 1-16,10-9-1 0,-5 4 1 0,1-2-1 16,-1 2 2-16,-3-2-2 0,-4-1 1 0,-2 1-1 15,1-7 1-15,1 2-1 0,0 0 1 0,2 1-1 0,3 3 1 16,-10-1-1-16,1 1 1 0,-3-6-1 0,0 2 1 16,-1-13-1-16,-3 6 1 0,-2 0-1 0,-2-3 2 15,2 10-2-15,0-4 1 0,2-3-1 0,0 0 0 16,2-13 0-16,-8 4 1 0,1 0-1 0,-3 1 0 15,-1 1 0-15,-4-2 1 0,1 0-1 0,-1 3 0 16,-2-3 0-16,0-2 1 0,0 1-1 0,-2 1 0 16,-1 4 0-16,1-3 1 0,-4 1-1 0,-1 2 0 0,1-8 0 15,-1 3 0-15,1 0 0 0,0-1 0 0,-3-1 0 16,0 2 0-16,-2-1 0 0,-1 3 0 0,3-3 0 16,-6 3 0-16,2-4 0 0,-2 0 0 0,2 6 0 15,-4-2 0-15,3 3 0 0,-1-2 0 0,-4 1 0 16,0 1 0-16,-3 0 0 0,0-2 0 0,1 5 0 15,-1-3 0-15,1 5 0 0,-1 0 0 0,0 4 0 16,-3-1 0-16,1 1 0 0,-4 1 0 0,2 2 0 16,0-4 0-16,0 6 0 0,2-6 0 0,1 9 0 15,-1-3 0-15,2 3 0 0,-1 0 0 0,-3-5 0 0,0 0 0 16,2 2 0-16,-6-6 0 0,4 6 0 0,-2-2 0 16,6-4 0-16,-6 3 0 0,0 1 0 0,-2-1 0 15,0 3 0-15,0-4 0 0,8 11 0 0,-2-6 0 0,0 1-1 16,1 1 1-16,-5-7-1 0,-3 4 1 0,1-4-1 15,0 5 0-15,4 4 0 0,0 0 1 16,2 3-2-16,-4-5 1 0,0 4 0 0,-2 0 1 0,4-3-2 16,-6 1 0-16,8 4-1 0,-4-3 1 0,6 2-2 15,-3 2 0-15,-4-6 0 0,3-1 1 0,-2 0-3 16,0 0 0-16,0 4 1 0,0-4 0 0,0 3-2 0,0 3 1 16,-4 1-1-16,2-6 0 0,1 6-1 0,-1-3 1 15,2-2-1-15,2 0 1 0,1-2-2 0,1 0 0 16,-2 2 0-16,2 0 0 0,-6 6 1 0,4-4 1 15,-4 1 0-15,4-1 0 0,-4 1 0 0,4-1 0 16,-4 1 1-16,1 2 0 0,-3 2-1 0,0 0 2 16,6 6-1-16,-2-2 1 0,4-1 1 0,2 4 2 0,-3-4 0 15,-1 5-1-15,2-1 2 0,0-4 0 0,-2 6 0 16,2-6 0-16,-1 4 0 0,1 1 1 0,6 0 0 16,-3 3 0-16,2 0 0 0,1-2 0 0,7 3 0 15,-2 0 0-15,-2 1 0 0,2-1 0 0</inkml:trace>
  <inkml:trace contextRef="#ctx0" brushRef="#br0" timeOffset="17149.45">19089 4788 12 0,'0'0'0'0,"0"0"0"0,-5 6 0 0,5-6 0 15,-6 7 0-15,6-7 0 0,-8 8 0 16,8-8 0-16,-3 4 0 0,3-4 0 0,-6 8 0 0,6-8 0 15,-4 4 0-15,4-4 0 0,-9 8 0 0,9-8 0 16,-15 18 0-16,15-18 0 0,-18 24 0 0,18-24 0 16,-13 24 0-16,13-24 0 0,-13 23 0 0,13-23 0 15,-8 19 0-15,8-19 0 0,-4 17 0 0,4-17 0 0,-5 17 0 16,5-17 0-16,-8 23 0 0,8-23 0 0,-13 29 0 16,6-11 0-16,-1-1 0 0,-1 2 0 0,0 2 0 15,-1-1 0-15,5-2 0 0,5 1 0 0,0-5 0 16,0 1 0-16,0 1 0 0,-4-2 4 0,0-2 2 0,1 0 0 15,-1 3-1-15,0 3 13 0,0-1 1 0,1 0 0 16,-1 2 0-16,0-5 8 0,1 2 0 16,-1 1 0-16,2 2 1 0,2 2 4 0,0 0-1 15,0-1 0-15,0 5 1 0,0-5-5 0,-2-2 1 16,2 6 0-16,0-2 0 0,-2 6-4 0,2-2-1 0,0 2 1 16,-2-2-1-16,0 1-3 0,1 1 2 0,-1-2-1 15,0 0 0-15,-4-2-3 0,3 4 0 0,1-2 0 16,0 3 0-16,-2 4-2 0,2 0 0 0,-1 0-1 15,1 3 2-15,0 1 1 0,0 1 0 0,0-2 0 16,-2-1 0-16,1 1 0 0,-5-3 0 0,3 0 0 16,-1 0 0-16,2-4 0 0,2 4 0 0,1-4 0 0,-1-1 1 15,0 2-5-15,0-1 2 0,0 2-1 0,-2 2 0 16,4 2 2-16,-3-3 0 0,1 1 0 0,0 4 1 0,0 1-2 16,0-2-1-16,-2 2 1 0,1 0 1 0,-1 2 1 15,-2 2 0-15,1-4 0 0,1 3 1 16,-1 2-1-16,3-1 0 0,0-4 0 0,-2 2 1 0,0-2-1 15,2 0 0-15,-3 2 0 0,1-6 1 16,2 6-4-16,0-3 2 0,1 1 0 0,-1-5 0 0,2-1-1 16,0-2-1-16,0 3 1 0,0 0 0 0,0-1-5 15,0 1 1-15,-2 5 1 0,2-1-1 0,-4-1-2 16,2 2 1-16,0 0-1 0,2 0 2 0,2 2-2 16,0-2 0-16,-2 4 0 0,-2 1 0 0,0 4 0 0,-1 1 1 15,1-3-1-15,0 2 2 0,-2 7-3 0,0-4 0 16,4 2 0-16,4-2 1 0,0 0-1 0,3-2 0 15,1-3 0-15,-8 0 0 0,0-1-3 0,0-1 1 16,-4-3 0-16,4-4-1 0,4 0-1 0,0-1 1 0,-3-2-1 16,1 2 1-16,-2-1-3 0,-2 3 2 0,1-5-2 15,-1 6 2-15,0-1-3 0,-2 4 1 0,2-4 1 16,2 1-1-16,2-5 0 0,2 0 2 0,-4-1-2 16,0 3 2-16,0-2 0 0,0 3 1 0,0-1-1 15,2 5 1-15,1-2 2 0,1 2 1 0,0 1 0 16,-2-5 0-16,1 2-1 0,-3 2 0 0,-3-2-1 15,1-3 2-15,0 0 1 0,0-1 2 0,2-1-1 16,0 0 0-16,0 3-1 0,0-1 1 0,-2 1 0 16,0-3 0-16,1 2 0 0,-3-2 0 0,4 1 0 15,-4 4 2-15,2-1-3 0,0 1 1 0,1 3 0 16,-1 4 1-16,-2 0-2 0,0 5 0 0,-1-1 0 0,3 1 1 16,0-3 0-16,0 1 1 0,0 2-1 0,0 2 0 15,0 0-1-15,1-3 1 0,1-1-1 0,-6-1 2 16,2-2-1-16,1 0 0 0,-1-4 0 0,2 4 0 0,-2 0 1 15,4 2 0-15,0-2 0 0,0 0 1 0,0 0-2 16,0 0 0-16,-2 2 0 0,0-2 1 0,1 0-3 16,-1 0 1-16,0 2-1 0,0 1 1 0,-2 2-2 15,1 0-1-15,1 2 1 0,2-2 1 0,0 2-3 16,-2 0 0-16,0-3-1 0,0-4 2 0,0 1-3 0,-1-1 2 16,1-1 0-16,2-4-1 0,0-2 0 0,0-2 0 15,-4-3 0-15,2 0 0 0,-2-6 0 0,1-1-1 16,1 0 1-16,2 2 0 0,2-2 0 0,1 2-1 15,-1-1 1-15,0 1 1 0,0 3-2 0,-2-3 1 16,0 0-1-16,0-2 2 0,4-1-3 0,-2-4 1 16,1 0 0-16,-1 0 0 0,2 0 0 0,0-2 0 15,-1-2 0-15,1-2 0 0,0-2-2 0,-2-3 2 16,1 0-1-16,3-1 0 0,-4 1 0 0,2-1 0 0,-4-9-1 16,3 5 2-16,-3-5-2 0,4 7 1 0,2 0-1 15,-5-2 2-15,3 2-2 0,2-2 1 0,7 11 1 16,0-6-1-16,2 4-2 0,0 0 2 0,-4-4-1 15,4-1 0-15,-2-2-1 0,2-2 0 0,3 2 0 16,3 0 1-16,1 0-1 0,1 0 0 0,3 3 0 16,0-3 0-16,0 2-1 0,0-1 1 0,-7-2-1 15,-1-1 1-15,1 2-1 0,-1-4 0 0,12 2 0 0,-4 1 1 16,2 1-1-16,0-2 0 0,-2 2 0 0,-1-4 0 16,-1 2 0-16,2 1 0 0,4 0 0 0,-4 0 0 15,5 1 0-15,1-6 0 0,-2 1 0 0,0 0 0 16,1-1 0-16,1 1 0 0,0 0 0 0,-2 0 0 0,1-1 0 15,-1 1 0-15,9 3 0 0,-2-5 2 16,3 0-2-16,1 0 1 0,-4 2-1 0,0 0 1 0,0 0-1 16,1-1 1-16,1 1 0 0,-2-2 0 15,2-2-1-15,0-3 1 0,12-2 0 0,-5 2 0 0,4 0 1 16,3 0-1-16,-14-1 0 0,2 1 0 0,-2 0-1 16,2 0 1-16,4 1 0 0,-4-1 0 0,1 2-1 0,1-1 1 15,2-1 1-15,0 0-1 0,1 0-1 0,1-2 1 16,-8 3-1-16,0 1 1 0,2 3-1 0,-4-4 0 15,8 4 0-15,-2-1 1 0,0 1-1 0,0-2 1 16,16 0-1-16,-7 0 1 0,1 1-1 0,-3-3 1 16,-20 2-1-16,3 1 2 0,1-1-2 0,3 2 1 0,8-5-1 15,-2 0 1-15,0-1-1 0,-1 1 1 0,1-2-1 16,0 2 1-16,0 2 0 0,0 1 0 0,-6-2 0 16,2 1 2-16,-2 0-2 0,-1-1 1 0,5 2 0 15,-2 2 1-15,2 0-1 0,0 2 0 0,0 0 0 16,-2-2 2-16,0-2-3 0,-2 0 1 0,1 2-1 15,-1-3 1-15,-2 3-1 0,3 0 1 0,6 3-1 16,-4-3 1-16,2 2-1 0,3 2 0 0,-8-3 0 16,1 1 2-16,-1 0-2 0,0-1 0 0,6 1 0 15,-2-2 0-15,2 0 0 0,-2-2 0 0,-2 1 0 16,0-1 1-16,-2 2-2 0,1 0 1 0,-3 0 0 16,0-2 0-16,1 1-1 0,-1-1 1 0,4-2 0 0,1 4 0 15,-1-3-1-15,2 1 1 0,18 2-1 0,-10 2 2 16,-1 1-2-16,-5 1 1 0,-15-4-1 0,4 0 1 15,3 0-1-15,2 0 1 0,8 2 0 0,-2-2 0 16,0 0-1-16,-2-2 1 0,20 2 0 0,-9 0 1 0,-1 0-1 16,-7 2 0-16,-16-2 0 0,4 1 0 0,3 1 0 15,3 0 0-15,25-1 0 0,-13-1 0 0,-3 0 1 16,-2-1-1-16,-16 1 0 0,5-2 0 0,5 2 0 16,4-2 0-16,18-1 0 0,-10-1 0 0,-5 1-1 0,-3-1 2 15,-17 4-1-15,2 0 0 0,6 0-1 0,1 0 1 16,30 0 0-16,-11 0 0 0,-3-3-1 15,-5 0 1-15,-21 1-1 0,4 0 1 0,3 0-1 16,2 1 2-16,29-5-2 0,-11 5 1 0,-3 2-1 0,-3 5 1 16,-18-6-1-16,6-4 1 0,3 2-1 0,2-1 0 15,2-1 0-15,-2 4 1 0,-2 0-1 0,3 0 0 16,-1 0 0-16,0 0 0 0,0 0 0 0,0 0 0 0,0 0 0 16,-2-3 0-16,1 3 0 0,-1 0 0 0,-2 0 0 15,1 0 0-15,-1-2 0 0,-1 1 0 0,1-1 0 16,2 0 0-16,1 2 0 0,1 0 0 0,0-2 0 15,0-1 0-15,0-1 0 0,0-1 0 0,0 0 0 16,-1 0 0-16,1 0 0 0,-2 0 0 0,-3-1 0 16,-1 3 0-16,-3-4 0 0,2 2 0 0,1-2 0 15,1-2 0-15,1 1 0 0,-1-1 0 0,-1 0 0 16,1-1 0-16,-1 1 0 0,1-1 0 0,-8 1 0 0,0 0 0 16,-2 3 0-16,0-7 0 0,-1 5 0 0,-1-1 0 15,1 2 0-15,-1 2 0 0,-5-2 0 0,-1 2 0 16,1 1 0-16,0 1 0 0,-8 1 0 0,1 1 0 15,-1-1 0-15,2 0 0 0,8-1 0 0,-3 1 0 16,1 0 0-16,-2 2 0 0,-7 0 0 0,-1 0 0 16,1 0 0-16,-1 0 0 0,-7 0 0 0,11 0 1 15,-11 0-1-15,11 0 0 0,-11 0 0 0,8 2 1 0,-8-2-1 16,7 3 0-16,-7-3 0 0,8 4 1 0,-8-4-1 16,7 3 0-16,-7-3 0 0,4 0 2 0,-4 0-2 15,4 0 0-15,-4 0 0 0,3 0 0 0,-3 0 0 0,2 0 0 16,0-27 0-16,-11-8 0 0,-12-14 0 0,-7-4 0 15</inkml:trace>
  <inkml:trace contextRef="#ctx0" brushRef="#br0" timeOffset="20166.93">18979 4723 12 0,'2'0'0'0,"-2"0"0"0,2 3 0 0,-2-3 0 16,0 5 0-16,0-5 0 0,0 4 0 16,0-4 0-16,2 0 0 0,-2 0 0 0,15-5 0 15,-15 5 0-15,33-12 0 0,-33 12 0 0,30-21 0 16,-30 21 0-16,26-19 0 0,-26 19 0 0,24-14 0 0,-24 14 0 16,13-12 0-16,-13 12 0 0,19-12 0 0,-19 12 0 15,22-7 1-15,-22 7-1 0,23-11 1 0,-23 11 13 16,18-15-1-16,-18 15 0 0,30-18 2 0,-9 8 25 0,3 1 1 15,0 1-1-15,-3-1 2 0,1 0 5 0,0 3 0 16,3 4 0-16,3-5 0 0,-2 2-2 0,3-4 1 16,1-1 0-16,0 1 0 0,0 4 5 0,-2-2-1 15,3 2 1-15,-1-2-1 0,4 2-8 0,1-1-1 16,1 3 1-16,-1-6 0 0,0 6-14 0,3-2 1 16,-1-2-1-16,2 2 0 0,-2 1-1 0,1-3 1 0,1 5-1 15,2-1 1-15,2 3-7 0,1-5 0 16,3 5 1-16,-2 0-1 0,-3 0-5 0,1-4 0 0,2 4 0 15,0-3 1-15,3 3-4 0,1-4 1 0,-1 3-1 16,1-6 2-16,-1 2-5 0,0-4 0 0,1-2 0 16,1 3 2-16,2-1-2 0,-1 1 1 0,1-1 0 15,2-7 0-15,4 4-1 0,1-2 0 0,1-1 1 16,-2-3 0-16,-1 3-2 0,1 1 1 0,-4 2 0 16,0 0 0-16,-3 0-2 0,-3 3 1 0,2 0-1 15,1 2 1-15,-1-1-3 0,0 1 2 0,1 2 0 16,-1 5 0-16,-4 0-2 0,1 0 0 0,0 3 1 0,-1-1 0 15,3 0-2-15,-1-1 1 0,-1 3 0 0,-1 1 0 16,-1 2 2-16,0 2 1 0,-2-6-1 0,-2 2 1 0,-4-1 2 16,0-1 1-16,2-1-1 0,4 1 0 0,4 1 1 15,1-4 1-15,0 2-1 0,-3-1 0 16,0 1 0-16,-2-2 0 0,-2 0-1 0,0-2 1 0,-2 1-3 16,0-1 2-16,2 2-1 0,0 2 0 0,0 1-2 15,2 0 1-15,0 1-2 0,-2 1 2 0,0 2-3 0,0 2 1 16,0-4-2-16,-2 2 2 0,0-2-4 15,-2 2 2-15,-1-2-2 0,3 0 2 0,4 2-3 0,-1-3 0 16,-1 1 1-16,0 0-1 0,-1-1-1 16,-3-1 0-16,0-3 0 0,0-3 1 0,2-1-2 0,2-1 2 15,0 0-2-15,-1 1 1 0,1 4-1 0,0-3 0 16,0-1 0-16,0 3 0 0,0-3 0 0,0-3 0 16,0 2 0-16,-2 0 0 0,0 1 0 0,-2 1 0 15,0-1 0-15,2-1 0 0,4 0-1 0,4 2 1 16,-2-1 0-16,-3 1 0 0,-1 1-2 0,0-2 2 0,2 1 0 15,0-2 0-15,2 1-1 0,1-4 1 0,1 4 0 16,-4-1 0-16,-2 5 0 0,2 0 1 0,0-3 1 16,-2-3-1-16,-2-1 3 0,0-1 2 0,0-1-2 15,2 0 2-15,6-3 3 0,3 4 1 0,-2-3 0 16,-1 6 0-16,-4-3 0 0,0-1 1 0,-1 2 1 16,-1 2-1-16,-1-4-1 0,-3 2 1 0,0 2 0 15,0 2 1-15,2-3-3 0,2 5 0 0,0-1 0 0,-1-2 1 16,-3 4-1-16,-2-3 0 0,-1 1 0 0,1-1 0 15,-1-1-3-15,-1 1 1 0,1 1 0 0,1 2 0 16,2 2-2-16,1 1 1 0,-1-3-1 0,-2 0 2 16,-1 0-4-16,-1 0 2 0,1 0-2 0,0 0 2 0,-1 0-4 15,-3 4 1-15,0-1 0 0,-2-3 1 16,-2 2-2-16,-2 1 1 0,2-3-1 0,0 4 1 0,0-4 0 16,0 3 0-16,0 3 0 0,1-6 0 0,-1 3-2 15,-2-3 1-15,-2 5-1 0,1-1 2 0,-3-1-2 16,-3-1 0-16,0 1 0 0,-3 1 1 0,0-3-1 15,-3-1 1-15,-2 0 0 0,0 4 0 0,1-1 0 0,-3 1 0 16,1-2 0-16,-1 1 0 0,0 1 1 0,-1-3 0 16,1 3-1-16,-1-1 1 0,-6-3 0 0,13 9 1 15,-5-6-1-15,-1 1 0 0,0 1 2 0,1 0-1 16,-1 2 0-16,-1-2 1 0,-6-5-2 0,9 11 1 16,-5-3 1-16,0-3-1 0,-4-5-1 0,5 13 0 15,-3-8 1-15,0 5-1 0,0-1-2 0,0 3 1 16,2-3 0-16,-1 3 0 0,3 0-1 0,1 0 1 0,1 2-1 15,-3-2 2-15,3 0-2 0,-1 2 1 0,-1 1-1 16,-1 1 1-16,1-2-1 0,0 5 0 0,-1-2 0 16,-1-1 1-16,0-2-1 0,1 1 0 0,3 2 0 15,-3-4 1-15,1-1-1 0,-1 0 0 0,1 2 0 16,0 1 1-16,-1-3-1 0,-1 0 0 0,0 1 0 16,-1 4 0-16,3-2 0 0,1-1 0 0,1 2 0 15,-3 1 0-15,3 2 0 0,-1-1 0 0,-1-3 0 16,-2 2 1-16,-4 1 0 0,-2-1 2 0,2 2-2 0,2 2 1 15,1 3 0-15,3 0 2 0,0 2-1 0,-3-2 0 16,-1-3 2-16,0 0 1 0,0 3-1 0,2-3 1 16,1 1-2-16,1 1 1 0,-1-1-1 0,1 3 2 0,0-1-3 15,-1 0 2-15,1-3-2 0,-1 0 2 0,1-1-2 16,-2-2 1-16,-1 1 0 0,1-2 0 0,0 4 0 16,0-4-1-16,-1 2 0 0,1 0 1 0,0 0-2 15,0 2 1-15,-3-4 0 0,1 2 0 0,-2 2-3 16,-3 3 1-16,1-1-1 0,2-4 1 0,0-2-1 15,0-1 0-15,0 1 0 0,0 4 0 0,2 5 0 16,1 2 0-16,1-4 0 0,-2-2 0 0,0 1 0 0,0-2 0 16,-1 1 0-16,1 2 0 0,0-5-1 15,0 4 1-15,0 1 0 0,0-7 0 0,1 4 0 0,1 0 0 16,-2-2 0-16,0-2 0 0,-2-1 0 0,0 1 0 16,0 7 0-16,0 1 0 0,2 0 0 0,0 0 0 15,-2-5 0-15,0 1 0 0,0 0 0 0,0 0 0 16,0-4 0-16,-2 4 0 0,0 0 0 0,-2 1 0 0,0-1 0 15,1 0 0-15,-3-4 0 0,1 4 0 0,1-2 0 16,0 2 0-16,2-1 0 0,0 1 0 0,2 8 0 16,0-4 1-16,0 1-1 0,0 1 0 0,0-1 0 15,0-1 1-15,-1 0-1 0,-1 3 0 0,2-2 0 16,0 2 1-16,2-2-1 0,-1 1 0 0,1-1 0 16,-2-1 2-16,0 2-2 0,0-2 0 0,0 4 0 15,0-3 1-15,-2 2-1 0,1 1 1 0,1 0-1 16,1 1 1-16,1 1-1 0,4 0 1 0,-4-3-1 15,0-2 1-15,-1 2-1 0,1-4 1 0,0 2-1 0,-2-2 1 16,0 2-1-16,0 2 1 0,0 1 1 0,0 2-1 16,-2-1 0-16,0-1 1 0,2-3-1 0,0 2 1 15,2-4 1-15,0 0 0 0,0 2-1 0,-2-2 2 16,0 1-1-16,-2 0 0 0,0 8 1 0,0-3-1 16,1 3 2-16,-1 0-1 0,0-1 1 0,0-4-1 0,2 2 1 15,0-1-1-15,-2-1 1 0,0 1 0 0,0-5-1 16,-1 2 0-16,-1-2-1 0,0 1 2 0,0 1-2 15,1 0 1-15,-1 1-1 0,0-2 0 0,1-3 0 16,-1 1 0-16,0 6-1 0,0-3 2 0,3 2-2 0,-3-1 0 16,2-4 0-16,0 1 1 0,2-3-2 0,0 3 0 15,0-2 0-15,-2 3 1 0,-2-1-1 0,1 0 0 16,-1 2 1-16,0-2 0 0,2 1-1 0,2-1 1 16,-1-7 0-16,-1 4 1 0,0-2-1 0,-2 0 0 15,0 9 0-15,1-1 1 0,-3 3-1 0,0 3 0 16,3-9 0-16,-1 5 2 0,2-3-2 0,0 2 0 0,-1-4 0 15,-1 2 1-15,0 0-1 0,0 2 0 16,3-2 0-16,-1 1 1 0,2 1-1 0,0 2 0 0,-2-1 0 16,0 0 1-16,-2 1-1 0,0-3 0 0,3 1 0 15,-1 0 2-15,2-2-2 0,0 0 1 0,0-2 0 16,-2 2 0-16,0 0-1 0,-2-2 0 0,2 4 1 16,1 0 0-16,1-3-1 0,1 3 1 0,-1 5-1 15,-1 2 0-15,-3-2 0 0,-2-1 1 0,4 1-1 16,1-3 1-16,1 3-1 0,1-6 2 0,-1 3-2 15,0-1 1-15,0-1 0 0,-1 0 0 0,-3 3 0 0,0 2 1 16,-2-4-2-16,1 4 1 0,1-5 0 0,0 1 0 16,3 0-1-16,1-1 0 0,0 5 1 0,-2 0-1 15,0 1 0-15,-2-1 0 0,0 0 1 0,1 2 0 16,1-1-1-16,0-1 1 0,0 5-1 0,-2-5 0 0,3 4 0 16,-3 1 0-16,2-11 1 0,0 3 0 0,0-1-1 15,0-3 2-15,-1 5-2 0,-1 2 1 16,0 0 0-16,0 2-1 0,3-2 0 0,-1-1 0 0,0 1 1 15,0-3 0-15,0-4-1 0,2-2 2 0,0 4-2 16,0-4 1-16,0 2-1 0,0 0 2 0,-2 0-2 16,0 0 1-16,2 1 1 0,0 1-1 0,2 0-1 0,2-1 2 15,0-1-2-15,-1 2 1 0,-1 1 0 16,0 1 0-16,0-6 0 0,0 0 1 0,0-1-2 0,1-1 0 16,-1 1 0-16,0-1 2 0,0 4-2 0,0-5 0 15,0 3 0-15,-2-3 1 0,0 3-1 0,0-1 0 16,0 1 0-16,0 0 2 0,2-1-3 0,0 1 0 15,-2 4 0-15,0-4 0 0,0 2-1 0,0 2 1 0,0-4-1 16,0-2 2-16,0 2-2 0,-2 1 1 0,0 1-1 16,2 1 1-16,0-1-1 0,0 2 0 0,0-4 0 15,0 2 1-15,0 2-1 0,-2-2 0 0,2-2 0 16,-2-1 0-16,2 1 0 0,0 0 0 0,0 0 0 16,0 0 0-16,0 1 0 0,0-1 0 0,2 2 0 15,-2-4 0-15,2 3 0 0,-2-1 0 0,0 0 0 16,0-3 1-16,0 0-1 0,-2 3 0 0,2-3 0 15,-2 1 1-15,2 1-1 0,0-3 0 0,-2 1 0 16,0 0 1-16,0-4-1 0,-1 2 0 0,1-8 0 16,0-1 0-16,2 0 0 0,0 1 0 0,0-1 0 15,0 1 0-15,0-1 0 0,0-1 0 0,-2 1 0 0,0-3 1 16,0 2-1-16,1-1 0 0,1 1 0 0,0-1 2 16,0 1-2-16,0 0 0 0,0-1 0 0,0-1 1 0,0 2-1 15,0-2 0-15,0 0 0 0,0 0 1 0,-2 0-1 16,0 1 1-16,2-8 0 0,0 9 0 0,0-9-1 15,0 12 1-15,0-12 0 0,0 4 1 0,0-4-2 16,-4 3 1-16</inkml:trace>
  <inkml:trace contextRef="#ctx0" brushRef="#br0" timeOffset="38099.44">8096 7606 12 0,'0'0'0'0,"0"0"0"0,13 2 0 0,-13-2 0 0,30 6 0 16,-30-6 0-16,20 4 0 0,-20-4 7 0,4 5-1 15,-4-5 1-15,-6 5 1 0,6-5 21 0,0 7 0 16,0-7 0-16,0 12 1 0,0-12 11 0,0 14 1 15,0-14-1-15,0 19 2 0,0-19-13 0,8 21 0 16,-8-21 1-16,17 31-1 0,-10-8-5 0,0-3 1 16,3 1-2-16,-3 0 2 0,1-5-4 0,-3 1 2 15,1-3 0-15,-1 1-1 0,3-1 0 0,-6 2-1 16,2-1 0-16,-3-6 1 0,3 0 4 0,-4-3 1 16,0-6 0-16,0 9 0 0,0-9 3 0,0 4 1 0,0-4-1 15,0 5 2-15,0-5 0 0,0 5 1 0,0-5 0 16,0 2 1-16,0-2-5 0,0-11 1 0,0 3 1 15,-4-8-1-15,3-3 7 0,-3-3 0 0,2 4 1 16,0 1-1-16,-4 1-10 0,1-1 0 0,-3 1 0 16,-1 3 0-16,2 1-2 0,-1-1 0 0,3 1-1 15,-8-3 1-15,1-1-3 0,1-1-1 0,4 3 1 0,-4 4-1 16,3 4 2-16,-3-2-1 0,4 1 1 0,-1 2 0 16,2-4-2-16,1 2-1 0,5 7 0 0,-11-9 1 15,11 9-4-15,-8-3 1 0,8 3-1 0,-5-2 1 16,5 2-5-16,-2 0 1 0,2 0 0 0,-6 0 0 15,6 0-2-15,-4 12 0 0,4-3-1 16,0 0 2-16,0 3-3 0,0 3 0 0,4 4 1 0,-2 2-1 16,4 3-2-16,1 1 0 0,2 2 0 0,-7 3 1 15,4 3-2-15,-4-1-1 0,1 1 1 0,-1-8 0 0,2-3 0 16,2-3 0-16,-4-2 0 0,-1-4 0 0,3-1-1 16,-4-7 1-16,0-5 0 0,6 5 0 0,-6-5 0 15,2 2 0-15,-2-2 0 0,3-4 1 0,-3 4 0 16,0-3 1-16,0 3 0 0,0-9 0 0,2 1-1 15,4-5 1-15,-1-7-1 0,-5-1 1 0,0-7 0 0,-5-3 1 16,-1 3 1-16,1 2-1 0,-1 7 0 0,0 2 0 16,-1 0 0-16,-1 1 2 0,3-1-1 0,-6-2 0 15,3 3 1-15,-3 4-1 0,4 5-1 0,5 4 1 0,2 3-1 16,-6-4 1-16,6 4-1 0,-9-8 2 0,9 8-1 16,-8-7 0-16,8 7-1 0,-5-2-1 0,5 2 0 15,-2-3 0-15,2 3-1 0,-4 0 1 0,4 0-1 16,0 0 1-16,0 0-2 0,0 5 0 0,0 2 0 15,4 5 1-15,2 5-3 0,1 7 1 0,-1-1 0 16,-5 1 1-16,3 0-4 0,2 0 2 0,-3 1-1 16,7-8 1-16,-1 4-2 0,2 0 2 0,0-1-1 15,1 1 0-15,-5 0-2 0,1 0 1 0,3-2-1 16,2-2 1-16,0-5-4 0,4-5 0 0</inkml:trace>
  <inkml:trace contextRef="#ctx0" brushRef="#br0" timeOffset="39152.01">11250 6747 213 0,'2'0'0'16,"-2"0"0"-16,4 6 0 0,-4-6 287 0,-6 3 0 16,6-3 1-16,-3 2 0 0,3-2-243 0,-2 2 1 15,2-2-1-15,-6 0 1 0,6 0-14 0,0 0 1 16,0 0-1-16,0 0 2 0,0 0-16 0,0 0 1 0,0 0-1 16,0 0 1-16,0 0-10 0,0-4 0 0,0 4 0 15,0-3 1-15,0 3-5 0,6-7 0 0,-6 7 1 16,7-9-1-16,-7 9-1 0,8-10-1 0,-8 10 1 15,9-4 0-15,-9 4 1 0,7-3 0 0,-7 3 0 16,17-5 0-16,-17 5 1 0,13 0-1 0,-13 0 1 16,13 1 1-16,-13-1 3 0,12 4 0 0,-12-4 0 15,13 8 0-15,-13-8 0 0,7 16 0 0,-7-16 1 16,7 12 0-16,-7-12 1 0,10 14 2 0,-10-14-2 16,7 16 1-16,-7-16 1 0,2 13-1 0,-2-13 1 0,4 28-1 15,-4-28 0-15,0 29-1 0,-6-9 0 0,6-3 1 16,-7 0-2-16,-3 4 0 0,1 1 0 0,0 1 0 15,0-4 1-15,3 3 0 0,-3 3-1 0,-1-6 2 0,-1 1-7 16,0 1 2-16,2-2 0 0,3-3 0 0,-3-4-1 16,1-3 1-16,3-2-1 0,3-4 1 0,2-3-1 15,-4 7 0-15,4-7-1 0,-4 3 1 0,4-3-3 16,0 4 0-16,0-4 1 0,0 3-1 0,0-3-1 16,0 2 1-16,0-2-1 0,8 0 0 15,-8 0-1-15,11 2 0 0,-2 3-1 0,2-5 1 0,6 0-1 16,-2 0 2-16,4-5-1 0,-1 1 0 0,-1 1 1 15,-2-6 1-15,2 4-1 0,-6 2 2 0,-2 3 0 16,1-4 1-16,-3 1-1 0,-1 1 1 0,1 0 4 16,4 0 0-16,-1-1 0 0,1-1 2 0,2 3-1 0,4-6 1 15,-6 2 1-15,-4 1-1 0,1 4 0 0,-5 0 2 16,-3 0-2-16,10 0 1 0,-1 0-1 0,-5 0 0 16,-4 0 0-16,9 0 1 0,-9 0-2 0,8 0 0 15,-1 0 0-15,2 0 1 0,-9 0-3 0,8 0 0 16,-8 0 0-16,5 0 1 0,-5 0-4 0,2 0 1 15,-2 0 0-15,4 4 0 0,-4-4-4 0,4 5 1 0</inkml:trace>
  <inkml:trace contextRef="#ctx0" brushRef="#br0" timeOffset="40433.29">12691 7852 12 0,'-4'3'0'0,"4"-3"0"0,0 7 0 0,0-7 295 0,0 2 1 15,0-2 0-15,0 3 1 0,0-3-266 0,-2 4 1 0,2-4-1 16,-5 3 0-16,5-3-15 0,-4 2 1 0,4-2-1 15,-4 0 1-15,4 0-12 0,-4 3 1 0,4-3-1 16,-2 4 1-16,2-4-6 0,0 1 1 0,0-1-1 16,0 2 1-16,0-2-1 0,0 0 1 0,0 0-1 15,0 0 1-15,0 0 3 0,0 0-1 0,0 0 1 16,0-3-1-16,0 3 5 0,0-4 0 0,0 4-1 16,8-3 2-16,-8 3 5 0,17-5-1 0,-17 5 1 15,15-13 0-15,-15 13 9 0,29-15 0 0,-29 15 0 0,25-9 0 16,-25 9 3-16,20-5 0 0,-20 5 0 0,22-3 0 15,-22 3 2-15,21-4 1 0,-21 4 0 0,17 0 0 16,-17 0-6-16,7 0-1 0,-7 0 1 0,8 7 0 16,-8-7-4-16,7 5 0 0,-7-5 0 0,9 16 1 15,-9-16-13-15,4 24 1 0,-2-7 0 0,0 1 0 16,0 2-5-16,-2 5 1 0,-2-1-1 0,0-7 2 16,0-1-4-16,-2-1 0 0,4 3 0 0,-3-6 1 0,1 0-2 15,2-3 1-15,-4-1-1 0,0 1 1 0,1-1 1 16,-3 1-1-16,-1 0 0 0,-1-2 1 0,-3 0 0 15,4 0 0-15,-3-1 1 0,5-2-1 0,5-4 1 16,-4 3 2-16,4-3-1 0,-6 6 1 0,6-6-2 0,-9 1 2 16,9-1-1-16,-4 4 1 0,4-4-2 15,0 0 0-15,0 0 1 0,-5-2 0 0,5 2-2 0,-4-3 2 16,4 3-1-16,-4-4 1 0,4 4-2 16,0-3 1-16,0 3 1 0,0-6-1 0,0 6-1 0,8-8 2 15,-8 8-1-15,9-12 0 0,-9 12 1 0,15-12 0 0,-8 6-1 16,5 3 2-16,-7-4 1 0,3 2-1 0,-3 0 1 15,3 1 1-15,-1-3-3 0,2 6 2 0,1-3-1 16,-1 4 1-16,-2 0-2 0,-1 0 2 0,-6 0-2 16,13 0 2-16,-13 0-3 0,9 4 2 0,-9-4-1 15,6 10 1-15,-6-10-2 0,4 10 1 0,-4-10-1 16,2 12 0-16,-4-1 1 0,2 1 0 0,-6 7 0 16,1 2 0-16,-3-1 2 0,-1 6-1 0,-1-1 1 15,-3-1 1-15,-5-7-1 0,1 0 1 0,0 3 0 16,2-5 0-16,2 2-1 0,-3 1 2 0,1-3 0 15,0-3 0-15,0-3-1 0,2-5 0 0,0-3 0 0,0 3 1 16,2-4-2-16,-1-4-1 0,5 3 1 0,-6-1-1 16,2-3-2-16,-1-1 0 0</inkml:trace>
  <inkml:trace contextRef="#ctx0" brushRef="#br0" timeOffset="48233.18">11256 4795 12 0,'0'0'0'16,"0"0"0"-16,0 0 0 0,0 0 0 0,-6-3 0 0,6 3 0 16,-5 2 0-16,5-2 0 0,-8 7 0 15,8-7 0-15,-18 5 0 0,18-5 0 0,-19 3 0 0,19-3 0 16,-19 0 0-16,19 0 0 0,-22 5 0 0,22-5 0 15,-26 13 0-15,26-13 0 0,-37 10 0 0,37-10 0 0,-26 17 0 16,26-17 0-16,-30 33 0 0,30-33 0 16,-26 24 0-16,26-24 0 0,-28 6 0 0,28-6 0 0,-26 15 0 15,26-15 0-15,-21 33 0 0,10-16 0 0,-2-5 1 16,0 1 0-16,2-1 1 0,-2-4 1 0,7-3-1 16,6-5 6-16,-7 11 0 0,7-11-1 0,-15 10 2 15,7-3 8-15,1-3 0 0,-4 1 0 0,3 0 0 0,-5 2 5 16,2 2 1-16,0-1-1 0,2 1 2 0,-6 1-4 15,2 4 0-15,3-2 0 0,-1-5 0 0,4 2-2 16,1-4 0-16,0 0 0 0,-1 6 0 0,1-1-3 16,1 6-1-16,-1-4 1 0,1-5 0 15,5-7-2-15,-6 8 0 0,6-8 1 0,-6 9 1 0,6-9-8 16,-7 12 2-16,5 0 0 0,-3 5 0 0,1 8 0 16,0-1 0-16,0-2 0 0,3-3 1 0,1-6-3 15,0-3 0-15,0 0 0 0,0 1 0 0,0 1-1 0,1 3 1 16,-1-3-2-16,0 1 2 0,0-1-2 0,0 2-1 15,4-2 1-15,-2 0 0 0,4 0-3 0,-6-3 1 0,1 3-1 16,3-4 1-16,-4 4-2 0,0 4 1 0,0-6-1 16,0 2 1-16,2 1-2 0,4-1 1 0,-1 0-1 15,1 0 1-15,-6 0-1 0,0 0 0 0,0 0 0 16,0 0 1-16,2 2-1 0,1-2 0 0,5-3 0 16,-3 3 1-16,3-3-1 0,-1 3 2 0,3 0-1 15,3 4 0-15,-4 1 1 0,0 0 0 0,1-1 0 16,-1-1 1-16,-3-1-1 0,-5-7 1 0,5 2 1 15,1-8-1-15,5 3 2 0,-5-1-1 0,4 1 1 0,-3 1-1 16,3 2 3-16,0 2 1 0,-2-4-1 16,3-2 1-16,-1 2-2 0,-2 2 1 0,0-3-2 0,-1 1 2 15,-8-5 0-15,11 4-1 0,-11-4 1 16,13 5 1-16,-7-2-1 0,1-1 1 0,1 5 0 0,1 5-1 16,4 2 0-16,2 5 1 0,-4-2 0 0,0-10 0 0,-5-2 1 15,1-5 0-15,-7 0 0 0,6 0 1 0,-6 0 1 16,5 0 1-16,-5 0-1 0,10 5 2 0,-1 6 0 15,-2-3 2-15,5 1-2 0,-5-5 2 0,-7-4-3 16,11 5 2-16,-11-5-2 0,10 3 2 0,-10-3-2 16,11 14 1-16,-6-4 1 0,1-4-1 0,1-1 2 15,5 2-1-15,-5 1 1 0,0-4 0 0,3-4-4 16,-3 2 1-16,1-1-1 0,3 1 2 0,0-2-2 16,-2 0 1-16,1 0 1 0,-3 0-1 0,1 4-2 0,-3-1 1 15,3 2 1-15,1-1-1 0,4-1 1 0,-4 2 2 16,1-5-2-16,-1 4 1 0,0-4-1 0,-3-4 0 15,1 1 0-15,-1 1 1 0,1-5-1 0,1 2 0 16,1-2 1-16,-1 4-1 0,-3 1-2 0,3 2 0 16,-3-4 0-16,3-1 0 0,3-3-2 0,-4 1 1 15,4 1 0-15,-5 0 0 0,2 4-3 0,-3 0 1 0,-5 2-2 16,11-2 2-16,-11 2-3 0,8 0 1 0,-8 0-1 16,7-3 2-16,-7 3-3 0,8-5 1 15,-8 5-1-15,9-7 2 0,0 2-3 0,2-2 1 0,1 1 1 16,-7-2-1-16,1 1-1 0,1 2 0 0,-7 5 1 15,11-11-1-15,-11 11 0 0,10-10 0 0,-5 3 1 16,1-2 0-16,1 1-1 0,3-4 2 0,-1-1-2 0,0 1 1 16,-1 7 0-16,-3-2-1 0,1 2 0 0,-2-4 1 15,1 2-2-15,1 2 2 0,-1-3-2 0,1 1 1 16,0 2-2-16,-1-4 0 0,3-2 0 0,3-2 1 16,-4-6-1-16,5-2 0 0,-5 0 0 0,0 0 0 15,-1 7-1-15,0-1 0 0,1-1 0 0,1 6 1 16,1-2-2-16,-4 5-1 0,-1-2 1 0,2-6 0 15,-1 1-3-15,-1-5 1 0,0 5-1 0,0-2 2 0,1 8-5 16,-5 3 0-16,2-4 0 0,2 2 2 0,-4-2-3 16,2 4 0-16,-1-2 0 0,-1-1 0 0,0-5 3 15,0 1 1-15,0 12-1 0,0-8 2 0,0 8 0 16,0-9 2-16,4-3-1 0,-4 0 0 0,0-4 2 0,-4-1 1 16,3 0-1-16,-1 1 1 0,2-1 0 0,-4-1 0 15,2-1 0-15,-3-1 0 0,1-5 0 0,0 1 0 16,0 2 0-16,-1 1 1 0,-1-3-1 0,2 3 1 15,-1 5 0-15,-1 2 1 0,-1-1-1 0,1 3 0 16,1-2 0-16,-3 2 0 0,3 0-1 0,-5 0 1 0,1-6-1 16,0 3 1-16,-1-6 0 0,1 2 1 0,0 2-1 15,-1-1 0-15,1 1 1 0,0 1 1 0,-1-4 0 16,-1 1 0-16,0 0 0 0,2 0 2 0,-2 5-1 16,3-2 1-16,-3 4-1 0,-2 0 1 0,2-2-1 15,0 2 1-15,1 2-1 0,-5-1 1 0,0-1-1 16,-1 3 2-16,1 2-1 0,-4-1 1 0,2 3 0 15,-1 1-1-15,3-3 1 0,-4 2 1 0,1 2-1 16,-1-1 1-16,-3 2-2 0,1 2 0 0,8-3 1 16,2 3-1-16,-2-4-1 0,2 4 0 0,-1 0 1 15,3 0-1-15,-6 0 0 0,2 0-1 0,-2-1 0 16,-2 1 1-16,3 1 0 0,-5 3 1 0,0-4-1 0,-3 3 2 16,1-3-1-16,3 2 1 0,-5 2 0 0,3 2 0 15,-4 0 0-15,3-1 0 0,-3 5-1 0,2-1 2 16,1 0-3-16,3-1 1 0,-5 4-1 0,3 0 2 0,-1 1-3 15,3 0 2-15,-1 0-2 0,2 2 2 16,0-1-3-16,2-2 0 0,2 4 0 0,0-1 2 0,2-1-3 16,0 2 0-16,4-4 0 0,-5 0 1 0,5 0-2 15,-1-2 0-15,3 1 0 0,-1 1 2 16,3 2-4-16,-1-2 2 0,4 3 0 0,-4 3 0 0,2-3-2 16,2 3 0-16</inkml:trace>
  <inkml:trace contextRef="#ctx0" brushRef="#br0" timeOffset="107916.59">10097 15312 12 0,'4'-2'0'0,"-4"2"0"15,2 0 0-15,-2 0 13 0,11-1 2 0,-11 1-2 16,7-4 2-16,-7 4 48 0,6-3 1 0,-6 3 0 0,2-4 0 16,-2 4-8-16,3-3 1 0,-3 3 0 0,6-4 0 15,-6 4-12-15,2-3 1 0,-2 3-1 0,5-4 1 16,-5 4-17-16,2-3 2 0,-2 3-1 0,4-4 0 0,-4 4-8 15,0 0 0-15,0 0 1 0,0 0-1 0,0 0-6 16,6-3 1-16,-6 3-2 0,13-5 2 0,-13 5-2 16,18-9-1-16,-18 9 1 0,28-17 1 0,-9 5 2 15,0-2 1-15,3 2-1 0,-3 0 1 0,1-1 2 0,-1 1 0 16,5 2 1-16,2 0 0 0,2-1 0 0,4-1 1 16,-3 0-1-16,-1-2 1 0,4-1 16 0,2-3 0 15,3 1 1-15,-4 0-1 0,3 3-1 0,-3-2 0 16,5 1 0-16,-3-3 1 0,2 1-11 0,-5 0 1 15,5 1 0-15,2 1 0 0,2-3 4 0,-3 1-1 16,-1 1 1-16,-4 1-1 0,-3-1-10 0,0 1 0 16,-4 1-1-16,4 0 2 0,-4 2-6 0,0 3 0 0,2 1-1 15,-4-3 1-15,-3 4 7 0,-1-1-1 0,-5-1 1 16,-2 2-1-16,0 2 3 0,-7 1 1 0,1 3-1 16,-1-1 1-16,-6 2-2 0,5-2 0 0,-5 2 0 15,2-2 1-15,-2 2-4 0,4 0 1 0,-4 0-1 16,4-3 2-16,-4 3-5 0,3 0 0 0,-3 0 0 15,0-3 0-15,0 3-4 0,0-2 0 0,0 2 0 16,0-9 1-16,0 2-5 0,-3-3 0 0</inkml:trace>
  <inkml:trace contextRef="#ctx0" brushRef="#br0" timeOffset="112499.43">11636 6142 12 0,'2'0'0'0,"-2"0"0"0,9 8 0 15,-9-8 0-15,8 4 0 0,-8-4 0 0,18 2 0 0,-18-2 0 16,19 1 0-16,-19-1 0 0,24-3 0 0,-24 3 0 16,37-4 0-16,-18-1 0 0,0-2 0 0,-1 2 1 15,3 2 0-15,1-3 0 0,-3 0 1 0,-1 2-2 16,-3 2 0-16,2 2 0 0,4-7 0 0,1 2 9 16,4 2 2-16,-2-1-2 0,-5 3 1 0,0-6 12 15,-1 1 0-15,1 3 1 0,1-2 1 0,5 1 0 16,-1-1 2-16,0 2 0 0,0-1 0 0,-3 1-1 0,3-1 2 15,0 3-1-15,0 1 1 0,4-4-4 0,2 4-1 16,0 4 0-16,-6-4 2 0,2-4-4 0,-1 4 0 16,-5-3 1-16,2 1 0 0,1 2-4 0,-1-4 1 15,2 4 0-15,-3-3 0 0,3 1-5 0,2 1 2 16,2-1-1-16,-6 2 1 0,1-4-2 0,1 4 2 16,-4 0-2-16,3 0 2 0,-1 0-5 0,1 0 1 0,1 0 1 15,-4 0-1-15,3-3-1 0,-1 1 0 16,0 2 0-16,-1-3 0 0,-4 3 1 0,1-4 2 0,3 3-1 15,1-3 0-15,-3 1 0 0,1-1-1 0,1-1 0 16,-1 1 0-16,3-1 4 0,1-2-1 0,-2 2 1 16,-1-2 0-16,-1 2 0 0,1-4 1 0,-1 2 0 15,1 2 1-15,1-3 3 0,-3 1 0 0,-1-2 0 16,1 0 0-16,0-3-7 0,-6-3-1 0,3 1 0 16,1 2 2-16,0-4-4 0,0 2 1 0,1-1 0 15,-5-1 1-15,6 2-3 0,-4-5 0 0,0 2 0 0,-2 0 0 16,0 1-4-16,-2 2 2 0,-2 2 0 0,1 0-1 15,-1-4 1-15,0 3 0 0,1 1 0 0,-3 1-1 16,-1 2 2-16,-3-1 0 0,3-2 0 0,-4 0 1 16,2 0 0-16,-1-4 1 0,1 2-1 0,2-1 1 15,-3-1-1-15,7-1 1 0,-5-4 0 0,-3 0 0 16,0 1 2-16,0-1 0 0,2 0 0 0,-1 0 1 0,-1-3-2 16,2-4 0-16,0 2 0 0,-3 0 2 0,1 2-4 15,0 0 1-15,-2-4 0 0,-4 2 0 0,-1-1-2 16,-1 1 0-16,-3 1-1 0,2 0 2 0,1 4-2 0,0 0 0 15,-1 0 0-15,-2 2 0 0,-3-2-1 0,-1-3 1 16,0 3-2-16,2-1 2 0,-2-1-1 0,4 1-1 16,-1 1 1-16,-1 2 1 0,4 5-3 0,-4-1 1 15,3 3-1-15,-3-6 1 0,4 3-1 0,-5 1 2 16,1-2-1-16,0-1 1 0,-2 1-3 0,-2 1 2 0,2 1-1 16,-4-2 1-16,2 3-2 0,0-3 1 0,2-1-1 15,0 1 1-15,0 1-1 0,0 1 0 0,0-2-1 16,-4 2 2-16,1 2-3 0,-1 0 1 0,-2 0-1 15,1-4 1-15,-1 3-1 0,-1-3 2 0,1 0-1 16,0 3 0-16,-1 0-1 0,-1 1 2 16,3 0-2-16,-5 0 1 0,3 0-1 0,-6 3 0 0,1 1 0 15,1 2 2-15,0 0-2 0,2-3 0 0,-1 4 0 16,-5 1 1-16,2 4-1 0,0 0 0 0,-4 0 1 16,4 0-1-16,2 0 0 0,0 4 0 0,0-4 0 15,-2 0 0-15,-1 0-1 0,3 0 1 0,-2 0-1 0,8 1 1 16,-1 3-1-16,0-1 0 0,-3-3 0 0,1 0 1 15,-3 0-1-15,0 0 0 0,0 0 0 0,3 0 2 16,-3-3-2-16,2 3 0 0,-1 3 0 0,-1-3 0 16,0 2 0-16,-2 2 0 0,2-4 0 0,-1 3 0 0,1-3 0 15,0 3 0-15,3-3 0 0,-1 0 0 0,3 0 0 16,1 0 0-16,-1 0 0 0,0 0 0 0,5 0 0 16,-5 0 0-16,0 0 0 0,1 0 0 0,-7 2 0 15,-1 2 0-15,-3-1 0 0,4-1 1 0,-1 1-1 16,-2 1 0-16,2-4 0 0,2 3 1 0,4 2-1 0,-7-1 0 15,3-4 0-15,0 3 1 0,-2-3-1 16,2 2 0-16,-1 2 0 0,3-1 1 0,3 2-1 16,5 2 0-16,-5-2 0 0,0-1 1 0,-3-3-1 0,0 1 0 15,-1 3 0-15,3-1 0 0,-3 5-1 0,5-4 1 16,-1 2-1-16,0-6 1 0,1 3-2 0,3-1-1 16,-4 2 1-16,1 2 1 0,1 2-1 0,2-5 1 15,0 4 0-15,0-3 0 0,2 2-1 0,-4 2 1 0,6-4 0 16,2 2 1-16,-4 2-1 0,-2 3 1 0,0 0-1 15,-2-3 1-15,2 3-2 0,2 0-1 0,-2-4 1 16,2 1 0-16,0 0-4 0,0-2 2 0,2 1-2 16,2-2 2-16,-2 2-3 0,-1-1 0 0,1 5 1 15,2-7-1-15,-4 4-1 0,2 1 1 0,-2 4 0 16,0-5 1-16,-2 3 1 0,2-3 2 0,-2 6-2 16,-2-3 2-16,2 2 1 0,4 2 1 0,-2-4 0 15,2 0-1-15,3 0 1 0,-3 2 1 0,4 2 0 16,-5-1 0-16,5 2 0 0,-4-3 0 0,3 2 0 0,-1-1 0 15,2-1 0-15,-1 2 0 0,2-4 0 16,1 0 0-16,3 2 0 0,-4 2 0 0,3-4 0 0,-1 0 0 16,-2 0 0-16,-3 0 0 0,5-2 0 0,-5 1 0 15,3-1 0-15,3 1 0 0,-3 1 0 0,1 1 1 16,-3-4-1-16,3 3 2 0,-1 0-2 0,0 0 1 0,1 1-1 16,-1-1 1-16,1 5-1 0,1-1 1 0,0-3-1 15,2 3 1-15,2-2-1 0,-3 1 1 0,1 1-1 16,2 1 1-16,-4-5 0 0,2 2 1 0,0-2-2 15,2 0 1-15,-4 1 0 0,4-1 0 0,0 0-1 0,4 3 1 16,-4 3 0-16,2-3 0 0,4 3-1 0,-4-1 1 16,1-5-1-16,-3-3 1 0,2 1-1 0,2-1 2 15,-4 1-2-15,2 0 1 0,0-1-1 0,1 3 1 16,-3 0-1-16,2-1 1 0,2-1-1 0,-2 0 1 16,1 1-1-16,-1 1 1 0,0-3-1 0,2-1 0 15,-2 4 0-15,2 1 1 0,1-1-1 0,-3 0 0 0,4-2 0 16,-1 1 1-16,1-1-1 0,-4 0 2 0,5 8-2 15,2-6 1-15,-5 3 0 0,2-1 0 16,-1 2 0-16,3 1 1 0,1-1-1 0,-3-4 1 0,-3-2-1 16,1 0 1-16,2 3-1 0,-4 0 0 0,5 3 0 15,2-4 2-15,-3 2-2 0,1-2 1 0,-1-5-1 16,-4 2 1-16,2-4 1 0,-1 0-1 0,-3-5 0 16,6 10 0-16,-6-10 0 0,5 9 1 0,-5-9-1 15,12 12 1-15,-12-12 3 0,11 9 0 0,2 3-1 16,2 0 2-16,-2-3 0 0,2 3 1 0,-8-9-2 0,1 2 2 15,-1-1-3-15,2-2-1 0,-3 1 1 0,1 1-1 16,1-1-2-16,-1 2 2 0,3-1-1 0,-1 1 0 16,0 2-1-16,1-2 0 0,4 2-1 0,0 2 1 0,-1-4-2 15,-2 0 1-15,-4-2 0 0,-1 1 0 0,1-1-1 16,1 1 2-16,1 1-2 0,-2-2 1 0,-1-1-1 16,2 2 1-16,-8-4 0 0,11 3 0 0,-11-3 0 15,13 4 0-15,-8-3 0 0,1 3 2 0,1-4-2 16,1 3 1-16,9-1-1 0,-4 1 1 0,2-3 0 15,1 4-1-15,-5-4 0 0,-1 2 1 0,1-1-1 16,0 1 0-16,8 2 0 0,-1-4 2 0,1 0-2 0,-4 0 0 16,0 0 0-16,0 0 0 0,2 0 0 15,-3-4 0-15,3 2 1 0,-6 1-1 0,4-1 1 0,2 2 0 16,-4-4 0-16,2-1 1 0,0 2 0 0,0-1 1 16,2 1 1-16,1 1-1 0,-3-1 2 0,2-3 0 15,-2 3-1-15,0-2 1 0,0 1 2 0,1 1 0 16,-3-1-1-16,2 1 1 0,0 1 0 0,0-1 1 0,4 3-1 15,-1-4 1-15,1 3 0 0,0 1 0 0,-1-4 0 16,1 4 0-16,0 0 0 0,-1 0 0 0,5 0 0 16,-5 4 0-16,3-4-6 0,-1 1 2 0,-5 3-1 15,4-4 1-15,-1 3-5 0,-3-3 1 0,-4 0 0 16,-3 0 0-16,3 0-1 0,-3 0 0 0,8 2 0 16,3 0 0-16,-6-2-1 0,2 0 1 0,4 1-1 15,-1-1 1-15,1 4-2 0,-1-4 0 0,1 3 1 16,0-3 0-16,-1 4 0 0,1 1 0 0,-2-2 0 15,0-1 1-15,1 2-1 0,-3-1 1 0,7-1 0 16,-3 1 0-16,2 1 0 0,-1-1 0 0,-3 2 0 0,1-5 0 16,1 4 0-16,-2-4 0 0,1 0 0 15,-3 0 1-15,4 0-1 0,-2-4 1 0,3 4 0 0,-1-3 0 16,3 1 1-16,-3-1 1 0,3-1-1 0,1 1 0 16,-3-2-2-16,2-1 1 0,-1 3 0 0,-1-2 1 15,1 1-2-15,-1 1 0 0,5-2 0 0,-5 1 1 0,3-3-1 16,-1 2 0-16,-2-2 0 0,-1 2 0 0,0 0-1 15,-1 1 1-15,-1-3 0 0,0 2 0 0,0-2-2 0,-3 2 2 16,9-4-1-16,-5 1 1 0,3 1-1 0,-1 2 0 16,-1-2 0-16,0 2 1 0,-1-1-2 0,1 3 1 15,0-4-1-15,-1 2 1 0,-1-4 0 0,0 2 0 16,1 2 0-16,-3 0 0 0,4 1-1 0,0-3 0 16,-10 4 0-16,4 1 1 0,-4-1 0 0,2-2 1 15,8-4 0-15,0 2 0 0,-2-5 0 0,1 3 0 16,-5 1 0-16,2-1 1 0,0-3 0 0,0 3 0 0,-2-3 0 15,0 2 2-15,0-1 0 0,-4-1 0 0,3 0 1 16,-3 0 0-16,0 0 1 0,-1 0 0 0,3-2 1 16,2-2 0-16,0-1-3 0,-2-4 1 0,2 1 1 15,-5-1-1-15,-1 0-2 0,-1-2 0 0,-1 1-1 16,1-2 1-16,-1 3-1 0,-1-3 2 0,2 0-1 16,-3-2 0-16,-1 1 0 0,2-2 2 0,-4 1-2 15,0-4 1-15,0 3 1 0,0 1 0 0,0 1-1 16,-4-1 2-16,2 4-2 0,-3-1 2 0,1 3-1 15,0-5 1-15,1 1-1 0,1 0 1 0,-6-2-1 0,3 2 1 16,-5-4-2-16,1 2 2 0,0-2-2 0,-1 3 1 16,5-3-1-16,-4 5 0 0,-1-8 0 0,3 5 1 15,1-3-3-15,-5-2 0 0,4 5 0 0,-3 0 1 16,1 2 1-16,-2-1-1 0,3 5 0 0,-1-1 0 16,0 2 1-16,-3 1 0 0,-1-2 0 0,-3-1 1 0,-3 0-2 15,-1-3 1-15,1 3 0 0,0 4 0 0,-3-4-1 16,0 5 2-16,3-1-1 0,0-2 0 0,1 2 0 15,-1 0-1-15,-1-1 0 0,-1 3 1 0,1-3-2 16,-3 3 1-16,8 6-1 0,-1 0 0 0,1-3-1 0,0 4 0 16,-4-4 0-16,0-1 1 0,-1-2-2 15,-1 1 1-15,1 2 0 0,-1 2 0 0,1 1-4 0,-2 4 2 16,-12-4-1-16,1 0 1 0,-1 2-5 0,-1-1 0 16,1-1 0-16,2 6 1 0,-3-3-3 0,1 6 1 15,-1-3-1-15,0 3 1 0,1-3-3 0,-3 3 1 16,0 0 0-16,-4-4 0 0,1 4 1 0,1 0 0 0,-4 0 0 15,1 4 0-15,-1-4 1 0,4 3 0 0,1 0 0 16,3 3 0-16,3 1 0 0,-3 1 2 0,-23 6-1 16,10 2 0-16,5-2 0 0,-2 5 2 0,13-7-2 15,-3 5 1-15,-2-1-1 0,-2 4-1 0,-25 13 0 16,16-3 1-16,7 3-2 0,2-4 1 0,3 4 0 16,-3 0 1-16,0 0-3 0,-2 3 1 0,-4 7-2 15,8 0 2-15,0 4-12 0,1 2 0 0</inkml:trace>
  <inkml:trace contextRef="#ctx0" brushRef="#br0" timeOffset="113316.13">12078 5713 1206 0,'-6'-4'0'0,"6"4"0"16,-2-5 0-16,2 5 8 0,8-9 0 0,-8 9-1 16,16-7 2-16,-16 7 1 0,10-8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39:57.1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5">
        <inkml:traceFormat>
          <inkml:channel name="X" type="integer" max="3408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0.29126" units="1/cm"/>
          <inkml:channelProperty channel="Y" name="resolution" value="118.62069" units="1/cm"/>
          <inkml:channelProperty channel="T" name="resolution" value="1" units="1/dev"/>
        </inkml:channelProperties>
      </inkml:inkSource>
      <inkml:timestamp xml:id="ts1" timeString="2025-04-18T00:42:12.693"/>
    </inkml:context>
  </inkml:definitions>
  <inkml:trace contextRef="#ctx0" brushRef="#br0">10846 9946 276 0,'45'-115'0'0,"3"1"0"0,-14 29 0 16,-10 20 70-16,-7 13 2 0,9-28 0 0,7-24 0 16,14-34 0-16,3-21-1 0,-1-6 1 0,-5 1 1 0,-4 3-32 15,-3-5 0-15,-7 5 1 0,-6 8-1 0,-6 5-42 16,-4 4 0-16</inkml:trace>
  <inkml:trace contextRef="#ctx0" brushRef="#br0" timeOffset="20832.34">10164 6896 12 0,'0'0'0'0,"0"0"0"0,6 0 0 0,-6 0 0 16,5 0 0-16,-5 0 0 0,4 0 0 0,-4 0 0 16,0 0 0-16,0 0 0 0,0 0 0 0,0 0 23 15,0 0 1-15,0 0 0 0,0 0 0 0,0 0 40 16,0 0 1-16,0 0-1 0,0 0 1 0,0 0-22 15,0 0 1-15,0 0 0 0,0 0-1 0,0 0-5 0,0 0 1 16,0 0-1-16,0 0 0 0,0 0-2 0,0 0 1 16,0 0-1-16,0 0 1 0,0 0 0 0,0 0 0 15,0 0 0-15,0 0 1 0,0 0-2 0,0 0 1 0,0 0-1 16,0 0 1-16,0 0-8 0,0 0 1 16,0 0 1-16,0 0-1 0,0 0-5 0,0 0-1 0,0 0 1 15,0 0 0-15,0 0-6 0,0 0 1 0,0 0 0 16,0 0 0-16,0 0 1 0,6 5-1 15,-6-5 0-15,13 7 1 0,-13-7 0 0,15 9 0 0,-15-9-1 16,14 5 1-16,-14-5-6 0,25 7 1 0,-25-7-2 16,29 9 2-16,-29-9 0 0,27 2-1 15,-27-2 1-15,31 3 1 0,-31-3-4 0,36 3 1 0,-18-3-1 0,1 0 1 16,0 0-2-16,-1 6 2 0,3 1-1 16,-3-6 1-16,1 3-2 0,0-1 1 0,-3 1 1 0,3-1-1 15,-4 2 6-15,2-1 0 0,-6-2 1 0,4 1-1 0,2 2 1 16,-4 2 1-16,1-3-1 0,3-1 2 15,2-1-4-15,-1 1 1 0,3-3-1 0,3 2 1 16,6 1-4-16,2 1 1 0,-2-1 0 0,-1-3 0 0,-3 2-4 16,-1-2 1-16,-1-2 1 0,-2 2-1 0,2 0-1 15,1 0-1-15,-1 0 0 0,0 0 0 16,0 2-2-16,-5 2 0 0,5-1 0 0,-1-3 1 0,1 0-2 16,-2 0 0-16,2 0 0 0,2 0 0 0,4 0 1 15,2 3 0-15,-6 3 0 0,0-6 0 0,2 3 0 16,-6 1 0-16,3-3-1 0,-1 3 1 0,2-4 0 0,2 3 0 15,-4-1 0-15,-5 1 1 0,-1 1-2 0,1-1 0 16,1-1 0-16,1 2 0 0,1-4-1 0,-1 0 0 16,7 0 0-16,-2 0 1 0,0 0-1 0,4 0 1 15,-4 0-2-15,0 0 2 0,2 3-1 0,-8 2 1 16,3 2 0-16,-1-5 0 0,0 1-2 0,-1 1 1 16,1 1 0-16,-3 2 1 0,-4 2-3 0,2-6 2 0,1 2 0 15,-3 0-1-15,2 2 0 0,0-3 0 0,1 1-1 16,3 0 2-16,3 2-4 0,0 0 2 0,2 0-2 15,-1 0 2-15,-5 0-3 0,2-2 1 0,-3 4 1 16,5-4-1-16,-1 2-2 0,1 0 1 0,-2 0 1 16,-3-1-1-16,0-2-1 0,-6 1 1 0,0 0 1 15,0 2-1-15,0-3 0 0,-2-1 0 0,2 2 0 16,4 2 1-16,3 0-1 0,3 0 0 0,-5-2 0 0,1 2 2 16,-1-2-2-16,1 2 0 0,0-1 1 0,-3 0-1 15,3 3 0-15,0-4 0 0,-3 2 1 0,1-3 0 16,-2 1-1-16,-2 0 0 0,0 2 1 0,2-4-1 0,4 3-1 15,-4-3 1-15,1-1 1 0,-4 1-1 16,1 2-1-16,0 2 1 0,-4-1-1 0,0-3 1 16,1 1 0-16,-1-4-1 0,-2 0 0 0,5 0 1 0,-5 0-1 15,1 0 0-15,-8 0 0 0,11 3 1 0,-11-3-1 16,11 5 0-16,-11-5 0 0,9 4 1 16,-9-4-1-16,4 8 0 0,-4-8 1 0,6 4 0 0,-6-4-2 15,1 0 1-15,-1 0 0 0,4 0 0 0,-4 0-1 0,4 0 1 16,-4 0 0-16,4 0 1 0,-4 0-2 15,1 0 0-15,-1 0 0 0,-3 0 1 0,3 0-1 0,-2 0 0 16</inkml:trace>
  <inkml:trace contextRef="#ctx0" brushRef="#br0" timeOffset="22251.19">12685 6562 250 0,'0'0'0'0,"0"0"0"0,-5 0 0 16,5 0 272-16,-4 0 2 0,4 0-1 0,-4 9 1 0,4-9-263 15,0 0 0-15,0 0 0 0,0 0 2 16,0 0 1-16,0 0 2 0,0 0 0 0,0 0-1 0,0 0-6 15,0 0 0-15,0 0 0 0,13 0 2 0,-13 0-9 0,39 0 0 16,-9 0 0-16,-4 0 2 0,4 0-1 16,-4 0 0-16,4-4 1 0,-6 3-1 0,0-1 7 0,-1 0 0 15,-1 2 0-15,-3-3 0 0,1-1 5 16,2 3 0-16,-3-3-1 0,2 1 2 0,1-1 1 0,0 3 1 16,1-3 0-16,1 4 0 0,-2 0-5 0,6 0 2 15,-4 4-2-15,-5-1 2 0,0 6-1 0,-1-4 1 0,1-2 0 16,-4 2 0-16,2 2-1 0,-6-1 0 0,2-3 1 15,-8 1-1-15,-5-4 1 0,8 5 1 0,-8-5-1 16,6 7 1-16,-3 1 1 0,1-3 1 0,-4-5 0 16,6 13 0-16,-6-5-5 0,1-1 1 0,-1 4-1 15,-1 1 2-15,1 3-5 0,-6 3 1 0,0-3 0 16,-1 1 1-16,-1 1-2 0,-1 0 0 0,0-1 0 16,0-2 0-16,1-2-2 0,2 0 0 0,-1 0 0 15,0 4 1-15,1-4 0 0,-3 2 0 0,1-2 0 0,1 0 1 16,-4 0-1-16,3 0 0 0,-3 0 0 0,3-3 1 15,1-1-1-15,1 1 0 0,1 0 0 0,-4-2 1 16,1 1-1-16,1-2 0 0,1 0 0 0,0 0 1 16,1 1-1-16,1-2 0 0,4-5 0 0,-4 8 1 0,4-8-4 15,-7 7 1-15,7-7 0 0,-4 6 1 16,4-6-4-16,-2 3 2 0</inkml:trace>
  <inkml:trace contextRef="#ctx0" brushRef="#br0" timeOffset="34032.5">9555 7677 12 0,'2'0'0'0,"-2"0"0"0,7 5 0 15,-7-5 0-15,4 3 0 0,-4-3 0 0,5 4 0 0,-5-4 0 16,2 0 0-16,-2 0 0 0,4 0 0 0,-4 0 2 16,4 0 1-16,-4 0 1 0,3 0-1 0,-3 0 35 15,6 3 0-15,-6-3 1 0,2 6-1 0,-2-6-7 16,4 3 1-16,-4-3-1 0,3 3 2 0,-3-3-1 0,4 6 1 16,-4-6-1-16,11 1 2 0,-11-1 2 15,19 2 1-15,-19-2 0 0,19 0 0 0,-19 0-2 0,18 0 1 16,-18 0-2-16,19 5 2 0,-19-5-3 0,13 7 1 15,-13-7-1-15,19 5 1 0,-19-5-8 0,24 9 1 0,-24-9 0 16,31 4-1-16,-12-3 0 0,0 3 1 0,-1-1 0 16,1-3 0-16,0 0-2 0,5 0-1 0,-4 0 1 15,1 0 0-15,1 4-4 0,-1-1 0 0,1-1 1 16,-2 1 0-16,-1-3-5 0,0 2 0 0,-1-2 0 16,1-2 0-16,-2 2-5 0,1-3 0 0,1 1 1 15,0 0 0-15,1 1-3 0,3 1 0 0,-3 0 0 16,6 0 0-16,2-4-6 0,4 4-1 0,-6 0 1 15,4 0 0-15,1 4-3 0,3-4 0 0,-1 0 0 0,-7 0 1 16,1 0-2-16,-3 3 0 0,0 2 0 0,0-5 1 16,-3 2-1-16,1 0 0 0,4-1 0 0,-2 3 0 15,4-4 0-15,0 0 0 0,0 0 0 0,0 0 0 16,0 0 0-16,0 3 0 0,4-1 0 0,-6 0 0 16,4 0 0-16,-4 1 0 0,0-3 0 0,-2 2 1 15,-2 0 0-15,-1-1 0 0,1 3 0 0,-1-4 1 0,3-4 2 16,0 3-1-16,-3-1 0 0,3 2 2 0,2 2 1 15,2-1 0-15,0-1 0 0,0 0 1 0,-2 0-1 16,4 4 2-16,-8-1 0 0,0-1 0 0,-3 1-1 16,0 1-1-16,-4-1 1 0,1 1 1 0,1 1-1 15,-4-5-1-15,0 2 1 0,-2-1 0 0,3 1-1 0,-1 2-1 16,-2-4 1-16,-2 0 1 0,0 0-2 0,-1 0 1 16,-8 0-1-16,13 0 1 0,-6 0-2 0,-1 0 2 15,-6 0 0-15,11 0-1 0,-11 0-1 0,11 0 0 16,-11 0 1-16,13 0-1 0,-13 0-1 0,10 0 1 0,-10 0-1 15,9 0 1-15,-9 0-1 0,7 0 0 0,-7 0 1 16,8 0-1-16,-8 0 0 0,5 0 1 0,-5 0-1 16,4 0 2-16,-4 0-3 0,4 0 1 0,-4 0 1 15,4 0-1-15,-4 0-1 0,5 0 0 0,-5 0 1 16,2 0 0-16,-2 0-1 0,4 0 1 0,-4 0-1 16,0 0 0-16,0 0-1 0,0-4 0 0</inkml:trace>
  <inkml:trace contextRef="#ctx0" brushRef="#br0" timeOffset="35500.12">9076 8481 12 0,'2'0'0'0,"-2"0"0"16,11 0 0-16,-11 0 30 0,13 2 2 0,-13-2-1 15,11-2 0-15,-11 2 48 0,2 0 0 0,-2 0-1 0,0-5 1 16,0 5-68-16,0-3 1 0,0 3 1 15,0-4-1-15,0 4-7 0,0-3 1 0,0 3 0 16,0-4 0-16,0 4 2 0,6-1 0 0,-6 1 0 0,5-5 0 16,-5 5 3-16,8-4 0 0,-8 4 1 0,7-7-1 15,-7 7 7-15,13-5 1 0,-13 5-1 0,15-9 1 16,-15 9 1-16,21-3 0 0,-21 3 0 0,24-5 1 16,-24 5-3-16,20-4 0 0,-20 4-1 0,23 0 3 15,-23 0-2-15,26-3-1 0,-26 3 1 0,30-4 0 0,-30 4 5 16,37-5-1-16,-17 5 1 0,-1 0 0 15,3-5 0-15,-3 3-1 0,1 0 1 0,1-1 0 16,1-1 0-16,3 1 0 0,-1 1 0 0,-4-1 0 16,1-2-5-16,1 1 0 0,-3 1 0 0,-1-1 0 0,3 3-2 15,1-6-1-15,-3 1 1 0,0 1 1 0,1 2-5 16,2-1 1-16,-3 1-1 0,1-2 0 0,5 1 0 16,-1-3 0-16,0 6 0 0,-3-3 1 0,3 2-3 0,-4-1 1 15,3-1 0-15,-3 4 0 0,3 0-1 0,-5 0 1 16,3-3-1-16,-3 1 1 0,-1 0-3 0,2 1 1 15,-4 1 0-15,1-4 0 0,3 4-4 0,-4 4 2 16,4-4 0-16,3 0-1 0,-3 0-1 0,1 0 1 0,2 0-2 16,5 0 2-16,-7 0-2 0,2 0 1 0,-1 1-1 15,3 3 1-15,2-1-1 0,2 1 1 16,-6-1-1-16,1 3 1 0,-5-3-2 0,1 6 1 0,-4-6 1 16,2 2-1-16,0 0 1 0,1 2-1 0,-3-3 1 15,2 1-1-15,-4 0 0 0,-2 2-1 0,2-3 0 16,0 1 2-16,0-2-2 0,0-1 1 0,4 1-1 15,-2 1 2-15,7-1-3 0,-1 1 1 0,3 1 1 16,0-3-1-16,-3 1 0 0,1 1 1 0,2-1-1 16,-1 1 0-16,-1 1 0 0,-3-5 0 0,-1 3-1 15,7 2 2-15,-1-5-1 0,2 4 1 0,-2-4 1 16,-5 2-1-16,-1-1 1 0,1-1 1 0,1 0-1 16,3 0 1-16,-3 0-1 0,5-1 2 0,1 1 0 0,0 0 0 15,2 0-2-15,3-2 2 0,-1 2-1 0,-4 0 0 0,4 0 0 16,2 0 1-16,-6 0-2 0,0 0 2 0,-2 0-1 15,-2 0-1-15,1 0 1 0,-1 0-1 16,-3 0 0-16,1 0-1 0,3 0 1 0,1 0-1 0,2-4 0 16,0 4-1-16,0-3 0 0,-2 1 2 0,1 2-3 0,-3 0 2 15,0 0-2-15,1-1 1 0,-5 1-1 0,-3 0 1 16,0 0-1-16,-6 0 0 0,1 0 0 0,-3 0 1 16,-7 0-1-16,11 6 1 0,-11-6-2 0,13 4 0 15,-13-4 1-15,6 0-1 0,-6 0-1 0,7 0 0 16,-7 0 0-16,6 0 1 0,-6 0-1 0,8 0 0 15,-8 0 0-15,5 0 0 0,-5 0 0 0,2 0 0 16,-2 0 0-16,4 0 0 0,-4 0 0 0,2 0 0 16,-2 0 0-16,-2 0 0 0,2 0 0 0,-6 0 0 15,6 0 0-15,-11-7 0 0,0 4 0 0,-4-3 0 16</inkml:trace>
  <inkml:trace contextRef="#ctx0" brushRef="#br0" timeOffset="36834.18">9680 9293 12 0,'2'0'0'0,"-2"0"0"15,5 0 0-15,-5 0 132 0,0 2 1 0,0-2-1 16,0 3 1-16,0-3-102 0,0 2 0 0,0-2 1 15,0 0 0-15,0 0-9 0,0 0-1 0,0 0 1 16,6-2-1-16,-6 2-12 0,5 0 1 0,-5 0 1 16,6-3-1-16,-6 3-8 0,13-2 1 0,-13 2-1 15,13-2 0-15,-13 2-2 0,13-3 2 0,-13 3-1 0,19-2 0 16,-19 2 0-16,18-5 2 0,-18 5-2 0,17 0 1 16,-17 0 2-16,19-3 1 0,-19 3-1 0,24-4 1 15,-24 4 2-15,32-3-1 0,-32 3 1 0,31-6 0 16,-31 6 9-16,30-3 0 0,-30 3 0 0,32-5-1 15,-32 5 5-15,26-4-1 0,-26 4 0 0,31-7 0 16,-12 6-6-16,0-6 0 0,-2 2 0 0,1 1 0 16,-5 2 0-16,0 1-1 0,4-1 1 0,-2-2 0 15,2 1-4-15,1 1 2 0,-3-1-2 0,2-1 1 0,2-1 0 16,1 2 2-16,2-4-1 0,-3 5 0 0,2-1-1 16,3 1 1-16,0 0-1 0,0 0 0 0,1 1-1 15,1-1 1-15,-2-2 1 0,0 4-1 0,-2 0-2 0,1-1 0 16,1-1 0-16,-5 0 0 0,-1-1-1 0,1 3 0 15,1-4-1-15,3 3 1 0,3-1-1 0,0 2 0 16,4 2-1-16,-4-1 1 0,4 3-2 0,1-4-1 16,-1 0 1-16,2 0-1 0,-1 5 1 0,1 2-1 15,-2-2 1-15,0-1 0 0,-2-1 1 0,0 0 1 16,-2 3-1-16,-2 1 1 0,0-1 0 0,-1 1 1 0,1-1-2 16,0 2 2-16,2 3 0 0,2-3 0 0,-4-1 0 15,4 0 0-15,4 0-2 0,1 0 2 0,-5 0-1 16,-3 0 1-16,-3 0-1 0,-7-2-1 0,2 2 1 15,1 0 0-15,6 0-2 0,-1-2 2 0,-1 2-1 16,-1-2 0-16,1-2 0 0,-3 1 0 0,1-1-1 16,3 3 1-16,-5-3-2 0,1-1 1 0,-1 1-1 15,-3 1 1-15,2-3 0 0,2-1 1 0,-4 2 0 16,1 0 0-16,-4 1 1 0,1-3 0 0,-6 4 0 0,4-4-1 16,-5 0 2-16,-2 0 1 0,-4 0 0 15,3 0 0-15,-3 0-3 0,6 0-1 0,-6 0 1 0,2 0 1 16,-2 0-4-16,3 0 2 0,-3 0-2 0,0-4 1 0,0 4-1 15,-3-3-1-15,3 3 0 0,-6-5 0 0,1-4 1 16,-5-1-1-16</inkml:trace>
  <inkml:trace contextRef="#ctx0" brushRef="#br0" timeOffset="37983.92">9993 10190 614 0,'3'0'0'0,"-3"0"0"15,0 0 0-15,0 0 59 0,0 0 0 0,0 0 1 16,0 0-1-16,0 0-14 0,0-4 0 0,0 4 0 0,0 0 1 15,0 0-31-15,0-5-1 0,0 5 1 0,2-4 0 16,-2 4-10-16,10-3 0 0,-10 3 1 0,3-4 0 0,-3 4-4 16,10-5 0-16,-10 5 0 0,5-8 2 0,-5 8 0 15,13-12 1-15,-13 12-1 0,15-9 1 0,-15 9 4 16,17-4 1-16,-17 4 0 0,19-5 0 0,-19 5 4 16,24-8-1-16,-24 8 0 0,18-7 1 15,-18 7-2-15,25 0 2 0,-25 0-1 0,20-7 1 0,-20 7-4 16,24-9 1-16,-24 9 0 0,32-10 0 0,-8 6 2 15,0 4-1-15,1-3 0 0,-7 3 2 0,8-4-2 16,-1 3 1-16,1-1-1 0,-2 0 1 0,0 2-1 0,0-3 0 16,-1 1-1-16,1 0 2 0,-2 0-3 15,3 1 1-15,-5-1 0 0,4 2 0 0,-3 0-2 16,1 0 0-16,-1 3 0 0,5-1 1 0,4 0-2 0,1-2 0 16,5 0 0-16,-5 0 0 0,1-2-1 0,3 0-1 15,-3 2 1-15,2 2 0 0,-1 2-3 0,1-1 2 0,-3-1-1 16,-1 0 1-16,0-1-3 0,-4 3 2 0,4-4-2 15,3 0 2-15,5 0-2 0,3-4 0 0,-2 3 1 16,-2-1-1-16,-2 0-1 0,3 2 2 0,-7 0-1 16,-1 0 1-16,-4 0-1 0,4 0 1 0,-4 2 0 15,4-2 0-15,-4-2 0 0,4 2-1 0,-4-3 0 16,4 1 2-16,-2 2-2 0,2 2 1 0,-4 1-1 0,-2 2 1 16,-6 2-1-16,-1 2 0 0,-2-6 0 0,-2 1 1 15,-2-2-1-15,2 1 1 0,-3-3-1 0,-3 2 0 16,-7-2 1-16,11 3 0 0,-11-3-1 0,8 5 2 15,-8-5-2-15,5 11 2 0,-5-11-1 16,6 8 1-16,-6-8-3 0,7 4 0 0,-7-4 1 0,6 2 0 16,-6-2-2-16,2 0 0 0</inkml:trace>
  <inkml:trace contextRef="#ctx0" brushRef="#br0" timeOffset="71166.14">12337 6768 12 0,'0'12'0'16,"7"6"0"-16,4-3 0 0,-1-1 0 0,3-5 0 16,-4 6 0-16,-2 6 0 0,-1 3 0 0,-6 6 0 15,0-3 0-15,0-6 0 0,-4-4 7 0,1-8-1 16,3-9 1-16,0 7 1 0,0-7 37 0,-6-3 0 15,6 3 0-15,-4-13-1 0,2-2-8 0,2-2 0 0,0-4 0 16,0-3 0-16,0-6 6 0,0-3-1 0,0 0 1 16,0-3-1-16,0 0 21 0,0 1 1 0,0-5-2 15,0-1 2-15,0-6-11 0,6-3 1 0,-4-2-2 16,2-2 2-16,-4-1 1 0,1-6 1 0,1-1-1 16,2 0 1-16,2-1-1 0,-1 1 1 0,3 9-2 0,3 8 2 15,-4 13-4-15,-1 10 1 0,1-1-2 0,1-3 2 16,1-3-7-16,-1 0-1 0,-1-3 1 0,4 6 0 15,0 2-9-15,-1 3 0 0,-1 4 0 16,-2 2 0-16,-1 6-5 0,-4 4 1 0,-2 5-1 0,5 0 1 16,-5 0-10-16,8 14 2 0,-4-6-1 0,1-1 1 15,-5-7-5-15,10 12 0 0,-5-3 0 0,-1 8 0 16,0 11-7-16,1 1 1 0,5 1-1 0,-3-3 0 16,-1-1-4-16,3-5 1 0,2 7-1 0,0 1 1 0,0 4-3 15,2 2 0-15,-3 5 0 0,5 1 1 16,-2-3-3-16,5 5 1 0,-5-1-1 0,-1 0 1 0,-3-4-4 15,-2-2 0-15,3-1 0 0,-3 1 0 0,4 0-1 16,0-1 1-16,-1 5-1 0,-5-4 1 0,-1 4-1 16,-2 3 2-16,4-5-1 0,-1-5 0 0,1-5 0 0,1-2 0 15,-1-2 0-15,-1-3 0 0,3-8 2 0,-6 0-1 16,1-1 0-16,1-2 1 0,0 0 0 0,-2 1 0 0,1-2 0 16,-1-1 1-16,-2-8-2 0,8 9 0 0,-8-9 0 15,4 5 1-15,-4-5-4 0,1-2 1 0</inkml:trace>
  <inkml:trace contextRef="#ctx0" brushRef="#br0" timeOffset="71483.03">12284 6600 1431 0,'-3'12'0'0,"3"-12"0"0,-6 26 0 0,6-26 8 16,6 19 0-16,-6-19 0 0,0 13 1 15,0-13 3-15,0 12 1 0,0-12-1 0,7 8 1 16,-7-8 3-16,6 6 0 0,-6-6 0 0,15 0-1 0,-15 0-6 16,41 0 1-16,-17-4-1 0,4-3 1 15,2-3 7-15,0-2 1 0,1 1 0 0,-1 1 0 0,-4 1 6 16,0-3-1-16,-2 3 1 0,1-3 1 0,-1 0 3 15,0 0 0-15,2 0 0 0,2-2 1 0,2-1 1 16,2 1 0-16,-3-2 1 0,-3-1 0 0,-1 1-4 16,-3 1 0-16,-1-3 0 0,-1 1 1 0,-1-4-16 15,-3 2 1-15</inkml:trace>
  <inkml:trace contextRef="#ctx0" brushRef="#br0" timeOffset="71816.53">13078 5861 1206 0,'-2'-13'0'16,"2"13"0"-16,-3-28 0 0,3 28 12 0,3-17 2 0,-3 17-1 15,0-21 1-15,0 21 8 0,-5-24 0 16,5 24 1-16,-6-19 0 0,6 19-7 0,-5-2 0 0,5 2 0 16,-2 0 0-16,2 0-8 0,-6 0 0 0,6 0 0 15,-4 5 1-15,4-5-1 0,-3 7 0 0,3-7 0 16,-6 17-1-16,6-17 5 0,-9 37-1 0,7-17 0 16,2 1 0-16,2 0 4 0,2 0 1 0,1 3-2 15,-5-2 2-15,2 6 7 0,-2-4 1 0,0 6 0 16,2-1-1-16,3 4 5 0,1-4 0 0,0 4 0 0,1 0 0 15,2 4 2-15,4-3 0 0,-3 1 0 16,1-1 0-16,0-4-3 0,0-1 0 0,2-1 0 0,-3 1 1 16,1 1-3-16,-2 1 0 0,0-2-1 0,-1 1 2 15,-3 3-2-15,1-1-1 0,2 1 1 0,1-7 1 16,0-1-4-16,0-6 0 0,-3-2 1 0,2-3-1 0,-1-2 0 16,0-2 1-16,-1-1-1 0,-2-6 1 0,-4-3-5 15,5 6 0-15,-5-6 0 0,8 3 0 0,-8-3-7 16,5 0 0-16,-5 0 0 0,8-7 0 0,3 2-9 15,0-2 0-15</inkml:trace>
  <inkml:trace contextRef="#ctx0" brushRef="#br0" timeOffset="73767.21">13630 6381 1520 0,'0'0'0'0,"0"0"0"15,5 3 0-15,-5-3 21 0,8 5 1 0,-8-5-1 16,11 0 0-16,-11 0 4 0,0-3 1 0,0 3-1 16,0-4 0-16,0 4-11 0,0-1-1 15,0 1 1-15,0-7-1 0,0 7-8 0,0-12 0 0,0 12 0 16,-6-23 0-16,6 23-2 0,-13-31 0 0,13 31-1 16,-16-31 2-16,16 31 0 0,-19-24 1 0,19 24-1 15,-13-13 1-15,13 13 2 0,-8-3 2 0,8 3 0 16,-11 0 0-16,11 0 7 0,-5 0 0 0,5 0 0 0,-6 12 0 15,6-12 11-15,-13 26 0 0,7-5 0 0,1 3 0 16,-1 4 1-16,3 1 0 0,-3 4 0 0,6 0 1 16,2-4-4-16,2 4 0 0,-4 0-1 0,1 5 1 15,3 4-4-15,0 3 2 0,0-6-1 0,1-6 1 16,-1-3-5-16,5-6 0 0,1-2 0 0,1-1 1 0,2 0-5 16,2-2 1-16,1-5 0 0,1-2 0 0,0-3-2 15,2-6-1-15,-1-3 0 0,1-3 2 0,3-4-3 0,2 0 0 16,-1-5 0-16,1-6 1 0,-3 1-3 15,1-2 0-15,-3-5 0 0,-3 1 1 0,-1 1-1 16,-2-1 0-16,-2-1 0 0,2 3 0 0,-5-8-3 16,3 1 2-16,-3-1 0 0,-1-1 0 0,-1 6-1 15,-3 3-1-15,1 1 1 0,0 2 1 0,1 6-1 0,-3 5 1 16,2-1-2-16,-2 4 2 0,-2 4-2 0,0 0 0 16,0 0 1-16,-2 0 0 0,2 0 0 0,0 4-1 15,-2 4 1-15,2 13 1 0,0 12-1 0,0 7 1 16,2 1-1-16,5-3 1 0,-1-5 1 0,3 0 0 0,1-5 0 15,-5-2 0-15,3-2 0 0,-1-7 0 0,4 1 0 16,-1-3 1-16,5-1-1 0,-2-2 0 0,1-1 0 16,3-6 1-16,4-2-2 0,-3-3 0 0,1-7 0 15,0 2 1-15,-1-4-2 0,5-3 0 0,-5-3 0 16,-5 3 1-16,-1-1-2 0,-3 1 0 0,0-1 0 16,4-5 1-16,-4-1-2 0,3-2 1 0,-1-1-1 15,0-2 2-15,-5-4-1 0,1-1 1 0,-5-4-1 16,-2 3 1-16,-2 3-1 0,-5 1-1 0,1 1 1 0,0 1 1 15,-3 0-2-15,2 1 1 0,-3-1-1 16,1 3 1-16,0-3-1 0,-1 3 0 0,1 4 1 0,-2 2-1 16,0 6 0-16,0 4-1 0,1 1 1 0,5 4-1 15,5 0 0-15,-8 0 0 0,8 0 1 0,-15 18-1 16,2-3 0-16,-2 2 0 0,2 8 0 0,4-3 1 0,2 6-2 16,3 5 2-16,2 0-1 0,2 0 1 0,4-4-2 15,3 4 2-15,1-7-1 0,3-2 1 0,2-3-2 16,2-2 2-16,3-7-1 0,3-3 0 15,1-6-1-15,1-3-1 0,-3-3 0 0,2-4 2 0,-3-4-3 16,0-1 0-16,-1-3 0 0,1-6 0 0,0-3-1 16,-1-2 0-16,1-6 0 0,1 3 1 0,1 0-1 15,-1-4 0-15,-3 3 0 0,0-1 0 0,0 0 0 16,-4 0 0-16,-2 0 0 0,2-2 0 0,0 0 0 0,0 0 0 16,-2-3 0-16,-2-6 0 0,-3 4 0 0,-2-2 0 15,-2-1 0-15,0 4 0 0,-2 5 0 0,-2 2 0 16,0 1 0-16,2 1 0 0,-6 6 0 0,2 3 0 15,1 1 0-15,-3 6 0 0,1 0 0 0,1 3 0 16,4 9 0-16,-4-8 0 0,4 8 0 0,-4 0 0 16,4 0 0-16,-5 3 0 0,5-3 0 0,-10 14 0 0,1 2 0 15,0 4 1-15,-2 6-1 0,-1 7 1 0,1 4 1 16,2-1-1-16,3 2 0 0,-1-2 1 0,3 6 0 16,2-1 1-16,-1 4 0 0,1 6 0 0,2-1 1 15,-4-2-1-15,0 2-1 0,2 1 0 0,2-3 1 16,2 2 0-16,2 0-1 0,0 2 1 0,1-7-1 15,-3-3 0-15,2-6-1 0,3-1 1 0,1-6 1 0,-1-5-1 16,3-6-1-16,-3-3 0 0,4-6 0 0,-5-2 2 16,1-5-2-16,-1-2 0 0,-6 0 0 0,13 0 1 15,-7 0-2-15,3-2 1 0,2-2-1 0,2-8 1 16,4-3-1-16,1-3 0 0,-4-6 0 0,-1-2 0 16,-2-1 0-16,0-3 0 0,-2-3 0 0,-1-1 0 0,-5 1 0 15,-1-2 0-15,2 4 0 0,-4 0 0 16,6 5 0-16,-5 2 0 0,-1 24 0 0,2-9 0 0,-2 9 0 15,4-12 0-15,-4 12 0 0,2-5 0 16,-2 5 0-16,0-4 0 0,0 4 0 0,0 0 0 0,0 0 0 16,0 0 0-16,9 9 0 0,-1 6 0 0,-1 11 0 15,-1 11 0-15,1-1 0 0,2 2 2 0,-3 4-2 16,2-4 0-16,-3-11 0 0,1-1 1 0,-3-5-1 0,1-2 0 16,2-14 0-16,-4 2 1 0,1 2-1 0,1-6 0 15,-4-3 0-15,13 9 1 0,-4-7-1 0,1-2 0 16,12-5 0-16,-1-7 1 0,-3-6-1 0,1-3 0 15,5-8 0-15,-2-2 0 0,1 1 0 0,-5-2 0 0,-1 2 0 16,0 1 1-16,-4 5-1 0,-4-4 0 0,1 14 0 16,-5 2 1-16,1 0-1 0,1 0 0 0,-7 12 0 15,6-12 1-15,-6 12-1 0,5-6 1 0,-5 6-1 16,4-3 2-16,-4 3-1 0,4-4 0 0,-4 4 0 16,11 7 0-16,-7 5 0 0,0 6 0 0,3 18 0 15,-1 2 1-15,-1 2-1 0,1 0 0 0,-1-9 0 16,3-5 1-16,-3 2-1 0,5-6 0 0,-5-10 1 15,1 4 0-15,1-4-1 0,3 0 1 0,-10-12-1 16,5 12 2-16,-5-12-2 0,8 5 1 0,-8-5 0 16,11 7 0-16,-4-7 0 0,1-3 0 0,12-4 0 0,1-4 0 15,-3-4-1-15,1-2 1 0,-2-8-1 0,-2 1 0 16,-2-4 0-16,-4 2 0 0,0-1 0 0,-1 1 0 0,-3-4-1 16,1 1 1-16,-4 5 0 0,2 0 1 0,-4-1-1 15,0 1 0-15,0 3 0 0,-6-1 0 0,0 1 0 16,-1-1 0-16,1 8 0 0,1-4 2 0,-1 6-1 15,1 0 1-15,5 12 1 0,-8-12-1 0,8 12 0 16,-7-7 1-16,7 7-1 0,-6-2 2 0,6 2-2 0,-9 2 1 16,0 9 0-16,-5 2 0 0,3 6 0 0,4 2 0 15,-2 0 1-15,3 0-1 0,2 1 0 0,4 1-1 16,0-6 0-16,2 4 2 0,2 0-3 0,3-1 0 16,-1-4 1-16,1 1-1 0,1-5-1 0,-1 0 0 15,3-3 0-15,-1 0 1 0,6-2-1 0,-2-2 1 16,7-2-1-16,3-6 0 0,1-2-1 0,2-2 1 0,17-11 0 15,-10-2 0-15,3-5-1 0,-6 1 1 16,-3 2-1-16,0-3 1 0,-3 5-1 0,0-8 0 16,4-8 0-16,-2-2 2 0,-2-4-2 0,-3-3 0 15,-1 0 0-15,-1 0 1 0,0 7-1 0,-1-4 0 0,-3 1 0 16,0 1 0-16,-4 2 0 0,0-3 0 0,-5-4 0 16,1 0 1-16,-5-2-1 0,-2-5 0 0,-2 17 0 15,-1-1 1-15,-1 3-1 0,-2 4 0 0,6 17 0 16,-5-1 1-16,-1 5-1 0,1-4 0 0,5 12 0 15,-8-9 1-15,8 9-1 0,-7-7 1 0,7 7-1 0,-12-5 1 16,5 5-1-16,-2 0 2 0,-6 7-2 0,0 3 1 16,2 6-1-16,0 5 1 0,-8 24 0 0,3 0 0 15,1-2-1-15,6 5 1 0,3-3 0 0,3 0 0 16,1 2-1-16,4 1 0 0,2-1 0 0,3 2 2 0,1-1-2 16,-2 2 0-16,5-12 0 0,2 4 1 15,2-2-1-15,0-2 0 0,6-5 0 0,0-1 1 16,1-4-1-16,6 2 0 0,2-8 0 0,-4 6 0 0,4-4 0 15,0-3 0-15,-9-7 0 0,0 1 0 0,-1 1 0 16,-3-2 0-16,2 1 0 0,1-3 0 0,-3 2 0 16,2-2 0-16,-6-3 0 0,2 1 0 0,-3-5 0 0,-1 2 0 15,-9-7 0-15,11 6 0 0,-11-6 0 16,13 3 0-16,-13-3 0 0,6 5 0 0,-6-5-1 0,7 0 1 16</inkml:trace>
  <inkml:trace contextRef="#ctx0" brushRef="#br0" timeOffset="75900.38">8657 6282 61 0,'0'3'0'0,"0"-3"0"0,0 9 0 0,0-9 22 0,-2 12-1 16,2-12 0-16,-6 21 2 0,6-21 20 15,-2 24 2-15,2-24 0 0,-5 23 0 0,5-23 4 0,-10 19 2 16,10-19-2-16,-7 26 2 0,5-9 8 0,-3 5 2 16,1 4-1-16,0-1 1 0,4 1-34 0,-4 1 0 15,4 3 0-15,4 3 0 0,-2-4-6 0,4 2 0 16,-6-1 1-16,1-4 0 0,3-2 3 0,-4-3 0 16,0 3-1-16,0-2 2 0,6 6-1 15,-4-2-1-15,-1 5 1 0,-1-2 0 0,-3-1-3 0,-1 2 1 16,2 2-1-16,2-6 1 0,-4 2-3 0,3-4 1 0,1-1-1 15,0-4 2-15,0-5-1 0,0-2 0 0,0-7 1 16,0 2-1-16,0-7-5 0,0 3 0 0,0-3 1 16,0 2 0-16,0-2-3 0,1 0 0 0,-1 0 0 15,4-3 0-15,-4 3-4 0,6-6 2 0,-4-2-1 16,3-8 0-16,6-5-4 0,-3-4 1 0,-1 0-1 16,-1-2 1-16,-1 1-4 0,1-4 0 0</inkml:trace>
  <inkml:trace contextRef="#ctx0" brushRef="#br0" timeOffset="76550.17">8729 6055 1017 0,'0'0'0'0,"0"0"0"0,-5-3 0 0,5 3 5 15,-2-2-1-15,2 2 1 0,-6 5-1 0,6-5 6 16,-5 4 0-16,5-4 1 0,-6 8-1 0,6-8-2 0,-2 18-1 15,2-18 1-15,-5 15 0 0,5-15-5 16,-4 5 2-16,4-5-1 0,4 7 1 0,-4-7 5 0,5 4 0 16,-5-4 0-16,8 5 0 0,-8-5 6 15,18 9 0-15,-18-9-1 0,34 5 2 0,-10-3 2 0,4-1 2 16,4 3-2-16,-4-4 1 0,2 3 3 0,-1-3 1 0,1 2 0 16,2 1-1-16,-4-3 0 0,2 0 0 0,-1 0 1 15,1 0-1-15,2 0-1 0,-6-3-1 0,4 3 0 16,-6 0 1-16,2-2-4 0,-5 2-1 0,7-3 1 15,3 3 1-15,1 0-1 0,0 0 0 16,-1 0 0-16,-1 0 0 0,0 0-2 0,-2 0 1 0,0 3-1 16,-6-3 0-16,2 5-1 0,-1-1 1 0,-5-1-2 15,-3 3 2-15,-2-3-4 0,-2-3 2 0,-3 2-1 16,-2 1 1-16,-6-3-4 0,11 7 0 0,-11-7 0 16,11 9 1-16,-4-1-3 0,5-2 1 0,-5 1 0 0,-1 1 0 15,-1-3-1-15,-5 2 1 0,6 2-1 0,-4 3 1 16,-1-3 0-16,3 3 0 0,-4 0 0 0,2 0 1 15,2 2 0-15,-4 1 1 0,2-2-1 0,1-1 1 16,-3 0-2-16,2 0 0 0,0 0 0 0,2 2 1 16,-4-2-2-16,-4 0 0 0,2 4 0 0,2 1 1 0,2 4-3 15,2 0 0-15,-4 3 0 0,0-2 1 0,0 6-3 16,-4-2 2-16,2 2-1 0,0-1 1 0,-1 3-3 16,1-6 1-16,-4 2-1 0,2-2 2 0,1-3-2 15,-1-4 0-15,2 4 1 0,2 3-1 0,-4 0 0 0,3 1 2 16,1 6-1-16,-4 2 1 0,0 6 0 15,0 0 1-15,3-1 0 0,-3-4 0 0,4-3 2 16,0-3 0-16,-2-2 0 0,2-2 0 16,-6-3 1-16,4-2 1 0,-1-2 0 0,1 1 0 0,-2-1-2 0,2 5 0 15,-1-4 0-15,1-4 0 0,0-2-1 0,2-2 1 16,-4-1 0-16,4-6 0 0,0-3-4 0,-2 9 2 16,2-9 0-16,-3 3-1 0,3-3-2 0,-2 2 0 15,2-2-1-15,-6 0 2 0,6 0-4 0,-2-3 0 16</inkml:trace>
  <inkml:trace contextRef="#ctx0" brushRef="#br0" timeOffset="76950.39">8729 7253 1356 0,'-3'3'0'0,"3"-3"0"0,0 7 0 0,0-7 11 16,11 5 1-16,-11-5-1 0,5 4 0 15,-5-4 8-15,-1 2 1 0,1-2-1 0,-6 0 2 16,6 0-10-16,0 0 1 0,0 0 1 0,0 0-1 0,0 0-10 16,2 0 0-16,-2 0 1 0,18-2 0 0,-18 2 0 15,41-4 1-15,-14 1-1 0,-1 1 0 0,9 0 5 0,2 1 1 16,-3 1-1-16,1-4 1 0,-3 1 6 15,3-1-1-15,-3 3 1 0,0-5 1 0,-3 3-1 16,3-1 1-16,0 1 0 0,-2 0 1 0,-4 1-1 16,4-3 2-16,-4 1-1 0,3 4 1 0,-1 0 7 0,2 0 0 15,-4 0-1-15,2 0 1 0,-7 0 1 0,-1 2 0 16,-3 0-1-16,0-2 1 0,-4 0-3 0,0 0 0 16,-8 0 0-16,1 0 0 0,-6 0-1 0,7 0-1 15,-7 0 0-15,6 0 0 0,-6 0-3 0,6-4 0 0,-6 4 0 16,2-3 0-16,-2 3-6 0,5-5 0 0,-5 5 0 15,2-7 1-15,-2 7-6 0,0-13 2 0</inkml:trace>
  <inkml:trace contextRef="#ctx0" brushRef="#br0" timeOffset="77787.42">3661 6368 12 0,'4'2'0'0,"-4"-2"0"0,2 16 0 0,-2-16 298 16,7 24 2-16,-7-24-2 0,6 33 2 0,-2-18-277 0,-4 3-1 16,0 3 0-16,0-1 1 0,0 6-7 0,-4 2 0 15,4 1 1-15,-2 4 0 0,-2-3-8 0,2 1 1 16,2-2 0-16,-3-3 0 0,3-2-7 0,3-3 0 15,-3 3 0-15,-3 1 1 0,1-1-2 0,2 5 0 16,0 1 0-16,0 4 2 0,-2 3 0 0,2 4 2 16,-4-1 0-16,2-4-1 0,-3-1 5 0,-1-2 0 0,4 0 0 15,-1-7 1-15,3-2 0 0,0-3 1 0,0-4 0 16,-2 2 1-16,-2-3-2 0,2 1 1 0,4-5 1 16,2-3-1-16,-4-9-2 0,2 8 0 0,-2-8 0 15,3 4 0-15,-3-4-3 0,0-5 1 0</inkml:trace>
  <inkml:trace contextRef="#ctx0" brushRef="#br0" timeOffset="78633.19">3760 5995 803 0,'0'0'0'16,"0"0"0"-16,6 3 0 0,-6-3 19 16,13 4 0-16,-13-4 0 0,11 3 1 0,-11-3 13 0,2 4 0 15,-2-4-1-15,-2 5 2 0,2-5-23 0,0 3 1 16,0-3 1-16,0 2-1 0,0-2-10 0,0 3 0 15,0-3 1-15,7 6-1 0,-7-6-2 0,13 10 1 16,-13-10-1-16,25 5 1 0,-1-1 0 0,2-4 0 16,0-4 1-16,2 1 0 0,-4 1 0 0,-3-5 0 0,5 2 1 15,4-4-1-15,5 2 1 0,-2 2 2 0,5-4-2 16,-1 2 1-16,0-1 3 0,1-4 0 0,-1 3 0 16,0 0 1-16,0 2 4 0,-7 4 0 15,2 1 1-15,-2-1 0 0,-2-2 4 0,0-4 0 0,3 2 0 16,1 2 0-16,0 1 1 0,5 1 0 0,0-1 0 15,-7 3 1-15,2 2-2 0,-3 1 0 0,-3 0 0 16,1 1 0-16,-3-3-2 0,-6 4 1 0,1-4 0 16,-6 2 1-16,0 1-4 0,-2 1 1 0,1-3-1 0,-5 3 1 15,-1-1-4-15,1 2 0 0,0 2 0 0,-1 2 1 16,3-6-4-16,-1 3 1 0,-8-6 0 0,7 7-1 0,-7-7-1 16,6-4 1-16,-6 4 0 0,5 4-1 0,-5-4 0 15,2 8-1-15,-2-3 1 0,0 2 1 0,0-7-3 16,0 5 2-16,0-5 0 0,0 7-1 0,0-7 0 15,0 9 0-15,0-9 0 0,0 14 0 0,0-2-1 16,0 4 0-16,0-4 1 0,-2 2-1 0,2 1 0 0,-3 1 0 16,1 1 0-16,0 0 1 0,-2 1-2 0,2 1 2 15,-3-2-2-15,1-1 2 0,4-3-1 0,4-1 2 16,-4 1-2-16,0 2 2 0,0-1 0 0,-4 2-1 16,4-1 1-16,4-4 0 0,-4 1 1 0,2-2 0 15,1 2 0-15,-3 5-1 0,0 1 0 0,0 1 1 16,0 3-1-16,6-1 1 0,-4 0 0 0,3 0 0 0,-5 1-1 15,2 4 2-15,2 3-2 0,-4 3 1 16,6-1-1-16,-5 0 1 0,5-5-2 0,-6 2 0 0,6-4 0 16,1 2 0-16,-5-5 0 0,2 3-1 0,1 2 1 15,-3 5 0-15,4 7-1 0,1 0 0 16,3 4 0-16,-7-3 0 0,7 3-2 0,-3-4 2 0,4-2-1 16,-3-1 0-16,3-4 1 0,-4-10 0 15,4 1 0-15,-3 1 0 0,-2-2 2 0,-1-1-1 0,1 1 1 16,-3 0 0-16,3-4 1 0,0 2 2 0,-1 0 0 15,-5 0 0-15,0 2-1 0,-2 0 1 0,-1-2-1 16,1-2 1-16,2-3-2 0,-4-2-1 0,2 0 1 0,2-3 0 16,0 0-3-16,0-1 1 0,-4-1-1 0,3-2 1 15,1-5-2-15,-12 11 1 0,5-8-1 0,-1 2 0 16,3-5 0-16,-3 2-1 0</inkml:trace>
  <inkml:trace contextRef="#ctx0" brushRef="#br0" timeOffset="79117.35">3898 7099 1332 0,'-2'1'0'0,"2"-1"0"0,6 11 0 0,-6-11 28 0,13 10 0 0,-13-10 0 0,7 11 0 0,-7-11 19 0,4 8 0 0,-4-8 0 16,0 5 0-16,0-5-40 0,4 7 1 0,-4-7 0 15,15 9 0-15,-15-9-8 0,14 7 0 0,-14-7 0 16,32 14 0-16,-8-11-4 0,1-1 1 0,6 0-1 0,-1-2 2 16,2-2 0-16,5 0 0 15,2-1 0-15,2-1 0 0,-4 1 2 0,2 1 0 0,-1-5 0 16,-3 2 2-16,-1 0-1 0,-3 1 1 0,3-3-1 0,-6 2 1 16,7 2 5-16,-1 1 0 0,1 0-1 0,-5 1 1 0,2 1 9 15,-1 1 1-15,-1 1-2 0,-4 0 2 16,-2-2 3-16,-5 0 1 0,-4 0-1 0,-4 0 0 0,-3 0 4 15,-5 0-1-15,-3 0 1 0,8 0 0 0,-8 0-2 16,7 0 0-16,-7 0 1 0,6 0-1 0,-6 0-8 16,9 0 0-16,-9 0 1 0,2 0-1 0,-2 0-5 15,6 0 1-15</inkml:trace>
  <inkml:trace contextRef="#ctx0" brushRef="#br0" timeOffset="93300.18">5243 7294 12 0,'0'0'0'0,"0"0"0"0,4 0 0 15,-4 0 0-15,15 2 0 0,-15-2 0 0,9 5 0 0,-9-5 0 16,6 0 0-16,-6 0 0 0,5-3 0 16,-5 3 0-16,0-4 0 0,0 4 0 0,0-1 0 0,0 1 0 15,0-4 0-15,0 4 0 0,0-3 0 16,0 3 0-16,0-4 0 0,0 4 0 0,0-2 0 0,0 2 0 16,0 0 0-16,0 0 0 0,0-3 0 0,0 3 0 15,0 0 0-15,0 0 0 0,0 0 0 0,0 0 0 16,0 0 0-16,0 0 0 0,0 0 0 0,0 0 0 0,0 0 0 15,0 0 0-15,0 0 0 0,0 0 0 0,6 5 0 16,-6-5 0-16,6 7 0 0,-6-7 3 0,0 5 1 16,0-5-1-16,0 9 1 0,0-9 14 0,0 7 1 15,0-7 1-15,7 7-1 0,-7-7 8 0,2 8 1 16,-2-8-1-16,0 13 1 0,0-13 1 0,0 8 1 0,0-8 0 16,0 4 1-16,0-4-4 0,5 7 0 0,-5-7-1 15,4 7 3-15,-4-7-5 0,0 6 1 0,0-6 0 16,0 9 0-16,0-9-4 0,0 5-1 0,0-5 0 15,0 9 0-15,0-9-3 0,-4 16 1 0,4-16-1 16,0 12 1-16,0-12-3 0,-1 15 1 0,1-15 0 16,0 21 0-16,0-21-4 0,-6 21 1 0,6-21 1 0,0 21-1 15,0-21 1-15,0 20 0 0,0-20 1 16,0 18 0-16,0-18 0 0,0 12 1 0,0-12 0 0,0 12-1 16,0-12 0-16,-6 17 0 0,6-17-1 0,0 12 2 15,0-12 1-15,-1 9 1 0,1-9 0 0,0 9 0 16,0-9 0-16,0 6 0 0,0-6-1 0,-4 9 1 0,4-9-2 15,0 5 1-15,0-5-1 0,0 7 1 16,0-7-4-16,0 12 2 0,0-12-2 0,0 12 2 16,0-12-3-16,4 11 0 0,-4-11 1 0,7 10-1 15,-7-10-4-15,0 14 1 0,0-14 0 0,0 10 0 0,0-10-2 16,0 11 0-16,0-11 0 0,0 12 1 0,0-12-2 16,0 16-1-16,0-16 1 0,0 12-1 0,0-12-1 0,0 10-1 15,0-10 1-15,0 10-1 0,0-10-2 0,0 11 0 16,0-11 0-16,0 10 0 0,0-10-1 0,0 14 0 15,0-14 0-15,0 10 0 0,0-10 0 0,6 11 0 16,-6-11 0-16,5 10 0 0,-5-10 0 0,2 11 0 16,-2-11 0-16,7 12 0 0,-7-12 0 0,4 15 0 15,-4-15 0-15,6 9 0 0,-6-9 0 0,2 15 0 16,-2-15 0-16,5 9 1 0,-5-9-1 0,2 12 0 0,-2-12 0 16,4 9 2-16,-4-9-2 0,5 12 0 0,-5-12 0 15,2 5 1-15,-2-5-1 0,6 7 0 0,-6-7 0 16,2 9 1-16,-2-9 0 0,3 5 0 0,-3-5 0 15,6 12 1-15,-6-12 2 0,2 12-1 0,-2-12 1 16,6 12-1-16,-6-12 1 0,1 12 1 0,-1-12-1 16,4 9 2-16,-4-9 0 0,2 5 0 0,-2-5 0 15,0 4 1-15,0-4-2 0,0 3 2 0,0-3-1 16,0 4 0-16,0-4 1 0,0 3 0 0,0-3 0 16,0 5-1-16,0-5 0 0,6 2 1 0,-6-2-2 0,5 3 2 15,-5-3-1-15,6 4-1 0,-6-4 1 0,2 3 1 16,-2-3-2-16,3 4 1 0,-3-4-1 0,6 5 1 0,-6-5-1 15,7 4 0-15,-7-4 1 0,6 1-1 0,-6-1-1 16,2 4-1-16,-2-4 0 0,11 3 2 0,-11-3-3 16,11 0 2-16,-11 0-2 0,9 0 1 0,-9 0-1 15,12 0 2-15,-12 0-2 0,18 0 1 16,-18 0 0-16,21-5 0 0,-21 5 0 0,17-3 1 0,-17 3-2 16,13-9 1-16,-13 9 1 0,16-4-1 0,-16 4 0 15,19-3 2-15,-19 3-1 0,15-4 1 0,-15 4-1 16,17-3 1-16,-17 3-1 0,18-2 1 0,-18 2-1 15,30-5 1-15,-30 5-1 0,22 0 1 0,-22 0 0 0,19-2 2 16,-19 2 0-16,15-1 0 0,-15 1-2 0,7 0 2 16,-7 0-1-16,8-4 0 0,-8 4-1 15,13-3 0-15,-13 3 0 0,22-4 0 0,-22 4-1 0,32-1-1 16,-32 1 1-16,24-6-1 0,-24 6 0 0,21-3 2 0,-21 3-2 16,17-4 2-16,-17 4-1 0,9-3 1 0,-9 3-1 15,9 0 2-15,-9 0-2 0,8 0 1 0,-8 0-1 16,5 0 2-16,-5 0-3 0,2 0 1 15,-2 0-1-15,9 0 0 0,-9 0 0 0,8 3 0 0,-8-3-1 16,11 4 2-16,-11-4-1 0,9 3 0 0,-9-3 1 16,17 6-1-16,-17-6 1 0,13 0 1 0,-13 0-1 15,17 3 1-15,-17-3-1 0,13 5 2 0,-13-5 0 16,19 4-1-16,-19-4-1 0,24 0 0 0,-24 0-1 16,20 1 2-16,-20-1-4 0,25 4 1 0,-25-4-1 0,14 0 2 15,-14 0-3-15,19 0 1 0,-19 0-1 0,19 0 1 16,-19 0-1-16,18 0 0 0,-18 0 0 0,19 3 0 15,-19-3 0-15,19 4 0 0,-19-4 0 0,16 0 0 16,-16 0 0-16,12 0 0 0,-12 0 0 16,13 1 0-16,-13-1 0 0,13 4 0 0,-13-4 0 0,13 3 0 15,-13-3 0-15,11 2 0 0,-11-2 0 0,15 0 1 0,-15 0-1 16,17 0 1-16,-17 0 0 0,11 0 0 16,-11 0 1-16,9 0-1 0,-9 0 0 0,9 0 1 0,-9 0-2 15,8 0 1-15,-8 0-1 0,11 0 1 0,-11 0 0 16,7 0 1-16,-7 0-1 0,12 0 0 0,-12 0 0 15,13 0 0-15,-13 0 0 0,11 0 0 0,-11 0-1 16,9 0 1-16,-9 0-1 0,11 0 2 0,-11 0-2 0,8 0 0 16,-8 0 0-16,9 0 1 0,-9 0-1 0,8 0 0 15,-8 0 0-15,11 0 0 0,-11 0 0 0,9 0 0 16,-9 0 0-16,17 0 0 0,-17 0 0 0,13 0 0 0,-13 0 0 16,11 0 1-16,-11 0-1 0,13 0 1 0,-13 0 0 15,11 2 0-15,-11-2-1 0,10 0 0 0,-10 0 0 16,18 5 1-16,-18-5-1 0,23 4 0 0,-23-4 0 15,13 0 0-15,-13 0 0 0,13 0 0 0,-13 0 0 16,5 0 0-16,-5 0-1 0,8 0 1 0,-8 0 0 16,7 0 0-16,-7 0 0 0,6 0 0 0,-6 0 0 15,9 0 0-15,-9 0 0 0,7 0 0 0,-7 0 0 16,6 0 0-16,-6 0-1 0,6 0 0 0,-6 0 0 16,7 0 1-16,-7 0-2 0,6 0 0 0,-6 0 1 15,7 0 0-15,-7 0 0 0,8 0 1 0,-8 0 0 0,3 0 0 16,-3 0-1-16,6 0 1 0,-6 0-1 0,2 0 1 15,-2 0 0-15,5 0 0 0,-5 0 0 0,2 0 0 16,-2 0 0-16,4 0 0 0,-4 0 0 0,6 0 0 0,-6 0 0 16,1 0 0-16,-1 0 0 0,6 0 1 15,-6 0-1-15,2 0 0 0,-2 0 0 0,4 0 0 0,-4 0 0 16,0 0 0-16,0 0 0 0,0 0 0 16,0 0-1-16,0 0 1 0,0 0 0 0,0 0 0 0,0 0-1 15,0 0 1-15,0 0 0 0,0 0 0 0,0 0-1 16,0 0 1-16,0 0-2 0,5 0 2 0,-5 0-1 15,2-4 0-15,-2 4 0 0,6-3 1 0,-6 3-1 16,2-4 0-16,-2 4 0 0,3-5 1 0,-3 5-1 16,6-9-1-16,-6 9 1 0,2-7 0 0,-2 7 0 15,5-5 0-15,-5 5 0 0,2-15 1 0,-2 15-2 0,4-14 0 16,-4 14 1-16,5-18 0 0,-5 18 0 16,2-15 0-16,-2 15 0 0,0-19 0 0,0 19 0 0,0-17-1 0,0 17 1 15,0-18 1-15,0 18-1 0,0-17 1 16,0 17 0-16,0-16 0 0,0 16 0 0,0-17 0 15,0 17 0-15,0-16 0 0,0 16 0 0,0-17 0 0,0 17 0 16,0-10 1-16,0 10 2 0,0-11-1 0,0 11 0 16,0-10 1-16,0 10 2 0,0-5 1 0,0 5-1 15,0-9 1-15,0 9-1 0,0-12 2 0,0 12-1 16,0-17 0-16,0 17-1 0,0-16 1 0,0 16-1 16,0-19 1-16,0 19-3 0,0-17 2 0,0 17-1 0,0-17 1 15,0 17-4-15,0-13 1 0,0 13-1 0,0-12 1 16,0 12-1-16,0-8 1 0,0 8-1 0,0-12 0 15,0 12-1-15,0-9 0 0,0 9 0 0,0-12 1 16,0 12-1-16,0-9 0 0,0 9 0 0,0-9 0 16,0 9-1-16,0-10 1 0,0 10 0 0,0-9 0 15,0 9-1-15,0-8 1 0,0 8 0 0,6-14 0 0,-6 14-1 16,0-16 1-16,0 16-2 0,0-15 2 16,0 15-1-16,0-18 1 0,0 18-1 0,0-8 1 0,0 8-1 15,0-12 1-15,0 12 0 0,0-9 0 0,0 9 0 16,0-7 0-16,0 7 0 0,0-5 0 0,0 5 0 0,0-9 1 15,0 9 0-15,0-7 0 0,0 7 1 16,-4-5-1-16,4 5 0 0,0-8 1 0,0 8-1 16,0-7 1-16,0 7 0 0,0-6 0 0,0 6-1 15,0-8 0-15,0 8 0 0,-2-7 1 0,2 7-2 0,-2-5 0 16,2 5 0-16,-5-4 2 0,5 4-2 0,0-5 0 16,0 5 0-16,-6-3 0 0,6 3-2 0,-3-4 2 15,3 4 0-15,-2-3 0 0,2 3-1 0,-6-2 1 0,6 2 0 16,-2-4 0-16,2 4-1 0,-5-5 1 0,5 5 0 15,-4-3 0-15,4 3-1 0,-2-4 1 0,2 4 0 16,-6-3 0-16,6 3-1 0,-1-2 1 0,1 2 0 16,-10-7 0-16,10 7-1 0,-7-3 1 0,7 3-1 15,-8-2 1-15,8 2-3 0,-11-3 2 16,11 3 0-16,-13-9 0 0,13 9 0 0,-18-5 0 0,18 5 0 16,-17-4 0-16,17 4 1 0,-15-3 0 0,15 3 0 0,-19-4 0 15,19 4 0-15,-18 0 0 0,18 0 0 0,-19 0 1 16,19 0 0-16,-19 0 0 0,19 0 0 0,-16 0 0 15,16 0 0-15,-15 0 0 0,15 0 1 0,-12 0-1 0,12 0-1 16,-11 0 1-16,11 0-1 0,-7 0 1 16,7 0-1-16,-8 0 1 0,8 0-1 0,-16 4 1 15,16-4 0-15,-13 3 0 0,13-3 1 0,-13 0-1 0,13 0 1 16,-12 0 0-16,12 0 0 0,-18 2 2 16,18-2-1-16,-13 3 1 0,13-3-1 0,-19 4 0 0,19-4 2 15,-24 3-1-15,24-3 1 0,-21 6-1 0,21-6 1 16,-24 3-1-16,24-3 1 0,-19 2 0 0,19-2-4 0,-18 3 2 15,18-3-2-15,-23 4 1 0,23-4-1 16,-20 3 0-16,20-3 0 0,-24 0 0 0,24 0-1 16,-21 0 0-16,21 0 0 0,-18 0 0 0,18 0 0 15,-19 0 0-15,19 0 0 0,-11 0 0 0,11 0-1 16,-13 0 0-16,13 0 0 0,-13-3 1 0,13 3-2 0,-17-6 1 16,17 6-1-16,-19-1 0 0,19 1 0 0,-20 0 1 0,20 0-1 15,-19-2 1-15,19 2-2 0,-18 0 1 0,18 0 0 16,-17-3 1-16,17 3-1 0,-13 0-1 0,13 0 1 15,-19-4 1-15,19 4-1 0,-19-3 1 0,19 3-2 16,-18-2 2-16,18 2-2 0,-19-5-1 0,19 5 1 16,-18-4 1-16,18 4-3 0,-19-3 1 0,19 3-1 15,-19-4 2-15,19 4 0 0,-18-1-1 0,18 1 1 16,-25 0 1-16,25 0-2 0,-20 0 2 0,20 0-1 16,-28 0 0-16,28 0 1 0,-28 5 1 0,28-5-1 15,-24 3 1-15,24-3 0 0,-26 2 1 0,26-2-1 0,-28 3 1 16,28-3-2-16,-26 7 2 0,26-7 0 0,-19 9 0 15,19-9-1-15,-19 3 1 0,19-3-1 0,-7 6 1 16,7-6-1-16,-6 3 0 0,6-3 0 0,-7 2 1 16,7-2-1-16,-6 3 0 0,6-3-1 0,-9 0 1 0,9 0 0 15,-7 0 0-15,7 0 0 0,-8 4 0 16,8-4-1-16,-5 0 0 0,5 0 0 0,-8 1 1 16,8-1-2-16,-9 0 0 0,9 0 1 0,-2 0 0 0,2 0-3 15,-6 0 2-15,6 0 0 0,-2 0-1 0,2 0-2 16,-5 0-1-16</inkml:trace>
  <inkml:trace contextRef="#ctx0" brushRef="#br0" timeOffset="97666.38">12704 7024 12 0,'-6'0'0'0,"6"0"0"0,-4 6 0 16,4-6 2-16,0 6 0 0,0-6 1 0,-3 6-1 0,3-6 29 15,-11 7 1-15,11-7-1 0,-19 8 2 0,19-8 6 16,-26 21 0-16,26-21 0 0,-24 17 2 0,24-17 7 16,-17 21 0-16,17-21 1 0,-15 21 0 0,15-21-24 15,-15 21 0-15,15-21 1 0,-13 20 0 0,13-20-2 16,-8 28-1-16,8-28 1 0,-13 21-1 0,13-21 1 0,-13 21 1 16,13-21-1-16,-16 29 1 0,10-12 1 15,0 4 1-15,3 3-1 0,-3 1 0 0,6 0-1 16,-4 3 1-16,3 0-1 0,-3 1 0 0,2-3-2 0,0 2-1 15,2-2 1-15,2-2-1 0,4-7 1 0,-1 2-1 16,1-6 1-16,-3-1-1 0,1-2-2 0,-2-3 0 16,-2-7 1-16,6 9 0 0,-6-9-4 0,7 5 1 15,-7-5 0-15,15 3 0 0,-8 1-3 0,-1-4 1 16,1 1 0-16,1 1 1 0,1-2-3 0,4-2 1 16,-3 1-1-16,-1-3 2 0,-2 1-4 0,-1 1 2 0,-6 2-2 15,13-9 2-15,-6 6-3 0,3 0 1 0,-3-3 0 16,-1-2 0-16,1-3-3 0,1 1 1 0,1 0-1 15,-5-1 1-15,0 4-2 0,1-1 0 0,-5-1 0 16,2 0-1-16,-2 2 2 0,-2-1 0 0,-3-4 0 16,1 3 0-16,0-3 1 0,-2 0 1 0,1 3-1 15,-3 0 0-15,3 2 0 0,-4 4 0 0,9 3 0 16,-10-2 0-16,10 2 0 0,-4 0 0 0,4 0 0 0,-7 0 1 16,7 0 3-16,-7 0 1 0,7 0-1 0,-13 14 1 15,7 2 5-15,-5 4 1 0,3 0 1 0,3-1-1 16,-1 0-1-16,1-2 2 0,-1 2-2 0,4-2 1 0,2-1-7 15,0-2 0-15,-4-2 0 0,4-4 0 0,4-1-1 16,-2-1-1-16,-2-6 0 0,6 6 1 0,-6-6-6 16,5 7 2-16,-5-7-1 0,8 7 1 15,-8-7 0-15,5 4 0 0,-5-4 0 0,11 1 0 0,-5-1-1 16,1-1 0-16,1 1 0 0,1-4 0 0,0-3-4 0,5 0 2 16,2 1-1-16,1-7 1 0,2 5-3 0,-4-4 1 15,1 3-1-15,-1-3 0 0,-2 3 0 16,0 2-1-16,2 2 0 0,-2-2 1 0,-3 2-1 0,-1-4-1 15,2 4 0-15,2 2 0 0,-4-1 0 16,3 4 0-16,-1-3 0 0,0 1 0 0,-2 0 2 16,1 2-1-16,-1 2 0 0,-2 3 0 0,-7-5 2 15,10 4 0-15,-10-4 1 0,7 12-1 0,-3-4 0 0,0-4 0 16,-1 3-1-16,3 3 2 0,-4-1-3 0,0-2 2 0,0 1-1 16,-1 1 0-16,5-4 1 0,-4 2-1 0,-2 2 0 15,-2 3 2-15,-2 5-2 0,1-3 1 0,-1 0-1 16,2-4 1-16,2-1 0 0,2-2 0 0,-2-7 0 15,0 12 0-15,0-12 1 0,-8 9-1 0,8-9 1 16,-7 8 0-16,7-8-1 0,-11 7 0 0,11-7 1 16,-11 5-1-16,3-1-1 0,1-4 2 0,1 2-1 15,-5-1 1-15,0 1-2 0,-2-2 2 0,-2 0-1 0,0-2 1 16,0 1-1-16,2-1 2 0,-2 2-2 0,6-4 2 16,-3 1-2-16,5 1 2 0,-4-1-1 0,3 3 0 15,8 0-1-15,-5 0 0 0,5 0 1 0,-6 0-1 16,6 0-1-16,-2 0 2 0,2 0-1 0,-5 0 1 15,5 0-2-15,0 0 2 0,0 0-1 0,0 0 1 16,0 0-2-16,0 0 0 0,0 0 1 0,9 0-1 16,0 0-1-16,3 0 2 0,2-5-2 0,5 1 1 15,3-6 1-15,5-1-1 0,-7 1 0 0,-1 0 2 16,-3-6-2-16,-1 0 2 0,-2 3-2 0,2 1 2 0,-2-6-2 16,-3 3 0-16,1-3 1 0,0-1-1 0,4-1 0 15,0-5 1-15,-6-1-1 0,0 0 1 0,-1 2-2 16,-2 3 1-16,-1-3 1 0,1 3-1 0,1 1-1 15,-1-1 0-15,-3 5 1 0,-1 2 0 0,0 4-2 0,-2 1 1 16,0 4 1-16,0-2-1 0,0 7-1 0,-2-10 1 16,2 10-1-16,-3-10 2 0,3 10-2 15,-8-6 0-15,8 6 0 0,0 0 1 0,0 0-1 0,-5-3 2 0,5 3-2 16,-4 0 1-16,4 0-1 0,-4 0 1 0,4 0 1 16,-5 5-1-16,1 5 0 0,-2-1 0 0,4 0 1 15,0-2 0-15,-3 7-1 16,1 3 2-16,0 7-2 0,1 0 1 0,3 1-1 0,2-1 2 0,-1-2-1 15,1-1 0-15,0 0 1 0,2 0-1 0,-2-6 1 16,1 1-1-16,-1-4-1 0,2 0 2 16,0-2-1-16,0-1 0 0,1 1-2 0,-3-1 2 0,5 3-1 15,3-2 0-15,-3 3-1 0,4 0 2 0,-3 1-2 16,3-5 1-16,2 0-1 0,-4-2 0 0,3-4 0 16,-1 2 2-16,0-5-2 0,2 4 0 0,2-4 0 0,2-4 0 15,-1-1 0-15,1 2 0 0,-2-4 0 0,-2 1 0 16,0 1-1-16,0 2 2 0,-2-4-1 0,-3 2 0 0,3-1-1 15,-4 0 1-15,5-1-1 0,-7 1 1 16,3-2-1-16,-1-1 1 0,1 0-1 0,1-1 1 0,-3-2-1 16,1 2 1-16,-1-3-1 0,-1 1 2 0,-1 0-2 15,0 4 1-15,-3-3 0 0,3 4 0 16,-4 0 0-16,2 0 0 0,-2 7 0 0,4-10 2 0,-4 10-2 16,0-9 1-16,0 9-1 0,0-7 1 0,0 7-1 0,0-3 2 15,0 3-2-15,0-2 1 0,0 2-1 16,-4 0 1-16,4 0 1 0,-7 5-1 0,3 2 0 15,0 2 0-15,-5 5 1 0,3 1-1 0,3-2 0 0,-3-1 1 16,2-4 0-16,2 1 0 0,0-4-1 16,1 2 1-16,1-7-1 0,-4 12 1 0,4-12-1 0,0 9 1 15,0-9-1-15,0 7 0 0,0-7-1 0,0 7 0 16,0-7 1-16,0 7 0 0,0-7-1 0,2 3 0 16,-2-3 0-16,3 4 0 0,-3-4-1 0,8 5 1 0,-8-5 1 15,6 1-1-15,-6-1-1 0,7 0 1 0,0 0-1 16,1 0 1-16,1 0-1 0,-3 0 1 0,7 0-1 15,-4 0 1-15,2 0-1 0,0 0 1 0,1 2-1 16,-5 0 1-16,4 1-1 0,-5-3 1 0,3 4-1 16,1-4 2-16,-1 2-2 0,0 1 1 0,0 1-1 15,-1-1 1-15,1 2-1 0,-3 0 0 0,-6-5 0 16,7 7 1-16,-7-7-1 0,8 4 0 0,-8-4 0 0,7 3 1 16,-7-3-1-16,10 5 0 0,-10-5 0 15,1 2 0-15,-1-2 0 0,4 4 0 0,-4-4 0 0,4 3 0 16,-4-3 0-16,4 4 0 0,-4-4 0 0,1 0 0 15,-1 0 0-15,0 0 0 0,0 0 0 0,4-4 0 0,-4 4 0 16,6-3 0-16,-6 3 0 0,5-11 1 16,-1 4 0-16,0 0 0 0,1-6 1 0,1 0-1 15,1-4 0-15,-1 0 0 0,0-2 0 0,1 1 1 0,0-2 1 16,1 4-1-16,1 2 0 0,-3 0 1 0,1 4 1 16,1-2 0-16,-3 3 0 0,3 1 0 0,-1 1 1 15,3-2 0-15,-10 9 0 0,9-9 0 0,0 2 0 16,-3 2-1-16,-6 5 1 0,7-3-1 0,-7 3 0 15,8-4-1-15,-8 4 0 0,7-3 2 0,-7 3-1 16,9-2 1-16,-9 2-1 0,6-3 1 0,-6 3-3 16,8 0 1-16,-8 0 1 0,7 0-1 0,-7 0-1 0,7 0 1 15,-7 0-1-15,4 0 1 0,-4 0-2 16,6 0 1-16,-6 0-1 0,2 0 1 0,-2 0-2 0,3 0 1 0,-3 0-1 16,4 0 1-16,-4 0-1 0,4 0 0 0,-4 0 0 15,0 0 0-15,0 0-5 0,0 0 0 0</inkml:trace>
  <inkml:trace contextRef="#ctx0" brushRef="#br0" timeOffset="98201.48">12918 7350 1545 0,'0'0'0'0,"0"0"0"0,0-2 0 0,0 2 12 0,0-2 2 0,0 2-2 0,0 0 1 0,0 0 11 0,6-3 0 0,-6 3-1 0,5-5 2 0,-5 5-8 0,6-4 1 16,-6 4-2-16,15-12 2 0,-15 12-12 0,28-21 0 0,-28 21-1 15,33-12 2-15,-33 12-4 0,34-12 1 0,-34 12-1 16,26-3 0-16,-26 3 4 0,18 0 0 0,-18 0 0 15,13-2 0-15,-13 2 1 0,15-4 0 0,-15 4 0 16,17 0 0-16,-17 0 1 0,24 0 0 0,-24 0 0 16,19 0 0-16,-19 0 2 0,6 0 0 0,-6 0 0 15,5 4 2-15,-5-4 0 0,2 5 1 0,-2-5-1 16,0 3 2-16,0-3-2 0,0 4 2 0,0-4-2 16,0 5 2-16,0-5-3 0,0 0 1 0,0 0-1 0,0 0 1 15,0 0-3-15,-2 0 1 0,2 0-1 0,-5 0 1 16,5 0-4-16,0 0 0 0,0 0 1 0,-4 0 0 15,4 0-4-15,-4 0 0 0</inkml:trace>
  <inkml:trace contextRef="#ctx0" brushRef="#br0" timeOffset="101585.45">5748 8869 12 0,'0'0'0'0,"0"0"0"0,11 0 0 16,-11 0 0-16,13 4 0 0,-13-4 0 0,12 5 0 0,-12-5 0 16,1 0 0-16,-1 0 0 0,0 0 0 15,0 0 0-15,0 0 0 0,0 0 0 0,0 0 0 0,0 0 0 16,0 0 0-16,0 0 0 0,0 0 0 15,0 0 0-15,0 0 0 0,0 0 0 0,12 0 0 0,-12 0 0 16,13 0 0-16,-13 0 0 0,11 3 0 16,-11-3 0-16,7 5 1 0,-7-5-1 0,8 4 1 0,-8-4 5 15,11 3-1-15,-11-3 1 0,13 9 1 0,-13-9 6 16,17 3 2-16,-17-3-1 0,13 7 1 0,-13-7 3 0,15 12 0 16,-15-12 0-16,16 11 0 0,-16-11 1 0,25 3 0 15,-25-3 0-15,18 7 0 0,-18-7 2 0,25 4 2 16,-25-4-1-16,14 3 1 0,-14-3-1 0,13 4 1 15,-13-4-1-15,17-4 0 0,-17 4-1 0,13-3 0 0,-13 3-1 16,11-4 1-16,-11 4-3 0,15-5 0 0,-15 5 0 16,12-5 0-16,-12 5-2 0,7-11 1 0,-7 11-1 15,9-10 0-15,-9 10 2 0,8-10 0 16,-8 10 0-16,5-11 1 0,-5 11 0 0,2-7 2 0,-2 7-2 16,6-8 1-16,-6 8-1 0,2-9 0 0,-2 9 0 15,3-3 0-15,-3 3-3 0,0-7 0 0,0 7-1 16,0-5 2-16,0 5-3 0,0-2-1 0,0 2 1 15,6-4-1-15,-6 4-3 0,6-3 0 0,-6 3 0 0,1-4 2 16,-1 4-6-16,6-3 2 16,-6 3 0-16,2-5 0 0,-2 5 1 0,4-4 1 0,-4 4-1 15,5-5 1-15,-5 5 0 0,4-9 1 0,-4 9-1 0,6-6 2 16,-6 6-1-16,3-4 1 0,-3 4-1 0,6-7 2 16,-6 7-3-16,7-7 0 0,-7 7 0 0,6-7 0 0,-6 7-2 15,7-10 1-15,-7 10-1 0,13-12 1 0,-13 12 0 16,12-17 1-16,-12 17-1 0,1-16 1 0,-1 16-1 15,4-12 0-15,-4 12 0 0,6-16 1 0,-6 16-2 16,7-14 0-16,-7 14 0 0,2-12 1 0,-2 12-3 16,4-15 2-16,-4 15-1 0,5-18 1 0,-5 18 0 15,0-27 1-15,0 27-2 0,-5-25 2 0,5 25-1 16,-4-25 1-16,4 25 0 0,-2-21 0 0,2 21 0 16,-5-24 0-16,5 24 0 0,-6-26 0 0,6 26 1 0,-7-21 0 15,7 21 0-15,-4-28 1 0,4 28-4 0,-2-24 2 16,2 24 0-16,-7-23 0 0,7 23-2 0,-6-15 1 15,6 15 0-15,-6-16 0 0,6 16-2 0,-2-19 1 16,2 19 0-16,-5-15 0 0,5 15-2 0,-9-21 2 16,9 21-2-16,-2-17 2 0,2 17-1 0,-8-11-1 0,8 11 1 15,-5-8 0-15,5 8-2 0,-4-13 2 0,4 13-1 16,-4-8 1-16,4 8-2 0,-5-7 2 0,5 7-1 16,-6-5 0-16,6 5-1 0,-6-6 0 0,6 6 1 15,-5-10-1-15,5 10-1 0,-6-10 1 0,6 10-1 16,-5-11 0-16,5 11 0 0,-2-12 0 0,2 12-1 15,-6-10 2-15,6 10-2 0,-5-16 0 0,5 16 0 16,-2-14 1-16,2 14-2 0,-6-12 1 0,6 12 0 0,-2-10 1 16,2 10-1-16,-5-10 0 0,5 10 0 0,-4-7 2 15,4 7-1-15,-6-6 0 0,6 6 1 0,-3-7 0 0,3 7 0 16,-6-5-1-16,6 5 0 0,-5-8 1 16,5 8-1-16,-8-4 0 0,8 4 1 0,-6-3 0 0,6 3-1 15,-5-4-1-15,5 4 0 0,-8-1 1 16,8 1-1-16,-9 0-1 0,9 0 0 0,-7 0 1 0,7 0-2 15,-19 0 1-15,19 0 0 0,-19 0 0 16,19 0-1-16,-13 3 0 0,13-3 0 0,-11 7 1 0,11-7-1 16,-11 3 0-16,11-3 0 0,-9 7 0 0,9-7 0 15,-12 9 0-15,12-9 0 0,-1 5 0 0,1-5 0 16,-10 7 0-16,10-7 0 0,-7 9 0 0,7-9 0 16,-8 5 0-16,8-5 0 0,-5 7 0 0,5-7-1 0,-8 8 1 15,8-8 0-15,-9 6 0 0,9-6-1 0,-7 7 1 16,7-7-1-16,-8 8 1 0,8-8-1 0,-5 5 1 15,5-5-1-15,-8 7 1 0,8-7-1 0,-9 4 1 16,9-4-1-16,-2 3 1 0,2-3-3 0,-8 5 2 0,8-5 0 16,-3 2 0-16,3-2-1 0,-2 4 1 0,2-4-2 15,0 0 2-15,0 0-2 0,0 0 1 0,0 0-2 16,0 0 2-16,0 0-1 0,0 0-1 0,0 0 1 16,0 0 0-16,0 0-1 0,0 0 1 0,0 0-1 15,0 0 2-15,0 0-1 0,0 3 0 0,0-3-1 16,-4 4 1-16,4-4 1 0,-2 3-1 0,2-3 1 15,-7 7 0-15,7-7 0 0,-9 3 0 0,9-3 1 16,-8 7 0-16,8-7 0 0,-7 9 0 0,7-9 0 16,-6 5 0-16,6-5 0 0,-7 7 1 0,7-7-2 0,-12 9 2 15,12-9-1-15,-13 5 1 0,13-5 0 16,-11 7 0-16,11-7 0 0,-11 9 0 0,11-9 0 0,-13 5 0 16,13-5 0-16,-13 3 0 0,13-3 0 0,-11 7 0 15,11-7 0-15,-10 5 0 0,10-5 0 0,-9 4 0 0,9-4 0 16,-7 3 0-16,7-3 0 0,-8 5 1 0,8-5-1 15,-5 4 0-15,5-4 0 0,-6 2 2 0,6-2-2 16,-2 3 1-16,2-3 0 0,-5 0 0 0,5 0-1 16,-4 0 1-16,4 0-1 0,-2 0 1 15,2 0-1-15,-6 4 1 0,6-4-1 0,0 0 1 0,0 0-1 16,0 0 0-16,0 0 0 0,0 1 2 0,0-1-2 0,0 4 0 16,0-4 0-16,0 3 0 0,0-3 0 0,0 4 0 15,0-4 0-15,0 5 0 0,0-5 0 0,0 7 0 16,0-7 0-16,0 8 0 0,0-8 0 0,0 13 0 15,0-13 0-15,2 12 0 0,-2-12 0 0,4 12 0 16,-4-12 0-16,7 21 0 0,-7-21 0 0,8 20 0 16,-8-20 0-16,9 18 0 0,-9-18 0 0,8 17 0 0,-8-17 0 15,5 15 0-15,-5-15 0 0,6 18 0 0,-6-18 0 16,7 17 0-16,-7-17-2 0,6 19 2 0,-6-19 0 16,5 12 0-16,-5-12 0 0,2 12 0 0,-2-12 0 15,6 11 0-15,-6-11 0 0,2 10 0 16,-2-10 0-16,3 17 0 0,-3-17 0 0,6 18 0 0,-6-18 0 15,2 20 0-15,-2-20-1 0,6 21 1 0,-6-21 0 16,1 21 0-16,-1-21 0 0,4 21 0 0,-4-21 0 0,2 22 0 16,-2-22 0-16,0 18 0 0,0-18 0 0,0 17 0 15,0-17 0-15,0 19 0 0,0-19 0 0,0 9 0 16,0-9 0-16,0 8 0 0,0-8 0 0,0 5 0 16,0-5 0-16,0 7 0 0,0-7 0 0,0 7 0 15,0-7 0-15,0 7 0 0,0-7 0 0,0 4 0 16,0-4 0-16,0 3 0 0,0-3 0 0,0 4 0 15,0-4 0-15,0 3 0 0,0-3 0 0,0 5 0 0,0-5 0 16,0 2 0-16,0-2 0 0,0 3 0 0,0-3 0 16,0 4 0-16,0-4 0 0,0 3 0 0,0-3 0 15,0 4 0-15,0-4 0 0,0 5 0 0,0-5 0 16,0 2 0-16,0-2 0 0,0 3 0 0,0-3 0 0,0 4 0 16,0-4 0-16,4 3 0 0,-4-3 0 0,5 4 0 15,-5-4 0-15,2 5 0 0,-2-5 0 16,6 0 0-16,-6 0 0 0,5 3 0 0,-5-3 0 0,8 0 0 15,-8 0 0-15,5 0 0 0,-5 0 0 0,8 0 0 16,-8 0 0-16,7 0 0 0,-7 0 0 0,11 0 0 16,-11 0 0-16,12 0 0 0,-12 0 0 0,13-3 0 0,-13 3 0 15,13-5 0-15,-13 5 0 0,17-4 0 0,-17 4 0 16,18-5 0-16,-18 5 0 0,19-7 0 0,-19 7 0 16,9-3 0-16,-9 3 0 0,9-4 0 0,-9 4 0 15,8-2 0-15,-8 2 0 0,11-3 0 0,-11 3 0 16,7-5 0-16,-7 5 0 0,6-4 0 0,-6 4 0 15,8-3 0-15,-8 3 0 0,7-2 0 0,-7 2 0 16,9 0 0-16,-9 0 0 0,8 0 0 0,-8 0 0 16,5 0 0-16,-5 0 0 0,8 0 0 0,-8 0 0 0,7 0 0 15,-7 0 0-15,10 0 0 0,-10 0 0 16,1 0 0-16,-1 0 0 0,6 0 0 0,-6 0 0 16,2 0 0-16,-2 0 0 0,4 0 0 0,-4 0 0 0,5 0 0 15,-5 0 0-15,2 0 0 0,-2 0 0 0,6 0 1 0,-6 0-1 16,2 0 2-16,-2 0-2 0,3-2 1 0,-3 2-1 15,6-1 1-15,-6 1-1 0,7-7 1 0,-7 7-1 16,6-6 1-16,-6 6-1 0,5-12 1 0,-5 12-1 16,8-15 1-16,-8 15-1 0,7-14 1 0,-7 14-1 15,4-21 2-15,-4 21-2 0,8-24 1 0,-8 24-1 0,0-29 1 16,0 29-1-16,0-32 1 0,0 15-1 0,0 0 1 16,0-1-1-16,-2 3 1 0,-2-4-1 0,2 2 1 15,2 1-1-15,-4 2 1 0,3-3-1 0,1 1 2 16,-4 4-2-16,2 0 1 0,2 0-1 0,-2 0 1 15,-2 1-1-15,2 1 1 0,2 0-1 0,-3-1 1 16,1 1-1-16,-2-1 1 0,2 3-1 0,-3-1 1 16,3 1 0-16,-4-1 0 0,3 0-1 0,1 2 2 15,-4-1-1-15,4-1 0 0,-3 2-1 0,1 2 1 16,2-4 0-16,-5 2 0 0,1 2-1 0,0-4 1 0,6 9-1 16,-7-6 1-16,7 6-1 0,-6-6 0 0,6 6 0 15,-7-3 2-15,7 3-2 0,-9-4 0 0,9 4 0 16,-8-1 1-16,8 1-1 0,-7 0 0 0,7 0 0 15,-6 0 0-15,6 0 0 0,-7 5 0 0,7-5 0 16,-10 2 0-16,10-2-1 0,-5 3 1 0</inkml:trace>
  <inkml:trace contextRef="#ctx0" brushRef="#br0" timeOffset="106552.3">5866 8097 12 0,'-4'0'0'0,"4"0"0"0,5 9 0 0,-5-9 0 0,13 2 0 15,-13-2 0-15,10 3 0 0,-10-3 0 0,0 4 0 16,0-4 0-16,-10 0 0 0,10 0 0 0,-13 0 0 15,13 0 0-15,-14 0 0 0,14 0 0 16,-25 0 0-16,25 0 0 0,-30 0 0 0,30 0 0 16,-26 3 0-16,26-3 0 0,-24 9 0 0,24-9 0 0,-20 7 0 15,20-7 0-15,-25 8 0 0,25-8 0 0,-29 9 0 16,29-9 0-16,-26 2 0 0,26-2 0 0,-23 3 0 0,23-3 0 16,-18 4 0-16,18-4 0 0,-19 3 0 15,19-3 0-15,-24 5 0 0,24-5 0 0,-28 4 0 0,28-4 0 16,-28 5 0-16,28-5 0 0,-19 7 0 0,19-7 0 15,-13 5 0-15,13-5 0 0,-5 3 0 0,5-3 0 0,-10 4 0 16,10-4 1-16,-13 5 1 0,13-5 0 16,-17 4 1-16,17-4 9 0,-16 1 0 0,16-1 1 0,-19 2 0 15,19-2 15-15,-13 0 0 0,13 0 0 0,-13 0 0 16,13 0 0-16,-11 0 2 0,11 0-2 0,-15 5 1 0,15-5-7 16,-13 9 2-16,13-9-1 0,-17 5 1 0,17-5-5 15,-15 7 0-15,15-7 0 0,-19 7 1 0,19-7-8 16,-14 7-1-16,14-7 0 0,-13 7 0 0,13-7-4 15,-15 7 1-15,15-7 0 0,-12 7 0 0,12-7-3 16,-11 7 2-16,11-7-1 0,-2 3 0 16,2-3-2-16,-3 2 0 0,3-2 0 0,-4 3 0 0,4-3-1 15,-9 7 1-15,9-7-1 0,-8 9 2 0,8-9-3 16,-2 5 1-16,2-5 1 0,-5 12-1 0,5-12-1 16,-4 12 0-16,4-12 1 0,-2 12 0 0,2-12-2 15,-5 9 0-15,5-9 0 0,0 12 2 0,0-12-3 16,0 12 0-16,0-12 0 0,0 16 1 0,0-16-1 0,0 21 0 15,0-21 0-15,1 19 0 0,-1-19-1 0,10 22 1 0,-10-22-1 16,0 21 1-16,0-21-3 0,0 21 1 16,0-21 0-16,0 20 0 0,0-20-2 0,7 16 1 0,-7-16-1 15,11 17 2-15,-11-17-1 0,6 9 1 0,-6-9-2 16,7 7 2-16,-7-7-1 0,6 7 0 0,-6-7 1 16,7 7 0-16,-7-7 0 0,8 7 1 0,-8-7-2 15,17 13 2-15,-17-13-1 0,11 18 1 0,-11-18-1 16,7 15 0-16,-7-15-1 0,8 14 1 0,-8-14 0 15,7 14-1-15,-7-14-1 0,10 12 0 0,-10-12 1 16,13 17 0-16,-13-17-3 0,18 21 1 0,-18-21-1 0,13 16 0 16,-13-16 0-16,8 17 0 0,-8-17 0 15,9 9 1-15,-9-9-1 0,7 12 2 0,-7-12-2 16,6 8 2-16,-6-8-1 0,8 13 2 0,-8-13-2 0,5 12 2 16,-5-12-1-16,6 8 2 0,-6-8 0 0,7 9 0 0,-7-9-1 15,8 7 2-15,-8-7 0 0,9 5 0 0,-9-5 0 16,7 7 0-16,-7-7 0 0,13 7 1 0,-13-7-1 15,12 7 1-15,-12-7 0 0,13 7 0 0,-13-7 0 16,11 8 0-16,-11-8 0 0,13 18 0 0,-13-18 0 16,18 12 0-16,-18-12 0 0,14 12 0 0,-14-12 0 15,13 9 0-15,-13-9 0 0,16 7 1 0,-16-7-1 0,13 5 1 16,-13-5 0-16,21 3 0 0,-21-3 0 0,30 5 1 16,-30-5 1-16,26 0-1 0,-26 0 1 0,26-3 2 15,-26 3-2-15,28-4 2 0,-28 4 3 0,33-6-1 16,-33 6 1-16,30-4 1 0,-30 4 5 0,24-7 0 15,-24 7 1-15,26-3-1 0,-26 3 2 0,30-5 1 16,-30 5 0-16,26-9 0 0,-26 9-3 0,26-7 1 16,-26 7-1-16,25-2 2 0,-25 2-3 0,22-3 0 15,-22 3 0-15,19 0 1 0,-19 0-5 0,13-7 0 0,-13 7 0 16,15-2 1-16,-15 2-2 0,22-5 1 16,-22 5 0-16,15-5 0 0,-15 5-5 0,9-2 2 0,-9 2-1 15,2-5 1-15,-2 5-3 0,6-4 1 0,-6 4-1 16,2 0 1-16,-2 0-2 0,3 0 0 0</inkml:trace>
  <inkml:trace contextRef="#ctx0" brushRef="#br0" timeOffset="109752.79">12884 8383 87 0,'0'3'0'0,"0"-3"0"0,0 4 0 0,0-4 34 0,0 0-1 16,0 0 1-16,0 0 1 0,0 0 6 0,0 0 2 0,0 0-1 15,0 0 0-15,0 0 24 0,0 0 1 16,0 0-1-16,0-7 1 0,0 7-20 0,0-28 1 0,0 9 1 16,0 0-1-16,0 2-20 0,-3-2 0 0,1 5 0 15,0-3 0-15,0 1-6 0,0 4 0 0,0 0 0 16,2 3 1-16,0-3-4 0,0 3 0 0,-3-3 0 15,1 0 1-15,2 7-5 0,-4-2 1 0,4 7-1 16,-7-10 1-16,7 10-5 0,-8-7 2 0,8 7-2 16,-13-7 1-16,4 2-2 0,0-2 0 0,-5 1 0 15,3 5 2-15,0 1-2 0,0 0 1 0,2 0 0 16,-1 0 0-16,1 1-3 0,-2 3 0 0,3 1 0 16,-3 4 1-16,4 1-1 0,-4 1 0 0,3 1 0 0,-3 3 1 15,3 1-4-15,-3 5 2 0,4-1-2 0,1 1 2 16,6 2-2-16,-3-1-1 0,1 4 1 0,2 5 0 0,0 4-1 15,0 1-1-15,0-3 0 0,0-4 2 0,2-4-3 16,1-3 1-16,3 1 1 0,-4 3-1 0,3-2-1 16,3 2 1-16,1-2-1 0,0 0 0 0,3-3 0 15,-1 0 1-15,2 0-1 0,2-9 1 0,1 0 0 16,1-7 0-16,-2-2-1 0,2-3 2 16,3 0-3-16,3-5 1 0,-1-2 0 0,0-1 0 0,-3-10 0 15,-4 3 0-15,0-6 0 0,0 0 0 0,2 1 0 16,-4-5 2-16,0 5-1 0,0 0 1 0,0 7-1 0,0-1 1 15,-2 0 0-15,0 0 0 0,-5 2 0 0,-1-4-1 16,-1 3 0-16,0 0 2 0,1-6-1 0,-3 2 2 16,0 0 0-16,0 0-1 0,-2 1 1 0,-2 0-1 15,0 3 1-15,0 2 0 0,2 11-2 0,-5-9 2 16,5 9-1-16,-4-1 1 0,4 1-2 0,-4-7 2 16,4 7 0-16,-5 0-1 0,5 0 0 0,-6-4 0 0,6 4 0 15,-11 4 0-15,4 3 0 0,-1-2-1 0,2 7 1 16,-5 0 1-16,4 9-2 0,-4 3 1 0,3-3-1 15,-3-4 2-15,5-1-4 0,5-4 1 16,1 2-1-16,-4 1 2 0,2-3-3 0,2-1 0 0,0 1 0 16,0 0 1-16,6 4-2 0,-6-4 2 0,1 3-2 15,3 4 1-15,4 2-1 0,-3 2 0 0,3-1 0 16,-1-3 1-16,1-2-1 0,1 1 0 0,0-3 0 0,2-3 1 16,1-3-1-16,-1-5 0 0,2-3 0 0,-2-1 0 15,6-1 0-15,1 1 0 0,3-4 0 0,-1-1 1 16,1-5-1-16,1-3 1 0,-3 0-1 0,-1-5 1 15,1-2-1-15,-6-3 1 0,2 1-1 0,0 1 2 16,4 0-1-16,-1 0 0 0,-3 6 0 16,-2-6 0-16,-2 2 0 0,1 0 1 0,-5-4 1 0,0 1-1 15,-1-2 0-15,0-6 2 0,-3-3-1 0,1 2 0 0,0 0 1 16,-4 0-1-16,2 1 0 0,-2 4 2 0,0 2-3 16,-2-2 0-16,2 7 1 0,0 4 0 0,0 4-1 0,-4 4 0 15,4 7 1-15,-2-8-1 0,2 8-1 16,0 0 1-16,0 0-1 0,-2-4 2 0,2 4-2 15,-3 0 1-15,3 0 0 0,-2 0 1 0,2 0-1 0,-6 7 0 16,1 5 0-16,1 9 0 0,0 5 1 0,0 7 0 16,3 3-1-16,-3 2 2 0,2 2-3 0,0 3 1 15,0-3 0-15,2-5 1 0,4-6-2 0,2-1 1 16,-5-4-1-16,3-7 1 0,2-1-2 0,1-7 1 0,-1-2 1 16,-3-2-1-16,-3-5-1 0,4 3 1 0,-4-3 0 15,11-3 0-15,-5 3-1 0,1-4 1 0,-7 4-1 16,12-5 1-16,-3-2-1 0,0 2 1 0,1-4 1 15,-1-3-1-15,0 0-1 0,4-3 1 0,0 1 0 16,-3-2 0-16,-1 1 0 0,0-3 0 0,-1 4 0 16,-3 4 1-16,-5 10-1 0,6-9 0 0,-6 9 0 15,5-3 0-15,-5 3 1 0,2 2 0 0,-2-2 1 16,8 13 0-16,-3-4-1 0,3 7 1 0,1-1-1 16,0 3 1-16,1 4-1 0,-1 2 2 0,0 1-2 15,-3-1 1-15,-2 0-1 0,1-3 0 0,5 0 0 16,-3-1 0-16,4-8-2 0,2 1 1 0,-5-3 1 0,3-3-1 15,-4-4-1-15,5-1 0 0,-12-2 0 0,5 0 1 16,-5 0-1-16,6-2 0 0,7-6 0 0,-4-3 1 0,4 1-1 16,2-2 1-16,-2-4 0 0,0 1 0 15,-2 1 3-15,-1-5 0 0,-1 5-1 0,-2-3 2 0,5 1 1 16,-7 0-1-16,4-4 1 0,-1-1-1 16,1 0-2-16,-3 0 0 0,-2-6-1 0,-3 1 2 0,-1 0-3 15,-1 2 0-15,-1 3 0 0,0 2 1 0,-2 1-2 16,2 3 0-16,-1 6 0 0,-1 1 1 0,0 1-1 0,2 0 0 15,-3 0 0-15,1-2 0 0,0 0 0 0,0 1 0 16,4 8 0-16,-7-11 0 0,7 11 0 0,-7-8 0 16,7 8 0-16,-4-4 0 0,4 4 0 0,-8 0 0 15,8 0 0-15,-11 2 0 0,11-2 0 16,-11 5 0-16,2 4 0 0,-1 3 0 0,3 0 0 0,-1 5 0 16,1 2 0-16,1 2 0 0,3 0 0 0,1 0 0 15,2-9 0-15,-4 0 0 0,4 2 0 0,0-2 0 0,0-7 0 16,0 2 0-16,4 2 0 0,-4-6 0 0,0-3 0 15,2 9 0-15,-2-9 0 0,3 5 0 0,-3-5 0 16,4 3 0-16,-4-3 0 0,4 4 0 0,-4-4 0 16,7 3 0-16,-7-3 0 0,10 2 0 0,-3-2 0 15,1 0 0-15,-1 0 0 0,2 0 0 0,1 0 0 16,1 0 0-16,0 0 0 0,0 0 0 0,-2 0 0 16,1 4 0-16,-1-4 0 0,0 3 0 0,4-1 0 15,-5 1 0-15,3 2 0 0,-3 2 0 0,-1-3 0 0,-1-2 0 16,-6-2 0-16,11 6 0 0,-11-6 0 0,9 13 0 15,-9-13 0-15,9 8 0 0,-9-8 0 0,6 7 0 16,-6-7 0-16,2 7 0 0,-2-7 0 16,4 7 0-16,-4-7 0 0,3 3 0 0,-3-3 0 15,4 2 1-15,-4-2-1 0,2 4 0 0,-2-4 0 0,0 3 2 0,0-3-1 16,4 2 1-16,-4-2-1 0,0 0 1 0,0 0 1 16,2 0 0-16,-2 0 0 0,3-2 1 0,-3 2-1 15,4-3 2-15,-4 3-1 0,6-6 1 0,-6 6-2 16,7-8 1-16,-1-3 0 0,-1 1 0 0,1-2 0 15,-1 2-1-15,1-1 0 0,0 1 1 0,-3-1-2 16,3 1 0-16,-2 1 0 0,1 1 1 0,-3 1-1 16,0 0 1-16,-2 7 0 0,4-7 0 0,-4 7-1 0,5-7 0 15,-5 7 1-15,2-2 0 0,-2 2-2 0,4 0 0 16,-4 0 0-16,7 0 0 0,-7 0-1 0,8 9 0 0,-1 0 0 16,2 3 2-16,-3-4-2 0,2 4 0 0,-3-3 0 15,1 0 1-15,-1-1-1 0,3 3 0 16,-3-3 0-16,-1-2 0 0,5 2 0 0,-3 3 0 0,3-3 0 15,1 1 0-15,3-4 0 0,-4 2 0 16,2-2 0-16,0 2 0 0,1-3 0 0,1 1 0 16,-6-2 0-16,4-1 1 0,-3 0-1 0,3 0 1 0,-2 1 0 15,2-3 0-15,0-3 0 0,1 1 0 0,1-2 1 16,0 1 0-16,0-6-2 0,0 2 0 0,4-1 0 16,-6-1 1-16,2-5-1 0,0 2 1 0,-4 2-1 15,1-1 1-15,-3-1-1 0,-1 0 0 0,-1 2 0 0,1-1 1 16,-6 1-1-16,2 0 0 0,-1-1 0 0,1 1 0 15,-2-1 0-15,0 1 0 0,0 10 0 0,0-7 0 16,0 7 0-16,0-7 0 0,0 7 0 0,0-2 1 16,0 2 1-16,-2-3-1 0,2 3 0 0,-9 3 0 0,9-3 1 15,-13 13 0-15,8 4 1 0,-5-2 0 0,3 3 0 16,-1-1 2-16,3 2-2 0,-1-5 2 0,1 1-1 16,1-1 2-16,0 0-1 0,2 0 1 0,2 0-1 15,0 0 0-15,0-6 1 0,0 1-1 0,0 0 0 16,0-1 0-16,0-8 1 0,0 7 0 0,0-7-2 15,0 4 2-15,0-4-1 0,0 5 1 0,0-5-3 16,4 0 2-16,-4 0-1 0,9-4 1 0,-9 4-3 16,6-3 1-16,1-1 0 0,1-1 0 0,-1 0-3 0,3 2 1 15,-5-6 0-15,3 0 0 0,-3-3-1 0,1 2 2 16,-3-1-2-16,1-1 1 0,2 0-1 0,-4 0 0 16,-2 12 0-16,3-9 1 0,-3 9 0 0,2-12 0 15,-2 12 0-15,4-7 0 0,-4 7 2 0,2-6-1 16,-2 6 0-16,0 0 0 0,0 0 3 0,0 0-1 0,0 0 1 15,5 1-1-15,-5-1 2 0,2 5-1 0,2 6 1 16,2-3 1-16,1 5 0 0,-1-5-1 0,1 4 1 16,1 0 1-16,1 1-1 0,0-3 0 0,2 0 1 15,1 1 0-15,1-1-7 0,-2-1 0 0,2-4 1 16,0 2 0-16,0-4-1 0,0 3 0 0,0-6 0 16,0 0 0-16,0 0 0 0,2-6 0 0,-6 3 1 15,2-1-1-15,1 1 0 0,-1-2 1 0,2 0 0 16,-4-2 1-16,2-2-1 0,1 0 1 0,-3-3 1 0,0 0-1 15,0-3 0-15,1 1 1 0,-3-7-1 16,1 5 0-16,-3-4 1 0,-1-1 0 0,-2 0 0 16,0 0 0-16,-2 1-1 0,-2-1 1 0,0 2-1 0,2 1 1 15,-6-2-3-15,1 1 0 0,1 5 0 0,0 0 0 16,-1 2-1-16,-5 0 0 0</inkml:trace>
  <inkml:trace contextRef="#ctx0" brushRef="#br0" timeOffset="110283.2">13352 8094 954 0,'4'0'0'0,"-4"0"0"0,0 3 0 0,0-3 61 0,0 5 1 0,0-5-2 0,0 6 2 0,0-6-9 16,2 3 0-16,-2-3-1 0,3 0 1 0,-3 0-33 15,4 0 2-15,-4 0-2 0,4 0 1 0,-4 0-13 16,6-2 0-16,-6 2 0 0,9-3 1 0,-9 3-7 0,22-16 1 15,-22 16 0-15,30-17 0 0,-30 17-1 16,26-17 0-16,-26 17 1 0,26-12-1 0,-26 12-1 0,19-7 1 16,-19 7-1-16,18-5 2 0,-18 5-1 15,19-9 1-15,-19 9 1 0,21-4-1 0,-21 4 0 16,22-3 2-16,-22 3-1 0,19-4 1 0,-19 4-4 0,13-5 0 16,-13 5 0-16,16-3 1 0,-16 3-2 0,13-5 0 15</inkml:trace>
  <inkml:trace contextRef="#ctx0" brushRef="#br0" timeOffset="112450.3">6855 9013 12 0,'0'0'0'0,"0"0"0"0,0 0 0 0,0 0 0 15,6 5 0-15,-6-5 0 0,5 5 0 0,-5-5 0 16,0 4 0-16,0-4 0 0,0 3 0 0,0-3 0 15,-5-5 0-15,5 5 0 0,-2 0 1 0,2 0 16 0,-6-4 1 16,6 4 0-16,-6-3 0 0,6 3 7 16,-11-5 2-16,11 5-1 0,-15-7 1 0,15 7-1 0,-18-7 0 15,18 7 0-15,-19-2 1 0,19 2-2 0,-24 0 1 16,24 0 0-16,-22 0 0 0,22 0-6 16,-21-5 0-16,21 5 0 0,-24-2 1 0,24 2-5 15,-19 0 2-15,19 0-1 0,-20 0 1 0,20 0-2 16,-25 0 0-16,25 0-1 0,-24 7 1 0,24-7-4 0,-37 2 2 15,37-2-1-15,-32 2 1 0,32-2 1 0,-24 10 1 0,24-10 0 16,-20 7 1-16,20-7-5 0,-15 5 0 16,15-5 1-16,-13 4-1 0,13-4-2 0,-8 3 0 15,8-3 0-15,-11 4 0 0,11-4-3 0,-15 8 1 0,15-8-1 16,-11 4 1-16,11-4 1 0,-11 7 0 0,11-7 0 16,-10 6 1-16,10-6-2 0,-5 7-1 0,5-7 1 15,-6 6 1-15,6-6 0 0,-3 3 1 0,3-3-1 16,-2 2 1-16,2-2-1 0,-6 3 1 0,6-3-1 15,0 7 2-15,0-7-4 0,-2 9 2 0,2-9-1 16,-5 3 1-16,5-3-1 0,-4 7 1 0,4-7-1 16,-2 4 1-16,2-4-2 0,0 3 0 0,0-3 1 0,-2 7 0 15,2-7-1-15,0 5 0 0,0-5-1 0,-5 5 1 16,5-5-2-16,0 7 0 0,0-7 0 0,0 12 0 16,0-12-2-16,0 18 0 0,0-18-1 0,0 17 2 15,0-17-3-15,7 16 0 0,-7-16 0 0,2 12 1 16,-2-12-2-16,0 12 1 0,0-12-1 0,0 12 1 0,0-12-1 15,5 12 0-15,-5-12 0 0,10 14 0 0,-10-14 0 16,2 16 0-16,-2-16 0 0,5 13 0 0,-5-13-1 16,2 21 1-16,-2-21-1 0,4 19 1 0,-4-19-1 15,7 16 0-15,-7-16 0 0,6 14 0 0,-6-14-2 16,2 12 1-16,-2-12 0 0,3 12 1 0,-3-12-1 16,6 15 0-16,-6-15 1 0,4 14 0 0,-4-14 0 0,9 9 1 15,-9-9-1-15,6 15 1 0,-6-15 0 16,2 11 0-16,-2-11 0 0,5 19 0 0,-5-19 0 15,2 15 0-15,-2-15 0 0,4 21 0 0,-4-21 0 0,5 21 1 16,-5-21-1-16,-3 22 1 0,3-22-1 0,-2 32 1 16,2-32 0-16,-6 31 1 0,6-31-2 0,-7 31 1 0,7-31-1 15,-6 29 1-15,6-29-1 0,-4 18 1 0,4-18 0 16,-1 19 0-16,1-19 0 0,0 10 2 0,0-10-1 16,-4 10 0-16,4-10-1 0,0 6 1 0,0-6 1 15,0 3-1-15,0-3 0 0,0 2 0 0,0-2 1 16,0 0 0-16,0 0 0 0,0 0 1 0,0 0-1 15,0-2 0-15,0 2 1 0,4-3 0 0,-4 3 0 16,5-4 0-16,-5 4-2 0,8-5 2 0,-8 5-2 16,5-7 1-16,-5 7-2 0,8-7 2 0,-8 7-2 15,7-7 1-15,-7 7-1 0,9-3 0 0,-9 3 0 16,8-4 2-16,-8 4-3 0,11-1 1 0,-11 1 0 0,13-6 0 16,-13 6-1-16,6-1 1 0,-6 1-1 0,7 0 1 15,-7 0 0-15,13 0 1 0,-13 0-1 0,19 0 0 16,-19 0 0-16,24 0 0 0,-24 0 0 0,24 0 1 0,-24 0-2 15,21 0 2-15,-21 0-1 0,22 7 0 16,-22-7-1-16,24 8 0 0,-24-8 0 0,21 7 1 0,-21-7 0 16,18 7 0-16,-18-7 0 0,19 7 1 15,-19-7 0-15,13 12 0 0,-13-12 0 0,13 12 0 0,-13-12-1 16,11 4 2-16,-11-4-2 0,12 5 1 0,-12-5-1 16,7 0 0-16,-7 0 0 0,7-4 2 0,-7 4-3 15,6-3 1-15,-6 3 0 0,7-2 0 0,-7 2 0 16,4-7 0-16,-4 7 0 0,8-5 1 0,-8 5 0 0,7-9 0 15,-7 9 0-15,4-15 1 0,-4 15 1 16,5-14 2-16,-5 14-1 0,2-10 1 0,-2 10 1 16,0-11-1-16,0 11 1 0,0-10 0 0,0 10 1 0,0-10-1 15,0 10 1-15,0-14 0 0,0 14-1 0,0-11 1 16,0 11-1-16,0-19 0 0,0 19 0 0,0-21 1 0,0 21 0 16,0-5 0-16,0 5-2 0,0-7 1 0,0 7 0 15,0-13 1-15,0 13-4 0,0-18 1 0,0 18-1 16,4-24 1-16,-4 24-2 0,0-24 0 0,0 24 1 15,-6-30 0-15,6 30-1 0,-3-33 0 0,3 33-1 16,0-32 2-16,0 14-2 0,0 3 1 0,0-1-1 16,0 1 2-16,0 1-2 0,0 0 0 0,0 7 0 15,0-2 1-15,0-1-1 0,0 3 0 0,0 7 0 0,0-10 2 16,0 10-2-16,-2-11 0 0,2 11 1 0,0-7-1 16,0 7-1-16,0-7 0 0,0 7 0 0,0-7 1 15,0 7-2-15,0-5 0 0,0 5 0 0,0-1 2 0,0 1-2 16,0-6 0-16,0 6 0 0,0-3 0 15,0 3-2-15,0-4 2 0</inkml:trace>
  <inkml:trace contextRef="#ctx0" brushRef="#br0" timeOffset="114967.59">12648 8848 12 0,'-6'-3'0'16,"6"3"0"-16,-5 3 0 0,5-3 0 0,0 4 0 0,0-4 0 16,0 5 0-16,0-5 0 0,-2 2 0 15,2-2 0-15,-11 5 0 0,11-5 7 0,-23 14-1 0,23-14 1 16,-22 12 1-16,22-12 17 0,-15 12 0 0,15-12 0 15,-13 10 1-15,13-10-4 0,-9 7 1 0,9-7-1 16,-10 9 2-16,10-9-1 0,-15 16 2 0,15-16 0 16,-13 12-1-16,13-12-2 0,-11 15-1 0,11-15 0 15,-13 19 2-15,13-19-2 0,-11 21 0 0,11-21 1 16,-13 28-1-16,13-28 2 0,-13 29 0 0,13-29 1 16,-9 30-1-16,9-30-1 0,-10 31-1 0,10-11 0 15,0 1 1-15,-3 5-2 0,3 4 0 0,0 1 0 0,-2-7 0 16,2 2-3-16,-4-2 1 0,8-1 0 0,-4-3 0 15,5-4-2-15,-3 0-1 0,2-3 1 0,0 0 1 16,-1-5-4-16,5-1 1 0,-1-2-1 0,-1-1 1 0,-6-4-2 16,11 7 2-16,-4-6-1 0,3 3 1 0,3-4-3 15,-4 3 1-15,0-3-1 0,4 0 2 0,-1 0-3 16,-3-3 1-16,4-1 0 0,2-1 1 0,0-3-2 16,-2-1 0-16,4-3 0 0,-2 0 0 0,1-6-1 0,1 3 1 15,-4-4 0-15,-4-2 0 0,1 0 1 0,-3-1 2 16,1-1-1-16,-3 2 0 0,3 1 0 0,1-1-1 15,-5 4 0-15,-2-1 0 0,-2 6 4 0,-2 2 0 16,2 1-1-16,2 4 1 0,-2 5-1 0,1-9 1 16,-1 9-1-16,-1-8 1 0,1 8-3 0,-4-2 2 15,4 2-1-15,-2-2 1 0,2 2-2 16,-6-5 2-16,6 5-1 0,-7-3 1 0,7 3-3 0,-6-4 1 16,6 4-1-16,-9-3 2 0,9 3-5 0,-7 3 0 0,7-3 0 15,-8 5 1-15,1-3-4 0,-3 0-1 16,3 1 1-16,-1 2-1 0,3 2-1 0,-1 2 0 15,-1-2-1-15,-2 7 2 0,-1 5-3 0,1 2 0 0,1 1 0 16,3-1 0-16,3-2-1 0,-2 0 0 0,4 0 0 16,0-3 0-16,-2 1-2 0,1 0 1 15,1 0-2-15,0-3 2 0,0-2-3 0,-4-1 0 0,4-3 1 16,4 1 0-16,-3 1-3 0,5-1 2 0,-4 0-1 0,2 3 1 16,1 5-3-16,4 1 1 0,1-3 1 0,-3 1-1 15,1-8 2-15,-1 1-1 0,2 0 1 0,5-1 0 16,-3 3 1-16,-2-1 1 0,8 0-1 0,1-4 1 15,1-3 1-15,5 1 0 0,-3-4 0 16,-3-4 0-16,1-3-2 0,0-3 1 0,-3-2 0 0,-1 0 1 0,-2-1 0 16,-1 1 0-16,-1-2-1 0,0-1 1 15,2-4 1-15,2-2 0 0,-2 0 0 0,0 4 1 0,2 0 1 16,-2 1 0-16,-4-1 0 0,1-4 0 0,-1-8 3 16,0-3-1-16,-3 3 1 0,-3-4 0 0,3 4 2 15,0 1 0-15,1 4 0 0,2 1-1 0,-3 4 2 16,-2 2 0-16,-2 1 0 0,-1 4 0 0,-1-2-2 0,-1 2 2 15,-1 4-1-15,2-1 1 0,0 9-3 0,0-5 1 16,0 5 0-16,0-5-1 0,0 5 0 0,-4-2-1 16,4 2 1-16,-4-4-1 0,4 4 0 0,0-3 0 15,0 3 1-15,-2-2-1 0,2 2-1 16,-5 0 1-16,5 0-1 0,-6 9 1 0,6-9-2 0,-7 5 0 16,3 2 0-16,0 5 1 0,1 2-3 0,1 5 1 0,-4 2 0 15,2 0 0-15,1-1-1 0,-1 1 0 16,2 3 0-16,2 1 0 0,2 1 0 0,0-1 0 0,0 3 0 15,0-4 0-15,3 2-1 0,-3 2 1 0,4-7 0 16,1 0 0-16,2-1-1 0,1-6 1 16,-1 2-1-16,-3-1 1 0,1 3-2 0,-5-1 2 0,5-1 0 15,5-8 0-15,1-1-1 0,2-2 1 0,-2-1 0 16,-4-3 0-16,0 1 0 0,-1 0 0 0,-1-2 0 16,1-2 0-16,1-1 0 0,4-1 0 0,2-3 0 0,2-3 0 15,1-2 0-15,1-5 0 0,-2 1 0 0,-2-1 0 16,-4 5 0-16,0-1 1 0,-2 1-1 0,2-3 2 15,1 1 0-15,-5-2 0 0,4 1 0 0,-5-4 0 16,-3-4 2-16,-1-1-1 0,0 2 1 0,0-3 0 0,2 8-1 16,-4 1 2-16,2 3-1 0,1 0 1 0,-3 3-1 15,-3 1 2-15,3 9 0 0,0 0-1 0,0 0 0 16,0 0-1-16,0 0 1 0,0 0-1 0,0 0 0 16,0-3-1-16,0 3 0 0,-2 0 2 15,2 0-1-15,-6 0 1 0,-1 10-1 0,-4 8 1 0,3 2-1 16,-3 5 1-16,4 4-1 0,1-5 1 0,-2 1-3 15,5-3 1-15,1-6 1 0,2-1-1 0,0 2-1 16,0-3 1-16,0-2-1 0,2 1 1 0,0-1-2 0,-1-2 2 16,1-3-1-16,0 0 0 0,2 0-1 0,-4-2 1 15,0-5-1-15,6 9 2 0,-6-9-1 16,5 7 0-16,-5-7 0 0,8 5 2 0,-8-5-3 0,11 0 1 16,-2 0-1-16,0-4 2 0,1 1-2 0,-1 1 0 15,0-1 0-15,-1-3 0 0,1 3 0 0,-3 0 1 0,1-1 0 16,1 2 0-16,-1-1-2 0,-1-2 1 0,3 1 0 15,-3 4 0-15,1-3 0 0,0 1 0 0,6 0 1 16,1 1 0-16,-1 2 0 0,1 1 0 0,1 3 0 16,2-1 1-16,-4 4 0 0,0 1 0 0,-2 0 1 15,1-2-1-15,-3 1 1 0,0 1-1 0,-1 0 0 16,-3-4 1-16,-1 2-3 0,2 1 1 0,3 1-1 16,-5 1 1-16,1 4-2 0,-1-2 2 0,-2-3-2 15,2-2 1-15,-4 0-1 0,1 0 0 0,-1-7 0 16,4 12 1-16,-4-12-1 0,4 8 0 0,-4-8 0 0,0 7 0 15,0-7 0-15,0 9 0 0,0-9 0 0,0 2 0 16,0-2 0-16,0 3 0 0,0-3 0 16,0 0 0-16,0 0 0 0,0 0 0 0,0 0 0 0,0-1 1 15,0 1-1-15,-4-13 0 0,2-2 0 0,0-2 1 16,2 1-1-16,0-3 0 0,2 0 0 0,0 0 1 0,0 2-1 16,4-1 1-16,-5 3 0 0,3-3 1 0,0-1-1 15,0 2 1-15,1 3-1 0,-3 0 1 0,4 0 3 16,-1 2-1-16,1 4 1 0,-4-1 0 0,1-1 1 0,1 1 1 15,-4 9-1-15,4-5 1 0,-4 5 2 0,5-9 1 16,-5 9 0-16,2-3 0 0,-2 3-1 0,4-4 0 16,-4 4 0-16,8-3 1 0,-8 3-5 0,11-2-1 15,-2 2 1-15,0 0-1 0,1 0-2 0,-1 0 0 16,-9 0 0-16,13 0 0 0,-13 0-1 0,9 0 0 16,-9 0 1-16,11 0 0 0,-11 0-2 0,10 0 1 0,-10 0-1 15,7 0 1-15,-7 0-1 0,8 0 0 16,-8 0 0-16,7 0 0 0,-7 0 0 0,9-3 0 0,-9 3 0 15,6-4 0-15,-6 4-1 0,8-2 0 16,-8 2 0-16,7-7 1 0,-7 7-3 0,6-5 1 0</inkml:trace>
  <inkml:trace contextRef="#ctx0" brushRef="#br0" timeOffset="115417.05">12959 9098 1017 0,'0'0'0'0,"0"0"0"0,6 3 0 0,-6-3 16 0,0 3 0 15,0-3-1-15,0 0 1 0,0 0 7 0,0 0-1 16,0 0 1-16,5-3 0 0,-5 3-6 0,15-5 0 0,-15 5 0 15,22-9-1-15,-22 9-11 0,32-15 0 0,-32 15 1 16,32-18 0-16,-14 15-6 0,1-4 1 0,0 2-1 16,-1 0 1-16,-5 1-1 0,0 4 1 0,0 0 0 15,0-5 0-15,1 3 0 0,0 0 1 0,-4-1-1 16,-1-1 1-16,0 1 0 0,1 1 0 0,-3-1 1 16,-1-2 0-16,-6 5-1 0,11-4 1 0,-11 4-1 15,7-7 0-15,-7 7-2 0,8-8 0 16</inkml:trace>
  <inkml:trace contextRef="#ctx0" brushRef="#br0" timeOffset="118184.52">7569 10515 12 0,'-2'0'0'0,"2"0"0"0,2 0 0 0,-2 0 0 16,7 0 0-16,-7 0 0 0,6 0 0 0,-6 0 0 15,3 0 0-15,-3 0 0 0,0 0 0 0,0 0 0 16,0 5 0-16,0-5 0 0,0 5 0 0,0-5 0 16,0 4 0-16,0-4 0 0,0 3 0 0,0-3 0 0,0 4 0 15,0-4 0-15,0 5 0 0,0-5 0 0,0 2 0 16,0-2 0-16,6 3 0 0,-6-3 4 0,9 3 1 15,-9-3-1-15,11 7 1 0,-11-7 12 0,19 9-1 16,-19-9 1-16,21 0 1 0,-21 0 6 0,22 4 1 16,-22-4-1-16,24 6 1 0,-24-6 2 0,24 7 1 15,-24-7-1-15,19 4 1 0,-19-4-8 0,19 2 0 0,-19-2 0 16,26 0 2-16,-26 0-5 0,37 0 1 0,-18 0-2 16,5-2 2-16,2 2-1 0,-2-4 0 0,2 3 0 15,-2-1 1-15,1 0-2 0,-7 0-1 0,7 1 1 16,-1 1 0-16,-2 0 2 0,0 0 0 0,3 0 0 15,-5 0-1-15,3 5-2 0,-5 2 0 0,-3 1-1 0,2-4 2 16,-2-1-4-16,-2 3 2 0,4-5-1 0,1 3 1 16,3-1-8-16,7 2 2 0,-2 2-1 0,-2-1 1 15,-4 0-5-15,3-2 2 0,1 1-1 0,-3 0 1 16,3 2-4-16,-4-3 1 0,3 1 0 0,-5 0 1 16,1 2-2-16,-6-4 0 0,0 3 0 0,2-3 0 0,0-1 2 15,0 0 1-15,1-1-1 0,-3 3 2 16,1-2 0-16,2 1 1 0,-1 0-1 0,-4 1 2 0,2-1 0 15,0 1 1-15,1 1-1 0,2-3 0 0,-1 1 1 16,2 1 0-16,2-1 0 0,-1 1 1 16,3 1-2-16,1-3 1 0,-3 1-1 0,-1 0 1 0,-3 1-1 15,2-1 0-15,0 3-1 0,-4-6 1 0,0 1-1 0,-2 1 0 16,2 0 0-16,-4-1 1 0,3 1-5 16,-1-2 1-16,0 0 0 0,2 0 0 0,0 0 2 15,0 0 0-15,0 0 1 0,-2-2-1 0,0 1 2 0,-1-1 1 16,3 0-1-16,2 1 1 0,3 1 2 0,1-4 0 15,0 2 0-15,-1 1 1 0,1-3 3 0,0 2-1 16,-1-3 0-16,3 2 1 0,-3-4-5 0,1 2 0 16,1-1 0-16,3 3 0 0,-5 3-4 0,1-5 1 15,0 1 0-15,-4 1-1 0,0-1-2 0,-2 1-1 0,-4 0 0 16,6-3 0-16,0 1 2 0,1 0-1 0,-1 0 0 16,-2 0 2-16,2-1 0 0,-2-2 1 0,0 4 0 15,-1-1-1-15,-3 3 1 0,2-1 1 0,0 1-1 16,-1-3 1-16,-1 1 0 0,-2 1 1 0,1 0 0 15,1-1-1-15,-1 2 1 0,3-3 0 0,-2 2 0 16,0-1 1-16,1 3-6 0,-1-1 2 0,-2 0-2 16,-1 0 2-16,1 1-4 0,1 1 1 0,-8 0 0 15,11-7 1-15,-11 7-3 0,8-6 0 0,-8 6 0 0,5-5 1 16,-5 5-1-16,4-7 0 0,-4 7 0 0,7-8 0 16,-5 1 0-16,2 2 0 0,2-2 0 0,-6 0 1 0,1 0-1 15,1 0 1-15,2 0 0 0,-4 0 0 0,2-2 1 16,2-1 1-16,-4 0-1 0,1-1 1 15,-1-1 3-15,0-2-1 0,0 0 1 0,0 1 0 0,0-1 2 16,0-2 1-16,0 1-2 0,0 1 2 0,0 5 1 16,0 0 1-16,0-6-1 0,0-2 1 0,0-4-1 15,0-3 0-15,0-1 0 0,0-2 1 0,0-1-2 16,0 0 0-16,0-1 0 0,0-4 0 0,4 4-1 16,-2 1 0-16,0 4 0 0,2 1 0 0,-4 2-2 15,0 6 1-15,0-1 0 0,0 4 0 0,0 7-2 0,0 0 2 16,0 5-1-16,0-4 0 0,0 4-1 0,0-12-1 15,0 12 1-15,-4-12 0 0,2 5-1 0,0 0 0 16,2 0 0-16,-4 0 0 0,4 7-2 16,-1-10 2-16,1 10-1 0,-6-10 0 0,6 10-1 0,-4-11 0 15,4 11 0-15,-3-3 0 0,3 3-1 0,-10-7 1 16,10 7-1-16,-7-5 1 0,7 5-1 0,-11-9 1 16,11 9-1-16,-10-7 2 0,10 7-3 0,-11-5 1 0,11 5-1 15,-13-7 1-15,13 7-1 0,-9-3 0 0,9 3 0 16,-10-2 0-16,10 2 0 0,-5 0 0 0,5 0 0 15,-11 0 0-15,11 0-1 0,-13 0 1 0,13 0 0 16,-2 0 0-16,2 0-1 0,-6 0 1 0,6 0 0 0,-11 0 0 16,11 0-3-16,-11 0 2 0,3 0 0 0,1 0 0 15,1 0-3-15,-1 0-1 0,-2 0 1 0,1 0-1 16,1 0-3-16,-3 2 2 0,-3-1-2 0,0 1 1 16,0 0-3-16,0-1 1 0,-4 3-1 0,2-4 1 15,2 2-5-15,-5-1 2 0,3-1 0 0,0 0-1 16,2 0 2-16,-4 0 1 0,2 2-1 0,-2-2 1 0,1 4 2 15,1-4 1-15,-4 3 0 0,2-3 1 0,2 0 0 16,-3 2 1-16,7-2 0 0,-1 0 0 0,3 0 2 16,-2 1 1-16,-2 1 0 0,2 2-1 0,0-4 2 15,1 0 0-15,-1 1 0 0,-2 1 1 0,-4 0-2 16,2 0 1-16,-1-1-1 0,-1 3 1 0,2-4-1 16,-4 0 1-16,1 0-1 0,-5-4 1 0,5 4-2 15,-1-1 2-15,-3 1 0 0,3 0 0 0,-5 0 0 16,0 0 0-16,5 0 0 0,-3 0-1 0,1 0 1 0,2 0 0 15,3 0 0-15,1 0 1 0,-4 0-1 0,2 1 0 16,4-1 0-16,0 0 0 0,0 0-1 0,0 4 1 16,0-4 0-16,-2 2 0 0,0-2 0 0,2-2 0 15,-5 2 0-15,-1-4 1 0,0 1-1 0,1-1 0 0,-5-1-1 16,5 2 1-16,-1 1 0 0,-1-1 0 16,1-3 0-16,0 3 0 0,1-2 1 0,-1 1 0 0,1 1 0 15,-3-1 0-15,2 1 0 0,1 1 0 0,3-1 0 16,2 1 0-16,0 2 0 0,2 0 0 0,1 0 0 15,1 0 1-15,0 0 0 0,-1 0 0 0,-3 0 0 16,-2 0 0-16,2 0-1 0,-3-2 0 0,-1 2 0 16,2 0 0-16,2 0 0 0,2 0 0 0,-2 0 0 15,-6 0 0-15,2 0-1 0,2 0 1 0,-1-2-1 0,1 1 1 16,-2-1-1-16,-2 2 0 0,6 0 0 0,-4 0 0 16,4 0 0-16,0 0 1 0,2 0-2 0,2 0 2 15,-2 0-2-15,-2 0 1 0,3 0 0 0,1 0 0 16,0 0-1-16,-1 0-1 0,1 2 1 0,0-1 0 15,-1 1-2-15,1 0 1 0,0 0 0 0,-1 1-1 0,1-3-1 16,0 0 0-16,9 0 1 0,-11 0-1 0,11 0-1 16,-12 0-1-16,12 0 0 0,-7 0 0 0,7 0 1 15,-11 0 0-15,11 0 0 0,-9 2 1 16,9-2 1-16,-12 2 1 0,1-1 0 0,4 3-1 0,-4-4 2 16,3 2 1-16,-3-1 0 0,3 1 0 0,3 0 0 15,-3-1 1-15,8-1-2 0,-11 4 2 0,11-4-1 16,-13 3 1-16,13-3 0 0,-5 6 0 0,5-6 0 0,-8 3 0 15,-1-3 0-15,1 3 0 0,1 3 0 0,1-5 1 16,-1 3-1-16,1-1 2 0,-1 1-2 0,-2-1 1 16,9-3 0-16,-10 5 0 0,10-5-1 0,-9 6 1 15,1 1-1-15,1-4 1 0,1 6-1 0,1-4 0 16,-3 3 0-16,3 1 1 0,-1 2-1 0,4-1 0 16,-3 2 0-16,1 2 0 0,2 0 0 0,-2 0 0 0,3 1 0 15,1 2 0-15,0 2-1 0,0 2 0 0,1-3 0 16,3 1 1-16,-4 0-3 0,2 0 0 0,2-4 1 15,-4 3 0-15,2-5-2 0,1 1 2 0,-1-3-1 16,-2-1 1-16,2 0-2 0,2 1 1 0,-4-3 0 16,2 1 0-16,-2 0 1 0,0-1 0 0,0-8 0 15,0 11-1-15,0-11 1 0,0 8 1 0,0-8 0 16,0 11 0-16,0-11-3 0,0 10 2 0,0-1 0 0,0-1 0 16,0 1-3-16,0 0 2 0,0-9-1 0,0 7 1 15,0-7-1-15,0 8 0 0,0-8 0 0,0 2 0 16,0-2 0-16,0 4-1 0</inkml:trace>
  <inkml:trace contextRef="#ctx0" brushRef="#br0" timeOffset="119217.1">10095 10747 552 0,'2'0'0'0,"-2"0"0"0,4 0 0 0,-4 0 5 16,7 0 2-16,-7 0-1 0,6 0 0 0,-6 0 6 16,2 0 0-16,-2 0 0 0,0 0 1 0,0 0 5 15,0 0 1-15,0 0 0 0,0 0 0 0,0 0-6 0,7 8 1 16,-7-8-1-16,17 19 1 0,-17-19-7 0,32 35 1 15,-14-16 0-15,1 0 1 0,-1 0-3 16,5 5-1-16,-3 4 1 0,5 3 1 0,-5-1-3 0,2 6 2 16,3-7-1-16,1-4 1 0,-2-8-1 0,2-1-1 15,-2-3 1-15,0 3 0 0,-5 1 0 0,0 1-1 16,-6-3 1-16,2-4-1 0,0-5 1 0,-1 0 0 0,0-1 1 16,-5-5-1-16,-9 0 1 0,9 3 1 0,-9-3-2 15,4 2 2-15,-4-2 3 0,7-2 0 0,-7 2 0 16,6 0 2-16,-6 0 1 0,2 0 2 0,-2 0-1 15,4-3 1-15,-4 3 3 0,7-4 0 0,-7 4 0 16,6-3 0-16,-6 3 0 0,1-4 1 0</inkml:trace>
  <inkml:trace contextRef="#ctx0" brushRef="#br0" timeOffset="121216.84">11841 11178 979 0,'-6'-26'0'0,"6"-2"0"0,6 6 0 0,1 3 15 0,7 5-1 16,-9-5 1-16,-7-6 0 0,-7-6 13 0,-6-7 1 15,-2 5 0-15,2 7 0 0,-3 9-14 0,1 5 0 0,2 7 1 16,4-2 0-16,-2 5-5 0,4 6 1 15,-1 1 1-15,-3 7-1 0,-2 2-2 0,2 5 1 0,4 5 1 16,-2 5-1-16,3 6 0 0,-3 5 0 0,0 1 1 16,3-1-1-16,3-2 0 0,-3-5 1 0,3 9 1 15,1-1-1-15,2 6-4 0,2 5 0 0,0-4 0 16,0-1-1-16,0 3 1 0,0 0 0 0,6-5 0 0,-1-5 0 16,1-5-1-16,-2-4-1 0,1-2 1 0,5-8 1 15,-3-5-4-15,-1-3 2 0,1-4 0 16,1-5-1-16,-8-4-1 0,11-7 0 0,-4-5 1 0,3-2-1 15,3-7-2-15,1-5 1 0,0-2-1 0,-3 1 1 16,2 1-2-16,0-5 2 0,-2-1-1 0,0-1 0 16,-5-6 0-16,1-1 0 0,-1 2 1 0,-1 0-1 15,1 3 4-15,-4 2 0 0,-2 4 0 0,-2 3 1 0,-2 3 2 16,-1 4 1-16,-1 5-1 0,2-1 1 0,4 3 2 16,-3 1 2-16,1 4-1 0,-4 1 1 0,6 6-1 15,-7-2 2-15,7 2-2 0,-6 0 2 0,6 0-3 16,-5 0 0-16,5 0 1 0,-8 7 0 0,2 1 0 0,1 3 0 15,-3 4-1-15,3 4 2 0,-1 2-7 0,6 5-1 16,0 2 1-16,0 5 1 0,0 7-5 16,0 3 1-16,6-2-1 0,3-4 1 0,2-3-2 0,1-1 0 15,-1 0 0-15,2-7 0 0,-4-2-2 0,2-3 1 16,2-2-1-16,0-2 2 0,2-5-2 0,4 1 0 16,-6-5 0-16,0-4 1 0,-2-8-1 0,2-3 0 15,0-1 0-15,-5-3 0 0,3-1 0 0,0-2 0 16,2 0 0-16,-4-5 0 0,6 0 0 0,-2-1 0 0,0-3 0 15,-1 1 1-15,1-1-1 0,-6 1 1 0,4 1 0 16,2 2 0-16,-2 5-1 0,2 2 1 0,1 3 0 16,-1 4 1-16,-2 7-2 0,-4 3 0 0,1 2 0 15,1-2 1-15,-2 2-1 0,-1 0 0 0,1-2 0 16,1 0 0-16,1 0-1 0,-1-1 1 0,-8-4-2 16,7 2 2-16,-7-2-2 0,4-4 1 0,-4 4 0 0,4-12 0 15,-4 0-1-15,0 2-1 0,0-9 1 16,0-2 1-16,0-2-1 0,0 1-1 0,-4-2 1 0,-2 3 1 15,1 3-1-15,-3 6 0 0,-1 4-1 0,3 1 2 0,6 7-1 16,-7-9 1-16,7 9 0 0,-8-7 0 16,1 5-1-16,-2 2 2 0,1 0-1 0,1 0 1 15,1 9-1-15,-1-2 1 0,-3 7 0 0,3 1 0 16,1 6 0-16,4 2 0 0,-3 1 0 0,1 4 0 0,0 5 0 16,1-1 0-16,1 3 0 0,2 1 0 15,2-3 0-15,1 0 0 0,-1-5 0 0,4 0 0 0,1-4 0 16,5-3 0-16,-1-2 0 0,2-2 0 0,0-3 0 15,2 0 0-15,0-4 0 0,-2-3 1 0,0-2 0 16,-6-3 1-16,4-6-1 0,1 1 0 0,1-9 0 16,5 0 1-16,-3-2 0 0,2-2 1 0,-2-5-1 15,3-5 1-15,-1 1 0 0,0-5 0 0,-4-1 3 16,-4-2-1-16,2 0 1 0,1 0-1 0,-7 0 5 0,1 2 1 16,-2 5-1-16,-1 2 0 0,-3 9 5 0,-3 4 1 15,3 2 0-15,-2 3 1 0,2-7 2 0,0 5 0 16,0 8 0-16,0-9 1 0,0 9-1 0,0-3 1 0,0 3 0 15,0 0 0-15,0 0-11 0,0 0 1 0,0 0-1 16,-2 0 1-16,2 0-7 0,-4 0 2 0,4 0-1 16,-5 3 1-16,5-3-4 0,-8 11 0 0,8-11 0 15,-7 10 0-15,7-10-1 0,-10 5 0 0,10-5 0 16,-3 5 1-16,3-5-1 0,-6 4 0 0,6-4 0 16,-6 8 0-16,6-1 0 0,-3 0 0 0,1 4 0 15,2 4 1-15,0 4 1 0,0 7-1 0,0-5 0 0,2 0 1 16,3-1 1-16,1 0 1 0,-1 0-1 0,1 1 2 15,0 2-2-15,-1 1 0 0,5 0 1 16,1-1-1-16,0-3-1 0,8 3 2 0,-6-2-2 0,0-4 1 16,-2-3-2-16,2 0 2 0,-2-2-2 0,4-2 1 15,2-3-1-15,-4-7 0 0,-13 0 0 0,13-4 1 16,-2-1-2-16,2-2 0 0,6-6 0 0,-1-1 0 0,1-5-2 16,-4-2 1-16,3-3 0 0,1-1 1 15,-2-4-3-15,0-4 1 0,-3 2-1 0,0 0 1 0,-3-2-2 16,0 0-1-16,-4 9 1 0,5-2-1 0,-7 2 2 15,3 1-1-15,-3 13 1 0,-3-2 0 0,0 0 0 16,-2 3 1-16,0 9 0 0,0-9 0 0,0 9-1 16,0-3 1-16,0 3 0 0,0 0 0 0,0 0-2 0,0 0 1 15,-2 17 0-15,0 7 0 0,-2 11-3 0,3 8 0 16,1-8 0-16,0 5 1 0,1-8-2 0,5 1 1 16,-2-10 0-16,-1 1 0 0,1 0-2 0,2 1 2 15,-6-13-1-15,2-2 0 0,0 0-1 0,1-1 0 16,-3-9 0-16,6 7 2 0,-6-7 0 0,2 5 1 15,-2-5-1-15,9 2 1 0,-9-2 0 0,13-14 0 0,0-10 1 16,0-2-1-16,-2-4 2 0,-3-1 0 16,3-7-1-16,-5 0 2 0,1-2 0 0,-1 1 1 0,-5-1 0 15,1 3-1-15,-2-1 2 0,-2 4 0 0,1 3 0 16,-3-1 0-16,2 3 0 0,-4 0 2 0,3 1-1 16,-1 2 0-16,0-3 3 0,2 4 2 0,-1 10-1 15,-1 1 1-15,0 2 3 0,2 1 1 0,2 11 0 16,-5-7 0-16,5 7 0 0,-4-6 2 0,4 6-2 15,0-4 1-15,0 4-2 0,-4 0 1 0,4 0-1 0,-9 16 1 16,7-2-3-16,-3 8 1 0,3 21-2 0,2-1 2 0,2-2-4 16,3-4-1-16,1 5 0 0,-3 1 2 15,7 0-4-15,-3 3 1 0,4 0-1 0,-1-4 2 0,-1 1-3 16,-2-1 1-16,-1-24-1 0,1 1 1 16,1-3 0-16,1 1 0 0,-9-16 0 0,6 9 0 0,-6-9-1 15,7 8 2-15,-7-8-1 0,11 7 0 16,-11-7 0-16,14 4 1 0,0-6 0 0,1-3 1 0,0-4-2 15,2-3 1-15,7-16 0 0,2-1 0 16,-7-4 1-16,-6-2-1 0,-6 20 0 0,-1-6 0 0,0 4 1 16,-1-2 0-16,-5 7-1 0,2 1 2 0,2 1-1 15,-4 1 0-15,0 9 1 0,4-7 0 0,-4 7 1 16,3-7-1-16,-3 7 1 0,6-1 0 0,-6 1-1 0,5 6 0 16,10 29 1-16,2 1-1 0,-6 1-2 0,2 1 2 15,-9-16-2-15,5 1 1 0,-3 1-3 0,1-3 2 16,-1-6-2-16,0 3 1 0,-1-6-1 0,3 0 0 0,-8-12 0 15,2 10 0-15,-2-10-1 0,3 7 1 0,-3-7 0 16,4 4 0-16,-4-4-2 0,4 0 2 0,3-4 0 16,1-1 0-16,1-4 0 0,-3-1 0 15,7-16 0-15,-6-5 0 0,0 0 2 0,-3 0-1 0,-2 12 0 16,-2-1 0-16,0 0 3 0,0 1 1 0,-2 1-1 16,-2 1 1-16,1 0 3 0,-3 1 1 0,1 2 0 15,-3 1 0-15,3-1 2 0,-5 2 0 0,1-1 0 16,-4 5 1-16,-2-4 0 0,0 3 0 0,-4-1 1 0,1 3 0 15,-5 0-5-15,3 2 0 0,1 1 0 0,1-3 1 16,-1 2-7-16,0 2 0 0</inkml:trace>
  <inkml:trace contextRef="#ctx0" brushRef="#br0" timeOffset="121451.23">12033 10420 1520 0,'-4'8'0'0,"4"-8"0"0,-7 18 0 0,7-18 19 0,-2 8 1 16,2-8-1-16,-6 25 2 0,1-8-1 0,-3 7 0 16,-1 0 0-16,3 6 2 0,3 3-8 0,-7 3 2 15,5-3 0-15,1-4-1 0,4-3-10 0,0-2 0 16,2-3 0-16,3 0 0 0,3 0-3 0,3-2-1 0,0-2 0 15,2-7 0-15,6 4-1 0,0 0 0 0</inkml:trace>
  <inkml:trace contextRef="#ctx0" brushRef="#br0" timeOffset="122085.75">14207 11200 1306 0,'2'-3'0'0,"-2"3"0"0,4-4 0 0,-4 4 10 0,4-3 0 16,-4 3 0-16,3-19 1 0,-1 3 20 0,2-8-1 15,-4 3 0-15,-4 2 2 0,1 2-8 0,-1 1 2 16,-2-1 0-16,-3-4 0 0,-2-1-11 0,-2-3 2 16,-2 3 0-16,0 3 0 0,2 5-1 0,-4 4-1 0,2 1 1 15,0 6 1-15,2 6 3 0,0 6 1 0,-2 5 1 16,0 5-1-16,0 3 3 0,-1 9-1 0,1 4 1 16,2 6 0-16,3 8 1 0,5 3 1 0,1 3 0 15,4 2 0-15,0-1-2 0,0 4 1 0,0-3 0 16,4-5-1-16,1-3-4 0,5-1 1 0,-3-6-1 15,4-1 0-15,4-3-4 0,2-3 0 0,2-6-1 0,5-4 2 16,2-6-9-16,4-7 1 0,-2-5 0 16,0-7 0-16,0-9-6 0,0-1 2 0,0-3-1 15,0 0 1-15,-4-3-3 0,2 0 0 0,-2 1 0 0,0-1 1 16,-3-3-1-16,-3 0 1 0,1 0 0 0,-2 2 0 16,-2 1-1-16,1 1 1 0,-2 1 0 0,-1 2 0 0,0-4 2 15,-2 4 0-15,-4 3 1 0,-3 4-1 0,-4 5 3 16,7-5 0-16,-7 5 0 0,2-3 0 0,-2 3-1 15,4 0 0-15,-4 0 1 0,0 0 0 0,0 0-1 16,0 0 0-16</inkml:trace>
  <inkml:trace contextRef="#ctx0" brushRef="#br0" timeOffset="123684.24">6419 10731 12 0,'0'5'0'0,"0"-5"0"15,7 13 0-15,-7-13 0 0,4 12 0 0,-4-12 0 16,6 8 0-16,-6-8 0 0,0 2 0 0,0-2 0 16,0 0 0-16,0 0 1 0,0 0 0 0,0 0 0 0,0 0 1 15,0 0 12-15,0 0 1 0,0 0-2 16,0-2 2-16,0 2 3 0,7-1 1 0,-7 1 0 0,19-16 0 16,-19 16 1-16,33-23 1 0,-14 11-1 0,-2 2 2 15,1 5-2-15,-1-4 0 0,2 0 0 0,-1-1 1 16,1 0-1-16,2-1 1 0,-3-1-1 0,1 0 2 15,-1-2 2-15,-1 0 1 0,-4-1 0 0,2-1 1 0,2 1 9 16,-4-4 1-16,0 3 0 0,0-1 1 0,0 5-3 16,-2 0 1-16,0 1 0 0,-3 4-1 0,-8 7-7 15,11-7 1-15,-11 7-1 0,6-5 1 0,-6 5-10 16,7-3 0-16,-7 3 0 0,2-4 1 0,-2 4-4 0,4 0-1 16,-4 0 1-16,2 0 0 0,-2 0-8 0,0 4 2 15,0-4 0-15,0 12 0 0,0-7-2 0,0 2 0 16,0 2 0-16,-2-4 0 0,2-5-2 0,-4 10 1 15</inkml:trace>
  <inkml:trace contextRef="#ctx0" brushRef="#br0" timeOffset="124700.5">15493 11508 1231 0,'0'0'0'16,"0"0"0"-16,7 2 0 0,-7-2 3 0,17 12 0 0,-17-12 1 15,13 9-1-15,-13-9 16 0,10 1 0 16,-10-1 0-16,16 0 0 0,-16 0 9 0,30 0 0 0,-11 0 0 15,-1 0 1-15,7 4-13 0,-1 1 1 0,2 2 0 16,-2-2 1-16,-5-3 0 0,-1 0 1 0,1 1-1 16,0-1 1-16,-1 3-5 0,1 0-1 0,-6 0 0 15,0-3 2-15,-2 0-4 0,-7-2 2 16,-4 0-1-16,9 0 0 0,-9 0-3 0,10 0 1 0,-10 0 0 0,11 0 1 16,-11 0-5-16,11 5 1 0,-11-5 0 15,7 7 1-15,-7-7-4 0,4 0 2 0,-4 0-1 16,4 0 1-16,-4 0-3 0,4 0 1 0,-4 0-1 0,0 0 0 15,0 0-1-15,-2-3 0 0</inkml:trace>
  <inkml:trace contextRef="#ctx0" brushRef="#br0" timeOffset="126134.3">16713 11257 1067 0,'-1'0'0'0,"1"0"0"16,-2 0 0-16,2 0 17 0,-6 0-1 0,6 0 1 0,-9 2 0 15,9-2 11-15,-2 12 1 0,2-12-1 16,-2 9 1-16,2-9-17 0,-9 3-1 0,9-3 0 0,-2 0 0 15,2 0-8-15,-2 0-1 0,2 0 0 0,-4 4 0 16,4-4-2-16,-2 7 1 0,2-7-1 0,0 5 2 16,0-5-2-16,0 5 0 0,0-5 0 0,0 2 0 15,0-2 1-15,0 3 0 0,0-3 0 0,0 4 0 16,0-4 2-16,-5 3 2 0,5-3-1 0,0 2 1 0,0-2 4 16,-6 0 0-16,6 0 0 0,-3 0 1 0,3 0 1 15,-4 2 2-15,4-2-1 0,-4 13 0 0,4-13 3 16,0 30-1-16,0-8 1 0,0 4 0 0,0 2-3 0,4 3 1 15,-2 0 1-15,3-1-1 0,1-1-1 0,-1-3 0 16,1-2 0-16,-2-1 1 0,0-2-6 16,1-2 2-16,-1 0 0 0,5-2 0 0,-3-1-1 15,1-3 0-15,1-2 0 0,-3-4 1 0,-5-7-1 16,6 7 0-16,-6-7-1 0,7-2 2 0,-7 2-1 0,8-5 0 16,-3-1 0-16,5-4 1 0,3-5 0 0,-4-4 1 0,0-1 0 15,-1 1 0-15,-5 0 0 0,-3 0 2 0,0 0-1 16,0 2 0-16,0-4 2 0,0 0 2 0,-1 1 0 15,-1-1-1-15,0 2-3 0,-4 2 2 0,-3 1-1 16,2-1 1-16,-3 3-1 0,-1 2 0 16,-2 1 1-16,4 1-1 0,-1 0 1 0,-1-1 2 0,4 3-2 15,1 4 2-15,6 4 0 0,-9 2 0 0,9-2 0 16,-8 9 1-16,7-1-3 0,-5 3 1 0,4 4-1 16,2 8 0-16,0 6 0 0,0 6-1 0,4-1 0 15,1-1 1-15,5-9-6 0,3-1-1 0,0-4 1 16,0 2 0-16,4-6-4 0,1 3 1 0,1-6-1 15,-2 0 0-15,-2-4-2 0,-2 1 2 0,1-9-2 0,3 0 1 16,0-3-1-16,0-3 0 0,3 0 0 0,3-3 0 16,1-2 1-16,2-1 0 0,-2-3 0 0,-1-6 0 15,-3-7 1-15,1-1-1 0,-3-6 0 0,-3-3 0 0,0-3 1 16,-2-1 0-16,0 1-1 0,-2 3 2 16,0 3-2-16,1 7 1 0,-7 1 0 0,1 1 1 0,1 1-2 15,-7 5 1-15,0-1 0 0,0-7 0 0,-5-5-1 16,1-1 2-16,0 1-1 0,-1 0 0 0,-3 2 0 0,-1 3-1 15,0 4 0-15,-1 1 2 0,3 6 0 16,1 3 1-16,-1 4-1 0,-3-1 2 0,1 4-1 16,-6 2 2-16,4 7-1 0,4 5 0 0,3 2-1 15,-2 3 0-15,4 8 1 0,-1 5 0 0,-3 8-3 16,0 1 0-16,3 6 1 0,1-4 0 0,4 2-3 0,1 4 2 16,1-7-2-16,2-1 1 0,7-3-2 15,-2 0 1-15,4-1 0 0,0 5 0 0,0 3-1 0,-4 3 0 0,4-3 0 16,2-8 0-16,-3-6-1 0,0-7 1 0,-1 4 0 15,0 3 0-15,1 4-1 0,0 3 0 0,2-2 0 16,-1-4 1-16,-2-6-1 0,0-7 0 0,-2 0-1 16,1-2 1-16,-7-3 0 0,1-2 1 0,-6-5-1 15,7 7 1-15,-7-7-2 0,8 9 1 0,-8-9 0 16,7 3-1-16,-7-3 0 0,6 4 0 0</inkml:trace>
  <inkml:trace contextRef="#ctx0" brushRef="#br0" timeOffset="129750.3">9717 10726 12 0,'2'-3'0'0,"-2"3"0"16,9 3 0-16,-9-3 0 0,8 3 0 0,-8-3 0 0,11-1 0 16,-11 1 0-16,18-5 0 0,-18 5 0 15,15-7 0-15,-15 7 0 0,13-7 0 0,-13 7 0 0,23-14 0 16,-23 14 0-16,24-26 0 0,-24 26 0 16,26-26 0-16,-26 26 0 0,26-23 0 0,-26 23 0 0,22-26 0 15,-22 26 0-15,13-29 0 0,-13 29 0 0,6-24 0 16,-6 24 0-16,8-30 0 0,-8 30 0 0,7-32 0 0,-7 32 0 15,11-32 0-15,-11 32 0 0,6-31 0 16,-6 31 2-16,0-29 0 0,0 29 1 0,-4-19 0 0,4 19 10 16,4-12 2-16,-4 12-2 0,0-16 2 0,0 16 10 15,0-17 1-15,0 17-1 0,0-11 1 0,0 11 1 0,-6-5 0 16,6 5 0-16,-4-10 0 0,4 10-1 0,-3-11 0 16,3 11-1-16,-6-12 1 0,6 12-6 15,-11-14 2-15,11 14-2 0,-13-24 1 0,13 24-5 0,-22-26 1 16,22 26-2-16,-15-27 2 0,15 27-3 0,-13-25-1 15,13 25 1-15,-13-19-1 0,13 19-2 0,-6-15 1 16,6 15-1-16,-11-19 1 0,11 19-3 0,-11-12 1 0,11 12-1 16,-8-14 1-16,8 14-1 0,-7-21 0 0,7 21 0 15,-13-21 0-15,13 21 1 0,-15-21 0 0,15 21 1 16,-10-20-1-16,10 20-1 0,-9-25 1 0,9 25 0 16,-4-24 0-16,4 24-4 0,-15-24 0 0,15 24 1 15,-9-19 0-15,9 19-4 0,-13-19 0 0,13 19 1 16,-11-16-1-16,11 16-1 0,-13-10 2 0,13 10-1 15,-11-10 1-15,11 10-2 0,-13-11 0 0,13 11 0 16,-19-10 2-16,19 10-3 0,-19-12 0 0,19 12 0 16,-26-9 1-16,26 9 0 0,-30-5 2 0,30 5-2 15,-29-9 1-15,29 9 1 0,-26-8 0 0,26 8 0 16,-30-11 0-16,30 11 3 0,-32-8 0 0,13 6-1 0,3 0 1 16,1 0-4-16,2 2 1 0,-4 0-1 0,2 0 2 15,4-3-3-15,-2 3 1 0,0 3 1 0,-2-3-1 16,2 0-1-16,0 0 1 0,0 0-1 0,0 0 0 0,2 0 0 15,3 0 0-15,-5 0 1 0,0 0-1 0,-2 0-1 16,0 0 0-16,2 2 0 0,-5 2 0 0,1 1 1 16,2 2 0-16,-4-2-1 0,4-3 1 0,2-2-1 15,-2-2 2-15,2 2-1 0,-2 2 0 0,6 3 0 16,-4-5 2-16,2 0-1 0,-6 0 0 0,2 0 0 0,-2 0-1 16,3 0 0-16,-5 0 0 0,4 0 1 0,2 0-1 15,0 0 0-15,0 0 1 0,0 0 0 0,0 0 0 16,0 0-1-16,2 0 2 0,3 0 0 0,-3 2 1 15,3 1-1-15,-3 0 1 0,4 1 1 0,-4-4 2 16,3 0 0-16,3 0 0 0,-1 0-4 0,-1 0 1 0,-5 0-1 16,5 0 2-16,-4 0-5 0,-2 0 0 15,2-4 0-15,-1 3 2 0,3-1-3 0,3 0 0 16,-3 1 0-16,0-1 1 0,-4 2-1 0,2-4 0 0,-2 3 0 16,0-1 0-16,-4 0 0 0,4 2 0 0,0-3 0 15,0-1 0-15,-2 2 0 0,2 1 0 0,0-1 0 16,-2 2 0-16,2-3 0 0,-4 1 1 0,0 2 0 15,8 2 0-15,-2 1 0 0,3-1 1 0,-3-2 1 16,-2 0-1-16,0 0 0 0,0 0 2 0,-4 0-1 16,4-2 0-16,0 2 1 0,0 0 0 0,-2 0 1 15,6 0-1-15,-1 0-3 0,7 0 0 0,-7 0 1 0,3 0-1 16,-4 2-1-16,3 1 0 0,-5 1 0 0,0-1 0 16,0 2 0-16,-5 2 0 0,1 2 0 0,-2-4 0 15,2 2-1-15,-1 2 1 0,3-2-2 0,-2 1 2 16,2 1-2-16,2 0 1 0,-4-1 0 0,4-4 0 15,0 1-1-15,0 0-1 0,-2 0 1 0,6 0 1 0,9-5-1 16,-11 11 1-16,11-11-1 0,-13 7 1 0,7-4-1 16,-1 1 0-16,-3 1 0 0,3-5-1 0,0 3 0 15,1-3 1-15,6 0-2 0,-13 4 2 0,7 1-1 16,-1-3-1-16,-2-1 1 0,1 1 1 0,1 0-2 16,-6 0 1-16,3 1 0 0,3-3-1 0,7 0 3 0,-11 9 1 15,11-9-1-15,-10 1 1 0,10-1-1 0,-11 7 1 16,11-7 0-16,-13 4 0 0,13-4-1 0,-11 3 1 15,11-3 0-15,-2 0 0 0,2 0 0 0,-6 0 0 16,6 0 0-16,-3 5 0 0,3-5 0 0,-4 0 0 16,4 0 0-16,-9 4 0 0,9-4-1 0,-8 9 1 0,8-9-1 15,-13 5 1-15,13-5-2 0,-5 7 2 0,5-7 0 16,-6 8 0-16,6-8 0 0,-2 6 0 0,2-6 0 16,-9 10 0-16,9-10 0 0,-8 12 0 0,3-3 0 15,3-1 0-15,-4 1 0 0,1-2 0 0,3 0 0 16,-4 0 0-16,6 0 0 0,-3 0 0 0,1 3 0 15,0-1 0-15,-2-2-1 0,2 1 1 0,-1 3-1 16,1-1 1-16,-2 0-2 0,2 1 1 0,0-3-1 16,-2 1 0-16,4 0-1 0,0-1 0 0,0-1-1 15,-1 2 2-15,1-4-2 0,0 2-1 0,0-7 1 16,0 12-1-16,0-12 0 0,0 9 0 0,0-9-1 0,0 12 2 16,0-12-2-16,1 9 2 0,-1-9-2 15,6 8 2-15,-6-8-1 0,0 12 1 0,0-6-1 0,2 0 2 16,2 1 0-16,-4 0-1 0,5 4 1 0,1-1-1 15,-2 0 1-15,-1 1 0 0,3-4-1 0,-4 0 1 0,-2-7 0 16,5 10-1-16,-5-10 1 0,2 7 0 0,-2-7 0 16,4 9 1-16,-4-9 0 0,2 5 0 0,-2-5-1 15,9 7 2-15,-9-7 0 0,8 7 0 0,-8-7 0 16,5 7 0-16,-5-7 0 0,9 7 1 0,-9-7-2 0,12 6 2 16,-12-6 0-16,11 6 0 0,-11-6-1 0,13 5 1 15,-8-2 0-15,3 1 0 0,-1-1 0 0,3 2 0 16,3-3 0-16,-2 2 0 0,-4-1 0 0,6 1 0 15,-1 1 0-15,-3-2 0 0,2 1 0 0,0-1 0 16,0-1 0-16,-3 1 0 0,3-3 0 0,-3 0 0 16,5 0 0-16,0 0 0 0,0 0 0 0,0-3 0 0,9 1 0 15,-3 0 1-15,-1 1 1 0,1-1 0 16,0 0-1-16,-5 2 1 0,3-5-1 0,0 2 0 0,-10 3 1 16,7-4 0-16,-3 2-1 0,-2 1 0 0,8-1 0 15,0 0 1-15,-4 0 0 0,1 2-1 0,0-3 0 16,2 1 1-16,-3 2-1 0,4 0 0 0,2 0 0 15,-1 2 1-15,3 1-1 0,1-3 0 0,-1 4 0 16,3-1 1-16,-4 3 0 0,3-5 1 0,1 3-1 16,-3-1 0-16,-1-3 0 0,2 2 2 0,-3 0-2 15,0-1 1-15,-1 1 2 0,1-2-1 0,-6 2 1 0,2-2 0 16,0 3-1-16,0-3 0 0,-4 0 1 0,-4 0-1 16,4 0 0-16,1 0-1 0,14 0 0 0,-2 2 2 15,2 1-3-15,0 1 0 0,-3-1 1 0,-5 1-1 16,3 1 2-16,1-3 2 0,-3 1 0 0,-4 1-1 15,1 1 2-15,3 2 1 0,-13-5-2 0,1 1 2 16,0 0 0-16,1 1 1 0,1-1-1 0,1 1 1 16,-1 1-2-16,0-3-1 0,0 1 1 0,-3 1 0 15,2-1-3-15,-3 1 2 0,-5-4 0 0,13 5-1 0,-13-5-1 16,6 5-1-16</inkml:trace>
  <inkml:trace contextRef="#ctx0" brushRef="#br0" timeOffset="131951.16">20645 8291 1243 0,'-2'-9'0'0,"2"9"0"0,-2-15 0 0,2 15 18 16,4-9 1-16,-4 9-1 0,-2-12 1 0,2 12 18 15,-7-21 0-15,7 21 0 0,-10-12 1 0,10 12 8 16,-9 0 0-16,9 0 0 0,-13 2 0 0,13-2-18 16,-11 3 1-16,11-3 0 0,-23 19 0 0,7 2-12 0,-3 0-1 15,0 1 1-15,1 6 0 0,-1 2-5 16,-1 2 1-16,-1 1-1 0,1-3 2 0,-3-3-8 0,3-1 2 16,-3 4-1-16,1 1 1 0,0-2-3 15,-1 8 1-15,7-1 0 0,1 6 0 0,2 4 0 0,1 5 1 16,3-3-2-16,2-3 2 0,3-3-1 0,2-8-1 15,4 1 1-15,4-2 1 0,1-2-3 0,0-4 1 0,5 1-1 16,3-2 2-16,3-2-2 0,5-1 2 0,1-2-1 16,2-1 1-16,2-1 1 0,0 2-1 15,2-9 1-15,-3-7 1 0,0-8-1 0,-3-6 1 0,0 1-1 16,2 3 1-16,-4 1 2 0,1 4 2 0,-3-5-2 16,-1-6 1-16,-2-6-1 0,-4-4 1 0,4 1-1 15,-3 1 2-15,3 5-2 0,-2 0 0 0,0 0 0 0,0 2 1 16,2 2-4-16,-6-3 1 0,0-2 0 0,-2 1-1 15,1-2-1-15,-3-4 0 0</inkml:trace>
  <inkml:trace contextRef="#ctx0" brushRef="#br0" timeOffset="132300.44">21090 7165 1381 0,'2'-13'0'0,"-2"13"0"0,2-7 0 0,-2 7 34 0,-4 7 0 0,4-7 0 0,-2 6 1 0,2-6-3 0,0 7 2 15,0-7 0-15,0 17-1 0,0-17-10 0,0 33 0 16,0-9 1-16,0-3 0 0,0 3-13 0,0 2 1 0,0 0 0 15,0 2 1-15,-1-3-5 0,-3 3-1 16,4 0 1-16,-4 1 1 0,0 4-2 0,3-3 1 0,1-1 0 16,0-1 0-16,-2 1-2 0,2-1 1 0,0-1 0 15,-2 1 1-15,0-2-2 0,-2 0 2 0,4 0-1 16,0-2 1-16,0 1-1 0,2 0 0 0,0 0 1 16,0-5 0-16,-2-2-2 0,0 1 0 0,2-2 0 15,0-5 1-15,-2-12-3 0,3 5 1 0,-3-5-1 16,6-3 2-16,-6 3-4 0,7-9 2 0</inkml:trace>
  <inkml:trace contextRef="#ctx0" brushRef="#br0" timeOffset="132584.12">21405 7042 1356 0,'2'-4'0'0,"-2"4"0"0,2 4 0 0,-2-4 19 16,-2 5 2-16,2-5-1 0,0 7 0 0,0-7 14 15,0 3-1-15,0-3 1 0,0 4 1 0,0-4-11 16,6 14 1-16,-6-14 0 0,5 27 1 0,-3-1-16 16,0 7 1-16,0 0-1 0,0 0 1 0,0 1-1 0,-1-1 2 15,-1 2-1-15,-3 0 0 0,-1 1 1 0,0-3 1 16,2 1-1-16,0 3 0 0,1-4 4 16,1-1 0-16,1-4-1 0,-1 0 1 0,-1-2 1 0,-1 0 0 15,0-5 0-15,0-8 1 0,2-2-5 0,0-8 1 16,0-3-1-16,6 0 1 0,-6 0-6 0,5-2 3 15,-5 2-2-15,10-10 1 0,-3 0-6 0,2-4 1 16</inkml:trace>
  <inkml:trace contextRef="#ctx0" brushRef="#br0" timeOffset="133034.41">21681 6382 1457 0,'0'-1'0'0,"0"1"0"15,-4-7 0-15,4 7 20 0,-4 3 2 0,4-3-1 0,-1 4 0 16,1-4-6-16,0 3 0 0,0-3-1 16,-4 14 1-16,4-14-3 0,-4 24 2 0,0-3-2 15,1 5 1-15,-1 10-8 0,-2 2-1 0,1 4 1 0,1 1 0 16,4 0-1-16,2 1-1 0,2-1 1 0,-1 5-1 16,1-1 1-16,0 5 1 0,1-4-1 0,3-1 1 15,-1 2 3-15,-1 1 1 0,3-5 0 0,1-7 0 0,1-5 2 16,4-9 1-16,1-3 1 0,3-9-1 15,5-4 2-15,2-8 1 0,0-3 0 0,-1-6-1 0,1-6 0 16,2-3-1-16,2-6 1 0,-3-2-1 0,1-10-3 16,0-2 1-16,0-5 1 0,0-1-1 0,0-1-2 0,0-5 0 15,0 2 0-15,0-1 0 0,0 6 10 16,-2 0 0-16,-2-1 0 0,-3-1 1 0,-4-3 3 16,-3-2 0-16,-2 0 0 0,-5 1 0 0,-5 2-3 15,-4 2 1-15,-3 0-1 0,-5-3 1 0,-3 1-4 16,-5 2 0-16,-3 4 0 0,-3 3 0 0,-4 5-5 0,-2 0 0 15,-2 9 1-15,-1 5-1 0,-1 13-4 0,1 3 1 16,-3 6 0-16,1 3 0 0,0 4-5 0,-5-1 2 16,-1 5-1-16,-3 1 1 0,-3 6-4 0,-3 3 0 0,3 2 1 15,6 5 0-15,4 2-2 0,3 5 0 0,3-1 0 16,-1 1 2-16,0-2-3 0,3-1 1 0,4 1-1 16,1-3 1-16,4 0-1 0,1 0 0 0</inkml:trace>
  <inkml:trace contextRef="#ctx0" brushRef="#br0" timeOffset="133650.39">21426 9239 1281 0,'2'6'0'0,"-2"-6"0"0,20 12 0 16,2-4 30-16,4 6 1 0,-1 5-1 0,-5-3 1 15,-1 5 20-15,-2 1-1 0,-3-1 1 0,1-2-1 16,2-2-20-16,0 1-1 0,0-1 0 0,1-2 0 0,5 1-19 15,-1 0 0-15,-1-3 0 0,-1 3 2 16,1-4 0-16,-1 2 0 0,-1 2 1 0,-1-6 0 0,1 2 1 16,-2-2-1-16,-2-1 0 0,-2 0 1 0,-2-2 5 15,-4-2 1-15,-7-5 0 0,11 2 1 0,-11-2-10 16,6 3 0-16,-6-3 0 0,8 3 2 0,-8-3-9 16,7 0 1-16</inkml:trace>
  <inkml:trace contextRef="#ctx0" brushRef="#br0" timeOffset="134133.1">22165 9357 1494 0,'2'19'0'0,"-2"0"0"16,-2-3 0-16,-3-1 16 0,-1-1 0 0,1 5-1 0,-3 5 2 16,3 9-7-16,-1 5 2 0,0 4-2 15,1 3 1-15,3-4 3 0,2 6 1 0,2-2 0 0,2-3 0 16,1-8 0-16,3-4 1 0,1-1-1 16,2-6 1-16,2-1 3 0,0-5 1 0,0-1-1 0,2-2 2 15,2-2 3-15,0-3 2 0,-1-6 0 0,3-3 0 16,2-7 3-16,-1-1 0 0,-1-5 0 0,-3 0 0 0,-1-5 4 15,0-1 0-15,0 2-1 0,0-4 2 0,2 0-1 16,1-3 2-16,-1-2 0 0,-4-5 0 16,-3-7-7-16,1-4 1 0,-2 1 0 0,-3 5 0 0,-3-2-5 15,-3 5 1-15,-1 3-1 0,-1 3 1 0,0-1-7 16,0 2 0-16,-4-4 0 0,-1 1 1 0,-4 1-4 16,0-1-1-16,-4-4 1 0,-4 0-1 0,0-3-1 15,-1-1-1-15,-4 8 0 0,-4 7 1 0,0 6-4 16,-2 7 1-16,-2 6 0 0,2 6 0 0,3 3-2 0,-1 4 0 15,0 9 0-15,0 5 0 0,0 9-2 0,0 5 1 16,4 2-2-16,3 0 2 0,4 0-2 0,2 3-1 0,6 4 1 16,2 4-1-16,-1 8-3 0,3 4 1 0,1-10 0 15,4 1 0-15,4-9-2 0,-1-4 0 0,8-6 0 16,1-2 1-16,-1-5-1 0,2-4 0 0</inkml:trace>
  <inkml:trace contextRef="#ctx0" brushRef="#br0" timeOffset="134432.7">22926 9253 1721 0,'1'18'0'0,"1"2"0"0,0 1 0 15,0 0 34-15,0 1-1 0,0 4 1 0,-4 4 0 0,-2 6 24 16,-3-1 1-16,1 5 1 0,2 1-1 16,4 4-24-16,0 0 1 0,-1-3-1 0,-1 1 1 0,2 0-22 15,0-5 1-15,0-1 0 0,-2-5 0 0,2-2-2 16,0-9-1-16,0-1 0 0,0-4 2 0,2-2-4 16,0-2 1-16,1-2-1 0,1-1 1 0,0 0-2 15,-1-8 0-15,-3-1 0 0,8 2 0 0,-8-2-2 16,13-7 1-16</inkml:trace>
  <inkml:trace contextRef="#ctx0" brushRef="#br0" timeOffset="134733.28">23248 8791 1746 0,'-2'0'0'0,"2"0"0"16,4 4 0-16,-4-4 33 0,0 0 2 0,0 0 0 15,0 8 0-15,0-8 6 0,0 25 2 16,-4-8-2-16,-2 7 2 0,-3 2-23 0,-2 7 2 0,2 3-2 16,1-1 1-16,4 1-16 0,3 1 0 0,-1 1 0 0,0 3 0 15,0 8-3-15,2-1 1 0,2 2-1 16,0-6 0-16,1-5-1 0,1 1 2 0,0 2-1 0,0-1 0 16,1 2 1-16,1 6 1 0,-2-4-1 0,-1-4 1 15,1-1 1-15,0 2 2 0,-1-4-2 0,1-9 2 16,2-3 2-16,1-5 1 0,1-5 0 0,-3-4 0 15,1 0 3-15,-2-7 0 0,-4-5 0 0,5 9 0 0,-5-9-1 16,4 3 1-16,-4-3-1 0,4 2 2 16,-4-2-10-16,7-4 1 0</inkml:trace>
  <inkml:trace contextRef="#ctx0" brushRef="#br0" timeOffset="134966.51">22831 9864 1670 0,'-2'4'0'16,"2"-4"0"-16,-4 5 0 0,4-5 26 0,-4 3 0 0,4-3 0 15,-2 4 0-15,2-4 25 0,0 8 2 0,0-8 0 16,2 4 0-16,-2-4-14 0,11 2 0 0,-11-2 0 16,25-6 2-16,-3-6-17 0,4 0 1 0,0-2 0 15,0-1 0-15,-2-1-5 0,1-1 0 0,-3 0 0 16,2 1 1-16,2-5 0 0,2 4 0 0,0 1-1 15,-2-4 1-15,-1 1-3 0,-1 1 0 0,2 1 0 16,0-4 1-16,0 4-5 0,0 1-1 0</inkml:trace>
  <inkml:trace contextRef="#ctx1" brushRef="#br0">26324 14260 0,'0'0'0</inkml:trace>
  <inkml:trace contextRef="#ctx0" brushRef="#br0" timeOffset="136134.1">20408 12908 112 0,'6'0'0'0,"-6"0"0"0,11 5 0 15,-11-5 114-15,6 2 2 0,-6-2-2 0,2 2 2 16,-2-2 35-16,3-2 2 0,-3 2-2 0,8-7 2 0,-8 7-72 16,7-12 1-16,-7 12-1 0,8-31 0 15,-3 7-19-15,3-6 1 0,-3 1-1 0,-1-1 1 0,-2 3-24 16,-2 1 0-16,-2 5 0 0,0-1 2 0,2 4-12 16,2 4 1-16,-2-1 1 0,-4-1-1 15,1 1-9-15,-3-1 2 0,-3 4-1 0,-4 2 1 0,-2 3-1 16,-2 2 2-16,0-1-1 0,0 1 1 0,2 0-5 15,-1 1 0-15,-1 4 0 0,-2 2 1 16,-3 2-2-16,-4 1 1 0,2 2-1 0,1 1 1 0,3 3-2 16,1 3 0-16,-1 1 0 0,-1 8 0 0,-1 6-4 0,1 2 2 15,-3 6-2-15,4 2 2 0,1 5-6 0,2 1 1 16,-1-2 0-16,-1-3 0 0,2-6-3 0,2-4-1 16,4 6 1-16,4 6 1 0,7 6-4 0,0 6 2 15,3-1-1-15,3-8 0 0,3 2-1 0,1-4 0 0,1-3-1 16,2 0 2-16,2-5-2 0,3-2 1 15,-1-2-1-15,-2-4 1 0,2 1-1 0,0-2 0 0,1-3 0 16,3-3 1-16,1-4-2 0,2-4 1 0,0 0 1 16,3 2-1-16,2 3 1 0,3 2-1 0,0-3 0 15,-2-8 1-15,-3-2-2 0,1-6 1 0,-1-4-1 16,-1 1 2-16,0 1-2 0,0-5 0 0</inkml:trace>
  <inkml:trace contextRef="#ctx0" brushRef="#br0" timeOffset="136682.37">21008 12841 1709 0,'0'3'0'0,"0"-3"0"0,-3 16 0 0,3-16 34 16,-6 14 2-16,6-14-1 0,-13 34 1 0,5-11 10 0,1 1 1 15,0 9 0-15,-1 0 0 0,4 8-20 16,-3 4 1-16,1 2-1 0,3 1 1 0,1-3-18 16,2 6 2-16,-4-1-2 0,4-2 1 0,4-1-4 0,-2-2-1 15,3 3 1-15,3 1 1 0,1 6-1 0,0 2 1 16,2-8 0-16,3-6-1 0,2-7 3 16,-1-11 1-16,2-5-1 0,0-4 0 0,0-6 1 0,-1-4 0 15,3-6 0-15,1-2 2 0,3-7-2 0,-1-1 0 16,-1-4 0-16,-1-3 1 0,2-2 0 0,3-4 1 0,1-5 1 15,-2-4-1-15,0-8-1 0,0-4 0 16,1 1 0-16,-3 0 1 0,-1-2-1 0,-5 0 0 16,1 3 1-16,0 3 0 0,-2 1 3 0,-2 1 0 0,-2-3-1 15,-2-5 1-15,-1 0 0 0,-3-8 1 0,1 4-1 16,-2 4 1-16,-2 4 0 0,-1 3 1 0,-2 0-1 16,-3-6 1-16,-4-2-2 0,-1-3-1 15,0 2 1-15,-2 4 1 0,-4 3-4 0,0 4 1 0,-2 5-1 16,-2 3 2-16,1 7-5 0,-7 6 1 0,1 3 0 0,0 3 1 15,0 2-4-15,0 4 1 0,-1 3 0 0,1 1 0 16,0 5-2-16,0 1 1 0,1 5 0 0,1 2 0 0,1 6-3 16,5 5 2-16,1 2 0 0,0 3 0 0,2 6-3 15,-4 4 2-15,4 1-2 0,2 3 2 16,2 1-3-16,-1 0 2 0,3-2-2 0,1-2 1 0,4 3-2 16,2-1 0-16,0 2 0 0,6 2 0 0,3 1-2 15,2-1 1-15,2-2 1 0,4-5-1 0,-4-6-1 16,2-3 0-16</inkml:trace>
  <inkml:trace contextRef="#ctx0" brushRef="#br0" timeOffset="137233.19">21711 13017 1985 0,'0'0'0'0,"0"0"0"0,-4 21 0 0,2 2 39 0,-2 4 0 0,1 4 0 15,-1 7 1-15,2 7-18 0,2 0 2 0,0 4-2 16,0-2 2-16,0-4-5 0,2 0 1 0,4 2-1 16,3 2 1-16,2 0-15 0,2 3-1 0,0-2 1 15,0-1 0-15,2-2-1 0,2-2-1 0,1-5 1 0,1-3-1 16,0-7 2-16,-1-6 1 0,3-5 0 0,1-4-1 15,1-12 4-15,1-2 1 0,-4-8 1 0,3-2-1 16,-1-4 1-16,-1-4 1 0,-1-2 1 0,2-7-1 16,1 2-1-16,-1-6 1 0,2-8 0 0,1 0 0 15,1-3 4-15,2-4 1 0,0 2-2 0,-4-2 2 16,-2 4 0-16,0 5 1 0,-1-5-1 0,-4-1 1 16,0-4 0-16,-3 1 0 0,-1-3 0 0,-3-2-1 0,-5-3 1 15,1-2 0-15,-4 3 0 0,-2 4 0 0,-2 5-2 16,-2 0 1-16,-1 2 0 0,-3-1 0 0,-1 3-3 15,0-4 2-15,-4 7 0 0,-6 1-1 0,-3 3-2 16,-5 1 0-16,-1 5 0 0,-1 4 1 0,-5 3-3 16,-1 4 2-16,1 5-2 0,1 3 1 0,1 6-3 15,2-1 1-15,-2 8-1 0,-3 3 1 0,-2 6-2 0,-4 1 0 16,0 7 0-16,2 1 1 0,3 4-4 0,1 2 1 16,3 3 0-16,4 4 0 0,4 3-1 0,4 0 0 15,1 5 1-15,2 4 0 0,2 3-3 0,2 4 0 0,2-4 1 16,2 2 0-16,3-4-1 0,2 3-1 0,4 1 0 15,2 3 0-15,2 0-2 0,2 6 1 0,1-4 0 16,0-3 1-16,1-2-2 0,1-4 0 0,4-3 0 16,4-2 1-16,5 0-1 0,3-4 0 0</inkml:trace>
  <inkml:trace contextRef="#ctx0" brushRef="#br0" timeOffset="137585.26">22592 12732 1808 0,'2'3'0'0,"-2"-3"0"0,2 11 0 0,-2-11 33 16,-2 6 0-16,2-6-1 0,0 33 2 0,0-3 20 15,-2 8 1-15,0-2 0 0,0-3 0 0,0-5-26 0,1-1 1 16,-1 5 0-16,0 2 1 0,0 6-18 0,0 5 2 16,2-2-1-16,2 4 1 0,2 3-4 15,-1 4 1-15,3-1 0 0,2-4 0 0,-1-1-1 0,0-1 0 16,-1 0 1-16,-2 1 0 0,-2 2-2 16,-1-1 1-16,3 1 1 0,2-3-1 0,3-7 0 0,0-1 0 15,-1-2 0-15,-1-4 2 0,-1-4-3 0,0-5 1 0,-1-3 0 16,3-2 1-16,-1-5-2 0,0-4 0 0,1-3 0 15,-3-2 1-15,-5-5-2 0,6 6 1 0,-6-6 0 16,15-11 0-16,-4-3-6 0,2-5 0 0</inkml:trace>
  <inkml:trace contextRef="#ctx0" brushRef="#br0" timeOffset="138032.31">23088 12100 1746 0,'13'-7'0'0,"-13"7"0"15,28-9 0-15,-28 9 22 0,16 4 1 0,-16-4-1 0,13-5 2 16,-13 5 16-16,12-7 1 0,-12 7 0 0,7-7 0 0,-7 7-14 16,4-4 1-16,-4 4-1 0,4 4 1 15,-4-4-16-15,1 21-1 0,-1-2 0 0,0 1 1 0,0 10-3 16,0 6 0-16,0-1 0 0,-1-1 0 0,1 1-1 15,0 0 1-15,-2-1-1 0,0 4 1 0,0 2 2 16,-2 2 1-16,2 3 1 0,1 0-1 0,-1 3 2 0,0 4 0 16,0 2 1-16,0-1-1 0,2 3 2 0,2 1 0 15,0 0 0-15,0 2 0 0,0 1 1 0,-1-3 0 16,1 2 0-16,0-2 0 0,-2 1 0 0,-2 0 0 16,2 1 0-16,2-3 1 0,4-3-1 0,-1-3 1 15,-1 2 0-15,-2 0 0 0,0-5-1 0,-2 0 1 16,0-1 0-16,0-7 0 0,2-3 0 0,-1-2 0 0,-1-2 0 15,-1-5 0-15,-1-1-1 0,0-5 1 0,0-4 0 16,0 1 0-16,2-3-3 0,0-1 0 0,-2-4-1 16,0-3 2-16,2-7-4 0,0 6 2 0,0-6-2 15,-3-6 1-15,3 6-4 0,-4-3 0 0,4 3 0 16,-6-4 1-16,3-4-4 0,-3-1 0 0,-3-5-1 16,-2-3 1-16,-2-4-5 0,-2-1 0 0</inkml:trace>
  <inkml:trace contextRef="#ctx0" brushRef="#br0" timeOffset="138404.25">22544 13611 1960 0,'-4'2'0'0,"4"-2"0"0,-2 1 0 0,2-1 26 16,0-1 0-16,0 1-1 0,0 0 1 0,0 0-4 15,0 0-1-15,0 0 0 0,0 0 2 0,0 0 6 16,0 0 0-16,0 0 0 0,9-9 1 0,-9 9-14 16,23-29 0-16,-3 11 0 0,3-3-1 0,5-1 3 15,3-2 1-15,3 1 0 0,1 2 0 0,2 4 1 16,3-4-1-16,-1 1 0 0,-2-1 0 0,-2 0 0 0,1 0 0 16,1 2 0-16,2 2 0 0,4-4-1 0,0 4 1 15,0 5 0-15,-2 0 0 0,-2 1-2 0,-2 3 0 16,0-1 0-16,-1-1 0 0,-5-1-2 0,-1 1 1 15,0 3 0-15,-2 0-1 0,-2 2-1 0,-2 0-1 0,-3 1 1 16,1 2-1-16,-1 1 0 0,-5-3 0 0,-1 2 1 16,-4 2-1-16,-11 0-4 0,10 0 0 0,-10 0 0 15,4 0 1-15,-4 0-3 0,1 0 0 0,-1 0-1 16,0 0 1-16,0 0-4 0,-1 0 2 0,1 0-1 16,-10 0 1-16,-3 2-3 0,-5 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43:01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7660 9253 1180 0,'-4'4'0'15,"4"-4"0"-15,4 3 0 0,-4-3 0 0,7-2 0 16,-7 2 0-16,0-1 0 0,0 1 16 0,0 0-1 16,0 0 1-16,0 0 1 0,0 0 17 0,0 0 0 15,0 0 1-15,-2 5 0 0,2-5-10 0,-5 7-1 16,5-7 1-16,-4 9 1 0,4-9-5 0,-5 12 1 0,5-12-1 16,-2 20 0-16,2-20-3 0,-6 21 0 0,6-21 0 15,0 23 1-15,0-23 1 0,0 20 2 0,0-20-2 16,0 16 1-16,0-16 1 0,6 16-1 0,-6-16 0 15,11 12 0-15,-11-12 3 0,13 10 0 0,-13-10-1 16,30 7 1-16,-10-7-1 0,4 0 1 16,1-3-1-16,-5-1 1 0,4-1-3 0,-5-4 1 0,7 1-1 15,10-5 0-15,6-4-4 0,9 2 0 0,-1-13 0 16,0-3 0-16,4-6-4 0,-3-8 2 0,5 4-2 16,-1-1 2-16,7 3-5 0,3 4 1 0,0-7-1 0,-5 3 1 15,0 1 2-15,1-1-1 0,-5-2 0 16,5-2 1-16,-5-1 10 0,2-4 1 0,-2 6-1 0,-2 3 1 15,2 7 0-15,-6 6-1 0,1 1 1 0,-7-3 0 16,-3-2-3-16,-3 4 0 0,-5-6-1 0,2 2 1 0,3-3-4 16,-5 2 0-16,3 5 0 0,-6 0 0 15,-4 7-4-15,-2 4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44:32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8232 15649 627 0,'2'0'0'0,"-2"0"0"16,9 0 0-16,-9 0 8 0,2 6 1 0,-2-6-2 15,6 3 2-15,-6-3 15 0,0 2 0 0,0-2-1 16,0 0 1-16,0 0 27 0,0 0 2 0,0 0 0 16,0 0 0-16,0 0-31 0,0 5 0 0,0-5 1 0,0 10 0 15,0-10-8-15,-4 11 0 0,4-11-1 16,0 10 2-16,0-10-1 0,-2 7 0 0,2-7 0 0,0 7 1 16,0-7-1-16,0 5 2 0,0-5 0 0,0 4 0 15,0-4-4-15,0 3 2 0,0-3-1 0,6 4 1 0,-6-4-3 16,7 7 1-16,-7-7-1 0,11 5 1 0,-11-5 4 15,24 3 0-15,-24-3 0 0,38 2 0 0,-14-6 0 16,2 1 1-16,-2-2-2 0,2-2 2 0,-2 0-2 16,1-2 1-16,-3-1 0 0,6 0 0 0,-2-1-2 0,4 1 1 15,-4-1 0-15,0 1-1 0,2 1-3 16,-2 1 0-16,0-1 0 0,4-1 1 0,4-2-3 0,-1-1 1 16,1 1-1-16,1 0 1 0,-1 0 11 0,7 0-1 15,-4 0 0-15,-4-2 2 0,3-2 3 0,1 1 1 16,-5-1-2-16,3 1 2 0,-3 1-14 0,-4 0 0 15,2 0-1-15,1 0 2 0,5 2 3 0,-3 4 0 16,1-1-1-16,-3-1 2 0,1-1-1 0,-2 2 0 0,-4 3 0 16,4 0 0-16,-8 1-2 0,0 0 1 15,-1 0 0-15,-4 1-1 0,-2 4 3 0,0 0 0 0,-2 0 0 16,0 0 1-16,-8 0-3 0,1 0 1 0,-6 0 0 16,9 0 0-16,-9 0-2 0,9 0 1 0,-9 0 0 15,8 0-1-15,-8 0-3 0,2 6 0 0,-2-6 0 16,4 1 1-16,-4-1-5 0,5 0 1 0,-5 0 0 15,2 0 0-15,-2 0-5 0,6 0 2 0,-6 0-1 16,1 0 1-16,-1 0-5 0,4 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07:39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19514 16510 12 0,'-6'-6'0'0,"6"6"0"16,-5-5 0-16,5 5 0 0,-4 5 0 15,4-5 0-15,-11 2 0 0,11-2 0 0,-15-5 0 0,15 5 0 16,-15-4 0-16,15 4 1 0,-15-3 0 16,15 3 0-16,-22-2 1 0,22 2 11 0,-32 5-1 0,32-5 0 15,-35 6 2-15,35-6 5 0,-34 8 0 0,34-8 0 16,-30 11 0-16,30-11 6 0,-15 7 0 0,15-7-1 15,-14 12 1-15,14-12 1 0,-15 19 1 0,15-19-1 16,-12 20 1-16,12-20 12 0,-11 21 0 0,11-21 0 16,-11 26 2-16,11-26-9 0,-5 26 2 0,5-26 0 0,0 30-1 15,0-11 0-15,0 1-1 0,0 5 1 16,0-1 1-16,1 2-3 0,3 0 2 0,-2 3-1 0,-2 1 1 16,-2-3-4-16,0 1 0 0,0 1 0 0,2 3 1 0,2 0-5 15,2 0 0-15,2-1 0 0,-5-4-1 0,3 3-6 16,0-1 0-16,0 1 0 0,-3-1 1 15,3-1-3-15,-4-1 1 0,2-1-2 0,2 0 2 0,1 0-1 16,3 0 1-16,-1 0-2 0,-3 2 2 0,0 1-1 16,-1 4 1-16,1 0 0 0,0 0 0 0,0 0-4 15,-1 2 2-15,1 3-1 0,0 0 1 0,1 3-1 16,5 2 2-16,-7 1 0 0,1-3-1 0,0 1-1 16,0 1-1-16,1 2 1 0,3 4-1 0,1 2-1 0,-5 1 0 15,1-3-1-15,1-2 1 0,-2-6 8 0,-1 1-1 16,1-3-19-16,0-2 0 0,0-3 15 0,-1-1 2 15,3-3-17-15,1-3 0 0,1-1 18 0,-3-1 1 16,3-1-19-16,-1-2 0 0,3 1 20 0,1-2 1 16,-2 1-21-16,-1-1 0 0,-3-2 20 0,-1-2 0 0,1-1-20 15,3-1 0-15,3-1 20 0,-2-2 0 0,1 0-20 16,-1 2 0-16,0 2 22 0,1-1 0 0,-1-3-22 16,2 2 0-16,0 0 16 0,0 0 1 0,1-2-17 15,-1-2 0-15,0-1 10 0,0-2 1 0,4 0-11 16,-2 2 0-16,2 1 6 0,-2 2 0 0,2-1-6 15,4-5 0-15,-1 0 4 0,1-1 0 0,-10-2-4 16</inkml:trace>
  <inkml:trace contextRef="#ctx0" brushRef="#br0" timeOffset="1848.9">21472 19048 2347 0,'146'-15'0'0,"-68"8"-1"0,-32 2 1 0,8-1 0 0,2 1 0 0,-5 2-1 0,-7-1 1 0,-6 3 0 0,-1-1 0 0,0 0 0 0,0 2 0 16,1-2 0-16,-3 1 0 0,1-3 1 0,-3 1 1 0,2-1-2 15,1 1 0-15,-1-2 7 0,1 1 1 0,-3 1-8 16,1 1 0-16,-4 0 11 0,-4 0 0 0,2 1-11 15,1-1 0-15,5 0 8 0,1 1 1 0,3 1-9 16,1 0 0-16,0 0 9 0,0 0 0 0,-2 0-9 16,1 0 0-16,-5-2 6 0,-1 0-1 0,-1 2-5 15,-1 0 0-15,0 0 6 0,-2 0 0 0,4 2-6 16,-1 0 0-16,3-1 3 0,-1-1 1 0,1 0-4 0,-1-1 0 16,1-1 3-16,0 0 0 0,-1 0-3 0,-1-1 0 15,-1-2 3-15,-1-2 1 0,2 0-4 0,0 0 0 16,-3-2 2-16,-1 1 1 0,2 1-3 0,0-2 0 15,0 0 3-15,0 1 0 0,-1-1-3 0,1 2 0 0,0 0 1 16,0 2 0-16,2-2-1 0,-3 0 0 0,-1 0 0 16,-2 0 0-16,-1 0 0 0,-1 1 0 0,0 0 0 15,0 1 0-15,1-2 0 0,1 0 0 0,-2-1 0 16,2-1 0-16,0 0 0 0,-2 1 0 0,2 1 0 16,-1-2 0-16,-3 2 0 0,0 0 0 0,-1 2 0 15,-3-2 0-15,3 0 0 0,1 0 0 0,1 0 0 16,-1 0 0-16,-2 2 0 0,1 0 0 0,-1 0 0 0,1 0 0 15,1-2 0-15,1 0 0 0,1 0 0 0,0 0 0 16,0 0 0-16,1 0 0 0,-3 0 0 0,2 4 1 16,-2-2-1-16,1-1 0 0,-1 1 0 0,1 0 1 15,-5 2-1-15,-1-1 0 0,0 1 2 0,-2 1 0 0,1 0-2 16,3 0 0-16,0 1 2 0,-1 1 0 0,5 0-2 16,-1 0 0-16,0 0 4 0,1 0-1 0,1 0-3 15,0 0 0-15,0 0 3 0,1 0 1 0,-1 0-4 16,2 0 0-16,-4 0 3 0,4 0 2 0,-5 0-5 15,-3 0 0-15,-1 0 0 0,0 0 1 0,-2-2-1 16,0 0 0-16,0 1 0 0,-2-1 0 0,5 0 0 16,1-1 0-16,2-1-3 0,1-1 2 0,-5 1 1 15,-4-1 0-15,0 0-4 0,-2 0-1 0,0 0 5 16,0-2 0-16,0 2-4 0,1-1-1 0,-3 1 5 0,0-2 0 16,1 0-4-16,-1 0-1 0,-2 1 5 15,1-1 0-15,-3 0-3 0,1 0 1 0,1-4 2 0,1-1 0 16,-2-2-1-16,-3-1 0 0,-1-4 1 0,0-2 0 0,-2 0 0 15,0-1 0-15,0-1 0 0,0-1 0 16,-2-2 0-16,-2 0 0 0,-1-2 0 0,-3 1 0 0,-1-3 1 16,2 1 1-16,-3-4-2 0,1 0 0 0,1 0 1 15,1-3 1-15,-2 0 1 0,-1-1-1 0,1 1 1 16,0 0 2-16,-4-9-2 0,2-2 1 0,-1 4 3 16,3-2 0-16,2 8 0 0,1 4 1 0,0 0 1 15,1-1 1-15,-3-2-1 0,1-1 1 0,-2 3-1 0,-1-3 1 16,3-1 0-16,-1 0 0 0,3 0 0 0,-1-2 0 15,1-8 0-15,-1 1 0 0,-1 0-1 0,-1 1 1 16,1 8-1-16,-1 1 2 0,1 1-5 0,-3-2 2 16,3 0-1-16,0 1 1 0,1 1-3 0,0 1 1 15,3 4 0-15,-1 2-1 0,-2-1-1 0,1 3 0 16,-1-1 1-16,1 2-1 0,-1 0-1 0,0 4 2 16,1-3-2-16,-1 3 2 0,1-1-3 0,-3 3 0 0,3 1 0 15,-1 1 2-15,0 3-3 0,3-1 1 0,-1 1-1 16,-2 1 2-16,1 2-2 0,-1-1 0 0,-1-2 0 15,-3-1 0-15,-1-1 0 0,-2 0 0 0,0 1 0 16,-2-1 1-16,0 0-1 0,0-2 0 0,-1 1 0 16,-1 1 0-16,0 0 0 0,-2-1 0 0,3 1 0 15,-3 1 0-15,0 3 1 0,1 0-1 0,1 3 0 16,0 0 0-16,0-1-1 0,3 1 1 0,-3 0-1 16,0-1 1-16,-2 1-1 0,1 1 0 0,-5-1 0 0,-1-1 1 15,-2 4-1-15,-2-1 0 0,0-1 0 0,0 0 1 16,2 1-1-16,-2-1 0 0,0 1 0 0,-2-1 2 15,1 0-2-15,-1 2 0 0,-4 0 0 0,-1 0 1 0,-2 1-1 16,-1-1 0-16,-10-2 0 0,-2 2 0 16,1 2 0-16,3 1 0 0,14 3 0 0,2-1 0 15,2 2-1-15,0 0 1 0,-5 0 0 0,-3 2 0 16,-1-1-2-16,0 1 1 0,1 0 0 0,1 0 1 0,1-1-2 16,3 1 0-16,-3 0-1 0,1-1 2 0,-1 1-1 15,1-2 0-15,-1 2 0 0,-3 1-1 0,-1-3 0 16,1 2 0-16,-13 0-1 0,-4-2 2 0,0 2-2 15,0-2 0-15,13 0 1 0,4 0-1 0,1 0 2 0,-1-2 0 16,-15 0 0-16,-4 0 1 0,0-3-1 0,0 2 1 16,15 1 0-16,6 0 0 0,-1 1 0 0,-1-3 1 15,0 1-1-15,-2-1 1 0,-1 1-1 0,3-1 1 16,-9-1 0-16,-1 0 0 0,0 0-1 0,1-2 0 0,7 2-1 16,1-1 2-16,1 3-2 0,-4-2 1 15,-11 1 0-15,2 1 0 0,1 1-3 0,3 2 2 0,8 0-1 16,5 0 1-16,-4 2-5 0,-3 0 1 0,-1-1 1 15,-1 1-1-15,1 1-5 0,2 3 1 0,1-1-2 16,1 2 2-16,0-6-9 0,-1 3 1 0,1-1-1 16,0-1 1-16,2 2 0 0,-3-3 0 0,-1 1 0 15,-2 0 2-15,0 0-5 0,0-1 1 0,2 3 0 16,0-1 0-16,2 1 6 0,-1 1 1 0,-1 0-1 16,0 0 1-16,-2 0 2 0,0 1 1 0,8-1-1 15,1 0 1-15,0 0 6 0,2 0-1 0,1 1 1 0,-1-1-1 16,-4 0 3-16,3-2 0 0,-3 3 0 15,2 1 1-15,-5-1-1 0,2 1 2 0,1 2-1 0,1 0 1 16,-1-1-1-16,2 3 1 0,-1-1-1 0,-3 4 1 16,-1 0-1-16,0 1 1 0,5-3 0 0,2 2 0 0,3 2-1 15,0-1 1-15,1 1-1 0,0 1 1 0,2 1-4 16,-2-1 1-16,2-1 0 0,1-1 0 0,3 1-4 16,-4-1-1-16,1 1 0 0,3-1 1 0,-1 1-4 15,1 0 1-15,1 1 0 0,1 0 0 0,-1 0-2 0,0 2 1 16,2-1 0-16,1-3 1 0,1 1-1 15,4 0 0-15,-2-1 0 0,3-1 1 0,1 0 1 0,0-2 0 16,-3 0 0-16,1 0 0 0,2 2 4 16,-2-2 0-16,1 2 1 0,-1 0-1 0,0 0 2 0,0-1-1 15,2-2 1-15,-1 1 1 0,1 0 0 0,0 0 0 16,-1 0 0-16,1 0 1 0,0 2 0 0,1-2 0 16,3 0 0-16,-3 2 0 0,3 0-1 0,1 0 1 15,2 2 0-15,-2-1 1 0,4 2-3 0,4 3 1 0</inkml:trace>
  <inkml:trace contextRef="#ctx0" brushRef="#br0" timeOffset="9215.54">26061 17572 1557 0,'2'7'0'16,"-2"-7"0"-16,2 19 0 0,-2-19 0 0,0 17 1 15,0-17-1-15,0 33 1 0,0-9 12 0,-2 6-1 16,2 1 0-16,0 5 2 0,0 8 3 0,0 1 0 0,-2 1-1 15,1 1 2-15,-1 0-10 0,-2-2 1 0,2 3 0 16,0 2 0-16,-1 1-4 0,-1-3-1 0,0-3 1 16,0-5-1-16,-1-2 4 0,-3-2 0 0,3-5-8 15,1-5 0-15,4-5 2 0,0-4 0 0,-2-4-2 16,0-5 0-16,2-8 0 0,4 4 1 0,-4-4-1 16,0 0 0-16,0 0 0 0,0 0 0 0,0 0 0 15,0-5 0-15,0 5 0 0,6-11 0 0,-3-8 0 16,1-9 0-16,2-10 0 0,3-10 1 0,0-2-1 15,-1 0 0-15,1-8 4 0,2-2 0 0,0-1-4 0,-1 1 0 16,1-1 6-16,0-3 1 0,0-2-2 0,-1 1 2 16,-1-1 10-16,0-3 1 0,1 1-1 0,-3 1 1 15,-1-1 7-15,-3 2 2 0,3 1 0 0,-2 1 0 16,1 3-9-16,1 2 0 0,-1 7 0 0,-1 2 0 16,-2 7-11-16,-2 5 1 0,-2 5-1 0,2 2 1 15,2 5-4-15,0 3-1 0,-2 6 0 0,-2 1 2 0,-2 4-4 16,1 0 1-16,1 3-1 0,0 3 2 0,2 6-3 15,0-2 1-15,0 2 0 0,0-4 0 0,0 4-1 16,0 0 1-16,0 0-1 0,0 0 1 0,0 0-1 16,0 0 1-16,0 0 1 0,0 12-1 0,2 6-1 0,1 4 1 15,1 2-1-15,0 6 1 0,0 3 1 16,-3 3 0-16,3 2 1 0,0 2 0 0,0 3 1 16,-1 1 2-16,3-5 0 0,1 5-1 0,3-1 3 0,-1-2 0 15,-2 3 0-15,1 2 0 0,-1 3 2 0,1-1 0 16,-1 1 0-16,1-3 1 0,-1-2 2 0,-1-1 0 15,-1 0-1-15,1-1 2 0,1-6-1 0,1 2 1 16,-1-1-1-16,1-5 1 0,-1 0-1 0,1-3 1 0,-1-3-1 16,1 0 1-16,-1-2-5 0,0-5 1 0,-1 2 0 15,0 0 0-15,-4 0-3 0,-1-1 0 0,3 1 0 16,-2-2 1-16,2-2-3 0,-2-1 0 0,1 0 1 16,-1-1-1-16,2 1-4 0,-2-2 2 0,0-4-1 15,-1-3 0-15,-1-7-2 0,4 5 1 0</inkml:trace>
  <inkml:trace contextRef="#ctx0" brushRef="#br0" timeOffset="9549.98">26030 18038 1618 0,'0'0'17'0,"0"0"16"0,0 0 1 0,0 0 0 0,7 5 0 0,-7-5-16 0,6 2 1 16,-6-2 0-16,11-4 1 0,-11 4-10 0,26-3 1 15,-26 3 0-15,35-9 0 0,-14 0-3 0,-1 1 1 16,-1-1 0-16,-2-1 0 0,-4 1 5 0,0 2 0 15,0 0 1-15,-2 0-1 0,-1 0 1 0,-1 2-1 0,2-2 1 16,2-1 1-16,4-3-5 0,0 1 1 0,-3-1 1 16,-2 1-1-16,-3 0 3 0,0-1 0 0,1 1 1 15,-1-2 0-15,2-4-5 0,0-1 1 0</inkml:trace>
  <inkml:trace contextRef="#ctx0" brushRef="#br0" timeOffset="10031.43">26676 16530 1482 0,'0'-1'0'0,"0"1"0"0,0 0 0 0,0 0 31 16,0 0 1-16,0 0-1 0,0 0 1 16,0 0 28-16,0 5 2 0,0-5-1 0,0 12 0 0,0-12-30 15,0 19-1-15,0-19 0 0,0 31 0 0,-2-10-18 16,1 1-1-16,1 3 0 0,0-1 1 0,0 2-7 16,0 0 1-16,0 0-2 0,0 0 2 0,0-2-4 0,0 2 0 15,1 1 0-15,3 3 2 0,0 1-2 0,-2 2 0 16,2 3 0-16,-1 2 1 0,-1 4-1 0,0-1 0 15,0 4 0-15,0 0 2 0,0 2-1 0,-1 2 1 16,3-3-1-16,0-2 0 0,0-6 1 0,1 0-1 0,1-2 0 16,1 0 2-16,-1-1 0 0,-1-4 1 0,1 0 0 15,-2-1-1-15,-1-1 4 0,1-3 1 0,0 2 0 16,2-2 1-16,1 0 4 0,-1-4 1 0,-1-1 0 16,-1-2-1-16,-2-3 5 0,0-3-1 0,-1 0 0 15,1-3 0-15,0-3 0 0,0-4 0 0,-2-3 0 16,2 4 1-16,-2-4-3 0,0 3 1 0,0-3 0 15,0 4 0-15,0-4-4 0,0 3 1 0,0-3 0 16,0 4-1-16,0-4-3 0,0 0 1 0,0 0-1 16,0-4 0-16,0 4-6 0,0-3-1 0</inkml:trace>
  <inkml:trace contextRef="#ctx0" brushRef="#br0" timeOffset="10948.42">27289 17475 1281 0,'-2'-2'0'0,"2"2"0"0,-1-1 0 0,1 1 16 0,-6 3 1 0,6-3-2 16,-4-5 2-16,4 5 8 0,-2-9 1 0,2 9-1 15,-3-10 1-15,3 10-7 0,-10-9 0 0,10 9 0 0,-13-3 1 16,13 3-9-16,-15-7 1 0,15 7-1 0,-16-7 2 16,16 7 0-16,-21-7 2 0,21 7-1 0,-18-2 1 15,18 2 5-15,-23 4 0 0,23-4 1 0,-20 5 0 0,20-5 5 16,-19 12-1-16,19-12 1 0,-22 19 0 0,22-19-2 15,-28 30-1-15,17-13 1 0,1 2-1 16,3 2-5-16,-1 3 0 0,3 2 0 0,-1 0 1 16,1 2-4-16,-1 1-1 0,2-1 1 0,4-6 0 0,2 1-2 15,2-3 1-15,1 1-1 0,3-4 2 0,-1-4-4 16,-1-3 1-16,0-3 1 0,-3-2-1 0,-3-5-2 16,8 5 1-16,-8-5 0 0,7 4 1 0,-7-4-1 15,11 3 0-15,-11-3 0 0,12 2 2 0,-5-6-4 0,2 1 1 16,2-2-1-16,1-4 1 0,-3-1-1 0,0-2 0 15,2-4 0-15,1 1 1 0,1-3-1 0,2-1 0 16,-4 0 0-16,-4 2 1 0,-1 5-1 0,-2 0 0 16,-1-1 0-16,1 0 0 0,2-1 0 0,1 0 0 0,0 4 0 15,-3 1 0-15,0 2-1 0,0 2-1 0,-4 5 1 16,3-12 0-16,-3 12-1 0,4-9 0 0,-4 9-1 16,4-3 2-16,-4 3-3 0,4-4 0 0,-4 4 1 15,3-3-1-15,-3 3-1 0,4 0 0 0,-4 0 1 16,4 0-1-16,-4 0-1 0,3 5 0 0,-3-5-1 15,8 14 2-15,-4-2-3 0,-1 2 1 0,3 3 0 16,0 4 0-16,-3 3 1 0,1 2-1 0,2-2 0 16,1 2 0-16,1 0 0 0,-1 0 0 0,-1 2 0 15,-1 1 0-15,-1 4 0 0,0 0 2 0,-3 0-2 16,1 1 1-16,-2 3 0 0,-3 3 0 0,3 1 0 16,1 1 1-16,3-3-1 0,0 3 2 0,-2-1-1 0,-2-4 1 15,-2-3 4-15,0-1 0 0,0-3-9 0,2-4 0 16,2-6 9-16,0-2 0 0,0-3-9 0,-2-1 0 15,0 0 9-15,0 0 0 0,0-4-9 0,0-3 0 0,0-7 8 16,0 5 1-16,0-5-9 0,0 4 0 0,0-4 9 16,0 2 0-16,0-2-9 0,0 0 0 0,0 0 6 15,0 0 1-15,0 0-7 0,0-2 0 0,0 2 2 16,0-4 1-16,0 4-3 0,-4-19 0 0,2-1 0 0,0-8 0 16</inkml:trace>
  <inkml:trace contextRef="#ctx0" brushRef="#br0" timeOffset="11598.38">27172 17951 1429 0,'0'0'21'0,"0"0"15"0,0 0 1 0,0 0-1 0,-2 14 1 16,2-14-22-16,-2 7 0 0,2-7-1 0,0 3 2 16,0-3-3-16,-2 4 2 0,2-4-2 0,0 3 2 15,0-3-6-15,0 4 1 0,0-4 0 0,0 3 0 16,0-3-2-16,0 4 0 0,0-4 0 0,2 1 0 15,-2-1 0-15,11 0-1 0,-11 0 1 0,13 0 1 16,-13 0-1-16,23 0 0 0,-23 0 0 0,26 0 1 16,-26 0 0-16,22-5 1 0,-22 5-1 0,21-7 1 15,-21 7 0-15,17-12 1 0,-17 12 0 0,22-21 1 16,-22 21-1-16,32-29 1 0,-16 12-1 0,-3-1 2 0,0 1-2 16,0-2 0-16,1 0 0 0,0-2 1 0,3-1-2 15,0-3 1-15,-2 1-1 0,0 0 1 0,-2 2-2 0,-2-3 0 16,0 3 0-16,-2 1 0 0,-1 4 2 0,-2 1 2 15,-1 1-1-15,1-1 0 0,-1 0 1 0,1 3 0 16,-1 2 0-16,-1 3 0 0,-2 1-4 0,0 1 1 16,-2 6-1-16,2-10 1 0,-2 10-3 0,0-10 1 15,0 10-1-15,0-9 0 0,0 9 1 0,0-2 0 0,0 2 0 16,0-3 1-16,0 3-2 0,0-4-1 0,0 4 1 16,0-3 1-16,0 3-1 0,0 0 1 0,0 0-1 15,0 0 1-15,0 0 0 0,0 0 0 0,0 0 0 16,0 0 0-16,0 0 0 0,0 0-1 0,0 0 1 15,0 7 1-15,-2 1-1 0,0 5 1 0,0 2-1 16,2 2 1-16,2 2-2 0,0 2 1 0,-2 0-1 16,0-4 1-16,0 1-1 0,2-1 0 0,2-1-1 15,-1-1 2-15,1 1-3 0,0-2 0 0,-2-1 1 16,-1-1 0-16,1 2-3 0,0 2 2 0,0 1-1 16,0-1 0-16,0-1 0 0,0 1-1 0,-1-2 1 15,1-2-1-15,2 0-2 0,0 0 0 0,0-2 0 0,-3-1 2 16,1 0-3-16,0-2 0 0</inkml:trace>
  <inkml:trace contextRef="#ctx0" brushRef="#br0" timeOffset="12132.24">27807 17439 1670 0,'2'2'0'0,"-2"-2"0"0,2 7 0 0,-2-7 24 0,0 3 1 15,0-3-2-15,0 7 2 0,0-7 1 0,0 7 0 0,0-7-1 16,0 12 1-16,0-12-8 0,-4 14 1 0,4-14-1 15,-3 14 1-15,3-14-13 0,0 19-1 0,0-19 1 16,-2 17 1-16,2-17-4 0,0 17 1 0,0-17-1 16,-4 16 0-16,4-16 0 0,-7 14-1 0,7-14 0 15,-2 14 0-15,2-14 5 0,0 13 0 0,0-13-1 16,0 12 2-16,0-12 6 0,-4 11 0 0,4-11 1 16,-2 14 0-16,2-14 5 0,0 14 0 0,0-14 0 0,-2 13 1 15,2-13 2-15,-3 19-1 0,3-19 1 16,-2 18 0-16,2-18 0 0,3 17 0 0,-3-17 0 0,2 17 0 15,-2-17-2-15,-2 18 0 0,2-18 0 0,0 17 1 16,0-17-4-16,0 12-1 0,0-12 1 0,0 10 1 0,0-10-3 16,0 11 1-16,0-11-1 0,-1 10 1 15,1-10-4-15,0 7 1 0,0-7-1 0,-4 7 2 0,4-7-4 16,0 7 1-16,0-7 0 0,0 7 1 0,0-7-4 16,0 7 1-16,0-7-1 0,0 7 1 0,0-7-3 15,-2 7-1-15,2-7 1 0,-4 7 1 0,4-7-2 16,0 5 0-16,0-5 0 0,-2 7 1 0,2-7-4 15,0 3 0-15,0-3 1 0,0 4-1 0,0-4-3 0,0 1 1 16</inkml:trace>
  <inkml:trace contextRef="#ctx0" brushRef="#br0" timeOffset="12548.31">28031 17525 1709 0,'-2'0'0'16,"2"0"0"-16,0 6 0 0,0-6 14 0,-2 6 2 0,2-6-2 0,0 6 2 16,0-6 11-16,0 3 0 0,0-3 0 0,2 4 0 0,-2-4-11 15,8 3-1-15,-8-3 1 0,3 9 1 0,-3-9-14 16,2 14 2-16,-2-14-1 0,0 12 1 0,0-12-4 16,0 14 1-16,0-14-1 0,0 19 1 0,0-19-2 15,6 26 0-15,-6-26 0 0,2 20 2 0,-2-20-2 16,0 18 1-16,0-18 0 0,0 17 0 0,0-17 1 0,0 15 2 15,0-15-1-15,5 18 0 0,-5-18 5 0,4 21 1 16,-4-21-1-16,0 19 1 0,0-19 6 16,2 15 0-16,-2-15 0 0,7 11 1 0,-7-11 0 0,8 8 2 15,-8-8 0-15,5 5 0 0,-5-5-1 0,4 4 0 16</inkml:trace>
  <inkml:trace contextRef="#ctx0" brushRef="#br0" timeOffset="13299.2">28297 17667 1444 0,'6'7'0'0,"-6"-7"0"0,6 18 0 16,-6-18 46-16,-6 17 0 0,6-17 0 0,-11 21 0 16,11-21-11-16,-6 32 0 0,6-32 0 0,0 30 1 0,0-30-21 15,-2 26-1-15,2-26 1 0,4 19 1 0,-4-19-14 16,-6 12 0-16,6-12 0 0,-3 7 1 0,3-7-3 15,-4 3 0-15,4-3 0 0,0 4 1 0,0-4-1 0,-4 3 0 16,4-3 0-16,-2 2 0 0,2-2 0 0,0 0 0 16,0 0 0-16,-1 0 0 0,1 0 0 0,0-3 1 15,0 3-1-15,-4-6 1 0,4 6 1 0,2-8 1 16,-2 8-1-16,2-21 0 0,-2 21 6 0,0-33 1 16,1 16 0-16,3-1 0 0,0 1 6 0,-2 2 1 15,0 1 0-15,-1 2 0 0,-1-4-1 0,0 0 2 16,2 1-1-16,4-1 1 0,3 2-3 0,1 2 1 0,1-1-1 15,0-3 1-15,0-1-6 0,0-4 0 0,0 0 0 16,1 2 1-16,-1 5-4 0,-2 0 0 0,0 2 1 16,1 0 0-16,-1 2-1 0,-1 3-1 0,-8 7 1 15,9-11-1-15,-5 5 1 0,-1-1 0 0,1 1-1 16,2 0 1-16,1-1 3 0,1 0 1 0,-8 7-1 16,9-9 1-16,-9 9 1 0,4-2 0 0,-4 2 1 15,3-3-1-15,-3 3 0 0,0-2 0 0,0 2 1 16,0-2-1-16,0 2-1 0,0 0 1 0,0 0 0 15,0 0 0-15,0 0 0 0,0 0-1 0,0 0 0 0,0 0 0 16,0 0-1-16,6 6 1 0,-6-6-1 0,7 13 1 16,-3 0-1-16,2 0 1 0,1 3-1 0,-1 0 1 15,-3-1-1-15,-1 1 0 0,0-1 0 0,0-1 1 0,0-2-1 16,0 0 0-16,0 2 0 0,-1 0 1 0,1 0-2 16,2 1 0-16,0 3 0 0,0-3 0 0,-1 1 0 15,1-2-1-15,0 0 1 0,-2-2 1 0,-1 2-1 16,-1-1 0-16,2-1 0 0,2 2 1 0,2 2-1 15,1 1 1-15,1-1-2 0,-3-4 2 0,1-3-1 0,-1-3 1 16,-5-6 0-16,11 11 0 0,-11-11-2 0,8 10 0 16,-8-10-1-16,5 5 1 0,-5-5-2 15,4 4 0-15,-4-4 1 0,0 0-1 0,0 0-3 16,0 0 0-16</inkml:trace>
  <inkml:trace contextRef="#ctx0" brushRef="#br0" timeOffset="14453">28789 17344 1847 0,'2'5'0'0,"-2"-5"0"0,4 21 0 15,-4-21 29-15,4 26 1 0,-4-26-1 0,3 31 2 16,-1-14-3-16,0 2 0 0,0 0 0 0,0 0 0 16,2 2-12-16,-1 1-1 0,-1 3 1 0,0-1 0 0,-2 0-13 15,-2 2 0-15,2 0 1 0,4 0 0 0,1-2-4 16,5 2 0-16,-3-2 0 0,-3-1 1 0,-2-4-2 15,-2-4 1-15,2-2 0 0,3-3 0 0,1-1 0 16,-2-4 0-16,-4-5 0 0,7 8 0 0,-7-8 0 0,7 7 0 16,-7-7 0-16,6 4 0 0,-6-4 0 0,7 2 0 15,-7-2 0-15,8-4 0 0,-8 4 1 0,7-7 0 16,1-1 1-16,3-8 0 0,4-5 5 0,2-3-1 16,-6-4 1-16,-4-1 0 0,-3-4 5 0,-6-2 0 15,2-1 1-15,2 1-1 0,2 1 0 0,1-1 2 16,1 2-2-16,-2 4 2 0,-2 1-1 0,-1 1 1 15,-1 2-1-15,-1 1 2 0,-3 3-5 0,-2 1 1 0,3 1 0 16,1 1 1-16,0 3-3 0,-2-1-1 16,0 0 1-16,1 3 0 0,-3 4-2 0,0 4 1 0,6 5 0 15,-5-7 0-15,5 7-2 0,-8-4 1 0,8 4 0 16,-7-3 0-16,7 3-3 0,-4-4 2 0,4 4-2 16,-5-1 2-16,5 1-2 0,-8 0 1 0,8 0-1 15,-4 0 2-15,4 0-3 0,-3 0 2 0,3 0-2 16,-6 0 2-16,6 0-2 0,-7 1 2 0,7-1-2 15,-10 7 1-15,3-3 1 0,-1-1-1 0,8-3 1 16,-9 7-1-16,9-7 1 0,-4 12-1 0,1-3 1 16,-1 3 0-16,0 2 0 0,-1 2-1 0,1 1 1 0,4 0 0 15,4 0 0-15,1 3-1 0,1 0 1 0,-2 1 1 16,-4-2-3-16,-2 2 1 0,2-2 0 0,2-2 0 0,-1-1-1 16,1-2 0-16,2-1 0 0,0 0 1 0,-1-3-3 15,1-1 1-15,0-1 0 0,0-1 0 0,-4-7 1 16,7 9 0-16,-7-9-1 0,8 3 2 0,-8-3-2 15,7 4 1-15,-7-4 1 0,7 3-1 0,-7-3 0 16,15 7 1-16,-3-5-1 0,-1 0 0 0,-2-2 1 0,0 0 0 16,3-2 1-16,2 0-1 0,3-1 1 0,0-3-1 15,-2 1 1-15,-2 0-1 0,0 2-1 0,-2 1 0 16,0-2 0-16,0 1 1 0,1 0-3 0,-1-1 1 16,2 1 0-16,2-3 0 0,2 1 0 0,-1 0 0 15,-1 2-1-15,-4 1 1 0,-1 2-2 0,-1 2 1 16,0-1 0-16,3-1 1 0,1 0-2 0,0 0 1 15,-2 0-1-15,-2 0 1 0,-1 2-1 0,-5 1 0 16,-3-3 0-16,4 7 1 0,-4-7-1 0,4 7 0 0,-4-7 0 16,3 9 1-16,-3-2-1 0,0 0 0 0,-1 0 0 15,-1 1 1-15,0 3-1 0,-2-1 0 0,-1-1 0 16,-5-1 1-16,-1 1-1 0,-2 0 0 0,0-2 0 16,0-2 1-16,2 0-1 0,1 0 0 0,3 0 0 15,0-1 2-15,-1-1-2 0,1 1 1 0,-1-1-1 16,-1 1 1-16,0 1-1 0,-1 0 1 0,3-1-1 15,3-1 1-15,4-3 0 0,-4 2 0 0,4-2 0 16,-3 3 1-16,3-3-1 0,-4 4 0 0,4-4 0 16,0 3 1-16,0-3-1 0,0 4 0 0,0-4 1 0,0 3 0 15,0-3-1-15,0 4 0 0,0-4 0 0,9 3 1 16,1-1-1-16,3 0 1 0,3-1-1 0,5-2 0 16,3-3 0-16,2-1 0 0,0-6 0 0,0 1 0 15,0-4 0-15,-3-1 2 0,3-4-2 0,0-2 1 0,0-2 0 16,2-1 1-16,0-4-1 0,-4-1 0 15,-2-4 1-15,-3-1 1 0,-2-3-1 0,0 1 1 0,-1-4 0 16,1-1 1-16,-2-1-1 0,-4-1 0 0,-1-1 2 16,-3-1 0-16,-1 2-1 0,-3-4 1 0,-3 1 0 0,-1-1 0 15,-3 2 1-15,-2 2 0 0,-1-1-2 0,-1 3 2 16,-1 1-1-16,-2 2 0 0,-4 2 0 0,0-1 1 16,-2 3-2-16,-1 4 2 0,-3 6-6 0,-3 2 0 15</inkml:trace>
  <inkml:trace contextRef="#ctx0" brushRef="#br0" timeOffset="14831.9">28063 17004 1871 0,'0'-1'0'0,"0"1"0"0,3 1 0 0,-3-1 14 16,2 7-1-16,-2-7 1 0,-2 4-1 0,2-4 14 0,-3 7 1 15</inkml:trace>
  <inkml:trace contextRef="#ctx0" brushRef="#br0" timeOffset="29481.95">13270 8163 263 0,'2'-2'0'0,"-2"2"0"16,9-1 0-16,-9 1 7 0,8-7 1 0,-8 7-1 0,18-18 0 15,-18 18 11-15,13-34 1 0,-7 15-1 0,0 1 1 16,-1 1 2-16,-3 2 0 0,4-3-1 0,1-1 1 16,2-2-4-16,1-3 0 0,-3 0 0 0,-1 1 0 15,-1-1-5-15,1-5 1 0,0 1-1 0,1-1 1 16,2-4-3-16,4 0 2 0,-3 4-1 16,-1-4 0-16,0 3-1 0,1 6 0 0,-1-4 0 0,0-1 0 0,1 3 7 15,1-3 1-15,0 1 0 0,-4 0 0 0,5 6 7 16,-7-3 1-16,3 5-2 0,3-5 2 0,-2 3 2 15,4-1 1-15,2 6 1 0,-6 2-1 0,1 2 1 0,-7 1 1 16,3 2 1-16,0 3-1 0,-6 7-1 0,5-5-1 16,-5 5 0-16,4-9 1 0,-4 9-4 0,7-7 1 15,-7 7-1-15,6-1 1 0,-6 1-5 0,2-4 1 16,-2 4-1-16,4-3 2 0,-4 3-8 0,1-4 2 16,-1 4-1-16,0 0 1 0,0 0-6 0,0 0 2 15,0 0-2-15,0 0 2 0,0 0-6 0,0 0 1 0,0 0 0 16,0 0 0-16,0 0-6 0,0 0 1 0</inkml:trace>
  <inkml:trace contextRef="#ctx0" brushRef="#br0" timeOffset="30232.99">13809 6654 1143 0,'0'3'0'0,"0"-3"0"0,0 6 0 0,0-6 8 0,0 3 0 0,0-3 0 0,7 16 1 0,-7-16 2 15,6 34 0-15,-6-11 0 0,2 3 0 0,-2-2-8 0,0 2 0 16,0 2-1-16,0 1 2 0,0 4-4 0,0-4 0 16,0 1 0-16,0-1 0 0,0-1-4 15,0 1 2-15,0-1 0 0,1-2 0 0,3-2-3 0,2 0 1 16,-1-3-1-16,-5 0 2 0,0-4-2 0,0-1 1 16,-3-4-1-16,3-3 2 0,0-9 0 0,5 3 0 15,-5-3 0-15,0-2 1 0,0 2 2 0,0 0 1 16,0 0-1-16,0-1 1 0,0 1 6 0,0-6-1 15,2-1 1-15,2-6 1 0,1-10 8 0,3-6-1 0,-1-1 1 16,-3-3 1-16,2 4 3 0,-5 1 1 16,1-1 1-16,0-1-1 0,0-2-1 0,-2-1 2 0,0-4-2 15,0 3 1-15,0 1-5 0,2 2 1 0,2 0 0 16,-4-2-1-16,-4 2-2 0,2-2-1 0,2 3 1 16,2-3 0-16,2 4-4 0,1 1 2 0,-5 2-2 15,2-3 1-15,0-2-4 0,0 5 1 0,2 2-1 16,-1 6 1-16,3-1-2 0,-4 5 0 0,1 2-1 15,1 4 1-15,-4 8 2 0,4-9-1 0,-4 9 1 0,5-4 0 16,-5 4 3-16,0 0 2 0,0 0-2 0,0 0 1 16,0 0 1-16,0 0 0 0,0 0-1 0,2 7 2 0,2 2-1 15,0 1 1-15,1 6-1 0,3 8 1 16,1 0-3-16,-3 9 0 0,3-2 0 0,2 1 1 16,0-6-2-16,1 1 0 0,1-1 0 0,0 2 1 0,-4 1-2 15,2-3 1-15,2 2-1 0,0 5 1 16,2 0-5-16,-2 0-1 0,-2 0 1 0,2-1-1 0,0 1-3 15,1-3 2-15,-1 3-2 0,-2-1 1 0,2-2-2 16,0 3 0-16,0-6 0 0,0-1 1 0,0-1-1 0,2-8 1 16,-6 0-1-16,1 2 1 0,-1-5 2 0,0 2 0 15,-5-4-1-15,1-4 2 0,-5-8 2 0,6 9 1 16,-6-9 0-16,4 5 1 0,-4-5 1 0,3 4 0 16,-3-4 0-16,4 3 0 0,-4-3-3 0,6 4 2 15,-6-4 0-15,2 3 0 0,-2-3-6 0,3 2 1 0,-3-2 0 16,-5-4 0-16,5 4-3 0,-8-8 0 0</inkml:trace>
  <inkml:trace contextRef="#ctx0" brushRef="#br0" timeOffset="30565.67">13904 7036 1494 0,'2'0'0'0,"-2"0"0"0,9 0 0 16,-9 0 13-16,4-3 0 0,-4 3 1 0,14-9-1 0,-14 9 6 16,25-8 1-16,-25 8-1 0,31-19 2 0,-12 10-12 15,0 0 1-15,1-3 0 0,-1 4 0 0,-2-1-9 16,1 0 0-16,-3 2 0 0,4-5 0 0,3 0-1 15,0-2 1-15,-1 2 1 0,-1 0-1 0,1 0-1 16,1 0 1-16,-3 0-1 0,0 0 1 0,-5-1-2 0,1 1 1 16,0 2 0-16,-2-2 0 0,0 0-1 15,0-4 1-15,2 2-1 0,-5 2 1 16,1-3-3-16,0 1 2 0,-2-2 0 0,1-1 0 0,-3 1-2 0,-1-1-1 16</inkml:trace>
  <inkml:trace contextRef="#ctx0" brushRef="#br0" timeOffset="30973.13">14356 6133 929 0,'0'2'0'0,"0"-2"0"16,0 7 0-16,0-7 10 0,6 3 1 0,-6-3 0 15,4 9 0-15,-4-9 11 0,0 14 0 0,0-14 1 16,0 15-1-16,0-15-10 0,0 30 1 0,0-11-1 16,2 2 0-16,1-4-8 0,1 4-1 0,-2 3 1 15,2 0-1-15,-2-3-2 0,1 0 0 0,1 1 0 0,2 6 0 16,3-4 3-16,0 2-1 0,-1 2 1 0,1 1-1 16,-3 4 7-16,1 0 0 0,0 0 0 15,1 0 1-15,1-1 7 0,-3 1 1 0,3 5 1 0,0-1-1 0,1-4 3 16,-1 1 0-16,0 3 1 0,1-5-1 0,-1 1 0 15,0 0-1-15,-5 0 0 0,5 0 2 0,-3-4-5 16,0 1 1-16,1-2-1 0,-5-3 1 0,2 3-1 16,-1-5 0-16,1-1 0 0,2-1 0 0,-1-4-1 0,1-1 0 15,1-4 1-15,-7-2 0 0,0-10 1 0,0 9 1 16,0-9-1-16,0 3 1 0,0-3-3 0,0 4 1 16,0-4-2-16,0 0 2 0,0 0-6 0,0 0 0 15,0 0 0-15,0-9 1 0,0-3-7 0,0-3 2 16</inkml:trace>
  <inkml:trace contextRef="#ctx0" brushRef="#br0" timeOffset="31864.94">14776 6583 1281 0,'-2'0'0'0,"2"0"0"0,0 9 0 0,0-9 19 0,-2 3 0 16,2-3 0-16,-6 5 1 0,6-5 1 0,-13 9 0 15,13-9-1-15,-22 19 2 0,22-19-17 0,-28 26 1 16,28-26-1-16,-24 33 1 0,14-16-6 0,1 4 0 0,-2 0 0 16,4-2 0-16,1-2-3 0,-2 0 0 0,5 2 0 15,3 2 1-15,2-4-5 0,1 4 1 0,3-2 1 16,1-1-1-16,5-6-1 0,-3 0 1 0,2 0-1 16,-2-7 0-16,-1-1 3 0,-3-3 0 0,5 1 0 15,1 0 1-15,6-2-4 0,-2-2 1 0,1-1-1 16,3-3 2-16,-4-1 1 0,2-5 1 0,-1 4 0 15,1-1-1-15,2 0 2 0,-1-1 0 0,-1 0 0 16,0-2-1-16,2-4 2 0,-4-1 0 0,1 1 0 0,3-1 0 16,-4 5 1-16,2 0 0 0,-2-1 0 0,-1 1 0 15,1 0 2-15,-2 2 0 0,2 3 1 0,-2-2-1 16,0 2 6-16,-1 2 1 0,-5-2-1 0,0 5 1 16,1-1 5-16,-2 0 1 0,1 1-1 0,2 0 1 15,-9 2 3-15,10-2 1 0,-1 4 0 0,-3 2 0 16,-6-4 4-16,13 3-1 0,-13-3 0 0,9 9 2 0,-4-2-9 15,-1 1-1-15,2 4 1 0,-4-1 0 0,3 3-4 16,3-1-1-16,-3 3 0 0,-1 5 1 0,-2 0-4 16,-2 1 1-16,0 2-2 0,0-1 2 0,2-2-4 15,1-1 0-15,3 3 1 0,1 1-1 0,1-5-2 0,-2 7 0 16,-1-2 1-16,1 2 0 0,-1-2-2 0,-5 1 1 16,4-1 1-16,2 2-1 0,3-2-1 0,4-1 1 15,-6 1 1-15,1 3-1 0,-3-2-1 0,1 4 1 16,0-3-1-16,1 2 2 0,2 1 0 0,1-3 1 15,-1 2 0-15,0-4 0 0,1-3 3 0,-1-4 0 16,2 2-1-16,0-2 2 0,-3-1-1 0,-1-4 1 16,-1 2-1-16,-1-5 0 0,-5-9 0 0,6 8 0 0,-6-8 0 15,0 7 1-15,0-7-1 0,0 9 2 16,0-9-1-16,0 3 1 0,0-3-2 0,0 2 1 16,0-2 0-16,0 4 0 0,0-4-1 0,0 3 1 0,0-3 0 15,0 0 0-15,0 0-1 0,0-5 1 0,0 5-2 16,-7-16 2-16,1-5-3 0,-3-3-1 0</inkml:trace>
  <inkml:trace contextRef="#ctx0" brushRef="#br0" timeOffset="32348.9">15042 7144 1306 0,'4'0'0'0,"-4"0"0"15,2 8 0-15,-2-8 12 0,3 6 0 0,-3-6 1 16,0 7 0-16,0-7 4 0,13 0 1 0,-13 0-1 15,14-4 1-15,-14 4-14 0,13-3 1 0,-13 3-1 16,16-6 1-16,-16 6-5 0,23-12 1 0,-23 12-1 16,30-15 1-16,-30 15-1 0,26-18 1 0,-26 18 0 15,28-20 0-15,-28 20-1 0,24-26 0 0,-24 26 0 0,31-25 1 16,-31 25-2-16,27-29 1 0,-27 29 0 0,26-19 0 16,-26 19-1-16,16-17 1 0,-16 17-1 0,17-21 1 15,-17 21-1-15,28-21 0 0,-28 21 0 0,22-15 1 16,-22 15-2-16,10-9 0 0</inkml:trace>
  <inkml:trace contextRef="#ctx0" brushRef="#br0" timeOffset="32931.57">15577 6831 803 0,'9'25'0'0,"-3"3"0"15,-1-11 0-15,-3-4 10 0,0-8 1 0,2 5 1 16,-4 7-1-16,5 8 10 0,-3 1 2 0,4 5-2 0,-1-2 1 16,-3 1 2-16,2-6 1 0,-2 2-1 15,2-2 1-15,3 0-7 0,-1-3 0 0,1 0 0 0,1 0 0 16,-1-8-3-16,2 1 1 0,-3-3 0 0,1-4 0 15,-7-7-1-15,12 1 1 0,-12-1 0 0,5-1 1 16,-5 1 0-16,8-4 1 0,-8 4 0 0,7-14 1 16,1 2 6-16,-3-3 1 0,1-6-1 0,1 0 0 0,4-7 15 15,1-1-1-15,-5 0 0 0,-1-4 1 16,-1 0-2-16,-5 0 0 0,-4 0 0 0,1-2 0 0,-1 4-5 16,2 2 0-16,-3-1 1 0,-3 1 0 0,2 5-10 0,-3-4 1 15,2 2 0-15,-1-2 0 0,-3 6-13 0,4 1 0 16,-5 2 1-16,5-2 0 0,-4 1-9 0,3 4 2 15,-3 2 0-15,4 2-1 0,-4 0-2 0,3 0 0 16,3 3-1-16,-1 1 2 0,0-1-3 0,1 2 0 16,5 7 0-16,-8-5 0 0,8 5-1 0,-5-12 0 15,5 12 0-15,-8-4 0 0,8 4-2 0,-2-5 1 0</inkml:trace>
  <inkml:trace contextRef="#ctx0" brushRef="#br0" timeOffset="33548.79">15964 7182 1030 0,'2'0'0'0,"-2"0"0"0,4-5 0 0,-4 5 5 0,9-2 2 15,-9 2-1-15,19-10 0 0,-19 10-1 0,26-25 0 16,-26 25 1-16,28-29 0 0,-21 10-6 0,5 2 0 16,-7-4 0-16,1 3 1 0,1-2-8 0,-1 1 1 15,-1 1 1-15,5-2-1 0,-1-1 0 0,0-3 0 0,1 3 0 16,-3-3 1-16,-1 3 2 0,-4 0 1 16,-1 4 0-16,1-2 0 0,0 1 1 0,-2 1 1 15,-2 2 0-15,0 1 0 0,1 3 0 0,-1 3 0 0,2-1 0 16,-4 2 1-16,2 0 2 0,-3 4 2 0,5 3-2 15,-12-12 1-15,12 12 4 0,-11-9 1 0,4 5-1 16,-1 4 1-16,1-3 1 0,1 1 1 0,-3 2 1 16,2 2-1-16,-1 1 3 0,1 1 2 0,1-2-1 15,-3 1 0-15,1 2 0 0,3 2 1 0,1 0-2 16,0-2 2-16,2 1-1 0,-1 2-1 0,1 3 1 16,-2-1 1-16,0 0-4 0,1 2 1 0,1 6 0 0,2-4 0 15,2 5-2-15,1-2 2 0,1 2-2 0,0 0 1 16,1 0-2-16,5-3 2 0,1 3-2 0,0 0 1 15,2-2 0-15,4 2 0 0,0-2 1 0,-2-3-1 0,-1 0-1 16,3 0 1-16,-2 1-1 16,0-4 1-16,0 1 2 0,2 0-1 0,-4 0 0 0,0-3 2 0,0-2-6 15,-2-2 0-15,-2-2 0 0,1-3 0 0,-1 4-3 16,0-4-1-16</inkml:trace>
  <inkml:trace contextRef="#ctx0" brushRef="#br0" timeOffset="34182.03">16296 6972 1419 0,'4'13'0'0,"-4"-13"0"0,5 19 0 0,-5-19 8 0,2 3 0 0,-2-3 0 15,0 10-1-15,0-10 2 0,0 25 2 0,0-25-1 16,0 20 0-16,0-20-9 0,0 13 0 0,0-13 0 16,0 6 0-16,0-6-5 0,0 9 0 0,0-9 0 15,0 5 1-15,0-5-19 0,0 4 2 0,0-4 0 0,-2 1 0 16,2-1-13-16,0 2 2 0,0-2-2 0,-1-3 2 15,1 3 0-15,-4-4 2 0,4 4 0 0,-6-17 0 16,6 17 13-16,0-36 2 0,0 15-1 0,0 0 0 16,0 4 12-16,0-7 1 0,6 3-2 0,-4 2 2 0,0 1 2 15,-1 1 1-15,3 0-1 0,0 1 1 0,-2 4 6 16,1 0 1-16,1-4 0 0,-2 3 0 0,2-3 7 16,0-1 2-16,1 1 0 0,-3 2 0 0,4 2-2 15,1-3 0-15,-1 6 0 0,-3 0 1 0,1 2-5 0,0 2 1 16,-4 5 0-16,5-8 1 0,-5 8-3 0,4-7 1 15,-4 7 0-15,9-2 1 0,-9 2-5 0,6-4 2 16,-6 4 0-16,7 0 0 0,-7 0-1 16,8 9 1-16,-1-5-1 0,3-1 1 0,3 6-1 0,2 1 1 15,0 0-1-15,-2 4 1 0,-2 2-1 0,2-1 0 16,0-1 1-16,-2 2 0 0,-2-4-2 0,1 2 1 16,-1 1 0-16,0-2 0 0,1 2 1 0,-3 2 0 0,2 1 0 15,-3-3 0-15,1 3 2 0,1-3 0 0,-1-1 0 16,3 2 1-16,-3-1 1 0,4 2 0 0,-1-4 1 15,-1 4 1-15,-7-2-2 0,3 3 2 0,1-3-2 16,0-1 2-16,-1-2-5 0,-1-3 0 0,0 0 0 16,1-2 1-16,-5-7-3 0,6 12 1 0,-6-12-1 15,5 8 1-15,-5-8-5 0,8 9 1 0,-8-9-1 16,5 3 1-16,-5-3-3 0,2 2 0 0</inkml:trace>
  <inkml:trace contextRef="#ctx0" brushRef="#br0" timeOffset="34698.49">16680 6702 866 0,'0'2'0'0,"0"-2"0"0,0 12 0 0,0-12 19 0,0 12 0 15,0-12 0-15,6 13 1 0,-6-13 18 0,13 24 1 16,-13-24-1-16,7 27 0 0,-7-27-15 0,-2 30 1 16,2-13 0-16,2 4 0 0,2 3-15 0,-1 0 1 0,-1 2-1 15,0-1 1-15,0-1-2 0,2-3 1 16,-2-1 0-16,1 3 0 0,1-1-3 0,2-1-1 0,3 0 1 15,0 0 1-15,1-1-3 0,3-2 1 0,-4-1-1 16,0-1 1-16,-1-4 3 0,-5 0-1 0,1-7 1 16,0-2 0-16,-4-3 2 0,6 6 1 0,-6-6 1 15,5 1-1-15,-5-1 1 0,8-3 1 0,-8 3-1 16,14-12 0-16,-2-4 7 0,1-1 0 0,0-4 1 16,-2 0-1-16,0-3-3 0,-5-4 2 0,-1 3 0 15,-1-3 0-15,0 2-2 0,-2-4 1 0,-2 1 0 16,-2-2 0-16,-2 0-1 0,-2 0 1 0,-1 1 0 15,1 2 1-15,1 6-5 0,1-2 2 0,-2 3 0 0,-3 0-1 16,0 2 4-16,-2 5 0 0,-1-1 0 0,3 3 1 0,-4 3 2 16,2 4 1-16,2-2-1 0,1 2 2 0,8 5-13 15,-7-4 0-15,7 4 0 0,-13-3 1 0,3 1-8 16,1 2 2-16,-4 0-2 0,2 0 2 0,0 5-5 16,-1-1 1-16</inkml:trace>
  <inkml:trace contextRef="#ctx0" brushRef="#br0" timeOffset="45819.95">4632 16233 112 0,'-2'7'0'0,"2"-7"0"15,-7 12 0-15,7-12 35 0,-6 1-1 0,6-1 1 16,-11 6 1-16,11-6 52 0,-13 12-1 0,13-12 1 15,-11 10-1-15,11-10-26 0,-2 4 0 0,2-4 1 16,-13 3 0-16,13-3-7 0,-13 3 0 0,13-3 0 16,-23 4 1-16,23-4-32 0,-31 7 0 0,14-5 1 15,-2-1 0-15,1-2-3 0,-1-3 2 0,0 1-2 16,-1-4 2-16,1 0-17 0,-1-2 1 0,-3-1 0 16,3-1 0-16,1 1-5 0,-3-2 1 0,2 2-1 15,-5-3 2-15,-1 1-4 0,2 2 0 0,-2-4 0 0,-2 0 1 16,2-1 0-16,0-1 2 0,2-1-2 15,-3-2 1-15,0 0 1 0,0 0-1 0,1-2 1 0,-3 0 0 16,2-1 2-16,-2-4-1 0,-1 1 1 0,-4 5 1 0,-1-8 2 16,-4 2 0-16,-4-3 0 0,4-1 1 0,-2-1-1 15,7-2 1-15,-1 2 0 0,3 0 0 0,-3-2-1 16,7 2 1-16,-8-2 0 0,1-2 0 0,-4-1-1 16,0 0 1-16,-2-1-1 0,3-1 1 15,1 0-2-15,0 4 1 0,3-6-1 0,-3 0 1 0,2-2-1 16,-3-1 1-16,3 0-1 0,2 0 1 0,-5-1-4 15,1 3 2-15,0-4 0 0,-4 0-1 0,2 0 1 0,0-2 1 16,-2 0 0-16,9 1 0 0,0-5-1 16,2 1-1-16,1 0 1 0,2 0 1 0,-4 3-3 0,1-1 1 15,-2-1 0-15,2-1-1 0,-1 0 1 0,-1 0 1 16,0-4-2-16,1 4 2 0,1-2-4 0,-2 0 2 16,2-2-2-16,6 1 2 0,4-3-3 0,1 1 0 15,0-2 0-15,1 0 2 0,-1-2-3 0,2 0 1 0,3 0 0 16,1-1 1-16,-4-1-2 0,4 1 1 0,0-1-1 15,1 2 1-15,1-1-1 0,4-1 1 0,-4 0-1 16,3-1 1-16,-3 2-1 0,4-1 0 0,-1-3 0 16,3 0 0-16,-1 2-1 0,4-1 2 0,2 1-2 15,0 1 1-15,0-1-1 0,0 5 1 0,0-2 0 16,6-1 0-16,1 1-1 0,1 2 1 0,-1 3 0 16,2-5 0-16,-1 6-1 0,-3 1 2 0,3 3-1 15,3 1 0-15,-4 3 1 0,5 0 0 0,-5 3 1 16,4 2 0-16,-3 4 1 0,3 1 1 0,0 3-1 0,-2 0 1 15,3 5-2-15,-7 4 1 0,3 4-1 0,-3 2 1 16,1 3-1-16,-1 5 0 0,-3 1 0 0,-2 3 1 16,0 5-1-16,0-4 1 0,0 4-1 0,0-3 0 15,0 3 1-15,0 0-1 0,0 0 0 0,0 0 1 16,0 0-2-16,0 0 1 0,0 0 0 0,0 0 0 16,0 0-2-16,0-4 1 0</inkml:trace>
  <inkml:trace contextRef="#ctx0" brushRef="#br0" timeOffset="48882.29">2448 11633 351 0,'8'10'0'0,"-8"-10"0"15,24 21 0-15,-24-21 11 0,7 7 0 0,-7-7 0 16,-1 3 1-16,1-3 31 0,-4 6 2 0,4-6-1 0,-6-4 1 16,6 4 1-16,-7-9 0 0,7 9 0 0,-19-38 1 15,6 5 1-15,-5-6 2 0,-7-3-2 0,1 1 1 16,-8-1-24-16,1 1 0 0,-5-8-1 0,3 1 1 0,3-4 2 15,-2-4 0-15,1 1 0 0,-1-4 1 16,-3 2-3-16,1-4-1 0,-1 3 1 0,3-3 0 0,-3-1-1 16,3-1 1-16,0 5 0 0,0 0 1 0,3 8-10 15,-3 0 2-15,2 2-1 0,6-1 1 0,3 2-5 16,3 4 0-16,1 5-1 0,2 4 2 0,-3 1-4 16,-1 1 0-16,6 7 0 0,-4-3 0 0,4 5-3 15,6 3 0-15,-5 1-1 0,5 1 2 0,-2 3 0 0,7 1 0 16,0 3 0-16,-2 3 0 0,4 3-2 0,-2-2 2 15,2 7-1-15,0-6 1 0,0 6-4 0,0-6 1 16,0 6-1-16,0-6 2 0,0 6-4 0,0 0 2 16,0 0-1-16,8 4 0 0,-1-1 0 0,4 2-1 0,2 4 0 15,4 3 0-15,-2 4-2 0,4 1 1 0,3-3-1 16,-1 2 1-16,1 1-1 0,0 2 2 0,6 2-2 16,-2-4 1-16,-1 2-1 0,1 0 1 0,0 4 0 15,2-3 0-15,-2 6 0 0,0 2 0 0,2-6 0 16,-2 4 1-16,6 4-1 0,-1 1 0 0,-1 0 0 15,2-1 0-15,-1-3 0 0,5 1 1 0,-4 0 1 16,1 1-1-16,2-1 2 0,-3 1 1 0,0-1-1 16,-2 1 1-16,-4-5 4 0,2-1 0 0,-2-1 0 15,0-1 1-15,4-2 2 0,-4 0 1 0,0-3-1 16,-2 1 1-16,0-5 2 0,-5 2 1 0,-6-3-2 16,0-5 2-16,-2 1-3 0,-5-1 1 0,-6-6-1 0,11 3 2 15,-11-3-6-15,9 3 1 0,-9-3 0 0,11 4 0 16,-11-4-4-16,12 0 1 0,-12 0-2 0,5 0 2 0,-5 0-6 15,2 0 1-15,-2 0 1 0,-7-5-1 0,7 5-2 16,-17-7 0-16</inkml:trace>
  <inkml:trace contextRef="#ctx0" brushRef="#br0" timeOffset="49248.79">1902 11077 1255 0,'6'0'0'0,"-6"0"0"0,6 0 0 0,-6 0 11 0,1-3 2 0,-1 3-2 16,8-5 1-16,-8 5-2 0,17-12 1 0,-17 12-1 15,24-21 1-15,-24 21 7 0,33-28 1 0,-33 28 0 16,32-29 0-16,-17 11-5 0,-6-1-1 0,2 2 0 16,3 0 1-16,2-1 1 0,-3 3 0 0,2-4 0 15,2 0 1-15,2-2-3 0,1-1 0 0,-1-1 1 16,-2 1 1-16,1-1-3 0,-5-1 0 0,6 0 1 0,-1-1-1 16,1 1-1-16,-2 2 0 0,-4-4 1 0,2 3-1 15,0-1-3-15,-6-2-1 0,2-2 1 0,-3 2 1 16,3-3 4-16,-6-4-1 0,3 0 0 0,-4 0 2 0,-2 0-5 15,-2-3 1-15</inkml:trace>
  <inkml:trace contextRef="#ctx0" brushRef="#br0" timeOffset="49732.17">1642 8883 1332 0,'1'2'0'0,"-1"-2"0"16,6 10 0-16,-6-10 20 0,4 7 1 0,-4-7-1 15,2 10 2-15,-2-10 7 0,1 19 1 0,-1-19 0 16,0 21 1-16,0-21-10 0,6 21 0 0,-6-21 1 15,19 33 0-15,-3-9-14 0,3-1 0 0,0 1 0 16,-1-3 1-16,1 3-6 0,0 3 0 0,-1-2 1 16,1 1-1-16,1-6-2 0,3 5 1 0,-3-3 0 15,4 4 0-15,-3 2-2 0,3 3 0 0,4-5 0 16,-2 5 0-16,0 2-1 0,0 2 0 0,4 1-1 16,2-3 2-16,3 3-1 0,-1 2 1 0,1 0 0 15,2-1 0-15,-1 4 0 0,-3-1 0 0,5 1 0 0,-7 1 1 16,5 1 2-16,-5 1 0 0,-1-5-1 0,-2 1 2 15,2-2 7-15,-6-1 0 0,2-1 0 0,-1-3 2 16,-7-2 7-16,-1 0 1 0,-4-5-1 0,2-3 2 0,-4-1 2 16,0-3 1-16,-3-2 0 0,-3-5-1 0,1-6 2 15,-6-3 1-15,0-3 0 0,5 2 0 0,-5-2-2 16,2 3-1-16,-2-3 1 0,0 0 1 0,0 0-5 16,0 0 2-16,0 0-1 0,-11-8 1 0,4-4-8 0,-6-6 1 15,-4-3 0-15,2-6-1 0,-4-3-10 0,-3-6-1 16</inkml:trace>
  <inkml:trace contextRef="#ctx0" brushRef="#br0" timeOffset="50865.99">2678 9477 1332 0,'3'0'0'0,"-3"0"0"0,15-2 0 0,-15 2 20 0,8 0 1 0,-8 0-1 0,1-2 2 16,-1 2-2-16,6-2 1 0,-6 2-1 0,4-7 2 15,-4 7-16-15,7-12 2 0,-7 12 0 0,11-26 0 16,-9 6-8-16,4-8 0 0,-6 5 0 0,-6 3 0 16,1 1-1-16,-3 3 0 0,-3 2 0 0,4-3-1 15,-1 5-2-15,4 0-1 0,-1 0 1 0,-1 3-1 0,4 2-5 16,1 2 1-16,1 5-1 0,-10-9 1 0,10 9 0 16,-13-10 1-16,13 10 1 0,-7-2-1 0,7 2 2 15,-4 0 2-15,4 0-1 0,-7 0 1 0,7 0 4 16,-8 0 0-16,8 0 0 0,-6 12 0 0,1-2 2 15,3 6 0-15,-2 3 0 0,4 2 1 0,4 0 5 0,-2-1-1 16,3 3 1-16,1 5 0 0,2-4 3 0,-3 5 1 16,3-5-1-16,1 6 1 0,-2-4-4 0,1 2 0 15,-1-1 0-15,4 1 1 0,2 0-5 0,4-1 1 16,-4-1-1-16,0-2 1 0,0-3-4 0,0 0 1 0,4-2 0 16,0 0 0-16,-2 0 2 0,3-5-1 0,-1 2 1 15,-2-4 0-15,2 0 7 0,-4-2 2 0,4 1-2 16,-2-6 1-16,1-2 2 0,-3-3 0 0,0-5 0 15,1 2 0-15,-1-3 1 0,-2-1 1 0,2-1-2 16,-2-4 2-16,4-4-5 0,2-1 1 0,-6-4 1 16,-2 0-1-16,2 0-4 0,-5-3 1 0,0-3 0 15,1 4 0-15,-1-5 1 0,-1 2 0 0,-3-1 0 16,4-3 1-16,-6 1 2 0,3-4-1 0,-1 0 0 16,-2 4 2-16,0-4-1 0,0 3 2 0,-2-1 0 15,-1 2-1-15,-3 1-1 0,0 0 0 0,-1 1 0 16,-6-1 1-16,0 2-5 0,-6 2 1 0,6 3-1 0,-4-3 1 15,3 7-3-15,-3-4 0 0,-2 2-1 0,2 5 2 16,2 2 4-16,-3-2 1 0,1 7-1 0,4 0 2 0,0 5-4 16,-4 2 1-16,4 0-1 0,0 4 1 0,0 1-3 15,2 2 0-15,2 2 0 0,-6-1 1 0,2 3-2 16,0 1 0-16,1 3 0 0,5 3 1 0,1 1-6 16,1-2 0-16,3 4 1 0,2 3 0 0,2 2-3 15,1 2 1-15,5-2-1 0,-2 5 1 0,7 0-1 16,-2 2 0-16,2 1 0 0,0 1 0 0,5 3-1 0,-1 2 1 15,-2-4 0-15,2 2 0 16,-4-3-1-16,0 1 1 0,4-3 0 0,-2-5 0 0,3-2 0 0,1-2 0 16,-2-3 0-16,-4-4 0 0,-6-5 0 0,-1-1 0 15,-1-4 0-15,-5-2 0 0,0-5 0 0,6 1 0 16,-6-1 0-16,2-3 1 0,-2 3 0 0,9-3 0 16,-7-4 1-16,4-6-1 0,1-7 1 0,1-5 0 15,-5-2 0-15,-1 3 2 0,2 1-1 0,-4-1 2 0,-4 0-2 16,-1-2 2-16,1 1-1 0,-2-2 2 0,1 3-2 15,-3 1 2-15,-1 2-1 0,1-3 2 0,3 3-1 16,-1-5 0-16,1 6 2 0,1-3 0 0,-2 2 0 16,1 4 1-16,5 0-2 0,0 5-1 0,-4-1 1 15,2 1 0-15,-3 0-1 0,3 5 0 0,2 7 0 16,-6-8 1-16,6 8-2 0,0-11 1 0,0 11-1 16,-4-10 1-16,4 10-1 0,0-9-1 0,0 9 0 15,-2-2 1-15,2 2-2 0,0-3 2 0,0 3-1 0,0-3 1 16,0 3-5-16,6-4 1 0,-6 4 0 0,8-3 0 15,-8 3-1-15,5-2 0 0,-5 2 0 0,17 0 0 16,-2 3-1-16,2 1 0 0,3 1 0 0,2 4 1 16,-1 3-1-16,3 0 1 0,-3-2-1 0,1 1 1 0,-2 1-2 15,-1-4 2-15,3 5 0 0,-1-5 0 16,-2 4 0-16,1 0 0 0,-1-1 0 0,-1-1 0 0,-1-1 0 16,0-2 0-16,-2 0 0 0,-4 0 0 0,2-7-1 15,-2 3 1-15,-3-3-1 0,-1 0 1 0,-7 0-2 16,11-3 1-16,-11 3 0 0,11-9 0 0,-9 0-3 0,4 2 2 15</inkml:trace>
  <inkml:trace contextRef="#ctx0" brushRef="#br0" timeOffset="51432.32">3214 8944 1444 0,'13'12'0'0,"-13"-12"0"0,24 20 0 0,-24-20 14 0,23 21 1 0,-23-21 0 15,26 30-1-15,-13-10 15 0,6 5 2 0,-3-1-1 16,-1-2 0-16,-2 1-13 0,4-1 0 0,-2 1 0 16,0-2 1-16,-8-2-13 0,1-4 1 0,-5-3-1 15,-1 0 2-15,-2-12-3 0,2 9-1 0,-2-9 0 16,4 4 1-16,-4-4-2 0,2 1 1 0,-2-1 1 15,0 2-1-15,0-2-1 0,0 0 2 0,0 0-1 0,-2-2 0 16,2 2 1-16,-6-1 0 0,1-8 0 0,-8-3 0 16,-6-11 5-16,-1-3 0 0,-3 0 0 0,8 2 0 15,-1-2 4-15,2 4 1 0,3-3-1 0,-4-1 1 0,-1-3 3 16,-3-4 1-16,6 2 0 0,0 0 0 0,2 1-3 16,0 3 1-16,3-1 0 0,-3 2-1 0,3-2-5 15,3 6 2-15,3-1-1 0,-4 1 0 0,3 1-4 16,1 0 1-16,0 1 0 0,-2 2-1 0,4 3-1 0,-2-4 1 15,4 7 0-15,2 3-1 0,-4 9 0 0,7-5-1 16,1 5 1-16,-1-4 0 0,3 3-3 16,-3-1 0-16,1 2 1 0,5 2 0 0,5 3-3 15,5 3 1-15,-5 5-1 0,3-1 1 0,1 0-1 0,-1 3 1 16,3 3-1-16,-6-6 2 0,1 5-1 0,0-3 0 16,-1 1 0-16,1 1 2 0,0 0-2 0,-3-3 1 15,-1 1 0-15,4 2 0 0,5-1 1 0,-3-2 1 0,1 0-1 16,-3 3 2-16,-1-4 1 0,1 2 0 15,-1 2-1-15,-4-4 2 0,-3-5 0 0,-4-2 0 0,-1 0 0 16,-1-2 0-16,-5-3-1 0,8 4 2 0,-8-4 0 16,5 0 0-16,-5 0-4 0,2 0 0 0,-2 0 0 15,6-7 1-15,-6 7-5 0,-2-9 0 0,-4-3 0 16,3-5 0-16,-5-7-1 0,1-2 0 0</inkml:trace>
  <inkml:trace contextRef="#ctx0" brushRef="#br0" timeOffset="51865.91">3460 8272 1394 0,'0'4'0'0,"0"-4"0"0,0 3 0 0,0-3 17 16,4 3 1-16,-4-3 0 0,11 9 0 0,-11-9 10 15,11 21 0-15,-11-21 0 0,19 33 1 0,-6-12-13 16,5-1 0-16,-1 1 0 0,-2 2 0 0,4-1-10 0,3 2 0 16,-1 2-1-16,-3-2 1 0,3 2-2 0,1 2 1 15,-3-5-1-15,1-1 2 0,3-1-3 0,-5 0 2 16,3-4-2-16,-3-5 2 0,1 0-1 0,0-7 2 16,-1-1-2-16,-5-1 2 0,0-3 3 0,-1-3 0 15,-5-1 0-15,2 3 0 0,-1-3 1 0,-1-3 1 16,4-5-1-16,1-2 1 0,-5-6 5 0,0-5 1 0,-1-2-1 15,0 1 0-15,-8-4 7 0,-2-3-1 0,-3 0 1 16,1 1 0-16,-7-5 0 0,-4 1 0 16,2 5 1-16,-1-2 0 0,-3 3-1 0,0 3 1 0,-1-3-1 15,-4 1 1-15,-1 6-3 0,-1 1 0 0,-2 1 1 16,2 2-1-16,0 5-3 0,0 4 0 0,-2 3 0 16,4 4 1-16,3-1-8 0,-3 1 2 0,0 6-1 15,0 1 0-15,1-1-4 0,-1 6 1 0,0 1-1 16,5-1 1-16,-5 1-6 0,4-1 2 0,-3-2-1 15,5 1 1-15,-1 3-5 0,0-1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1T00:30:46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4777 4640 12 0,'0'0'0'0,"0"0"0"0,-3 0 0 0,3 0 0 16,-2 5 0-16,2-5 0 0,-6 7 0 16,6-7 0-16,-5 3 0 0,5-3 0 0,-8 0 0 0,8 0 0 15,-17 0 0-15,17 0 0 0,-20 0 0 16,20 0 0-16,-24 0 0 0,24 0 0 0,-26 5 0 0,26-5 0 15,-28 9 0-15,28-9 0 0,-32 7 0 0,13-2 0 16,-1 0 0-16,1 2 0 0,1-2 0 0,-1 2 0 0,6-3 0 16,-4 1 0-16,0 0 0 0,8 2 0 15,-2 2 0-15,0-4 0 0,-2 2 0 16,-2 2 27-16,-4 3 1 0,2 0-1 0,-1 0 1 0,1 0 28 16,2-2 1-16,-2 4-1 0,4 0 2 0,0 2-7 0,0-4 1 15,2 5-1-15,0-3 1 0,-2 2-7 0,0-1 1 16,0-1-1-16,0 2 1 0,0-1-19 0,-4 2 0 15,7-3 0-15,-1 5 0 0,6-1-5 0,-1 1 0 16,-1 0 1-16,1 3 0 0,-5 1 1 0,2 1 0 0,-3 0-1 16,1 0 1-16,4 1-2 0,1 4 1 0,1-3-1 15,-1 2 2-15,4-2-2 0,2 1 0 0,-4 3 1 16,3-4 0-16,1 1 1 0,-2 1 1 0,2-2-1 16,2-2 1-16,3 2-4 0,3 2 2 0,-1-6-2 15,-1 1 2-15,-1 3-7 0,1-2 1 0,5-3 0 16,-2 0 1-16,6-1 0 0,0 1 1 0,-2 0-1 15,0-2 1-15,2-2-1 0,-2 4 0 0,0-7 0 0,6 1 1 16,-1-2-4-16,1-5 0 0,2 4 0 16,-3-5 1-16,-1 2-6 0,-2 0 0 0,2-6 0 0,-4 2 1 15,3-1 4-15,-2-4-1 0,0-4 1 0,3 1 1 16,4-1-1-16,1-1 1 0,2 0 0 0,-5-2 1 16,-6 2-3-16,6-4 2 0,-5 6 0 0,3-4-1 15,-6 2 3-15,-3-1 0 0,3 3 0 0,-2 3 0 0,3-4 1 16,-1 4 1-16,2-3 0 0,-6 1 0 0,4-1-1 15,-5 3 0-15,-6 0 0 0,13-7 0 0,-13 7 0 16,6-2 0-16,-6 2 0 0,7-3 0 0,-7 3-11 16,2-6 0-16,-2 6 0 0,4 0 0 0,-4 0-6 0,5-3 0 15,-5 3 1-15,2 0 0 0,-2 0-3 0,4 0 0 16,-4 0 0-16,0 0 1 0,0 0-2 0,0-3 0 16</inkml:trace>
  <inkml:trace contextRef="#ctx0" brushRef="#br0" timeOffset="532.48">5346 4908 929 0,'3'0'0'0,"-3"0"0"0,0 3 0 0,0-3 21 0,0 6 0 16,0-6 1-16,0 6-1 0,0-6 5 15,8 18 0-15,-8-18-1 0,2 26 2 0,-4-7 3 16,2 3-1-16,0-1 0 0,0-2 0 0,0 2-10 16,0-4 1-16,0 4-1 0,2 3 2 0,1-3-6 0,-3 0 2 15,0 3-1-15,0-3 1 0,0 5-3 0,0 1 1 16,0-2-1-16,2-1 2 0,2-2-2 0,-4 2 0 15,2 1 1-15,2-1-1 0,-2 0 1 0,3 2 1 0,-5-2-1 16,2-1 1-16,2 8 0 0,-4-2 1 16,0-3-2-16,0 2 2 0,0-2-2 0,0 2 0 0,5-4 1 15,-3 2 0-15,0 2 0 0,2-6 0 0,1 1 0 16,-5-6 1-16,2-2 1 0,2-1 1 0,-2-2-1 16,-2-3 1-16,0-9-1 0,0 7 1 0,0-7-1 15,0 2 1-15,0-2-11 0,0 0 0 0,0 0 0 16,5-5 0-16,-5 5-8 0,6-9 1 0</inkml:trace>
  <inkml:trace contextRef="#ctx0" brushRef="#br0" timeOffset="1049.07">5711 4461 1143 0,'0'0'0'0,"0"0"0"0,2 9 0 0,-2-9 0 0,0 17 1 16,0-17-1-16,3 21 1 0,-3-21-1 0,6 19 0 0,-6-19 0 15,8 30 1-15,-3-13-3 0,-3-2 1 16,2 6-1-16,-4-3 1 0,2 6-18 0,1 2-1 0,-1 1 1 16,-2-2 0-16,-2-5-9 0,-3 1 0 15,5 2 0-15,0 1 0 0,5 4 1 0,-3-4 1 16,4 2 1-16,-4-2-1 0,3 2 21 0,3 2 2 16,-3-2-2-16,-1 1 2 0,2 3 6 0,-5 3 1 0,5-4-1 15,0 0 1-15,1 3 20 0,4-3 1 0,-3-5 0 16,-3 6-1-16,1-6 26 0,-4 0-1 0,3-1 0 15,-3 1 2-15,4-3-4 0,3 3 0 0,-5-3 0 16,0-1 2-16,1 1-12 0,-5 0 0 0,6 0 0 16,-4-4 0-16,3 2-8 0,-3-2 1 0,2-1 0 15,-2 1 1-15,1-1-11 0,-3-4 1 0,-3-2-1 0,3 1 2 16,0-6-9-16,0 0 2 0,0-5-1 0,-2 10 1 16,2-10-6-16,0 9 1 0,0-9-1 0,-4 2 1 15,4-2-4-15,-2 3-1 0,2-3 1 0,-5 4 1 0,5-4-5 16,-2 3 1-16,2-3 0 0,-6-3 0 0,6 3-3 15,-4-5 0-15</inkml:trace>
  <inkml:trace contextRef="#ctx0" brushRef="#br0" timeOffset="1421.4">5318 5411 1130 0,'-4'0'0'0,"4"0"0"15,-6 9 0-15,6-9 4 0,-5 4 1 0,5-4-1 16,-2 3 1-16,2-3-1 0,0 5 2 0,0-5-2 15,0 0 2-15,0 0-5 0,0 0 1 0,0 0-1 16,7 0 1-16,-7 0-3 0,17-5 1 0,-17 5-1 16,19-3 1-16,-19 3-5 0,37-6 0 0,-18 3-1 0,-1-1 2 15,1 1-5-15,-4 0 0 0,2 1 0 16,1 2 1-16,-1-4 1 0,-2 4 2 0,2-3-1 16,1 1 1-16,1-1 2 0,5-1 1 0,-3 1 0 0,-3 1 1 15,1-1 1-15,-2-3 0 0,-4-1 0 0,0 4 0 16,0 1 3-16,-6 2 1 0,5-3-1 0,-5-2 0 0,4 1 6 15,-3 1 1-15</inkml:trace>
  <inkml:trace contextRef="#ctx0" brushRef="#br0" timeOffset="1882.66">6193 5441 112 0,'2'3'0'0,"-2"-3"0"0,2 4 0 0,-2-4 41 0,4 5 1 16</inkml:trace>
  <inkml:trace contextRef="#ctx0" brushRef="#br0" timeOffset="2549.25">6220 5456 24 0,'0'0'0'0,"0"0"0"0,0 0 0 0,0 0 24 0,0 0-1 16,0 0 1-16,0 0 1 0,0 0 18 0,0 0 1 16,0 0 0-16,0 0 0 0,0 0-5 0,0 0 0 0,0 0 0 15,5 0 2-15,-5 0 3 0,15-3 1 16,-15 3-1-16,17-9 1 0,-17 9-1 0,15-12 0 0,-15 12 0 16,22-14-1-16,-22 14-9 0,19-13 1 0,-19 13 0 15,18-11-1-15,-18 11-4 0,13-8-1 0,-13 8 0 16,17-4 0-16,-17 4-5 0,13-9 0 15,-13 9 0-15,15-3 1 0,-15 3-4 0,17 0 0 0,-17 0 1 16,11 0-1-16,-11 0-5 0,8 0 0 0,-8 0 0 16,7 9 1-16,-7-9-4 0,7 7 1 0,-7-7-1 0,10 17 2 15,-10-17-5-15,5 21 1 0,-5-21-1 16,-3 20 2-16,3-20-5 0,-6 33 2 0,4-15 0 16,-2-3 0-16,4 6-1 0,4-4 1 0,-4 0-1 15,-5 3 1-15,3-5-2 0,-4 2 1 0,1-3-2 0,-1 2 2 16,-2-4 1-16,3 0 1 0,-1 0-1 0,4-3 1 15,2-1-1-15,0 1 1 0,-3 0 1 0,1-2-1 0,2-7 3 16,-6 12 1-16,6-12-1 0,-5 5 1 0,5-5-2 16,-6 3 0-16,6-3 1 0,-2 4 0 0,2-4-4 15,0 2 0-15,0-2 0 0,0-2 1 0,0 2-2 16,0 0 0-16,0 0 0 0,0-4-1 0,0 4 2 16,0-5 0-16,0 5 0 0,0-10 0 0,8 1-2 0,-3-5 1 15,6 2 0-15,-3 0 0 0,5 0-5 0,-2 0 2 16,-2 3-1-16,1-3 1 0,-3 4-3 0,-1-1 0 15,1 2 0-15,4-2 1 0,1 4-2 16,-3-2 0-16,2 2 0 0,0-4 0 0,2 2-1 0,-1 0 0 16,-3 2 0-16,2 2 1 0,-4 3-1 15,5 0 0-15,-1 0 0 0,-2 0 0 0,0 3 0 0,1 2 1 0,5 6-1 16,-2-2 1-16,2-1 0 0,1 4 1 16,-3 0-1-16,-1 1 1 0,-5 4-1 0,-1-2 0 0,-1-1 0 15,1 2 0-15,-2-4 1 0,1 0-1 0,1 0 0 16,-1 5 0-16,1-1 0 0,0 3 0 0,-6 0 0 15,1-7 0-15,3 6 1 0,-4-6-1 0,-4 3 0 16,4-3 1-16,0 6-1 0,0-3 0 0,-1 3 0 16,1-5 1-16,-4 3-1 0,2-4 0 0,-2 0 0 15,0 0 0-15,-5 6 0 0,2-3 0 0,-6-3 0 16,0 2 2-16,1-2-2 0,-4 0 1 0,1-3-1 0,2 0 1 16,-6-2 3-16,0-2 0 0,3-2 0 0,-3 2 1 15,-1 2 0-15,-5-1 2 0,1 0 0 0,5 0 0 16,1-3-3-16,-1-1 1 0,1 5 0 0,-1-2-1 15,-2 2-2-15,-3-2 0 0</inkml:trace>
  <inkml:trace contextRef="#ctx0" brushRef="#br0" timeOffset="8481.59">7289 5024 12 0,'0'0'0'0,"0"0"0"0,0 3 0 0,0-3 0 15,0 12 0-15,0-12 0 0,-2 4 0 0,2-4 16 16,0 5-1-16,0-5 1 0,0 0 0 0,0 0 52 0,0 0 2 16,0 0-2-16,0-3 2 15,0 3 18-15,0-4 2 0,0 4 0 0,0-2 0 0,0 2-47 16,0-3 1-16,0 3 0 0,0-5 1 0,0 5 0 16,0 0 0-16,0 0 0 0,0-4-1 0,0 4-7 0,6-3 1 15,-6 3-1-15,4-4 0 0,-4 4-5 0,9-1 2 0,-9 1-1 16,13 0 1-16,-13 0-5 0,11-4 2 0,-11 4-1 15,15 0 0-15,-15 0 3 0,24 0-1 0,-24 0 1 16,37 0 1-16,-18 0-8 0,5 0 2 0,1 0 1 16,-7 0-1-16,3 0-4 0,1 0 2 0,-1 4 0 15,-3-4 0-15,3-4-6 0,1 4 1 0,-3-3-1 16,-1 1 2-16,1 2 4 0,-4 0 1 0,3-2-2 0,1 1 2 16,3 1-1-16,-1-4 1 0,1 4-1 0,-3-3 1 15,0 1-5-15,-5 2 2 0,3-4-2 0,-2 4 2 16,2-3-6-16,-4 1 0 0,6 0 0 0,5 1 0 15,0 1-4-15,6-4 1 0,-4 4-1 0,-2-3 1 16,-5 3-4-16,-1 3 0 0,1-3 1 0,0 0-1 16,-6 4-1-16,0-4 0 0,4 0 0 15,-4 0 0-15,1 0-1 0,-2 0 1 0,1 0-1 16,0 0 1-16,-2 0-3 0,0 0 0 0,-3-4 0 0,3 4 0 0,-4-3-1 16,4 1 1-16,-3 2-2 0,-3 0 2 0,-5 0 0 15,12-3 0-15,-12 3-1 0,7 0 1 0,-7 0-1 16,8-4 0-16,-8 4 0 0,7 0 1 0,-7 0-2 15,6 0 1-15,-6 0 0 0,3 0 0 0,-3 0-1 0,6 0-1 16,-6 0 1-16,2 0-1 0,-2 0 1 0,0 0-1 16,0 0 1-16,0 0-1 0,0 0 0 15,0 0-1-15,0 0 0 0,0 0 2 0,0 0-3 0,0 0 0 16</inkml:trace>
  <inkml:trace contextRef="#ctx0" brushRef="#br0" timeOffset="9349.16">8282 4681 1093 0,'0'0'0'0,"0"0"0"0,6 0 0 0,-6 0 23 15,2 5 2-15,-2-5-1 0,3 7 1 0,-3-7 8 0,6 0-1 16,-6 0 1-16,2 0 0 0,-2 0-9 0,5 0 1 16,-5 0-2-16,2 0 2 0,-2 0-13 0,6 0 1 15,-6 0-1-15,7 0 0 0,-7 0 3 0,6 0 0 16,-6 0-1-16,11 0 1 0,-11 0-1 0,13 0 2 15,-13 0 0-15,23 0-1 0,-23 0 1 0,26-5 1 0,-26 5 0 16,24 0 0-16,-24 0-3 0,18 0 1 0,-18 0-1 16,13 5 1-16,-13-5-4 0,14 5 0 15,-14-5 1-15,13 7 0 0,-13-7-4 0,13 6 0 16,-13-6 0-16,18 7 1 0,-18-7 1 0,17 8 0 0,-17-8 0 0,13 9 0 16,-13-9 1-16,11 7 1 0,-11-7 1 15,10 8-1-15,-10-8 2 0,11 9 0 0,-11-9 1 0,11 9-1 16,-11-9 2-16,2 7 0 0,-2-7 0 0,4 8 0 15,-4-8-7-15,7 5 0 0,-7-5 0 16,6 7 0-16,-6-7-3 0,1 14 0 0,-1-14-1 0,4 12 1 0,-4-12-3 16,0 16 0-16,0-16 1 0,0 21-1 15,0-21-1-15,0 17 1 0,0-17-1 0,0 16 0 16,0-16 0-16,-4 10 2 0,4-10-1 0,0 10 1 0,0-10-1 16,-1 9 1-16,1-9 0 0,-6 12 0 15,6-12 0-15,-4 9-1 0,4-9 0 0,-7 12 1 0,7-12-1 16,-8 14 0-16,8-14 1 0,-13 15 0 0,13-15-1 15,-13 12 0-15,13-12 0 0,-17 9 1 0,17-9-2 0,-13 7 1 16,13-7-1-16,-18 9 2 0,18-9-2 16,-19 13 1-16,19-13 0 0,-18 11 0 0,18-11 2 0,-19 10 0 15,19-10 1-15,-13 7-1 0,13-7 3 0,-11 9 1 16,11-9-1-16,-8 3 1 0,8-3 0 0,-4 9 0 16,4-9 0-16,-3 3 1 0,3-3 1 0,-10 9 2 15,10-9-1-15,-7 5 0 0,7-5 2 0,-2 7 0 16,2-7 1-16,-5 9 0 0,5-9 0 0,-4 5 1 15,4-5 0-15,-2 7-1 0,2-7 0 0,0 2 1 0,0-2-2 16,0 3 2-16,0-3-1 0,0 4-1 16,0-4 1-16,0 3 0 0,0-3-3 0,0 5-1 0,0-5 0 15,0 4 1-15,0-4-3 0,0 1 2 0</inkml:trace>
  <inkml:trace contextRef="#ctx0" brushRef="#br0" timeOffset="13049.56">9054 4595 740 0,'3'0'0'16,"-3"0"0"-16,8 0 0 0,-8 0 5 16,20 7-1-16,-20-7 1 0,17 5 0 0,-17-5 22 15,6 5 1-15,-6-5-1 0,5 7 1 0,-5-7 20 0,8 9 2 16,-8-9-1-16,13 6 1 0,-13-6-11 0,18 21 1 15,-18-21 0-15,19 23 0 0,-19-23-20 0,19 24 1 0,-19-24 0 16,16 28 0-16,-16-28-2 0,15 32 0 16,-7-14 0-16,1-1 1 0,-3 4-2 0,1 3 0 0,1 0 0 15,-3 1 0-15,3-5-2 0,1 6 0 16,-2 2-1-16,-1-4 2 0,1 2-3 0,1 0-1 0,-3 2 1 16,-1-4-1-16,0-3-2 0,0 0 2 0,-4 3-1 15,1-2 0-15,3 3-3 0,-4-1 1 0,2 0 0 16,-2-2 1-16,-2 6-4 0,2 0 1 0,-4 1 0 15,3-8 1-15,1 0-2 0,-4-6 0 0,2-1-1 0,0-2 2 16,2-12-3-16,0 9 0 0,0-9 1 16,-4 3 0-16,4-3-3 0,0 0 0 0,0 0 1 0,0 0-1 15,0 0-1-15,0 0 2 0,0 0-2 16,0 0 1-16,0 0 1 0,0 0-1 0,0 0 0 0,-1-6 1 16,1 6-1-16,0-14 2 0,-4 2-1 0,4-9 0 15,0-3 1-15,0-4 1 0,0 2-1 0,-2 2 1 16,2 3 1-16,0 4 0 0,0-4 0 0,0 2 1 0,2 2 8 15,2-1-1-15,1-3 1 0,-3 2 0 0,4 2 4 16,-5 0 1-16,3 1 0 0,-2 4 0 0,2 3-1 16,-4 4 1-16,0 5 0 0,0-12 0 0,0 4 0 15,7-3 2-15,-1 2-1 0,-4 1 1 0,1-1-3 16,1 1 0-16,0 1 0 0,1 1 1 0,-5 6-4 16,2-5 1-16,-2 5 0 0,6-7 0 0,-6 7-2 0,7-12 0 15,-7 12-1-15,13-12 2 0,-7 7-3 0,0-4-1 16,-6 9 1-16,11-8-1 0,-11 8-3 0,11-4 1 0,-11 4-1 15,7 0 2-15,-7 0-6 0,6 0 1 16,-6 0 0-16,6 0 0 0,-6 0-3 0,7 4 1 16,-7-4-1-16,13 8 2 0,-5-6-2 0,-3 5 1 0,3 2-1 15,1-1 1-15,-3-3-2 0,1 2 0 16,-1 2 1-16,-1 3-1 0,-1-3 0 0,0-1 1 16,-3 3-1-16,3-1 2 0,2 1-3 0,-4-1 1 0,3 2 1 15,-3 4-1-15,2-1-1 0,-2 2 2 0,1 1-1 16,-3 1 0-16,2 2 0 0,-2-4-1 0,-2 0 0 15,2 4 1-15,0 1 0 0,0 1-1 0,-3-2 0 16,1-1 0-16,2 1 1 0,-4 0-1 0,2 0 0 0,2-2 2 16,0-7-2-16,0 0 0 0,0-7 0 0,0-1 1 15,0-4-2-15,0 3 1 0,0-3 0 0,0 5 0 0,0-5 0 16,0 4-1-16,0-4 0 0,0 2 0 0,0-2-1 16,0 3 1-16,0-3 0 0,0 0 0 0,0 0-1 15,6-5 1-15,-4-4 0 0,1-3 1 0,-3-7-2 16,2-7 1-16,0 2-1 0,-2 0 1 0,0-2-1 15,-2 1 1-15,0 1 0 0,2 0 0 0,2 3 0 16,0 4 2-16,2 0-2 0,-4-2 1 0,5-2 0 16,-3 0 2-16,2 4-2 0,-2 1 1 0,3 7 1 0,-5 1-1 15,2-1 0-15,2 6 1 0,-4 3 0 0,6-12 1 16,-6 12-1-16,7-9 2 0,-7 9-2 16,8-12 1-16,-8 12-1 0,3-9 2 0,-3 9-1 0,4-7 1 15,-4 7 0-15,4-1-1 0,-4 1 0 0,5-4-1 16,-5 4 1-16,2 0 0 0,-2 0-1 0,4 0 0 15,-4 0 0-15,4 0 0 0,-4 0-1 0,3-5 2 0,-3 5-2 16,6 2 2-16,-6-2-3 0,7 15 1 0,1-3 1 16,-3 0-1-16,1 1-1 0,0 4 1 0,-1-5-1 15,1-3 1-15,-6-9-1 0,7 6 1 16,-7-6-1-16,8 9 0 0,-5 0-1 0,1 3 0 0,2-3 1 16,-1-1 0-16,1 1-1 0,0-2 0 0,-5 1 0 15,5 1 0-15,1 3-1 0,-1 4 1 0,0-2 1 16,-1 1-1-16,1 3-1 0,-1-1 1 0,3-2 0 15,-3 1 0-15,3 1-1 0,-1-5 0 0,3 1 0 16,-1-3 1-16,0 0-1 0,-1-1 0 0,-1 0 0 0,3-4 1 16,-3 2-1-16,4-4 0 0,2 2 0 0,-3-1 0 15,1-2 0-15,2 1 0 0,-13-3 0 0,9 0 0 16,-9 0 0-16,13 0 0 0,0-2 0 0,-2 1 0 0,2-1-2 16,0-2 0-16,2-4 0 0,0-4-1 15,0-2-1-15,-2 0-1 0,4-3 1 0,-4-1 0 16,0-2-2-16,-2 0 0 0,0 7-1 0,-3-5 2 15,-1 3-2-15,1-1 1 0,1 2 0 0,0-5 0 0,1 2 2 16,-3-4 0-16,-1 13 1 0,-4-5-1 0,1 5 2 16,-1-1 1-16,2 2-1 0,-4 2 1 0,0 5 0 15,4-12 1-15,-1 5-2 0,-3 2 2 0,0-4 0 16,0 2 0-16,0 7 0 0,-5-12 0 0,5 12 0 16,-2-10 0-16,2 10 0 0,-6-7 0 0,6 7 0 0,-3-5 2 15,3 5-1-15,-8-12 0 0,8 12 0 16,-7-9 0-16,7 9 0 0,-6-9 1 0,6 9 0 0,-7-3 0 15,7 3 0-15,-10-4 0 0,10 4 1 0,-7 0-1 16,7 0 0-16,-8 0 1 0,8 0 0 0,-5 0 0 0,5 0 0 16,-8 4 1-16,8-4-1 0,-9 1 0 15,9-1 1-15,-9 7-1 0,9-7-1 0,-6 9 2 0,6-9-2 16,-9 7 1-16,9-7 0 0,-8 10-1 0,7-3 0 16,-5 2 2-16,2-4-3 0,2 2 1 15,0 2 0-15,2-4 0 0,-3 2 0 0,1 1 0 0,2 1-1 16,-4 1 1-16,4 1-1 0,0-1 0 0,4 4 1 15,-4 2-1-15,2-4-1 0,1 2 1 0,-1 1 0 16,4 1 0-16,-4-2-1 0,3 1 1 0,-1-3-1 0,0 0 1 16,0 2-1-16,1-2 0 0,-3 1 0 0,2-5 1 15,-1 4-1-15,3-3 0 0,0 0 0 0,-1-1 0 16,1 1 0-16,-1-2 0 0,-5-7 0 0,8 8 0 16,-8-8 0-16,7 7 0 0,-7-7 0 0,12 9 0 15,-12-9-1-15,11 2 1 0,2 1 0 0,0-3 0 16,0-1-1-16,4-3 1 0,-3-3-1 0,3-2 1 15,2 1-2-15,-6-4 1 0,6-6-2 0,-3-2 2 0,-3 1-1 16,2-2 0-16,4-9 0 0,-2 4-1 16,1 2 1-16,-5-3 1 0,-1 13-1 0,-5-5 1 0,4 1-1 15,-3 1 1-15,8-14 0 0,-6 1 0 0,-1 1 0 16,-2 0 1-16,-1 8 0 0,-4 0 0 0,2 0 0 16,-1 1 0-16,1-1 0 0,-4 2 0 0,2 1 0 15,2 1 0-15,-4 7 0 0,0-1 1 0,0 4 0 16,0-1 0-16,0 8 0 0,0-9 2 0,0 9-1 0,0-7 1 15,0 7 0-15,0-5 0 0,0 5 0 16,0-9 2-16,0 9-1 0,-4-7 1 0,4 7-1 0,-2-5 2 16,2 5-1-16,-5-8 1 0,5 8 0 0,-2-7 0 15,2 7 1-15,-4-4 0 0,4 4-2 0,-2-1 2 16,2 1-1-16,0 0 1 0,0 0-2 0,-6 0 1 0,6 0-1 16,-3 0 2-16,3 0-1 0,-4 0-1 0,4 0 1 15,-4 1 0-15,4-1-2 0,-2 4 1 0,-3 3-1 16,1 1 1-16,0 1-2 0,1 0 0 15,1-1 1-15,-4 4 0 0,2 0-2 0,3 1 2 0,-1 0-2 16,2 1 1-16,0 4 0 0,0-5 0 0,0 3 0 16,0 1 1-16,0 2-3 0,2-5 1 0,-1 5 0 15,3-5 1-15,-2 2-2 0,2-1 0 0,1 3 0 0,-3-1 0 16,4 0-1-16,-1 2 0 0,1-5 0 16,-2 2 1-16,1-1-1 0,1 2 0 0,0-3 0 0,-1 0 0 15,1 3 0-15,-1-3 0 0,3 2 0 16,-1-1 0-16,1-1-1 0,1 2 1 0,-3-4 0 0,1 0 0 15,0-3-1-15,1-1 1 0,-8-8 0 0,9 9 0 0,-9-9-1 16,6 5 0-16,-6-5 0 0,7 7-1 16,-7-7 1-16,11 4 0 0,3-4 0 0,-1 0 0 0,0-4-1 15,0-4 1-15,3-1-1 0,-1-2 1 16,2 1-1-16,-4-2 0 0,4-4 0 0,-4 3 0 0,0-3 0 16,-2 4 0-16,-2 0 0 0,1-2-1 15,-1 2 1-15,0 0 0 0,-5 3 0 0,2 2-1 0,-1-2 2 0,-1 1 0 16,-4 8 0-16,4-7 0 0,-4 7 0 15,4-5 1-15,-4 5 0 0,5-12 0 0,-5 12 0 0,2-9 0 16,-2 9 0-16,4-9 0 0,-4 9 0 16,3-7 0-16,-3 7 0 0,4-5 1 0,-4 5 0 0,0-3 0 15,0 3 0-15,0-5 2 0,0 5-1 16,0-4 1-16,0 4 1 0,0 0-1 0,0 0 0 0,0 0 1 16,0 0-1-16,0 0 2 0,0 0-2 0,0 0 0 15,0 0 1-15,0 0-1 0,0 0-1 0,0 0 2 16,0 0-2-16,0 0 1 0,0 0-1 0,0 0 1 0,0 0-1 15,0 0 0-15,0 0-1 0,0 0 2 0,0 0-1 16,0 5 0-16,0-5-1 0,0 7 1 0,2 5 0 16,2-1 0-16,-4 1-1 0,2 0 0 0,1 3 0 15,1 1 0-15,0 1-1 0,1-1 1 0,1 1-1 16,1 1 2-16,-1-3-2 0,0-1 0 0,1 2 0 0,-1-4 1 16,-1 0-1-16,-1 0 0 0,5-2 0 0,-3 1 0 0,1 1 0 15,1-4 0-15,-1 1 0 0,3-4 0 0,-3 2-1 16,4 2 1-16,-3-6 0 0,3 2 0 0,-2-1-2 15,2-1 2-15,0-1-1 0,1 2 1 16,1-4-1-16,-4-4 0 0,8 2 0 0,1-5 1 0,1 2-1 16,0-5 0-16,10-9 0 0,3 0-1 15,-8-2 1-15,1 0 0 0,-12 6 0 0,0 1 0 0,0-3-1 16,0 1 1-16,0-1-2 0,0 1 2 16,2-1 0-16,-6-2 0 0,4 1 0 0,-2 1 1 15,0-4-1-15,1 2 1 0,3-10 0 0,-2-4 0 0,-2 4 0 16,0-1 0-16,-5 11 0 0,1 5 0 0,-1-6 0 15,-1 1 0-15,-3 1 0 0,4-3 0 0,-4 2 0 16,1 0 0-16,-3 7 0 0,0-3 1 0,0 3-1 0,0-2 1 16,0 7-1-16,-3-2 1 0,1 1 0 0,2-1 0 0,0 9 0 15,-6-7 1-15,6 7-1 0,-2-9 1 0,2 9 0 16,-5-7 0-16,5 7 1 0,-4-5-1 0,4 5 0 16,-8-8 2-16,8 8-2 0,-7-4 1 0,7 4 1 15,-6-5-1-15,6 5 0 0,-7-4 1 0,7 4-1 16,-9 0 0-16,9 0 1 0,-10 0-1 0,10 0 0 15,-11 0 2-15,11 0-2 0,-13 4 1 0,4-2-1 16,1 5 2-16,1-4-2 0,-1 6 0 0,-1-1 1 16,2 4-1-16,-1 2-1 0,3 2 2 0,-3-1-2 15,3 6 1-15,-1-4-2 0,2 4 2 0,1 0-2 16,-1 0 1-16,2 0-1 0,2-1 0 0,0-1 0 16,0-5 2-16,0 5-3 0,0-1 1 0,0-1 0 15,0 2 0-15,2 2-1 0,2-4 0 0,-3 7 0 0,5-3 1 16,0 3-1-16,-1-3 0 0,3 0 0 0,-3-1 0 15,3 1 0-15,-3 0 0 0,3-5 0 0,-1 3 0 16,2 0-1-16,1-2 1 0,-1-1 0 0,-3-4 0 16,1 0-1-16,1 0 0 0,-3-2 0 0,3 1-1 15,1-3 0-15,-2 1 1 0,-1 0 0 0,1-4 0 0,1 2-1 16,1-4-1-16,-9-3 1 0,8 5 1 0,-8-5-1 16,5 4-1-16,-5-4 1 0,8 2 0 0,-8-2 0 0,7 3-1 15,-7-3 1-15,9 3 0 0,-9-3-1 0,8 0-1 16,-8 0 1-16,6 0 1 0,-6 0-4 0,7-5 0 15</inkml:trace>
  <inkml:trace contextRef="#ctx0" brushRef="#br0" timeOffset="13650.83">10268 4731 892 0,'0'0'0'0,"0"0"0"0,0 4 0 0,0-4 120 0,4 3 0 0,-4-3 0 15,0 0 0-15,0 0-75 0,0 0 1 16,0 0 0-16,0 4 0 0,0-4-15 0,0 5 1 0,0-5-1 15,4-4 2-15,-4 4-4 0,11-3 1 16,-11 3 0-16,19-9 1 0,-19 9-9 0,28-12 2 0,-10 7-2 16,1-4 2-16,0 2 5 0,-1 2 1 15,-1-3 1-15,-2 1-1 0,-4 2 5 0,0 1 1 0,-3-1-2 16,3 5 2-16,-6-4 2 0,3 4 1 0,-1-3-1 16,3 1 0-16,-3 2-8 0,-1 0 2 0,1 0-1 15,1-3 0-15,1 3-13 0,-2-4 1 0,-1 4-1 16,1 0 1-16,1 0-7 0,1 0 0 0</inkml:trace>
  <inkml:trace contextRef="#ctx0" brushRef="#br0" timeOffset="14132.13">10971 4532 1507 0,'0'0'0'0,"0"0"0"0,0 0 0 16,0 0 43-16,-4 6 1 0,4-6 0 15,-2 10 0-15,2-10 7 0,-5 9 2 0,5-9 0 0,-2 5 0 0,2-5-21 16,0 7 1-16,0-7-1 0,-4 5 2 15,4-5-20-15,0 3 1 0,0-3 0 0,0 4 0 16,0-4 0-16,0 5-1 0,0-5 1 0,0 3 0 0,0-3 0 16,0 2 2-16,0-2 0 0,0 4 0 0,0-4 3 15,0 0 1-15,0 0 0 0,0 0 0 16,0 0 0-16,0 0 2 0,0 0-1 0,-2 0 1 16,2 0 0-16,-5 20 2 0,5-20-1 0,-19 33 1 0,12-12-4 15,-5 3 2-15</inkml:trace>
  <inkml:trace contextRef="#ctx0" brushRef="#br0" timeOffset="16365.74">4600 6919 489 0,'4'0'0'0,"-4"0"0"0,8 0 0 0,-8 0 58 16,1 0 0-16,-1 0 1 0,4 0 0 0,-4 0 42 0,2 0 0 0,-2 0 0 15,0-2 1-15,0 2-36 0,4-3-1 16,-4 3 0-16,7-16 1 0,-7 16-9 0,11-29 1 16,-11 29 0-16,10-30 0 0,-10 30-23 0,5-15 0 0,-5 15-1 15,4-13 1-15,-4 13-9 0,2-13 1 0,-2 13 0 16,-2-19 0-16,2 19-4 0,-6-23 2 0,6 23 0 15,-5-28-1-15,5 28 1 0,-13-26 0 0,13 26 0 0,-13-24-1 16,13 24 1-16,-17-21 1 0,17 21 0 0,-21-20-1 16,21 20-1-16,-24-19 1 0,24 19-1 0,-24-11 1 15,24 11-5-15,-13-8 0 0,13 8 1 0,-17-7-1 0,17 7 0 16,-13 0 1-16,13 0-1 0,-13 0 2 16,13 0-3-16,-13 0 0 0,13 0 0 0,-19 7 1 0,19-7-4 15,-29 19 0-15,29-19-1 0,-32 20 1 16,32-20-2-16,-35 28-1 0,16-16 0 0,4 2 1 0,-2-2-4 15,4 4 0-15,0-4 0 0,0 2 1 16,2 1-4-16,4 3 1 0,-5 1 0 0,3-4 0 16,-2 3-3-16,-2-3 1 0,2 2 0 0,-1 4-1 0,5 0-1 15,-6 0-1-15,5-1 0 0,-1 6 1 0,2 6-2 16,-1 0 0-16,-3 0 0 0,5-1 2 0,1-2-3 16,3-3 1-16,2 2 0 0,-6-4 1 0,6-3-2 15,-1-4 0-15,-3 2 0 0,4 0 0 0,5 0 0 0,-3 2 0 16,4 0 0-16,3-4 1 0,1 2-2 0,3-2 1 15,3 1 0-15,-3 1 0 0,4 2-1 0,-4-1 0 16,6 1 0-16,-1-4 1 0,3 1-1 0,1 1 0 0,-1-7 0 16,3-2 0-16,0-3 0 0,2-3 0 0,-5-3 0 15,1 1 0-15,2-2 0 0,-5-2 0 0,2 1 0 16,1-3 0-16,4 1 0 0,-2-3 0 0,2 0 0 16,-5-3 0-16,1-1 0 0,2-3 0 0,-3 3 0 15,1 5 0-15,-3-2 0 0,0 5 0 0,-5-1 0 16,-1 3 0-16,-3-5-1 0,-8 3 1 0,-2 2 0 0,5-2 0 15,-5 2-1-15,2-3 1 0,-2 3 0 0,4-4 0 16,-4 4 0-16,0 0 0 0,0 0 0 0,0 0 0 16,0 0 0-16,0 0 0 0,0 0 0 0,0 0 0 15,0 0 0-15,0 0 0 0,0 0 0 0,0 2 0 0,0-2 0 16,0 10 0-16</inkml:trace>
  <inkml:trace contextRef="#ctx0" brushRef="#br0" timeOffset="17581.56">5023 7360 75 0,'4'0'0'0,"-4"0"0"0,0-2 0 0,0 2 302 0,0 0 1 0,0 0-2 0,0-3 2 0,0 3-261 16,0-4 1-16,0 4-1 0,0-3 1 0,0 3-12 16,2-2 2-16,-2 2-1 0,9-8 1 0,-9 8-11 0,8-13 1 15,-8 13-1-15,5-19 1 0,-5 19-12 16,8-13 1-16,-8 13 1 0,2-13-1 0,-2 13-4 0,3-5 0 16,-3 5 0-16,6-3 0 0,-6 3 3 15,2-4 0-15,-2 4 0 0,5-7 0 0,-5 7 0 16,8-5 2-16,-8 5-1 0,9-8 1 0,-9 8 3 0,8-7 1 15,-8 7 0-15,5-2 1 0,-5 2 1 0,8-4 1 16,-8 4-1-16,7-5 2 0,-7 5-2 0,9-3 0 0,-9 3 0 16,8-4 1-16,-8 4-3 0,7-3 1 0,-7 3 0 15,17-2 0-15,-17 2-4 0,9-3 1 0,-9 3-1 16,12 0 1-16,-12 0-4 0,11 0 0 0,-11 0 1 16,15 5-1-16,-15-5-1 0,16 7 0 0,-16-7 0 15,13 2 1-15,-13-2-2 0,17 3 1 0,-17-3-1 16,10 3 2-16,-10-3-2 0,5 4 0 0,-5-4-1 15,4 0 3-15,-4 0-2 0,7 3 0 0,-7-3 0 16,6 7 1-16,-6-7-1 0,6 7 0 0,-6-7 0 0,7 7 0 16,-7-7 0-16,2 9-1 0,-2-9 1 15,4 21 0-15,-4-21-2 0,1 32 0 0,-2-14 0 0,1-6 0 16,-4-3-1-16,2-3 1 0,2 3-2 16,-2-5 2-16,2-4-2 0,0 10-1 0,-4-3 1 15,3 3 0-15,-3 4 0 0,2 3-1 0,-4 1 1 0,1-3-1 16,-3 1 0-16,3 1-1 0,-3-5 0 0,3 0 2 0,-1 1-3 15,4-3 0-15,-2 0 1 0,3 1 0 0,-5-1-2 16,0-1 1-16,-1-1 1 0,1 1-1 16,1 0-1-16,-1-1 0 0,1 1 0 0,3-2 1 0,2-7-1 15,-6 12 1-15,6-12-1 0,-7 9 1 0,7-9-1 0,-6 5 1 16,6-5 1-16,-7 7-1 0,7-7-1 16,-10 8 1-16,9-1 0 0,-5-1 1 0,6-6-2 15,-11 6 1-15,11-6-1 0,-10 7 1 0,10-7 0 0,-11 11 0 16,6-6-1-16,5 2 1 0,0-7-1 0,-6 10 2 15,6-10-2-15,-2 11 1 0,2-11-1 0,-5 1 1 16,5-1-1-16,-4 4 2 0,4-4-2 0,-2 0 0 0,2 0 0 16,0 0 1-16,0 0-1 0,0 0 2 0,0 0-2 15,0 0 1-15,0 0-1 0,0 0 1 16,0 0-1-16,0 0 2 0,0 0-2 0,2 0 1 0,-2 0 0 16,9 0 1-16,-9 0-2 0,13 3 0 0,-7-1 0 15,3 0 0-15,6-4 0 0,-2 0 0 0,0-5 0 16,0 2 2-16,-2-3-2 0,2 1 1 0,0 1 0 15,-1 3 1-15,-5 1-1 0,4 0 0 0,-3 1 0 16,-3 1 0-16,-5 0 0 0,6 0 0 0,-6 0 0 16,7 0 0-16,-7 0 1 0,8 0-1 0,-8 0 0 15,9 0 0-15,-9 0 1 0,8 0 0 0,-1 0-1 0,-1 0 2 16,-6 0-2-16,7 3 1 0,-7-3 1 0,4 5-1 16,-4-5-1-16,5 2 0 0,-5-2 1 0,2 0 0 0,-2 0-1 15,6 0 2-15,-6 0-2 0,2 0 1 0,-2 0-1 16,3 0 1-16,-3 0-1 0,6 7 1 15,-6-7 0-15,-4 9-1 0,4-9 0 0,0 7 0 16,0-7-1-16,0 1 2 0,0-1-1 0,0 4 0 0,0-4-1 16,-2 3 0-16</inkml:trace>
  <inkml:trace contextRef="#ctx0" brushRef="#br0" timeOffset="18279.53">5884 6827 1231 0,'0'0'0'16,"0"0"0"-16,6 4 0 0,-6-4 103 0,2 3 1 0,-2-3-1 0,5 5 2 0,-5-5-29 0,2 0 0 15,-2 0 1-15,0 5 0 0,0-5-29 0,-2 16 1 16,2-16-1-16,0 21 1 0,0-21-25 0,-5 17 1 16,5-17-1-16,3 24 1 0,-3-24-11 0,8 31 1 15,-8-13 0-15,2 2-1 0,1 1-4 16,-3 3 0-16,0 2 1 0,0-1 0 0,0-5-3 0,0 1-1 16,2 0 1-16,4-4 1 0,-6 2-2 0,2 2 0 15,1-5 0-15,-3 1 0 0,6-3-1 0,-6-2 1 0,2 3-2 16,2-1 2-16,-3 5-2 0,-1 2 0 0,2 2 0 15,2-1 0-15,-4-1 1 0,2 1-1 0,-2 1 1 16,0-2 0-16,-2-1-2 0,2 1 2 0,0 0-1 16,2 0 1-16,2-7 0 0,-4 1-1 0,5-3 1 15,-3-3 1-15,-2 3-3 0,2-5 2 0,2 2-2 16,-4-1 2-16,0-8-2 0,0 5 1 0,0-5-1 0,0 7 2 16,0-7-4-16,0 9 1 0,0-9 1 0,5 3-1 15,-5-3-2-15,0 6 2 0,0-6-1 0,0 3 0 16,0-3-2-16,0 2 1 0</inkml:trace>
  <inkml:trace contextRef="#ctx0" brushRef="#br0" timeOffset="18749.41">6089 6574 1620 0,'-4'0'0'0,"4"0"0"0,4 6 0 0,-4-6 28 0,0 5 0 15,0-5 0-15,-4 7 0 0,4-7 27 0,-1 8 1 16,1-8 0-16,-2 16 0 0,2-16-20 0,-6 5 0 16,6-5 0-16,-5 7 0 0,5-7-20 0,-6 12 0 0,6-12-1 15,-8 21 1-15,8-21-6 0,-3 24 0 16,3-24 0-16,3 26 1 0,-3-26-3 0,8 30 0 0,-8-13 0 15,6 2 1-15,-1-4-1 0,1 3 0 0,-4 3 0 16,3-4-1-16,-3 2 2 0,2 0 0 16,1 3 0-16,-3 4 0 0,4 0 1 0,-4 2 1 0,3-2-1 15,3 5 1-15,1-1-1 0,-3 2 0 0,1-6 0 16,-1 2 1-16,1-4 1 0,-1-3-1 0,-4 2 0 16,1-1 0-16,-1 1-3 0,-2-3 1 15,0 3-1-15,4-1 1 0,-2 3-3 0,3-5 0 0,-3 5 0 16,2-5 1-16,1 5-2 0,-3 0 2 0,0 0 0 0,2-5-1 15,-4 0 0-15,0-3 0 0,0 0-1 0,0-5 2 0,0 0-1 16,0-3-1-16,0-2 1 0,0-2-1 16,0-5-1-16,7 9 0 0,-7-9 0 0,6 3 0 0,-6-3-2 15,0 4 2-15,0-4-1 0,0 5 1 0,0-5-4 16,0 3 1-16,0-3 0 0,0 2 0 0,0-2-1 16,0 2 0-16</inkml:trace>
  <inkml:trace contextRef="#ctx0" brushRef="#br0" timeOffset="19082.39">5929 7369 1632 0,'4'3'0'0,"-4"-3"0"0,3 4 0 0,-3-4 22 0,4-9-1 0,-4 9 0 15,2-3 1-15,-2 3 2 0,0 0 1 0,0 0 0 16,0-4 0-16,0 4 6 0,6-3 0 0,-6 3-1 0,7-2 2 16,-7 2-20-16,17-7 2 0,-17 7-1 0,20-2 1 15,-20 2 2-15,23-3 1 0,-23 3 0 0,24 0 1 16,-24 0 1-16,20 0 0 0,-20 0 0 0,25 0 0 15,-25 0 2-15,18 0 0 0,-18 0-1 0,26 0 1 16,-26 0-5-16,23 0 0 0,-23 0 0 0,28 0-1 16,-28 0-12-16,29 0 0 0</inkml:trace>
  <inkml:trace contextRef="#ctx0" brushRef="#br0" timeOffset="19732.64">6417 7272 1583 0,'2'0'0'0,"-2"0"0"15,0 5 0-15,0-5 21 0,0 19 1 0,0-19-1 16,0 26 0-16,0-26 25 0,-2 24 0 15,2-24 0-15,-6 18 1 0,6-18-12 0,-3 12 0 0,3-12 0 16,0 7 1-16,0-7-21 0,0 6 2 0,0-6 0 16,0 7 0-16,0-7-6 0,0 0 0 0,0 0 1 15,9-3-1-15,-9 3 3 0,21-5 2 0,-21 5-1 16,26-16 0-16,-26 16 1 0,35-17 0 0,-35 17-1 16,24-16 2-16,-24 16 0 0,19-5 0 0,-19 5 0 15,15-5 1-15,-15 5-4 0,22-4 1 0,-22 4 0 16,24-3 0-16,-24 3 2 0,21 0 0 0,-21 0 0 0,19 0 1 15,-19 0-6-15,18 5 1 0,-18-5 1 0,13 7-1 16,-13-7-2-16,11 9-1 0,-11-9 0 0,6 17 1 16,1 2-3-16,-1-2 1 0,0 4 0 0,-1 3 0 0,-3-1-4 15,4 1 2-15,-6 0-1 0,2 1 0 16,1-5-1-16,-3 1-1 0,-3-4 1 0,1 2 0 16,-2-1-1-16,2-6-1 0,-4 0 1 0,5 0 0 15,1-7-2-15,0 0 2 0,0 2-2 0,-4 0 1 0,2 2 0 16,-2-4-1-16,2 2 0 0,-5 2 0 0,1 3-1 15,-1 2 2-15,1-4-1 0,1-3 0 0,-3-4-1 16,3 1 0-16,5-4 1 0,-11 0-1 16,11 0-1-16,-14 0 1 0,3 0-1 0,4 0 1 0,-6-4-1 15,-6 1 1-15,2-2 0 0,3 0 0 0,-3-4 0 16,-2 2 0-16,6-2 1 0,2 1-1 0,11 8 0 16,-8 0 1-16,8 0 0 0,-3-4 1 0,3 4-1 15,-2 0 1-15,2 0 1 0,-6 0-1 0,6 0 0 0,0 0 2 0,0 0-1 16,0 0 1-16,0 0 0 0,0 0 1 15,0 0 0-15,0 0-1 0,0 0 1 0,6 0-1 0,-6 0 1 16,13 0 0-16,-2 0-1 0,2 0 2 0,4 0 0 16,-4 0-1-16,2 0-1 0,2-3-1 0,-4-1 1 15,0-1-1-15,0 0 0 0,-2-4-1 0,0 2 1 16,2-1-1-16,0-1-2 0,0-3 1 0</inkml:trace>
  <inkml:trace contextRef="#ctx0" brushRef="#br0" timeOffset="20148.86">6499 7227 1808 0,'0'-5'0'0,"0"5"0"0,-6-2 0 0,6 2 42 16,2 0 0-16,-2 0-1 0,4 0 2 0,-4 0 29 0,-6 0 0 15,6 0 0-15,-1 0 1 0,1 0-32 0,-6 0-1 16,6 0 0-16,0 0 2 0,0 0-27 16,0 0 0-16,0 0 1 0,0 0 0 0,0 0-7 15,0-2 0-15,0 2 0 0,2 0 1 0,-2 0-2 0,13-3-1 16,-13 3 1-16,22-5 0 0,-22 5-1 0,38-7 0 0,-14 0-1 15,-4 0 1-15,-7 3 1 0,4 1 0 16,-2-4 0-16,-2 0 1 0,-2 4 0 0,0-4 1 0,-3 1-1 16,3 3 1-16,-4-2 0 0,5-2 1 0,-7 2 0 15,3 1 0-15,-1-3 0 0,2 2 0 0,-1 0-1 16,-2 1 1-16,1-1-3 0,0 3 0 0,-7 2 0 16,12-1 1-16,-12 1-5 0,11 0 2 0,-11 0-1 15,9 0 1-15,-9 0-4 0,9 5 0 0</inkml:trace>
  <inkml:trace contextRef="#ctx0" brushRef="#br0" timeOffset="20700.25">7157 7367 1934 0,'0'2'0'0,"0"-2"0"0,2 7 0 0,-2-7 35 0,0 3 1 0,0-3-1 16,0 2 1-16,0-2 25 0,0 3 2 16,0-3-1-16,5 4 1 0,-5-4-25 0,13-4 1 0,-13 4-1 15,17-5 2-15,-17 5-20 0,26-9 0 0,-7 3 0 16,-1 0 0-16,1 3-6 0,5-1 0 0,0-1 1 0,-3-7 0 15,1 0 0-15,-1-7 1 0,-3 5 0 16,7 5 1-16,-1 1-1 0,0 4 1 0,-3-3 0 0,3 2 0 16,-4 0-1-16,3 2-1 0,1-4 1 0,-5 1 1 15,-5 3-3-15,3 1 2 0,-7 1-1 16,-1-1 0-16,-2 2-1 0,-1 0 0 0,-6 0 1 0,11 0 0 16,-11 0-3-16,9 0 0 0,-9 0 1 0,12 0 0 15,-12 0-3-15,5 0 0 0,-5 0 0 0,2 0 2 16,-2 0-4-16,4 0 1 0,-4 0-1 0,5 0 1 0,-5 0-3 15,2 0 1-15,-2 0-2 0,2 0 2 0,-2 0-2 16,0 0-1-16,0 0 1 0,0 3 0 0,0-3-1 0,-2 5-1 16</inkml:trace>
  <inkml:trace contextRef="#ctx0" brushRef="#br0" timeOffset="21682.21">7734 7045 614 0,'0'4'0'0,"0"-4"0"0,0 8 0 0,0-8 51 16,2 4-1-16,-2-4 1 0,-2 8 1 15,2-8 64-15,-5 14 1 0,5-14 0 0,-11 12 1 0,11-12-38 16,-12 5 1-16,12-5 0 0,-9 7 0 0,9-7-29 0,-11 7 1 16,11-7 0-16,-7 6 1 0,7-6-22 15,-4 1 1-15,4-1-1 0,-2 7 2 0,2-7-13 0,-4 7 2 16,4-7-1-16,-2 9 1 0,2-9-6 16,6 10 1-16,-6-10 0 0,13 19-1 0,-13-19-5 15,24 21-1-15,-24-21 0 0,32 21 1 0,-14-14-4 16,1 0 0-16,-2-1 0 0,-4-2 0 0,0-4-1 0,0 2 0 15,-2-1 1-15,2 1 0 0,-2 2-2 0,-3-4-1 0,3 1 1 16,-3 1 0-16,-8-2-2 0,11 5 1 16,-11-5-1-16,7 4 1 0,-7-4-2 0,8 1 1 15,-8-1 1-15,5 7-1 0,-5-7 0 0,-2 7-1 16,2-7 1-16,-9 7-1 0,2 0 0 0,-1 0 1 0,-3 7-1 16,-2-2 0-16,-4 0 1 0,2 0-1 15,4-3 0-15,0 0 2 0,3-6 1 0,7 0 0 0,1-3 0 16,-10 9 1-16,10-9 0 0,-5 5 2 0,5-5-1 15,-2 7 1-15,2-7-5 0,-6 9 0 0</inkml:trace>
  <inkml:trace contextRef="#ctx0" brushRef="#br0" timeOffset="23639.29">8567 7357 815 0,'8'7'0'0,"-8"-7"0"0,11 5 0 16,-11-5 69-16,6-2 0 0,-6 2 1 0,3-3 0 16,-3 3 8-16,15-4 1 0,-15 4-1 0,19-5 1 15,-19 5-31-15,13-9 1 0,-13 9 1 0,20-21-1 0,-20 21-23 16,26-32 0-16,-11 14 0 0,-5 3 0 0,1-4-10 15,0 1 0-15,2 1 0 0,-2-2 0 0,-1-3 2 16,-1-3 1-16,-2-4-1 0,-1-1 2 0,-1-1 4 16,3 2 1-16,-2-1 0 0,-1 3-1 0,4 3 0 0,1 1 1 15,-3 4-1-15,-5 2 1 0,-2 1-5 0,-2 2 1 16,2 2 0-16,-4 4 0 0,3-1-2 16,-1 5 0-16,2 4 0 0,-6-5 1 0,6 5-3 0,-9-3 0 15,9 3 0-15,-8-4 1 0,8 4-5 0,-7-3 2 16,7 3-2-16,-13-2 2 0,13 2-2 0,-11 5 1 15,11-5-1-15,-11 4 2 0,11-4-2 0,-14 8 1 16,7-2-1-16,0 1 1 0,-3-2-2 16,1 2 2-16,0 3-1 0,-1 0 1 0,5 4-4 0,-5 2 1 0,3-1 0 15,1 3 0-15,4-6-2 0,-1 2 0 16,1 1 0-16,0 1 0 0,-4-2-2 0,3 3 1 16,1 2 0-16,-2 2-1 0,4-4-1 0,0 4 0 15,-2 0-1-15,0-2 1 0,2-2-2 0,0 0 1 0,0-1-1 16,4-1 1-16,2-2-2 0,-1-3 1 0,-1-1-1 15,0 1 0-15,-1-5 0 0,3 0 0 0,0 2-1 16,1 2 2-16,-1 0-2 0,-1-1 0 0,3 3 0 16,3-6 1-16,-4 7-2 0,1-3 0 0,3-1 0 0,2-1 1 15,4-3-2-15,1-3 1 0,-3-1 0 0,4-1 1 16,3-1-2-16,-3 0 1 0,0-5-1 0,1 2 1 16,1-4-1-16,-3-3 0 0,5 0 0 0,-5 0 1 15,1-2-1-15,0 0 0 0,-1 0 0 0,1-3 1 0,-6 2-1 16,4-6 0-16,-4 0 0 0,0-3 1 0,-2-2-1 15,2-5 1-15,0 1-1 0,-6 4 1 0,1 2-1 16,-4 3 2-16,1 1-1 0,3 1 0 16,3 1 0-16,-4 1 0 0,-1 0 0 0,-4 1 1 0,-2-1 1 0,-2 1-1 15,-2 4 0-15,2-2 1 0,0 4 1 16,2 5-1-16,0 5 1 0,0-12 0 0,0 3-1 16,-3 2 2-16,1 2-2 0,2-4 2 0,0 9-1 15,-6-9 2-15,6 9-2 0,-4-8 2 0,4 8-2 16,-1-4 2-16,1 4 0 0,0-7-1 0,0 7 1 0,0-3 0 15,0 3-1-15,0 0 2 0,0 0 0 0,0 0-1 16,0 0 1-16,0 0 0 0,0 0 0 0,0 0 0 0,0 0 0 16,-2 0 1-16,2 0-2 0,-4 7-1 15,4-7 1-15,-2 12 1 0,2-3-3 0,0 3 1 0,0 0-1 16,0 0 2-16,0 0-3 0,0-2 0 0,0 3 1 16,0 2 0-16,0 2-2 0,0 3 1 0,0-3-1 15,0 0 0-15,0 4-1 0,-4 0 0 0,4 1 1 16,4 1 0-16,-2 4-2 0,2-1 1 0,-2 2 0 15,-1-2 0-15,3-2-1 0,-4 0 1 0,6-3-1 16,-1 0 1-16,3-4-1 0,-1-1 0 0,4-4 0 0,1-3 2 16,-5-1-2-16,1-3 0 0,3-1 0 0,-4-1 1 15,4 1-1-15,1-4 0 0,1 2 0 0,-4-2 1 16,6 0-1-16,-2-2 0 0,2-2 0 16,2-1 0-16,1-2 0 0,3-5 0 0,1 0 0 0,-7-2 0 15,2-1 0-15,-6-3 0 0,2 1 0 0,0-2 0 16,-2-5 0-16,-3-1 0 0,3 3 0 0,-4-2 0 15,1 0 0-15,-1 3 0 0,2 3 0 0,-3 1 0 16,-2 2 0-16,1 2 0 0,-1 1 0 0,-4 0 1 0,0 12-1 16,2-8 1-16,-2 8-1 0,0-9 1 15,0 9 0-15,0-9 0 0,0 9 0 0,-2 0 1 0,2 0-1 16,-4-3 1-16,4 3-1 0,-2-5 1 0,2 5 1 16,0 1-1-16,0-1 0 0,-5 7 0 0,5-7 2 0,-2 2-1 15,2-2 0-15,-6 7 1 0,3-2-1 0,1 4 2 16,-6 3-2-16,3 3 2 0,-5-1-2 0,3 5 0 15,1-5 1-15,5 5-1 0,-3-3-1 0,2 1 2 16,0 0-2-16,2-1 1 0,0 1-1 0,0-1 1 0,2-2-1 16,0 1 1-16,2-1-2 0,-4 0 2 0,0-14-1 15,5 7 0-15,-5-7-1 0,2 10 2 0,2-1-2 16,-1-4 1-16,1 2-1 0,2-2 0 0,-4 2 0 16,3 2 0-16,1-4-1 0,-1 2 1 15,3-2 1-15,3 2-1 0,-3-2-1 0,3 0 0 0,4 2 0 16,1-3 1-16,-3 1-1 0,4-2 0 0,-2-3 0 15,2 0 1-15,2 0-1 0,-5 0 0 0,9-5 0 16,1 2 0-16,-4-8 0 0,5 3 0 0,-1-3 0 16,-5 1 0-16,1 0 0 0,-1-2 0 0,3-4 0 0,0-3 0 15,1-2 0-15,-5-1 0 0,1-3 0 0,0-2 0 16,-4 1 0-16,-1 0 0 0,0 2 0 0,-1 3 0 16,-2-3 0-16,2-1 0 0,-8 8 0 15,3 1 0-15,-3 1 0 0,1 1 0 0,1-3 0 0,-1 1 0 0,0 4 0 16,-3-4 0-16,7-3 0 0,-5 0 1 15,-3-5-1-15,4 2 0 0,-6 6 0 0,2 1 1 0,1 2 0 16,-3 0 0-16,0 4 1 0,0 0-1 0,0 2 1 16,0 0 0-16,0 7 0 0,0-10 1 15,0 10-1-15,0-10 1 0,0 10 0 0,0-6 0 0,0 6 0 16,0-8 2-16,0 8-2 0,-3-4 2 0,3 4-2 16,-2-3 1-16,2 3 1 0,-4-2-1 15,4 2 1-15,-4 0-1 0,4 0 1 0,-5 2-1 0,5-2 0 16,-13 12 0-16,7 4 0 0,-3-4 0 0,1 3-2 15,3 3 1-15,-3-1-1 0,1 0 1 0,1 2-2 0,-1 2 2 16,1 0-1-16,1 0 0 0,1 3-1 0,0-2 1 16,0 13 0-16,3-2 0 0,-3 1-2 0,2-1 1 15,2-9 0-15,0 1 0 0,0 1-1 0,0 1 1 0,0-6 0 16,2 0 1-16,2 0-2 0,1-4 0 16,-3-5 0-16,4 0 1 0,-5 0-1 0,5-1 0 15,0-1 0-15,-1-1 1 0,1-2-1 0,-1 1 0 16,3 1 0-16,-1-4 1 0,4 2-1 0,-3-2 0 0,3 0 0 15,2 2 0-15,4-3 0 0,-4-2 0 0,6-1 0 16,-5-1 1-16,3 0-1 0,2-1 0 0,-6-1 0 16,4-2 1-16,-4 1-1 0,0-1 0 0,0 3 0 15,0-6 1-15,0 2-1 0,-2-1 0 0,0 3 0 16,2-6 0-16,-1 2 0 0,-3 2 0 0,0-3 0 16,0 1 1-16,1-2-1 0,-7 0 0 0,3 1 0 15,-2 1 0-15,1 2 0 0,-3-4 0 0</inkml:trace>
  <inkml:trace contextRef="#ctx0" brushRef="#br0" timeOffset="24365.98">8977 6806 1293 0,'0'0'0'16,"0"0"0"-16,-5 4 0 0,5-4 108 0,0 12 0 16,0-12 0-16,-6 5-1 0,6-5-58 0,-2 4 0 15,2-4-1-15,0 0 2 0,0 0-23 0,0 0-1 0,0 0 1 16,0 0 1-16,0 0-19 0,0 0 0 0,0 0 0 16,8 0 0-16,-8 0-6 0,11-4 0 0,-11 4-1 15,18-5 2-15,-18 5-1 0,32-4 0 0,-32 4 1 16,32-3-1-16,-32 3 3 0,24-4-1 0,-24 4 1 15,26-5-1-15,-26 5 7 0,30-7-1 0,-30 7 0 16,20-1 1-16,-20 1 3 0,17-6 0 16,-17 6-1-16,15-3 1 0,-15 3 1 0,17-3 0 0,-17 3 1 15,15-7 0-15,-15 7-5 0,22-6 2 0,-22 6-1 16,19-8 1-16,-19 8-9 0,20-9 2 0</inkml:trace>
  <inkml:trace contextRef="#ctx0" brushRef="#br0" timeOffset="24700.31">9644 6382 1733 0,'0'0'0'0,"0"0"0"0,0 0 0 0,0 0 26 0,0 7 0 16,0-7 0-16,0 4 1 0,0-4 18 0,0 0 1 16,0 0 0-16,0 0 0 0,0 0 16 0,-2 5 2 15,2-5 0-15,-7 21 0 0,7-21-27 0,-17 33 0 16,10-16 0-16,1-5 2 0,2-5-8 0,3-4 0 15,1-3 1-15,-6 6 0 0,6-6-4 0,-2 3 0 0,2-3 1 16,0 2-1-16,0-2-7 0,-4 3 0 0</inkml:trace>
  <inkml:trace contextRef="#ctx0" brushRef="#br0" timeOffset="26375.7">4556 8684 1168 0,'0'0'0'0,"0"0"0"0,0 0 0 0,0 0 37 16,0 5 0-16,0-5 0 0,0 4 1 16,0-4 23-16,0 3-1 0,0-3 1 0,0 0 0 0,0 0 7 15,0 0-1-15,0 0 0 0,0 0 1 16,0 0-31-16,0 0 1 0,0 0-1 0,0 0 1 15,0 0-11-15,0 0 1 0,0 0 0 0,0 0 0 0,0 0-4 16,0 0-1-16,0 0 1 0,0 0 0 0,0 0-5 16,0-5 0-16,0 5 0 0,0-14 0 0,0 14-3 15,0-31 0-15,0 31 1 0,-6-24 0 0,6 24-3 16,-2-16-1-16,2 16 0 0,-5-5 2 0,5 5-5 16,-4-4 1-16,4 4 1 0,-8-7-1 0,8 7-4 15,-14-6 0-15,14 6 1 0,-23-7 0 0,23 7-1 0,-20-4 1 16,20 4 0-16,-30 0-1 0,30 0 1 0,-32 4 1 15,14 1 0-15,-1 5 0 0,0 4-1 0,1 3 0 0,-1 2 0 16,0 2 0-16,1 0-2 0,-5 0 2 16,5 5-1-16,3 1 1 0,2 3-4 0,5 6 1 15,-3-1-1-15,0-1 2 0,4-1-4 0,1 2 1 0,0 1 0 16,6-3 0-16,0 2-2 0,0-2 0 0,6 3 0 16,5 4 1-16,-2 1-2 0,6 2 1 0,-2-3-1 15,0-5 1-15,1-4-1 0,-1-8 0 0,0-1 0 0,3-1 1 16,3-4-1-16,-6-5 0 0,2-3 0 0,2 0 0 15,-4-3 0-15,0 0 0 0,0-3 0 0,2-3 1 16,-2 0-1-16,0 0 0 0,-2 0 0 16,-4 0 1-16,5-3-1 0,-5 3 0 0,-7 0 0 0,13-6 1 15,-5 3-1-15,1 0 1 0,-2-1-1 16,-1-1 2-16,1-2-2 0,1 0 0 0,3 0 0 0,2-2 0 16,4 1-2-16,-2-3 1 0</inkml:trace>
  <inkml:trace contextRef="#ctx0" brushRef="#br0" timeOffset="27233.14">4861 9274 1569 0,'4'0'0'0,"-4"0"0"16,0 5 0-16,0-5 21 0,-4 7 0 0,4-7 0 15,-2 0 1-15,2 0 3 0,6-7 1 0,-6 7 0 16,7-8 1-16,-7 8 8 0,6-14 1 0,-6 14 0 15,7-24-1-15,-7 24-14 0,12-30 0 0,-12 30 0 0,13-24 1 16,-13 24-8-16,11-12 2 0,-11 12 0 0,9-9-1 16,-9 9 2-16,10-3 1 0,-10 3 0 0,5 3 0 15,-5-3-2-15,8 4 1 0,-8-4-2 0,5 8 2 16,-5-8-4-16,8 21-1 0,-8-21 0 0,5 36 2 0,-5-10-2 16,0-1 0-16,0 0 1 0,-4 0 0 15,3-6-2-15,-5 2 1 0,0-4-1 0,1 0 0 16,1 0 0-16,-5-1 2 0,3-2-2 0,4-2 1 0,0-2-5 15,-3-1 1-15,5-9 0 0,-6 12-1 0,3-3-1 16,1-2 0-16,0 0-1 0,-2 0 1 16,4-7-3-16,-2 6 2 0,2-6-1 0,-5 6 1 0,5-6-2 15,0 0 2-15,0 0-2 0,0 0 1 0,0 0-1 16,0 0 0-16,0 0 0 0,0-4 1 0,0 4-1 16,0-12 1-16,2 3-1 0,3 1 0 0,3-4 1 0,-3-2 0 15,1 3 1-15,-1 3-1 0,3 1-1 0,1 0 2 16,-1 0-1-16,-3 0 1 0,3 0-1 0,-1 0 1 15,2 0-1-15,-1 2 1 0,-1 2-2 0,4-1 2 16,1 2-2-16,-5 2 2 0,1-3-3 0,3 3 1 0,0 3 1 16,-2-1-1-16,2 2-1 0,1-1 0 0,1 2 1 15,0 6 0-15,0-3-1 0,0 4 1 0,-2-3-1 16,-4 0 0-16,-1-1-1 0,0 1 0 0,-5 1 0 16,3 3 1-16,-4 4-1 0,2-2 0 0,2 3 0 15,-4-1 1-15,0 2-1 0,-4 2 1 0,2 0 0 16,-3-2 0-16,-3 0-1 0,-1-2 1 0,1 2-1 0,1-2 2 15,-4 1-2-15,3-3 0 0,-3-1 0 16,4-2 1-16,-5 0-1 0,5-1 2 0,-6-1-2 0,2 0 1 16,0-1-1-16,1 0 1 0,-1-1-1 15,4-4 2-15,-5 1-2 0,1-1 1 0,0-1 0 0,2 2 1 16,-2-1-1-16,3-3 0 0,-3 3 0 0,-2-1 1 16,2-1 0-16,0 0 0 0,1-1 1 0,-1 1-1 15,0 0 3-15,3 1 0 0,1-3 0 0,1 2 1 16,6-2 1-16,-5 2 0 0,5-2 0 0,-8 0 1 0,8 0 0 15,-5 2 0-15,5-2 0 0,-8 7 0 0,8-7-1 16,-9 3 0-16,9-3 0 0,-2 5 1 0,2-5-2 16,-5 2 0-16,5-2 1 0,-2 3 0 15,2-3-2-15,2 4-1 0,-2-4 1 0,5 3 0 0,-5-3-4 16,2 0 1-16</inkml:trace>
  <inkml:trace contextRef="#ctx0" brushRef="#br0" timeOffset="27805.18">6104 8831 1243 0,'0'0'0'0,"0"0"0"0,0 2 0 0,0-2 112 0,4 7 0 16,-4-7 1-16,5 14-1 0,-5-14-67 0,6 27 0 15,-4-9-1-15,-2-3 2 0,-2 2-15 16,-2 4-1-16,4-2 0 0,4 4 1 0,0 1-18 0,5 0 1 15,-3 2-1-15,-5-2 2 0,5 4-3 0,-4 1 1 16,2 6 0-16,-4 5 0 0,1 1 2 0,3 4 1 0,-2-3-2 16,-2-7 2-16,-2-4 0 0,-2-5 0 0,3 1 1 15,1 3 0-15,-4-4 0 0,2 3 1 0,-2 2 0 16,2 2 0-16,1 0-3 0,-5-4 2 0,6 1-1 16,0-2 1-16,0-8-5 0,2 1 1 0,2-9-1 15,-3-1 1-15,-1-11-4 0,2 3 0 0,-2-3 0 16,4 0 0-16,-4 0-4 0,0-3 0 0,0 3 1 15,6-11 0-15,1 1-4 0,1-4 0 0</inkml:trace>
  <inkml:trace contextRef="#ctx0" brushRef="#br0" timeOffset="28189.7">6350 8596 1569 0,'2'0'0'0,"-2"0"0"0,11 5 0 0,-11-5 15 16,11 5 0-16,-11-5-1 0,10 12 2 0,-10-12 13 16,3 12 1-16,-3-12 1 0,-5 12-1 0,5-12-6 0,-2 7 0 15,2-7 0-15,-6 9 1 0,6-9-14 0,-5 21 1 16,5-21 0-16,-4 29 1 0,4-8 2 16,0 0 2-16,0-1-1 0,0-2 1 0,0 6 4 15,0 2 0-15,0 0 1 0,4 0 0 0,-3-4 3 0,3 1 0 16,2-2-1-16,-4-1 1 0,3-4-3 15,-3 1 1-15,2 4-1 0,-4 0 2 0,2 1-5 0,1 1 0 16,-1 3 0-16,-2 1 1 0,0-1-2 0,-2 4 1 16,2 1-1-16,2 0 1 0,-2 0-3 0,2-1 1 15,2-1 0-15,-4-5 0 0,0 1-3 0,0-5 2 0,-4 1 0 16,4 0-1-16,0 0-2 0,0-2 0 0,-2 0 1 16,2-4-1-16,-2-1-3 0,-1-2 0 0,3 0 0 15,0 0 2-15,0 1-5 0,3-1 2 0,-1 0 0 16,4-5 0-16,-6 0-4 0,-4-4 0 0,4-3 1 15,0 7 0-15,0-7-3 0,0 9 2 0,0-9-2 16,6 3 1-16,-6-3-2 0,3-2-1 0</inkml:trace>
  <inkml:trace contextRef="#ctx0" brushRef="#br0" timeOffset="28499.18">6182 9426 1721 0,'0'0'0'0,"0"0"0"0,-3 2 0 0,3-2 25 15,5 4 0-15,-5-4 1 0,0 0 0 0,0 0 21 16,0 0 1-16,0 0 0 0,0 0 0 0,0 0-14 15,0 0-1-15,0 0 1 0,0 0 1 0,0 0-19 0,0 0 1 16,0 0 0-16,9 0 1 0,-9 0-6 0,21-4 1 16,-21 4-1-16,30-5 2 0,-30 5-1 0,37-9 1 15,-18 2-1-15,-1 2 2 0,-5 2-3 0,-1-1 0 0,1-3 1 16,0 0-1-16,5-5-1 0,1-2 0 16</inkml:trace>
  <inkml:trace contextRef="#ctx0" brushRef="#br0" timeOffset="29081.88">6672 9224 1646 0,'0'0'0'0,"0"0"0"0,-5 2 0 0,5-2 32 16,-6 8 2-16,6-8-1 0,-2 12 0 0,2-12 27 15,-5 11 0-15,5-11 0 0,-4 10 0 0,4-10-18 16,0 11 0-16,0-11 0 0,0 5 1 0,0-5-25 0,0 7 1 15,0-7 0-15,4 8 0 0,-4-8-8 0,9 5 0 16,-9-5 1-16,11 7-1 0,-11-7-1 16,17 9 1-16,-17-9 0 0,19 4 0 0,-19-4 1 0,26 5-1 15,-26-5 0-15,20 3 0 0,-20-3-1 0,15 0 2 16,-15 0-2-16,13 0 1 0,-13 0-2 0,13 0 0 16,-13 0 0-16,11 0 0 0,-11 0 0 0,8 9 0 15,-8-9 0-15,5 12 0 0,-5-12-4 0,8 16 1 16,-8-16 0-16,5 19 0 0,-5-19-1 0,8 20 1 0,-8-20-1 15,5 28 1-15,-5-28-2 0,-5 24 1 0,5-24-1 16,-8 30 2-16,5-13-2 0,1 2 2 0,0-2 0 16,-2 4-1-16,2 3 0 0,2 1 0 0,-5-1 1 15,1 2-1-15,2-4 1 0,-3 4 1 0,3 0-2 0,-2 0 2 16,4 2 1-16,0-4 0 0,-2-1 0 0,2-3 0 16,-4-1-2-16,3-7 2 0,1-3-1 0,0-2 1 15,0-7-2-15,0 7 1 0,0-7 0 0,0 7 0 0,0-7-3 16,0 3 2-16,0-3-1 0,0 2 1 0,0-2-3 15,0 3 2-15,0-3-1 0,0 4 1 0,0-4-3 16,0 3 0-16,0-3 1 0,5-1 0 0,-5 1-3 16,6-2 1-16</inkml:trace>
  <inkml:trace contextRef="#ctx0" brushRef="#br0" timeOffset="29398.52">6644 9637 1796 0,'0'0'0'0,"0"0"0"0,0 0 0 0,0 0 29 0,6-1 2 0,-6 1-1 16,4 0 0-16,-4 0 25 0,5 0 1 15,-5 0-1-15,0 0 1 0,0 0-20 0,0 0 1 0,0 0-1 16,0 0 1-16,0 0-21 0,8 0 1 0,-8 0 0 16,15 0-1-16,-15 0-2 0,24 0-1 0,-24 0 1 15,32-4 0-15,-32 4-2 0,35-7-1 0,-35 7 0 16,26-8 1-16,-26 8-1 0,22-14 0 0,-22 14-1 16,25-16 1-16,-25 16-1 0,28-20 0 0,-28 20 0 0,31-25 1 15,-8 11-7-15,-5 1 1 0</inkml:trace>
  <inkml:trace contextRef="#ctx0" brushRef="#br0" timeOffset="29699.2">7250 9387 1344 0,'2'0'0'16,"-2"0"0"-16,5 0 0 0,-5 0 35 16,6 0-1-16,-6 0 1 0,2 0 0 0,-2 0 26 0,9-2-1 15,-9 2 1-15,4 0-1 0,-4 0-9 0,9 0 1 0,-9 0-2 16,8 0 2-16,-8 0-24 0,5 0 1 16,-5 0-1-16,11 0 1 0,-11 0 1 0,21 0 1 15,-21 0-1-15,17 5 0 0,-17-5-4 0,9 5 1 0,-9-5-1 16,11 4 1-16,-11-4-5 0,11 3 2 0,-11-3-2 15,10 4 2-15,-10-4-7 0,9 3 1 0,-9-3 0 16,7 5 0-16,-7-5-7 0,12 4 0 0</inkml:trace>
  <inkml:trace contextRef="#ctx0" brushRef="#br0" timeOffset="30816.14">8318 9101 904 0,'7'5'0'16,"-7"-5"0"-16,21 11 0 0,-21-11 98 15,13 0-1-15,-13 0 1 0,16-7 0 0,-16 7-27 16,30-6 1-16,-30 6 0 0,34-17 0 0,-12 7-32 16,-3-1 2-16,1-2-2 0,1-1 2 0,-3-5-21 0,1 0 0 15,-2-2 1-15,0-3-1 0,-4-8-3 0,0-2 1 0,0-2 0 16,0-3 0-16,3 3-8 0,-1-2 2 0,2-2-2 15,-6 6 1-15,-3 4-4 0,-1 3 0 0,1 1 0 16,-5 1 1-16,3 1-5 0,0 0 2 0,-6 3-1 16,1 0 1-16,-1 1-4 0,-1-1 2 0,-3 0-1 15,2 0 0-15,-4 2 1 0,-1 2 0 0,-4 1 1 16,3 4-1-16,5 4 1 0,1 2 0 0,2 6 0 0,-13-5 0 16,13 5 6-16,-12 0-1 0,5 0 0 0,-4 2 1 15,0 5 2-15,-2-2 1 0,0 7-1 0,0 0 1 16,0 4 2-16,-2 5-1 0,2-1 1 0,3 1 0 15,1-4-3-15,3-1 2 0,3 1-2 0,-1-1 2 16,2 5-3-16,-4-4 1 0,6 4-1 16,0-6 1-16,0 3-3 0,0-3 1 0,0 3-1 0,0 2 0 15,6 5-1-15,0 0 0 0,-3 5 0 16,1 3 1-16,2 1-1 0,-4 4 0 0,3-3 0 16,3 0 0-16,1-2-1 0,-2-2-1 0,-1 0 1 0,0 0 0 0,1 0 0 15,-1 0 0-15,-1 0 0 0,-1 4 1 16,1 5-3-16,1-2 2 0,0 3-1 0,-1 3 1 0,-3 1-1 15,4 1 0-15,-1-4 1 0,1-2 0 0,-4-2-1 16,1-5 1-16,-1 0 0 0,2 5-1 0,-2 7 0 0,0-4 0 16,1 4 0-16,3-8 0 0,-6 1 0 15,6-5 1-15,-6-4 0 0,0 0 0 0,0-4-2 0,-6-1 1 16,6-3 0-16,-4-1 0 0,2 5-2 0,2-1 2 16,0-2-1-16,0-3 0 0,0-1 1 0,2-6 0 0,-2 0 0 15,-2-3-1-15,2-9 0 0,0 8 1 0,0-8-2 16,0 4 2-16,0-4-3 0,0 3 2 0,0-3-1 15,-5-2 0-15,5 2-1 0,0-1 0 0,-2-8-1 16,2-3 2-16,-4-12-3 0,2-4 0 0</inkml:trace>
  <inkml:trace contextRef="#ctx0" brushRef="#br0" timeOffset="31360.24">8605 9200 1733 0,'0'-6'0'0,"0"6"0"0,5-3 0 0,-5 3 29 0,-4-12 2 15,4 12-1-15,-1-21 0 0,1 21 24 0,0-21 0 16,0 21 0-16,-4-31 1 16,4 31-17-16,-2-31 0 0,2 31 0 0,2-24 1 0,-2 24-23 15,4-12 1-15,-4 12 0 0,0-16 1 0,0 16-6 16,5-17 2-16,-5 17-2 0,15-21 2 0,-15 21-3 16,22-33 1-16,-22 33 1 0,26-33-1 0,-26 33 0 15,21-29 1-15,-21 29-1 0,22-26 0 0,-22 26-2 0,19-14 0 0,-19 14 1 16,15-5 0-16,-15 5-3 0,17 0 1 0,-17 0 0 15,13 0 0-15,-13 0-4 0,16 0 2 0,-16 0 0 16,14 5-1-16,-14-5 0 0,14 16 0 0,-14-16-1 16,17 20 1-16,-17-20-3 0,13 30 1 0,-7-11-1 15,-1-5 1-15,-5 1 0 0,0 1-1 0,-3 1 1 16,1-5-1-16,-4 0-1 0,1 1 1 16,-3 0 0-16,1 3 0 0,-4 1-2 0,-2 4 1 0,-4-2 1 0,4-2-1 15,0-5 0-15,0 1 0 0,1-1 1 16,5 0 0-16,1-2 0 0,-1-1 1 0,-2-2-1 0,-1-2 1 15,-1 2 0-15,0-4 1 0,3 3-1 0,-3-5 0 16,4 3 2-16,1-1 0 0,6-3-1 0,-11 5 2 16,11-5 0-16,-9 2 0 0,9-2-1 0,-6-2 1 15,6 2-1-15,-5-5-1 0,5 5 1 0,0-7-1 16,0 7-1-16,-4-7-1 0</inkml:trace>
  <inkml:trace contextRef="#ctx0" brushRef="#br0" timeOffset="32098.88">9052 8902 1784 0,'2'0'0'0,"-2"0"0"0,0 2 0 0,0-2 31 0,-6 12 1 0,6-12-1 16,-2 12 2-16,2-12 15 0,-4 16 0 0,4-16 0 15,-3 17 2-15,3-17-22 0,-4 15 0 0,4-15 0 16,-2 14 0-16,2-14-13 0,-4 28-1 0,4-28 1 16,-1 29-1-16,1-29-5 0,-6 32 1 0,6-32-1 15,0 27 1-15,0-27-2 0,0 11 0 0,0-11 0 16,2 8 0-16,-2-8-1 0,9 2-1 0,-9-2 1 15,0 3 0-15,0-3-2 0,0 0 2 0,0 0-1 0,0-1 1 16,0 1-2-16,2-4 1 0,-2 4-1 16,13-19 1-16,-13 19 0 0,13-29 0 0,-13 29 0 0,9-30 1 15,-9 30 0-15,6-15 1 0,-6 15 0 0,4-12 0 16,-4 12 0-16,3-14 1 0,-3 14-1 0,8-14 1 16,-8 14 0-16,5-16 1 0,-5 16 0 0,6-19 0 0,-6 19-1 15,6-13 1-15,-6 13 0 0,1-9 0 0,-1 9-1 16,4-7 1-16,-4 7 0 0,8-5 1 0,-8 5-4 15,5 1 2-15,-5-1-1 0,8 7 1 0,-8-7-3 0,16 14 1 16,-16-14-2-16,14 23 2 0,-14-23-1 16,20 33-1-16,-9-16 1 0,-5-1-1 0,-4 1-1 15,1 0-1-15,-1-1 0 0,4-4 2 0,1-2-3 16,4 1 2-16,-5-3-2 0,0-1 1 0,-6-7-1 16,9 7 1-16,-9-7-1 0,11 4 0 0,0-4-1 0,-3-2 0 15,3-2 1-15,4-3-1 0,3-3 0 16,5-2 0-16,-8 0 0 0,2-4 0 0,-6 4 0 0,-4-2 0 15,-1 2 0-15,-1 2 2 0,-3 1-2 0,0 4 0 0,-2 5 0 16,4-12 0-16,-4 3 0 0,-4 1 2 16,2-5-2-16,0 1 1 0,-3-3-1 0,-5 1 0 0,1-3 0 15,-2 1 2-15,-2 4-2 0,0 3 1 0,0-1 0 16,2-1 0-16,-6-1 1 0,2 0-1 0,2 4 0 16,2-1 0-16,3 5 1 0,3 1-1 0,5 3 0 15,-13-3 1-15,13 3 1 0,-10 1 0 0,10-1 1 16,-5 14-1-16,1-7 2 0,-5 3 0 0,-1 6-1 15,5 0 1-15,-1 6-1 0,1 6 1 0,3-6 0 0,2 1-1 16,0-6 0-16,0-1-1 0,3-3 1 0,1-2 0 16,-4-4-1-16,6-4 0 0,-1 1 0 0,5-1 0 15,3 1-2-15,2 1 2 0</inkml:trace>
  <inkml:trace contextRef="#ctx0" brushRef="#br0" timeOffset="32599.57">9791 8237 1972 0,'0'0'0'0,"0"0"0"0,-5 4 0 0,5-4 38 0,-2 5 2 16,2-5-2-16,-11 4 1 0,11-4 30 0,-13 13-1 15,13-13 1-15,-17 16-1 0,17-16-25 0,-11 12-1 16,11-12 1-16,-15 21 1 0,15-21-26 15,-13 29 0-15,4-11 0 0,5-1 1 0,-2 2-4 0,1-3 1 16,-1 1 0-16,0-5 1 0,5 0-2 16,-3-2 1-16,2 1 0 0,-2-3 1 0,2-2-2 0,1 2 2 0,1 3 0 15,-4-6 0-15,2 2-2 0,2 1 1 16,0-8 0-16,-6 9 1 0,6-9-2 0,0 12 2 16,0-12 0-16,-3 9 0 0,3-9-4 0,-4 12 2 0,4-7-2 15,0 4 2-15,0 1-4 0,-4 1 0 0,4 1 1 16,0 7-1-16,0 2-2 0,0 1 0 0,0 2 0 0,0 0 0 15,4 2-2-15,-2 2 0 0,3 0 1 0,-3 3 0 16,2 2-2-16,2 0-1 0,-3-2 1 0,7-2 0 16,-5-4-2-16,3-1 1 0,-3 5-1 0,1 1 1 15,-2 2-2-15,1 5 0 0,4 3 1 0,-1 3-1 0,-2 7-1 16,3 0 1-16,0 0-1 0,0-3 0 16,1 0-1-16,-1-6 1 0,0 1-1 0,1-1 2 0,-1 1-3 15,-2-2 1-15,1 1 0 16,-2-4 0-16,-3 1-1 0,-1-5 0 0,4 0 0 0,-6-8 1 0,0-2-1 15,0-4 0-15,0-3 0 0,0-3 0 16,-4 0-1-16,2-3 1 0,0 0-1 0,2-3 1 0,0-7-2 0,0 9 1 16,0-9-1-16,0 7 1 0,0-7-3 15,-5 3 1-15,5-3-1 0,-4 2 1 0,4-2-4 16,-6-3 0-16</inkml:trace>
  <inkml:trace contextRef="#ctx0" brushRef="#br0" timeOffset="33832.4">9685 9089 1746 0,'0'-12'0'0,"0"12"0"0,2-18 0 0,-2 18 20 16,0-3 1-16,0 3 0 0,0-5 1 0,0 5 0 15,0-7 2-15,0 7-2 0,0-9 2 0,0 9 18 16,-2-5 2-16,2 5-1 0,0-7 1 0,0 7-19 16,0-10 2-16,0 10 0 0,6-16 0 0,-6 16-3 15,13-21-1-15,-13 21 1 0,13-20 1 0,-13 20-4 0,15-25 1 16,-15 25 1-16,15-17-1 0,-15 17-2 0,15-3 1 16,-15 3-1-16,22-6 1 0,-22 6-5 0,22-1 0 15,-22 1-1-15,23 3 2 0,-23-3-3 16,24 4-1-16,-24-4 1 0,20 12-1 0,-20-12-3 0,19 21 0 15,-19-21 0-15,13 17 2 0,-13-17-6 16,9 17 2-16,-9-17 0 0,8 19 0 0,-8-19-3 0,0 12 1 0,0-12 0 16,0 14-1-16,0-14-1 0,-6 19 0 15,6-19 1-15,-7 21-1 0,7-21-1 0,-17 26 1 0,17-26-1 16,-19 21 1-16,19-21-2 0,-18 8 1 0,18-8 1 16,-19 4-1-16,19-4 0 0,-18 3 1 0,18-3-1 15,-19 4 0-15,19-4 1 0,-15 0-1 0,15 0 1 16,-22-2-1-16,22 2 0 0,-21-2 1 0,21 2-1 15,-18-5 1-15,18 5 2 0,-6-3 0 0,6 3-1 0,-6 0 1 16,6 0 0-16,-7 0 0 0,7 0 1 0,-4 0 0 16,4 0-2-16,-2 0 2 0,2 0 0 0,-3 0 0 15,3 0-2-15,0 0 2 0,0 0-2 0,3 0 2 16,-3 0-2-16,11 0-1 0,-11 0 1 0,23-4 0 0,-1-1-2 16,8 1-1-16,-4-4 0 0,-2-1 1 15,1-1-1-15,-3-1 0 0,0-2 0 0,2-1 0 0,-3 2-1 16,1-1 0-16,-3 0 1 0,0 1-1 15,-5-4-1-15,3 2 1 0,-4 0-1 0,-2 0 1 0,-3-3-1 16,-1 2 0-16,1-3 0 0,-3 1 1 0,-1 5-1 16,-4 0 0-16,2 1 0 0,2 3 1 0,-4 2-1 15,0 0 0-15,0 6 0 0,0-9 1 0,0 9-1 0,-4-2 1 16,4 2 1-16,-2 0-1 0,2 0 0 16,0 0 0-16,0 0 0 0,-5 7 0 0,1 3 0 15,0 3 2-15,-5 4-2 0,1 2 1 0,1 7 0 0,1 2 0 16,-1-1 1-16,3-3-1 0,8-3 0 0,-4-2 0 15,4 2 1-15,-1 0 0 0,3 1-1 0,1 1 0 16,1-1 1-16,1-1-1 0,-1 0 0 0,-1-2 2 16,6-2-2-16,0-1 1 0,-2-4-1 0,0-3 2 15,3-8-2-15,2-2 1 0,5-5-1 0,-1-1 0 0,3-8 0 16,3-2 0-16,4-4-1 0,-4-3 1 0,3-1-1 16,-4-1 0-16,-1 0 0 0,2 2 0 15,-2-4 0-15,-3 3 0 0,1-7-1 0,-3 3 1 0,-1 0-1 16,-5-8 2-16,0 3-2 0,-1-8 1 0,-3 6-1 15,0 3 1-15,-5 3-1 0,2 1 1 0,-1 5 0 16,1 3 0-16,-1 0 0 0,-5 6 0 0,2-3 0 16,2-1 2-16,-4 2-2 0,0 1 1 0,0 3-1 0,-6 0 1 15,3 5 1-15,-1-4-1 0,-2 3 0 0,1 2 0 16,5 7 1-16,-13-12 0 0,13 12-1 16,-12-5 2-16,12 5-1 0,-11 5 0 0,4 5 1 15,-1 4 0-15,-5 5 1 0,2 2-1 0,-2 2 1 0,0-3 0 16,7 1 0-16,1 0 0 0,-1 7 0 0,1 1 1 15,3 9-3-15,-4 5 1 0,6 1 1 0,0-1-1 16,0 4 0-16,6 3 0 0,-1-2 1 0,5-8-1 0,1-2 0 16,2-9-1-16,4-1 0 0,-2 2 1 0,1-6-2 15,-1 2 0-15,2-9 0 0,0-1 1 0,1-4-2 16,3-9 1-16,-1-1 0 0,3-4 0 0,7-1 0 16,-2-2-1-16,0-2 0 0,-2-5 1 0,-2-1-2 15,0 0 1-15,-5-3-1 0,-1-5 1 0,3 0-1 16,-1 1 0-16,-1-1 0 0,-4 2 1 0,-2 5-1 0,-6-3 0 15,5 1 0-15,-5-1 0 0,0-2 0 16,-1 2 0-16,0-4 0 0,-1 0 0 0,-3 0 0 0,2-1 0 16,-4 3 0-16,0 3 0 0,0 1-1 0,-6 1 0 15</inkml:trace>
  <inkml:trace contextRef="#ctx0" brushRef="#br0" timeOffset="34132.68">10300 8366 1985 0,'0'8'0'0,"0"-8"0"0,-5 14 0 16,5-14 46-16,0 7 1 0,0-7-1 0,-4 3 1 0,4-3 11 15,-4 2 1-15,4-2-1 0,-4 0 0 16,4 0-22-16,-2 2 1 0,2-2-1 0,0 5 1 0,0-5-26 16,0 2 1-16</inkml:trace>
  <inkml:trace contextRef="#ctx0" brushRef="#br0" timeOffset="35368.49">4606 10930 815 0,'0'0'0'15,"0"0"0"-15,-2 7 0 0,2-7 42 0,0 19 0 0,0-19 0 16,-9 31 1-16,5-10 17 0,-5 2 2 0,3-4 0 16,2-6-1-16,-1-4-11 0,5-4-1 0,0-5 1 15,-4 6-1-15,4-6 0 0,0 1 1 0,0-1-1 16,-2 0 2-16,2 0-30 0,0 0 0 0,0 0 1 15,-3-7 0-15,1-1-2 0,0-4 0 0,-4-6 1 16,2-3-1-16,3-3 1 0,-5 0 2 0,0-4-1 16,1 4 0-16,3 5 0 15,-2 3-1-15,2 1 0 0,1 1 2 0,-5-3-2 0,2 3 2 0,-1 4-1 16,1 1 0-16,-2 2 4 0,1 4 0 0,-1-1 0 16,-1-1 1-16,-3 0-5 0,1-1 1 0,0 1-1 15,-1 4 2-15,1-3-4 0,0 2 1 0,-2 2 1 16,-2 0-1-16,1 0-5 0,1 2 0 0,2 7 1 0,-2 3 0 15,-2 3-5-15,1 3 1 0,5 6-1 0,-4 0 2 16,3 11-7-16,5 5 2 0,1 3 0 0,2 0 0 0,2 0-3 16,1 1 1-16,3-3-2 0,0 1 2 0,1-6-4 15,6 2 1-15,-2-2-1 0,-1 4 2 0,1 4-5 16,2-3 1-16,4-3-1 0,-3-2 1 0,3-3-1 16,2-7 0-16,-2-1 0 0,-2-5 0 0,1-4-1 15,-1-4 1-15,2-3-1 0,2-2 1 0,5 0-1 0,0-1-1 16,-3-2 1-16,-1-1 1 0,-1-1-1 15,-1 2 0-15,-1-4 0 0,0-4 1 0,-8 2-1 0,1 1 0 16,-3 1 0-16,0 0 1 0,6 0-2 0,4-2 2 16,-4 0-1-16,-2 0 1 0,-1-3-1 0,-1 2 1 0,4-4 0 15,-2 2 0-15,-3 1-1 0,3 2 1 16</inkml:trace>
  <inkml:trace contextRef="#ctx0" brushRef="#br0" timeOffset="35799.58">5066 11256 1595 0,'4'0'0'0,"-4"0"0"0,0 0 0 15,0 0 29-15,-4 0 1 0,4 0-1 0,-2 1 0 16,2-1 33-16,-7 14-1 0,7-14 1 0,-15 12 1 16,15-12-22-16,-15 16 2 0,15-16-1 0,-19 31 0 0,6-9-23 15,0 4 0-15,-3 2 1 0,3 0 0 16,0-2-8-16,1 1 2 0,-1-2-2 0,2-3 1 16,4-1 2-16,1-2 0 0,0 0-1 0,1-7 1 0,-1-1-3 15,3-5 2-15,3-6-2 0,-6 9 1 0,6-9-1 16,0 7 0-16,0-7-1 0,2 9 1 0,-2-9-3 15,11 12 2-15,-5-7-2 0,1 0 1 0,4 0-3 0,2 1 1 16,-2-1 0-16,3-2 1 0,-1 1-2 0,5-3 0 16,-3 1-1-16,2 0 2 0,-4-2-3 0,0 0 0 15,4 0 1-15,-4 0 0 0,4 0-2 0,-4 0 2 16,0 0-2-16,0-2 2 0,-6 0-2 0,4 1 1 0,-3 1-1 16,1-4 2-16,-1 2-2 0,-3 1 1 0,3-1-1 15,3 0 1-15,-2 1-2 0,2 1 2 0,0-4-2 16,-5 2 1-16,-6 2-2 0,9-5 0 15,-9 5 0-15,10-7 0 0,-10 7-1 0,7-7 1 0</inkml:trace>
  <inkml:trace contextRef="#ctx0" brushRef="#br0" timeOffset="36182.55">5247 11192 1709 0,'-2'0'0'0,"2"0"0"0,-2 5 0 0,2-5 34 16,-5 5 2-16,5-5-1 0,-6 3 1 0,6-3 27 15,-6 4 0-15,6-4 0 0,-7 8 0 16,7-8-24-16,-9 6-1 0,9-6 0 0,-10 19 0 0,5-2-21 16,-1 2 1-16,4 2 0 0,-1 1 0 15,3 3-6-15,3-5 2 0,-1 6-2 0,4 5 1 0,-4 1-5 16,1-1 1-16,5-2 0 0,-3 1 0 15,3-3-1-15,-3-1 0 0,1 2 0 0,0-6 1 0,-1 1-3 16,-3-1 2-16,4 1-1 0,-4 1 1 0,1 2 0 16,3-2 1-16,-2 2-1 0,1 2 1 0,1 1-2 15,-1-3 2-15,1-1 0 0,-4-1 0 0,2-9-1 16,-4-1 0-16,0 0 0 0,0-2 0 0,1 0 0 0,3-1 0 16,-2-3-1-16,-2-4 2 0,0-4-3 0,-6 7 1 15,6-7-2-15,0 3 2 0,0-3-1 0,0 4-1 16,0-4 1-16,0 3-1 0,0-3-1 0,0 2-1 0,0-2 1 15,0-2 0-15,0 2-3 0,6-5 0 0</inkml:trace>
  <inkml:trace contextRef="#ctx0" brushRef="#br0" timeOffset="36699.33">6026 10989 1658 0,'2'0'0'0,"-2"0"0"0,11-2 0 0,-11 2 38 0,0 0 0 0,0 0 1 15,0 0-1-15,0 0-25 0,0 0 1 0,0 0-1 16,0 9 2-16,0-9 8 0,0 28 1 16,0-8-1-16,5 5 2 0,-3 2-8 0,4 3 0 15,-4 1 0-15,1-3-1 0,-3 1-1 0,2 0 1 16,4 3-2-16,-4 4 2 0,2 4 2 0,1 3 1 0,-3 2-1 16,2-2 1-16,-2 2-1 0,-2 0 1 0,0-1-1 15,1-1 1-15,3-2-1 0,-4-4 1 0,2 1-1 16,-2-2 1-16,-2 2-2 0,2 0 0 0,0-3 0 15,0-4 0-15,0-3-4 0,2-4 2 0,2-7-2 0,1-3 2 16,-3-5-3-16,4-6 0 0,-6-3 1 0,5-2-1 16,-5 2-5-16,8-12 1 0</inkml:trace>
  <inkml:trace contextRef="#ctx0" brushRef="#br0" timeOffset="37065.8">6315 10797 1444 0,'-2'-7'0'16,"2"7"0"-16,5-9 0 0,-5 9 38 16,8-1 1-16,-8 1-1 0,5 0 2 0,-5 0-4 0,0-4 1 15,0 4-2-15,-5-3 3 0,5 3-8 0,0 0 1 16,0 0 1-16,-6 0-1 0,6 0-13 0,-2 1 0 16,2-1 0-16,-5 14 1 0,5-14-2 0,-6 18 1 15,6-18-1-15,-7 36 1 0,1-14-2 0,2 10 2 16,4 0-1-16,4 1 1 0,-2-3 1 0,4 3 0 0,-1-4 0 15,1 1 2-15,-1-1-1 0,1-1 1 0,-4-2-1 16,3 0 2-16,-5-1-1 0,2 1 0 0,2 2 1 16,-2 2 0-16,3 1-4 0,-3 0 1 0,2 0 0 15,2 2 0-15,-5 1-2 0,5 3 0 0,-4-4 0 16,2-4 0-16,-4-1-4 0,0-2 2 0,1-2-2 16,3-3 2-16,4 0-5 0,-3-1 1 0,-5-4 0 15,0 1 0-15,0-3-2 0,-5-2 0 0,5 0 0 16,-2 0 0-16,-2-1-3 0,4-3 1 0,4-1-1 0,-2-3 1 15,-2-4-3-15,0 7 0 0,0-7-1 0,0 1 2 16,0-1-4-16,0 2 0 0</inkml:trace>
  <inkml:trace contextRef="#ctx0" brushRef="#br0" timeOffset="37316.68">6132 11560 1847 0,'0'2'0'16,"0"-2"0"-16,0 7 0 0,0-7 23 0,0 12 2 15,0-12-2-15,-4 9 2 0,4-9 19 0,-2 3 0 16,2-3-1-16,0 0 1 0,0 0-14 0,0 0 2 16,0 0-2-16,0 0 2 0,0 0-21 0,13 0 0 15,-13 0 0-15,32-5 1 0,-8 1-5 0,6-1 2 16,-4-2 0-16,-2 0 0 0,-5-1-1 0,0-3 0 15,-1 1 0-15,1-2 1 0,1-2-2 0,3-2 0 0,-5 1 0 16,7 1 1-16,1-3-2 16,0-2-1-16</inkml:trace>
  <inkml:trace contextRef="#ctx0" brushRef="#br0" timeOffset="37967.46">6853 11223 1646 0,'-4'0'0'0,"4"0"0"0,0 0 0 0,0 0 28 15,-2 0 1-15,2 0 0 0,-7-4 0 16,7 4 25-16,-11-2 0 0,11 2 0 0,-17 0 1 0,17 0-12 15,-20 0-1-15,20 0 1 0,-25 14-1 16,25-14-19-16,-29 31-1 0,14-10 1 0,2 0-1 0,-4 5-5 16,4 3 1-16,0 4-1 0,5 2 1 0,-1 3-5 0,3 3 2 15,3-2-2-15,-7-7 2 0,5-4-5 0,1-4 1 16,0-1 1-16,8-2-1 0,3-2-2 16,-1-4 0-16,2-1 0 0,-1-7 0 0,2-2-4 15,-5-8 2-15,5-1 0 0,-1-1-1 0,-3-2 0 0,1-1 0 16,1-3-1-16,5 1 1 0,1-2-2 0,2-2 1 0,-1 2-1 15,-4-4 1-15,1 2-2 0,-4 2 1 0,3-3-1 16,-7 1 1-16,3 2 0 0,-2-1-1 0,-2 1 1 16,1 4-1-16,-1-3 0 0,-2 3 2 0,2-1-1 15,2 4 1-15,-4 5-1 0,2-12 2 0,-2 12-1 16,3-9 1-16,-3 9 0 0,0 0 0 0,0 0 0 16,0 0 1-16,0 0-1 0,0 0 1 0,0 0 0 15,2 10 1-15,4 3-1 0,-4 2 0 0,3 2 1 16,5 2 0-16,-3-1-1 0,-1 1 1 0,1-2-2 15,-5 0 2-15,2-1-2 0,-4-2 1 0,0 1-1 16,0 4 1-16,0 4-2 0,5 1 0 0,-3 2 0 16,2 2 0-16,-2 5 1 0,-2 0 0 0,0-1-1 0,-2 3 1 15,-2 0-2-15,2-1 2 0,2-1-1 16,0-7 1-16,2-3-1 0,2-3 0 0,-4-2 1 0,-4-4-1 16,2-2 1-16,2-4 0 0,0-1-1 0,2-2 2 15,2 2-1-15,-2 0-1 0,-2-7 1 16,2 9-1-16,-2-9 0 0,3 5-1 0,-3-5 1 0,6 2 0 0,-6-2-1 15,2-2 0-15,-2 2 0 0,5-9 0 0,1 1-3 16,-4-4 2-16</inkml:trace>
  <inkml:trace contextRef="#ctx0" brushRef="#br0" timeOffset="38532.51">7324 11531 1871 0,'6'1'0'0,"-6"-1"0"0,9 9 0 0,-9-9 46 16,10 4 1-16,-10-4 1 0,7 3-1 0,-7-3 11 15,8 3 2-15,-8-3-2 0,22 4 1 0,-22-4-27 0,32 0-1 16,-14 0 1-16,7 0 0 0,1 0-19 0,5 0 0 15,-1-2 0-15,-4 2 1 0,-5 0-7 0,1 0 1 0,-3-2-1 16,-1 2 1-16,1-3-1 0,-4 0 0 0,2-1-1 16,1 2 1-16,-5-3 0 0,0 2 0 0,0 3-1 15,-1-4 2-15,-1 4-2 0,0 0-1 0,-4 0 1 16,1 0 0-16,-8 0 0 0,11 0 2 0,-11 0-1 16,7 0 1-16,-7 0-1 0,8 4-1 0,-8-4 1 15,9 5 0-15,-9-5-2 0,6 3 2 0,-6-3-1 16,7 0 0-16,1-3-2 0,-3 1-1 0</inkml:trace>
  <inkml:trace contextRef="#ctx0" brushRef="#br0" timeOffset="38915.67">7790 11346 1796 0,'2'12'0'0,"-2"-12"0"0,6 20 0 0,-6-20 36 15,2 6 1-15,-2-6-1 0,3 7 1 0,-3-7 11 16,6 8 2-16,-6-8-1 0,6 9 0 0,-6-9-21 16,7 7 2-16,-7-7-2 0,7 5 1 0,-7-5-20 15,25 3 1-15,-25-3-1 0,37 0 1 0,-13 0 2 16,2 0 2-16,-2 2-1 0,-3-2 1 0,-4-2-1 0,-1 2 2 15,-2-3-1-15,-5 1 1 0,0 2-2 16,-1 2 2-16,-8-2 0 0,11 7-1 0,-6 0-1 16,-3 3 0-16,4 2 0 0,-6 2 1 0,2 7-2 0,1 1 2 0,-6 1-1 15,1-2 1-15,-9-2-4 0,-2 0 1 16,0 0-1-16,1-4 1 0,5 3 2 0,-4-3-1 0,3 3 0 16,-3-5 1-16,4 3-2 0,1 0 0 0,4-3 0 15,-3-4 1-15,1-2-3 0,2-5 1 16,2-2-1-16,-6 3 1 0,6-3-6 0,0 4 2 0</inkml:trace>
  <inkml:trace contextRef="#ctx0" brushRef="#br0" timeOffset="41649.17">8815 11673 1394 0,'9'-2'0'0,"-9"2"0"0,23-4 0 0,-23 4 25 15,2 6 0-15,-2-6-1 0,7-6 1 16,-7 6 42-16,22-20 1 0,-22 20-1 0,19-28 2 16,-19 28-20-16,8-24 1 0,-3 5 0 0,3-9 0 15,1-10-13-15,0-7 0 0,1 0 0 0,-3 0 0 0,-1 3-15 16,1 1-1-16,0 1 0 0,-1 2 2 0,2 2-4 16,1 1 1-16,-4-3-1 0,-3-4 1 0,0-1-3 15,2-2 0-15,-4 4 0 0,-4 3 1 0,2 5-4 16,0 3 2-16,-3 3 0 0,1 4 0 0,2 8-4 0,-5-1 1 15,3 6 1-15,2 3-1 0,2 7-1 0,0-9 0 16,0 9-1-16,0-5 1 0,0 5-3 0,0 0 2 16,0 0-2-16,-5 0 1 0,5 0-1 0,-4 0 0 15,4 0 0-15,-4 14 0 0,-1-2-3 0,-5 3 1 16,7 6 0-16,-3 5-1 0,6 0-1 0,-4 2-1 0,4 5 1 16,4 3-1-16,-2 5 0 0,3 4-1 0,3 0 1 15,-3-1-1-15,-1-4-2 0,-2-2 0 0,4 1 0 16,-5 1 2-16,3 0-2 0,2 2 0 0,1-4 0 15,1 3 0-15,-3 1-1 0,1 4 1 16,-1-4-1-16,1-4 1 0,2-5-1 0,-1-4 0 0,0-3 0 16,-1-1 1-16,0-6-1 0,-1-4 0 0,1-1 0 15,-1-9 0-15,-5-5 0 0,10 7 0 0,-10-7 0 16,9 0 0-16,-9 0 0 0,6-5 0 0,1 0 0 16,4-6 0-16,-1-9 0 0,1-3 0 15,0 1 0-15,-4-4 0 0,1 1 0 0,-4 1 0 0,1-2 0 16,-5-2 1-16,2-1-1 0,0-2 2 0,-2 1-2 0,-2 5 1 15,0 0-1-15,-3 5 1 0,-5-1 0 0,3 3 0 16,-1 3 0-16,1 3 1 0,-2-2 0 0,-1 2 0 16,-1 1 0-16,4 3 0 0,-5 1 1 0,5 2-1 0,-2 3 0 15,3 2 1-15,6 0 0 0,-13 0 0 16,6 0 0-16,1 0 1 0,6 0-1 0,-6 5 0 0,6-5 0 16,-1 12 0-16,-3-3-1 0,4-6 2 0,0-3-3 15,5 11 1-15,-5-11 0 0,10 10 1 0,-3-6-2 0,1-3 0 16,5 3 0-16,3-4 1 0,-3-4-2 15,4 1 1-15,-2-4-1 0,4 0 1 0,3-5-1 0,-3 0 0 16,-1-2 0-16,1 2 2 0,-4 0-2 16,2 0 0-16,-4-1 0 0,0 5 0 0,4-3 0 0,-4 3 0 15,1-1 0-15,0 0 1 0,-3 3-1 0,-6 0 0 16,-5 6 0-16,8-5 1 0,-8 5-1 0,5-5 1 0,-5 5-1 16,4 0 1-16,-4 0-1 0,4-2 1 15,-4 2 0-15,4 7 0 0,-4-7-1 0,5 5 2 16,-5-5-1-16,0 16 0 0,0 1-1 0,0 2 1 0,0 4 0 15,0 1 0-15,0 2-1 0,0 0 1 16,0 0 0-16,0 2 1 0,2 1-2 0,2 0 1 0,-1 1-1 16,1-1 1-16,2 8-1 0,-4-5 1 0,3-2-1 15,1-6 1-15,-1-7-1 0,1-4 1 0,1-1 0 0,1-7 0 16,-1-3-1-16,-1-1 1 0,3-1-1 0,-1 0 2 16,-3 0-1-16,5 0 0 0,1-1 0 0,0-3 0 15,0-3-1-15,2-1 1 0,0-5 0 0,0-2 0 16,4-4-1-16,-4-4 2 0,-4-1-2 0,1-2 1 0,-3-3 0 15,-1-2 0-15,-1 1 0 0,1 4 1 16,-2 5-1-16,-1 4 2 0,3 2-2 0,-6 1 1 16,0 2 0-16,0-1 2 0,0 1-2 0,0 2 1 15,0 1 1-15,0 4 0 0,0 5-1 0,0-12 2 0,0 12-1 16,0-5 1-16,0 5-1 0,0 0 1 16,0 0 1-16,0-4-1 0,0 4 1 0,0-3-1 15,0 3 2-15,0-2 1 0,0 2-1 0,0 5 1 0,0-5-1 16,-6-3 1-16,6 3 0 0,-3 3 0 0,3-3 0 15,0 2 1-15,0-2 0 0,-4 5 0 0,0 4-3 0,2 3 2 16,-1 5 0-16,1 4 0 0,2 3-2 0,0 2-1 16,0 0 1-16,2-1 1 0,1-1-3 0,-3-4 1 15,6 1-1-15,-4 0 1 0,3 0-3 0,3 0 1 16,-1-2-1-16,-1-2 2 0,3 0-3 0,-1-1 1 16,-3-4-1-16,3-5 2 0,-1-5-3 0,2-6 1 0,1-5 0 15,3-3 0-15,4-5-1 0,-1-4 1 0,-3 4-1 16,0-4 1-16,6-1-1 0,0-4 0 0,-1-2 0 15,1-1 1-15,0-6-1 0,-6-1 0 0,3 3 0 16,-3 0 0-16,1 3 0 0,-1 3 0 0,-2 1 0 16,2-5 0-16,-6 1 0 0,1-1 0 0,-3 0 0 15,1 2 1-15,-2-3-1 0,-3 3 2 0,-1 8-2 16,0 0 1-16,-1 2 0 0,1 2 0 0,-4 7 0 16,2-2 1-16,2-1 0 0,0 5 1 0,0 8-1 15,-6-11 0-15,6 11 0 0,-3-5 2 0,3 5-2 0,-2-5 1 16,2 5 1-16,-2-3 0 0,2 3 0 0,-6-2 0 15,6 2 0-15,-3 5 0 0,-7 7-1 0,5 9 2 0,-1 3-1 16,-1 6 2-16,1 6-2 0,2 2 2 0,3-3-1 16,1 1-1-16,0 0 1 0,0-3-1 0,0-3-1 15,1 2 1-15,3 7-1 0,2 0 2 0,-3 5-3 16,7 2 0-16,-5 1 0 0,5-9 1 0,-1 2-2 16,4-2 0-16,-6-10 0 0,5 1 1 0,1-5-1 15,-2 1 0-15,-4-12 1 0,4-4-1 0,-3 0-1 16,3-2 1-16,-3-6 0 0,3 1 0 0,2-2-1 15,-4-3 1-15,13-8-1 0,-3-1 1 0,0-5-1 0,-4-4 0 16,7-10 0-16,-2-2 1 0,-1-2-1 16,-2 1 0-16,-6 8 0 0,-3 2 0 0,3-1 0 0,-4-2 0 15,-5 6 0-15,2 0 2 0,-2 4-2 16,1-2 0-16,-3 7 0 0,0 0 1 0,0 1-1 16,0 1 1-16,0 3-1 0,0 3 1 0,0 4-1 0,0-12 1 15,0 12-1-15,0-7 1 0,0 7 0 0,0-5 0 16,0 5 1-16,0-5-1 0,0 5 1 0,0 0 1 0,0 0 0 15,-3 2 0-15,3-2 0 0,-2 10 1 0,-4 18-1 16,-1 3 0-16,3-2 1 0,4 4 0 0,4 4 0 16,3-3 0-16,-1-1-2 0,1 0 2 15,1-14-2-15,1 0 1 0,-2 0-2 0,5-3 2 0,-3-2-2 16,2-2 1-16,2 0-2 0,0-5 1 0,0 0-1 16,2-2 1-16,-2 0-1 0,0-3 0 0,6-1 0 0,-4-1 1 15,3-3-1-15,-1-4 0 0,20-14 0 0,-1-5 0 16,-8-5 0-16,0-3 0 0,-2-3 0 0,-6 4 0 0,3-1 0 15,-5 1 0-15,-10 14 0 0,3-2 0 0,2 0 0 16,-2-1 0-16,4-18 0 0,2 2 0 0,-4 2 0 16,-2 1 0-16,-3-3 0 0,-1 0 1 15,0 0-1-15,3-2 2 0,-8 9-2 0,1-2 1 16,1 4 1-16,0 1 0 0,-4 16 0 0,0-4 1 0,0 2 0 16,0 2 0-16,0 0 1 0,0 3 0 0,0-1 0 15,-4 1 0-15,4 9 1 0,-2-8-1 0,2 8 1 16,-2-5 0-16,2 5 1 0,-5-9-1 0,5 9 1 15,-4-7 1-15,4 7-2 0,-2-3 2 0,2 3-1 16,-5-2-1-16,5 2 1 0,-8 0 1 0,8 0-4 16,-11 2 2-16,-2 8-1 0,0 4 1 0,2 3-2 0,-1 2 0 15,-6 26 1-15,3-3-1 0,4 3-1 0,3-2 0 16,3-2 1-16,1 3 0 0,4-3-2 0,0-1 0 16,4 7 0-16,-4-4 2 0,5 2-2 0,-3 0 0 15,4-12 0-15,-1 0 0 0,7-2-1 0,-5 0 1 16,0-15 0-16,1 1 1 0,1 0-2 0,4 1 0 0,-2-5 0 15,-1 1 1-15,1 0-1 0,2-2 0 16,-2-3 0-16,2-2 0 0,0-2-1 0,0 0-1 16,-2-5 1-16,1 0 0 0,1 0-1 0,-2 0 1 0,2-7 0 15,2 2 0-15,2-4-2 0,-4-3 2 0,3-3 0 16,3-3 0-16,-6-1-1 0,0-1 1 0,-2-1-1 16,2 0 1-16,-5 2-1 0,3-2 1 0,-5 4-1 15,1 0 1-15,-1-1-4 0,-5 1 2 0</inkml:trace>
  <inkml:trace contextRef="#ctx0" brushRef="#br0" timeOffset="42232.42">9868 10901 1532 0,'-2'3'0'0,"2"-3"0"0,6 5 0 0,-6-5 70 15,1 2 0-15,-1-2-1 0,4 0 1 0,-4 0-3 16,2 2 2-16,-2-2-2 0,0 3 1 16,0-3-27-16,0 4-1 0,0-4 0 0,0 2 1 15,0-2-23-15,6 0 0 0,-6 0 0 0,15 0 0 0,-15 0-8 16,33 0 0-16,-14 0 0 0,-1 0 0 0,-3 0 0 15,2 0 1-15,2 0 1 0,-6 0-1 0,0 1-2 16,0 4 0-16,0-3 0 0,-2-2 0 0,0 0-1 16,2-2-1-16,-2 2 1 0,-3-3 0 15,3 3-2-15,-4 0 1 0,-1-2-2 0,3 1 2 0,6-3-2 0,0-1 2 16</inkml:trace>
  <inkml:trace contextRef="#ctx0" brushRef="#br0" timeOffset="42666.77">10399 10719 1733 0,'0'0'0'0,"0"0"0"0,0 2 0 0,0-2 28 15,0 14 0-15,0-14 0 0,0 7 1 16,0-7 18-16,-6 7 0 0,6-7 0 0,-3 3 0 0,3-3-13 15,0 3-1-15,0-3 1 0,-2 4 1 0,2-4-18 16,0 3-1-16,0-3 1 0,0 2 1 16,0-2-3-16,0 0 1 0,0 0-2 0,0 0 2 0,0 0 0 15,0 0-1-15,0 0 1 0,0 0 0 0,0 0-2 0,0 0 2 16,0 0-1-16,0 0 0 0,0 0 1 16,0 0 0-16,0 0-1 0,-6 5 2 0,6-5 1 15,-7 12 0-15,7-12 0 0,-6 21 1 0,6-21-5 0,-7 31 0 16,7-31 0-16,0 21 0 0,0-21-4 0,0 9 2 15</inkml:trace>
  <inkml:trace contextRef="#ctx0" brushRef="#br0" timeOffset="62232.75">16220 5065 363 0,'2'0'0'0,"-2"0"0"0,3 7 0 0,-3-7 29 15,0 5 0-15,0-5 1 0,0 0-1 16,0 0 6-16,0 0 0 0,0 0 0 0,0 0 1 0,0 0 29 16,0-3 1-16,0 3 0 0,4-2 0 15,-4 2-13-15,6-8 0 0,-6 8 1 0,3-12 0 0,-3 12-25 16,-3-21 2-16,3 21-1 0,-4-19 0 0,4 19-5 16,-6-18 1-16,6 18 0 0,-13-17-1 0,13 17 0 15,-15-3 0-15,15 3-1 0,-26-9 2 0,8 2-1 0,-1 2 0 16,-1 1-1-16,1 4 2 15,0 0-6-15,1 0 2 0,3 4-2 0,0-1 1 0,2 3-2 0,2-3 0 16,3 2 0-16,-3 0 2 0,0 2-1 16,1-3 0-16,-1 1 0 0,4 2 1 0,-4-2-1 0,3 2-1 15,3 2 0-15,-1-4 1 0,-1 2-2 0,1 1 1 16,0-2 0-16,-1 2 0 0,1 3 2 0,1-1 2 0,-3 6-2 16,3-1 2-16,-3 2-5 0,3 4 1 0,-1 3 0 15,-1-1 0-15,3 1-8 0,2 4 0 0,-4-4 0 16,3 6 1-16,1-1-6 0,2-1 1 0,2 1 0 15,1-5 1-15,-3 2-7 0,6-2 1 0,-4 1-1 16,2 1 1-16,-1 1-2 0,3 4 0 0,1 1 0 16,3-3 2-16,-5 0-2 0,5 1 0 0,3 1 0 0,-2-2 0 15,0 1 0-15,2-2 0 0,4-8 0 16,-4 1 0-16,2-4-2 0,2-4 1 0,1-1 0 0,3-4 1 16,3-3-1-16,4 2 1 0,0-3-1 15,-2 1 1-15,-4-5-1 0,2 0 1 0,1 0-1 0,-1-5 1 16,2 1 0-16,-2-1 0 0,2-2 0 0,-1-1 0 15,-1-4 1-15,-6-1 1 0,5 0-1 0,1-3 1 0,0-1 3 16,0 1-1-16,1-5 1 0,-1-3-1 0,-4-4-1 16,3-3 0-16,-1 4 0 0,2 1 1 0,4 1-2 15,-4 1 0-15,-3 3 1 0,3-5-1 0,-5 2 0 16,-1 3 1-16,1-3 0 0,0 0 0 0,-8-2 0 0,2-2 2 16,-4-1-1-16,1 0 1 0,-3-8-1 15,0-4 1-15,1 3-1 0,1 3 2 0,-3 4 1 16,-2-2-1-16,1 5 1 0,1 2 0 0,-3 6-2 15,1-3 1-15,-2 1 0 0,-2-6-1 0,-2 2 0 16,-2-5 0-16,1 5 1 0,1-4 0 0,2 1-3 16,0-2 1-16,-4 5 1 0,0 5-1 0,-1 2 0 0,-1 5 0 15,-1 6 1-15,1-1-1 0,6 9 1 0,-4-4-1 16,4 4 1-16,-5 0 0 0,5 0 1 16,-9-3 0-16,-1-1-1 0,1 3 2 0,-4 1-4 0,-4-4 2 15,4 4-1-15,0 0 1 0,7 0-3 0,-1 0 1 0,7 0 0 16,-11 9 0-16,1-2-2 0,7-2 1 15,-3 4 1-15,-1 3-1 0,1 5-1 0,1 2 1 0,-3 2-1 16,4 1 2-16,2 6-3 0,-3 2 0 0,-1-3 0 16,1-4 1-16,-1-1-1 0,1-1 0 0,1 0 0 15,2 0 0-15,2-8-1 0,2 3-1 0,0 1 1 0,-2 4 0 16,-2 3-2-16,-2 4 1 0,4 1-2 0,2 1 2 16,2 3-3-16,1 5 1 0,-5-2-1 0,2 0 2 15,2-3-1-15,0-3-1 0,1-4 1 0,4 1-1 16,5-2 2-16,-3-5-1 0,2 1 1 0,0 3 0 15,-4 2 0-15,2 2 1 0,6-2 0 0,-2 2 0 0,4 1 1 16,3-3-1-16,-3 2 1 0,-5-4 0 16,1-3 1-16,-2-1 0 0,2-2 0 0,4-6 0 0,3 0 0 15,-3-7 0-15,0 2 0 0,-1-3 1 16,3 1-1-16,-3-2 1 0,-1-3-1 0,0 2 2 0,-2-2-1 16,-6-2 0-16,0 2 0 0,-1 2 0 0,-8-2-1 15,11 3 1-15,-11-3 0 0,8 0 0 0,-8 0 1 16,3 0-1-16,-3 0 0 0,4 0 0 0,-4 0 0 0,7 0 0 15,-7 0 0-15,4 0 2 0,-4 0-2 0,4 0 1 16,-4 0-1-16,4 0 1 0,-4 0 1 0,3 0-1 16,-3 0 0-16,0 0 0 0,0 0-1 0,0 0 2 15,0 0-1-15,-3 0 0 0,3 0-2 0,-4 0 1 16</inkml:trace>
  <inkml:trace contextRef="#ctx0" brushRef="#br0" timeOffset="64569.18">16443 7338 1583 0,'10'-9'0'0,"-10"9"0"0,16-12 0 0,-16 12 26 0,6-12 1 0,-6 12 0 0,6-12 0 0,-6 12 50 0,0-4 2 15,0 4-2-15,0-14 1 0,0 14-28 0,5-19 0 0,-5 19 0 16,21-26 0-16,-21 26-35 0,37-27-1 0,-18 9 1 16,-1 3 0-16,-1 3-4 0,2-1 0 0,-5 1 0 15,3 2 2-15,2 1-8 0,0 2 1 0,1-1-1 0,2-1 1 16,-3 6-5-16,2 3 1 0,-3 0 1 0,-1 0-1 15,-2 3-2-15,-2 2 1 0,0 2 0 0,2 2 0 16,-2 0-1-16,-2 3 0 0,2 5 0 16,-5-1 1-16,3-3-1 0,-6 3 0 0,3 0 0 0,-1 1 0 15,1 4-1-15,-1-4 0 0,1 2 0 16,-1 0 0-16,-3 7-1 0,-1 0 1 0,-1-2-1 16,-2 0 1-16,-2-1 0 0,1-2 0 0,-1 3 0 0,0 4 0 15,0 3 0-15,-5 3 1 0,-1-4-1 0,1-4 1 0,-3-7-2 16,-1-5 2-16,4-2 0 0,-3-5 0 0,3-1-1 15,-1 1 1-15,-3-3 0 0,4-4 0 0,-1 3-1 16,-1 3 1-16,-2-3 0 0,-2-1 0 0,-2 1 0 16,-2 1 0-16,-1-3 0 0,-1 1 1 0,-2-2 2 15,-1-3-1-15,2 3 0 0,3-4 0 0,2 2 3 16,-2 1-1-16,2-1 1 0,2 2 0 0,2 0 2 0,2 0 1 16,1 2 0-16,1-2 0 0,-1 0-2 0,3 0 1 15,5 0 0-15,-11 0 0 0,11 0 0 0,-2 0 1 0,2 0 0 16,-10 0 1-16,10 0-2 0,-1 0 1 15,1 0 0-15,-4 0-1 0,4 0-1 0,-2 0 0 16,2 0-1-16,0-2 2 0,0 2-3 0,-2-3 1 0</inkml:trace>
  <inkml:trace contextRef="#ctx0" brushRef="#br0" timeOffset="64982.59">16369 6810 1709 0,'0'0'0'0,"0"0"0"0,5 1 0 0,-5-1 24 0,2 0 2 15,-2 0-1-15,4 0 1 16,-4 0 17-16,2 0 2 0,-2 0 0 0,0 13 0 16,0-13-20-16,0 32-1 0,2-7 1 0,1 2 0 0,3 5-17 15,-6 2 1-15,4 1-2 0,-1 1 2 16,3 2-2-16,-4 2 1 0,2-2 0 0,-1-5 0 0,1-7-2 0,-2 2 2 16,2-2-1-16,1 1 1 0,3 6-2 0,-1 2-1 15,-1 1 1-15,-3 0-1 0,1 1 1 0,0 1 1 16,2-5-1-16,-5-4 1 0,3-3 0 0,0 2 0 15,1-4-1-15,3-3 2 0,1-4-1 0,-3-1 1 16,-2-3-1-16,-1 0 0 0,-1-3 0 0,2-1 0 16,-4-1 0-16,0-6 0 0,0-2 0 0,0 7 1 0,0-7-1 15,0 3 1-15,0-3-2 0,0 4 2 16,0-4 0-16,0 5 0 0,0-5-1 0,0-3-1 0</inkml:trace>
  <inkml:trace contextRef="#ctx0" brushRef="#br0" timeOffset="65498.25">16402 6934 1545 0,'4'-5'0'0,"-4"5"0"0,0-7 0 0,0 7 29 16,0-5 0-16,0 5 0 0,0-9 2 0,0 9 21 0,0-7 1 15,0 7 0-15,2-12 0 0,-2 12-19 16,7-17 1-16,-7 17 0 0,10-21 0 0,-10 21-24 16,18-19 0-16,-18 19 0 0,15-17 1 0,-15 17-6 0,15-12 2 15,-15 12 0-15,22-14 0 0,-22 14-4 0,30-12 2 16,-30 12 0-16,26-16-1 0,-26 16-4 0,28-8 2 15,-28 8-1-15,25-9 0 0,-25 9 0 0,27-5 1 16,-27 5-1-16,28 0 1 0,-28 0 1 16,27 0 0-16,-27 0-1 0,24 5 2 0,-24-5 2 0,18 9-1 15,-18-9 1-15,13 5 0 0,-13-5 1 0,10 12 0 16,-10-12-1-16,9 12 2 0,-9-12 0 0,6 16 1 0,-6-16 1 16,3 24-1-16,-3-3-4 0,0 3 1 0,-1 2 0 15,-1-5 0-15,-2-1-2 0,-2-1 2 0,-1 0-1 16,-1 0 0-16,-1-3-1 0,-4 1-1 0,0 4 1 15,2-4-1-15,2 4 0 0,-3 3-1 0,5-3 0 0,-6-5 2 16,-2-4-3-16,2-2 1 0,4-1 0 0,-1-2 0 16,10-7 0-16,-9 3 1 0,9-3-1 0,-13 4 2 15,13-4-3-15,-6 5 0 0,6-5 0 0,-5 2 2 16,5-2-3-16,-4 7 0 0,4-7 0 0,-4 3 0 16,4-3-1-16,0 2 0 0</inkml:trace>
  <inkml:trace contextRef="#ctx0" brushRef="#br0" timeOffset="66115.87">17246 7384 1545 0,'-2'0'0'0,"2"0"0"16,0 5 0-16,0-5 21 0,-3 13 2 0,3-13-1 15,0 22 0-15,0-3 2 0,3 5 1 0,-1-1-1 0,0-2 1 16,-4-2 3-16,-3 0 0 0,1-2 0 16,2-1 0-16,2-3-10 0,0 3 0 0,-2-4 0 0,0-3 0 15,2-1 0-15,0-1 0 0,0-7 0 16,0 9 0-16,0-9-2 0,0 5 0 0,0-5 1 16,0 4 0-16,0-4 3 0,0 3 1 0,0-3-1 0,0 2 1 15,0-2-2-15,0-5 1 0,0-2-1 0,0-7 2 16,0-12-2-16,-1-2 0 0,1 2 0 0,0-1 0 15,0 2-2-15,0 1 0 0,1 0-1 0,3 1 2 0,2-4-2 16,-1 1 0-16,-1-2-1 0,0 6 2 16,0 1-3-16,1 0-1 0,-1 5 1 0,3-1-1 0,1 5-3 15,-1 2 0-15,-1 4 0 0,-1-2 2 0,-5 8-3 0,2-7 1 16,-2 7 0-16,8-5 0 0,-8 5-1 0,3 0 0 16,-3 0 0-16,10-4 1 0,-3 4-2 0,1 4 0 15,-8-4 0-15,11 5 1 0,-4-2-4 0,1 1 2 16,-8-4-1-16,11 8 0 0,-11-8-1 0,11 13-1 15,-7-8 1-15,0 2 0 0,-4-7-2 0,7 8 0 16,-7-8 0-16,7 12 1 0,-7-12-2 0,8 9 1 16,-8-9 0-16,6 4 0 0,-6-4-1 0,1 3 0 15,-1-3 1-15,0 5-1 0,0-5-1 0,0 9 1 16,0-9 0-16,0 3 1 0,0-3-2 0,0 4 1 16</inkml:trace>
  <inkml:trace contextRef="#ctx0" brushRef="#br0" timeOffset="67000.23">16986 8473 1646 0,'3'17'0'0,"1"-5"0"0,-2-3 0 0,-2-9 22 0,-2 7 2 0,2-7-1 0,0 17 1 0,0-3 39 0,0 7 0 16,2 1-1-16,5 2 2 0,-1 2-11 0,1 0 0 16,-1 2 0-16,-1-2-1 0,1 3-25 0,2-1 1 15,-5 2-1-15,1-1 1 0,0 2-11 0,-1 2 1 16,1-7 0-16,-4-2 0 0,-4-3-4 0,1-2 0 0,1-2 1 15,0-3-1-15,0 2-4 0,2-2 2 0,0-2-2 16,-2 0 1-16,0-4-3 0,2 3 1 16,0-3 0-16,-1 1 0 0,1-2-1 0,-4 0 1 0,4-7-2 15,-8 12 2-15,5-5-3 0,-1 0 1 0,4-7-2 16,-8 10 2-16,8-10-4 0,-9 9 2 0,9-9-1 0,-9 3 1 16,9-3-4-16,-4 4 1 0</inkml:trace>
  <inkml:trace contextRef="#ctx0" brushRef="#br0" timeOffset="67389.98">16710 9407 1583 0,'0'7'0'15,"0"-7"0"-15,0 12 0 0,0-12 22 0,2 2 2 16,-2-2-2-16,3 2 2 0,-3-2 5 0,4-2 1 16,-4 2 0-16,9-2 0 0,-9 2 15 0,6-8 0 0,-6 8 0 15,22-12 1-15,-3 3-21 0,3-1 2 0,-3-3-1 16,1 3 1-16,3-2-3 0,3 0-1 0,4 0 1 16,-6 0-1-16,2 3-1 0,0-3-1 0,4 3 0 15,-2-3 2-15,0 3-6 0,0 1-1 0,0-3 1 16,-6-1 0-16,2-2-2 0,-1-1 0 0,1 1 1 15,-4 2 0-15,-1 3-5 0,-2-1 1 0,-2 3 0 16,0 0 0-16,-2 0-2 0,0 0 1 0,-2 0-1 16,-2 2 2-16,-1 2-3 0,1 3 1 15,-9 0 0-15,9-4 0 0,-9 4-2 0,6-3 1 0,-6 3-1 0,4 0 0 16,-4 0-2-16,0 0 1 0,0 0-2 16,0-2 2-16,0 2-3 0,0-4 0 0,0 4 1 15,0 0-1-15,0 0-2 0,-4 0 2 0</inkml:trace>
  <inkml:trace contextRef="#ctx0" brushRef="#br0" timeOffset="67799.6">16738 8584 1709 0,'3'0'0'0,"-3"0"0"16,10 5 0-16,-10-5 22 0,0 1 2 16,0-1-1-16,2-1 1 0,-2 1 12 0,15-4 0 15,-15 4-1-15,22-14 3 0,-22 14-17 0,33-27 0 0,-14 9 0 16,5-2 2-16,6-5-12 0,2-4 1 0,5-2 0 15,-3-2 0-15,1-2 2 0,2 3 0 0,0-1 0 16,-3 5 0-16,-2 2 2 0,-4 5 1 0,1 0 0 16,-1 9-1-16,-2 0 0 0,-1 4 1 0,-3-1-1 15,-1 5 0-15,-5-2-2 0,-1 4 1 0,0-2-1 16,-2 3 1-16,-2-3-3 0,-3 4 0 0,-8 0 1 0,11 0 0 16,-11 0-2-16,11 0 1 0,-11 0-1 15,6 0 0-15,-6 0-1 0,4 0 0 0,-4 0 0 0,5 4 2 0,-5-4-5 16,0 7 2-16,0-7 0 0,0 6 0 0,0-6-3 15,-4 7 1-15</inkml:trace>
  <inkml:trace contextRef="#ctx0" brushRef="#br0" timeOffset="68716.42">17036 10439 1306 0,'0'0'0'0,"0"0"0"0,4 7 0 16,-4-7 69-16,3 3 2 0,-3-3-1 0,2 5 0 15,-2-5 18-15,0 4 0 0,0-4 1 0,2 8 0 16,-2-8-38-16,11 28 2 0,-5-2 0 0,-3 0 0 15,1 7-23-15,2 7 1 0,-2-2 0 0,3-2 0 16,0-6-14-16,1-3 0 0,-3 3 0 0,1-1-1 16,-6 0-1-16,0 1 0 0,0 3-1 15,2 1 1-15,4 4-3 0,1 4 0 16,-1-4 1-16,-3-2-1 0,-1-1-2 0,0-4 1 0,2-1 1 0,1-1-1 0,1-5-1 16,0 0 0-16,-3-3 0 0,1-3 1 15,-4-1-2-15,0-2 1 0,2-1 1 0,0-2-1 0,-2-1-1 16,0-3 1-16,2-2-1 0,1 1 1 0,1 1-2 15,-2 4 0-15,2-5-1 0,-4 0 2 0,0-7-2 16,1 7 1-16,-1-7-1 0,0 4 1 0,0-4-4 16,0 1 1-16,0-1-1 0,-1-3 2 0,1 3-4 0,0-11 1 15</inkml:trace>
  <inkml:trace contextRef="#ctx0" brushRef="#br0" timeOffset="69098.61">16879 10607 1834 0,'2'-6'0'0,"-2"6"0"0,4-1 0 16,-4 1 35-16,7 0 1 0,-7 0 0 0,8-2 0 15,-8 2 15-15,9-4 2 0,-9 4-1 16,26-15 1-16,-5 3-13 0,1-2 0 0,2 2 1 0,-1-2-1 16,-3 2-23-16,1-2 1 0,-1 2-1 0,2 2 1 15,5-6-7-15,-1 4 0 0,-2 0 0 0,-2-2 2 16,2-2-3-16,1 1 0 0,1 1 0 0,-2-3 0 0,4 4-2 16,0-2 0-16,0 1 0 0,-2-2 1 0,0 1 0 15,0-2 0-15,0 3 0 0,-2 3 1 0,1 6-1 16,-3 2 0-16,0-1 0 0,-3-1 1 0,-4-5-2 0,0-1-1 15,-6 1 1-15,0 5 1 0,-1 5-1 0,-4 0 1 16,-4 0-1-16,7 0 1 0,-7 0-3 0,8 7 0 16,-8-7 1-16,3 5 0 0,-3-5-4 15,4 3 0-15,-4-3 1 0,4 5-1 0,-4 4-2 0,-4 3 2 16</inkml:trace>
  <inkml:trace contextRef="#ctx0" brushRef="#br0" timeOffset="69515.78">17148 10866 1709 0,'-2'5'0'0,"2"-5"0"0,-2 7 0 15,2-7 30-15,4 0 1 0,-4 0 1 0,0 0-1 16,0 0 17-16,-2 2 2 0,2-2-1 0,0 3 1 16,0-3-19-16,0 4 2 0,0-4-1 0,2 2 1 0,-2-2-21 15,9 0 0-15,-9 0 1 0,22-6-1 16,-22 6-2-16,38-13 0 0,-16 6 0 0,-2-5 1 16,3-1 1-16,-3 0 0 0,4-1 0 0,1 3 1 15,-1-1 1-15,-4-2 2 0,3 4-1 0,1 1 0 16,2 1 1-16,-4-4 1 0,3 3 0 0,-1-3 0 0,2 2-1 15,2-1 2-15,-2 1 0 0,-4 1 0 0,-3 2-2 16,-4 0 1-16,-2 2-1 0,0 2 0 0,-2 3-2 16,-3 0-1-16,-8 0 1 0,9 0 0 0,-9 0-1 15,9 1-1-15,-9-1 0 0,4 4 1 0,-4-4-4 16,2 3 1-16,-2-3 0 0,0 0 0 0,0 0-3 16,0 5-1-16,0-5 1 0,0 9 1 0,0-9-3 0,0 7 0 15</inkml:trace>
  <inkml:trace contextRef="#ctx0" brushRef="#br0" timeOffset="71315.64">18033 4858 866 0,'0'0'0'0,"0"0"0"0,5 5 0 0,-5-5 172 16,8 12-1-16,-8-12 1 0,5 9 1 0,-5-9-101 16,2 7-1-16,-2-7 1 0,-4 8 1 15,4-8-44-15,-3 12 2 0,3-12-1 0,-10 11 0 16,10-11-20-16,-7 19 0 0,7-19 1 0,-2 21 0 0,2-21-9 15,0 20 0-15,0-20 0 0,2 25 2 16,-2-25-4-16,11 25 0 0,-11-25 0 0,13 33 0 0,-2-12-1 16,1 3 1-16,-1 1 0 0,-2-1 0 15,0-2-6-15,-1 6 2 0,-1-4-1 0,-3 0 1 0,2 2-8 16,-3 0 2-16,3 2-1 0,-4 0 1 0,3 1-2 16,3-3 0-16,-3 2 0 0,-1-2 1 0,-2 1 2 0,0-6 1 15,0 3 0-15,0 2 0 0,-1-1 2 0,3 4 0 16,0-1-1-16,0 1 2 0,1 1 0 0,3-1 2 15,-1 0-1-15,-1-1 1 0,-1-2 1 0,1 2 0 0,-1-2-1 16,1 1 1-16,-4-2 0 0,0 1 1 16,1 1-2-16,3-2 2 0,2 0 0 0,-3 0 1 15,1-1 0-15,-1 5 0 0,1 4-1 0,-1 0 1 16,3-3 0-16,-6-5 0 0,2 0 0 0,-1-1 0 16,3-3 0-16,1-1 1 0,1 1 0 0,-1-5 2 0,1 5-1 15,-1-1 0-15,1 5 1 0,-1 4 1 0,0 6-1 16,1 1 2-16,-2 5-3 0,-1 4 1 0,1 0 0 15,1-8 0-15,2-4-1 0,1 0 0 0,-1-1 1 16,0 3 0-16,1 3-2 0,1 2 1 0,2 1 1 0,-2 1-1 16,0 6 0-16,0 3 1 0,3-3 0 0,0-1 0 15,1-11-2-15,2-1 0 0,2 1 0 0,-1-3 2 16,-1 2-1-16,0 1 0 0,0 0 0 0,-1 1 1 0,1 1-2 16,2-2 1-16,-4-3 0 0,2-4 0 0,-1-8 0 15,1-7 0-15,0-2-1 0,-2-2 1 0,2-1-1 16,-1-7 2-16,-1 0-2 0,0-1 1 0,-2 3 0 15,0-4 2-15,0 0-2 0,-2-4 1 16,2 4 2-16,-3 0-1 0,1-1 1 0,0-1 0 16,-2 0 1-16,-1-1 1 0,-1-1-2 0,-1 1 2 0,-6 3 3 15,13-7 1-15,-13 7-1 0,7-7 2 0,-7 7 2 16,6 0 1-16,-6 0-1 0,6-4 2 0,-6 4-6 16,1-3 1-16,-1 3 1 0,4-2-1 0,-4 2 1 15,0 0 2-15,0 0-1 0,0 0 1 0,0 0-2 0,0 0 1 0,0 0 1 16,0 0-1-16,0 0-5 0,0 0 1 15,0 0-1-15,0 0 1 0,0 0-2 0,-4 5 1 0,3 2-2 16,1 2 2-16,-6-4-2 0,2 2 1 16,1 2-2-16,-1-4 2 0,2 2-3 0,-5 2 1 0,-1-3-1 15,1 8 2-15,1 0-3 0,0 5 1 0,-1-3-1 16,0 1 2-16,-1-1-3 0,1 1 1 0,-3 0 0 16,1 1 1-16,0 1-1 0,1-4 1 0,3 2-1 15,-3 1 1-15,-1 3 1 0,0 3 1 0,-1 0-1 16,3-7 1-16,1 1-1 0,1 1 2 0,-3-2 0 15,1-1 0-15,-3 4-2 0,-1-2 2 0,2 1 0 0,1-2-1 16,5 0-1-16,-1-1 0 0,0 5 1 16,2-1 0-16,-3 3-2 0,1 5 2 0,2-3-2 0,0 7 2 15,0 1 0-15,1 3-1 0,-1-2 1 16,2-6-1-16,-4-2 0 0,2-5 0 0,0 3 1 0,0-3 0 16,-1 3-2-16,-3-1 1 0,2 4-1 0,3-1 1 15,-1 5-2-15,-2 2 1 0,2 0 1 0,2 0-1 0,-2 5 0 16,-2 2-1-16,4-2 1 0,-3-5 0 0,-1-4-2 15,0-1 1-15,1 0-1 0,-1 3 0 0,0-3-1 16,0 3 1-16,3 2 1 0,-1 3-1 0,0-2-1 16,2 6 1-16,0-5 0 0,-2-2 1 0,0-2-1 0,0-7 0 15,2 2 0-15,-4-2 1 0,3-1-1 16,-1-1 0-16,2 1 0 0,0 1 2 0,-2 5-2 16,0 4 1-16,2 0 1 0,2 0-1 0,0-2 1 0,0 4-1 15,-2 1 0-15,-2-3 1 0,0-3-2 16,-2-3 1-16,2 3-1 0,0-6 2 0,1 2-2 0,2-5 1 15,1 3 1-15,-2-3-1 0,-2 1-1 0,1 2 1 16,1 1-1-16,-4 2 1 0,2 3 0 0,0-1 0 0,2 0-1 16,2-1 2-16,0-2-2 0,2 2 0 15,-4-20 0-15,0 5 2 0,0-1-2 0,0 0 0 0,0 10 0 16,0-1 1-16,1 2-1 0,-1-1 0 0,0-1 0 16,0-2 1-16,0 2-1 0,0-4 0 0,0 4 0 15,-1-2 2-15,1 2-2 0,0-1 1 0,0 1 0 16,0 0 0-16,0 0 0 0,0-4 2 0,0-2-2 15,-4 1 2-15,2-2-2 0,0 0 1 0,0-4 1 16,2-1-1-16,0-2 1 0,0 1-1 0,0 1 1 0,0-4-1 16,0 2 1-16,0-2 0 0,0 4 1 0,0 0 0 15,0 1-2-15,0 0 2 0,0-1-1 0,0 1 1 0,0-1 1 16,0-4 0-16,0-5-1 0,0 11 2 16,0-11-1-16,0 10 1 0,0-10 0 0,0 7-1 0,0-7 0 15,0 7 1-15,0-7-1 0,0 7 1 16,0-7-2-16,0 7 1 0,0-7 0 0,0 1-1 0,0-1-1 15,0 4 1-15,0-4-2 0,0 3 2 16,0-3-4-16,0 4 0 0</inkml:trace>
  <inkml:trace contextRef="#ctx0" brushRef="#br0" timeOffset="72316">19546 6991 1080 0,'-2'0'0'0,"2"0"0"0,2 0 0 16,-2 0 26-16,1 9 0 0,-1-9 0 0,-1 14-1 15,1-14 48-15,-4 22 1 0,4-22 0 0,-4 30 1 0,4-30-36 16,-2 29 1-16,-1-13 0 0,1 1 0 0,2-1 5 16,2 1 0-16,1-3 0 0,-3 0-1 0,2 0-27 15,2 1 1-15,0-1-1 0,-1 5 1 0,3 2-1 16,-4 0 0-16,2 1 0 0,-1-1-1 0,-1-2-2 15,-2 2-1-15,0-1 1 0,0 6 0 0,2 6 0 16,4 2 0-16,-5 2 1 0,3 1 0 0,0-1-2 0,0 2 2 16,1-1-1-16,-3-3 1 0,4-1-2 0,1-5 2 15,1 5-2-15,-5 5 2 0,1 0-2 0,0 3 1 0,-1 1-1 16,1-2 2-16,0-2-3 0,-2-2 1 16,2-3-1-16,1 0 0 0,1-7 1 0,-1-5-1 0,3-1 0 15,-6-1 2-15,1-1-4 0,-1-3 0 16,0-3 0-16,0-3 0 0,-2-9-4 0,4 9 1 0,-4-9-1 15,3 0 1-15,-3 0-4 0,0 0 1 0,0 0-1 16,0-18 0-16,6 3-1 0,0-9-1 0</inkml:trace>
  <inkml:trace contextRef="#ctx0" brushRef="#br0" timeOffset="72765.7">19887 6566 1545 0,'3'-4'0'0,"-3"4"0"0,0 0 0 0,0 0 18 0,0 0 1 0,0 0 0 0,0 0 0 0,0 0 12 0,0 0 1 16,0 0-1-16,0 0 1 0,0 0-13 0,0 0 0 15,0 0 0-15,-5 9 1 0,5-9-13 0,-6 26 0 16,4-7-1-16,2 2 1 0,2 3-3 0,0-3 1 15,-2-1-1-15,0 1 1 0,2 0-2 16,2-4 2-16,-1 2-2 0,-1 2 2 0,2 5 1 0,0-2 2 16,-1 2 0-16,3 2 0 0,1-4 4 0,1 6 2 15,-3-1-1-15,3 4 1 0,1 5 3 0,-3 3 0 0,-1-1 0 16,3-3 1-16,-4-4-3 0,1-2 1 16,1 0-1-16,-3 0 1 0,1 5 0 0,0 1 1 15,2 1-2-15,1 2 2 0,2 1 0 0,-1 4 0 0,-1-7 0 16,1-5-1-16,1-4 0 0,0-1 0 0,1-4 0 15,-3 2-1-15,-1 0 0 0,-3 2 1 0,1-4-2 16,0 2 2-16,3 2-3 0,-1-6 2 0,1-1 0 16,-1 2-1-16,0-3-3 0,-1 1 1 0,-1-5-1 15,0 1 0-15,-3 0-2 0,1 1 0 0,0-3 0 16,0-1 1-16,0-4-3 0,0-1-1 0,-2-9 1 0,3 5 0 16,-3-5-4-16,0 4 2 0,0-4-1 0,-1 3 1 15,1-3-4-15,-4 0 0 0</inkml:trace>
  <inkml:trace contextRef="#ctx0" brushRef="#br0" timeOffset="73166.67">19615 7784 1658 0,'1'0'0'0,"-1"0"0"0,2-5 0 0,-2 5 18 0,0-2 1 0,0 2-1 16,2-2 1-16,-2 2 16 0,9-3 1 0,-9 3-1 16,15-14 1-16,-15 14-15 0,38-31 0 0,-16 15 1 15,-7 3-1-15,2 0-14 0,-2 1 0 0,-1 4 0 16,3-1 1-16,2 0 1 0,0-3 0 0,-1 4 0 15,-3 1 0-15,4 1 1 0,-6 3 1 0,2-2-1 16,-2 3 2-16,-2 0 1 0,0 2 1 0,0-3-1 16,-1 1 0-16,-1 2 2 0,0 0 1 0,0 0-1 15,-1 0 1-15,-1 0-2 0,1 0-1 0,-8 0 1 16,11 0 0-16,-11 0-5 0,6 0 1 0,-6 0 0 16,3 0 0-16,-3 0-3 0,4 0 0 0</inkml:trace>
  <inkml:trace contextRef="#ctx0" brushRef="#br0" timeOffset="73982.75">20580 7253 1332 0,'-6'-4'0'0,"6"4"0"0,-4 0 0 0,4 0 43 0,-1 7 1 0,1-7 0 0,3 4 0 0,-3-4 26 15,-2 1 2-15,2-1 0 0,-5 0 0 0,5 0-34 16,-8 0 1-16,8 0-1 0,-24 19 2 16,6-1-21-16,-5 6 1 0,3 0 0 0,5 2 0 15,4 2-8-15,1-2-1 0,1 5 0 0,0 4 1 0,-1 3-5 16,1 1 1-16,3 0 0 0,-1-3 0 0,3-2-3 15,2-2 2-15,1 1-1 0,-1-4 0 0,0-3-1 0,2 2-1 16,0-4 1-16,5 2 0 0,5-2 0 0,1 2-1 16,0-7 1-16,-2-7-1 0,3-10 0 0,-1-7-1 15,0-2 0-15,-2 0 2 0,1 3-3 0,-1 4 2 16,2-10-1-16,2-4 0 0,4-10 2 0,1-2-1 16,-4-2 1-16,-1 2-1 0,0-1 3 0,0 2 1 0,-2 3-1 15,0 1 0-15,-5 2 2 0,-1 2 0 16,-3-2 0-16,0-2 1 0,2-2 4 0,-4 3-1 0,0-3 1 15,0 1 0-15,-4 1 2 0,2 0 0 0,2 4 0 16,0 3-1-16,-2 4 0 0,0 1 1 16,2 2-1-16,0 4 1 0,0 3-3 0,0-4 1 0,0 4-1 15,0 0 1-15,0 0-3 0,0 0 1 0,0 0 1 16,0 7-1-16,0-7-3 0,-2 12 1 0,2-3-1 0,2 6 1 16,2 11-2-16,-2 4 0 0,2-1 0 15,-4-6 1-15,2-1-4 0,1-3 2 0,1-1-1 0,-2-3 0 16,0 2-1-16,-2-4-1 0,2 0 1 0,3 1-1 15,6 4 0-15,0-1 0 0,3 0 1 0,-7 2-1 0,4-3-1 16,-5 1 0-16,1 0-1 0,1-5 1 0,1-5-3 16,0-1 2-16,1-3-2 0,-3-1 1 0,1-2-1 15,-1 0 0-15,4-4 0 0,4-3 0 0,6-3-3 16,1-4 2-16</inkml:trace>
  <inkml:trace contextRef="#ctx0" brushRef="#br0" timeOffset="74467.36">21051 6323 1583 0,'0'-5'0'0,"0"5"0"0,-4-3 0 0,4 3 15 0,-5 0 0 15,5 0 0-15,-2 0 1 0,2 0 14 0,0 0 0 16,0 0 0-16,-4 0 2 0,4 0 1 0,-3 0 2 15,3 0-1-15,-4 0 1 0,4 0-16 0,-2 3 0 0,2-3 0 16,-9 14 1-16,9-14-3 0,-13 28 1 0,13-28-1 16,-13 33 1-16,11-16 2 0,2 0 1 0,-4 4-1 15,2 3 2-15,0-3-1 0,-2 0 0 0,4 7 1 16,2 1 0-16,2 4 0 0,2 3 0 0,-6-1 0 16,2-6 1-16,-1-1-3 0,1-2 1 0,2 2 0 0,0-4 0 15,-2 5-3-15,1-3 0 0,1 5 0 0,0 2 0 16,1 2-3-16,3 1 2 0,-1 2-1 0,-1 2 1 15,-1-4-4-15,-1 2 1 0,2-3-1 0,1-4 1 16,1-5-3-16,-3-5 1 0,1 3 1 0,-4 0-1 16,3 6-3-16,3 3 1 0,-1 0-1 0,-3 1 1 0,0 1-2 15,-1-1 0-15,1-2 0 0,2-3 1 16,1-5-2-16,2 2 1 0,1-5 0 0,-5 0 1 0,-1-4 0 16,-2-1 0-16,0-4 0 0,0 0 1 0,0-2-2 15,-1 1 0-15,1-3 0 0,0-4 1 0,-2-4-3 16,8 10 2-16,-8-10-1 0,3 10 1 0,-3-10-2 0,4 2 0 15,-4-2 1-15,4 4 0 0,-4-4-3 16,3 3 2-16,-3-3-2 0,4 4 2 0,-4-4-3 0,4 1 2 16,-4-1-2-16,7-10 2 0,-1-1-4 15,3-2 1-15</inkml:trace>
  <inkml:trace contextRef="#ctx0" brushRef="#br0" timeOffset="74899.39">21420 7152 1771 0,'0'0'0'0,"0"0"0"15,-2 9 0-15,2-9 31 0,-5 24 0 0,5-24 1 16,-8 30-1-16,1-13-4 0,-1 0 1 0,3 2-1 16,1-1 1-16,2 1 1 0,0 5 0 0,2 2 1 15,0 0-1-15,0 2-15 0,0 1 1 0,2 0-1 16,2 1 1-16,0 1-4 0,-3-2 2 0,3-4-1 15,2-5 0-15,1 1 1 0,2-7-1 0,1-2 0 0,-5-3 1 16,3-8 0-16,-3-1 2 0,5-1-1 0,3-1 1 16,2-3-2-16,1 1 2 0,3-8-2 0,-2-7 2 15,0-3-2-15,-1-3 2 0,-1-4-1 0,-2 0 0 0,-1-3 0 16,-3 0-1-16,0 2 1 0,0 1 0 0,1-1-2 16,-1 3 1-16,-1 1-1 0,-3 5 0 0,-1 5 0 15,-4-1-1-15,-2 5 0 0,0-4 0 0,-2 4-1 16,1 0 1-16,-3-2-1 0,1-5 1 0,-3 2-1 15,1-4 0-15,-3 0 0 0,-1 6 0 0,-2 1-1 0,-2 2 1 16,2 3-1-16,0 1 1 0,2 4 2 0,2-3 0 16,-1 5-1-16,1 2 2 0,0 6-1 0,-1 1 0 15,1 1 1-15,-2 1 0 0,0 3-4 16,-1-3 0-16,3 3 0 0,0 0 1 0,1 0-4 0,1 2-1 16,5-2 1-16,0-5 1 0,0 2-5 15,0-6 0-15,2-3 0 0,0 9 1 0,0-9-3 0,0 8 0 16</inkml:trace>
  <inkml:trace contextRef="#ctx0" brushRef="#br0" timeOffset="75232.78">21601 6258 1934 0,'-2'3'0'0,"2"-3"0"0,-4 9 0 0,4-9 33 16,-2 3-1-16,2-3 1 15,0 4 0-15,0-4 19 0,0 5 1 0,0-5 0 16,-2 5-1-16,2-5-20 0,-3 7 0 0,3-7 0 0,-6 21 0 16,2 3-19-16,1 2 0 0,-1-5-1 0,2-4 2 0,6-1-5 15,1-4 1-15,1 0-1 0,-2-3 1 16,-2-1-2-16,-1 4 1 0,1 0 0 0,0 6 0 15,2 2 1-15,0 5 1 0,-1-1 0 0,-1-7 1 0,2 2-2 16,0-5 1-16,-2 2 0 0,-2-2 0 0,-2-2-1 16,0-2 1-16,2-1-1 0,2-1 1 0,1-2-4 0,-1 0-1 15,-2-6 1-15,2 9 0 0,-2-9-2 0,0 9 1 16</inkml:trace>
  <inkml:trace contextRef="#ctx0" brushRef="#br0" timeOffset="76265.72">22320 6896 1318 0,'-2'-3'0'0,"2"3"0"0,-4-9 0 0,4 9 58 0,-3-19 2 0,3 19-1 16,-8-14 1-16,8 14 12 0,-9 0-1 0,9 0 1 15,-15 0 0-15,15 0-30 0,-17 0 0 0,17 0 0 16,-33 9 0-16,10 3-19 0,-3 0-1 0,2 4 1 16,4 1 0-16,3 4-7 0,2 1 0 0,2 6-1 15,2-2 1-15,1 7-3 0,1 3-1 0,0 1 0 16,-1-5 2-16,1-2 1 0,0-4 2 0,1 1 0 0,3-2 0 15,3-5 1-15,2-4 1 0,0 1 0 16,2-5 0-16,3-3-3 0,1-5 0 0,-6-4-1 0,11 5 2 16,-3-9-3-16,1 3-1 0,4-3 0 15,2-8 2-15,3 0-7 0,3-5 1 0,-1-1-1 0,-1 3 1 16,0-4-5-16,-1 1 2 0,1 1-2 0,0-4 2 16,1 2-4-16,1 2 2 0,-3-4-1 0,-1 4 0 15,-4-2 0-15,0 2-1 0,0 1 0 0,-2 4 0 0,-3 3 0 16,-3 4 1-16,-5 5-1 0,6-9 0 0,-6 9 0 15,4-3 2-15,-4 3-1 0,3 0 1 0,-3 0 1 16,4 0 1-16,-4 0-1 0,4 0 2 0,-4 0 0 16,4 0 1-16,-4 0-2 0,3 0 2 0,-3 0 0 15,4 7 0-15,-4-7 0 0,4 5 0 0,-4-5 1 0,9 9 1 16,-3-4-1-16,-3 2 1 0,1 0-1 0,0 0 1 16,-4-7-1-16,7 10 1 0,-7-10-1 0,8 12 1 15,-8-12-1-15,5 9 1 0,-5-9-1 0,4 8 1 0,-4-8-1 16,4 7 1-16,-4-7-1 0,4 7 0 0,-4-7 0 15,3 7 1-15,-3-7-2 0,4 4 0 0,-4-4 0 16,4 8 1-16,-1-3-1 0,1 2 0 0,0 2-1 16,-2-4 2-16,1 4-2 0,3 3 1 0,1 4-1 15,1-4 1-15,-1 0-3 0,3 0 2 16,-1 2 0-16,-2 7-1 0,-1 6-1 0,0 1 1 0,-1 7-2 16,1-3 2-16,1 5-3 0,3 1 2 0,-1 0-2 15,-2 3 1-15,3 3 0 0,1 2-1 0,0 6 0 16,0 4 1-16,0 4-3 0,1-1 1 0,-1-2 0 15,0-1 1-15,-2-4-2 0,1-7 0 0,-3 0 0 16,0-2 0-16,1-3-1 0,-1-4 1 0,3 2-1 16,-1-5 1-16,-2 0-1 0,1-2 2 0,-2-3-2 0,-1-4 1 15,-3-3 0-15,-2-4 0 0,0-2 0 0,0-6 1 0,0-9-1 16,4 4 1-16,-4-4-1 0,0 0 1 0,0 0-2 16,0-4 1-16,0 4 0 0,-2-14 0 15,-2 0-1-15,0-3 0 0</inkml:trace>
  <inkml:trace contextRef="#ctx0" brushRef="#br0" timeOffset="76833.42">22937 7263 1444 0,'3'0'0'0,"-3"0"0"15,6-2 0-15,-6 2 70 0,4-1 2 0,-4 1 0 16,4-7 0-16,-4 7-9 0,7-12 0 0,-7 12-1 0,7-23 1 16,-1 2-30-16,3-1-1 0,1-1 1 15,-3-1-1-15,-1-5-19 0,-1-4-1 0,1 0 0 0,-2 5 2 16,-1 6-8-16,-1-2 0 0,-2-1 0 16,-2 1 1-16,0 2 1 0,-1-1 0 0,1 2 0 0,2 4 1 15,-2 3 1-15,0 2 2 0,0 0-2 0,-1 0 1 0,-1 0 2 16,-2 0 1-16,-1 0-1 0,-1 3 1 15,-1 0 3-15,-2 1-1 0,0-3 1 0,-1 6 1 0,1 2-1 16,-2 3 1-16,0 0 0 0,0 0 0 16,0 0-3-16,0 6 0 0,2 0 0 0,2 1 1 0,-1 1-3 15,-1 1 2-15,0 3-1 0,2 2 1 16,1 5-3-16,3-2 0 0,1 7 1 0,0 1 0 0,0 1-4 16,3 3 0-16,2 4 0 0,3 3 0 0,2 1-2 15,3 1 1-15,0-2 0 0,1-3 0 0,1 0-3 16,2-2 1-16,0-3-1 0,-2-4 1 0,0-3-2 0,0-9 2 15,1 0-1-15,1 0 0 0,2-2-1 0,-1 2-1 16,0-1 0-16,-3-3 1 0,-4-6-3 0,-1 0 1 0,-6-2 0 16,13-4 0-16,-2-2 0 0,0 0-1 15</inkml:trace>
  <inkml:trace contextRef="#ctx0" brushRef="#br0" timeOffset="77348.92">23328 6831 1721 0,'2'5'0'0,"-2"-5"0"0,2 24 0 0,-2-8 31 0,-2 4 1 0,0 5-1 0,0 0 2 16,0 0 24-16,0 1 1 0,1 1 0 0,-1 3 0 0,0-4-17 15,0 1 1-15,0-2-1 0,0-5 1 0,0-4-24 16,1-2 1-16,1-6-1 0,0-2 1 15,0-6-7-15,0 7 1 0,0-7-1 0,5 0 0 0,-5 0-1 16,4-6-1-16,-4 6 0 0,2-7 1 0,3 2-3 16,1-7 1-16,0-3 0 0,-1-6 0 0,1-3 0 0,1-2 1 15,1 0-1-15,-5 1 1 0,1-2-1 0,0 3 0 16,-1-2 0-16,1-4 1 0,0 6 0 0,2-4 0 16,1 4 0-16,0 3 1 0,3 4 0 15,1 1-1-15,-2 3 0 0,-1-5 1 0,-1 3 1 0,-1-3 1 16,1-1-1-16,1 2 0 0,-3 3 0 0,1-1 0 15,1 2-1-15,1 1 1 0,-1 5-1 0,-1 2 0 0,-6 5 0 16,11-8 0-16,-4 4-2 0,1 2 0 0,-1 2 0 16,1 6 1-16,3-1-2 0,2 3 0 15,0 5 0-15,-2 2 0 0,0 4-3 0,2 0 1 0,0 2 0 16,-1 0 0-16,-3 1-1 0,0-1 0 16,1 0 1-16,-1 0 0 0,2-1-3 0,0 5 0 15,-1-5 1-15,-3 3-1 0,-1-1-1 0,-1 1 2 0,3-2-2 16,1-2 1-16,0-2 0 0,1 0-1 0,-1 2 0 15,0-5 0-15,-1 2 1 0,-3-4-1 0,-3-4 0 16,0-2 0-16,-2-6 0 0,4 7 1 0,-4-7-1 0,4 1 1 16,-4-1-2-16,0 4 1 0,0-4-1 15,0 0 1-15,0 0-2 0,0-4 0 0</inkml:trace>
  <inkml:trace contextRef="#ctx0" brushRef="#br0" timeOffset="78433.23">24034 6583 1771 0,'0'4'0'0,"0"-4"0"16,-3 17 0-16,3-17 55 0,-6 26 0 0,2-7 0 15,0 2 2-15,3 3 5 0,-1 2 1 0,-2-2 0 0,2 0 0 16,2-1-28-16,0-3-1 0,0 5 1 0,0 2 1 16,2 3-20-16,2 3 1 0,-1 0-2 0,1-4 2 15,0-5-7-15,0 6 0 0,3-6 1 0,4-3 0 16,2-8-2-16,2-2 0 0,-4-8 0 0,2-3 1 0,0-3-2 15,-1-6 1-15,1-3 0 0,2-3 0 0,3-6-3 16,3-7 2-16,-3 2 0 0,1 2 0 0,0-2 0 16,-1-2 0-16,-1 2-1 15,-4-1 1-15,-2 1 2 0,-1 1 1 0,-1-2-1 0,-2 1 1 0,-1 2 1 16,0 3 2-16,-1-5-2 0,-1-2 1 0,-4-5-1 16,-2 0 0-16,0 4 0 0,-2 0 1 15,-1 1-1-15,-3 4 0 0,1 3 1 0,-2 0 0 0,-3 4-3 16,1 1 0-16,0 4 1 0,0 3 0 0,0 4-2 15,0 2 1-15,-1 3 0 0,1 0 0 0,2 3-2 0,0 1 1 16,-5 1-1-16,0 7 1 0,-3 5-1 0,-2 2-1 16,1 2 1-16,1-4 1 0,4-1-3 0,2 1 1 0,1 4-1 15,3 3 1-15,-3 1-2 0,1 4-1 0,2-5 0 16,3 2 2-16,2-5-3 0,0-2 2 0,0-2-2 16,1-3 2-16,2-4-3 0,3-1 0 15,-4-9 1-15,6 9-1 0,-6-9-1 0,5 5 1 16,-5-5 0-16,15 3 1 0,-4 1-2 0,-1-4 0 0,5 2 0 15,1-2 1-15,5-2-1 0,3-2 0 0,-2 1 1 16,-3-2 0-16,-2 0-2 0,0 1 1 0,-1-5 0 16,1 3 0-16,0 0-1 0,0-4 1 0,1 0-1 15,1-1 1-15,0 3-1 0,-1-3 0 0,1 1 0 16,-1-2 2-16,1 0-2 0,-2-1 0 0,2 3 0 16,3 3 1-16,2 4-1 0,2 1 0 0,0-2 0 15,0 1 1-15,-1 1-1 0,1-1 0 0,-4-1 0 0,-1 8 1 16,-7 4-1-16,-1-1 0 0,-3 4 0 0,-3-3 0 15,-3-1 0-15,-2-1 0 0,0 0 0 0,0 3 0 16,-2 3 0-16,-4-3 0 0,-2 3 0 0,-1 4 0 0,-3 1 0 16,-1 4 0-16,-2-1 0 0,-4-2 0 0,-1-3 0 15,-3-3 0-15,3 2 0 0,3 2 0 0,0 1 0 16,2 2 0-16,2-7 0 0,1 0 0 0,3-3 0 16,1-9 0-16,6 0 0 0,-5 4 0 0,5-4 0 0,0 1 0 15,0-1 0-15,2-5 0 0,-2 5 0 0,11-12 0 16,-2 3 0-16,4-10 1 0,6-3-1 15,1-2 1-15,4-6-1 0,1 2 1 0,-3 1 0 0,0 1 1 16,1-4-1-16,-3-8 1 0,-3-2 2 16,-2-1 1-16,-2-1-1 0,-2 3 1 0,-2 4 1 0,-1 2 0 15,-2 5 0-15,-5 2 1 0,-1 2-1 0,-1 3 2 16,-3 1 0-16,-2 2 0 0,-1 3-1 16,-1-2 0-16,-1 4 0 0,-2 5 1 0,0 4-2 0,-1 8 0 15,-1-3 1-15,0 6 0 0,-2 2-2 0,-1 3 1 0,-1 4 0 16,0 1 0-16,2-5-2 0,0 2 0 0,0 2 0 15,2-4 0-15,4 2-4 0,2 1 1 16</inkml:trace>
  <inkml:trace contextRef="#ctx0" brushRef="#br0" timeOffset="98016.36">28119 4738 590 0,'1'0'0'0,"-1"0"0"15,4 9 0-15,-4-9 4 0,6 3 2 0,-6-3-2 16,3 2 2-16,-3-2 4 0,2 4 1 0,-2-4-1 15,0 3 2-15,0-3-3 0,0 0 1 0,0 0 0 16,0 0 0-16,0 0-3 0,0 0 0 0,0 0 0 16,0 0 1-16,0 0-3 0,0 0 0 0,0 0 1 15,2-3-1-15,-2 3 0 0,13-6-1 0,-13 6 1 16,13-12 0-16,-13 12 0 0,17-20-1 0,-17 20 1 16,19-21-1-16,-19 21 1 0,24-33 1 0,-24 33-1 15,33-24 1-15,-33 24 3 0,34-25 0 0,-34 25 0 16,30-26 1-16,-30 26 5 0,30-27 2 0,-30 27-1 0,35-30 1 15,-13 15 4-15,3 1 1 0,-1-5-1 0,-4 2 1 0,1-4 1 16,-1 0-1-16,1 0 1 0,-1-3 0 16,-1 0 2-16,0 1 0 0,-1-1-1 0,1 0 2 0,1 3-2 15,1 0 0-15,-3 1 0 0,-3-1 1 0,-4 0-4 16,-1 5 0-16,-1-1 1 0,0-4 0 0,-1 6-4 16,-1-2 1-16,3 1-1 0,3-1 1 0,3-2-4 15,1 1-1-15,-2-2 1 0,-2-1 1 0,2 0-3 16,0 0 2-16,-2 4-1 0,-2-2 1 0,0 5-1 0,-1-2 1 15,-1 4 0-15,-2 0 0 0,1 4 0 0,-2-1-1 16,-3 0 1-16,1 6 0 0,-4 3-6 0,6-12 0 16,-6 12-1-16,7-9 3 0,-7 9-6 0,7-5 1 15,-7 5-1-15,8-7 1 0,-8 7-3 0,7-4 1 0,-7 4-1 16,6-1 1-16,-6 1-3 0,7-4 1 16,-7 4 0-16,4 0 0 0,-4 0-1 0,4 0 1 15,-4 0-1-15,4-3 0 0,-4 3-1 0,3 0 1 0,-3 0 0 16,2 0 0-16,-2 0-1 0,0 0 1 0,0 0-1 15,0 0 1-15,0 0-1 0,0 0 2 0,0 0-2 16,0 0 1-16,0 0-1 0,8 3 1 0,-8-3 0 16,9 9 0-16,-9-9-1 0,7 9 1 0,-7-9 0 15,6 8 0-15,-6-8-1 0,4 7 2 0,-4-7-1 16,7 9 0-16,-7-9 0 0,4 7 0 0,0 1 0 16,-1-2 0-16,-1 0 0 0,0 3 2 0,2-4-2 0,1 2 1 15,3 2 0-15,-3 3 1 0,1 0-1 0,0-1 0 16,-1-1 0-16,-1 2 2 0,0 2-2 0,-1-5 1 15,1 3 1-15,0-4 0 0,0 3-1 0,1-1 2 16,3 2-2-16,-1 0 2 0,1 0-1 0,1 1 1 16,4-1-2-16,2 1 1 0,-2 0-1 0,-4-1 1 0,-3 0 1 15,-4 0-1-15,1-3 1 0,3 3-1 16,3 0 1-16,2 0-1 0,1 5 1 0,-1-1-1 16,0 1 2-16,0 0-1 0,0 2 1 0,0 2 0 15,1-3-1-15,-1-3 2 0,0 2-1 0,-2 4 0 0,3-4 0 16,-3 3 1-16,2-3-2 0,0 0 2 0,2 2 2 0,2-2 0 15,-2-1 0-15,-2 1 0 0,-1 1-5 16,-1 1 1-16,0-5-1 0,1 1 1 0,-1 1-3 0,0 1 2 16,2-1-2-16,1-3 1 0,-3 3-1 0,2 5 1 15,0-4-1-15,0 2 1 0,1 2-2 0,-1-4 2 16,-2 0-1-16,0 2 0 0,1-5 0 0,-1 2 1 0,0-2-1 16,1 1 0-16,-3 1 3 0,-1-7-1 0,1 3 1 15,1-4 0-15,-1 1 0 0,1 0 0 0,-1-1 0 16,-1 1 0-16,1 1-2 0,1-4 0 0,-8-6 0 15,11 8 1-15,-11-8-2 0,7 9 0 16,-7-9 0-16,8 7 2 0,-8-7-3 0,7 3 0 0,-7-3 0 16,6 5 1-16,-6-5-2 0,3 4 2 0,-3-4-1 15,8 2 0-15,-8-2-1 0,7 3 1 0,-7-3 0 16,8 0 0-16,-8 0-1 0,7 0 0 0,-7 0 0 16,6 0 0-16,-6 0 0 0,7 0 0 0,-7 0 0 15,4 0 0-15,-4 0 0 0,4 0 0 0,-4 0 0 16,3 0 0-16,-3 0 0 0,4 0 1 0,-4 0-1 0,4 0 1 15,-4 0-1-15,4 0 2 0,-4 0-1 0,3 0 0 16,-3 0 0-16,2 0 0 0,-2 0 0 0,0 0 0 0,0 0-1 16,0 0 0-16,0 0 0 0,0 0 1 0,0 0-1 15,0 0 0-15,0 0 0 0,0 0 2 0,0 0-2 16,0 0 0-16,0 0 0 0,0 4 1 0,0-4 0 16,2 12 0-16,-2-12 0 0,4 8 0 0,-4-1 0 15,0 2 1-15,0 3 1 0,0 2-1 0,0 1 1 0,0-2 1 16,0 4-1-16,0-2 0 0,0 3 1 15,0-3 0-15,0-1 0 0,0-2 0 0,-2 0-3 0,0 0 0 16,0 6 1-16,0-1 0 0,0 2-2 16,1-2 0-16,-1 2 0 0,0 0 1 0,2 1-1 0,0 0 0 15,-2 1 0-15,0 0 1 0,-2 0 0 0,-1-1 0 16,-1 5 0-16,1-1 1 0,1 0 0 0,0 2 0 16,-1-2 0-16,-1 2 0 0,0 2 1 0,1 1 0 15,-3 1-1-15,1-1 2 0,1 2-2 0,-1-1 0 16,-1-4 0-16,1 1 1 0,-2-2-2 0,-3 1 0 0,1 1 0 15,0 3 1-15,0-1-1 0,0 0 1 0,1-1-1 16,3 2 1-16,1-3 1 0,1 3 2 0,1-6-1 16,-1-2 1-16,-1 3-1 0,-2-1 2 0,5-3-2 15,-1 3 2-15,0-3 1 0,1-1 1 0,1-2-2 16,0 2 2-16,2 1-5 0,0-2 2 0,0-5-1 16,-2 2 1-16,0-4-4 0,-2 2 1 0,3-4-1 15,-1 4 2-15,0-5-3 0,2 3 0 0,0-5 0 0,-2 1 1 16,0 1-1-16,0 0 0 0,2-3 0 15,-2 3 0-15,0-4-1 0,1 2 1 0,1-7 0 0,0 9 0 0,0-9-1 16,0 5 1-16,0-5-2 0,0 4 2 16,0-4-1-16,0 3 0 0,0-3 0 0,0 5 0 15,0-5-1-15,0 4 1 0,0-4-1 0,0 1 1 16,0-1-1-16,0 4 1 0,0-4 0 0,0 3 0 0,0-3 0 16,0 4 1-16,0-4-2 0,0 0 2 15,0 0 0-15,0 0 0 0,0 0 0 0,0 0 0 0,0 0-1 16,0 0 1-16,0 0 0 0,0 0 0 0,0 0-1 15,0 0 1-15,0 0 0 0,0 0 0 0,0 0 0 0,0 0 0 16,0 0 0-16,0 0 0 0,0 0 0 0,0 0 0 16,0 0 0-16,0 0 0 0,0 0-1 0,0 0 1 15,0 0-1-15,0 0 1 0,0 0-1 0,0 0 1 16,0 0 0-16,0 0 0 0,0 0-1 0,0 0 1 16,0 0 0-16,0 1 0 0,0-1-1 0,0 4 1 0,0-4 0 15,-4 3 0-15,4-3-1 0,-4 2-1 16,4-2 1-16,-4 2 1 0,4-2-1 0,-3 0 0 0,3 0 0 15,-8 0 1-15,8 0-1 0,-7 0 0 16,7 0 0-16,-11 2-1 0,11-2 0 0,-12 0 1 0,3 3-1 16,0-3 1-16,-1 0 0 0,-1 0-1 0,2 0 1 15,0 0 0-15,-1 4-1 0,1-4 0 0,2 0-1 16,-1 0 2-16,1 1-1 0,-1-1 0 0,-10 2 0 16,-1 0-1-16,0 1 1 0,3-3 0 0,8 0 0 15,1 0-1-15,-1 0 1 0,1 0 1 0,7 0 0 16,-11 0 0-16,11 0 0 0,-12 0 0 0,12 0-1 0,-11 0 2 15,11 0 0-15,-11 0 0 0,2 0 0 0,-1 0 0 16,1 0 0-16,0-3 0 0,-10 1 0 0,2 0 0 16,1 1 0-16,-1-3 0 0,9 4 0 0,-1-3 0 0,0 1 0 15,-1 0 0-15,-4 0 0 0,-1 2 2 16,2-3-2-16,-2 3 1 0,-4-4-1 0,0 3 1 0,-1 1-1 16,-1-4 1-16,1 4 0 0,-1-3 0 0,1 1-1 15,-1 0 1-15,1 1-1 0,-1 1 1 0,1-4-1 16,1 4 1-16,6-3 1 0,-3 1-1 15,1 2 0-15,0-3 0 0,0 3 0 0,0-4 0 0,0 2 0 0,0 1 2 16,-5 1-2-16,-1-2 1 0,1 2 1 16,-3 0 1-16,1 0-1 0,0 0 0 0,-1 0 2 0,1 0-1 15,5 2 1-15,0-1-1 0,0 1 1 0,1 2-1 16,1-4 1-16,0 3 0 0,0-3-3 0,2 2-1 16,-6 1 0-16,1-3 1 0,-1 4-2 0,-1-1 0 15,3 2 0-15,0-5 0 0,2 4-1 0,-2-3 1 16,10 3 0-16,-1-4 0 0,1 3 0 0,0-3 0 0,-3 2 0 15,1 0 0-15,0 0 0 0,-1 1 0 0,3-3 0 16,-1 4 0-16,1-4-1 0,-1 1 1 0,8-1-1 16,-11 2 1-16,11-2-3 0,-9 0 2 0,9 0-1 15,-8 0 1-15,8 0 0 0,-7 0 0 0,7 0 0 16,-4 0-1-16,4 0 1 0,-3 0 1 0,3 0-1 16,-4 0 1-16,4 0-1 0,-4 0 1 0,4 0 0 15,-4 0 0-15,4 0 0 0,-3 0 0 0,3 0 0 16,-4 0 0-16,4 0 0 0,-4 0 0 0,4 0 0 0,0 0 0 15,0 0-1-15,0 0 1 0,0 0-1 0,0 0 1 16,0 0-2-16,0 0 1 0,0 0-2 0,0 0 2 16,0 0-3-16,0 0 0 0,0 0 1 0,0 0 0 15,0 0-3-15,0 0 0 0,0 0 1 0,0-2 0 16,0 2 0-16,0-1-1 0,0 1 0 0,0-4 1 16,0 4 1-16,0-5 2 0,0 5 0 0,4-4 0 15,-4 4 1-15,4-3-1 0,-4 3 1 0,3-4 0 0,-3 4-1 16,4-1 1-16,-4 1 0 0,4-9 0 0,-4 9-1 15,4-7 1-15,-4 7 0 0,3-8 0 0,-3 8 0 0,4-13 0 16,-4 13 0-16,6-8 0 0,-6 8-2 0,5-12 2 16,-3 5 0-16,0 2 0 0,0-4-1 0,0 2 1 15,3-7 0-15,1 2-1 0,-1 0 0 0,1-4 1 16,-2 2-1-16,-1 2 1 0,1-3 0 0,-2 1 1 16,2-5-2-16,0 2 2 0,-1-1-1 0,1 3 1 15,0-6-1-15,-1 0 1 0,-1 0-1 0,0 1 1 0,0-1 0 16,0 0 0-16,2 0 0 0,-3 1 0 15,3-5 0-15,0 1 0 0,0-2 0 0,-1 2 0 0,1 0 0 16,0-1 0-16,0 3 0 0,-1-1 0 16,1 1 0-16,0-2 1 0,-1-4-1 0,1 6 0 0,0-6 0 15,-2-2 0-15,0 3 0 0,-2 1 0 16,2 2 0-16,-2-2 0 0,1 1 0 0,1 1 0 0,0 3 0 16,0 1 0-16,-2-1 0 0,0 0 0 0,0 2 0 15,0-2 1-15,-2 4 0 0,0-4 2 0,0 4-2 16,1 1 1-16,-1-1 1 0,0 1 2 0,2 8-2 15,0-1 2-15,0-3-4 0,0 3 0 0,0-11 0 0,-2-1 1 16,0 2-2-16,0 2 1 0,0-4 1 0,0 0-1 16,1 0-1-16,-1 0 1 0,0 6-1 0,0-1 1 15,0 2-1-15,0 2 1 0,0 4 0 0,1-1 0 16,-1-1 0-16,0-1 1 0,0-4-1 0,0-3 1 0,-2 6 0 16,1-3 0-16,1 10 1 0,0-4 0 0,0-2-2 15,0 3 0-15,0 3 0 0,0-4 2 0,1 2-3 16,-1 2 1-16,0-4-1 0,0-1 1 0,0 1-1 15,0 1 0-15,-1-5 0 0,-1 0 0 0,2 0-1 0,0 1 0 16,0 5 0-16,0-1-1 0,1-1 0 16,-1 0 0-16,-2-3 0 0,0-3-1 0,0 1 1 0,1 2 0 15,1 5 0-15,0-2 1 0,0 1-1 0,0-1 1 16,0 0 0-16,1 1 0 0,-1 1 0 0,0-2 0 16,0 0 0-16,0 2 0 0,0 2-1 0,0-2 1 15,2 7 0-15,-3-10 1 0,3 10-1 0,-4-10 1 16,4 10-1-16,-2-6 1 0,2 6-1 0,-2-8 0 15,2 8 0-15,0-4-1 0,0 4 1 0,0-3 0 0,0 3 0 16,0-2 1-16,0 2-1 0,0-3 0 0,0 3 0 16,0-6 0-16,0 6 0 0,0-3-1 0,0 3 1 15,0-3 0-15,0 3-1 0,0 0 1 0,0 0-1 16,0 0 0-16,0 0 0 0,0 0 1 0,0 0 0 16,0 0 0-16,0 0 0 0,0 0 1 0,0 0-1 15,0 0 1-15,0 0-2 0,0 0 2 0</inkml:trace>
  <inkml:trace contextRef="#ctx0" brushRef="#br0" timeOffset="100436.78">29145 3641 12 0,'0'0'0'16,"0"0"0"-16,0 0 0 0,0 0 0 0,0 0 0 15,0 0 0-15,0 0 0 0,0 0 0 0,0 0 0 0,0 0 0 16,0 0 0-16,0 0 0 0,-4 0 0 16,4 0 0-16,-3 0 0 0,3 0 1 0,-4 0 0 0,4 0 0 15,-4 0 1-15,4 0 3 0,-7 0 1 0,7 0-2 16,-8 0 2-16,8 0 5 0,-5 0 1 0,5 0-1 15,-6 0 2-15,6 0 5 0,-7 9 1 0,7-9-1 16,-8 3 1-16,8-3 3 0,-9 9 1 0,9-9-1 16,-9 5 2-16,9-5-1 0,-4 12 1 0,4-12-1 15,-4 11 1-15,4-11-3 0,0 5 1 0,0-5-1 0,0 3 0 16,0-3-4-16,0 2 0 0,0-2 0 0,0 0 0 16,0 0-4-16,0 0 2 0,0 0-2 0,0 0 2 0,0 0-4 15,0 0 1-15,0 0 1 0,-2 0-1 0,2 0-2 16,0-2 1-16,0 2 1 0,-3-3-1 15,3 3 2-15,-4-4 2 0,4 4-2 0,-6-1 2 0,6 1 3 16,-7-7 1-16,7 7-1 0,-8-6 1 16,8 6-1-16,-3-3 1 0,3 3 0 0,-8 0 0 0,8 0 4 15,-7 3-1-15,7-3 0 0,-10 13 1 16,10-13-3-16,-16 17 1 0,16-17 1 0,-13 14-1 0,13-14-3 16,-4 10 0-16,4-10 0 0,-2 5 1 0,2-5 0 15,0 4 0-15,0-4 0 0,0 3 1 0,0-3-2 16,0 0 1-16,0 0 1 0,0 0-1 0,0 0-5 0,0 0 2 15,0 0 0-15,0-3-1 0,0 3-1 0,0-7-1 16,0 7 1-16,0-5-1 0,0 5-2 0,0-9 1 16,0 9-1-16,0-12 1 0,0 12-3 0,0-4 1 0,0 4-1 15,0-3 1-15,0 3-2 0,0-2 0 0,0 2 0 16,0-3 0-16,0 3-4 0,0 0 2 0,0 0-2 16,0 0 2-16,0 0-4 0,0 0 0 0,0 0 1 15,0 0 0-15,0 0-3 0,6 0 1 0,-6 0-1 16,5 0 1-16,-5 0-1 0,4-5 0 0,-4 5 0 15,4-4 1-15,-4 4-1 0,3-9 2 0,-3 9-2 16,0-15 1-16,0 15 0 0,-3-12 1 0,3 12 0 16,-4-9 1-16,4 9 0 0,-4-3 1 0,4 3 0 15,-4-2 0-15,4 2 2 0,-3 2-1 0,3-2 1 16,-4 12 0-16,4-12 3 0,-9 24 0 0,3-7 0 16,1-1 0-16,-1-2 2 0,0 1 1 0,3-3-1 15,1-3 2-15,2-2-3 0,0-2 0 0,0-5 0 0,-2 4 1 16,2-4-3-16,0 1 0 0,0-1 0 0,-4 4 0 15,4-4-4-15,-4 3 2 0,4-3-2 0,-3 9 2 0,3-9-5 16,-8 7 1-16</inkml:trace>
  <inkml:trace contextRef="#ctx0" brushRef="#br0" timeOffset="101415.87">29928 4825 438 0,'0'0'0'0,"0"0"0"0,5 3 0 15,-5-3 36-15,6 5 0 0,-6-5 0 0,4 4 1 16,-4-4 8-16,0 0 0 0,0 0 0 0,0 0 1 16,0 0-44-16,0 0 1 0,0 0 0 0,0 0 0 15,0 0-10-15,0 0 2 0,0 0-2 0,0 0 1 0,0 0-32 16,0 0 0-16,0 0 0 0,0 0 0 0,0 0-12 16,0 0 2-16,0 0 0 0,0 0-1 0,0 0 23 15,0 0 0-15,0 0-1 0,0 0 1 0,0 0 18 16,0 0 0-16,0 0 0 0,0 0 2 0,0 0 6 0,-2 12 0 15,2-12 0-15,-6 19 1 0,6-19 10 0,-9 28 1 16,9-28 0-16,-6 17 0 0,6-17 14 0,6 12 1 16,-6-12-1-16,5 7 0 0,-5-7 8 0,4 5 1 15,-4-5 0-15,4 4-1 0,-4-4-4 0,4 3 0 16,-4-3 0-16,3 0 1 0,-3 0-9 0,4 0 0 16,-4 0 1-16,2-3 0 0,-2 3 3 0,0-4 0 15,0 4 0-15,-4-3 0 0,4 3-1 0,-3-2 1 16,3 2 0-16,-4-3 0 0,4 3 0 0,-8-4 1 0</inkml:trace>
  <inkml:trace contextRef="#ctx0" brushRef="#br0" timeOffset="102165.51">29620 6413 162 0,'0'0'0'0,"0"0"0"0,0 2 0 0,0-2 54 15,-3 0 1-15,3 0-1 0,-2 0 1 0,2 0-15 0,5 0 1 16,-5 0-1-16,6 0 1 0,-6 0-38 0,4 0 0 15,-4 0 1-15,3 0-1 0,-3 0-5 0,4 0-1 16,-4 0 1-16,6-2 0 0,-6 2-29 0,7-3-1 16,-7 3 1-16,8-3 0 0,-8 3 6 0,7-4-1 15,-7 4 0-15,4-2 0 0,-4 2 8 0,0-3 0 16,0 3 0-16,-4-4 2 0,4 4 3 0,-4 0 2 16,4 0 0-16,-5 4-1 0,5-4 16 0,-8 9-1 15,8-9 1-15,-15 15 0 0,15-15 28 0,-24 30 0 16,24-30-1-16,-19 24 2 0,19-24 12 0,-7 21 0 15</inkml:trace>
  <inkml:trace contextRef="#ctx0" brushRef="#br0" timeOffset="102752.25">28197 6542 677 0,'0'0'0'0,"0"0"0"0,2 0 0 0,-2 0 13 15,9 0 0-15,-9 0 1 0,6 0-1 0,-6 0 12 16,3 0-1-16,-3 0 1 0,4 0 0 0,-4 0-12 16,4 0 2-16</inkml:trace>
  <inkml:trace contextRef="#ctx0" brushRef="#br0" timeOffset="103235.26">28133 4491 740 0,'2'0'0'0,"-2"0"0"0,8 3 0 0,-8-3 0 0,9 5 0 0,-9-5 0 0,9 6 1 0,-9-6-1 0,6 7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10:14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12070 4875 12 0,'2'0'0'0,"-2"0"0"15,6 0 0-15,-6 0 0 0,5 5 0 0,-5-5 0 16,0 7 1-16,0-7 21 0,-3 9 1 0,3-9-1 16,-4 15 1-16,4-15 18 0,-10 18 1 0,10-18-1 15,-9 24 1-15,9-24-2 0,-11 29 1 0,11-29-1 16,-13 26 0-16,13-26-13 0,-13 24 0 0,13-24 0 0,-19 25 1 15,19-25-9-15,-18 24 0 0,18-24 1 0,-10 24 0 16,10-24-6-16,-2 17 1 0,2-17-1 0,0 16 2 16,0-16-1-16,-5 5 0 0,5-5 0 0,0 4 1 15,0-4 1-15,0 3-1 0,0-3 1 0,0 5 1 16,0-5 8-16,0 4 1 0,0-4-1 0,2-4 1 16,-2 4 4-16,9-3 1 0,-9 3-1 0,19-9 0 15,-19 9-1-15,26-24 0 0,-9 7 0 0,1-1 0 0,-3-1 0 16,2 2-1-16,1-4 0 0,3 1 0 0,1-1-6 0,-3-3-1 15,1 3 1-15,1 0-1 0,1 4-2 0,-3 1 0 16,1-5 1-16,3 2 0 0,-5 0-5 0,1 0-1 16,2-2 1-16,1 4 1 0,-3 2-4 0,1-6 1 15,-1 4-1-15,-3-4 1 0,3 5-3 0,-6-1 0 16,2-2 0-16,2 5 2 0,-2-2-4 0,3 8 1 16,-1-4-1-16,0-4 1 0,-4 2-2 0,2 2 0 15,2 3-1-15,-4 1 1 0,0-3 0 0,0 3 0 0,-2 3 0 16,-4 1 0-16,3 1 2 0,-7 1 0 0,-3 2 0 15,12-4 1-15,-12 4 0 0,11-5 1 0,-11 5-1 16,7-3 1-16,-7 3 1 0,8 0-1 0,-8 0 0 16,3 0 1-16,-3 0-2 0,6 0 0 0,-6 0 0 15,2 0 2-15,-2 0-6 0,4 0 2 0,-4 0 0 16,3 0 0-16,-3 0-3 0,4 0 1 0</inkml:trace>
  <inkml:trace contextRef="#ctx0" brushRef="#br0" timeOffset="3466.44">11034 6683 564 0,'2'-1'0'0,"-2"1"0"0,6 1 0 16,-6-1 3-16,3 2 2 0,-3-2-2 0,0 0 2 15,0 0 1-15,0 0 1 0,0 0 0 0,0 0 0 16,0 0-7-16,0 0 0 0,0 0 0 0,0 0 0 15,0 0-14-15,0 0 2 0,0 0-1 0,-5 7 1 16,5-7-8-16,-6 14 1 0,6-14-1 0,-7 22 1 16,7-22-3-16,-11 30 1 0,11-30 0 0,-12 31 0 15,12-31 2-15,-7 22 0 0,7-22 0 0,-6 23 1 0,6-23 5 16,0 17-1-16,0-17 1 0,0 18-1 0,0-18 12 16,6 17 0-16,-6-17 0 0,13 12 0 0,-13-12 4 15,13 9 0-15,-13-9-1 0,17 1 1 0,-17-1 9 0,24-3 1 16,-24 3-1-16,32-17 0 0,-12 5 9 0,3-8 2 15,3 3-2-15,0-4 1 0,4-6 0 0,1-3 1 16,5 1-1-16,-5-4 2 0,-1-3-4 0,2 1 0 16,1-6 0-16,3-1 0 0,-5-1 6 0,5-2 0 15,-3 1 1-15,5 5 0 0,3 1 3 0,-2-4 1 0,4 2 0 16,1 2 0-16,5 0 14 0,-5-2 1 0,1 2-1 16,-4 5 1-16,-2-3-2 0,2 1 1 0,-3 3-2 15,-5 0 2-15,3 6-9 0,1-1 1 0,-6 4-1 16,5-1 1-16,-4 5-2 0,-1 5 2 0,-1-3 0 15,-4 1 0-15,-5 4 3 0,-3-3 2 0,1 2-2 16,0 5 1-16,-3 3-5 0,3-4 1 0,0 2-1 16,-8 2 1-16,2-2-9 0,-8 2 1 0</inkml:trace>
  <inkml:trace contextRef="#ctx0" brushRef="#br0" timeOffset="6650.08">11450 8485 12 0,'0'0'0'0,"0"0"0"0,0 0 0 0,0 0 0 16,0 0 0-16,0 0 0 0,0 0 0 0,0 0 0 15,0 5 0-15,0-5 0 0,-4 7 0 0,4-7 0 16,-4 12 0-16,4-12 0 0,-9 17 0 0,9-17 0 0,-13 18 0 16,13-18 0-16,-8 17 0 0,8-17 0 0,-7 16 0 15,7-16 0-15,-9 12 0 0,9-12 5 0,-8 8 2 16,8-8-1-16,-2 9 1 0,2-9 9 16,0 4 1-16,0-4 0 0,0 3 1 0,0-3 9 0,8 3 1 15,-8-3-1-15,11 6 1 0,-11-6 3 0,21 0 1 16,-21 0-1-16,29-6 2 0,-8 3-4 0,1-6 1 15,-1 1-1-15,-5-3 2 0,3-1-7 0,-6 0 1 16,2 0 0-16,2-2-1 0,-4 2-3 0,4-5-1 0,1 1 0 16,3 1 0-16,5-4 2 0,2-1 0 0,-2 3 0 15,0-4 1-15,4-1-2 0,0-1 2 0,1 3-1 16,-3-5 1-16,0-2-3 0,0 1 0 0,0-2 0 16,0-1 1-16,0 3 2 0,0-5 1 0,2 1-2 15,1 4 2-15,5-2 8 0,-5 4 1 0,5 2-1 16,-4-2 2-16,1-2-14 0,2 1 1 0,-3 1 1 15,4 3-1-15,-5 1 1 0,-3-1 2 0,2 0 0 16,-4 0-1-16,-4 1 2 0,-1 4-1 0,1-1 1 0,3-2 0 16,-5 5-2-16,1 2 1 0,1 3 0 0,-3-3-1 15,1 1-4-15,-1 3 1 0,-3 3-1 0,-4-1 2 16,-3 3-2-16,-4-2 0 0,-5 5 0 0,8-2 0 16,-8 2-2-16,9-2 0 0,-9 2-1 0,6-3 1 15,-6 3-4-15,13-9-1 0</inkml:trace>
  <inkml:trace contextRef="#ctx0" brushRef="#br0" timeOffset="9851.25">11945 10953 12 0,'-3'1'0'16,"3"-1"0"-16,3 2 0 0,-3-2 3 0,8 0 1 15,-8 0-1-15,2 0 1 0,-2 0 21 0,-2 0 1 16,2 0 0-16,-4 0 0 0,4 0-19 0,-4 5 1 0,4-5 0 16,-9 16 0-16,9-16-6 0,-20 26 0 15,20-26 1-15,-25 33 0 0,12-12-3 0,0-4 1 0,4 2-1 16,1-2 1-16,7 4-1 0,1-4 0 0,-4-1 0 15,-2-1 0-15,-1 3 0 0,-1-4 0 0,3-2 0 16,3-4 0-16,2-1 0 0,2-3 0 0,-2-4 0 16,2 3 0-16,-2-3 1 0,0 5 1 0,0-5-1 15,5 0 1-15,-5 0 2 0,13-5 2 0,-2 2 0 16,3-1-1-16,4-4 23 0,5-5 0 0,-5 1 0 16,1-3 0-16,-1-4 17 0,1 0 0 0,0-6 0 15,1 1 0-15,-1-2-6 0,-1-3 2 0,5-1-2 0,-3 1 1 16,5 1-7-16,1-5-1 0,3 1 1 0,1-1 0 15,2 0-4-15,0 0 0 0,1 0 0 0,1 0 1 0,-3 0 0 16,1 0 0-16,0 2-1 0,-1 0 1 0,1 2-7 16,3-2-1-16,-3 1 1 0,0 1 0 15,-1-1 6-15,-1-3 2 0,0 4-1 0,2 3 0 0,-1 2-2 16,-1 1 2-16,2 1-2 0,-6-1 1 0,0 4 4 16,2 0 2-16,-4 2-1 0,2 0 1 0,-5 1-3 15,-4-1 2-15,1 5-2 0,1 1 2 0,-4 1-8 16,0 0 1-16,-2-1-1 0,0 2 1 0,-2 3-5 15,-2 0 2-15,1 3-2 0,-3-6 2 0,1 6-9 0,-1-4 1 16,2 2 0-16,-5-1 1 0,-4 6-11 0,9-3 2 16,-9 3-1-16,6-7 1 0,-6 7-6 0,2-7 1 15</inkml:trace>
  <inkml:trace contextRef="#ctx0" brushRef="#br0" timeOffset="18333.54">18131 4124 12 0,'-3'3'0'16,"3"-3"0"-16,-8 2 0 0,8-2 0 0,-7 7 0 16,7-7 0-16,-11 3 0 0,11-3 12 0,-19-3 1 15,19 3-1-15,-19-3 1 0,19 3 13 0,-13-4 0 0,13 4 0 16,-18-5 0-16,18 5-11 0,-30-12 1 0,11 7 0 15,-1-4 1-15,-3 2-2 0,-1-2 1 0,0 1 0 16,2-1 1-16,1 2-10 0,4-1 1 0,-1 1 0 16,-3 1 1-16,-1 1-4 0,-2 2-1 0,1-1 1 15,3 1 0-15,-3 1-5 0,1-1 1 0,0 3 0 16,-3-4 1-16,1 2 0 0,-2-1 1 0,0 0 0 16,2-3 1-16,3 3 1 0,3-1 1 0,-3 3 0 15,-1-1-1-15,-4 0 7 0,0 2-1 0,0-3 0 16,1 3 1-16,5-4 3 0,-1 3 1 0,-1-3-2 0,-2 4 2 15,-2 0-2-15,0 0 2 0,0-3 0 0,-1 3 0 16,1-4-3-16,-2 2 1 0,-1 2-1 0,-1 0 0 16,0 0 1-16,-2 0-1 0,1 2 1 0,-3 5-1 15,1-2 0-15,-3 2 0 0,3-3 1 0,1 1-1 16,4 0 3-16,0 2 0 0,-4 2-1 0,3-6 2 0,-3 2-1 16,0-1-1-16,1 4 1 0,-1-1 0 0,0 4-2 15,-1-1 1-15,1 0 0 0,4 1 0 0,-4 1-1 16,3 2 0-16,-1-6 1 0,0 5 0 0,2-1 3 15,-4 0 1-15,4 3-1 0,0 3 1 0,4-3 2 0,-6 3 1 16,4-1 1-16,2 0-1 0,-4 2-1 0,2 2 0 16,0-4-1-16,0 2 1 0,2 2-8 0,-4 0-1 15,5 0 0-15,-1-1 2 0,5 6-7 0,1 2-1 16,-1-4 1-16,-3 2 0 0,1 2-6 0,1 1 1 16,-1 1 0-16,3-4 1 0,1 5-3 0,-2 3 0 15,1-1 0-15,1-2 1 0,4 1-1 0,-6-1 0 0,2 2 0 16,3-4 0-16,-5 1 0 0,2 2 0 0,0 5 0 15,1-3 1-15,1 6-1 0,0-4 1 0,2 3-1 16,-4-1 1-16,6-2 1 0,1 6 1 0,1-4-1 16,0 1 0-16,-6-2 4 0,2 1 0 0,4 3 0 15,-3 1 1-15,7-1 2 0,-1 8 0 0,-3-4 0 16,0-2 0-16,-3 0 1 0,-1 1 1 0,4 1 0 16,-4 0 0-16,2 3 1 0,0 2 0 0,3-3 0 15,-1 1 1-15,1 3-2 0,-1-1 0 0,0 2 0 16,-1 1 2-16,5-2-4 0,-4 2 1 0,-1-3-1 15,1 2 1-15,1-1 0 0,1-1 0 0,0 0 0 0,-3 2 1 16,1-5-2-16,0 3 0 0,1 2 0 0,3-2 0 16,3 3-2-16,2 1 1 0,0-4 0 0,-6 2 0 0,2 2-3 15,3-4 1-15,-1 4-1 0,2-6 2 0,2 2-2 16,-1 1 0-16,3-3 1 0,-2 2 0 0,2 0-3 16,-4 1 1-16,2-3 1 0,1 2-1 0,1 4 0 15,0 3-1-15,1-3 0 0,-3 3 1 0,4-4-3 16,-1 1 0-16,1 0 0 0,0-1 0 0,1 1-1 0,2 0 0 15,1-1 0-15,-5-3 1 0,1 4-2 0,1-4 1 16,-1 2-1-16,3-2 1 0,2 4-1 16,1 0 0-16,-1-4 0 0,-2 2 1 0,0-2-2 15,1-3 0-15,1 3 1 0,0 2 0 0,2 1 0 0,-4 1 0 16,3-7 0-16,-1 1 0 0,0-1 0 0,2 1-1 16,-4-3 1-16,6 4 1 0,-2 1-1 0,-2 0 1 15,2-3-1-15,1 5 1 0,-3-2-1 0,-2 4 1 0,0-1-1 16,1-1 1-16,1 2-1 0,0 1 1 15,2 2 0-15,2-3 0 0,2-4 0 0,1 4 0 0,1 3 0 16,-4-3 0-16,0-1 0 0,0 3 0 0,1-4 0 16,-1 1 0-16,4-6 0 0,3 1 0 0,-1-3 0 15,-3 2 0-15,1-2 0 0,0 2 0 0,-2 0 0 16,1-1 1-16,-3-1-1 0,0 0 1 0,2-3-1 16,1-4 1-16,1 0-1 0,0-2 1 0,-1 1-1 15,1-4 1-15,0 1-1 0,-1 1 0 0,3-1 0 16,1-2 1-16,2 0-1 0,0 1 0 0,1-2 0 0,-1-1 0 15,2-2-2-15,0-1 1 0,2 1 0 0,-6-2 0 16,1 0-4-16,-3-5 1 0,3 5-1 0,-5 1 2 16,-3 1-6-16,2 1 1 0,2-4 0 0,5-1 0 15,0-3-2-15,0-2 1 0,2 0-1 0,-1 1 1 16,-1-2 4-16,2 1-1 0,-2-2 1 0,4 0-1 16,0 1 4-16,0-3 1 0,0-1-1 0,-2 0 1 0,0 3 1 15,-2-3 0-15,0 0 0 0,3 0 0 0,0 0 0 16,1-2 0-16,0 0 0 0,0-2 1 0,2 1 1 15,2-1-1-15,1 0 0 0,1-1 1 0,-4 1-1 16,1-3 1-16,1 2 1 0,0-2-1 0,-1 0 0 0,-1 0 0 16,0-2 1-16,2 0-1 0,-1 2-2 0,-3-5 1 15,4 1-1-15,2-1 1 0,3 0-1 0,-4-2 1 16,3-2 0-16,-1 0 0 0,1-1 1 0,-1 1-1 16,0-1 0-16,-1-1 1 0,1-1-1 0,-5 0 1 15,6 1 0-15,1-3 0 0,0 2 0 0,0 0 0 0,1-2 1 16,-1 0-1-16,0-1 0 0,0-1 1 0,1 0 0 15,-1 1 0-15,-2 1-1 0,1 0 2 0,1 0-1 16,-2 0 0-16,3 2 1 0,-1-1-1 16,2 0 0-16,2-1 1 0,-2 0-2 0,0-2 1 0,0 2 1 15,2 0-1-15,-1 2-1 0,1-4 2 0,-4 4-1 16,-2 0 0-16,-1-2 1 0,-4 4-1 0,3-4 1 16,4 1-1-16,4 0-1 0,4 0 2 0,-6-1-2 15,0 1 1-15,-1-1-1 0,-3-2 2 0,0 0-1 16,-5 1 1-16,0 1-2 0,0-2 0 0,2-1 0 15,1 1 2-15,2-1-2 0,3-1 1 0,-1 1-1 0,-2 0 2 16,1-3-2-16,1 1 1 0,-3 2 1 0,-1 0-1 16,-1-1 1-16,-4 1-1 0,2-1 0 0,1-1 1 15,1 0-1-15,0 0 0 0,1-4 1 0,3 3 0 0,-1 0 3 16,2 3 1-16,-1 0-1 0,1-2 0 0,-4-1 1 16,3-2 0-16,-1 1 0 0,1 2 1 0,-1 3-2 15,0-1-1-15,1-2 1 0,-1 1 0 0,1-1-1 16,1-3 0-16,-4 1 0 0,1 2 1 0,3-4 0 15,0 2 2-15,-3 1 0 0,-2-1 0 0,-2 0-2 16,-3-2 0-16,3 4 0 0,4-3 0 0,3-1-1 0,2 2 1 16,4-1-2-16,-4-3 2 0,0 1 0 0,0 0 0 15,-3-4-1-15,1 2 1 0,-1 2-1 0,-1-1 0 16,2-1 0-16,-5 2 1 0,0-4-2 0,-1 4 1 16,5 1 0-16,5 1 0 0,3-1-1 0,3 2-1 15,-4-3 1-15,-4 1 0 0,-4 1-3 0,1 1-1 16,-3-3 0-16,-1 3 0 0,-2 0 0 0,0-3 0 0,3 1 0 15,4 1 1-15,2 1-2 0,4-4 0 0,-2 3 0 16,-2-1 0-16,1 1 0 0,-3-3 0 0,-2 1 0 16,-1 0 0-16,3 1-1 0,0-3 1 0,-1 2 0 15,1-1 0-15,2-2-1 0,0 2 1 0,-2-1 0 16,-1 2 0-16,1 1 0 0,0 1 0 0,-1-2 0 16,-1-1 0-16,-1-2 0 0,-3-1 0 0,3 0 0 15,0 0 0-15,-1 4 0 0,1 1 0 0,-1-4 0 16,1 1 0-16,-1 0 0 0,3 3 0 0,1-5 0 15,-2 4 0-15,-1 1-1 0,-1 1 1 0,1-3 0 0,-2 1 0 16,-4 2-1-16,-4-4 0 0,4-1 0 16,3 1 0-16,3 2-2 0,3-4 2 0,-1 1-1 0,-1 1 1 15,0-2 0-15,1 3 0 0,-3-2 0 0,-1-1 1 16,0 0-3-16,-3 0 2 0,1 1-1 0,-2-3 1 16,0 2 0-16,0 1 1 0,-2-1-1 0,4-2 1 15,4 1 0-15,-1-1 0 0,-1 3 0 0,-1 1 0 0,-1 5 0 16,0-5 0-16,0 0 0 0,-2-2 1 0,-2 0 0 15,0 0 1-15,0-1 0 0,-2-1 1 0,-1 1 1 16,-3-1 1-16,1-1-1 0,-1 3 0 0,1 1 1 16,-1-1-1-16,10-12 1 0,-6 4 1 0,-3 4-2 0,-1-4 1 15,-3 10-1-15,0-2 2 0,0 0-3 0,1 1 1 16,5-6 0-16,-5 1 0 0,-1-2 1 0,0 1-1 16,-4 5 1-16,0-3 0 0,-2-2-2 0,0 2-1 15,0-1 0-15,0 1 2 0,3 3-3 0,-1 1 1 16,0-6-1-16,2 1 1 0,1 1-2 0,-1-4 1 0,-2 8 1 15,0-3-1-15,0 1-1 0,0-1 0 16,6-6 0-16,0 1 0 0,-1 0 0 0,3 1 0 0,-6 4 0 16,-2-1 0-16,0 1 0 0,-2-4 0 0,4 4 0 15,0-1 0-15,3 0 0 0,1 3 0 0,-2 0 0 16,0-3 0-16,-3 3 0 0,1 1 0 0,0-5 0 16,-2-1 0-16,0 2-1 0,0 0 1 0,-1-2 0 15,-1 3 0-15,0 1-2 0,0-2 1 0,0-4 0 16,0 2 1-16,4 2-1 0,-2 0 1 0,2-1-1 15,-2 3 1-15,0-2-2 0,2-2 1 0,-2 3-1 16,-1 1 1-16,-1-3-1 0,-2 1 0 0,4-5 0 0,0-1-1 16,0 1-1-16,2 1-1 0,-4 1 1 0,0 1 0 15,-1-4-1-15,-3 3 0 0,3-3 1 0,-1-3-1 16,-2 0 1-16,3 0-1 0,-3-3 1 0,1 2 1 0,-1-3 0 16,-1 1 2-16,-1 1-1 0,1-1 1 15,-4 0 0-15,-1 1 0 0,1-5-1 0,0 6 2 0,0-6-1 16,-2 2 1-16,2 0 0 0,0-2 0 0,0 2-1 15,-1-2 0-15,1 2 0 0,-2 0 1 0,-2 1-1 16,-1-4 0-16,1 1 0 0,0 0-1 0,2 0 1 16,0 2 0-16,-2-7 0 0,0 4 0 0,-1-1 0 15,-3-1 1-15,0 5 0 0,1 0 0 0,-3 2 0 16,-1-6 0-16,2 9 0 0,-1-3 0 0,3 1 0 16,-3 2 0-16,-1-3 0 0,-2-2 1 0,-2 2-1 0,0-1 1 15,-1 3-1-15,1-3 1 0,2 1-1 0,0 1 0 16,0 4 0-16,-2-2 1 0,0 2-1 0,-2 0 0 15,0-2 0-15,0 0 0 0,2 2 0 0,0-2 0 0,2 6 0 16,0-3 0-16,-1 6-1 0,1-6 1 0,0 6-1 16,-2-3 1-16,0 4-2 0,-2-1 0 0,0 0-1 15,-2 1 1-15,1 4-2 0,-1-2 0 0,-4 1 1 16,1-1 0-16,-2 3-2 0,-5 6 1 0,3-3-1 16,0-3 2-16,4 3-3 0,-3-1 2 0,3 6-1 15,-1-2 1-15,1 0-1 0,-1 3 1 0,-1-3-1 16,-1 3 1-16,1-3-1 0,-2 4 1 0,-2-3-1 15,0 2 1-15,0 4 0 0,-2-2 1 0,0 2 0 16,0 0 0-16,0 2 0 0,0-4 1 0,-4 5 0 0,1-2-1 16,-1-1 2-16,0 3 0 0,4 1 0 15,-2-3 1-15,2-1-1 0,1 2 0 0,-5-1 0 0,0 4-1 16,-1-3 1-16,-1 3 0 0,-3-2 0 16,0 2 0-16,-1 0 0 0,1 0 1 0,0 0-1 0,0 0 1 15,-1 0-1-15,5 2-1 0,-5 1 1 0,1 1 0 0,0-3 0 16,-2 3 0-16,-19 4 0 0,8-1 1 0,1-1-1 15,3 1 1-15,16-4-1 0,-4 2 1 0,-3 0 0 16,-2 2 0-16,-19-2 0 0,8 2 0 0,5-3 0 16,2 1 0-16,-1 0 0 0,-3 2 0 0,-1-2 0 0,-3 2 0 15,23-5 0-15,-5 1 1 0,-3 3 1 0,1-3 0 16,-34 6 0-16,11-2 2 0,2-4 1 0,4 2 2 16,24-1-1-16,-7-1 1 0,-2 2 3 15,-3-1 0-15,-23 1 0 0,13-1 0 0,5-4 0 0,2 0 1 16,13 0-1-16,-5-4 2 0,-4 4-6 0,-4 0 2 15,-18-5-1-15,10 1 1 0,6 1-4 0,1 0 1 16,18 1-1-16,-6 2 1 0,-2-4-3 0,-1 4 1 16,-30-5 0-16,11 2 0 0,4-1-2 0,1 1 1 15,27 1 1-15,-6-1-1 0,0-1-1 0,-2 1 0 16,-31-3 0-16,8 1 1 0,7-2-1 0,-1 2 2 16,23 2-2-16,-2-1 1 0,-6-1 3 0,-1 0-1 0,-5-2 1 15,1 0 0-15,2-2-1 0,-1 1 0 0,5 3-1 16,-1-4 2-16,0 0 2 0,2 2-1 0,-24-8 1 15,10 4 0-15,-1 4 0 0,2-5 0 0,19 7 1 16,-4-2 0-16,-2 2 1 0,0-4 0 0,-7-1 0 16,0 0 1-16,1-3-4 0,3 1 1 0,-1 0-2 15,-1 0 2-15,1-2 1 0,1 2 1 0,-4 0 0 0,-1 0 0 16,1 3-2-16,0-3 1 0,9 3 0 0,0 3 0 16,2-3-3-16,0 0 0 0,-4-3 1 0,0 0-1 0,0 0-1 15,0-2-1-15,-3 2 0 0,-1 0 1 16,-1 0-2-16,0 0 1 0,-1 0 1 0,1-1-1 0,1 5-2 15,1-1 2-15,5 0-1 0,0-3 0 0,2 4-2 16,0-4 0-16,0-1 0 0,-1-2 1 0,1 1-2 16,0 2 1-16,-4-4 0 0,1 2 0 0,-3 2-2 15,0-3 1-15,-1 3 0 0,-1-4-1 0,3 2-2 16,-1-1 1-16,4 3-2 0,0-2 2 0,2 2-3 16,-2-4 1-16,2 4-1 0,0 2 0 0,2-1 0 0,-4 3 0 15,0-1 0-15,0 4 1 0,0-2-1 0,0 2 0 16,0-4 1-16,0 2-1 0,0 2 2 0,0-6-1 15,4 6 1-15,-2-3-1 0,2 1-1 0,-1 1 0 16,5 1-1-16,-1 2 2 0,3-4-4 0,-1 2 0 0</inkml:trace>
  <inkml:trace contextRef="#ctx0" brushRef="#br0" timeOffset="24400.86">29579 2172 426 0,'-11'-4'0'0,"11"4"0"16,-24-12 0-16,24 12 2 0,-13-14 2 0,13 14-1 16,-30-12 0-16,0 9 2 0,-5-1-1 0,-4 3 1 0,-2 1-1 15,-4 1-3-15,-5 3 2 0,-2 3-1 0,-3 1 0 16,0 1-2-16,-3 7 1 0,-2-2-1 16,1 3 1-16,-3 7-1 0,-1-3 1 0,-2 6 1 0,1-1-1 15,3 6-1-15,-1-1 1 0,3 5 0 0,3-3 0 0,2 3-1 16,3 6 0-16,5-4 0 0,-3 3 0 0,3 1 2 15,3 1 1-15,0 4-1 0,-2 3 1 0,-1 7 3 16,-1 4 1-16,2 3-1 0,3 5 1 0,-1 6 3 16,0-1 1-16,0 7-1 0,-4 6 2 0,3 1 0 15,-1 5 0-15,0 4 1 0,4 2 0 0,4 0-5 16,2 3 1-16,3-4 0 0,0-2 0 0,4 1-6 0,4-1 2 16,2 0-2-16,1 2 2 0,3 6-3 0,-1 3 0 15,4 2 0-15,0 0 2 0,2 7-4 0,2 0 0 16,2 0 0-16,-1-3 1 0,1 1-1 0,2-3 0 15,1-4 0-15,4 0 0 0,0-3-1 0,0-5 1 0,6-4 0 16,2-5 0-16,1-2-1 0,2-3 1 16,3-5 0-16,-1-6 0 0,2 0 0 0,0-3 0 0,4-1 0 15,3 4 0-15,10-3 0 0,2 2 0 16,3 1 0-16,4 2 0 0,6 2 1 0,3 5 0 0,1-1 0 16,-1-5 0-16,1-2 2 0,-1-1 2 0,2-5-1 15,1 4 1-15,3 0 2 0,2-2 1 0,-2-5-2 16,0-4 2-16,-2-5 9 0,0 0 1 0,2-7 0 15,4-8 0-15,1-2 1 0,-1-6 0 0,2-3 0 16,-1-1 1-16,1-8-2 0,0 1 0 0,3-6 0 16,4-1 0-16,2-3 9 0,0-4 0 0,2-2 0 15,-4-2 1-15,0-1-1 0,-2-4 0 0,4-7 0 0,4 2 1 16,3-8 11-16,1-2 1 0,-1-2 1 0,-3-1-1 16,-1-2 1-16,-1-1 0 0,0-7 0 0,0-1 0 15,0-4-7-15,1 0-1 0,1-5 1 0,0 5 1 16,-1-7-6-16,1 2 0 0,-4-2 0 0,-2 0 1 0,-6 1-5 15,3-3 1-15,-3 1 0 0,1-1 0 16,-1-6-6-16,1-1 0 0,-5 2 0 0,1-3 2 0,-6 2-14 16,1-2 1-16,1-8-2 0,1 1 2 0,3-1 0 15,0-5 1-15,-4-3 1 0,0-4-1 0,-2-5-2 16,-1-3-1-16,-5-3 1 0,1-6 0 0,-3-4 1 16,-3-5 0-16,0-7 0 0,0-5 0 0,-1-6 0 0,-1-2 0 15,-4-8 0-15,-3-4 1 0,-2-2-1 0,-2-4 0 16,-2-1 0-16,-2 6 1 0,-2-3-1 0,-1 4 0 15,-8 4 0-15,-2 4 1 0,-6 9-7 0,-3 4 1 16,-4 3-1-16,-1 2 2 0,-5 2-4 0,1 1 1 16,-6 0-1-16,-2-3 1 0,-2 5-2 0,-1-5 0 0,-5 4 0 15,-3 3 2-15,-4 5-2 0,-3 1 0 0,-1-1 0 16,-1-1 0-16,-2 1 0 0,-3-6 0 0,1 5 0 16,0-3 0-16,0 2-3 0,0 3 2 0,0 2-1 15,3 0 1-15,1 8-3 0,0 1 1 0,-3 4 0 16,-3 4-1-16,-3 3-1 0,-3 6 0 0,0 2 0 15,-1 2 0-15,0 4-2 0,-3-1 2 0,-1 6-2 16,0 1 1-16,-6 5 2 0,-2 1-1 0,-1 1 1 16,-1 2-1-16,-1 0 3 0,0 1 0 0,-2 5 0 15,-1-1 1-15,-4 0 0 0,-3 3-1 0,2 1 1 16,4 5 1-16,4 0-1 0,1-1 1 0,-1 8 0 16,-1-4 0-16,-1 4 0 0,-2-2 0 0,2 7 0 0,0 0 0 15,0 3-1-15,-1 0 1 0,1 4-1 0,0 5 1 16,2 0-1-16,-3 0 1 0,-1 9 0 0,0-1 0 15,0 8-1-15,0-2 1 0,0 5-1 0,2 2 1 0,-2 5-3 16,0 3 2-16,-1 7 0 0,1 3 0 0,4 9-1 16,0 6 1-16,1-1-1 0,4 4 1 0,6 2-1 15,-2 2 1-15,4 1 0 0,5 4 0 0,4 1-2 16,2 6 1-16,0-2 0 0,0-5 0 0,2 5-3 0,-1 0 2 16,5 1-2-16,1-4 2 0,4 4-5 0,4-1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1T00:40:39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25655 3278 12 0,'2'-4'0'0,"-2"4"0"16,6 0 0-16,-6 0 0 0,2 0 0 0,-2 0 0 0,3-5 0 0,-3 5 0 16,4-7 0-16,-4 7 0 0,0-12 0 0,0 12 0 15,-2-14 0-15,2 14 0 0,0-9 0 0,0 9 0 0,-4-12 0 16,4 12 0-16,0-8 0 0,0 8 0 15,0-12 0-15,0 12 0 0,0-9 0 0,0 9 1 0,-3-4 1 16,3 4 0-16,0-3 1 0,0 3 8 0,0-5 1 16,0 5-1-16,0 0 2 0,0 0 13 0,0 0 1 15,0 0-2-15,0 0 2 0,0 0 7 0,0 12 0 16,0-12-1-16,9 29 1 0,0-3-5 0,3 4 1 16,-1 1 0-16,-2 2 0 0,0-4-4 0,1 1 1 15,-1-3 0-15,0 3 0 0,-1-1-5 0,-1 4 0 0,1 0 1 16,-1 0 0-16,1 1-2 0,-3 3 0 0,3 3-1 15,-1-6 1-15,-1 6-4 0,-1-2 1 0,3 4 0 16,-1 3 0-16,1 0-4 0,1 0 0 0,0 1 1 16,-3 4-1-16,-1 2-2 0,-1 2-1 0,0 1 0 15,1 3 0-15,5-5-1 0,-1 1 0 0,-1 3 1 16,-3 5 0-16,1 1 3 0,-1-1 1 0,1 2 0 16,-1 0-1-16,3 0 5 0,1 0 0 0,-1 0 0 15,-3 3 2-15,1 3-3 0,-1-1 0 0,1-2-1 16,-2-1 1-16,-2 3 0 0,0-5 0 0,-1 6 0 0,1-5 1 15,0 6-1-15,0 2 0 0,-2-2 0 0,-2-2 0 16,-2 2 1-16,-1 4 1 0,1-1 0 0,0-5 0 16,1 6 0-16,-1-4 1 0,2 3-1 0,0 0 2 15,-2 4-1-15,1 2 0 0,-1 1 1 0,0-1-1 0,-1 1-1 16,-1 2 0-16,0 0 1 0,1 2 0 0,1-2-4 16,2 0 1-16,0 0 0 0,-3 4 0 0,-1 3-4 15,1-4 1-15,-1 3-1 0,0 1 1 0,3 3-6 16,1-1 0-16,0 3 0 0,-2-5 0 0,1 0-3 15,-1 2 0-15,0-1 1 0,0 1 0 0,1 2-3 0,-1-1 1 16,2-1-1-16,2 3 1 0,0-3 0 0,0 1 1 16,2 2 0-16,4 4 0 0,-1 1 1 0,-1 2 1 15,0-3 0-15,-1-2 0 0,1-2-2 0,0 0 2 16,1 0-1-16,3-1 1 0,1 1 0 0,2 0-1 16,0-1 1-16,-1 3 0 0,-3 0-1 0,-1-2 0 15,1 2-1-15,3 0 2 0,-1-2-2 0,-2 0 1 16,1 0-1-16,-3-3 1 0,3 1 1 0,-1-1 0 0,-1-2 0 15,0 0-1-15,-1-2 2 0,-1 2 0 0,1-3 0 16,3-1 2-16,-1-1 3 0,-1 0 1 0,0-2-1 16,-1 2 1-16,1 0 3 0,-3-2 0 0,1 1 0 15,0 1 1-15,-2-3-1 0,-2 1 1 0,-2 1-1 16,2 3 1-16,0-1-2 0,0 3 0 0,-2-3-1 16,0-1 2-16,-2 2-4 0,1-1 0 0,-1 2 1 15,-2-5 0-15,1 7-1 0,-1-3 2 0,1-2 0 16,-1 1-1-16,0-1-2 0,1 2 0 0,-1-6 1 15,1 2-1-15,-1-2-4 0,0-1 0 0,3-2 0 0,1 1 1 16,0 3-1-16,-2-3 0 0,1 1 0 0,-1-2 0 16,0 0-2-16,-1-2 1 0,1 0-1 0,0-2 1 15,-2 1-1-15,1-4 0 0,-1 1-1 0,1 3 1 0,-1 1-1 16,-1-3 1-16,-1 1-2 0,1 2 2 0,1 2-3 16,2-2 1-16,-1-1-1 0,-4-1 2 0,-1-1-3 15,-1-4 2-15,4 0-2 0,-1 0 2 0,3-1-2 16,3-2 0-16,-2 1 1 0,-2-1 0 0,1-2 1 15,-1 0-1-15,2-2 1 0,1 1-1 0,-1-3 1 0,0 1 0 16,2-4 1-16,2-4 0 0,0 1 0 16,0-2 2-16,0-3-1 0,-1-3 1 0,-1-2 0 0,-2-5-1 15,2 3 1-15,2-2 1 0,0-2-2 0,-2 0 1 16,0-2 0-16,2-1 0 0,0-2-3 0,0-2 1 16,-1 0-1-16,-1-3 2 0,0-4-2 0,0-3-1 15,0-1 1-15,0 1-1 0,-2-2-1 0,1-2 2 16,1-1-1-16,0-2 1 0,-2-4-2 15,2-3 2-15,2-7-1 0,-1 9 1 0,1-9-2 0,0 2 0 0,0-2 1 16,-4-11-1-16,0 1-1 0,-1-6 2 0</inkml:trace>
  <inkml:trace contextRef="#ctx0" brushRef="#br0" timeOffset="3982.66">20692 2077 213 0,'0'12'0'16,"0"-12"0"-16,0 24 0 0,0-24-6 0,5 2 0 0,-5-2 1 15,-4 12 0-15,4-12 2 0,-13 36 0 0,6-15-1 16,-1-4 2-16,1 2-2 0,0-5-1 16,1 7 1-16,2 0-1 0,1 3 1 0,-3 0-1 0,0 6 1 15,1-3 0-15,1-1 1 0,-5 4 0 0,3-3-1 16,2-1 1-16,-5 4-1 0,2 1 2 0,-3 2-1 15,-1 0 1-15,0-2-1 0,0 2 1 0,0 3 0 16,1 6 0-16,5-3-1 0,-1 3 1 0,0 3 0 16,1 2 1-16,-1-2 1 0,3 5 0 15,-3 3 0-15,2 1 0 0,-1 7 5 0,-3 1 2 0,1 0 0 16,1 4 0-16,4-4 14 0,-3 1 0 0,-3 2 1 16,-1 5 0-16,0 1 6 0,-3-6 0 0,1 6 0 15,0 2 0-15,2 1-3 0,-2-3 1 0,-2 4-1 0,0 3 1 16,-4-1-2-16,-2 3 1 0,2 3-1 0,2 2 1 15,1-5-3-15,-1 6 2 0,2 4-2 0,3-2 2 16,3 2-2-16,-1 0 1 0,-1-3-1 0,0-1 1 0,-2 1-4 16,-1-1 0-16,1 3 0 0,0 1 0 0,4 1 6 15,-3 5 1-15,1 2-1 0,-2 1 1 0,-2-1 8 16,0 3 1-16,-6 1-1 0,2 0 1 0,0-2 4 16,1 3 2-16,-1 0-1 0,0-4 1 0,2 5-8 15,2 0 2-15,-5 1-1 0,1-1 1 0,-2 0-9 16,1-2 1-16,1 2 0 0,2 0 1 0,0 3-9 0,4 4 1 15,-4-4-1-15,0 0 1 0,2 1-1 0,0-5 1 16,2 8 0-16,3-4 1 0,-1 1-4 0,2-1 3 16,-1 0-1-16,2 1 0 0,3-1 2 0,-1-5 0 15,0 4 1-15,1-1 0 0,1-6 2 0,2 5 0 16,0-2 0-16,-2 0 1 0,2 3 2 0,0-2 1 16,0 0-1-16,0 5 1 0,0-1-7 0,-2 0 1 15,0-3 0-15,0 0 0 0,0 0-5 0,-3-2 0 16,1 0 0-16,0-5 1 0,2 2-12 0,2-3 1 0,-1 3 0 15,-5 3 1-15,0 0-6 0,-1 2 0 0,1-2 0 16,6-1 2-16,4 4-2 0,2-3 0 0,-4-1 0 16,-2 1 1-16,-4 2-2 0,0-6 1 0,4 6 0 15,-4-4 1-15,3-1-1 0,2 0 0 0,3 1 0 16,-4-1 1-16,-4 1 0 0,4 0 0 0,4 1 1 16,-4-1-1-16,2 2-1 0,0-1 1 0,2 1-1 0,-3 2 1 15,3-1-2-15,-2 5 0 0,2-3 0 0,-2-3 1 16,-1 0-2-16,1-1 1 0,0-4-1 15,0 3 1-15,0-3-1 0,0 0 0 0,0 0 0 0,1 0 1 16,-1-2-1-16,4-2 1 0,-4 1 0 16,-2-4 0-16,-2-4 2 0,-2-1-1 0,2 0 0 0,0 3 0 0,-1 2 2 15,-1 0-1-15,2-3 0 0,2-1 1 16,0-1 0-16,0-2 2 0,0 2-2 0,-2-2 2 16,2 0-2-16,0-2 2 0,-2-1 0 0,2 0-1 0,2-3-2 15,0 3 0-15,-2-4 0 0,-2-1 1 0,0-6-3 16,0 0 0-16,1-3 0 0,-1-2 1 0,2-4-2 0,-6-2 1 15,4 0 1-15,2 1-1 0,0-2-1 0,-2 0 1 16,1-3-1-16,-1 0 1 0,-2-4-1 0,2-3 1 16,-3-1 0-16,1-2 0 0,2-5 0 0,0-2 0 15,0 1 1-15,0 2-1 0,2 1-1 0,2 2 1 16,0-1 0-16,-2-4 0 0,-2-5 0 0,0 0 0 16,2-4-1-16,2-4 0 0,4-5 0 0,3-2 1 0,-5-5-1 15,1 0 0-15,1-1 0 0,0 0 2 0,-1-2-2 16,-1-3 0-16,0 0 1 0,-1-2 0 0,-3-5-1 15,13 11 0-15,-13-11 1 0,12 8 0 16,-12-8-1-16,13 5 0 0,-2-3 0 0,0-2 0 0,4 0 0 16,4-2 0-16,1 1 0 0,4-3 0 0,-1 1 0 15,-3-2 0-15,1-2-1 0,1 0 1 0,-2 0 0 16,5 0 0-16,1-2 0 0,2-3 0 0,-2 2 0 16,-2 1 0-16,-3 2 1 0,-3 0 0 0,6 2-1 15,6 0 0-15,0 0 2 0,4-2 2 0,-1 0-4 16,1 0 0-16,-1 0 1 0,1 0 0 0,-3 0-1 0,3 0 0 15,1 0 1-15,-1 0 0 0,1 4-1 0,-1 3 0 16,-3 2 0-16,3 1 0 0,-2 1 0 0,7-1 0 16,2 0 0-16,2-1 0 0,1 2 0 0,1-1 0 0,-2 1-2 15,2-1 0-15,-1 1 2 0,3-1 0 0,3 2-6 16,1 2 1-16,-3 2 5 0,0-1 0 0,-1 3-15 16,0 1 2-16,-1 0 13 0,1-2 0 0,-2-1-20 15,1-2 1-15,4 2 19 0,6-1 0 0,4-1-20 16,3 0 0-16,-1 0 20 0,-6 0 0 0,-4-2-20 0,-4 0 0 15,4 1 20-15,2-3 0 0,2 0-16 16,2-1 1-16,0 0 15 0,0 0 0 0,-1-1-13 0,1-1 0 16,2-1 13-16,-2-1 0 0,3-2-7 0,2 1 0 15,1 0 7-15,-5-1 0 0,1 2-6 0,0 2 2 16,-1 0 4-16,1-3 0 0,-2-1-4 0,3-1 2 0,1 2 2 16,-3-1 0-16,1-1-1 0,-1 2 0 15,1 1 1-15,-2-2 0 0,-2 1 0 0,2 0 0 16,-1 1 0-16,1 2 0 0,0 0 0 0,0 0 0 0,-3 2 0 15,0 3 0-15,-5 3 0 0,0 3 0 0,-1-1 0 16,1-1 0-16,0-1 0 0,1 1 0 0,-3 1 0 16,-1 4 0-16,-3 0 0 0,1 2 0 0,0-1 0 15,-1-1 0-15,1 0 1 0,-2 2 0 0,-2-1-1 16,-2-1 0-16,-3-2 7 0,-5 0 0 0,-3 0-7 16,0-1 0-16,-4-1 10 0,-1 0 1 0,-3-1-11 15,-3 0 0-15,-2-2 18 0,-2-4 0 0,-4-3-18 16,-3-2 0-16,-6 2 17 0,4-3 1 0,-10-7-18 0,-5-9 0 15,-6-11 5-15,-4-8 1 0</inkml:trace>
  <inkml:trace contextRef="#ctx0" brushRef="#br0" timeOffset="5167.55">20654 2065 12 0,'23'-13'0'0,"-1"-4"0"15,-5 5 0-15,-4 0 0 0,-9 0 0 0,5 0 0 16,8-2 0-16,9-2 0 0,5-5 0 0,3 4 0 16,-2-2 0-16,-6 2 0 0,2-4 0 0,0 0 0 15,0-3 0-15,-1 0 0 0,1 0 0 0,2-2 0 16,2 1 0-16,0-4 0 0,-3 0 0 0,3 1 0 16,0-2 0-16,-1-2 0 0,1 2 0 0,2-3 0 15,-1 0 0-15,3 4 0 0,-3-4 0 0,3 0 0 16,-1 0 0-16,2 4 1 0,2-2 1 0,4 0 0 0,2-2 1 15,3 0 49-15,3 0 1 0,-1 0 0 0,-2 5 1 16,1 4 18-16,-3 2 1 0,3 1-1 0,-1-3 1 16,1-1-12-16,-3 1 1 0,3 4-2 0,1-1 2 15,2 0-28-15,0-3 1 0,-1 3-1 0,-1 0 1 16,0 0-10-16,3 4-1 0,-1-4 1 0,2-3 0 16,2 7-6-16,1-4 0 0,1 5 0 0,-2-1 0 0,0-2 10 15,-2 2 2-15,0 5-31 0,4 3 0 16,3 6 18-16,3 1 0 0,-1 2-18 0,-3 0 0 0,-1 0 23 15,-1 2 1-15,0 5-24 0,-2 1 0 0,1 4 27 16,-1 2 0-16,-2 5-27 0,-1-2 0 0,-3 4 24 0,-2 3 2 16,1 1-26-16,-1 4 0 0,2 1 24 0,1-1-1 15,-1 4-23-15,-3-5 0 0,-3 1 27 0,-1-3 0 16,-2 5-27-16,-2-2 0 0,0 4 24 0,-1 0 0 16,-1 2-24-16,2-2 0 0,4 3 12 0,-2-3-1 15,0 3 0-15,-4-3 0 0,-1 2 0 0,-1-2 2 16,0 3-2-16,1-3 1 0,-1 5-4 0,1-2 1 15,-1-3 0-15,0 4 0 0,1-3-3 0,-1-1 0 0,-1 0 0 16,-1 3 1-16,-3-3-2 0,0 0 1 16,-2 0 0-16,-2 2-1 0,0-3 3 0,-2 5 0 0,-1-8 0 15,-1 7 0-15,0-3-3 0,1 2 1 0,-1 1-1 16,-1-3 1-16,-1 4-3 0,-1-5 1 0,-3 6-1 16,1 4 2-16,0 0-3 0,0 6 1 0,-2 2 0 15,0 0 0-15,-2 11-1 0,0-2 0 0,2 10 1 16,0-1-1-16,-1 4-1 0,1 3 1 0,0 2 1 15,0-2-1-15,-4-1-1 0,0-3 0 0,1 7 0 16,-3 5 1-16,0 4-1 0,1 3 1 0,1 1-1 0,-2 5 1 16,0-6-1-16,-1 5 1 0,-1-5-1 0,-1 2 2 0,0-3-2 15,-1-2 0-15,1-7 0 0,-3-6 1 0,1-5-1 16,0-3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11:22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17852 3686 12 0,'2'0'0'0,"-2"0"0"15,7 9 0-15,-7-9 0 0,17 12 0 0,-17-12 0 16,11 12 0-16,-11-12 0 0,8 3 0 0,-8-3 0 16,2 6 0-16,-2-6 0 0,3 0 0 0,-3 0 0 0,10 0 0 15,-10 0 0-15,22 0 0 0,-22 0 0 0,26 0 0 16,-26 0 0-16,30 0 0 0,-30 0 0 0,28 0 0 16,-28 0 0-16,30-6 0 0,-30 6 0 0,29-3 0 15,-29 3 0-15,30-3 0 0,-30 3 0 0,36-9 0 0,-18 5 0 16,-1 1 0-16,0 1 0 0,-6-1 0 0,0 3 0 15,-2 0 0-15,3 0 0 0,1-4 0 0,-4 4 0 16,6 0 0-16,4-1 0 0,-1-3 0 0,3 4 0 16,1-3 0-16,0-3 0 0,-3 3 0 0,-4 0 0 15,-4-1 0-15,4 2 0 0,-4-1 0 0,0-1 1 16,1 3 0-16,2-3 0 0,5 4 1 0,3 0 3 16,3-3 1-16,-3 3-2 0,-3-4 2 0,-3 4 3 0,-1 4 0 15,0-4 0-15,0 3 1 0,-4-3 1 0,0 4 1 16,3-4-1-16,0 1 2 0,3 3-2 0,2-1 0 15,-2-1 0-15,-4 0 2 0,-2 0-4 0,-4 1 1 16,3-3 0-16,3 0 0 0,-4 0 1 0,2-3 2 0,6 1-2 16,2 0 1-16,3 0 1 0,4 2-1 0,0-3 0 15,-2-1 1-15,-1 3-2 0,-1-3 0 0,2 1 0 16,-5-2 1-16,1 1 13 0,-1 1 2 0,0 1 0 16,-3-2 0-16,3 4 2 0,-6 0 0 0,2-3 1 15,0 3 0-15,0-3-3 0,2 1 1 0,-4 2-1 16,3 0 1-16,3 0-12 0,1 0-1 0,-1 0 1 15,-2 0 1-15,2 0-1 0,-3-4-1 0,3 4 1 16,0-3 1-16,-1 1-1 0,3 0-1 0,-3 1 1 16,1 1 0-16,-2 0 2 0,-2 0 0 0,0-4 0 0,1 4 0 15,-3 0-5-15,2 0 0 0,0-3 1 16,0 3 0-16,2 0-5 0,-4 0 2 0,2 0-1 0,2 0 0 16,1 0-3-16,1 0-1 0,-2 3 1 0,-1 1 1 15,1-4-4-15,0 1 2 0,-6 1-2 0,2 0 2 0,0 1 1 16,0 1 1-16,4 1-2 0,2-2 2 0,7 1 0 15,-2-2 1-15,2 1 0 0,-2 1 0 0,-5-4 0 16,-1 1 0-16,1-1 0 0,-4 0 1 0,2 0 0 16,0-1 1-16,-1 1-1 0,1 0 2 0,-2 0-1 15,0 0 0-15,-6 0 0 0,2 0 2 0,1 0-4 0,1 0 1 16,0 0 0-16,-2 0 0 0,-2 0-3 0,0 0 1 16,5 0-1-16,2-4 1 0,5 4 1 0,1-3 1 15,1 3-1-15,-1 0 1 0,-3 0 1 0,1 0-1 16,-1 0 0-16,1 0 1 0,-1 3-1 0,-1 1 0 15,1-4 0-15,-2 0 1 0,0 0-3 0,-8-4 0 16,2 4 0-16,2 0 0 0,6 0-6 0,-1 0 0 16,-1 0 1-16,0 0-1 0,-2-3-1 0,-2 1 0 0,-2 2 0 15,-2 0 0-15,1 0-1 0,-1-4 0 0,0 4 0 16,2 0 1-16,3 0-1 0,0-3 0 0,-1 3 0 16,1 0 0-16,0 0-1 0,-2 0 1 0,1 0 0 15,0 3 0-15,0 1-2 0,0-2 0 0,0 1 0 16,-2-3-1-16,-2 0-2 0,1 0 0 0,-1 0 1 15,0 0-1-15,-1 0 1 0,-1 0-1 0,2 0 1 16,-5 0-1-16,6 0 1 0,1 0 0 0,-2 0 0 16,-2 0 1-16,-7 0 1 0,10 0 2 0,-10 0-1 0,7 0 1 15,-7 0 0-15,10-3 1 0,-3 3-1 0,0-2 2 16,1 2 0-16,-1-4 1 0,1 4 1 0,-1 0-1 16,-7 0 3-16,10 0 0 0,-10 0 1 0,11 0 0 15,-11 0 1-15,9 0-1 0,-9 0 1 0,4 0 0 0,-4 0-1 16,4-3 1-16,-4 3 0 0,7 0-1 15,-7 0 0-15,6 0 0 0,-6 0 0 0,5 0 1 0,-5 0-4 16,4 0 2-16,-4 0-1 0,4 0 1 0,-4 0-2 16,2 0 2-16,-2 0-2 0,0 0 2 15,0 0-3-15,0 0 1 0,0 0-1 0,0 0 1 0,0 0-3 16,0 0 0-16,0 0 0 0,0 0 1 0,0 0-2 16,0-5 0-16,0 5 0 0,0-4 0 0,0 4-2 0,1-8 0 15</inkml:trace>
  <inkml:trace contextRef="#ctx0" brushRef="#br0" timeOffset="701.64">21057 3432 690 0,'3'3'0'0,"-3"-3"0"0,6 4 0 0,-6-4 1 15,8 0 0-15,-8 0 0 0,9 0 0 0,-9 0 0 16,5-4 2-16,-5 4-2 0,13 0 1 0,-13 0-2 0,15-5 0 16,-15 5 0-16,15-7 1 0,-15 7-2 0,23-5 1 15,-23 5 0-15,22-12 0 0,-22 12-1 0,19-4 1 16,-19 4-1-16,22-1 1 0,-22 1-1 0,30-4 1 15,-30 4 0-15,26-3 0 0,-26 3 0 0,19 0 0 16,-19 0 0-16,13 0 0 0,-13 0 0 0,9 0 0 16,-9 0 0-16,7 0 0 0,-7 0 1 0,10 0 0 15,-10 0 0-15,15 3 0 0,-15-3 0 0,11 5 0 16,-11-5 0-16,9 4 2 0,-9-4-3 0,6 0 1 16,-6 0 0-16,3 0 0 0,-3 0 0 0,4 3 0 0,-4-3 0 15,4 5 0-15,-4-5 1 0,4 4-1 0,-4-4 0 16,0 3 1-16,0-3 0 0,-4 14 2 0,4-14-1 15,-6 12 0-15,6-12 2 0,-7 21 1 0,7-21-1 16,-4 16 1-16,4-16 0 0,-4 8 2 0,4-8 0 16,-5 12 0-16,5-12 0 0,-10 9 1 0,10-9-1 15,-11 16 1-15,11-16 1 0,-11 8 0 0,11-8 0 16,-13 14 0-16,13-14-2 0,-17 12 0 0,17-12 0 16,-13 12 0-16,13-12 0 0,-13 12 1 0,13-12 0 0,-11 9 0 15,11-9 4-15,-11 12-1 0,11-12 0 0,-10 7 2 16,10-7 1-16,-3 9-1 0,3-9 1 0,-6 5-1 15,6-5 3-15,-4 7 1 0,4-7 0 0,-3 9 0 16,3-9-1-16,-4 5 0 0,4-5-1 0,-4 7 1 16,4-7-1-16,-3 8 0 0,3-8-1 0,-4 6 1 15,4-6-2-15,-2 3-1 0</inkml:trace>
  <inkml:trace contextRef="#ctx0" brushRef="#br0" timeOffset="2917.76">17593 4544 12 0,'6'0'0'0,"-6"0"0"0,5 9 0 0,-5-9 0 16,13 5 0-16,-13-5 0 0,13 7 0 0,-13-7 0 16,15 4 0-16,-15-4 0 0,15 1 0 0,-15-1 0 15,15 4 0-15,-15-4 0 0,22 5 0 0,-22-5 0 16,28 7 0-16,-28-7 0 0,32 3 0 0,-12-1 0 0,3-2 0 15,-1 0 0-15,-7 0 0 0,-2 0 0 0,-2 0 0 16,0-2 0-16,2 2 0 0,4-3 0 16,0 3 0-16,2 0 0 0,3 0 0 0,4-3 0 15,4 1 1-15,0-2-1 0,-8 1 1 0,-1 3 6 0,-3 0 0 16,1 0-1-16,-1-4 1 0,-1 4 17 0,0 0-1 16,0 0 1-16,-6-1 0 0,0 1 7 0,0 0 0 15,2 0-1-15,0-4 2 0,6 4-4 0,0-3 1 0,1 3 0 16,3 0 0-16,4 0-4 0,-2-5 0 0,-1 5-1 15,-4 0 1-15,-1 0-6 0,0 0 1 0,1 0 0 16,3 0 0-16,-5 0-6 0,3 5 2 0,-1-2 0 16,1-3-1-16,-3 4-2 0,1-4 0 0,-2 5 1 15,-1-2-1-15,1-1-5 0,-6 2 0 0,2-1 0 16,2 0 0-16,2 3-4 0,2-3 1 0,-6-3-1 16,0 0 2-16,-2 0-5 0,2 0 0 0,2-3 0 15,2 3 1-15,1 0-1 0,3 0 1 0,-1 0-1 0,-1-4 1 16,0 2-1-16,-1 2 1 0,1 0-1 15,-2 0 2-15,-1 0-2 0,1 0 1 0,0 0 0 0,-2 2 1 16,-4 2-1-16,-2-4 1 0,1 3 0 0,1-3 1 16,0 4-2-16,0-4 1 0,2 0 1 0,4 0-1 15,-2 0-2-15,2 5 2 0,-2-2-1 0,-2-3 0 16,2 0-1-16,-4 0 1 0,2 0 0 0,0 0 0 16,0 0 0-16,0 0 1 0,0 0 1 0,0 0-1 0,-2 0 2 15,2 0-1-15,0 0 1 0,0 0 0 0,0 0 2 16,2 0 0-16,-4 0-1 0,2 0 2 0,1 0 0 15,-1 0 0-15,0 0 0 0,-2 0 1 0,0 0-4 0,0 0 1 16,0 0 0-16,1 2-1 0,1 1 0 0,3 1-1 16,-3-4 1-16,-1 3-1 0,1-3-3 0,-4 0 2 15,2 0-2-15,0 0 1 0,0 2-2 0,2 2 1 16,-3-1-1-16,1-1 1 0,0 1-1 0,2 1 0 16,2-1 0-16,0-3 0 0,-2 2 0 0,2 1 0 15,0-3 0-15,-2 4 1 0,-4-4-1 0,1 0 0 0,1 0 0 16,2 0 1-16,4 0-1 0,-1 0 0 0,1 0 0 15,-4 3 0-15,2 2 0 0,0-5 0 0,-2 4 0 16,0-4 0-16,-2 2-1 0,-1 1 1 0,1-3 0 16,0 4 0-16,0-4-1 0,0 3 1 0,4-3-1 15,0 2 1-15,4 1-2 0,-1 2 1 0,-1 2 0 16,0-7-1-16,-2 0 0 0,-2 0 0 0,-2-3 0 16,0 1-1-16,-2 0 0 0,-1 1 1 0,1-3 0 15,2-1-1-15,2 2 0 0,2-4 1 0,0 1 0 16,0 1-1-16,2 2 2 0,3-1 0 0,-1 1 0 0,-4 1 0 15,-4-1-1-15,-2 3 0 0,5-6 1 0,-5 3 0 16,4 3-1-16,2-3 1 0,-2-1 0 0,0 2 0 16,0 2-2-16,0-3 2 0,0 3 0 0,0-4 0 0,2 4-1 15,4-3 1-15,-5 3-1 0,1-2 1 0,-2-1 0 16,0-1 1-16,-3 3 0 0,-1 1 0 16,0-4 0-16,1 1 0 0,-5-1 0 0,3 2 0 0,-1 2 0 15,1-3 0-15,1 3 0 0,-2-5 0 0,5 1 0 16,1 1 1-16,0 3 0 0,-2-4 1 0,0 3-2 0,0 1 1 15,0-4-1-15,1 4 1 0,-1-3-1 16,0 3 1-16,0 0 0 0,-2 0 0 0,1 0 0 0,-1 0 0 16,0 0 1-16,1 0-1 0,-3 0 0 15,-1 0 1-15,1 0-1 0,1 0 1 0,-1 0 0 0,1 0-1 16,-1 0 0-16,1 0 1 0,-8 0 0 0,11-4 2 16,-11 4-1-16,11 0 0 0,-11 0 0 0,11 0 0 15,-11 0-1-15,7 0 2 0,-7 0-3 0,6 0 1 0,-6 0 0 16,8 0 0-16,-8 0 4 0,7 0 0 15,-7 0-1-15,7 0 2 0,-7 0 2 0,4 0 0 0,-4 0 0 16,6 0 1-16,-6 0 0 0,2 0 0 0,-2 0 0 16,3 0 0-16,-3 0-1 0,4 0 0 0,-4 0 0 15,0 0 1-15,0 0-2 0,0 0 0 0,0 0 0 16,0 0 0-16,0 0-1 0,0 0-1 0,0 0 1 16,0 0 0-16,0 0-2 0,0 0 2 0,0 0-1 15,0 0 1-15,0 0-1 0,-2 0 1 0,2 0 0 16,-4 4-1-16,4-4 0 0,-3 3 1 0,3-3-2 0,-4 4 2 15,4-4-1-15,-4 0-1 0</inkml:trace>
  <inkml:trace contextRef="#ctx0" brushRef="#br0" timeOffset="4035.31">20878 4306 338 0,'0'3'0'0,"0"-3"0"0,0 4 0 16,0-4 11-16,-4 1 0 0,4-1 0 0,-4 4 0 0,4-4-11 0,0-4 0 15,0 4 0-15,0 0 0 0,0 0-7 16,0 0 1-16,0 0-1 0,0 0 1 0,0 0-8 0,0 0-1 16,0 0 1-16,0 0-1 0,0 0 0 0,0 0 1 15,0 0-1-15,8 0 2 0,-8 0 2 0,4 0 0 16,-4 0 1-16,9 0 0 0,-9 0 2 0,13 0 2 15,-13 0-2-15,13 0 1 0,-13 0 1 0,17 7 2 0,-17-7-2 16,9 0 2-16,-9 0-1 0,9 0 2 0,-9 0-1 16,8 0 0-16,-8 0 1 0,7-3-1 0,-7 3 1 15,15 0 1-15,-15 0 1 0,23-4 1 0,-23 4-1 16,18 0 1-16,-18 0 0 0,19 0 1 0,-19 0 0 16,22 0 0-16,-22 0 5 0,21 0 0 0,-21 0 1 15,22 0 0-15,-22 0 4 0,19 0 1 0,-19 0 0 16,13 7 0-16,-13-7-1 0,11 2 0 0,-11-2 1 15,17 0-1-15,-17 0-3 0,18 7 1 0,-18-7 0 0,13 3 0 16,-13-3-4-16,10 6 2 0,-10-6 0 16,7 5-1-16,-7-5 0 0,15 7 0 0,-15-7-1 0,17 3 1 15,-17-3-2-15,9 9 2 0,-9-9-2 16,4 3 2-16,-4-3-1 0,4 9-1 0,-4-9 0 0,3 2 2 16,-3-2-3-16,4 3 2 0,-4-3-2 0,4 4 2 0,-4-4-2 15,2 3 2-15,-2-3-2 0,0 5 2 0,0-5-2 16,-2 4 1-16,2-4 0 0,-4 8 0 0,4-8 1 15,-4 12-1-15,4-12 1 0,-3 9 0 0,3-9 2 16,-4 12 0-16,4-12-1 0,-4 9 1 0,4-9 0 0,-7 12 1 16,7-12 0-16,-8 9 0 0,8-9-2 15,-9 12 1-15,9-12 0 0,-11 8 1 0,11-8-2 0,-11 7 1 16,11-7 0-16,-12 9 0 0,12-9-1 0,-11 5 1 16,11-5 0-16,-11 12 1 0,11-12-1 0,-11 16 2 15,11-16-1-15,-13 12 1 0,13-12-1 0,-17 17 1 16,17-17 0-16,-15 16 0 0,15-16 15 0,-15 14-1 0,15-14 1 15,-17 12-1-15,17-12 2 0,-18 12 0 16,18-12-1-16,-19 14 1 0,19-14-9 0,-18 15 1 0,18-15-2 16,-19 16 2-16,19-16-6 0,-21 21 1 15,21-21-1-15,-18 17 0 0,18-17-3 0,-23 16 0 0,23-16 0 16,-16 8-1-16,16-8-2 0,-6 5 1 0,6-5-1 16,-6 7 1-16,6-7-1 0,-5 9 2 0,5-9 0 15,-4 5 0-15,4-5 2 0,-9 7 0 0,9-7 0 16,-4 3 1-16,4-3 0 0,-2 2 1 0,2-2 0 15,-2 4 0-15,2-4-3 0,0 3 1 0</inkml:trace>
  <inkml:trace contextRef="#ctx0" brushRef="#br0" timeOffset="6316.48">17681 5477 12 0,'0'0'0'0,"0"0"0"0,0 0 0 0,0 0 5 0,5 0 1 16,-5 0 0-16,6 0 0 0,-6 0 16 0,2 0 0 16,-2 0-1-16,3 0 2 0,-3 0 1 0,0 0 0 15,0 0 0-15,0 0 0 0,0 0-7 0,0 0 0 16,0 0 0-16,0 0 0 0,0 0-5 0,0 0 0 16,0 0 1-16,0 0 0 0,0 0-1 0,0 0 0 0,0 0 0 15,0 0 1-15,0 0-4 0,0 5 1 0,0-5-1 16,6 7 1-16,-6-7-1 0,7 2 0 0,-7-2 0 15,8 0 1-15,-8 0 0 0,13 0 0 0,-13 0 0 16,13 0 0-16,-13 0 0 0,22 0 1 0,-22 0 1 16,21-2-1-16,-21 2 6 0,24-3 1 0,-5 3 0 15,-1 0 0-15,3-4 3 0,3 3 0 0,0 1 1 0,-2-4 0 16,-1 4 3-16,-1-3-1 0,1 3 1 0,-1 0 0 16,1 0-3-16,-2 0 1 0,-1 0-1 0,1-2 1 15,0 2-9-15,-3 0 1 0,1-2-1 0,2 1 1 16,-1 1-2-16,1 0 1 0,0 0-1 0,1 0 2 0,-1 3-5 15,1 2 0-15,-1 0 0 0,-1-1 1 0,-1-4-1 16,0-4 2-16,2 4-1 0,-1 4 0 16,1-1-3-16,1 1 0 0,1 1 0 0,1-2 1 15,-3 3-3-15,1-6 1 0,1 3 0 0,-1 1 1 0,3 1-3 16,-1 2 2-16,-1-2-1 0,1-2 0 0,-3 3-2 16,-1-3 0-16,1-1 0 0,1 5 0 0,1-2-2 15,-1 2 1-15,3-2-1 0,-1 2 1 0,2-4-2 0,0 3 0 16,1-3 1-16,-3-3 0 0,0 5-1 0,1-1 0 15,-1-4 0-15,1 1 0 0,-1 1-1 0,0-2 1 16,1 0 1-16,-3 0-1 0,-1 0 0 0,-3 2 1 0,3 1 0 16,0-3 1-16,-1-5 0 0,1 2 1 15,2 3 0-15,-1 0 0 0,1 0 1 0,-1 3 0 0,2-1 1 16,1 1 0-16,1-3-2 0,-2-3 1 0,3 6-1 16,-1 1 2-16,0 1-3 0,0 0 2 0,0 2-1 15,1-3 1-15,-1-4-2 0,-2 0 1 0,1 0 0 16,-3 0 0-16,-1 1-3 0,-3 3 2 0,3-1-2 15,0-3 1-15,-1-3-2 0,-3-1 1 0,4 3 0 16,3 1 0-16,-3-4-1 0,1 4 0 0,1-3 0 16,-4 1 0-16,-1 0 0 0,-8 0 0 0,5 2 0 15,4 0 0-15,-4 0 0 0,2 0 0 0,1 0 0 16,3 2 0-16,0 2 0 0,-1-1 0 0,1 1 0 16,-2-4 1-16,-1 0-1 0,1 0 0 0,0 0 0 0,-4 0 0 15,-2 0 0-15,-3 0 0 0,1 0 0 0,6 0 0 16,0 0 0-16,3 0 0 0,-1 0 0 0,0 0 2 15,-2-4-2-15,-2 4 0 0,0 0 0 0,-2 0 1 16,0 0 0-16,1 0 0 0,-1 0 0 0,0 0 0 0,0 0 3 16,0 0-1-16,2 0 0 0,2 0 2 0,0 0 0 15,-2 0 2-15,2 4-1 0,-2-1 0 0,2-1 1 16,0 1 1-16,-2-3 0 0,-2 4 0 0,0-4-2 0,-3 1 2 16,-1 3 0-16,-1-4 0 0,-6 0-5 0,9 3 2 15,-9-3-1-15,15 0 1 0,-4 0 0 0,0 0 2 16,1 0-1-16,2-3 1 0,5 3-1 0,-4-4 1 15,0 3 0-15,-4 1 1 0,-3-4-2 0,-5 4 2 16,-3 0 0-16,8 0 0 0,-8 0-1 0,7 0 1 16,-7 0-2-16,8-3 2 0,-8 3-1 0,13-4 1 15,-6 3 0-15,1 1-1 0,1-4 0 0,-5 4 0 16,3 0 0-16,2 0-1 0,1-3-1 0,-1 3 0 16,-9 0 1-16,9-2 0 0,-9 2-2 0,2 0 2 0,-2 0-2 15,0 0 2-15,0 0-3 0,0 0 2 0,0 0-2 16,0 0 2-16,0 0-2 0,0 0 0 0,0 0 1 15,0 0-1-15,0 0 0 0,0 0 1 0,0 0-1 16,0 0 0-16,0 0 0 0,0 0 0 0,0 0-1 16,0 0 2-16,0 0-4 0,0 0 0 0</inkml:trace>
  <inkml:trace contextRef="#ctx0" brushRef="#br0" timeOffset="7184.31">20677 5441 728 0,'1'0'0'0,"-1"0"0"0,2 0 0 0,-2 0 3 0,-3 0 1 0,3 0-1 16,-2 7 1-16,2-7 0 0,5 2-1 0,-5-2 0 16,4 0 1-16,-4 0-4 0,2 0 0 0,-2 0 0 15,0 0 1-15,0 0-2 0,0 0 0 0,0 0 0 16,0 0 1-16,0 0-5 0,0 0 1 0,0 0-1 16,0 0 2-16,0 0-3 0,2 0 2 0,-2 0-1 15,13 0 1-15,-13 0 1 0,13-2 1 0,-13 2 0 16,17-4 0-16,-17 4 1 0,16 0-1 0,-16 0 1 0,15-3 1 15,-15 3 0-15,15-4 0 0,-15 4 0 0,21 0 0 16,-21 0 0-16,24-1 0 0,-24 1 0 0,19 0 0 0,-19 0 0 16,18 0 1-16,-18 0-1 0,13 0 2 0,-13 0-1 15,15 0 0-15,-15 0 0 0,13-4 1 0,-13 4 2 16,15 0 0-16,-15 0-1 0,15 0 2 0,-15 0 1 16,19 0-1-16,-19 0 1 0,11 0-1 0,-11 0 2 15,4 0 0-15,-4 0 0 0,3 5 0 0,-3-5 4 0,4 7-1 16,-4-7 0-16,4 4 0 0,-4-4 2 0,3 0 1 15,-3 0-1-15,4 0 1 0,-4 0-1 0,4 0 0 16,-4 0 0-16,4 0 1 0,-4 0-3 0,2 0 0 16,-2 0 0-16,0 5 0 0,0-5-4 0,-2 5 0 15,2-5 1-15,-4 11 0 0,4-11-3 0,-4 12 1 16,4-12-1-16,-5 10 2 0,5-10-3 0,-4 10 1 16,4-10-1-16,-8 6 0 0,8-6 1 0,-9 12 0 15,9-12 1-15,-11 12-1 0,11-12 1 0,-15 14 0 0,15-14 0 16,-15 15 0-16,15-15 1 0,-19 12 0 0,19-12-1 15,-18 13 2-15,18-13-3 0,-19 8 2 0,19-8-1 16,-13 9 0-16,13-9 0 0,-13 7-1 0,13-7 1 16,-11 12 0-16,11-12 0 0,-11 12-1 0,11-12 1 15,-11 14 0-15,11-14 1 0,-15 12 0 0,15-12-1 16,-17 14 1-16,17-14 0 0,-21 12 2 0,21-12-1 16,-18 10 1-16,18-10 1 0,-8 5 0 0,8-5 0 15,-7 4 0-15,7-4 0 0,-4 2 0 0,4-2 0 0,-5 3 1 16,5-3-1-16,-4 4 1 0,4-4-1 0,-4 3 1 15,4-3 1-15,-2 5 2 0,2-5-2 0,0 4 1 16,0-4-2-16,0 0 0 0</inkml:trace>
  <inkml:trace contextRef="#ctx0" brushRef="#br0" timeOffset="9983.7">17595 6678 150 0,'4'0'0'0,"-4"0"0"0,11 4 0 0,-11-4-3 0,15 3 0 0,-15-3 1 15,15 5 0-15,-15-5 0 0,14 0-1 16,-14 0 1-16,13 0 0 0,-13 0 0 0,12-5-1 0,-12 5 1 16,13-3 0-16,-13 3 0 0,13-4-1 0,-13 4 1 15,16-8 0-15,-16 8 0 0,27-18-1 0,-27 18 1 16,28-15 1-16,-28 15-1 0,27-21 1 0,-27 21-2 15,21-17 2-15,-21 17-1 0,20-12 1 0,-20 12 0 16,30-13 0-16,-7 10 0 0,-5-1-1 0,3-1 1 16,-1-2 0-16,3 2 0 0,-1 2 0 0,-2 1 0 0,-1-1 0 15,0-1 0-15,-2 1-1 0,1-1 1 0,1 2 1 16,-2 2-1-16,1-3 0 0,1 3 0 0,-2-4 1 16,-3 4-1-16,1 0 0 0,-2 4 0 0,2-4 1 0,-3 3-2 15,-3-1 2-15,2 2-1 0,0-1 1 16,2-3 0-16,0 4 0 0,2-4 0 0,-2 3 0 0,6 2 9 15,0 4 1-15,-3-6-1 0,1 2 1 0,0 2 14 16,0-1 1-16,-1-3-1 0,1 2 1 0,0 2 7 16,2-3-1-16,-6 4 0 0,-2-3 1 0,-4-1-9 0,-1-4 1 15,1 3-1-15,4 3 1 0,-1-3-4 16,1-1 2-16,2 1-1 0,2 1 0 0,2-1 5 0,-1-1 1 16,1 1-1-16,0 1 1 0,0-1-4 0,-1 2 2 15,-1-1 0-15,-2-2-1 0,-1 1-2 0,-3 1 0 16,2-1 1-16,-2-1-1 0,4 1 2 0,2 1 0 15,0-3 0-15,-2 1 0 0,2 0-4 0,2 1 0 0,0-3-1 16,0 2 1-16,1-2-4 0,1 0-1 0,-1-2 1 16,-1 2 1-16,0-3-4 0,2 1 1 0,-4 2-1 15,1 2 1-15,3 1-5 0,0 1 0 0,-3-2 0 16,1-2 1-16,-2 0-3 0,-2 0-1 0,0 0 1 16,-2 0 0-16,-1 0-4 0,-1 0 2 0,4 0-2 15,-2 0 2-15,6 0-4 0,2 0 1 0,-1 0 0 16,1 0 0-16,1 0 2 0,1 0 0 0,-1 0 1 15,-1 0-1-15,-2 0 3 0,-2 0 1 0,-1 3-1 16,0-3 0-16,-5 3 1 0,2-3 1 0,2 2-1 16,2 0 1-16,2-2 1 0,1-2 0 0,1 2 0 0,0 2 2 15,-1 3-6-15,1-1 1 0,-2-4 0 16,-1 0 1-16,-1 0-5 0,-2-4 0 0,0 4 1 0,-1 0 0 16,-3 0-2-16,0 0 1 0,2 0-1 0,2 0 0 15,4-3 0-15,2 1 2 0,-1-2-1 0,-1 1 1 16,0 0-1-16,0 1 1 0,1 0 1 0,-8 0-1 0,1 2 1 15,-4 0-1-15,3 0 1 0,-5 0-1 0,3-3 2 16,-1 1 0-16,3 0-1 0,3 1 1 0,3 1-2 16,3-4 1-16,-2 4-1 0,-1-3 2 0,-6 1-4 15,1 0 0-15,0 1 1 0,-2 1 0 0,1-4-1 0,-1 4 0 16,0 0 1-16,1 0 0 0,-1 0-1 0,-1 0 1 16,-1 0-1-16,2 0 1 0,-1 0-1 0,3 0 2 15,0 0-2-15,-2 0 1 0,3 0 0 0,-1 0-1 16,-2 0 0-16,-1 0 2 0,-8 0-1 0,9 4 0 15,-9-4 1-15,9 3-1 0,-1-3-2 0,1 0 0 0,2 0 0 16,-2 2 2-16,1 1-3 0,-1 1 1 0,0-3-1 16,1-1 1-16,-1-1-1 0,0 1 0 0,1 0 0 15,-1 0 0-15,0-4 0 0,-1 4 0 16,1 0 0-16,4 0 0 0,4-3 0 0,-2 1 0 0,0 0 0 16,-2 1 1-16,-2 1 0 0,-2-4 0 0,-1 4 0 15,-3-3 0-15,-5 3 2 0,10 0 0 0,-10 0 0 16,7-2 1-16,-7 2 1 0,7 0 1 0,-7 0 0 15,8-4-1-15,-8 4 3 0,13 0 0 0,-6 0 0 16,-1-3 0-16,-6 3 0 0,11-3 0 0,-3 1 1 0,-1 2 0 16,1-4 2-16,-1 4-1 0,0-3 0 0,3 1 1 15,1 2-2-15,2 0 0 0,0-2 0 0,-4 1 0 16,-1 1-1-16,-4-4 0 0,-4 4-1 0,13-3 1 0,-6 1-1 16,-1 2 0-16,-6 0-1 0,7-3 1 0,-7 3-1 15,4-6 1-15,-4 6-2 0,4 0 2 0,-4 0-4 16,7-3 1-16,-7 3-1 0,4 0 0 0,-4 0 0 15,3 0 0-15,-3 0 0 0,4 0 1 0,-4 0-2 16,4 0 0-16,-4 0 0 0,0 0 2 0,0 0-3 16,0 0 1-16,0 0-1 0,0 0 2 0,0 0-3 0,0 0 1 15,0 0 0-15,0 0 0 0,0 0-1 0,0 0 0 16,0 0 0-16,0 0 0 0,0 0-1 0,0 0 0 16</inkml:trace>
  <inkml:trace contextRef="#ctx0" brushRef="#br0" timeOffset="11116.03">20595 6509 1030 0,'-4'1'0'0,"4"-1"0"0,-2 7 0 0,2-7 4 0,0 0 2 15,0 0-1-15,0 0 1 0,0 0 1 0,0 0 1 16,0 0-2-16,0 9 2 0,0-9-6 0,-2 5 1 16,2-5-1-16,-4 11 0 0,4-11-2 0,-7 20 0 15,7-20 0-15,-9 21 0 0,9-21-1 0,-13 21 0 16,13-21 0-16,-8 17 0 0,8-17-3 0,-4 12 2 15,4-12-1-15,-3 7 0 0,3-7-1 0,-4 9 1 16,4-9-1-16,-7 5 1 0,7-5-2 0,-8 7 2 16,8-7-1-16,-4 9 0 0,4-9 1 0,-1 5-1 0,1-5 1 15,0 7 0-15,0-7 0 0,-2 1 1 16,2-1 0-16,0 4 0 0,0-4-1 0,0 3 2 0,0-3-1 16,0 2 1-16,0-2 0 0,0 0 0 0,0 0 0 15,0 0 1-15,0 0-2 0,0 0 2 0,0 0 0 16,0 0 0-16,0 0 0 0,5-2 0 0,-5 2 0 15,8-7 0-15,-8 7 0 0,7-12 0 0,-7 12 0 16,6-19 0-16,-6 19 0 0,7-24 0 0,-7 24 0 16,8-24 2-16,-8 24-2 0,7-24 1 0,-7 24 0 0,8-26 0 15,-8 26 1-15,7-28 2 0,-7 28-2 0,6-21 1 16,-6 21 1-16,3-12 0 0,-3 12 1 0,4-12-1 16,-4 12-1-16,2-14 2 0,-2 14-2 0,0-12 2 15,0 12-2-15,7-12 0 0,-7 12 1 0,4-9-1 0,-4 9-2 16,8-10 0-16,-8 10 1 0,3 0-1 0,-3 0-1 15,4-2 1-15,-4 2-1 0,4-3 1 0,-4 3-1 16,3-6 0-16,-3 6 0 0,4-3 0 0,-4 3 0 16,4 3 0-16,-4-3 0 0,4-3 0 0,-4 3-1 15,2 0 1-15,-2 0 0 0,0 0 0 0,0 0-1 16,0 0 1-16,0 0 0 0,1 0 0 0,-1 0-1 0,15 3 1 16,-15-3 0-16,13 9 0 0,-13-9 0 15,13 9 0-15,-13-9 0 0,12 3 0 0,-12-3 0 0,1 4 0 16,-1-4 0-16,2 5 0 0,-2-5 0 0,0 5 0 15,0-5 0-15,6 7 0 0,-6-7 0 0,13 9 0 16,-13-9 0-16,15 13 0 0,-15-13 0 0,15 14 0 16,-15-14 0-16,16 11 0 0,-16-11 0 0,8 7 0 0,-8-7 0 15,4 5 0-15,-4-5 0 0,3 3 0 0,-3-3 0 16,6 9 1-16,-6-9-1 0,7 5 0 0,-7-5 0 16,8 7 1-16,-8-7-1 0,13 7 0 0,-13-7 0 15,13 9 0-15,-13-9 0 0,11 5 0 0,-11-5 0 16,9 3 1-16,-9-3-1 0,4 4 1 0,-4-4 0 15,4 5 0-15,-4-5 2 0,2 3-1 0,-2-3 0 16,0 2 0-16,0-2 1 0,-4 4 0 0,4-4-1 16,-4 7 1-16,4-7 1 0,-3 8-1 0,3-8 1 15,-12 12-1-15,12-12 0 0,-14 18 1 0,14-18-1 16,-15 15 2-16,15-15-3 0,-15 14 0 0,15-14 0 16,-19 16 2-16,19-16-3 0,-22 12 1 0,22-12-1 0,-23 14 1 15,23-14-2-15,-22 12 2 0,22-12-1 0,-21 12 0 16,21-12-1-16,-13 12 1 0,13-12-1 0,-16 9 1 15,16-9-1-15,-28 12 0 0,28-12 0 0,-23 8 1 0,23-8 1 16,-18 9 1-16,18-9-1 0,-15 7 1 0,15-7 3 16,-4 2-1-16,4-2 1 0,-7 1 1 0,7-1 2 15,-8 0 1-15,8 0-1 0,-9 0 1 0,9 0-2 16,-13 0 1-16,13 0-1 0,-11 0 1 0,11 0-4 16,-2 0 2-16</inkml:trace>
  <inkml:trace contextRef="#ctx0" brushRef="#br0" timeOffset="13600.06">17556 7537 12 0,'2'0'0'0,"-2"0"0"0,3 0 0 15,-3 0 0-15,4 0 0 0,-4 0 0 0,4 0 0 16,-4 0 0-16,3 0 0 0,-3 0 0 0,4 0 0 16,-4 0 0-16,4 0 0 0,-4 0 0 0,4 0 0 15,-4 0 0-15,3 0 0 0,-3 0 0 0,4 5 0 0,-4-5 0 16,4 7 0-16,-4-7 0 0,4 1 0 0,-4-1 0 16,3 4 0-16,-3-4 0 0,4 7 0 0,-4-7 0 15,4 5 0-15,-4-5 0 0,9 12 0 0,-9-12 1 0,17 7 0 16,-17-7 0-16,18 5 1 0,-18-5 13 0,15 7 1 15,-15-7-1-15,15 7 1 0,-15-7 19 0,13 7 1 16,-13-7-1-16,17 5 1 0,-17-5 5 16,21 4 1-16,-21-4-1 0,22 3 2 0,-22-3-5 15,20 4 0-15,-20-4 0 0,26 0 0 0,-26 0-13 0,27-4 0 16,-27 4-1-16,31 0 1 0,-12 0-4 0,0 0 1 16,-1 0-1-16,3 0 0 0,1 2-3 0,2 1 0 15,0 1 0-15,-5-1 0 0,-4-3-4 0,0 2 0 16,0 1 1-16,-2 1-1 0,0-1-7 0,0-3 0 0,2 2 0 15,2 0-1-15,1 0 9 0,1 1 0 0,1-3-1 16,1 0 2-16,-1 0 3 0,-1-3 0 0,1 1 0 16,1 0 0-16,-2 0 0 0,-3 2 1 0,3-3 0 15,2-1 0-15,3 1-2 0,-4 1 0 0,3-1 0 16,-1-1 1-16,0 4-5 0,3 0 1 0,-7-1-1 16,3-3 2-16,-3 1-5 0,1-1 1 0,0 2-1 0,-1 2 1 15,1-3-6-15,-2 0 1 0,1 1-2 16,-5-2 2-16,0 4-4 0,-2-3 1 0,1 1-1 0,3 0 1 15,3 2-2-15,1 0 0 0,-2 0 0 0,1-1 0 16,1 1-1-16,-1-4 1 0,1 4-1 0,-2 0 1 16,0 0-1-16,-1 0 1 0,3 0-1 0,-4 0 2 0,0-3-2 15,-2 1 1-15,0 0 0 0,2 1 1 16,2 1 2-16,-1-4 1 0,-1 4-1 0,-2-3 2 16,0 3 2-16,0 0 1 0,0 0 0 0,2 0 0 0,-5 0 0 15,-1 0 1-15,2 0-1 0,0 0 1 0,1 0-1 16,-1 0 1-16,0 0-1 0,2 0 2 0,2 0-2 0,-2 0 0 15,2 0 0-15,-2 0 0 0,4 0-3 0,-1 0 1 16,-1 0-1-16,0-2 1 0,2 2-1 0,-4 0 0 16,0 0-1-16,0 0 1 0,-2 0-1 0,-1 0-1 15,1 0 1-15,0 0 1 0,2 0-3 0,4-2 1 16,1 2-1-16,-5 0 1 0,1-2-2 0,-1 2 0 16,0-3 1-16,0 1 0 0,-2 2-4 0,0 0 1 15,0-1-1-15,2-1 2 0,-3 2-2 0,3 0 0 16,1 0 0-16,0-4 1 0,-3 4-1 0,2-5 0 0,-4 3 0 15,2 1 0-15,0 1-1 0,1 0 1 0,1 0 0 16,-4-4 0-16,2 3-3 0,0-1 2 0,4 0 0 16,2-1 0-16,2-1-1 0,1 1 1 0,-1 1-2 15,-2-2 2-15,-1 4-1 0,-1 0 1 0,-2 0-1 16,-2-3 0-16,1 3 1 0,-3 0 1 0,0-2 0 16,2 1 0-16,1-1 0 0,-1 2 0 0,0-4 0 15,2 3 0-15,4-1 0 0,1 0 0 0,-3 2 0 16,-4 0 1-16,-3 0 1 0,-4 0-1 0,-4 0 0 15,7-3 1-15,-7 3-1 0,11 0 1 0,-11 0 1 0,11 0-1 16,-3 0-1-16,-1 0 1 0,5 0 1 0,-3 0-1 16,4 0 0-16,2 0 0 0,-2 0 0 0,-4 0 2 0,-1 3-2 15,-1 1 1-15,-1-3 0 0,1 3 0 0,-7-4-1 16,11 2 1-16,-3-1-1 0,1 4 1 0,6-1-1 16,-4-2 2-16,0 1-2 0,1 1 1 0,-3-1 0 15,0-1-1-15,0 0 0 0,1-1 0 0,-1 3-1 0,0-4 2 16,1 1-1-16,-3 1 0 0,-7-2 0 15,10 5 1-15,-3-5-1 0,2 4 0 0,1-4 2 0,-1 0 0 16,0 0-1-16,-1 0 2 0,-1 0 1 0,1 0-1 16,-8 0 1-16,11 0 0 0,-11 0-2 0,5 0-1 15,-5 0 1-15,6 0 0 0,-6 0-1 0,2 5 1 16,-2-5-1-16,4 3 2 0,-4-3-3 0,7 0 0 16,-7 0 0-16,6 0 2 0,-6 0-3 0,1 0 1 15,-1 0 0-15,4 0 1 0,-4 0-2 0,4 0 0 0,-4 0 0 16,0 0 1-16,0 0-1 0,0 0 2 0,0 0-2 15,0 0 1-15,0 0-1 0,0 0 1 0,0 0-1 16,0 0 2-16,0 0-2 0,0 0 0 0,0 0 0 16,0 0 1-16,0 0-2 0,0 0 1 0,0 0-1 15,0 0 2-15,0 0-2 0,0 0 0 0,0 0 0 16,0 0 1-16,0 0-1 0,0 0 0 0</inkml:trace>
  <inkml:trace contextRef="#ctx0" brushRef="#br0" timeOffset="14684.03">20401 7389 1281 0,'2'2'0'0,"-2"-2"0"0,2 5 0 0,-2-5 6 0,0 0 0 15,0 0 1-15,0 0 0 0,0 0 0 0,0 4 0 16,0-4 0-16,0 9 1 0,0-9-8 0,7 8 0 16,-7-8 0-16,4 12 1 0,-4-12-14 0,4 25-1 15,-4-25 1-15,3 20 0 0,-3-20-38 0,0 12-1 16,0-12 1-16,0 9 0 0,0-9-21 0,0 12 2 15,0-12-1-15,0 9 0 0,0-9 2 0,0 5-1 0,0-5 0 16,0 7 1-16,0-7 55 0,-3 12 1 0,3-12-1 16,-4 12 1-16,4-12 12 0,-4 11 0 0,4-11 0 15,0 10 1-15,0-10 2 0,0 9 0 0,0-9 0 16,0 5 2-16,0-5 16 0,0 3 0 0,0-3 0 16,0 4 2-16,0-4 11 0,2 3 2 0,-2-3 0 15,7 5 0-15,-7-5-14 0,0 2 0 0,0-2 1 16,0 4 0-16,0-4-11 0,0 3 1 0,0-3-1 15,0 3 1-15,0-3-6 0,2-3-1 0,-2 3 1 16,8-5 0-16,-8 5-4 0,3-4 0 0,-3 4 0 0,4-8 2 16,-4 8-3-16,11-12 1 0,-11 12-1 0,6-16 1 15,-6 16-1-15,-2-17 2 0,2 17-2 0,2-21 1 16,-2 21-1-16,7-21 0 0,-7 21 0 0,2-21 2 0,-2 21-2 16,-2-22 1-16,2 22-1 0,-3-17 1 0,3 17 0 15,0-18 0-15,0 18-1 0,0-20 1 0,0 20 0 16,0-21 1-16,0 21-1 0,0-24 1 0,0 24 1 15,5-14 0-15,-5 14 1 0,4-14-1 0,-4 14 1 0,-4-11-1 16,4 11 1-16,-4-6 0 0,4 6 2 0,-3-6 0 16,3 6-1-16,2-7 1 0,-2 7 0 0,9-3 1 15,-9 3 0-15,2-5-1 0,-2 5-1 0,4 0 1 16,-4 0-2-16,1-4 2 0,-1 4-2 0,0-1-1 16,0 1 1-16,0 0 0 0,0 0-1 0,0 0 0 15,0 0-1-15,0 0 2 0,0 0-3 0,0 0 1 16,0 0 1-16,0 0-1 0,0 0 2 0,6 0 0 15,-6 0 0-15,11 0 0 0,-11 0 4 0,8 1 0 0,-8-1 0 16,7 12 1-16,-7-12 3 0,13 13-1 0,-13-13 0 16,17 15 2-16,-17-15-2 0,13 21 1 0,-13-21-1 15,13 17 0-15,-13-17 0 0,11 12 0 0,-11-12-1 16,9 12 1-16,-9-12-1 0,4 4 0 0,-4-4-1 16,4 9 1-16,-4-9-5 0,4 3-1 0,-4-3 1 15,3 9 1-15,-3-9-4 0,8 12 0 0,-8-12 1 16,11 12 0-16,-11-12-3 0,22 19 2 0,-22-19-1 0,19 14 0 15,-19-14-1-15,6 8 1 0,-6-8 1 0,9 4-1 16,-9-4 0-16,2 5 0 0,-2-5 1 0,3 2-1 16,-3-2-1-16,4 3 1 0,-4-3 1 0,10 4-1 15,-10-4 0-15,3 3 0 0,-3-3 1 0,6 4-1 16,-6-4-1-16,4 5 0 0,-4-5 0 0,5 2 0 16,-5-2-1-16,2 3 0 0,-2-3 0 0,2 0 1 15,-2 0-1-15,-2 0 0 0,2 0 0 0,-2 0 0 0,2 0-1 16,-5 0 0-16,5 0 0 0,-8 3 1 0,8-3-3 15,-4 6 0-15,4-6 0 0,-9 7 1 0,9-7-4 16,-15 5 2-16,15-5-2 0,-15 7 2 0,15-7-4 0,-15 12 1 16,15-12-1-16,-11 10 1 0,11-10 3 15,-11 7 1-15,11-7-2 0,-11 12 2 0,11-12-1 0,-13 5 2 16,13-5 0-16,-11 7 0 0,11-7 0 0,-13 9 2 16,13-9 0-16,-13 3 0 0,13-3 0 0,-14 4 0 15,14-4 0-15,-14 5 2 0,14-5 0 0,-4 2 1 16,4-2-1-16,-11 3 2 0,11-3 0 0,-12 4 1 15,12-4-1-15,-5 3 2 0,5-3-2 0,-4 4 2 0,4-4 0 16,-4 0-1-16,4 0 1 0,-1 0-1 16</inkml:trace>
  <inkml:trace contextRef="#ctx0" brushRef="#br0" timeOffset="16400.2">17980 8516 12 0,'0'0'0'0,"0"0"0"0,2 0 0 0,-2 0 0 16,10 0 0-16</inkml:trace>
  <inkml:trace contextRef="#ctx0" brushRef="#br0" timeOffset="17350.39">18204 8431 12 0,'6'-1'0'0,"-6"1"0"0,13 0 0 0,-13 0 0 15,11-2 0-15,-11 2 0 0,13 0 0 0,-13 0 0 0,22-4 0 16,-22 4 0-16,15 0 0 0,-15 0 0 0,10 0 0 15,-10 0 0-15,14 0 0 0,-14 0 0 0,25 0 0 16,-25 0 0-16,31 6 0 0,-31-6 0 0,36 1 0 16,-36-1 0-16,26 0 0 0,-26 0 0 0,26 0 0 0,-26 0 0 15,26 0 0-15,-26 0 12 0,26-1 2 0,-26 1-2 16,26 0 1-16,-26 0 19 0,26 0-1 0,-26 0 1 16,24-2 0-16,-24 2 13 0,14 0 0 0,-14 0 0 15,13-4 1-15,-13 4 1 0,18-3 0 0,-18 3 0 16,21-2 2-16,-21 2-11 0,33-3 1 0,-33 3-1 15,24-5 1-15,-24 5-16 0,19-4 0 0,-19 4 1 16,24-9 0-16,-24 9-9 0,34-3 1 0,-34 3 0 16,32-9 1-16,-32 9-1 0,35-10 1 0,-35 10 0 15,26-9 1-15,-26 9-5 0,20-5 2 0,-20 5-1 16,25-7 0-16,-25 7-2 0,30-2 1 0,-30 2-1 16,26-5 1-16,-26 5-7 0,24-3 1 0,-24 3 0 0,22 0-1 15,-22 0-3-15,21 0 0 0,-21 0-1 0,22 0 2 16,-22 0-2-16,19 0 0 0,-19 0 0 0,22 8 1 0,-22-8-2 15,22 2 1-15,-22-2-1 0,23 4 1 0,-23-4-1 16,18 3 2-16,-18-3-1 0,19 4 0 0,-19-4-1 16,21 3 2-16,-21-3-2 0,22 5 1 0,-22-5 0 15,22 2 0-15,-22-2 1 0,24 7-1 0,-24-7 2 16,23 3 2-16,-23-3 0 0,22 9-1 0,-22-9 3 16,23 3 1-16,-23-3 0 0,22 2 0 0,-22-2 2 0,22 4 2 15,-22-4-1-15,23 3 0 0,-23-3 2 0,22 9-1 16,-22-9 1-16,22 3-1 0,-22-3-6 0,23 2 1 15,-23-2 0-15,18 3-1 0,-18-3-3 0,13 4-1 16,-13-4 1-16,15 2-1 0,-15-2-3 0,17 0 1 16,-17 0 0-16,26 0 0 0,-26 0-1 0,26 0 1 15,-26 0-1-15,24 0 2 0,-24 0-2 0,17 0 1 0,-17 0-1 16,11 0 1-16,-11 0 0 0,12 0 0 16,-12 0 0-16,13-2 0 0,-13 2 3 0,20-4-1 15,-20 4 0-15,21-1 1 0,-21 1 0 0,18 0 1 0,-18 0-1 16,19 0 2-16,-19 0-1 0,17 0 2 0,-17 0-1 15,15-2 1-15,-15 2-1 0,18-2 2 0,-18 2-1 16,19-3 1-16,-19 3 0 0,18 0-1 0,-18 0 1 16,13-5 0-16,-13 5-1 0,28 0 1 0,-28 0-2 15,25-4 2-15,-25 4-2 0,20-3 0 0,-20 3-1 16,19-4 1-16,-19 4-1 0,18 0 2 0,-18 0-1 0,19-2 0 16,-19 2-1-16,26-3-1 0,-26 3 1 0,21-5 0 15,-21 5-2-15,11-2-1 0,-11 2 0 0,7-2 2 0,-7 2-3 16,10 0 0-16,-10 0 0 0,14 0 1 15,-14 0-2-15,17 0 1 0,-17 0-1 0,21-3 1 16,-21 3-1-16,13-5 0 0,-13 5 0 0,13-4 0 16,-13 4 0-16,15-3 0 0,-15 3 0 0,17-4 0 0,-17 4 0 15,27 0 0-15,-27 0 0 0,19-1 0 0,-19 1 0 16,9 0 0-16,-9 0 0 0,10 0 0 0,-10 0 0 16,7 0 0-16,-7 0 0 0,8 0 0 0,-8 0 0 15,5 0 0-15,-5 0 0 0,8 0 2 0,-8 0-2 0,3 0 1 16,-3 0-1-16,6 0 1 0,-6 0 0 0,2 0 0 15,-2 0 0-15,4 0 1 0,-4 0 0 0,3 3 0 16,-3-3 0-16,4 5 0 0,-4-5 1 0,6 2-1 16,-6-2 0-16,1 3 1 0,-1-3-1 0,0 4 0 15,0-4 0-15,0 3 0 0,0-3-2 0,0 2 1 0</inkml:trace>
  <inkml:trace contextRef="#ctx0" brushRef="#br0" timeOffset="18432.77">20326 8279 853 0,'-2'2'0'0,"2"-2"0"0,-1 1 0 0,1-1 8 0,-4-1 0 15,4 1 0-15,-4 0 1 0,4 0 3 0,0 0 1 16,0 0-1-16,0 7 0 0,0-7-4 0,-2 3 0 16,2-3 0-16,-3 5 0 0,3-5-6 0,-4 12 0 15,4-12 1-15,-4 13-1 0,4-13-2 0,-2 12 0 0,2-12 0 16,-5 13 1-16,5-13-1 0,-6 16 0 0,6-16 0 15,-4 12 0-15,4-12-1 0,-3 14 1 0,3-14-1 16,-4 10 1-16,4-10-1 0,-6 11-1 0,6-11 1 16,-2 7 0-16,2-7 0 0,-1 7 0 0,1-7 0 15,-2 5 1-15,2-5-1 0,-2 8 1 0,2-8-1 16,0 4 1-16,0-4-2 0,0 2 2 0,0-2 0 16,0 3 0-16,0-3 0 0,0 4 0 0,0-4 0 15,0 0 2-15,0 0-1 0,5-6 0 0,-5 6 0 16,6-3 0-16,-6 3 2 0,7-9 1 0,-7 9-1 0,4-12 2 15,-4 12-2-15,4-12 2 0,-4 12-2 0,-2-16 1 16,2 16 0-16,-4-8 0 0,4 8 1 0,0-16-1 16,0 16 0-16,0-10-1 0,0 10 0 0,6-12 2 15,-6 12-1-15,2-16 2 0,-2 16-2 0,-2-14 2 16,2 14 1-16,0-14-1 0,0 14 1 0,-2-13 1 0,2 13 2 16,0-9 0-16,0 9 0 0,0-12 0 15,0 12-1-15,0-9 0 0,0 9 0 0,0-3 1 0,0 3-2 0,6-5 0 16,-6 5 0-16,5 0 1 0,-5 0 1 0,4-4 1 15,-4 4-1-15,6-3 2 0,-6 3-2 0,9-4 0 16,-9 4 0-16,5 0 0 0,-5 0-1 0,8 0 0 16,-8 0 0-16,7 0 0 0,-7 0-2 0,8 0-1 15,-8 0 1-15,9 7 0 0,-9-7-3 0,23 5 2 16,-23-5-2-16,26 7 2 0,-26-7-5 0,28 5 1 0,-28-5 1 16,22 4-1-16,-22-4-2 0,13 3 0 0,-13-3 0 15,11 6 0-15,-11-6 0 0,19 3 0 0,-19-3 0 16,18 2 0-16,-18-2-1 0,23 3 1 0,-23-3-1 15,18 4 1-15,-18-4-1 0,13 3-1 0,-13-3 1 16,12 9 1-16,-12-9-2 0,9 1 1 0,-9-1-1 16,7 4 1-16,-7-4-3 0,8 3 1 0,-8-3 0 15,5 4-1-15,-5-4-1 0,6 3 0 0,-6-3 1 16,2 6-1-16,-2-6-2 0,4 3 2 0,-4-3-2 16,1 9 1-16,-1-9 0 0,-3 5 0 0,3-5-1 15,-4 12 2-15,4-12-1 0,-15 19 2 0,15-19-2 0,-11 17 1 16,11-17 4-16,-15 12 0 0,15-12 0 15,-15 11 1-15,15-11 0 0,-19 10 0 0,19-10 0 0,-18 14 0 16,18-14 1-16,-23 16 0 0,23-16 0 0,-18 8 1 16,18-8-1-16,-13 7 1 0,13-7 0 0,-17 9 0 15,17-9 0-15,-22 5 0 0,22-5-1 0,-25 5 1 0,25-5 0 16,-29 7 2-16,29-7-1 0,-21 7 1 0,21-7-2 16,-11 9 0-16,11-9 0 0,-7 5 1 0,7-5-2 15,-14 7 0-15,14-7 0 0,-11 5 1 0,11-5-1 0,-5 3 2 16,5-3-2-16,-6 4 1 0,6-4-1 0,-2 5 0 15,2-5 0-15,-3 2 1 0,3-2-2 0,-4 0 2 16,4 0-1-16,-2 0 0 0,2 0-1 0,0 0 0 16</inkml:trace>
  <inkml:trace contextRef="#ctx0" brushRef="#br0" timeOffset="21116.94">18280 9411 12 0,'2'0'0'0,"-2"0"0"0,8 3 0 0,-8-3 5 0,5 5 1 0,-5-5 0 15,4 4 0-15,-4-4 29 0,0 3 1 0,0-3 0 0,0 0 0 16,0 0 2-16,0 0 1 0,0 0 0 0,0 0 0 16,0 0-15-16,0 0 2 0,0 0 0 0,0 0 0 15,0 0-10-15,0 0-1 0,0 0 1 16,2 0 1-16,-2 0-5 0,7-3 1 0,-7 3-1 0,6 0 1 16,-6 0-4-16,4-4 1 0,-4 4-1 0,3 0 2 15,-3 0-1-15,8 0 0 0,-8 0 0 0,7-1 0 0,-7 1 0 16,8 0 1-16,-8 0 0 0,15 0 1 0,-15 0-1 15,22 0 1-15,-22 0-1 0,19 0 2 0,-19 0-2 16,18 0 0-16,-18 0 0 0,28-4 1 0,-28 4 0 16,28 0 2-16,-28 0-1 0,26-5 0 0,-26 5 7 15,26-3-1-15,-26 3 0 0,27-6 1 0,-27 6-7 0,22-7 1 16,-22 7-1-16,19-6 1 0,-19 6-4 0,16-2 1 16,-16 2 0-16,17-4 1 0,-17 4-4 0,26-5 1 15,-26 5 0-15,26-2 0 0,-26 2-3 0,32-6 1 16,-32 6-2-16,32-7 2 0,-32 7-1 0,26-9 0 15,-26 9 1-15,28-10 0 0,-28 10 2 0,31-11 0 0,-31 11 0 16,26-8 0-16,-26 8 1 0,26-4 1 0,-26 4-1 16,27-7 1-16,-27 7 0 0,26-5-1 0,-26 5 0 15,26-9 1-15,-26 9-2 0,26-3 0 0,-26 3 0 16,26-4 1-16,-26 4-2 0,26-3 0 0,-26 3 0 16,26-2-1-16,-26 2-3 0,26-5 0 0,-26 5 1 15,26 0-1-15,-26 0 0 0,21 0 0 0,-21 0 0 16,22 0 0-16,-22 0-2 0,24 0 0 0,-24 0 1 15,26 2 0-15,-26-2-2 0,30 7 1 0,-30-7 1 16,24 8-1-16,-24-8 2 0,26 5 1 0,-26-5-1 0,25 7 1 16,-25-7 2-16,26 9-1 0,-26-9 1 0,24 5 1 15,-24-5 1-15,24 7 0 0,-24-7 0 0,21 9 1 16,-21-9-1-16,18 3 1 0,-18-3-1 0,23 4 1 16,-23-4-1-16,28 5 1 0,-28-5 0 0,26 2 0 15,-26-2 1-15,20 3 0 0,-20-3-1 0,17 4 1 16,-17-4-2-16,15 3 0 0,-15-3 0 0,15 4 1 0,-15-4-2 15,22 5 0-15,-22-5 0 0,23 3 0 0,-23-3-2 16,22 5 1-16,-22-5 0 0,19 4 1 0,-19-4-4 16,18 5 2-16,-18-5-1 0,19 3 1 0,-19-3-3 15,15 7 2-15,-15-7-1 0,20 6 1 0,-20-6-2 16,32 8 2-16,-32-8-2 0,26 4 1 0,-26-4-1 0,17 1 0 16,-17-1 0-16,13 0 1 0,-13 0-1 0,9 2 1 15,-9-2-1-15,13 5 0 0,-13-5-1 0,19 0 2 16,-19 0-2-16,22 0 1 0,-22 0 0 0,24 0-1 15,-24 0 0-15,26 0 0 0,-26 0 1 0,14 0-1 16,-14 0 0-16,16 0 2 0,-16 0-2 0,24 6 0 0,-24-6 0 16,19 3 1-16,-19-3-1 0,11-3 0 0,-11 3 0 15,11 0 2-15,-11 0-2 0,10 0 0 0,-10 0 0 16,9 0 1-16,-9 0-2 0,21 3 1 0,-21-3 0 16,20 3 0-16,-20-3 0 0,17 0 0 0,-17 0-1 15,22-3 1-15,-22 3-1 0,32 0 2 0,-32 0-1 16,26 0 0-16,-26 0-1 0,19-3 1 0,-19 3 0 15,13-4 0-15,-13 4-1 0,13-2 0 0,-13 2 0 16,9-5 1-16,-9 5 0 0,17-3-1 0,-17 3 0 0,22-4 1 16,-22 4-1-16,23-7 0 0,-23 7 0 15,22-7 2-15,-22 7-2 0,22-7 1 0,-22 7 0 0,19-6 0 16,-19 6 0-16,11-2 0 0,-11 2-1 16,9-7 1-16,-9 7-1 0,6-4 2 0,-6 4-2 0,7-1 1 15,-7 1-1-15,6-4 0 0,-6 4 0 0,7-3 2 0,-7 3-3 16,8-2 1-16,-8 2-1 0,7 0 1 15,-7 0-1-15,6-3 0 0,-6 3 0 0,4 0 1 0,-4 0-1 16,3 0 0-16,-3 0 0 0,2 0 0 0,-2 0 0 16,0 0 0-16,0 0 0 0,0 0 0 0,0 0 0 15,0 0 0-15,0 0 0 0,0 0 0 0,0 0 0 0,-2 0 0 16,2 0 0-16,0-4 0 0,0 4-2 0,-3 0 1 16</inkml:trace>
  <inkml:trace contextRef="#ctx0" brushRef="#br0" timeOffset="22133.49">20362 9245 1054 0,'2'1'0'0,"-2"-1"0"16,1 2 0-16,-1-2 7 0,0 0 1 0,0 0 0 0,0 0 0 16,0 0 5-16,0 0 1 0,0 0-1 15,0 0 2-15,0 0-4 0,0 0 0 0,0 0 0 0,0 0 2 16,0 0-10-16,6 5 0 0,-6-5 1 0,4 7 0 16,-4-7-3-16,0 9 2 0,0-9-2 0,0 17 1 15,0-17-2-15,0 21 0 0,0-21 0 0,0 21 0 16,0-21-3-16,2 19 0 0,-2-19 0 0,5 22 1 0,-5-22-6 15,-2 24 1-15,2-24-1 0,-5 21 2 16,5-21-5-16,-4 21 3 0,4-21-1 0,-4 21 0 16,4-21 3-16,-3 17 1 0,3-17 1 0,0 19-1 0,0-19 4 15,-2 14 0-15,2-14 0 0,0 10 0 0,0-10 1 16,0 11 0-16,0-11 0 0,0 10 1 0,0-10 2 16,0 9 1-16,0-9-1 0,0 3 2 0,0-3 5 0,2 5 1 15,-2-5 0-15,7 2 0 0,-7-2 2 0,4 4-1 16,-4-4 0-16,2 0 1 0,-2 0-4 0,3 0 1 15,-3 0-1-15,2-4 1 0,-2 4-2 0,-2-2 0 16,2 2 0-16,0-12 1 0,0 12-3 0,2-24 1 16,-2 24 0-16,6-33-1 0,-6 16 3 0,-2-2 0 0,2 5 0 15,2-3 1-15,3 1 1 0,3 1-1 0,-3 1 0 16,1-2 1-16,-6 1-1 0,-4-3 0 0,4 4 0 16,4-3 2-16,-2 2-5 0,0-5 1 0,0 7 0 15,0-3 0-15,-2 4 0 0,0 0 0 0,0 0 0 16,1 1-1-16,3 3-1 0,2 1 1 0,-6 7-2 15,2-12 2-15,-1 6-2 0,-1-2-1 0,0 8 1 16,0-9 0-16,0 9 0 0,0-5-1 0,0 5 1 16,-1-7-1-16,1 7-1 0,-2-7 2 0,2 7-1 15,-4-3 1-15,4 3-2 0,0-4 2 0,0 4-1 16,0 0 1-16,0 0 0 0,0 0 1 0,0 0 0 16,0 0 0-16,0 0 1 0,0 0 0 0,0 0 0 0,0 7 0 15,0 2 0-15,0 1 1 0,0 4 0 0,0-2 0 16,4 0 0-16,-2 4-1 0,1-2 1 0,-1-2 1 0,0-4-2 15,0-1 1-15,0 2-1 0,0 0 0 0,1-1-1 16,-3-3 0-16,2 2-1 0,0 2 1 0,0-4-3 16,0 2 2-16,0 0-2 0,-2 0 2 0,0 0-3 15,0-2 0-15,0 2 0 0,1 2 1 0,7-1-2 16,-1 1 1-16,1 0-1 0,-3 1 1 0,1-1-1 16,0-6 1-16,-6-3-1 0,11 11 1 0,-11-11-2 15,13 10 1-15,-13-10 0 0,9 10 0 0,-3-3-1 16,-3 0 0-16,-3-7 0 0,8 11 1 0,-8-11-1 0,13 8 0 15,-13-8 0-15,11 7 0 0,-11-7-1 0,11 12 1 16,-5-3 0-16,-2-6 0 0,-4-3-1 0,7 6 0 16,-7-6 0-16,6 3 1 0,-6-3-1 0,3 3 0 15,-3-3 0-15,6 6 1 0,-6-6-2 0,2 3 1 0,-2-3 0 16,4 2 1-16,-4-2-2 0,0 3 1 0,0-3-1 16,0 0 0-16,0 0-1 0,0 0 1 0,0 0-2 15,0 0 2-15,0 0-1 0,0 0-1 0,0 0 1 16,0 0 0-16,0 0-1 0,0 0 2 0,0 0 0 15,-4-3 0-15,4 3 1 0,-2-2-1 0,2 2 1 16,-6-3 0-16,6 3 0 0,-7-6 1 0,7 6-1 16,-6-3 1-16,6 3-1 0,-9 0 1 0,9 0 0 0,-6 0 0 15,6 0 0-15,-1 0 0 0,1 0 0 0,-8 0 0 16,8 0 0-16,-9 0 0 0,9 0 0 0,-9 0 0 16,9 0 0-16,-2 0 0 0,2 0 0 0,0-3 1 15,0 3-2-15,0-2 1 0</inkml:trace>
  <inkml:trace contextRef="#ctx0" brushRef="#br0" timeOffset="24803.95">17980 10608 803 0,'4'2'0'0,"-4"-2"0"0,10 5 0 0,-10-5 0 0,7 4 1 0,-7-4 0 0,7 3 0 0,-7-3 27 16,8 2 0-16,-8-2 1 0,5 0-1 0,-5 0 0 16,8 0 0-16,-8 0 0 0,7 0 0 15,-7 0-14-15,10 3 2 0,-10-3-1 0,11 6 0 0,-11-6-3 16,20 3 0-16,-20-3-1 0,17 3 2 0,-17-3-7 15,11 4 1-15,-11-4 0 0,17 2-1 0,-17-2-3 16,22 0 0-16,-22 0 0 0,19 0 1 0,-19 0-3 16,19 5 0-16,-19-5 0 0,20 3 1 0,-20-3-2 15,23 0 0-15,-23 0 0 0,29 0 2 0,-29 0-4 16,34-1 2-16,-15-1 0 0,-1 2 0 0,1 0-1 0,-1-2 1 16,3 2-1-16,-1 0 1 0,1 0-1 0,1 0 0 15,1 0 0-15,-3 0 0 0,-1 0-2 0,-2 0 2 0,-1 0 0 16,1 0 0-16,-2 0 0 0,-2-3 1 15,2 1 0-15,2 0 0 0,3 2 0 0,3 0 0 0,-5-2 0 16,1 2 0-16,-6 2 0 0,0 0 1 0,2-2-1 16,0-2 1-16,0 0 0 0,0 2 0 0,5 0 1 15,1 0-1-15,1 2 1 0,-2 0 0 0,3 0 0 16,-3 1 1-16,-1-3 0 0,-2-3 0 0,1 1 1 16,1 0-1-16,0 2 0 0,1 0 2 0,1-2-2 15,-3 2 2-15,-1-5-4 0,-2 2 0 0,0-1 0 16,3 1 0-16,1-1-1 0,0-1 0 0,1 0 0 0,1 2 1 15,-1-6-2-15,3 2 1 0,-1 2 0 0,-2-4 0 16,-1 2-2-16,-4 2 1 0,2 0 0 0,-2 1 0 16,-2 3-4-16,-6 1 2 0,4 0-1 0,2-2 1 15,4 2-1-15,0 0-1 0,0 0 1 0,1 0-1 16,1 0 3-16,0-4 0 0,-1 4-1 0,1 0 2 16,-2-1-1-16,-1 1 1 0,-1 0-1 0,-4 0 1 0,-1 0-1 15,-1 0 1-15,2 0 0 0,0 0 1 0,2 0-1 16,2 0 1-16,0 0-1 0,2 0 1 0,-4-2-1 15,2 0 0-15,0 1 0 0,0-1 1 0,-2 2-2 0,0-4 2 16,0 4 0-16,2 0 0 0,-2-1 0 0,0-1 0 16,2 2 0-16,0 0 0 0,0 0 0 0,0 0 0 15,-2 0 0-15,0 0 0 0,0 2 0 0,0 3 2 16,2-3-2-16,-1-1 1 0,0 1 1 0,-1 0 1 16,0-1 1-16,0 3-1 0,0-4 5 0,0 2 1 15,2-1 0-15,-4 1 0 0,2 0 2 0,0-2 0 16,-2 0 1-16,-2 0-1 0,1 0-2 0,-1 0 0 0,0 0 0 15,-1 0 1-15,-8 0 1 0,11 0 0 0,-2 0 0 16,4 0 2-16,6 2-5 0,3 1 1 16,-3-1 0-16,-8-2 0 0,-2 0 0 0,-1 0 1 0,-8 0-1 15,9 0 1-15,-9 0-1 0,6 0 0 0,-6 0 0 16,7 7 1-16,-7-7 0 0,8 3 0 0,-8-3 0 16,7 4 1-16,-7-4-2 0,10 5 0 0,-10-5 0 15,5 0 0-15,-5 0 0 0,4 0 0 0,-4 0 0 16,4 0 0-16,-4 0-2 0,5 0 0 0,-5 0-1 0,2 0 1 15,-2 0-2-15,4 0 0 0,-4 0 1 0,3 0-1 16,-3 0-4-16,2 0 2 0</inkml:trace>
  <inkml:trace contextRef="#ctx0" brushRef="#br0" timeOffset="25800.01">20341 10434 1017 0,'2'1'0'0,"-2"-1"0"0,6 5 0 0,-6-5 6 0,0 6 1 16,0-6-2-16,0 1 2 0,0-1 1 0,0 4 0 0,0-4 0 15,0 3-1-15,0-3-3 0,0 7-1 0,0-7 1 16,0 9 0-16,0-9-4 0,0 22 0 0,0-22 0 16,0 25 0-16,0-25-3 0,0 26 0 0,0-26 0 15,0 22 1-15,0-22-11 0,-4 16 1 0,4-16 0 16,-6 13-1-16,6-13-7 0,-7 14 0 0,7-14 0 16,-6 14 0-16,6-14 3 0,-3 12 1 0,3-12 0 15,-4 11 1-15,4-11 7 0,0 8 0 0,0-8 0 16,0 4 0-16,0-4 5 0,0 3 0 0,0-3-1 15,0 4 2-15,0-4 1 0,0 3 0 0,0-3 0 16,0 5 1-16,0-5 0 0,0 0 0 0,0 0 0 0,0 0 0 16,0 0 0-16,4-5 0 0,-4 5 0 0,11-7 1 15,-11 7 0-15,7-21 0 0,-7 21 0 16,8-20 0-16,-8 20 0 0,3-21 0 0,-3 21 1 0,4-21 0 16,-4 21-2-16,4-19 1 0,-4 19 0 0,7-21 0 15,-7 21 0-15,8-20 0 0,-8 20 0 0,9-21 2 0,-9 21-1 16,6-16 1-16,-6 16 0 0,3-10 0 15,-3 10 3-15,4-10 0 0,-4 10 1 0,4-13 0 0,-4 13 3 16,4-13 0-16,-4 13 0 0,3-14 1 0,-3 14 3 0,0-11-1 16,0 11 1-16,0-8-1 0,0 8 1 0,0-6 0 15,0 6 0-15,-2-1 0 0,2 1 2 0,-3-2 0 16,3 2-1-16,-4 0 1 0,4 0 0 0,2 0 1 16,-2 0-2-16,4 0 2 0,-4 0 0 0,1 0 0 15,-1 0 0-15,0 0 1 0,0 0-3 0,0 0 1 16,0 0 0-16,0 5 1 0,0-5-2 0,-3 16 2 0,3-16 0 15,0 8 0-15,0-8-1 0,0 13-1 0,0-13 1 16,0 8 0-16,0-8-3 0,5 12 1 0,-5-12-1 16,8 9 1-16,-8-9-3 0,7 16 1 0,-7-16 0 15,8 12 1-15,-8-12-4 0,7 13 1 0,-7-13-1 16,8 13 1-16,-8-13-2 0,7 10 0 0,-7-10 0 16,15 10 0-16,-15-10-4 0,11 16 0 0,-11-16 1 15,11 12-1-15,-11-12-4 0,15 12 1 0,-15-12 1 16,10 12-1-16,-10-12-1 0,9 9 0 0,-9-9 0 15,4 9 1-15,-4-9-1 0,3 1 0 0,-3-1 0 16,8 7 0-16,-8-7 0 0,7 5 0 0,-7-5 0 16,8 7 0-16,-8-7-1 0,7 2 1 0,-7-2-1 0,8 4 1 15,-8-4-2-15,3 3 1 0,-3-3 0 0,4 3 1 16,-4-3-1-16,4 4 0 0,-4-4 0 0,3 5 0 16,-3-5 0-16,4 2-1 0,-4-2 1 0,4 3 0 0,-4-3 0 15,4 4 0-15,-4-4 0 0,-2 3 0 0,2-3-2 16,-4 4 2-16,4-4 0 0,-4 3 0 0,4-3 0 15,-9 5 1-15,9-5-1 0,-15 11 1 0,15-11 0 16,-24 10 0-16,24-10 0 0,-21 11 0 0,21-11 0 16,-15 10 0-16,15-10 0 0,-20 9 1 0,20-9 0 15,-22 8 0-15,22-8 0 0,-21 12 2 0,21-12 2 0,-13 7 1 16,13-7-1-16,-17 5 2 0,17-5 3 0,-22 4 1 16,22-4 1-16,-11 9-1 0,11-9 0 0,-4 5 1 15,4-5 0-15,-2 7 0 0,2-7-4 0,-7 1 0 16,7-1 0-16,-6 4 1 0,6-4-5 0,-9 3 2 15,9-3-2-15,-6-3 2 0,6 3-5 0,0-4 0 0</inkml:trace>
  <inkml:trace contextRef="#ctx0" brushRef="#br0" timeOffset="28750">18172 11515 351 0,'0'4'0'0,"0"-4"0"0,6 1 0 0,-6-1 6 0,13 4 2 16,-13-4 0-16,11 7 0 0,-11-7 30 0,11 3 0 16,-11-3 1-16,8 5 0 0,-8-5 7 0,7 2 0 15,-7-2 0-15,8 4 1 0,-8-4-13 0,7 1 0 16,-7-1 1-16,11 0 0 0,-11 0-14 0,15 0 1 0,-15 0-1 16,15-1 1-16,-15 1-4 0,23 0 0 0,-23 0 0 15,18-4 0-15,-18 4-1 0,23-2 0 0,-23 2 0 16,22-5 1-16,-22 5-4 0,22-2 2 0,-22 2 0 15,26-1-1-15,-26 1-1 0,28 0-1 0,-28 0 1 16,28 0-1-16,-28 0-6 0,28 0 1 0,-28 0-1 16,30-4 0-16,-30 4 2 0,35-3 0 0,-16 1 0 15,0 0 1-15,-6 1-4 0,0 1 0 0,0-4-1 16,0 2 2-16,0 1-2 0,0-1-1 0,2-2 0 16,3 4 1-16,1-3-2 0,2 0 1 0,-3 1-1 15,-1-3 2-15,2 1-3 0,-1 1 1 0,-3-2-1 0,0 3 2 16,-4 0-2-16,-1 2 0 0,3 0 1 0,2 0-1 15,1-3-1-15,3 1 1 0,0 0 0 0,-1 0 1 16,1 1-3-16,-1-1 1 0,1-2 0 0,0 3 0 16,1-1-1-16,3 0 1 0,-3 1-1 0,-3-1 1 0,-4-2-1 15,-2 3 1-15,-3-1-1 0,-1 0 1 0,2 2-1 16,-3 0 0-16,7 0 0 0,0-3 2 0,6 1-2 16,-1 0 1-16,1 1 0 0,-2-1 0 0,-1 0 0 0,-3 2 1 15,2 0 1-15,-3 0-1 0,1-3 0 0,0 1 1 16,-4 0 1-16,2 0-1 0,0 2 1 0,0 0-1 15,3 0 0-15,0 0 2 0,3 0-3 0,0 0 0 16,0 2 0-16,0 2 2 0,-1-1-4 0,3-3 0 16,0 2 0-16,-3-2 1 0,-1-2-2 0,-2-1 1 15,0 1 0-15,-2 2 0 0,-1 0-2 0,-1-2-1 0,0 0 1 16,3 2 0-16,1-3 0 0,2 1-1 16,1 2 1-16,1 0 0 0,2-1-4 0,-1-1 2 15,-1 0-1-15,-2 0 1 0,-2 2-4 0,-2 0 1 0,0 0 0 16,1 0 1-16,3 0-3 0,-1 0 0 0,1 0 0 15,-3 0 0-15,2 0 4 0,3 0 2 0,-2 4-1 16,-2-1 0-16,0-1 2 0,-2 1 0 0,1-3-1 16,-1 2 1-16,2 0 0 0,0 0 1 0,-2 1-1 15,2-3 0-15,-6 4 1 0,5-1 1 0,-3-1 0 16,2 1 0-16,0 1 0 0,1 1 0 0,2-3 0 16,3 1 0-16,4-1 0 0,1 3 0 0,-5-5 0 0,-6 2 1 15,-11-2-1-15,9 3 0 0,-9-3 0 0,4 4 0 16,-4-4 0-16,4 0 0 0,-4 0 0 0,5 0 2 15,-5 0-2-15,13 0 1 0,-13 0 0 0,12 0 0 16,-12 0 0-16,9 5 0 0,-9-5 0 0,5 3 2 16,-5-3-1-16,4 0 1 0,-4 0-1 0,4 0 2 0,-4 0-1 15,2 0 2-15,-2 0-1 0,0 0 1 16,0 0-1-16,0 0 2 0,0 0-1 0,0 0 1 0,0 0 0 16,0 0-1-16,0 0 1 0,0 0-1 0,0 0 0 15,0 0-1-15</inkml:trace>
  <inkml:trace contextRef="#ctx0" brushRef="#br0" timeOffset="29633.2">20218 11380 941 0,'0'0'0'0,"0"0"0"16,0 0 0-16,0 0 11 0,0 2 0 0,0-2 1 15,2 9-1-15,-2-9 6 0,11 1 1 0,-11-1 0 16,6 7 0-16,-6-7-7 0,2 7 0 0,-2-7 0 16,0 9 0-16,0-9-7 0,0 17-1 0,0-17 1 15,0 14 0-15,0-14-3 0,0 19 0 0,0-19 0 16,-2 17 1-16,2-17-2 0,0 21 0 0,0-21 0 0,-4 21 1 15,4-21-1-15,-4 21 0 0,4-21 0 0,0 20 0 16,0-20-1-16,0 16-1 0,0-16 1 0,0 12 0 0,0-12-1 16,-1 5 1-16,1-5 0 0,-2 4 0 0,2-4-1 15,-6 3 1-15,6-3 0 0,0 4 1 0,0-4 0 16,0 5 0-16,0-5 0 0,0-4 0 0,0 4 0 16,2-3 0-16,-2 3 0 0,13-9 0 0,-13 9 0 15,21-22 1-15,-21 22 0 0,20-33 1 0,-13 16-1 16,-1-1 1-16,-2 3-1 0,-2 1 1 0,0 2 1 0,1 1-1 15,-3-1 0-15,2 2 1 0,0 1-1 0,0 1 0 16,0-3 0 0,0 4 0-16,-1-1-1 0,-1-3 1 0,0 3-1 0,-1-1 0 0,1 0 0 0,0 1 0 15,0-1 0-15,0 0 1 0,0 9 0 0,0-7-1 16,0 7 0-16,0-5 1 0,0 5 0 0,0-9 2 16,0 9-1-16,0-6 0 0,0 6 6 0,0-9 0 15,0 9 0-15,0-9 1 0,0 9 4 0,0-5 0 0,0 5 1 16,0-7 0-16,0 7 1 0,0-3 1 15,0 3 0-15,0-4 0 0,0 4-1 0,0-2 0 0,0 2 0 16,0 0 1-16,0 0-1 0,0 0-1 0,0 0 1 16,0 0 0-16,0 0-5 0,0 0 1 0,0 0 1 15,0 2-1-15,0-2-2 0,1 12 1 0,3-3 0 16,0 1 0-16,0 2-3 0,-3 2-1 0,3 2 1 16,0-7 0-16,2-1-1 0,-5 1 0 0,5 0-1 15,1-1 1-15,3 3-1 0,-1-3-1 0,0 4 1 0,-1-5 1 16,-3 2-5-16,-1 0 1 0,0-1 1 15,-2-4-1-15,-2-4-1 0,3 8 1 0,-3-8-1 0,6 5 1 16,-6-5-2-16,2 9 0 0,2-2 0 16,-1 2 1-16,1-4-2 0,2 2 0 0,-1 1 0 0,-1-4 1 15,-4-4-2-15,2 9 1 0,-2-9 0 0,0 3 0 16,0-3-3-16,0 4 1 0,0-4 0 0,0 5 1 16,0-5-4-16,0 1 1 0,0-1-1 0,0 4 1 0,0-4-4 15,0 3 1-15,0-3-1 0,0 0 2 0,0 0 1 16,0 0 1-16,0 0-1 0,0 0 1 0,0 0 1 15,0 0 1-15,0 0 0 0,-4 0 1 0,4 0 0 0,-7 0 1 16,-4 0 0-16,-1 0 0 0,-1 2 0 0,-2 2 0 16,2-1 0-16,-2 0 1 0,2-3 1 0,2 2 0 15,4 0 1-15,-1-2 0 0,1 0 0 0,1 0 2 16,6 0-2-16,-7 0 2 0,-1 0-1 0,1 2 1 16,-1 1-1-16,1 1 2 0,7-4-3 0,-11 0 2 0,11 0-2 15,-8 0 1-15,8 0-1 0,-3-2 0 0</inkml:trace>
  <inkml:trace contextRef="#ctx0" brushRef="#br0" timeOffset="32266.15">18171 12463 12 0,'0'0'0'0,"0"0"0"16,0 0 0-16,0 0 0 0,-4 0 0 0,4 0 0 15,0 0 0-15,0 0 2 0,0 0 0 0,0 0 1 16,2 0 0-16,-2 0-3 0,7 0 0 0,-7 0 0 0,4 0 1 16,-4 0-1-16,9 0 0 0,-9 0 0 0,17-6 0 15,-17 6 0-15,22-13 0 0,-22 13 0 0,23-13 0 16,-23 13 0-16,15-13 0 0,-15 13 0 0,18-12 0 16,-18 12 0-16,19-8 0 0,-19 8 0 0,18-12 0 15,-18 12 0-15,23-6 0 0,-23 6 0 0,18-3 0 0,-18 3 0 16,19 0 0-16,-19 0 0 0,22 0 0 0,-22 0 0 15,23 2 0-15,-23-2 0 0,30 7 0 0,-12-6 12 16,1 3 2-16,0-1-2 0,-5 1 2 0,1-1 47 16,-2 2 2-16,2 2 0 0,4-2 0 0,1 1 4 0,1 1 2 15,-1-4-1-15,-1 2 1 0,0 0-19 0,-1 2 2 16,-1-3-2-16,0-1 2 0,-2 2-14 0,-2-3 1 16,4 2-1-16,-1-3 2 0,7 3-20 0,3-1 1 15,-2 1 1-15,-5-1-1 0,-3 1-9 0,1-1 2 16,0 1-1-16,0-1 1 0,1-1-7 0,1 0 2 15,0 1 0-15,-4 0 0 0,1-1-2 0,1 0 1 0,4 3 0 16,-1-3 0-16,2 1-2 0,4 3 2 16,1-1 0-16,-3 0 0 0,-2-5-1 0,-1 0-1 15,-1 0 1-15,-1-4 1 0,-1 4 2 0,-1 0 1 16,2 0-1-16,1 0 2 0,3 4-1 0,1-2 1 0,-5 1 1 16,1-1-1-16,1 0 0 0,-1-1 1 0,-1 1-1 15,-1-2 1-15,-1 0 2 0,-2 0 0 0,0 0-1 16,2 0 1-16,3 0-3 0,2 0 2 0,-3 0-1 15,0 0 1-15,-1 0-3 0,1-2 1 0,2 1-1 16,-1-1 2-16,0 0-4 0,1-1 1 0,-1 1-1 16,1-3 1-16,-1 1-2 0,5 1 0 0,-3-1-1 15,-3 1 2-15,-3 1-2 0,1-3 0 0,-6 1 0 0,4 1 0 16,2 0-1-16,0-1 1 0,0 1-2 0,-1 1 2 16,3 2-2-16,0-2-1 0,-1 0 1 0,-3-1 0 15,2 1-1-15,0-3 0 0,0 2-1 0,-3-1 2 16,-1 2-2-16,0 1 2 0,-1-1-2 0,1 0 2 0,-4 2-3 15,2 0 1-15,0-2 1 0,-1 2-1 0,-1-3-1 16,0 1 0-16,-1 1 1 0,-1-1 0 0,-7 2-1 16,4 0 2-16,-4 0-2 0,7-2 1 0,-7 2 0 15,4 0-1-15,-4 0 0 0,8 0 0 0,-8 0 2 16,7-2 0-16,-7 2 0 0,8-5 0 0,-8 5-1 16,5 0 1-16,-5 0-1 0,8-3 0 0,-8 3-1 0,7-4 0 15,-7 4 0-15,4-8 0 0,-2 1-2 0,-1-2 0 16</inkml:trace>
  <inkml:trace contextRef="#ctx0" brushRef="#br0" timeOffset="33382.74">20283 12339 878 0,'2'-2'0'0,"-2"2"0"0,4 2 0 0,-4-2 13 15,11 2-1-15,-11-2 0 0,6 0 1 0,-6 0-4 16,-2 0 1-16,2 0 0 0,-4 0 0 0,4 0-5 0,-3 0 2 15,3 0-1-15,-2 0 1 0,2 0-6 0,0 3 0 16,0-3 0-16,0 4 1 0,0-4-2 0,0 3 0 16,0-3 0-16,0 14 0 0,0-14-1 0,0 12 1 15,0-12 0-15,0 10 0 0,0-10-2 0,5 19 1 0,-5-19 0 16,11 19-1-16,-11-19 1 0,8 16 1 0,-8-16 0 16,5 12 0-16,-5-12 0 0,4 10 0 0,-4-10 0 15,4 11 0-15,-4-11 0 0,7 7 0 0,-7-7 0 16,4 7 1-16,-4-7 3 0,4 3 0 0,-4-3 0 15,4 4 0-15,-4-4 2 0,7 3-1 0,-7-3 1 16,6 4 1-16,-6-4-3 0,3 3 1 0,-3-3-1 16,4 0 2-16,-4 0-6 0,4-3 1 0,-4 3 0 0,2-4 0 15,-2 4-2-15,5-7 0 0,-5 7 0 16,8-14 0-16,-8 14-11 0,3-20 1 0,-3 20 0 0,4-25 0 16,-4 25-12-16,2-22 1 0,-2 22-1 0,-2-19 1 15,2 19-4-15,-7-21 1 0,7 21 1 0,-6-19-1 0,6 19 8 16,-4-22 2-16,4 22-2 0,0-25 1 15,0 25 7-15,-3-22 0 0,3 22 0 0,-2-23 1 0,2 23 5 16,-8-27-1-16,8 27 1 0,-3-23 0 16,3 23 2-16,-2-17 0 0,2 17-1 0,-2-18 2 0,2 18 0 15,0-12 0-15,0 12 0 0,-4-5 0 0,4 5 0 16,-4 0 0-16,4 0 0 0,-3-3 2 0,3 3 0 16,0-2 0-16,0 2 0 0,0 0 2 0,0 0 2 15,0 0 2-15,0 0-1 0,0 0 1 0,0 0 6 0,0 0 2 16,0 0 0-16,0 2 0 0,0-2 3 0,0 12 0 15,0-12 0-15,2 12 1 0,-2-12-1 0,7 14 1 16,-7-14 0-16,4 19 1 0,-4-19-8 0,5 19 1 16,-5-19-1-16,8 19 0 0,-8-19-5 0,11 10 0 15,-11-10 0-15,9 11 1 0,-9-11-4 0,6 14-1 0,-6-14 0 16,7 12 2-16,-7-12-4 0,8 15 2 0,-8-15-2 16,15 12 1-16,-15-12-2 0,13 14 2 0,-13-14-1 15,15 14 0-15,-15-14 2 0,13 9 0 0,-13-9-1 16,11 8 2-16,-11-8-1 0,11 6 2 0,-11-6 0 15,11 6-1-15,-11-6 1 0,15 6 1 16,-15-6-1-16,11 5 1 0,-11-5-1 0,11 3 0 0,-11-3 1 16,10 4 0-16,-10-4-5 0,4 3 0 0,-4-3 1 15,5 4-1-15,-5-4-2 0,0 1 1 0,0-1-1 16,0 0 1-16,0 0-1 0,0 0 0 0,0 0 0 16,0 0 0-16,0 0-1 0,0 6 1 0,0-6 0 0,0 5 0 15,0-5 0-15,0 3 0 0,0-3 0 0,0 4 0 16,0-4 0-16,0 7 0 0,0-7 0 0,-7 10 0 15,7-10 1-15,-12 12 0 0,12-12 0 0,-16 10 2 0,16-10 0 16,-13 11 0-16,13-11 1 0,-12 10 0 0,12-10 4 16,-11 7 1-16,11-7-1 0,-11 7 1 0,11-7 4 15,-11 7 1-15,11-7-1 0,-9 3 1 0,9-3-2 16,-4 4 1-16,4-4 1 0,-6 5-1 0,6-5-6 16,-9 0 1-16,9 0 0 0,-7-5 0 0,7 5-6 0,-2-4 0 15</inkml:trace>
  <inkml:trace contextRef="#ctx0" brushRef="#br0" timeOffset="36616.78">18083 13471 99 0,'0'0'0'0,"0"0"0"0,13 1 0 0,-13-1 21 16,13 2 0-16,-13-2 0 0,17 0 1 0,-17 0 29 15,24 2 2-15,-24-2 0 0,19 7-1 0,-19-7-16 16,9 0 0-16,-9 0 0 0,13 0 1 0,-13 0-16 0,22 5 2 16,-22-5-1-16,26 5 1 0,-26-5-7 0,34 4 0 15,-15-4 0-15,-3-2 1 0,1-3-6 0,-2-2 0 16,0 2 1-16,0-1 0 0,2 1-4 0,1-2 0 16,-1 4-1-16,0 1 1 0,0 2-1 0,1 0 0 15,-3 0 0-15,0-2-1 0,-2 1 7 0,0-1-1 16,2 2 0-16,0-4 1 0,0 3-3 0,2-1 1 0,1 2 0 15,1 0 0-15,1-3-3 0,1-1 0 0,-2 1 0 16,-1-1 1-16,-1 1-3 0,-2-3-1 16,2 3 1-16,3 3-1 0,1-3 1 0,5 1 0 0,-2 0-1 15,-2 0 1-15,1 1-1 0,-1 1 1 0,-2 1 0 16,1 1 0-16,1 0 0 0,-3 0 0 0,1 1-1 16,1-3 1-16,-1-3-4 0,3 1 1 0,-1 2 0 15,-3 2 0-15,-2 1-3 0,-1 0 1 0,1 1 0 16,2 1 0-16,1-3-1 0,1 1 0 0,-3 3 0 15,3-1 0-15,-1 0 0 0,3-2 2 0,-5 1-1 0,1-1 0 16,1-1 1-16,1 0 1 0,-2-1 1 16,-3-1-1-16,1-1 4 0,-2-1 0 0,0 0-1 0,0 1 1 15,0-1 13-15,0 0 2 0,3 0-2 0,1 1 1 16,1-1 6-16,1-3 0 0,-2 1 0 0,-5 1 1 0,-2-1-3 16,-5 3-1-16,1 1 1 0,3-2 1 0,-2 0-3 15,2 2 2-15,2-3 0 0,2-1-1 0,2 2-6 16,2 1 0-16,-3-1 0 0,-1-1 1 0,0 1-6 15,-4 0 0-15,1 0 1 0,-1-1-1 0,0 1-3 0,-4 0 0 16,5-1 0-16,1 1 2 0,3-3-4 16,3 2-1-16,-6 1 1 0,-2 0 1 0,-1 0 2 15,-1 1 1-15,0-1-1 0,-1 0 1 0,-8 2-2 16,11-2 2-16,-4-1-1 0,1 1 0 0,-1 1-1 0,2-3 1 16,3 2-1-16,-1 2 2 0,0 0-2 0,-2 0 0 15,1 0 0-15,-1 0 1 0,-2 0 2 0,-1 0-1 16,-6 0 0-16,9-3 1 0,-9 3-1 0,4 0 0 15,-4 0 1-15,4 0 0 0,-4 0-3 0,3 0 1 0,-3 0-1 16,4 0 2-16,-4 0-6 0,4 0 1 0,-4 0 0 16,4 0 0-16,-4 0-5 0,3 0 1 0,-3 0-1 15,4 3 2-15,-4-3-4 0,4 4 1 0,-4-4 0 16,4 3 0-16,-4-3-1 0,0 5 0 0,0-5 0 16,0-3 0-16,0 3-1 0,0-2 1 0</inkml:trace>
  <inkml:trace contextRef="#ctx0" brushRef="#br0" timeOffset="37485.08">20101 13237 1155 0,'-2'2'0'0,"2"-2"0"0,2 5 0 0,-2-5 14 15,7 7-1-15,-7-7 1 0,-2 7-1 0,2-7 6 0,-9 7 0 16,9-7 0-16,-9 7 1 0,9-7-7 0,0 7 0 16,0-7 1-16,-2 7 1 0,2-7-12 0,0 6 1 15,0-6 1-15,-4 7-1 0,4-7-3 0,0 14 1 16,0-14-1-16,0 19 1 0,0-19-2 0,0 18 0 15,0-18 0-15,6 17 1 0,-6-17-1 0,11 14 0 16,-11-14 0-16,6 15 0 0,-6-15 0 0,0 12 0 16,0-12 0-16,-2 11 0 0,2-11 0 0,0 10 0 15,0-10 0-15,0 4 0 0,0-4 0 0,0 3 0 0,0-3 0 16,5 4 1-16,-5-4 0 0,8 1 0 0,-8-1 1 16,7 0 0-16,-7 0 2 0,6-3 2 0,-6 3-2 15,9-5 2-15,-9 5 1 0,15-13-1 0,-15 13 1 16,17-20 1-16,-17 20 0 0,9-30 0 0,-9 30 0 15,9-27 1-15,-9 27-3 0,2-21 2 0,-2 21 0 16,-2-23 0-16,2 23-4 0,-9-22 2 0,9 22-1 16,-9-21 0-16,9 21-3 0,0-17 2 0,0 17-1 0,-4-12 0 15,4 12 0-15,-4-11-1 0,4 11 0 0,-7-10 0 16,7 10 2-16,-8-9-1 0,8 9 1 0,-1-3 0 16,1 3 1-16,-2-7-1 0,2 7 0 0,0-5 2 15,0 5 1-15,-4 0 0 0,4 0-1 0,-4-4 1 0,4 4-1 16,-3-3-1-16,3 3 1 0,0 0 1 0,0 0-2 15,0 0 2-15,0 0 0 0,0 0-1 0,0 0 0 16,0 0 1-16,0 0-2 0,0 0 2 0,0 0-2 16,0 0-1-16,0 0 1 0,0 7 0 0,0-7 0 15,0 10-1-15,0-10 1 0,5 14 0 0,-5-14 0 16,17 19 0-16,-17-19 1 0,17 19 0 0,-17-19-2 0,11 21 1 16,-11-21-1-16,17 17 1 0,-17-17-2 0,22 16 0 15,-22-16 1-15,17 12 0 0,-17-12-1 0,11 7 1 16,-11-7-1-16,13 7 2 0,-13-7-2 0,9 7 0 15,-9-7 1-15,13 12 0 0,-13-12 0 0,19 8-1 0,-19-8 0 16,17 7 2-16,-17-7-3 0,9 7 0 0,-9-7 1 16,8 5 0-16,-8-5 0 0,5 5 1 0,-5-5-1 15,4 2 0-15,-4-2 0 0,4 4-1 0,-4-4 0 16,5 3 0-16,-5-3 0 0,2 4 0 0,-2-4 0 16,2 3 0-16,-2-3 1 0,-4 5 0 0,4-5-1 15,-5 2 2-15,5-2 0 0,-10 7 0 0,10-7 1 16,-17 7-1-16,17-7 4 0,-22 7 1 0,22-7 0 15,-20 7 0-15,20-7 1 0,-25 7 2 0,25-7-1 16,-18 5 0-16,18-5 0 0,-21 3 2 0,21-3-1 16,-11 4 0-16,11-4-4 0,-13 5 0 0,13-5 0 15,-11 0 1-15,11 0-7 0,-4-5 1 0,4 5 1 16,-4-4-1-16,4 4-3 0,-3-3 0 0</inkml:trace>
  <inkml:trace contextRef="#ctx0" brushRef="#br0" timeOffset="40999.76">18269 14412 12 0,'4'0'0'0,"-4"0"0"15,9-2 0-15,-9 2 4 0,0 0 2 0,0 0-2 16,-2-3 2-16,2 3 37 0,-3-4-1 0,3 4 1 16,-4-3 0-16,4 3 4 0,-4-3 0 0,4 3 0 15,-5-6 1-15,5 6-8 0,-4-7-1 0,4 7 0 16,-4-3 1-16,4 3-14 0,-2-7 0 0,2 7 0 15,0-2 1-15,0 2-7 0,0-1 0 0,0 1 0 0,0-4 1 16,0 4-5-16,0-5 1 0,0 5 0 0,15-9 0 0,-15 9-2 16,19-12 0-16,-19 12 0 0,32-17 1 15,-12 10-7-15,2 2 0 0,5-2 0 0,2 0 1 16,-3 0-4-16,4 0 1 0,-4 0 0 0,4 0 0 0,-4 0-4 16,4 0 1-16,-4 0 0 0,4 2 0 0,-4 0-3 15,4 0 1-15,-2 1-1 0,3 1 1 0,3-1-2 16,-2-1 0-16,-1 2 0 0,1 1 0 0,0 2-1 15,1 0 1-15,1-2 0 0,-4 2 0 0,-1 2-2 16,-1 0 0-16,0-2 1 0,-2-2 0 0,-1 2 0 16,-1 2 0-16,2 0 0 0,0-1 0 0,-2 3 0 0,0-4-1 15,3 3 1-15,-3 1 0 0,2 1 0 0,0-3 0 16,2 3 0-16,-4 0 0 0,2 0 0 0,0-1 1 16,-1-1-2-16,-1-1 2 0,0 0-1 0,-2-1 1 15,1-1-1-15,-3-1 1 0,-1-1 0 0,-2 0 0 0,-1 0 0 16,-1 1 0-16,2 2 0 0,-4 1 0 0,0 0 0 15,0 0 0-15,-2-1 1 0,0 1 0 0,3 0 1 16,0-1 0-16,1 1 6 0,0 0 0 0,0 1-1 16,0-3 2-16,-2 4 5 0,2-1 0 0,0-1 1 15,-2 2 0-15,0-4 5 0,-2 1 1 0,2 1-1 16,-3-2 2-16,1 0 1 0,0 0 2 0,0 0-2 16,2 0 2-16,-4 0-1 0,1 0-1 0,1 0 1 15,0 0 1-15,0 0-6 0,2 0 1 0,0 0 0 0,-1 0 0 16,-1 0-4-16,0 0 0 0,-4 0-1 0,5 2 2 15,-5 1-3-15,4 1-1 0,-5-3 1 0,-1 3-1 16,3-1-3-16,-1 1 0 0,-7-4 0 0,11 3 2 16,-11-3-5-16,4 4 2 0,-4-4-1 0,6 1 1 15,-6-1-3-15,9 0 1 0,-9 0-2 0,6 0 2 16,-6 0-1-16,5 0-1 0,-5 0 1 0,4 0-1 16,-4 0-1-16,7 0 0 0,-7 0 1 0,8 0-1 0,-8 0-2 15,7 0 2-15</inkml:trace>
  <inkml:trace contextRef="#ctx0" brushRef="#br0" timeOffset="41848.97">20263 14239 1206 0,'2'2'0'0,"-2"-2"0"0,7 8 0 0,-7-8 9 0,10 16 0 0,-10-16 0 16,9 17 1-16,-9-17 7 0,2 18 0 0,-2-18-1 15,0 12 2-15,0-12-6 0,0 10 0 0,0-10-1 16,0 16 1-16,0-16-9 0,-2 29 0 0,2-12-1 15,2-1 2-15,2 0-4 0,-1-3 0 0,-1-2 0 16,-2-1 1-16,0-1-1 0,-2-2 0 0,2-7 0 0,0 8 0 16,0-8-1-16,-3 4 1 0,3-4-1 0,-2 2 1 15,2-2-2-15,0 0 2 0,0 0 0 0,-4 0 0 0,4 0 0 16,-4-4 0-16,4 4 0 0,-4-3 0 0,4 3 0 16,-1-4 2-16,1 4-1 0,-12-17 0 0,5 5 0 15,0-2 1-15,1-3 0 0,2-1 1 0,2 1 2 16,-3-2 1-16,1 2 0 0,2 1 0 0,4 4 2 15,0 2 1-15,-2-1 0 0,0-1 0 0,0-2 2 16,-2-1 2-16,2-3-2 0,0 3 1 0,-2 1-1 16,0-3 2-16,4 3-2 0,0 2 1 0,0 1-2 0,0 3 2 15,0 1-1-15,-2-2 0 0,-2 2-2 16,0 2 0-16,2 5 0 0,0-10 1 0,0 10-2 0,0-11 0 16,0 11 0-16,0-5 0 0,0 5-2 0,7-5 1 15,-7 5 0-15,4-4-1 0,-4 4 1 0,0-3 1 16,0 3-1-16,0-4 1 0,0 4-3 0,8-3 2 0,-8 3 0 15,9 0-1-15,-9 0 1 0,4 0 0 0,-4 0 0 16,3 2 0-16,-3-2-1 0,10 7 1 0,-10-7 0 16,7 7-1-16,4-1 0 0,2 3 1 0,0 2-2 15,-1-1 2-15,-5-1-1 0,0-1-1 0,1-1 1 16,-1 2-1-16,1-2 0 0,3 0-1 0,0 0 1 16,-2 1-1-16,3-3-2 0,1 4 0 0,-6 0-1 15,1-2 1-15,-8-7-2 0,11 12 1 0,-11-12 0 16,11 8 0-16,-11-8 1 0,7 11-1 0,-1-4 0 0,3 0 1 15,2 0-2-15,1-1 1 0,-5 1 0 16,-1 0 0-16,-6-7 1 0,3 11-1 0,-3-11 0 0,0 8 0 16,0-8 0-16,0 4 1 0,0-4 1 0,0 3-1 15,0-3 0-15,0 2 1 0,0-2 1 0,0 0-1 0,0 0 1 16,-3 2-1-16,3-2 0 0,-2 7 1 16,2-7-1-16,-15 7 1 0,7-4 0 0,-1 0 0 15,-2 1 0-15,-2-1 0 0,-2 1 0 0,0-1 0 16,0 3 1-16,-2 0 0 0,4 1 0 0,-1-1 0 0,4-1 1 15,1-2-1-15,0 1 1 0,1-1 1 0,8-3-2 16,-5 7 1-16,5-7 0 0,-6 5 0 0,6-5 0 16,-6 7 0-16,6-7-1 0,-3 4 1 0,3-4-3 0,-4 7 2 15,4-7-2-15,-4 3 2 0,4-3-4 0,-2 3 1 16</inkml:trace>
  <inkml:trace contextRef="#ctx0" brushRef="#br0" timeOffset="44883.81">18120 15539 527 0,'0'0'0'15,"0"0"0"-15,0 0 0 0,0 0 49 0,8 0 1 0,-8 0-1 16,2 0 0-16,-2 0 26 0,-4 0-1 0,4 0 0 15,-4 5 0-15,4-5-24 0,-2 5 2 0,2-5-1 16,-7 5 1-16,7-5-18 0,-10 7-1 0,10-7 1 16,-13 7 0-16,13-7-13 0,-5 7 0 0,5-7 1 15,-8 3 0-15,8-3-6 0,-3 2 1 0,3-2-2 16,-2 0 2-16,2 0-6 0,0 0 2 0,0 0-2 0,0 0 1 16,0 0-6-16,0 0 1 0,0 0-2 0,0-2 2 15,0 2-2-15,0 0-1 0,0 0 1 0,2-3-1 16,-2 3-1-16,13-3 2 0,-13 3-2 0,20-4 2 0,-20 4-3 15,28-3 1-15,-28 3 1 0,34-7-1 0,-34 7 0 16,29-7 1-16,-29 7-1 0,28-7 1 0,-28 7-1 16,21-2 0-16,-21 2 1 0,22 0-1 0,-22 0-2 15,28 0 0-15,-28 0 0 0,32 0 2 0,-13 0-2 16,1 0 1-16,1 0 0 0,-3 4 0 0,1-3 0 16,-1 1 0-16,3 0 0 0,-1-2 0 0,1-2-1 15,-1 0 2-15,3 2-1 0,-5 2 0 0,1 2-2 0,-4-1 1 16,2-1 0-16,-1-1 1 0,1 1-1 0,-2-2 0 15,0 0 0-15,2 2 1 0,-2 1-1 0,7 1 1 16,-3-1 0-16,1-1 0 0,1-2 0 0,3-2 0 16,0 2 1-16,0-1-1 0,1-5 3 0,1 1 2 15,2-2 0-15,0 0 0 0,-2 2 4 0,0-3 0 0,0 1 0 16,-4 0 1-16,1 0 3 0,-1 0 1 0,0 0 0 16,1 2 1-16,-1 0-2 0,0-1 2 0,-1 1-1 15,-2 0 1-15,-3 1-2 0,-1 3 1 0,2-1 0 16,2-1-1-16,5-1-10 0,6-1-1 0,-4 0 1 15,0 0 1-15,0-1-4 0,-2 3 1 0,-2-4 0 16,3 2 1-16,-7 0-3 0,1-1 1 0,1 1-1 16,1 0 2-16,-1-2-2 0,3 0 0 0,1 2 0 15,-2 0 0-15,-1 0-1 0,-2-1 1 0,1 3-1 16,0 1 1-16,3 0-1 0,1-1 1 0,-2 1-1 16,-3 2 2-16,0 0-2 0,-1-1 0 0,-3-1 0 15,0 0 1-15,-2 4-1 0,-3 0 0 0,-1-1 0 0,0 1 0 16,0 0-1-16,4-1 1 0,-3 1 0 0,-1 0 0 15,0 0-2-15,1-1 1 0,-3 1 0 0,1 0 1 16,-8-2-1-16,11 2 0 0,-11-2 0 0,11 0 1 16,-11 0-1-16,6 0 0 0,-6 0-1 0,3 0 2 0,-3 0-1 15,4 5 1-15,-4-5-1 0,6 5 1 0,-6-5 0 16,2 3 0-16,-2-3 0 0,3 2 0 0,-3-2 0 16,4 0 0-16,-4 0 0 0,4 0 1 0,-4 0-1 0,2 0 0 15</inkml:trace>
  <inkml:trace contextRef="#ctx0" brushRef="#br0" timeOffset="45783.15">20114 15288 1243 0,'0'3'0'0,"0"-3"0"0,0 5 0 0,0-5 14 0,4 7 2 0,-4-7 0 16,5 9 0-16,-5-9 7 0,4 17 1 0,-4-17-1 16,2 19 2-16,-2-19-8 0,-4 16 0 0,4-16-1 0,-2 14 1 15,2-14-11-15,4 15 1 0,-4-15-2 0,2 19 2 16,-2-19-5-16,0 12 2 0,0-12-1 0,-2 16 0 15,2-16-2-15,-4 17 2 0,4-17-1 0,-5 21 0 16,5-21-2-16,-8 21 1 0,8-21-1 0,-7 21 1 16,7-21-1-16,-4 15 0 0,4-15 0 0,-4 11 0 0,4-11-1 15,0 5 1-15,0-5 0 0,-3 3 0 0,3-3-1 16,-2 4 1-16,2-4 0 0,0 0 0 0,0 0-1 16,-2 0 1-16,2 0 0 0,-4-4 0 0,4 4-1 15,-4-5 1-15,4 5 0 0,-3-15 0 0,3 15 0 16,-8-32 0-16,6 13 0 0,2 0 0 0,2 2 0 15,2 5 1-15,0-2-1 0,-4 4 1 0,2 1 0 0,1 0 2 16,1 1-1-16,-2-3 0 0,-2 1 1 0,0 0 1 16,0-1-1-16,0-1 2 0,2 2-1 0,3-4 2 15,-3 2-2-15,0 1 2 0,0 1-2 0,0 0 2 16,0 1 0-16,-2 2-1 0,0 7 1 0,0-5 1 0,0 5-2 16,0-5 2-16,0 5-2 0,0-2 1 15,0 2 0-15,0-4 0 0,0 4 0 0,0-3 1 0,0 3 0 16,0-4-1-16,0 4 1 0,0-3 0 0,0 3-1 15,0 0 2-15,0 0-1 0,0 0 0 0,0 0-1 16,0 0 1-16,0 0 3 0,0 0 0 0,0 0 1 16,9 2 0-16,-9-2-1 0,9 12 0 0,-3-5 0 15,-1 0 1-15,3 0-1 0,1 1 0 0,1 3 1 16,-1-3 0-16,-5-1-4 0,1-2-1 0,-5-5 1 16,11 7 1-16,-11-7-4 0,10 7 2 0,-10-7-2 15,13 7 2-15,-4-2-1 0,0 1 0 0,1 0 1 16,-1 0-1-16,0-1 1 0,-1-2 0 0,-1 1-1 0,1-1 2 15,-8-3-1-15,9 7-1 0,-9-7 1 0,11 7 1 16,-11-7-3-16,11 4 0 0,-11-4 1 0,11 3 1 0,-3 2-1 16,1-3 2-16,2 0-1 0,-1-1 0 0,-3 1-1 15,-1 0 0-15,-6-2 1 0,5 3 0 0,-5-3-3 16,4 0 0-16,-4 0 1 0,0 0-1 0,0 0-1 16,0 0 1-16,0 0-1 0,0 0 0 0,0 0-1 15,0 6 1-15,0-6 0 0,-4 6 0 0,4-6-1 0,-5 9 1 16,-1 0-1-16,-3 3 2 0,-2-3-2 0,0 1 0 15,-4 0 0-15,2-1 0 0,0 0 0 16,-2-1 1-16,3 1 1 0,5-2-1 0,7-7 0 0,-7 10 1 16,-1-5 0-16,-3 1 0 0,0 1 0 0,-8 1 2 15,4 1-2-15,2-2 2 0,0 0 3 0,0 0-1 16,4-1 1-16,3 0 1 0,6-6-6 0,-5 5-1 16,5-5 0-16,-6 3 1 0,6-3-3 0,-7 4 2 15,7-4-2-15,-4 3 1 0,4-3-1 0,-6 4 0 0,6-4 0 16,0 0 0-16,0 0-3 0,-4-4 2 0</inkml:trace>
  <inkml:trace contextRef="#ctx0" brushRef="#br0" timeOffset="49117.11">18066 16439 363 0,'2'0'0'0,"-2"0"0"16,6 3 0-16,-6-3 14 0,0 7 0 0,0-7 0 0,2 5 0 16,-2-5 12-16,13 4 1 0,-13-4 0 0,9 3 0 15,-9-3-5-15,4 4 1 0,-4-4-1 0,9 1 1 16,-9-1-2-16,15 0 1 0,-15 0 1 0,17 0-1 0,-17 0-8 15,33-1-1-15,-14-1 1 0,-4 0-1 0,-2 0-4 16,-2 1 0-16,2-1 0 0,2-3 1 0,3 0-5 16,1-1-1-16,0 1 1 0,1 0 0 0,1-2-3 15,1 0 2-15,-3 2-2 0,1 1 1 0,1 3-1 16,-1-1 0-16,1 0 0 0,-1 1 0 0,3-1-1 0,1 0 1 16,-2 2-1-16,1 2 0 0,-1 0 1 0,0-1 1 15,1 1 0-15,-1 0 0 0,2-1 0 0,0 1 2 16,1 2-2-16,-1-1 2 0,-2 1 3 0,4-1-1 15,-2 2 1-15,3 0 1 0,-1-1 4 0,0-1 0 16,-2 1-1-16,-2-2 2 0,1-1 3 0,-3-1 0 0,1 0-1 16,1 0 1-16,4 2 8 0,-4 1 0 0,-1 1-1 15,-1-1 2-15,-1 1-1 0,-2-1-1 0,2 1 1 16,-1-1 0-16,1 1 4 0,-1-3 1 0,1 3 1 16,0-1-1-16,-3 1-2 0,1-1 1 0,2 1 0 15,-1-1 0-15,-1 1-3 0,2-3 1 0,-4 1-1 16,0-2 1-16,0-2-2 0,-2 1-1 0,3-1 1 15,5 0 0-15,1-1-3 0,2-2 2 0,-3-1-1 16,-4 1 1-16,-4 2-4 0,-4-1 1 0,-1 1 1 16,-1-1-1-16,0 3 1 0,3-1 2 0,1-2 0 15,0 1-1-15,2 1-5 0,2 0 0 0,0 1 0 16,-2-3 0-16,2 3-10 0,2-1 1 0,1-2-1 16,-1 1 1-16,0 1-6 0,0 2 2 0,-1 0-1 0,-4-2 1 15,-3 1-4-15,-2-1 0 0,-7 2 0 0,12 0 0 16,-12 0-1-16,11-2 0 0,-11 2 0 0,11 0 1 15,-11 0-1-15,9 0 0 0,-9 0 0 0,8 0 1 0,-8 0-1 16,7 0 0-16,-7 0 0 0,8 0 1 0,-8 0-1 16,5 0 0-16,-5 0 0 0,4 0 0 0,-4 0-1 15,4 0 1-15,-4 0 0 0,5 0 0 0,-5 0-2 0,2-3 1 16,-2 3-1-16,8-4 1 0,-8 4-6 16,9-12 0-16</inkml:trace>
  <inkml:trace contextRef="#ctx0" brushRef="#br0" timeOffset="49866.12">19933 16271 878 0,'0'-2'0'0,"0"2"0"0,0 2 0 0,0-2 1 0,0 5 2 0,0-5-2 0,-2 2 1 0,2-2 0 0,0 0 0 0,0 0 1 16,0 0 0-16,0 0-2 0,-3 7 0 16,3-1 0-16,-4 1 0 0,4 2-1 0,0 3 0 0,-2 2 0 15,0 0 2-15,-2 0-1 0,1 0 0 0,-1-1 0 16,0 1 0-16,1-2 4 0,-1 0 0 0,2 2 1 15,2 0-1-15,0 0 9 0,0 0-1 0,0 0 1 16,0 0 0-16,0-2 8 0,-2 1 0 0,2 1 1 16,0-2-1-16,0-1 5 0,2-4 1 0,-2-7-1 15,7 10 1-15,-7-10-4 0,-1 9 0 0,1-9 1 16,-2 7 0-16,2-7-4 0,0 5 0 0,0-5 1 0,0 3 0 16,0-3-4-16,0 4 1 0,0-4-1 0,0 3 1 15,0-3-4-15,5-1-1 0,-5 1 1 0,6-6 1 0,-6 6-4 16,7-12 0-16,-3 2 1 0,2-4 0 15,-5-5-2-15,5-4 1 0,0 6-1 0,-1 0 0 0,-5 3-1 16,0 0 0-16,0 0 0 0,0 1 2 16,0-1-5-16,0 0 2 0,0 0 0 0,2 0 0 0,2 0-1 15,0 0 1-15,-3 2 0 0,1 2 0 0,0 1-2 16,2 1 1-16,-4-1 0 0,2 2-1 0,-2 7 0 16,3-5 1-16,-3 5 0 0,2-9 0 0,-2 9 2 15,0-10 0-15,0 10 0 0,0-11 1 0,0 11 0 16,6-5 1-16,-6 5-1 0,5-5 0 0,-5 5-1 0,2-2 1 15,-2 2 1-15,0-3-1 0,0 3-1 0,0-2 1 16,0 2-1-16,0 4 2 0,0-4-7 0,0-2 1 16,0 2-1-16,6 2 2 0,-6-2-5 0,13 7 2 0,-6-6-1 15,-1 3 0-15,-6-4-1 0,11 12 0 16,-3-5-1-16,1-2 1 0,4 2-1 0,-4 2 0 0,3 1 1 16,-3-1 0-16,0-1-1 0,0 1 0 0,1 0 0 15,-1-3 0-15,0 1 0 0,1 0 2 0,-1 0-2 16,0 0 1-16,3 0 0 0,2 0 0 0,-2 0 1 15,-1 2 0-15,0 1-1 0,2 0 1 0,0-1-1 16,-4-2 0-16,-9-7 0 0,10 9 2 0,-10-9-2 16,3 6 1-16,-3-6 1 0,-1 7-1 0,1-7 0 15,0 7 2-15,0-7 1 0,0 4-1 0,0-4 1 16,0 3-1-16,0-3 2 0,0 7 1 0,0-7 0 16,-2 4 0-16,2-4 1 0,-4 7 1 0,4-7-1 0,-15 5 1 15,4-2-2-15,0-1-1 0,-6 1 1 0,0 1 0 16,2-1 1-16,2 1 0 0,0-1 0 0,-2 1 0 15,-1 1-1-15,-1 2 0 0,2 0 0 0,4-2 0 0,-2 0 2 16,3 0 0-16,1 0 0 0,0 1 1 0,1-3-4 16,3-1 0-16,5-2-1 0,-12 7 2 0,12-7-6 15,-9 3 2-15,9-3-1 0,-4 4 0 0,4-4-3 16,-1 1 0-16,1-1 0 0,-2-3 0 0,2 3-4 16,0-7 1-16</inkml:trace>
  <inkml:trace contextRef="#ctx0" brushRef="#br0" timeOffset="52566.77">18463 17558 12 0,'0'2'0'0,"0"-2"0"0,0 7 0 0,0-7 18 16,0 3 1-16,0-3-1 0,0 4 1 0,0-4 34 16,0 3-1-16,0-3 1 0,0 4 1 0,0-4-18 15,0 3 0-15,0-3 0 0,0 4 1 0,0-4-8 16,0 3 1-16,0-3 1 0,0 4-1 0,0-4-10 15,6 3 1-15,-6-3 0 0,5 4 0 0,-5-4-4 0,10 6 0 16,-10-6-1-16,9 7 1 0,-9-7-1 16,7 7 1-16,-7-7 0 0,17 14-1 0,-17-14 2 15,32 17 1-15,-32-17-1 0,31 18 1 0,-12-10 11 16,0 1-1-16,-1 0 0 0,-1-1 0 0,2-1-1 0,-1 4 1 16,-1-3 1-16,0 1-1 0,0-2-7 0,-1-2 2 15,3 0-2-15,0-1 2 0,3-1-6 0,2-1 0 16,1 0 0-16,-3-1 0 0,2-1-5 0,0-1 2 15,1-1-1-15,-3 0 1 0,2-1-1 0,2-1 1 0,-3 1 0 16,1-1 0-16,0 1-2 0,2-2 0 0,0-2-1 16,0 0 2-16,-5 0-3 0,-1 0 0 0,1 0 1 15,-1-3 0-15,3-1-2 0,3 1 1 0,-6 1-1 16,3 1 2-16,-1-3-3 0,2 3 0 0,0 1 0 16,-3 0 0-16,-2-2-3 0,-1 0 1 0,1 3 0 15,-2 0-1-15,-1 1 1 0,3 0 0 0,-4 0 0 0,0 1-1 16,0 3-1-16,-2-3 0 0,0 1 1 0,-2-1 0 15,0 4-2-15,2 0 2 0,2-2-2 0,-2 2 2 16,-2 0-3-16,0 0 2 0,1 0-2 16,-1 0 2-16,0 0-2 0,0 0 0 0,-2 0 1 0,1 0-1 15,-1 0-1-15,0 0 1 0,1 0-1 16,-3-1 1-16,1-1-1 0,-3-1 2 0,-5 3-2 0,11-2 1 16,-11 2 0-16,4 0-1 0,-4 0 0 0,4 0 0 0,-4 0-1 15,0 0 2-15,0 0-1 0,0 0 0 0,0 0 0 16,0 0 1-16,0 0-1 0,0 0 0 0,0 0-1 15,0 0 2-15,0 0-1 0,0 0 0 0,0 0-1 16,0 0 1-16,0 0 0 0,0 0 0 0,0 0-1 0,0 0 0 16</inkml:trace>
  <inkml:trace contextRef="#ctx0" brushRef="#br0" timeOffset="53383.34">19846 17482 892 0,'-4'7'0'0,"4"-7"0"16,-6 17 0-16,6-17 13 0,-2 12 2 0,2-12-2 0,-5 19 2 16,5-19-1-16,-8 25 1 0,8-25 0 0,-3 20 0 15,3-20-6-15,-2 21 1 0,2-21-1 0,0 26 1 0,0-26-8 16,-10 31 0-16,10-31 0 0,-7 32 0 0,7-32-2 16,-2 29 0-16,2-29 0 0,0 29 0 0,0-29-1 15,0 25 1-15,0-25 0 0,6 19 0 0,-6-19-1 16,-2 12 1-16,2-12 0 0,0 8 0 0,0-8-1 15,-4 7 1-15,4-7-1 0,0 4 1 0,0-4-1 16,0 3 1-16,0-3 0 0,0 4 0 0,0-4 0 16,0 1 0-16,0-1 0 0,0-1 0 0,0 1 0 0,0-2 0 15,0 2 0-15,2-5 0 0,-2 5 1 16,9-16 0-16,-9 16 0 0,13-31 1 0,-7 12 4 0,1 0 1 16,-3 0-2-16,0 2 2 0,1-2 6 0,1 0 1 15,0 1-1-15,-3 3 1 0,1 1-2 0,-2 2 0 16,2 0 1-16,-1-2 0 0,1 2 0 0,0 0 0 15,0-1 1-15,-1 1-1 0,1 2-3 0,-2 1 1 0,2 1-1 16,-1-1 2-16,-1 0-4 0,2 2 1 0,-4 7-1 16,6-8 1-16,-6 8-3 0,1-5 1 0,-1 5 0 15,0-6-1-15,0 6-1 0,0-3-1 0,0 3 1 16,0-4 0-16,0 4 0 0,0-1-1 0,0 1 1 16,0 0-1-16,0 0 0 0,0-4 0 0,0 4 1 15,0 0-1-15,0 0 0 0,0 0 0 0,0 0 0 16,0 0 1-16,0 0-1 0,0 2 1 0,0-2-1 15,8 12 1-15,-1-5 1 0,-1 0 0 0,0 0 0 0,-1 0 1 16,3 0-1-16,1-2 1 0,0 0 0 0,0 0 1 16,-9-5-2-16,10 11 2 0,-1-6 0 15,-3-2 0-15,-6-3-2 0,13 7 0 0,-13-7 0 16,11 12 1-16,-4-5-3 0,1-2 1 0,-8-5-1 0,11 11 2 16,-11-11-3-16,9 8 2 0,-9-8-2 0,6 9 1 15,-2 0 0-15,-4 1-1 0,2 1 1 0,1-3 0 0,3 1-2 16,1 0 2-16,-5-1-1 0,0-1 0 0,0 0 2 15,-2 0-1-15,-2 0 1 0,0 0-1 0,0 1 2 16,-3 3 1-16,-1-3-1 0,-1 1 1 0,-3 0 1 16,1-1 1-16,0 1 0 0,-1 0 0 0,1-1 0 0,0-1 0 15,-1-1 0-15,1-1 1 0,0 0-1 0,-1 0 0 16,1-1 0-16,0-3 1 0,1 1-3 0,3-2 1 16,-1-2-2-16,-5-1 2 0,0-2-6 0,0-2 2 15</inkml:trace>
  <inkml:trace contextRef="#ctx0" brushRef="#br0" timeOffset="84033.02">30705 6597 539 0,'46'52'0'0,"5"-2"0"0,-10-3 0 0,-13-13 4 0,-10-4-1 0,10 6 0 0,9 14 2 0,17 13-1 15,12 4 2-15,-7 2 0 0,-7-10-1 16,-9-5-7-16,-5-2 0 0,-7-7-1 0,-3-2 2 0,-5-3-32 0,-7-2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13:15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6928 4541 12 0,'0'0'0'0,"0"0"0"0,7 3 0 15,-7-3 0-15,0 9 0 0,0-9 0 0,0 9 0 16,0-9 5-16,0 3 2 0,0-3-1 0,0 0 1 0,0 0 10 16,0 0 3-16,0 0-2 0,0 0 1 0,0 0 3 15,0 0 2-15,0 0-1 0,-2 5 1 0,2-5-2 16,-5 16 2-16,5-16-2 0,-6 21 2 0,6-21-5 15,-7 24 0-15,7-24 0 0,-6 24 1 0,6-24-7 16,0 18-1-16,0-18 0 0,0 8 2 0,0-8-2 16,0 4 0-16,0-4 1 0,0 0-1 0,0 0 3 0,0 0-1 15,0 0 1-15,0 0 1 0,0 0 0 16,0 0 2-16,0 0 0 0,7-4 0 0,-7 4 1 0,13-8 2 16,-13 8-2-16,14-18 1 0,-14 18 15 0,22-27-1 15,-22 27 1-15,19-26 1 0,-19 26 2 0,18-28 0 16,-18 28 1-16,24-26-1 0,-24 26-2 0,21-28 0 15,-21 28-1-15,24-26 1 0,-24 26-6 0,24-27 0 0,-24 27-1 16,21-30 1-16,-21 30-2 0,17-28 0 0,-17 28 0 16,13-22 2-16,-13 22-9 0,11-24 1 0,-11 24 0 15,15-16 0-15,-15 16-1 0,11-17 1 0,-11 17-1 16,13-17 2-16,-13 17-3 0,19-16 0 0,-19 16 0 16,13-12 0-16,-13 12-4 0,9-12 0 0,-9 12-1 15,7-18 2-15,-7 18-3 0,15-15-1 0,-15 15 1 16,11-17-1-16,-11 17 4 0,12-18 1 0,-12 18-1 15,11-10 1-15,-11 10-3 0,2-9 1 0,-2 9 0 16,5-5 1-16,-5 5-4 0,2-3 2 0,-2 3-2 0,0-6 2 16,0 6-7-16,0-3 0 0,0 3-1 15,0-4 1-15,0 4-3 0,0 0-1 0,0 0 1 0,0 0 0 16,0 0-4-16,0 0 2 0,0 0-2 0,0 0 1 16,0 0-2-16,0 0 1 0,0 0-1 0,-2 0 1 15,2 0-1-15,-3 0 0 0,3 0 0 0,-10 7 1 0,10-7-1 16,-18 14 0-16,18-14 0 0,-30 28 0 0,30-28 0 15,-26 29 0-15,26-29 0 0,-28 30 0 0,28-30 0 16,-26 24 0-16,26-24 0 0,-25 29 2 0,25-29-2 16,-26 30 1-16,13-11-1 0,0-2 1 0,2-1-1 15,-2 1 0-15,0 0 0 0,4-1 0 0,-1-1 0 0,-1 3 0 16,0-1 0-16,2-1 0 0,-2 1 0 0,3-1 0 16,-3 1 0-16,0-5 0 0,3 0 0 0,-3 0 0 15,4 0 0-15,-1-3 0 0,3 0-1 0,5-6 1 16,0-3 0-16,-10 12 0 0,10-12 0 0,-3 5 0 15,3-5 0-15,-6 9 0 0,6-9 1 0,-4 4 1 0,4-4-1 16,-2 3 1-16,2-3 2 0,-3 0 0 0,3 0 1 16,0 0-1-16,0 0 2 0,0 0 1 0,0 0-2 15,0 0 2-15,0 0-1 0,0-3 0 0,0 3 0 16,0-9 1-16,3-7-2 0,-1-1 2 0,4-4-1 16,1 0 0-16,3 2-1 0,-3 2-1 0,-1 0 1 15,-1-2 0-15,3 1 2 0,-3 6 1 0,1-3-1 16,1 1 1-16,-1 2-1 0,-1 0 1 0,3 3 0 15,-2 0 0-15,-6 9 0 0,5-12 1 0,-3 5-1 16,2 2 1-16,-4 5-3 0,2-8 2 0,-2 8 0 0,5-4 0 16,-5 4-1-16,2-5-1 0,-2 5 1 15,4-4 1-15,-4 4 0 0,0 0 0 0,0 0 0 0,0 0 1 16,0 0-2-16,0 0 2 0,0 0-1 0,-6 4 1 16,6-4-2-16,-5 12 1 0,-1 2 0 0,-1 3 0 0,-7 6-1 15,3-1 1-15,-2 2 0 0,0-6 0 0,2 1-2 16,4-5 0-16,-3 1 0 0,7 1 1 0,-3 1-3 15,0 0 1-15,1-1-1 0,3-2 2 16,-4 5-2-16,1-2 1 0,-1-1-1 0,6-3 1 0,0 3-2 16,0-4 0-16,2-3 1 0,2 3 0 0,-4-3-3 15,0 3 0-15,0-4 1 0,0 4 0 0,-4 4-2 0,2 1 0 16</inkml:trace>
  <inkml:trace contextRef="#ctx0" brushRef="#br0" timeOffset="16802.07">10319 4809 778 0,'0'0'0'0,"0"0"0"15,2-3 0-15,-2 3 0 0,3 0 0 0,-3 0 0 16,4-2 0-16,-4 2 0 0,4 0 1 0,-4 0-1 15,0 0 2-15,0 0 13 0,0 0 2 0,0 0 0 16,0 0 0-16,0 0 13 0,0 0 1 0,0 0 1 16,0 0-1-16,0 0-3 0,0 0 2 0,0 0-2 15,0 9 1-15,0-9-2 0,0 24 1 0,0-24-1 0,0 29 1 16,0-29-4-16,0 30 1 0,0-30 0 0,0 24 1 0,0-24-5 16,-4 24 0-16,4-24 1 0,-4 21 0 15,4-21-1-15,-3 21 1 0,3-21-1 0,-2 14 1 16,2-14 2-16,-4 10 0 0,4-10-1 0,0 9 1 0,0-9-2 15,-2 1 2-15,2-1-1 0,0 4 1 0,0-4 1 16,0 3-1-16,0-3 1 0,0 0 1 0,0 0-3 16,0-3 1-16,0 3-1 0,0-9 2 0,0 9-4 15,8-21 1-15,-8 21-1 0,11-29 2 0,-11 29-6 16,11-31 3-16,-11 31-2 0,15-23 1 0,-15 23-4 16,17-20 2-16,-17 20 0 0,18-28 0 0,-5 11-3 15,-5-4 2-15,3 2-1 0,-4 5 0 0,5 5 3 16,-5-1 1-16,4 5 1 0,-5-4-1 0,1 6-1 0,1-3 1 15,1 3 0-15,-2-4 0 0,5-3 1 0,1-2 0 16,-4-4 0-16,0-1 2 0,4-2-3 0,-1 1 1 0,-5 1-1 16,0 5 1-16,-3 5-4 0,0 7 0 0,-4 0-1 15,4 0 2-15,-4 0-3 0,5-5-1 0,-5 5 1 16,2-12-1-16,2 6-3 0,0-2 0 0,-1 1 0 16,3-2 2-16,-6 1-3 0,2-1 1 0,1 2 0 15,1-2 0-15,0 1-2 0,2 4 0 0,-6 4-1 16,1-5 2-16,-1 5-2 0,4 0 1 0,-4 0-1 15,4-3 1-15,-4 3-3 0,4-4 2 0,-4 4-1 16,5-5 0-16,-5 5-1 0,2 0 0 0,-2 0 0 0,4 0 0 16,-4 0-1-16,0 0-1 0,0 0 1 0,0 0-1 15,0 0-1-15,-6 5 0 0,6-5 1 0,0 7 0 16,0-7-2-16,-4 2 1 0,4-2 1 0,0 3-1 16,0-3-1-16,-1 4 0 0,1-4 0 0,-6 3 0 15,6-3-1-15,-2 5 2 0,2-5-2 0,0 4 1 16,0-4-1-16,0 0 0 0</inkml:trace>
  <inkml:trace contextRef="#ctx0" brushRef="#br0" timeOffset="29866.99">14511 5090 12 0,'0'0'0'0,"0"0"0"0,0 0 0 0,0 0 2 0,4 5 0 0,-4-5 1 0,4 3-1 15,-4-3 53-15,5 4 1 0,-5-4 0 0,0 0 0 16,0 0 31-16,0-6 0 0,0 6 1 0,0-1-1 16,0 1-24-16,0 0 0 0,0 0 0 0,0 0 1 15,0 0-26-15,0 0 0 0,0 0 0 0,0 1 0 16,0-1-10-16,-5 14 0 0,5-14 0 0,-4 21 2 0,4-21-8 16,0 17 0-16,0-17 1 0,-4 19 0 15,4-19 2-15,-4 21 1 0,4-21 0 0,0 21 0 0,0-21-3 16,-1 24 1-16,1-24-1 0,0 21 2 0,0-21-5 0,5 17 0 15,-5-17 1-15,4 5-1 0,-4-5 2 0,4 2 1 16,-4-2-1-16,5-2 1 0,-5 2-1 0,6-1 0 16,-6 1 1-16,15-12-1 0,-15 12-1 0,28-25 0 15,-10 10-1-15,-1 1 1 0,0 5-5 0,0-3 1 0,-4-3 0 16,5 1 0-16,1-5-2 0,-1-2 2 0,3 4 0 16,1-1 0-16,-3 6 3 0,1-3 0 0,1-1 0 15,-2 2 1-15,-1-3-1 0,-1 1 1 0,0 1 0 16,-2-2 1-16,3-4-4 0,1 0 1 0,0 2-1 15,-1-2 1-15,5 4-5 0,1 0 2 0,-2-2 0 16,0 1 0-16,-7 4-1 0,4 2 1 0,0 2 0 16,-3 1 1-16,-1 1-3 0,0-1 1 0,-2 0-1 15,-2 6 2-15,-11 3-4 0,10-5 2 0,-10 5-2 16,7 0 2-16,-7 0-3 0,4-4 1 0,-4 4-1 16,6-3 2-16,-6 3-3 0,5 0 1 0,-5 0-1 15,6 0 1-15,-6 0 1 0,3 0-1 0,-3 0 0 0,4 0 0 16,-4 0-2-16,6 0 1 0,-6 0-1 0,0 0 1 15,0 0-2-15,0 0 0 0,0 0 0 0,0 0 1 16,0 0-2-16,0 0-1 0,0 0 1 0,0 0 1 0,0 0-3 16,0 0 0-16,0 0 1 0,0 0-1 15,0 0-1-15,0 0 0 0</inkml:trace>
  <inkml:trace contextRef="#ctx0" brushRef="#br0" timeOffset="47400.63">19220 4937 12 0,'1'-1'0'0,"-1"1"0"0,8 5 0 16,-8-5 0-16,9 8 0 0,-9-8 0 0,8 0 0 15,-8 0 0-15,18-8 0 0,-18 8 0 0,23-16 0 16,-23 16 2-16,28-17 1 0,-28 17 1 0,28-26-1 0,-28 26 17 16,26-24 1-16,-26 24-1 0,31-25 1 0,-31 25-11 15,34-29 0-15,-34 29 0 0,33-24 1 0,-33 24 6 16,34-28 3-16,-34 28-1 0,32-22 0 0,-32 22 2 15,28-25 1-15,-28 25 1 0,24-20-1 0,-24 20 8 0,20-25 0 16,-20 25-1-16,28-26 1 0,-9 14 6 0,1 2 0 16,1 0 0-16,-3-3 0 0,1 1-7 0,-2 0 1 15,0 0 1-15,1 0-1 0,5-4 9 0,1 3 1 16,0 0-1-16,-3-2 1 0,3 3-5 0,0 1 1 16,0 1-1-16,-3 0 1 0,1-2-5 0,0-1 0 15,-1 1 1-15,-2 0 0 0,-3 0-8 0,-3 0 0 0,2 3-1 16,0 1 2-16,0-1-8 0,-2 2 1 0,0 5 0 15,-7-1 0-15,-6 3-5 0,9-9 2 0,-9 9-1 16,6-3 1-16,-6 3-4 0,2 0 1 0,-2 0 1 16,0 0-1-16,0 0-2 0,0 0 1 0,0 0 1 15,0 0-1-15,0 0-2 0,0 0 0 0,0 0 0 16,0 0 0-16,0 0-3 0,0 0 2 0,0 0 0 16,0 0 0-16,0 0-2 0,0 0-1 0</inkml:trace>
  <inkml:trace contextRef="#ctx0" brushRef="#br0" timeOffset="60099.31">7202 9151 12 0,'-2'4'0'0,"2"-4"0"0,-6 8 0 0,6-8 0 16,-4 4 0-16,4-4 0 0,-5 3 0 15,5-3 0-15,-8 4 0 0,8-4 0 0,-5 1 0 0,5-1 0 16,-2 0 0-16,2 0 0 0,-6 0 0 0,6 0 0 15,0 0 0-15,0 0 0 0,0 0 0 16,0 0 0-16,-5 0 0 0,5 0 0 0,-2 0 0 0,2 0 1 16,-6 0 0-16,6 0 0 0,-4 0 0 0,4 0 7 15,-1-3 0-15,1 3 0 0,0-2 0 0,0 2 12 0,0-3 0 16,0 3 0-16,0-9 1 0,0 9 4 0,5-19 1 16,-5 19 0-16,15-31 0 0,0 12 7 0,-2 2 1 15,0-2 0-15,0 1 1 0,0 1-5 0,0 0 1 16,-2 1 0-16,1-3 0 0,1 2-2 0,-6-1 0 15,4-2 1-15,2 1-1 0,-2 0-6 0,-1 0 2 0,5 1 0 16,-2-3-1-16,2 2 4 0,1 2 2 0,-3 0-1 16,6-4 0-16,0 0-1 0,-1-1 0 0,3 1 0 15,-3 0 0-15,5-1-7 0,-5 1 2 0,1-2-1 16,0 4 1-16,-1 7-5 0,-5-3 1 0,4 1 0 16,-4 0 0-16,2 0-7 0,-2 2 1 0,-2 0-1 15,1 3 0-15,-1 1 1 0,-4-1 0 0,-1-1 1 16,-1 4-1-16,-5 6 3 0,8-12 0 0,-8 12-1 15,5-8 2-15,-5 8-2 0,8-7 0 0,-8 7 0 0,5-5 1 16,-5 5-1-16,8-6 2 0,-8 6-1 0,5-3 1 16,-5 3-4-16,2-5 2 0,-2 5-1 0,4-4 1 15,-4 4-3-15,6 0 1 0,-6 0-1 0,2 0 0 16,-2 0-2-16,3 0 1 0,-3 0-1 0,0-3 0 16,0 3-2-16,0 0-1 0,0 0 1 0,0 0 1 15,0 0-2-15,0 0 0 0,0 0 0 0,0 0 0 16,0 0-1-16,0 0 1 0,0 0-2 0,-5 0 2 0,5 0-1 15,-10 7-1-15,1 3 1 0,-2 2 1 0,-6 6-3 16,2 1 1-16,2-2-1 0,2-2 1 0,0-2-1 16,3-1 1-16,-5 2-1 0,-3 1 1 0,1 2-2 15,-2 1 0-15,4 1 1 0,-4 2 0 0,2-4-2 0,-4 4 2 16,1 1-1-16,-1 1 0 0,1 1 0 0,-1-3-1 16,0 3 0-16,1-3 2 0,-1-1-2 0,0 5 1 15,1-5 1-15,5 3-1 0,-4-1 0 0,4 1 2 16,0-1-1-16,0-1 1 0,4-2-1 0,-1 0 1 15,-1-5-1-15,4 0 1 0,-3 0 1 0,3-2 2 16,-1-4-1-16,3 1 1 0,3-2 1 0,-4-3 0 16,6-4 0-16,-5 8 1 0,5-8-1 0,-6 5 1 0,6-5-1 15,-5 4 1-15,5-4-7 0,-2 2 2 0,2-2-2 16,0 0 2-16,0 0-4 0,0 0 1 0,0 0-1 16,0-2 2-16,0 2-3 0,2-7 1 0,3 2 0 15,6-6 0-15,2-6-1 0,0-4 0 0,4-1 0 16,-8 1 0-16,3 2 0 0,-1 2 0 0,4-2 0 15,2-2 0-15,1-2 0 0,1 1 0 0,-1-1 0 16,1 3 0-16,0-3 0 0,-6 2 0 0,5 4 0 0,7 1 0 16,-1 3 0-16,2 0 0 0</inkml:trace>
  <inkml:trace contextRef="#ctx0" brushRef="#br0" timeOffset="92032.91">10891 9108 12 0,'0'2'0'15,"0"-2"0"-15,-4 7 0 0,4-7 0 0,-4 3 0 0,4-3 0 16,-9 7 0-16,9-7 10 0,-2 7 0 0,2-7 0 16,-7 7 1-16,7-7 23 0,-6 5 1 0,6-5 0 15,-5 3-1-15,5-3 1 0,-8 4 1 0,8-4-1 16,0 5 1-16,0-5-9 0,-6 0 1 0,6 0-1 16,0-5 1-16,0 5-5 0,0-4 1 0,0 4-1 15,0-20 1-15,0 20-6 0,8-33 1 0,-1 14 0 16,3 1 0-16,-7 5 6 0,7 1 0 0,-5-1-1 15,3 1 1-15,-1 2 2 0,1 1 1 0,1-1-1 0,4-1 1 16,2-1 15-16,0-1 0 0,-2-7 0 0,0 7 1 16,2-5-3-16,0 3 2 0,-2 1-2 0,2 0 2 0,1 2-8 15,-1 2 1-15,0-3-1 0,-2 5 0 0,0-1-8 16,-7 2 1-16,3-1-1 0,2-1 1 0,1 0-3 16,-1-1 0-16,-4 5 0 0,1-4-1 15,-3 2-6-15,1 2 0 0,-6 5 0 0,5-12 1 0,-5 12-3 16,6-9 0-16,-6 9-1 0,2-7 2 0,-2 7-2 15,6-5-1-15,-6 5 1 0,1-7 1 0,-1 7-5 16,4-2 0-16,-4 2 0 0,0-7 2 0,0 7-6 16,0-1 2-16,0 1-1 0,-4-4 1 0,4 4-3 0,-1-3 1 15,1 3-2-15,-6-4 2 0,6 4-1 16,-6-1 0-16,6 1 0 0,-7 0 1 0,7 0-2 16,-8 1 2-16,-1 6 0 0,2-2-1 0,-1 2 2 0,-5-1 0 15,2 2 0-15,0 3 1 0,0 1 1 0,1 2 1 16,-3-1 1-16,-2 0-1 0,6-1 2 0,-2-2 1 15,3 2-1-15,-3 0 1 0,4 2 0 0,-3 0 2 0,7 0 0 16,-7 0-1-16,3 1 1 0,0 3 1 0,1-1 0 16,-2-2 0-16,-1 1-5 0,0 1 1 0,0-3 1 15,-1 0-1-15,1 0-4 0,1-6 0 0,1 3 0 16,1-1 1-16,-5-1-3 0,0 0 0 0,4 1 0 16,1-5-1-16,6-5-2 0,-6 9 0 0,6-9-1 15,-1 8 2-15,1-8-3 0,0 4 0 0,0-4 1 16,0 3 0-16,0-3-1 0,-2 4 1 0,2-4-1 15,0 0 0-15,0 0 0 0,0 0 1 0,0 0-1 0,0-4 1 16,0 4-1-16,7-8 2 0,-1-1-2 0,7-7 1 16,0-8 0-16,5-2 0 0,3-1 0 0,-2 2 1 15,-3 5 0-15,1-1 1 0,-2-2-1 0,2 1 2 16,-4 1 1-16,0 2-1 0,4 3 1 0,-4-1 1 16,0 3 1-16,-2 4 0 0,-4-2 0 0,1 0 0 15,-3 3-2-15,1 2 0 0</inkml:trace>
  <inkml:trace contextRef="#ctx0" brushRef="#br0" timeOffset="122569.23">14030 9163 627 0,'-1'4'0'0,"1"-4"0"15,3 3 0-15,-3-3 0 0,8 2 0 0,-8-2 0 16,7 7 1-16,-7-7 10 0,4 12 0 0,-4-12 1 15,4 12-1-15,-4-12 16 0,3 12 0 0,-3-12 0 0,8 12 1 0,-8-12 21 16,7 9 2-16,-7-9-2 0,15 3 1 0,-15-3-24 16,28 6 1-16,-28-6-1 0,35 0 1 0,-16-7 4 15,0 2 1-15,1-4-1 0,3-3 1 0,-5 0 7 16,1-4 1-16,0-1 0 0,3-4 0 0,6-3-1 16,-2-2 0-16,0 3 1 0,-2 3 0 0,-1 6-6 15,-3-2 0-15,2 2-1 0,5-5 2 0,-3 0-8 0,0 0 0 16,4 2 0-16,4 0 0 0,1-2-3 15,4 1 1-15,-1 3 0 0,-3-1-1 0,-5 2-11 0,0-3-1 16,-2 3 0-16,-1 0 1 0,-1 2 3 16,-4 3-1-16,1 1 1 0,-3-3 1 0,1 1 1 0,0 1 0 15,-4 2 0-15,-2 2 0 0,-13 5 3 0,7-8 0 16,-7 8 1-16,4-4-1 0,-4 4-9 0,7-7 2 16,-7 7-1-16,8-5 1 0,-8 5-3 0,7-9 0 0,-7 9 0 15,9-7 2-15,-9 7-3 0,6-5 0 0,-6 5 0 16,7-5 1-16,-7 5-4 0,2-3 1 0</inkml:trace>
  <inkml:trace contextRef="#ctx0" brushRef="#br0" timeOffset="133650.57">18444 9288 237 0,'2'2'0'0,"-2"-2"0"0,-2 3 0 0,2-3 28 16,-5 9 2-16,5-9-1 0,-2 8 0 0,2-8 30 16,-6 4 2-16,6-4 0 0,-3 2-1 0,3-2-32 15,0 0 0-15,0 0 0 0,0 0 0 0,0 0 3 0,0 0 0 16,0 0 1-16,0 0-1 0,0 0-11 0,0 0 0 15,0 0 1-15,0 0 0 0,0 0-4 0,0-4 0 16,0 4-1-16,9-5 1 0,-9 5-2 0,7-14 1 16,-7 14-1-16,13-19 1 0,-13 19-6 0,19-24 1 15,-19 24-1-15,22-26 2 0,-22 26-6 0,32-24 2 16,-32 24 0-16,32-28 0 0,-32 28 4 0,32-26 2 0,-14 10-1 16,1 3 1-16,1 0 5 0,1 1 1 0,-3 0-1 15,-1 4 1-15,-2-5 0 0,0 5 1 0,2-1-1 16,3-1 0-16,1 1-2 0,3 0 0 0,0 1 0 15,-1-4 1-15,-1 3 3 0,0-3 2 0,1 3-2 16,-3 2 2-16,-3 2-3 0,-2 0 1 0,2 2-1 16,-1-3 0-16,-1 5 0 0,-4 1-1 0,-1-2 0 15,-1 2 0-15,0-4-4 0,-1 4 0 0,-8 0-1 16,11-5 2-16,-11 5 1 0,11-3 0 0,-11 3 0 16,11-7 0-16,-11 7-10 0,13-5 1 0,-13 5 0 15,10-9 0-15,-1 6-6 0,-3-3 2 0,-6 6-1 16,9-10 1-16,-9 10-3 0,4-2 0 0,-4 2 0 0,3-3 2 15,-3 3-3-15,4-4 1 0,-4 4-1 0,4-1 1 16,-4 1 2-16,0 0-1 0,0 0 0 0,0 0 1 0,0 0 1 16,0 0 1-16,0 0 0 0,0 0-1 0,0 0 2 15,0 0 0-15,0 0-1 0,0 0 2 0,0 0-3 16,0 0 0-16,0 0 0 0,0 0 1 0,0 0-3 16,0 0 1-16,0 0 0 0,0 0 0 0,0 0 0 15,0 0 0-15,0 0-1 0,0 0 2 0,0 0-3 16,0 0 2-16,0 0-1 0,0 0 0 0,0 0 1 0,0 0 0 15,0 0-1-15,0 0 2 0,0 0-1 0,0 0 1 16,0 0-1-16,0 0 2 0,0 0-3 0,0 0 2 16,0 0-1-16,-6 1 1 0,1 6-2 0,-8-2 1 15,-4 8-1-15,-2-1 1 0,1 1 0 0,-1 3 0 16,0-4 1-16,-1 0-1 0,-1 0 0 0,-1 1 0 16,0-1 1-16,-1 0-1 0,3 2 0 0,-1 1-1 15,1-3 0-15,-1 2 2 0,3 2 0 0,1-2 2 0,2 1-1 16,-2-3 0-16,0-3 2 0,4 0 0 0,-3 1 0 15,1 0 1-15,0 1 0 0,0-1 0 0,2 0 0 16,-4 1 0-16,2 1 3 0,-2 4 2 0,1-4-2 16,-1-4 1-16,0 4 1 0,-2-3-1 0,3 0 1 15,1-1-1-15,0 1 0 0,-2 1-1 0,2-4 0 16,2-1 2-16,2 2-5 0,4-7 0 0,7 0 0 16,-12 3 0-16,12-3-2 0,-11 4 0 0,11-4 1 15,-4 5 0-15,4-5-2 0,-3 2-1 0,3-2 1 0,-4 0 0 16,4 0-2-16,-4 0 2 0,4 0-2 0,0-2 2 15,0 2-3-15,0-4 2 0,0 4-2 0,13-8 1 16,2-6 0-16,4-2 0 0,1-3 0 0,1 2 0 16,-1 0-1-16,3-1 1 0,-1 3-1 0,-1-4 1 0,-3 1-2 15,1 1 1-15,-1 0-1 0,1 1 2 0,0-1-2 16,-1 5 1-16,1-4 0 0,0 2 0 0,1 1-1 16,1 2 1-16,1-1-1 0,-2-4 1 0,1 4-1 15,-1 2 1-15,3 3-1 0,-8-2 1 0,0 1-1 16,-2 4 2-16,0-1-2 0,-8 3 1 0,-5 2 0 0,6-1-1 15,-6 1 0-15,4-4 2 0,-4 4-2 0,3 0 0 16,-3 0 0-16,2 0 1 0,-2 0-2 0,0 0 0 16,0 0 0-16,0 0 1 0,0 0-2 0,0 0 1 15,0 0 0-15,-5 0 1 0,5 0-4 0,-15 12 2 16</inkml:trace>
  <inkml:trace contextRef="#ctx0" brushRef="#br0" timeOffset="140718.04">22579 9369 250 0,'-4'7'0'0,"4"-7"0"0,-3 17 0 0,3-17 15 0,-4 6 1 16,4-6 0-16,0 3 0 0,0-3 32 0,0 7 1 16,0-7 1-16,0 5-1 0,0-5-4 0,0 0 0 15,0 0 0-15,0 0 0 0,0 0-25 0,0 0 1 0,0 0 0 16,9-8 1-16,-9 8-8 0,26-25 1 15,-26 25-1-15,34-33 2 0,-34 33-3 0,30-29 0 16,-30 29-1-16,26-33 2 0,-26 33-3 0,20-21 0 0,-20 21 0 16,19-19 1-16,-19 19 0 0,17-13 1 0,-17 13 0 15,26-20 0-15,-6 7 4 0,4-3 1 0,1 2-1 16,-5 2 1-16,-1 3 4 0,-1-1 2 0,3 0-1 16,-1-2 1-16,3-6-3 0,1 3 2 0,0 3-1 15,-5-6 1-15,1 6-4 0,1 0 0 0,1 0 0 16,2-4 0-16,1 3-1 0,-3 0 1 0,0 3-1 15,1 1 1-15,-3 4-3 0,-1 0 1 0,-1 2-2 0,-1-4 2 16,0 1-2-16,-2 1 0 0,0 2 1 0,0-6 0 16,-2 6 1-16,0-4 1 0,0 2-2 0,-2-1 2 15,-2 3-2-15,-1 3 1 0,-8 0-1 0,11-7 1 0,-11 7-3 16,7-2 2-16,-7 2 0 0,6-3-1 0,-6 3-2 16,4-5 0-16,-4 5 1 0,3 0-1 0,-3 0-2 15,4 0 2-15,-4 0-2 0,4 0 1 0,-4 0-3 16,2 0 1-16,-2 0-1 0,-2 0 1 0,2 0 0 15,-2 0 0-15,2 0 1 0,-4 0 0 0,4 0-3 0,-7 0 1 16,-1 1 0-16,-3 6 0 0,-6 2-3 16,-1 0 2-16,-3-1 0 0,3 1 0 0,1 1-1 0,-2 1-1 15,1-1 1-15,-3 0 0 0,1 1 2 16,-1-1 0-16,1 2 0 0,-1 4 1 0,1-2-2 0,-3 0 0 16,3-1-1-16,1 3 2 0,1-4-3 0,-3 2 1 15,1 1-1-15,1-2 1 0,2-1 0 0,-1-2 0 16,-1 0-1-16,0 1 1 0,1-1-2 0,-3 1 0 15,3-1 1-15,1 2-1 0,2-3 2 0,2-1 0 0,0-1 0 16,-2 0-1-16,2-2 1 0,2 1 1 0,1-3 0 16,1 2 0-16,0-1 2 0,-1 4 0 0,1-4 0 15,0 1 0-15,-1-1 1 0,1-3 1 0,0 3-1 16,1-1 1-16,8-3-4 0,-11 5 1 0,11-5 0 16,-11 4 0-16,11-4-2 0,-11 3-1 0,11-3 1 15,-4 4 0-15,4-4-2 0,-2 1 1 0,2-1 0 16,-4 0 0-16,4 0-1 0,0 0-1 0,0 0 1 0,0-1-1 15,0 1-1-15,0-4-1 0</inkml:trace>
  <inkml:trace contextRef="#ctx0" brushRef="#br0" timeOffset="173682.94">6395 13651 527 0,'-2'5'0'0,"2"-5"0"15,-4 12 0-15,4-12 26 0,9 7 1 0,-9-7 0 16,0 5 0-16,0-5 31 0,-16 7 1 0,16-7 1 15,-13 7-1-15,13-7-9 0,-4 3-1 0,4-3 0 0,-2 4 2 16,2-4-19-16,0 3 1 0,0-3 0 0,0 4-1 16,0-4-13-16,0 3 1 0,0-3 1 0,6-2-1 15,-6 2-8-15,5-3 0 0,-5 3 1 0,10-9 0 16,-10 9-4-16,22-20 0 0,-22 20 0 0,19-26 1 16,-19 26-6-16,18-26-1 0,-18 26 0 0,24-25 1 0,-24 25-3 15,32-27 0-15,-32 27 0 0,34-26 0 0,-34 26-1 16,35-23 0-16,-16 9 0 0,1-1 1 0,4-2-1 15,4-2 0-15,-5 0 0 0,1-1 0 0,0 0 3 16,0 1 0-16,1 1-1 0,-1-6 2 0,2-2 2 0,-2-3 2 16,0 1 0-16,2 4 0 0,0 0 3 15,4-1 1-15,-5-1 1 0,4 0-1 0,-1 2 7 16,2-3 1-16,0 1 0 0,-2 0 0 0,-4 0 1 0,4 1 0 16,-6 1 1-16,3 2 0 0,-3-2-2 0,-2 1 2 15,5-1-1-15,-5 0 0 0,4-2-3 0,4 1 0 16,-5-2 0-16,-1 2 1 0,-1 5 1 0,-3-1 2 15,1 0-1-15,-1 0 0 0,5 4 1 0,-5 0-1 0,1-1 0 16,0 1 2-16,-6 2-3 0,2 1 0 0,1 2 0 16,-4 0 2-16,1 1 0 0,-6-1 2 0,4 5-2 15,-5 4 2-15,-6 3-5 0,5-4 0 0,-5 4 0 16,2-5 1-16,-2 5-2 0,6 0 1 0,-6 0 0 16,0-2 0-16,0 2-5 0,2-3 0 0,-2 3 0 15,0 0 0-15,0 0-6 0,0 0 1 0,0 0-1 16,5 3 1-16,-5-3-7 0,13 11 2 0</inkml:trace>
  <inkml:trace contextRef="#ctx0" brushRef="#br0" timeOffset="195169.88">15525 13585 1180 0,'2'-2'0'0,"-2"2"0"0,5 0 0 15,-5 0 10-15,4-3 0 0,-4 3 0 0,4-5 0 0,-4 5 29 16,9-7 0-16,-9 7 0 0,19-18 0 0,-1 6-6 15,6-2 1-15,-5-5-2 0,2 2 2 0,-1 0-14 0,1-4 1 16,-1 0 1-16,4-1-1 0,0-1-9 0,-1-1 2 16,-1-2-1-16,2-2 1 0,-5 1-6 15,2-3 1-15,1 2 0 0,2-1 0 0,2 0-4 16,0-1 2-16,-1 4-2 0,-1 0 2 0,2 4-2 0,4-1-1 16,-4 1 1-16,0-1-1 0,-2 1 0 0,2-1 0 15,2 3 1-15,-4-3-1 0,1 2-1 0,1 1 2 16,-2-1-2-16,-4 2 2 0,1 3-2 0,-1-3 2 15,3 0-2-15,-1 0 1 0,2 2 0 0,2-1 0 0,0 3 1 16,-3-4-1-16,-1 5 7 0,-1-2 1 0,-3 4-1 16,1-2 0-16,-2-5 6 0,-2 0 1 0,-2 4-1 15,0-1 1-15,-2 4 0 0,-4 0 1 0,-1 2 0 16,-1 3 0-16,-5 7 1 0,10-9 1 0,-10 9 1 16,9-7-1-16,-9 7 0 0,6-7 1 0,-6 7-1 15,7-7 1-15,-7 7-6 0,11-12 0 0</inkml:trace>
  <inkml:trace contextRef="#ctx0" brushRef="#br0" timeOffset="203434.61">19210 13644 829 0,'2'-4'0'16,"-2"4"0"-16,8-1 0 0,-8 1 0 0,13-2 1 0,-13 2 0 16,11-5 0-16,-11 5 16 0,4-9 0 0,-4 9 0 15,9-12 1-15,-9 12 3 0,11-14 1 0,-11 14 1 16,26-29-1-16,-11 8-3 0,2-2 0 0,3-4 1 15,-1 1 0-15,0 0-8 0,-3 0 2 0,3 0-1 16,1-2 0-16,3 2-1 0,1 0-1 0,0 2 0 16,-1-4 1-16,-1 4 1 0,0-2-1 0,1 0 0 15,-1 2 2-15,0 1-2 0,3 1 2 0,1 1-2 16,-2-3 2-16,0 1-4 0,0 3 1 0,1 1-1 16,1 0 1-16,0-2 7 0,2 2 1 0,0 3-1 0,0-5 1 15,-4 2 3-15,0 0 0 0,2-1 0 16,-4-1 1-16,3 0 2 0,-1 0-1 0,0 2 1 0,-1-2 0 0,-1-3-2 15,-2 0 2-15,3 0 0 0,-1 0-1 0,2 1-2 16,2-1 0-16,-1 1-1 0,-3 1 2 0,-2 1-3 16,-1 4 0-16,0-1 0 0,-2-1 2 0,-1 2-5 15,1 2 1-15,-6 2-2 0,0 1 2 0,-5 4-2 16,-4 1 0-16,-2 7-1 0,4-7 2 0,-4 7-2 16,3-5-1-16,-3 5 1 0,4-4 1 0,-4 4-5 0,4-3 0 15,-4 3 0-15,3-4 2 0,-3 4-6 0,4-3 0 16</inkml:trace>
  <inkml:trace contextRef="#ctx0" brushRef="#br0" timeOffset="-175029.49">6337 8205 12 0,'0'0'0'0</inkml:trace>
  <inkml:trace contextRef="#ctx0" brushRef="#br0" timeOffset="-173746.77">5825 8386 12 0,'0'0'0'0,"0"0"0"0,0 2 0 15,0-2 0-15,3 7 0 0,-3-7 0 0,2 5 0 0,-2-5 0 16,0 2 0-16,0-2 0 0,0 0 0 0,0 0 0 15,0 0 0-15,0 0 0 0,0 0 0 0,0 0 0 16,0 0 0-16,0 0 0 0,0 0 0 0,0 0 0 0,0 0 0 16,0 0 0-16,0 0 0 0,0 0 0 0,0 0 0 15,0 0 0-15,0 0 0 0,0 0 0 0,0 0 0 16,0 0 0-16,0 0 0 0,0 0 1 0,0 0 1 16,0 0 0-16,9 0 1 0,-9 0 7 0,21 0 0 15,-21 0 0-15,19 0 0 0,-19 0 13 0,24-2 0 16,-24 2 0-16,20 0 0 0,-20 0 3 0,13-2 0 15,-13 2 0-15,12 0-1 0,-12 0 0 0,7-3 1 0,-7 3-1 16,9-5 0-16,-9 5-1 0,21-4 1 0,-21 4-2 16,22-3 2-16,-22 3-4 0,21-5 1 0,-21 5-1 15,20-4 0-15,-20 4 3 0,19-3-1 0,-19 3 1 16,17 0-1-16,-17 0-5 0,16-2 0 0,-16 2 0 16,13-2 0-16,-13 2-4 0,10-1-1 0,-10 1 1 15,11-4-1-15,-11 4-2 0,11-5 1 0,-11 5-1 16,13-4 1-16,-13 4 2 0,11-3 0 0,-11 3 1 15,10-4-1-15,-10 4 3 0,11-1 0 0,-11 1 0 16,11-4 1-16,-11 4 8 0,11 0 1 0,-11 0-2 0,8 0 2 16,-8 0 0-16,5 0 1 0,-5 0-1 0,9 0 1 15,-9 0-2-15,17 0 0 0,-17 0 0 0,13 0 1 0,-13 0-5 16,25 0 1-16,-25 0-1 0,20-3 2 0,-20 3-5 16,11 0 0-16,-11 0 0 0,8-4 0 0,-8 4-6 15,9 0 1-15,-9 0-1 0,15-1 2 0,-15 1-3 16,11 0 2-16,-11 0-1 0,11 0 1 0,-11 0-1 15,13 0 2-15,-13 0-1 0,15 0 1 0,-15 0-3 16,23 0 0-16,-23 0 1 0,24 0 0 0,-24 0-1 16,26-4 0-16,-26 4-1 0,30 0 1 0,-30 0-3 0,20 0 1 15,-20 0-1-15,24-5 2 0,-24 5-5 0,26-7 1 16,-26 7 0-16,25-5 1 0,-25 5-4 0,18 0 2 16,-18 0-1-16,17 0 1 0,-17 0 1 0,9-4 1 15,-9 4-1-15,17 0 1 0,-17 0 2 0,21 0 0 16,-21 0 1-16,18 0-1 0,-18 0 0 0,17 0 0 15,-17 0 0-15,13 0 1 0,-13 0 0 0,22 0 1 0,-22 0-1 16,27 0 1-16,-27 0-2 0,31 0 2 0,-31 0-1 16,24-5 0-16,-24 5 0 0,21 0 2 0,-21 0-2 15,19-3 1-15,-19 3 2 0,18-4-1 0,-18 4 0 16,19-3 1-16,-19 3-6 0,22-5 1 0,-22 5 0 16,19-4 0-16,-19 4-4 0,9-5 1 0,-9 5 0 15,9-3-1-15,-9 3-1 0,6 0 0 0,-6 0 1 16,2 0-1-16,-2 0-2 0,6 0 0 0,-6 0 1 15,1 0 0-15,-1 0-2 0,4 0 0 0,-4 0 0 0,0 0 2 16,0 0-2-16,0 0 0 0,0 0 0 16,0 0 0-16,0 0 1 0,0 0 1 0,0 0-1 15,-5 0 0-15,5 0 2 0,-4 0 0 0,4 0-1 16,-4 0 2-16,4 0-1 0,-19 0 2 0,19 0 0 0,-24 0-1 16,24 0 0-16,-24 0-1 0,24 0 1 0,-24 3 0 15,24-3 2-15,-21 5 1 0,21-5 0 0,-24 4 0 0,24-4-4 16,-28 0 2-16,28 0-1 0,-32 0 1 0,12 0 0 15,1 3-1-15,-5-3 1 0,5 0 0 0,1-3-2 16,-1-4 0-16,1 2 0 0,4 1 0 0,9 4 0 16,-1 0 0-16,6 0-1 0,-7 0 2 0,7 0-2 0,-11 0 2 15,11 0-2-15,-12-2 2 0,5 1-4 0,0-1 1 16,1-2 0-16,-1 3 0 0,-3-3 1 0,7 4-1 16,3 0 0-16,-12-3 0 0,12 3 0 0,-11 0 0 15,11 0-1-15,-2 0 1 0,2 0-1 0,-5-4 0 16,5 4 1-16,-6 0 0 0,6 0-2 0,-7-3 1 15,7 3 0-15,-10-2 0 0,10 2-1 0,-7-5 1 0,7 5-1 16,-8-4 1-16,8 4-1 0,-5-6 0 16</inkml:trace>
  <inkml:trace contextRef="#ctx0" brushRef="#br0" timeOffset="-164180.52">10606 8255 12 0,'2'0'0'16,"-2"0"0"-16,3 3 0 0,-3-3 0 0,0 5 0 15,0-5 0-15,0 4 0 0,0-4 0 0,11 2 0 16,-11-2 0-16,8 0 0 0,-8 0 0 0,0 0 0 16,0 0 0-16,0 0 0 0,0 0 0 0,0 0 0 15,0 0 0-15,0 0 0 0,0 0 0 0,0 0 0 16,0 0 0-16,-4 0 0 0,4 0 0 0,-4 0 0 16,4 0 0-16,-3 0 0 0,3 0 0 0,-6 1 0 15,6-1 0-15,-9 9 0 0,9-9 0 0,-15 2 0 0,15-2 0 16,-15 3 0-16,15-3 0 0,-7 4 0 0,7-4 0 15,-12 3 0-15,12-3 0 0,-11 2 0 0,11-2 0 16,-11 0 0-16,11 0 0 0,-4 0 0 0,4 0 0 16,-5 0 0-16,5 0 0 0,-4 0 0 0,4 0 0 15,-2 0 0-15,2 0 0 0,-5 0 0 0,5 0 0 16,-2 0 0-16,2 0 3 0,-6 0 2 0,6 0-2 16,0 0 2-16,0 0 7 0,0 0 1 0,0 0 0 0,-4 0 0 15,4 0 8-15,0 0 2 0,0 0-1 0,-2 0 1 16,2 0 3-16,0 0-1 0,0 0 1 0,0 0 1 15,0 0 12-15,0 0 2 0,0 0-1 0,0 0 1 0,0 0 1 16,0 0 1-16,0 0 0 0,0 0 0 0,0 0 3 16,0 0 2-16,0 0-1 0,0 0 0 15,0 0-9-15,8 0 1 0,-8 0-1 0,17 7 2 0,-17-7-11 16,15 1 0-16,-15-1 0 0,22 0 0 0,-22 0-6 16,19 0-1-16,-19 0 1 0,18 0-1 0,-18 0-4 15,10 7 0-15,-10-7 0 0,16 4 1 0,-16-4-4 16,25 3-1-16,-25-3 1 0,18 6-1 0,-18-6 1 0,13 1 1 15,-13-1-2-15,11 4 2 0,-11-4 0 0,6 3-1 16,-6-3 1-16,9 0 1 0,-9 0-2 0,17 0 0 16,-17 0 0-16,15 7 1 0,-15-7-2 0,28 5 1 15,-28-5-1-15,24 4 2 0,-24-4-4 0,13 1 2 16,-13-1-2-16,13 2 2 0,-13-2-2 0,11 0 1 16,-11 0 0-16,10 0 0 0,-10 0-1 0,9 0-1 0,-9 0 0 15,13 0 1-15,-13 0 2 0,9 0-1 0,-9 0 1 16,10 0-1-16,-10 0 1 0,5 0-1 0,-5 0 1 15,8 0-1-15,-8 0-3 0,2 0 1 0,-2 0 1 16,9 0-1-16,-9 0-4 0,2 0-1 0,-2 0 1 16,5 0 1-16,-5 0-4 0,2 0 2 0,-2 0-2 15,4 0 2-15,-4 0-3 0,6 0 2 0,-6 0-2 16,0 0 2-16,0 0-3 0,0 0 1 0,0 0 1 16,0 0-1-16,0 0-1 0,0 0 1 0,0 0-1 15,0 0 0-15,0 0-1 0,0 0 0 0,0 0 0 16,0 0 2-16,0 0-2 0,0 0 0 0,0 0 0 15,0 0 0-15,0 0-1 0,0 0 0 0,0 0 0 0,0 0 1 16,0 0-1-16,-4 2 0 0,4-2 0 0,-6 7 1 16,6-7-1-16,-9 5 0 0,9-5 0 0,-22 0 0 15,22 0 0-15,-30 0 2 0,30 0-2 0,-26 0 1 0,26 0 0 16,-15 5 1-16,15-5 0 0,-19 2 1 0,19-2 0 16,-18-3 0-16,18 3 1 0,-25 0-1 0,25 0 0 15,-31 0 2-15,31 0-2 0,-30 0 2 0,30 0-2 0,-23 0 2 16,23 0-1-16,-18 0 1 0,18 0-2 0,-15 5 0 15,15-5 1-15,-13 5 0 0,13-5 3 16,-13 2 1-16,13-2-2 0,-17 0 2 0,17 0 4 0,-13 0-1 16,13 0 0-16,-17 0 0 0,17 0 2 0,-15 0 0 15,15 0-1-15,-13-2 2 0,13 2-3 0,-5-2 0 16,5 2 0-16,-4-3 1 0,4 3-6 0,-2-2 2 16,2 2-1-16,-4-2 1 0,4 2-4 0,0 0 2 15,0 0 0-15,0-1-1 0,0 1-1 0,0 0 0 0,0 0-1 16,0 0 2-16,0 0-4 0,0-4 1 0,0 4-1 15,0-5 2-15,0 5-3 0,6-4 1 0,-6 4-1 16,13-5 1-16,-13 5-1 0,15-12 0 0,-15 12 0 16,19-10 0-16,-19 10-1 0,26-11 1 0,-26 11-1 15,20-10 1-15,-20 10 0 0,23-10 0 0,-23 10 0 16,26-4 0-16,-26 4 0 0,24-7 0 0,-24 7 0 16,26-5 0-16,-26 5-1 0,35-9 1 0,-16 6 0 15,0 3 0-15,-1-4-2 0,1 1 2 0,-6 3 0 16,-2-2 0-16,4 2-1 0,2 0 0 0,-4 0 0 0,2-3 1 15,0 3-1-15,-2-4 1 0,0 3 0 0,0-1 0 16,0 0 0-16,0 2 0 0,-4-3 0 0,0 1 0 16,1 0 1-16,-1 0 0 0,0 2 0 0,-5 0 0 0,-4 0-1 15,11 0 2-15,-11 0-1 0,8 0 0 16,-8 0-1-16,9 0 0 0,-9 0 0 0,2 0 1 16,-2 0-1-16,4 0 0 0,-4 0 0 0,3 0 0 0,-3 0 0 15,4 0 0-15,-4 0 0 0,0 0 0 0,0 0-1 16,0 0 1-16,0 0 0 0,0 0 0 0,0 0-1 15,0 0 1-15,0 0-1 0,-5 6 1 0,5-6 0 0,-14 8 0 16,-2 1 0-16,1-2 0 0,-4 2 0 0,2-6 0 16,6 0 0-16,-2 3 0 0,4-3 1 0,-2-1 0 15,-1 1 0-15,5 1 0 0,-4-4 1 0,3 1 2 16,-5 1-2-16,0 0 1 0,-3 1 2 0,3-3-1 16,5 0 1-16,-1 0-1 0,1 0 1 0,3 0 0 15,-3 0 0-15,1 0 0 0,1 0-1 0,-3 0-1 16,0-3 0-16,-1 1 2 0,1 0-3 0,0 1 2 0,-1 1-2 15,1-4 1-15,0 3-1 0,-1-1 1 0,3 2-1 16,-1 0 0-16,8 0-1 0,-11 0 0 0,11 0 1 16,-11-2-1-16,11 2 0 0,-9 0 0 0,9 0 0 15,-13-3 1-15,13 3 1 0,-11-4 0 0,11 4 0 16,-8 0 1-16,8 0 0 0,-5 0 2 0,5 0-2 16,-6 0 2-16,6 0-2 0,-4 0 1 0,4 0-1 15,-4 0 2-15,4 0-3 0,-3 0 2 0,3 0-2 0,-2 0 2 16,2 0-3-16,-6 0 1 0,6 0-1 15,-3 0 2-15,3 0-3 0,-4 0 1 0,4 0 0 0,0 0 1 16,0 0-1-16,0 0 0 0,0 0 0 0,0 0 1 16,0 0-1-16,0 0 0 0,0 0 0 0,0 0 2 15,0 0-2-15,0 0 0 0,0 0 0 0,2-3 1 0,-2 3-2 16,7-2 1-16,2-1 0 0,-1 3 1 0,-2-4-3 16,1 2 1-16,4 1-1 0,-5-1 1 0,3 2-1 15,0-4 0-15,-1 4 0 0,-3 0 0 0,3 0 0 16,-1 0 0-16,3 0 0 0,-3 0 0 0,-1 0 0 0,1 0 0 15,-7 0 0-15,11 0 0 0,-11 0 0 16,13 0 0-16,-13 0 0 0,6 0 0 0,-6 0 0 16,7 0 0-16,-7 0 0 0,8 0 1 0,-8 0 0 0,9 0 0 15,-9 0 0-15,8 0 0 0,-8 0 1 0,5 0 0 16,-5 0 0-16,2 0 0 0,-2 0 1 0,4 0 0 16,-4 0-1-16,2 0 2 0,-2 0-2 0,0 0 0 15,0 0 0-15,0 4 2 0,0-4-2 0,0 3 1 0,0-3-1 16,-2 6 2-16,2-6-3 0,-4 3 0 0</inkml:trace>
  <inkml:trace contextRef="#ctx0" brushRef="#br0" timeOffset="-149079.99">14451 8168 12 0,'0'0'0'0,"0"0"0"15,4 5 0-15,-4-5 0 0,8 4 0 0</inkml:trace>
  <inkml:trace contextRef="#ctx0" brushRef="#br0" timeOffset="-148213.53">14388 8192 12 0,'2'0'0'0,"-2"0"0"0,4 0 0 16,-4 0 0-16,7 0 0 0,-7 0 0 0,8-3 0 16,-8 3 0-16,3-3 0 0,-3 3 0 0,6-2 0 0,-6 2 0 15,2-4 0-15,-2 4 0 0,4-3 0 0,-4 3 0 16,3-4 0-16,-3 4 0 0,4 0 1 0,-4 0 0 15,6-1 1-15,-6 1 1 0,1 0-1 0,-1 0 2 0,6 0 2 16,-6 0 0-16,6 0-1 0,-6 0 2 0,7 1 1 16,-7-1-2-16,8 11 2 0,-8-11 1 0,9 8 0 15,-9-8 0-15,5 13 1 0,-5-13 2 0,13 8 0 16,-13-8 0-16,14 12 1 0,-14-12 2 0,11 9 1 16,-11-9 0-16,16 12-1 0,-16-12 3 0,25 17 1 0,-25-17-1 15,28 13 2-15,-10-8 0 0,1 2 0 0,0-4 0 16,-6 2 1-16,0 2-3 0,-2 2 0 0,2-6 0 15,-4 3 1-15,2-1 9 0,2-2 2 0,2 1-2 16,2-1 1-16,0 2-4 0,0 2-1 0,1-2 1 16,-3-1 0-16,2-2 6 0,2 1 0 0,-6-3 1 15,0-3 0-15,0 1-2 0,0 0 0 0,2 0 0 16,1-3 0-16,3 2-5 0,0-4 0 0,-1 2 0 16,1 1-1-16,0-3-8 0,1 2 0 0,-1 0-1 15,-6 1 1-15,0-1-4 0,-8 3 2 0,-5 2-2 0,10-5 2 16,-10 5-5-16,9-5 1 0,-9 5 0 0,6-3 0 15,-6 3 2-15,7-7 1 0,-7 7-1 0,6-2 1 16,-6 2 4-16,1-3 1 0,-1 3 0 0,0-4 0 16,0 4 0-16,0-3 0 0,0 3 0 0,-1-7 1 0,1 7-1 15,-12-7 1-15,1 3 0 0,-4-1 0 0,-3 0-4 16,-1 1 1-16,-3 1-1 0,3 0 1 0,6 3-4 16,2 0 2-16,2-2-1 0,-8 0 1 0,2 0-5 15,0 2 0-15,0-3 0 0,-4 3 1 0,-3-5-3 16,0 3 0-16,-1 2 1 0,3-2 0 0,-4 2-2 0,1 0 0 15,-1 0 1-15,2 2 0 0,-6-2-1 0,0-2-1 16,0 2 1-16,2-5 0 0,2 2 0 16,-1-1 1-16,1 4 0 0,2-3-1 0,-2-1 0 0,-1 2 1 15,3 2-2-15,1 0 2 0,5 2 0 0,-1 2-1 16,-2-1 1-16,-1 1 0 0,-1-4 1 0,1 0 0 16,-4 0-1-16,1 0 2 0,1 0 0 0,1 0 2 15,3 1-1-15,1 3 0 0,0-1 2 0,0-3 0 0,2 2 1 16,4 0-1-16,4-1-5 0,1-1 1 0,6 0-2 15,-13 0 2-15,4 0-3 0,0 0-1 0,1 0 1 16,3 0-1-16,5 0 0 0,-6 0 0 0,6 0 1 16,-7 0-1-16,7 0 1 0,-4 0-1 0,4 0 1 15,0 0-1-15,0 0 1 0,0 0-1 0,0 0 0 16,0 0 1-16,0 0 1 0,0 0-1 0,0 0 1 16,11 0-1-16,-2 4 1 0,6-1 0 0,4-1-1 15,3 0 1-15,6 0-2 0,-2 1 1 0,0-3-1 16,-1 3 1-16,-3 1-3 0,0 1 0 0,1-3 1 0,1 1-1 15,-4 1 1-15,3-4 2 0,-3 3-1 0,1-3 1 16,-1 0 0-16,1 0 2 0,-1 0-1 0,3 0 0 16,-5 2 1-16,3 0 1 0,-3-1-1 0,5 3 0 15,-5-4-2-15,1 2-1 0,0 1 1 0,-1 1-1 16,-5-4-1-16,0 0 0 0,0 0-1 0,-2 3 2 16,3-3-3-16,0 3 1 0,1 3-1 0,-5-3 1 0,1-1 0 15,0 1 0-15</inkml:trace>
  <inkml:trace contextRef="#ctx0" brushRef="#br0" timeOffset="-115529.9">10022 12266 12 0,'-1'-2'0'0,"1"2"0"16,5-1 0-16,-5 1 0 0,0-2 0 0,0 2 0 16,0-3 0-16,0 3 0 0,-4-6 0 0,4 6 0 15,0-3 0-15,0 3 0 0,-1-4 0 0,1 4 0 16,-6-3 0-16,6 3 0 0,-4-3 0 0,4 3 0 16,-3-6 0-16,3 6 0 0,-4-7 0 0,4 7 0 15,-2-7 0-15,2 7 0 0,-6-3 0 0,6 3 0 0,-3-5 0 16,3 5 0-16,-4-4 0 0,4 4 0 0,-4-3 0 15,4 3 0-15,0-4 0 0,0 4 0 0,0-3 0 16,0 3 0-16,0-2 0 0,0 2 0 0,4-7 1 16,-4 7 9-16,7-14 1 0,-7 14 1 0,8-22-1 15,-8 22 19-15,17-26 0 0,-17 26 1 0,9-21-1 16,-9 21 2-16,17-17 1 0,-17 17 0 0,20-16 0 0,-20 16 5 16,23-10 2-16,-23 10-2 0,24-7 1 15,-24 7-9-15,26-7 1 0,-26 7-1 0,30-3 1 0,-30 3-6 16,31-2 0-16,-31 2-1 0,32-3 2 0,-32 3-2 15,30 3-1-15,-30-3 1 0,37 3 0 0,-16-1-2 0,3-2 0 16,0-2 1-16,0 2 0 0,-3 0-2 0,1 0 0 16,0 0-1-16,1 0 1 0,1 0 8 0,-3-1 0 15,1 1-1-15,-2 1 1 0,-1 1-1 0,-2 0 0 16,1 0 0-16,3 1 0 0,-1-3-2 0,3 0 0 16,-3 0 0-16,3 0 1 0,1 0-7 0,-5 0 1 15,3 0 0-15,2 0 1 0,0 2-4 0,-1 0 0 0,-1-1 0 16,0-1 0-16,-3 0-3 0,0 0 1 0,-4 2 0 15,-1 0 0-15,0-1 2 0,-1 1 0 0,-6 0 0 16,4 0 0-16,-3-1 3 0,3 3 0 0,-4-4 0 16,4 2 0-16,-3-1 0 0,3 1-1 0,-5 0 0 15,-1-1 1-15,-5-1-7 0,8 4-1 0,-8-4 1 16,2 2-1-16,-2-2-3 0,3 0 2 0,-3 0-2 16,6 0 1-16,-6 0-4 0,0 0 0 0,0 0 1 15,-4 0 0-15,4 0 0 0,-2 0 0 0,2 0 0 16,-18-6 1-16,-1 3-1 0,-9 0 1 0,6 1-2 15,-2-3 2-15,-1 1 0 0,1 1 1 0,0-1-1 0,0 1 2 16,3 1-1-16,-3-1 1 0,3-1 0 0,-3 1 0 16,-4 1-3-16,0-5 1 0,0 0-1 0,2 0 1 15,2 0-3-15,0-1 0 0,-2-1 0 0,0 0 1 0,0-3-4 16,-2 4 0-16,0-3 1 0,-2 3-1 0,-2-3-2 16,1 1 2-16,-3-1-1 0,6 1 0 0,-2-2-2 15,4 0 0-15,-4 1 0 0,6-1 0 0,4-2-2 16,-3 4 1-16</inkml:trace>
  <inkml:trace contextRef="#ctx0" brushRef="#br0" timeOffset="-105579.95">14643 12270 12 0,'0'1'0'0,"0"-1"0"15,4 4 0-15,-4-4 3 0,4 3 2 0,-4-3-1 0,0 2 1 16,0-2 16-16,0 0 1 0,0 0 1 0,0 0-1 15,0 0 22-15,0 0 0 0,0 0 0 0,0 0-1 16,0 0-1-16,0 0 1 0,0 0-1 0,0 0 1 16,0 0-14-16,0 0 0 0,0 0 0 0,0 0 1 0,0 0-10 15,0 0 1-15,0 0-1 0,0-3 2 0,0 3-7 16,5-7 1-16,-5 7 0 0,12-16 1 0,-12 16-5 16,11-17 0-16,-11 17 1 0,18-24 0 0,-18 24 5 15,19-25 0-15,-19 25 0 0,19-19 1 0,-19 19-4 16,18-14 0-16,-18 14 1 0,19-13 0 0,-19 13 10 0,13-13 0 15,-13 13 1-15,19-5 0 0,-19 5-5 0,20-3 0 16,-20 3 1-16,22 0-1 0,-22 0-2 0,23 0 2 16,-23 0-2-16,22 0 1 0,-22 0-5 0,24 5 1 15,-24-5-1-15,19 5 1 0,-19-5-9 0,15 7 1 16,-15-7 0-16,13 4 0 0,-13-4 1 0,15 3 0 0,-15-3 0 16,15 5 2-16,-15-5-2 0,17 0 1 0,-17 0-1 15,9 0 1-15,-9 0 6 0,5 0 0 16,-5 0 0-16,0 0 1 0,0 0 5 0,0 0 1 0,0 0-1 15,0 0 1-15,0 0 1 0,0 0 0 0,0 0 1 16,-3 0 0-16,3 0-4 0,-6-3 2 0,6 3-2 16,-18-4 2-16,-1 3-5 0,-5 1 1 0,1-4-1 15,3 1 2-15,3-3-1 0,2 0 0 0,-3 0 0 16,-1 1 0-16,0 2-3 0,1 3 1 0,-1 0 0 16,-3-4 0-16,-3 1-3 0,-1-1-1 0,0 3 1 15,0-5-1-15,2 3-2 0,5-6-1 0,1 2 0 0,-1 0 0 16,-3 1 1-16,7 2-1 0,-2-3 0 0,2 2 1 15,0 2-2-15,2 3 2 0,4-2-2 0,-2 0 1 16,3 2-1-16,3 0 0 0,-5-2 0 0,7 2 0 16,3 0-1-16,-6-5 1 0,6 5-1 0,-7-3 2 15,7 3-6-15,-2 0 2 0,2 0 0 0,-4 0-1 16,4 0-5-16,0 0 2 0,0 0-2 0,4-2 1 0,-4 2-2 16,9 0 0-16,-2-2 0 0,14-3 1 0,9 0-2 15,7-2 0-15</inkml:trace>
  <inkml:trace contextRef="#ctx0" brushRef="#br0" timeOffset="-76179.5">22240 12406 12 0,'2'-1'0'0</inkml:trace>
  <inkml:trace contextRef="#ctx0" brushRef="#br0" timeOffset="-75980.29">21713 12451 12 0,'-13'2'0'0,"13"-2"0"0,-17 2 0 0,17-2 0 15,-4 0 0-15,4 0 0 0,-7 0 0 0,7 0 0 16,-23-4 0-16</inkml:trace>
  <inkml:trace contextRef="#ctx0" brushRef="#br0" timeOffset="-75463.07">21400 12206 12 0,'1'-2'0'0,"-1"2"0"15,8-4 0-15,-8 4 3 0,7-3 1 0,-7 3-1 16,8-2 1-16,-8 2 32 0,5-3 0 0,-5 3 0 16,2-2 0-16,-2 2 6 0,8-3-1 0,-8 3 1 0,7-4 0 15,-7 4-5-15,15-9 0 0,-15 9 0 16,22-6 2-16,-22 6-13 0,19-13 1 0,-19 13 0 0,22-8 0 16,-22 8-7-16,25-9 2 0,-25 9-2 0,24-9 1 15,-24 9-7-15,18 0 0 0,-18 0 1 0,23 0 0 0,-23 0-1 16,24 0 1-16,-24 0-1 0,35-3 1 15,-12 3 2-15,1 0 0 0,-2 0-1 0,-1 0 2 0,-2 0-1 16,-1 0 1-16,3 3-1 0,1-1 1 0,4 3 7 16,0 2-1-16,-3-3 1 0,-3-4 0 0,-1-4 5 0,-4 3 0 15,1-5 1-15,3 5-1 0,1 2 0 0,1 1 2 16,-1 2-1-16,-1-4 0 0,0 1-5 0,-1 1 0 16,3 3 0-16,-1-3 0 0,1 0 4 0,1-1 0 15,2-1 1-15,1-1-1 0,-1-1-4 0,2 0 1 16,0 2 0-16,-2 0-1 0,-1 0-1 0,-3 2 0 15,1 0 0-15,-1-1-1 0,-1 3-6 0,-1-1 1 0,-1-1 0 16,0 0 0-16,0-2-4 0,-1 0 0 0,1 0-1 16,0 0 2-16,0 0-5 0,0 2 0 0,-1 1 1 15,-1-1-1-15,-2-1-6 0,0-1 2 0,-1 2-1 16,-3 2 0-16,-2 1-3 0,-3 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21:15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22283 6592 12 0,'2'0'0'0,"-2"0"0"16,1 0 0-16,-1 0 0 0,0 0 0 0,0 0 0 16,0 0 0-16,0 0 0 0,0 0 1 0,0 0-1 0,0 0 1 15,0 0 15-15,0 0 1 0,0 0-1 0,0 0 1 16,0 0 18-16,0 0 1 0,0 0-1 0,8 0 1 16,-8 0-6-16,9 0 0 0,-9 0 1 0,4-4 0 0,-4 4-5 15,7 0 1-15,-7 0-1 0,4 0 0 0,-4 0-2 16,4 0 1-16,-4 0-1 0,4 0 1 0,-4 0 7 15,3 0 0-15,-3 0 1 0,4 0-1 0,-4 0 6 16,6 0 2-16,-6 0-2 0,13 0 1 0,-13 0 6 16,15-1 0-16,-15 1 0 0,16 0 0 0,-16 0-7 15,25-4 0-15,-25 4 0 0,31-3 0 0,-12 3-5 16,0-6 0-16,-3 3 0 0,3-1 1 0,1 1-11 0,1-2 2 16,-1 0 0-16,1-4-1 0,1 6 1 0,1-4 0 15,-1 1-1-15,0 3 1 0,1-2-1 0,-1 5-1 16,0-4 1-16,-1 1-1 0,-2-1-4 0,-1 3 0 15,-1-3 1-15,-4 4 0 0,-4-3-5 0,-1 3 1 16,-1 0 0-16,1 0 0 0,1 0-1 0,4 0 1 16,0 0 0-16,-4 0 1 0,1 0-3 0,-3 0 1 15,1 3-1-15,-3 1 2 0,-5-4-5 0,11 3 2 0,-11-3-2 16,12 5 1-16,-12-5-4 0,9 4 1 0,-9-4-1 16,7 1 1-16,-7-1-5 0,4 4 2 0,-4-4 0 15,4 0-1-15,-4 0-3 0,4 0 1 0,-4 0-1 16,3 0 1-16,-3 0-1 0,4 7 1 0,-4-7-1 15,4 5 0-15,-4-5-1 0,3 4 2 0,-3-4-1 16,4 1 0-16,-4-1-1 0,0 0 0 0,0 0 0 16,0 0 2-16,0 0-2 0,0 0 0 0,0 0 0 15,0 0 1-15,0 0-1 0,0 0 1 0,0 0-1 0,0 0 0 16,0 0 0-16,0 0 0 0,0 0 0 0,-4 0 0 16,4 0-1-16,-3 0 1 0,3 0 0 0,-8 0 1 0,8 0-1 15,-7 0 1-15,7 0-1 0,-13 0 1 0,3 0-1 16,-1 0 2-16,-4 0-1 0,-1 0 0 15,-3 2 0-15,-2 0 1 0,1 1-1 0,1-3 1 16,4 4 0-16,1-4 0 0,-3 1 0 0,-4 3 1 0,1-4-1 16,-3 0 0-16,1 0 1 0,0-4-1 0,1 3-1 0,3 1 1 15,-1-4-1-15,0 4 0 0,4-3-1 0,4 1 0 16,0 0 0-16,-2 1 2 0,0 1-3 0,2 0 1 16,1 0 0-16,-1-4 0 0,0 4 0 0,0-3 1 15,2 1 0-15,3 0 0 0,6 2 1 0,-11-2 1 16,3-1-1-16,1 3 0 0,-1-4 2 0,1 3-1 15,-2-3 1-15,-2 4 0 0,1-5 1 0,1 2 1 16,0 3-2-16,1-4 2 0,8 4 1 0,-5-3 0 16,5 3 0-16,-6 0 1 0,6 0 0 0,-8-2 1 0,8 2-1 15,-7 0 1-15,7 0-2 0,-2-3 1 0,2 3 0 16,-4-4 0-16,4 4-1 0,-3-2 1 0,3 2 0 16,2-3 0-16,-2 3-2 0,7-4 0 0,-7 4 0 15,11-3-1-15,2 1 1 0,6 0 0 0,3 1 0 16,2 1 0-16,3-4-1 0,0-1 1 0,3 2-2 15,-2-1 2-15,0 2-1 0,0 2-1 0,0 0 1 16,2 0 1-16,2 0-3 0,-1 2 1 0,-3 2-1 16,-2-1 2-16,-1 2-4 0,-5-1 1 0,1-3 1 0,-3 3-1 15,3 3-2-15,-1-2 1 0,-3 2 1 16,-2-2-1-16,-4-1-1 0,-4-4 0 0,-7 0 0 16,10 3 2-16,-10-3-3 0,3 5 1 0,-3-5 0 0,4 0 0 15,-4 0-1-15,4 0 0 0,-4 0 0 0,4 0 1 16,-4 0-1-16,3 0 0 0,-3 0 0 0,4 0 0 0,-4 0 0 15,4 0 0-15,-4 0 0 0,0-3 0 0,0 3-1 16,-4-9 0-16</inkml:trace>
  <inkml:trace contextRef="#ctx0" brushRef="#br0" timeOffset="1318.76">19691 6574 389 0,'-2'2'0'0,"2"-2"0"0,-4 7 0 0,4-7 77 16,0 2 1-16,0-2-1 0,0 3 2 0,0-3-40 15,0 4 1-15,0-4 0 0,0 0 0 0,0 0-17 16,0 0 0-16,0 0 1 0,0 0-1 0,0 0-10 15,0 0 0-15,0 0 1 0,0 0-1 0,0 0-6 0,6 0 1 16,-6 0-2-16,13 0 2 0,-13 0 1 16,15 0 1-16,-15 0 0 0,33-4 0 0,-6 1 11 0,0 1 0 15,1-1 0-15,-5-3 1 0,1 3 5 0,0-1-1 16,0 1 1-16,-1 1 0 0,1-1 1 0,2-1 0 16,-5 4 0-16,1-1 2 0,2 1-2 0,2-4 0 0,-5 4 0 15,3 0 1-15,0 0-5 0,0 0-1 16,1 4 1-16,-3-3 0 0,2 3-5 0,0-1 2 0,-1-1-2 15,-1 1 1-15,2 1-5 0,-1 1 0 0,-1 2 1 16,-1 2 0-16,-5-6-4 0,-1 6 1 0,0-4 1 16,-2 2-1-16,-2-2-2 0,-1 2-1 0,-3-5 0 15,-1 1 0-15,-6-3 1 0,5 4 1 0,-5-4 1 0,4 3-1 16,-4-3 2-16,4 5-1 0,-4-5 0 0,4 4 2 16,-4-4-1-16,3 2-1 0,-3-2 0 0,4 0 2 15,-4 0-1-15,2 0 0 0,-2 0 0 0,-6-2 0 16,6 2 3-16,-13-9 0 0,0 2 0 0,-5-1-1 15,-5-1 0-15,-5-3 0 0,4 0 0 0,-2 0 0 16,5-1-2-16,-3 5-1 0,-2 3 1 0,0-4 0 16,0 2-3-16,-8-5 0 0,5 3 0 0,3 2 0 15,3 2-2-15,-1 0 0 0,0 2 0 0,-2-4 0 0,-8 1-1 16,1 1 1-16,-1 2-1 0,1-1 1 0,1 1-1 16,0 1 1-16,0-1-2 0,3 3 2 0,-1 0 0 15,2 0 2-15,2-4-2 0,3 4 1 0,3 4-1 16,3-4 1-16,4 0-1 0,2 0 1 0,4-4-1 0,3 2 1 15,4 2-1-15,-6-3 1 0,6 3-3 0,-7-3 0 16,7 3 0-16,-6-6 1 0,6 6-6 0,0-8 1 16,0 8-1-16,2-12 1 0,5 5-3 0,3 1 0 15</inkml:trace>
  <inkml:trace contextRef="#ctx0" brushRef="#br0" timeOffset="6283.38">20324 8777 12 0,'2'-1'0'0,"-2"1"0"16,8 1 0-16,-8-1 0 0,5 6 0 0,-5-6 0 0,6 0 0 15,-6 0 23-15,2-4 1 0,-2 4 0 0,-2 0 0 16,2 0 14-16,0 0 1 0,0 0-1 0,0 0 0 15,0 0 3-15,0 0 1 0,0 0-1 0,0 0 2 16,0 0-9-16,-2 0-1 0,2 0 1 0,0-3 1 0,0 3-9 16,-2-2-1-16,2 2 1 0,-2-4 0 15,2 4 14-15,-1-5 1 0,1 5-1 0,0-3 1 0,0 3 1 16,0-4 1-16,0 4 0 0,0-3-1 16,0 3-5-16,0-4 0 0,0 4 0 0,0-1 2 0,0 1-7 15,0 0 1-15,0 0-1 0,3 0 2 0,-3 0-8 0,4 0-1 16,-4 0 1-16,4 0 0 0,-4 0-2 0,9 0 0 15,-9 0 0-15,19-4 1 0,-19 4-7 0,22-5-1 16,-22 5 1-16,24-7 0 0,-24 7-1 16,32-5 1-16,-32 5-1 0,24-4 1 0,-24 4-8 0,19-3 1 15,-19 3-1-15,18-2 2 0,-18 2-6 0,17 0 2 16,-17 0 0-16,13 0 0 0,-13 0-4 0,11 0 1 0,-11 0-1 16,13 0 1-16,-13 0-2 0,15 0 1 0,-15 0-1 15,15 0 0-15,-15 0-2 0,17 4 2 0,-17-4-1 16,13 1 0-16,-13-1-1 0,15-1 0 0,-15 1 1 15,15-4 0-15,-15 4-1 0,15-3 0 0,-15 3 0 16,17-9 0-16,-17 9 0 0,13-7 1 0,-13 7-1 16,14-5 0-16,-14 5 0 0,15-9 0 15,-15 9 0-15,13-7 1 0,-13 7-1 0,10-3 2 0,-10 3-2 0,9-2 1 16,-9 2 0-16,4-3 2 0,-4 3-2 0,7-2 1 16,-7 2 1-16,8 0 0 0,-8 0 0 0,5 0 0 15,-5 0-2-15,8 0 2 0,-8 0-2 0,5 0 1 16,-5 0-1-16,4 2 1 0,-4-2-1 0,4 3 1 15,-4-3 0-15,0 4-1 0,0-4 0 0,0 5 1 16,0-5 0-16,-2 3-1 0,2-3 0 0,-4 2 0 16,4-2 1-16,-2 4-1 0,2-4 0 0,-9 3 2 15,9-3-3-15,-13 4 1 0,13-4-1 0,-21 3 1 0,21-3-1 16,-22 5 1-16,22-5-1 0,-20 0 1 0,20 0-2 16,-13 0 1-16,13 0 0 0,-12 0 0 15,12 0 1-15,-11 0 2 0,11 0-2 0,-15 0 1 0,15 0 0 16,-20 0-1-16,20 0 0 0,-17 5 0 0,17-5 2 15,-11 4-1-15,11-4 1 0,-11 0-1 0,11 0 1 0,-10 0 1 16,10 0-1-16,-7 0 1 0,7 0-4 0,-4 0 1 16,4 0 0-16,0 0 1 0,0 0-3 0,0 0 1 15</inkml:trace>
  <inkml:trace contextRef="#ctx0" brushRef="#br0" timeOffset="7569.72">23013 8731 12 0,'2'0'0'15,"-2"0"0"-15,6-2 0 0,-6 2 149 16,5 0 1-16,-5 0 1 0,4-5-1 0,-4 5-109 0,2 0 0 0,-2 0 1 16,0 0-1-16,0 0-21 0,0 0 1 0,0 0-1 15,0 0 1-15,0 0-11 0,5-2 0 0,-5 2 0 16,8-2 2-16,-8 2-8 0,9-3 2 0,-9 3-1 15,15-7 1-15,-15 7 0 0,13-2 0 0,-13 2 1 16,21-8 0-16,-21 8 7 0,26-7 2 0,-26 7 0 16,20-4-1-16,-20 4 6 0,13-2 0 0,-13 2 0 15,11 0 1-15,-11 0 3 0,12 0 2 0,-12 0 0 16,22-3 0-16,-22 3-3 0,32-5 0 0,-32 5 0 16,26-4 1-16,-26 4-4 0,16 0 0 0,-16 0 1 0,8-3 0 15,-8 3-3-15,6 0 1 0,-6 0 1 16,3-4-1-16,-3 4-3 0,4 0 1 0,-4 0-2 0,4 0 2 15,-4 0-4-15,3 0 0 0,-3 0 1 0,2 0 0 0,-2 0-4 16,-2 0 0-16,2 0 0 0,-3 0 1 0,3 0 1 16,-6 7 2-16,6-7-2 0,-15 12 2 0,15-12-1 15,-24 16 2-15,24-16-1 0,-34 14 0 0,16-11-5 16,-1-1 2-16,2 1-1 0,2 1 0 0,6-2 0 16,2 1 0-16,7-3 1 0,-13 4 0 0,5-1-1 15,1-3 2-15,-1 2-1 0,1 0 0 0,-1-1-2 16,1 3 2-16,0-4-1 0,1 1 0 0,6-1 1 0,-11 4 2 15,11-4-2-15,-10 3 2 0,10-3 1 0,-3 4 1 16,3-4 0-16,-6 0 1 0,6 0-2 0,0 0 1 16,0 0 0-16,-4 0-1 0,4 0-3 15,-3 0-1-15,3 0 0 0,2 0 0 0,-2 0-1 0,7 0 1 16,-7 0-1-16,6 0 0 0,1 0-5 0,4-4 2 16,2 3 0-16,0-1 0 0,0 0-3 0,2-1 1 15,0-1-1-15,-2 1 2 0,0 1-3 0,0-1 0 16,-2-1 1-16,1 2 0 0,-3 1-2 0,0 1 2 0,1 0-2 15,-1-2 1-15,-2 2-3 0,1-4 0 0,-8 4 0 16,11 0 2-16,-11 0-4 0,9 0 2 0,-9 0 0 16,8 0 0-16,-8 0-1 0,3 6 1 0,-3-6-1 15,4 7 1-15,-4-7-1 0,4 3 1 0,-4-3-1 16,4 2 1-16,-4-2-1 0,2 3 1 0,-2-3 0 16,0 4 0-16,0-4-1 0,0 3 1 0</inkml:trace>
  <inkml:trace contextRef="#ctx0" brushRef="#br0" timeOffset="17883.41">21549 11060 12 0,'0'0'0'15,"0"0"0"-15,0 2 0 0,0-2 0 0,0 7 0 16,0-7 0-16,0 5 0 0,0-5 3 0,0 7 1 16,0-7-1-16,0 3 1 0,0-3 18 0,0 5 0 15,0-5 1-15,0 2-1 0,0-2 18 0,0 5 2 16,0-5 0-16,5 6-1 0,-5-6-11 0,6 8 1 0,-6-8-1 15,7 2 1-15,-7-2-3 0,8 3 0 0,-8-3 1 16,7 4-1-16,-7-4 4 0,13 7 1 0,-13-7-1 16,15 7 2-16,-15-7 0 0,15 3-1 0,-15-3 1 15,21 7 0-15,-21-7 3 0,26 9 0 0,-26-9 0 16,22 12 1-16,-22-12-3 0,28 5-1 0,-28-5 1 0,26 3 0 16,-26-3-5-16,26 4 2 0,-26-4-1 0,28 3 1 15,-28-3-8-15,35 7 2 0,-35-7-1 16,32 4 1-16,-32-4-9 0,21 2 3 0,-21-2-3 0,24-4 3 15,-24 4-2-15,33-3-1 0,-33 3 1 0,23-4 0 16,-23 4 3-16,13-5 0 0,-13 5-1 0,11-4 1 16,-11 4-1-16,17-1 0 0,-17 1-1 0,18 0 1 0,-18 0-3 15,19 0 1-15,-19 0 0 0,19 0 0 0,-19 0-4 16,16 5 1-16,-16-5-1 0,15 5 1 0,-15-5-5 16,21 4 0-16,-21-4 0 0,22 3 0 0,-22-3-1 15,30 9 0-15,-30-9 0 0,32 1 1 0,-32-1-1 0,26 4 0 16,-26-4 0-16,26 2 0 0,-26-2-2 0,20 0 1 15,-20 0 0-15,23 0 0 0,-23 0-5 0,18 0 2 16,-18 0-1-16,25 0 1 0,-25 0-2 16,35-4 1-16,-35 4 0 0,32-3 0 0,-32 3 1 0,22 0-1 15,-22 0 1-15,17 0-1 0,-17 0 1 0,9 0-1 16,-9 0 1-16,8 0-1 0,-8 0 2 0,7 5 0 0,-7-5 1 16,6 7 0-16,-6-7 1 0,3 0 0 0,-3 0 0 15,4 0 0-15,-4 0-2 0,4 0 0 0,-4 0-1 16,2 0 2-16,-2 0-1 0,3 0-1 0,-3 0 1 15,4 0 0-15,-4 0-3 0,9 0 0 0,-9 0 1 16,15-5 0-16,-15 5-3 0,11-16 0 0</inkml:trace>
  <inkml:trace contextRef="#ctx0" brushRef="#br0" timeOffset="21483.86">21800 13277 12 0,'-2'2'0'0,"2"-2"0"16,-2 7 0-16,2-7 0 0,-5 3 0 0,5-3 0 15,-8 3 0-15,8-3 0 0,-3 4 0 0,3-4 0 16,-6 3 0-16,6-3 0 0,0 4 0 0,0-4 0 15,-4 3 0-15,4-3 0 0,-3 7 0 0,3-7 0 16,-8 9 1-16,8-9-1 0,-5 5 1 0,5-5 0 16,-2 7 0-16,2-7 11 0,-4 3-1 0,4-3 0 0,-4 6 1 15,4-6 19-15,-3 1-1 0,3-1 0 0,0 4 2 16,0-4 8-16,-2 3 2 0,2-3-2 0,0 4 2 16,0-4-4-16,0 3 0 0,0-3 0 0,0 5 0 0,0-5 11 15,2 2 1-15,-2-2-1 0,7 4 1 16,-7-4-7-16,7 3 1 0,-7-3 0 0,8 3 0 0,-8-3-1 15,13 4 2-15,-13-4 0 0,19 3 0 0,-19-3-4 16,20 4-1-16,-20-4 0 0,26 3 1 16,-26-3-12-16,21 4 0 0,-21-4 0 0,22 3 0 0,-22-3-6 15,22 4-1-15,-22-4 1 0,28 0-1 0,-28 0-5 16,26 0 0-16,-26 0 0 0,30-4 0 0,-30 4-5 0,30-3 0 16,-30 3 1-16,30-4-1 0,-30 4-3 0,30 2 1 15,-30-2 0-15,31-2 0 0,-12 1-3 0,0-1 0 16,-1 2-1-16,1 0 2 0,1 0-2 0,1 0-1 15,-1 0 1-15,1 0 1 0,-1 0-3 0,-1 0 1 16,0 0-1-16,-1 0 1 0,1 0-1 0,-2-2 2 0,-2 4-1 16,-4 0 1-16,-2-1 1 0,-1 1 0 0,-8-2-1 15,13 5 1-15,-4-5-1 0,0 0-1 0,2 0 1 16,2 0-1-16,0 0 1 0,4 0 0 0,0 4-1 16,-2-1 1-16,0-1-3 0,0-2 1 0,-2 0-1 15,0 0 1-15,-2-2-1 0,0 0-1 0,0 2 0 16,1 0 0-16,-1 0 1 0,0 0-1 0,0 0 0 15,-2 0 0-15,1 0 1 0,-3 0-1 0,1 0 0 16,-1 0 2-16,0 2-2 0,1 2 0 0,-8-4 0 16,11 5 1-16,-11-5 0 0,8 5 0 0,-8-5 1 15,5 2 0-15,-5-2 1 0,4 0-1 0,-4 0 1 16,4 0 0-16,-4 0 2 0,3 0 0 0,-3 0-1 0,4 0 2 16,-4 0-1-16,4 0 0 0,-4 0-1 0,4 0 2 15,-4 0-2-15,1 0 1 0,-1 0-1 0,0 0 1 0,0 0-1 16,0 0-1-16,0 0 1 0,0 0 1 15,0 0-2-15,0 0 1 0</inkml:trace>
  <inkml:trace contextRef="#ctx0" brushRef="#br0" timeOffset="23721.73">21983 15418 12 0,'0'0'0'0,"0"0"0"16,0-6 0-16,0 6 0 0,5-10 0 0,-5 10 0 0,6-9 0 16,-6 9 0-16,2 2 0 0,-2-2 0 15,-2 2 1-15,2-2 20 0,0 0 1 0,0 0-1 0,0 0 0 16,0 0 54-16,0 0 2 0,0 0-2 0,0 0 1 15,0 0-40-15,-2 0 0 0,2 0 0 0,-4 0 0 16,4 0 13-16,-3 7 1 0,3-7-1 16,-4 8 2-16,4-8-8 0,-4 6 1 0,4-6 0 0,-4 3 0 0,4-3-4 15,-3 7 0-15,3-7 1 0,-4 3 0 0,4-3-3 16,-4 4 2-16,4-4-2 0,-3 0 1 0,3 0-6 16,1 0-1-16,-1 0 1 0,2 0 0 0,-2 0-7 15,0 7 0-15,0-7 0 0,0 3 0 0,0-3-6 16,0 4 1-16,0-4-1 0,6 3 2 0,-6-3-7 0,13 2 1 15,-13-2 0-15,13 0 1 0,-13 0-4 0,9 7 1 16,-9-7-1-16,8 7 1 0,-8-7-4 0,7-2 0 16,-7 2 0-16,13-5 1 0,-13 5-4 0,21-7 1 15,-21 7-2-15,18-7 2 0,-18 7-2 0,17-3 1 16,-17 3-1-16,15-6 1 0,-15 6-2 0,13-8-1 16,-13 8 1-16,15-9 0 0,-15 9-1 0,11 0 0 0,-11 0-1 15,11 0 2-15,-11 0-1 0,13 0 1 16,-13 0-1-16,13 0 1 0,-13 0-1 0,12 7 2 0,-12-7 0 15,9 12-1-15,-9-12 3 0,7 5 0 0,-7-5 0 16,8 4 1-16,-8-4 2 0,7 7 0 16,-7-7 0-16,6 7 1 0,-6-7 0 0,4 6 0 0,-4-6 1 15,3 13-1-15,-3-13 3 0,4 8-1 0,-4-8 1 16,0 7-1-16,0-7 2 0,0 7 0 0,0-7-1 16,0 5 2-16,0-5-4 0,0 2-1 0,0-2 0 15,0 0 2-15,0 0-5 0,0 0 0 0,0 0 0 0,0 0 0 16,0 0-4-16,0 0 2 0</inkml:trace>
  <inkml:trace contextRef="#ctx0" brushRef="#br0" timeOffset="26033.88">22013 17560 12 0,'0'0'0'0,"0"0"0"15,0-3 0-15,0 3 0 0,0-11 0 0,0 11 0 0,0-5 0 16,0 5 0-16,-2 2 0 0,2-2 0 0,-4 7 0 16,4-7 4-16,-4 0 2 0,4 0 0 0,-3 0-1 15,3 0 24-15,-6 1 1 0,6-1-1 0,-7 7 1 16,7-7 0-16,-10 7 2 0,10-7-2 0,-11 4 1 0,11-4 1 16,-9 1-1-16,9-1 1 0,-6 0 0 15,6 0-6-15,-5 2 0 0,5-2 0 0,-8 5-1 0,8-5-4 16,-6 0-1-16,6 0 0 0,-5 0 1 0,5 0-7 15,-8 0 0-15,8 0 1 0,-11 0 0 0,11 0-10 16,-15 0 2-16,15 0 0 0,-11 0-1 0,11 0-4 16,-11 5 0-16,11-5 0 0,-11 6 0 0,11-6-3 15,-11 3 1-15,11-3 0 0,-12 4 0 0,12-4-8 16,-11 7 0-16,11-7 1 0,-11 3 0 0,11-3-20 16,-11 2 0-16,11-2 0 0,-9-2 1 0,9 2-10 0,-4-3 2 15,4 3-1-15,-9 1 0 0,9-1 9 0,-15 7 2 16,15-7-1-16,-13 4 0 0,13-4 12 0,-12 3 0 15,12-3 0-15,-11 4 1 0,11-4 9 0,-5 3 2 16,5-3-1-16,-6 2 1 0,6-2 2 0,-6-2 1 0,6 2-1 16,-5 0 2-16,5 0 14 0,-4 0 1 15,4 0 0-15,-5 5 1 0,5-5 22 0,-4 12-1 0,4-12 1 16,-4 4-1-16,4-4 8 0,-4-5 1 0,4 5-1 16,-3-6 1-16,3 6-4 0,-4 6 0 15,4-6 0-15,-4 1 0 0,4-1-8 0,2-3 1 0,-2 3 0 16,8-4 0-16,-8 4-5 0,13-7-1 0,-13 7 1 15,18-3-1-15,-18 3 0 0,19 2-1 0,-19-2 1 16,20 1 0-16,-20-1-5 0,30 0 0 0,-30 0 0 0,32-1 1 16,-32 1-5-16,26-5 0 0,-26 5 0 15,24-2 0-15,-24 2-6 0,22 3 1 0,-22-3 0 16,23 4 0-16,-23-4-7 0,22 3 0 0,-22-3 0 0,23 4 2 16,-23-4-4-16,16 3 0 0,-16-3 0 0,19 2 1 0,-19-2-3 15,19-4 0-15,-19 4 1 0,24-5 0 0,-24 5-2 16,35-8-1-16,-35 8 1 0,28-4 0 15,-28 4-3-15,19 5 1 0,-19-5 1 0,15 2-1 0,-15-2 0 16,15-5-1-16,-15 5 0 0,15-7 1 0,-15 7-1 16,20-7 1-16,-20 7-1 0,21-7 0 0,-21 7 1 15,16-3-1-15,-16 3 0 0,11-4 1 0,-11 4-1 0,8 0 2 16,-8 0-1-16,7 0 1 0,-7 0-1 0,8 0 1 16,-8 0-1-16,7-2 1 0,-7 2-1 15,8-3 1-15,-8 3-1 0,7 0 2 0,-7 0-2 16,8 2 1-16,-8-2-1 0,5 3 1 0,-5-3-3 0,4 4 1 15,-4-4 1-15,2 1-1 0,-2-1 0 0,0 0 2 0,0 0-2 16,0 0 2-16,0 0 0 0,0 0 1 16,0 0 0-16,-4 0-1 0,4 0 4 0,-7 2 1 15,7-2 0-15,-19 7 0 0,19-7-1 0,-34 2 0 16,14-2 0-16,-1 0 1 0,1 1-1 0,-1 5 0 0,1-1 0 16,1-3 1-16,4-2 1 0,2-2-1 0,2 2 0 15,4 2 1-15,7-2-1 0,-10 1 0 0,10-1 0 16,-13 2 0-16,4 3-3 0,0 4 1 0,-2-2 0 15,-1-4 0-15,1-1-3 0,0-2 1 0,2 0 0 0,3 0 0 16,6 0-2-16,-5 0-1 0,5 0 0 0,-2 0 2 16,2 0-4-16,-2 0 1 0,2 0-1 15,0-2 2-15,0 2-3 0,0-5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8T00:21:46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15698 3979 12 0,'0'0'0'0,"0"0"0"0,0 5 0 0,0-5 0 15,0 3 0-15,0-3 0 0,-6 2 0 16,6-2 0-16,-3 0 0 0,3 0 0 0,-4 0 0 0,4 0 26 15,-4 0-1-15,4 0 1 0,-2 0 0 0,2 0 53 16,0 0-1-16,0 0 1 0,-3 0 0 0,3 0-33 16,0-2 0-16,0 2 0 0,0-3 0 0,0 3 4 15,0 0 0-15,0 0 1 0,0-5-1 0,0 5-16 16,0-4 1-16,0 4 0 0,9-3-1 0,-9 3-3 0,13-4-1 16,-13 4 0-16,11-2 1 0,-11 2-7 0,13-3 1 15,-13 3 0-15,13 0-1 0,-13 0-5 0,13-3 2 0,-13 3-2 16,15-2 1-16,-15 2-4 0,21-4-1 15,-21 4 1-15,20-3 0 0,-20 3-3 0,17-4 2 16,-17 4-1-16,13-1 1 0,-13 1-2 0,13 0 1 16,-13 0-1-16,11 0 2 0,-11 0-2 0,15 0 1 0,-15 0-1 15,17 0 1-15,-17 0-1 0,13 0 1 0,-13 0-1 16,15 0 1-16,-15 0-1 0,13 0 1 16,-13 0-1-16,11 5 1 0,-11-5-4 0,11 3 1 0,-11-3 0 15,11 0 0-15,-11 0-1 0,10-3 0 0,-10 3 1 16,9 0 0-16,-9 0-2 0,6-4 1 0,-6 4-1 15,3-1 1-15,-3 1-2 0,4 0 0 0,-4 0 0 16,6 0 1-16,-6 0-2 0,0 0 2 0,0 0-1 16,-4 0 1-16,4 0-2 0,-6-4 1 0,6 4-2 0,-9-3 2 15,9 3-1-15,-19 0 0 0,19 0 0 0,-24 0-1 16,24 0 3-16,-28 7 0 0,28-7 0 0,-22 5 0 16,22-5-3-16,-19 3 1 0,19-3-2 0,-18 4 2 0,18-4 0 15,-15-4-1-15,15 4 1 0,-10 0 0 16,10 0-3-16,-16 0 2 0,16 0 0 0,-12 0-1 15,12 0-1-15,-14 0-1 0,14 0 0 0,-8 0 1 0,8 0-3 16,-5 0 1-16,5 0 0 0,-4 0 0 16,4 0 0-16,-4 0-1 0,4 0 0 0,0 0 0 0,0 0 0 15,0 0 0-15,0 0 0 0,0 0 0 0,0 0 1 16,2 0-1-16,-2 0 0 0,11 0 1 0,-11 0 3 16,13-3-1-16,-13 3 1 0,21-4-1 0,-21 4 5 0,18-1 0 15,-18 1 0-15,13-4 1 0,-13 4 2 0,12-5 1 16,-12 5-1-16,11 0 2 0,-11 0-1 0,9-2 0 15,-9 2 1-15,6 0 1 0,-6 0-5 0,9 0 0 0,-9 0 0 16,2 0 1-16,-2 0-5 0,3 0 0 0,-3 0 1 16,4 0 0-16,-4 0-4 0,4 0 2 0,-4 0-2 15,-4 0 2-15,4 0-3 0,-4-1 0 0,4 1 0 16,-3 0 1-16,3 0-3 0,-2 0 1 0,2 0-1 16,-6 0 1-16,6 0-1 0,-3 0 0 0,3 0 0 15,-6-4 0-15,6 4 0 0,-7 0 0 0,7 0 0 16,-8 0 0-16,8 0-2 0,-7 0 0 0,7 0 1 15,-6 0 0-15,6 0-4 0,-9 0-1 0</inkml:trace>
  <inkml:trace contextRef="#ctx0" brushRef="#br0" timeOffset="2216.1">15096 6067 12 0,'2'0'0'0,"-2"0"0"0,6 0 0 0,-6 0 0 16,0 6 0-16,0-6 0 0,0 6 0 0,0-6 0 15,0 0 0-15,0 0 0 0,0-3 0 16,0 3 0-16,-2 0 0 0,2 0 0 0,0-3 0 0,0 3 10 16,0 0 0-16,0 0 0 0,0-2 1 0,0 2 12 15,0 0-1-15,0 0 1 0,0-4 0 0,0 4 5 16,0 0 0-16,0 0 0 0,0 0 0 0,0 0 2 0,0 0-1 15,0 0 0-15,0 0 1 0,0 0 14 16,0 0 0-16,0 0 0 0,13 0-1 0,-13 0 11 0,15 0 1 16,-15 0-1-16,20 4 1 0,-20-4-7 0,23 2 2 15,-23-2-2-15,22 0 1 0,-22 0-11 0,20 0 1 16,-20 0-1-16,23 0 0 0,-23 0-12 0,28 0 1 16,-28 0 0-16,28 0 0 0,-28 0-8 0,31 0 0 0,-31 0 0 15,25 0 0-15,-25 0-5 0,20 6 1 0,-20-6 0 16,22 0 0-16,-22 0-3 0,23 0-1 0,-23 0 0 15,28 0 0-15,-28 0 0 0,28 0 1 0,-28 0-1 16,31 0 0-16,-12 0-1 0,0 0 0 0,-3 0 0 16,1 0 2-16,2 0-2 0,-4 0 0 0,-2 0 0 15,0 0 0-15,2 0-1 0,-2 0 1 0,-2 0-1 16,2 0 1-16,-4 0-2 0,4 0 1 0,2-3-1 0,0 3 1 16,-2-3-2-16,0 1 0 0,2 2 0 0,-2-4 1 15,-4 4-2-15,1-3-1 0,1 1 1 0,2 0-1 16,6 1 0-16,-4 1 1 0,1 0-2 0,-5 0 2 15,3-4-1-15,-1 4 1 0,-4 0 0 0,6 0-1 16,-2 0 0-16,2 0-1 0,0 0 1 0,0 0 0 0,1 0-3 16,-1 4 2-16,2-1-1 0,-2-3 1 15,-4 0-2-15,0 0 0 0,-3 0 0 0,-1 0 2 16,-7 0-3-16,11 5 0 0,-11-5 0 0,12 6 1 16,-5-3-1-16,-1-3 1 0,1 3-1 0,0-3 0 0,3 2-1 15,-3 2 1-15,4-1 0 0,-1 1 0 0,-1-4-1 16,-3 1 1-16,-6-1 0 0,9 7 0 0,-9-7 1 15,11 4-1-15,-11-4 0 0,11 5 1 0,-3-2-1 16,-1 1 1-16,-7-4 1 0,10 5-1 0,-10-5-1 0,3 9 1 16,-3-9 1-16,10 3-1 0,-10-3 1 0,1 5 2 15,-1-5-1-15,4 7 1 0,-4-7 0 0,4 5 1 0,-4-5-1 16,4 4 1-16,-4-4-1 0,2 3-1 0,-2-3 1 16,0 6 0-16,0-6 3 0,0 3 0 0,0-3 0 15,0 2 0-15,0-2-4 0,0 3 2 0</inkml:trace>
  <inkml:trace contextRef="#ctx0" brushRef="#br0" timeOffset="5882.63">13054 8097 12 0,'0'-3'0'16,"0"3"0"-16,0 3 0 0,0-3 0 0,6 4 0 15,-6-4 0-15,3 1 0 0,-3-1 0 0,4 0 0 16,-4 0 0-16,4 0 0 0,-4 0 1 0,0 0 0 16,0 0 0-16,0 0 0 0,0 0 27 0,0 0 2 15,0 0-1-15,0 0 0 0,0 0 9 0,0 0 1 0,0 0 0 16,0 0 0-16,0 0 1 0,0 0 2 0,0 0-2 16,0 0 2-16,0 0-8 0,0 0 2 0,0 0-1 15,0 0 1-15,0 0-6 0,0 0 1 0,0 0-1 16,0 0 1-16,0 0-6 0,0 0 0 0,0 0-1 15,0 0 1-15,0 0-4 0,0 0 1 0,0 0-1 16,0 0 1-16,0 0-6 0,0 0 1 0,0 0 0 16,0 0 0-16,0 0 1 0,5 6 0 0,-5-6 0 15,13 7 1-15,-13-7-4 0,12 5 2 0,-12-5-1 0,13 3 1 16,-13-3 0-16,13 4-1 0,-13-4 1 0,15 3 0 16,-15-3-1-16,15 9-1 0,-15-9 1 0,14 2 1 0,-14-2-2 15,17 3-1-15,-17-3 1 0,13 7 1 16,-13-7-1-16,24 9 1 0,-24-9 0 0,21 5 0 0,-21-5-1 15,13 7 0-15,-13-7-1 0,9 1 2 16,-9-1-1-16,8 4-1 0,-8-4 1 0,7 3-1 0,-7-3 0 16,13 4 0-16,-13-4 0 0,13 0 0 0,-13 0-2 15,15 0-1-15,-15 0 0 0,15 0 0 0,-15 0 2 16,17 0 0-16,-17 0-1 0,20-4 2 0,-20 4-2 16,13-5 2-16,-13 5-1 0,12-3 1 0,-12 3-5 0,11-4 1 15,-11 4-1-15,5 0 1 0,-5 0-6 0,8-3 2 16,-8 3 0-16,7-4-1 0,-7 4-3 0,8 0 2 15,-8 0-1-15,13-1 0 0,-13 1-1 0,15 0 0 0,-15 0-1 16,15 0 1-16,-15 0 0 0,18 0 1 0,-18 0-1 16,19 0 0-16,-19 0 2 0,11 0-1 0,-11 0 0 15,11 0 2-15,-11 0-2 0,13 0 1 0,-13 0-1 16,13-4 0-16,-13 4 1 0,11 0 0 0,-11 0-1 16,15-2 2-16,-15 2-2 0,17 0 1 0,-17 0-1 15,21-1 0-15,-21 1 0 0,13 0-1 0,-13 0 0 16,11 0 0-16,-11 0 0 0,11 0-1 0,-11 0 0 15,9 0 0-15,-9 0-1 0,10 0 1 0,-10 0-1 0,5 0 1 16,-5 0-1-16,4 0 1 0,-4 0-1 16,4 0 1-16,-4 0-1 0,5 0 0 0,-5 0 0 0,2 0 2 15,-2 0-2-15,4 0 0 0,-4 0 0 16,0 0 1-16,0 0-1 0,0 0 1 0,0 0-1 0,0 0 1 16,0 0 0-16,0 0 1 0,0 0-1 0,0 0 2 0,0 0-1 15,0 0 1-15,0 0 1 0,0 0-1 0,0 0 5 16,-6 0 0-16,6 0 0 0,-3 0-1 0,3 0 6 15,-2 0 0-15,2 0 0 0,-2 0 0 0,2 0 0 16,-2 3 2-16</inkml:trace>
  <inkml:trace contextRef="#ctx0" brushRef="#br0" timeOffset="7784.46">15234 8106 12 0,'0'0'0'0,"0"0"0"15,0 0 0-15,0 0 47 0,0 0 0 0,0 0 0 0,0 3 0 16,0-3 43-16,0 6 0 0,0-6 0 0,0 0 1 16,0 0-78-16,0 0 2 0,0 0-1 0,0 0 1 15,0 0-8-15,0 0-1 0,0 0 1 0,0 0 0 16,0 0-3-16,0 0 2 0,0 0-1 0,0 0 1 0,0 0 8 15,0 0-1-15,0 0 0 0,0 0 1 0,0 0 7 16,0 0 2-16,0 0-1 0,6 0 1 0,-6 0 2 16,5 0 2-16,-5 0-1 0,11 0 1 0,-11 0-1 15,13 0 0-15,-13 0 0 0,8-4-1 0,-8 4-4 16,4 0 0-16,-4 0 0 0,7-2 0 0,-7 2-1 16,6 0-1-16,-6 0 0 0,5-3 1 0,-5 3-2 15,8 0 1-15,-8 0-1 0,5-4 1 0,-5 4 0 16,6-3 1-16,-6 3 0 0,7 0 1 0,-7 0-5 15,8-2 2-15,-8 2 0 0,7 0 0 0,-7 0-3 0,6 0 0 16,-6 0-1-16,4 0 1 0,-4 0-3 0,7 0 0 16,-7 0 1-16,6 0 0 0,-6 0-3 0,5 0 0 0,-5 0 1 15,8 0-1-15,-8 0-3 0,7-3 2 16,-7 3-1-16,8 0 1 0,-8 0-2 0,9 0 0 16,-9 0-1-16,5-5 2 0,-5 5-3 0,14 0 0 0,-14 0 1 15,14-2 0-15,-14 2-2 0,15 0 2 0,-15 0-2 16,15-2 2-16,-15 2-2 0,11 0 1 0,-11 0-1 15,12-3 2-15,-12 3-2 0,14 0 1 0,-14 0-1 16,21 0 1-16,-21 0-2 0,28 0 2 0,-28 0-2 16,24 3 2-16,-24-3-3 0,21 5 1 0,-21-5 1 15,20 4-1-15,-20-4 0 0,19 3 1 0,-19-3-1 0,17 0 0 16,-17 0 1-16,16-3-1 0,-16 3 1 16,19 0-1-16,-19 0 1 0,20 0 2 0,-20 0-2 0,19 0 2 15,-19 0 0-15,19 0 0 0,-19 0 0 0,18 0 1 16,-18 0-1-16,19-5 1 0,-19 5 0 0,19 0 1 15,-19 0-1-15,13-4-1 0,-13 4 1 0,16 0 0 0,-16 0-2 16,19-3 2-16,-19 3-1 0,13-4 0 0,-13 4-1 16,21 0 1-16,-21 0-2 0,22 0 2 0,-22 0-5 15,20 0 1-15,-20 0 0 0,23 0 0 16,-23 0 0-16,22 7-1 0,-22-7 0 0,21 4 0 0,-21-4-1 16,18 5 0-16,-18-5 0 0,23 3 1 15,-23-3-1-15,22 2 0 0,-22-2 0 0,19 3 0 0,-19-3 0 16,18 4 0-16,-18-4 0 0,13 3 1 0,-13-3-1 0,21 9 1 15,-21-9-1-15,17 5 1 0,-17-5-1 0,18 4 2 16,-18-4-1-16,17 3 0 0,-17-3 1 0,13 9 0 16,-13-9 1-16,9 2 0 15,-9-2 1-15,13 3 1 0,-13-3-1 0,15 3 2 0,-15-3-4 0,13 4 2 16,-13-4-1-16,12 3 0 0,-12-3 0 0,13 7-1 16,-13-7 0-16,9 4 0 0,-9-4 2 0,9 3-1 0,-9-3 0 15,6 4 1-15,-6-4-3 0,4 3 1 0,-4-3-1 16,3 5 2-16,-3-5-1 0,8 4 1 0,-8-4 1 15,3 0-1-15,-3 0 0 0,4 3 2 0,-4-3-1 16,4 2 1-16,-4-2 0 0,5 0 2 0,-5 0-1 16,2 0 0-16,-2 0 0 0,4 0 1 0,-4 0-1 15,2 0 1-15,-2 0-1 0,0-2 1 0,0 2-2 16,0-3 2-16,0 3-3 0,0 0 2 0,0 0-2 0,2-4 2 16,-2 4 0-16,9-5-1 0,-9 5 1 0,9-3 0 15,-9 3-3-15,0-4 0 0,0 4 1 0,0-3 0 16,0 3-2-16,4-4 2 0,-4 4-1 0,6-1 0 0,-6 1 2 15,3-7-1-15,-3 7 1 0,4-6-1 16,-4 6 1-16,8-8 1 0,-8 8-1 0,7-9 1 0,-7 9-3 16,9-12 2-16,-9 12-2 0,12-17 1 0,-12 17-2 15,13-16-1-15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D5790-93B3-485C-8092-7BF724F769AB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A8F1-6872-4F1D-A3DB-2C0BA20042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22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497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A0413-36FE-08EF-017E-B0A2F6D7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CEA176-2D33-8558-D26F-F929FDDA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DDA19-57C8-7D81-7232-2FB1019D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0EE7B8-33A1-0D25-5202-17245BB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5C62F-937F-28F6-E90E-04077063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78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98B3C-3EA1-55FB-BE37-6D32051E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A16DC6-A4A2-A13D-08B3-C87DA4FED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25BD70-2A0B-4F74-C9FC-DE894072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5A7381-5D4D-B39C-5D9B-E1472EF0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E1C4C0-BDF1-BE50-896F-DA3F29CA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6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EB7998-0225-C59D-FCFE-E3B34455F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FA31D7-EDF7-F868-06B9-11E9D6D69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4B3B9-5F11-59E3-5585-35AF2CB2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11504-5469-746C-034B-13919767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973130-2068-3EFD-AAE2-7E310C61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5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0AF65-4483-99E6-2E53-9B13C0B8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2F6C6B-2454-602C-0B3A-55AF492F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D6D55-B88F-22EB-0AC9-9773CB61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2E237-5810-F4AD-30EF-B1D36624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B3E29-2D1B-63AD-80AF-E0D469C4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9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2BD1F-822B-DDE3-141B-0E185333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FB362D-6778-A2FC-9722-6D371831E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FB080-8414-EBA4-C005-89A40D65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846A1-3CD2-014B-F0ED-08E1E3D1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7BBE2-D9B0-EDAD-3862-09ACB244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81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E4B8E-D9BE-F7A6-C799-58797E1E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23CAF-3D67-C5B4-BB6E-784BDBB58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C64C72-764E-E041-D28A-BF676EE2C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5EA548-C199-FDE4-C510-EE9D9012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309DC7-7FDB-C5A4-7A7C-920527A1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6A3A5-2F7B-E1D6-DD97-9F2D5A7C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7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CCD74-222E-D26F-A889-C6428AA3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9C725-0E51-B994-0B74-A1ADB32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87412F-1CFC-3812-06CC-B0313FC93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52678F-CC9F-05F5-D4FC-86A7F57BC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B7D2D2-BCDB-C3F4-6673-7C16FA8F2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5DD44C-9B5C-1C15-BD5E-EB61D0C4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6DE439-7830-B9AE-0344-F80C67DE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2682F1-71AE-B19C-7D1A-2CEC8228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650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D5C91-893B-5718-C6A5-6E1428E6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3E07E7-A387-1684-1657-82C9ED2F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C4EF06-0AC8-C92A-A920-D3435879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9DC0E4-8C02-0B61-03DF-97DBDB8C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56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C2D895-6745-1F50-4579-218F8C6F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E37E9D-AEE5-86B4-7502-E9D98635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D2CA45-736A-F5B6-053D-A96F2E8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4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D114-E14A-09B5-D474-758BD1E7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E756D7-B2DE-0A17-CE6F-7D15F425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23A9AB-83FC-DB8A-E9AD-DBD6A618A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F9FCA2-2CC7-7029-55E3-617AAA89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43B3D3-7F93-29EF-51AB-4429FDD7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CD6DB6-A2E2-8C1C-52F8-A33735CA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60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C113A-DFC8-27BF-A7F5-1883900B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00B35E-7EBD-300D-1188-669E15F1B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62CD80-0E90-5354-DB45-CA736C835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1B5256-1D31-0658-8BA3-8B624A2D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11748-8CC8-6712-5A82-E5C649BA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F608BD-73AD-5DD4-0D78-4D3A6588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7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D94079-CD48-0D80-8D24-3D677DB4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5C407D-163C-5485-511A-8790FBDD5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9BF57-E8F4-AEEE-41E7-C99381263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A8CB6-07AE-43D1-A8D4-98AF0D319324}" type="datetimeFigureOut">
              <a:rPr lang="es-CL" smtClean="0"/>
              <a:t>17-04-2025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D2F16D-2336-B944-9C1E-8D822E6FA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B56D4-1875-505A-606A-502AE8F21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426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6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A657B60-DE69-DB80-E3A1-04F36E2F1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671" y="1227553"/>
            <a:ext cx="11361107" cy="1640908"/>
          </a:xfrm>
        </p:spPr>
        <p:txBody>
          <a:bodyPr>
            <a:noAutofit/>
          </a:bodyPr>
          <a:lstStyle/>
          <a:p>
            <a:r>
              <a:rPr lang="es-CL" sz="4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Clase # 6</a:t>
            </a:r>
          </a:p>
          <a:p>
            <a:r>
              <a:rPr lang="es-C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Química Orgánica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12681C-A352-457B-D227-04578B070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6B2871E4-D4AC-9271-7ACF-CE3CBCA20BF7}"/>
              </a:ext>
            </a:extLst>
          </p:cNvPr>
          <p:cNvSpPr txBox="1">
            <a:spLocks/>
          </p:cNvSpPr>
          <p:nvPr/>
        </p:nvSpPr>
        <p:spPr>
          <a:xfrm>
            <a:off x="226578" y="3144033"/>
            <a:ext cx="11698200" cy="2824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48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4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de Aprendizaje</a:t>
            </a:r>
          </a:p>
          <a:p>
            <a:pPr algn="just"/>
            <a:r>
              <a:rPr lang="es-C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Nombrar y formular compuestos orgánicos </a:t>
            </a:r>
            <a:endParaRPr lang="es-CL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6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7678E-8C1B-28AC-E366-7EB1B29A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7C44C9-12AF-2C6C-25E5-677D6A3C4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76" y="250522"/>
            <a:ext cx="11173216" cy="59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855B4-BFCF-C420-0A3D-1426F2947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B8212-396D-8485-9193-4778BFD22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8" y="475989"/>
            <a:ext cx="11123112" cy="56299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DD9ED5BD-90DD-F923-1122-6802E48540B1}"/>
                  </a:ext>
                </a:extLst>
              </p14:cNvPr>
              <p14:cNvContentPartPr/>
              <p14:nvPr/>
            </p14:nvContentPartPr>
            <p14:xfrm>
              <a:off x="5195160" y="2417760"/>
              <a:ext cx="879120" cy="7966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DD9ED5BD-90DD-F923-1122-6802E48540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800" y="2408400"/>
                <a:ext cx="897840" cy="8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95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A70FA-318C-CECC-59C5-0530CDF52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70E8202-A5FB-9A3A-975A-0699ED57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41" y="457561"/>
            <a:ext cx="10885118" cy="59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673F6-BEFC-07A0-C28F-78BBB7456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48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DFA15-3A35-17DE-D0E3-1209CCDD7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60BAB1-8918-374D-EA88-965DDF2B1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63" y="323169"/>
            <a:ext cx="11223322" cy="62116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1808E766-8836-2047-A949-D6FCC47A3B65}"/>
                  </a:ext>
                </a:extLst>
              </p14:cNvPr>
              <p14:cNvContentPartPr/>
              <p14:nvPr/>
            </p14:nvContentPartPr>
            <p14:xfrm>
              <a:off x="2015640" y="1447200"/>
              <a:ext cx="7949880" cy="40654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1808E766-8836-2047-A949-D6FCC47A3B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6280" y="1437840"/>
                <a:ext cx="7968600" cy="40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95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25A10-A513-0C39-D104-C1FA79EE2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AE6CF2-95E5-0858-5C1D-A0166936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" y="406190"/>
            <a:ext cx="11373633" cy="60456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A1210769-94E4-89FA-052E-9FD90B5C0349}"/>
                  </a:ext>
                </a:extLst>
              </p14:cNvPr>
              <p14:cNvContentPartPr/>
              <p14:nvPr/>
            </p14:nvContentPartPr>
            <p14:xfrm>
              <a:off x="1308600" y="1974960"/>
              <a:ext cx="8168400" cy="315900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1210769-94E4-89FA-052E-9FD90B5C03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9240" y="1965600"/>
                <a:ext cx="8187120" cy="31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992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7362D-0E5E-8368-C4FF-6475FD825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EBA7C2-8574-BDC9-7CAC-F8E98F855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1" y="276013"/>
            <a:ext cx="11365282" cy="63059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965BC663-36B2-40F7-0E74-CD97C31C677F}"/>
                  </a:ext>
                </a:extLst>
              </p14:cNvPr>
              <p14:cNvContentPartPr/>
              <p14:nvPr/>
            </p14:nvContentPartPr>
            <p14:xfrm>
              <a:off x="2751480" y="2976840"/>
              <a:ext cx="688680" cy="42012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65BC663-36B2-40F7-0E74-CD97C31C67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2120" y="2967480"/>
                <a:ext cx="707400" cy="4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44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FCFA9-9B4C-1C53-DEC9-3163B2CF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2DA228-29CF-8704-82BF-C5D3E054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284765"/>
            <a:ext cx="11610528" cy="61786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699B7022-26C2-31F1-E0B9-18032E49313D}"/>
                  </a:ext>
                </a:extLst>
              </p14:cNvPr>
              <p14:cNvContentPartPr/>
              <p14:nvPr/>
            </p14:nvContentPartPr>
            <p14:xfrm>
              <a:off x="2963520" y="5509080"/>
              <a:ext cx="543600" cy="1587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699B7022-26C2-31F1-E0B9-18032E4931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4160" y="5499720"/>
                <a:ext cx="56232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61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96E52-37AD-2136-BC21-8943AC2E3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9A0432-9C9E-3D36-71BE-7E132B0B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9" y="363449"/>
            <a:ext cx="11461315" cy="59496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A0E2863-588B-BA8C-30E2-9A72B0A31A5F}"/>
                  </a:ext>
                </a:extLst>
              </p14:cNvPr>
              <p14:cNvContentPartPr/>
              <p14:nvPr/>
            </p14:nvContentPartPr>
            <p14:xfrm>
              <a:off x="1458360" y="2781000"/>
              <a:ext cx="8360280" cy="38037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A0E2863-588B-BA8C-30E2-9A72B0A31A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9000" y="2771640"/>
                <a:ext cx="8379000" cy="38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D124892F-B101-172F-08ED-73817E173E1E}"/>
                  </a:ext>
                </a:extLst>
              </p14:cNvPr>
              <p14:cNvContentPartPr/>
              <p14:nvPr/>
            </p14:nvContentPartPr>
            <p14:xfrm>
              <a:off x="552600" y="2207880"/>
              <a:ext cx="10135080" cy="464976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124892F-B101-172F-08ED-73817E173E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240" y="2198520"/>
                <a:ext cx="10153800" cy="46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606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02DBE-B78D-E08D-F7EE-BAC476654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C67BE3-ED2A-CF3C-8731-5F788CAA7DB7}"/>
              </a:ext>
            </a:extLst>
          </p:cNvPr>
          <p:cNvSpPr txBox="1"/>
          <p:nvPr/>
        </p:nvSpPr>
        <p:spPr>
          <a:xfrm>
            <a:off x="3118980" y="789140"/>
            <a:ext cx="434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RAMIFICACIONES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F2613B79-A9EB-85F3-9930-8F26FF34143F}"/>
                  </a:ext>
                </a:extLst>
              </p14:cNvPr>
              <p14:cNvContentPartPr/>
              <p14:nvPr/>
            </p14:nvContentPartPr>
            <p14:xfrm>
              <a:off x="1453680" y="1308960"/>
              <a:ext cx="9329400" cy="307800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2613B79-A9EB-85F3-9930-8F26FF3414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4320" y="1299600"/>
                <a:ext cx="9348120" cy="30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33E03A56-A974-4FF5-E478-0BE1F9C7914C}"/>
                  </a:ext>
                </a:extLst>
              </p14:cNvPr>
              <p14:cNvContentPartPr/>
              <p14:nvPr/>
            </p14:nvContentPartPr>
            <p14:xfrm>
              <a:off x="3956760" y="466560"/>
              <a:ext cx="7574760" cy="387684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33E03A56-A974-4FF5-E478-0BE1F9C791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7400" y="457200"/>
                <a:ext cx="7593480" cy="38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80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7C4A6-5616-191D-F515-4D43CD671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04A624-0517-A19E-00B7-B64CEC4C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" y="547285"/>
            <a:ext cx="10246291" cy="59161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ACD5A12-3F0E-5308-6E05-6C4816BFC5C0}"/>
                  </a:ext>
                </a:extLst>
              </p14:cNvPr>
              <p14:cNvContentPartPr/>
              <p14:nvPr/>
            </p14:nvContentPartPr>
            <p14:xfrm>
              <a:off x="7067160" y="219960"/>
              <a:ext cx="2328840" cy="6552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ACD5A12-3F0E-5308-6E05-6C4816BFC5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7800" y="210600"/>
                <a:ext cx="2347560" cy="65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183631EF-4867-049E-3D78-FCB27398A439}"/>
                  </a:ext>
                </a:extLst>
              </p14:cNvPr>
              <p14:cNvContentPartPr/>
              <p14:nvPr/>
            </p14:nvContentPartPr>
            <p14:xfrm>
              <a:off x="6320160" y="1221840"/>
              <a:ext cx="4971240" cy="519840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183631EF-4867-049E-3D78-FCB27398A4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0800" y="1212480"/>
                <a:ext cx="4989960" cy="52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09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E683-F4CE-ED8A-A3BF-63BB654F4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FE01E7-B9C3-8B29-9BFD-14734BAE4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2" y="275573"/>
            <a:ext cx="11812044" cy="59827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DCD1A00A-6683-A3C6-DD20-C2D661FE15BD}"/>
                  </a:ext>
                </a:extLst>
              </p14:cNvPr>
              <p14:cNvContentPartPr/>
              <p14:nvPr/>
            </p14:nvContentPartPr>
            <p14:xfrm>
              <a:off x="2097000" y="1499400"/>
              <a:ext cx="6347160" cy="343692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DCD1A00A-6683-A3C6-DD20-C2D661FE15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7640" y="1490040"/>
                <a:ext cx="6365880" cy="34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67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2EB54-17D9-294D-D9F0-E51264CBF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4473F3-4D0D-BB82-460C-A831687F4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2" y="363255"/>
            <a:ext cx="11454621" cy="61878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54B6C172-4D20-349F-738F-B7F9495E0E44}"/>
                  </a:ext>
                </a:extLst>
              </p14:cNvPr>
              <p14:cNvContentPartPr/>
              <p14:nvPr/>
            </p14:nvContentPartPr>
            <p14:xfrm>
              <a:off x="7063200" y="2308680"/>
              <a:ext cx="1329120" cy="40456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54B6C172-4D20-349F-738F-B7F9495E0E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3840" y="2299320"/>
                <a:ext cx="1347840" cy="40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62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46B96-CF83-C9B2-187E-79D4CE118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D444C1-6F6E-51CD-CED8-DC264D30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51" t="-3344" r="28603" b="3344"/>
          <a:stretch/>
        </p:blipFill>
        <p:spPr>
          <a:xfrm>
            <a:off x="338204" y="1"/>
            <a:ext cx="11853796" cy="64250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08F4235E-11C3-06ED-383E-47C859B331D0}"/>
                  </a:ext>
                </a:extLst>
              </p14:cNvPr>
              <p14:cNvContentPartPr/>
              <p14:nvPr/>
            </p14:nvContentPartPr>
            <p14:xfrm>
              <a:off x="4699440" y="1414800"/>
              <a:ext cx="1209240" cy="153360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08F4235E-11C3-06ED-383E-47C859B331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0080" y="1405440"/>
                <a:ext cx="1227960" cy="15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725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4F73F64E-7437-F714-2E43-07C6023F982E}"/>
                  </a:ext>
                </a:extLst>
              </p14:cNvPr>
              <p14:cNvContentPartPr/>
              <p14:nvPr/>
            </p14:nvContentPartPr>
            <p14:xfrm>
              <a:off x="2614680" y="213120"/>
              <a:ext cx="8268480" cy="608580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4F73F64E-7437-F714-2E43-07C6023F98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5320" y="203760"/>
                <a:ext cx="8287200" cy="61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872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A1F3E-BA58-DC5B-F202-58674BE90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BAE1CE-8BEE-D6FE-0377-01F19A92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38203"/>
            <a:ext cx="11348581" cy="61628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9C13511C-0D6F-4AE5-01F3-96E070792C09}"/>
                  </a:ext>
                </a:extLst>
              </p14:cNvPr>
              <p14:cNvContentPartPr/>
              <p14:nvPr/>
            </p14:nvContentPartPr>
            <p14:xfrm>
              <a:off x="1686240" y="2019600"/>
              <a:ext cx="9992880" cy="23367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C13511C-0D6F-4AE5-01F3-96E070792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6880" y="2010240"/>
                <a:ext cx="10011600" cy="23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843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16</Words>
  <Application>Microsoft Office PowerPoint</Application>
  <PresentationFormat>Panorámica</PresentationFormat>
  <Paragraphs>7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Raysa Knight</dc:creator>
  <cp:lastModifiedBy>Raysa Knight</cp:lastModifiedBy>
  <cp:revision>1</cp:revision>
  <dcterms:created xsi:type="dcterms:W3CDTF">2025-03-17T13:03:55Z</dcterms:created>
  <dcterms:modified xsi:type="dcterms:W3CDTF">2025-04-18T00:44:50Z</dcterms:modified>
</cp:coreProperties>
</file>