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93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4" r:id="rId32"/>
    <p:sldId id="341" r:id="rId33"/>
    <p:sldId id="342" r:id="rId34"/>
    <p:sldId id="343" r:id="rId3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FB4DF-848D-4E11-8910-39086EC9BC11}" v="4" dt="2025-04-11T01:26:37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sa Knight" userId="87b019da5b4ccf4e" providerId="LiveId" clId="{741263B2-99B0-4807-AF6E-784450127F85}"/>
    <pc:docChg chg="custSel addSld delSld modSld">
      <pc:chgData name="Raysa Knight" userId="87b019da5b4ccf4e" providerId="LiveId" clId="{741263B2-99B0-4807-AF6E-784450127F85}" dt="2025-04-02T19:30:44.996" v="355" actId="47"/>
      <pc:docMkLst>
        <pc:docMk/>
      </pc:docMkLst>
      <pc:sldChg chg="modSp mod">
        <pc:chgData name="Raysa Knight" userId="87b019da5b4ccf4e" providerId="LiveId" clId="{741263B2-99B0-4807-AF6E-784450127F85}" dt="2025-04-02T19:13:47.081" v="187" actId="5793"/>
        <pc:sldMkLst>
          <pc:docMk/>
          <pc:sldMk cId="2819061990" sldId="256"/>
        </pc:sldMkLst>
        <pc:spChg chg="mod">
          <ac:chgData name="Raysa Knight" userId="87b019da5b4ccf4e" providerId="LiveId" clId="{741263B2-99B0-4807-AF6E-784450127F85}" dt="2025-04-02T19:13:47.081" v="187" actId="5793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741263B2-99B0-4807-AF6E-784450127F85}" dt="2025-04-02T19:13:31.876" v="159" actId="20577"/>
          <ac:spMkLst>
            <pc:docMk/>
            <pc:sldMk cId="2819061990" sldId="256"/>
            <ac:spMk id="6" creationId="{6B2871E4-D4AC-9271-7ACF-CE3CBCA20BF7}"/>
          </ac:spMkLst>
        </pc:spChg>
      </pc:sldChg>
      <pc:sldChg chg="delSp modSp mod">
        <pc:chgData name="Raysa Knight" userId="87b019da5b4ccf4e" providerId="LiveId" clId="{741263B2-99B0-4807-AF6E-784450127F85}" dt="2025-04-02T19:14:01.426" v="189" actId="1076"/>
        <pc:sldMkLst>
          <pc:docMk/>
          <pc:sldMk cId="3565847374" sldId="275"/>
        </pc:sldMkLst>
      </pc:sldChg>
      <pc:sldChg chg="modSp mod">
        <pc:chgData name="Raysa Knight" userId="87b019da5b4ccf4e" providerId="LiveId" clId="{741263B2-99B0-4807-AF6E-784450127F85}" dt="2025-04-02T19:30:42.599" v="354" actId="5793"/>
        <pc:sldMkLst>
          <pc:docMk/>
          <pc:sldMk cId="1397691707" sldId="293"/>
        </pc:sldMkLst>
        <pc:spChg chg="mod">
          <ac:chgData name="Raysa Knight" userId="87b019da5b4ccf4e" providerId="LiveId" clId="{741263B2-99B0-4807-AF6E-784450127F85}" dt="2025-04-02T19:30:42.599" v="354" actId="5793"/>
          <ac:spMkLst>
            <pc:docMk/>
            <pc:sldMk cId="1397691707" sldId="293"/>
            <ac:spMk id="3" creationId="{E5D998ED-CD14-18C1-77BC-205D88C6B627}"/>
          </ac:spMkLst>
        </pc:spChg>
      </pc:sldChg>
      <pc:sldChg chg="addSp delSp modSp add mod">
        <pc:chgData name="Raysa Knight" userId="87b019da5b4ccf4e" providerId="LiveId" clId="{741263B2-99B0-4807-AF6E-784450127F85}" dt="2025-04-02T19:14:36.991" v="194" actId="14100"/>
        <pc:sldMkLst>
          <pc:docMk/>
          <pc:sldMk cId="3965309952" sldId="294"/>
        </pc:sldMkLst>
      </pc:sldChg>
      <pc:sldChg chg="addSp delSp modSp add mod">
        <pc:chgData name="Raysa Knight" userId="87b019da5b4ccf4e" providerId="LiveId" clId="{741263B2-99B0-4807-AF6E-784450127F85}" dt="2025-04-02T19:15:11.116" v="201" actId="14100"/>
        <pc:sldMkLst>
          <pc:docMk/>
          <pc:sldMk cId="3020400574" sldId="295"/>
        </pc:sldMkLst>
      </pc:sldChg>
      <pc:sldChg chg="addSp delSp modSp add mod">
        <pc:chgData name="Raysa Knight" userId="87b019da5b4ccf4e" providerId="LiveId" clId="{741263B2-99B0-4807-AF6E-784450127F85}" dt="2025-04-02T19:15:39.882" v="207" actId="14100"/>
        <pc:sldMkLst>
          <pc:docMk/>
          <pc:sldMk cId="4178105997" sldId="296"/>
        </pc:sldMkLst>
      </pc:sldChg>
      <pc:sldChg chg="addSp delSp modSp add mod">
        <pc:chgData name="Raysa Knight" userId="87b019da5b4ccf4e" providerId="LiveId" clId="{741263B2-99B0-4807-AF6E-784450127F85}" dt="2025-04-02T19:16:07.636" v="213" actId="14100"/>
        <pc:sldMkLst>
          <pc:docMk/>
          <pc:sldMk cId="463259047" sldId="297"/>
        </pc:sldMkLst>
      </pc:sldChg>
      <pc:sldChg chg="addSp delSp modSp add mod">
        <pc:chgData name="Raysa Knight" userId="87b019da5b4ccf4e" providerId="LiveId" clId="{741263B2-99B0-4807-AF6E-784450127F85}" dt="2025-04-02T19:16:39.660" v="218" actId="14100"/>
        <pc:sldMkLst>
          <pc:docMk/>
          <pc:sldMk cId="3339687373" sldId="298"/>
        </pc:sldMkLst>
      </pc:sldChg>
      <pc:sldChg chg="addSp delSp modSp add mod">
        <pc:chgData name="Raysa Knight" userId="87b019da5b4ccf4e" providerId="LiveId" clId="{741263B2-99B0-4807-AF6E-784450127F85}" dt="2025-04-02T19:17:14.106" v="223" actId="14100"/>
        <pc:sldMkLst>
          <pc:docMk/>
          <pc:sldMk cId="173481445" sldId="299"/>
        </pc:sldMkLst>
      </pc:sldChg>
      <pc:sldChg chg="addSp delSp modSp add mod">
        <pc:chgData name="Raysa Knight" userId="87b019da5b4ccf4e" providerId="LiveId" clId="{741263B2-99B0-4807-AF6E-784450127F85}" dt="2025-04-02T19:17:46.489" v="228" actId="14100"/>
        <pc:sldMkLst>
          <pc:docMk/>
          <pc:sldMk cId="3138425886" sldId="300"/>
        </pc:sldMkLst>
      </pc:sldChg>
      <pc:sldChg chg="addSp delSp modSp add mod">
        <pc:chgData name="Raysa Knight" userId="87b019da5b4ccf4e" providerId="LiveId" clId="{741263B2-99B0-4807-AF6E-784450127F85}" dt="2025-04-02T19:18:18.192" v="234" actId="14100"/>
        <pc:sldMkLst>
          <pc:docMk/>
          <pc:sldMk cId="2653802240" sldId="301"/>
        </pc:sldMkLst>
      </pc:sldChg>
      <pc:sldChg chg="addSp delSp modSp add mod">
        <pc:chgData name="Raysa Knight" userId="87b019da5b4ccf4e" providerId="LiveId" clId="{741263B2-99B0-4807-AF6E-784450127F85}" dt="2025-04-02T19:18:56.675" v="239" actId="14100"/>
        <pc:sldMkLst>
          <pc:docMk/>
          <pc:sldMk cId="4152327967" sldId="302"/>
        </pc:sldMkLst>
      </pc:sldChg>
      <pc:sldChg chg="addSp delSp modSp add mod">
        <pc:chgData name="Raysa Knight" userId="87b019da5b4ccf4e" providerId="LiveId" clId="{741263B2-99B0-4807-AF6E-784450127F85}" dt="2025-04-02T19:19:30.820" v="244" actId="14100"/>
        <pc:sldMkLst>
          <pc:docMk/>
          <pc:sldMk cId="2075570958" sldId="303"/>
        </pc:sldMkLst>
      </pc:sldChg>
      <pc:sldChg chg="addSp delSp modSp add mod">
        <pc:chgData name="Raysa Knight" userId="87b019da5b4ccf4e" providerId="LiveId" clId="{741263B2-99B0-4807-AF6E-784450127F85}" dt="2025-04-02T19:19:56.455" v="249" actId="14100"/>
        <pc:sldMkLst>
          <pc:docMk/>
          <pc:sldMk cId="1350276963" sldId="304"/>
        </pc:sldMkLst>
      </pc:sldChg>
      <pc:sldChg chg="addSp delSp modSp add mod">
        <pc:chgData name="Raysa Knight" userId="87b019da5b4ccf4e" providerId="LiveId" clId="{741263B2-99B0-4807-AF6E-784450127F85}" dt="2025-04-02T19:20:33.143" v="254" actId="14100"/>
        <pc:sldMkLst>
          <pc:docMk/>
          <pc:sldMk cId="623711503" sldId="305"/>
        </pc:sldMkLst>
      </pc:sldChg>
      <pc:sldChg chg="addSp delSp add mod">
        <pc:chgData name="Raysa Knight" userId="87b019da5b4ccf4e" providerId="LiveId" clId="{741263B2-99B0-4807-AF6E-784450127F85}" dt="2025-04-02T19:21:28.315" v="257" actId="22"/>
        <pc:sldMkLst>
          <pc:docMk/>
          <pc:sldMk cId="1922387705" sldId="306"/>
        </pc:sldMkLst>
      </pc:sldChg>
      <pc:sldChg chg="addSp delSp modSp add mod">
        <pc:chgData name="Raysa Knight" userId="87b019da5b4ccf4e" providerId="LiveId" clId="{741263B2-99B0-4807-AF6E-784450127F85}" dt="2025-04-02T19:22:08.936" v="263" actId="14100"/>
        <pc:sldMkLst>
          <pc:docMk/>
          <pc:sldMk cId="82901720" sldId="307"/>
        </pc:sldMkLst>
      </pc:sldChg>
      <pc:sldChg chg="addSp delSp modSp add mod">
        <pc:chgData name="Raysa Knight" userId="87b019da5b4ccf4e" providerId="LiveId" clId="{741263B2-99B0-4807-AF6E-784450127F85}" dt="2025-04-02T19:22:44.292" v="270" actId="14100"/>
        <pc:sldMkLst>
          <pc:docMk/>
          <pc:sldMk cId="1254799321" sldId="308"/>
        </pc:sldMkLst>
      </pc:sldChg>
      <pc:sldChg chg="addSp delSp modSp add mod">
        <pc:chgData name="Raysa Knight" userId="87b019da5b4ccf4e" providerId="LiveId" clId="{741263B2-99B0-4807-AF6E-784450127F85}" dt="2025-04-02T19:23:16.931" v="275" actId="14100"/>
        <pc:sldMkLst>
          <pc:docMk/>
          <pc:sldMk cId="4152493538" sldId="309"/>
        </pc:sldMkLst>
      </pc:sldChg>
      <pc:sldChg chg="addSp delSp modSp add mod">
        <pc:chgData name="Raysa Knight" userId="87b019da5b4ccf4e" providerId="LiveId" clId="{741263B2-99B0-4807-AF6E-784450127F85}" dt="2025-04-02T19:24:02.254" v="282" actId="14100"/>
        <pc:sldMkLst>
          <pc:docMk/>
          <pc:sldMk cId="4077506850" sldId="310"/>
        </pc:sldMkLst>
      </pc:sldChg>
      <pc:sldChg chg="addSp delSp modSp add mod">
        <pc:chgData name="Raysa Knight" userId="87b019da5b4ccf4e" providerId="LiveId" clId="{741263B2-99B0-4807-AF6E-784450127F85}" dt="2025-04-02T19:24:46.700" v="289" actId="14100"/>
        <pc:sldMkLst>
          <pc:docMk/>
          <pc:sldMk cId="328482700" sldId="311"/>
        </pc:sldMkLst>
      </pc:sldChg>
      <pc:sldChg chg="addSp delSp modSp add mod">
        <pc:chgData name="Raysa Knight" userId="87b019da5b4ccf4e" providerId="LiveId" clId="{741263B2-99B0-4807-AF6E-784450127F85}" dt="2025-04-02T19:25:16.983" v="295" actId="14100"/>
        <pc:sldMkLst>
          <pc:docMk/>
          <pc:sldMk cId="3352808278" sldId="312"/>
        </pc:sldMkLst>
      </pc:sldChg>
      <pc:sldChg chg="addSp delSp modSp add mod">
        <pc:chgData name="Raysa Knight" userId="87b019da5b4ccf4e" providerId="LiveId" clId="{741263B2-99B0-4807-AF6E-784450127F85}" dt="2025-04-02T19:26:03.926" v="300" actId="14100"/>
        <pc:sldMkLst>
          <pc:docMk/>
          <pc:sldMk cId="3617207247" sldId="313"/>
        </pc:sldMkLst>
      </pc:sldChg>
      <pc:sldChg chg="addSp delSp modSp new mod">
        <pc:chgData name="Raysa Knight" userId="87b019da5b4ccf4e" providerId="LiveId" clId="{741263B2-99B0-4807-AF6E-784450127F85}" dt="2025-04-02T19:28:03.711" v="306" actId="14100"/>
        <pc:sldMkLst>
          <pc:docMk/>
          <pc:sldMk cId="2580925767" sldId="314"/>
        </pc:sldMkLst>
      </pc:sldChg>
      <pc:sldChg chg="delSp new del mod">
        <pc:chgData name="Raysa Knight" userId="87b019da5b4ccf4e" providerId="LiveId" clId="{741263B2-99B0-4807-AF6E-784450127F85}" dt="2025-04-02T19:30:44.996" v="355" actId="47"/>
        <pc:sldMkLst>
          <pc:docMk/>
          <pc:sldMk cId="9160777" sldId="315"/>
        </pc:sldMkLst>
      </pc:sldChg>
    </pc:docChg>
  </pc:docChgLst>
  <pc:docChgLst>
    <pc:chgData name="Raysa Knight" userId="87b019da5b4ccf4e" providerId="LiveId" clId="{A19D620C-595C-4AC2-A764-B428FB924022}"/>
    <pc:docChg chg="undo custSel addSld delSld modSld">
      <pc:chgData name="Raysa Knight" userId="87b019da5b4ccf4e" providerId="LiveId" clId="{A19D620C-595C-4AC2-A764-B428FB924022}" dt="2025-03-29T16:52:46.013" v="207" actId="478"/>
      <pc:docMkLst>
        <pc:docMk/>
      </pc:docMkLst>
      <pc:sldChg chg="modSp mod">
        <pc:chgData name="Raysa Knight" userId="87b019da5b4ccf4e" providerId="LiveId" clId="{A19D620C-595C-4AC2-A764-B428FB924022}" dt="2025-03-27T22:48:21.731" v="204" actId="14100"/>
        <pc:sldMkLst>
          <pc:docMk/>
          <pc:sldMk cId="2819061990" sldId="256"/>
        </pc:sldMkLst>
        <pc:spChg chg="mod">
          <ac:chgData name="Raysa Knight" userId="87b019da5b4ccf4e" providerId="LiveId" clId="{A19D620C-595C-4AC2-A764-B428FB924022}" dt="2025-03-27T22:48:21.731" v="204" actId="14100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A19D620C-595C-4AC2-A764-B428FB924022}" dt="2025-03-27T13:44:47.234" v="186" actId="20577"/>
          <ac:spMkLst>
            <pc:docMk/>
            <pc:sldMk cId="2819061990" sldId="256"/>
            <ac:spMk id="6" creationId="{6B2871E4-D4AC-9271-7ACF-CE3CBCA20BF7}"/>
          </ac:spMkLst>
        </pc:spChg>
      </pc:sldChg>
      <pc:sldChg chg="del">
        <pc:chgData name="Raysa Knight" userId="87b019da5b4ccf4e" providerId="LiveId" clId="{A19D620C-595C-4AC2-A764-B428FB924022}" dt="2025-03-27T13:43:41.781" v="114" actId="47"/>
        <pc:sldMkLst>
          <pc:docMk/>
          <pc:sldMk cId="2490733392" sldId="257"/>
        </pc:sldMkLst>
      </pc:sldChg>
      <pc:sldChg chg="del">
        <pc:chgData name="Raysa Knight" userId="87b019da5b4ccf4e" providerId="LiveId" clId="{A19D620C-595C-4AC2-A764-B428FB924022}" dt="2025-03-27T13:43:42.509" v="115" actId="47"/>
        <pc:sldMkLst>
          <pc:docMk/>
          <pc:sldMk cId="2442475409" sldId="258"/>
        </pc:sldMkLst>
      </pc:sldChg>
      <pc:sldChg chg="del">
        <pc:chgData name="Raysa Knight" userId="87b019da5b4ccf4e" providerId="LiveId" clId="{A19D620C-595C-4AC2-A764-B428FB924022}" dt="2025-03-27T13:43:43.114" v="116" actId="47"/>
        <pc:sldMkLst>
          <pc:docMk/>
          <pc:sldMk cId="3468582433" sldId="259"/>
        </pc:sldMkLst>
      </pc:sldChg>
      <pc:sldChg chg="del">
        <pc:chgData name="Raysa Knight" userId="87b019da5b4ccf4e" providerId="LiveId" clId="{A19D620C-595C-4AC2-A764-B428FB924022}" dt="2025-03-27T13:43:43.749" v="117" actId="47"/>
        <pc:sldMkLst>
          <pc:docMk/>
          <pc:sldMk cId="2436965446" sldId="260"/>
        </pc:sldMkLst>
      </pc:sldChg>
      <pc:sldChg chg="del">
        <pc:chgData name="Raysa Knight" userId="87b019da5b4ccf4e" providerId="LiveId" clId="{A19D620C-595C-4AC2-A764-B428FB924022}" dt="2025-03-27T13:43:44.329" v="118" actId="47"/>
        <pc:sldMkLst>
          <pc:docMk/>
          <pc:sldMk cId="3555983538" sldId="261"/>
        </pc:sldMkLst>
      </pc:sldChg>
      <pc:sldChg chg="del">
        <pc:chgData name="Raysa Knight" userId="87b019da5b4ccf4e" providerId="LiveId" clId="{A19D620C-595C-4AC2-A764-B428FB924022}" dt="2025-03-27T13:43:44.867" v="119" actId="47"/>
        <pc:sldMkLst>
          <pc:docMk/>
          <pc:sldMk cId="594481723" sldId="262"/>
        </pc:sldMkLst>
      </pc:sldChg>
      <pc:sldChg chg="del">
        <pc:chgData name="Raysa Knight" userId="87b019da5b4ccf4e" providerId="LiveId" clId="{A19D620C-595C-4AC2-A764-B428FB924022}" dt="2025-03-27T13:43:46.503" v="122" actId="47"/>
        <pc:sldMkLst>
          <pc:docMk/>
          <pc:sldMk cId="3961587251" sldId="263"/>
        </pc:sldMkLst>
      </pc:sldChg>
      <pc:sldChg chg="del">
        <pc:chgData name="Raysa Knight" userId="87b019da5b4ccf4e" providerId="LiveId" clId="{A19D620C-595C-4AC2-A764-B428FB924022}" dt="2025-03-27T13:43:47.099" v="123" actId="47"/>
        <pc:sldMkLst>
          <pc:docMk/>
          <pc:sldMk cId="543650198" sldId="264"/>
        </pc:sldMkLst>
      </pc:sldChg>
      <pc:sldChg chg="del">
        <pc:chgData name="Raysa Knight" userId="87b019da5b4ccf4e" providerId="LiveId" clId="{A19D620C-595C-4AC2-A764-B428FB924022}" dt="2025-03-27T13:43:48.129" v="125" actId="47"/>
        <pc:sldMkLst>
          <pc:docMk/>
          <pc:sldMk cId="302424156" sldId="265"/>
        </pc:sldMkLst>
      </pc:sldChg>
      <pc:sldChg chg="del">
        <pc:chgData name="Raysa Knight" userId="87b019da5b4ccf4e" providerId="LiveId" clId="{A19D620C-595C-4AC2-A764-B428FB924022}" dt="2025-03-27T13:43:47.659" v="124" actId="47"/>
        <pc:sldMkLst>
          <pc:docMk/>
          <pc:sldMk cId="2141586793" sldId="266"/>
        </pc:sldMkLst>
      </pc:sldChg>
      <pc:sldChg chg="del">
        <pc:chgData name="Raysa Knight" userId="87b019da5b4ccf4e" providerId="LiveId" clId="{A19D620C-595C-4AC2-A764-B428FB924022}" dt="2025-03-27T13:43:48.695" v="126" actId="47"/>
        <pc:sldMkLst>
          <pc:docMk/>
          <pc:sldMk cId="1848269870" sldId="267"/>
        </pc:sldMkLst>
      </pc:sldChg>
      <pc:sldChg chg="del">
        <pc:chgData name="Raysa Knight" userId="87b019da5b4ccf4e" providerId="LiveId" clId="{A19D620C-595C-4AC2-A764-B428FB924022}" dt="2025-03-27T13:43:45.425" v="120" actId="47"/>
        <pc:sldMkLst>
          <pc:docMk/>
          <pc:sldMk cId="987183199" sldId="268"/>
        </pc:sldMkLst>
      </pc:sldChg>
      <pc:sldChg chg="del">
        <pc:chgData name="Raysa Knight" userId="87b019da5b4ccf4e" providerId="LiveId" clId="{A19D620C-595C-4AC2-A764-B428FB924022}" dt="2025-03-27T13:43:49.193" v="127" actId="47"/>
        <pc:sldMkLst>
          <pc:docMk/>
          <pc:sldMk cId="3858266766" sldId="269"/>
        </pc:sldMkLst>
      </pc:sldChg>
      <pc:sldChg chg="del">
        <pc:chgData name="Raysa Knight" userId="87b019da5b4ccf4e" providerId="LiveId" clId="{A19D620C-595C-4AC2-A764-B428FB924022}" dt="2025-03-27T13:43:49.722" v="128" actId="47"/>
        <pc:sldMkLst>
          <pc:docMk/>
          <pc:sldMk cId="2602541713" sldId="270"/>
        </pc:sldMkLst>
      </pc:sldChg>
      <pc:sldChg chg="del">
        <pc:chgData name="Raysa Knight" userId="87b019da5b4ccf4e" providerId="LiveId" clId="{A19D620C-595C-4AC2-A764-B428FB924022}" dt="2025-03-27T13:43:45.942" v="121" actId="47"/>
        <pc:sldMkLst>
          <pc:docMk/>
          <pc:sldMk cId="1276505803" sldId="271"/>
        </pc:sldMkLst>
      </pc:sldChg>
      <pc:sldChg chg="del">
        <pc:chgData name="Raysa Knight" userId="87b019da5b4ccf4e" providerId="LiveId" clId="{A19D620C-595C-4AC2-A764-B428FB924022}" dt="2025-03-27T13:41:25.787" v="106" actId="47"/>
        <pc:sldMkLst>
          <pc:docMk/>
          <pc:sldMk cId="3375086741" sldId="272"/>
        </pc:sldMkLst>
      </pc:sldChg>
      <pc:sldChg chg="del">
        <pc:chgData name="Raysa Knight" userId="87b019da5b4ccf4e" providerId="LiveId" clId="{A19D620C-595C-4AC2-A764-B428FB924022}" dt="2025-03-27T13:42:05.471" v="110" actId="47"/>
        <pc:sldMkLst>
          <pc:docMk/>
          <pc:sldMk cId="2403358580" sldId="273"/>
        </pc:sldMkLst>
      </pc:sldChg>
      <pc:sldChg chg="del">
        <pc:chgData name="Raysa Knight" userId="87b019da5b4ccf4e" providerId="LiveId" clId="{A19D620C-595C-4AC2-A764-B428FB924022}" dt="2025-03-27T13:42:06.072" v="111" actId="47"/>
        <pc:sldMkLst>
          <pc:docMk/>
          <pc:sldMk cId="3281768964" sldId="274"/>
        </pc:sldMkLst>
      </pc:sldChg>
      <pc:sldChg chg="addSp delSp modSp add del mod">
        <pc:chgData name="Raysa Knight" userId="87b019da5b4ccf4e" providerId="LiveId" clId="{A19D620C-595C-4AC2-A764-B428FB924022}" dt="2025-03-29T16:52:46.013" v="207" actId="478"/>
        <pc:sldMkLst>
          <pc:docMk/>
          <pc:sldMk cId="3565847374" sldId="275"/>
        </pc:sldMkLst>
      </pc:sldChg>
      <pc:sldChg chg="del">
        <pc:chgData name="Raysa Knight" userId="87b019da5b4ccf4e" providerId="LiveId" clId="{A19D620C-595C-4AC2-A764-B428FB924022}" dt="2025-03-27T13:43:54.475" v="129" actId="47"/>
        <pc:sldMkLst>
          <pc:docMk/>
          <pc:sldMk cId="2379106951" sldId="276"/>
        </pc:sldMkLst>
      </pc:sldChg>
      <pc:sldChg chg="del">
        <pc:chgData name="Raysa Knight" userId="87b019da5b4ccf4e" providerId="LiveId" clId="{A19D620C-595C-4AC2-A764-B428FB924022}" dt="2025-03-27T13:43:55.244" v="130" actId="47"/>
        <pc:sldMkLst>
          <pc:docMk/>
          <pc:sldMk cId="2087550338" sldId="277"/>
        </pc:sldMkLst>
      </pc:sldChg>
      <pc:sldChg chg="del">
        <pc:chgData name="Raysa Knight" userId="87b019da5b4ccf4e" providerId="LiveId" clId="{A19D620C-595C-4AC2-A764-B428FB924022}" dt="2025-03-27T13:43:56.341" v="131" actId="47"/>
        <pc:sldMkLst>
          <pc:docMk/>
          <pc:sldMk cId="3331033947" sldId="278"/>
        </pc:sldMkLst>
      </pc:sldChg>
      <pc:sldChg chg="del">
        <pc:chgData name="Raysa Knight" userId="87b019da5b4ccf4e" providerId="LiveId" clId="{A19D620C-595C-4AC2-A764-B428FB924022}" dt="2025-03-27T13:43:57.177" v="132" actId="47"/>
        <pc:sldMkLst>
          <pc:docMk/>
          <pc:sldMk cId="1327984607" sldId="279"/>
        </pc:sldMkLst>
      </pc:sldChg>
      <pc:sldChg chg="del">
        <pc:chgData name="Raysa Knight" userId="87b019da5b4ccf4e" providerId="LiveId" clId="{A19D620C-595C-4AC2-A764-B428FB924022}" dt="2025-03-27T13:43:58.209" v="133" actId="47"/>
        <pc:sldMkLst>
          <pc:docMk/>
          <pc:sldMk cId="860209683" sldId="280"/>
        </pc:sldMkLst>
      </pc:sldChg>
      <pc:sldChg chg="del">
        <pc:chgData name="Raysa Knight" userId="87b019da5b4ccf4e" providerId="LiveId" clId="{A19D620C-595C-4AC2-A764-B428FB924022}" dt="2025-03-27T13:43:58.881" v="134" actId="47"/>
        <pc:sldMkLst>
          <pc:docMk/>
          <pc:sldMk cId="1402640768" sldId="281"/>
        </pc:sldMkLst>
      </pc:sldChg>
      <pc:sldChg chg="del">
        <pc:chgData name="Raysa Knight" userId="87b019da5b4ccf4e" providerId="LiveId" clId="{A19D620C-595C-4AC2-A764-B428FB924022}" dt="2025-03-27T13:43:59.658" v="135" actId="47"/>
        <pc:sldMkLst>
          <pc:docMk/>
          <pc:sldMk cId="2660783930" sldId="282"/>
        </pc:sldMkLst>
      </pc:sldChg>
      <pc:sldChg chg="del">
        <pc:chgData name="Raysa Knight" userId="87b019da5b4ccf4e" providerId="LiveId" clId="{A19D620C-595C-4AC2-A764-B428FB924022}" dt="2025-03-27T13:44:00.237" v="136" actId="47"/>
        <pc:sldMkLst>
          <pc:docMk/>
          <pc:sldMk cId="620372146" sldId="283"/>
        </pc:sldMkLst>
      </pc:sldChg>
      <pc:sldChg chg="del">
        <pc:chgData name="Raysa Knight" userId="87b019da5b4ccf4e" providerId="LiveId" clId="{A19D620C-595C-4AC2-A764-B428FB924022}" dt="2025-03-27T13:44:00.842" v="137" actId="47"/>
        <pc:sldMkLst>
          <pc:docMk/>
          <pc:sldMk cId="3966300696" sldId="284"/>
        </pc:sldMkLst>
      </pc:sldChg>
      <pc:sldChg chg="del">
        <pc:chgData name="Raysa Knight" userId="87b019da5b4ccf4e" providerId="LiveId" clId="{A19D620C-595C-4AC2-A764-B428FB924022}" dt="2025-03-27T13:44:01.407" v="138" actId="47"/>
        <pc:sldMkLst>
          <pc:docMk/>
          <pc:sldMk cId="2928887816" sldId="285"/>
        </pc:sldMkLst>
      </pc:sldChg>
      <pc:sldChg chg="del">
        <pc:chgData name="Raysa Knight" userId="87b019da5b4ccf4e" providerId="LiveId" clId="{A19D620C-595C-4AC2-A764-B428FB924022}" dt="2025-03-27T13:44:02.243" v="139" actId="47"/>
        <pc:sldMkLst>
          <pc:docMk/>
          <pc:sldMk cId="3929217211" sldId="286"/>
        </pc:sldMkLst>
      </pc:sldChg>
      <pc:sldChg chg="del">
        <pc:chgData name="Raysa Knight" userId="87b019da5b4ccf4e" providerId="LiveId" clId="{A19D620C-595C-4AC2-A764-B428FB924022}" dt="2025-03-27T13:44:02.909" v="140" actId="47"/>
        <pc:sldMkLst>
          <pc:docMk/>
          <pc:sldMk cId="1974106868" sldId="287"/>
        </pc:sldMkLst>
      </pc:sldChg>
      <pc:sldChg chg="del">
        <pc:chgData name="Raysa Knight" userId="87b019da5b4ccf4e" providerId="LiveId" clId="{A19D620C-595C-4AC2-A764-B428FB924022}" dt="2025-03-27T13:44:03.451" v="141" actId="47"/>
        <pc:sldMkLst>
          <pc:docMk/>
          <pc:sldMk cId="1402726344" sldId="288"/>
        </pc:sldMkLst>
      </pc:sldChg>
      <pc:sldChg chg="del">
        <pc:chgData name="Raysa Knight" userId="87b019da5b4ccf4e" providerId="LiveId" clId="{A19D620C-595C-4AC2-A764-B428FB924022}" dt="2025-03-27T13:44:04.040" v="142" actId="47"/>
        <pc:sldMkLst>
          <pc:docMk/>
          <pc:sldMk cId="3673524749" sldId="289"/>
        </pc:sldMkLst>
      </pc:sldChg>
      <pc:sldChg chg="del">
        <pc:chgData name="Raysa Knight" userId="87b019da5b4ccf4e" providerId="LiveId" clId="{A19D620C-595C-4AC2-A764-B428FB924022}" dt="2025-03-27T13:44:04.921" v="143" actId="47"/>
        <pc:sldMkLst>
          <pc:docMk/>
          <pc:sldMk cId="2289680062" sldId="290"/>
        </pc:sldMkLst>
      </pc:sldChg>
      <pc:sldChg chg="del">
        <pc:chgData name="Raysa Knight" userId="87b019da5b4ccf4e" providerId="LiveId" clId="{A19D620C-595C-4AC2-A764-B428FB924022}" dt="2025-03-27T13:44:05.494" v="144" actId="47"/>
        <pc:sldMkLst>
          <pc:docMk/>
          <pc:sldMk cId="162603340" sldId="291"/>
        </pc:sldMkLst>
      </pc:sldChg>
      <pc:sldChg chg="del">
        <pc:chgData name="Raysa Knight" userId="87b019da5b4ccf4e" providerId="LiveId" clId="{A19D620C-595C-4AC2-A764-B428FB924022}" dt="2025-03-27T13:44:06.309" v="145" actId="47"/>
        <pc:sldMkLst>
          <pc:docMk/>
          <pc:sldMk cId="2318849275" sldId="292"/>
        </pc:sldMkLst>
      </pc:sldChg>
      <pc:sldChg chg="modSp mod">
        <pc:chgData name="Raysa Knight" userId="87b019da5b4ccf4e" providerId="LiveId" clId="{A19D620C-595C-4AC2-A764-B428FB924022}" dt="2025-03-27T13:41:41.459" v="109" actId="1076"/>
        <pc:sldMkLst>
          <pc:docMk/>
          <pc:sldMk cId="1397691707" sldId="293"/>
        </pc:sldMkLst>
        <pc:spChg chg="mod">
          <ac:chgData name="Raysa Knight" userId="87b019da5b4ccf4e" providerId="LiveId" clId="{A19D620C-595C-4AC2-A764-B428FB924022}" dt="2025-03-27T13:41:41.459" v="109" actId="1076"/>
          <ac:spMkLst>
            <pc:docMk/>
            <pc:sldMk cId="1397691707" sldId="293"/>
            <ac:spMk id="3" creationId="{E5D998ED-CD14-18C1-77BC-205D88C6B627}"/>
          </ac:spMkLst>
        </pc:spChg>
      </pc:sldChg>
      <pc:sldChg chg="del">
        <pc:chgData name="Raysa Knight" userId="87b019da5b4ccf4e" providerId="LiveId" clId="{A19D620C-595C-4AC2-A764-B428FB924022}" dt="2025-03-27T13:44:07.739" v="146" actId="47"/>
        <pc:sldMkLst>
          <pc:docMk/>
          <pc:sldMk cId="2816011402" sldId="294"/>
        </pc:sldMkLst>
      </pc:sldChg>
    </pc:docChg>
  </pc:docChgLst>
  <pc:docChgLst>
    <pc:chgData name="Raysa Knight" userId="87b019da5b4ccf4e" providerId="LiveId" clId="{7C7FB4DF-848D-4E11-8910-39086EC9BC11}"/>
    <pc:docChg chg="custSel addSld delSld modSld">
      <pc:chgData name="Raysa Knight" userId="87b019da5b4ccf4e" providerId="LiveId" clId="{7C7FB4DF-848D-4E11-8910-39086EC9BC11}" dt="2025-04-11T01:26:37.114" v="350"/>
      <pc:docMkLst>
        <pc:docMk/>
      </pc:docMkLst>
      <pc:sldChg chg="modSp mod">
        <pc:chgData name="Raysa Knight" userId="87b019da5b4ccf4e" providerId="LiveId" clId="{7C7FB4DF-848D-4E11-8910-39086EC9BC11}" dt="2025-04-07T18:54:52.993" v="78" actId="20577"/>
        <pc:sldMkLst>
          <pc:docMk/>
          <pc:sldMk cId="2819061990" sldId="256"/>
        </pc:sldMkLst>
        <pc:spChg chg="mod">
          <ac:chgData name="Raysa Knight" userId="87b019da5b4ccf4e" providerId="LiveId" clId="{7C7FB4DF-848D-4E11-8910-39086EC9BC11}" dt="2025-04-07T18:54:11.067" v="34" actId="20577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7C7FB4DF-848D-4E11-8910-39086EC9BC11}" dt="2025-04-07T18:54:52.993" v="78" actId="20577"/>
          <ac:spMkLst>
            <pc:docMk/>
            <pc:sldMk cId="2819061990" sldId="256"/>
            <ac:spMk id="6" creationId="{6B2871E4-D4AC-9271-7ACF-CE3CBCA20BF7}"/>
          </ac:spMkLst>
        </pc:spChg>
      </pc:sldChg>
      <pc:sldChg chg="del">
        <pc:chgData name="Raysa Knight" userId="87b019da5b4ccf4e" providerId="LiveId" clId="{7C7FB4DF-848D-4E11-8910-39086EC9BC11}" dt="2025-04-07T18:54:59.749" v="79" actId="47"/>
        <pc:sldMkLst>
          <pc:docMk/>
          <pc:sldMk cId="3565847374" sldId="275"/>
        </pc:sldMkLst>
      </pc:sldChg>
      <pc:sldChg chg="del">
        <pc:chgData name="Raysa Knight" userId="87b019da5b4ccf4e" providerId="LiveId" clId="{7C7FB4DF-848D-4E11-8910-39086EC9BC11}" dt="2025-04-07T18:55:00.249" v="80" actId="47"/>
        <pc:sldMkLst>
          <pc:docMk/>
          <pc:sldMk cId="3965309952" sldId="294"/>
        </pc:sldMkLst>
      </pc:sldChg>
      <pc:sldChg chg="del">
        <pc:chgData name="Raysa Knight" userId="87b019da5b4ccf4e" providerId="LiveId" clId="{7C7FB4DF-848D-4E11-8910-39086EC9BC11}" dt="2025-04-07T18:55:00.624" v="81" actId="47"/>
        <pc:sldMkLst>
          <pc:docMk/>
          <pc:sldMk cId="3020400574" sldId="295"/>
        </pc:sldMkLst>
      </pc:sldChg>
      <pc:sldChg chg="del">
        <pc:chgData name="Raysa Knight" userId="87b019da5b4ccf4e" providerId="LiveId" clId="{7C7FB4DF-848D-4E11-8910-39086EC9BC11}" dt="2025-04-07T18:55:01.032" v="82" actId="47"/>
        <pc:sldMkLst>
          <pc:docMk/>
          <pc:sldMk cId="4178105997" sldId="296"/>
        </pc:sldMkLst>
      </pc:sldChg>
      <pc:sldChg chg="del">
        <pc:chgData name="Raysa Knight" userId="87b019da5b4ccf4e" providerId="LiveId" clId="{7C7FB4DF-848D-4E11-8910-39086EC9BC11}" dt="2025-04-07T18:55:01.381" v="83" actId="47"/>
        <pc:sldMkLst>
          <pc:docMk/>
          <pc:sldMk cId="463259047" sldId="297"/>
        </pc:sldMkLst>
      </pc:sldChg>
      <pc:sldChg chg="del">
        <pc:chgData name="Raysa Knight" userId="87b019da5b4ccf4e" providerId="LiveId" clId="{7C7FB4DF-848D-4E11-8910-39086EC9BC11}" dt="2025-04-07T18:55:01.791" v="84" actId="47"/>
        <pc:sldMkLst>
          <pc:docMk/>
          <pc:sldMk cId="3339687373" sldId="298"/>
        </pc:sldMkLst>
      </pc:sldChg>
      <pc:sldChg chg="del">
        <pc:chgData name="Raysa Knight" userId="87b019da5b4ccf4e" providerId="LiveId" clId="{7C7FB4DF-848D-4E11-8910-39086EC9BC11}" dt="2025-04-07T18:55:02.177" v="85" actId="47"/>
        <pc:sldMkLst>
          <pc:docMk/>
          <pc:sldMk cId="173481445" sldId="299"/>
        </pc:sldMkLst>
      </pc:sldChg>
      <pc:sldChg chg="del">
        <pc:chgData name="Raysa Knight" userId="87b019da5b4ccf4e" providerId="LiveId" clId="{7C7FB4DF-848D-4E11-8910-39086EC9BC11}" dt="2025-04-07T18:55:02.578" v="86" actId="47"/>
        <pc:sldMkLst>
          <pc:docMk/>
          <pc:sldMk cId="3138425886" sldId="300"/>
        </pc:sldMkLst>
      </pc:sldChg>
      <pc:sldChg chg="del">
        <pc:chgData name="Raysa Knight" userId="87b019da5b4ccf4e" providerId="LiveId" clId="{7C7FB4DF-848D-4E11-8910-39086EC9BC11}" dt="2025-04-07T18:55:02.934" v="87" actId="47"/>
        <pc:sldMkLst>
          <pc:docMk/>
          <pc:sldMk cId="2653802240" sldId="301"/>
        </pc:sldMkLst>
      </pc:sldChg>
      <pc:sldChg chg="del">
        <pc:chgData name="Raysa Knight" userId="87b019da5b4ccf4e" providerId="LiveId" clId="{7C7FB4DF-848D-4E11-8910-39086EC9BC11}" dt="2025-04-07T18:55:03.271" v="88" actId="47"/>
        <pc:sldMkLst>
          <pc:docMk/>
          <pc:sldMk cId="4152327967" sldId="302"/>
        </pc:sldMkLst>
      </pc:sldChg>
      <pc:sldChg chg="del">
        <pc:chgData name="Raysa Knight" userId="87b019da5b4ccf4e" providerId="LiveId" clId="{7C7FB4DF-848D-4E11-8910-39086EC9BC11}" dt="2025-04-07T18:55:03.602" v="89" actId="47"/>
        <pc:sldMkLst>
          <pc:docMk/>
          <pc:sldMk cId="2075570958" sldId="303"/>
        </pc:sldMkLst>
      </pc:sldChg>
      <pc:sldChg chg="del">
        <pc:chgData name="Raysa Knight" userId="87b019da5b4ccf4e" providerId="LiveId" clId="{7C7FB4DF-848D-4E11-8910-39086EC9BC11}" dt="2025-04-07T18:55:03.933" v="90" actId="47"/>
        <pc:sldMkLst>
          <pc:docMk/>
          <pc:sldMk cId="1350276963" sldId="304"/>
        </pc:sldMkLst>
      </pc:sldChg>
      <pc:sldChg chg="del">
        <pc:chgData name="Raysa Knight" userId="87b019da5b4ccf4e" providerId="LiveId" clId="{7C7FB4DF-848D-4E11-8910-39086EC9BC11}" dt="2025-04-07T18:55:04.235" v="91" actId="47"/>
        <pc:sldMkLst>
          <pc:docMk/>
          <pc:sldMk cId="623711503" sldId="305"/>
        </pc:sldMkLst>
      </pc:sldChg>
      <pc:sldChg chg="del">
        <pc:chgData name="Raysa Knight" userId="87b019da5b4ccf4e" providerId="LiveId" clId="{7C7FB4DF-848D-4E11-8910-39086EC9BC11}" dt="2025-04-07T18:55:04.563" v="92" actId="47"/>
        <pc:sldMkLst>
          <pc:docMk/>
          <pc:sldMk cId="1922387705" sldId="306"/>
        </pc:sldMkLst>
      </pc:sldChg>
      <pc:sldChg chg="del">
        <pc:chgData name="Raysa Knight" userId="87b019da5b4ccf4e" providerId="LiveId" clId="{7C7FB4DF-848D-4E11-8910-39086EC9BC11}" dt="2025-04-07T18:55:04.830" v="93" actId="47"/>
        <pc:sldMkLst>
          <pc:docMk/>
          <pc:sldMk cId="82901720" sldId="307"/>
        </pc:sldMkLst>
      </pc:sldChg>
      <pc:sldChg chg="del">
        <pc:chgData name="Raysa Knight" userId="87b019da5b4ccf4e" providerId="LiveId" clId="{7C7FB4DF-848D-4E11-8910-39086EC9BC11}" dt="2025-04-07T18:55:05.127" v="94" actId="47"/>
        <pc:sldMkLst>
          <pc:docMk/>
          <pc:sldMk cId="1254799321" sldId="308"/>
        </pc:sldMkLst>
      </pc:sldChg>
      <pc:sldChg chg="del">
        <pc:chgData name="Raysa Knight" userId="87b019da5b4ccf4e" providerId="LiveId" clId="{7C7FB4DF-848D-4E11-8910-39086EC9BC11}" dt="2025-04-07T18:55:05.384" v="95" actId="47"/>
        <pc:sldMkLst>
          <pc:docMk/>
          <pc:sldMk cId="4152493538" sldId="309"/>
        </pc:sldMkLst>
      </pc:sldChg>
      <pc:sldChg chg="del">
        <pc:chgData name="Raysa Knight" userId="87b019da5b4ccf4e" providerId="LiveId" clId="{7C7FB4DF-848D-4E11-8910-39086EC9BC11}" dt="2025-04-07T18:55:05.686" v="96" actId="47"/>
        <pc:sldMkLst>
          <pc:docMk/>
          <pc:sldMk cId="4077506850" sldId="310"/>
        </pc:sldMkLst>
      </pc:sldChg>
      <pc:sldChg chg="del">
        <pc:chgData name="Raysa Knight" userId="87b019da5b4ccf4e" providerId="LiveId" clId="{7C7FB4DF-848D-4E11-8910-39086EC9BC11}" dt="2025-04-07T18:55:06.271" v="98" actId="47"/>
        <pc:sldMkLst>
          <pc:docMk/>
          <pc:sldMk cId="328482700" sldId="311"/>
        </pc:sldMkLst>
      </pc:sldChg>
      <pc:sldChg chg="del">
        <pc:chgData name="Raysa Knight" userId="87b019da5b4ccf4e" providerId="LiveId" clId="{7C7FB4DF-848D-4E11-8910-39086EC9BC11}" dt="2025-04-07T18:55:06.553" v="99" actId="47"/>
        <pc:sldMkLst>
          <pc:docMk/>
          <pc:sldMk cId="3352808278" sldId="312"/>
        </pc:sldMkLst>
      </pc:sldChg>
      <pc:sldChg chg="addSp delSp modSp mod">
        <pc:chgData name="Raysa Knight" userId="87b019da5b4ccf4e" providerId="LiveId" clId="{7C7FB4DF-848D-4E11-8910-39086EC9BC11}" dt="2025-04-07T18:55:37.120" v="104" actId="14100"/>
        <pc:sldMkLst>
          <pc:docMk/>
          <pc:sldMk cId="3617207247" sldId="313"/>
        </pc:sldMkLst>
        <pc:picChg chg="add mod">
          <ac:chgData name="Raysa Knight" userId="87b019da5b4ccf4e" providerId="LiveId" clId="{7C7FB4DF-848D-4E11-8910-39086EC9BC11}" dt="2025-04-07T18:55:37.120" v="104" actId="14100"/>
          <ac:picMkLst>
            <pc:docMk/>
            <pc:sldMk cId="3617207247" sldId="313"/>
            <ac:picMk id="4" creationId="{F73570C0-D046-5F84-F0A0-9B3062C6881E}"/>
          </ac:picMkLst>
        </pc:picChg>
      </pc:sldChg>
      <pc:sldChg chg="addSp delSp modSp add mod">
        <pc:chgData name="Raysa Knight" userId="87b019da5b4ccf4e" providerId="LiveId" clId="{7C7FB4DF-848D-4E11-8910-39086EC9BC11}" dt="2025-04-07T18:56:19.070" v="110" actId="14100"/>
        <pc:sldMkLst>
          <pc:docMk/>
          <pc:sldMk cId="1512039862" sldId="314"/>
        </pc:sldMkLst>
        <pc:picChg chg="add mod">
          <ac:chgData name="Raysa Knight" userId="87b019da5b4ccf4e" providerId="LiveId" clId="{7C7FB4DF-848D-4E11-8910-39086EC9BC11}" dt="2025-04-07T18:56:19.070" v="110" actId="14100"/>
          <ac:picMkLst>
            <pc:docMk/>
            <pc:sldMk cId="1512039862" sldId="314"/>
            <ac:picMk id="3" creationId="{90D9B7AB-23BD-4F5F-FAA5-3D1ADC30590C}"/>
          </ac:picMkLst>
        </pc:picChg>
      </pc:sldChg>
      <pc:sldChg chg="del">
        <pc:chgData name="Raysa Knight" userId="87b019da5b4ccf4e" providerId="LiveId" clId="{7C7FB4DF-848D-4E11-8910-39086EC9BC11}" dt="2025-04-07T18:55:05.975" v="97" actId="47"/>
        <pc:sldMkLst>
          <pc:docMk/>
          <pc:sldMk cId="2580925767" sldId="314"/>
        </pc:sldMkLst>
      </pc:sldChg>
      <pc:sldChg chg="addSp delSp add mod">
        <pc:chgData name="Raysa Knight" userId="87b019da5b4ccf4e" providerId="LiveId" clId="{7C7FB4DF-848D-4E11-8910-39086EC9BC11}" dt="2025-04-07T18:57:01.104" v="113" actId="22"/>
        <pc:sldMkLst>
          <pc:docMk/>
          <pc:sldMk cId="3052519908" sldId="315"/>
        </pc:sldMkLst>
        <pc:picChg chg="add">
          <ac:chgData name="Raysa Knight" userId="87b019da5b4ccf4e" providerId="LiveId" clId="{7C7FB4DF-848D-4E11-8910-39086EC9BC11}" dt="2025-04-07T18:57:01.104" v="113" actId="22"/>
          <ac:picMkLst>
            <pc:docMk/>
            <pc:sldMk cId="3052519908" sldId="315"/>
            <ac:picMk id="4" creationId="{ECA7A97E-76D8-75D9-AB4C-F82E9D606E3A}"/>
          </ac:picMkLst>
        </pc:picChg>
      </pc:sldChg>
      <pc:sldChg chg="addSp delSp modSp add mod">
        <pc:chgData name="Raysa Knight" userId="87b019da5b4ccf4e" providerId="LiveId" clId="{7C7FB4DF-848D-4E11-8910-39086EC9BC11}" dt="2025-04-07T18:59:15.165" v="119" actId="14100"/>
        <pc:sldMkLst>
          <pc:docMk/>
          <pc:sldMk cId="1915134845" sldId="316"/>
        </pc:sldMkLst>
        <pc:picChg chg="add mod">
          <ac:chgData name="Raysa Knight" userId="87b019da5b4ccf4e" providerId="LiveId" clId="{7C7FB4DF-848D-4E11-8910-39086EC9BC11}" dt="2025-04-07T18:59:15.165" v="119" actId="14100"/>
          <ac:picMkLst>
            <pc:docMk/>
            <pc:sldMk cId="1915134845" sldId="316"/>
            <ac:picMk id="3" creationId="{B841FCF4-65BD-2DC3-EE7D-E4808F9CF488}"/>
          </ac:picMkLst>
        </pc:picChg>
      </pc:sldChg>
      <pc:sldChg chg="addSp delSp modSp add mod">
        <pc:chgData name="Raysa Knight" userId="87b019da5b4ccf4e" providerId="LiveId" clId="{7C7FB4DF-848D-4E11-8910-39086EC9BC11}" dt="2025-04-07T19:00:08.127" v="127" actId="1076"/>
        <pc:sldMkLst>
          <pc:docMk/>
          <pc:sldMk cId="3787809423" sldId="317"/>
        </pc:sldMkLst>
        <pc:picChg chg="add mod">
          <ac:chgData name="Raysa Knight" userId="87b019da5b4ccf4e" providerId="LiveId" clId="{7C7FB4DF-848D-4E11-8910-39086EC9BC11}" dt="2025-04-07T19:00:08.127" v="127" actId="1076"/>
          <ac:picMkLst>
            <pc:docMk/>
            <pc:sldMk cId="3787809423" sldId="317"/>
            <ac:picMk id="4" creationId="{A8FB9810-4BD8-BEA1-28B4-1E47178DB4F7}"/>
          </ac:picMkLst>
        </pc:picChg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29467043" sldId="318"/>
        </pc:sldMkLst>
        <pc:picChg chg="add mod">
          <ac:chgData name="Raysa Knight" userId="87b019da5b4ccf4e" providerId="LiveId" clId="{7C7FB4DF-848D-4E11-8910-39086EC9BC11}" dt="2025-04-07T19:00:57.322" v="135" actId="14100"/>
          <ac:picMkLst>
            <pc:docMk/>
            <pc:sldMk cId="29467043" sldId="318"/>
            <ac:picMk id="3" creationId="{F5CCC747-B73E-D534-A921-8A1ACF9C240B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29467043" sldId="318"/>
            <ac:inkMk id="2" creationId="{3A394929-9691-A7DA-0221-C47243C451CC}"/>
          </ac:inkMkLst>
        </pc:inkChg>
      </pc:sldChg>
      <pc:sldChg chg="addSp delSp modSp add mod">
        <pc:chgData name="Raysa Knight" userId="87b019da5b4ccf4e" providerId="LiveId" clId="{7C7FB4DF-848D-4E11-8910-39086EC9BC11}" dt="2025-04-07T19:02:59.481" v="143" actId="14100"/>
        <pc:sldMkLst>
          <pc:docMk/>
          <pc:sldMk cId="1116563216" sldId="319"/>
        </pc:sldMkLst>
        <pc:picChg chg="add mod">
          <ac:chgData name="Raysa Knight" userId="87b019da5b4ccf4e" providerId="LiveId" clId="{7C7FB4DF-848D-4E11-8910-39086EC9BC11}" dt="2025-04-07T19:02:59.481" v="143" actId="14100"/>
          <ac:picMkLst>
            <pc:docMk/>
            <pc:sldMk cId="1116563216" sldId="319"/>
            <ac:picMk id="6" creationId="{1FD4ECFD-9882-7236-D8A5-EF8A1B8ACB18}"/>
          </ac:picMkLst>
        </pc:picChg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3136062226" sldId="320"/>
        </pc:sldMkLst>
        <pc:picChg chg="add mod">
          <ac:chgData name="Raysa Knight" userId="87b019da5b4ccf4e" providerId="LiveId" clId="{7C7FB4DF-848D-4E11-8910-39086EC9BC11}" dt="2025-04-07T19:03:35.200" v="150" actId="1076"/>
          <ac:picMkLst>
            <pc:docMk/>
            <pc:sldMk cId="3136062226" sldId="320"/>
            <ac:picMk id="3" creationId="{829A0432-9C9E-3D36-71BE-7E132B0B3041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3136062226" sldId="320"/>
            <ac:inkMk id="2" creationId="{3A0E2863-588B-BA8C-30E2-9A72B0A31A5F}"/>
          </ac:inkMkLst>
        </pc:inkChg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1225404840" sldId="321"/>
        </pc:sldMkLst>
        <pc:picChg chg="add mod">
          <ac:chgData name="Raysa Knight" userId="87b019da5b4ccf4e" providerId="LiveId" clId="{7C7FB4DF-848D-4E11-8910-39086EC9BC11}" dt="2025-04-07T19:04:15.330" v="159" actId="14100"/>
          <ac:picMkLst>
            <pc:docMk/>
            <pc:sldMk cId="1225404840" sldId="321"/>
            <ac:picMk id="4" creationId="{44015843-37E5-E8CC-0825-1DCFCD062B35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1225404840" sldId="321"/>
            <ac:inkMk id="2" creationId="{6CDD5FAD-CEF3-F9CA-613F-2A458530CB70}"/>
          </ac:inkMkLst>
        </pc:inkChg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1737406413" sldId="322"/>
        </pc:sldMkLst>
        <pc:picChg chg="add mod">
          <ac:chgData name="Raysa Knight" userId="87b019da5b4ccf4e" providerId="LiveId" clId="{7C7FB4DF-848D-4E11-8910-39086EC9BC11}" dt="2025-04-07T19:04:56.885" v="165" actId="14100"/>
          <ac:picMkLst>
            <pc:docMk/>
            <pc:sldMk cId="1737406413" sldId="322"/>
            <ac:picMk id="3" creationId="{B1C29049-7BE9-883D-824E-631BCF326475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1737406413" sldId="322"/>
            <ac:inkMk id="2" creationId="{BEF8DD9F-3F14-3BE0-CB14-7D14F2F0D975}"/>
          </ac:inkMkLst>
        </pc:inkChg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1845697573" sldId="323"/>
        </pc:sldMkLst>
        <pc:picChg chg="add mod">
          <ac:chgData name="Raysa Knight" userId="87b019da5b4ccf4e" providerId="LiveId" clId="{7C7FB4DF-848D-4E11-8910-39086EC9BC11}" dt="2025-04-07T19:05:31.392" v="171" actId="14100"/>
          <ac:picMkLst>
            <pc:docMk/>
            <pc:sldMk cId="1845697573" sldId="323"/>
            <ac:picMk id="4" creationId="{B25B881E-8BDE-AFB4-1018-1BC3FD7D4F86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1845697573" sldId="323"/>
            <ac:inkMk id="2" creationId="{590519FA-E6E4-C97E-FFE3-AA707204F7FF}"/>
          </ac:inkMkLst>
        </pc:inkChg>
      </pc:sldChg>
      <pc:sldChg chg="addSp delSp modSp add del mod">
        <pc:chgData name="Raysa Knight" userId="87b019da5b4ccf4e" providerId="LiveId" clId="{7C7FB4DF-848D-4E11-8910-39086EC9BC11}" dt="2025-04-07T19:07:27.588" v="177" actId="47"/>
        <pc:sldMkLst>
          <pc:docMk/>
          <pc:sldMk cId="1346047279" sldId="324"/>
        </pc:sldMkLst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3858941734" sldId="324"/>
        </pc:sldMkLst>
        <pc:picChg chg="add mod">
          <ac:chgData name="Raysa Knight" userId="87b019da5b4ccf4e" providerId="LiveId" clId="{7C7FB4DF-848D-4E11-8910-39086EC9BC11}" dt="2025-04-07T19:07:49.741" v="182" actId="14100"/>
          <ac:picMkLst>
            <pc:docMk/>
            <pc:sldMk cId="3858941734" sldId="324"/>
            <ac:picMk id="3" creationId="{32EAD569-CC93-024A-8545-E752AFBEF956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3858941734" sldId="324"/>
            <ac:inkMk id="2" creationId="{69BF7B9F-FA98-BCEC-917E-BFF83B4F1449}"/>
          </ac:inkMkLst>
        </pc:inkChg>
      </pc:sldChg>
      <pc:sldChg chg="addSp delSp add mod">
        <pc:chgData name="Raysa Knight" userId="87b019da5b4ccf4e" providerId="LiveId" clId="{7C7FB4DF-848D-4E11-8910-39086EC9BC11}" dt="2025-04-11T00:26:58.302" v="349"/>
        <pc:sldMkLst>
          <pc:docMk/>
          <pc:sldMk cId="2576087643" sldId="325"/>
        </pc:sldMkLst>
        <pc:picChg chg="add">
          <ac:chgData name="Raysa Knight" userId="87b019da5b4ccf4e" providerId="LiveId" clId="{7C7FB4DF-848D-4E11-8910-39086EC9BC11}" dt="2025-04-07T19:08:18.605" v="186" actId="22"/>
          <ac:picMkLst>
            <pc:docMk/>
            <pc:sldMk cId="2576087643" sldId="325"/>
            <ac:picMk id="4" creationId="{A561F3D1-D934-645E-B976-CC55A49AA5FE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2576087643" sldId="325"/>
            <ac:inkMk id="2" creationId="{56830DC2-5C73-3F99-2ACE-ACE5D2214111}"/>
          </ac:inkMkLst>
        </pc:inkChg>
      </pc:sldChg>
      <pc:sldChg chg="add del">
        <pc:chgData name="Raysa Knight" userId="87b019da5b4ccf4e" providerId="LiveId" clId="{7C7FB4DF-848D-4E11-8910-39086EC9BC11}" dt="2025-04-07T19:07:51.928" v="183" actId="47"/>
        <pc:sldMkLst>
          <pc:docMk/>
          <pc:sldMk cId="4051305202" sldId="325"/>
        </pc:sldMkLst>
      </pc:sldChg>
      <pc:sldChg chg="addSp delSp add mod">
        <pc:chgData name="Raysa Knight" userId="87b019da5b4ccf4e" providerId="LiveId" clId="{7C7FB4DF-848D-4E11-8910-39086EC9BC11}" dt="2025-04-11T00:26:58.302" v="349"/>
        <pc:sldMkLst>
          <pc:docMk/>
          <pc:sldMk cId="1185362446" sldId="326"/>
        </pc:sldMkLst>
        <pc:picChg chg="add">
          <ac:chgData name="Raysa Knight" userId="87b019da5b4ccf4e" providerId="LiveId" clId="{7C7FB4DF-848D-4E11-8910-39086EC9BC11}" dt="2025-04-07T19:08:43.750" v="189" actId="22"/>
          <ac:picMkLst>
            <pc:docMk/>
            <pc:sldMk cId="1185362446" sldId="326"/>
            <ac:picMk id="3" creationId="{33E6A368-FA84-B4FA-16CC-C6DF9486D31E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1185362446" sldId="326"/>
            <ac:inkMk id="2" creationId="{9E01D4D2-A0FF-4941-228C-BEB61B61FFE4}"/>
          </ac:inkMkLst>
        </pc:inkChg>
      </pc:sldChg>
      <pc:sldChg chg="addSp delSp modSp add mod">
        <pc:chgData name="Raysa Knight" userId="87b019da5b4ccf4e" providerId="LiveId" clId="{7C7FB4DF-848D-4E11-8910-39086EC9BC11}" dt="2025-04-11T00:26:58.302" v="349"/>
        <pc:sldMkLst>
          <pc:docMk/>
          <pc:sldMk cId="976177245" sldId="327"/>
        </pc:sldMkLst>
        <pc:picChg chg="add mod">
          <ac:chgData name="Raysa Knight" userId="87b019da5b4ccf4e" providerId="LiveId" clId="{7C7FB4DF-848D-4E11-8910-39086EC9BC11}" dt="2025-04-07T19:09:23.476" v="195" actId="14100"/>
          <ac:picMkLst>
            <pc:docMk/>
            <pc:sldMk cId="976177245" sldId="327"/>
            <ac:picMk id="4" creationId="{77CF866E-CD57-6BC3-74DC-602CF6665E85}"/>
          </ac:picMkLst>
        </pc:picChg>
        <pc:inkChg chg="add">
          <ac:chgData name="Raysa Knight" userId="87b019da5b4ccf4e" providerId="LiveId" clId="{7C7FB4DF-848D-4E11-8910-39086EC9BC11}" dt="2025-04-11T00:26:58.302" v="349"/>
          <ac:inkMkLst>
            <pc:docMk/>
            <pc:sldMk cId="976177245" sldId="327"/>
            <ac:inkMk id="2" creationId="{A81284DA-4FDE-B7D0-FE02-81FE6A4A746D}"/>
          </ac:inkMkLst>
        </pc:inkChg>
      </pc:sldChg>
      <pc:sldChg chg="addSp delSp modSp add mod">
        <pc:chgData name="Raysa Knight" userId="87b019da5b4ccf4e" providerId="LiveId" clId="{7C7FB4DF-848D-4E11-8910-39086EC9BC11}" dt="2025-04-07T19:10:44.424" v="200" actId="14100"/>
        <pc:sldMkLst>
          <pc:docMk/>
          <pc:sldMk cId="1868535235" sldId="328"/>
        </pc:sldMkLst>
        <pc:picChg chg="add mod">
          <ac:chgData name="Raysa Knight" userId="87b019da5b4ccf4e" providerId="LiveId" clId="{7C7FB4DF-848D-4E11-8910-39086EC9BC11}" dt="2025-04-07T19:10:44.424" v="200" actId="14100"/>
          <ac:picMkLst>
            <pc:docMk/>
            <pc:sldMk cId="1868535235" sldId="328"/>
            <ac:picMk id="3" creationId="{7E2786EC-EC2C-D4B9-1694-4D690F7327F1}"/>
          </ac:picMkLst>
        </pc:pic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4261415094" sldId="329"/>
        </pc:sldMkLst>
        <pc:picChg chg="add mod">
          <ac:chgData name="Raysa Knight" userId="87b019da5b4ccf4e" providerId="LiveId" clId="{7C7FB4DF-848D-4E11-8910-39086EC9BC11}" dt="2025-04-07T19:11:09.261" v="205" actId="14100"/>
          <ac:picMkLst>
            <pc:docMk/>
            <pc:sldMk cId="4261415094" sldId="329"/>
            <ac:picMk id="4" creationId="{2C580E1F-C735-5783-B657-9902B072B96F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4261415094" sldId="329"/>
            <ac:inkMk id="2" creationId="{9F557388-FA4A-936E-7DC2-A24191084A3A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2060804122" sldId="330"/>
        </pc:sldMkLst>
        <pc:spChg chg="add mod">
          <ac:chgData name="Raysa Knight" userId="87b019da5b4ccf4e" providerId="LiveId" clId="{7C7FB4DF-848D-4E11-8910-39086EC9BC11}" dt="2025-04-07T19:11:49.331" v="231" actId="1076"/>
          <ac:spMkLst>
            <pc:docMk/>
            <pc:sldMk cId="2060804122" sldId="330"/>
            <ac:spMk id="2" creationId="{B7C67BE3-ED2A-CF3C-8731-5F788CAA7DB7}"/>
          </ac:spMkLst>
        </pc:sp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2060804122" sldId="330"/>
            <ac:inkMk id="3" creationId="{F2613B79-A9EB-85F3-9930-8F26FF34143F}"/>
          </ac:inkMkLst>
        </pc:inkChg>
      </pc:sldChg>
      <pc:sldChg chg="addSp delSp modSp add mod">
        <pc:chgData name="Raysa Knight" userId="87b019da5b4ccf4e" providerId="LiveId" clId="{7C7FB4DF-848D-4E11-8910-39086EC9BC11}" dt="2025-04-07T19:12:53.247" v="239" actId="14100"/>
        <pc:sldMkLst>
          <pc:docMk/>
          <pc:sldMk cId="2500169341" sldId="331"/>
        </pc:sldMkLst>
        <pc:picChg chg="add mod">
          <ac:chgData name="Raysa Knight" userId="87b019da5b4ccf4e" providerId="LiveId" clId="{7C7FB4DF-848D-4E11-8910-39086EC9BC11}" dt="2025-04-07T19:12:53.247" v="239" actId="14100"/>
          <ac:picMkLst>
            <pc:docMk/>
            <pc:sldMk cId="2500169341" sldId="331"/>
            <ac:picMk id="6" creationId="{95718584-F473-8439-BF18-87E5E946834B}"/>
          </ac:picMkLst>
        </pc:pic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6954945" sldId="332"/>
        </pc:sldMkLst>
        <pc:picChg chg="add mod">
          <ac:chgData name="Raysa Knight" userId="87b019da5b4ccf4e" providerId="LiveId" clId="{7C7FB4DF-848D-4E11-8910-39086EC9BC11}" dt="2025-04-07T19:13:22.490" v="244" actId="14100"/>
          <ac:picMkLst>
            <pc:docMk/>
            <pc:sldMk cId="6954945" sldId="332"/>
            <ac:picMk id="3" creationId="{334FDF2D-CB7E-3F7A-23D7-4D5A4BE9531D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6954945" sldId="332"/>
            <ac:inkMk id="2" creationId="{5C26D570-C355-9C7D-E37E-02DABB09A41B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1268243127" sldId="333"/>
        </pc:sldMkLst>
        <pc:picChg chg="add mod">
          <ac:chgData name="Raysa Knight" userId="87b019da5b4ccf4e" providerId="LiveId" clId="{7C7FB4DF-848D-4E11-8910-39086EC9BC11}" dt="2025-04-07T19:14:09.073" v="250" actId="14100"/>
          <ac:picMkLst>
            <pc:docMk/>
            <pc:sldMk cId="1268243127" sldId="333"/>
            <ac:picMk id="4" creationId="{22AE37CA-BE54-3FAE-E82B-8999694926DB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1268243127" sldId="333"/>
            <ac:inkMk id="2" creationId="{BBD0B985-76E7-43EE-6FFB-A70FA8FC8BAD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3813764735" sldId="334"/>
        </pc:sldMkLst>
        <pc:picChg chg="add mod">
          <ac:chgData name="Raysa Knight" userId="87b019da5b4ccf4e" providerId="LiveId" clId="{7C7FB4DF-848D-4E11-8910-39086EC9BC11}" dt="2025-04-07T19:14:39.110" v="256" actId="14100"/>
          <ac:picMkLst>
            <pc:docMk/>
            <pc:sldMk cId="3813764735" sldId="334"/>
            <ac:picMk id="3" creationId="{E05F41F7-85F1-0962-846D-C2DED2FB415F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3813764735" sldId="334"/>
            <ac:inkMk id="2" creationId="{C7FE32E0-5262-6479-8332-C27D73947FD3}"/>
          </ac:inkMkLst>
        </pc:inkChg>
      </pc:sldChg>
      <pc:sldChg chg="addSp delSp modSp add mod">
        <pc:chgData name="Raysa Knight" userId="87b019da5b4ccf4e" providerId="LiveId" clId="{7C7FB4DF-848D-4E11-8910-39086EC9BC11}" dt="2025-04-07T19:15:07.374" v="262" actId="14100"/>
        <pc:sldMkLst>
          <pc:docMk/>
          <pc:sldMk cId="2781328030" sldId="335"/>
        </pc:sldMkLst>
        <pc:picChg chg="add mod">
          <ac:chgData name="Raysa Knight" userId="87b019da5b4ccf4e" providerId="LiveId" clId="{7C7FB4DF-848D-4E11-8910-39086EC9BC11}" dt="2025-04-07T19:15:07.374" v="262" actId="14100"/>
          <ac:picMkLst>
            <pc:docMk/>
            <pc:sldMk cId="2781328030" sldId="335"/>
            <ac:picMk id="4" creationId="{E9237963-A454-F112-ED28-49D9AD4CAB58}"/>
          </ac:picMkLst>
        </pc:pic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2879206812" sldId="336"/>
        </pc:sldMkLst>
        <pc:picChg chg="add mod">
          <ac:chgData name="Raysa Knight" userId="87b019da5b4ccf4e" providerId="LiveId" clId="{7C7FB4DF-848D-4E11-8910-39086EC9BC11}" dt="2025-04-07T19:15:43.321" v="268" actId="14100"/>
          <ac:picMkLst>
            <pc:docMk/>
            <pc:sldMk cId="2879206812" sldId="336"/>
            <ac:picMk id="3" creationId="{930D1637-2AD8-7F5F-486E-DDA2565B417B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2879206812" sldId="336"/>
            <ac:inkMk id="2" creationId="{369336F8-C681-13FA-48AD-A34691435019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564099955" sldId="337"/>
        </pc:sldMkLst>
        <pc:picChg chg="add mod">
          <ac:chgData name="Raysa Knight" userId="87b019da5b4ccf4e" providerId="LiveId" clId="{7C7FB4DF-848D-4E11-8910-39086EC9BC11}" dt="2025-04-07T19:16:20.091" v="275" actId="14100"/>
          <ac:picMkLst>
            <pc:docMk/>
            <pc:sldMk cId="564099955" sldId="337"/>
            <ac:picMk id="4" creationId="{F104A624-0517-A19E-00B7-B64CEC4C8CF0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564099955" sldId="337"/>
            <ac:inkMk id="2" creationId="{3ACD5A12-3F0E-5308-6E05-6C4816BFC5C0}"/>
          </ac:inkMkLst>
        </pc:inkChg>
      </pc:sldChg>
      <pc:sldChg chg="addSp delSp modSp add mod">
        <pc:chgData name="Raysa Knight" userId="87b019da5b4ccf4e" providerId="LiveId" clId="{7C7FB4DF-848D-4E11-8910-39086EC9BC11}" dt="2025-04-07T19:17:28.043" v="282" actId="14100"/>
        <pc:sldMkLst>
          <pc:docMk/>
          <pc:sldMk cId="2579563511" sldId="338"/>
        </pc:sldMkLst>
        <pc:picChg chg="add mod">
          <ac:chgData name="Raysa Knight" userId="87b019da5b4ccf4e" providerId="LiveId" clId="{7C7FB4DF-848D-4E11-8910-39086EC9BC11}" dt="2025-04-07T19:17:28.043" v="282" actId="14100"/>
          <ac:picMkLst>
            <pc:docMk/>
            <pc:sldMk cId="2579563511" sldId="338"/>
            <ac:picMk id="3" creationId="{BDBC00C3-492D-062E-941F-405D712C5066}"/>
          </ac:picMkLst>
        </pc:pic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3632992023" sldId="339"/>
        </pc:sldMkLst>
        <pc:picChg chg="add mod">
          <ac:chgData name="Raysa Knight" userId="87b019da5b4ccf4e" providerId="LiveId" clId="{7C7FB4DF-848D-4E11-8910-39086EC9BC11}" dt="2025-04-07T19:18:16.575" v="290" actId="14100"/>
          <ac:picMkLst>
            <pc:docMk/>
            <pc:sldMk cId="3632992023" sldId="339"/>
            <ac:picMk id="4" creationId="{4EF34EE8-FF2F-2259-2E8F-0BF26B6ECF52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3632992023" sldId="339"/>
            <ac:inkMk id="2" creationId="{4CCB0D74-5A58-3537-3EF0-EE05D4545C87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1090524636" sldId="340"/>
        </pc:sldMkLst>
        <pc:picChg chg="add mod">
          <ac:chgData name="Raysa Knight" userId="87b019da5b4ccf4e" providerId="LiveId" clId="{7C7FB4DF-848D-4E11-8910-39086EC9BC11}" dt="2025-04-07T19:18:47.795" v="297" actId="14100"/>
          <ac:picMkLst>
            <pc:docMk/>
            <pc:sldMk cId="1090524636" sldId="340"/>
            <ac:picMk id="3" creationId="{4DAE1051-4BF9-F4C1-45D5-E3F2891A282A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1090524636" sldId="340"/>
            <ac:inkMk id="2" creationId="{4F30B297-CC19-4709-43BB-2CEEBB5CE355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3992347877" sldId="341"/>
        </pc:sldMkLst>
        <pc:picChg chg="add mod">
          <ac:chgData name="Raysa Knight" userId="87b019da5b4ccf4e" providerId="LiveId" clId="{7C7FB4DF-848D-4E11-8910-39086EC9BC11}" dt="2025-04-07T19:19:22.586" v="305" actId="1076"/>
          <ac:picMkLst>
            <pc:docMk/>
            <pc:sldMk cId="3992347877" sldId="341"/>
            <ac:picMk id="4" creationId="{0E68CFDE-990C-07E4-D1F9-5F6F8FC8C393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3992347877" sldId="341"/>
            <ac:inkMk id="2" creationId="{A72D2F94-7D8C-D390-188C-445B919B4702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2101410920" sldId="342"/>
        </pc:sldMkLst>
        <pc:picChg chg="add mod">
          <ac:chgData name="Raysa Knight" userId="87b019da5b4ccf4e" providerId="LiveId" clId="{7C7FB4DF-848D-4E11-8910-39086EC9BC11}" dt="2025-04-07T19:20:03.665" v="312" actId="14100"/>
          <ac:picMkLst>
            <pc:docMk/>
            <pc:sldMk cId="2101410920" sldId="342"/>
            <ac:picMk id="3" creationId="{17AF2100-94EA-62B2-9ED8-D93C7E37EC96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2101410920" sldId="342"/>
            <ac:inkMk id="2" creationId="{C1126D33-AE39-3746-1ADA-54F74F5C93E3}"/>
          </ac:inkMkLst>
        </pc:inkChg>
      </pc:sldChg>
      <pc:sldChg chg="addSp delSp modSp add mod">
        <pc:chgData name="Raysa Knight" userId="87b019da5b4ccf4e" providerId="LiveId" clId="{7C7FB4DF-848D-4E11-8910-39086EC9BC11}" dt="2025-04-11T01:26:37.114" v="350"/>
        <pc:sldMkLst>
          <pc:docMk/>
          <pc:sldMk cId="3590054676" sldId="343"/>
        </pc:sldMkLst>
        <pc:picChg chg="add mod">
          <ac:chgData name="Raysa Knight" userId="87b019da5b4ccf4e" providerId="LiveId" clId="{7C7FB4DF-848D-4E11-8910-39086EC9BC11}" dt="2025-04-07T19:20:43.106" v="317" actId="14100"/>
          <ac:picMkLst>
            <pc:docMk/>
            <pc:sldMk cId="3590054676" sldId="343"/>
            <ac:picMk id="4" creationId="{1E69B885-2463-5457-D428-FB6D63BCEB83}"/>
          </ac:picMkLst>
        </pc:pic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3590054676" sldId="343"/>
            <ac:inkMk id="2" creationId="{3648025D-6D62-7DDD-5E74-82AB90F35AC5}"/>
          </ac:inkMkLst>
        </pc:inkChg>
      </pc:sldChg>
      <pc:sldChg chg="addSp delSp modSp new mod">
        <pc:chgData name="Raysa Knight" userId="87b019da5b4ccf4e" providerId="LiveId" clId="{7C7FB4DF-848D-4E11-8910-39086EC9BC11}" dt="2025-04-11T01:26:37.114" v="350"/>
        <pc:sldMkLst>
          <pc:docMk/>
          <pc:sldMk cId="4154751828" sldId="344"/>
        </pc:sldMkLst>
        <pc:spChg chg="add mod">
          <ac:chgData name="Raysa Knight" userId="87b019da5b4ccf4e" providerId="LiveId" clId="{7C7FB4DF-848D-4E11-8910-39086EC9BC11}" dt="2025-04-07T19:30:12.802" v="348" actId="20577"/>
          <ac:spMkLst>
            <pc:docMk/>
            <pc:sldMk cId="4154751828" sldId="344"/>
            <ac:spMk id="4" creationId="{51E66C01-3DC1-062B-9937-0FDFD4D91DF1}"/>
          </ac:spMkLst>
        </pc:spChg>
        <pc:inkChg chg="add">
          <ac:chgData name="Raysa Knight" userId="87b019da5b4ccf4e" providerId="LiveId" clId="{7C7FB4DF-848D-4E11-8910-39086EC9BC11}" dt="2025-04-11T01:26:37.114" v="350"/>
          <ac:inkMkLst>
            <pc:docMk/>
            <pc:sldMk cId="4154751828" sldId="344"/>
            <ac:inkMk id="2" creationId="{77F43ABB-3690-F6B6-4684-3317FD272F8B}"/>
          </ac:inkMkLst>
        </pc:inkChg>
      </pc:sldChg>
    </pc:docChg>
  </pc:docChgLst>
  <pc:docChgLst>
    <pc:chgData name="Raysa Knight" userId="87b019da5b4ccf4e" providerId="LiveId" clId="{0BD4EF38-E422-462A-9159-3FD916FAC3DA}"/>
    <pc:docChg chg="undo custSel addSld delSld modSld">
      <pc:chgData name="Raysa Knight" userId="87b019da5b4ccf4e" providerId="LiveId" clId="{0BD4EF38-E422-462A-9159-3FD916FAC3DA}" dt="2025-03-20T22:30:36.039" v="542" actId="113"/>
      <pc:docMkLst>
        <pc:docMk/>
      </pc:docMkLst>
      <pc:sldChg chg="modSp mod">
        <pc:chgData name="Raysa Knight" userId="87b019da5b4ccf4e" providerId="LiveId" clId="{0BD4EF38-E422-462A-9159-3FD916FAC3DA}" dt="2025-03-20T22:30:36.039" v="542" actId="113"/>
        <pc:sldMkLst>
          <pc:docMk/>
          <pc:sldMk cId="2819061990" sldId="256"/>
        </pc:sldMkLst>
        <pc:spChg chg="mod">
          <ac:chgData name="Raysa Knight" userId="87b019da5b4ccf4e" providerId="LiveId" clId="{0BD4EF38-E422-462A-9159-3FD916FAC3DA}" dt="2025-03-20T22:30:32.348" v="541" actId="115"/>
          <ac:spMkLst>
            <pc:docMk/>
            <pc:sldMk cId="2819061990" sldId="256"/>
            <ac:spMk id="3" creationId="{BA657B60-DE69-DB80-E3A1-04F36E2F1724}"/>
          </ac:spMkLst>
        </pc:spChg>
        <pc:spChg chg="mod">
          <ac:chgData name="Raysa Knight" userId="87b019da5b4ccf4e" providerId="LiveId" clId="{0BD4EF38-E422-462A-9159-3FD916FAC3DA}" dt="2025-03-20T22:30:36.039" v="542" actId="113"/>
          <ac:spMkLst>
            <pc:docMk/>
            <pc:sldMk cId="2819061990" sldId="256"/>
            <ac:spMk id="6" creationId="{6B2871E4-D4AC-9271-7ACF-CE3CBCA20BF7}"/>
          </ac:spMkLst>
        </pc:spChg>
      </pc:sldChg>
      <pc:sldChg chg="delSp modSp add mod">
        <pc:chgData name="Raysa Knight" userId="87b019da5b4ccf4e" providerId="LiveId" clId="{0BD4EF38-E422-462A-9159-3FD916FAC3DA}" dt="2025-03-18T18:20:44.713" v="74" actId="14100"/>
        <pc:sldMkLst>
          <pc:docMk/>
          <pc:sldMk cId="3375086741" sldId="272"/>
        </pc:sldMkLst>
      </pc:sldChg>
      <pc:sldChg chg="addSp delSp modSp new mod">
        <pc:chgData name="Raysa Knight" userId="87b019da5b4ccf4e" providerId="LiveId" clId="{0BD4EF38-E422-462A-9159-3FD916FAC3DA}" dt="2025-03-20T14:06:28.777" v="151" actId="14100"/>
        <pc:sldMkLst>
          <pc:docMk/>
          <pc:sldMk cId="2403358580" sldId="273"/>
        </pc:sldMkLst>
      </pc:sldChg>
      <pc:sldChg chg="addSp delSp modSp add mod">
        <pc:chgData name="Raysa Knight" userId="87b019da5b4ccf4e" providerId="LiveId" clId="{0BD4EF38-E422-462A-9159-3FD916FAC3DA}" dt="2025-03-20T14:07:04.712" v="155" actId="14100"/>
        <pc:sldMkLst>
          <pc:docMk/>
          <pc:sldMk cId="3281768964" sldId="274"/>
        </pc:sldMkLst>
      </pc:sldChg>
      <pc:sldChg chg="addSp delSp modSp add mod">
        <pc:chgData name="Raysa Knight" userId="87b019da5b4ccf4e" providerId="LiveId" clId="{0BD4EF38-E422-462A-9159-3FD916FAC3DA}" dt="2025-03-20T14:07:42.359" v="162" actId="14100"/>
        <pc:sldMkLst>
          <pc:docMk/>
          <pc:sldMk cId="3565847374" sldId="275"/>
        </pc:sldMkLst>
      </pc:sldChg>
      <pc:sldChg chg="addSp delSp modSp add mod">
        <pc:chgData name="Raysa Knight" userId="87b019da5b4ccf4e" providerId="LiveId" clId="{0BD4EF38-E422-462A-9159-3FD916FAC3DA}" dt="2025-03-20T14:08:20.064" v="168" actId="14100"/>
        <pc:sldMkLst>
          <pc:docMk/>
          <pc:sldMk cId="2379106951" sldId="276"/>
        </pc:sldMkLst>
      </pc:sldChg>
      <pc:sldChg chg="addSp delSp modSp add mod">
        <pc:chgData name="Raysa Knight" userId="87b019da5b4ccf4e" providerId="LiveId" clId="{0BD4EF38-E422-462A-9159-3FD916FAC3DA}" dt="2025-03-20T14:08:57.245" v="173" actId="14100"/>
        <pc:sldMkLst>
          <pc:docMk/>
          <pc:sldMk cId="2087550338" sldId="277"/>
        </pc:sldMkLst>
      </pc:sldChg>
      <pc:sldChg chg="addSp delSp modSp add mod">
        <pc:chgData name="Raysa Knight" userId="87b019da5b4ccf4e" providerId="LiveId" clId="{0BD4EF38-E422-462A-9159-3FD916FAC3DA}" dt="2025-03-20T14:10:36.627" v="180" actId="14100"/>
        <pc:sldMkLst>
          <pc:docMk/>
          <pc:sldMk cId="3331033947" sldId="278"/>
        </pc:sldMkLst>
      </pc:sldChg>
      <pc:sldChg chg="addSp delSp modSp add mod">
        <pc:chgData name="Raysa Knight" userId="87b019da5b4ccf4e" providerId="LiveId" clId="{0BD4EF38-E422-462A-9159-3FD916FAC3DA}" dt="2025-03-20T14:12:08.180" v="185" actId="14100"/>
        <pc:sldMkLst>
          <pc:docMk/>
          <pc:sldMk cId="1327984607" sldId="279"/>
        </pc:sldMkLst>
      </pc:sldChg>
      <pc:sldChg chg="addSp delSp modSp add mod">
        <pc:chgData name="Raysa Knight" userId="87b019da5b4ccf4e" providerId="LiveId" clId="{0BD4EF38-E422-462A-9159-3FD916FAC3DA}" dt="2025-03-20T14:12:48.125" v="192" actId="14100"/>
        <pc:sldMkLst>
          <pc:docMk/>
          <pc:sldMk cId="860209683" sldId="280"/>
        </pc:sldMkLst>
      </pc:sldChg>
      <pc:sldChg chg="addSp delSp modSp add mod">
        <pc:chgData name="Raysa Knight" userId="87b019da5b4ccf4e" providerId="LiveId" clId="{0BD4EF38-E422-462A-9159-3FD916FAC3DA}" dt="2025-03-20T14:13:48.577" v="200" actId="14100"/>
        <pc:sldMkLst>
          <pc:docMk/>
          <pc:sldMk cId="1402640768" sldId="281"/>
        </pc:sldMkLst>
      </pc:sldChg>
      <pc:sldChg chg="addSp delSp modSp add mod">
        <pc:chgData name="Raysa Knight" userId="87b019da5b4ccf4e" providerId="LiveId" clId="{0BD4EF38-E422-462A-9159-3FD916FAC3DA}" dt="2025-03-20T14:14:41.042" v="209" actId="14100"/>
        <pc:sldMkLst>
          <pc:docMk/>
          <pc:sldMk cId="2660783930" sldId="282"/>
        </pc:sldMkLst>
      </pc:sldChg>
      <pc:sldChg chg="addSp delSp modSp add mod">
        <pc:chgData name="Raysa Knight" userId="87b019da5b4ccf4e" providerId="LiveId" clId="{0BD4EF38-E422-462A-9159-3FD916FAC3DA}" dt="2025-03-20T14:15:18.122" v="213" actId="14100"/>
        <pc:sldMkLst>
          <pc:docMk/>
          <pc:sldMk cId="620372146" sldId="283"/>
        </pc:sldMkLst>
      </pc:sldChg>
      <pc:sldChg chg="addSp delSp add mod">
        <pc:chgData name="Raysa Knight" userId="87b019da5b4ccf4e" providerId="LiveId" clId="{0BD4EF38-E422-462A-9159-3FD916FAC3DA}" dt="2025-03-20T14:15:43.381" v="216" actId="22"/>
        <pc:sldMkLst>
          <pc:docMk/>
          <pc:sldMk cId="3966300696" sldId="284"/>
        </pc:sldMkLst>
      </pc:sldChg>
      <pc:sldChg chg="addSp delSp modSp add mod">
        <pc:chgData name="Raysa Knight" userId="87b019da5b4ccf4e" providerId="LiveId" clId="{0BD4EF38-E422-462A-9159-3FD916FAC3DA}" dt="2025-03-20T14:16:22.452" v="221" actId="14100"/>
        <pc:sldMkLst>
          <pc:docMk/>
          <pc:sldMk cId="2928887816" sldId="285"/>
        </pc:sldMkLst>
      </pc:sldChg>
      <pc:sldChg chg="addSp delSp modSp add mod">
        <pc:chgData name="Raysa Knight" userId="87b019da5b4ccf4e" providerId="LiveId" clId="{0BD4EF38-E422-462A-9159-3FD916FAC3DA}" dt="2025-03-20T14:17:04.810" v="229" actId="14100"/>
        <pc:sldMkLst>
          <pc:docMk/>
          <pc:sldMk cId="3929217211" sldId="286"/>
        </pc:sldMkLst>
      </pc:sldChg>
      <pc:sldChg chg="addSp delSp modSp add mod">
        <pc:chgData name="Raysa Knight" userId="87b019da5b4ccf4e" providerId="LiveId" clId="{0BD4EF38-E422-462A-9159-3FD916FAC3DA}" dt="2025-03-20T14:17:41.084" v="235" actId="14100"/>
        <pc:sldMkLst>
          <pc:docMk/>
          <pc:sldMk cId="1974106868" sldId="287"/>
        </pc:sldMkLst>
      </pc:sldChg>
      <pc:sldChg chg="addSp delSp modSp add mod">
        <pc:chgData name="Raysa Knight" userId="87b019da5b4ccf4e" providerId="LiveId" clId="{0BD4EF38-E422-462A-9159-3FD916FAC3DA}" dt="2025-03-20T14:18:20.986" v="241" actId="14100"/>
        <pc:sldMkLst>
          <pc:docMk/>
          <pc:sldMk cId="1402726344" sldId="288"/>
        </pc:sldMkLst>
      </pc:sldChg>
      <pc:sldChg chg="addSp delSp modSp add mod">
        <pc:chgData name="Raysa Knight" userId="87b019da5b4ccf4e" providerId="LiveId" clId="{0BD4EF38-E422-462A-9159-3FD916FAC3DA}" dt="2025-03-20T14:18:52.225" v="246" actId="14100"/>
        <pc:sldMkLst>
          <pc:docMk/>
          <pc:sldMk cId="3673524749" sldId="289"/>
        </pc:sldMkLst>
      </pc:sldChg>
      <pc:sldChg chg="addSp delSp modSp add mod">
        <pc:chgData name="Raysa Knight" userId="87b019da5b4ccf4e" providerId="LiveId" clId="{0BD4EF38-E422-462A-9159-3FD916FAC3DA}" dt="2025-03-20T14:19:30.560" v="251" actId="14100"/>
        <pc:sldMkLst>
          <pc:docMk/>
          <pc:sldMk cId="2289680062" sldId="290"/>
        </pc:sldMkLst>
      </pc:sldChg>
      <pc:sldChg chg="addSp delSp modSp add mod">
        <pc:chgData name="Raysa Knight" userId="87b019da5b4ccf4e" providerId="LiveId" clId="{0BD4EF38-E422-462A-9159-3FD916FAC3DA}" dt="2025-03-20T14:20:00.419" v="256" actId="1076"/>
        <pc:sldMkLst>
          <pc:docMk/>
          <pc:sldMk cId="162603340" sldId="291"/>
        </pc:sldMkLst>
      </pc:sldChg>
      <pc:sldChg chg="addSp delSp modSp add mod">
        <pc:chgData name="Raysa Knight" userId="87b019da5b4ccf4e" providerId="LiveId" clId="{0BD4EF38-E422-462A-9159-3FD916FAC3DA}" dt="2025-03-20T14:20:42.721" v="263" actId="14100"/>
        <pc:sldMkLst>
          <pc:docMk/>
          <pc:sldMk cId="2318849275" sldId="292"/>
        </pc:sldMkLst>
      </pc:sldChg>
      <pc:sldChg chg="modSp add mod">
        <pc:chgData name="Raysa Knight" userId="87b019da5b4ccf4e" providerId="LiveId" clId="{0BD4EF38-E422-462A-9159-3FD916FAC3DA}" dt="2025-03-20T22:24:52.786" v="313" actId="20577"/>
        <pc:sldMkLst>
          <pc:docMk/>
          <pc:sldMk cId="1397691707" sldId="293"/>
        </pc:sldMkLst>
        <pc:spChg chg="mod">
          <ac:chgData name="Raysa Knight" userId="87b019da5b4ccf4e" providerId="LiveId" clId="{0BD4EF38-E422-462A-9159-3FD916FAC3DA}" dt="2025-03-20T22:24:52.786" v="313" actId="20577"/>
          <ac:spMkLst>
            <pc:docMk/>
            <pc:sldMk cId="1397691707" sldId="293"/>
            <ac:spMk id="3" creationId="{E5D998ED-CD14-18C1-77BC-205D88C6B627}"/>
          </ac:spMkLst>
        </pc:spChg>
      </pc:sldChg>
      <pc:sldChg chg="delSp modSp add del mod">
        <pc:chgData name="Raysa Knight" userId="87b019da5b4ccf4e" providerId="LiveId" clId="{0BD4EF38-E422-462A-9159-3FD916FAC3DA}" dt="2025-03-20T14:21:09.293" v="267" actId="47"/>
        <pc:sldMkLst>
          <pc:docMk/>
          <pc:sldMk cId="2451603382" sldId="293"/>
        </pc:sldMkLst>
      </pc:sldChg>
      <pc:sldChg chg="addSp delSp modSp add mod">
        <pc:chgData name="Raysa Knight" userId="87b019da5b4ccf4e" providerId="LiveId" clId="{0BD4EF38-E422-462A-9159-3FD916FAC3DA}" dt="2025-03-20T22:28:03.358" v="374" actId="20577"/>
        <pc:sldMkLst>
          <pc:docMk/>
          <pc:sldMk cId="2816011402" sldId="29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0:32.8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13095 14829 12 0,'0'-2'0'0,"0"2"0"0,13-6 0 16,-13 6 0-16,24-20 0 0,-24 20 0 0,25-17 0 16,-25 17 0-16,20-17 0 0,-20 17 0 0,24-12 0 15,-24 12 0-15,19-12 0 0,-19 12 0 0,28-16 0 16,-10 7 0-16,3-3 0 0,-1 0 0 0,-1 2 0 0,0 1 0 15,-3-1 0-15,1-2 0 0,2 0 0 0,1 1 0 16,1 2 0-16,3 1 0 0,0-3 0 0,-3 1 0 16,1 0 0-16,4 1 0 0,2 2 0 15,2 0 0-15,0 0 0 0,0 0 0 0,-4 0 0 0,-2-1 0 16,0-3 0-16,-1 1 0 0,4 0 0 16,0-1 0-16,2-1 0 0,-3 0 0 0,4 0 0 0,-4 0 0 15,4 0 0-15,-4 0 0 0,0-4 0 0,-3 0 1 16,1 1 0-16,-4-1 0 0,3 1 1 0,-1 1 5 15,0 0 0-15,-1-2 0 0,-2 3 1 0,-1-1 4 0,-1 2 1 16,-2-2 0-16,-2 3 0 0,-2 4 6 0,-3 2 0 16,1 0 0-16,-3 0 2 0,-1 1 0 0,3 3 0 15,-8 1 1-15,11-2 0 0,-11 2-2 0,13-5 0 0,-13 5 1 16,3 0 0-16,-3 0-5 0,4-2 0 0,-4 2 1 16,6-2 0-16,-6 2-5 0,0-1 1 0</inkml:trace>
  <inkml:trace contextRef="#ctx0" brushRef="#br0" timeOffset="824.35">5402 14878 12 0,'3'0'0'0,"-3"0"0"0,8-4 0 0,-8 4 0 15,7 0 0-15,-7 0 0 0,6-3 0 16,-6 3 0-16,4 0 0 0,-4 0 0 0,-4-2 0 0,4 2 0 16,0 0 0-16,0 0 0 0,0 0 0 0,0 0 0 15,0 0 0-15,0 0 0 0,-2-2 0 0,2 2 0 16,0 0 0-16,0 0 0 0,0-1 0 0,0 1 0 15,0 0 0-15,0 0 0 0,9-4 0 0,-9 4 0 0,24-5 0 16,-24 5 0-16,38-12 0 0,-16 0 0 0,4 1 0 16,-5-1 0-16,3-2 0 0,4 0 0 0,-2-1 0 15,6-1 0-15,-3-1 0 0,-1 1 2 0,2-4 1 16,0 1 1-16,2 1-1 0,-2 3 17 0,-4 1 1 0,3-2-1 16,3-1 1-16,5-2 21 0,1-2 0 0,-5 2 0 15,3 2 0-15,-7 0 0 0,3-1 1 0,0 3-1 16,-2-1 1-16,-4 1-4 0,3 2 2 0,-2 0-1 15,-3-3 0-15,0 0-8 0,0 1-1 16,-1-1 1-16,1 2-1 0,0 2-6 0,0 2-1 0,0 1 1 16,-3-5 1-16,1 2-9 0,-1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29:47.1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12381 11650 627 0,'8'0'0'0,"-8"0"0"0,24 2 0 0,-24-2-51 0,30 9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30:46.1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4777 4640 12 0,'0'0'0'0,"0"0"0"0,-3 0 0 0,3 0 0 16,-2 5 0-16,2-5 0 0,-6 7 0 16,6-7 0-16,-5 3 0 0,5-3 0 0,-8 0 0 0,8 0 0 15,-17 0 0-15,17 0 0 0,-20 0 0 16,20 0 0-16,-24 0 0 0,24 0 0 0,-26 5 0 0,26-5 0 15,-28 9 0-15,28-9 0 0,-32 7 0 0,13-2 0 16,-1 0 0-16,1 2 0 0,1-2 0 0,-1 2 0 0,6-3 0 16,-4 1 0-16,0 0 0 0,8 2 0 15,-2 2 0-15,0-4 0 0,-2 2 0 16,-2 2 27-16,-4 3 1 0,2 0-1 0,-1 0 1 0,1 0 28 16,2-2 1-16,-2 4-1 0,4 0 2 0,0 2-7 0,0-4 1 15,2 5-1-15,0-3 1 0,-2 2-7 0,0-1 1 16,0-1-1-16,0 2 1 0,0-1-19 0,-4 2 0 15,7-3 0-15,-1 5 0 0,6-1-5 0,-1 1 0 16,-1 0 1-16,1 3 0 0,-5 1 1 0,2 1 0 0,-3 0-1 16,1 0 1-16,4 1-2 0,1 4 1 0,1-3-1 15,-1 2 2-15,4-2-2 0,2 1 0 0,-4 3 1 16,3-4 0-16,1 1 1 0,-2 1 1 0,2-2-1 16,2-2 1-16,3 2-4 0,3 2 2 0,-1-6-2 15,-1 1 2-15,-1 3-7 0,1-2 1 0,5-3 0 16,-2 0 1-16,6-1 0 0,0 1 1 0,-2 0-1 15,0-2 1-15,2-2-1 0,-2 4 0 0,0-7 0 0,6 1 1 16,-1-2-4-16,1-5 0 0,2 4 0 16,-3-5 1-16,-1 2-6 0,-2 0 0 0,2-6 0 0,-4 2 1 15,3-1 4-15,-2-4-1 0,0-4 1 0,3 1 1 16,4-1-1-16,1-1 1 0,2 0 0 0,-5-2 1 16,-6 2-3-16,6-4 2 0,-5 6 0 0,3-4-1 15,-6 2 3-15,-3-1 0 0,3 3 0 0,-2 3 0 0,3-4 1 16,-1 4 1-16,2-3 0 0,-6 1 0 0,4-1-1 15,-5 3 0-15,-6 0 0 0,13-7 0 0,-13 7 0 16,6-2 0-16,-6 2 0 0,7-3 0 0,-7 3-11 16,2-6 0-16,-2 6 0 0,4 0 0 0,-4 0-6 0,5-3 0 15,-5 3 1-15,2 0 0 0,-2 0-3 0,4 0 0 16,-4 0 0-16,0 0 1 0,0 0-2 0,0-3 0 16</inkml:trace>
  <inkml:trace contextRef="#ctx0" brushRef="#br0" timeOffset="532.48">5346 4908 929 0,'3'0'0'0,"-3"0"0"0,0 3 0 0,0-3 21 0,0 6 0 16,0-6 1-16,0 6-1 0,0-6 5 15,8 18 0-15,-8-18-1 0,2 26 2 0,-4-7 3 16,2 3-1-16,0-1 0 0,0-2 0 0,0 2-10 16,0-4 1-16,0 4-1 0,2 3 2 0,1-3-6 0,-3 0 2 15,0 3-1-15,0-3 1 0,0 5-3 0,0 1 1 16,0-2-1-16,2-1 2 0,2-2-2 0,-4 2 0 15,2 1 1-15,2-1-1 0,-2 0 1 0,3 2 1 0,-5-2-1 16,2-1 1-16,2 8 0 0,-4-2 1 16,0-3-2-16,0 2 2 0,0-2-2 0,0 2 0 0,5-4 1 15,-3 2 0-15,0 2 0 0,2-6 0 0,1 1 0 16,-5-6 1-16,2-2 1 0,2-1 1 0,-2-2-1 16,-2-3 1-16,0-9-1 0,0 7 1 0,0-7-1 15,0 2 1-15,0-2-11 0,0 0 0 0,0 0 0 16,5-5 0-16,-5 5-8 0,6-9 1 0</inkml:trace>
  <inkml:trace contextRef="#ctx0" brushRef="#br0" timeOffset="1049.07">5711 4461 1143 0,'0'0'0'0,"0"0"0"0,2 9 0 0,-2-9 0 0,0 17 1 16,0-17-1-16,3 21 1 0,-3-21-1 0,6 19 0 0,-6-19 0 15,8 30 1-15,-3-13-3 0,-3-2 1 16,2 6-1-16,-4-3 1 0,2 6-18 0,1 2-1 0,-1 1 1 16,-2-2 0-16,-2-5-9 0,-3 1 0 15,5 2 0-15,0 1 0 0,5 4 1 0,-3-4 1 16,4 2 1-16,-4-2-1 0,3 2 21 0,3 2 2 16,-3-2-2-16,-1 1 2 0,2 3 6 0,-5 3 1 0,5-4-1 15,0 0 1-15,1 3 20 0,4-3 1 0,-3-5 0 16,-3 6-1-16,1-6 26 0,-4 0-1 0,3-1 0 15,-3 1 2-15,4-3-4 0,3 3 0 0,-5-3 0 16,0-1 2-16,1 1-12 0,-5 0 0 0,6 0 0 16,-4-4 0-16,3 2-8 0,-3-2 1 0,2-1 0 15,-2 1 1-15,1-1-11 0,-3-4 1 0,-3-2-1 0,3 1 2 16,0-6-9-16,0 0 2 0,0-5-1 0,-2 10 1 16,2-10-6-16,0 9 1 0,0-9-1 0,-4 2 1 15,4-2-4-15,-2 3-1 0,2-3 1 0,-5 4 1 0,5-4-5 16,-2 3 1-16,2-3 0 0,-6-3 0 0,6 3-3 15,-4-5 0-15</inkml:trace>
  <inkml:trace contextRef="#ctx0" brushRef="#br0" timeOffset="1421.4">5318 5411 1130 0,'-4'0'0'0,"4"0"0"15,-6 9 0-15,6-9 4 0,-5 4 1 0,5-4-1 16,-2 3 1-16,2-3-1 0,0 5 2 0,0-5-2 15,0 0 2-15,0 0-5 0,0 0 1 0,0 0-1 16,7 0 1-16,-7 0-3 0,17-5 1 0,-17 5-1 16,19-3 1-16,-19 3-5 0,37-6 0 0,-18 3-1 0,-1-1 2 15,1 1-5-15,-4 0 0 0,2 1 0 16,1 2 1-16,-1-4 1 0,-2 4 2 0,2-3-1 16,1 1 1-16,1-1 2 0,5-1 1 0,-3 1 0 0,-3 1 1 15,1-1 1-15,-2-3 0 0,-4-1 0 0,0 4 0 16,0 1 3-16,-6 2 1 0,5-3-1 0,-5-2 0 0,4 1 6 15,-3 1 1-15</inkml:trace>
  <inkml:trace contextRef="#ctx0" brushRef="#br0" timeOffset="1882.68">6193 5441 112 0,'2'3'0'0,"-2"-3"0"0,2 4 0 0,-2-4 41 0,4 5 1 16</inkml:trace>
  <inkml:trace contextRef="#ctx0" brushRef="#br0" timeOffset="2549.26">6220 5456 24 0,'0'0'0'0,"0"0"0"0,0 0 0 0,0 0 24 0,0 0-1 16,0 0 1-16,0 0 1 0,0 0 18 0,0 0 1 16,0 0 0-16,0 0 0 0,0 0-5 0,0 0 0 0,0 0 0 15,5 0 2-15,-5 0 3 0,15-3 1 16,-15 3-1-16,17-9 1 0,-17 9-1 0,15-12 0 0,-15 12 0 16,22-14-1-16,-22 14-9 0,19-13 1 0,-19 13 0 15,18-11-1-15,-18 11-4 0,13-8-1 0,-13 8 0 16,17-4 0-16,-17 4-5 0,13-9 0 15,-13 9 0-15,15-3 1 0,-15 3-4 0,17 0 0 0,-17 0 1 16,11 0-1-16,-11 0-5 0,8 0 0 0,-8 0 0 16,7 9 1-16,-7-9-4 0,7 7 1 0,-7-7-1 0,10 17 2 15,-10-17-5-15,5 21 1 0,-5-21-1 16,-3 20 2-16,3-20-5 0,-6 33 2 0,4-15 0 16,-2-3 0-16,4 6-1 0,4-4 1 0,-4 0-1 15,-5 3 1-15,3-5-2 0,-4 2 1 0,1-3-2 0,-1 2 2 16,-2-4 1-16,3 0 1 0,-1 0-1 0,4-3 1 15,2-1-1-15,0 1 1 0,-3 0 1 0,1-2-1 0,2-7 3 16,-6 12 1-16,6-12-1 0,-5 5 1 0,5-5-2 16,-6 3 0-16,6-3 1 0,-2 4 0 0,2-4-4 15,0 2 0-15,0-2 0 0,0-2 1 0,0 2-2 16,0 0 0-16,0 0 0 0,0-4-1 0,0 4 2 16,0-5 0-16,0 5 0 0,0-10 0 0,8 1-2 0,-3-5 1 15,6 2 0-15,-3 0 0 0,5 0-5 0,-2 0 2 16,-2 3-1-16,1-3 1 0,-3 4-3 0,-1-1 0 15,1 2 0-15,4-2 1 0,1 4-2 16,-3-2 0-16,2 2 0 0,0-4 0 0,2 2-1 0,-1 0 0 16,-3 2 0-16,2 2 1 0,-4 3-1 15,5 0 0-15,-1 0 0 0,-2 0 0 0,0 3 0 0,1 2 1 0,5 6-1 16,-2-2 1-16,2-1 0 0,1 4 1 16,-3 0-1-16,-1 1 1 0,-5 4-1 0,-1-2 0 0,-1-1 0 15,1 2 0-15,-2-4 1 0,1 0-1 0,1 0 0 16,-1 5 0-16,1-1 0 0,0 3 0 0,-6 0 0 15,1-7 0-15,3 6 1 0,-4-6-1 0,-4 3 0 16,4-3 1-16,0 6-1 0,0-3 0 0,-1 3 0 16,1-5 1-16,-4 3-1 0,2-4 0 0,-2 0 0 15,0 0 0-15,-5 6 0 0,2-3 0 0,-6-3 0 16,0 2 2-16,1-2-2 0,-4 0 1 0,1-3-1 0,2 0 1 16,-6-2 3-16,0-2 0 0,3-2 0 0,-3 2 1 15,-1 2 0-15,-5-1 2 0,1 0 0 0,5 0 0 16,1-3-3-16,-1-1 1 0,1 5 0 0,-1-2-1 15,-2 2-2-15,-3-2 0 0</inkml:trace>
  <inkml:trace contextRef="#ctx0" brushRef="#br0" timeOffset="8481.59">7289 5024 12 0,'0'0'0'0,"0"0"0"0,0 3 0 0,0-3 0 15,0 12 0-15,0-12 0 0,-2 4 0 0,2-4 16 16,0 5-1-16,0-5 1 0,0 0 0 0,0 0 52 0,0 0 2 16,0 0-2-16,0-3 2 15,0 3 18-15,0-4 2 0,0 4 0 0,0-2 0 0,0 2-47 16,0-3 1-16,0 3 0 0,0-5 1 0,0 5 0 16,0 0 0-16,0 0 0 0,0-4-1 0,0 4-7 0,6-3 1 15,-6 3-1-15,4-4 0 0,-4 4-5 0,9-1 2 0,-9 1-1 16,13 0 1-16,-13 0-5 0,11-4 2 0,-11 4-1 15,15 0 0-15,-15 0 3 0,24 0-1 0,-24 0 1 16,37 0 1-16,-18 0-8 0,5 0 2 0,1 0 1 16,-7 0-1-16,3 0-4 0,1 0 2 0,-1 4 0 15,-3-4 0-15,3-4-6 0,1 4 1 0,-3-3-1 16,-1 1 2-16,1 2 4 0,-4 0 1 0,3-2-2 0,1 1 2 16,3 1-1-16,-1-4 1 0,1 4-1 0,-3-3 1 15,0 1-5-15,-5 2 2 0,3-4-2 0,-2 4 2 16,2-3-6-16,-4 1 0 0,6 0 0 0,5 1 0 15,0 1-4-15,6-4 1 0,-4 4-1 0,-2-3 1 16,-5 3-4-16,-1 3 0 0,1-3 1 0,0 0-1 16,-6 4-1-16,0-4 0 0,4 0 0 15,-4 0 0-15,1 0-1 0,-2 0 1 0,1 0-1 16,0 0 1-16,-2 0-3 0,0 0 0 0,-3-4 0 0,3 4 0 0,-4-3-1 16,4 1 1-16,-3 2-2 0,-3 0 2 0,-5 0 0 15,12-3 0-15,-12 3-1 0,7 0 1 0,-7 0-1 16,8-4 0-16,-8 4 0 0,7 0 1 0,-7 0-2 15,6 0 1-15,-6 0 0 0,3 0 0 0,-3 0-1 0,6 0-1 16,-6 0 1-16,2 0-1 0,-2 0 1 0,0 0-1 16,0 0 1-16,0 0-1 0,0 0 0 15,0 0-1-15,0 0 0 0,0 0 2 0,0 0-3 0,0 0 0 16</inkml:trace>
  <inkml:trace contextRef="#ctx0" brushRef="#br0" timeOffset="9349.16">8282 4681 1093 0,'0'0'0'0,"0"0"0"0,6 0 0 0,-6 0 23 15,2 5 2-15,-2-5-1 0,3 7 1 0,-3-7 8 0,6 0-1 16,-6 0 1-16,2 0 0 0,-2 0-9 0,5 0 1 16,-5 0-2-16,2 0 2 0,-2 0-13 0,6 0 1 15,-6 0-1-15,7 0 0 0,-7 0 3 0,6 0 0 16,-6 0-1-16,11 0 1 0,-11 0-1 0,13 0 2 15,-13 0 0-15,23 0-1 0,-23 0 1 0,26-5 1 0,-26 5 0 16,24 0 0-16,-24 0-3 0,18 0 1 0,-18 0-1 16,13 5 1-16,-13-5-4 0,14 5 0 15,-14-5 1-15,13 7 0 0,-13-7-4 0,13 6 0 16,-13-6 0-16,18 7 1 0,-18-7 1 0,17 8 0 0,-17-8 0 0,13 9 0 16,-13-9 1-16,11 7 1 0,-11-7 1 15,10 8-1-15,-10-8 2 0,11 9 0 0,-11-9 1 0,11 9-1 16,-11-9 2-16,2 7 0 0,-2-7 0 0,4 8 0 15,-4-8-7-15,7 5 0 0,-7-5 0 16,6 7 0-16,-6-7-3 0,1 14 0 0,-1-14-1 0,4 12 1 0,-4-12-3 16,0 16 0-16,0-16 1 0,0 21-1 15,0-21-1-15,0 17 1 0,0-17-1 0,0 16 0 16,0-16 0-16,-4 10 2 0,4-10-1 0,0 10 1 0,0-10-1 16,-1 9 1-16,1-9 0 0,-6 12 0 15,6-12 0-15,-4 9-1 0,4-9 0 0,-7 12 1 0,7-12-1 16,-8 14 0-16,8-14 1 0,-13 15 0 0,13-15-1 15,-13 12 0-15,13-12 0 0,-17 9 1 0,17-9-2 0,-13 7 1 16,13-7-1-16,-18 9 2 0,18-9-2 16,-19 13 1-16,19-13 0 0,-18 11 0 0,18-11 2 0,-19 10 0 15,19-10 1-15,-13 7-1 0,13-7 3 0,-11 9 1 16,11-9-1-16,-8 3 1 0,8-3 0 0,-4 9 0 16,4-9 0-16,-3 3 1 0,3-3 1 0,-10 9 2 15,10-9-1-15,-7 5 0 0,7-5 2 0,-2 7 0 16,2-7 1-16,-5 9 0 0,5-9 0 0,-4 5 1 15,4-5 0-15,-2 7-1 0,2-7 0 0,0 2 1 0,0-2-2 16,0 3 2-16,0-3-1 0,0 4-1 16,0-4 1-16,0 3 0 0,0-3-3 0,0 5-1 0,0-5 0 15,0 4 1-15,0-4-3 0,0 1 2 0</inkml:trace>
  <inkml:trace contextRef="#ctx0" brushRef="#br0" timeOffset="13049.56">9054 4595 740 0,'3'0'0'16,"-3"0"0"-16,8 0 0 0,-8 0 5 16,20 7-1-16,-20-7 1 0,17 5 0 0,-17-5 22 15,6 5 1-15,-6-5-1 0,5 7 1 0,-5-7 20 0,8 9 2 16,-8-9-1-16,13 6 1 0,-13-6-11 0,18 21 1 15,-18-21 0-15,19 23 0 0,-19-23-20 0,19 24 1 0,-19-24 0 16,16 28 0-16,-16-28-2 0,15 32 0 16,-7-14 0-16,1-1 1 0,-3 4-2 0,1 3 0 0,1 0 0 15,-3 1 0-15,3-5-2 0,1 6 0 16,-2 2-1-16,-1-4 2 0,1 2-3 0,1 0-1 0,-3 2 1 16,-1-4-1-16,0-3-2 0,0 0 2 0,-4 3-1 15,1-2 0-15,3 3-3 0,-4-1 1 0,2 0 0 16,-2-2 1-16,-2 6-4 0,2 0 1 0,-4 1 0 15,3-8 1-15,1 0-2 0,-4-6 0 0,2-1-1 0,0-2 2 16,2-12-3-16,0 9 0 0,0-9 1 16,-4 3 0-16,4-3-3 0,0 0 0 0,0 0 1 0,0 0-1 15,0 0-1-15,0 0 2 0,0 0-2 16,0 0 1-16,0 0 1 0,0 0-1 0,0 0 0 0,-1-6 1 16,1 6-1-16,0-14 2 0,-4 2-1 0,4-9 0 15,0-3 1-15,0-4 1 0,0 2-1 0,-2 2 1 16,2 3 1-16,0 4 0 0,0-4 0 0,0 2 1 0,2 2 8 15,2-1-1-15,1-3 1 0,-3 2 0 0,4 2 4 16,-5 0 1-16,3 1 0 0,-2 4 0 0,2 3-1 16,-4 4 1-16,0 5 0 0,0-12 0 0,0 4 0 15,7-3 2-15,-1 2-1 0,-4 1 1 0,1-1-3 16,1 1 0-16,0 1 0 0,1 1 1 0,-5 6-4 16,2-5 1-16,-2 5 0 0,6-7 0 0,-6 7-2 0,7-12 0 15,-7 12-1-15,13-12 2 0,-7 7-3 0,0-4-1 16,-6 9 1-16,11-8-1 0,-11 8-3 0,11-4 1 0,-11 4-1 15,7 0 2-15,-7 0-6 0,6 0 1 16,-6 0 0-16,6 0 0 0,-6 0-3 0,7 4 1 16,-7-4-1-16,13 8 2 0,-5-6-2 0,-3 5 1 0,3 2-1 15,1-1 1-15,-3-3-2 0,1 2 0 16,-1 2 1-16,-1 3-1 0,-1-3 0 0,0-1 1 16,-3 3-1-16,3-1 2 0,2 1-3 0,-4-1 1 0,3 2 1 15,-3 4-1-15,2-1-1 0,-2 2 2 0,1 1-1 16,-3 1 0-16,2 2 0 0,-2-4-1 0,-2 0 0 15,2 4 1-15,0 1 0 0,0 1-1 0,-3-2 0 16,1-1 0-16,2 1 1 0,-4 0-1 0,2 0 0 0,2-2 2 16,0-7-2-16,0 0 0 0,0-7 0 0,0-1 1 15,0-4-2-15,0 3 1 0,0-3 0 0,0 5 0 0,0-5 0 16,0 4-1-16,0-4 0 0,0 2 0 0,0-2-1 16,0 3 1-16,0-3 0 0,0 0 0 0,0 0-1 15,6-5 1-15,-4-4 0 0,1-3 1 0,-3-7-2 16,2-7 1-16,0 2-1 0,-2 0 1 0,0-2-1 15,-2 1 1-15,0 1 0 0,2 0 0 0,2 3 0 16,0 4 2-16,2 0-2 0,-4-2 1 0,5-2 0 16,-3 0 2-16,2 4-2 0,-2 1 1 0,3 7 1 0,-5 1-1 15,2-1 0-15,2 6 1 0,-4 3 0 0,6-12 1 16,-6 12-1-16,7-9 2 0,-7 9-2 16,8-12 1-16,-8 12-1 0,3-9 2 0,-3 9-1 0,4-7 1 15,-4 7 0-15,4-1-1 0,-4 1 0 0,5-4-1 16,-5 4 1-16,2 0 0 0,-2 0-1 0,4 0 0 15,-4 0 0-15,4 0 0 0,-4 0-1 0,3-5 2 0,-3 5-2 16,6 2 2-16,-6-2-3 0,7 15 1 0,1-3 1 16,-3 0-1-16,1 1-1 0,0 4 1 0,-1-5-1 15,1-3 1-15,-6-9-1 0,7 6 1 16,-7-6-1-16,8 9 0 0,-5 0-1 0,1 3 0 0,2-3 1 16,-1-1 0-16,1 1-1 0,0-2 0 0,-5 1 0 15,5 1 0-15,1 3-1 0,-1 4 1 0,0-2 1 16,-1 1-1-16,1 3-1 0,-1-1 1 0,3-2 0 15,-3 1 0-15,3 1-1 0,-1-5 0 0,3 1 0 16,-1-3 1-16,0 0-1 0,-1-1 0 0,-1 0 0 0,3-4 1 16,-3 2-1-16,4-4 0 0,2 2 0 0,-3-1 0 15,1-2 0-15,2 1 0 0,-13-3 0 0,9 0 0 16,-9 0 0-16,13 0 0 0,0-2 0 0,-2 1 0 0,2-1-2 16,0-2 0-16,2-4 0 0,0-4-1 15,0-2-1-15,-2 0-1 0,4-3 1 0,-4-1 0 16,0-2-2-16,-2 0 0 0,0 7-1 0,-3-5 2 15,-1 3-2-15,1-1 1 0,1 2 0 0,0-5 0 0,1 2 2 16,-3-4 0-16,-1 13 1 0,-4-5-1 0,1 5 2 16,-1-1 1-16,2 2-1 0,-4 2 1 0,0 5 0 15,4-12 1-15,-1 5-2 0,-3 2 2 0,0-4 0 16,0 2 0-16,0 7 0 0,-5-12 0 0,5 12 0 16,-2-10 0-16,2 10 0 0,-6-7 0 0,6 7 0 0,-3-5 2 15,3 5-1-15,-8-12 0 0,8 12 0 16,-7-9 0-16,7 9 0 0,-6-9 1 0,6 9 0 0,-7-3 0 15,7 3 0-15,-10-4 0 0,10 4 1 0,-7 0-1 16,7 0 0-16,-8 0 1 0,8 0 0 0,-5 0 0 0,5 0 0 16,-8 4 1-16,8-4-1 0,-9 1 0 15,9-1 1-15,-9 7-1 0,9-7-1 0,-6 9 2 0,6-9-2 16,-9 7 1-16,9-7 0 0,-8 10-1 0,7-3 0 16,-5 2 2-16,2-4-3 0,2 2 1 15,0 2 0-15,2-4 0 0,-3 2 0 0,1 1 0 0,2 1-1 16,-4 1 1-16,4 1-1 0,0-1 0 0,4 4 1 15,-4 2-1-15,2-4-1 0,1 2 1 0,-1 1 0 16,4 1 0-16,-4-2-1 0,3 1 1 0,-1-3-1 0,0 0 1 16,0 2-1-16,1-2 0 0,-3 1 0 0,2-5 1 15,-1 4-1-15,3-3 0 0,0 0 0 0,-1-1 0 16,1 1 0-16,-1-2 0 0,-5-7 0 0,8 8 0 16,-8-8 0-16,7 7 0 0,-7-7 0 0,12 9 0 15,-12-9-1-15,11 2 1 0,2 1 0 0,0-3 0 16,0-1-1-16,4-3 1 0,-3-3-1 0,3-2 1 15,2 1-2-15,-6-4 1 0,6-6-2 0,-3-2 2 0,-3 1-1 16,2-2 0-16,4-9 0 0,-2 4-1 16,1 2 1-16,-5-3 1 0,-1 13-1 0,-5-5 1 0,4 1-1 15,-3 1 1-15,8-14 0 0,-6 1 0 0,-1 1 0 16,-2 0 1-16,-1 8 0 0,-4 0 0 0,2 0 0 16,-1 1 0-16,1-1 0 0,-4 2 0 0,2 1 0 15,2 1 0-15,-4 7 0 0,0-1 1 0,0 4 0 16,0-1 0-16,0 8 0 0,0-9 2 0,0 9-1 0,0-7 1 15,0 7 0-15,0-5 0 0,0 5 0 16,0-9 2-16,0 9-1 0,-4-7 1 0,4 7-1 0,-2-5 2 16,2 5-1-16,-5-8 1 0,5 8 0 0,-2-7 0 15,2 7 1-15,-4-4 0 0,4 4-2 0,-2-1 2 16,2 1-1-16,0 0 1 0,0 0-2 0,-6 0 1 0,6 0-1 16,-3 0 2-16,3 0-1 0,-4 0-1 0,4 0 1 15,-4 1 0-15,4-1-2 0,-2 4 1 0,-3 3-1 16,1 1 1-16,0 1-2 0,1 0 0 15,1-1 1-15,-4 4 0 0,2 0-2 0,3 1 2 0,-1 0-2 16,2 1 1-16,0 4 0 0,0-5 0 0,0 3 0 16,0 1 1-16,0 2-3 0,2-5 1 0,-1 5 0 15,3-5 1-15,-2 2-2 0,2-1 0 0,1 3 0 0,-3-1 0 16,4 0-1-16,-1 2 0 0,1-5 0 16,-2 2 1-16,1-1-1 0,1 2 0 0,0-3 0 0,-1 0 0 15,1 3 0-15,-1-3 0 0,3 2 0 16,-1-1 0-16,1-1-1 0,1 2 1 0,-3-4 0 0,1 0 0 15,0-3-1-15,1-1 1 0,-8-8 0 0,9 9 0 0,-9-9-1 16,6 5 0-16,-6-5 0 0,7 7-1 16,-7-7 1-16,11 4 0 0,3-4 0 0,-1 0 0 0,0-4-1 15,0-4 1-15,3-1-1 0,-1-2 1 16,2 1-1-16,-4-2 0 0,4-4 0 0,-4 3 0 0,0-3 0 16,-2 4 0-16,-2 0 0 0,1-2-1 15,-1 2 1-15,0 0 0 0,-5 3 0 0,2 2-1 0,-1-2 2 0,-1 1 0 16,-4 8 0-16,4-7 0 0,-4 7 0 15,4-5 1-15,-4 5 0 0,5-12 0 0,-5 12 0 0,2-9 0 16,-2 9 0-16,4-9 0 0,-4 9 0 16,3-7 0-16,-3 7 0 0,4-5 1 0,-4 5 0 0,0-3 0 15,0 3 0-15,0-5 2 0,0 5-1 16,0-4 1-16,0 4 1 0,0 0-1 0,0 0 0 0,0 0 1 16,0 0-1-16,0 0 2 0,0 0-2 0,0 0 0 15,0 0 1-15,0 0-1 0,0 0-1 0,0 0 2 16,0 0-2-16,0 0 1 0,0 0-1 0,0 0 1 0,0 0-1 15,0 0 0-15,0 0-1 0,0 0 2 0,0 0-1 16,0 5 0-16,0-5-1 0,0 7 1 0,2 5 0 16,2-1 0-16,-4 1-1 0,2 0 0 0,1 3 0 15,1 1 0-15,0 1-1 0,1-1 1 0,1 1-1 16,1 1 2-16,-1-3-2 0,0-1 0 0,1 2 0 0,-1-4 1 16,-1 0-1-16,-1 0 0 0,5-2 0 0,-3 1 0 0,1 1 0 15,1-4 0-15,-1 1 0 0,3-4 0 0,-3 2-1 16,4 2 1-16,-3-6 0 0,3 2 0 0,-2-1-2 15,2-1 2-15,0-1-1 0,1 2 1 16,1-4-1-16,-4-4 0 0,8 2 0 0,1-5 1 0,1 2-1 16,0-5 0-16,10-9 0 0,3 0-1 15,-8-2 1-15,1 0 0 0,-12 6 0 0,0 1 0 0,0-3-1 16,0 1 1-16,0-1-2 0,0 1 2 16,2-1 0-16,-6-2 0 0,4 1 0 0,-2 1 1 15,0-4-1-15,1 2 1 0,3-10 0 0,-2-4 0 0,-2 4 0 16,0-1 0-16,-5 11 0 0,1 5 0 0,-1-6 0 15,-1 1 0-15,-3 1 0 0,4-3 0 0,-4 2 0 16,1 0 0-16,-3 7 0 0,0-3 1 0,0 3-1 0,0-2 1 16,0 7-1-16,-3-2 1 0,1 1 0 0,2-1 0 0,0 9 0 15,-6-7 1-15,6 7-1 0,-2-9 1 0,2 9 0 16,-5-7 0-16,5 7 1 0,-4-5-1 0,4 5 0 16,-8-8 2-16,8 8-2 0,-7-4 1 0,7 4 1 15,-6-5-1-15,6 5 0 0,-7-4 1 0,7 4-1 16,-9 0 0-16,9 0 1 0,-10 0-1 0,10 0 0 15,-11 0 2-15,11 0-2 0,-13 4 1 0,4-2-1 16,1 5 2-16,1-4-2 0,-1 6 0 0,-1-1 1 16,2 4-1-16,-1 2-1 0,3 2 2 0,-3-1-2 15,3 6 1-15,-1-4-2 0,2 4 2 0,1 0-2 16,-1 0 1-16,2 0-1 0,2-1 0 0,0-1 0 16,0-5 2-16,0 5-3 0,0-1 1 0,0-1 0 15,0 2 0-15,2 2-1 0,2-4 0 0,-3 7 0 0,5-3 1 16,0 3-1-16,-1-3 0 0,3 0 0 0,-3-1 0 15,3 1 0-15,-3 0 0 0,3-5 0 0,-1 3 0 16,2 0-1-16,1-2 1 0,-1-1 0 0,-3-4 0 16,1 0-1-16,1 0 0 0,-3-2 0 0,3 1-1 15,1-3 0-15,-2 1 1 0,-1 0 0 0,1-4 0 0,1 2-1 16,1-4-1-16,-9-3 1 0,8 5 1 0,-8-5-1 16,5 4-1-16,-5-4 1 0,8 2 0 0,-8-2 0 0,7 3-1 15,-7-3 1-15,9 3 0 0,-9-3-1 0,8 0-1 16,-8 0 1-16,6 0 1 0,-6 0-4 0,7-5 0 15</inkml:trace>
  <inkml:trace contextRef="#ctx0" brushRef="#br0" timeOffset="13650.83">10268 4731 892 0,'0'0'0'0,"0"0"0"0,0 4 0 0,0-4 120 0,4 3 0 0,-4-3 0 15,0 0 0-15,0 0-75 0,0 0 1 16,0 0 0-16,0 4 0 0,0-4-15 0,0 5 1 0,0-5-1 15,4-4 2-15,-4 4-4 0,11-3 1 16,-11 3 0-16,19-9 1 0,-19 9-9 0,28-12 2 0,-10 7-2 16,1-4 2-16,0 2 5 0,-1 2 1 15,-1-3 1-15,-2 1-1 0,-4 2 5 0,0 1 1 0,-3-1-2 16,3 5 2-16,-6-4 2 0,3 4 1 0,-1-3-1 16,3 1 0-16,-3 2-8 0,-1 0 2 0,1 0-1 15,1-3 0-15,1 3-13 0,-2-4 1 0,-1 4-1 16,1 0 1-16,1 0-7 0,1 0 0 0</inkml:trace>
  <inkml:trace contextRef="#ctx0" brushRef="#br0" timeOffset="14132.13">10971 4532 1507 0,'0'0'0'0,"0"0"0"0,0 0 0 16,0 0 43-16,-4 6 1 0,4-6 0 15,-2 10 0-15,2-10 7 0,-5 9 2 0,5-9 0 0,-2 5 0 0,2-5-21 16,0 7 1-16,0-7-1 0,-4 5 2 15,4-5-20-15,0 3 1 0,0-3 0 0,0 4 0 16,0-4 0-16,0 5-1 0,0-5 1 0,0 3 0 0,0-3 0 16,0 2 2-16,0-2 0 0,0 4 0 0,0-4 3 15,0 0 1-15,0 0 0 0,0 0 0 16,0 0 0-16,0 0 2 0,0 0-1 0,-2 0 1 16,2 0 0-16,-5 20 2 0,5-20-1 0,-19 33 1 0,12-12-4 15,-5 3 2-15</inkml:trace>
  <inkml:trace contextRef="#ctx0" brushRef="#br0" timeOffset="16365.74">4600 6919 489 0,'4'0'0'0,"-4"0"0"0,8 0 0 0,-8 0 58 16,1 0 0-16,-1 0 1 0,4 0 0 0,-4 0 42 0,2 0 0 0,-2 0 0 15,0-2 1-15,0 2-36 0,4-3-1 16,-4 3 0-16,7-16 1 0,-7 16-9 0,11-29 1 16,-11 29 0-16,10-30 0 0,-10 30-23 0,5-15 0 0,-5 15-1 15,4-13 1-15,-4 13-9 0,2-13 1 0,-2 13 0 16,-2-19 0-16,2 19-4 0,-6-23 2 0,6 23 0 15,-5-28-1-15,5 28 1 0,-13-26 0 0,13 26 0 0,-13-24-1 16,13 24 1-16,-17-21 1 0,17 21 0 0,-21-20-1 16,21 20-1-16,-24-19 1 0,24 19-1 0,-24-11 1 15,24 11-5-15,-13-8 0 0,13 8 1 0,-17-7-1 0,17 7 0 16,-13 0 1-16,13 0-1 0,-13 0 2 16,13 0-3-16,-13 0 0 0,13 0 0 0,-19 7 1 0,19-7-4 15,-29 19 0-15,29-19-1 0,-32 20 1 16,32-20-2-16,-35 28-1 0,16-16 0 0,4 2 1 0,-2-2-4 15,4 4 0-15,0-4 0 0,0 2 1 16,2 1-4-16,4 3 1 0,-5 1 0 0,3-4 0 16,-2 3-3-16,-2-3 1 0,2 2 0 0,-1 4-1 0,5 0-1 15,-6 0-1-15,5-1 0 0,-1 6 1 0,2 6-2 16,-1 0 0-16,-3 0 0 0,5-1 2 0,1-2-3 16,3-3 1-16,2 2 0 0,-6-4 1 0,6-3-2 15,-1-4 0-15,-3 2 0 0,4 0 0 0,5 0 0 0,-3 2 0 16,4 0 0-16,3-4 1 0,1 2-2 0,3-2 1 15,3 1 0-15,-3 1 0 0,4 2-1 0,-4-1 0 16,6 1 0-16,-1-4 1 0,3 1-1 0,1 1 0 0,-1-7 0 16,3-2 0-16,0-3 0 0,2-3 0 0,-5-3 0 15,1 1 0-15,2-2 0 0,-5-2 0 0,2 1 0 16,1-3 0-16,4 1 0 0,-2-3 0 0,2 0 0 16,-5-3 0-16,1-1 0 0,2-3 0 0,-3 3 0 15,1 5 0-15,-3-2 0 0,0 5 0 0,-5-1 0 16,-1 3 0-16,-3-5-1 0,-8 3 1 0,-2 2 0 0,5-2 0 15,-5 2-1-15,2-3 1 0,-2 3 0 0,4-4 0 16,-4 4 0-16,0 0 0 0,0 0 0 0,0 0 0 16,0 0 0-16,0 0 0 0,0 0 0 0,0 0 0 15,0 0 0-15,0 0 0 0,0 0 0 0,0 2 0 0,0-2 0 16,0 10 0-16</inkml:trace>
  <inkml:trace contextRef="#ctx0" brushRef="#br0" timeOffset="17581.56">5023 7360 75 0,'4'0'0'0,"-4"0"0"0,0-2 0 0,0 2 302 0,0 0 1 0,0 0-2 0,0-3 2 0,0 3-261 16,0-4 1-16,0 4-1 0,0-3 1 0,0 3-12 16,2-2 2-16,-2 2-1 0,9-8 1 0,-9 8-11 0,8-13 1 15,-8 13-1-15,5-19 1 0,-5 19-12 16,8-13 1-16,-8 13 1 0,2-13-1 0,-2 13-4 0,3-5 0 16,-3 5 0-16,6-3 0 0,-6 3 3 15,2-4 0-15,-2 4 0 0,5-7 0 0,-5 7 0 16,8-5 2-16,-8 5-1 0,9-8 1 0,-9 8 3 0,8-7 1 15,-8 7 0-15,5-2 1 0,-5 2 1 0,8-4 1 16,-8 4-1-16,7-5 2 0,-7 5-2 0,9-3 0 0,-9 3 0 16,8-4 1-16,-8 4-3 0,7-3 1 0,-7 3 0 15,17-2 0-15,-17 2-4 0,9-3 1 0,-9 3-1 16,12 0 1-16,-12 0-4 0,11 0 0 0,-11 0 1 16,15 5-1-16,-15-5-1 0,16 7 0 0,-16-7 0 15,13 2 1-15,-13-2-2 0,17 3 1 0,-17-3-1 16,10 3 2-16,-10-3-2 0,5 4 0 0,-5-4-1 15,4 0 3-15,-4 0-2 0,7 3 0 0,-7-3 0 16,6 7 1-16,-6-7-1 0,6 7 0 0,-6-7 0 0,7 7 0 16,-7-7 0-16,2 9-1 0,-2-9 1 15,4 21 0-15,-4-21-2 0,1 32 0 0,-2-14 0 0,1-6 0 16,-4-3-1-16,2-3 1 0,2 3-2 16,-2-5 2-16,2-4-2 0,0 10-1 0,-4-3 1 15,3 3 0-15,-3 4 0 0,2 3-1 0,-4 1 1 0,1-3-1 16,-3 1 0-16,3 1-1 0,-3-5 0 0,3 0 2 0,-1 1-3 15,4-3 0-15,-2 0 1 0,3 1 0 0,-5-1-2 16,0-1 1-16,-1-1 1 0,1 1-1 16,1 0-1-16,-1-1 0 0,1 1 0 0,3-2 1 0,2-7-1 15,-6 12 1-15,6-12-1 0,-7 9 1 0,7-9-1 0,-6 5 1 16,6-5 1-16,-7 7-1 0,7-7-1 16,-10 8 1-16,9-1 0 0,-5-1 1 0,6-6-2 15,-11 6 1-15,11-6-1 0,-10 7 1 0,10-7 0 0,-11 11 0 16,6-6-1-16,5 2 1 0,0-7-1 0,-6 10 2 15,6-10-2-15,-2 11 1 0,2-11-1 0,-5 1 1 16,5-1-1-16,-4 4 2 0,4-4-2 0,-2 0 0 0,2 0 0 16,0 0 1-16,0 0-1 0,0 0 2 0,0 0-2 15,0 0 1-15,0 0-1 0,0 0 1 16,0 0-1-16,0 0 2 0,0 0-2 0,2 0 1 0,-2 0 0 16,9 0 1-16,-9 0-2 0,13 3 0 0,-7-1 0 15,3 0 0-15,6-4 0 0,-2 0 0 0,0-5 0 16,0 2 2-16,-2-3-2 0,2 1 1 0,0 1 0 15,-1 3 1-15,-5 1-1 0,4 0 0 0,-3 1 0 16,-3 1 0-16,-5 0 0 0,6 0 0 0,-6 0 0 16,7 0 0-16,-7 0 1 0,8 0-1 0,-8 0 0 15,9 0 0-15,-9 0 1 0,8 0 0 0,-1 0-1 0,-1 0 2 16,-6 0-2-16,7 3 1 0,-7-3 1 0,4 5-1 16,-4-5-1-16,5 2 0 0,-5-2 1 0,2 0 0 0,-2 0-1 15,6 0 2-15,-6 0-2 0,2 0 1 0,-2 0-1 16,3 0 1-16,-3 0-1 0,6 7 1 15,-6-7 0-15,-4 9-1 0,4-9 0 0,0 7 0 16,0-7-1-16,0 1 2 0,0-1-1 0,0 4 0 0,0-4-1 16,-2 3 0-16</inkml:trace>
  <inkml:trace contextRef="#ctx0" brushRef="#br0" timeOffset="18279.53">5884 6827 1231 0,'0'0'0'16,"0"0"0"-16,6 4 0 0,-6-4 103 0,2 3 1 0,-2-3-1 0,5 5 2 0,-5-5-29 0,2 0 0 15,-2 0 1-15,0 5 0 0,0-5-29 0,-2 16 1 16,2-16-1-16,0 21 1 0,0-21-25 0,-5 17 1 16,5-17-1-16,3 24 1 0,-3-24-11 0,8 31 1 15,-8-13 0-15,2 2-1 0,1 1-4 16,-3 3 0-16,0 2 1 0,0-1 0 0,0-5-3 0,0 1-1 16,2 0 1-16,4-4 1 0,-6 2-2 0,2 2 0 15,1-5 0-15,-3 1 0 0,6-3-1 0,-6-2 1 0,2 3-2 16,2-1 2-16,-3 5-2 0,-1 2 0 0,2 2 0 15,2-1 0-15,-4-1 1 0,2 1-1 0,-2 1 1 16,0-2 0-16,-2-1-2 0,2 1 2 0,0 0-1 16,2 0 1-16,2-7 0 0,-4 1-1 0,5-3 1 15,-3-3 1-15,-2 3-3 0,2-5 2 0,2 2-2 16,-4-1 2-16,0-8-2 0,0 5 1 0,0-5-1 0,0 7 2 16,0-7-4-16,0 9 1 0,0-9 1 0,5 3-1 15,-5-3-2-15,0 6 2 0,0-6-1 0,0 3 0 16,0-3-2-16,0 2 1 0</inkml:trace>
  <inkml:trace contextRef="#ctx0" brushRef="#br0" timeOffset="18749.41">6089 6574 1620 0,'-4'0'0'0,"4"0"0"0,4 6 0 0,-4-6 28 0,0 5 0 15,0-5 0-15,-4 7 0 0,4-7 27 0,-1 8 1 16,1-8 0-16,-2 16 0 0,2-16-20 0,-6 5 0 16,6-5 0-16,-5 7 0 0,5-7-20 0,-6 12 0 0,6-12-1 15,-8 21 1-15,8-21-6 0,-3 24 0 16,3-24 0-16,3 26 1 0,-3-26-3 0,8 30 0 0,-8-13 0 15,6 2 1-15,-1-4-1 0,1 3 0 0,-4 3 0 16,3-4-1-16,-3 2 2 0,2 0 0 16,1 3 0-16,-3 4 0 0,4 0 1 0,-4 2 1 0,3-2-1 15,3 5 1-15,1-1-1 0,-3 2 0 0,1-6 0 16,-1 2 1-16,1-4 1 0,-1-3-1 0,-4 2 0 16,1-1 0-16,-1 1-3 0,-2-3 1 15,0 3-1-15,4-1 1 0,-2 3-3 0,3-5 0 0,-3 5 0 16,2-5 1-16,1 5-2 0,-3 0 2 0,0 0 0 0,2-5-1 15,-4 0 0-15,0-3 0 0,0 0-1 0,0-5 2 0,0 0-1 16,0-3-1-16,0-2 1 0,0-2-1 16,0-5-1-16,7 9 0 0,-7-9 0 0,6 3 0 0,-6-3-2 15,0 4 2-15,0-4-1 0,0 5 1 0,0-5-4 16,0 3 1-16,0-3 0 0,0 2 0 0,0-2-1 16,0 2 0-16</inkml:trace>
  <inkml:trace contextRef="#ctx0" brushRef="#br0" timeOffset="19082.39">5929 7369 1632 0,'4'3'0'0,"-4"-3"0"0,3 4 0 0,-3-4 22 0,4-9-1 0,-4 9 0 15,2-3 1-15,-2 3 2 0,0 0 1 0,0 0 0 16,0-4 0-16,0 4 6 0,6-3 0 0,-6 3-1 0,7-2 2 16,-7 2-20-16,17-7 2 0,-17 7-1 0,20-2 1 15,-20 2 2-15,23-3 1 0,-23 3 0 0,24 0 1 16,-24 0 1-16,20 0 0 0,-20 0 0 0,25 0 0 15,-25 0 2-15,18 0 0 0,-18 0-1 0,26 0 1 16,-26 0-5-16,23 0 0 0,-23 0 0 0,28 0-1 16,-28 0-12-16,29 0 0 0</inkml:trace>
  <inkml:trace contextRef="#ctx0" brushRef="#br0" timeOffset="19732.65">6417 7272 1583 0,'2'0'0'0,"-2"0"0"15,0 5 0-15,0-5 21 0,0 19 1 0,0-19-1 16,0 26 0-16,0-26 25 0,-2 24 0 15,2-24 0-15,-6 18 1 0,6-18-12 0,-3 12 0 0,3-12 0 16,0 7 1-16,0-7-21 0,0 6 2 0,0-6 0 16,0 7 0-16,0-7-6 0,0 0 0 0,0 0 1 15,9-3-1-15,-9 3 3 0,21-5 2 0,-21 5-1 16,26-16 0-16,-26 16 1 0,35-17 0 0,-35 17-1 16,24-16 2-16,-24 16 0 0,19-5 0 0,-19 5 0 15,15-5 1-15,-15 5-4 0,22-4 1 0,-22 4 0 16,24-3 0-16,-24 3 2 0,21 0 0 0,-21 0 0 0,19 0 1 15,-19 0-6-15,18 5 1 0,-18-5 1 0,13 7-1 16,-13-7-2-16,11 9-1 0,-11-9 0 0,6 17 1 16,1 2-3-16,-1-2 1 0,0 4 0 0,-1 3 0 0,-3-1-4 15,4 1 2-15,-6 0-1 0,2 1 0 16,1-5-1-16,-3 1-1 0,-3-4 1 0,1 2 0 16,-2-1-1-16,2-6-1 0,-4 0 1 0,5 0 0 15,1-7-2-15,0 0 2 0,0 2-2 0,-4 0 1 0,2 2 0 16,-2-4-1-16,2 2 0 0,-5 2 0 0,1 3-1 15,-1 2 2-15,1-4-1 0,1-3 0 0,-3-4-1 16,3 1 0-16,5-4 1 0,-11 0-1 16,11 0-1-16,-14 0 1 0,3 0-1 0,4 0 1 0,-6-4-1 15,-6 1 1-15,2-2 0 0,3 0 0 0,-3-4 0 16,-2 2 0-16,6-2 1 0,2 1-1 0,11 8 0 16,-8 0 1-16,8 0 0 0,-3-4 1 0,3 4-1 15,-2 0 1-15,2 0 1 0,-6 0-1 0,6 0 0 0,0 0 2 0,0 0-1 16,0 0 1-16,0 0 0 0,0 0 1 15,0 0 0-15,0 0-1 0,0 0 1 0,6 0-1 0,-6 0 1 16,13 0 0-16,-2 0-1 0,2 0 2 0,4 0 0 16,-4 0-1-16,2 0-1 0,2-3-1 0,-4-1 1 15,0-1-1-15,0 0 0 0,-2-4-1 0,0 2 1 16,2-1-1-16,0-1-2 0,0-3 1 0</inkml:trace>
  <inkml:trace contextRef="#ctx0" brushRef="#br0" timeOffset="20148.86">6499 7227 1808 0,'0'-5'0'0,"0"5"0"0,-6-2 0 0,6 2 42 16,2 0 0-16,-2 0-1 0,4 0 2 0,-4 0 29 0,-6 0 0 15,6 0 0-15,-1 0 1 0,1 0-32 0,-6 0-1 16,6 0 0-16,0 0 2 0,0 0-27 16,0 0 0-16,0 0 1 0,0 0 0 0,0 0-7 15,0-2 0-15,0 2 0 0,2 0 1 0,-2 0-2 0,13-3-1 16,-13 3 1-16,22-5 0 0,-22 5-1 0,38-7 0 0,-14 0-1 15,-4 0 1-15,-7 3 1 0,4 1 0 16,-2-4 0-16,-2 0 1 0,-2 4 0 0,0-4 1 0,-3 1-1 16,3 3 1-16,-4-2 0 0,5-2 1 0,-7 2 0 15,3 1 0-15,-1-3 0 0,2 2 0 0,-1 0-1 16,-2 1 1-16,1-1-3 0,0 3 0 0,-7 2 0 16,12-1 1-16,-12 1-5 0,11 0 2 0,-11 0-1 15,9 0 1-15,-9 0-4 0,9 5 0 0</inkml:trace>
  <inkml:trace contextRef="#ctx0" brushRef="#br0" timeOffset="20700.25">7157 7367 1934 0,'0'2'0'0,"0"-2"0"0,2 7 0 0,-2-7 35 0,0 3 1 0,0-3-1 16,0 2 1-16,0-2 25 0,0 3 2 16,0-3-1-16,5 4 1 0,-5-4-25 0,13-4 1 0,-13 4-1 15,17-5 2-15,-17 5-20 0,26-9 0 0,-7 3 0 16,-1 0 0-16,1 3-6 0,5-1 0 0,0-1 1 0,-3-7 0 15,1 0 0-15,-1-7 1 0,-3 5 0 16,7 5 1-16,-1 1-1 0,0 4 1 0,-3-3 0 0,3 2 0 16,-4 0-1-16,3 2-1 0,1-4 1 0,-5 1 1 15,-5 3-3-15,3 1 2 0,-7 1-1 16,-1-1 0-16,-2 2-1 0,-1 0 0 0,-6 0 1 0,11 0 0 16,-11 0-3-16,9 0 0 0,-9 0 1 0,12 0 0 15,-12 0-3-15,5 0 0 0,-5 0 0 0,2 0 2 16,-2 0-4-16,4 0 1 0,-4 0-1 0,5 0 1 0,-5 0-3 15,2 0 1-15,-2 0-2 0,2 0 2 0,-2 0-2 16,0 0-1-16,0 0 1 0,0 3 0 0,0-3-1 0,-2 5-1 16</inkml:trace>
  <inkml:trace contextRef="#ctx0" brushRef="#br0" timeOffset="21682.21">7734 7045 614 0,'0'4'0'0,"0"-4"0"0,0 8 0 0,0-8 51 16,2 4-1-16,-2-4 1 0,-2 8 1 15,2-8 64-15,-5 14 1 0,5-14 0 0,-11 12 1 0,11-12-38 16,-12 5 1-16,12-5 0 0,-9 7 0 0,9-7-29 0,-11 7 1 16,11-7 0-16,-7 6 1 0,7-6-22 15,-4 1 1-15,4-1-1 0,-2 7 2 0,2-7-13 0,-4 7 2 16,4-7-1-16,-2 9 1 0,2-9-6 16,6 10 1-16,-6-10 0 0,13 19-1 0,-13-19-5 15,24 21-1-15,-24-21 0 0,32 21 1 0,-14-14-4 16,1 0 0-16,-2-1 0 0,-4-2 0 0,0-4-1 0,0 2 0 15,-2-1 1-15,2 1 0 0,-2 2-2 0,-3-4-1 0,3 1 1 16,-3 1 0-16,-8-2-2 0,11 5 1 16,-11-5-1-16,7 4 1 0,-7-4-2 0,8 1 1 15,-8-1 1-15,5 7-1 0,-5-7 0 0,-2 7-1 16,2-7 1-16,-9 7-1 0,2 0 0 0,-1 0 1 0,-3 7-1 16,-2-2 0-16,-4 0 1 0,2 0-1 15,4-3 0-15,0 0 2 0,3-6 1 0,7 0 0 0,1-3 0 16,-10 9 1-16,10-9 0 0,-5 5 2 0,5-5-1 15,-2 7 1-15,2-7-5 0,-6 9 0 0</inkml:trace>
  <inkml:trace contextRef="#ctx0" brushRef="#br0" timeOffset="23639.29">8567 7357 815 0,'8'7'0'0,"-8"-7"0"0,11 5 0 16,-11-5 69-16,6-2 0 0,-6 2 1 0,3-3 0 16,-3 3 8-16,15-4 1 0,-15 4-1 0,19-5 1 15,-19 5-31-15,13-9 1 0,-13 9 1 0,20-21-1 0,-20 21-23 16,26-32 0-16,-11 14 0 0,-5 3 0 0,1-4-10 15,0 1 0-15,2 1 0 0,-2-2 0 0,-1-3 2 16,-1-3 1-16,-2-4-1 0,-1-1 2 0,-1-1 4 16,3 2 1-16,-2-1 0 0,-1 3-1 0,4 3 0 0,1 1 1 15,-3 4-1-15,-5 2 1 0,-2 1-5 0,-2 2 1 16,2 2 0-16,-4 4 0 0,3-1-2 16,-1 5 0-16,2 4 0 0,-6-5 1 0,6 5-3 0,-9-3 0 15,9 3 0-15,-8-4 1 0,8 4-5 0,-7-3 2 16,7 3-2-16,-13-2 2 0,13 2-2 0,-11 5 1 15,11-5-1-15,-11 4 2 0,11-4-2 0,-14 8 1 16,7-2-1-16,0 1 1 0,-3-2-2 16,1 2 2-16,0 3-1 0,-1 0 1 0,5 4-4 0,-5 2 1 0,3-1 0 15,1 3 0-15,4-6-2 0,-1 2 0 16,1 1 0-16,0 1 0 0,-4-2-2 0,3 3 1 16,1 2 0-16,-2 2-1 0,4-4-1 0,0 4 0 15,-2 0-1-15,0-2 1 0,2-2-2 0,0 0 1 0,0-1-1 16,4-1 1-16,2-2-2 0,-1-3 1 0,-1-1-1 15,0 1 0-15,-1-5 0 0,3 0 0 0,0 2-1 16,1 2 2-16,-1 0-2 0,-1-1 0 0,3 3 0 16,3-6 1-16,-4 7-2 0,1-3 0 0,3-1 0 0,2-1 1 15,4-3-2-15,1-3 1 0,-3-1 0 0,4-1 1 16,3-1-2-16,-3 0 1 0,0-5-1 0,1 2 1 16,1-4-1-16,-3-3 0 0,5 0 0 0,-5 0 1 15,1-2-1-15,0 0 0 0,-1 0 0 0,1-3 1 0,-6 2-1 16,4-6 0-16,-4 0 0 0,0-3 1 0,-2-2-1 15,2-5 1-15,0 1-1 0,-6 4 1 0,1 2-1 16,-4 3 2-16,1 1-1 0,3 1 0 16,3 1 0-16,-4 1 0 0,-1 0 0 0,-4 1 1 0,-2-1 1 0,-2 1-1 15,-2 4 0-15,2-2 1 0,0 4 1 16,2 5-1-16,0 5 1 0,0-12 0 0,0 3-1 16,-3 2 2-16,1 2-2 0,2-4 2 0,0 9-1 15,-6-9 2-15,6 9-2 0,-4-8 2 0,4 8-2 16,-1-4 2-16,1 4 0 0,0-7-1 0,0 7 1 0,0-3 0 15,0 3-1-15,0 0 2 0,0 0 0 0,0 0-1 16,0 0 1-16,0 0 0 0,0 0 0 0,0 0 0 0,0 0 0 16,-2 0 1-16,2 0-2 0,-4 7-1 15,4-7 1-15,-2 12 1 0,2-3-3 0,0 3 1 0,0 0-1 16,0 0 2-16,0 0-3 0,0-2 0 0,0 3 1 16,0 2 0-16,0 2-2 0,0 3 1 0,0-3-1 15,0 0 0-15,0 4-1 0,-4 0 0 0,4 1 1 16,4 1 0-16,-2 4-2 0,2-1 1 0,-2 2 0 15,-1-2 0-15,3-2-1 0,-4 0 1 0,6-3-1 16,-1 0 1-16,3-4-1 0,-1-1 0 0,4-4 0 0,1-3 2 16,-5-1-2-16,1-3 0 0,3-1 0 0,-4-1 1 15,4 1-1-15,1-4 0 0,1 2 0 0,-4-2 1 16,6 0-1-16,-2-2 0 0,2-2 0 16,2-1 0-16,1-2 0 0,3-5 0 0,1 0 0 0,-7-2 0 15,2-1 0-15,-6-3 0 0,2 1 0 0,0-2 0 16,-2-5 0-16,-3-1 0 0,3 3 0 0,-4-2 0 15,1 0 0-15,-1 3 0 0,2 3 0 0,-3 1 0 16,-2 2 0-16,1 2 0 0,-1 1 0 0,-4 0 1 0,0 12-1 16,2-8 1-16,-2 8-1 0,0-9 1 15,0 9 0-15,0-9 0 0,0 9 0 0,-2 0 1 0,2 0-1 16,-4-3 1-16,4 3-1 0,-2-5 1 0,2 5 1 16,0 1-1-16,0-1 0 0,-5 7 0 0,5-7 2 0,-2 2-1 15,2-2 0-15,-6 7 1 0,3-2-1 0,1 4 2 16,-6 3-2-16,3 3 2 0,-5-1-2 0,3 5 0 15,1-5 1-15,5 5-1 0,-3-3-1 0,2 1 2 16,0 0-2-16,2-1 1 0,0 1-1 0,0-1 1 0,2-2-1 16,0 1 1-16,2-1-2 0,-4 0 2 0,0-14-1 15,5 7 0-15,-5-7-1 0,2 10 2 0,2-1-2 16,-1-4 1-16,1 2-1 0,2-2 0 0,-4 2 0 16,3 2 0-16,1-4-1 0,-1 2 1 15,3-2 1-15,3 2-1 0,-3-2-1 0,3 0 0 0,4 2 0 16,1-3 1-16,-3 1-1 0,4-2 0 0,-2-3 0 15,2 0 1-15,2 0-1 0,-5 0 0 0,9-5 0 16,1 2 0-16,-4-8 0 0,5 3 0 0,-1-3 0 16,-5 1 0-16,1 0 0 0,-1-2 0 0,3-4 0 0,0-3 0 15,1-2 0-15,-5-1 0 0,1-3 0 0,0-2 0 16,-4 1 0-16,-1 0 0 0,0 2 0 0,-1 3 0 16,-2-3 0-16,2-1 0 0,-8 8 0 15,3 1 0-15,-3 1 0 0,1 1 0 0,1-3 0 0,-1 1 0 0,0 4 0 16,-3-4 0-16,7-3 0 0,-5 0 1 15,-3-5-1-15,4 2 0 0,-6 6 0 0,2 1 1 0,1 2 0 16,-3 0 0-16,0 4 1 0,0 0-1 0,0 2 1 16,0 0 0-16,0 7 0 0,0-10 1 15,0 10-1-15,0-10 1 0,0 10 0 0,0-6 0 0,0 6 0 16,0-8 2-16,0 8-2 0,-3-4 2 0,3 4-2 16,-2-3 1-16,2 3 1 0,-4-2-1 15,4 2 1-15,-4 0-1 0,4 0 1 0,-5 2-1 0,5-2 0 16,-13 12 0-16,7 4 0 0,-3-4 0 0,1 3-2 15,3 3 1-15,-3-1-1 0,1 0 1 0,1 2-2 0,-1 2 2 16,1 0-1-16,1 0 0 0,1 3-1 0,0-2 1 16,0 13 0-16,3-2 0 0,-3 1-2 0,2-1 1 15,2-9 0-15,0 1 0 0,0 1-1 0,0 1 1 0,0-6 0 16,2 0 1-16,2 0-2 0,1-4 0 16,-3-5 0-16,4 0 1 0,-5 0-1 0,5-1 0 15,0-1 0-15,-1-1 1 0,1-2-1 0,-1 1 0 16,3 1 0-16,-1-4 1 0,4 2-1 0,-3-2 0 0,3 0 0 15,2 2 0-15,4-3 0 0,-4-2 0 0,6-1 0 16,-5-1 1-16,3 0-1 0,2-1 0 0,-6-1 0 16,4-2 1-16,-4 1-1 0,0-1 0 0,0 3 0 15,0-6 1-15,0 2-1 0,-2-1 0 0,0 3 0 16,2-6 0-16,-1 2 0 0,-3 2 0 0,0-3 0 16,0 1 1-16,1-2-1 0,-7 0 0 0,3 1 0 15,-2 1 0-15,1 2 0 0,-3-4 0 0</inkml:trace>
  <inkml:trace contextRef="#ctx0" brushRef="#br0" timeOffset="24365.98">8977 6806 1293 0,'0'0'0'16,"0"0"0"-16,-5 4 0 0,5-4 108 0,0 12 0 16,0-12 0-16,-6 5-1 0,6-5-58 0,-2 4 0 15,2-4-1-15,0 0 2 0,0 0-23 0,0 0-1 0,0 0 1 16,0 0 1-16,0 0-19 0,0 0 0 0,0 0 0 16,8 0 0-16,-8 0-6 0,11-4 0 0,-11 4-1 15,18-5 2-15,-18 5-1 0,32-4 0 0,-32 4 1 16,32-3-1-16,-32 3 3 0,24-4-1 0,-24 4 1 15,26-5-1-15,-26 5 7 0,30-7-1 0,-30 7 0 16,20-1 1-16,-20 1 3 0,17-6 0 16,-17 6-1-16,15-3 1 0,-15 3 1 0,17-3 0 0,-17 3 1 15,15-7 0-15,-15 7-5 0,22-6 2 0,-22 6-1 16,19-8 1-16,-19 8-9 0,20-9 2 0</inkml:trace>
  <inkml:trace contextRef="#ctx0" brushRef="#br0" timeOffset="24700.31">9644 6382 1733 0,'0'0'0'0,"0"0"0"0,0 0 0 0,0 0 26 0,0 7 0 16,0-7 0-16,0 4 1 0,0-4 18 0,0 0 1 16,0 0 0-16,0 0 0 0,0 0 16 0,-2 5 2 15,2-5 0-15,-7 21 0 0,7-21-27 0,-17 33 0 16,10-16 0-16,1-5 2 0,2-5-8 0,3-4 0 15,1-3 1-15,-6 6 0 0,6-6-4 0,-2 3 0 0,2-3 1 16,0 2-1-16,0-2-7 0,-4 3 0 0</inkml:trace>
  <inkml:trace contextRef="#ctx0" brushRef="#br0" timeOffset="26375.7">4556 8684 1168 0,'0'0'0'0,"0"0"0"0,0 0 0 0,0 0 37 16,0 5 0-16,0-5 0 0,0 4 1 16,0-4 23-16,0 3-1 0,0-3 1 0,0 0 0 0,0 0 7 15,0 0-1-15,0 0 0 0,0 0 1 16,0 0-31-16,0 0 1 0,0 0-1 0,0 0 1 15,0 0-11-15,0 0 1 0,0 0 0 0,0 0 0 0,0 0-4 16,0 0-1-16,0 0 1 0,0 0 0 0,0 0-5 16,0-5 0-16,0 5 0 0,0-14 0 0,0 14-3 15,0-31 0-15,0 31 1 0,-6-24 0 0,6 24-3 16,-2-16-1-16,2 16 0 0,-5-5 2 0,5 5-5 16,-4-4 1-16,4 4 1 0,-8-7-1 0,8 7-4 15,-14-6 0-15,14 6 1 0,-23-7 0 0,23 7-1 0,-20-4 1 16,20 4 0-16,-30 0-1 0,30 0 1 0,-32 4 1 15,14 1 0-15,-1 5 0 0,0 4-1 0,1 3 0 0,-1 2 0 16,0 2 0-16,1 0-2 0,-5 0 2 16,5 5-1-16,3 1 1 0,2 3-4 0,5 6 1 15,-3-1-1-15,0-1 2 0,4-1-4 0,1 2 1 0,0 1 0 16,6-3 0-16,0 2-2 0,0-2 0 0,6 3 0 16,5 4 1-16,-2 1-2 0,6 2 1 0,-2-3-1 15,0-5 1-15,1-4-1 0,-1-8 0 0,0-1 0 0,3-1 1 16,3-4-1-16,-6-5 0 0,2-3 0 0,2 0 0 15,-4-3 0-15,0 0 0 0,0-3 0 0,2-3 1 16,-2 0-1-16,0 0 0 0,-2 0 0 16,-4 0 1-16,5-3-1 0,-5 3 0 0,-7 0 0 0,13-6 1 15,-5 3-1-15,1 0 1 0,-2-1-1 16,-1-1 2-16,1-2-2 0,1 0 0 0,3 0 0 0,2-2 0 16,4 1-2-16,-2-3 1 0</inkml:trace>
  <inkml:trace contextRef="#ctx0" brushRef="#br0" timeOffset="27233.14">4861 9274 1569 0,'4'0'0'0,"-4"0"0"16,0 5 0-16,0-5 21 0,-4 7 0 0,4-7 0 15,-2 0 1-15,2 0 3 0,6-7 1 0,-6 7 0 16,7-8 1-16,-7 8 8 0,6-14 1 0,-6 14 0 15,7-24-1-15,-7 24-14 0,12-30 0 0,-12 30 0 0,13-24 1 16,-13 24-8-16,11-12 2 0,-11 12 0 0,9-9-1 16,-9 9 2-16,10-3 1 0,-10 3 0 0,5 3 0 15,-5-3-2-15,8 4 1 0,-8-4-2 0,5 8 2 16,-5-8-4-16,8 21-1 0,-8-21 0 0,5 36 2 0,-5-10-2 16,0-1 0-16,0 0 1 0,-4 0 0 15,3-6-2-15,-5 2 1 0,0-4-1 0,1 0 0 16,1 0 0-16,-5-1 2 0,3-2-2 0,4-2 1 0,0-2-5 15,-3-1 1-15,5-9 0 0,-6 12-1 0,3-3-1 16,1-2 0-16,0 0-1 0,-2 0 1 16,4-7-3-16,-2 6 2 0,2-6-1 0,-5 6 1 0,5-6-2 15,0 0 2-15,0 0-2 0,0 0 1 0,0 0-1 16,0 0 0-16,0 0 0 0,0-4 1 0,0 4-1 16,0-12 1-16,2 3-1 0,3 1 0 0,3-4 1 0,-3-2 0 15,1 3 1-15,-1 3-1 0,3 1-1 0,1 0 2 16,-1 0-1-16,-3 0 1 0,3 0-1 0,-1 0 1 15,2 0-1-15,-1 2 1 0,-1 2-2 0,4-1 2 16,1 2-2-16,-5 2 2 0,1-3-3 0,3 3 1 0,0 3 1 16,-2-1-1-16,2 2-1 0,1-1 0 0,1 2 1 15,0 6 0-15,0-3-1 0,0 4 1 0,-2-3-1 16,-4 0 0-16,-1-1-1 0,0 1 0 0,-5 1 0 16,3 3 1-16,-4 4-1 0,2-2 0 0,2 3 0 15,-4-1 1-15,0 2-1 0,-4 2 1 0,2 0 0 16,-3-2 0-16,-3 0-1 0,-1-2 1 0,1 2-1 0,1-2 2 15,-4 1-2-15,3-3 0 0,-3-1 0 16,4-2 1-16,-5 0-1 0,5-1 2 0,-6-1-2 0,2 0 1 16,0-1-1-16,1 0 1 0,-1-1-1 15,4-4 2-15,-5 1-2 0,1-1 1 0,0-1 0 0,2 2 1 16,-2-1-1-16,3-3 0 0,-3 3 0 0,-2-1 1 16,2-1 0-16,0 0 0 0,1-1 1 0,-1 1-1 15,0 0 3-15,3 1 0 0,1-3 0 0,1 2 1 16,6-2 1-16,-5 2 0 0,5-2 0 0,-8 0 1 0,8 0 0 15,-5 2 0-15,5-2 0 0,-8 7 0 0,8-7-1 16,-9 3 0-16,9-3 0 0,-2 5 1 0,2-5-2 16,-5 2 0-16,5-2 1 0,-2 3 0 15,2-3-2-15,2 4-1 0,-2-4 1 0,5 3 0 0,-5-3-4 16,2 0 1-16</inkml:trace>
  <inkml:trace contextRef="#ctx0" brushRef="#br0" timeOffset="27805.18">6104 8831 1243 0,'0'0'0'0,"0"0"0"0,0 2 0 0,0-2 112 0,4 7 0 16,-4-7 1-16,5 14-1 0,-5-14-67 0,6 27 0 15,-4-9-1-15,-2-3 2 0,-2 2-15 16,-2 4-1-16,4-2 0 0,4 4 1 0,0 1-18 0,5 0 1 15,-3 2-1-15,-5-2 2 0,5 4-3 0,-4 1 1 16,2 6 0-16,-4 5 0 0,1 1 2 0,3 4 1 0,-2-3-2 16,-2-7 2-16,-2-4 0 0,-2-5 0 0,3 1 1 15,1 3 0-15,-4-4 0 0,2 3 1 0,-2 2 0 16,2 2 0-16,1 0-3 0,-5-4 2 0,6 1-1 16,0-2 1-16,0-8-5 0,2 1 1 0,2-9-1 15,-3-1 1-15,-1-11-4 0,2 3 0 0,-2-3 0 16,4 0 0-16,-4 0-4 0,0-3 0 0,0 3 1 15,6-11 0-15,1 1-4 0,1-4 0 0</inkml:trace>
  <inkml:trace contextRef="#ctx0" brushRef="#br0" timeOffset="28189.7">6350 8596 1569 0,'2'0'0'0,"-2"0"0"0,11 5 0 0,-11-5 15 16,11 5 0-16,-11-5-1 0,10 12 2 0,-10-12 13 16,3 12 1-16,-3-12 1 0,-5 12-1 0,5-12-6 0,-2 7 0 15,2-7 0-15,-6 9 1 0,6-9-14 0,-5 21 1 16,5-21 0-16,-4 29 1 0,4-8 2 16,0 0 2-16,0-1-1 0,0-2 1 0,0 6 4 15,0 2 0-15,0 0 1 0,4 0 0 0,-3-4 3 0,3 1 0 16,2-2-1-16,-4-1 1 0,3-4-3 15,-3 1 1-15,2 4-1 0,-4 0 2 0,2 1-5 0,1 1 0 16,-1 3 0-16,-2 1 1 0,0-1-2 0,-2 4 1 16,2 1-1-16,2 0 1 0,-2 0-3 0,2-1 1 15,2-1 0-15,-4-5 0 0,0 1-3 0,0-5 2 0,-4 1 0 16,4 0-1-16,0 0-2 0,0-2 0 0,-2 0 1 16,2-4-1-16,-2-1-3 0,-1-2 0 0,3 0 0 15,0 0 2-15,0 1-5 0,3-1 2 0,-1 0 0 16,4-5 0-16,-6 0-4 0,-4-4 0 0,4-3 1 15,0 7 0-15,0-7-3 0,0 9 2 0,0-9-2 16,6 3 1-16,-6-3-2 0,3-2-1 0</inkml:trace>
  <inkml:trace contextRef="#ctx0" brushRef="#br0" timeOffset="28499.18">6182 9426 1721 0,'0'0'0'0,"0"0"0"0,-3 2 0 0,3-2 25 15,5 4 0-15,-5-4 1 0,0 0 0 0,0 0 21 16,0 0 1-16,0 0 0 0,0 0 0 0,0 0-14 15,0 0-1-15,0 0 1 0,0 0 1 0,0 0-19 0,0 0 1 16,0 0 0-16,9 0 1 0,-9 0-6 0,21-4 1 16,-21 4-1-16,30-5 2 0,-30 5-1 0,37-9 1 15,-18 2-1-15,-1 2 2 0,-5 2-3 0,-1-1 0 0,1-3 1 16,0 0-1-16,5-5-1 0,1-2 0 16</inkml:trace>
  <inkml:trace contextRef="#ctx0" brushRef="#br0" timeOffset="29081.88">6672 9224 1646 0,'0'0'0'0,"0"0"0"0,-5 2 0 0,5-2 32 16,-6 8 2-16,6-8-1 0,-2 12 0 0,2-12 27 15,-5 11 0-15,5-11 0 0,-4 10 0 0,4-10-18 16,0 11 0-16,0-11 0 0,0 5 1 0,0-5-25 0,0 7 1 15,0-7 0-15,4 8 0 0,-4-8-8 0,9 5 0 16,-9-5 1-16,11 7-1 0,-11-7-1 16,17 9 1-16,-17-9 0 0,19 4 0 0,-19-4 1 0,26 5-1 15,-26-5 0-15,20 3 0 0,-20-3-1 0,15 0 2 16,-15 0-2-16,13 0 1 0,-13 0-2 0,13 0 0 16,-13 0 0-16,11 0 0 0,-11 0 0 0,8 9 0 15,-8-9 0-15,5 12 0 0,-5-12-4 0,8 16 1 16,-8-16 0-16,5 19 0 0,-5-19-1 0,8 20 1 0,-8-20-1 15,5 28 1-15,-5-28-2 0,-5 24 1 0,5-24-1 16,-8 30 2-16,5-13-2 0,1 2 2 0,0-2 0 16,-2 4-1-16,2 3 0 0,2 1 0 0,-5-1 1 15,1 2-1-15,2-4 1 0,-3 4 1 0,3 0-2 0,-2 0 2 16,4 2 1-16,0-4 0 0,-2-1 0 0,2-3 0 16,-4-1-2-16,3-7 2 0,1-3-1 0,0-2 1 15,0-7-2-15,0 7 1 0,0-7 0 0,0 7 0 0,0-7-3 16,0 3 2-16,0-3-1 0,0 2 1 0,0-2-3 15,0 3 2-15,0-3-1 0,0 4 1 0,0-4-3 16,0 3 0-16,0-3 1 0,5-1 0 0,-5 1-3 16,6-2 1-16</inkml:trace>
  <inkml:trace contextRef="#ctx0" brushRef="#br0" timeOffset="29398.52">6644 9637 1796 0,'0'0'0'0,"0"0"0"0,0 0 0 0,0 0 29 0,6-1 2 0,-6 1-1 16,4 0 0-16,-4 0 25 0,5 0 1 15,-5 0-1-15,0 0 1 0,0 0-20 0,0 0 1 0,0 0-1 16,0 0 1-16,0 0-21 0,8 0 1 0,-8 0 0 16,15 0-1-16,-15 0-2 0,24 0-1 0,-24 0 1 15,32-4 0-15,-32 4-2 0,35-7-1 0,-35 7 0 16,26-8 1-16,-26 8-1 0,22-14 0 0,-22 14-1 16,25-16 1-16,-25 16-1 0,28-20 0 0,-28 20 0 0,31-25 1 15,-8 11-7-15,-5 1 1 0</inkml:trace>
  <inkml:trace contextRef="#ctx0" brushRef="#br0" timeOffset="29699.2">7250 9387 1344 0,'2'0'0'16,"-2"0"0"-16,5 0 0 0,-5 0 35 16,6 0-1-16,-6 0 1 0,2 0 0 0,-2 0 26 0,9-2-1 15,-9 2 1-15,4 0-1 0,-4 0-9 0,9 0 1 0,-9 0-2 16,8 0 2-16,-8 0-24 0,5 0 1 16,-5 0-1-16,11 0 1 0,-11 0 1 0,21 0 1 15,-21 0-1-15,17 5 0 0,-17-5-4 0,9 5 1 0,-9-5-1 16,11 4 1-16,-11-4-5 0,11 3 2 0,-11-3-2 15,10 4 2-15,-10-4-7 0,9 3 1 0,-9-3 0 16,7 5 0-16,-7-5-7 0,12 4 0 0</inkml:trace>
  <inkml:trace contextRef="#ctx0" brushRef="#br0" timeOffset="30816.14">8318 9101 904 0,'7'5'0'16,"-7"-5"0"-16,21 11 0 0,-21-11 98 15,13 0-1-15,-13 0 1 0,16-7 0 0,-16 7-27 16,30-6 1-16,-30 6 0 0,34-17 0 0,-12 7-32 16,-3-1 2-16,1-2-2 0,1-1 2 0,-3-5-21 0,1 0 0 15,-2-2 1-15,0-3-1 0,-4-8-3 0,0-2 1 0,0-2 0 16,0-3 0-16,3 3-8 0,-1-2 2 0,2-2-2 15,-6 6 1-15,-3 4-4 0,-1 3 0 0,1 1 0 16,-5 1 1-16,3 1-5 0,0 0 2 0,-6 3-1 16,1 0 1-16,-1 1-4 0,-1-1 2 0,-3 0-1 15,2 0 0-15,-4 2 1 0,-1 2 0 0,-4 1 1 16,3 4-1-16,5 4 1 0,1 2 0 0,2 6 0 0,-13-5 0 16,13 5 6-16,-12 0-1 0,5 0 0 0,-4 2 1 15,0 5 2-15,-2-2 1 0,0 7-1 0,0 0 1 16,0 4 2-16,-2 5-1 0,2-1 1 0,3 1 0 15,1-4-3-15,3-1 2 0,3 1-2 0,-1-1 2 16,2 5-3-16,-4-4 1 0,6 4-1 16,0-6 1-16,0 3-3 0,0-3 1 0,0 3-1 0,0 2 0 15,6 5-1-15,0 0 0 0,-3 5 0 16,1 3 1-16,2 1-1 0,-4 4 0 0,3-3 0 16,3 0 0-16,1-2-1 0,-2-2-1 0,-1 0 1 0,0 0 0 0,1 0 0 15,-1 0 0-15,-1 0 0 0,-1 4 1 16,1 5-3-16,1-2 2 0,0 3-1 0,-1 3 1 0,-3 1-1 15,4 1 0-15,-1-4 1 0,1-2 0 0,-4-2-1 16,1-5 1-16,-1 0 0 0,2 5-1 0,-2 7 0 0,0-4 0 16,1 4 0-16,3-8 0 0,-6 1 0 15,6-5 1-15,-6-4 0 0,0 0 0 0,0-4-2 0,-6-1 1 16,6-3 0-16,-4-1 0 0,2 5-2 0,2-1 2 16,0-2-1-16,0-3 0 0,0-1 1 0,2-6 0 0,-2 0 0 15,-2-3-1-15,2-9 0 0,0 8 1 0,0-8-2 16,0 4 2-16,0-4-3 0,0 3 2 0,0-3-1 15,-5-2 0-15,5 2-1 0,0-1 0 0,-2-8-1 16,2-3 2-16,-4-12-3 0,2-4 0 0</inkml:trace>
  <inkml:trace contextRef="#ctx0" brushRef="#br0" timeOffset="31360.24">8605 9200 1733 0,'0'-6'0'0,"0"6"0"0,5-3 0 0,-5 3 29 0,-4-12 2 15,4 12-1-15,-1-21 0 0,1 21 24 0,0-21 0 16,0 21 0-16,-4-31 1 16,4 31-17-16,-2-31 0 0,2 31 0 0,2-24 1 0,-2 24-23 15,4-12 1-15,-4 12 0 0,0-16 1 0,0 16-6 16,5-17 2-16,-5 17-2 0,15-21 2 0,-15 21-3 16,22-33 1-16,-22 33 1 0,26-33-1 0,-26 33 0 15,21-29 1-15,-21 29-1 0,22-26 0 0,-22 26-2 0,19-14 0 0,-19 14 1 16,15-5 0-16,-15 5-3 0,17 0 1 0,-17 0 0 15,13 0 0-15,-13 0-4 0,16 0 2 0,-16 0 0 16,14 5-1-16,-14-5 0 0,14 16 0 0,-14-16-1 16,17 20 1-16,-17-20-3 0,13 30 1 0,-7-11-1 15,-1-5 1-15,-5 1 0 0,0 1-1 0,-3 1 1 16,1-5-1-16,-4 0-1 0,1 1 1 16,-3 0 0-16,1 3 0 0,-4 1-2 0,-2 4 1 0,-4-2 1 0,4-2-1 15,0-5 0-15,0 1 0 0,1-1 1 16,5 0 0-16,1-2 0 0,-1-1 1 0,-2-2-1 0,-1-2 1 15,-1 2 0-15,0-4 1 0,3 3-1 0,-3-5 0 16,4 3 2-16,1-1 0 0,6-3-1 0,-11 5 2 16,11-5 0-16,-9 2 0 0,9-2-1 0,-6-2 1 15,6 2-1-15,-5-5-1 0,5 5 1 0,0-7-1 16,0 7-1-16,-4-7-1 0</inkml:trace>
  <inkml:trace contextRef="#ctx0" brushRef="#br0" timeOffset="32098.88">9052 8902 1784 0,'2'0'0'0,"-2"0"0"0,0 2 0 0,0-2 31 0,-6 12 1 0,6-12-1 16,-2 12 2-16,2-12 15 0,-4 16 0 0,4-16 0 15,-3 17 2-15,3-17-22 0,-4 15 0 0,4-15 0 16,-2 14 0-16,2-14-13 0,-4 28-1 0,4-28 1 16,-1 29-1-16,1-29-5 0,-6 32 1 0,6-32-1 15,0 27 1-15,0-27-2 0,0 11 0 0,0-11 0 16,2 8 0-16,-2-8-1 0,9 2-1 0,-9-2 1 15,0 3 0-15,0-3-2 0,0 0 2 0,0 0-1 0,0-1 1 16,0 1-2-16,2-4 1 0,-2 4-1 16,13-19 1-16,-13 19 0 0,13-29 0 0,-13 29 0 0,9-30 1 15,-9 30 0-15,6-15 1 0,-6 15 0 0,4-12 0 16,-4 12 0-16,3-14 1 0,-3 14-1 0,8-14 1 16,-8 14 0-16,5-16 1 0,-5 16 0 0,6-19 0 0,-6 19-1 15,6-13 1-15,-6 13 0 0,1-9 0 0,-1 9-1 16,4-7 1-16,-4 7 0 0,8-5 1 0,-8 5-4 15,5 1 2-15,-5-1-1 0,8 7 1 0,-8-7-3 0,16 14 1 16,-16-14-2-16,14 23 2 0,-14-23-1 16,20 33-1-16,-9-16 1 0,-5-1-1 0,-4 1-1 15,1 0-1-15,-1-1 0 0,4-4 2 0,1-2-3 16,4 1 2-16,-5-3-2 0,0-1 1 0,-6-7-1 16,9 7 1-16,-9-7-1 0,11 4 0 0,0-4-1 0,-3-2 0 15,3-2 1-15,4-3-1 0,3-3 0 16,5-2 0-16,-8 0 0 0,2-4 0 0,-6 4 0 0,-4-2 0 15,-1 2 0-15,-1 2 2 0,-3 1-2 0,0 4 0 0,-2 5 0 16,4-12 0-16,-4 3 0 0,-4 1 2 16,2-5-2-16,0 1 1 0,-3-3-1 0,-5 1 0 0,1-3 0 15,-2 1 2-15,-2 4-2 0,0 3 1 0,0-1 0 16,2-1 0-16,-6-1 1 0,2 0-1 0,2 4 0 16,2-1 0-16,3 5 1 0,3 1-1 0,5 3 0 15,-13-3 1-15,13 3 1 0,-10 1 0 0,10-1 1 16,-5 14-1-16,1-7 2 0,-5 3 0 0,-1 6-1 15,5 0 1-15,-1 6-1 0,1 6 1 0,3-6 0 0,2 1-1 16,0-6 0-16,0-1-1 0,3-3 1 0,1-2 0 16,-4-4-1-16,6-4 0 0,-1 1 0 0,5-1 0 15,3 1-2-15,2 1 2 0</inkml:trace>
  <inkml:trace contextRef="#ctx0" brushRef="#br0" timeOffset="32599.57">9791 8237 1972 0,'0'0'0'0,"0"0"0"0,-5 4 0 0,5-4 38 0,-2 5 2 16,2-5-2-16,-11 4 1 0,11-4 30 0,-13 13-1 15,13-13 1-15,-17 16-1 0,17-16-25 0,-11 12-1 16,11-12 1-16,-15 21 1 0,15-21-26 15,-13 29 0-15,4-11 0 0,5-1 1 0,-2 2-4 0,1-3 1 16,-1 1 0-16,0-5 1 0,5 0-2 16,-3-2 1-16,2 1 0 0,-2-3 1 0,2-2-2 0,1 2 2 0,1 3 0 15,-4-6 0-15,2 2-2 0,2 1 1 16,0-8 0-16,-6 9 1 0,6-9-2 0,0 12 2 16,0-12 0-16,-3 9 0 0,3-9-4 0,-4 12 2 0,4-7-2 15,0 4 2-15,0 1-4 0,-4 1 0 0,4 1 1 16,0 7-1-16,0 2-2 0,0 1 0 0,0 2 0 0,0 0 0 15,4 2-2-15,-2 2 0 0,3 0 1 0,-3 3 0 16,2 2-2-16,2 0-1 0,-3-2 1 0,7-2 0 16,-5-4-2-16,3-1 1 0,-3 5-1 0,1 1 1 15,-2 2-2-15,1 5 0 0,4 3 1 0,-1 3-1 0,-2 7-1 16,3 0 1-16,0 0-1 0,0-3 0 16,1 0-1-16,-1-6 1 0,0 1-1 0,1-1 2 0,-1 1-3 15,-2-2 1-15,1 1 0 16,-2-4 0-16,-3 1-1 0,-1-5 0 0,4 0 0 0,-6-8 1 0,0-2-1 15,0-4 0-15,0-3 0 0,0-3 0 16,-4 0-1-16,2-3 1 0,0 0-1 0,2-3 1 0,0-7-2 0,0 9 1 16,0-9-1-16,0 7 1 0,0-7-3 15,-5 3 1-15,5-3-1 0,-4 2 1 0,4-2-4 16,-6-3 0-16</inkml:trace>
  <inkml:trace contextRef="#ctx0" brushRef="#br0" timeOffset="33832.4">9685 9089 1746 0,'0'-12'0'0,"0"12"0"0,2-18 0 0,-2 18 20 16,0-3 1-16,0 3 0 0,0-5 1 0,0 5 0 15,0-7 2-15,0 7-2 0,0-9 2 0,0 9 18 16,-2-5 2-16,2 5-1 0,0-7 1 0,0 7-19 16,0-10 2-16,0 10 0 0,6-16 0 0,-6 16-3 15,13-21-1-15,-13 21 1 0,13-20 1 0,-13 20-4 0,15-25 1 16,-15 25 1-16,15-17-1 0,-15 17-2 0,15-3 1 16,-15 3-1-16,22-6 1 0,-22 6-5 0,22-1 0 15,-22 1-1-15,23 3 2 0,-23-3-3 16,24 4-1-16,-24-4 1 0,20 12-1 0,-20-12-3 0,19 21 0 15,-19-21 0-15,13 17 2 0,-13-17-6 16,9 17 2-16,-9-17 0 0,8 19 0 0,-8-19-3 0,0 12 1 0,0-12 0 16,0 14-1-16,0-14-1 0,-6 19 0 15,6-19 1-15,-7 21-1 0,7-21-1 0,-17 26 1 0,17-26-1 16,-19 21 1-16,19-21-2 0,-18 8 1 0,18-8 1 16,-19 4-1-16,19-4 0 0,-18 3 1 0,18-3-1 15,-19 4 0-15,19-4 1 0,-15 0-1 0,15 0 1 16,-22-2-1-16,22 2 0 0,-21-2 1 0,21 2-1 15,-18-5 1-15,18 5 2 0,-6-3 0 0,6 3-1 0,-6 0 1 16,6 0 0-16,-7 0 0 0,7 0 1 0,-4 0 0 16,4 0-2-16,-2 0 2 0,2 0 0 0,-3 0 0 15,3 0-2-15,0 0 2 0,0 0-2 0,3 0 2 16,-3 0-2-16,11 0-1 0,-11 0 1 0,23-4 0 0,-1-1-2 16,8 1-1-16,-4-4 0 0,-2-1 1 15,1-1-1-15,-3-1 0 0,0-2 0 0,2-1 0 0,-3 2-1 16,1-1 0-16,-3 0 1 0,0 1-1 15,-5-4-1-15,3 2 1 0,-4 0-1 0,-2 0 1 0,-3-3-1 16,-1 2 0-16,1-3 0 0,-3 1 1 0,-1 5-1 16,-4 0 0-16,2 1 0 0,2 3 1 0,-4 2-1 15,0 0 0-15,0 6 0 0,0-9 1 0,0 9-1 0,-4-2 1 16,4 2 1-16,-2 0-1 0,2 0 0 16,0 0 0-16,0 0 0 0,-5 7 0 0,1 3 0 15,0 3 2-15,-5 4-2 0,1 2 1 0,1 7 0 0,1 2 0 16,-1-1 1-16,3-3-1 0,8-3 0 0,-4-2 0 15,4 2 1-15,-1 0 0 0,3 1-1 0,1 1 0 16,1-1 1-16,1-1-1 0,-1 0 0 0,-1-2 2 16,6-2-2-16,0-1 1 0,-2-4-1 0,0-3 2 15,3-8-2-15,2-2 1 0,5-5-1 0,-1-1 0 0,3-8 0 16,3-2 0-16,4-4-1 0,-4-3 1 0,3-1-1 16,-4-1 0-16,-1 0 0 0,2 2 0 15,-2-4 0-15,-3 3 0 0,1-7-1 0,-3 3 1 0,-1 0-1 16,-5-8 2-16,0 3-2 0,-1-8 1 0,-3 6-1 15,0 3 1-15,-5 3-1 0,2 1 1 0,-1 5 0 16,1 3 0-16,-1 0 0 0,-5 6 0 0,2-3 0 16,2-1 2-16,-4 2-2 0,0 1 1 0,0 3-1 0,-6 0 1 15,3 5 1-15,-1-4-1 0,-2 3 0 0,1 2 0 16,5 7 1-16,-13-12 0 0,13 12-1 16,-12-5 2-16,12 5-1 0,-11 5 0 0,4 5 1 15,-1 4 0-15,-5 5 1 0,2 2-1 0,-2 2 1 0,0-3 0 16,7 1 0-16,1 0 0 0,-1 7 0 0,1 1 1 15,3 9-3-15,-4 5 1 0,6 1 1 0,0-1-1 16,0 4 0-16,6 3 0 0,-1-2 1 0,5-8-1 0,1-2 0 16,2-9-1-16,4-1 0 0,-2 2 1 0,1-6-2 15,-1 2 0-15,2-9 0 0,0-1 1 0,1-4-2 16,3-9 1-16,-1-1 0 0,3-4 0 0,7-1 0 16,-2-2-1-16,0-2 0 0,-2-5 1 0,-2-1-2 15,0 0 1-15,-5-3-1 0,-1-5 1 0,3 0-1 16,-1 1 0-16,-1-1 0 0,-4 2 1 0,-2 5-1 0,-6-3 0 15,5 1 0-15,-5-1 0 0,0-2 0 16,-1 2 0-16,0-4 0 0,-1 0 0 0,-3 0 0 0,2-1 0 16,-4 3 0-16,0 3 0 0,0 1-1 0,-6 1 0 15</inkml:trace>
  <inkml:trace contextRef="#ctx0" brushRef="#br0" timeOffset="34132.68">10300 8366 1985 0,'0'8'0'0,"0"-8"0"0,-5 14 0 16,5-14 46-16,0 7 1 0,0-7-1 0,-4 3 1 0,4-3 11 15,-4 2 1-15,4-2-1 0,-4 0 0 16,4 0-22-16,-2 2 1 0,2-2-1 0,0 5 1 0,0-5-26 16,0 2 1-16</inkml:trace>
  <inkml:trace contextRef="#ctx0" brushRef="#br0" timeOffset="35368.49">4606 10930 815 0,'0'0'0'15,"0"0"0"-15,-2 7 0 0,2-7 42 0,0 19 0 0,0-19 0 16,-9 31 1-16,5-10 17 0,-5 2 2 0,3-4 0 16,2-6-1-16,-1-4-11 0,5-4-1 0,0-5 1 15,-4 6-1-15,4-6 0 0,0 1 1 0,0-1-1 16,-2 0 2-16,2 0-30 0,0 0 0 0,0 0 1 15,-3-7 0-15,1-1-2 0,0-4 0 0,-4-6 1 16,2-3-1-16,3-3 1 0,-5 0 2 0,0-4-1 16,1 4 0-16,3 5 0 15,-2 3-1-15,2 1 0 0,1 1 2 0,-5-3-2 0,2 3 2 0,-1 4-1 16,1 1 0-16,-2 2 4 0,1 4 0 0,-1-1 0 16,-1-1 1-16,-3 0-5 0,1-1 1 0,0 1-1 15,-1 4 2-15,1-3-4 0,0 2 1 0,-2 2 1 16,-2 0-1-16,1 0-5 0,1 2 0 0,2 7 1 0,-2 3 0 15,-2 3-5-15,1 3 1 0,5 6-1 0,-4 0 2 16,3 11-7-16,5 5 2 0,1 3 0 0,2 0 0 0,2 0-3 16,1 1 1-16,3-3-2 0,0 1 2 0,1-6-4 15,6 2 1-15,-2-2-1 0,-1 4 2 0,1 4-5 16,2-3 1-16,4-3-1 0,-3-2 1 0,3-3-1 16,2-7 0-16,-2-1 0 0,-2-5 0 0,1-4-1 15,-1-4 1-15,2-3-1 0,2-2 1 0,5 0-1 0,0-1-1 16,-3-2 1-16,-1-1 1 0,-1-1-1 15,-1 2 0-15,-1-4 0 0,0-4 1 0,-8 2-1 0,1 1 0 16,-3 1 0-16,0 0 1 0,6 0-2 0,4-2 2 16,-4 0-1-16,-2 0 1 0,-1-3-1 0,-1 2 1 0,4-4 0 15,-2 2 0-15,-3 1-1 0,3 2 1 16</inkml:trace>
  <inkml:trace contextRef="#ctx0" brushRef="#br0" timeOffset="35799.58">5066 11256 1595 0,'4'0'0'0,"-4"0"0"0,0 0 0 15,0 0 29-15,-4 0 1 0,4 0-1 0,-2 1 0 16,2-1 33-16,-7 14-1 0,7-14 1 0,-15 12 1 16,15-12-22-16,-15 16 2 0,15-16-1 0,-19 31 0 0,6-9-23 15,0 4 0-15,-3 2 1 0,3 0 0 16,0-2-8-16,1 1 2 0,-1-2-2 0,2-3 1 16,4-1 2-16,1-2 0 0,0 0-1 0,1-7 1 0,-1-1-3 15,3-5 2-15,3-6-2 0,-6 9 1 0,6-9-1 16,0 7 0-16,0-7-1 0,2 9 1 0,-2-9-3 15,11 12 2-15,-5-7-2 0,1 0 1 0,4 0-3 0,2 1 1 16,-2-1 0-16,3-2 1 0,-1 1-2 0,5-3 0 16,-3 1-1-16,2 0 2 0,-4-2-3 0,0 0 0 15,4 0 1-15,-4 0 0 0,4 0-2 0,-4 0 2 16,0 0-2-16,0-2 2 0,-6 0-2 0,4 1 1 0,-3 1-1 16,1-4 2-16,-1 2-2 0,-3 1 1 0,3-1-1 15,3 0 1-15,-2 1-2 0,2 1 2 0,0-4-2 16,-5 2 1-16,-6 2-2 0,9-5 0 15,-9 5 0-15,10-7 0 0,-10 7-1 0,7-7 1 0</inkml:trace>
  <inkml:trace contextRef="#ctx0" brushRef="#br0" timeOffset="36182.55">5247 11192 1709 0,'-2'0'0'0,"2"0"0"0,-2 5 0 0,2-5 34 16,-5 5 2-16,5-5-1 0,-6 3 1 0,6-3 27 15,-6 4 0-15,6-4 0 0,-7 8 0 16,7-8-24-16,-9 6-1 0,9-6 0 0,-10 19 0 0,5-2-21 16,-1 2 1-16,4 2 0 0,-1 1 0 15,3 3-6-15,3-5 2 0,-1 6-2 0,4 5 1 0,-4 1-5 16,1-1 1-16,5-2 0 0,-3 1 0 15,3-3-1-15,-3-1 0 0,1 2 0 0,0-6 1 0,-1 1-3 16,-3-1 2-16,4 1-1 0,-4 1 1 0,1 2 0 16,3-2 1-16,-2 2-1 0,1 2 1 0,1 1-2 15,-1-3 2-15,1-1 0 0,-4-1 0 0,2-9-1 16,-4-1 0-16,0 0 0 0,0-2 0 0,1 0 0 0,3-1 0 16,-2-3-1-16,-2-4 2 0,0-4-3 0,-6 7 1 15,6-7-2-15,0 3 2 0,0-3-1 0,0 4-1 16,0-4 1-16,0 3-1 0,0-3-1 0,0 2-1 0,0-2 1 15,0-2 0-15,0 2-3 0,6-5 0 0</inkml:trace>
  <inkml:trace contextRef="#ctx0" brushRef="#br0" timeOffset="36699.33">6026 10989 1658 0,'2'0'0'0,"-2"0"0"0,11-2 0 0,-11 2 38 0,0 0 0 0,0 0 1 15,0 0-1-15,0 0-25 0,0 0 1 0,0 0-1 16,0 9 2-16,0-9 8 0,0 28 1 16,0-8-1-16,5 5 2 0,-3 2-8 0,4 3 0 15,-4 1 0-15,1-3-1 0,-3 1-1 0,2 0 1 16,4 3-2-16,-4 4 2 0,2 4 2 0,1 3 1 0,-3 2-1 16,2-2 1-16,-2 2-1 0,-2 0 1 0,0-1-1 15,1-1 1-15,3-2-1 0,-4-4 1 0,2 1-1 16,-2-2 1-16,-2 2-2 0,2 0 0 0,0-3 0 15,0-4 0-15,0-3-4 0,2-4 2 0,2-7-2 0,1-3 2 16,-3-5-3-16,4-6 0 0,-6-3 1 0,5-2-1 16,-5 2-5-16,8-12 1 0</inkml:trace>
  <inkml:trace contextRef="#ctx0" brushRef="#br0" timeOffset="37065.8">6315 10797 1444 0,'-2'-7'0'16,"2"7"0"-16,5-9 0 0,-5 9 38 16,8-1 1-16,-8 1-1 0,5 0 2 0,-5 0-4 0,0-4 1 15,0 4-2-15,-5-3 3 0,5 3-8 0,0 0 1 16,0 0 1-16,-6 0-1 0,6 0-13 0,-2 1 0 16,2-1 0-16,-5 14 1 0,5-14-2 0,-6 18 1 15,6-18-1-15,-7 36 1 0,1-14-2 0,2 10 2 16,4 0-1-16,4 1 1 0,-2-3 1 0,4 3 0 0,-1-4 0 15,1 1 2-15,-1-1-1 0,1-1 1 0,-4-2-1 16,3 0 2-16,-5-1-1 0,2 1 0 0,2 2 1 16,-2 2 0-16,3 1-4 0,-3 0 1 0,2 0 0 15,2 2 0-15,-5 1-2 0,5 3 0 0,-4-4 0 16,2-4 0-16,-4-1-4 0,0-2 2 0,1-2-2 16,3-3 2-16,4 0-5 0,-3-1 1 0,-5-4 0 15,0 1 0-15,0-3-2 0,-5-2 0 0,5 0 0 16,-2 0 0-16,-2-1-3 0,4-3 1 0,4-1-1 0,-2-3 1 15,-2-4-3-15,0 7 0 0,0-7-1 0,0 1 2 16,0-1-4-16,0 2 0 0</inkml:trace>
  <inkml:trace contextRef="#ctx0" brushRef="#br0" timeOffset="37316.69">6132 11560 1847 0,'0'2'0'16,"0"-2"0"-16,0 7 0 0,0-7 23 0,0 12 2 15,0-12-2-15,-4 9 2 0,4-9 19 0,-2 3 0 16,2-3-1-16,0 0 1 0,0 0-14 0,0 0 2 16,0 0-2-16,0 0 2 0,0 0-21 0,13 0 0 15,-13 0 0-15,32-5 1 0,-8 1-5 0,6-1 2 16,-4-2 0-16,-2 0 0 0,-5-1-1 0,0-3 0 15,-1 1 0-15,1-2 1 0,1-2-2 0,3-2 0 0,-5 1 0 16,7 1 1-16,1-3-2 16,0-2-1-16</inkml:trace>
  <inkml:trace contextRef="#ctx0" brushRef="#br0" timeOffset="37967.46">6853 11223 1646 0,'-4'0'0'0,"4"0"0"0,0 0 0 0,0 0 28 15,-2 0 1-15,2 0 0 0,-7-4 0 16,7 4 25-16,-11-2 0 0,11 2 0 0,-17 0 1 0,17 0-12 15,-20 0-1-15,20 0 1 0,-25 14-1 16,25-14-19-16,-29 31-1 0,14-10 1 0,2 0-1 0,-4 5-5 16,4 3 1-16,0 4-1 0,5 2 1 0,-1 3-5 0,3 3 2 15,3-2-2-15,-7-7 2 0,5-4-5 0,1-4 1 16,0-1 1-16,8-2-1 0,3-2-2 16,-1-4 0-16,2-1 0 0,-1-7 0 0,2-2-4 15,-5-8 2-15,5-1 0 0,-1-1-1 0,-3-2 0 0,1-1 0 16,1-3-1-16,5 1 1 0,1-2-2 0,2-2 1 0,-1 2-1 15,-4-4 1-15,1 2-2 0,-4 2 1 0,3-3-1 16,-7 1 1-16,3 2 0 0,-2-1-1 0,-2 1 1 16,1 4-1-16,-1-3 0 0,-2 3 2 0,2-1-1 15,2 4 1-15,-4 5-1 0,2-12 2 0,-2 12-1 16,3-9 1-16,-3 9 0 0,0 0 0 0,0 0 0 16,0 0 1-16,0 0-1 0,0 0 1 0,0 0 0 15,2 10 1-15,4 3-1 0,-4 2 0 0,3 2 1 16,5 2 0-16,-3-1-1 0,-1 1 1 0,1-2-2 15,-5 0 2-15,2-1-2 0,-4-2 1 0,0 1-1 16,0 4 1-16,0 4-2 0,5 1 0 0,-3 2 0 16,2 2 0-16,-2 5 1 0,-2 0 0 0,0-1-1 0,-2 3 1 15,-2 0-2-15,2-1 2 0,2-1-1 16,0-7 1-16,2-3-1 0,2-3 0 0,-4-2 1 0,-4-4-1 16,2-2 1-16,2-4 0 0,0-1-1 0,2-2 2 15,2 2-1-15,-2 0-1 0,-2-7 1 16,2 9-1-16,-2-9 0 0,3 5-1 0,-3-5 1 0,6 2 0 0,-6-2-1 15,2-2 0-15,-2 2 0 0,5-9 0 0,1 1-3 16,-4-4 2-16</inkml:trace>
  <inkml:trace contextRef="#ctx0" brushRef="#br0" timeOffset="38532.51">7324 11531 1871 0,'6'1'0'0,"-6"-1"0"0,9 9 0 0,-9-9 46 16,10 4 1-16,-10-4 1 0,7 3-1 0,-7-3 11 15,8 3 2-15,-8-3-2 0,22 4 1 0,-22-4-27 0,32 0-1 16,-14 0 1-16,7 0 0 0,1 0-19 0,5 0 0 15,-1-2 0-15,-4 2 1 0,-5 0-7 0,1 0 1 0,-3-2-1 16,-1 2 1-16,1-3-1 0,-4 0 0 0,2-1-1 16,1 2 1-16,-5-3 0 0,0 2 0 0,0 3-1 15,-1-4 2-15,-1 4-2 0,0 0-1 0,-4 0 1 16,1 0 0-16,-8 0 0 0,11 0 2 0,-11 0-1 16,7 0 1-16,-7 0-1 0,8 4-1 0,-8-4 1 15,9 5 0-15,-9-5-2 0,6 3 2 0,-6-3-1 16,7 0 0-16,1-3-2 0,-3 1-1 0</inkml:trace>
  <inkml:trace contextRef="#ctx0" brushRef="#br0" timeOffset="38915.67">7790 11346 1796 0,'2'12'0'0,"-2"-12"0"0,6 20 0 0,-6-20 36 15,2 6 1-15,-2-6-1 0,3 7 1 0,-3-7 11 16,6 8 2-16,-6-8-1 0,6 9 0 0,-6-9-21 16,7 7 2-16,-7-7-2 0,7 5 1 0,-7-5-20 15,25 3 1-15,-25-3-1 0,37 0 1 0,-13 0 2 16,2 0 2-16,-2 2-1 0,-3-2 1 0,-4-2-1 0,-1 2 2 15,-2-3-1-15,-5 1 1 0,0 2-2 16,-1 2 2-16,-8-2 0 0,11 7-1 0,-6 0-1 16,-3 3 0-16,4 2 0 0,-6 2 1 0,2 7-2 0,1 1 2 0,-6 1-1 15,1-2 1-15,-9-2-4 0,-2 0 1 16,0 0-1-16,1-4 1 0,5 3 2 0,-4-3-1 0,3 3 0 16,-3-5 1-16,4 3-2 0,1 0 0 0,4-3 0 15,-3-4 1-15,1-2-3 0,2-5 1 16,2-2-1-16,-6 3 1 0,6-3-6 0,0 4 2 0</inkml:trace>
  <inkml:trace contextRef="#ctx0" brushRef="#br0" timeOffset="41649.17">8815 11673 1394 0,'9'-2'0'0,"-9"2"0"0,23-4 0 0,-23 4 25 15,2 6 0-15,-2-6-1 0,7-6 1 16,-7 6 42-16,22-20 1 0,-22 20-1 0,19-28 2 16,-19 28-20-16,8-24 1 0,-3 5 0 0,3-9 0 15,1-10-13-15,0-7 0 0,1 0 0 0,-3 0 0 0,-1 3-15 16,1 1-1-16,0 1 0 0,-1 2 2 0,2 2-4 16,1 1 1-16,-4-3-1 0,-3-4 1 0,0-1-3 15,2-2 0-15,-4 4 0 0,-4 3 1 0,2 5-4 16,0 3 2-16,-3 3 0 0,1 4 0 0,2 8-4 0,-5-1 1 15,3 6 1-15,2 3-1 0,2 7-1 0,0-9 0 16,0 9-1-16,0-5 1 0,0 5-3 0,0 0 2 16,0 0-2-16,-5 0 1 0,5 0-1 0,-4 0 0 15,4 0 0-15,-4 14 0 0,-1-2-3 0,-5 3 1 16,7 6 0-16,-3 5-1 0,6 0-1 0,-4 2-1 0,4 5 1 16,4 3-1-16,-2 5 0 0,3 4-1 0,3 0 1 15,-3-1-1-15,-1-4-2 0,-2-2 0 0,4 1 0 16,-5 1 2-16,3 0-2 0,2 2 0 0,1-4 0 15,1 3 0-15,-3 1-1 0,1 4 1 16,-1-4-1-16,1-4 1 0,2-5-1 0,-1-4 0 0,0-3 0 16,-1-1 1-16,0-6-1 0,-1-4 0 0,1-1 0 15,-1-9 0-15,-5-5 0 0,10 7 0 0,-10-7 0 16,9 0 0-16,-9 0 0 0,6-5 0 0,1 0 0 16,4-6 0-16,-1-9 0 0,1-3 0 15,0 1 0-15,-4-4 0 0,1 1 0 0,-4 1 0 0,1-2 0 16,-5-2 1-16,2-1-1 0,0-2 2 0,-2 1-2 0,-2 5 1 15,0 0-1-15,-3 5 1 0,-5-1 0 0,3 3 0 16,-1 3 0-16,1 3 1 0,-2-2 0 0,-1 2 0 16,-1 1 0-16,4 3 0 0,-5 1 1 0,5 2-1 0,-2 3 0 15,3 2 1-15,6 0 0 0,-13 0 0 16,6 0 0-16,1 0 1 0,6 0-1 0,-6 5 0 0,6-5 0 16,-1 12 0-16,-3-3-1 0,4-6 2 0,0-3-3 15,5 11 1-15,-5-11 0 0,10 10 1 0,-3-6-2 0,1-3 0 16,5 3 0-16,3-4 1 0,-3-4-2 15,4 1 1-15,-2-4-1 0,4 0 1 0,3-5-1 0,-3 0 0 16,-1-2 0-16,1 2 2 0,-4 0-2 16,2 0 0-16,-4-1 0 0,0 5 0 0,4-3 0 0,-4 3 0 15,1-1 0-15,0 0 1 0,-3 3-1 0,-6 0 0 16,-5 6 0-16,8-5 1 0,-8 5-1 0,5-5 1 0,-5 5-1 16,4 0 1-16,-4 0-1 0,4-2 1 15,-4 2 0-15,4 7 0 0,-4-7-1 0,5 5 2 16,-5-5-1-16,0 16 0 0,0 1-1 0,0 2 1 0,0 4 0 15,0 1 0-15,0 2-1 0,0 0 1 16,0 0 0-16,0 2 1 0,2 1-2 0,2 0 1 0,-1 1-1 16,1-1 1-16,2 8-1 0,-4-5 1 0,3-2-1 15,1-6 1-15,-1-7-1 0,1-4 1 0,1-1 0 0,1-7 0 16,-1-3-1-16,-1-1 1 0,3-1-1 0,-1 0 2 16,-3 0-1-16,5 0 0 0,1-1 0 0,0-3 0 15,0-3-1-15,2-1 1 0,0-5 0 0,0-2 0 16,4-4-1-16,-4-4 2 0,-4-1-2 0,1-2 1 0,-3-3 0 15,-1-2 0-15,-1 1 0 0,1 4 1 16,-2 5-1-16,-1 4 2 0,3 2-2 0,-6 1 1 16,0 2 0-16,0-1 2 0,0 1-2 0,0 2 1 15,0 1 1-15,0 4 0 0,0 5-1 0,0-12 2 0,0 12-1 16,0-5 1-16,0 5-1 0,0 0 1 16,0 0 1-16,0-4-1 0,0 4 1 0,0-3-1 15,0 3 2-15,0-2 1 0,0 2-1 0,0 5 1 0,0-5-1 16,-6-3 1-16,6 3 0 0,-3 3 0 0,3-3 0 15,0 2 1-15,0-2 0 0,-4 5 0 0,0 4-3 0,2 3 2 16,-1 5 0-16,1 4 0 0,2 3-2 0,0 2-1 16,0 0 1-16,2-1 1 0,1-1-3 0,-3-4 1 15,6 1-1-15,-4 0 1 0,3 0-3 0,3 0 1 16,-1-2-1-16,-1-2 2 0,3 0-3 0,-1-1 1 16,-3-4-1-16,3-5 2 0,-1-5-3 0,2-6 1 0,1-5 0 15,3-3 0-15,4-5-1 0,-1-4 1 0,-3 4-1 16,0-4 1-16,6-1-1 0,0-4 0 0,-1-2 0 15,1-1 1-15,0-6-1 0,-6-1 0 0,3 3 0 16,-3 0 0-16,1 3 0 0,-1 3 0 0,-2 1 0 16,2-5 0-16,-6 1 0 0,1-1 0 0,-3 0 0 15,1 2 1-15,-2-3-1 0,-3 3 2 0,-1 8-2 16,0 0 1-16,-1 2 0 0,1 2 0 0,-4 7 0 16,2-2 1-16,2-1 0 0,0 5 1 0,0 8-1 15,-6-11 0-15,6 11 0 0,-3-5 2 0,3 5-2 0,-2-5 1 16,2 5 1-16,-2-3 0 0,2 3 0 0,-6-2 0 15,6 2 0-15,-3 5 0 0,-7 7-1 0,5 9 2 0,-1 3-1 16,-1 6 2-16,1 6-2 0,2 2 2 0,3-3-1 16,1 1-1-16,0 0 1 0,0-3-1 0,0-3-1 15,1 2 1-15,3 7-1 0,2 0 2 0,-3 5-3 16,7 2 0-16,-5 1 0 0,5-9 1 0,-1 2-2 16,4-2 0-16,-6-10 0 0,5 1 1 0,1-5-1 15,-2 1 0-15,-4-12 1 0,4-4-1 0,-3 0-1 16,3-2 1-16,-3-6 0 0,3 1 0 0,2-2-1 15,-4-3 1-15,13-8-1 0,-3-1 1 0,0-5-1 0,-4-4 0 16,7-10 0-16,-2-2 1 0,-1-2-1 16,-2 1 0-16,-6 8 0 0,-3 2 0 0,3-1 0 0,-4-2 0 15,-5 6 0-15,2 0 2 0,-2 4-2 16,1-2 0-16,-3 7 0 0,0 0 1 0,0 1-1 16,0 1 1-16,0 3-1 0,0 3 1 0,0 4-1 0,0-12 1 15,0 12-1-15,0-7 1 0,0 7 0 0,0-5 0 16,0 5 1-16,0-5-1 0,0 5 1 0,0 0 1 0,0 0 0 15,-3 2 0-15,3-2 0 0,-2 10 1 0,-4 18-1 16,-1 3 0-16,3-2 1 0,4 4 0 0,4 4 0 16,3-3 0-16,-1-1-2 0,1 0 2 15,1-14-2-15,1 0 1 0,-2 0-2 0,5-3 2 0,-3-2-2 16,2-2 1-16,2 0-2 0,0-5 1 0,0 0-1 16,2-2 1-16,-2 0-1 0,0-3 0 0,6-1 0 0,-4-1 1 15,3-3-1-15,-1-4 0 0,20-14 0 0,-1-5 0 16,-8-5 0-16,0-3 0 0,-2-3 0 0,-6 4 0 0,3-1 0 15,-5 1 0-15,-10 14 0 0,3-2 0 0,2 0 0 16,-2-1 0-16,4-18 0 0,2 2 0 0,-4 2 0 16,-2 1 0-16,-3-3 0 0,-1 0 1 15,0 0-1-15,3-2 2 0,-8 9-2 0,1-2 1 16,1 4 1-16,0 1 0 0,-4 16 0 0,0-4 1 0,0 2 0 16,0 2 0-16,0 0 1 0,0 3 0 0,0-1 0 15,-4 1 0-15,4 9 1 0,-2-8-1 0,2 8 1 16,-2-5 0-16,2 5 1 0,-5-9-1 0,5 9 1 15,-4-7 1-15,4 7-2 0,-2-3 2 0,2 3-1 16,-5-2-1-16,5 2 1 0,-8 0 1 0,8 0-4 16,-11 2 2-16,-2 8-1 0,0 4 1 0,2 3-2 0,-1 2 0 15,-6 26 1-15,3-3-1 0,4 3-1 0,3-2 0 16,3-2 1-16,1 3 0 0,4-3-2 0,0-1 0 16,4 7 0-16,-4-4 2 0,5 2-2 0,-3 0 0 15,4-12 0-15,-1 0 0 0,7-2-1 0,-5 0 1 16,0-15 0-16,1 1 1 0,1 0-2 0,4 1 0 0,-2-5 0 15,-1 1 1-15,1 0-1 0,2-2 0 16,-2-3 0-16,2-2 0 0,0-2-1 0,0 0-1 16,-2-5 1-16,1 0 0 0,1 0-1 0,-2 0 1 0,2-7 0 15,2 2 0-15,2-4-2 0,-4-3 2 0,3-3 0 16,3-3 0-16,-6-1-1 0,0-1 1 0,-2-1-1 16,2 0 1-16,-5 2-1 0,3-2 1 0,-5 4-1 15,1 0 1-15,-1-1-4 0,-5 1 2 0</inkml:trace>
  <inkml:trace contextRef="#ctx0" brushRef="#br0" timeOffset="42232.42">9868 10901 1532 0,'-2'3'0'0,"2"-3"0"0,6 5 0 0,-6-5 70 15,1 2 0-15,-1-2-1 0,4 0 1 0,-4 0-3 16,2 2 2-16,-2-2-2 0,0 3 1 16,0-3-27-16,0 4-1 0,0-4 0 0,0 2 1 15,0-2-23-15,6 0 0 0,-6 0 0 0,15 0 0 0,-15 0-8 16,33 0 0-16,-14 0 0 0,-1 0 0 0,-3 0 0 15,2 0 1-15,2 0 1 0,-6 0-1 0,0 1-2 16,0 4 0-16,0-3 0 0,-2-2 0 0,0 0-1 16,2-2-1-16,-2 2 1 0,-3-3 0 15,3 3-2-15,-4 0 1 0,-1-2-2 0,3 1 2 0,6-3-2 0,0-1 2 16</inkml:trace>
  <inkml:trace contextRef="#ctx0" brushRef="#br0" timeOffset="42666.77">10399 10719 1733 0,'0'0'0'0,"0"0"0"0,0 2 0 0,0-2 28 15,0 14 0-15,0-14 0 0,0 7 1 16,0-7 18-16,-6 7 0 0,6-7 0 0,-3 3 0 0,3-3-13 15,0 3-1-15,0-3 1 0,-2 4 1 0,2-4-18 16,0 3-1-16,0-3 1 0,0 2 1 16,0-2-3-16,0 0 1 0,0 0-2 0,0 0 2 0,0 0 0 15,0 0-1-15,0 0 1 0,0 0 0 0,0 0-2 0,0 0 2 16,0 0-1-16,0 0 0 0,0 0 1 16,0 0 0-16,0 0-1 0,-6 5 2 0,6-5 1 15,-7 12 0-15,7-12 0 0,-6 21 1 0,6-21-5 0,-7 31 0 16,7-31 0-16,0 21 0 0,0-21-4 0,0 9 2 15</inkml:trace>
  <inkml:trace contextRef="#ctx0" brushRef="#br0" timeOffset="62232.75">16220 5065 363 0,'2'0'0'0,"-2"0"0"0,3 7 0 0,-3-7 29 15,0 5 0-15,0-5 1 0,0 0-1 16,0 0 6-16,0 0 0 0,0 0 0 0,0 0 1 0,0 0 29 16,0-3 1-16,0 3 0 0,4-2 0 15,-4 2-13-15,6-8 0 0,-6 8 1 0,3-12 0 0,-3 12-25 16,-3-21 2-16,3 21-1 0,-4-19 0 0,4 19-5 16,-6-18 1-16,6 18 0 0,-13-17-1 0,13 17 0 15,-15-3 0-15,15 3-1 0,-26-9 2 0,8 2-1 0,-1 2 0 16,-1 1-1-16,1 4 2 15,0 0-6-15,1 0 2 0,3 4-2 0,0-1 1 0,2 3-2 0,2-3 0 16,3 2 0-16,-3 0 2 0,0 2-1 16,1-3 0-16,-1 1 0 0,4 2 1 0,-4-2-1 0,3 2-1 15,3 2 0-15,-1-4 1 0,-1 2-2 0,1 1 1 16,0-2 0-16,-1 2 0 0,1 3 2 0,1-1 2 0,-3 6-2 16,3-1 2-16,-3 2-5 0,3 4 1 0,-1 3 0 15,-1-1 0-15,3 1-8 0,2 4 0 0,-4-4 0 16,3 6 1-16,1-1-6 0,2-1 1 0,2 1 0 15,1-5 1-15,-3 2-7 0,6-2 1 0,-4 1-1 16,2 1 1-16,-1 1-2 0,3 4 0 0,1 1 0 16,3-3 2-16,-5 0-2 0,5 1 0 0,3 1 0 0,-2-2 0 15,0 1 0-15,2-2 0 0,4-8 0 16,-4 1 0-16,2-4-2 0,2-4 1 0,1-1 0 0,3-4 1 16,3-3-1-16,4 2 1 0,0-3-1 15,-2 1 1-15,-4-5-1 0,2 0 1 0,1 0-1 0,-1-5 1 16,2 1 0-16,-2-1 0 0,2-2 0 0,-1-1 0 15,-1-4 1-15,-6-1 1 0,5 0-1 0,1-3 1 0,0-1 3 16,0 1-1-16,1-5 1 0,-1-3-1 0,-4-4-1 16,3-3 0-16,-1 4 0 0,2 1 1 0,4 1-2 15,-4 1 0-15,-3 3 1 0,3-5-1 0,-5 2 0 16,-1 3 1-16,1-3 0 0,0 0 0 0,-8-2 0 0,2-2 2 16,-4-1-1-16,1 0 1 0,-3-8-1 15,0-4 1-15,1 3-1 0,1 3 2 0,-3 4 1 16,-2-2-1-16,1 5 1 0,1 2 0 0,-3 6-2 15,1-3 1-15,-2 1 0 0,-2-6-1 0,-2 2 0 16,-2-5 0-16,1 5 1 0,1-4 0 0,2 1-3 16,0-2 1-16,-4 5 1 0,0 5-1 0,-1 2 0 0,-1 5 0 15,-1 6 1-15,1-1-1 0,6 9 1 0,-4-4-1 16,4 4 1-16,-5 0 0 0,5 0 1 16,-9-3 0-16,-1-1-1 0,1 3 2 0,-4 1-4 0,-4-4 2 15,4 4-1-15,0 0 1 0,7 0-3 0,-1 0 1 0,7 0 0 16,-11 9 0-16,1-2-2 0,7-2 1 15,-3 4 1-15,-1 3-1 0,1 5-1 0,1 2 1 0,-3 2-1 16,4 1 2-16,2 6-3 0,-3 2 0 0,-1-3 0 16,1-4 1-16,-1-1-1 0,1-1 0 0,1 0 0 15,2 0 0-15,2-8-1 0,2 3-1 0,0 1 1 0,-2 4 0 16,-2 3-2-16,-2 4 1 0,4 1-2 0,2 1 2 16,2 3-3-16,1 5 1 0,-5-2-1 0,2 0 2 15,2-3-1-15,0-3-1 0,1-4 1 0,4 1-1 16,5-2 2-16,-3-5-1 0,2 1 1 0,0 3 0 15,-4 2 0-15,2 2 1 0,6-2 0 0,-2 2 0 0,4 1 1 16,3-3-1-16,-3 2 1 0,-5-4 0 16,1-3 1-16,-2-1 0 0,2-2 0 0,4-6 0 0,3 0 0 15,-3-7 0-15,0 2 0 0,-1-3 1 16,3 1-1-16,-3-2 1 0,-1-3-1 0,0 2 2 0,-2-2-1 16,-6-2 0-16,0 2 0 0,-1 2 0 0,-8-2-1 15,11 3 1-15,-11-3 0 0,8 0 0 0,-8 0 1 16,3 0-1-16,-3 0 0 0,4 0 0 0,-4 0 0 0,7 0 0 15,-7 0 0-15,4 0 2 0,-4 0-2 0,4 0 1 16,-4 0-1-16,4 0 1 0,-4 0 1 0,3 0-1 16,-3 0 0-16,0 0 0 0,0 0-1 0,0 0 2 15,0 0-1-15,-3 0 0 0,3 0-2 0,-4 0 1 16</inkml:trace>
  <inkml:trace contextRef="#ctx0" brushRef="#br0" timeOffset="64569.19">16443 7338 1583 0,'10'-9'0'0,"-10"9"0"0,16-12 0 0,-16 12 26 0,6-12 1 0,-6 12 0 0,6-12 0 0,-6 12 50 0,0-4 2 15,0 4-2-15,0-14 1 0,0 14-28 0,5-19 0 0,-5 19 0 16,21-26 0-16,-21 26-35 0,37-27-1 0,-18 9 1 16,-1 3 0-16,-1 3-4 0,2-1 0 0,-5 1 0 15,3 2 2-15,2 1-8 0,0 2 1 0,1-1-1 0,2-1 1 16,-3 6-5-16,2 3 1 0,-3 0 1 0,-1 0-1 15,-2 3-2-15,-2 2 1 0,0 2 0 0,2 2 0 16,-2 0-1-16,-2 3 0 0,2 5 0 16,-5-1 1-16,3-3-1 0,-6 3 0 0,3 0 0 0,-1 1 0 15,1 4-1-15,-1-4 0 0,1 2 0 16,-1 0 0-16,-3 7-1 0,-1 0 1 0,-1-2-1 16,-2 0 1-16,-2-1 0 0,1-2 0 0,-1 3 0 0,0 4 0 15,0 3 0-15,-5 3 1 0,-1-4-1 0,1-4 1 0,-3-7-2 16,-1-5 2-16,4-2 0 0,-3-5 0 0,3-1-1 15,-1 1 1-15,-3-3 0 0,4-4 0 0,-1 3-1 16,-1 3 1-16,-2-3 0 0,-2-1 0 0,-2 1 0 16,-2 1 0-16,-1-3 0 0,-1 1 1 0,-2-2 2 15,-1-3-1-15,2 3 0 0,3-4 0 0,2 2 3 16,-2 1-1-16,2-1 1 0,2 2 0 0,2 0 2 0,2 0 1 16,1 2 0-16,1-2 0 0,-1 0-2 0,3 0 1 15,5 0 0-15,-11 0 0 0,11 0 0 0,-2 0 1 0,2 0 0 16,-10 0 1-16,10 0-2 0,-1 0 1 15,1 0 0-15,-4 0-1 0,4 0-1 0,-2 0 0 16,2 0-1-16,0-2 2 0,0 2-3 0,-2-3 1 0</inkml:trace>
  <inkml:trace contextRef="#ctx0" brushRef="#br0" timeOffset="64982.59">16369 6810 1709 0,'0'0'0'0,"0"0"0"0,5 1 0 0,-5-1 24 0,2 0 2 15,-2 0-1-15,4 0 1 16,-4 0 17-16,2 0 2 0,-2 0 0 0,0 13 0 16,0-13-20-16,0 32-1 0,2-7 1 0,1 2 0 0,3 5-17 15,-6 2 1-15,4 1-2 0,-1 1 2 16,3 2-2-16,-4 2 1 0,2-2 0 0,-1-5 0 0,1-7-2 0,-2 2 2 16,2-2-1-16,1 1 1 0,3 6-2 0,-1 2-1 15,-1 1 1-15,-3 0-1 0,1 1 1 0,0 1 1 16,2-5-1-16,-5-4 1 0,3-3 0 0,0 2 0 15,1-4-1-15,3-3 2 0,1-4-1 0,-3-1 1 16,-2-3-1-16,-1 0 0 0,-1-3 0 0,2-1 0 16,-4-1 0-16,0-6 0 0,0-2 0 0,0 7 1 0,0-7-1 15,0 3 1-15,0-3-2 0,0 4 2 16,0-4 0-16,0 5 0 0,0-5-1 0,0-3-1 0</inkml:trace>
  <inkml:trace contextRef="#ctx0" brushRef="#br0" timeOffset="65498.25">16402 6934 1545 0,'4'-5'0'0,"-4"5"0"0,0-7 0 0,0 7 29 16,0-5 0-16,0 5 0 0,0-9 2 0,0 9 21 0,0-7 1 15,0 7 0-15,2-12 0 0,-2 12-19 16,7-17 1-16,-7 17 0 0,10-21 0 0,-10 21-24 16,18-19 0-16,-18 19 0 0,15-17 1 0,-15 17-6 0,15-12 2 15,-15 12 0-15,22-14 0 0,-22 14-4 0,30-12 2 16,-30 12 0-16,26-16-1 0,-26 16-4 0,28-8 2 15,-28 8-1-15,25-9 0 0,-25 9 0 0,27-5 1 16,-27 5-1-16,28 0 1 0,-28 0 1 16,27 0 0-16,-27 0-1 0,24 5 2 0,-24-5 2 0,18 9-1 15,-18-9 1-15,13 5 0 0,-13-5 1 0,10 12 0 16,-10-12-1-16,9 12 2 0,-9-12 0 0,6 16 1 0,-6-16 1 16,3 24-1-16,-3-3-4 0,0 3 1 0,-1 2 0 15,-1-5 0-15,-2-1-2 0,-2-1 2 0,-1 0-1 16,-1 0 0-16,-1-3-1 0,-4 1-1 0,0 4 1 15,2-4-1-15,2 4 0 0,-3 3-1 0,5-3 0 0,-6-5 2 16,-2-4-3-16,2-2 1 0,4-1 0 0,-1-2 0 16,10-7 0-16,-9 3 1 0,9-3-1 0,-13 4 2 15,13-4-3-15,-6 5 0 0,6-5 0 0,-5 2 2 16,5-2-3-16,-4 7 0 0,4-7 0 0,-4 3 0 16,4-3-1-16,0 2 0 0</inkml:trace>
  <inkml:trace contextRef="#ctx0" brushRef="#br0" timeOffset="66115.87">17246 7384 1545 0,'-2'0'0'0,"2"0"0"16,0 5 0-16,0-5 21 0,-3 13 2 0,3-13-1 15,0 22 0-15,0-3 2 0,3 5 1 0,-1-1-1 0,0-2 1 16,-4-2 3-16,-3 0 0 0,1-2 0 16,2-1 0-16,2-3-10 0,0 3 0 0,-2-4 0 0,0-3 0 15,2-1 0-15,0-1 0 0,0-7 0 16,0 9 0-16,0-9-2 0,0 5 0 0,0-5 1 16,0 4 0-16,0-4 3 0,0 3 1 0,0-3-1 0,0 2 1 15,0-2-2-15,0-5 1 0,0-2-1 0,0-7 2 16,0-12-2-16,-1-2 0 0,1 2 0 0,0-1 0 15,0 2-2-15,0 1 0 0,1 0-1 0,3 1 2 0,2-4-2 16,-1 1 0-16,-1-2-1 0,0 6 2 16,0 1-3-16,1 0-1 0,-1 5 1 0,3-1-1 0,1 5-3 15,-1 2 0-15,-1 4 0 0,-1-2 2 0,-5 8-3 0,2-7 1 16,-2 7 0-16,8-5 0 0,-8 5-1 0,3 0 0 16,-3 0 0-16,10-4 1 0,-3 4-2 0,1 4 0 15,-8-4 0-15,11 5 1 0,-4-2-4 0,1 1 2 16,-8-4-1-16,11 8 0 0,-11-8-1 0,11 13-1 15,-7-8 1-15,0 2 0 0,-4-7-2 0,7 8 0 16,-7-8 0-16,7 12 1 0,-7-12-2 0,8 9 1 16,-8-9 0-16,6 4 0 0,-6-4-1 0,1 3 0 15,-1-3 1-15,0 5-1 0,0-5-1 0,0 9 1 16,0-9 0-16,0 3 1 0,0-3-2 0,0 4 1 16</inkml:trace>
  <inkml:trace contextRef="#ctx0" brushRef="#br0" timeOffset="67000.24">16986 8473 1646 0,'3'17'0'0,"1"-5"0"0,-2-3 0 0,-2-9 22 0,-2 7 2 0,2-7-1 0,0 17 1 0,0-3 39 0,0 7 0 16,2 1-1-16,5 2 2 0,-1 2-11 0,1 0 0 16,-1 2 0-16,-1-2-1 0,1 3-25 0,2-1 1 15,-5 2-1-15,1-1 1 0,0 2-11 0,-1 2 1 16,1-7 0-16,-4-2 0 0,-4-3-4 0,1-2 0 0,1-2 1 15,0-3-1-15,0 2-4 0,2-2 2 0,0-2-2 16,-2 0 1-16,0-4-3 0,2 3 1 16,0-3 0-16,-1 1 0 0,1-2-1 0,-4 0 1 0,4-7-2 15,-8 12 2-15,5-5-3 0,-1 0 1 0,4-7-2 16,-8 10 2-16,8-10-4 0,-9 9 2 0,9-9-1 0,-9 3 1 16,9-3-4-16,-4 4 1 0</inkml:trace>
  <inkml:trace contextRef="#ctx0" brushRef="#br0" timeOffset="67389.98">16710 9407 1583 0,'0'7'0'15,"0"-7"0"-15,0 12 0 0,0-12 22 0,2 2 2 16,-2-2-2-16,3 2 2 0,-3-2 5 0,4-2 1 16,-4 2 0-16,9-2 0 0,-9 2 15 0,6-8 0 0,-6 8 0 15,22-12 1-15,-3 3-21 0,3-1 2 0,-3-3-1 16,1 3 1-16,3-2-3 0,3 0-1 0,4 0 1 16,-6 0-1-16,2 3-1 0,0-3-1 0,4 3 0 15,-2-3 2-15,0 3-6 0,0 1-1 0,0-3 1 16,-6-1 0-16,2-2-2 0,-1-1 0 0,1 1 1 15,-4 2 0-15,-1 3-5 0,-2-1 1 0,-2 3 0 16,0 0 0-16,-2 0-2 0,0 0 1 0,-2 0-1 16,-2 2 2-16,-1 2-3 0,1 3 1 15,-9 0 0-15,9-4 0 0,-9 4-2 0,6-3 1 0,-6 3-1 0,4 0 0 16,-4 0-2-16,0 0 1 0,0 0-2 16,0-2 2-16,0 2-3 0,0-4 0 0,0 4 1 15,0 0-1-15,0 0-2 0,-4 0 2 0</inkml:trace>
  <inkml:trace contextRef="#ctx0" brushRef="#br0" timeOffset="67799.6">16738 8584 1709 0,'3'0'0'0,"-3"0"0"16,10 5 0-16,-10-5 22 0,0 1 2 16,0-1-1-16,2-1 1 0,-2 1 12 0,15-4 0 15,-15 4-1-15,22-14 3 0,-22 14-17 0,33-27 0 0,-14 9 0 16,5-2 2-16,6-5-12 0,2-4 1 0,5-2 0 15,-3-2 0-15,1-2 2 0,2 3 0 0,0-1 0 16,-3 5 0-16,-2 2 2 0,-4 5 1 0,1 0 0 16,-1 9-1-16,-2 0 0 0,-1 4 1 0,-3-1-1 15,-1 5 0-15,-5-2-2 0,-1 4 1 0,0-2-1 16,-2 3 1-16,-2-3-3 0,-3 4 0 0,-8 0 1 0,11 0 0 16,-11 0-2-16,11 0 1 0,-11 0-1 15,6 0 0-15,-6 0-1 0,4 0 0 0,-4 0 0 0,5 4 2 0,-5-4-5 16,0 7 2-16,0-7 0 0,0 6 0 0,0-6-3 15,-4 7 1-15</inkml:trace>
  <inkml:trace contextRef="#ctx0" brushRef="#br0" timeOffset="68716.42">17036 10439 1306 0,'0'0'0'0,"0"0"0"0,4 7 0 16,-4-7 69-16,3 3 2 0,-3-3-1 0,2 5 0 15,-2-5 18-15,0 4 0 0,0-4 1 0,2 8 0 16,-2-8-38-16,11 28 2 0,-5-2 0 0,-3 0 0 15,1 7-23-15,2 7 1 0,-2-2 0 0,3-2 0 16,0-6-14-16,1-3 0 0,-3 3 0 0,1-1-1 16,-6 0-1-16,0 1 0 0,0 3-1 15,2 1 1-15,4 4-3 0,1 4 0 16,-1-4 1-16,-3-2-1 0,-1-1-2 0,0-4 1 0,2-1 1 0,1-1-1 0,1-5-1 16,0 0 0-16,-3-3 0 0,1-3 1 15,-4-1-2-15,0-2 1 0,2-1 1 0,0-2-1 0,-2-1-1 16,0-3 1-16,2-2-1 0,1 1 1 0,1 1-2 15,-2 4 0-15,2-5-1 0,-4 0 2 0,0-7-2 16,1 7 1-16,-1-7-1 0,0 4 1 0,0-4-4 16,0 1 1-16,0-1-1 0,-1-3 2 0,1 3-4 0,0-11 1 15</inkml:trace>
  <inkml:trace contextRef="#ctx0" brushRef="#br0" timeOffset="69098.61">16879 10607 1834 0,'2'-6'0'0,"-2"6"0"0,4-1 0 16,-4 1 35-16,7 0 1 0,-7 0 0 0,8-2 0 15,-8 2 15-15,9-4 2 0,-9 4-1 16,26-15 1-16,-5 3-13 0,1-2 0 0,2 2 1 0,-1-2-1 16,-3 2-23-16,1-2 1 0,-1 2-1 0,2 2 1 15,5-6-7-15,-1 4 0 0,-2 0 0 0,-2-2 2 16,2-2-3-16,1 1 0 0,1 1 0 0,-2-3 0 0,4 4-2 16,0-2 0-16,0 1 0 0,-2-2 1 0,0 1 0 15,0-2 0-15,0 3 0 0,-2 3 1 0,1 6-1 16,-3 2 0-16,0-1 0 0,-3-1 1 0,-4-5-2 0,0-1-1 15,-6 1 1-15,0 5 1 0,-1 5-1 0,-4 0 1 16,-4 0-1-16,7 0 1 0,-7 0-3 0,8 7 0 16,-8-7 1-16,3 5 0 0,-3-5-4 15,4 3 0-15,-4-3 1 0,4 5-1 0,-4 4-2 0,-4 3 2 16</inkml:trace>
  <inkml:trace contextRef="#ctx0" brushRef="#br0" timeOffset="69515.78">17148 10866 1709 0,'-2'5'0'0,"2"-5"0"0,-2 7 0 15,2-7 30-15,4 0 1 0,-4 0 1 0,0 0-1 16,0 0 17-16,-2 2 2 0,2-2-1 0,0 3 1 16,0-3-19-16,0 4 2 0,0-4-1 0,2 2 1 0,-2-2-21 15,9 0 0-15,-9 0 1 0,22-6-1 16,-22 6-2-16,38-13 0 0,-16 6 0 0,-2-5 1 16,3-1 1-16,-3 0 0 0,4-1 0 0,1 3 1 15,-1-1 1-15,-4-2 2 0,3 4-1 0,1 1 0 16,2 1 1-16,-4-4 1 0,3 3 0 0,-1-3 0 0,2 2-1 15,2-1 2-15,-2 1 0 0,-4 1 0 0,-3 2-2 16,-4 0 1-16,-2 2-1 0,0 2 0 0,-2 3-2 16,-3 0-1-16,-8 0 1 0,9 0 0 0,-9 0-1 15,9 1-1-15,-9-1 0 0,4 4 1 0,-4-4-4 16,2 3 1-16,-2-3 0 0,0 0 0 0,0 0-3 16,0 5-1-16,0-5 1 0,0 9 1 0,0-9-3 0,0 7 0 15</inkml:trace>
  <inkml:trace contextRef="#ctx0" brushRef="#br0" timeOffset="71315.64">18033 4858 866 0,'0'0'0'0,"0"0"0"0,5 5 0 0,-5-5 172 16,8 12-1-16,-8-12 1 0,5 9 1 0,-5-9-101 16,2 7-1-16,-2-7 1 0,-4 8 1 15,4-8-44-15,-3 12 2 0,3-12-1 0,-10 11 0 16,10-11-20-16,-7 19 0 0,7-19 1 0,-2 21 0 0,2-21-9 15,0 20 0-15,0-20 0 0,2 25 2 16,-2-25-4-16,11 25 0 0,-11-25 0 0,13 33 0 0,-2-12-1 16,1 3 1-16,-1 1 0 0,-2-1 0 15,0-2-6-15,-1 6 2 0,-1-4-1 0,-3 0 1 0,2 2-8 16,-3 0 2-16,3 2-1 0,-4 0 1 0,3 1-2 16,3-3 0-16,-3 2 0 0,-1-2 1 0,-2 1 2 0,0-6 1 15,0 3 0-15,0 2 0 0,-1-1 2 0,3 4 0 16,0-1-1-16,0 1 2 0,1 1 0 0,3-1 2 15,-1 0-1-15,-1-1 1 0,-1-2 1 0,1 2 0 0,-1-2-1 16,1 1 1-16,-4-2 0 0,0 1 1 16,1 1-2-16,3-2 2 0,2 0 0 0,-3 0 1 15,1-1 0-15,-1 5 0 0,1 4-1 0,-1 0 1 16,3-3 0-16,-6-5 0 0,2 0 0 0,-1-1 0 16,3-3 0-16,1-1 1 0,1 1 0 0,-1-5 2 0,1 5-1 15,-1-1 0-15,1 5 1 0,-1 4 1 0,0 6-1 16,1 1 2-16,-2 5-3 0,-1 4 1 0,1 0 0 15,1-8 0-15,2-4-1 0,1 0 0 0,-1-1 1 16,0 3 0-16,1 3-2 0,1 2 1 0,2 1 1 0,-2 1-1 16,0 6 0-16,0 3 1 0,3-3 0 0,0-1 0 15,1-11-2-15,2-1 0 0,2 1 0 0,-1-3 2 16,-1 2-1-16,0 1 0 0,0 0 0 0,-1 1 1 0,1 1-2 16,2-2 1-16,-4-3 0 0,2-4 0 0,-1-8 0 15,1-7 0-15,0-2-1 0,-2-2 1 0,2-1-1 16,-1-7 2-16,-1 0-2 0,0-1 1 0,-2 3 0 15,0-4 2-15,0 0-2 0,-2-4 1 16,2 4 2-16,-3 0-1 0,1-1 1 0,0-1 0 16,-2 0 1-16,-1-1 1 0,-1-1-2 0,-1 1 2 0,-6 3 3 15,13-7 1-15,-13 7-1 0,7-7 2 0,-7 7 2 16,6 0 1-16,-6 0-1 0,6-4 2 0,-6 4-6 16,1-3 1-16,-1 3 1 0,4-2-1 0,-4 2 1 15,0 0 2-15,0 0-1 0,0 0 1 0,0 0-2 0,0 0 1 0,0 0 1 16,0 0-1-16,0 0-5 0,0 0 1 15,0 0-1-15,0 0 1 0,0 0-2 0,-4 5 1 0,3 2-2 16,1 2 2-16,-6-4-2 0,2 2 1 16,1 2-2-16,-1-4 2 0,2 2-3 0,-5 2 1 0,-1-3-1 15,1 8 2-15,1 0-3 0,0 5 1 0,-1-3-1 16,0 1 2-16,-1-1-3 0,1 1 1 0,-3 0 0 16,1 1 1-16,0 1-1 0,1-4 1 0,3 2-1 15,-3 1 1-15,-1 3 1 0,0 3 1 0,-1 0-1 16,3-7 1-16,1 1-1 0,1 1 2 0,-3-2 0 15,1-1 0-15,-3 4-2 0,-1-2 2 0,2 1 0 0,1-2-1 16,5 0-1-16,-1-1 0 0,0 5 1 16,2-1 0-16,-3 3-2 0,1 5 2 0,2-3-2 0,0 7 2 15,0 1 0-15,1 3-1 0,-1-2 1 16,2-6-1-16,-4-2 0 0,2-5 0 0,0 3 1 0,0-3 0 16,-1 3-2-16,-3-1 1 0,2 4-1 0,3-1 1 15,-1 5-2-15,-2 2 1 0,2 0 1 0,2 0-1 0,-2 5 0 16,-2 2-1-16,4-2 1 0,-3-5 0 0,-1-4-2 15,0-1 1-15,1 0-1 0,-1 3 0 0,0-3-1 16,0 3 1-16,3 2 1 0,-1 3-1 0,0-2-1 16,2 6 1-16,0-5 0 0,-2-2 1 0,0-2-1 0,0-7 0 15,2 2 0-15,-4-2 1 0,3-1-1 16,-1-1 0-16,2 1 0 0,0 1 2 0,-2 5-2 16,0 4 1-16,2 0 1 0,2 0-1 0,0-2 1 0,0 4-1 15,-2 1 0-15,-2-3 1 0,0-3-2 16,-2-3 1-16,2 3-1 0,0-6 2 0,1 2-2 0,2-5 1 15,1 3 1-15,-2-3-1 0,-2 1-1 0,1 2 1 16,1 1-1-16,-4 2 1 0,2 3 0 0,0-1 0 0,2 0-1 16,2-1 2-16,0-2-2 0,2 2 0 15,-4-20 0-15,0 5 2 0,0-1-2 0,0 0 0 0,0 10 0 16,0-1 1-16,1 2-1 0,-1-1 0 0,0-1 0 16,0-2 1-16,0 2-1 0,0-4 0 0,0 4 0 15,-1-2 2-15,1 2-2 0,0-1 1 0,0 1 0 16,0 0 0-16,0 0 0 0,0-4 2 0,0-2-2 15,-4 1 2-15,2-2-2 0,0 0 1 0,0-4 1 16,2-1-1-16,0-2 1 0,0 1-1 0,0 1 1 0,0-4-1 16,0 2 1-16,0-2 0 0,0 4 1 0,0 0 0 15,0 1-2-15,0 0 2 0,0-1-1 0,0 1 1 0,0-1 1 16,0-4 0-16,0-5-1 0,0 11 2 16,0-11-1-16,0 10 1 0,0-10 0 0,0 7-1 0,0-7 0 15,0 7 1-15,0-7-1 0,0 7 1 16,0-7-2-16,0 7 1 0,0-7 0 0,0 1-1 0,0-1-1 15,0 4 1-15,0-4-2 0,0 3 2 16,0-3-4-16,0 4 0 0</inkml:trace>
  <inkml:trace contextRef="#ctx0" brushRef="#br0" timeOffset="72316">19546 6991 1080 0,'-2'0'0'0,"2"0"0"0,2 0 0 16,-2 0 26-16,1 9 0 0,-1-9 0 0,-1 14-1 15,1-14 48-15,-4 22 1 0,4-22 0 0,-4 30 1 0,4-30-36 16,-2 29 1-16,-1-13 0 0,1 1 0 0,2-1 5 16,2 1 0-16,1-3 0 0,-3 0-1 0,2 0-27 15,2 1 1-15,0-1-1 0,-1 5 1 0,3 2-1 16,-4 0 0-16,2 1 0 0,-1-1-1 0,-1-2-2 15,-2 2-1-15,0-1 1 0,0 6 0 0,2 6 0 16,4 2 0-16,-5 2 1 0,3 1 0 0,0-1-2 0,0 2 2 16,1-1-1-16,-3-3 1 0,4-1-2 0,1-5 2 15,1 5-2-15,-5 5 2 0,1 0-2 0,0 3 1 0,-1 1-1 16,1-2 2-16,0-2-3 0,-2-2 1 16,2-3-1-16,1 0 0 0,1-7 1 0,-1-5-1 0,3-1 0 15,-6-1 2-15,1-1-4 0,-1-3 0 16,0-3 0-16,0-3 0 0,-2-9-4 0,4 9 1 0,-4-9-1 15,3 0 1-15,-3 0-4 0,0 0 1 0,0 0-1 16,0-18 0-16,6 3-1 0,0-9-1 0</inkml:trace>
  <inkml:trace contextRef="#ctx0" brushRef="#br0" timeOffset="72765.7">19887 6566 1545 0,'3'-4'0'0,"-3"4"0"0,0 0 0 0,0 0 18 0,0 0 1 0,0 0 0 0,0 0 0 0,0 0 12 0,0 0 1 16,0 0-1-16,0 0 1 0,0 0-13 0,0 0 0 15,0 0 0-15,-5 9 1 0,5-9-13 0,-6 26 0 16,4-7-1-16,2 2 1 0,2 3-3 0,0-3 1 15,-2-1-1-15,0 1 1 0,2 0-2 16,2-4 2-16,-1 2-2 0,-1 2 2 0,2 5 1 0,0-2 2 16,-1 2 0-16,3 2 0 0,1-4 4 0,1 6 2 15,-3-1-1-15,3 4 1 0,1 5 3 0,-3 3 0 0,-1-1 0 16,3-3 1-16,-4-4-3 0,1-2 1 16,1 0-1-16,-3 0 1 0,1 5 0 0,0 1 1 15,2 1-2-15,1 2 2 0,2 1 0 0,-1 4 0 0,-1-7 0 16,1-5-1-16,1-4 0 0,0-1 0 0,1-4 0 15,-3 2-1-15,-1 0 0 0,-3 2 1 0,1-4-2 16,0 2 2-16,3 2-3 0,-1-6 2 0,1-1 0 16,-1 2-1-16,0-3-3 0,-1 1 1 0,-1-5-1 15,0 1 0-15,-3 0-2 0,1 1 0 0,0-3 0 16,0-1 1-16,0-4-3 0,0-1-1 0,-2-9 1 0,3 5 0 16,-3-5-4-16,0 4 2 0,0-4-1 0,-1 3 1 15,1-3-4-15,-4 0 0 0</inkml:trace>
  <inkml:trace contextRef="#ctx0" brushRef="#br0" timeOffset="73166.67">19615 7784 1658 0,'1'0'0'0,"-1"0"0"0,2-5 0 0,-2 5 18 0,0-2 1 0,0 2-1 16,2-2 1-16,-2 2 16 0,9-3 1 0,-9 3-1 16,15-14 1-16,-15 14-15 0,38-31 0 0,-16 15 1 15,-7 3-1-15,2 0-14 0,-2 1 0 0,-1 4 0 16,3-1 1-16,2 0 1 0,0-3 0 0,-1 4 0 15,-3 1 0-15,4 1 1 0,-6 3 1 0,2-2-1 16,-2 3 2-16,-2 0 1 0,0 2 1 0,0-3-1 16,-1 1 0-16,-1 2 2 0,0 0 1 0,0 0-1 15,-1 0 1-15,-1 0-2 0,1 0-1 0,-8 0 1 16,11 0 0-16,-11 0-5 0,6 0 1 0,-6 0 0 16,3 0 0-16,-3 0-3 0,4 0 0 0</inkml:trace>
  <inkml:trace contextRef="#ctx0" brushRef="#br0" timeOffset="73982.75">20580 7253 1332 0,'-6'-4'0'0,"6"4"0"0,-4 0 0 0,4 0 43 0,-1 7 1 0,1-7 0 0,3 4 0 0,-3-4 26 15,-2 1 2-15,2-1 0 0,-5 0 0 0,5 0-34 16,-8 0 1-16,8 0-1 0,-24 19 2 16,6-1-21-16,-5 6 1 0,3 0 0 0,5 2 0 15,4 2-8-15,1-2-1 0,1 5 0 0,0 4 1 0,-1 3-5 16,1 1 1-16,3 0 0 0,-1-3 0 0,3-2-3 15,2-2 2-15,1 1-1 0,-1-4 0 0,0-3-1 0,2 2-1 16,0-4 1-16,5 2 0 0,5-2 0 0,1 2-1 16,0-7 1-16,-2-7-1 0,3-10 0 0,-1-7-1 15,0-2 0-15,-2 0 2 0,1 3-3 0,-1 4 2 16,2-10-1-16,2-4 0 0,4-10 2 0,1-2-1 16,-4-2 1-16,-1 2-1 0,0-1 3 0,0 2 1 0,-2 3-1 15,0 1 0-15,-5 2 2 0,-1 2 0 16,-3-2 0-16,0-2 1 0,2-2 4 0,-4 3-1 0,0-3 1 15,0 1 0-15,-4 1 2 0,2 0 0 0,2 4 0 16,0 3-1-16,-2 4 0 0,0 1 1 16,2 2-1-16,0 4 1 0,0 3-3 0,0-4 1 0,0 4-1 15,0 0 1-15,0 0-3 0,0 0 1 0,0 0 1 16,0 7-1-16,0-7-3 0,-2 12 1 0,2-3-1 0,2 6 1 16,2 11-2-16,-2 4 0 0,2-1 0 15,-4-6 1-15,2-1-4 0,1-3 2 0,1-1-1 0,-2-3 0 16,0 2-1-16,-2-4-1 0,2 0 1 0,3 1-1 15,6 4 0-15,0-1 0 0,3 0 1 0,-7 2-1 0,4-3-1 16,-5 1 0-16,1 0-1 0,1-5 1 0,1-5-3 16,0-1 2-16,1-3-2 0,-3-1 1 0,1-2-1 15,-1 0 0-15,4-4 0 0,4-3 0 0,6-3-3 16,1-4 2-16</inkml:trace>
  <inkml:trace contextRef="#ctx0" brushRef="#br0" timeOffset="74467.36">21051 6323 1583 0,'0'-5'0'0,"0"5"0"0,-4-3 0 0,4 3 15 0,-5 0 0 15,5 0 0-15,-2 0 1 0,2 0 14 0,0 0 0 16,0 0 0-16,-4 0 2 0,4 0 1 0,-3 0 2 15,3 0-1-15,-4 0 1 0,4 0-16 0,-2 3 0 0,2-3 0 16,-9 14 1-16,9-14-3 0,-13 28 1 0,13-28-1 16,-13 33 1-16,11-16 2 0,2 0 1 0,-4 4-1 15,2 3 2-15,0-3-1 0,-2 0 0 0,4 7 1 16,2 1 0-16,2 4 0 0,2 3 0 0,-6-1 0 16,2-6 1-16,-1-1-3 0,1-2 1 0,2 2 0 0,0-4 0 15,-2 5-3-15,1-3 0 0,1 5 0 0,0 2 0 16,1 2-3-16,3 1 2 0,-1 2-1 0,-1 2 1 15,-1-4-4-15,-1 2 1 0,2-3-1 0,1-4 1 16,1-5-3-16,-3-5 1 0,1 3 1 0,-4 0-1 16,3 6-3-16,3 3 1 0,-1 0-1 0,-3 1 1 0,0 1-2 15,-1-1 0-15,1-2 0 0,2-3 1 16,1-5-2-16,2 2 1 0,1-5 0 0,-5 0 1 0,-1-4 0 16,-2-1 0-16,0-4 0 0,0 0 1 0,0-2-2 15,-1 1 0-15,1-3 0 0,0-4 1 0,-2-4-3 16,8 10 2-16,-8-10-1 0,3 10 1 0,-3-10-2 0,4 2 0 15,-4-2 1-15,4 4 0 0,-4-4-3 16,3 3 2-16,-3-3-2 0,4 4 2 0,-4-4-3 0,4 1 2 16,-4-1-2-16,7-10 2 0,-1-1-4 15,3-2 1-15</inkml:trace>
  <inkml:trace contextRef="#ctx0" brushRef="#br0" timeOffset="74899.39">21420 7152 1771 0,'0'0'0'0,"0"0"0"15,-2 9 0-15,2-9 31 0,-5 24 0 0,5-24 1 16,-8 30-1-16,1-13-4 0,-1 0 1 0,3 2-1 16,1-1 1-16,2 1 1 0,0 5 0 0,2 2 1 15,0 0-1-15,0 2-15 0,0 1 1 0,2 0-1 16,2 1 1-16,0 1-4 0,-3-2 2 0,3-4-1 15,2-5 0-15,1 1 1 0,2-7-1 0,1-2 0 0,-5-3 1 16,3-8 0-16,-3-1 2 0,5-1-1 0,3-1 1 16,2-3-2-16,1 1 2 0,3-8-2 0,-2-7 2 15,0-3-2-15,-1-3 2 0,-1-4-1 0,-2 0 0 0,-1-3 0 16,-3 0-1-16,0 2 1 0,0 1 0 0,1-1-2 16,-1 3 1-16,-1 1-1 0,-3 5 0 0,-1 5 0 15,-4-1-1-15,-2 5 0 0,0-4 0 0,-2 4-1 16,1 0 1-16,-3-2-1 0,1-5 1 0,-3 2-1 15,1-4 0-15,-3 0 0 0,-1 6 0 0,-2 1-1 0,-2 2 1 16,2 3-1-16,0 1 1 0,2 4 2 0,2-3 0 16,-1 5-1-16,1 2 2 0,0 6-1 0,-1 1 0 15,1 1 1-15,-2 1 0 0,0 3-4 16,-1-3 0-16,3 3 0 0,0 0 1 0,1 0-4 0,1 2-1 16,5-2 1-16,0-5 1 0,0 2-5 15,0-6 0-15,2-3 0 0,0 9 1 0,0-9-3 0,0 8 0 16</inkml:trace>
  <inkml:trace contextRef="#ctx0" brushRef="#br0" timeOffset="75232.78">21601 6258 1934 0,'-2'3'0'0,"2"-3"0"0,-4 9 0 0,4-9 33 16,-2 3-1-16,2-3 1 15,0 4 0-15,0-4 19 0,0 5 1 0,0-5 0 16,-2 5-1-16,2-5-20 0,-3 7 0 0,3-7 0 0,-6 21 0 16,2 3-19-16,1 2 0 0,-1-5-1 0,2-4 2 0,6-1-5 15,1-4 1-15,1 0-1 0,-2-3 1 16,-2-1-2-16,-1 4 1 0,1 0 0 0,0 6 0 15,2 2 1-15,0 5 1 0,-1-1 0 0,-1-7 1 0,2 2-2 16,0-5 1-16,-2 2 0 0,-2-2 0 0,-2-2-1 16,0-2 1-16,2-1-1 0,2-1 1 0,1-2-4 0,-1 0-1 15,-2-6 1-15,2 9 0 0,-2-9-2 0,0 9 1 16</inkml:trace>
  <inkml:trace contextRef="#ctx0" brushRef="#br0" timeOffset="76265.72">22320 6896 1318 0,'-2'-3'0'0,"2"3"0"0,-4-9 0 0,4 9 58 0,-3-19 2 0,3 19-1 16,-8-14 1-16,8 14 12 0,-9 0-1 0,9 0 1 15,-15 0 0-15,15 0-30 0,-17 0 0 0,17 0 0 16,-33 9 0-16,10 3-19 0,-3 0-1 0,2 4 1 16,4 1 0-16,3 4-7 0,2 1 0 0,2 6-1 15,2-2 1-15,1 7-3 0,1 3-1 0,0 1 0 16,-1-5 2-16,1-2 1 0,0-4 2 0,1 1 0 0,3-2 0 15,3-5 1-15,2-4 1 0,0 1 0 16,2-5 0-16,3-3-3 0,1-5 0 0,-6-4-1 0,11 5 2 16,-3-9-3-16,1 3-1 0,4-3 0 15,2-8 2-15,3 0-7 0,3-5 1 0,-1-1-1 0,-1 3 1 16,0-4-5-16,-1 1 2 0,1 1-2 0,0-4 2 16,1 2-4-16,1 2 2 0,-3-4-1 0,-1 4 0 15,-4-2 0-15,0 2-1 0,0 1 0 0,-2 4 0 0,-3 3 0 16,-3 4 1-16,-5 5-1 0,6-9 0 0,-6 9 0 15,4-3 2-15,-4 3-1 0,3 0 1 0,-3 0 1 16,4 0 1-16,-4 0-1 0,4 0 2 0,-4 0 0 16,4 0 1-16,-4 0-2 0,3 0 2 0,-3 0 0 15,4 7 0-15,-4-7 0 0,4 5 0 0,-4-5 1 0,9 9 1 16,-3-4-1-16,-3 2 1 0,1 0-1 0,0 0 1 16,-4-7-1-16,7 10 1 0,-7-10-1 0,8 12 1 15,-8-12-1-15,5 9 1 0,-5-9-1 0,4 8 1 0,-4-8-1 16,4 7 1-16,-4-7-1 0,4 7 0 0,-4-7 0 15,3 7 1-15,-3-7-2 0,4 4 0 0,-4-4 0 16,4 8 1-16,-1-3-1 0,1 2 0 0,0 2-1 16,-2-4 2-16,1 4-2 0,3 3 1 0,1 4-1 15,1-4 1-15,-1 0-3 0,3 0 2 16,-1 2 0-16,-2 7-1 0,-1 6-1 0,0 1 1 0,-1 7-2 16,1-3 2-16,1 5-3 0,3 1 2 0,-1 0-2 15,-2 3 1-15,3 3 0 0,1 2-1 0,0 6 0 16,0 4 1-16,0 4-3 0,1-1 1 0,-1-2 0 15,0-1 1-15,-2-4-2 0,1-7 0 0,-3 0 0 16,0-2 0-16,1-3-1 0,-1-4 1 0,3 2-1 16,-1-5 1-16,-2 0-1 0,1-2 2 0,-2-3-2 0,-1-4 1 15,-3-3 0-15,-2-4 0 0,0-2 0 0,0-6 1 0,0-9-1 16,4 4 1-16,-4-4-1 0,0 0 1 0,0 0-2 16,0-4 1-16,0 4 0 0,-2-14 0 15,-2 0-1-15,0-3 0 0</inkml:trace>
  <inkml:trace contextRef="#ctx0" brushRef="#br0" timeOffset="76833.44">22937 7263 1444 0,'3'0'0'0,"-3"0"0"15,6-2 0-15,-6 2 70 0,4-1 2 0,-4 1 0 16,4-7 0-16,-4 7-9 0,7-12 0 0,-7 12-1 0,7-23 1 16,-1 2-30-16,3-1-1 0,1-1 1 15,-3-1-1-15,-1-5-19 0,-1-4-1 0,1 0 0 0,-2 5 2 16,-1 6-8-16,-1-2 0 0,-2-1 0 16,-2 1 1-16,0 2 1 0,-1-1 0 0,1 2 0 0,2 4 1 15,-2 3 1-15,0 2 2 0,0 0-2 0,-1 0 1 0,-1 0 2 16,-2 0 1-16,-1 0-1 0,-1 3 1 15,-1 0 3-15,-2 1-1 0,0-3 1 0,-1 6 1 0,1 2-1 16,-2 3 1-16,0 0 0 0,0 0 0 16,0 0-3-16,0 6 0 0,2 0 0 0,2 1 1 0,-1 1-3 15,-1 1 2-15,0 3-1 0,2 2 1 16,1 5-3-16,3-2 0 0,1 7 1 0,0 1 0 0,0 1-4 16,3 3 0-16,2 4 0 0,3 3 0 0,2 1-2 15,3 1 1-15,0-2 0 0,1-3 0 0,1 0-3 16,2-2 1-16,0-3-1 0,-2-4 1 0,0-3-2 0,0-9 2 15,1 0-1-15,1 0 0 0,2-2-1 0,-1 2-1 16,0-1 0-16,-3-3 1 0,-4-6-3 0,-1 0 1 0,-6-2 0 16,13-4 0-16,-2-2 0 0,0 0-1 15</inkml:trace>
  <inkml:trace contextRef="#ctx0" brushRef="#br0" timeOffset="77348.92">23328 6831 1721 0,'2'5'0'0,"-2"-5"0"0,2 24 0 0,-2-8 31 0,-2 4 1 0,0 5-1 0,0 0 2 16,0 0 24-16,0 1 1 0,1 1 0 0,-1 3 0 0,0-4-17 15,0 1 1-15,0-2-1 0,0-5 1 0,0-4-24 16,1-2 1-16,1-6-1 0,0-2 1 15,0-6-7-15,0 7 1 0,0-7-1 0,5 0 0 0,-5 0-1 16,4-6-1-16,-4 6 0 0,2-7 1 0,3 2-3 16,1-7 1-16,0-3 0 0,-1-6 0 0,1-3 0 0,1-2 1 15,1 0-1-15,-5 1 1 0,1-2-1 0,0 3 0 16,-1-2 0-16,1-4 1 0,0 6 0 0,2-4 0 16,1 4 0-16,0 3 1 0,3 4 0 15,1 1-1-15,-2 3 0 0,-1-5 1 0,-1 3 1 0,-1-3 1 16,1-1-1-16,1 2 0 0,-3 3 0 0,1-1 0 15,1 2-1-15,1 1 1 0,-1 5-1 0,-1 2 0 0,-6 5 0 16,11-8 0-16,-4 4-2 0,1 2 0 0,-1 2 0 16,1 6 1-16,3-1-2 0,2 3 0 15,0 5 0-15,-2 2 0 0,0 4-3 0,2 0 1 0,0 2 0 16,-1 0 0-16,-3 1-1 0,0-1 0 16,1 0 1-16,-1 0 0 0,2-1-3 0,0 5 0 15,-1-5 1-15,-3 3-1 0,-1-1-1 0,-1 1 2 0,3-2-2 16,1-2 1-16,0-2 0 0,1 0-1 0,-1 2 0 15,0-5 0-15,-1 2 1 0,-3-4-1 0,-3-4 0 16,0-2 0-16,-2-6 0 0,4 7 1 0,-4-7-1 0,4 1 1 16,-4-1-2-16,0 4 1 0,0-4-1 15,0 0 1-15,0 0-2 0,0-4 0 0</inkml:trace>
  <inkml:trace contextRef="#ctx0" brushRef="#br0" timeOffset="78433.24">24034 6583 1771 0,'0'4'0'0,"0"-4"0"16,-3 17 0-16,3-17 55 0,-6 26 0 0,2-7 0 15,0 2 2-15,3 3 5 0,-1 2 1 0,-2-2 0 0,2 0 0 16,2-1-28-16,0-3-1 0,0 5 1 0,0 2 1 16,2 3-20-16,2 3 1 0,-1 0-2 0,1-4 2 15,0-5-7-15,0 6 0 0,3-6 1 0,4-3 0 16,2-8-2-16,2-2 0 0,-4-8 0 0,2-3 1 0,0-3-2 15,-1-6 1-15,1-3 0 0,2-3 0 0,3-6-3 16,3-7 2-16,-3 2 0 0,1 2 0 0,0-2 0 16,-1-2 0-16,-1 2-1 15,-4-1 1-15,-2 1 2 0,-1 1 1 0,-1-2-1 0,-2 1 1 0,-1 2 1 16,0 3 2-16,-1-5-2 0,-1-2 1 0,-4-5-1 16,-2 0 0-16,0 4 0 0,-2 0 1 15,-1 1-1-15,-3 4 0 0,1 3 1 0,-2 0 0 0,-3 4-3 16,1 1 0-16,0 4 1 0,0 3 0 0,0 4-2 15,0 2 1-15,-1 3 0 0,1 0 0 0,2 3-2 0,0 1 1 16,-5 1-1-16,0 7 1 0,-3 5-1 0,-2 2-1 16,1 2 1-16,1-4 1 0,4-1-3 0,2 1 1 0,1 4-1 15,3 3 1-15,-3 1-2 0,1 4-1 0,2-5 0 16,3 2 2-16,2-5-3 0,0-2 2 0,0-2-2 16,1-3 2-16,2-4-3 0,3-1 0 15,-4-9 1-15,6 9-1 0,-6-9-1 0,5 5 1 16,-5-5 0-16,15 3 1 0,-4 1-2 0,-1-4 0 0,5 2 0 15,1-2 1-15,5-2-1 0,3-2 0 0,-2 1 1 16,-3-2 0-16,-2 0-2 0,0 1 1 0,-1-5 0 16,1 3 0-16,0 0-1 0,0-4 1 0,1 0-1 15,1-1 1-15,0 3-1 0,-1-3 0 0,1 1 0 16,-1-2 2-16,1 0-2 0,-2-1 0 0,2 3 0 16,3 3 1-16,2 4-1 0,2 1 0 0,0-2 0 15,0 1 1-15,-1 1-1 0,1-1 0 0,-4-1 0 0,-1 8 1 16,-7 4-1-16,-1-1 0 0,-3 4 0 0,-3-3 0 15,-3-1 0-15,-2-1 0 0,0 0 0 0,0 3 0 16,-2 3 0-16,-4-3 0 0,-2 3 0 0,-1 4 0 0,-3 1 0 16,-1 4 0-16,-2-1 0 0,-4-2 0 0,-1-3 0 15,-3-3 0-15,3 2 0 0,3 2 0 0,0 1 0 16,2 2 0-16,2-7 0 0,1 0 0 0,3-3 0 16,1-9 0-16,6 0 0 0,-5 4 0 0,5-4 0 0,0 1 0 15,0-1 0-15,2-5 0 0,-2 5 0 0,11-12 0 16,-2 3 0-16,4-10 1 0,6-3-1 15,1-2 1-15,4-6-1 0,1 2 1 0,-3 1 0 0,0 1 1 16,1-4-1-16,-3-8 1 0,-3-2 2 16,-2-1 1-16,-2-1-1 0,-2 3 1 0,-2 4 1 0,-1 2 0 15,-2 5 0-15,-5 2 1 0,-1 2-1 0,-1 3 2 16,-3 1 0-16,-2 2 0 0,-1 3-1 16,-1-2 0-16,-1 4 0 0,-2 5 1 0,0 4-2 0,-1 8 0 15,-1-3 1-15,0 6 0 0,-2 2-2 0,-1 3 1 0,-1 4 0 16,0 1 0-16,2-5-2 0,0 2 0 0,0 2 0 15,2-4 0-15,4 2-4 0,2 1 1 16</inkml:trace>
  <inkml:trace contextRef="#ctx0" brushRef="#br0" timeOffset="98016.36">28119 4738 590 0,'1'0'0'0,"-1"0"0"15,4 9 0-15,-4-9 4 0,6 3 2 0,-6-3-2 16,3 2 2-16,-3-2 4 0,2 4 1 0,-2-4-1 15,0 3 2-15,0-3-3 0,0 0 1 0,0 0 0 16,0 0 0-16,0 0-3 0,0 0 0 0,0 0 0 16,0 0 1-16,0 0-3 0,0 0 0 0,0 0 1 15,2-3-1-15,-2 3 0 0,13-6-1 0,-13 6 1 16,13-12 0-16,-13 12 0 0,17-20-1 0,-17 20 1 16,19-21-1-16,-19 21 1 0,24-33 1 0,-24 33-1 15,33-24 1-15,-33 24 3 0,34-25 0 0,-34 25 0 16,30-26 1-16,-30 26 5 0,30-27 2 0,-30 27-1 0,35-30 1 15,-13 15 4-15,3 1 1 0,-1-5-1 0,-4 2 1 0,1-4 1 16,-1 0-1-16,1 0 1 0,-1-3 0 16,-1 0 2-16,0 1 0 0,-1-1-1 0,1 0 2 0,1 3-2 15,1 0 0-15,-3 1 0 0,-3-1 1 0,-4 0-4 16,-1 5 0-16,-1-1 1 0,0-4 0 0,-1 6-4 16,-1-2 1-16,3 1-1 0,3-1 1 0,3-2-4 15,1 1-1-15,-2-2 1 0,-2-1 1 0,2 0-3 16,0 0 2-16,-2 4-1 0,-2-2 1 0,0 5-1 0,-1-2 1 15,-1 4 0-15,-2 0 0 0,1 4 0 0,-2-1-1 16,-3 0 1-16,1 6 0 0,-4 3-6 0,6-12 0 16,-6 12-1-16,7-9 3 0,-7 9-6 0,7-5 1 15,-7 5-1-15,8-7 1 0,-8 7-3 0,7-4 1 0,-7 4-1 16,6-1 1-16,-6 1-3 0,7-4 1 16,-7 4 0-16,4 0 0 0,-4 0-1 0,4 0 1 15,-4 0-1-15,4-3 0 0,-4 3-1 0,3 0 1 0,-3 0 0 16,2 0 0-16,-2 0-1 0,0 0 1 0,0 0-1 15,0 0 1-15,0 0-1 0,0 0 2 0,0 0-2 16,0 0 1-16,0 0-1 0,8 3 1 0,-8-3 0 16,9 9 0-16,-9-9-1 0,7 9 1 0,-7-9 0 15,6 8 0-15,-6-8-1 0,4 7 2 0,-4-7-1 16,7 9 0-16,-7-9 0 0,4 7 0 0,0 1 0 16,-1-2 0-16,-1 0 0 0,0 3 2 0,2-4-2 0,1 2 1 15,3 2 0-15,-3 3 1 0,1 0-1 0,0-1 0 16,-1-1 0-16,-1 2 2 0,0 2-2 0,-1-5 1 15,1 3 1-15,0-4 0 0,0 3-1 0,1-1 2 16,3 2-2-16,-1 0 2 0,1 0-1 0,1 1 1 16,4-1-2-16,2 1 1 0,-2 0-1 0,-4-1 1 0,-3 0 1 15,-4 0-1-15,1-3 1 0,3 3-1 16,3 0 1-16,2 0-1 0,1 5 1 0,-1-1-1 16,0 1 2-16,0 0-1 0,0 2 1 0,0 2 0 15,1-3-1-15,-1-3 2 0,0 2-1 0,-2 4 0 0,3-4 0 16,-3 3 1-16,2-3-2 0,0 0 2 0,2 2 2 0,2-2 0 15,-2-1 0-15,-2 1 0 0,-1 1-5 16,-1 1 1-16,0-5-1 0,1 1 1 0,-1 1-3 0,0 1 2 16,2-1-2-16,1-3 1 0,-3 3-1 0,2 5 1 15,0-4-1-15,0 2 1 0,1 2-2 0,-1-4 2 16,-2 0-1-16,0 2 0 0,1-5 0 0,-1 2 1 0,0-2-1 16,1 1 0-16,-3 1 3 0,-1-7-1 0,1 3 1 15,1-4 0-15,-1 1 0 0,1 0 0 0,-1-1 0 16,-1 1 0-16,1 1-2 0,1-4 0 0,-8-6 0 15,11 8 1-15,-11-8-2 0,7 9 0 16,-7-9 0-16,8 7 2 0,-8-7-3 0,7 3 0 0,-7-3 0 16,6 5 1-16,-6-5-2 0,3 4 2 0,-3-4-1 15,8 2 0-15,-8-2-1 0,7 3 1 0,-7-3 0 16,8 0 0-16,-8 0-1 0,7 0 0 0,-7 0 0 16,6 0 0-16,-6 0 0 0,7 0 0 0,-7 0 0 15,4 0 0-15,-4 0 0 0,4 0 0 0,-4 0 0 16,3 0 0-16,-3 0 0 0,4 0 1 0,-4 0-1 0,4 0 1 15,-4 0-1-15,4 0 2 0,-4 0-1 0,3 0 0 16,-3 0 0-16,2 0 0 0,-2 0 0 0,0 0 0 0,0 0-1 16,0 0 0-16,0 0 0 0,0 0 1 0,0 0-1 15,0 0 0-15,0 0 0 0,0 0 2 0,0 0-2 16,0 0 0-16,0 0 0 0,0 4 1 0,0-4 0 16,2 12 0-16,-2-12 0 0,4 8 0 0,-4-1 0 15,0 2 1-15,0 3 1 0,0 2-1 0,0 1 1 0,0-2 1 16,0 4-1-16,0-2 0 0,0 3 1 15,0-3 0-15,0-1 0 0,0-2 0 0,-2 0-3 0,0 0 0 16,0 6 1-16,0-1 0 0,0 2-2 16,1-2 0-16,-1 2 0 0,0 0 1 0,2 1-1 0,0 0 0 15,-2 1 0-15,0 0 1 0,-2 0 0 0,-1-1 0 16,-1 5 0-16,1-1 1 0,1 0 0 0,0 2 0 16,-1-2 0-16,-1 2 0 0,0 2 1 0,1 1 0 15,-3 1-1-15,1-1 2 0,1 2-2 0,-1-1 0 16,-1-4 0-16,1 1 1 0,-2-2-2 0,-3 1 0 0,1 1 0 15,0 3 1-15,0-1-1 0,0 0 1 0,1-1-1 16,3 2 1-16,1-3 1 0,1 3 2 0,1-6-1 16,-1-2 1-16,-1 3-1 0,-2-1 2 0,5-3-2 15,-1 3 2-15,0-3 1 0,1-1 1 0,1-2-2 16,0 2 2-16,2 1-5 0,0-2 2 0,0-5-1 16,-2 2 1-16,0-4-4 0,-2 2 1 0,3-4-1 15,-1 4 2-15,0-5-3 0,2 3 0 0,0-5 0 0,-2 1 1 16,0 1-1-16,0 0 0 0,2-3 0 15,-2 3 0-15,0-4-1 0,1 2 1 0,1-7 0 0,0 9 0 0,0-9-1 16,0 5 1-16,0-5-2 0,0 4 2 16,0-4-1-16,0 3 0 0,0-3 0 0,0 5 0 15,0-5-1-15,0 4 1 0,0-4-1 0,0 1 1 16,0-1-1-16,0 4 1 0,0-4 0 0,0 3 0 0,0-3 0 16,0 4 1-16,0-4-2 0,0 0 2 15,0 0 0-15,0 0 0 0,0 0 0 0,0 0 0 0,0 0-1 16,0 0 1-16,0 0 0 0,0 0 0 0,0 0-1 15,0 0 1-15,0 0 0 0,0 0 0 0,0 0 0 0,0 0 0 16,0 0 0-16,0 0 0 0,0 0 0 0,0 0 0 16,0 0 0-16,0 0 0 0,0 0-1 0,0 0 1 15,0 0-1-15,0 0 1 0,0 0-1 0,0 0 1 16,0 0 0-16,0 0 0 0,0 0-1 0,0 0 1 16,0 0 0-16,0 1 0 0,0-1-1 0,0 4 1 0,0-4 0 15,-4 3 0-15,4-3-1 0,-4 2-1 16,4-2 1-16,-4 2 1 0,4-2-1 0,-3 0 0 0,3 0 0 15,-8 0 1-15,8 0-1 0,-7 0 0 16,7 0 0-16,-11 2-1 0,11-2 0 0,-12 0 1 0,3 3-1 16,0-3 1-16,-1 0 0 0,-1 0-1 0,2 0 1 15,0 0 0-15,-1 4-1 0,1-4 0 0,2 0-1 16,-1 0 2-16,1 1-1 0,-1-1 0 0,-10 2 0 16,-1 0-1-16,0 1 1 0,3-3 0 0,8 0 0 15,1 0-1-15,-1 0 1 0,1 0 1 0,7 0 0 16,-11 0 0-16,11 0 0 0,-12 0 0 0,12 0-1 0,-11 0 2 15,11 0 0-15,-11 0 0 0,2 0 0 0,-1 0 0 16,1 0 0-16,0-3 0 0,-10 1 0 0,2 0 0 16,1 1 0-16,-1-3 0 0,9 4 0 0,-1-3 0 0,0 1 0 15,-1 0 0-15,-4 0 0 0,-1 2 2 16,2-3-2-16,-2 3 1 0,-4-4-1 0,0 3 1 0,-1 1-1 16,-1-4 1-16,1 4 0 0,-1-3 0 0,1 1-1 15,-1 0 1-15,1 1-1 0,-1 1 1 0,1-4-1 16,1 4 1-16,6-3 1 0,-3 1-1 15,1 2 0-15,0-3 0 0,0 3 0 0,0-4 0 0,0 2 0 0,0 1 2 16,-5 1-2-16,-1-2 1 0,1 2 1 16,-3 0 1-16,1 0-1 0,0 0 0 0,-1 0 2 0,1 0-1 15,5 2 1-15,0-1-1 0,0 1 1 0,1 2-1 16,1-4 1-16,0 3 0 0,0-3-3 0,2 2-1 16,-6 1 0-16,1-3 1 0,-1 4-2 0,-1-1 0 15,3 2 0-15,0-5 0 0,2 4-1 0,-2-3 1 16,10 3 0-16,-1-4 0 0,1 3 0 0,0-3 0 0,-3 2 0 15,1 0 0-15,0 0 0 0,-1 1 0 0,3-3 0 16,-1 4 0-16,1-4-1 0,-1 1 1 0,8-1-1 16,-11 2 1-16,11-2-3 0,-9 0 2 0,9 0-1 15,-8 0 1-15,8 0 0 0,-7 0 0 0,7 0 0 16,-4 0-1-16,4 0 1 0,-3 0 1 0,3 0-1 16,-4 0 1-16,4 0-1 0,-4 0 1 0,4 0 0 15,-4 0 0-15,4 0 0 0,-3 0 0 0,3 0 0 16,-4 0 0-16,4 0 0 0,-4 0 0 0,4 0 0 0,0 0 0 15,0 0-1-15,0 0 1 0,0 0-1 0,0 0 1 16,0 0-2-16,0 0 1 0,0 0-2 0,0 0 2 16,0 0-3-16,0 0 0 0,0 0 1 0,0 0 0 15,0 0-3-15,0 0 0 0,0 0 1 0,0-2 0 16,0 2 0-16,0-1-1 0,0 1 0 0,0-4 1 16,0 4 1-16,0-5 2 0,0 5 0 0,4-4 0 15,-4 4 1-15,4-3-1 0,-4 3 1 0,3-4 0 0,-3 4-1 16,4-1 1-16,-4 1 0 0,4-9 0 0,-4 9-1 15,4-7 1-15,-4 7 0 0,3-8 0 0,-3 8 0 0,4-13 0 16,-4 13 0-16,6-8 0 0,-6 8-2 0,5-12 2 16,-3 5 0-16,0 2 0 0,0-4-1 0,0 2 1 15,3-7 0-15,1 2-1 0,-1 0 0 0,1-4 1 16,-2 2-1-16,-1 2 1 0,1-3 0 0,-2 1 1 16,2-5-2-16,0 2 2 0,-1-1-1 0,1 3 1 15,0-6-1-15,-1 0 1 0,-1 0-1 0,0 1 1 0,0-1 0 16,0 0 0-16,2 0 0 0,-3 1 0 15,3-5 0-15,0 1 0 0,0-2 0 0,-1 2 0 0,1 0 0 16,0-1 0-16,0 3 0 0,-1-1 0 16,1 1 0-16,0-2 1 0,-1-4-1 0,1 6 0 0,0-6 0 15,-2-2 0-15,0 3 0 0,-2 1 0 16,2 2 0-16,-2-2 0 0,1 1 0 0,1 1 0 0,0 3 0 16,0 1 0-16,-2-1 0 0,0 0 0 0,0 2 0 15,0-2 1-15,-2 4 0 0,0-4 2 0,0 4-2 16,1 1 1-16,-1-1 1 0,0 1 2 0,2 8-2 15,0-1 2-15,0-3-4 0,0 3 0 0,0-11 0 0,-2-1 1 16,0 2-2-16,0 2 1 0,0-4 1 0,0 0-1 16,1 0-1-16,-1 0 1 0,0 6-1 0,0-1 1 15,0 2-1-15,0 2 1 0,0 4 0 0,1-1 0 16,-1-1 0-16,0-1 1 0,0-4-1 0,0-3 1 0,-2 6 0 16,1-3 0-16,1 10 1 0,0-4 0 0,0-2-2 15,0 3 0-15,0 3 0 0,0-4 2 0,1 2-3 16,-1 2 1-16,0-4-1 0,0-1 1 0,0 1-1 15,0 1 0-15,-1-5 0 0,-1 0 0 0,2 0-1 0,0 1 0 16,0 5 0-16,0-1-1 0,1-1 0 16,-1 0 0-16,-2-3 0 0,0-3-1 0,0 1 1 0,1 2 0 15,1 5 0-15,0-2 1 0,0 1-1 0,0-1 1 16,0 0 0-16,1 1 0 0,-1 1 0 0,0-2 0 16,0 0 0-16,0 2 0 0,0 2-1 0,0-2 1 15,2 7 0-15,-3-10 1 0,3 10-1 0,-4-10 1 16,4 10-1-16,-2-6 1 0,2 6-1 0,-2-8 0 15,2 8 0-15,0-4-1 0,0 4 1 0,0-3 0 0,0 3 0 16,0-2 1-16,0 2-1 0,0-3 0 0,0 3 0 16,0-6 0-16,0 6 0 0,0-3-1 0,0 3 1 15,0-3 0-15,0 3-1 0,0 0 1 0,0 0-1 16,0 0 0-16,0 0 0 0,0 0 1 0,0 0 0 16,0 0 0-16,0 0 0 0,0 0 1 0,0 0-1 15,0 0 1-15,0 0-2 0,0 0 2 0</inkml:trace>
  <inkml:trace contextRef="#ctx0" brushRef="#br0" timeOffset="100436.78">29145 3641 12 0,'0'0'0'16,"0"0"0"-16,0 0 0 0,0 0 0 0,0 0 0 15,0 0 0-15,0 0 0 0,0 0 0 0,0 0 0 0,0 0 0 16,0 0 0-16,0 0 0 0,-4 0 0 16,4 0 0-16,-3 0 0 0,3 0 1 0,-4 0 0 0,4 0 0 15,-4 0 1-15,4 0 3 0,-7 0 1 0,7 0-2 16,-8 0 2-16,8 0 5 0,-5 0 1 0,5 0-1 15,-6 0 2-15,6 0 5 0,-7 9 1 0,7-9-1 16,-8 3 1-16,8-3 3 0,-9 9 1 0,9-9-1 16,-9 5 2-16,9-5-1 0,-4 12 1 0,4-12-1 15,-4 11 1-15,4-11-3 0,0 5 1 0,0-5-1 0,0 3 0 16,0-3-4-16,0 2 0 0,0-2 0 0,0 0 0 16,0 0-4-16,0 0 2 0,0 0-2 0,0 0 2 0,0 0-4 15,0 0 1-15,0 0 1 0,-2 0-1 0,2 0-2 16,0-2 1-16,0 2 1 0,-3-3-1 15,3 3 2-15,-4-4 2 0,4 4-2 0,-6-1 2 0,6 1 3 16,-7-7 1-16,7 7-1 0,-8-6 1 16,8 6-1-16,-3-3 1 0,3 3 0 0,-8 0 0 0,8 0 4 15,-7 3-1-15,7-3 0 0,-10 13 1 16,10-13-3-16,-16 17 1 0,16-17 1 0,-13 14-1 0,13-14-3 16,-4 10 0-16,4-10 0 0,-2 5 1 0,2-5 0 15,0 4 0-15,0-4 0 0,0 3 1 0,0-3-2 16,0 0 1-16,0 0 1 0,0 0-1 0,0 0-5 0,0 0 2 15,0 0 0-15,0-3-1 0,0 3-1 0,0-7-1 16,0 7 1-16,0-5-1 0,0 5-2 0,0-9 1 16,0 9-1-16,0-12 1 0,0 12-3 0,0-4 1 0,0 4-1 15,0-3 1-15,0 3-2 0,0-2 0 0,0 2 0 16,0-3 0-16,0 3-4 0,0 0 2 0,0 0-2 16,0 0 2-16,0 0-4 0,0 0 0 0,0 0 1 15,0 0 0-15,0 0-3 0,6 0 1 0,-6 0-1 16,5 0 1-16,-5 0-1 0,4-5 0 0,-4 5 0 15,4-4 1-15,-4 4-1 0,3-9 2 0,-3 9-2 16,0-15 1-16,0 15 0 0,-3-12 1 0,3 12 0 16,-4-9 1-16,4 9 0 0,-4-3 1 0,4 3 0 15,-4-2 0-15,4 2 2 0,-3 2-1 0,3-2 1 16,-4 12 0-16,4-12 3 0,-9 24 0 0,3-7 0 16,1-1 0-16,-1-2 2 0,0 1 1 0,3-3-1 15,1-3 2-15,2-2-3 0,0-2 0 0,0-5 0 0,-2 4 1 16,2-4-3-16,0 1 0 0,0-1 0 0,-4 4 0 15,4-4-4-15,-4 3 2 0,4-3-2 0,-3 9 2 0,3-9-5 16,-8 7 1-16</inkml:trace>
  <inkml:trace contextRef="#ctx0" brushRef="#br0" timeOffset="101415.87">29928 4825 438 0,'0'0'0'0,"0"0"0"0,5 3 0 15,-5-3 36-15,6 5 0 0,-6-5 0 0,4 4 1 16,-4-4 8-16,0 0 0 0,0 0 0 0,0 0 1 16,0 0-44-16,0 0 1 0,0 0 0 0,0 0 0 15,0 0-10-15,0 0 2 0,0 0-2 0,0 0 1 0,0 0-32 16,0 0 0-16,0 0 0 0,0 0 0 0,0 0-12 16,0 0 2-16,0 0 0 0,0 0-1 0,0 0 23 15,0 0 0-15,0 0-1 0,0 0 1 0,0 0 18 16,0 0 0-16,0 0 0 0,0 0 2 0,0 0 6 0,-2 12 0 15,2-12 0-15,-6 19 1 0,6-19 10 0,-9 28 1 16,9-28 0-16,-6 17 0 0,6-17 14 0,6 12 1 16,-6-12-1-16,5 7 0 0,-5-7 8 0,4 5 1 15,-4-5 0-15,4 4-1 0,-4-4-4 0,4 3 0 16,-4-3 0-16,3 0 1 0,-3 0-9 0,4 0 0 16,-4 0 1-16,2-3 0 0,-2 3 3 0,0-4 0 15,0 4 0-15,-4-3 0 0,4 3-1 0,-3-2 1 16,3 2 0-16,-4-3 0 0,4 3 0 0,-8-4 1 0</inkml:trace>
  <inkml:trace contextRef="#ctx0" brushRef="#br0" timeOffset="102165.51">29620 6413 162 0,'0'0'0'0,"0"0"0"0,0 2 0 0,0-2 54 15,-3 0 1-15,3 0-1 0,-2 0 1 0,2 0-15 0,5 0 1 16,-5 0-1-16,6 0 1 0,-6 0-38 0,4 0 0 15,-4 0 1-15,3 0-1 0,-3 0-5 0,4 0-1 16,-4 0 1-16,6-2 0 0,-6 2-29 0,7-3-1 16,-7 3 1-16,8-3 0 0,-8 3 6 0,7-4-1 15,-7 4 0-15,4-2 0 0,-4 2 8 0,0-3 0 16,0 3 0-16,-4-4 2 0,4 4 3 0,-4 0 2 16,4 0 0-16,-5 4-1 0,5-4 16 0,-8 9-1 15,8-9 1-15,-15 15 0 0,15-15 28 0,-24 30 0 16,24-30-1-16,-19 24 2 0,19-24 12 0,-7 21 0 15</inkml:trace>
  <inkml:trace contextRef="#ctx0" brushRef="#br0" timeOffset="102752.25">28197 6542 677 0,'0'0'0'0,"0"0"0"0,2 0 0 0,-2 0 13 15,9 0 0-15,-9 0 1 0,6 0-1 0,-6 0 12 16,3 0-1-16,-3 0 1 0,4 0 0 0,-4 0-12 16,4 0 2-16</inkml:trace>
  <inkml:trace contextRef="#ctx0" brushRef="#br0" timeOffset="103235.26">28133 4491 740 0,'2'0'0'0,"-2"0"0"0,8 3 0 0,-8-3 0 0,9 5 0 0,-9-5 0 0,9 6 1 0,-9-6-1 0,6 7 1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34:30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25761 6398 577 0,'0'0'0'0,"0"0"0"16,2 0 0-16,-2 0-4 0,12 3 1 0,-12-3-1 15,5 6 1-15,-5-6-3 0,2 6 2 0,-2-6-1 16,0 9 1-16,0-9-21 0,0 2 0 0,0-2 1 15,0 3-1-15,0-3-3 0,0 4 0 0,0-4 0 16,0 3 0-16,0-3 9 0,0 9 1 0,0-9 0 0,0 14 0 16,0-14 9-16,0 12 0 0,0-12 0 0,0 15 0 15,0-15 7-15,-2 18-1 0,2-18 1 0,0 19 0 16,0-19 2-16,0 21 1 0,0-21-1 0,0 20 1 16,0-20 10-16,8 18 1 0,-8-18-1 0,13 24 1 15,-13-24 13-15,11 26 0 0,-11-26-1 0,17 19 1 0,-17-19 10 16,22 12 0-16,-22-12-1 0,22 10 1 0,-22-10 1 15,30 11 1-15,-11-6-1 0,-1-2 1 0,3 1-6 16,1 1 2-16,2 0 0 0,1 2-1 0,-3-3-5 16,0 1 1-16,1 0 0 0,-1 2 0 0,2-4-3 0,1 3 1 15,-3-1-2-15,-2 2 2 0,3-4 6 16,-1-3-1-16,0 2 0 0,1 0 1 0,-3-1-1 16,1 3 1-16,-1-4-1 0,1 0 1 0,-1 0-7 0,3 0 1 15,1 0 0-15,0 0 0 0,-2 0 5 0,1-4 2 16,-1 3-1-16,-1-1 1 0,-1 0-2 0,-1-1 1 15,-1-4-1-15,1 0 2 0,0 0-6 0,-1-5 1 0,1-2-1 16,-2 2 1-16,-4 0-7 0,2 0 1 0,0-1 1 16,0-2-1-16,-1 3-7 0,1 0 1 0,-2-2-1 15,0-2 1-15,0 2-5 0,0-5 0 0,1 2 1 16,-3 0 0-16,0 1-8 0,-2-1 2 0,4 1-1 16,2 1 0-16,2-3-3 0,0 1 1 0,-4-2-1 15,0 5 0-15,-2-5-2 0,-2 5 1 0,1-1 0 16,-1 1 1-16,0 2-2 0,-1-4 0 0,-1 2 0 15,1 2 0-15,-1-3 0 0,-1 1 0 0,-1 2 0 16,1-4 0-16,-2-1 0 0,-3-2 0 0,1 2 0 0,2-1 0 16,0-1 0-16,-1 2 0 0,1 0 0 15,-2 1 0-15,0-1 0 0,0 1 0 0,0-1 0 0,1-2 0 16,1 1 0-16,0-2 0 0,0 2 0 16,-3 3 1-16,-1 1-1 0,-1 2 0 0,-1-4 0 0,-2 4 1 15,2-2-1-15,0 2 1 0,-3 0 0 0,-3 0 0 16,1 0 0-16,-3 0 0 0,-1 3 1 0,2-6-1 0,1 2 0 15,1 1 1-15,-2 2-1 0,-3-2 1 0,1 0-1 16,0 3 1-16,0 0-1 0,-2-1 0 0,0 0 2 0,0-1 2 16,0 3-2-16,-2-1 2 0,-2 0 2 0,-2-3 1 15,3 4 0-15,1 1 1 0,0 1 2 0,0 3 2 16,2-6-2-16,0 2 1 0,0 2-4 0,0-3 1 16,0-1-1-16,-2-2 1 0,-2 3 2 0,0-1 1 15,-1 1 1-15,-1 2-1 0,0-1-1 0,-1 2 1 16,-1-2-1-16,1 2 0 0,-4-2-1 0,-2 2 1 0,0-2-1 15,-1 5 2-15,1 2-6 0,0 0 1 0,2 0 0 16,0 0 1-16,0 6-5 0,-1 0 0 16,1 0 1-16,0-6 0 0,0 3-3 0,1-3 1 0,1 2-1 15,-2 1 1-15,0 4 0 0,-4-2 0 16,0 2 1-16,0-1 0 0,0-1 0 0,0 2 2 0,0-4-2 16,0 6 2-16,0-1 1 0,0-1 2 15,0 2-1-15,2 0 1 0,2-4 0 0,0 2 1 0,-1 1-1 16,-1-2 1-16,0 1 0 0,0-2 0 0,2 2 0 15,1-2 0-15,7 3-2 0,-1 1 1 0,2 0 0 16,0 1 1-16,0-1-2 0,2 3 1 0,2-3-2 0,0 3 2 16,-2 0-2-16,0 2 1 0,2 5-2 0,1-2 2 15,3-1-4-15,-1 1 1 0,1 4-1 0,1-1 0 16,3 1-2-16,1 0 2 0,2 3-1 0,0 0 0 0,0 6-2 16,2-2 1-16,5 3 0 0,4 0 1 15,4-2-2-15,2-5 0 0,0 6 0 0,-1-6 0 0,1 2 0 16,0-2 0-16,2 1 0 0,1-5 0 0,-1 1 0 15,1-4 0-15,3 1 0 0,1 1 0 0,2-5-2 16,0 1 1-16</inkml:trace>
  <inkml:trace contextRef="#ctx0" brushRef="#br0" timeOffset="4255.67">26047 7132 1344 0,'-4'1'0'0,"4"-1"0"0,-2 4 0 0,2-4 0 16,-2 3 0-16,2-3 0 0,2 5 0 15,-2-5-1-15,13 20 1 0</inkml:trace>
  <inkml:trace contextRef="#ctx0" brushRef="#br0" timeOffset="7902.27">26356 4401 12 0,'2'3'0'0,"-2"-3"0"16,5 4 0-16,-5-4 0 0,11 8 0 0</inkml:trace>
  <inkml:trace contextRef="#ctx0" brushRef="#br0" timeOffset="8301.45">28368 4458 12 0,'2'0'0'0,"-2"0"0"0,-2 3 0 0,2-3 0 0,-7 9 0 0</inkml:trace>
  <inkml:trace contextRef="#ctx0" brushRef="#br0" timeOffset="8617.29">29890 4364 250 0,'6'2'0'0,"-6"-2"0"16,13 5 0-16,-13-5-8 0,11 9 1 15</inkml:trace>
  <inkml:trace contextRef="#ctx0" brushRef="#br0" timeOffset="14534.77">26456 3221 12 0,'10'3'0'0,"-10"-3"0"0,15 9 0 16,-15-9 0-16,-2 5 0 0,2-5 0 0,-4 3 0 15,4-3 0-15,-5 4 0 0</inkml:trace>
  <inkml:trace contextRef="#ctx0" brushRef="#br0" timeOffset="14856.42">25393 4074 426 0,'-8'8'0'0,"8"-8"0"16,-9 21 0-16,9-21 11 0,0 16 0 0,0-16 1 16,-4 14 0-16,4-14 6 0,-6 15 0 0,6-15 0 15,-5 9 0-15,5-9-5 0,-4 5 2 0,4-5-1 16,0 3 1-16,0-3-6 0,0 4 0 0</inkml:trace>
  <inkml:trace contextRef="#ctx0" brushRef="#br0" timeOffset="25384.55">9001 13282 552 0,'0'-2'0'0,"0"2"0"0,0 2 0 0,0-2 16 0,-9 2 1 16,9-2 0-16,-13-5 1 0,13 5-7 0,-15-11 1 15,15 11-1-15,-17-17 0 0,17 17-11 0,-20-16 1 0,20 16-1 16,-30-20 1-16,11 7-13 0,-5 0 1 0,4-1-2 16,-4 0 2-16,5-2 1 0,0 1 1 0,2-1 0 15,-1-1 0-15,3-2-8 0,-4 0 0 0,-3 1 1 16,1-1-1-16,-1 2 13 0,2 0 1 15,-6 0 0-15,1-1-1 0,1 4 3 0,-2 1 1 0,-2 0 0 16,0-4 0-16,0 3 1 0,0 0 0 16,-2 1 0-16,4-1 1 0,-4 0 3 0,4 0 1 0,-3-2-1 15,-3 1 2-15,0-1 6 0,2 2 0 0,-5-3-1 16,1 2 2-16,-1 1 0 0,2 0 1 0,-5 0 0 16,-3-5 0-16,2 5 3 0,-4-5 0 0,4 0 0 15,2 0 0-15,1 2-6 0,5-4 1 0,-1 2-1 16,-5-2 2-16,-4 2-3 0,-4 0 0 0,2 0 0 0,4 0 0 15,-4 2-5-15,0 3 0 0,1 0-1 0,2-3 2 16,-1-2-2-16,2 0 0 0,-3 0 0 0,-3 1 0 16,2 1 1-16,-7 0 1 0,1 3-1 0,4 2 1 15,-1 1 3-15,1 3 0 0,0 1 0 0,-5 0 0 0,0-2 3 16,-4 2 0-16,-2 2 1 0,6-4-1 0,-6 4 1 16,2 2 0-16,1 1 0 0,-2 0 0 0,1 2-8 15,1-3 1-15,-3 3-2 0,1 3 2 0,1-1-4 16,-2 2 1-16,-2-1-1 0,-2 0 2 0,3 1-4 0,-3 1 1 15,2-3 0-15,-3 0 0 0,-3 1 1 16,5 2 0-16,-3-1-1 0,3 3 2 0,-3 3-2 0,1 0 0 16,-3 1 0-16,-1 1 2 0,2-3-3 0,-6 3 0 15,7 2 0-15,-1-2 1 0,3 0-1 0,4-2 1 16,0 1-1-16,1-1 0 0,-1 0-1 0,0-1 1 16,0 5-1-16,4 0 1 0,3-2 1 0,-1 2 1 15,-4 1-1-15,2 1 1 0,-2-1-2 0,2 3 0 16,-3 1 1-16,5 0 0 0,-4 0-2 0,8 0 1 0,-5 2-1 15,-3 3 1-15,4 3-1 0,-6-2 0 0,6 4 0 16,-1-5 1-16,3 2-1 0,0 0 0 0,3 2 0 16,2 0 0-16,0 1 0 0,-2-3 0 0,4 2 0 15,0 1 0-15,-1 1 0 0,-5 2 0 0,6 1 0 16,0 0 0-16,7 2 0 0,1 1 0 0,1 4 0 0,1-4 0 16,-7 2 0-16,5-3 1 0,-1 5-1 15,3-6 1-15,-1 3 4 0,0-1-1 0,0 2 1 0,3 2 1 16,-1 1 1-16,4 1 2 0,5-2-1 0,-3 1 1 15,5 3 0-15,1-1 1 0,-1 0-1 0,1 2 1 16,-5 0 0-16,3 2 1 0,1-4-1 16,2 0 0-16,2 1 3 0,-1-3 1 0,6-1-1 0,-1 3 1 0,0-1-1 15,0-2 1-15,7 1-1 0,-2 1 2 16,1 1-2-16,5 2 2 0,0-2-2 0,0 4 2 16,0-4-3-16,0 2 0 0,0 0 1 0,5 0 0 0,1-2-3 15,1 4 0-15,1-4 0 0,-2 1 1 0,5-1-2 16,-2 0 1-16,2-1-1 0,0-3 1 0,2 3-4 15,4 0 1-15,-2-1 0 0,-2-1 1 0,4 0-3 0,-4-1 2 16,6 0-1-16,1 0 0 0,2-1-1 0,5 1-1 16,-3-3 1-16,-4-3 1 0,4-2-2 0,4-2 1 15,-2 1-1-15,4-3 1 0,-2 5-1 0,4-1 0 16,-2-2 1-16,0 1-1 0,-4-1 0 0,0 0 0 16,4 1 1-16,-4-1-1 0,3-1 1 0,-2-2-1 0,6 0 1 15,1-2-1-15,1 2 0 0,2 0-1 16,1-2 0-16,-5-1 2 0,2-1-3 0,3-1 1 0,-5 0 1 15,3 0-1-15,-5-2-1 0,5-2 2 0,-3 0-1 16,5-3 1-16,3 2-1 0,-2-1 0 0,4 1 1 16,-1-1-1-16,3 1 1 0,-2-1 2 0,-4-1-1 15,2-2 0-15,-4-3 1 0,-5-2 1 0,3 0-2 16,5 0 2-16,-1-2 2 0,4 0 0 0,3 2 0 16,-1 0 0-16,0-2 0 0,-3 0 1 0,3 1-1 15,-2-3 1-15,-4-1 0 0,2 0 1 0,-4-1 0 16,6-1 1-16,2 0-1 0,3 0 1 0,-3 0 0 0,0 0 0 15,1 0-3-15,-1 2 0 0,-2 0 0 0,2-1 0 16,-6-1-5-16,2-1 1 0,2 1-1 0,1 0 2 16,5 0-3-16,1 1 1 0,-1 1-1 0,-5 0 0 0,-1-2-2 15,0-2 2-15,-2 0-1 0,2 1 0 0,0-3-1 16,0 1 2-16,-4-1-1 0,7 1 0 0,-1-1 0 16,0 1 1-16,-2-2-1 0,-1 0 0 15,-2-1 0-15,1-1 0 0,1 1 1 0,1-1 0 0,2 0-1 16,0 0 2-16,-1 0-1 0,3 0 0 0,-4 0 3 0,-2 0 0 15,2-2-1-15,0-1 1 0,-1-2 1 0,1-2-1 16,0-1 1-16,2-1 0 0,3 0 1 0,-1 1 0 16,-1-3-1-16,-1 3 1 0,0-4-1 0,1 2 1 15,-1-1-1-15,-2 1 0 0,0-2-1 0,-4-2 0 16,4 0-1-16,2 1 1 0,3 1-2 0,-3 0 1 16,-1 0-1-16,3-2 1 0,-4 0-2 0,-4 0 2 15,0-1-1-15,2-1 1 0,2 1-2 0,-6-2 0 16,6-1 1-16,-2-1-1 0,6 0-1 0,-3-1 2 0,-1 1-2 15,-5 0 1-15,-1-2 0 0,0 4 0 0,0-2-1 16,2-2 2-16,4 1-3 0,6-3 1 0,-6 1 0 16,1-2 0-16,-1-2 0 0,-4-2 0 0,2 0-1 15,-3 3 1-15,-7-3-1 0,1-1 0 0,-2 1 1 16,1 0 0-16,3 1-1 0,1-1 0 0,1-1 0 16,-3 1 1-16,5-3-2 0,1 0 0 0,-2-3 0 15,-3 1 1-15,-3-2-1 0,-7-1 0 0,2 0 0 0,-1 1 2 16,-1-1-2-16,-5 0 1 0,3-2-1 0,0-2 1 15,-3-2 0-15,0 1 0 0,-1-2 0 0,1 0 1 16,-4 1-2-16,0 1 2 0,-2-4-2 0,0 2 1 16,0-8-1-16,-2 1 0 0,-2 0 0 0,1 2 0 0,-3-4 0 15,0 4 0-15,-1-4 0 0,-2 0 0 16,-2 2-1-16,-2-4-1 0,-2 6 1 0,-2 1 0 16,2 2-1-16,-3 0 0 0,-3 1-1 0,3 0 1 15,-7-1-1-15,5 0 0 0,-6 2-1 0,2 4 2 0,-2 1 1 16,-4 1 0-16,2-1 0 0,-4 4-1 0,-5-2 1 15,0 1 1-15,0 2 0 0,-1 4 0 0,-1 0 0 0,2 3 0 16,-2 1 0-16,-4 7 0 0,0 2-3 0,-1 4 0 16</inkml:trace>
  <inkml:trace contextRef="#ctx0" brushRef="#br0" timeOffset="29100.42">18376 13966 829 0,'0'-4'0'15,"0"4"0"-15,0-5 0 0,0 5 2 0,-4-7 1 16,4 7 0-16,-4-14 0 0,4 14 37 0,-6-22 2 0,6 22-2 16,-9-23 2-16,9 23 3 0,-9-12 1 15,9 12-1-15,-19-17 1 0,19 17-37 0,-24-26 1 16,24 26-1-16,-28-26 1 0,28 26 3 0,-30-26 1 16,12 14-1-16,1-4 2 0,4 2-12 0,-6 1 1 0,2-1-1 15,-1 0 0-15,-1 0 0 0,0-2-1 0,1 1 0 16,-3-1 0-16,-1 1-1 0,-2 1 2 0,-2-3-2 15,0 1 1-15,-1 2 0 0,0 0 0 0,-1 0 1 16,0-1-1-16,2-1 0 0,1 1 2 0,-3-1-1 0,-1 1 0 16,-1-1 2-16,-4 2 0 0,-1-5 1 0,-1 2 0 15,3-1-1-15,-4 1 2 0,-1 2 0 0,1-4-1 16,0 1 3-16,0 1 2 0,-4-2-3 0,0 0 3 16,-4 3-1-16,-2-4 1 0,3 1 0 0,-3-1 0 0,0 1-1 15,1 0 2-15,-1 2-1 0,1 3 0 0,-1-1-1 16,-3 4 0-16,1-1 0 0,-5-3 2 0,2-3-3 15,-4-1 0-15,0 2 0 0,0 1 0 0,2 3-3 16,4 0 2-16,-4 3 0 0,-2 1 0 16,-2 1-1-16,-1 1-1 0,3 0 1 0,0 0 0 0,0 0-2 15,-2 0 1-15,1 4 0 0,-5-3 0 0,-3 3 0 16,0 0 0-16,-2-1-1 0,3 2 1 0,-1 2-2 16,0 0 1-16,-4-1-1 0,-2 1 1 0,-4 1-2 15,-1 1 2-15,3 2-1 0,8-1 1 0,-2 2-2 0,6 4 0 16,-3 0 1-16,1-1 0 0,-8 1 0 0,0 1-1 15,2-3 0-15,4 0 2 0,2 2-3 0,-1-2 1 16,1 0 1-16,-4-1-1 0,4 0-2 0,-4-1 1 0,3 0 1 16,3 2-1-16,-3-4-1 0,3 3 0 0,-4-1 0 15,1 2 2-15,1-4-3 0,0 2 1 0,1 1 0 16,3 0 0-16,-3 0-1 0,1 2 1 0,1-1-1 16,-2 0 1-16,-1 0-1 0,2-2 1 0,-1 2-1 15,1 4 1-15,3-1 1 0,-2 0-1 16,-1 2 0-16,-3 6 0 0,1-4 1 0,2 5 0 0,-3-2 1 15,5 0-1-15,1 2 1 0,-2-7 1 0,2 6-1 16,3 1 0-16,1 2 1 0,1-1 0 0,-3-1 0 16,1 0 0-16,-1-1-2 0,0-1 2 0,0 2-2 15,0 2 1-15,-5 1-2 0,1 3 1 0,4-1-1 0,4-2 1 16,3 1-2-16,5 1 1 0,-7-2-1 16,1 1 1-16,-2-1-1 0,-4 1 1 0,4-1-1 15,-2 3 1-15,7 1-1 0,-1 5 0 0,3-5 0 0,-3 1 2 16,-1-6-2-16,4 2 0 0,3 1 0 0,2 2 1 0,-2 2-1 15,-1 1 0-15,7 2 0 0,5-5 1 0,1 2-1 16,2-2 1-16,0 1-1 0,0-1 1 0,0 2-1 16,0-5 1-16,4 1 0 0,-2 0 0 0,-2 2-1 0,4 0 1 15,1 2-1-15,1 1 2 0,1 2-2 0,3 2 1 16,-1-3-1-16,0 1 1 0,6 0-1 0,-1-2 0 16,4 1 0-16,-3-1 1 0,-2 2-1 0,0 0 0 15,4-1 0-15,4-3 1 0,-1-1-1 0,3 2 0 16,1 0 0-16,2 1 0 0,2 1 0 0,-5-1 0 15,3 1 0-15,2-1 0 0,-4 0 0 0,2 1 0 16,2-3 0-16,6-1 0 0,1 2 0 0,1 0 0 16,-1-2 0-16,-1-2 0 0,-3-2 0 0,3 1 0 0,-2 1 0 15,5 4 0-15,4 1-1 0,-2 4 1 16,2-2 0-16,0 2 0 0,6-2-1 0,1 2 1 16,3 0 0-16,-8 0 0 0,1 0 0 0,-1-2 0 15,2 2 0-15,2 0 0 0,1 3 1 0,3 0 0 0,-5-1 0 16,-3-4 0-16,0 0 2 0,-2-5 0 0,0 2 0 15,-2 0 1-15,2-2-1 0,-3-4 2 0,5 1-2 16,-2-1 1-16,0 1 0 0,0-3 0 0,3 1 0 16,3-2 0-16,-6-1-2 0,0-1 2 0,0 0-1 15,0 0 0-15,0 1 4 0,0-1 1 0,2 2 0 0,4 0 0 16,1-3-4-16,1 1 1 0,1 0-1 0,-3 1 1 16,0-3-3-16,5-1 1 0,-4 0 1 0,-1 0-1 15,-2-2-2-15,-4-2 0 0,0-3 0 0,3 0 2 0,3 0-1 16,3-2 1-16,1 0 1 0,1 1-1 0,-3-1 1 15,1-2 1-15,0 1-1 0,1-3 2 0,-3 1 2 16,2-2 0-16,-3-2 0 0,5 1 1 16,-1-1-5-16,5 0 2 0,-4 1-1 0,2-1 1 0,-2 0-4 15,-3 0 2-15,3 1-2 0,0-1 1 0,2 0-2 16,4 0 2-16,-4-1-2 0,0-1 1 0,2-1-2 16,-4 0 1-16,2 0 0 0,1 0 0 0,-3 1-1 15,0 3 0-15,0-1 0 0,4-2 1 0,6 1-1 0,3-1 2 16,-5 1-1-16,-1-1 0 0,-1 1 1 0,-2-2 0 15,2 0 0-15,0-1 2 0,1 0-4 0,-1-1 1 16,2 0-1-16,0 0 1 0,-3 2-1 0,-1-1 0 16,4 1 0-16,2 0 0 0,-3 0-1 0,1 1 0 0,1 1 0 15,1-2 1-15,-6-2-1 0,2-2-1 0,0 0 1 16,-4 3 1-16,3-3-1 0,-4 0 1 0,3 2-1 16,1 2 1-16,7 0-1 0,-3 0 0 0,3 1 0 15,-3 3 1-15,-1 1-1 0,0 1 1 0,1 1 0 16,-1-2 0-16,-2 0 0 0,1 0 0 0,-3 0 0 15,2 0 0-15,5 0-1 0,-3 0 1 0,-2 2 0 16,2 3 0-16,-6-3 0 0,4 1 0 0,-3 2 0 16,3 0 0-16,0 1-2 0,2-3 2 0,-1 1 0 15,-1-1 0-15,-2 1 0 0,0-3 0 0,0 3 0 16,0-1 0-16,0 1 0 0,0-3 0 0,-2 3 0 16,4-1 0-16,2 1 0 0,-1-1 0 0,1 2 0 0,-2 2 0 15,0 0 0-15,1-2 0 0,-3 2 0 0,2 2 2 16,0 1-2-16,0-1 0 0,1 0 0 0,-3-1 1 15,6 3-1-15,-3-1 0 0,-4 1 0 0,2-3 1 0,1 3-1 16,2-1 0-16,-4-1 0 0,2-1 0 0,1-1 0 16,1 0 0-16,0 0 0 0,-3 0 0 0,1 0-1 15,0-2 1-15,-4 2 0 0,4 0 0 0,-4-2-1 16,0 0 1-16,0 0 0 0,2-1 0 0,2-1-2 0,2 1 2 16,-1-1-1-16,1-1 1 0,0 2 0 0,-1-1 0 15,1 0 0-15,0 1 0 0,1-1 0 0,4 1 0 16,-5-1 0-16,0 2 0 0,-2 1 0 0,-2 1 1 15,1-2 1-15,3-2-1 0,3 1 0 0,-1-1 0 16,1 1 0-16,-1-3 0 0,0 3 0 0,-3-1 0 16,-1-1 0-16,4 0 1 0,1-1-2 0,2 1 0 0,-5 0 0 15,1 0 1-15,1-1-1 0,-1 1 1 16,25-2-1-16,-11-2 1 0,-10-1-1 0,6-1 0 16,-19 3 0-16,8-1 1 0,-4 2 0 0,2 0 0 15,11-3 0-15,-4-1 1 0,0 1-1 0,0-1 1 0,1 1 0 16,-1 1 0-16,2 2 2 0,-2-2-1 0,1 2 1 15,-1 0-1-15,0 0 1 0,0 2 2 0,-3-2 0 16,1-2-1-16,1 0 2 0,-5-1 0 0,7 0-1 16,-1-1 1-16,0 1-1 0,0-1 1 0,1 2-1 15,-5-1 1-15,3 0-3 0,-3-3 2 0,1 1 0 16,-1-3-1-16,3-1 0 0,-7 0 0 0,11-1 0 0,-3-1 0 16,2 1 2-16,2 0 1 0,-4-1 0 0,2-1 0 15,2 2-4-15,0-2 2 0,-7 1 0 0,-1-1-1 16,-1 0 2-16,2 0 1 0,10-4 0 0,-3 1-1 0,2-1 0 15,4 1 1-15,-10 1-1 16,0 0 1-16,1 2-2 0,-1-2 1 0,0 2 0 0,0-2 0 16,1-2-3-16,-1 1 1 0,2-2-1 0,0-1 0 15,-2 1-1-15,1 0 0 0,1-1-1 0,0 3 2 16,0-1-2-16,2 1 0 0,-5-1 0 0,-1 0 1 0,0-1-2 16,-3 0 0-16,3 1 0 0,-3-1 0 0,0 3 0 15,3-3 0-15,1 0 1 0,-1-4-1 0,0 2-1 16,-5-2 1-16,0 2 0 0,0-2 0 0,0 2 0 0,-1-2 1 15,-1 1 1-15,0-3-1 0,-3-3-1 0,-1 0 1 16,2 2 0-16,-4 0 1 0,4-1 0 0,0 1 0 16,-1-3 1-16,1-1 0 0,0 0-1 0,0-1 0 15,2-6-1-15,-4 1 2 0,0-5-2 0,-3 5 0 0,3-2 0 16,-4-1 2-16,3 3-3 0,-3-1 1 0,-3 2 0 16,0 0 0-16,0 0 0 0,-4 0 0 0,5-17-1 15,-1 5 1-15,-4 0-1 0,-2 4 2 0,-5 10-1 16,-1-4 0-16,-1-1-1 0,0-1 1 0,0-27 0 15,-2 12 0-15,-2 2-1 0,0 2 0 0,-4 4 0 16,2-1 0-16,-6-1-1 0,1-1 1 0,-2-7 1 16,-4 2-1-16,-2 2-1 0,-2 0 1 0,-4 0-1 15,-1 0 1-15,-2 0-1 0,-2-2 0 0,-8-4 0 16,1 8 1-16,1 1-1 0,-5 2 0 0,1 3 0 16,-1-2 1-16,0 4-1 0,1 2 1 0,-3 3-1 15,0 0 1-15,2 4-1 0,-4 0 0 0,-4 7 0 0,-3 1 0 16,-4 4-1-16,-4 2 1 0</inkml:trace>
  <inkml:trace contextRef="#ctx0" brushRef="#br0" timeOffset="31833.28">29810 15331 1143 0,'36'3'0'0,"-3"1"0"0,-8-4 0 0,-7-2 21 0,-5 0 2 15,4 1-1-15,5-1 1 0,12 0 20 0,5 1 1 16,2-3 0-16,0-3 0 0,0-5-12 16,0-2 1-16,0-3-1 0,0-6 1 0,0-3-21 0,-2-3 2 15,-2 0-2-15,-1-4 2 0,1 0-9 16,0 0 2-16,-1-3-2 0,-1-1 2 0,0-4-2 0,1-2-1 16,-3-1 1-16,1 1 0 0,-1 0-2 0,1-1-1 15,-2 5 0-15,-2-1 0 0,-3 2-2 0,0 1 1 16,-3 3-1-16,-4-1 2 0,1 2-2 0,-3 0 0 15,-3 1 0-15,-2-3 0 0,-1-1 0 0,-3-1 0 16,-4-4 0-16,-1 1 0 0,-4 0 0 0,-4 0 0 0,1 2 0 16,-1-2 0-16,-2-1 0 0,1-1 1 0,-3 1-1 15,-1-1 1-15,-2 1 0 0,-4 1 1 0,0 0-1 16,-2 4 1-16,-1 1 1 0,-5 1 0 0,-3 1 0 16,-2 0 1-16,-2 2 1 0,-3 3 1 0,-3 2 0 15,1-2-1-15,-4 1 5 0,-2-1 0 0,0 2 1 0,-2 0-1 16,-2 2-2-16,1 0-1 0,-3-1 1 15,2 1 1-15,-5-2-2 0,-2 2 1 0,-2-2 0 0,0 0 0 16,0 0 5-16,-2 0 0 0,0 0 1 16,-2-2-1-16,2 1 11 0,-3-3 0 0,-1 1-1 0,2 0 2 15,1 1-2-15,-3-2 2 0,0-1 0 0,-1 4-1 16,-3 2 2-16,1 1 1 0,-2 0-1 0,0 0 1 16,-2-1-6-16,-2 1 1 0,0 0-1 0,0 0 1 15,0 0-9-15,0-4-1 0,0 4 0 0,0 1 1 0,0 2-4 16,0 1 1-16,-2-1-1 0,-1 0 1 0,-3-1-3 15,-1-1-1-15,-1 2 1 0,1 1 0 0,1 1-3 0,3 1 1 16,-3 6-1-16,1-7 2 0,1 2-4 16,-3 1 0-16,-3 4 1 0,-3 2 0 0,-1-2-2 0,-5 5 0 15,4-2 0-15,-2-3 2 0,1 0-3 0,-1-2 0 16,0-2 0-16,2 1 0 0,4 1 0 0,-2 2 0 16,0 1 0-16,-1 1 1 0,1 1-1 0,0 2 0 15,-2 1 0-15,2-1 0 0,-4 1 0 0,0 3 0 0,2-2 0 16,2-2 0-16,2 0 0 0,4-2 0 15,-2 4 0-15,-4 5 0 0,-4-3 0 0,0 1 0 0,1 0 0 16,-1 0 0-16,2 1 0 0,-2-1 0 16,4 2 0-16,2 2 0 0,2 1-1 0,2 1-1 0,1-1 1 15,-3 2 1-15,0 0-1 0,-3 1 0 0,5 2 0 16,1 4 0-16,3 2 0 0,5 2 0 0,-4 1-1 16,0 0 2-16,0 2-3 0,1 4 0 0,-1-2-1 15,0 0 2-15,2-1-6 0,4-1 2 0,-2 6-1 16,0-3 0-16,1 4-3 0,3 3 0 0,2 3 0 15,1-1 1-15,2 0-4 0,2 0 2 0,0 4-1 0,2 1 1 16,0 4-1-16,-2 0 1 0,2 3 0 0,4-3 0 16,2 1 0-16,1-1 0 0,2 3 0 0,2 2 1 15,2 0 1-15,-1 4 0 0,1-1 0 0,1 1 0 0,1 1 0 16,-2-2 0-16,6 1 0 0,1-1 1 16,6 1 1-16,4-1-1 0,2 1 0 0,0-1 1 0,1 2 0 15,2 2 1-15,4-2-1 0,2 0 0 16,2-1 0-16,2-1 2 0,3 1-2 0,1-2 1 0,3 3 2 15,2-4 1-15,4 1-2 0,3 0 2 0,4-2-1 16,2-2 2-16,2 4 0 0,2 0 0 0,3-1 1 0,1 3-1 16,1-1 1-16,3-1 0 0,3 1 0 15,1 1 1-15,3-1-1 0,2-1 1 0,3 0 0 0,4 0 0 16,0-2 0-16,0 0 0 0,0 0 0 16,-4-2 0-16,8 0 0 0,5-3 0 0,6-2 0 0,4 0 0 15,-1 0 0-15,-1 0 1 0,2 0-1 0,-1 0 1 16,3-3-1-16,1-4 1 0,4-3-1 0,2-4 1 15,2 0-1-15,0-1 2 0,-1-4-2 0,1-2 0 0,2-1 0 16,5-3 1-16,2 0-1 0,2-3 0 0,2-1 0 16,0-1 0-16,0 1 0 0,-2 0 0 0,5-1 0 15,5-1 0-15,3-2 0 0,0 1 0 0,4-1 0 16,-3 0 1-16,3-2-1 0,0 1 0 0,-2-1 0 16,0 1 1-16,-2-1-1 0,0 1 0 0,2-1 0 15,3 1 1-15,3-1-1 0,-3 0 1 0,3 1 0 16,-1-1 0-16,3 1 1 0,1-1-1 0,-2 1 0 0,-1-4 0 15,-1 2-1-15,1-1 0 0,1 1 0 16,2-2 1-16,0-2-1 0,2-1 0 0,1-1 0 16,-1-1 0-16,-2-2-1 0,2-1 1 0,-2 1 0 0,0 0 0 15,0-2-1-15,-1 2 1 0,1-1 0 0,0 1 0 16,2 0-1-16,0 0 1 0,-3 0-1 16,-1 0 1-16,-1 0-2 0,-1 4 2 0,1-3 0 0,-1 1 0 15,-1 0 0-15,1 0 0 0,-1-2 0 0,-1 0 0 0,-1-2 0 16,-4 1 0-16</inkml:trace>
  <inkml:trace contextRef="#ctx0" brushRef="#br0" timeOffset="37417.33">3986 13990 12 0,'-2'2'0'0,"2"-2"0"15,0 3 0-15,0-3 0 0,-2 3 0 16,2-3 0-16,0 2 0 0,0-2 0 0,-4 0 1 0,4 0-1 16,0 0 1-16,0 0 9 0,0 0 0 0,0 0 0 15,0 0 0-15,0 0-6 0,0 0 0 0</inkml:trace>
  <inkml:trace contextRef="#ctx0" brushRef="#br0" timeOffset="37855.29">4817 13363 61 0,'1'0'0'0,"-1"0"0"15,10 0 0-15,-10 0 7 0,7 2 0 0,-7-2-1 16,6 5 1-16,-6-5 5 0,7-1 2 0</inkml:trace>
  <inkml:trace contextRef="#ctx0" brushRef="#br0" timeOffset="38318.18">5759 14045 12 0,'0'2'0'0,"0"-2"0"0,6 2 0 16,-6-2 0-16,2-4 0 0</inkml:trace>
  <inkml:trace contextRef="#ctx0" brushRef="#br0" timeOffset="38684.53">6629 13431 452 0,'0'2'0'0,"0"-2"0"0,-5 7 0 15,5-7-5-15,-2 5 2 0,2-5 0 0,-6 5-1 16,6-5 2-16,0 3 1 0,0-3-1 0,0 4 0 16,0-4-7-16,0 7 0 0</inkml:trace>
  <inkml:trace contextRef="#ctx0" brushRef="#br0" timeOffset="39018.14">7731 14026 12 0,'3'-2'0'0</inkml:trace>
  <inkml:trace contextRef="#ctx0" brushRef="#br0" timeOffset="39251.33">8470 13268 12 0,'4'4'0'16,"-4"-4"0"-16,-5 8 0 0,5-8 4 0,-8 4 2 15,8-4-2-15,2 8 2 0,-2-8 27 0,17 18 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35:21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9592 7099 715 0,'0'0'0'16,"0"0"0"-16,9 3 0 0,-9-3 7 0,15 5 0 0,-15-5 0 15,8 0 1-15,-8 0 11 0,5 0 0 16,-5 0 0-16,2 0 0 0,-2 0-10 0,4 0 0 16,-4 0 0-16,0 0 1 0,0 0-3 0,0-3 0 15,0 3 1-15,13-9 0 0,-13 9-1 0,13-17 0 0,-13 17-1 16,11-31 2-16,-3 12 0 0,-3 0 0 0,1 3 0 15,-2 2 0-15,1-5-1 0,-1 2 2 0,1 0 0 16,3-2 0-16,3-2 4 0,-3-5-1 0,3 0 0 16,2 2 1-16,2-6 6 0,1 3 0 0,5-3 0 15,1-1 0-15,-1 0 2 0,3-5 1 0,0 3-1 16,0-5 0-16,-5 1 0 0,2 1 0 0,1-2-1 16,0-2 1-16,1 2 6 0,-5 0 0 0,7-4 0 0,-5 3 0 15,2 1-2-15,4 1 1 0,-5 1-2 0,1 1 2 16,-3-1-6-16,-4 0 2 0,2 1-2 0,1 6 1 15,-3 1-5-15,2 2 1 0,0 2 0 0,-4-1-1 16,0 8 0-16,-2-2 1 0,-4 5-1 0,5 2 0 0,-5 0-1 16,-1 0 1-16,-1 7-2 0,-3-2 2 15,-2 7 0-15,6-5 0 0</inkml:trace>
  <inkml:trace contextRef="#ctx0" brushRef="#br0" timeOffset="6383.76">18929 6739 1269 0,'-2'-2'0'0,"2"2"0"15,-2-2 0-15,2 2-1 0,6 6 1 0,-6-6 0 16,2 3 0-16,-2-3 1 0,-6-3 1 0,6 3-1 0,-4-4 1 15,4 4-2-15,-2 0 0 0,2 0 0 0,0-2 0 16,0 2-3-16,-5-3 1 0,5 3-1 0,0-5 1 16,0 5-3-16,-2-4 0 0,2 4-1 0,-2-3 2 15,2 3-3-15,0-4 2 0,0 4-2 0,0-1 1 0,0 1 0 16,0-4 0-16,0 4-1 0,0-5 2 0,0 5-1 16,0-4 2-16,0 4-1 0,6-6 1 0,-6 6 1 15,7-6 1-15,-7 6 0 0,19-20 1 0,-19 20 1 16,33-33 0-16,-14 14 0 0,0 5 1 0,-4-2 10 15,1 2 1-15,1 2 1 0,-2-3-1 0,0 3 24 0,0 3 0 16,0 0 0-16,0-3 0 0,1 4 4 0,3-5 1 16,-2 5-1-16,-2-4 1 0,0 3-6 15,-4-3 1-15,2 3-1 0,0 2 1 0,-2 2-7 0,0 2 0 16,0-6 0-16,1 4 1 0,-1 1-9 0,-6 1 1 16,5 3 1-16,-3-4-1 0,-7 4-3 0,11 0 1 15,-11 0 1-15,11-1-1 0,-11 1-4 0,6 0-1 16,-6 0 1-16,6 0 0 0,-6 0-2 0,5 0 1 0,-5 0-1 15,6 0 1-15,-6 0 2 0,7 0 0 0,-7 0 0 16,4 5-1-16,-4 0 0 0,0 2 0 0,0-7 0 16,-4 9 0-16,4-2 0 0,-5 1 1 0,-3 4 0 15,-5 2 0-15,-5 2-6 0,-3 1 0 0,2 0 0 16,1-1 2-16,3 0-10 0,2-4 0 0</inkml:trace>
  <inkml:trace contextRef="#ctx0" brushRef="#br0" timeOffset="7339.04">17923 10011 438 0,'2'2'0'16,"-2"-2"0"-16,9 7 0 0,-9-7 7 0,11 5 1 0,-11-5-1 15,13 4 0-15,-13-4 29 0,13 8 1 16,-13-8-1-16,15 12 1 0,-15-12-11 0,22 21 0 0,-22-21 0 16,23 16 1-16,-23-16 29 0,28 12 1 0,-28-12 0 15,26 14 1-15,-26-14-36 0,24 14 0 0,-24-14 1 16,30 19 0-16,-11-7 5 0,-1 0 2 0,1 0-2 16,-6 0 1-16,0 0-2 0,0 2 1 0,0 0 0 15,-2-2 0-15,2 2-6 0,-2 0 2 0,1-2-2 16,1-4 2-16,-4 1-3 0,0-2 1 0,1-4-1 15,-1 3 0-15,-9-6-5 0,7 1 1 0,-7-1 0 0,8 4-1 16,-8-4 0-16,3 0 1 0,-3 0 0 16,4 0 0-16,-4 0 2 0,0 0 1 0,0 0 0 0,-2-4 0 15,2 4-1-15,-5-8 1 0,-3-3-1 0,-3-3 1 16,-4-5-1-16,-3-1 0 0,-1-3 0 0,2 2 0 16,4 4-1-16,2 0 1 0,-4-2 0 0,0 1 0 0,-2 3 6 15,1 1 1-15,-1-5-2 0,0 0 2 0,2 3-2 16,0-3 1-16,0 2-1 0,0 0 1 0,2-1-4 15,2 3 2-15,2-2-1 0,-2 1 1 0,-4-3-10 0,0 2 2 16</inkml:trace>
  <inkml:trace contextRef="#ctx0" brushRef="#br0" timeOffset="11267.88">25605 5939 552 0,'0'0'0'0,"0"0"0"0,4 2 0 16,-4-2 4-16,3 2 1 0,-3-2-1 0,4 0 1 16,-4 0 5-16,4 0 1 0,-4 0 0 0,4 0 0 15,-4 0 2-15,5-4-1 0,-5 4 0 0,13-3 1 0,-13 3-4 16,21-5 0-16,-21 5 0 0,20-16 1 0,-20 16-4 16,28-21 1-16,-28 21 0 0,30-26 0 0,-30 26-2 15,32-33 1-15,-14 18 0 0,1 3 0 0,0-4-1 0,-1 2 0 16,3-5 1-16,1 0 0 15,2 0 0-15,0-7 1 0,-1 6 0 0,-3 0 0 0,-1 7 12 0,0-3 0 16,-1 4 0-16,1-5 1 16,1 1 11-16,1 0 2 0,-1 3-2 0,1 1 2 0,-1-4-1 0,1 4 2 15,-4 3 0-15,-1 1-1 0,-3-1 8 0,-1 0-1 16,-3 1 1-16,-2 4-1 0,-7 4-13 0,10 0 1 16</inkml:trace>
  <inkml:trace contextRef="#ctx0" brushRef="#br0" timeOffset="28902.21">28387 8279 12 0,'2'0'0'0,"-2"0"0"0,2 2 0 0,-2-2 0 0,-2-2 0 15,2 2 0-15,0 0 0 0,0 0 3 0,0 0 1 16,0 0-1-16,0 0 1 0,0 0 10 0,0 0 0 16,0 0 1-16,0 0 0 0,0 0 19 0,0 0 2 15,0 0-1-15,0-3 1 0,0 3-13 0,0 0-1 0,0 0 0 16,0-4 2-16,0 4 1 0,0 0-1 0,0 0 1 15,0 0 1-15,0 0-3 0,0 0 1 0,0 0 0 16,0 0-1-16,0 0 9 0,0 0 0 0,0 0 1 16,0 0-1-16,0 0 6 0,0 7 2 0,0-7-2 15,2 12 1-15,-2-12-3 0,7 12 0 0,-7-12 0 16,4 14 0-16,-4-14-7 0,2 19 1 0,-2-19 0 16,0 21 1-16,0-21-5 0,0 21 0 0,0-21 0 15,0 20 1-15,0-20-3 0,0 26 0 0,0-26 1 16,0 25 0-16,0-25-4 0,0 20 0 0,0-20 1 0,0 18-1 15,0-18-4-15,0 20 0 0,0-20 0 0,0 30-1 16,0-11-2-16,0-2 1 0,0 2-2 0,0-1 2 16,1-1 0-16,3 0 1 0,-2 2 0 0,0-5 1 0,0 2-1 15,-2-1 1-15,0-3 0 0,0 2 0 0,0 2 4 16,0 1 2-16,0-1-1 0,-2 1 1 0,0 0-6 16,-2 2 1-16,1-1 0 0,-3 1 0 0,0 0 1 15,-1 0 0-15,1 1 1 0,3-2 0 0,3-1-5 16,0 2 1-16,-2-3 0 0,0 1 1 0,-2-3-4 0,0 1 1 15,1 1-1-15,-1 0 1 0,0 3-3 0,1 1 1 16,-1-1-1-16,0-3 2 0,2-6-4 0,0-3 1 16,2-7-1-16,-3 5 1 0,3-5-2 0,0 4 0 15,0-4-1-15,-2 2 1 0,2-2-5 0,0 0 0 16,0 0 0-16,-2-2 1 0,2 2-4 0,0-4 0 16</inkml:trace>
  <inkml:trace contextRef="#ctx0" brushRef="#br0" timeOffset="29838.54">28232 8168 791 0,'2'0'0'15,"-2"0"0"-15,4 4 0 0,-4-4 16 0,3 0 2 0,-3 0-1 0,4 0 1 0,-4 0 8 0,2 0 1 16,-2 0 0-16,0 0 0 16,0 0-4-16,0 0 1 0,0 0 0 0,6 0-1 0,-6 0-4 0,7 1 0 15,-7-1 0-15,8 7 0 0,-8-7-2 16,7 4 1-16,-7-4-1 0,15 0 1 0,-15 0-1 0,26 0 0 16,-26 0-1-16,30 0 2 0,-30 0-2 0,37 0 0 15,-16 0 0-15,-3 2 0 0,3 1-1 0,-1 0 1 16,1 1-1-16,-3 1 1 0,3-1 1 0,-1-3 1 15,1 3-1-15,-1-1 1 0,1-3 8 0,-1 2 0 0,3 0 0 16,1-2 1-16,0 0 2 0,-2-2 1 0,3 2-1 16,-1 2 0-16,0-1-4 0,2 3-1 0,-2-4 1 15,3-4 1-15,-3 3-12 0,-2-1 1 0,0 0 0 16,-3-3-1-16,-4 2-6 0,-2-1 1 0,0 4 0 16,0-3 0-16,-2-1-3 0,-1 2-1 0,-1 2 1 15,0 0 0-15,1-3 0 0,-3 1 0 0,-7 2-1 16,9-3 1-16,-9 3-4 0,4 0 2 0,-4 0-1 0,4 0 0 15,-4 0 0-15,0 0-1 0,0 0 0 16,0 0 1-16,0 0-2 0,0 0 2 0,0 0-1 0,0 0 0 16,0 0-1-16,0 0 0 0,0 0 1 0,0 0 0 15,0 0 0-15,-2 0 0 0,2 0 1 16,-4 0-1-16,4 0 1 0,-4 0 1 0,4 0-1 16,-3 0 0-16,3 0 1 0,-8 5 0 0,8-5-1 0,-7 9 2 15,7-9-2-15,-8 7 2 0,8-7-1 0,-7 8 1 0,7-8-3 16,-9 5 1-16,9-5 0 0,-12 7 0 0,12-7-1 15,-11 12 1-15,8-3-1 0,3-7 0 0,0-2-1 0,-2 7 0 16,2-7 0-16,-4 12 2 0,2-3-3 16,2 3 1-16,0-4 0 0,-2 4 0 0,2-3-1 0,0 3 0 15,-2 0 0-15,2 4 1 0,0 1-1 0,0-3 0 16,0 2 0-16,0-1 0 0,2 2 0 0,2-1 0 16,0-4 0-16,-2 0 1 0,-1-1-1 0,-1 1 0 15,0 0 0-15,0 0 1 0,0 2-1 0,2 0 0 16,2 3 0-16,0 0 1 0,-1 4-1 0,1 3 0 15,-2 1 0-15,0-3 2 0,0 1-2 0,0-3 0 0,0 1 0 16,-1 0 0-16,3-6 0 0,0 3 0 16,-2-3 0-16,0 3 1 0,-2-5-1 0,-2 3 1 0,2-4 0 15,0 2 0-15,-2 2 1 0,2-8 1 0,2 3-1 16,0-1 0-16,-4-1 3 0,0-1-1 0,0-1 1 16,0-2-1-16,2-5 2 0,0 9 0 0,0-9 0 15,-4 7 1-15,4-7-3 0,-3 5 1 0,3-5-1 16,-4 4 1-16,4-4-3 0,-4 3 0 0,4-3 0 15,-7 4 2-15,7-4-4 0,-10 1 1 0,1-2 0 16,-2 1 0-16,0-4-1 0,0-3 0 0</inkml:trace>
  <inkml:trace contextRef="#ctx0" brushRef="#br0" timeOffset="30285.82">28288 9006 1218 0,'-4'-4'0'0,"4"4"0"0,-2 4 0 0,2-4 10 0,0 0 2 16,0 0-1-16,-1 0 0 0,1 0 11 0,-4 0 1 0,4 0-1 15,-2 0 1-15,2 0-5 0,0 3 1 0,0-3 0 16,0 4 0-16,0-4-13 0,0 5 0 0,0-5 1 16,0 0 0-16,0 0-5 0,6 0 0 0,-6 0 0 15,18 0 2-15,-18 0-2 0,38 0 1 0,-14 0 0 16,0 0 0-16,0 0 3 0,0 0-1 0,2 0 1 16,1 0 1-16,-1 0 0 0,-2 2 1 0,0-1 0 15,0-1 1-15,1-1 12 0,-1-1 2 0,0 2-2 16,0-4 2-16,0 4 6 0,-1 0 1 15,3-1-1-15,2-3 2 0,2 1-4 0,-1-1 1 0,3 1 0 16,-4 1 0-16,-2-3-8 0,-2 2 1 0,1-1-1 16,-1-5 2-16,0 1-8 0,-2-3 1 0,1 3 0 0,-5 3 0 15,-3 1 0-15,-4 1-1 0,-3 1 1 16,-2-2 1-16,-6 4-7 0,3-3 0 0,-3 3 0 0,0-4 1 16,0 4-5-16,0-1 2 0,0 1 0 0,0-4 0 15,0 4-4-15,0-3 1 0</inkml:trace>
  <inkml:trace contextRef="#ctx0" brushRef="#br0" timeOffset="33517.24">28299 9663 12 0,'0'0'0'0,"0"0"0"16,0 0 0-16,0 0 0 0,6 2 0 0,-6-2 0 15,4 9 0-15,-4-9 25 0,0 3 0 0,0-3 1 16,0 7 0-16,0-7 21 0,0 12 0 0,0-12 0 16,0 14 0-16,0-14 28 0,0 19-1 15,0-19 0-15,-2 19 0 0,2-19-34 0,0 16 1 0,0-16-1 16,-2 14 0-16,2-14 0 0,0 19-1 0,0-19 0 16,-4 26 0-16,4-26-4 0,-5 20 0 0,5-20 0 15,-4 21 0-15,4-21 8 0,-4 26 1 0,4-26 0 16,0 24 1-16,0-24-1 0,0 25-1 0,0-25 1 15,2 24 1-15,-2-24-8 0,7 26 1 0,-7-26 0 0,4 33 0 0,-2-13-7 16,0 3 0-16,0-1-1 0,0-3 2 16,3 1-6-16,3-1 1 0,-3 1 0 0,-1 1 0 0,-2 0-8 15,0 3 0-15,0-3 0 0,-1-4 1 0,3 4-7 16,0 0 1-16,-2-1-1 0,0 1 2 0,-1 0-3 16,-1 0 2-16,0 0-1 0,0-1 1 0,0 3-3 15,0-2 0-15,0-4 0 0,0 2 2 0,0-2-5 0,-1 0-1 16,1-1 1-16,0 0 1 0,1-3 1 0,1 0 0 15,-2-5 1-15,0 1 0 0,0 0-3 0,0-3-1 16,-2 3 1-16,1-4 0 0,-1 2-3 16,0-2 0-16,2-5 0 0,-2 9 0 0,2-9-2 0,0 4-1 15,0-4 0-15,0 0 1 0,0 0-3 16,0-4 2-16,0 4-2 0,0-9 1 0,0-1-1 0,0-6 0 16</inkml:trace>
  <inkml:trace contextRef="#ctx0" brushRef="#br0" timeOffset="34602.83">28320 9591 1042 0,'2'1'0'0,"-2"-1"0"0,3 4 0 0,-3-4 17 16,2 0 1-16,-2 0 0 0,0-4 0 0,0 4-4 15,0 0 2-15,0 0-1 0,0 0 0 0,0 0-9 0,0 0 0 16,0 0-1-16,0 0 2 0,0 0-7 0,0 0 0 16,0 0 0-16,0 0 1 0,0 0-1 0,0 0 0 15,0 0 0-15,0 0 0 0,0 0 0 0,0 0 0 16,0 0 0-16,0 0 0 0,0 0 0 0,0 0 0 16,0 0 0-16,0 0 1 0,0 0 4 0,2 0-1 15,-2 0 1-15,9 0 0 0,-9 0 6 0,15 0 2 0,-15 0-2 16,19 0 1-16,-19 0 5 0,37 0 0 15,-14 0 0-15,-3 0 1 0,-1 0 2 0,-1 0 0 0,-1 0 0 16,-2 0 2-16,-2 0 1 0,-2 0 1 0,0 0-1 16,1 0 1-16,1 0-2 0,2 0 2 0,-1 0-2 15,1 0 2-15,0 0-8 0,2 0 1 0,0-1-1 16,0-3 1-16,-3-1-4 0,-1 0-1 0,1 0 0 16,-3 0 1-16,-2 1-6 0,0 1 2 0,1-3 0 15,1-1 0-15,0 2-2 0,0-3 0 0,0 1 0 0,-1 2 0 16,-3-4-1-16,-1 2 1 0,-6 7-2 0,5-9 2 15,-5 9-1-15,4-3-1 0,-4 3 1 16,4-5 0-16,-4 5-2 0,3-4 1 0,-3 4-1 0,4-3 1 16,-4 3-2-16,4-2 0 0,-4 2 1 0,0 0 0 15,0 0-1-15,0 0 1 0,0 0-1 0,0 0 1 0,0 0-2 16,0 0 1-16,0 0-1 0,0-3 2 0,0 3-2 16,0 0 1-16,0 0 1 0,0-2-1 0,0 2 0 15,0 0 1-15,0 0-1 0,0 0 1 0,0 0-1 16,0 0 1-16,0 0 1 0,0 0-1 0,0 0 5 15,0 0 0-15,0 0 0 0,0 0 1 0,0 0 3 16,0 0-1-16,0 0 0 0,0 7 1 0,0 3-3 0,0-1 1 16,2 3 0-16,2-3 1 0,-1-3-5 15,-1 3 2-15,-2 0-1 0,0-1 1 0,-2-1-3 16,0-1 1-16,2-6-2 0,-3 5 2 0,3-5-3 0,0 12 2 16,0-4 0-16,0 3-1 0,0 1-1 0,0 2 0 15,0-2 1-15,0 0-1 0,0 0-1 0,0 0 2 16,0 0-2-16,0 2 2 0,2-2-2 0,1 0 1 0,1-1-1 15,-2-1 0-15,0 2-2 0,0-3 1 16,-1 3-1-16,1-3 0 0,0 3-1 0,0-3 1 0,0 3-1 16,0 0 1-16,0 0-1 0,-1 2 0 0,1-4 0 15,0 0 1-15,0-1-1 0,-2 0 0 0,0 1 0 16,0-1 0-16,0 3 0 0,2-3 0 0,2 3 0 16,-1 2 0-16,-1-1 0 0,0 5 0 0,0-1 0 15,0 0 1-15,0 2-1 0,0 2 0 0,-2-4 0 16,-2 2 1-16,0 1-1 0,-2-1 2 0,2-2-1 15,2 4 0-15,0 1 0 0,-2 1 1 0,2-3-1 0,2-1 1 16,0 2 2-16,0 0-1 0,-2 0 1 16,-4-1-1-16,-1 3 3 0,-3-1-1 0,3-1 1 0,1-3-1 15,4-6 3-15,0 0 0 0,0-12 0 16,-2 8 0-16,2-8 2 0,0 2 0 0,0-2 0 0,0 4 0 16,0-4 0-16,0 3 0 0,0-3 1 0,0 4-1 0,0-4-3 15,0 3 2-15,0-3 0 0,0 2 0 0,0-2-3 16,0 0 0-16,0 0-1 0,-2-4 1 0,2 4-3 15,-4-1 1-15,4 1-1 0,-5-7 1 0,5 7-4 0,-9-14 2 16,3 3-1-16,0 3 0 0,1 3-2 0,-1-4 1 16</inkml:trace>
  <inkml:trace contextRef="#ctx0" brushRef="#br0" timeOffset="35084.08">28402 10380 1344 0,'-2'0'0'0,"2"0"0"0,-2 3 0 0,2-3 5 0,-2 9 1 0,2-9 0 0,-5 9-1 15,5-9 4-15,-4 12 0 0,4-12 0 0,-4 3 0 0,4-3-3 16,0 2-1-16,0-2 1 0,0 0 0 16,0 0-6-16,0 0 1 0,0 0-1 0,0 0 1 0,0 0-1 15,0 0 1-15,0 0-1 0,8 0 1 0,-8 0 0 16,14 0 2-16,-14 0-2 0,28-2 1 0,-7 1 6 15,3-1 0-15,-3 2-1 0,-3-4 2 0,-3 4 13 16,-2 4 0-16,0-4 1 0,0 2-1 0,0-1 11 0,-1-1-1 16,-1 0 1-16,0 0 0 0,2 2-3 15,2 1-1-15,-2 1 0 0,-2-4 1 0,-2 0-3 0,-1 0 0 16,-8 0 0-16,11 0 0 0,-11 0-9 16,9 0 0-16,-9 0 0 0,8 0 0 0,-8 0-5 0,7 0 2 15,-7 0-1-15,8 0 1 0,-8 0-7 0,5 0 1 16,-5 0 0-16,4 0 0 0,-4 0-6 0,4 0 2 15,-4 0-1-15,3 0 1 0,-3 0-4 0,4-4 0 16</inkml:trace>
  <inkml:trace contextRef="#ctx0" brushRef="#br0" timeOffset="50667.54">26818 12455 602 0,'2'2'0'16,"-2"-2"0"-16,11 8 0 0,-11-8 20 0,11 4 1 16,-11-4-1-16,11 3 0 0,-11-3 42 0,10 4 0 15,-10-4 1-15,7 1 0 0,-7-1-12 0,8-1-1 16,-8 1 1-16,26-11 0 0,-4-1-25 0,4-3 1 0,0 1 0 15,-2 2 0-15,1 1-13 0,-1 1 1 16,-2-1 0-16,1 1-1 0,-1 1-4 0,0 1 0 16,-1 1 1-16,-1-2 0 0,-1 2-2 0,0 2 0 0,-1 0 0 15,-1 0 1-15,2 1-3 0,-3-1 0 0,1 3 1 16,0 1 0-16,-2-5-1 0,0 1 0 0,0 0-1 16,0 2 1-16,1 1 0 0,3-2 1 0,-2 1-2 15,-2-1 2-15,-4 3 0 0,0-5 1 0,0 5-1 16,-2 1 1-16,1 0 1 0,-1-2 0 0,0 0 0 15,-1 1 0-15,-1 1 5 0,1-6 1 0,-1 5-2 0,3-1 2 16,1-2 9-16,0 3 0 0,-2-1 0 0,-1-1 1 16,-8 3 4-16,11-2 2 0,-11 2-1 0,7-5 0 0,-7 5-14 15,4 0 1-15,-4 0 0 0,4 0 0 0,-4 0-7 16,3 0 2-16,-3 0-2 0,4 0 1 0,-4 0-5 16,2 0 0-16,-2 0-1 0,-4 5 2 15,4-5-5-15,-3 12-1 0</inkml:trace>
  <inkml:trace contextRef="#ctx0" brushRef="#br0" timeOffset="51467.26">26809 13566 653 0,'0'2'0'0,"0"-2"0"0,3 1 0 0,-3-1 66 0,4 0 1 15,-4 0-1-15,4 0 2 0,-4 0-13 0,0 0 1 16,0 0 0-16,0 0 0 0,0 0-22 0,0 0 0 0,0 0 1 15,2 0 0-15,-2 0-18 0,7-1 1 16,-7 1-1-16,9-6 1 0,-9 6-5 0,21-15 1 0,-21 15-1 16,32-23 2-16,-14 6-3 0,1 1 0 0,-2 1 1 15,-1-1 0-15,-1 6-2 0,-2-2 1 16,2 3-1-16,4-3 0 0,1-4-1 0,3 3 1 0,1 0-1 16,-2 1 2-16,1 0-1 0,-1 0 0 0,0 0 0 15,1 0 1-15,1 0-2 0,0 1 1 0,-1 3-1 16,1-3 1-16,2 1-1 0,2 0 0 0,2 1 0 15,-1 0 1-15,1-3 8 0,2 4 1 0,1-5-1 16,-1 3 1-16,-2 1 7 0,0 1 0 0,-2-1 0 0,-2 4 0 16,-4-2-4-16,-1 2 2 0,-3 0 0 0,1 1-1 15,1 2-6-15,3 1 2 0,-5-1-1 0,-1 0 0 16,-2 0-5-16,-2 1 2 0,0-1-1 0,0 2 0 16,-2 0-4-16,1 0 1 0,-3 3-1 0,0-1 0 0,-1-2-2 15,-3 0 0-15,-5 0 0 0,8 0 1 0,-8 0-4 16,3 0 1-16,-3 0-1 0,2 0 1 0,-2 0 0 15,0 0-1-15,0 0 1 0,0 0 0 0,0 0-3 0,-3 0 2 16</inkml:trace>
  <inkml:trace contextRef="#ctx0" brushRef="#br0" timeOffset="52085.07">26891 15082 1192 0,'1'-2'0'0,"-1"2"0"0,4-3 0 0,-4 3 39 0,4-4-1 15,-4 4 0-15,15-7 0 0,-15 7 8 0,32-12 0 16,-14 5 0-16,3 0 0 0,1-1-15 0,2 1 1 15,0-2-1-15,-3-1 2 0,-1-1-15 0,1 3 0 16,-1-1 0-16,3-1 1 0,1-3-5 16,0 0 1-16,-1-1 0 0,-1 0-1 0,2 0-4 0,0-1 1 0,1 1 1 15,1 2-1-15,2 1-2 0,1 1 0 16,-2-2 0-16,-3 0 0 0,-2 1 3 0,-1 1 1 16,-1-1-1-16,-1 1 0 0,-1 1 1 0,1 2-1 0,0 2 0 15,-3 0 2-15,-3 0 5 0,-1 1 0 0,-3 4 0 16,0-3 1-16,2 1-5 0,1 2-1 0,-1-1 1 15,0-1 1-15,0-2-7 0,0 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37:06.8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26406 13604 12 0,'-11'-12'0'0,"11"12"0"0,-21-23 0 0,21 23 0 16,-13-12 0-16,13 12 0 0,-22-21 0 0,22 21 0 16,-37-29 0-16,14 15 0 0,1 0 0 0,0 0 0 0,-1 1 0 15,3-1 0-15,-4 0 0 0,-1 0 0 0,-1 0 0 16,-2 4 0-16,-1 1 0 0,-3 2 0 0,-2 2 0 16,3 3 0-16,-1-1 0 0,2 3 0 0,4 3 0 15</inkml:trace>
  <inkml:trace contextRef="#ctx0" brushRef="#br0" timeOffset="97.4">25137 14075 12 0,'-3'22'0'0</inkml:trace>
  <inkml:trace contextRef="#ctx0" brushRef="#br0" timeOffset="189.55">25102 14481 12 0,'5'28'0'0,"1"0"0"15,-4-6 0-15,-2-4 0 0,-4-3 0 0,4 4 0 16,4 5 0-16,5 6 0 0,2 4 0 0</inkml:trace>
  <inkml:trace contextRef="#ctx0" brushRef="#br0" timeOffset="12000.58">27431 16208 967 0,'0'0'0'0,"0"0"0"0,0 0 0 0,0 0-9 16,0 2 1-16,0-2 0 0,-2 2 0 0,2-2 5 15,-11-5 0-15,11 5-1 0,-26-12 1 16,26 12-21-16,-36-14 2 0,36 14-2 0,-31-9 2 16,31 9-33-16,-24-2 0 0,24 2 0 0,-19-1 1 15,19 1 19-15,-19-2 2 0,19 2-1 0,-17-2 0 0,17 2-1 16,-20-3 1-16,20 3-1 0,-24-7 1 0,24 7 15 15,-37-16 0-15,18 9 0 0,2 2 0 0,0 2 7 16,1 1-1-16,1-2 1 0,2-1 1 0,1 0 2 0,5 0 1 16,0 0 0-16,-5-1 0 0,-1 3 2 0,0 1 1 15,0-1-1-15,0-1 1 0,0 3 0 0,0-5 1 16,0 3-1-16,-2 0 2 0,0-1-1 0,0 1 1 16,-1 1 0-16,-3 0-1 0,-2-1 3 0,-3-1 1 15,2 2-1-15,1 1 1 0,3-1 9 0,-1 0 0 0,2 1 0 16,-3-1 1-16,1-2 24 0,1 1-1 0,-3 1 1 15,-1 2 0-15,-3 0 6 0,1 0 2 0,0 0-2 16,-2-2 2-16,0 1-4 0,0-1 0 0,2 2 0 16,1-3 0-16,3 3-10 0,1 0 1 0,-1-2 0 15,-3 0 0-15,-1 0-8 0,0 1 0 0,1-1 1 16,1-2 0-16,2 1 1 0,1-1 0 0,0 1 0 16,-5-2 0-16,-4 0-3 0,-2-1 2 0,1 3-2 15,1 1 1-15,1 1-3 0,1-1 0 0,-2 0 0 16,0 0 1-16,1 2-4 0,-1 0-1 0,2 0 1 15,1 2 1-15,3 0-4 0,0 0 0 0,-3-1 1 0,3 3 0 16,0-1-1-16,-1 1 1 0,1-1-1 0,1 1 2 16,1-1-3-16,-1 0 0 0,-1 1 0 0,-2-1 0 15,0 3-2-15,-1-1 2 0,3 0-2 0,2-3 1 0,3 1-3 16,2 1 1-16,2-1 0 0,0 1 1 0,2-1-2 16,1 0 0-16,1 1-1 0,-4 1 2 0,-2 2-2 15,0-2 1-15,0 0-2 0,-2 1 2 0,1 1-5 16,-3 1 2-16,4 1-2 0,2-2 1 0,2-4-2 15,2 1 0-15,1-1 0 0,3 1 1 0,5-4-2 16,-8 3 0-16,8-3 0 0,-7 5 1 0,7-5-1 0,-13 5 1 16,13-5-1-16,-12 7 1 0,12-7 0 15,-11 9 0-15,6-2 0 0,-1-2 2 0,6-5 0 0,-11 11 1 16,11-11 0-16,-9 10 0 0,5-3 2 0,4 0 1 16,-2 0-1-16,0 1 1 0,0 3 1 0,0 3 0 15,2 1 0-15,0 1 0 0,0 1-1 0,0 0 2 16,0-1 0-16,0-1 0 0,2 1-1 0,0-2 1 0,0-2 0 15,0 0 0-15,-2-1-2 0,0-1 1 0,0 0 0 16,-2 2-1-16,2 2 0 0,0 2 0 0,-2-1 0 16,0 1 0-16,0 1-2 0,-1-1 1 0,1 1-1 15,0 0 1-15,-2 1-2 0,0 1 2 0,3-2-2 16,1 0 2-16,0-1-2 0,0 0 1 0,-2-3-1 16,0 1 2-16,0-3-3 0,2-1 2 0,0 0-2 15,-2 1 2-15,2 1-3 0,0 2 1 0,-2-2 1 16,0-2-1-16,2-1-1 0,0 0 1 0,0-1-1 0,0 1 1 15,0-4-1-15,0 0 1 0,0 2-1 0,0 2 0 16,-1 1-1-16,-1 1 2 0,0-1-2 16,-2 0 1-16,0 2-1 0,1 4 1 0,1 0 1 0,0-1-1 0,0 2 1 15,0 1 1-15,0-1-1 0,0 0 1 16,1 2 1-16,-1 0-1 0,0-1 1 0,0-1 0 16,0 0 1-16,0-3 0 0,0 4-1 0,-1 1 2 15,-1 1-3-15,0 1 2 0,1 0-1 0,-1-2 0 0,0 0-1 16,-2 0 0-16,1 0 1 0,1 0-1 0,2-2-1 15,-1 1 1-15,-1 1-1 0,0 0 1 0,2 2-1 0,0-1 0 16,-1 3 1-16,-1-2-1 0,0 1 0 0,-1 2 2 16,3 0-2-16,2-1 2 0,3-2 1 15,3 0 1-15,0-1 0 0,-4 1 1 0,-2 0 0 0,-2 0-1 16,0-2 1-16,0-2 0 0,2 0 0 0,0 1 1 16,0-1 0-16,0 0 0 0,0 0-6 0,0 1 2 15,0-1-1-15,0-1 1 0,0-1-4 0,-2 1 0 16,2-1 0-16,0-1 1 0,-2-2-2 0,0-1 0 0,2-3 0 15,2 1 2-15,2 0-2 0,0-2 0 16,-4-7 0-16,0 3 0 0,0-3-2 0,0 7 2 0,0-7 0 16,2 10 0-16,-2-10-1 0,3 11 1 0,-3-11-1 15,4 5 1-15,-4-5-1 0,4 7 1 0,-4-7-1 16,3 7 1-16,-3-7-1 0,4 3 0 0,-4-3 0 16,4 4 1-16,-4-4-3 0,4 3 2 0,-4-3-1 15,3 4 1-15,-3-4-1 0,4 1-1 0,-4-1 1 16,9 2 0-16,-9-2 0 0,12 0-1 0,1 2 1 15,0-2 1-15,0 0 0 0,2 0 1 0,-2 0-1 16,-2 0 1-16,-2 0 0 0,2-2 0 0,1 0 0 0,-1 1 0 16,0-1 0-16,0 0 0 0,-2 0 0 0,1 1 0 15,1 1-1-15,-2-2 1 0,6 2 0 0,-2 0 0 16,2 0-2-16,0 0 2 0,0 0-1 0,-2-2 1 0,0 1-1 16,0-3 1-16,2 1-1 0,0-1 1 0,2 2 0 15,-1 1 0-15,10-1 0 0,-1 0 0 0,1 0 0 16,2 2 0-16,-13 0 0 0,-1 0 0 0,1-1 0 15,-2-1 0-15,-1 0 0 0,1 1 0 0,-2 1 0 16,0 0 0-16,4 0 0 0,0 0 0 0,0 0 0 16,-2 1 0-16,7-1 0 0,1 0 0 0,-1 0 0 0,1 0 0 15,-6 0 0-15,0-1 0 0,1-1 0 16,-1 0 0-16,-4 2 0 0,-1 0 1 0,-1 0 0 0,0-2 0 16,8 1 1-16,0-1-1 0,2 0 0 0,1 2 0 15,-5 0 0-15,0-2 1 0,2 2-1 0,-2-1 1 16,-4-1-1-16,0 0 1 0,0 1-1 0,0-1 0 15,8 0 0-15,0 0 2 0,-1 2-3 0,3 0 1 0,-3 0-1 16,1 0 1-16,0 0-1 0,-1 0 0 0,-10 0 0 16,1 0 0-16,0 2-1 0,-1 0 1 0,3 0 0 15,0-2 0-15,0 1-1 0,2-1-1 0,-2 0 1 16,1 0 1-16,-1 0-1 0,-2 0 0 0,2 0 0 16,0 0 1-16,1 0-2 0,1 0 1 0,11 2-1 15,-2-2 1-15,3 0-1 0,-3-2 1 0,-11 2-1 16,0 0 1-16,0 0-2 0,-1 0 1 0,1 0 0 15,0-1 0-15,0-1-2 0,0 0 2 0,4 0 0 0,0 1 0 16,0-1-1-16,0 0 2 0,-7 2 0 0,1 0 0 16,0 0 0-16,0 0 1 0,1 0-1 0,-1 0 1 15,0 0-1-15,1 0 1 0,7 0 0 16,-1 0 0-16,1 0 0 0,-2 2 0 0,-6-2 0 0,1 0 0 16,-1 2 0-16,0-1 0 0,1 1 0 0,-1 0 0 15,0 0 0-15,0-1 0 0,6 3 0 0,0 1 0 16,-2 0 0-16,0 0 0 0,-5-1 0 0,-1-3 0 0,1 3 0 15,-1-1 0-15,1 1 0 0,-1-1 0 0,1 1-2 16,-1-1 2-16,0 1 0 0,1-1 0 0,-1 1-1 16,1-1 1-16,-1 1-1 0,1-3 1 0,-1 3-1 0,1-3 1 15,-1 1-1-15,1 0 1 0,-8-2-1 0,11 3 1 16,-11-3-1-16,11 4 1 0,-11-4-1 0,13 3 1 16,-6-1-2-16,-1 0 2 0,-6-2-1 0,11 3 0 15,-11-3 0-15,11 4 1 0,-11-4-1 0,12 3 0 16,-12-3 0-16,11 4 1 0,-11-4-1 0,11 3-1 0,-11-3 1 15,11 0 0-15,-11 0 0 0,11 0 0 16,-11 0 0-16,10 0 0 0,-10 0-2 0,11 0 2 0,-11 0 0 16,11 0 0-16,-4-2-1 0,1 1 1 15,-1-1 0-15,1 0 0 0,-1 0-2 0,1 1 2 0,-8 1 0 16,11-4 0-16,-11 4 0 0,11-3 0 0,-11 3 0 16,11-4-1-16,-11 4 1 0,11-7 0 0,1 0 0 15,-1-1 0-15,0-1 0 0,0 1 0 0,-3 2 0 16,-1-1 1-16,0 0-2 0,-1 1 1 0,3-7 0 15,-1 1 1-15,-1 0-1 0,1 0 1 0,-1 0-1 16,1 0 1-16,1 0-1 0,0 0 1 0,-1 0 0 0,-1-2 0 16,1 0-1-16,-3 0 1 0,1 0 0 0,1-1 0 15,1 1-1-15,-1 0 1 0,1 0 0 0,-3 0 0 16,1 0 0-16,-3 1 0 0,1-1 0 0,0 0 0 0,0 2 0 16,-1-2 0-16,1-2 0 0,0 1 0 0,0-1 0 15,-1 1 0-15,1 1 0 0,0 0 0 0,-1 0 0 16,-1 0 0-16,0 6 0 0,0-1 0 0,0 0 0 15,0 1 0-15,0-10 0 0,0 1 1 0,-2 1 0 16,-2 1 0-16,0-4 0 0,0 0 0 16,0 1 0-16,0-1 2 0,0 0-2 0,0 0 1 0,1 0-1 0,-3 0 1 15,0-3 1-15,2-1-1 0,2 1 0 16,0-1 0-16,0 6 1 0,-2-2-1 0,2 2-1 16,-1-1 1-16,1 10 0 0,0-1 1 0,0 0-2 0,0-1 1 15,0-6-1-15,0 1 1 0,0-1-1 0,0 2 1 16,0 6-1-16,0-3 0 0,0 1-1 0,0 0 1 15,1-11 0-15,1 2 0 0,-2 0-1 0,0 0 1 0,2 1 0 16,0-1 1-16,0 0-1 0,0 0 0 16,0 0 0-16,-1 0 0 0,1 2 0 0,0-2 0 0,0 3 0 15,-2 1 2-15,0-1-2 0,-2 1 1 0,2 8-1 16,-2 0 1-16,2 7 1 0,-3-11 0 0,3 11-1 16,0-10 2-16,0 10-2 0,0-7 0 0,0 7 0 15,0-7 2-15,0 7-3 0,0-5 0 0</inkml:trace>
  <inkml:trace contextRef="#ctx0" brushRef="#br0" timeOffset="15033.18">31545 16279 916 0,'-2'-3'0'16,"2"3"0"-16,-2-2 0 0,2 2 19 0,0-3 0 0,0 3 1 16,-3-7-1-16,3 7 21 0,-4-7 2 15,4 7-1-15,-8-16 1 0,8 16-10 0,-14-27 1 16,14 27-1-16,-21-32 2 0,21 32-16 0,-15-29 1 16,15 29-1-16,-20-19 1 0,20 19-7 0,-25-12 1 15,25 12-1-15,-31-14 1 0,12 5-5 0,-1-1 1 0,-1 1-1 16,2 2 1-16,3 1-7 0,1-1 2 0,-2 1-1 15,-2 1 0-15,-3 0-1 0,-2 0 0 0,1 0 0 16,1-1 0-16,2 0-1 0,3-1 1 0,-2 1-1 16,-3 1 1-16,-2 0-1 0,-2 0 0 0,-1 0 0 15,1-1 0-15,-2 1 1 0,-1 0 0 0,-5 0-1 0,1 0 1 16,-1 1 0-16,0 1 2 0,1-1-2 0,-1 1 1 16,1 1 2-16,-1 2-1 0,3 0 1 0,1-2 0 15,-2 1 1-15,0-1 1 0,-1 2-2 0,-1 0 2 16,-1 0 1-16,1 0 0 0,-1 0 0 0,0 0 1 15,-1 0-1-15,-1 0-1 0,0 0 1 0,-1 0 0 0,1 0 0 16,-2 0 0-16,-2 0 0 0,0 0 1 0,0 0-4 16,0 0 2-16,0 0-1 0,-2 0 0 0,0-2 1 15,-1 0 0-15,1 2 0 0,4 2-1 16,3 0-1-16,3 0 0 0,-3-1 1 0,-1-1 0 0,0 0-1 16,-2 0 1-16,-2 2-1 0,0 3 1 0,0 2 0 15,-2-2 0-15,0 2 1 0,0-3 0 0,0 3-3 16,2 1 2-16,2 1 0 0,0-2-1 0,0 0 0 0,0 0 0 15,0 0 0-15,-1 0 0 0,-1 0 2 0,2-1 0 16,0 1 0-16,4 0-1 0,1 0-1 0,3-2 0 16,1 1 1-16,0-1 0 0,0 0-2 0,2 0 2 15,2 0-1-15,-2 1 1 0,-2-1-3 0,1 0 1 0,-1 0-1 16,2 0 0-16,4 2-1 0,-1-3 0 16,3 3-1-16,3-2 1 0,1 0-2 0,1 0 1 0,2 0 0 15,2-1 1-15,4-1-2 0,1 1 0 0,8-4 0 16,-7 5 1-16,7-5-1 0,-8 3 1 0,8-3-1 15,-2 4 1-15,2-4-1 0,-1 2 0 16,1-2 0-16,-4 0 1 0,4 0-1 0,-4 0 0 0,4 0 0 16,-2 0 0-16,2 0 0 0,0 0 0 0,0 0 0 15,0 0 0-15,0 0 0 0,0 5 0 0,0-5 0 16,2 5 0-16,-2-5-1 0,8 5 1 0,-8-5 0 16,7 11 0-16,-7-11 0 0,13 8 0 0,-5-3 0 0,-1 2 0 15,0 2 0-15,1 0 0 0,-2-2 0 0,-3-2 0 16,1 2 0-16,-2 0 1 0,-2-7-1 0,4 10 1 15,-4-10-1-15,3 10 1 0,-3-10-1 0,8 11 1 0,-6-4 0 16,-1 0 2-16,1 0-1 0,0 1 0 0,0 3 0 16,-2-1 2-16,0 0-1 0,-2 1 1 0,0-1 0 15,0 1 1-15,1 1-1 0,-1 1 1 0,2 1-2 16,0-2 1-16,0 2 0 0,-2 2 0 0,2 1-2 0,-2-1 2 16,0-1-2-16,-2 4 1 0,1 2-1 0,-5 2 0 15,1-1-1-15,-1-1 1 0,1 0-1 0,-2-1 2 16,-1 3-2-16,3 1 1 0,3 0-1 0,2-1 0 15,-2-1 0-15,-1-1 0 0,-1-2-1 0,1 2 2 16,-1 1-1-16,1 1 0 0,1-2 0 16,2 1 0-16,-2 2 0 0,-1 1 0 0,-1 1 0 0,0 1 2 0,1 1-1 15,-1 0 0-15,1-2 0 0,-1 1 2 16,2 1-1-16,3 0 0 0,1-1 1 0,0-1-1 16,-2 2 1-16,2 0 0 0,2-1 1 0,-1 1-1 15,-1-2 1-15,0-2 0 0,0 2 0 0,0-2 0 0,0-1 0 16,2 1 0-16,2 0-2 0,0-1 0 0,-2-1-1 15,-1 1 2-15,-1-2-4 0,-3-1 1 0,1 1 0 16,4 0 0-16,3-2-1 0,3 2 0 0,-3 0 0 16,-3-1 1-16,-2 1-1 0,-2 0 0 0,2 0 0 15,2-1 0-15,4 1-1 0,1-2 1 0,1 0-1 16,-3-1 1-16,-1-3-1 0,-2 1 0 0,2-2-1 16,1-2 2-16,3-2-1 0,-3-5 0 0,1 2 0 0,-1-2 0 15,-5-5 0-15,12 11 1 0,-12-11 0 16,11 10 0-16,-11-10 0 0,11 9 0 0,-11-9 0 0,13 7 0 15,-4-2 0-15,1 2 0 0,-10-7 0 0,9 3 0 16,-2-1 0-16,3 0 0 0,1 1 0 0,2 1 1 0,0-1-1 16,0-1 1-16,-2 0-1 0,0-1 1 0,2 1 0 15,0 0 0-15,-3-2 1 0,-1 0-1 0,0 0-1 16,1 0 1-16,1 1-1 0,0 1 1 0,0 0-1 16,0 0 0-16,6-1 0 0,0-1 0 0,2 0 0 15,-1-1 0-15,-1-1 0 0,0 0 0 0,0 0 0 16,-1 1 0-16,5-3 0 0,-3 1 0 0,3 1 0 15,-1-1 0-15,7-3 0 0,-1 1 0 0,0 2 0 0,-2-2 0 16,-5 1 0-16,-3 1 1 0,3-1-1 0,0 1 0 16,3-2 0-16,-2-1 1 0,1 1-1 0,-2 0 0 15,3 0 0-15,0 0 0 0,1-1 0 0,-1 1 0 16,6 2 0-16,-2-4 0 0,2 2 0 0,0-2 0 0,0 2 0 16,-2-1 0-16,0 3 0 0,0-2 0 0,-4 1 0 15,3 1 0-15,-1-1 0 0,-2 3 0 0,6-1 0 16,2-2 0-16,0 1 0 0,0-1 0 0,-10 3 0 15,1-3 0-15,-1 1-1 0,-1-1 1 0,11-3 0 16,-2 0 0-16,1 1-1 0,1-3 1 0,-2 4 0 16,0 0 0-16,0-1-1 0,0 1 1 0,-8 2 0 15,3-1 0-15,-3 1-1 0,1-1 1 0,3 3 0 16,-3-1 0-16,1 0-1 0,0 0 1 0,1 2 0 0,-1-1 0 16,0-1 0-16,1 0 0 0,-3 2 0 15,1-2 0-15,-1 2 0 0,1-1 0 0,1 1 0 16,0 0 0-16,3 0 0 0,-3 0 0 0,0 0 0 0,1 0 1 15,-1 0 0-15,0 0 0 0,1 1 0 0,-1-1 0 16,1 0 1-16,-1 0 1 0,-11 0-1 0,0 2 1 16,-1 0 2-16,1 0-1 0,11 1 1 0,-1 1 0 0,1-1 0 15,0 0 0-15,-3 1 0 0,0 1 1 0,-1 0-2 16,1 2 1-16,1 0-1 0,1-2 0 0,1 1-2 16,1-3-1-16,-3 2 0 0,1 0 1 0,-1 1-2 15,-1-1 0-15,3 2 0 0,0 0 1 0,1 0-2 16,-1-2 1-16,0 0 0 0,1 0 0 0,-3 0-1 0,1 1 1 15,-3-1 0-15,3-2 0 0,-1 1 0 16,1-1 0-16,-1 1 0 0,1-1 0 0,-1-1 0 0,1-1 0 16,-1-1 0-16,1 2 0 0,1 0 0 0,1 0 0 15,-1-1 0-15,0 1 0 0,-1 0 0 0,-1 0 1 16,-1-1-1-16,0 1 1 0,-1 0 0 0,1 0 0 16,-1-1 1-16,-1 1-1 0,0 0-1 0,0 1 1 15,3-1-1-15,1 0 1 0,-3-1-1 0,5 1 0 0,-6 0 0 16,-3 0 1-16,1-1-1 0,0 1 0 0,-5 0 0 15,-1-1 0-15,0 1 0 0,1-2 0 0,4 2 0 16,1 0 0-16,0-2 0 0,0 0 0 0,-7 0 0 16,-1 0 0-16,1 0 0 0,-1 0 0 0,-7 0 0 15,11-2 0-15,-11 2-1 0,11-4 1 0,-11 4 0 16,12-3 0-16,-5 1 0 0,0 1 0 0,1-1 0 16,-3 0 0-16,-5 2 1 0,12-5 1 0,-12 5 1 0,11-7-1 15,-11 7 3-15,11-7 1 0,-11 7 0 16,11-7-1-16,-11 7 3 0,11-9 1 0,1-3 0 0,-3-1 0 15,-2-1 1-15,1-2 1 0,-1-3-1 0,-1 0 2 16,-4-2-2-16,0 0 1 0,-1-4-1 0,1-1 1 16,0 0-2-16,-2-2 0 0,2 2 0 0,0 0 0 15,0 4-1-15,0-3 0 0,-2-1 0 0,0 0 0 16,0 0-3-16,0-1 1 0,0 1 0 0,0-2 0 16,0 2-1-16,0-2-1 0,1 2 1 0,1 2-1 0,2-2-2 15,0 2 2-15,-1-2-2 0,-1 0 1 0,0 0 0 16,-2-2-1-16,0-3 0 0,0 0 0 0,0-2 0 15,0 0 0-15,-2-1-1 0,0-1 1 0,1-1-1 0,-3 0 0 16,0-27 0-16,2 11 1 0,2 4-2 0,2 1 1 16,-4-5 0-16,-1 0 0 0,-3-1-1 0,-1-4 1 15,1 24 0-15,0-2 0 0,-1-3-1 0,-1-2 1 16,1 4 1-16,0-2-1 0,-1 3 0 0,-1 1 0 16,-1 4 0-16,1 1 1 0,-2-2-1 0,-2 1 2 15,2 6-2-15,-2 0 1 0,0-1 0 0,0 3 1 0,3 6-1 16,1 1 0-16,0 1-2 0,-1 0 1 15,-3-1-1-15,0 1 1 0,-4 0-1 0,1 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38:34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2437 6735 552 0,'0'0'0'0,"0"0"0"0,0 2 0 0,0-2 20 15,0 10 0-15,0-10 0 0,-5 11 2 0,5-11 18 0,-8 10 0 16,8-10 1-16,-17 24 0 0,10-5-23 0,1 2 1 16,-1 3-1-16,1 1 1 0,4 2-11 15,-1 3 0-15,-3 3 0 0,4-4 1 0,-3 1-6 16,3 2 1-16,-2 5-1 0,4 1 0 0,-2 2-2 16,-3 1 1-16,1 2-1 0,2-1 1 0,-4 1-2 15,-1 2 0-15,1 2 0 0,6 1 1 0,2-4-1 0,2 4 0 16,2-3 0-16,-5 5 1 0,5 2-1 0,-4 0 0 15,3 2 0-15,7-1 1 0,-5 1-1 0,4 3 1 0,-5 2 1 16,1 2-1-16,1-3 1 0,1 6 0 0,-1-1 0 16,-3 3 2-16,3-2-1 0,-1 1 1 0,-1 3-1 15,-1-1 0-15,1 3-1 0,-4 0 2 0,-2 0-1 16,-2 1 1-16,0-4-2 0,-4 2 1 0,1 1-1 16,1-5 2-16,2 3-3 0,-3 1 1 0,-1-7-1 15,0 1 2-15,-1-4-3 0,-1-2 1 0,1-4 0 16,-2-4 0-16,1-13-1 0,6-1 0 0,-1-8 0 15,1-4 1-15,2-9-1 0,0-7 0 0</inkml:trace>
  <inkml:trace contextRef="#ctx0" brushRef="#br0" timeOffset="1750.82">2487 6836 12 0,'0'3'0'0,"0"-3"0"0,12 4 0 0,-12-4 0 0,11 1 0 0,-11-1 0 16,15 9 0-16,-15-9 0 0,22 14 0 0,-22-14 0 16,21 9 0-16,-21-9 0 0,24 0 0 0,-24 0 0 0,31 0 1 15,-6 0-1-15,1 0 0 0,-2 0 0 0,0 0 0 16,0 0 0-16,-3 0 0 0,3 0 0 0,2 0 0 16,4 0 0-16,-4 0 0 0,2-4 0 0,-7 4 0 15,-1-3 0-15,-1 1 0 0,-1-2 0 0,1 1 0 0,3-2 0 16,-3-2 0-16,5 2 0 0,2-4 0 15,4 2 0-15,2-2 0 0,-1 1 0 0,1-3 0 0,-2 3 0 16,2 3 0-16,-3-4 0 0,-1 2 0 16,2 2 0-16,0 1 0 0,2 3 0 0,-3-3 0 0,3 1 0 0,5-4 1 15,-3 5 0-15,1-1 0 0,-3 1 24 16,5-2 1-16,1 4-1 0,-1-3 0 0,0-1 22 16,0 1 2-16,1 1-2 0,-1-1 1 0,-2-1-5 0,-1 3-1 15,1-3 1-15,3 1 0 0,-1-3 15 0,0 3 2 16,0-2-1-16,2 1 0 0,4-3-13 0,-5 2 2 15,1 0-2-15,2 2 1 0,-2-1-9 0,2 1 1 16,-2 1-1-16,2-2 2 0,-8 4-1 0,3 0 1 0,3-3 0 16,4 1 0-16,2 1-13 0,3-1 0 0,0 2 0 15,-5 0 0-15,-4 0-2 0,1 2 2 0,1-2 0 16,1 0 0-16,1 0-4 0,-2 0-1 0,2 0 1 16,4 0 0-16,-1 1-10 0,3 4 0 0,-5-1-1 15,-1-4 2-15,0 0-5 0,-6 0 0 0,3 0 0 16,1 2 0-16,3 1-5 0,5 1 2 0,-1-1-1 15,-3-1 1-15,-2 1-3 0,1 1 1 0,1-3-1 16,2 1 2-16,-3 3-2 0,-1-3 0 0,2 2 1 16,3-4 0-16,-1 3 0 0,5 0-1 0,-5-1 0 15,-1 0 1-15,-6 0-1 0,-1-2 0 0,2-2 1 16,-2 0 0-16,7 0 0 0,-1 2 0 0,4-3-1 16,-5 3 2-16,-1-3-3 0,2-1 2 0,-2 2-2 0,-4 2 1 15,2 0-1-15,2 0 1 0,-4 0-1 0,4 0 0 16,-1 2-1-16,1 2 2 0,-2-4-2 0,2 3 1 0,4-3-1 15,-3 3 0-15,-1-1 0 0,0 2 0 0,-4-1-1 16,-1 1 2-16,-1 1-1 0,0-2 0 0,6-3-1 16,2 2 1-16,-1 1-1 0,-1 1 1 0,-2-1-1 0,-2 1 0 15,2-2 0-15,-2-2 1 0,-1-2-1 0,-3-2 0 16,4 1 0-16,4 3 0 0,0 0 0 0,4 0 0 16,-1-4 0-16,-1 3 0 0,-2 1-1 15,-4 1 1-15,2 3-1 0,-4-4 1 0,2 3-1 0,-1-3 1 16,3 0-1-16,-1 0 1 0,7 0-1 15,-2 0 1-15,0 0 0 0,-3 4 0 0,1 1 0 0,0-3 0 0,-4-1 0 16,2 1 0-16,-2 2 0 0,4-4 0 16,-4 3 0-16,4-3 0 0,0 2 0 0,0-2 0 0,0 0 0 15,0 0 0-15,1 2 0 0,-1 3 0 16,0-2 0-16,-6-3 0 0,2 2 0 0,1-2 0 0,1 0 0 16,1 3 1-16,1 1-1 0,2 1 0 0,-2-1 0 15,-6-1 0-15,2-3 0 0,-2 0 0 0,1 0 0 16,3 0 0-16,0 0 0 0,2 0 0 0,3 0 0 15,-1 0 0-15,0 2 0 0,-1 1 0 0,-1 1 0 16,-2-3 0-16,-2-1 0 0,-1 0 0 0,-1 0 0 16,4 0 0-16,0 2 0 0,0 3 0 0,-2-1 0 15,2-3 0-15,-8 3 0 0,3-1 0 0,-6 1 0 0,1-2 0 16,-3 1 0-16,0-3 0 0,0 4 0 0,0-4 0 16,-4 1 0-16,-1 1 0 0,1 0 0 0,-2 1 1 0,3 1-1 15,-5-3 1-15,4 3-1 0,-5-1 1 0,0 1-1 16,-5 1 1-16,1-2-1 0,-2 1 1 0,0 5-1 15,-5-1 1-15,3 1 1 0,-4-6-1 0,5 2 1 16,-5 1 1-16,1 1-1 0,-3-4 2 0,-5-3 4 16,9 12 0-16,-9-12-1 0,10 9 1 15,-1-1-1-15,-1-2 1 0,-8-6-1 0,7 10 0 0,-3-1 0 16,-1-4 1-16,-3-5-1 0,10 12 1 0,-8-5-3 16,1 2 1-16,1-1-1 0,0-6 1 0,-4-2-3 15,5 7 2-15,-5-7-1 0,2 5 1 0,-2-5-3 0,4 7 2 16,-4-7-2-16,0 0 1 0,0 0-2 0,0 0 1 15,0 0 0-15,4 3 0 0,-4-3-1 0,3 6 0 0,-3-6 0 16,6 3 0-16,-6-3-1 0,2 2 1 16,-2-2-1-16,4 3 2 0,-4-3-2 0,3 7 1 0,-3-7 0 15,6 5 0-15,-6-5 0 0,4 7 1 0,-4-7 1 16,9 11-1-16,-9-11-1 0,11 10 1 0,-3-1 0 16,-3-1 1-16,1 1-2 0,-1 0 0 0,1-1 0 15,-4 3 1-15,2-3 1 0,-3 1-1 0,3 7 0 16,-2 1 0-16,4-1-1 0,-5 1 1 0,3 7-1 15,-2-1 1-15,2-1-2 0,-4 4 1 0,0-5-1 16,0 3 1-16,0-3-1 0,0 1 1 0,0 4-1 16,0 0 1-16,0-2-1 0,0-1 0 0,2-1 0 15,0 1 1-15,1 1-1 0,3-5 0 0,-6 12 0 16,0-3 2-16,0 5-1 0,0-4 0 0,0 16 0 16,0-8 0-16,5 2 1 0,-3 1 2 0,0-3-2 0,2-3 1 15,-4 3 1-15,0-1-1 0,0 5 0 0,0 1 2 16,2-1-2-16,-2-2 2 0,0 9-1 0,-2-3 1 0,2 5-3 15,-6-5 1-15,6-3 0 0,0 3 0 0,0-7-2 16,0 7 0-16,0-4 0 0,-2 1 2 0,-3-1-3 16,1-1 1-16,4-3-1 0,0 1 1 0,0-4-1 15,4 6 1-15,-4-11 0 0,0 3 0 0,-4-1 1 16,2 0 2-16,2-2-1 0,-3-3 1 0,3 2 2 0,0-2 2 16,0-2-1-16,0-3 1 0,0 3 2 15,0-3 1-15,0-9 0 0,0-3 0 0,0 3 2 0,0-4 0 16,0-8 0-16,0 13 0 0,0-13-2 0,0 5 2 15,0-5-1-15,0 3 0 0,0-3-11 0,-2 4 2 16</inkml:trace>
  <inkml:trace contextRef="#ctx0" brushRef="#br0" timeOffset="3433.2">3462 9290 12 0,'6'1'0'0,"-6"-1"0"0,13 2 0 0,-13-2 0 15,13 0 0-15,-13 0 0 0,13 0 0 0,-13 0 0 16,16 0 0-16,-16 0 0 0,19 0 0 0,-19 0 0 0,19 5 0 16,-19-5 0-16,30 5 0 0,-10-1 3 0,6-4 1 15,2 3-1-15,-6-3 1 0,1 4 2 0,-5 1 1 16,1-3-2-16,5 0 2 0,0-1 8 0,-1-1 0 15,-1-1 1-15,2-1 0 0,1 0 19 16,-3 2 1-16,6-3-2 0,-2 1 2 0,4 0-1 16,-2 0 0-16,2 2 0 0,1 0-1 0,5 0 15 15,1-3 0-15,-4 3-1 0,3 0 2 0,1 0-4 0,-3 0 1 16,3 0 0-16,4 0 0 0,-2 0-13 0,2-4-1 16,-4 3 1-16,2-1 1 0,4 0-7 0,-4 2 1 15,4-3 0-15,0-1 0 0,2 1-5 0,1 1 0 0,-1-1-1 16,-2 1 2-16,-6 0-11 0,2 1 1 0,2 1 0 15,-3-4 0-15,6 1-8 0,-1-1 1 0,2 2 0 16,-2 2 0-16,-4-3-3 0,2 1 2 0,-4-1-1 16,0-1 0-16,1 1-1 0,-5-2-1 0,8-1 1 15,-2 1-1-15,4 0 0 0,6 0-1 0,-6 1 0 16,1-3 1-16,-5 2-1 0,2 0 2 0,-1-2-1 0,1 2 1 16,-4-5 6-16,2 1 0 0,4 0 0 0,1 4 0 15,7-2 7-15,1 2 1 0,-2-2 1 0,-5 0-1 16,-2 0 2-16,-6-1 1 0,2-3 0 0,2 3 0 15,-2 2-1-15,4-2 1 0,0 1-1 0,0 2 0 0,0-4-8 16,-4 2-1-16,0 2 0 0,2-2 2 16,-4 5-6-16,1-1 1 0,-1 3 0 0,0-5 0 0,0 3-3 15,1 2 1-15,-1-2 0 0,2 2 1 16,2-3-5-16,-2 1 2 0,2 0-1 0,-7 0 1 0,3 1-2 16,-2-1 1-16,3 2 0 0,-5-4 0 0,3 3 0 15,-5-1 0-15,6 0 0 0,1 2 0 0,-1 0-1 16,6 0 1-16,-4 0-1 0,2-3 0 0,-4 3 2 0,-5 0-1 15,5 0 1-15,0-4 1 0,1 4-1 0,1 0 1 16,-2 0-1-16,0 0 2 0,1 4 1 0,-3-1 0 16,2-1 0-16,1 1 0 0,-1 1-3 0,0-2 2 15,0 1 0-15,-5 1-1 0,0-1 1 0,-1 1 0 0,1-3 0 16,3 3 0-16,3-4-2 0,1-4-1 0,2 4 1 16,-4 4-1-16,0-4 0 0,1 3-1 0,-1-3 0 15,0 2 2-15,-3 0-3 0,1-1 0 16,2 3 1-16,-5-4-1 0,3 3 0 0,3 2 0 0,-7 2 1 15,3-1-1-15,1-1-1 0,-3-2 0 0,3 4 0 16,-3 2 2-16,2-1-1 0,-3 1 0 0,3 0 0 16,-6-2 1-16,0-2-1 0,0 0 0 0,0 2 0 15,0 0 2-15,1-2-3 0,1 4 1 0,2-2-1 16,-6 1 1-16,0 1 1 0,-2 0-1 0,1-1 0 16,-1 1 1-16,2 0-3 0,2-1 2 0,-6 3-1 15,2-3 0-15,1-1 0 0,-3 2 0 0,4 0 0 16,-2-1 0-16,0-3 0 0,-1 2 1 0,1 2-1 0,0-4 1 15,-1 2-1-15,3 2 0 0,-6 3 0 0,3-5 0 0,-3 1 1 16,-1 1-1-16,-1-4 0 0,1 0 1 0,0-3-1 16,-3 0 0-16,3 1 0 0,-4 1 2 0,2-2-2 15,1 1 1-15,1 0-1 0,0 1 1 0,-1-1 1 16,1 3-1-16,1-5 0 0,-1 1 0 0,-2-2 1 16,1-2-1-16,1 2 0 0,0 2 1 0,5 3 2 15,0-5 1-15,-2 4-2 0,1-4 2 0,-3 0 1 0,5 0 2 16,-1-4-1-16,0 4 1 0,-4-3 1 0,3 1 0 15,1 0 1-15,-5 1 0 0,1-3-9 0,1 1 0 16,-3-1 1-16,1 2 0 0,-2-4-3 16,-4 0 0-16,0-1 0 0,0 6 1 0,2-8-2 0,-6 2 1 15,4 2 0-15,2-4 0 0,4 1 0 16,-1-4 0-16,3-1 0 0,-1 1 0 0,3 0 0 0,1 0 0 16,0 0 0-16,-5 0 0 0,-4 1 0 0,1 5 0 15,-1-3 0-15,4-3 1 0,0 0-1 0,-3-2 0 0,3 3 0 16,-6 3 0-16,4 1 0 0,1 0 0 0,-5 0 0 15,0-2 0-15,-1 1 0 0,-3-3 0 0,0 3 0 16,-5-1 0-16,2 0-1 0,-3 1 1 0,3 1 0 16,1-2 0-16,5 0-1 0,1 1 1 0,-6 3-1 15,4 1 1-15,-5 1-1 0,1-2 1 0</inkml:trace>
  <inkml:trace contextRef="#ctx0" brushRef="#br0" timeOffset="21869.94">16389 8675 12 0,'0'-3'0'0</inkml:trace>
  <inkml:trace contextRef="#ctx0" brushRef="#br0" timeOffset="39254.83">21142 6843 12 0,'-9'-4'0'0,"9"4"0"0,-11 0 0 0,11 0 0 16,-9-3 0-16,9 3 0 0,-25-5 0 15,7-2 0-15,-3-2 0 0</inkml:trace>
  <inkml:trace contextRef="#ctx0" brushRef="#br0" timeOffset="41100.64">20334 6737 12 0,'-24'4'0'0,"-1"2"0"0,5 3 0 0,7-5 0 0,5 1 0 16,-10-2 0-16,-7 2 0 0,-6-1 0 0,-6 5 0 15,-4-4 0-15,1-2 0 0,-1 1 0 0,-1-1 0 0,1 2 0 16,-6-1 0-16,2-3 0 0,-3 1 0 16,1 0 0-16,-1 1 0 0,3-3 0 0,-3 4 0 15,-1-2 0-15,-1 1 0 0,0 1 0 0,-3-1 0 0,1 2 0 16,4-1 0-16,3-3 0 0,2 3 0 0,-1-1 0 16,-5-3 0-16,2 2 0 0,-5 0 0 0,2-1 0 15,-2-1 0-15,-2-1 0 0,2-1 0 0,-1 0 0 16,3 2 0-16,4-3 0 0,-1 1 0 0,0 2 0 15,-7 0 0-15,2 0 0 0,-2 0 0 0,-2 0 0 16,0 2 0-16,2 1 0 0,-3 1 0 0,1 1 0 16,0 2 0-16,0 3 0 0,0 1 1 0,2-1-1 15,2-1 1-15,1-2 10 0,1-2 1 0,2 2-1 16,-1-4 0-16,3-3 14 0,1 2-1 0,0-2 1 16,-1-2 0-16,-1-5 3 0,2 2 1 0,3 2 0 0,-1-4 0 15,-2 1-2-15,2 1 1 0,0-2-1 0,-5-1 1 16,-4-1 7-16,-2-3 1 0,1 0 0 0,3 3 0 15,4 4 1-15,1 2 1 0,-2-4-1 0,-1 1 1 0,1 1-5 16,2 2-1-16,-1-1 1 0,-1 4 0 0,1 0-2 16,-1 0-1-16,1 0 0 0,-1 0 1 0,2-3-3 15,2 1 1-15,-1 0-1 0,-7 2 1 0,-3 2-18 16,-3 0 1-16,1-2-1 0,4 0 1 0,1 0-8 0,5 0-1 16,-8 0 0-16,0 3 1 0,-4 1-4 15,0-3 1-15,-2 3-1 0,3-1 1 0,-3 1-1 0,4-4 0 16,4 2 0-16,-4-2 0 0,2-2-1 0,2-5 0 15,-4 2-1-15,4 1 1 0,0 4-2 0,1-3 1 16,1 1 0-16,-4 0-1 0,2 2-1 0,-2 0-1 16,0-1 1-16,2 1 0 0,3-4 0 0,1 2 1 0,1 2-2 15,-1 2 2-15,3 2 2 0,-4-1-1 16,-1-1 1-16,0 1 1 0,-6-3-1 0,-6 0 1 0,3 0 0 16,7 0 0-16,1 0 0 0,3 0 0 0,-2-3 0 15,-1 1 0-15,-1-1-1 0,0-1 1 0,2 1 0 16,-4 1 0-16,1-1-1 0,1-4 1 0,6 1 0 15,-5-2 0-15,5-1-1 0,3 0 1 0,-2 1-1 16,-3 1 1-16,-3 2-1 0,-1 1 0 0,4 1-1 16,3-1 1-16,4 4 0 0,2 0 0 0,4 4 0 15,-3-1 0-15,1 1 0 0,0 4 0 0,-2 1-1 0,-2 0 1 16,0 6 0-16,-6 3 0 0,6-1 0 0,0 7 1 16,4 0-1-16,3 2 1 0,-3 2-1 0,0-2 1 15,-4 2-1-15,2-4 1 0,1 2-2 0,3 3 2 16,3 2 0-16,1 0 0 0,-1 1 0 0,2 1 0 0,4 1 0 15,-4 2 0-15,4 3 0 0,2 0 0 16,-2 5 0-16,7 2 2 0,-3 1-2 0,1 0 1 0,-3 1 0 16,2 1 0-16,7 1 0 0,-2 0 1 15,8 2 1-15,-2 3 0 0,-2-1-1 0,1-4 2 0,5 2-1 16,-2-2 1-16,1-1 0 0,1-3 0 0,-4-1 1 16,-1 0 0-16,3-3 1 0,4 0 0 0,-3-4 0 15,2-2 2-15,1 0 0 0,-1 1 0 0,4 1-4 0,-1-4 2 16,1 6 0-16,2-4-1 0,-4 6 0 0,4 0 0 15,4-1 0-15,-4 4 0 0,2-7 0 0,1 7-1 16,1 0 1-16,5 0 0 0,-1 2-1 0,3 1-1 16,2-1 1-16,0 3 0 0,0 4-2 0,0 1 1 0,4-1-1 15,2-2 1-15,1 0-1 0,3-7 1 0,-9-4-1 16,5 1 1-16,0-6-2 0,-1-3 2 0,5-2-2 16,-3-3 1-16,3-7-1 0,-3-6 0 15,1-1 0-15,1 2 2 0,-2-3-2 0,5 1 0 0,-1 0 0 16,0-5 0-16,0 3-1 0,1 0 1 0,2 0 0 15,3 0 0-15,2 0-1 0,3 0 2 0,-3 1-2 16,2 0 1-16,-1 3-1 0,6 1 1 0,0-5 0 16,2 2 0-16,-2 2-1 0,4-4 0 0,0 2 0 15,2 0 1-15,1-1-1 0,5 0 0 0,-5-1 0 16,1-4 0-16,-4 4-1 0,2-3 1 0,1-5 0 16,6-3 0-16,4-2-2 0,2-3 1 0,-2-3 0 15,-2 0-1-15,-8 0-1 0,3-1 1 0,-1-3-2 0,5 1 2 16,1-2-2-16,1-5-1 0,3 1 1 0,2 0 0 15,-4 3-1-15,5 0-1 0,-3-4 1 0,2 2-1 0,-1-3 0 16,6 3 1-16,-3-4-1 0,1 5 0 0,-1 0 1 16,-3 2 0-16,3-2 1 0,3 0-1 0,-3 0 1 15,3 0 1-15,-2 1-2 0,2 0 2 0,-3 0 0 16,-3-1 1-16,7 2 0 0,-3 0 0 0,4 1-1 16,4-1 2-16,-2 0 0 0,-2-2 0 0,-2 2 0 0,0 0 1 15,1 1-1-15,-3 3 1 0,0-1 0 0,4 1 0 16,-3-1 0-16,-1 0 0 0,2 6 0 0,-3 3 0 15,1-5 0-15,0 1 1 0,5-3-1 16,-7 2 1-16,2 2-1 0,4 1 1 0,-3 0 0 0,3 0 0 16,-2-1 1-16,4-2 0 0,2 3-2 0,-8 0 1 15,6-1-1-15,0 1 1 0,-2 2 0 0,0-2 1 0,-2 1 0 16,-1-1 0-16,-3 0 0 0,-3 2 0 16,5-3 1-16,-3 1-1 0,0 0 0 0,1 0 0 15,1-1 1-15,-3-4-1 0,3 2 0 0,-1 0 1 0,-1 1 1 16,1 4-1-16,3-3-2 0,1 1 0 0,-2 4 0 15,1 1 2-15,-7 4-2 0,1 2 0 0,-2-1 0 16,2 1 1-16,1-4-2 0,1 2 0 0,-2 2 0 16,1 0 1-16,-3-3-1 0,0 3 2 0,0 0-2 15,-7-2 1-15,1 1 0 0,0 1 1 0,-1 0-1 16,1-4 1-16,0 2 3 0,1-4 1 0,-3 2-2 0,-1 1 2 16,-3 1 3-16,-3-4 0 0,2 2 0 0,0 0 0 15,4-1 2-15,3-1 0 0,-4-1 0 0,-1 0 0 16,-2-1 1-16,-2 3-1 0,4-4 0 0,-4 3 0 15,3 3-2-15,3 1 1 0,-2 1-1 0,1 1 1 0,-5-1-4 16,2 1 1-16,0 2-2 0,-2 1 2 16,0-2-3-16,-2 2-1 0,0-3 0 0,2-2 2 15,4-2-5-15,0-2 0 0,-4-1 0 0,-4-2 1 16,0-2-1-16,-3-1 0 0,1-2 0 0,1-2 0 0,-1 2-1 16,2-6 0-16,1 1 0 0,-3-1-1 0,-2 1-1 15,1-2 1-15,0-4-2 0,-3 1 2 0,1 1-2 16,-2-3-1-16,-1-1 1 0,-1-1-1 0,2-1-2 0,0-1 1 15,0 2-1-15,-2 1 0 0,0 1 1 0,-2 0-1 16,0 1 0-16,0-3 0 0,2 2 2 0,2 0-1 16,-2-2 1-16,0 0 0 0,-2-2 3 0,-2 0 0 15,-2 0-1-15,-1-1 1 0,-3-1 1 0,-1-1 0 0,-2-4 0 16,0-1 1-16,-2-4 0 0,2 0 0 0,-2-3 0 16,-2-4 0-16,-1 0 2 0,-3-5 0 0,0 0 0 15,-1-2 1-15,0-4 6 0,-1-8 1 0,-3-2-1 16,-2 1 1-16,-4-1 4 0,-3 2 1 0,-2-3 0 15,-1-2-1-15,-1-4 2 0,0-1 0 0,-4 2-1 16,-4-1 2-16,1 1-3 0,-6 1-1 16,-3 4 1-16,-2-1 0 0,-3 6 2 0,-2 4 1 0,1 2-2 15,1 3 2-15,2 10-4 0,1 5-1 0,1 2 0 0,2 5 2 16,3 2-5-16,5 6 0 0,-1-1 0 16,0 2 1-16,1 3-4 0,-1-1 2 0,4-1 0 15,-2 2 0-15,1-5-5 0,-3 0 2 0</inkml:trace>
  <inkml:trace contextRef="#ctx0" brushRef="#br0" timeOffset="41834.12">22357 7120 1030 0,'0'29'0'15,"2"4"0"-15,0 0 0 0,0-7 20 0,0-2 1 16,0 9-1-16,1 12 2 0,3 12 5 0,0 10 0 0,-3 10 0 16,3-1 1-16,-1 7-17 0,1 3 1 0,0 4 0 15,1 4 1-15,2 6-13 0,1 2 1 0,-1-1-1 16,0 2 1-16,1-1-2 0,-1 1 1 0,-2-3-1 15,1-5 1-15,-3-3-2 0,3-2-1 0,-1-9 1 16,1-6 1-16,-3-10-4 0,1-2 2 16,1-5 0-16,3-4-1 0,-1-9 2 0,-1-5 0 0,-1-5 0 15,0-4-1-15,1-5 0 0,-1-6 1 0,1-7 0 16,-3-5-1-16,-5-8 2 0,12 0 0 0,-9-12 0 16,1-5 1-16,0-7 0 0,1-9 0 0</inkml:trace>
  <inkml:trace contextRef="#ctx0" brushRef="#br0" timeOffset="42783.14">22482 6640 1143 0,'4'2'0'15,"-4"-2"0"-15,13 7 0 0,-13-7 9 0,17 3 0 16,1 2 0-16,5-1 1 0,5 5 9 0,5-4 0 16,4 2 0-16,4-6 1 0,2 3-4 0,4-1 0 15,-1 1 0-15,-1-2-1 0,2-2-9 0,1 3 1 16,1-3-2-16,1 3 2 0,2-3-4 0,2 4 2 0,2-2-2 15,0 1 2-15,0-3-2 0,0-3 2 0,3 3-1 16,5 0 1-16,1 0-4 0,6 0 0 0,0 0 0 16,-4-2 0-16,2 0 2 0,-1 0 1 0,5 2-1 15,0-3 1-15,7 0 0 0,2-1 2 0,2 2-1 16,0-3 1-16,-1 2 2 0,-1-4 1 0,0 2 0 16,4 1 0-16,2-1-4 0,-3 1 2 0,3-2 0 15,1-3-1-15,1 0 1 0,1 1 0 0,2-5 0 0,4 5 0 16,0-1-1-16,0 1 1 0,-4 4 0 0,2 1-1 15,0 3-3-15,0 0 0 0,-2 0-1 16,-3 5 2-16,-3 2-3 0,-1-4 0 0,0 2 0 0,-2 2 0 16,1-2 0-16,3 2 0 0,0 2 0 0,-3-4 2 15,1 2-2-15,-2 2 0 0,2-6 0 0,-1 2 0 16,5-1-1-16,1 1 1 0,0-1 0 0,-1-3 0 16,-1 3 2-16,-1 3-1 0,1-6 0 0,1 3 2 15,-1-1-2-15,0-3 1 0,-1 4 1 0,-2-2-1 0,1 4 3 16,1-2-1-16,-4 1 1 0,-2 0 0 0,-2 2 5 15,-2 2 0-15,-5-6-1 0,-1 1 1 0,-1 1-1 0,-2-5 1 16,-2 2 1-16,-2-2-1 0,-1-2-1 0,-1-5 1 16,-3 5 0-16,-1-1 1 0,-1-2-4 0,-2 1-1 15,-2 1 1-15,0-2 1 0,2-2 1 0,2 1 0 16,-4 0 0-16,-4 2 2 0,-1 2-4 0,-3 2 1 16,1 0 0-16,-1-3 0 0,1 1-6 0,-1 0 1 15,-1 2 1-15,-2 0-1 0,-2 0-3 0,-2 2 2 0,-2 3-1 16,-3-1 0-16,-2-2-2 0,-4 1 1 15,-2 0 0-15,-2 6 1 0,0 0-2 0,0-1 0 0,1 1 0 16,-3-2 1-16,0 2-1 0,-1-6 0 16,-3 6 0-16,1-4 0 0,0 2 0 0,-1 2 0 0,1-3 0 15,0 5 0-15,-3-1 0 0,-1-1 0 0,2 0 0 16,0-1 1-16,-4-4-1 0,-2 1 1 0,-2 0-1 16,1 2 1-16,-3-2 1 0,-1 2 2 0,-1 2-1 15,1-4 0-15,-1 5 4 0,1-1 1 0,2 3 0 16,-3-3 0-16,3 3 3 0,-1 3 0 0,2 3 0 15,3 2 1-15,-1-2 2 0,-2 6 1 0,0 0-1 0,-1-1 1 16,-3 4 0-16,-1 1-1 0,0 5 1 0,-2 2-1 16,1 4-2-16,1 3 0 0,-2 1-1 0,0 2 1 15,0 4-1-15,-2-3 0 0,0 11 0 0,0 1 0 0,0 7-3 16,0 6 0-16,0 4 0 0,-2 3 0 0,-2 1-3 16,-1 8 1-16,-3 6-1 0,-3 2 1 0,0 9-1 15,-2 3-1-15,2 1 1 0,1-1-1 16,3 0-1-16,1 4 1 0,1-12-1 0,-3-4 0 0,1-12-1 15,-5-2 0-15,1-10 0 0,0-5 0 16,-2-12-2-16,0-1 1 0,0-6 1 0,0-7-1 0,0-11-1 0,0-6 0 16,-6-11 0-16,-3-5 1 0,-10-12-1 15,-5-6 0-15</inkml:trace>
  <inkml:trace contextRef="#ctx0" brushRef="#br0" timeOffset="43449.7">22426 9774 1419 0,'-18'12'0'0,"-1"6"0"0,2-5 0 0,6-2 15 0,2-4 0 0,1 1 1 0,1-1 0 0,-1 4 4 16,3-1 1-16,3-1 1 0,2-1-1 0,0-8-1 15,11 4 0-15,6-2 1 0,7 1-1 0,11-1-11 16,10 3 1-16,0 0-1 0,3-8 1 0,5-2-3 0,1-2-1 16,3-2 1-16,1 0 0 0,4-3 0 0,3-3-1 15,6 3 1-15,3-1 0 0,8 0-3 0,6 0 1 16,1 5-1-16,2-6 1 0,4 2-3 0,-1 0 1 16,6 0 1-16,5-1-1 0,3 1-1 0,5 0 1 15,3 0-1-15,1 0 0 0,6 3-1 0,2-3 1 16,-2 0 0-16,2 0 0 0,5 0-1 0,3-2 0 0,1 2 0 15,-2-5 0-15,4 1-1 0,0 0 1 0,0 3 1 16,0-5-1-16,4 3-1 0,0-4 0 16,-1 5 0-16,3 2 0 0,1 3-1 0,5-3 1 0,-3 3 0 15,-2 1 0-15,1-1-5 0,-1 2 2 16,-1 2-1-16,0 3 1 0,-1 0-4 0,-5 2 2 0,0 2-1 16,0 5 0-16,-4 2-1 0,-3 1-1 0,-2 4 0 15,-1-2 1-15,3 5 4 0,-2 2-1 0,-2 2 1 16,-4 0 1-16,-4 1 1 0,-3 6 1 0,-10-4-2 15,-1-1 2-15,-5 1 0 0,-3-1 0 0,-3-1 0 16,-3 6 0-16,-5-2 4 0,2 1-1 0,-6-1 1 0,-4-1-1 16,-1-3 4-16,-5 1-1 0,-4-1 1 0,-5-3 1 15,-9-2 1-15,-7-1 1 0,-4-4 0 0,-2-3 0 16,-2-1 4-16,-1-4 0 0,-4-4 1 0,-6-4 0 0,-4-1-2 16,-3-2 2-16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40:39.1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25655 3278 12 0,'2'-4'0'0,"-2"4"0"16,6 0 0-16,-6 0 0 0,2 0 0 0,-2 0 0 0,3-5 0 0,-3 5 0 16,4-7 0-16,-4 7 0 0,0-12 0 0,0 12 0 15,-2-14 0-15,2 14 0 0,0-9 0 0,0 9 0 0,-4-12 0 16,4 12 0-16,0-8 0 0,0 8 0 15,0-12 0-15,0 12 0 0,0-9 0 0,0 9 1 0,-3-4 1 16,3 4 0-16,0-3 1 0,0 3 8 0,0-5 1 16,0 5-1-16,0 0 2 0,0 0 13 0,0 0 1 15,0 0-2-15,0 0 2 0,0 0 7 0,0 12 0 16,0-12-1-16,9 29 1 0,0-3-5 0,3 4 1 16,-1 1 0-16,-2 2 0 0,0-4-4 0,1 1 1 15,-1-3 0-15,0 3 0 0,-1-1-5 0,-1 4 0 0,1 0 1 16,-1 0 0-16,1 1-2 0,-3 3 0 0,3 3-1 15,-1-6 1-15,-1 6-4 0,-1-2 1 0,3 4 0 16,-1 3 0-16,1 0-4 0,1 0 0 0,0 1 1 16,-3 4-1-16,-1 2-2 0,-1 2-1 0,0 1 0 15,1 3 0-15,5-5-1 0,-1 1 0 0,-1 3 1 16,-3 5 0-16,1 1 3 0,-1-1 1 0,1 2 0 16,-1 0-1-16,3 0 5 0,1 0 0 0,-1 0 0 15,-3 3 2-15,1 3-3 0,-1-1 0 0,1-2-1 16,-2-1 1-16,-2 3 0 0,0-5 0 0,-1 6 0 0,1-5 1 15,0 6-1-15,0 2 0 0,-2-2 0 0,-2-2 0 16,-2 2 1-16,-1 4 1 0,1-1 0 0,0-5 0 16,1 6 0-16,-1-4 1 0,2 3-1 0,0 0 2 15,-2 4-1-15,1 2 0 0,-1 1 1 0,0-1-1 0,-1 1-1 16,-1 2 0-16,0 0 1 0,1 2 0 0,1-2-4 16,2 0 1-16,0 0 0 0,-3 4 0 0,-1 3-4 15,1-4 1-15,-1 3-1 0,0 1 1 0,3 3-6 16,1-1 0-16,0 3 0 0,-2-5 0 0,1 0-3 15,-1 2 0-15,0-1 1 0,0 1 0 0,1 2-3 0,-1-1 1 16,2-1-1-16,2 3 1 0,0-3 0 0,0 1 1 16,2 2 0-16,4 4 0 0,-1 1 1 0,-1 2 1 15,0-3 0-15,-1-2 0 0,1-2-2 0,0 0 2 16,1 0-1-16,3-1 1 0,1 1 0 0,2 0-1 16,0-1 1-16,-1 3 0 0,-3 0-1 0,-1-2 0 15,1 2-1-15,3 0 2 0,-1-2-2 0,-2 0 1 16,1 0-1-16,-3-3 1 0,3 1 1 0,-1-1 0 0,-1-2 0 15,0 0-1-15,-1-2 2 0,-1 2 0 0,1-3 0 16,3-1 2-16,-1-1 3 0,-1 0 1 0,0-2-1 16,-1 2 1-16,1 0 3 0,-3-2 0 0,1 1 0 15,0 1 1-15,-2-3-1 0,-2 1 1 0,-2 1-1 16,2 3 1-16,0-1-2 0,0 3 0 0,-2-3-1 16,0-1 2-16,-2 2-4 0,1-1 0 0,-1 2 1 15,-2-5 0-15,1 7-1 0,-1-3 2 0,1-2 0 16,-1 1-1-16,0-1-2 0,1 2 0 0,-1-6 1 15,1 2-1-15,-1-2-4 0,0-1 0 0,3-2 0 0,1 1 1 16,0 3-1-16,-2-3 0 0,1 1 0 0,-1-2 0 16,0 0-2-16,-1-2 1 0,1 0-1 0,0-2 1 15,-2 1-1-15,1-4 0 0,-1 1-1 0,1 3 1 0,-1 1-1 16,-1-3 1-16,-1 1-2 0,1 2 2 0,1 2-3 16,2-2 1-16,-1-1-1 0,-4-1 2 0,-1-1-3 15,-1-4 2-15,4 0-2 0,-1 0 2 0,3-1-2 16,3-2 0-16,-2 1 1 0,-2-1 0 0,1-2 1 15,-1 0-1-15,2-2 1 0,1 1-1 0,-1-3 1 0,0 1 0 16,2-4 1-16,2-4 0 0,0 1 0 16,0-2 2-16,0-3-1 0,-1-3 1 0,-1-2 0 0,-2-5-1 15,2 3 1-15,2-2 1 0,0-2-2 0,-2 0 1 16,0-2 0-16,2-1 0 0,0-2-3 0,0-2 1 16,-1 0-1-16,-1-3 2 0,0-4-2 0,0-3-1 15,0-1 1-15,0 1-1 0,-2-2-1 0,1-2 2 16,1-1-1-16,0-2 1 0,-2-4-2 15,2-3 2-15,2-7-1 0,-1 9 1 0,1-9-2 0,0 2 0 0,0-2 1 16,-4-11-1-16,0 1-1 0,-1-6 2 0</inkml:trace>
  <inkml:trace contextRef="#ctx0" brushRef="#br0" timeOffset="3982.66">20692 2077 213 0,'0'12'0'16,"0"-12"0"-16,0 24 0 0,0-24-6 0,5 2 0 0,-5-2 1 15,-4 12 0-15,4-12 2 0,-13 36 0 0,6-15-1 16,-1-4 2-16,1 2-2 0,0-5-1 16,1 7 1-16,2 0-1 0,1 3 1 0,-3 0-1 0,0 6 1 15,1-3 0-15,1-1 1 0,-5 4 0 0,3-3-1 16,2-1 1-16,-5 4-1 0,2 1 2 0,-3 2-1 15,-1 0 1-15,0-2-1 0,0 2 1 0,0 3 0 16,1 6 0-16,5-3-1 0,-1 3 1 0,0 3 0 16,1 2 1-16,-1-2 1 0,3 5 0 15,-3 3 0-15,2 1 0 0,-1 7 5 0,-3 1 2 0,1 0 0 16,1 4 0-16,4-4 14 0,-3 1 0 0,-3 2 1 16,-1 5 0-16,0 1 6 0,-3-6 0 0,1 6 0 15,0 2 0-15,2 1-3 0,-2-3 1 0,-2 4-1 0,0 3 1 16,-4-1-2-16,-2 3 1 0,2 3-1 0,2 2 1 15,1-5-3-15,-1 6 2 0,2 4-2 0,3-2 2 16,3 2-2-16,-1 0 1 0,-1-3-1 0,0-1 1 0,-2 1-4 16,-1-1 0-16,1 3 0 0,0 1 0 0,4 1 6 15,-3 5 1-15,1 2-1 0,-2 1 1 0,-2-1 8 16,0 3 1-16,-6 1-1 0,2 0 1 0,0-2 4 16,1 3 2-16,-1 0-1 0,0-4 1 0,2 5-8 15,2 0 2-15,-5 1-1 0,1-1 1 0,-2 0-9 16,1-2 1-16,1 2 0 0,2 0 1 0,0 3-9 0,4 4 1 15,-4-4-1-15,0 0 1 0,2 1-1 0,0-5 1 16,2 8 0-16,3-4 1 0,-1 1-4 0,2-1 3 16,-1 0-1-16,2 1 0 0,3-1 2 0,-1-5 0 15,0 4 1-15,1-1 0 0,1-6 2 0,2 5 0 16,0-2 0-16,-2 0 1 0,2 3 2 0,0-2 1 16,0 0-1-16,0 5 1 0,0-1-7 0,-2 0 1 15,0-3 0-15,0 0 0 0,0 0-5 0,-3-2 0 16,1 0 0-16,0-5 1 0,2 2-12 0,2-3 1 0,-1 3 0 15,-5 3 1-15,0 0-6 0,-1 2 0 0,1-2 0 16,6-1 2-16,4 4-2 0,2-3 0 0,-4-1 0 16,-2 1 1-16,-4 2-2 0,0-6 1 0,4 6 0 15,-4-4 1-15,3-1-1 0,2 0 0 0,3 1 0 16,-4-1 1-16,-4 1 0 0,4 0 0 0,4 1 1 16,-4-1-1-16,2 2-1 0,0-1 1 0,2 1-1 0,-3 2 1 15,3-1-2-15,-2 5 0 0,2-3 0 0,-2-3 1 16,-1 0-2-16,1-1 1 0,0-4-1 15,0 3 1-15,0-3-1 0,0 0 0 0,0 0 0 0,1 0 1 16,-1-2-1-16,4-2 1 0,-4 1 0 16,-2-4 0-16,-2-4 2 0,-2-1-1 0,2 0 0 0,0 3 0 0,-1 2 2 15,-1 0-1-15,2-3 0 0,2-1 1 16,0-1 0-16,0-2 2 0,0 2-2 0,-2-2 2 16,2 0-2-16,0-2 2 0,-2-1 0 0,2 0-1 0,2-3-2 15,0 3 0-15,-2-4 0 0,-2-1 1 0,0-6-3 16,0 0 0-16,1-3 0 0,-1-2 1 0,2-4-2 0,-6-2 1 15,4 0 1-15,2 1-1 0,0-2-1 0,-2 0 1 16,1-3-1-16,-1 0 1 0,-2-4-1 0,2-3 1 16,-3-1 0-16,1-2 0 0,2-5 0 0,0-2 0 15,0 1 1-15,0 2-1 0,2 1-1 0,2 2 1 16,0-1 0-16,-2-4 0 0,-2-5 0 0,0 0 0 16,2-4-1-16,2-4 0 0,4-5 0 0,3-2 1 0,-5-5-1 15,1 0 0-15,1-1 0 0,0 0 2 0,-1-2-2 16,-1-3 0-16,0 0 1 0,-1-2 0 0,-3-5-1 15,13 11 0-15,-13-11 1 0,12 8 0 16,-12-8-1-16,13 5 0 0,-2-3 0 0,0-2 0 0,4 0 0 16,4-2 0-16,1 1 0 0,4-3 0 0,-1 1 0 15,-3-2 0-15,1-2-1 0,1 0 1 0,-2 0 0 16,5 0 0-16,1-2 0 0,2-3 0 0,-2 2 0 16,-2 1 0-16,-3 2 1 0,-3 0 0 0,6 2-1 15,6 0 0-15,0 0 2 0,4-2 2 0,-1 0-4 16,1 0 0-16,-1 0 1 0,1 0 0 0,-3 0-1 0,3 0 0 15,1 0 1-15,-1 0 0 0,1 4-1 0,-1 3 0 16,-3 2 0-16,3 1 0 0,-2 1 0 0,7-1 0 16,2 0 0-16,2-1 0 0,1 2 0 0,1-1 0 0,-2 1-2 15,2-1 0-15,-1 1 2 0,3-1 0 0,3 2-6 16,1 2 1-16,-3 2 5 0,0-1 0 0,-1 3-15 16,0 1 2-16,-1 0 13 0,1-2 0 0,-2-1-20 15,1-2 1-15,4 2 19 0,6-1 0 0,4-1-20 16,3 0 0-16,-1 0 20 0,-6 0 0 0,-4-2-20 0,-4 0 0 15,4 1 20-15,2-3 0 0,2 0-16 16,2-1 1-16,0 0 15 0,0 0 0 0,-1-1-13 0,1-1 0 16,2-1 13-16,-2-1 0 0,3-2-7 0,2 1 0 15,1 0 7-15,-5-1 0 0,1 2-6 0,0 2 2 16,-1 0 4-16,1-3 0 0,-2-1-4 0,3-1 2 0,1 2 2 16,-3-1 0-16,1-1-1 0,-1 2 0 15,1 1 1-15,-2-2 0 0,-2 1 0 0,2 0 0 16,-1 1 0-16,1 2 0 0,0 0 0 0,0 0 0 0,-3 2 0 15,0 3 0-15,-5 3 0 0,0 3 0 0,-1-1 0 16,1-1 0-16,0-1 0 0,1 1 0 0,-3 1 0 16,-1 4 0-16,-3 0 0 0,1 2 0 0,0-1 0 15,-1-1 0-15,1 0 1 0,-2 2 0 0,-2-1-1 16,-2-1 0-16,-3-2 7 0,-5 0 0 0,-3 0-7 16,0-1 0-16,-4-1 10 0,-1 0 1 0,-3-1-11 15,-3 0 0-15,-2-2 18 0,-2-4 0 0,-4-3-18 16,-3-2 0-16,-6 2 17 0,4-3 1 0,-10-7-18 0,-5-9 0 15,-6-11 5-15,-4-8 1 0</inkml:trace>
  <inkml:trace contextRef="#ctx0" brushRef="#br0" timeOffset="5167.55">20654 2065 12 0,'23'-13'0'0,"-1"-4"0"15,-5 5 0-15,-4 0 0 0,-9 0 0 0,5 0 0 16,8-2 0-16,9-2 0 0,5-5 0 0,3 4 0 16,-2-2 0-16,-6 2 0 0,2-4 0 0,0 0 0 15,0-3 0-15,-1 0 0 0,1 0 0 0,2-2 0 16,2 1 0-16,0-4 0 0,-3 0 0 0,3 1 0 16,0-2 0-16,-1-2 0 0,1 2 0 0,2-3 0 15,-1 0 0-15,3 4 0 0,-3-4 0 0,3 0 0 16,-1 0 0-16,2 4 1 0,2-2 1 0,4 0 0 0,2-2 1 15,3 0 49-15,3 0 1 0,-1 0 0 0,-2 5 1 16,1 4 18-16,-3 2 1 0,3 1-1 0,-1-3 1 16,1-1-12-16,-3 1 1 0,3 4-2 0,1-1 2 15,2 0-28-15,0-3 1 0,-1 3-1 0,-1 0 1 16,0 0-10-16,3 4-1 0,-1-4 1 0,2-3 0 16,2 7-6-16,1-4 0 0,1 5 0 0,-2-1 0 0,0-2 10 15,-2 2 2-15,0 5-31 0,4 3 0 16,3 6 18-16,3 1 0 0,-1 2-18 0,-3 0 0 0,-1 0 23 15,-1 2 1-15,0 5-24 0,-2 1 0 0,1 4 27 16,-1 2 0-16,-2 5-27 0,-1-2 0 0,-3 4 24 0,-2 3 2 16,1 1-26-16,-1 4 0 0,2 1 24 0,1-1-1 15,-1 4-23-15,-3-5 0 0,-3 1 27 0,-1-3 0 16,-2 5-27-16,-2-2 0 0,0 4 24 0,-1 0 0 16,-1 2-24-16,2-2 0 0,4 3 12 0,-2-3-1 15,0 3 0-15,-4-3 0 0,-1 2 0 0,-1-2 2 16,0 3-2-16,1-3 1 0,-1 5-4 0,1-2 1 15,-1-3 0-15,0 4 0 0,1-3-3 0,-1-1 0 0,-1 0 0 16,-1 3 1-16,-3-3-2 0,0 0 1 16,-2 0 0-16,-2 2-1 0,0-3 3 0,-2 5 0 0,-1-8 0 15,-1 7 0-15,0-3-3 0,1 2 1 0,-1 1-1 16,-1-3 1-16,-1 4-3 0,-1-5 1 0,-3 6-1 16,1 4 2-16,0 0-3 0,0 6 1 0,-2 2 0 15,0 0 0-15,-2 11-1 0,0-2 0 0,2 10 1 16,0-1-1-16,-1 4-1 0,1 3 1 0,0 2 1 15,0-2-1-15,-4-1-1 0,0-3 0 0,1 7 0 16,-3 5 1-16,0 4-1 0,1 3 1 0,1 1-1 0,-2 5 1 16,0-6-1-16,-1 5 1 0,-1-5-1 0,-1 2 2 0,0-3-2 15,-1-2 0-15,1-7 0 0,-3-6 1 0,1-5-1 16,0-3 1-16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42:30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15802 6876 37 0,'-2'0'0'0,"2"0"0"0,-3 8 0 0,3-8 0 0,0 9 0 16,0-9 0-16,0 5 0 0,0-5 0 0,0 3 0 15,0-3 0-15,0 0 0 0,0 0 0 16,3 0 0-16,-3 0 0 0,10-3 0 0,-10 3 0 0,5-5 0 15,-5 5 0-15,15-12 0 0,-15 12 0 0,28-25 0 16,-28 25 0-16,34-25 0 0,-34 25 0 0,35-30 0 16,-35 30 0-16,26-33 0 0,-13 18 0 0,0-6 0 15,4 4 0-15,-4-2 0 0,2 1 0 0,0-3 0 16,-2 2 0-16,0 0 0 0,0 0 0 0,0 2 0 16,0-4 0-16,0 1 0 0,2-1 2 0,-6-3 0 0,4 3 0 15,-1-3 2-15,-1-2 32 0,0 1 1 0,2-2 0 16,-5 1 0-16,3-4 21 0,-4 3 1 0,1-3 0 15,-3 1 0-15,1-4-13 16,-2 0 0-16,-3 0 0 0,1 0 0 0,2 0-4 0,-4-5 1 0,0 2-1 16,0 3 1-16,-6 0-17 0,3 4-1 0,-1-4 1 15,-5 0 0-15,1 0-2 0,1 0-1 0,-4 0 1 16,-1-5-1-16,-1 2 1 0,-2-6 1 0,0 6-1 16,-1 1 1-16,1 4-9 0,-4 5 0 0,1-1 1 15,-1 1 0-15,0 1-6 0,1 5 1 0,-1-1-1 0,-1 0 0 16,-1 4-4-16,-1 1-1 0,1-1 1 0,-1 5 1 15,3 3-3-15,4 2-1 0,-3-1 1 0,-7 2 0 16,1 3-4-16,0 3 2 0,3 0-2 0,-1 0 1 0,7 3-2 16,-3 3 1-16,-1 6 0 0,0-4 0 0,-3 6-1 15,1 2 0-15,3 3 0 0,-5 2 1 0,-1 5 0 16,-2-2 1-16,2 0-1 0,2 5 0 0,5 1 1 0,4 3 0 16,0-4 1-16,0 1 0 0,3 1 1 15,3-2 1-15,-1 1-1 0,3-1 1 0,-4 7 2 0,5 1 1 16,0-4-2-16,4 5 2 0,4-2-1 0,1 6 1 15,3-1-2-15,-1 1 2 0,1 3-1 0,1 0 0 16,-3-4-1-16,1 1 1 0,1-1-1 0,-3 1 1 16,6-6-2-16,-1-3 2 0,6 0-4 0,3-7 1 0,2-2-1 15,1 0 0-15,2-3-2 0,-5-4 1 0,1-1-1 16,5-4 1-16,4 0-2 0,-1-2 1 0,0 1 0 16,-2-2 0-16,0-1 0 0,-1 1 1 0,-1-9-1 15,0 0 0-15,0-5 0 0,-1-2 0 0,1-2 0 16,0 0 1-16,-2-3 0 0,1 0-1 0,-1 0 0 15,2 3 1-15,-5 1-1 0,2-1 1 0,1 0 0 16,-2-1 0-16,5 0-1 0,1-2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42:57.1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18521 4870 12 0,'-6'2'0'16,"6"-2"0"-16,-11 6 0 0,11-6 1 0,-11 9 0 15,11-9 0-15,-11 4 1 0,11-4 7 0,-11-4 0 16,11 4 0-16,-15-3 0 0,15 3 12 0,-17-4-1 16,17 4 0-16,-32-5 0 0,12 2 7 0,-3-1 0 15,3 2 0-15,-4-1 1 0,3-1-12 0,4 3 1 0,1 1-2 16,1 0 2-16,-4 0-1 0,0 1 1 0,1 3-1 16,-5-4 1-16,3 3 1 0,-1-3 0 15,1 2 0-15,1-2 0 0,3 0-2 0,-3 0 1 0,0 0-2 16,-1-2 2-16,-1 2-3 0,1-3 0 0,1 3 0 15,2 0 0-15,2 0 0 0,4-4-1 0,-2 3 1 16,8 1 0-16,5 0-2 0,-8 0 0 0,8 0 0 16,-7 0 1-16,7 0-3 0,-8-4 1 0,8 4 0 15,-9 0 0-15,9 0-2 0,-11 0 0 0,11 0 0 16,-11 0 1-16,11 0 0 0,-12 0 1 0,12 0-1 16,-5 0 0-16,5 0-2 0,-4 0 1 0,4 0 0 15,-4 0 0-15,4 0-4 0,-3 0 2 0,3 0 0 0,-4 0-1 16,4 0 0-16,-4 9 0 0,4-9-1 0,-4 7 2 15,4 1-4-15,0 5 1 0,0 4-1 0,0-2 2 16,0 8 0-16,-3 1 1 0,3 0-1 0,3 1 2 0,-1 1-4 16,2 1 2-16,0 3-1 0,0 3 1 0,1 1 1 15,-3 3-1-15,2-1 1 0,-2-2 0 0,-2 3 0 16,-2-1 0-16,0-3-1 0,0 2 1 0,0 1 0 0,2-3-1 16,-5 0 1-16,1 3-1 0,-2 6 0 0,-1-4-1 15,1-2 1-15,1 0-1 0,-3-1-1 0,3-2-1 16,1-5 0-16,4 3 0 0,2 0-1 15,3-2 2-15,1 1-2 0,-4-1 1 0,0 2-1 0,-2 2 1 16,0 0 1-16,0-2-1 0,0 0 1 0,0-1 2 16,1-1-2-16,3-1 2 0,0-2-1 0,1-2 2 15,-3-3-1-15,0 0 1 0,0-1 0 16,0 1-1-16,0-4 1 0,-2-1 0 0,2-4 1 0,0-3 1 16,-1-1 0-16,3-1 0 0,-2-1 1 0,4 0 0 15,-1 3 0-15,1-5 1 0,-1 4-1 0,1-3 1 0,1 2-1 16,1-5 1-16,-1 2-3 0,1-1 1 0,-1-1-2 15,1-1 2-15,-1 1-2 0,1 2-1 0,-1-4 1 16,0-4 0-16,3 1-3 0,1 1 1 0,0-1 1 16,2-3-1-16,-2 3-2 0,4-1 0 0,-2 1-1 15,0 1 1-15,0-1-1 0,0-1 0 0,2 4 1 16,4-1-1-16,0 1-1 0,3 1 0 0,0 3 0 16,-1-1 0-16,-1-3-3 0,-1 2 2 0,0 1 0 0,-1 1 0 15,-1 1-5-15,0 2 2 0,1 2-1 0,1-6 1 16,-2 2-4-16,0-1 1 0,1-1 1 0,1 2-1 15,-2-1 2-15,-1 5 2 0,3-6 0 0,-6 2-1 16,0-1 2-16,-2-3 1 0,-3 1-1 0,3 0 1 0,-6 1-1 16,3-3 2-16,-1 0-1 0,1-3 1 15,1 1-1-15,-1 0 1 0,3 1 0 0,0-3 0 16,0-4 0-16,4-1 1 0,-2-3-1 0,2-4 1 0,-2-1 2 16,2-4 0-16,-6-3-1 0,1 7 2 0,-9-4 4 15,-1 2 1-15,-1-2-1 0,1-1 1 0,-6-3 4 0,0 1 0 16,1-5 0-16,-1-1 0 0,1-3 1 0,-3 0 0 15,1-3 1-15,-1-4-1 0,3-1 0 0,-5-2 0 16,5-6 1-16,1-1 0 0,4-7-3 0,0-2 0 16,0-7 1-16,0-3 0 0,0-5-2 0,0-1 1 15,4-4-1-15,-4 1 1 0,-4-4-3 0,-3 4 0 16,-3 7 0-16,-3 6 1 0,-5 8-2 0,-3 6 0 0,-1 5 0 16,-2-3 0-16,-3 8 1 0,1 4-1 0,0 3 1 15,0 1 0-15,0 5-5 0,0 4-1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43:28.5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2812 4339 1130 0,'3'5'0'0,"-3"-5"0"0,0 22 0 15,0-4 40-15,-3 2 0 0,1 1 1 0,2 0-1 0,-6 3 22 16,1 0 0-16,-1 2-1 0,2-2 2 15,-1 1-18-15,-1-3 1 0,6 2-1 0,-4 4 1 16,3 5-22-16,-5 0 0 0,6 5 1 0,-2 7 0 16,2 5-11-16,0 4 2 0,-4-4 0 15,2-7-1-15,-1-8-3 0,1-11-1 0,0 0 0 0,-2-3 0 0,2-4 0 0,-3-1 1 16,5-7-1-16,0-1 0 0,0-1-1 16,5-2 0-16,-5-5 0 0,6 4 2 0,-6-4 2 0,2-4 1 15,-2 4-1-15,5-15 2 0,-3-3 0 16,4-2 1-16,-2-10-1 0,-2-1 1 0,3-3 0 0,3-8 1 15,-1-3-1-15,-1-3 1 0,-1-3 0 16,3-6 0-16,1 4 0 0,-3-1 0 0,-3 4 0 0,3-4 0 0,-1-5 0 16,-5-1-1-16,4-11 3 15,-2-4 0-15,0 1-1 0,4-4 1 0,3 0 0 0,-2-1 2 0,4 6-2 16,-3 11 1-16,-1 8-3 0,-1 7 0 16,0 2 0-16,1-3 1 0,-1 1-1 0,-1-5 0 15,3 9 0-15,-3 7 0 0,1 8 0 0,-6 5 0 0,2 8 0 16,-2-1 0-16,-2 8-3 0,2-1 2 15,0 9-1-15,-6-9 1 0,6 9-3 0,0 0 2 0,0 0 0 0,0-7-1 16,0 7-1-16,0-8 1 0,0 8-1 16,0-4 1-16,0 4-3 0,0 11 0 0,0-6 1 0,0 2 0 15,0 1-2-15,6-2 1 0,-4 9-1 0,3 9 1 16,1 14-3-16,1 7 1 0,3-3-1 0,-7-1 1 16,3-8-3-16,0 0 0 0,-1-3 0 0,1-1 0 15,5-1-1-15,-2 1 1 0,2 4-2 0,-5 5 2 0,1 4-2 16,1 3 0-16,1 0 1 15,-1 0-1-15,-3 0 0 0,3 0 1 0,3-4-2 0,-4-3 2 0,5 2-2 16,-5-2 2-16,4 0-2 0,0 2 2 16,2 5-2-16,0 5 1 0,-1-5-1 0,-3-3 2 0,2-8-2 15,-5-1 1-15,5-2-1 0,-2 2 2 0,2-3-3 16,1-1 2-16,-5-1-2 0,4-2 2 16,-3 0-2-16,-3-2 2 0,3 0-2 0,-3-3 1 0,3-4 0 15,1-1 0-15,-2-1 0 0,-1-4 0 0,0 3 1 16,-4-1-1-16,3 0 1 0,-5-5 0 0,0-8-1 0,6 4-1 15,-6-4 0-15,2 1 1 0,-2-1-3 0,0 0 1 16,0 0-1-16,0-1 1 0,0 1-2 0,-2-4 0 16</inkml:trace>
  <inkml:trace contextRef="#ctx0" brushRef="#br0" timeOffset="250.1">2687 4740 2110 0,'-2'3'0'0,"2"-3"0"15,6 0 0-15,-6 0 46 0,5-8 1 0,-5 8 1 16,2-5-1-16,-2 5 17 0,2 0 0 0,-2 0 0 16,0 0 1-16,0 0-27 0,0 0 0 0,0 0 0 15,9-4 0-15,-9 4-26 0,21-3 0 0,-3-2 0 0,7 1 1 16,4 1-8-16,3 1 1 0,0-5-1 0,-8-2 2 15,-4-6 1-15,-1 1 1 0,0-2-1 0,3 4 1 16,-1 0-4-16,-3 0 1 0,5 2 0 0,-3-3-1 0,-1-2 0 16,-3-2-1-16</inkml:trace>
  <inkml:trace contextRef="#ctx0" brushRef="#br0" timeOffset="667.33">3449 3439 1884 0,'2'8'0'16,"-2"-8"0"-16,3 12 0 0,-3-12 49 0,0 6 2 15,0-6-2-15,0 3 1 0,0-3 29 0,6 7 1 0,-6-7-2 16,4 26 2-16,-4 2-33 0,0 1 0 0,0 4 0 15,0-9 0-15,4 2-25 0,-3-5 0 0,5-4 1 16,-6 2-1-16,4 2-8 0,-2-4 0 0,-1 4 0 16,5 7 0-16,5 1-1 0,-3 4 0 15,1 3-1-15,-5 6 2 0,1-1-1 0,1 4 2 0,1-3-2 16,5-4 2-16,-5-2-2 0,4-6 1 0,-5-1-1 0,-1 4 2 16,1 0-2-16,-6 0 2 0,2-4-2 0,2 8 2 15,3 1-2-15,0 2 1 0,1-8-1 0,-3 1 2 16,-1-7-2-16,-2-5 1 0,-2 0-1 0,0-4 1 15,0 2 0-15,0-5 2 0,0 5-1 0,-6-2 0 0,5 1 0 16,-5 1 0-16,0-2-1 0,-1-5 1 0,3-3 1 16,4-2-1-16,0-7 1 0,-2 8 0 15,1 1-3-15,-3 0 1 0,4-3-1 0,-2 0 2 0,2-6-6 16,-6 3 1-16,6-3-1 0,-3 2 1 0,3-2-6 16,-2-2 2-16</inkml:trace>
  <inkml:trace contextRef="#ctx0" brushRef="#br0" timeOffset="2000.28">4069 4524 1419 0,'0'0'0'0,"0"0"0"16,6 1 0-16,-6-1 70 0,13 11-1 0,-13-11 1 15,7 12 0-15,-7-12-16 0,6 9 0 0,-6-9 0 16,2 12 0-16,-2-12-24 0,5 8 1 0,-5-8-1 16,4 4 0-16,-4-4-19 0,2 2 1 15,-2-2-1-15,8 0 1 0,-8 0-4 0,9 0 0 0,-9 0 0 0,13-6 1 16,-13 6 1-16,13-12 1 0,-13 12 0 0,19-29 0 16,-12 10 5-16,-1 1 0 0,-1 1 0 0,-5-2 0 15,0 2 8-15,0-4 1 16,-4 4-1-16,3 1 1 0,-5 4 0 0,0-4-1 0,1 6 1 0,1-2 0 15,-1 5 3-15,-1 2 0 0,6 5 0 0,-11-9 0 16,11 9-4-16,-13-3-1 0,7 3 1 0,-1 0 0 0,-1 0-2 16,-3 0-1-16,0 0 0 0,-2 5 2 15,0 5-5-15,0-1 0 0,0 3 0 0,-2 5 1 0,2 1-1 16,0 2 0-16,0 5 0 0,5-5 0 16,-1-1 1-16,7 4 0 0,-4 1 0 0,-1-3 0 0,0-4-3 15,-3 2-1-15,5 2 1 0,3-4 1 0,0 2-4 16,-2 4 1-16,4 1-1 0,0-3 1 0,0 3-4 15,4 2 1-15,-2 5-1 0,-2-1 1 0,5 3-3 16,1 1 1-16,1-3 0 0,1-5 0 0,3-1-2 16,0-1 1-16,-1-3-2 0,4-4 2 0,1-2-2 0,2-1 0 15,2-3-1-15,-1-3 1 0,3-8-3 16,3 0 2-16,2 0-1 0,2-3 1 0,-2-2-3 0,4 1 1 16,-4 1-1-16,0-6 2 0,-2-3-3 0,1-4 1 15,1 3 0-15,-6-7 1 0,3 0-3 0,-5-1 0 16,1-2 0-16,-1-1 0 0,1-5-1 0,-6-2-1 0,4 1 1 15,-4 4 0-15,0-1-2 0,2 2-1 0,0 3 1 16,-6-1 0-16,2 3-3 0,-5 2 1 16,-1 1-1-16,-5 5 0 0,0 3 0 0,0 1 0 0,-3 1 0 15,3-2 1-15,-2 2-1 0,2 2 1 0,-6-4-1 16,1 2 0-16,-3 2 1 0,1 2-1 16,-4 1 0-16,3 2 2 0,-3 0-1 0,4 0 2 0,-5 5 0 15,5-1-1-15,-2 8 3 0,-1-2 1 0,-1 9-1 0,-2-2 1 16,2 4 0-16,0 7 0 0,3 1 0 0,-3 4 1 15,4 3 0-15,1 3 2 0,0 2-2 0,-1 1 1 16,1-3 1-16,1 5 2 0,3-4-1 0,-2-6 1 0,8-3-1 16,-2-8 2-16,3-2-2 0,3-2 2 15,1-7-1-15,4 0 0 0,-2-7 1 0,-3 0-1 0,-8-5 0 16,7 4 0-16,-7-4 0 0,13-4 1 16,-3-1-3-16,-3-4 0 0,1-3 1 0,3-5-1 0,0-4-1 15,-2-1 2-15,2-1-2 0,1-1 1 0,-5-2-1 16,4 2 1-16,-3 0-1 0,-6-1 0 0,1 1 0 15,-3 3 1-15,-3 1-1 0,1-1 0 0,2 0 2 0,-2 0-1 16,-2 6 0-16,2 4 1 0,2 11-1 0,0-7 2 16,0 7-1-16,-4-1 0 0,4 1 1 15,0-4-1-15,0 4 1 0,-1 0 1 0,1 0-1 0,0 0 2 16,0 0 0-16,-4 5-1 0,2 4 2 0,2 1 1 16,0 8-1-16,0 6 1 0,6 5 0 15,-1 8 0-15,3-4 0 0,-3-4 0 0,1-8 0 0,-1-4 0 0,3-1 0 16,-3-4 1-16,3-2-2 0,-2 1 0 15,-1-6 0-15,1 0 1 0,1 2-3 0,-1 1 2 0,3-2-1 16,2 1 1-16,2-1-5 0,4 3 2 0</inkml:trace>
  <inkml:trace contextRef="#ctx0" brushRef="#br0" timeOffset="2468.12">4902 4814 1670 0,'2'4'0'0,"-2"-4"0"0,6 12 0 16,-6-12 53-16,2 12 1 0,-2-12-1 16,3 30 1-16,3-6-3 0,-4 0 1 0,1 0 0 0,-3-3 0 15,-3 0-35-15,1-4 0 0,-4-1 0 0,6-4 1 16,0 0-14-16,2-2 1 0,2-3-1 0,-4-2 2 16,0-5-5-16,0 7 1 0,0-7-1 0,0 2 2 0,0-2-1 15,0 3 1-15,0-3-1 0,0 4 2 0,0-4 4 16,0-4 1-16,0 4-2 0,0-5 2 0,0 5 7 15,0-12 1-15,0-5 0 0,0-6 0 0,0 1 10 16,0-6 1-16,2-1 0 0,3-1 0 0,1-1 7 16,0-2 0-16,-5 0 0 0,5 2 1 0,-4 4 0 15,2 1 0-15,1 1 0 0,3 5 1 0,3-1-3 16,-4 0 0-16,4 6 0 0,-3 2 1 0,-3 5-7 0,-3 3 1 16,-2 5 0-16,4-11 0 0,-4 11-3 0,7-2 0 15,-7 2 0-15,6 0 0 0,-6 0-6 0,6 0 1 16,-6 0-1-16,7 0 2 0,-7 0-6 0,13 13 2 0,-2-3 0 15,-3 9 0 1,3 5-4-16,-4 2 0 0,1 2 1 0,-3 1 0 0,1-5-5 0,0 2 1 16,-4 2 0-16,3 2 0 0,6 2-2 0,-3 1 0 0,3-3 0 15,-5-1 0-15,-1-5-2 0,3 1 1 0,-3-3 0 16,1-1 0-16,-1 0-2 0,3-2 2 0,-1-2 0 16,4 0 0-16,-3-3-3 0,3 0 1 0,-5-5 0 15,1-2 0-15,-7-7-1 0,6 8 1 0,-6-8-1 16,2 5 1-16,-2-5-3 0,3 7 2 0,-3-7-1 15,10 4 1-15,-1-4-4 0,-2-2 0 0</inkml:trace>
  <inkml:trace contextRef="#ctx0" brushRef="#br0" timeOffset="3450.45">5467 4726 2110 0,'0'4'0'0,"0"-4"0"0,0 5 0 0,0-5 54 0,0 7 1 16,0-7 0-16,0 20 0 0,0-2 21 0,0 3 2 16,0 3-1-16,2 0 1 0,0 5-47 0,1 1 1 15,-1-4-1-15,2 2 2 0,-4-8-22 0,2 1 1 16,3 0-1-16,3-6 2 0,3 3-5 0,0-3 1 15,-2 3 0-15,1-6 0 0,3 0-2 0,-6-4 1 0,4-2 0 16,2-3 0-16,-1 1 0 0,-3-4 0 16,6 0-1-16,0-4 1 0,3-1 1 0,1-5 1 0,-2-1-1 15,-2-1 1-15,-2-4 1 0,2-1 0 0,-6 0-1 16,2-2 1-16,0-2 1 0,-3-7 2 0,-3 2-2 16,1-3 2-16,0 0 1 0,-3-4 2 0,1 2-1 0,-2 5 1 15,2 1-4-15,-4 5 2 0,-4-1-1 0,2-3 1 16,-4 1-3-16,-1 1 2 0,-2 1-2 15,1 4 2-15,1 1-4 0,-1 6 0 0,-3-3 0 0,0 1 1 16,3 5-2-16,-3 2 1 0,0-2-1 16,2 2 1-16,-2 2-2 0,-2 3 0 0,0 3 0 0,-6 1 1 15,0 1-1-15,-5 2 0 0,5 1-1 0,1 1 2 16,5 0-1-16,-4 3 0 0,4 0 0 0,0 3 1 16,2 3 0-16,3-4 1 0,-3 1-1 0,4 2 1 15,-1 3-1-15,3-7 1 0,-1 3-1 0,0-1 1 0,-1 3-3 16,3-4 1-16,2 5-1 0,2-2 0 15,0 2-1-15,0 2 0 0,2 0-1 0,2-4 1 0,2-2-2 16,-5 3 2-16,1-6-1 0,4 0 0 0,-1-2-1 0,1 1 0 16,0-6-1-16,-1 2 2 0,5-2-2 0,-1-1 2 15,4-1-2-15,0-1 2 0,0 1-2 0,4-3 0 16,-4 0 1-16,0-5-1 0,5 2-1 0,1-6 1 16,-2 0-1-16,-2-1 0 0,2-4-1 0,1 2 1 15,-5-5-1-15,2 1 2 0,2 4-3 0,-4-5 1 16,0 1 0-16,0-1 0 0,2-2-1 0,-2 1 0 15,0 1 0-15,6 1 1 0,-4 3-1 0,1 0 0 16,-3 1 0-16,4 2 0 0,-2 5 0 0,2 0 0 16,1-2 0-16,-5 2 0 0,1 1 0 0,-1 4 0 0,0 0 0 15,2 0 0-15,-2 4 0 0,5 1 0 0,-5 2 0 16,0 1 0-16,-7-3 0 0,-1 2 0 16,3 2 0-16,-1 3 0 0,3 0 0 0,-7 2 0 0,7 3 0 15,-5 2 1-15,-3 2-1 0,0 0 0 0,-2 3 0 16,-2-6 1-16,-5 2-1 0,1 1 0 0,1-2 0 15,-1-2 2-15,0 1-2 0,5-3 0 0,-3 1 0 0,2-2 0 16,-6-2 0-16,3-7 0 0,-1 4 0 0,1 1 0 16,3 2 0-16,-4 5 0 0,3-8 0 0,1-2 0 15,2-7 0-15,-2 5 0 0,2-5 0 0,0 0 0 0,0 0 0 16,0 0 0-16,0 0 0 0,0-5 1 0,0 5-1 16,0-3 1-16,2-4-1 0,9-5 1 0,4-9-1 15,7-2 1-15,-7-1-1 0,2 0 1 0,-2-2 0 16,1 2 0-16,-3-1 1 0,4-4-1 0,-4 0 0 15,0-8 1-15,0 1 0 0,-1 6 1 0,1 1-2 16,-6 0 1-16,4 4-1 0,-5-2 1 0,1 1-1 16,-1 2 2-16,-1 3-1 0,-3 0 0 0,-4 9-1 15,-3-4 0-15,-3 6 1 0,3-2 0 0,-6 0-1 16,-1 5 0-16,3 2 0 0,-2 1 0 0,-2-1-1 16,-4 5 1-16,2 0-1 0,-2 2 1 0,-1 5-1 0,-1-2 2 15,4 3-2-15,0 3 1 0,8 1-1 0,1-2 0 16</inkml:trace>
  <inkml:trace contextRef="#ctx0" brushRef="#br0" timeOffset="5584.04">7816 4165 1243 0,'0'0'0'0,"0"0"0"0,6-3 0 16,-6 3 66-16,2-2 1 0,-2 2 1 0,4-3-1 16,-4 3 36-16,0-9 2 0,0 9-2 15,0-15 1-15,0 15-37 0,-4-14 0 0,4 14-1 0,-2-12 1 0,2 12-26 16,-6-19-1-16,6 19 1 0,-5-21-1 0,5 21-15 15,-8-21-1-15,8 21 1 0,-7-17 0 0,7 17-4 16,-11-9 0-16,11 9 1 0,-13-7-1 0,13 7-1 16,-12-2 2-16,12 2-1 0,-13-3 0 0,13 3-1 15,-13 3 2-15,13-3-1 0,-24 6 0 0,24-6-3 16,-30 12 1-16,30-12-1 0,-26 15 1 0,26-15-3 16,-18 21 1-16,18-21 0 0,-25 21 0 0,25-21-3 15,-31 26 2-15,31-26 0 0,-30 27-1 0,30-27-2 0,-32 30 0 16,19-13 1-16,0 2-1 0,2 4-1 15,-2 1 2-15,2 4-2 0,0-2 2 0,1 1-4 0,1 6 0 16,0 2 0-16,-3-6 1 0,7 4-3 16,-1 3 1-16,1-3 0 0,1-3 0 0,-2-6-2 0,1-3 1 15,5 0-1-15,0-1 1 0,5 5-2 0,1-5 1 16,1 5-1-16,-1 0 1 0,1 3-1 0,5 2-1 16,1-6 1-16,0 0 1 0,5-3-2 0,3 0 1 0,1-1 0 15,-3-9-1-15,-1-1 0 0,3-1-1 0,-2-4 1 16,3 2-1-16,-3-2-1 0,1 2 1 0,2-2-1 15,-7-1 2-15,4-4-3 0,0 0 1 0,-1 0 0 16,-1-4 0-16,-4-1-2 0,-2 2 1 0,-3-4-1 16,-3 1 2-16,-5 6-2 0,13-5 0 0,-13 5 0 15,8-3 1-15,-8 3-1 0,5 0 2 0,-5 0-2 16,6-4 1-16,-6 4-1 0,2-3 1 0,-2 3 1 0,4 0-1 16,-4 0 0-16,5 0 0 0,-5 0 1 0,2-2-1 0,-2 2-1 15,6-3 1-15,-6 3-1 0,1-7 2 0,-1 7-2 16,4-5 0-16</inkml:trace>
  <inkml:trace contextRef="#ctx0" brushRef="#br0" timeOffset="6183.48">8264 4470 1784 0,'-2'3'0'0,"2"-3"0"16,0 6 0-16,0-6 56 0,0 3 0 0,0-3 0 16,0 5 0-16,0-5 19 0,0 4 1 0,0-4-1 0,0 0 1 0,0 0-27 15,0 0 1-15,0 0-1 16,3 0 1-16,-3 0-26 0,12-4 1 0,-12 4 0 16,16-5-1-16,-16 5-7 0,32-15 0 0,-11 6 0 15,1 0 0-15,-2 1-2 0,5 1 2 0,-1-2 0 0,-6 0 0 16,-3 1-4-16,2 1 1 0,-6 2-1 0,2-2 2 15,-13 7-4-15,8-5 1 0,-8 5 1 0,5-4-1 0,-5 4-2 16,8-9 1-16,-8 9 1 0,5 0-1 0,-5 0-3 16,6-3 0-16,-6 3-1 0,2-2 2 0,-2 2-2 15,4 0 0-15,-4 0 0 0,2 0 0 0,-2 0-1 16,-2 0 1-16,2 0-2 0,-4 0 2 0,4 0-1 16,-9 5-1-16,-3 4 1 0,-6-2 0 0,-6 7-2 0,-3 1 2 15,1-2-1-15,2-1 1 0,6 1 1 16,1 0-1-16,4-1 1 0,-4 0 0 0,2 0 0 0,-4 0 0 15,6-2 1-15,-3 3 0 0,3 2 0 0,0-3 0 16,-1 0 0-16,3 0 1 0,4-3 1 0,1-4 1 16,6-5-1-16,-11 9 1 0,11-9 2 0,-6 7 0 15,6-7 1-15,-1 5-1 0,1-5-1 0,0 4 1 16,0-4-1-16,-4 3 0 0,4-3-1 0,0 0-1 16,0 0 0-16,0 0 1 0,0 0-5 0,0-3 0 15</inkml:trace>
  <inkml:trace contextRef="#ctx0" brushRef="#br0" timeOffset="7166.83">9085 4195 1871 0,'4'0'0'0,"-4"0"0"0,2 3 0 0,-2-3 67 0,-2 4-1 0,2-4 0 15,-6 2 0-15,6-2 5 0,0 0 1 0,0 0-1 0,0-2 1 16,0 2-30-16,0-4 0 0,0 4 0 0,2-5 1 15,-2 5-28-15,10-12 1 0,-10 12 0 0,3-28-1 16,1 8-4-16,2-6-1 0,-6 1 0 0,1 5 0 0,-1-1-2 16,-1 0 1-16,1 0 0 0,-6 2 0 0,2 5 0 15,1-1 1-15,-3-1-1 0,0 6 1 0,1 0 0 16,3 4 1-16,2 6-1 0,-6-8 1 0,6 8 1 16,-13-4 0-16,8 4-1 0,-5 0 2 0,3 0 0 15,0 0 1-15,-1 4-1 0,-7 1 2 0,0 7-2 0,2-3 2 16,-4 6-2-16,3 1 2 15,2 5-3-15,-1 1 0 0,0-1 1 0,-2 0 0 0,6-2-2 16,0 1 1-16,1-2-1 0,1 1 1 16,-6 1-3-16,3 3 0 0,3 1 0 0,0-3 1 0,-1 3-1 15,-3 2 0-15,3 2 0 0,3 1 0 0,-1 4 0 16,1 0 0-16,-1-4 0 0,1 3 0 0,3-3-2 16,-2-3 1-16,4 2 0 0,0-4-1 0,-2-3 1 0,4-4 0 15,2-1 0-15,-4-3 0 0,0-4 0 0,2-2-1 16,-2-7 1-16,5 12 1 0,3 0-2 0,1-1 1 0,4 1-1 15,-2-4 0-15,2-1-1 0,0-3 0 0,6-4-1 16,-1 0 1-16,1-4-2 0,5 1 2 0,-3-2 0 16,1-4-1-16,1-1-1 0,-1-1 0 0,-3-1 1 15,-1 0-1-15,1 5-2 0,-1 2 1 0,-3-2-1 16,0 2 0-16,-2 0-1 0,0 1 1 0,-2-3 0 16,-1 2 0-16,-1 0-2 0,-1 1 1 0,-8 4 0 0,11-7 0 15,-11 7-1-15,9-1 1 0,-9 1-1 16,4-4 1-16,-4 4 1 0,5-3-1 0,-5 3 0 0,2 0 0 15,-2 0 0-15,0 0 1 0,0 0-1 16,0 0 2-16,0 0-1 0,0 0 1 0,0 0-1 0,0 3 2 16,0-3-1-16,0 5 1 0,0-5-1 0,0 4 0 15,0-4 0-15,0 5 0 0,0-5 0 0,6 10 1 16,-6-10-3-16,5 13 1 0,-5-13 0 0,2 8 1 0,-2-8-2 16,0 9 0-16</inkml:trace>
  <inkml:trace contextRef="#ctx0" brushRef="#br0" timeOffset="12639.84">10550 3555 728 0,'-2'-6'0'0,"2"6"0"0,0-12 0 0,0 12 45 0,2-15 1 0,-2 15-1 0,-2-9 1 0,2 9 43 0,-15-16 2 0,15 16 0 0,-9-8 0 0,9 8-10 0,-6 0 0 0,6 0-1 0,-13 0 1 0,13 0-29 0,-19 0 1 0,19 0-2 0,-28 7 2 0,28-7-22 0,-37 14 2 0,19-2-1 0,-1 0 1 0,0 0-6 0,1 3 1 0,-1 3-1 0,4-4 1 0,-3 5-8 0,-1 1 2 0,0 5-1 0,6 1 0 0,0-2-5 0,-2-3 0 0,2 8-1 0,0 4 2 0,2 3-3 0,2 2-1 0,-4-1 1 0,1-1-1 0,-1 2-2 0,0-2 0 0,2 3 1 0,4 2 0 0,1 1 0 0,1 3 2 0,5-4-1 0,-4 1 1 0,2-1-3 0,2-1 1 0,2 2 1 0,2-1-1 0,1-3-1 0,-3 2 0 0,4-5 1 0,1-4-1 0,2-5-1 0,1-9 0 0,-1-1 0 0,-2 1 1 0,1 2-2 0,3 2 1 0,0-8 1 0,-1 3-1 0,-1-4-2 0,0-3 1 0,1-4-2 0,-7 2 2 0,-3-7-2 0,10 9 1 0,-10-9 0 0,5 12 0 0,-5-12-3 0,13 5 2 0,-13-5 0 0,8 7-1 0,-8-7-1 0,7 3 1 0,-7-3-2 0,9 2 2 0,-9-2-3 0,8-2 2 0,-8 2-2 0,11-3 1 0,-3 3-1 0,-1-4 0 0</inkml:trace>
  <inkml:trace contextRef="#ctx0" brushRef="#br0" timeOffset="13662.81">10244 3612 1243 0,'0'0'0'0,"0"0"0"0,6 8 0 0,-6-8 60 0,4 6 2 0,-4-6-1 0,-2 6 1 0,2-6-31 0,-8 9 0 0,8-9 1 0,-9 16 0 0,9-16-10 0,-21 26-1 0,21-26 0 0,-20 33 2 0,9-16-6 0,-2 7 1 0,0 4-2 0,-2-2 2 0,5 1 8 0,-3-1 1 16,2 2-1-16,-6 1 1 0,3 1 8 0,0-2 1 0,3 1-1 15,0 0 1-15,0-1-1 0,2 2 0 0,-3 2 0 16,7 1 1-16,3 2-3 0,-2 1 1 0,4 1 0 15,-2 1 0-15,-1 3-6 0,-1 4 2 0,0 0-2 16,2-7 1-16,4 2-2 0,2-5 1 0,-4 1-1 16,2-7 1-16,3 4-5 0,1 0 1 0,0-3 0 15,1 2-1-15,-5 5-3 0,2-4 2 0,1-4-1 16,-1-3 0-16,5 2-3 0,-3-7 0 0,1-1 0 16,-7-1 0-16,0-1-3 0,0-6-1 0,0 0 1 0,2-3-1 15,-2-9-3-15,4 8-1 0,-4-8 0 0,0 4 0 16,0-4-3-16,0 5 0 0,0-5 0 0,-4 3 1 15,4-3-4-15,-2 2 2 0,2-2 0 0,-5 2-1 16,5-2-1-16,-8-4 0 0,8 4 0 0,-13-3 0 0,2-2-2 16,-2-6 2-16,0 1-1 0,-2-6 0 0,0-4 0 15,2-1 0-15,0-3 0 0,2-1 1 0,3-4-1 16,-3-4 2-16,4 0-2 0,-4 0 1 0,3-1 1 16,-3 1-1-16,0 0 1 0,3 3 1 0,3 8-2 15,-1-1 2-15,1-4-2 0,-1 1 2 0,2-5 0 16,-1-1 1-16,-1 1 0 0,6 2 1 0,-4 3-2 0,1-2 2 15,-1-1 0-15,2 5 0 0,2-2 1 0,2-2 0 16,2 4 0-16,-3 3 1 0,5 4-1 0,0-1 1 16,-4-1-1-16,1 2 1 0,5-4-1 0,-1 1 1 15,4-5-1-15,-3 5 1 0,3-5 1 0,0 5-1 16,2-1 0-16,0 0 1 0,6 4-1 0,-4-2 0 0,2 5 0 16,-1-2 0-16,-3 2 2 0,0 4-1 0,-1 5 0 15,-3-4 0-15,0 6-4 0,1 3 1 0,-1 0-1 16,0 0 0-16,0 0-2 0,1 0-1 0,-1 0 1 15,0 0-1-15,3-4-1 0,-1 2 0 0,-2 2-1 16,0-3 2-16,-1 3-3 0,-3 0 1 0,-5 0-1 16,12-3 1-16,-12 3-2 0,3 0 1 0,-3 0 1 15,4 0-1-15,-4 0-1 0,6 0 1 0,-6 0 0 16,2 0 0-16,-2 0-1 0,3 0 1 0,-3 0-1 16,4 0 1-16,-4 0-1 0,4 0 0 0,-4 0 0 15,0 0 1-15,0 0-1 0,0 0 0 0,0 0 0 0,0 0 2 16,0 0-2-16,-4 0 0 0,4 0 0 0,-4 0 1 15,4 0-1-15,-9 3 1 0,0 2-1 0,-6 2 1 16,0-2-1-16,-4 4 1 0,2 0-1 0,3 1 1 0,0-1-1 16,3 3 1-16,-2 0-1 0,0 0 1 0,-4 5-1 15,4 1 1-15,-3-3-1 0,1 3 2 0,-2-1-2 16,2 2 0-16,-4 2 0 0,5-1 1 0,-1 1-1 16,2 3 0-16,-4 2 0 0,4 2 0 0,2-2 0 15,1 3 0-15,-1 8 0 0,4-1 1 0,1 6-1 16,-3 3 0-16,5-4 0 0,0 1 1 0,8-6-1 0,-2 2 0 15,3-5 0-15,1 0 1 0,0 0-1 0,-3-4 0 16,7 4 0-16,-3-4 1 0,4 3 0 0,2-1 0 16,-1 0 1-16,-3-5-1 0,4-5 0 0,2-2 0 15,-2-5 0-15,-4 1 1 0,-3-3-1 0,-3-1 1 16,-1-1-1-16,2-5 1 0,-4-5-1 0,4 5 1 16,-4-5 1-16,4 4-1 0,-4-4-1 0,0 3 0 0</inkml:trace>
  <inkml:trace contextRef="#ctx0" brushRef="#br0" timeOffset="14629.78">10380 3733 1168 0,'-9'0'0'0,"9"0"0"15,-9-2 0-15,9 2 22 0,0 0 2 0,0 0-2 16,-12 0 2-16,12 0 13 0,-16 0 1 0,16 0 0 16,-21 0 0-16,21 0 16 0,-22 2 0 0,22-2 0 15,-23 10 0-15,23-10-12 0,-22 14 1 0,22-14 0 16,-24 19-1-16,24-19-18 0,-26 31-1 0,26-31 1 0,-21 31 1 15,21-31-4-15,-15 33 1 0,8-15 0 0,1 2 0 16,4 5 5-16,-5 1 0 0,1 1 0 0,1 3 0 16,-1-4-1-16,-1 5 1 0,1-2-2 0,-1-3 2 15,1-3 0-15,1-3 0 0,-1 6 0 0,4 2 1 16,2 7-3-16,2 4 1 0,4 0-2 0,-5-1 2 16,3 1-4-16,-4 3 0 0,6-6 0 0,-4-1 1 15,3-2-5-15,-5-6 1 0,6 3 0 0,-1 3 0 0,3 1-4 16,-3 6 0-16,1-2 0 0,1 4 1 0,-1 3-4 15,2 0 1-15,-1-7 0 0,2-2 0 16,-5-8-4-16,2-2 0 0,3-2 0 0,-2-3 0 0,-1 3-3 16,1-3-1-16,-1-4 1 0,0-1 0 15,-1-2-3-15,-3-2 0 0,0 0 1 0,2-7-1 0,-4-5-1 16,1 7 1-16,-1-7-1 0,4 3 1 0,-4-3-2 0,0 2 0 16,0-2 1-16,0 0-1 0,0 0-1 0,0 0 1 15,0 0-1-15,-4-2 1 0,4 2-1 0,-1-8 0 16,-3 1 0-16,0-7 0 0,0 2 0 0,-1 0 0 0,-1 1 0 15,3 6 1-15,3 5-1 0,-6-5 0 16,6 5 0-16,-6-7 1 0,6 7-1 0,-7-9 0 0,7 9 0 16,-9-8 0-16,9 8 0 0,-10-9 0 0</inkml:trace>
  <inkml:trace contextRef="#ctx0" brushRef="#br0" timeOffset="15571">10909 4162 1332 0,'0'-5'0'0,"0"5"0"15,6-12 0-15,-6 12 59 0,-4-6 0 0,4 6 1 16,-2-12-1-16,2 12 8 0,-7-31-1 0,7 31 0 0,-11-31 0 16,11 31-28-16,-17-28 2 0,17 28-2 0,-15-20 1 15,15 20-23-15,-13-6 1 0,13 6 0 16,-19-3-1-16,19 3 0 0,-18 0 0 0,18 0-1 0,-24 9 2 16,24-9 0-16,-36 12 0 0,36-12 0 0,-33 24 1 15,33-24-1-15,-30 29 1 0,30-29 0 0,-26 33-1 0,15-12 3 16,3 0 0-16,3 0-1 0,-5-1 1 15,1 5-1-15,0-1 0 0,-1 2 0 0,1 1 1 0,0 6-4 16,-1 5 0-16,1-1 0 0,0-4-1 16,1-1-1-16,6 0-1 0,2-1 1 0,0-2-1 0,0-5-2 15,6-3 2-15,-4-3-2 0,0 6 1 0,1-3-3 16,-1-1 1-16,2 1-1 0,2-9 1 0,1-3-3 16,-1-6 0-16,-6-3 0 0,13 0 1 0,-13 0-3 15,11-3 2-15,2-2-2 0,0-7 2 0,7-8-3 0,3-2 0 16,1 1-1-16,-5-1 2 0,-4 4-3 15,1 1 2-15,-3-4-1 0,2-3 0 0,0-5-1 0,-2-1 1 16,0-1-1-16,-2 5 0 0,2-2-1 16,-7 3 2-16,2 0-1 0,-3-1 0 0,-5 7-1 0,0 5 1 0,0-5 0 15,0 2 0-15,-4-4 0 0,3 4 0 16,1 5 1-16,-4 0-1 0,4 12 0 0,-4-7 1 0,4 7 0 16,0-2 0-16,0 2 0 0,-4 0 2 0,4 0-2 15,-2 0 2-15,2 0 0 0,-3 0 1 16,3 0 0-16,-8 0 0 0,8 0 2 0,-7 5 0 0,-2 1 0 15,1 4 0-15,1 7 0 0,-1 1 1 16,3 2 0-16,5 5 0 0,0 2-2 0,0 3 1 0,0-1 0 0,0-5 0 16,0 1-1-16,5 0 1 0,-3-4-2 0,4 0 2 15,-1 0-3-15,1-2-1 0,1-2 1 0,1 0-1 16,-1-1-1-16,2 0 1 0,-3-6-1 0,-4 0 2 16,-2-10-3-16,7 9 1 0,-7-9-1 0,13 9 2 15,-3-4-3-15,-5 2 1 0</inkml:trace>
  <inkml:trace contextRef="#ctx0" brushRef="#br0" timeOffset="16057.41">11034 4461 1470 0,'0'2'0'0,"0"-2"0"0,0 12 0 15,0-12 41-15,6 16 2 0,-6-16-2 0,-4 21 2 0,2-6 2 16,0 2 1-16,2 1 0 0,0-6 0 0,0 0-14 0,2 0 1 15,-2-3-1-15,0-4 2 0,0 5-17 0,0-4 1 0,0-6-1 16,-2 12 1-16,2-12-5 0,-5 8 2 0,5-8-2 16,-4 12 2-16,4-6 1 0,0 4-1 0,0-10 1 15,0 5 1-15,0-5 1 0,6-12 1 0,-3 3-1 16,-1-3 1-16,0 4 1 0,2-1 0 0,-4 0 0 16,2-3 1-16,1-3 0 0,3-3 0 15,-4 3 1-15,3-6-1 0,-3 4-1 0,2-4 0 0,-2-3 1 16,2 3 0-16,-1 0-2 0,1 0 0 15,2 1 0-15,-4 1 1 0,1 1-2 0,-1 1 1 0,4 1 0 16,-1 4 0-16,-3 7-2 0,2-4 0 0,-4 9 0 0,7-6 0 16,-7 6-2-16,6-6 1 0,-6 6 0 15,7-8 0-15,-7 8-4 0,8 0 1 0,-8 0 1 16,9-4-1-16,-9 4-3 0,8-3 1 0,-8 3-1 0,5-4 1 16,-5 4-3-16,8 4 1 0,-8-4 0 15,13 7 0-15,-6-7-3 0,-1 1 2 0,3 6-1 0,-1 2 1 0,-3 3-1 16,1 5 0-16,1 1 1 0,-1 2 0 15,-1 5-1-15,-3 2 0 0,4-2-1 0,-4-5 1 0,1 1-2 16,3 0 0-16,-6-4 1 0,2-1-1 16,0 1 0-16,-2 0 1 0,3-1-2 0,-3 0 2 0,0-6-3 15,0-3 1-15,0 2 0 0,0-6 0 16,0-3-1-16,6 12 0 0,-6-12 0 0,6 9 1 0,-6-9-2 16,3 3 0-16,-3-3 0 0,10 0 2 0,-10 0-4 15,5-3 1-15</inkml:trace>
  <inkml:trace contextRef="#ctx0" brushRef="#br0" timeOffset="16469.06">11530 4210 1470 0,'0'13'0'0,"0"-13"0"0,2 20 0 0,-2-20 32 0,-2 9 2 0,2-9-2 15,0 3 2-15,0-3-5 0,-6 14 1 0,6-14 1 16,-3 31-1-16,1-10 10 0,0 9 1 0,2-1-1 15,-4-1 1-15,4-2-17 0,4-2 1 16,-4 0 0-16,2-1 1 0,0-3-1 0,1 3 1 0,3-6 0 16,-1 1 0-16,3-3 1 0,-2-3 0 0,1-3 0 0,-1 0 0 15,-1-4-3-15,1-2 1 0,1 1 0 0,1-1 0 16,-1-3-1-16,2 0 1 0,4 0-1 16,6-3 1-16,0-6-6 0,5 0 1 0,-4-1-1 0,-1-4 2 15,0-1-3-15,-3-3 1 0,3 1 0 16,-6-7 0-16,2-1-2 0,0-4-1 0,-2 5 1 0,-4 0 0 15,-3 3-2-15,-2 4 0 0,-4-3 1 0,1 3 0 16,-1 0 0-16,-1 1-1 0,-3 2 1 0,2 2 1 0,-5 0-4 16,-5 4 1-16,-1-3-1 0,0 1 2 0,2-2-3 15,-2 0 0-15,-4-1 1 0,2 7-1 0,1 0-2 16,-1 3 1-16,2 1 1 0,3 2-1 0,3 0-1 16,1 0 0-16,6 0 0 0,-13 0 1 0,6 0-3 15,-1 0 1-15,8 0 0 0,-11 0 0 0,11 0-2 0,-11 0 1 16,11 0 0-16,-6 0 0 0,6 0-7 0,-2 0 0 15</inkml:trace>
  <inkml:trace contextRef="#ctx0" brushRef="#br0" timeOffset="17068.83">11985 3485 1470 0,'1'4'0'0,"-1"-4"0"0,4 3 0 0,-4-3 55 16,0 4 0-16,0-4 0 0,0 5 0 0,0-5-3 15,0 3 2-15,0-3-1 0,2 9 1 0,-2-9-18 16,9 17 0-16,-9-17-1 0,13 31 1 0,-5-8-19 16,3 5 1-16,-4-4-1 0,5-3 1 0,-5-1-2 0,0 1 0 15,3 0 1-15,3 0 0 0,0 5 2 0,-2 1 1 16,2-2 0-16,0 1 0 0,2 1 0 0,2 3 1 15,1-6 1-15,1 5-1 0,2-3-1 0,1 2 0 16,-3-2 0-16,-5 2 2 0,1 1-4 0,-2 0 0 16,0-1 0-16,-1 2 0 0,-5-4-3 0,4 1 2 0,-3 1-1 15,-3 1 1-15,-3-3-2 16,2 2 2-16,-2-4 0 0,0 2 0 0,1 0-2 0,-3-2 0 16,0 1 1-16,0-5 0 0,-3 1-4 0,1-2 1 15,0-2 1-15,2-4-1 0,-4-1-1 0,2-4 0 0,-3 1 0 16,5-4 1-16,-4 6-3 0,0-3 1 0,-1 1-1 15,-1 0 1-15,1-3 1 0,-3 3-1 0,2 0 0 16,3-1 0-16,-1 1 0 0,0 0 2 0,2-2-1 16,-1-2 0-16,3-5 1 0,-2 8-1 15,2-8 0-15,0 4 1 0,0-4-2 0,-6 3 0 0,6-3 0 0,-2 4 2 16,2-4-4-16,-3 5 1 0,3-5-1 16,0 4 1-16,0-4-3 0,-2 0 1 0,2 0-2 0,0-4 2 15,0 4-3-15,-4-9 0 0</inkml:trace>
  <inkml:trace contextRef="#ctx0" brushRef="#br0" timeOffset="34019.73">2892 6467 577 0,'-2'5'0'0,"2"-5"0"16,6 0 0-16,-6 0 25 0,1-3 0 0,-1 3-1 15,0 3 1-15,0-3 48 0,0 7 0 16,0-7 0-16,0 21 0 0,-1-4 10 0,-3 4 0 0,2 5 0 16,2 5 1-16,-4 4-34 0,2 5 0 15,0-2-1-15,-1-2 2 0,3-3-22 0,0-4 1 0,0 4 1 16,0 4-1-16,0 6-7 0,-2 5-1 0,-4-1 0 16,3 0 2-16,1-1-6 0,-4-4 0 0,4-4 0 0,-3-5 1 15,5-5-6-15,0-11 2 0,-4-2 0 0,2-2-1 16,2-5-2-16,-2 1 1 0,2-9-1 0,-4 7 1 0,4-7-3 15,0-4 1-15,0 4 0 16,0-12 0-16,-1 0 2 0,-3-3 0 0,4-8-1 0,4-5 2 0,-3-6 5 16,5-6 0-16,-6-2 0 0,2 1 0 15,-2-4 4-15,0-4-1 0,-2 3 1 0,2-3 0 0,2 8 2 16,2 3-1-16,-4-4 1 0,-4-6 1 16,2-6-2-16,0-8 0 0,-2 5 1 0,4 6 0 0,-1 5-1 15,1 6 2-15,1-2 0 0,3 1 0 0,-2-4 0 16,4 3-1-16,-1 1 1 0,1 8 1 0,-4 3-4 15,-2 6-1-15,2 0 0 0,1 3 2 0,-3 4-2 0,2 5 1 16,-2 0-1-16,-2 0 2 0,2 5-4 0,-3 1 1 16,3 6 0-16,-2-8 0 0,2 8-4 0,-6-5 1 15,6 5 0-15,0-4 0 0,0 4-4 0,0 0 1 0,0 0-1 16,0 2 1-16,0-2-3 0,-2 12 1 16,2 0-1-16,2 4 1 0,2 8-2 15,-2 0-1-15,3 6 0 0,-3-4 0 0,4 6-6 0,-3 5 2 16,1-4 0-16,6-4-1 0,-3 0-1 15,0-1 0-15,5-2-1 0,-5 2 2 0,4-4-3 0,-3-1 0 0,3 1 1 16,-4 0-1-16,3 2-1 0,-7 3 1 16,7 3-1-16,-3 0 2 0,-1 3-2 0,1 1 0 0,1 1 0 15,1-8 0-15,-2-3 0 0,5 2 0 0,-5-4 0 16,0-2 1-16,3 3-2 0,-6-1 1 16,5 0 0-16,-2 2 0 0,4 2-1 0,-3 1 1 0,-2-1-1 15,5 5 1-15,-2 5-1 0,2-2 1 0,0-1-1 0,-3-6 1 16,-1-5-1-16,-1-3 2 0,-1-2-2 0,1-5 1 15,-4-2-1-15,2-3 1 0,-3-2-1 0,-1-4 1 0,0-3-1 16,6 7 0-16,-6-7 0 0,0 4 1 0,0-4-1 16,0 3 0-16,0-3 0 0,0 0 0 15,0 0-1-15,0 0 0 0</inkml:trace>
  <inkml:trace contextRef="#ctx0" brushRef="#br0" timeOffset="34289.08">2793 7078 1784 0,'4'0'0'0,"-4"0"0"0,5 0 0 0,-5 0 27 0,2 0 1 0,-2 0-1 15,6 0 1-15,-6 0 8 0,5 0 0 0,-5 0-1 16,8-3 3-16,-8 3-15 0,17-6 1 0,-17 6-1 15,24-3 2-15,-24 3-14 0,32-7 0 0,-18 5 1 16,5-5-1-16,0 2-1 0,-1-4 1 0,1 3-1 16,0-3 1-16,-1 0 1 0,-1-3-1 0,2 0 0 15,-4 0 0-15,3 0-1 0,5 0 2 0</inkml:trace>
  <inkml:trace contextRef="#ctx0" brushRef="#br0" timeOffset="34694.9">3332 6047 1583 0,'0'0'0'0,"0"0"0"0,0 5 0 0,0-5 22 0,0 12 2 15,0-12-2-15,-6 21 2 0,-2-6 19 0,1 6 0 16,-4 0 0-16,5 0 1 0,1 3-4 0,3 0 1 16,-2 2-1-16,2-2 0 0,2 0-18 0,0-1-1 15,2 1 0-15,4 0 2 0,-3 1-6 0,-1-1-1 16,4 5 1-16,1-3 1 0,4 2-1 0,-3 1 0 16,3-1 0-16,0 7 1 0,-1 1-2 0,1 5 1 15,2-4 0-15,-6-6 1 0,4 0-1 0,-3-5 1 16,3 2-1-16,-3 1 1 0,3-3 2 0,-6 2 1 0,6 0 1 15,-3 1-1-15,-2 0-1 0,-1-1 0 16,1 1 0-16,-3 1 1 0,7-1-6 0,-3 1 1 0,4-3 0 16,-5-2 1-16,-4-6 1 0,0-5 0 0,1-2-1 15,-3-2 3-15,0-3-5 0,0-2 2 0,0-5-1 16,0 12 1-16,0-12-4 0,0 5 2 0,0-5-2 16,0 4 2-16,0-4-5 0,0 3 1 0,0-3 0 15,-5 4 1-15,5-4-6 0,0 3 1 0</inkml:trace>
  <inkml:trace contextRef="#ctx0" brushRef="#br0" timeOffset="35549.29">4027 6786 1080 0,'0'-4'0'0,"0"4"0"15,5-2 0-15,-5 2 105 0,8-1 0 16,-8 1-1-16,7-6 2 0,-7 6-23 0,-6-13 0 0,6 13 0 16,-7-11 0-16,7 11-35 0,-2-10 1 0,2 10-1 15,-11-16 1-15,11 16-22 0,-19-21 1 0,19 21-1 16,-24-17 1-16,24 17-9 0,-19-10 0 0,19 10 0 0,-20-4 2 15,20 4 1-15,-19 4 0 0,19-4 1 0,-24 15 0 16,24-15-2-16,-26 21 0 0,26-21-1 16,-28 30 2-16,15-13 0 0,-2 2 2 0,4 2-2 15,0 3 2-15,3-3-2 0,5 1 2 0,1 2-1 0,2 4 1 16,-2 1-4-16,-2 4 1 0,4-8 1 16,6-1-1-16,-1-3-4 0,3-1 0 0,-3-2-1 0,3-5 1 0,1-2-2 15,-1-8 0-15,-8-3 1 0,11 6 0 16,-11-6-6-16,9-7 0 0,0 1 0 0,-1-6 1 0,5-2-2 15,-2-1 2-15,-2-6-3 0,3 0 3 0,-1-3-2 0,0 3 0 16,-4-5 0-16,5 4 1 0,-5 5-3 0,-1 3 1 16,-1 0 0-16,-3 0 0 0,0 2-1 0,-2 0-1 15,0 3 1-15,4 1 1 0,-4 8-1 0,0-4 1 16,0 4-2-16,0-5 2 0,0 5-1 0,0-4 1 16,0 4 0-16,5-3 0 0,-5 3-1 0,2-4 1 0,-2 4 0 15,0-1 0-15,0 1-1 16,0-4 1-16,0 4-2 0,0 5 2 0,0-5-2 0,0 7-1 15,0-7 1-15,6 14 0 0,1 2-2 16,-1 5 2-16,-1 3-1 0,1-3 1 0,-4-1-3 0,3 1 2 0,1 3-1 16,0 1 1-16,1 1-2 0,-1 3 2 0,-5 2-2 15,3-5 1-15,-2 2 0 0,2 1-1 16,-2-5 1-16,1 2-1 0,1-1-1 0,2-1 2 0,-1-3-2 16,1 8 1-16,-4 4-1 0,1 0 2 15,5 1-2-15,-3-2 1 0,3-3 0 0,1-5 0 0,-5 2 0 16,2 2 1-16,-1-4-2 0,-5 2 0 0,6-2 0 0,-4-3 2 15,1-5-2-15,-1-3 0 0,2 0 1 0,-2-7-1 16,-2-6 0-16,3 9 0 0,-3-9 1 0,2 5 0 16,-2-5-1-16,0 5 0 0,0-5 1 0,0 4-1 0,0-4-1 15,0 3 0-15,0-3 0 0,0 0 0 0,0 0-1 16,0 0 0-16,0 0 0 0,0 0 0 16,0 0-2-16,0 0 1 0</inkml:trace>
  <inkml:trace contextRef="#ctx0" brushRef="#br0" timeOffset="35934.99">3840 7220 1670 0,'2'0'0'0,"-2"0"0"0,6 0 0 0,-6 0 30 0,5 0 0 0,-5 0-1 15,6 0 1-15,-6 0 3 0,0 0 1 0,0 0-1 16,0 0 1-16,0 0 6 0,0 0 2 0,0 0-2 15,2 0 2-15,-2 0-14 0,11-2 0 0,-11 2 0 16,13-8 1-16,-13 8-3 0,24-13 0 0,-24 13 0 0,30-8-1 16,-30 8 6-16,20 0 0 0,-20 0-1 0,23-4 2 15,-23 4-5-15,20-3 0 0,-20 3 0 0,19 0 1 16,-19 0-4-16,19 0 2 0,-19 0 0 0,18-4 0 16,-18 4-13-16,24-3 2 0,-24 3-1 0,19-2 1 0,-19 2-9 15,21-8-1-15</inkml:trace>
  <inkml:trace contextRef="#ctx0" brushRef="#br0" timeOffset="36390.24">4263 6910 1683 0,'0'0'0'0,"0"0"0"16,0 0 0-16,0 0 30 0,-4 0 0 15,4 0 1-15,-1 7-1 0,1-7 4 0,-6 14-1 16,6-14 1-16,0 28 1 0,0-8 1 0,0 5 1 0,0-1-1 16,0 2 1-16,0 1-18 0,4 3 0 0,-2-8 0 15,3 1 1-15,-3-6-2 0,2-1 1 0,3-2-1 16,-1-2 1-16,1-7 1 0,-1-2 1 0,-6-3-1 15,13 4 0-15,-2-8 0 0,-4 3 1 0,5-3 1 16,1-8-1-16,5-4 0 0,1-1 1 0,0-4-1 16,-8-6 2-16,2-3-3 0,-2 1 0 0,-4-4 0 0,5 4 1 15,-5-3 1-15,1 3-1 0,-3 3 0 0,1 2 1 16,-6 0-1-16,2 3 0 0,-2 4 1 0,-2-1 0 0,2 4-2 16,-4 4 1-16,2-2-1 0,0 3 0 0,-3-3-1 15,1 3 0-15,2 3 0 0,-3 0 1 0,-3-4-3 16,-1 1 0-16,5 4 0 0,-2-2 1 15,6 7-2-15,-11-5-1 0,11 5 1 0,0 0 1 0,0 0-6 16,-2 0 1-16,2 0 1 0,-5 5-1 0,5-5-5 16,-4 12 1-16,2-5-1 0,2-2 1 0,0-5-7 15,0 11 2-15</inkml:trace>
  <inkml:trace contextRef="#ctx0" brushRef="#br0" timeOffset="36891.92">4576 7182 2048 0,'6'5'0'0,"-6"-5"0"0,13 10 0 0,-13-10 37 0,4 2 0 0,-4-2 0 0,5 0 1 16,-5 0 1-16,13 0 0 0,-13 0 1 0,13-2 0 16,-13 2-6-16,11-7-1 0,-11 7 1 15,21-25 1-15,-2 0-22 0,3-8 2 0,-3 4-1 16,-6 5 1-16,0-2-3 0,0 3 2 0,-2 3-2 0,-4-5 2 16,1 3 2-16,-3 1 1 0,3-3 0 0,1 3 1 15,-1 2 3-15,-1 5 1 0,4-3-1 0,0 1 0 0,-3-1 2 16,-3 1-1-16,-5 1 1 0,0 3-1 0,0 1-3 15,-5 4 0-15,5 2 0 0,-2-7 2 0,-4 3-5 16,1-3 1-16,-1 4 0 0,1-3 1 0,5 11-2 16,-6-8-1-16,6 8 1 0,-7 0 0 0,-1 0-4 0,-1 3 2 15,-1 4-1-15,-1 5 1 0,0 5-3 16,2 1 1-16,-2 1-1 0,-2-2 2 0,7 0-4 0,0 1 1 16,-1 1-1-16,1-2 1 0,1 0-3 0,-3 2-1 15,5 2 1-15,3-5 1 0,3 1-4 0,3 0 2 16,1-1 0-16,-1-4-1 0,0 2-1 0,-3 1 0 15,7-2-1-15,-3-5 2 0,-1 1-3 0,-5 0 2 16,5-3-1-16,2 0 0 0,1-1-2 0,-2-2 2 0,1 1-1 16,3-4 0-16,6 3-2 0,-2-3 0 0</inkml:trace>
  <inkml:trace contextRef="#ctx0" brushRef="#br0" timeOffset="37857.96">5208 6675 1369 0,'0'0'0'0,"0"0"0"0,0 7 0 16,0-7 86-16,-2 10 2 0,2-10-2 0,-6 19 1 0,6-19-32 15,-9 24 0-15,9-24 0 0,-7 30 0 0,7-30-21 16,-2 27 0-16,2-8-1 0,0 2 1 0,5 3-15 16,-3 4 0-16,0-2 0 0,2 2 0 0,-4 1-3 15,0-3 0-15,0 2 0 0,-4-4-1 16,4-1 1-16,4-4 0 0,-4-4-1 0,2-1 1 0,1-5 0 16,-3-2 1-16,0-7-2 0,6 3 2 0,-6-3-1 15,2 0 0-15,-2 0-1 0,0-2 1 0,0 2 2 16,0-1 0-16,0 1 0 0,5-18 0 15,-3-1 0-15,2-7 0 0,2 2 0 0,-5 0 1 0,5 0-1 0,-4 3 0 16,2 0 0-16,1 4 1 0,-1-2 2 16,2 5 0-16,-3-3 1 0,-1 1-1 0,-2-1 0 0,-2 5 2 15,2 0-1-15,2-1 1 0,2 1-3 0,-2 0 0 16,-2 4 0-16,2-1 2 0,1 2-3 0,3 2 1 16,-6 5-1-16,7-12 1 0,-5 5-3 0,2 2 1 0,-4 5-1 15,7-6 1-15,-7 6-3 0,8-3 1 0,-8 3 0 16,9-4 1-16,-9 4-4 0,13 4 1 0,-7-1-1 15,1-3 1-15,-7 0-4 0,11 6 0 0,-11-6 0 16,13 12 1-16,-5-5-3 0,3 1 1 0,-5 1 0 16,1 0 0-16,-1-1-4 0,-1 1 2 0,1-1 0 0,-2 3 0 15,5-2-3-15,-2-1 1 0,-1 4-1 0,1 2 2 16,5 5-3-16,-1 2 0 0,-4 0 1 0,1-6 0 16,-3 3 0-16,1-6-1 0,-4 2 0 0,1-4 2 0,3 0-2 15,-4-1 1-15,0 1-1 0,2-4 1 16,-4-6-1-16,7 6-1 0,-7-6 0 0,7 6 2 0,-7-6-3 15,10 3 0-15,-10-3 0 16,7-3 0-16,-7 3-1 0,8-9 0 0</inkml:trace>
  <inkml:trace contextRef="#ctx0" brushRef="#br0" timeOffset="38671.12">5692 6746 1808 0,'0'0'0'0,"0"0"0"0,2 7 0 0,-2-7 33 0,4 12 0 16,-4-12-1-16,0 15 2 0,0-15-13 0,0 30 0 16,0-13 1-16,-4 0-1 0,4 6-2 0,0 3 1 0,0 0 1 15,4-2-1-15,1 0-9 0,8 0 0 16,-5-3 0-16,-1 0 1 0,-3 3 2 0,-2 2 2 0,2-2-1 16,3-10 0-16,-1-3 8 0,5-3 0 0,-4-4 1 15,-1-4-1-15,-6 0 9 0,9 0 0 0,1-7 0 16,-1 2 0-16,8-7-1 0,1-1 0 15,1-4-1-15,-2-5 2 0,-4-1-5 0,0-5 1 0,0 4-1 16,-2-2 1-16,-4 2-4 0,1 2 2 16,-2 1-1-16,-1-2 1 0,-3 2-5 0,2 1 1 0,1-1 0 15,-3 4 0-15,2-1-2 0,-4 6 1 0,-4-7-1 16,2 2 0-16,-1-4-3 0,-3 0 1 0,2 1-1 16,-1-1 1-16,5 5-5 0,-6 2 2 0,0 4-1 0,1 1 1 15,-1 4-2-15,1 2 2 0,5 3-2 0,-10-9 2 16,10 9-4-16,-11-3 2 0,11 3-1 0,-13 0 0 15,13 0-1-15,-11 3 1 0,4 2-1 0,1 2 0 0,-5 2 0 16,1 3 1-16,-1 0-1 0,4 0 1 0,-2 2-2 16,3-2 1-16,4 0 1 0,-4-5-1 0,5 0-2 15,-5-3 0-15,6-4 0 0,-6 6 0 0,6-6-1 0,-1 2-1 16,1-2 1-16,0 2 0 0,0-2-2 16,0 0-1-16,0 0 1 0,0 0 1 0,0 0-4 0,0 0 2 15,0 0-2-15,-4 0 1 0,4 0 0 0,0 0-1 16,0 0 1-16,0 0-1 0,0 0-1 0,0 5 2 15,0-5-2-15,7 9 1 0,3-6-2 16,-3 6 2-16,-1 0-1 0,-1-3 0 0,-5-6-1 0,10 11 0 16,-1-4 0-16,-2-4 2 0,-1-1-2 0,5 1 0 15,2 1 0-15,0-2 0 0,2-1-1 0,2 1 1 16,0 2-1-16,1-4 1 0,3-4-1 0,-1 1 1 16,3 1 1-16,-3-2-1 0,2-1-1 0,-3 2 1 15,-4-1-1-15,2 3 1 0,-10 1-1 0,1 0 0 0,-8 0 0 16,11 0 1-16,-11 0-1 0,13 1 0 0,-4 6 0 15,-1-2 0-15,-3 2 0 0,3 2 0 16,-3 0 0-16,-5-1 0 0,2 4 0 0,-4-3 0 0,-1 7 0 16,-1 1 0-16,-5 4 0 0,1-1 0 0,1 0 0 15,1-3 0-15,2-9 0 0,4-1 0 0,0-7 0 16,-2 7 0-16,2-7 0 0,-1 4 0 0,1-4 0 0,0 3 0 16,0-3 0-16,0-5 0 0,1-4 0 15,5-6 0-15,0-9 0 0,1-6 0 0,-1-1 0 0,-1 5 0 16,3 5 0-16,-3 1 0 0,-3-1 0 15,-2-3 0-15,-2-1 0 0,-3 1 0 0,-3-2 0 0,3 2 1 0,1 3-1 16,2 0 1-16,-4 4 0 0,-1 0 1 0,-6 5-1 16,-4 0 1-16,2 1 0 0,-1 6 0 15,-3 0 1-15,0 1-1 0,1 4 0 0,-1 0 2 0,2 0-3 16,2 5 1-16,2 4 0 0,2 2 0 0,6 1-2 16,3-4 0-16</inkml:trace>
  <inkml:trace contextRef="#ctx0" brushRef="#br0" timeOffset="40007.19">7805 6490 1243 0,'4'3'0'0,"-4"-3"0"16,6 4 0-16,-6-4 43 0,-4 0-1 0,4 0 1 16,0 0-1-16,0 0 54 0,0-6-1 15,0 6 1-15,0-3-1 0,0 3-24 0,0-7-1 0,0 7 1 16,0-17 1-16,4-4-23 0,-3-3 2 0,5 3-1 16,-6 4 1-16,-4-2-16 0,2 5 0 0,2-4 0 15,-5 3 1-15,3 3-8 0,-4 0 1 0,3-2 1 16,-1 0-1-16,-2 0-2 0,1 2 1 0,-3-2-1 0,-1 2 1 15,1 0 0-15,1 0 1 0,-4 3-1 0,3 2 1 16,8 7-1-16,-5 0 0 0,-3 4 0 0,-3-1 0 0,-2-3-3 16,0 2 1-16,-2 5 0 0,0 5 0 15,-3 2-6-15,-5 5 1 0,3 2-1 0,1-4 2 0,-1 0-3 16,-3 2 0-16,3-2 0 0,1-1 1 16,-3 1-7-16,1 1 2 0,5 6 0 0,1 0-1 0,3 9-4 15,-1 3 2-15,0 4-1 0,4 0 0 0,2 1-3 16,-1 4 1-16,1-3 0 0,-3-6 0 0,5-3-4 0,3-7 2 15,2 2-1-15,0-2 0 0,6 2-1 16,1-6-1-16,4-1 1 0,-3-2 1 0,-1-4-3 16,2-1 0-16,-1-2 1 0,3 0 0 0,2-8 0 0,-5 1 0 15,5-5 1-15,5-3-1 0,5-1-1 0,3-1 1 16,-6-4-1-16,2 1 2 0,-3-3-2 16,-4 1 0-16,2 0 1 0,-6 1 0 0,2 4-2 0,0-4 2 15,-2 6-1-15,-3-3 1 0,-1 3-1 0,-1-1 0 16,-6 4 1-16,11-5-1 0,-11 5-1 0,6-3 2 0,-6 3-2 15,13-7 1-15,-8 5-2 0,3-1 2 0,-8 3-1 16,11-5 0-16,-11 5-2 0,9 0 1 0,-9 0 0 16,11 0 0-16,-3 0-1 0,1 0 0 0</inkml:trace>
  <inkml:trace contextRef="#ctx0" brushRef="#br0" timeOffset="40528.93">8072 6521 752 0,'0'1'0'0,"0"-1"0"0,0 4 0 0,0-4 144 0,0 3 1 0,0-3 0 15,0 0-1-15,0 0-41 0,0 0-1 16,0 0 0-16,0 0 1 0,0 0-33 0,5-3-1 16,-5 3 1-16,8-5 0 0,-8 5-16 0,16-9 0 0,-16 9 0 15,30-15 0-15,-11 6-10 0,0-3-1 0,-1 0 1 16,-5 0 0-16,2-2-10 0,-2 2 0 0,4 1 0 16,-4 3 1-16,0 2-9 0,0 3 1 0,2-2 0 15,-6 5-1-15,2-4 0 0,-5 4 1 0,-6 0-1 0,13-5 1 16,-2 3-7-16,-3 1 1 0,-1 1 0 15,-1-4 0-15,-6 4-5 0,11-3 1 0,-11 3-2 0,7-4 2 16,-7 4-5-16,6-2 1 0,-6 2-1 0,6-3 0 16,-6 3-3-16,1 0 2 0,-1 0-2 0,4 0 1 15,-4 0-6-15,6 0 2 0</inkml:trace>
  <inkml:trace contextRef="#ctx0" brushRef="#br0" timeOffset="40902.9">8139 6779 1884 0,'0'0'0'0,"0"0"0"16,2 3 0-16,-2-3 37 0,9 4 1 0,-9-4 0 15,4 3 0-15,-4-3 6 0,9 2 0 16,-9-2-1-16,7 0 2 0,-7 0 18 0,6-2 1 0,-6 2 0 16,15-3 0-16,-15 3-33 0,22-7 1 0,-22 7-1 15,30-9 2-15,-30 9-5 0,22-14 1 0,-22 14-1 16,23-12 1-16,-23 12-3 0,15-7 1 0,-15 7-1 16,16-5 1-16,-16 5-2 0,14-9-1 0,-14 9 1 15,16-3 0-15,-16 3-7 0,13 0-1 16,-13 0 1-16,15 0 2 0,-15 0-5 0,11 0 2 0,-11 0-1 0,8 0 1 15,-8 0-3-15,4 0 1 0,-4 0-1 16,5 0 2-16,-5 0-4 0,2 0 2 0,-2 0-2 0,6 0 2 16,-6 0-3-16,1 7 0 0,-1-7 0 15,4 5 2-15,-4-5-3 0,-4 3 1 0,4-3-1 0,0 2 1 16,0-2-3-16,-1 4 0 0</inkml:trace>
  <inkml:trace contextRef="#ctx0" brushRef="#br0" timeOffset="41893.67">9132 6332 1632 0,'4'4'0'0,"-4"-4"0"0,9 8 0 0,-9-8 86 0,0 4-1 16,0-4 0-16,0 3 0 0,0-3 7 15,0 2 2-15,0-2-1 0,0 0 0 0,0 0-40 0,0 0-1 16,0 0 1-16,0-4 0 0,0 4-26 0,0-5 1 15,0 5 0-15,7-21 0 0,1-3-10 0,1-2 0 16,-7 2 0-16,0 3 1 0,-2 1-2 0,-2 4 0 0,0 2-1 16,-2-5 2-16,3 2-2 0,-5-1 0 0,6 3-1 15,-4-1 1-15,0 4-1 0,1 2-1 0,1-2 1 16,-2 5 0-16,4 7 0 0,-5-5 1 0,5 5 0 16,-8-4-1-16,8 4 1 0,-11-5 1 0,3 5-1 0,1-4 0 15,0 4 0-15,-5 0 0 0,-1 4 0 0,-5-2-1 16,1 5-1-16,-2 1-1 0,4 4 1 0,-1 4-1 15,3 1-2-15,0 4 2 0,-4 3-1 16,2 0 0-16,-4 2-4 0,2 4 1 0,1 3 0 0,1-6 0 16,-4-1-3-16,2 2 1 0,4-2-2 15,2 3 2-15,2 3-3 0,0 2 1 0,1 6-1 0,3 2 2 16,-1 1-3-16,-2 5 2 0,1-3-1 0,1-8 1 16,5-5-2-16,-3-2 2 0,4-1-1 0,4-3 1 15,-1 2-2-15,3-4 2 0,3-3-1 0,-1-4 0 0,7-1 0 16,1-4 0-16,3-3 1 0,1-8-1 0,3-1 0 15,3-1-1-15,4-5 0 0,-4-1 2 0,4-5-3 16,-4-5 2-16,4 0-1 0,-1-2 0 0,-1 1-1 16,2-2 2-16,-4 4-1 0,-3-1 1 0,-5-2-1 15,1 1 1-15,-6 1 0 0,2 2 0 0,0 1 0 0,-2-2 0 16,0 4 0-16,-2 0 0 0,-4 3 1 0,1 2 0 16,-8 7 0-16,11-8 0 0,-11 8 0 0,2-2 0 15,-2 2 1-15,4 0 0 0,-4 0-3 0,0 0 1 16,0 0 1-16,0 9-1 0,0-4 0 0,0 2-1 15,-4 1 0-15,2 4 2 0,2 2-3 0,-6 5 2 0,5-1-2 16,1-6 1-16,0 0-1 0,0-3 2 16,0-4-2-16,0 2 1 0,0-7-1 0,-4 5-1 0,4-5 0 15,0 3 0-15,0-3-1 0,0 4 0 16</inkml:trace>
  <inkml:trace contextRef="#ctx0" brushRef="#br0" timeOffset="43160.12">10213 5576 1093 0,'0'3'0'0,"0"-3"0"0,1 6 0 0,-1-6 31 0,-1 0 1 0,1 0 1 0,0 0 0 15,0 0 87-15,-6 0 1 0,6 0 0 0,-11 24 0 0,0 0-55 16,-2 5 1-16,0 1-1 0,1-1 0 0,5 1-17 0,1-1 2 15,-1-1-1-15,-1-2 1 0,3 1-20 0,-1-2 1 16,1 4-1-16,3 4 2 0,2 0-7 0,0 3 0 0,0 7 1 16,0 1 0-16,0 8-4 0,3 5-1 15,1 0 1-15,-2-9-1 0,2-1-4 0,1-9 1 0,-3 5-1 16,4 2 1-16,-1 2-3 0,3 0 1 16,3-4 0-16,-5-5-1 0,-3-2-1 0,3-3 1 0,3-3-2 15,-1-6 2-15,-3-7 1 0,3-1 1 16,-1-4-1-16,3 0 1 0,-3 2-3 0,-1-5 1 0,-1-1 0 15,-3-1 1-15,-2-7-3 0,7 12 2 0,-7-12 0 16,10 9-1-16,-10-9-4 0,7 5 2 0,-7-5-1 16,6 4 1-16,-6-4-8 0,7 3 2 0,-7-3 0 15,8 4-1-15,-8-4-5 0,9 5 2 0</inkml:trace>
  <inkml:trace contextRef="#ctx0" brushRef="#br0" timeOffset="43782.13">10529 6756 1695 0,'2'4'0'0,"-2"-4"0"0,11 13 0 0,-11-13 25 0,6 6 0 16,-6-6-1-16,13 1 2 0,-13-1-7 0,19-1 0 0,-19 1 0 15,15-2 1-15,-15 2 22 0,5-4 1 16,-5 4-2-16,13-15 2 0,-13 15-17 0,23-35 1 0,-14 14-1 16,0-3 1-16,0-9 0 0,1-3 1 0,-5 1-1 15,3 4 1-15,-1 5 0 0,4-1 0 0,-3 4 1 16,-1-1-1-16,-1 0-3 0,0 3 1 0,-3-3 0 15,-1-1 0-15,0 3-4 0,-2-2 1 0,-2-2-1 16,0 2 1-16,2 3-1 0,-5-2 0 0,1 2 1 16,2 1-1-16,-4-1-1 0,5 4-1 0,-5-1 0 15,-3 3 1-15,-1 1-1 0,-1 2 2 0,4 0-1 16,-3 1 0-16,10 11 1 0,-7-5-1 0,7 5 0 0,-6-5 1 16,6 5-1-16,-7 0 1 0,7 0 0 0,-7 0 0 15,7 0 0-15,-14 0 0 0,5 0 0 0,0 2 1 0,-2 5-4 16,-1 5 0-16,1 0 0 0,2 2 0 15,0 3-4-15,-1 5 1 0,1-1-1 0,2 0 1 0,1 0-5 16,0 0 2-16,3-1-2 0,3 1 1 16,2 0-4-16,-1 0 0 0,3-1 0 0,-4-4 1 15,2 1-3-15,2-1 1 0,-2 1 0 0,3 0 1 0,3-1-4 16,1 5 2-16,-5-4-2 0,-1 2 2 0,3 2-3 16,-4-4 2-16,3 0-2 0,1-1 2 0,0-4-2 15,-1-3 1-15,3-1 0 0,-3 8 0 0,1 1-1 16,3 8 0-16,0-5 0 0,-1-4 1 0,-2-6-2 0,1 1 0 15,0-6 0-15,-1 0 2 0,-6-5-2 0,11 7 0 16,-3-4 0-16,-1-1 1 0,-7-2-2 0,15 12 1 16,-8-5 0-16,-1-5 1 0,1 1-2 0,1 1 0 15,1-1 0-15,-1-3 1 0,-3 0-2 0,3 0 0 0</inkml:trace>
  <inkml:trace contextRef="#ctx0" brushRef="#br0" timeOffset="44419.93">11014 6336 1922 0,'0'8'0'0,"0"-8"0"0,0 16 0 0,0-16 46 16,0 10 0-16,0-10 0 0,0 23 1 0,0-23-11 16,-4 29 1-16,2-12 0 0,-2 1 0 0,4 1 20 15,-1-4 0-15,1 3 1 0,-4-1 0 0,2-1-29 16,0-3 2-16,2 3-1 0,0-7 0 0,0-2-9 16,4-2 1-16,-4-5-1 0,4 7 2 15,-4-7-6-15,0 5 3 0,0-5-1 0,0 3 0 0,0-3-5 16,0 2 2-16,0-2-1 0,0-2 0 0,0 2-2 15,0-3-1-15,0 3 0 0,5-12 2 0,1 0-3 0,-4-6 0 16,-1-2 0-16,3-1 1 16,-4 0-2-16,0 0 0 0,0 0 0 0,0 1 1 0,2 1 0 0,4 3 1 15,-1 2-1-15,1-3 0 0,-4 1 0 0,1 4 2 16,-1-3-2-16,2-3 1 0,-2 1 1 0,3-4-1 16,1 1 0-16,0-1 1 0,-3 5-2 0,7 1 0 0,-5 1 0 15,3-2 2-15,-6 8-2 0,1-1 1 16,-3 0 1-16,6 6-1 0,-6 3-1 0,7-5 0 0,-7 5 1 15,2-4-1-15,-2 4-1 0,4 0 0 0,-4 0 0 16,6 0 1-16,-6 0-3 0,1 2 0 0,-1-2 0 16,12 12 0-16,-5-2-2 0,4 4 2 0,-3 2 0 15,3 1 0-15,-6-1-2 0,3-4-1 0,-3 2 1 0,1 1 1 16,-2 2-3-16,0 1 2 0,-4-3-1 0,1 1 1 16,3-2-3-16,2-2 1 0,-4 0-1 0,3-3 1 15,-3 1 0-15,2 0-1 0,1 3 1 16,-3 4-1-16,4 5 0 0,-4-1 1 0,1 0-1 0,-3 0 0 15,2-4 1-15,2-1-1 0,-2 1 1 0,3-2 0 16,3 3-1-16,-1 2 2 0,-1-2-2 0,0 1 2 16,-3 2-2-16,1-4 2 0,0-2-2 0,1-2 1 15,-5-8 0-15,2-2 0 0,-2-3 0 0,0-3 0 0,0 3-1 16,0 0 1-16,0 0-1 0,0 0 1 16,0 0-2-16,0 0 0 0</inkml:trace>
  <inkml:trace contextRef="#ctx0" brushRef="#br0" timeOffset="44853.06">11502 6249 1909 0,'0'0'0'0,"0"0"0"0,-2 9 0 0,2-9 51 0,-2 24 1 0,2-24-2 16,-4 24 2-16,4-24-12 0,-1 24 1 0,1-24-1 15,-4 21 0-15,4-21 2 0,0 17-1 0,0-17 1 16,0 30-1-16,0-6-17 0,0 0 0 0,0 2-1 16,4-7 2-16,1-1-3 0,3-6 1 0,-3 2-1 15,1 1 1-15,-2 6 0 0,1 3 2 0,1-7-1 16,1-1 1-16,3-2 2 0,-1-2 1 0,0-3 0 16,-1-6 0-16,-1-3-2 0,2-5 0 0,-1-7 0 15,-1-7 0-15,4-4-7 0,1-4 0 0,1 1 0 0,2 1 0 16,1 5-5-16,-4-5 2 0,1 5 0 0,-4-6 0 15,0 1-3-15,-1 1 2 0,-3 0-1 0,1-2 1 0,-1 2-2 16,-3 3 1-16,0-3-1 0,-2 0 1 0,-4-1-1 16,-1 3 1-16,-1-2-1 0,-5-1 1 0,0-1-3 15,-2 2 1-15,0 3 0 0,0 4 1 0,0 3-3 16,0 4 0-16,0 0 0 0,1 4 0 0,-1 1-1 16,4 5 1-16,0 0-1 0,-1 0 1 0,3 2 2 15,5 1-1-15,2-3 0 0,-13 16 1 16,4-7 0-16,-1 3 0 0,5 0 0 0,-1 2 1 0,6 1-6 15,0 6 1-15,0-5 0 0,-3-3 1 0,3 0-4 0,3-1 0 16</inkml:trace>
  <inkml:trace contextRef="#ctx0" brushRef="#br0" timeOffset="45319.02">11835 5507 2048 0,'2'3'0'0,"-2"-3"0"0,10 14 0 0,-10-14 68 0,5 22 2 0,-5-22-2 0,13 30 2 15,-13-30 16-15,19 24 1 0,-10-7 0 0,1 4 0 16,-3 0-39-16,4 3-1 0,-3 2 0 0,3 2 1 16,-2-2-28-16,6 3 0 0,-6-1 1 0,1 0 0 15,-1-2-5-15,0-1-1 0,-1 3 1 0,-3 2 0 16,1 2-3-16,1 5 2 0,-1-1-2 0,0 2 2 0,1 7 0 16,-1 0-1-16,-5 2 1 0,3-2 0 0,-2-7 0 15,-2 2 0-15,0-2-1 0,0-2 1 0,0 6-2 16,-2-4 2-16,2 2-1 0,0-6 1 0,0 3-2 15,-4-1 2-15,3-7-1 0,1 1 0 0,-4-6-3 16,2-3 1-16,-2-4-1 0,1-1 0 0,-1-4-2 16,2-4 0-16,-2 1 0 0,4-5 1 0,0-4-2 0,-2 12 1 15,2-12 0-15,-3 5 0 0,3-5-2 0,-4 3 0 16,4-3 1-16,-4 0 0 0,4 0-1 0,0 0 0 0,0 0-1 16,-2 9 1-16,2-9-2 0,0 3 0 0,0-3 1 15,0 2-1-15,0-2-2 0,0 4 0 0</inkml:trace>
  <inkml:trace contextRef="#ctx0" brushRef="#br0" timeOffset="54006.27">2983 8791 1017 0,'-4'4'0'0,"4"-4"0"16,4 10 0-16,-4-10 30 0,6 10-1 0,-6-10 0 15,2 16 1-15,-2-16 36 0,0 19 2 0,0-19-2 16,-12 31 1-16,9-10 13 0,-3 0 1 0,0 1 0 15,1 1-1-15,-1-1-37 0,6 1 1 0,0-1-2 16,0 2 2-16,0 2-15 0,0 2 0 0,0 5 1 0,6 5 0 16,-4 5-2-16,1 4 0 0,3 0 0 15,-4-4 1-15,-2-7-4 0,4-1 0 0,-3-2-1 0,5 0 2 16,2-7-5-16,-3 1 1 0,1-6-1 0,1-5 2 16,-3-6-7-16,-2-6 1 0,-2-4 0 0,5 3 0 15,-5-3-2-15,2 2 0 0,-2-2 1 0,6-7 0 16,-6 7-5-16,4-12 1 0,-3-4-1 0,1-5 2 0,4-11-3 15,3-7 1-15,-1 0-1 0,-7-3 1 0,3 1-2 16,-2-1 1-16,-2-3 1 0,4-3-1 0,-2 1 0 16,0-3 1-16,1 0-1 0,-3 3 1 15,0 0 2-15,0 0-1 0,0-1 0 0,0-6 2 16,-3-3 0-16,-1-5 1 0,0 0 0 0,2 3-1 0,2 7 2 16,0 3 0-16,-4 6-1 0,4-2 2 0,0 7-1 15,-1 2 0-15,1 4-1 0,0 7 1 0,0 7-1 16,-4 6-1-16,4 3 1 0,0 3 0 0,0 6-2 0,-2-4 0 15,2 4 0-15,0-2 0 0,0 2-1 0,0 0 2 16,0 0-2-16,0 0 2 0,0 0-3 0,0 0 1 16,0 0-1-16,0 0 2 0,0 0-4 0,0 0 1 15,0 0-1-15,0 12 1 0,2 1-1 0,2 4 0 16,3 7 0-16,-1 2 1 0,1 5-3 0,2 4-1 0,-1-2 1 16,-1-4 1-16,1 1-3 0,3-3 0 0,-4-3 1 15,5 1-1-15,-5-5-1 0,4 1 0 0,-3 2 0 16,3 4 0-16,0-1-1 0,0 4 2 0,-1 1-2 15,1 2 2-15,2-7-3 0,-2 3 1 0,2 2 1 16,0 2-1-16,0 0-1 0,0 0 2 0,4-4-1 16,-4-3 1-16,4-5-2 0,-4-2 1 0,-2 2-1 15,-4-4 2-15,5 9-3 0,-5 2 1 0,4-2-1 0,-3-4 1 16,-1-1 0-16,-1 0-1 0,1 0 0 0,-1-1 0 16,1 5-1-16,2 1 1 0,-1-2 0 0,-2-3 0 15,-6-9-1-15,0-4 0 0,-4-1 0 0,4-2 1 0,0-5-1 16,5-3 0-16,-5 3 0 0,4-3 0 15,-4 3 0-15,-5-2 0 0,5 2 0 0,-4-7 0 0,4 7-3 16,-2-5 0-16,-4-4-1 0,1-3 2 16,-3-7-14-16,3-4 1 0</inkml:trace>
  <inkml:trace contextRef="#ctx0" brushRef="#br0" timeOffset="54271.1">2983 9253 1721 0,'0'12'0'0,"0"-12"0"0,2 13 0 0,-2-13 25 0,0-7 0 15,0 7 1-15,0-2 0 0,0 2 21 0,4 0 1 16,-4 0 0-16,2 0 0 0,-2 0-10 0,5 0 0 16,-5 0 0-16,6-4 2 0,-6 4-22 0,15-15 1 15,-15 15 0-15,29-21 0 0,-10 12-1 0,0 2 0 0,3 1 0 16,-1-1 1-16,-3-5 0 0,3-1 0 0,1 5 0 15,2-1 1-15,-3 0-2 0,-3 3 1 16,5-3 0-16,-3 0 0 0,-1-3-2 0,0 0 0 0,-1-2 0 16,1 2 1-16,-1 0-5 0,1-4 2 0,0 1-1 0,-6 1 1 15,3-7-9-15,-2 0-1 0</inkml:trace>
  <inkml:trace contextRef="#ctx0" brushRef="#br0" timeOffset="54718.66">3576 8217 1758 0,'-2'5'0'16,"2"-5"0"-16,0 3 0 16,0-3 33-16,2 0 0 0,-2 0 0 0,0 2 0 0,0-2 6 15,-2 12 0-15,2-12 0 0,-6 16 0 0,6-16-13 16,-11 36 1-16,9-15 0 0,0 1 0 0,4 3-16 0,0 2 0 15,2 3 1-15,-4-6-1 0,0 2-3 0,-4-2 1 16,8 2 0-16,-2-2 0 0,3-1 1 0,1-2 0 16,-1 5 0-16,3-1 0 0,3 7 5 0,0 1 0 15,-2 1 1-15,3 2 0 0,1-3 8 0,-2 0 2 16,0 0 0-16,2 0 0 0,0 0 3 0,6-4 0 0,-1 1 0 16,-5-3 1-16,0-1-1 0,1-1 0 0,-1-5 0 15,-2-2 0-15,0-3 2 0,0-3-1 0,-3 2 0 16,3 2 2-16,-4-4-7 0,4 3 2 0,-3 3 0 15,-3-1 0-15,1 0-4 0,-4 2 0 0,3-1 0 16,-5-3 0-16,2-3-6 0,-2-3 1 0,0-9 0 16,-2 9 0-16,2-9-6 0,-3 3 2 0,3-3-2 15,-2 2 2-15,2-2-5 0,0 3 0 0,0-3 0 16,-6 4-1-16,6-4-3 0,0 2 1 0</inkml:trace>
  <inkml:trace contextRef="#ctx0" brushRef="#br0" timeOffset="55637.49">4338 8938 1821 0,'0'-3'0'0,"0"3"0"0,7-16 0 0,-7 16 51 0,6-17 2 0,-6 17 0 0,2-21 0 0,-2 21 12 16,-2-22 1-16,2 22 0 0,-6-21 0 0,6 21-26 0,-7-23 0 15,7 23-1-15,-13-20 2 16,13 20-27-16,-13-11 1 0,13 11-1 0,-23-7 2 0,23 7-6 16,-20-7 2-16,20 7-1 0,-30-5 0 0,30 5 0 15,-32 0 2-15,14 5-1 0,-1 1 0 0,0 6 2 0,1 5-1 16,1 2 1-16,2 2-1 0,4 3 1 15,-2-3 0-15,0 1 0 0,7 3 0 0,1 2 0 0,-3-2 0 16,3 0 0-16,3 3 0 0,4-2-1 0,-1 2-1 16,3-2 0-16,-2 1 2 0,4 3-3 0,-1-4 0 0,1-2 0 15,1 0 1-15,4-8-3 0,1-2 0 16,-3-4 0-16,2-3 1 0,2-5-1 0,-2-2 0 16,2-4 0-16,4-6 0 0,2-4-2 0,-1-3 1 15,-3-4 0-15,-4 2 0 0,3-2-2 0,-1 0-1 0,-2 1 1 16,-4-3 1-16,4 1-3 0,-3-3 1 15,-1 5-1-15,3 1 1 0,-7 5-2 0,1 2 1 0,-2 1 1 16,2 4-1-16,-4 7 1 0,0-8 1 0,0 8-2 16,0-5 2-16,0 5-2 0,0-4 2 0,0 4-2 15,0 0 2-15,0 0-2 0,0-5 2 0,0 5-2 16,0-4 2-16,0 4-1 0,0 2-1 0,0-2 0 16,0 7 2-16,0-7-1 0,0 4-1 0,0-4 1 15,0 8 0-15,0 1 1 0,0 5-1 0,0 5 1 0,0 5 0 16,1-3-2-16,5-1 2 0,-4 5-1 0,2 1 1 0,1 1-2 15,-3 3 1-15,4-3-1 0,-4 8 1 0,3 1-1 16,4 1 1-16,-1-3-1 0,-6 3 1 0,2-6-2 16,1 0 2-16,-3 2-1 0,4 0 1 0,-1 0-2 15,3 1 0-15,-3 3 1 0,1-5 0 16,1 3 0-16,-1 5-1 0,-1-2 0 0,3-7 2 0,-3-1-3 16,1-10 1-16,-4-2 1 0,2-3-1 0,-2-6-1 15,-2-2 1-15,0-7-1 0,5 8 1 0,-5-8 0 16,0 4 0-16,0-4-1 0,0 2 2 0,0-2-2 0,0 0 0 15,0 0 0-15,0 0 0 0,0 0 0 16,0-4-1-16,0 4 0 0,0-5 0 0,0 5-1 0,6-12 0 16,-4 3 0-16,-2-8 0 0,0-2-2 15,0-4 1-15</inkml:trace>
  <inkml:trace contextRef="#ctx0" brushRef="#br0" timeOffset="56069.44">4170 9245 1934 0,'0'0'0'0,"0"0"0"0,0 0 0 16,0 0 25-16,6 0 0 0,-6 0-1 0,7 0 2 0,-7 0 8 15,0 8 0-15,0-8 1 0,0 9 0 16,0-9-15-16,0 7 0 0,0-7 1 0,6 2-1 0,-6-2-11 15,16-9 0-15,-16 9 0 0,13-16 0 0,-13 16 2 0,21-19 0 16,-21 19 0-16,20-15 1 0,-20 15 10 0,17-19 1 16,-17 19-1-16,17-14 2 0,-17 14 9 0,13-12 2 15,-13 12-1-15,15-9 0 0,-15 9 0 0,17-3 1 0,-17 3 0 16,11-4-1-16,-11 4-2 0,7-2-1 16,-7 2 1-16,8-3 0 0,-8 3-10 0,13-5 0 0,-13 5-1 15,22-4 2-15,-22 4-10 0,19-3 1 0</inkml:trace>
  <inkml:trace contextRef="#ctx0" brushRef="#br0" timeOffset="56537.49">4530 8928 1985 0,'-4'3'0'0,"4"-3"0"0,4 7 0 0,-4-7 48 16,5 7 1-16,-5-7 1 0,-4 7-1 0,4-7 7 15,-5 14 1-15,5-14-1 0,-2 19 2 0,2-19-25 16,-6 16 1-16,6-16 0 0,0 29 1 0,0-8-22 16,-1 1 0-16,1 1 1 0,1-2-1 15,5-1-7-15,0 1 1 0,3-5-1 0,0-2 1 0,-1-6 1 16,-1-1 0-16,2-3 0 0,-1 1 1 15,-1 3 1-15,5-2 0 0,1-5 0 0,3-4 1 0,-1-6 0 16,2-6 2-16,-2-3-2 0,-2-1 1 16,2 2 4-16,-6-4 0 0,2 0 0 0,1 1-1 0,-5-1 3 0,4 0 0 15,-3 0 0-15,-3 1 1 0,1 1 1 16,-4 1 1-16,1-1-1 0,-1-2 0 0,-2-1 1 16,-5 1 1-16,3 0-1 0,-4 6 0 0,3-1-3 0,-1 4 1 15,-2 4 0-15,1 2 0 0,5 6-2 0,-4-5 0 16,4 5 0-16,-8-3 0 0,8 3-4 0,-7-11 2 0,7 11-2 15,-13-7 2-15,7 7-5 0,-1 0 1 16,-2 0 0-16,3 0 1 0,6 0-3 0,-4 0 0 0,4 0 0 16,-5 0 0-16,5 0-4 0,-4 6 1 0,4-6-1 15,-2 8 1-15,2-8-3 0,2 12 2 0,-2-12-2 16,13 12 2-16,-4-3-5 0,4 3 1 0</inkml:trace>
  <inkml:trace contextRef="#ctx0" brushRef="#br0" timeOffset="56853.74">4923 8731 1909 0,'0'3'0'0,"0"-3"0"0,3 7 0 0,-3-7 34 16,8 2 0-16,-8-2-1 0,2 7 2 0,-2-7 26 0,0 8 1 0,0-8-2 0,0 12 2 0,0-12-6 15,0 21 0-15,0-21 0 0,0 33 1 0,0-12-28 16,0 3 0-16,0-7 0 0,4-1 0 0,-3-4-4 16,5-2-1-16,-6 1 1 0,6-1 0 0,-5 2 2 15,3 2 1-15,4 0-1 0,-3-2 1 0,1 0-4 0,-4-1 2 16,3-1-1-16,-3 2 1 0,2-3-3 0,1-1 2 16,-3-1-1-16,4 0 0 0,-6-7-5 0,2 11 2 15,-2-11-1-15,3 5 0 0,-3-5-7 0,6 7 2 16,-6-7 0-16,2 5-1 0,-2-5-5 0,5 3 1 0,-5-3 0 15,2 4 0-15,-2-4-3 0,4 5 0 0</inkml:trace>
  <inkml:trace contextRef="#ctx0" brushRef="#br0" timeOffset="57468.94">5245 8741 1859 0,'0'0'0'0,"0"0"0"0,0 0 0 16,0 0 46-16,0 5 0 0,0-5 0 0,6 12 0 0,-6-12 9 16,0 16 1-16,0-16-1 0,0 21 1 15,2-1-6-15,1 1-1 0,3-5 0 0,-4-2 2 0,-2-2-26 16,0 0-1-16,0-3 1 0,0 3 1 15,0 1-3-15,0 1 1 0,0 0-1 0,5-5 2 0,-5-1-2 16,0-1 0-16,0-7 1 0,0 13-1 0,0-13-3 16,0 3 2-16,0-3-1 0,0 2 0 0,0-2 0 15,0 0-1-15,0 0 0 0,0 0 0 0,0 0-3 16,0 0 1-16,0 0-1 0,0 0 1 0,0 0-1 0,0-4 1 16,0 4-2-16,8-10 2 0,-3-4-2 0,1-5 0 15,0-2-1-15,-5 6 2 0,5 3-3 0,-4-1-1 16,2 0 1-16,-4-6-1 0,1-4 1 0,3-3-1 0,-2 4 1 15,2 6-1-15,-2 6-2 0,-1 4 2 0,-1 6-2 16,4-6 1-16,-4 6-3 0,6-7 1 0,-6 7-1 16,2-13 1-16,-2 13-1 0,3-5 0 0,-3 5 0 15,0-3 1-15,0 3-2 0,4-9 0 0,-4 9 0 16,9-3 0-16,-9 3-1 0,8-4-1 0,-8 4 1 16,7 0 1-16,3 0-4 0,-3 0 2 0,-7 0 0 15,11 7-1-15,-3 2-1 0,-3-6 0 0,3 2 1 0,-1 1-1 16,3 1-1-16,-3 0 1 0,-1-1-1 0,1 1 0 15,-1 0 0-15,-1 2 0 0,3-4-1 0,-3 0 2 16,1 6-2-16,-1-3 1 0,-1 4 0 16,2-3 0-16,-1 3-1 0,1 4 0 0,0 1 1 0,-1-5-1 15,3 2-1-15,-3 2 0 0,1-1 0 0,-4-1 1 16,1-2 0-16,-1-3-1 0,-2-1 0 16,2 1 0-16,-2 2 0 0,0-6 0 0,0-5 0 0,0 12 0 0,0-12-1 15,0 5 2-15,0-5-1 0,0 7 0 16,0-7-1-16,4 7 1 0,-4-7-1 0,5 5 1 0,-5-5-1 15,8 0 0-15</inkml:trace>
  <inkml:trace contextRef="#ctx0" brushRef="#br0" timeOffset="58403.29">5772 8675 1972 0,'0'0'0'0,"0"0"0"15,0 0 0-15,0 0 36 0,0 9 1 0,0-9-1 16,0 7 1-16,0-7 0 0,0 19 1 0,0-19 1 16,6 19-1-16,-6-19 17 0,6 22 0 0,-6-22 0 15,1 32 0-15,5-12-24 0,-4-2 0 0,2-1 1 16,-3-3-1-16,5-4-4 0,-4-1 1 0,2-2 0 15,1-2 0-15,3-2-2 0,-1 1 0 0,-7-4 0 16,13 3 1-16,-3-3-1 0,-3-1 1 0,0-5-2 0,5-2 2 16,1-4-7-16,3-4 2 0,-3-1-1 0,-1-1 0 15,-3 1-1-15,2-2 0 0,0 2-1 0,2 0 1 16,-1 1-3-16,-5 4 0 0,4-2-1 0,-3 2 2 0,-7 0-4 16,3 1 1-16,-4 3-1 0,2-1 1 0,2 0-5 15,-4-3 1-15,-4 4 0 0,2-1 0 0,-2 2 0 16,3 4-1-16,1 3 0 0,-8-9 0 15,3 4-2-15,1-2 1 0,4 7-1 0,-8-5 1 0,8 5-1 16,-13-9 3-16,6 6-2 0,-2-1 1 0,1 2-1 16,1 2 0-16,-5-3 0 0,5 3 1 0,-2 3-4 15,5-1 2-15,4-2-1 0,-15 7 1 16,8-2-3-16,1 2 2 0,6-7 0 0,-9 10 0 0,9-10-2 16,-11 11 1-16,3-6 0 0,-1 2-1 0,3 2-3 15,4-1 2-15,-3 1-1 0,3-2 0 0,2-7-1 0,-9 10 0 16,9-10 0-16,-2 7 0 0,2-7-1 0,0 0 1 0,0 0-1 15,0 0 1-15,0 0-1 0,0 0 0 16,0 0 0-16,0 0 0 0,0 0-1 0,0 0 2 0,0 0-1 16,0 0 0-16,0 0-1 0,0 0 1 0,0 0 0 15,0 0 0-15,0 0-1 0,0 0 1 0,0 0 0 16,0 0 1-16,0 0-1 0,0 0 0 0,0 0 0 16,13 0 0-16,-6-3-1 0,-1 1 1 0,3 0 0 15,-1 1 0-15,5-6-1 0,-2 1 2 0,-4-2-1 16,4 1 0-16,-3 2-1 0,3-1 1 0,-2 3 0 15,3-4 0-15,1 2-1 0,3 0 1 0,-3-1 0 0,4 0 0 16,-2 2-1-16,7-3 2 0,-1 2-2 16,-4 2 1-16,-10 1-1 0,4 2 1 0,-3 0-1 15,-1 0 1-15,1 0-1 0,1 0 1 0,-2 2-1 0,1 1 1 16,3 2-1-16,2 2 1 0,-2 2 0 16,-3-4 1-16,-3 4-2 0,1 1 1 0,-4 2-1 0,2 2 1 15,-3 2-1-15,5-1 0 0,-6 2 0 0,0-4 1 16,0 0-1-16,0 3 0 0,-2-4 0 0,-2-3 1 0,4 3-1 15,0-4 0-15,0-2 0 0,-1-3 0 16,1-3 0-16,0 0 0 0,0 0 0 0,0 0 0 0,0 0 0 16,0-3 0-16,0 3 0 0,0-2 0 0,0 2 0 15,0-7 0-15,0-2 0 0,0-4 1 0,1-7-1 16,5-2 1-16,-4 3-1 0,2-2 1 0,-3 4 1 0,3-2 0 16,-2 2-1-16,2 1 1 0,-2 2 0 15,-2 2 1-15,-2 0-1 0,-2-5 1 0,2-2 0 16,-3 1 0-16,-1-3 0 0,-1 4 1 0,1 2-1 0,-5-3 0 15,0 3 1-15,1-1-1 0,-1 2-1 0,-2 2 2 16,2 4-2-16,0-1 1 0,1 5-2 0,1-3 2 16,2 6-1-16,1-3 0 0,6 4-1 0,-9 0 0 0,-1 0 1 15,3 0-1-15,-1 0-1 0,-1 0 0 0</inkml:trace>
  <inkml:trace contextRef="#ctx0" brushRef="#br0" timeOffset="58741.45">5107 8303 2287 0,'2'9'0'0,"-2"-9"0"0,6 17 0 0,-6-17 43 0,0 12 2 16,0-12-1-16,-13 21 1 0,1-4 10 0,-1 2 1 15,0-1-1-15,0-3 1 0,2-1-30 0,4-2 1 16</inkml:trace>
  <inkml:trace contextRef="#ctx0" brushRef="#br0" timeOffset="59971">7796 8073 1746 0,'2'4'0'0,"-2"-4"0"16,5 8 0-16,-5-8 32 0,15 5 1 0,-15-5-1 15,11 7 1-15,-11-7 12 0,-1 9 1 16,1-9 0-16,0 3 0 0,0-3 6 0,0 6 1 0,0-6 0 16,0 0 0-16,0 0-22 0,0 0 2 0,0 0-1 15,0 0 1-15,0 0-13 0,-4-6 1 0,4 6 1 16,-2-3-1-16,2 3-3 0,-11-19 0 0,11 19 0 16,-13-31 1-16,5 10 1 0,3-2 1 0,-1 3 0 0,-5 1 0 15,3 3-2-15,-5 4 0 0,6 0 0 0,-4 3 1 16,0 4 1-16,-1 2 0 0,3 3-1 0,-2 0 1 15,0 0-3-15,1 0 0 0,-6 0 0 0,-3 8 1 16,-1 1-3-16,-5 5 1 0,3 1 0 0,1 3 0 0,5 1-3 16,1 1 2-16,-4-2-2 0,2 2 2 0,3 3-5 15,-3-1 2-15,4 3-2 0,2 2 1 0,3 5-3 0,1 4 1 16,3 0-1-16,2 6 1 0,2 3-2 0,2 1 0 16,3-1 0-16,1-8 0 0,0-8-3 15,1-1 1-15,4-6 0 0,-1-1 0 0,5-5-1 0,-2-4 0 16,0 0 1-16,1-3 0 0,3-4-3 15,2 2 0-15,1-7 1 0,3 1-1 0,-3-1 1 0,4-1-1 16,1-3 0-16,-7 1 1 0,-6-2-1 0,1-4 0 16,-6-1 1-16,0 3-1 0,-7 7 0 0,12-4 2 0,-12 4-1 15,11-7 1-15,-11 7-1 16,13-5 1-16,-13 5-1 0,7-3 1 0,-7 3-1 0,10-6 1 16,-10 6-1-16,7-3 2 0,-7 3-3 0,6-3 2 0,-6 3-2 15,7-4 2-15,-7 4-4 0,8-2 1 0,-8 2 0 16,9-3 1-16,-9 3-3 0,7-5 0 0</inkml:trace>
  <inkml:trace contextRef="#ctx0" brushRef="#br0" timeOffset="60356.85">7939 8135 2123 0,'0'0'0'0,"0"0"0"0,0 0 0 0,0 0 31 0,0 6 1 16,0-6-1-16,8 6 0 0,-8-6 24 15,11 4 0-15,-11-4 0 0,7 2 0 0,-7-2-10 16,6 1 0-16,-6-1 0 0,15-1 0 0,-15 1-26 0,22-2 0 15,-22 2 0-15,25-4 0 0,-25 4 1 16,33-8 1-16,-33 8-1 0,24-7 0 0,-24 7 0 0,13-5 2 16,-13 5-2-16,12-5 1 0,-12 5-2 0,11-4 1 15,-11 4-1-15,9-3 2 0,-9 3-2 0,9-4 0 0,-9 4 0 16,13-5 1-16,-13 5-4 0,13-7-1 16,-13 7 1-16,13-5 0 0,-13 5-6 0,12-5 1 0,-12 5-1 15,5-4 1-15,-5 4-4 0,2-3 1 0,-2 3 0 16,6-4 0-16,-6 4-5 0,2 0 2 15,-2 0-2-15,3 0 2 0,-3 0-5 0,6 0 0 16</inkml:trace>
  <inkml:trace contextRef="#ctx0" brushRef="#br0" timeOffset="60688.71">8057 8353 1859 0,'0'4'0'0,"0"-4"0"0,-4 2 0 0,4-2 20 15,0 0 1-15,0 0 1 0,0-4-1 0,0 4 15 16,0-2 1-16,0 2-1 0,0-3 1 0,0 3-13 16,0 0 0-16,0 0 1 0,0 0 0 0,0 0-7 15,6 0 0-15,-6 0 0 0,13-2-1 0,-13 2 7 0,22-7 1 16,-22 7-1-16,19-8 1 0,-19 8 4 0,15-12 2 15,-15 12-1-15,11-9 0 0,-11 9 2 16,13-11-1-16,-13 11 0 0,13-1 2 0,-13 1-5 0,13-9 0 0,-13 9 0 16,13-3 0-16,-13 3-4 15,9 0-1-15,-9 0 1 0,10-4 1 0,-10 4-9 16,9 0 2-16,-9 0 0 0,5 0 0 0,-5 0-6 0,2 0 0 16,-2 0-1-16,6 0 1 0,-6 0-7 0,5 0 1 15</inkml:trace>
  <inkml:trace contextRef="#ctx0" brushRef="#br0" timeOffset="60977.19">8131 8582 1985 0,'2'0'0'0,"-2"0"0"0,11 3 0 0,-11-3 39 16,2 7 0-16,-2-7 0 0,6 4 1 16,-6-4 19-16,5 1 2 0,-5-1-1 0,8-3 1 15,-8 3-21-15,7-4 2 0,-7 4-1 0,17-5 1 0,-17 5-26 16,26-8-1-16,-26 8 1 0,30-9 0 16,-30 9-3-16,19-12 2 0,-19 12-1 0,13-9 1 15,-13 9 2-15,5-3 1 0,-5 3 0 0,8-4 0 0,-8 4 1 16,9-3 1-16,-9 3-1 0,7-2 1 0,-7 2-4 0,6-9 1 15,-6 9 0-15,7-6 0 0,-7 6-5 0,14-11 0 16</inkml:trace>
  <inkml:trace contextRef="#ctx0" brushRef="#br0" timeOffset="62121.75">9067 8142 12 0,'0'0'0'0,"0"0"0"16,-2 0 0-16,2 0 193 0,0 0 1 0,0 0-1 15,-4 0 1-15,4 0-87 0,0 0-1 0,0 0 1 16,0 0 0-16,0 0-73 0,0 0 2 0,0 0 0 16,0 0 0-16,0 0-10 0,0 0 1 0,0 0-1 0,0 0 1 15,0 0-6-15,0 0 0 0,0 0 1 16,0 0 0-16,0 0 12 0,0 0 0 0,0 0 1 0,0 0 0 15,0 0 7-15,0 0 0 0,0 0 0 16,0 0 0-16,0 0-1 0,0 5-1 0,0-5 1 0,0 4-1 16,0-4 0-16,0 3 2 0,0-3-1 15,6 6 1-15,-6-6-2 0,5 0 1 0,-5 0-1 0,4-4 1 16,-4 4-1-16,4-3 0 0,-4 3 1 0,3-2-1 16,-3 2 1-16,12-9-1 0,-12 9 0 0,7-12 1 15,-7 12-5-15,6-28 0 0,-6 28-1 0,1-29 1 0,-1 29-4 16,-1-29-1-16,1 29 1 0,-6-30 0 15,0 15-5-15,5-3 0 0,-5 6 0 0,0 0 1 0,1 3-6 0,-1 6 2 16,-1-4-2-16,-1-2 2 0,3 1-7 0,-6-1 1 16,3 2-1-16,-3 5 1 0,3-1-3 0,-3 3 1 15,4 0 0-15,-4 0-1 0,-1 5-3 0,-1 2 0 16,0 2 0-16,0 3 1 0,-3 0-4 0,1 0 1 16,2 4-1-16,-4 1 1 0,4 0-2 15,0 2 0-15,0 2-1 0,2 0 1 0,3 0-1 0,-1 1 0 16,1 2-1-16,1 1 1 0,1-1-1 15,1 5 1-15,-1 1-2 0,1 3 2 0,3 3-4 0,-4-2 2 0,4 3-2 16,-2-4 2-16,8-4-3 0,-2 2 1 0,6-5 1 16,1-2-1-16,-5-3-2 0,5-7 1 0,-4 2 1 15,3-4-1-15,3-5-1 0,-2 0 1 0,3 0 0 16,1-4 1-16,9-1-2 0,-2 1 1 0,5 1-1 16,-7-4 1-16,3-6 0 0,1 3 0 0,-3 0 0 15,-1-3 0-15,3 3-1 0,1-4 2 0,-3 2-2 16,0-2 1-16,-1 2-1 0,1-4 1 0,-4 0-1 0,2-1 2 15,-8 1-2-15,0 1 0 0,-3-1 0 0,-3 2 1 16,-3 7-1-16,10-10 1 0,-5 3-1 0,-1 2 0 16,5 1 0-16,-3-3 0 0,-6 7 0 0,7-8 1 0,-7 8 1 15,2-6-1-15,-2 6 0 0,4 0 0 16,-4 0 0-16,6-5 0 0,-6 5-1 0,0 0 1 0,0 0 0 16,0 0 1-16,0 0-1 0,0 0 0 15,0 0-1-15,0 0 0 0,0 0 0 0,0 0 2 0,0 0-2 16,0 0 0-16,0 0 0 0,0 0 0 0,0 0-1 15,0 5 1-15,0-5 0 0,0 6 1 0,0-6-2 0,0 3 0 16</inkml:trace>
  <inkml:trace contextRef="#ctx0" brushRef="#br0" timeOffset="65770.24">10306 7614 778 0,'0'2'0'16,"0"-2"0"-16,-4 7 0 0,4-7 41 0,-2 5-1 15,2-5 0-15,-9 7 1 0,9-7 18 0,-21 12 1 16,21-12-1-16,-20 11 2 0,20-11 20 0,-23 10 0 0,23-10-1 16,-18 10 2-16,18-10-45 0,-13 14 0 15,13-14 0-15,-17 26 1 0,8-1-7 16,-4-3-1-16,1 6 0 0,7-4 2 0,5 5-11 0,2-3 0 16,1 2 1-16,-1 5 0 0,2 3-6 0,-4 2 0 15,0-1-1-15,0-8 2 0,0-5-4 0,6-3 0 0,-4 0 0 16,-1 0 1-16,3-1-4 0,2 1 0 0,-1 0 0 15,-3 0 0-15,0-1-2 0,2-1 1 0,-4 0-1 16,5 2 1-16,1 3-3 0,-2 4 0 0,1-4 0 16,1-3 1-16,-1 2-3 0,3-1 1 0,1-3-1 15,-1 0 2-15,-3-1-3 0,3-3 0 0</inkml:trace>
  <inkml:trace contextRef="#ctx0" brushRef="#br0" timeOffset="67937.28">10462 8436 1318 0,'2'-8'0'0,"-2"8"0"0,9-7 0 15,-9 7 29-15,8 7 2 0,-8-7-1 0,5 0 0 16,-5 0 23-16,8-17 1 0,-8 17-1 0,11-32 0 0,-5 15-4 16,3-4-1-16,0 1 0 0,-1-1 2 15,-3 0-27-15,1 0 1 0,1 0-1 0,-5 6 2 0,2-6-5 16,2 4 0-16,-5 1 0 0,5 1 2 16,-6 4-1-16,2 3 2 0,2 1-1 0,-4-2 0 0,1-1-1 15,3 1-1-15,-4-3 0 0,2-2 1 16,-2-7-3-16,-2 1 0 0,-2-1 0 0,3 0 0 0,-5 4-3 15,2 3-1-15,1 3 1 0,3 3 0 0,0 8-3 16,0-7 0-16,0 7 1 0,1-9 0 0,-1 9-1 16,-1 0 1-16,1 0-1 0,-4-5 2 0,4 5-5 15,-2-2 0-15,2 2-1 0,0 0 1 0,0 0-2 16,0 0 0-16,0 0 0 0,0 2-1 0,0-2 0 0,0 14 0 16,0 0-1-16,0 5 2 0,2 2-3 0,2 4 1 15,-1-2-1-15,1-6 1 0,2-1-3 0,1-4 2 0,1 2-2 16,-3-2 1-16,-1 0-2 0,0 0 2 0,1 0-2 15,4 6 1-15,-1-1-2 0,3 2 1 0,-3 3-1 16,3 3 1-16,-2 1-1 0,4 0 0 0,-2 0 0 16,-3-2 1-16,-3-2-1 0,-1 2 1 0,2 1-1 15,1-8 1-15,1-1-1 0,-1-4 2 0,-1 0-1 16,-3-9 0-16,-3-3-1 0,6 5 0 0,-6-5 0 0,4 2 1 16,-4-2-1-16,3 4 0 0,-3-4 0 0,8-4 0 15,-8 4 0-15,5-7 0 0,1-5 0 0,0-7 0 16,-1-3 0-16,3-3 0 0,-1-2 0 15,-1 2 0-15,-1 3 0 0,-5 1 0 0,2 2 0 0,2 2 0 0,-4-4 0 16,2 4 0-16,1 1 0 16,-3-1 0-16,2 1 0 0,0 1 1 0,2 3-1 0,1 0 1 0,1 3-1 15,-4 4 1-15,-2 5 0 0,7-12 1 0,-7 12-1 16,10-9 1-16,-10 9 0 0,7-4 0 16,-7 4 1-16,6-5-1 0,-6 5 0 0,7-3 2 15,-7 3-2-15,13 3 0 0,-2-1 0 0,1 1 2 0,1 4-2 16,0 2 0-16,-2 3 0 0,-2 2 1 0,0 2-1 15,1 1 0-15,-1 0 0 0,-5 2 2 0,1-1-3 16,1 1 1-16,-2 0-1 0,-1 0 1 0,1 1-2 0,-4 5 2 16,2-5-1-16,2-4 0 0,-4 1-1 15,0-3 1-15,0 2 0 0,2-9 0 0,-2-7-1 0,3 8 1 0,-3-8-1 16,2 5 1-16,-2-5-1 0,0 4 0 0,0-4 0 16,0 0 2-16,0 0-2 0,0 0 1 0,0 0-1 15,0-7 1-15,0 2-1 0,0-4 0 0,2-6 0 16,2-3 1-16,1-6 0 0,-5 0 0 0,0 1 0 15,0 4 2-15,2 4-1 0,2 1 0 16,0 2 0-16,-1-4 2 0,-3 4-1 0,2 0 0 0,2-2 1 16,-4 0-1-16,2 2 2 0,2-2-1 0,-2 4 1 15,3-2-1-15,-3 3 2 0,4-1-1 0,1-1 1 16,2-1-1-16,-3 0 1 0,1-5 0 16,-1 5-1-16,0 3 1 0,-6 2-2 0,1 4 1 0,-1 3-1 15,2-5 1-15,-2 5-1 0,0-9 1 0,0 9-1 0,4-4 1 16,-4 4-2-16,6-3 1 0,-6 3-1 0,1 0 1 15,-1 0-1-15,4 0 0 0,-4 0 0 0,4 7 1 16,0 2-3-16,-3 3 1 0,3-4 0 0,2 4 1 16,-2 1-2-16,5 0 0 0,-4 3 0 0,3-7 0 0,-3-1-1 15,-3-1 0-15,-2-7 0 0,8 11 1 16,-8-11-1-16,4 6 0 0,-4-6 0 0,5 4 0 0,-5-4 0 16,2 3 0-16,-2-3 0 0,4 6 0 15,-4-6 0-15,9 1 0 0,-9-1 0 0,9 4 0 0,-9-4 0 16,4-2 0-16,-4 2 0 0,4-3 0 15,-4 3 0-15,5-4 0 0,-5 4 0 0,2-3 0 0,-2 3 0 16,4-2 0-16,-4 2 0 0,0-4 0 0,0 4 0 16,0 0 0-16,0 0 0 0,0 0 0 0,0 0 0 0,13 7 0 15,-7 7 0-15,1 2 0 0,1 6 0 0,3 6 0 16,0 0 0-16,-2-2 0 0,1-2 0 16,3-3 0-16,-4-4 0 0,0-1 0 0,-1-3 0 0,-3-1 0 15,1-1 0-15,-1-6 0 0,-5-5 0 0,8 4 0 0,-8-4 0 16,0 0 0-16,0 0-1 0,5-4 1 0,1-3 0 15,3-3 0-15,3-2-1 0,-1 0 1 16,-2-8 0-16,0 3 0 0,-3 0 0 0,1 1 0 0,-5 2 0 16,2 1 0-16,2-1 0 0,-5 0 0 0,1 7 0 15,2-2 0-15,-4 1 0 0,0 1 1 0,0 7 0 16,0-9 0-16,0 9-1 0,0-12 1 0,0 12 1 16,-4-9-1-16,4 9 0 0,-3-8 0 0,3 8 0 0,-4-12 1 15,4 12-1-15,-2-9 2 0,-2 0-2 0,2 2 1 16,2 2 0-16,-3-3 2 0,3 8-2 0,-4-11 1 15,4 11 1-15,0-10-1 0,0 10 0 16,-4-7 1-16,4 7-1 0,-2-7 1 0,2 7-1 0,0-2 1 16,0 2-1-16,0-5 0 0,0 5 0 0,0-3 1 15,0 3-1-15,0-4 0 0,0 4 1 16,0-3-1-16,0 3-1 0,0-4 2 0,0 4-2 0,0-2 1 16,0 2 0-16,0 0-1 0,0 0 0 0,0 0 1 0,0 0-1 15,0 0-1-15,0 0 0 0,0 4 1 0,0-4-2 16,0 9 1-16,0 3-1 0,2 5 1 0,2-1-1 15,-2 3 0-15,3 1 0 0,-3 3 1 0,2-6-1 16,-4 4 0-16,6 0 0 0,1-1 0 0,-1 1 0 16,-1 0 0-16,3-5 0 0,-3-1 0 0,1 2-1 15,1-3 1-15,-1-7-1 0,-4 2 1 0,1-4-1 0,1 2 0 16,-4-7 0-16,10 5 1 0,-10-5-1 0,5 7 0 16,-5-7-1-16,8 0 2 0,-8 0-1 0,11 0 0 15,2-9 0-15,-4 1 1 0,2-4-1 0,0 0 0 16,1-6 0-16,1 3 1 0,-6 3-1 0,1-4 1 15,1 2-1-15,-5 2 1 0,1 0-2 0,-1 0 2 16,-2 0 0-16,2 3 0 0,-4-3 0 0,0 3 0 0,0 1 0 16,0-3 0-16,0 3 0 0,-4 2 0 0,2-6 0 15,-4-2 0-15,1 2 0 0,-1 0 2 16,1 0-2-16,-1-4 1 0,2 4 0 0,1 0 1 0,1 4 0 16,-4-1 0-16,2 0 1 0,1 1 0 0,3 8-1 15,-10-9 2-15,10 9 0 0,-7-7 2 0,7 7-2 16,-8-5 2-16,8 5-2 0,-5-9 2 0,5 9 0 0,-8-3-1 15,8 3 0-15,-9 0-1 0,9 0 1 16,-7 0-1-16,7 0 0 0,-8 1 0 0,8-1-1 0,-9 11 2 16,5-2-3-16,4-4 0 0,-4 2 1 0,3 1-1 15,1-3-1-15,0 2 0 0,0 2 0 0,0-4 0 0,1 2-1 16,3 2 0-16,0-4 0 0,1 2 1 16,-5-7-1-16,13 9 0 0,-3-6 0 0,-3 1 0 0,4-3-1 15,-1-1 1-15,5-1 0 0,0-3 0 16,1 1-1-16,-3-3 1 0,6-2 0 0,-4-3 0 0,0-1-1 15,0-2 1-15,7-10 0 0,-3-4 0 16,-1 3-1-16,-5-1 1 0,-7 12 0 0,1 0 0 0,-1 0 0 16,-4 0 0-16,2 0 0 0,-4-1 0 0,1-3 0 15,-1 1 0-15,0 5 0 0,0 0 0 0,0 3 0 0,0-3 0 16,0 12 0-16,-1-10 1 0,1 10-1 16,-4-11 0-16,4 11 0 0,-2-10 1 0,2 10-1 0,-6-7 0 15</inkml:trace>
  <inkml:trace contextRef="#ctx0" brushRef="#br0" timeOffset="68305">10699 7412 1431 0,'-2'9'0'0,"2"-9"0"0,-9 17 0 0,9-17 62 16,-8 16 0-16,8-16 0 0,-7 17-1 0,7-17 21 0,-6 26 0 15,6-26 0-15,-7 19 0 0,7-19-45 0,-4 3 0 16,4-3 0-16,0 5 0 0,0-5-27 0,0 4 1 16</inkml:trace>
  <inkml:trace contextRef="#ctx0" brushRef="#br0" timeOffset="68935.03">12325 7351 878 0,'-7'-3'0'0,"7"3"0"0,-19-5 0 0,19 5 57 0,-18 0 2 16,18 0-2-16,-17-7 1 0,17 7-5 0,-20-5 0 16,20 5 0-16,-19-4-1 0,19 4-28 0,-6 0-1 15,6 0 1-15,-5 0 1 0,5 0-6 0,-8 0 0 16,8 0 0-16,-3 0 1 0,3 0-1 0,-2 2 0 15,2-2 0-15,-6 9 2 0,6-9-2 0,0 13 1 0,0-13 0 16,8 28 0-16,3-2-4 0,2 5 1 16,4 0 0-16,-4 1-1 0,1-1-2 0,3 0 1 0,2 2-2 15,-4-2 2-15,2 2 6 0,-1 1 0 0,-1 4 1 16,2-1-1-16,-4 4-1 0,-6-3 0 0,1 2 0 16,1 3 1-16,-3 6 1 0,1-4 2 0,-1-2-2 15,-4-3 2-15,-2-7-2 0,-2-4 2 0,2-3-1 16,-4 5 1-16,2 2-4 0,2 0 1 0,-3-3 1 0,1-5-1 15,0 0-3-15,-4-1 0 0,1-7 0 0,-3-1 1 16,4-2-3-16,4-4 0 0,-1-1 1 0,-3-4 0 16,4-5-2-16,-2 7 0 0,2-7 0 0,-7 2 1 0,7-2-4 15,0 3 2-15,0-3-2 0,-6 3 1 0,6-3 1 16,-6 0 0-16,6 0 1 0,-7 0 0 16,7 0-2-16,-11 0 2 0,3 0-2 0,-1 0 2 15,9 0-4-15,-9-5 0 0</inkml:trace>
  <inkml:trace contextRef="#ctx0" brushRef="#br0" timeOffset="83472.1">4722 10449 61 0,'0'0'0'0,"0"0"0"15,1 0 0-15,-1 0 31 0,8-3 0 0,-8 3 0 16,9-6 1-16,-9 6 64 0,-4-6 1 0,4 6-1 0,0-7 2 16,0 7-12-16,-1-6 2 0,1 6-2 15,0-5 2-15,0 5-12 0,-6-7 2 0,6 7-2 0,-6-5 1 16,6 5-43-16,-7-12 0 0,7 12-1 0,-6-12 2 15,6 12-6-15,-7-7 0 0,7 7 1 0,-11-5 0 16,11 5-3-16,-13-4 1 0,13 4-1 0,-13-3 1 0,13 3-11 16,-17 0 1-16,17 0-1 0,-13 0 0 15,13 0 1-15,-17 0 1 0,17 0 1 0,-15 0-1 0,15 0-3 16,-13 0 1-16,13 0 0 0,-17 0 0 16,17 0-2-16,-18 2 0 0,18-2 1 0,-13 8 0 0,13-8-3 15,-13 2 1-15,13-2-1 0,-12 3 1 16,12-3 1-16,-11 7 1 0,11-7 0 0,-9 9 1 0,9-9-3 0,-11 16 2 15,11-16-2-15,-11 17 2 0,11-17-6 16,-12 10 1-16,12-10 0 0,-13 19 0 0,13-19-1 0,-9 16 0 16,9-16 0-16,-17 22 0 0,17-22-3 15,-13 33 1-15,8-14-2 0,-3-1 2 0,3-1-1 0,-1 2 1 16,4 2-1-16,-3-1 1 0,-1 1-3 16,-2 2 2-16,3-4 0 0,-1-4-1 0,1-4 1 0,5-4 0 15,0-7 0-15,-2 12 0 0,2-12-1 0,-6 8 1 0,6-8-1 16,-5 13 1-16,1-1 0 0,2-4 0 0,-4 4-1 15,5 4 2-15,-5 3-1 0,0 2 1 0,1-2-1 16,3-5 0-16,2 0-1 0,-6-1 0 0,3-1-1 16,1 2 2-16,2 0-3 0,0 0 1 0,0 0-1 15,-2 0 2-15,-2 3-3 0,2-1 1 0,2 1-1 16,2-3 2-16,4 1-3 0,-4 1 0 0,1 1 0 16,-3-3 1-16,2 2-2 0,2-1 0 0,-2-3 0 0,3 0 1 15,-3-1-1-15,2-3 1 0,2-1-1 0,-5 0 1 16,5 0-1-16,-6 0 1 0,6 0-1 0,-4 0 2 15,3 0-1-15,3 0 0 0,1 1 0 0,-2 1 2 0,-1 0-3 16,5 3 0-16,-3-5 0 16,-1 1 1-16,-1 1-2 0,-1-5 1 0,3 1 1 0,-1 0-1 0,-7-5 0 15,15 10 0-15,-8-4 0 0,5-1 0 16,-5 2-1-16,4 0 0 0,-3-2 0 0,3 0 1 16,-4 0-1-16,1 0 0 0,3 1 0 0,2-3 1 15,4-1-1-15,-4-2 0 0,0 0 0 0,2-2 0 0,2 0 0 16,1 1 0-16,-5-6 0 0,4 1 0 0,-2 3 0 0,4 1 0 15,-1-1 0-15,-1-1 0 0,-2 1 0 16,2-1 0-16,-6 3 0 0,2-5 0 0,0 3 0 16,-6 0 0-16,5-1 0 0,-5 1 0 0,4 1 0 15,-3-3 2-15,3 1-2 0,-4 1 1 0,4-6-1 0,-3 2 1 16,3 2 0-16,-5-5 0 0,1 1 0 0,1 0 1 16,1 4 1-16,-2-2-1 0,-7 7 0 0,12-7 1 15,-12 7 1-15,9-7-1 0,-9 7 2 0,9-12-1 16,-9 12 1-16,8-8-1 0,-1 1 0 0,-1 1 0 0,-6 6-1 15,5-8 2-15,-5 8-2 0,6 0 2 16,-6 0-1-16,2-4 1 0,-2 4-2 0,3-3 2 0,-3 3-1 16,0-4 1-16,0 4-2 0,0-1 1 15,0 1 1-15,0 0-1 0,0 0 0 0,0 0 0 16,0 0 1-16,0 0-1 0,0 0 0 0,0 0 0 0,0 0 1 16,0 0-1-16,0 0-1 0,0 0 1 15,0 0-1-15,0 0 2 0,0 0-3 0,0 0 1 0,0 0 1 0,0 0-1 16,0 0-1-16,0 0 0 0,0 0 1 0,0 0 0 15,0 0-2-15,0 0 0 0</inkml:trace>
  <inkml:trace contextRef="#ctx0" brushRef="#br0" timeOffset="84287.65">4803 10363 1243 0,'0'0'0'0,"0"0"0"0,0 0 0 0,0 0 31 15,0-2 1-15,0 2-1 0,8 2 1 0,-8-2 20 16,4 5 1-16,-4-5 0 0,-6 3 1 0,6-3-21 15,-4 4 1-15,4-4 0 0,0 5 0 0,0-5-20 16,0 15-1-16,0-15 1 0,0 25-1 0,0-25-5 16,4 19 0-16,-4-19 0 0,9 29 0 0,-3-8-3 0,0 3 2 15,-1 0-1-15,1-1 0 0,-6-6-1 0,2 2-1 16,1 4 1-16,-3-3-1 0,0 5 0 0,0 1 0 16,0-2 1-16,2-3-1 0,4-9 1 0,-1-4 0 0,-3-2 0 15,2-3 0-15,-4-3 0 0,-4 5 1 0,4-5-2 16,-2 4 2-16,2-4-2 0,0 1 2 0,0-1-2 15,0 0 2-15,0 0-1 0,0 0 1 0,0 0 0 16,0-1 0-16,0 1 0 0,0-4 1 16,-3-3-1-16,1-6 1 0,0-10-1 0,-4-10 1 15,3 4-2-15,1 4 2 0,-4 1 0 0,1 3-1 0,-1 1 1 16,-1-1 1-16,-1 0 2 0,2-5 1 0,1 4-1 16,-3 4 2-16,3 6 2 0,-1 4 1 0,1-3-1 15,3 4 1-15,2 7 1 0,-6-8 0 0,6 8 1 16,-5-12 0-16,-3 5-2 0,-1 0-1 0,1 2 1 0,7 1-1 15,1 4 0-15,-6-3 1 0,6 3-1 16,-6-2 1-16,6 2-5 0,-5 0 0 0,5 0 0 0,-2 0 0 16,2 0-3-16,-6 0 0 0,6 0-1 0,-3 0 2 15,3 0-4-15,-2 3-1 0,2-3 0 0,-2 12 2 0,4-3-5 16,0-4 1-16</inkml:trace>
  <inkml:trace contextRef="#ctx0" brushRef="#br0" timeOffset="86369.75">4904 11498 12 0,'4'0'0'0,"-4"0"0"15,4 0 0-15,-4 0 8 0,0 2 0 0,0-2-1 16,0 3 1-16,0-3 78 0,0 3-1 0,0-3 0 0,0 2 2 16,0-2-29-16,0 0 0 0,0 0 1 0,0 0 0 15,0 0 19-15,0 0-1 0,0 0 0 0,0 0 1 16,0 0-37-16,0 0 2 0,0 0 0 0,0 0-1 16,0 0-11-16,0 0-1 0,0 0 0 0,0 0 2 15,0 0-7-15,0 0 2 0,0 0 0 0,-2 0 0 16,2 0 0-16,0 0 1 0,0 0 0 0,0 0 0 0,0 0-5 15,0 5 0-15,0-5 1 0,-2 6-1 16,2-6-4-16,0 5 2 0,0-5-2 0,-4 12 1 16,4-12-4-16,0 15-1 0,0-15 1 0,0 16 0 0,0-16-5 15,0 17 1-15,0-17 0 0,0 12 0 0,0-12-4 16,0 11 0-16,0-11 0 0,0 12 0 0,0-12 0 16,0 21 0-16,0-21 0 0,6 27 0 0,-6-27-1 15,7 26-1-15,-7-26 1 0,11 33 1 0,-5-14-2 16,1-3 0-16,-1 5 0 0,0 1 1 0,-1 2-1 0,-3-3 2 15,4 3 0-15,-6 4 0 0,1 1 1 0,3 3 0 0,-4-5 0 16,2-2 1-16,2-5-1 0,-4 1 1 0,2-9-1 16,1 2 1-16,-3-4-2 0,0-3 1 15,0-7-1-15,0 6 1 0,0-6-2 0,0 5 0 0,0-5 1 16,0 1 0-16,0-1-3 0,0 4-1 0,0-4 1 16,0 3 0-16,0-3-1 0,0 4-1 0,0-4 0 15,0 3 2-15,0-3-3 0,0-1 1 0,0 1 0 16,0-4 0-16,0 4-1 0,-5-3 2 0,5 3-2 15,-6-7 1-15,2-4 2 0,3 1 0 16,-7-11 1-16,3 2 0 0,-1-5 1 0,-1-5 2 0,1-1-1 0,0 1 1 16,1 1 4-16,-1 2 0 0,-1 0 0 15,1-2 1-15,1 4-1 0,-3 2 2 0,1-1-2 16,1 2 2-16,-1-1-3 0,-3-1 2 0,5 3-2 16,1-1 2-16,-2 0-4 0,6 4 0 0,-3-2 0 0,1 3 1 15,-4 1-3-15,-1-1 1 0,1 2 0 0,2 4 0 0,3 1-3 16,1 0 0-16,-2-3 1 0,-4 4 0 15,6-6-3-15,-4 2 1 0,2 5-1 0,-1-2 2 0,3 9-3 16,-2-3 1-16,2 3-1 0,-6-4 1 16,6 4 0-16,-2 0-1 0,2 0 1 0,0 0 0 0,0 0-1 15,0 0 1-15,0 0-1 0,-3 0 2 0,3 0-3 16,-2 7 1-16,2-7 1 0,-6 4-1 0,6-4-1 16,-2 7 0-16,2-7 1 0,-5 5 0 0,5-5-2 15,-4 14 1-15,2-2 0 0,2-4 0 0,-3 1-2 0,1 0 1 16,2 1 0-16,0 0 0 0,0 1-1 15,0-1 0-15,0-1 0 0,0-2 1 0,0-7-1 0,0 10 0 16,0-10 0-16,0 11 0 0,0-11-1 0,5 10 1 16</inkml:trace>
  <inkml:trace contextRef="#ctx0" brushRef="#br0" timeOffset="87306.3">4947 12528 1269 0,'0'0'0'16,"0"0"0"-16,2 0 0 0,-2 0 28 0,0 0 0 0,0 0 0 15,0 0 0-15,0 0 18 0,0 6 0 0,0-6 0 16,0 9 0-16,0-9-12 0,-2 7-1 16,2-7 1-16,-6 9 1 0,6-9-18 0,-1 12-1 0,1-12 1 15,-4 17 1-15,4-17-5 0,0 26 0 0,0-26-1 16,0 28 2-16,0-28-2 0,4 26 1 0,-4-26-1 15,7 27 0-15,-7-27-1 0,2 33 1 0,2-15-1 16,-4 1 0-16,5 1 0 0,-3 3 2 0,2-1-2 16,-2 1 1-16,-2-1-2 0,1 1 2 0,3-2-1 0,2-2 0 15,3-4-2-15,0 1 0 0,1-1 0 0,-1 1 1 16,0 1 2-16,1 4 1 0,-1-2-1 0,2-2 2 16,0-5-1-16,2 2 2 0,-1 0-1 0,-3 0 1 15,6-4-2-15,-2 1 2 0,2-3-1 0,-2 1 1 16,4 0-7-16,-1-2 1 0,-1-2-1 0,-4-3 1 15,1-2-3-15,-5-2 1 0,-1-2 0 0,1 3 1 0,-7 1-4 16,11-14 2-16,-3 3-2 0,-1-1 2 16,-1-3-3-16,-1-4 2 0,1 0-2 0,0 1 2 0,1-2-1 15,-1-5 1-15,-5 3-1 0,3 3 1 0,-2-2-1 0,2 4 1 16,-4 1-1-16,-4-8 1 0,2-2-1 16,-2-2 2-16,3 1-1 0,-5 1 1 0,4 3 1 0,-3 1-1 15,-1 1 1-15,0 0 1 0,-1 0 1 0,-2 4 0 16,-1-2 0-16,-1 5 0 0,-2-5-1 15,0 5 0-15,0-1-1 0,-4 1 2 0,4 2-2 16,-5 0 1-16,1 0 0 0,2 3 0 0,-4 0-3 0,2 4 1 16,4 0-1-16,2 0 1 0,4 1 0 0,1 4 0 15,-1 0 0-15,-1-2 1 0,-3 2-2 0,0 0 1 16,3 0 0-16,-3 0-1 0,4 0 1 0,1 0-1 16,6 0 1-16,-11 0 0 0,11 0-1 0,-9 9 2 0,3-4-1 15,-3 2 0-15,0 2-2 0,-3 1 0 0,5 2 1 16,-4 1-1-16,3-1 0 0,3 0 0 15,-1 0-1-15,0 0 2 0,5 2-2 0,-3 0 1 0,4 0-1 16,0 6 0-16,0 4 0 0,0 2 0 0,4 0-1 16,1 0 2-16,-1 0-2 0,2 2 0 0,3-7 0 15,-2 0 1-15,-1-6-3 0,1-3 1 0,5 0 0 16,-3 2 0-16,2-2-1 0,0-1 1 0,2 1-1 0,4-4 1 16,2-1-2-16,-1-1 1 0</inkml:trace>
  <inkml:trace contextRef="#ctx0" brushRef="#br0" timeOffset="87772.43">5376 12192 1670 0,'0'0'0'0,"0"0"0"0,0 0 0 0,0 0 23 0,0 0-1 0,0 0 1 16,0 3-1-16,0-3 19 0,0 5 0 16,0-5 1-16,5 9-1 0,-5-9-6 0,6 19 1 0,-6-19 0 15,2 31 0-15,3-10-22 0,1 3 1 0,-1-1-1 16,-3-4 2-16,4-4-6 0,-4 1 0 0,1 1 0 15,3 4 1-15,0 3-4 0,1 0 1 16,-1-1 0-16,-5-2 1 0,5 0 0 0,-4-2 0 0,3 0 0 16,5 1 0-16,-3 3 0 0,6-2 0 0,-2-1 0 15,-3 5 0-15,-1 1-1 0,3 1 0 0,-3-1 0 16,-1-2-1-16,3-3 1 0,0 0 0 0,4 0 0 16,-5 0 1-16,-1-1-1 0,-1 1 0 0,3 0-1 15,-1-2 2-15,-3-5-2 0,3 0 1 0,-3-2 0 0,1-2 0 16,1-3-2-16,-1-2 1 0,-6-5 0 0,6 12 0 15,-5-5-2-15,3 0 2 0,-4-7-1 0,2 10 0 0,-2-10 0 16,6 9 0-16,-6-9-1 0,1 4 1 0,-1-4-3 16,4 1 1-16,-4-1-1 0,6-1 1 0,-6 1-1 15,2-4-1-15</inkml:trace>
  <inkml:trace contextRef="#ctx0" brushRef="#br0" timeOffset="88272.48">5536 11939 1683 0,'0'0'0'0,"0"0"0"16,0 5 0-16,0-5 31 0,0 6 2 0,0-6-1 15,0 3 1-15,0-3 18 0,0 5 2 0,0-5-1 16,-4 7 1-16,4-7-19 0,-2 7 2 0,2-7-1 16,-5 17 1-16,5-17-23 0,-2 28 1 0,2-28-1 15,-6 26 1-15,6-26-6 0,0 21 0 0,0-21-1 0,0 19 1 16,0-19-1-16,9 17 1 0,-9-17-1 0,17 26 0 16,-17-26 0-16,11 33 1 0,-3-14-1 0,3-2 1 15,-2 4-2-15,1-4 2 0,-1 4 0 16,0 2 0-16,1 3 0 0,-1-2 0 0,4 0-1 15,-2 2 2-15,-3-4 2 0,5-1 0 0,-2 2 0 16,-4-1 0-16,4 1-1 0,-3-1 2 0,3-1-2 0,-3 0 1 0,3 0-2 16,2-2 0-16,-6-2 0 15,4 0 1-15,-3 2 0 0,-1-7 0 0,3 4 0 0,-3-1 0 16,-1 3-1-16,1-1 1 0,1 0 0 0,-3 1 1 0,1 1-4 16,-1 0 2-16,-3-2-1 0,2-1 1 0,2-3-2 15,1 0 1-15,-5-5 0 0,2-1 0 0,-4-7-3 0,5 7 1 16,-5-7-1-16,6 7 1 0,-6-7-3 15,2 9 2-15,-2-9-1 0,-2 5 1 0,2-5-2 16,0 7 1-16,0-7-1 0,-4 3 0 0,4-3 0 16,0 5 0-16,0-5-1 0,0 0 1 0,0 0-1 0,0 0-1 15</inkml:trace>
  <inkml:trace contextRef="#ctx0" brushRef="#br0" timeOffset="88821.58">5504 12713 1771 0,'2'3'0'0,"-2"-3"0"0,2 4 0 0,-2-4 35 16,4-4 1-16,-4 4-1 0,0-3 1 0,0 3 6 0,0 0 2 15,0 0-1-15,0 0 1 0,0 0-16 0,0 0 1 16,0 0-1-16,0 0 1 15,0 0-20-15,0 0 1 0,0 0-1 0,5-2 1 16,-5 2-3-16,13-5 0 0,-13 5-1 0,19-14 2 0,-19 14-1 16,31-24 0-16,-31 24 0 0,30-19 0 0,-30 19 1 0,21-11 0 15,-21 11 0-15,18-12 1 0,-18 12 1 16,17-8 1-16,-17 8 0 0,19-9 1 0,-19 9 1 16,24-17 1-16,-24 17-1 0,19-11 1 0,-19 11-1 0,7-2 2 15,-7 2-2-15,6-1 2 0,-6 1-2 0,2-4 2 16,-2 4-1-16,5-3 1 0,-5 3-2 0,2 0 1 0,-2 0-1 15,4 0 2-15,-4 0-3 0,5 0 1 16,-5 0-1-16,2 0 0 0,-2 0-2 0,6 0 0 16,-6 0 1-16,2 0-1 0,-2 0-2 0,3 0 0 0,-3 0 0 15,0 0 1-15,0 0-2 0,0 3 1 0,0-3-1 16,0 2 1-16,0-2-2 0,0 0 2 0,0 0-1 16,0 0 1-16,0 0-3 0,0 0 1 0,0 0 0 0,0 0-1 15,0 0-2-15,0 0 2 0</inkml:trace>
  <inkml:trace contextRef="#ctx0" brushRef="#br0" timeOffset="93421.14">6197 10698 892 0,'-2'0'0'0,"2"0"0"0,19 0 0 0,-19 0 11 16,37 6 0-16,-37-6 0 0,30 5 1 16,-30-5 40-16,2 1 1 0,-2-1 0 0,-2 0 1 15,2 0 21-15,0 0 1 0,0 0-1 0,-6 0 2 16,6 0-19-16,-3 4 1 0,3-4 1 0,0 2-1 16,0-2-23-16,0 3 1 0,0-3 0 0,0 4 0 0,0-4-2 15,9 3 0-15,-9-3 0 0,21 9 1 0,-21-9-8 0,31 5 0 16,-12-3 0-16,-2-1 1 0,-2 3-2 15,-1-4 0-15,1 2 0 0,10-1 1 0,-1 1-3 16,7 1-1-16,-1-1 1 0,-4 2 1 0,4-1-3 0,-4 1 1 16,-2-3-1-16,3 1 2 0,-1 0-4 0,-2-2 1 15,0-2-1-15,0 0 0 0,-5 1 2 0,0 1 0 16,-1-4 1-16,-1 2 0 0,-2 1-3 0,2-1 0 0,-4 0 1 16,-2 0-1-16,-4 2-2 0,5 0 1 15,-5 0 0-15,-1-3 1 0,-6 3-6 0,5 0 1 16,-5 0 0-16,2 0 0 0,-2 0-4 0,6 3 0 0,-6-3 0 15,1 4 1-15,-1-4-3 0,4 3 1 16,-4-3 0-16,6 2 1 0,-6-2-4 0,-4 0 3 0,4 0-1 16,-2 0 0-16,2 0-2 0,0 7 1 0,0-7-2 15,-5 10 2-15,5-10-1 0,-8 11 1 0,-1-3-1 16,1 1 1-16,1 3-8 0,1 0 1 0</inkml:trace>
  <inkml:trace contextRef="#ctx0" brushRef="#br0" timeOffset="95112.89">8165 10091 1269 0,'-2'-5'0'0,"2"5"0"0,-4-4 0 16,4 4 17-16,0-3 0 0,0 3 0 0,-7 0 1 0,7 0 47 15,-19 0 2-15,19 0-2 0,-24 3 1 16,24-3-32-16,-32 12 0 0,32-12 1 0,-35 23 0 0,16-8-17 16,1 3 1-16,-1 1-1 0,4 2 1 15,-2-4-7-15,2 4 2 0,2-1-2 0,-2-1 2 0,2-1-2 16,0 2 1-16,0 1 1 0,0 0-1 0,0 3 0 0,2-3 0 15,-2 0-1-15,6 5 2 0,-5 1 3 0,5 1 1 16,1 2-1-16,3 2 1 0,6 6 4 16,-1 1 2-16,4 0-1 0,-6-7 1 0,0-5-4 15,0-1 0-15,2 0 0 0,3 0 0 0,5-5-2 16,-3 0 0-16,-1-4 0 0,3 2 0 0,6-5-4 0,-2 1-1 16,5-8 1-16,1-2-1 0,0-5-5 0,-4-3 0 15,1 0 0-15,3-3 0 0,-6 1-4 0,0-2 1 16,4-1-1-16,-2-6 2 0,2-4-4 0,-3-2 1 0,1-3 0 15,-2 2 0-15,-3 1-1 0,-1-1 1 0,-1-2 0 16,-3-3 0-16,1-1 2 0,-1-4-1 0,-3-1 1 16,4 3 0-16,-6 3 4 0,2 4 0 15,-2 1 0-15,-2 0 1 0,-2 2 1 0,0 3 1 0,-1 1-1 16,-1 3 0-16,6 3 1 0,-4 4 1 0,4 5-1 16,-1-7 2-16,1 7 1 0,-6-2 1 0,6 2 0 0,-2 0 1 15,2 0-1-15,-6 0 1 0,6 0 0 16,-5 2 0-16,5-2 0 0,-8 12 1 0,5 0 0 0,1 7 0 15,-4 7-3-15,4 4 2 0,2 1-1 16,2-4 1-16,0 5-4 0,4 0 1 0,5-2-1 0,-4-4 2 0,3-2-5 16,-3-1 1-16,1-3 0 0,5-1 0 15,0-5-2-15,2 0 0 0,-2-2 0 0,-4-3 0 0,0 3-2 16,4-3 1-16,-2-2 0 0,2-2 0 16,2-5-3-16,4-5 1 0,-2 1-1 0,1-5 1 15,1 1-1-15,0-4 0 0,-1-4 0 0,1-1 0 0,0-4-1 16,-1-3 0-16,1-4-1 0,-1-1 2 0,1-1-2 15,0-3 1-15,-4-3-1 0,1 3 0 0,-4-1 0 0,1-1 0 16,-4 4-1-16,0-2 2 0,-1 3-2 16,-3 6 1-16,1-5 0 0,0-1 0 0,1 3 0 15,-1-3 1-15,-5-1-1 0,-1-2 1 0,-1-1 1 0,-3-3 1 16,2 3-1-16,-2 3 1 0,4 5 1 0,0 1-1 16,-3 5 1-16,-1 1 0 0,2 0-2 0,-4 3 2 15,-1 0 0-15,3 4 0 0,2 4-2 0,-1 2 2 0,3 6-1 16,-8-5 0-16,8 5 1 0,-7-7 1 0,7 7 0 15,-6-7 0-15,6 7-1 0,-13-5 1 16,13 5 0-16,-13-5 1 0,13 5-1 0,-11-3 1 16,11 3 0-16,-11 0 0 0,11 0-2 0,-8 1 0 0,8-1 1 15,-11 4 0-15,11-4-2 0,-9 8-1 0,3-1 1 16,0 0 1-16,1 0-4 0,-3 2 2 0,-1 3-2 16,2 2 1-16,-1 3-1 0,-3-1 0 0,4 1-1 15,3 4 2-15,2-4-3 0,-4 4 1 0,5 3-1 16,1 2 1-16,0 2 0 0,0 1-1 0,0 0 0 0,0 1 0 15,1 1-1-15,5-3 1 0,1-2-1 0,3 0 1 16,-3-2-1-16,-1-3 0 0,3 3 0 0,2 0 1 16,0 0-1-16,3 2 0 0,-3 2 0 0,2 1 0 15,2 1 0-15,3-2 0 0,-1 3 0 0,-4-4 0 0,0-1-1 16,-2-1 1-16,1-5 0 0,1 1 0 0,0-2-1 16,0-2 0-16,3-1 0 0,-3-2 1 0,-3-4-1 15,-1-1 0-15,-3-2-1 0,-4-2 2 0,-2-5-2 16,5 7 1-16,-5-7 0 0,8 7 0 0,-8-7-1 15,5 12 0-15,-5-12 0 0,8 9 1 0,-8-9-2 16,9 0-1-16</inkml:trace>
  <inkml:trace contextRef="#ctx0" brushRef="#br0" timeOffset="95971.15">8884 10319 2009 0,'0'0'0'0,"0"0"0"0,0 0 0 16,0 0 43-16,0 7 0 0,0-7-1 15,0 4 2-15,0-4-10 0,0 1 0 0,0-1 1 16,-4 0 0-16,4 0-21 0,-2 0 0 0,2 0 1 16,-5 0-1-16,5 0-11 0,-6 7-1 0,6-7 0 0,-7 0 0 15,7 0-2-15,-8 0 1 0,8 0-1 16,-11 0 2-16,11 0-2 0,-7 0 1 0,7 0 0 16,-6 0 0-16,6 0 2 0,-5 0 1 0,5 0-1 0,-8 0 0 15,8 0 7-15,-9-5 1 0,9 5-1 0,-8 0 0 0,8 0 8 16,-7 0 1-16,7 0 0 0,-6 5 0 0,6-5 5 15,-13 9-1-15,13-9 1 0,-13 14-1 16,13-14 0-16,-15 31-1 0,12-14 1 0,-1 1-1 0,4 1-2 16,0 1 2-16,0 6-2 0,4 4 1 15,-1 4-5-15,7 1 1 0,-5 1-2 0,3-6 2 0,-3-1-3 0,5-1-1 16,4-6 1-16,0-3 0 0,-1-5-4 0,0-3 1 16,3-6 0-16,3 2 0 0,-4-2-5 0,2 0 2 15,1-3 0-15,1-2 0 0,0-4-2 16,-1 1 0-16,1-2 1 0,-4-2 0 0,2 2-3 0,-6-6 1 15,2-1-1-15,0-3 2 0,0-6-2 16,0-3 1-16,-2-1-1 0,0 1 1 0,-1 0-2 0,-1 1 1 0,-2 1-1 16,-1 1 1-16,-1-1 0 0,3-1-1 15,-2 4 1-15,-1 4 0 0,-1-1-2 0,0 2 2 16,-3 4-1-16,3 5 0 0,-4 5 1 0,0 1-1 0,0-1 1 16,-4 0-1-16,4 0 0 0,-1-10 1 0,1 10-1 15,-6-5 0-15,6 5 1 0,-2 0-1 0,2 0 0 16,-4 14 2-16,4-2-3 0,0 0 2 0,0 9-1 15,0 3 0-15,4 7 1 0,-2 2-1 0,4 1 0 0,-6-1 1 16,5-3-2-16,1-1 1 0,1-3 0 0,-1-3 0 16,1-6-1-16,1-3 0 0,1-2 1 0,-2-3-1 15,-1-3-1-15,0-4 1 0,-6-2 1 0,13 4-1 0,-8-4-1 16,3 0 1-16,3-4-1 0,2-1 2 0,0-4-2 16,0 1 0-16,4-8 0 0,1-1 1 15,-5-2-1-15,6-4 0 0,-6-1 1 0,0 0-1 16,-2 0 0-16,-5-2 0 0,1-2 0 15,-5 2 1-15,2 0-1 0,-4 0 2 0,0 4-1 16,0 1 0-16,-4 2 0 0,2 5 1 0,-3-2-1 0,-1 4 0 16,1 0-1-16,-3 2 1 0,1 1 1 0,-6-1-1 15,2 1 0-15,-3-3 0 0,1 3 1 0,-3 1 0 0,3 1-1 16,-4 1 2-16,4 3-2 0,2 3 1 0,3 3-1 16,1-1 2-16,-1 0-1 0,3-2 1 0,5 0-1 15,-10 0 0-15,10 0 1 0,-3 2-1 0,-3 5 0 0,0 1 1 16,-1 4-1-16,1 0 1 0,1 2-4 0,-1 5 0 15</inkml:trace>
  <inkml:trace contextRef="#ctx0" brushRef="#br0" timeOffset="97936.21">9620 9674 1356 0,'4'0'0'0,"-4"0"0"15,2 5 0-15,-2-5 82 0,5 3 1 0,-5-3 0 0,6 4 0 0,-6-4-18 16,2 9 2-16,-2-9-1 0,0 13 0 16,0-13-29-16,3 32 1 0,3-12 0 0,0 1 0 0,-3 0-22 15,3-4 1-15,-1 1-1 0,1 1 1 0,0 1-8 16,-1-2 0-16,3 1 0 0,-1 1 1 0,-1 5-3 15,-1 1 1-15,3 0 0 0,1 3 0 0,-5 4 0 16,5 1 1-16,-3 5 0 0,1-5 0 0,-1 1 0 0,1-1 0 16,1-2 0-16,-3-3 0 15,-1-3-1-15,-4-5-1 0,0-1 1 0,2-1 0 0,0-1-1 16,3-1 1-16,1-1-2 0,-2-4 2 0,-4-4-2 0,1-2 1 16,-1-6-1-16,6 10 1 0,-6-10 0 15,2 10 0-15,-2-10-1 0,4 7 1 0,-4-7 0 0,0 2 1 16,0-2-2-16,0-2 2 0,0 2 1 0,0 0 0 15,0 0 0-15,0-5 0 0,0 5 0 0,0-7 0 16,0-1 0-16,0-3 0 0,0 1 0 0,0-2 0 16,0 0 0-16,0-2 1 0,0 0-1 0,0 2 0 0,0 1 0 15,0 1 1-15,0 0 0 0,0-1 0 16,0 1 0-16,0 1 2 0,0 2-2 0,0 0 0 0,2-1 0 16,1-3 0-16,1-1 0 0,0-3 1 0,1 1 1 15,1 0-1-15,1 0-1 0,-1 2 0 0,0-2 0 16,1 7 1-16,-1-1-1 0,-5 4 1 15,-1 4-1-15,8-9 0 0,-8 9 0 0,9-8 1 0,-9 8 0 16,13-2 1-16,-7 2-4 0,-1 0 1 0,-5 0 0 16,13 5 2-16,-13-5-4 0,10 14 1 0,-1-7 0 0,-1 3 1 15,3 6-4-15,2 0 0 0,-2 1 1 16,-2-5-1-16,1-3-1 0,-7-4 0 0,-3-5 0 16,10 12 0-16,-9-5-2 0,3 1 2 0,0-2-1 15,0 1 0-15,1 1 0 0,3-3-1 0,-1 2 0 0,-1-3 0 0,-6-4 0 16,11 10-1-16,-11-10 0 0,11 9 1 0,-11-9-2 15,13 5 1-15,-13-5 0 0,9 5 0 0,-9-5-1 16,12 0 2-16,-12 0-2 0,11 0 1 16,-11 0-1-16,11 0 1 0,-11 0-1 0,7-3 1 0,-7 3-1 15,6-5 1-15,-6 5-1 0,8-9 1 0,-8 9-1 16,11-12 1-16,-4 5-1 0,1-2 1 0,-5 1 1 16,3-5-1-16,-6 5 0 0,2 1 0 0,-2 7 0 0,5-5 1 15,-5 5 0-15,2-7 1 0,-2 7-2 16,4-5 1-16,-4 5 0 0,0-6 1 0,0 6-2 0,0 0 1 0,0 0-1 15,0 7 1-15,0-7 1 0,0 7-1 16,0-7 0-16,6 16 0 0,-3-6-1 0,7 4 2 16,-5 3-1-16,3-3 0 0,-3 2-1 15,5-1 2-15,1 3-2 0,0-6 1 0,0 0-1 0,2 0 0 16,-4 0 0-16,1-1 0 0,-1-5-1 0,0-4 1 16,1 2-1-16,-1-3 2 0,0 1-2 0,1-2 0 0,-1-2 0 15,2 1 1-15,0-3-1 0,1-1 0 0,-3 0 0 16,0-6 1-16,0 1-1 0,1-2 1 0,-3-4-1 15,1 1 1-15,-1 1-1 0,-1-5 1 0,-1 2 0 16,-1 1 0-16,-2 2 1 0,0 2-1 0,-2 0 0 16,-2-2 0-16,0 2 0 0,-2 0 1 0,2 0-1 0,-1 0 2 15,1 3-1-15,2 0 0 0,-8-3 0 0,3 0 1 16,-8-2-2-16,2 2 1 0,-6 2 0 0,2-1 1 16,2 1-1-16,-6 1 1 0,4 2-1 0,6 2 2 15,-2 0-1-15,3 2 0 0,8 3 1 0,-13-6-1 16,8 3 2-16,-5-4 0 0,1 5 0 0,4-1 0 0,5 3 1 15,-14 3 1-15,9-1-2 0,-3 0 2 16,8-2 0-16,-11 5 1 0,11-5-2 0,-7 2 2 0,7-2 0 16,-6 3 0-16,6-3 0 0,-5 4 0 15,5-4 0-15,-4 3-1 0,4-3 1 0,-4 9 1 0,0-1-2 16,3 4 1-16,1 4 0 0,1 3 0 0,3 4-2 16,4-1 1-16,-1-3 0 0,4-5-1 0,-3-2-1 15,3-3 1-15,0-2-1 0,2 1 1 0,-4 1-3 0,1 0 2 16,3-3-2-16,2 0 2 0,1-3-3 15,1 1 0-15,-2-3 0 0,2 1 2 0,-4 0-3 0,2-2 1 16,0-4 0-16,0-1 0 0,1-2 0 0,-3-1 0 16,-7 2-1-16,3-2 1 0,1-3-2 0,3 1 1 15,2-14-1-15,0-2 1 0,-1-2-1 0,0-1 2 16,-3 1-2-16,0 2 1 0,-2 2-1 0,1-2 0 0,-3 3 0 16,0 1 1-16,3-1-1 0,-3 3 0 0,-1 1 0 15,-1-1 1-15,3 3-1 0,-6-4 0 0,1 1 0 16,3-5 0-16,-4 5 0 0,0-5 1 0,1 3-1 15,-3-1 1-15,0 3-1 0,0-1 1 0,0 5 0 16,-3 2 1-16,1-1-1 0,0 1 0 0,2 5 0 16,-4 2 0-16,4 1 0 0,-2 0 0 0,2 6 0 0,-3-10 1 15,3 10-1-15,-2-7 1 0,2 7-1 16,-6-7 1-16,6 7-1 0,-2-5 2 0,2 5-1 0,-5-4 0 16,5 4-1-16,-4-3 1 0,4 3 1 15,-7-2-1-15,7 2 0 0,-8 0 2 0,3 4-2 0,-3 4 1 16,-1 1-1-16,1 3 2 0,1 9-1 0,-4 0 1 15,5-1-2-15,1 5 0 0,3-1 0 0,-4 2 1 0,4-2-2 16,2-3 1-16,0 1 0 0,0 1 0 0,0-1-1 16,2 1 2-16,4 6-2 0,-4-4 1 15,1 0-1-15,3 5 0 0,-2-2 0 0,1-4 2 0,4 2-2 16,-1-5 0-16,-2-4 0 0,1 2 0 16,4-5 0-16,-3 1 0 0,3 1 1 0,-2 1 0 0,2-3-2 15,0 2 1-15,1-4 0 0,1 0 0 0,-4 0-1 0,2-7 1 16,-3 0 0-16,1 1 1 0,-3-1-2 0,1 0 1 15,-7-5-1-15,11 7 1 0,-11-7-1 0,13 2 0 16,-13-2 0-16,6 3 1 0,-6-3-1 0,7 3 1 16,-7-3 0-16,8 4 0 0,-8-4 0 0,11 3 1 15,-11-3-1-15,5 6 0 0,-5-6 0 0,6 1 1 0,-6-1-1 16,8 4 1-16,-8-4-2 0,5 3 0 16,-5-3 0-16,2 4 2 0,-2-4-2 0,4 3 0 0</inkml:trace>
  <inkml:trace contextRef="#ctx0" brushRef="#br0" timeOffset="100537.5">11724 9629 703 0,'2'-12'0'0,"-2"12"0"16,3-16 0-16,-3 16 44 0,2-9 1 0,-2 9-1 15,-2-5 0-15,2 5 35 0,-5-12 1 0,5 12-2 16,-8-8 2-16,8 8 5 0,-5 5 0 0,5-5 1 16,-6 5 0-16,6-5-39 0,-7-2 0 0,7 2 1 15,-6 0-1-15,6 0-19 0,-7 0 1 0,7 0-1 16,-12 14 1-16,12-14-2 0,-18 35 1 0,10-13-1 15,-1 2 1-15,7 6-2 0,-4 3 1 0,5 3-1 0,-3-3 1 16,4 0-5-16,0 0 0 0,-2 1 1 0,2 6-1 16,0-4 2-16,0 6 1 0,2 1-1 0,-2 2 1 15,-2 4-4-15,2-3 1 0,2-1-1 0,2-5 1 16,-3-2-4-16,5-3 1 0,-4 1-1 16,4 2 1-16,1 6-3 0,-1-3 1 0,-1 1 0 0,1-4 0 15,-1 1-4-15,1-4 1 0,1-2-1 0,5-4 2 0,-3-6-5 16,2-2 1-16,0-1 0 0,-3-4 0 0,-1 1-2 15,2 1 0-15,-3-5 0 0,2 1 0 0,-1-2-3 16,0 1 1-16,-1-5-1 0,0-1 1 0,-6-7-1 16,11 5-1-16,-11-5 1 0,11 5 0 0,-11-5-2 0,13 0 1 15,-7 0-1-15,3-5 1 0,0 2-4 0,1-1 0 16</inkml:trace>
  <inkml:trace contextRef="#ctx0" brushRef="#br0" timeOffset="101556.96">12046 10214 1632 0,'0'5'0'0,"0"-5"0"15,6 9 0-15,-6-9 16 0,0 12 1 0,0-12-1 0,0 19 0 16,0-19 15-16,-6 19 0 0,6-19-1 0,-7 27 2 16,7-27-2-16,-6 30 0 0,0-13 1 0,3 4-1 0,1 7-10 15,0-1 2-15,2 6-2 0,0 5 1 16,0 0 0-16,0 4 1 0,2-2-1 0,3-4 0 0,1-3 3 16,0-4-1-16,1-3 1 0,0-1 1 15,5-10-1-15,-1-1 2 0,-2-2 0 0,0 0 0 0,-5-5-4 16,2 0 1-16,-6-7-1 0,9 7 2 15,-9-7-7-15,8 2 1 0,-8-2-2 0,11-6 2 0,-2 1-5 16,0-7 0-16,1 0 1 0,1-3-1 16,0 1-2-16,2-4 1 0,-5 3-1 0,3-6 0 0,-6 0-1 15,-3-3 0-15,2 0 0 0,-4-2 0 0,-4-2-2 16,2-1 1-16,-1 3 0 0,1 0 0 0,-2 3 0 16,2 3 1-16,-3-1-1 0,-3 0 1 0,1 2-2 15,-8 2 1-15,0 1-1 0,2 2 1 0,-4 2-2 0,2 0 1 16,4 3-2-16,-2 1 2 0,7 1 1 0,-1 2 1 0,7 5 0 15,-6-4 0-15,6 4 4 0,-13-3-1 16,8 1 1-16,-5 0-1 0,3 2 0 0,-1 0-1 0,1 0 0 16,-4 0 2-16,-2 4-4 0,2 3 1 15,3 1-1-15,-3-1 1 0,3 2-2 0,-3 1 0 0,4 4 0 16,3 3 0-16,4 6-3 0,0 1 1 0,0 4-1 16,4 1 1-16,1 4-2 0,3 2-1 0,-1-4 1 15,4-2 0-15,1-1-3 0,1-2 2 0,0-2-1 16,5-7 1-16,1-4-2 0,0-5 0 0,1-1 0 0,-1-2 1 15,-1-1-2-15,1-4 0 0,3-4 0 16,-1 3 1-16,5-3-1 0,2 1 0 0,-4-6 1 0,2-1-1 16,0-2-1-16,4-4 1 0,-4-3-1 15,-2-2 1-15,-3-8-1 0,-2-2 1 0,-5 1-1 0,1-1 1 16,2 0-1-16,-4 1 1 0,-2-1-1 0,2 4 1 16,0 1 0-16,-1 0 1 0,-5-2-1 0,4 0 0 15,-3 1 0-15,-3 1 0 0,-3-2 0 0,2-1 0 0,-4-4 0 16,-6 0 1-16,3 2-1 0,1 1 1 0,-2 4-1 15,4-1 0-15,0 2 0 0,-2 5 0 0,0-3 1 16,2 2 0-16,-5 2-1 0,-5 5 1 0,1-1 0 16,-4 3 1-16,2 1-1 0,3 1 1 0,3 0 0 0,-1 3 0 15,6 7 0-15,-5-9 1 0,5 9-1 0,-2-3 0 16,2 3 1-16,-6-6-1 0,6 6 0 0,-5-3 1 16,5 3-1-16,-8 0 2 0,8 0-3 0,-9 3 1 15,1 3 1-15,1-1-1 0,1 2-1 16,-1-2 2-16,-4 5-2 0,3 2 1 0,-1 6-1 0,7-3 1 15,-2 4-1-15,2 0 0 0,1 2-1 0,1 0 0 0,0 0 1 16,0 3 0-16,3 0-1 0,1 2 0 16,2 2 0-16,-6-1 0 0,1 5-1 0,3-3 1 0,-2 2-1 15,4-3 2-15,-4-2-2 0,1 0 1 16,3-2-1-16,-4 0 1 0,0 2-1 0,-2-3 0 16,3 1 0-16,3 0 1 0,-4 4-1 0,3-2 0 0,3 1 0 15,1-1 1-15,-5 2-1 0,5-2 0 0,-3 2 0 16,1-6 1-16,1-1-1 0,-1 0 1 0,2-2-1 15,4-2 1-15,-5-1-1 0,-1-4 2 0,3-4-2 16,-5 1 1-16,3-2-1 0,-3-4 1 0,-5-3-1 0,10 9 1 16,-1-2-1-16,-2-2 1 0,5 0-1 0,-7 1 1 15,-5-6-1-15,13 10 1 0,-7-5-1 0,3-5 1 16,0 2-1-16,1-2 0 0,-1-2 0 0,0 2 0 0,1-5-1 16,-3 0 1-16</inkml:trace>
  <inkml:trace contextRef="#ctx0" brushRef="#br0" timeOffset="102185.95">12661 9570 1985 0,'0'2'0'0,"0"-2"0"0,5 3 0 0,-5-3 43 0,0 7 1 0,0-7 0 16,0 7 1-16,0-7 27 0,0 7-1 15,0-7 1-15,6 12 0 0,-6-12-34 0,13 21 2 0,-13-21-1 16,21 24 0-16,-5-7-23 0,3 1 0 0,0 1-1 15,-6-2 1-15,0 0-7 0,-2 2 0 0,2-3 0 0,-4 1 1 16,6 4-2-16,-2 0 0 0,6 0 0 16,-4 1 1-16,3 2-2 0,5 4 1 0,-5-4 0 0,-5 0 0 15,-1 2 2-15,-7-1 0 0,3 1 0 16,-3 3 1-16,5 4 0 0,-1 1-1 0,-2 1 0 16,-1-2 1-16,1-4-2 0,1-1 0 0,-3 1 0 0,1-3 0 15,0 2-1-15,-1-2 0 0,-3 2-1 0,2-1 1 16,-2 1 0-16,-1 3 0 0,1-1 0 0,-2 1 0 0,-3-2-2 15,-3 4 1-15,4-2 0 0,2-3 1 0,0-7-1 16,0-4 0-16,2-1 0 0,-4-2 1 0,-2-2-1 16,1-2-1-16,-1-1 1 0,2-1 0 0,2 1 0 0,-4 0 0 15,3-1 0-15,-5 3 1 0,2 1-2 0,0 5 0 16,1-8 1-16,1-1 0 0,2-8 1 0,-6 9 0 16,6-9-1-16,-5 7 2 0,5-7-1 0,-2 5 1 15,2-5-1-15,-6 7 1 0,6-7-2 0,0 9 1 16,0-9 0-16,-3 5-1 0,3-5 0 0,0 7 0 15,0-7 0-15,-4 8 0 0,4-8-2 16,0 6 1-16,0-6-1 0,0 7 1 0,0-7-3 0,0 8 2 16,0-1-1-16,0-2 1 0,0-5-2 0,0 6 0 0,0-6 1 15,0 3-1-15,0-3-2 0,0 3 1 0,0-3 1 16,0 4-1-16,0-4-1 0,2 5 0 0</inkml:trace>
  <inkml:trace contextRef="#ctx0" brushRef="#br0" timeOffset="114277.31">4045 14300 276 0,'2'0'0'0,"-2"0"0"0,6 0 0 0,-6 0 70 0,0 5 2 0,0-5 0 16,0 3 0-16,0-3 20 0,0-3 0 0,0 3 0 15,0-4 1-15,0 4-6 0,0-3 1 0,0 3 0 16,5-4-1-16,-5 4-36 0,6-6 0 0,-6 6 1 16,0-13-1-16,0 13-21 0,0-13 0 0,0 13-1 0,0-19 1 15,0 19 0-15,-6-21 0 0,6 21 0 16,0-26 0-16,0 26 2 0,-2-31-1 0,2 31 1 0,-3-25 0 16,3 25-3-16,0-8 1 0,0 8-1 0,-2-12 0 15,2 12 1-15,-6-18 1 0,6 18-1 0,-5-15 1 0,5 15 0 16,-8-11 0-16,8 11-1 15,-9-10 2-15,9 10-2 0,-8-5 1 0,8 5 1 0,-7-5-1 16,7 5-2-16,-8-4 1 0,8 4-1 0,-11-3 0 16,11 3-1-16,-13 0 0 0,13 0 0 0,-13 0 1 0,13 0-7 15,-22 5 0-15,22-5 1 0,-21 12-1 16,21-12-5-16,-24 17 0 0,24-17-1 0,-24 21 1 16,24-21-4-16,-24 28-1 0,24-28 0 0,-26 29 2 0,18-10-5 15,-3-3 1-15,0-1 0 0,-2 1 0 0,2 0-2 16,1-3 0-16,-1-1 0 0,4 1 0 0,-5-3-3 0,5 0 1 15,-4 2-1-15,0 2 2 0,-2 2-2 0,1 3-1 16,5-2 1-16,-1 2-1 0,3 0-1 0,-1 0 2 16,1 2-1-16,-3-2 1 0,4-2-2 0,4 1 1 15,0 3-1-15,0 3 0 0,0 3 0 0,4 3 0 16,-2-2-1-16,4-6 2 0,-3-1-2 0,-1-6 0 0,4 1 0 16,5 0 1-16,-2-3-1 0,3 3 0 0,1-2 0 15,3 0 2-15,-1-1-3 0,2 1 1 0,-2-2-1 16,2 1 1-16,1-5-1 0,3-1 1 0,1-3-1 15,-3-3 0-15,1-1 0 0,3-1 0 0,-3-3 0 16,4 1 0-16,-3-3 0 0,1 0 1 0,-1-3-1 16,1-1 1-16,-3-3-1 0,-1 0 0 0,3-1 0 0,-3 0 2 15,1 0 0-15,3 0 0 0,-3 2 1 16,-4-2-1-16,2 0 3 0,-4 1-1 0,0 0 1 16,0 3-1-16,-7 1 3 0,-1 2 0 0,-5 7 0 0,8-5 0 15,-8 5 2-15,1-1 0 0,-1 1 0 0,4-2 0 16,-4 2 0-16,0-4 0 0,0 4 1 0,0-3-1 0,0 3-2 15,0 0 1-15,0 0-1 0,-5 0 1 0,5 0-2 16,-2 0 1-16,2 0 0 0,-6 5 0 0,6-5-5 16,-5 10 2-16,5-10-1 0,-6 11 1 0,0-3-5 15,4 3 0-15</inkml:trace>
  <inkml:trace contextRef="#ctx0" brushRef="#br0" timeOffset="114921.71">3972 15196 1821 0,'4'0'0'0,"-4"0"0"0,8 4 0 0,-8-4 32 15,7 3 2-15,-7-3-1 0,11 2 0 0,-11-2 14 16,2 0 2-16,-2 0-2 0,0 0 1 0,0 0-19 0,0 0 1 15,0 0 1-15,0 7-1 0,0-7-19 0,0 20 1 16,0-20-1-16,-2 26 0 0,2-26-1 0,-5 25 1 16,5-25-1-16,3 29 2 0,-1-13 2 0,-2 3 1 15,6 1-1-15,-4 3 2 0,3 1 0 0,-1 2 1 0,-2 0-1 16,4 0 1-16,-5 2 0 0,5-1 1 16,-2-2 0-16,-2-1 0 0,-2-7 1 0,1-1 1 0,3 1-1 15,2 0 2-15,-4-1-2 0,3-1 0 0,-3 1 0 16,2 0 0-16,1-1-1 0,-3 1 1 0,4-1 0 15,-6 1 0-15,2-1-2 0,-2 1 0 0,3-2 0 16,-1-4-1-16,4-3-3 0,-6-3-1 0,0-4 0 16,5 7 2-16,-5-7-5 0,0 7 0 15,0-7 0-15,-1 5 0 0,1-5-2 0,0 3 0 0,0-3 1 16,-4 4 0-16,4-4-5 0,0-2 2 0</inkml:trace>
  <inkml:trace contextRef="#ctx0" brushRef="#br0" timeOffset="115358.06">4176 15142 1821 0,'0'0'0'0,"0"0"0"0,0 0 0 0,0 0 35 0,0 6 1 16,0-6-2-16,0 5 2 0,0-5 12 0,-4 3 2 15,4-3-2-15,0 7 1 0,0-7-7 0,-2 7 0 0,2-7-1 16,-6 12 2-16,6-12-23 0,-5 19 1 16,5-19 1-16,-2 19-1 0,2-19-2 0,0 23 0 15,0-23 0-15,0 31 1 0,0-14 4 0,0 1-1 0,0 1 1 16,6 3 1-16,-5 4-1 0,3 2 2 15,-2-2 0-15,4-2 0 0,-5 0 2 0,5-1 0 0,0-3 0 16,-1 1 1-16,-3 0-3 0,4 0 0 0,-3-2 0 16,-1-4 0-16,4-4-1 0,-4-1 0 0,3-3 0 15,-5-2-1-15,4 2 1 0,-2 0 1 0,-2 0 0 16,2 0-1-16,1 0-3 0,-3 0 0 0,0-7 1 0,2 10-1 16,-2-10-4-16,0 4 1 0,0-4 0 0,0 3 0 15,0-3-5-15,0 3-1 0,0-3 1 0,0 4 0 16,0-4-4-16,0 3 2 0,0-3-2 0,0 0 1 0,0 0-4 15,-2 0 0-15,2 0 1 0,0 0 0 16,0 0-6-16,0 0 2 0</inkml:trace>
  <inkml:trace contextRef="#ctx0" brushRef="#br0" timeOffset="116306.96">4146 16281 1972 0,'0'0'0'0,"0"0"0"0,5 5 0 0,-5-5 41 16,2 5 0-16,-2-5 1 0,4 7-1 0,-4-7 14 15,-6 7 0-15,6-7 0 0,-2 14 1 16,2-14-31-16,-5 21 0 0,5-21-1 0,-4 17 2 0,4-17-20 16,0 21 1-16,0-21-2 0,-2 21 2 15,2-21-3-15,0 26 2 0,0-26 0 0,-3 26-1 0,3-26 1 16,0 24 1-16,0-24-2 0,0 21 2 15,0-21 2-15,3 20 0 0,-3-20 0 0,8 26 0 0,-3-8 2 16,1-1 1-16,1 0 1 0,1 2-1 16,1 2 4-16,-1 3 0 0,5-1-1 0,-2-4 2 0,-4-2 1 15,4 1 1-15,-1-1 0 0,1-2 0 0,0 1 1 16,0 0 1-16,-1-1-1 0,1-3 1 0,-4-1-2 16,4-1 1-16,1 0 1 0,-3-1-1 0,0-2-3 0,1-2 1 15,-1 0 0-15,0-1 0 0,1-2-3 0,-3-2 1 0,-1-2 0 16,-1-2 0-16,3-1-3 0,-1-2-1 0,2-1 1 15,-1-5-1-15,-1-2-3 0,6-2 1 0,-1-1 0 16,-5-2 0-16,-1-3-2 0,-1 1 0 0,-3-1 0 16,2 2 0-16,1 2-2 0,-3 0 1 0,2 0 0 15,-4 0 1-15,2 0-3 0,-2 0 2 0,-2 2-1 16,2 1 0-16,0 4 0 0,0 2 0 0,-4 1-1 16,2-5 1-16,2 0-1 0,-3-1 2 0,3-3-1 0,0-1 0 15,0-1 0-15,-2-3 0 0,2 2-1 0,-4 2 2 16,2 2-1-16,-3 1-1 0,3 1 1 0,-4-2-1 15,2 1 1-15,3 0 1 0,-5 3 0 0,4 0-1 16,-4 5 0-16,6 1-1 0,0 7 1 0,-7-12 1 0,1 5 0 16,1 0-1-16,-3 0 1 0,-1 0 0 15,2 0-2-15,-1 0 2 0,3 0-1 0,-7 0 0 16,5 0-1-16,-4 2 1 0,3-3-2 0,-3 2 2 0,4 5-3 16,-6-1 2-16,1 0-2 0,1 1 1 15,2 1-1-15,-2 0 0 0,-2 1 0 0,2 3 1 0,-1 3-2 16,3 1 1-16,-2 1 1 0,-2 0-1 0,2-2 0 15,-2-1 1-15,0 1-1 0,1 2 1 0,1 1-1 0,4 1 1 16,-4-1 1-16,3-1-1 0,6-2 0 16,-3 0-1-16,-1 0 0 0,0-1 2 0,1 1-3 0,-1 2 2 15,3 1-1-15,-1 1 0 0,2-1 0 0,-2 1 0 16,2-3-1-16,2 1 2 0,0 0-3 0,0-3 1 0,0-6-1 16,0 9 1-16,0-9-2 0,0 4 1 15</inkml:trace>
  <inkml:trace contextRef="#ctx0" brushRef="#br0" timeOffset="120570.83">5610 14379 237 0,'2'0'0'0,"-2"0"0"0,6 0 0 0,-6 0 28 0,5 5 2 16,-5-5-1-16,6 6 0 0,-6-6 70 16,-4 1 1-16,4-1-1 0,-2 0 1 0,2 0-28 15,0 0 0-15,0 0 0 0,0 0 0 0,0 0-20 16,0 0 1-16,0 0 0 0,-5 6 0 0,5-6-19 0,-2 6 1 16,2-6 0-16,-6 7 0 0,6-7-7 0,-3 7 0 15,3-7 0-15,-2 5 0 0,2-5 2 0,0 4 2 16,0-4-2-16,-4 2 1 0,4-2 2 0,-2 0 0 15,2 0-1-15,0 0 2 0,0 0-1 0,-2 0 2 16,2 0-1-16,-5-4 1 0,5 4-5 16,-6-8 1-16,6 8 1 0,-13-19-1 0,13 19 2 0,-13-26 0 15,13 26 1-15,-15-23 0 0,15 23-4 0,-15-16 0 16,15 16 1-16,-11-10 0 0,11 10-3 0,-13-12 1 16,13 12-1-16,-13-7 2 0,13 7-7 0,-13-7 2 0,13 7-2 15,-19-7 2-15,19 7 3 0,-24-1 1 0,24 1 0 16,-19-4 1-16,19 4-3 0,-13 4 1 0,13-4 0 15,-11 3 0-15,11-3-2 0,-11 9-1 0,11-9 1 16,-13 13 0-16,13-13-7 0,-15 13 0 0,15-13 0 0,-17 20 0 16,17-20-4-16,-13 30 1 0,6-13-1 0,1 0 1 15,1 2-5-15,1-1 0 0,2 4 1 0,2 1 0 0,0 4-4 16,0 3 0-16,6-1 0 0,-6-1-1 16,0 0 0-16,0-1 0 0,1-1 0 0,3-2-1 0,2-3 0 15,-4 0 0-15,3 0-1 0,6 0 2 16,-3 1-3-16,3 2 1 0,-2 1-1 0,3-1 2 0,-1 3-3 15,-2 3 1-15,2 1-1 0,0-2 2 16,2-4-3-16,-1 2 0 0,1-6 0 0,5 0 1 16,1-4-2-16,0-1 1 0,5-4 0 0,-4 0 0 15,6-2 0-15,2-1-1 0,-3-2 0 0,-3-2 0 0,6-1-1 16,-2-3 1-16,-2-1 0 0,2-1 0 16,-2-3-1-16,1 1 0 0,-5-3 0 0,3 0 1 0,-5-1-1 15,1-5 0-15,-1-1 0 0,-3 0 0 0,2-3 0 0,-4-1 0 16,4-4 0-16,-4 0 0 0,0-1 0 0,0-1 0 15,-2-1 0-15,2 0 0 0,0 1 0 0,0 1 0 16,-1 1 0-16,-5 0 0 0,-1 0 0 0,-6 2 0 0,-2 4 0 16,-2 1 2-16,2 4-2 0,-2 1 1 0,3 0 0 15,1 1 0-15,-4-1 0 0,2 0 0 0,2 1 0 16,-6-1 0-16,4 2 2 0,-3-2-1 16,-1 1 0-16,-1-1 0 0,-4-1 1 0,-1-1 0 0,3 4-1 15,-2 4 2-15,4 1-1 0,-5 2 1 0,7 0 0 16,-3-2 0-16,8 2 1 0,-11-3-1 0,11 3 1 15,-13 0-1-15,6 0 2 0,-5 0 1 0,1 2-2 16,4 1 2-16,-4 2 0 0,3 2 1 0,8-7-2 0,-7 11 2 16,7-11-2-16,-6 10-1 0,6-10 1 15,-5 12 1-15,-1-3-2 0,4 1 1 0,-3 4-1 0,1 0 1 16,2 0-3-16,2 0 1 0,-4-1-1 16,2 1 2-16,2 0-3 0,2-2 1 0,2 4 0 0,2 5 0 15,-5 5-2-15,5 1 1 0,0 1-1 0,-1-2 2 0,3-2-3 16,-3-3 1-16,1 1 0 0,3-1 0 0,2-2-1 15,0-1 1-15,2-3 0 0,4-1 0 0,-4-2-1 16,0 0 2-16,2-3-2 0,4-2 1 16,3-2-1-16,2 0 1 0,3-1-1 0,-9-3 1 0,6-1-1 15,-3-3 0-15,1-1 0 0,-3 1 1 16,1-1-1-16,3-1 0 0,-3-3 0 0,-1-3 1 0,-2-1-1 16,-4-2 0-16,2-3 0 0,-2-4 1 0,-4-5-1 0,-2-3 0 15,1 1 0-15,3-1 1 0,0 1-1 0,-1-1 0 16,1 4 0-16,0-4 0 0,2 1 0 15,-2 1 0-15,-2-3 0 0,1 1 0 0,3 1 0 0,-2-3 0 0,-4 0 0 16,-1 1 0-16,-4 3 0 0,3-1 0 16,-5-1 0-16,0 1 1 0,-1-3-1 0,-5 1 0 0,2 3 0 15,2 4 2-15,2 2-2 0,0 1 1 16,-3-1 0-16,1 2 0 0,-4 1 0 0,4 1 0 16,-3 2 0-16,-3 1 2 0,-1 3-1 0,2 4 0 0,-1 1 0 15,3-1 2-15,1 0-1 0,2 0 0 0,2 7 1 16,-8-11 0-16,8 11 1 0,-9-8-1 0,9 8 1 15,0 0 0-15,0 0 0 0,0 0 0 0,0 0 0 16,0 0 1-16,0 0-1 0,-2 0 2 0,2 0-1 16,-5 0 0-16,5 0 1 0,-2 1 0 0,2-1-1 0,-9 7 1 15,9-7-2-15,-8 11-1 0,8-11 1 0,-7 12 0 0,1-7-1 16,4 2-1-16,-3 3 0 0,-1 1 2 16,0 1-3-16,5 2 0 0,-5 3 1 0,6 0-1 0,-4 2-1 15,4 2 1-15,0 2-1 0,4-1 2 0,-4 1-2 16,2 1 0-16,3 5 0 0,-3 1 0 0,2-1-1 15,2 2 1-15,-1-3-1 0,-1 0 1 16,1-1-1-16,1 1 0 0,0-4 0 0,-1 0 1 0,1-1-1 16,1-1 0-16,-1-1 0 0,-1 0 2 15,5 0-2-15,-1 0 0 0,4-1 0 0,-2-1 1 0,2 0-1 16,0-1 0-16,-1-5 0 0,1 0 0 16,0-1 0-16,0-2 0 0,-2-3 0 0,-2 2 0 0,2-6 0 15,1 1 0-15,-1-1 0 0,-4-1 0 0,4-2 0 0,-3 0 0 16,7-5 0-16,2-2 0 0,-4-5 0 15,3-2 0-15,-3-2 0 0,0 1 0 0,-1-1 0 0,-5 2 0 16,1 2 0-16,1 0 0 0,-2 0 0 0,-1 0 0 0,-4 3 0 16,3 0 0-16,-3 1 0 0,2 1 0 15,2 0 0-15,-5 0 0 0,3 0 0 0,-2 0 0 16,-2 7 0-16,2-10 0 0,-2 10 0 0,0-9 0 0,0 9 0 16,0-7 0-16,0 7 0 0,0-7 0 0,0 7 0 15,0-3 1-15,0 3-1 0,0-4 1 0,0 4-1 16,0-3 1-16,0 3 0 0,0-4 0 0,0 4 0 15,0 0 1-15,0 0-1 0,0 0 0 0,0 0 0 16,0 7 0-16,0 0 0 0,4 4 1 0,-3 9-1 16,3 1 2-16,2 2-2 0,-4-1 1 0,9 15-1 0,-4-3 1 15,4 1 0-15,-3-1-1 0,-3-18 0 16,1 1 0-16,1 1-1 0,1-3 1 0,-2-5-1 16,1 1 1-16,2 1-1 0,-1-5 0 0,-3 0 0 0,1 0 1 15,1-2-1-15,-1 0 0 0,1-1 0 0,5-1 1 16,-5-1-1-16,4-2 0 0,2-4 0 0,-2-1 0 0,3-4 0 15,-3-1 0-15,2-5 0 0,-4-3 0 0,2 1 0 16,0-2 0-16,1-2 0 0,-5 2 0 16,-1-2 0-16,1-1 0 0,-5 3 0 0,2-2 0 0,-2 2 0 15,1 0 0-15,-3 3 0 0,0 1 0 0,0-1 0 0,-3 2 0 16,1-1 0-16,-2-1 2 0,2 4-2 16,-5-3 0-16,1-1 0 0,0 0 1 0,-1 3-1 15,-4-3 1-15,3 2 0 0,-1 0 0 0,0 2 0 0,-1 2 0 16,1-1 0-16,0 1 1 0,-1 0-1 0,1-1 1 15,2 4-1-15,-1 0 1 0,3 0 1 16,-3 2-1-16,8 5 0 0,-9-3 0 0,9 3-1 0,-8-4 2 16,8 4-1-16,-7 0 0 0,7 0-1 0,-6 0 1 15,-1 2 1-15,-2 2-1 0,1 1-1 0,1 0 1 16,1 4-1-16,-1-1 2 0,1 3-3 0,0 1 1 16,1 2-1-16,3-1 1 0,2 3-1 0,0 0 0 0,0-1 0 15,2-1 1-15,3 0-1 0,-3 0 0 0,2-6 0 16,-4 1 0-16,2-2 0 0,2 0 0 0,-4-7 0 15,2 7 0-15,-2-7 0 0,5 7 0 0,-5-7 0 16,6 7 0-16,-6-7 0 0,7 3 0 0,1 1 0 16,1-3 0-16,0 1 0 0,1-2 0 0,3 0 0 0,-2-2 0 15,-2 1 0-15,2-3 0 0,2 1 0 0,0-3 0 16,0-1-1-16,2 1 1 0,-2-1 0 0,0 0 0 16,0 0-1-16,-1 0 1 0,1 0-1 0,-2 0 1 0,-2 0-1 15,2 2 1-15,-3 1-2 0,3-1 2 0,-4 0-1 16,3 0 1-16,-3 1-1 0,-1 3 1 0,3-1-1 15,0 2 1-15,1 0 0 0,-1 2 0 0,0-1-1 16,1 1 1-16,-3 2 0 0,4-1 0 0,-3 1-1 16,3-3 1-16,-2 6 0 0,2 2 0 0,1 1-1 15,-5 2 1-15,4 2 0 0,-3 0 0 16,-1 2 0-16,2-1 0 0,-1 2 0 0,-2 1 0 0,1 1 0 16,-1 0 0-16,-1-7 0 0,-3 0 0 0,2-2 0 15,1-1 0-15,-5-9 0 0,2 7 0 0,-2-7 0 16,6 7 0-16,-6-7 0 0,2 3 0 0,-2-3 0 15,3 4 0-15,-3-4 0 0,0 0 0 0,0 0 0 0,0 0 0 16,0 0 0-16,0 0 0 0,0 0 0 0,0-2 0 16,0 2 0-16,6-12 0 0,-4 5 0 0,-2-2 0 15,2-4 0-15,-2-1 0 0,3-2 0 0,-3-1 0 16,2 7 0-16,-2-1 1 0,0 1-1 0,0 1 1 0,0 9-1 16,0-10 1-16,0 10-1 0,0-11 1 0,4 1 0 15,-4-2 0-15,0 0 1 0,0-2-1 0,0 14 0 16,0-7 0-16,0 7 0 0,2-7 0 0,-2 7 0 15,5-7 0-15,-5 7 1 0,2-7-1 0,-2 7 0 16,0-2 0-16,0 2 0 0,4-5 0 0,-4 5 0 16,2 0 0-16,-2 0-1 0,4 0 2 0,-4 0-1 15,7 0 0-15,-7 0-1 0,11 5 1 0,-1-1-1 16,1 1 1-16,0 2-1 0,2 0 1 0,0 2-1 16,0-1 1-16,4 1-1 0,-4 0 0 0,-2-3 0 15,2 1 1-15,0 0-1 0,0 0 0 0,0 0 0 0,0-2 0 16,2 1 0-16,-2-1 0 0,2 0 0 15,2 0 0-15,-2-1 0 0,2-3 0 0,1-1 0 0,1 0 0 0,-1 0 0 16,3 0 0-16,-2-1 0 0,-1-3 0 0,-1 1 0 16,2-3 0-16,-3 1 0 0,-1 0 0 0,2-2 0 15,-4 0 0-15,0 0 0 0,0 0 0 0,-2-1 0 0,2-1 0 16,-1 2 0-16,-5-1 0 0,4-1 0 16,-3 0 0-16,-3 2 0 0,1-1 0 0,-1-1 0 15,-3 2 0-15,4-2 0 0,-4-1 2 0,2 0-2 16,1-1 1-16,-5 11 0 0,2-10 0 15,-2 10-1-15,0-9 1 0,0 9 0 0,0-7 0 0,0 7 0 0,0-7 0 16,0 7 1-16,0-3-1 0,0 3 1 16,0-4 0-16,0 4 0 0,-2-3 1 0,2 3-2 0,-5-3 1 15,5 3 0-15,-4 0 1 0,4 0-2 16,-6 3 1-16,-1 4 0 0,1 0 0 0,1 1 0 0,1 1-1 16,-2 2 0-16,1-1 0 0,1 0 0 0,2 1 0 15,0 6 0-15,-2 4 0 0,4 1-1 0,4 4 2 0,-2-5-2 16,-2 0 1-16,6-4-1 0,-1 0 0 0,-3-6 0 15,4-3 1-15,-4 1-1 0,1-2 0 0,-3-7 0 16,6 7 1-16,-6-7-1 0,2 5 0 0,-2-5 0 16,7 4 1-16,-7-4-1 0,10 0 0 0,3-2 0 15,-2-2 0-15,-2-1 0 0,2 0 0 0,0-4 0 0,-1-1 0 16,-1-2 0-16,-1-2 0 0,-3-2 0 0,1 1 0 16,1-1 0-16,-1 2 0 0,-4 2 0 0,1 2 1 15,-1 0-1-15,2-1 0 0,-4 2 0 0,0 1 1 16,0-1-1-16,0 2 1 0,0 7 0 0,0-7 1 0,0 7-1 15,0-7 0-15,0 7 0 0,0-3 0 16,0 3 0-16,0-4 0 0,0 4 0 0,0 0 1 0,0 0-1 16,0 0 1-16,0 0-1 15,-4 6 1-15,4-6-1 0,0 10 1 0,4 2-1 0,-2 2 0 16,3 0 0-16,3 0 0 0,-1-4 0 0,3 0 0 0,-3-1-1 16,4-2 1-16,-1 0-1 0,6-2 2 0,1 0-2 15,-2-3 0-15,7-2 0 0,-1-3 1 0,3-3-1 0,-3-2 0 16,14-10 0-16,-2-2 1 0,-5-3-1 15,-1-1 1-15,-1-2-1 0,-4-3 1 0,0-4-1 16,1-2 1-16,-8 7 0 0,0-1 0 0,-2 1 1 16,-4 1 0-16,-4 11-1 0,1 2 1 0,0-3 0 0,-1 1 1 15,-3 4-1-15,2-2 0 0,-4 2 0 0,2 0 1 16,-2 0-1-16,0 0 0 0,0 0-1 0,0 0 1 0,-2 3 1 16,2 0-1-16,-4 2-1 0,2 2 1 0,2 5-1 15,0-8 2-15,0 8-2 0,-5-7 0 0</inkml:trace>
  <inkml:trace contextRef="#ctx0" brushRef="#br0" timeOffset="121427.02">6214 14397 1344 0,'-6'5'0'0,"6"-5"0"0,12 7 0 15,6-7 44-15,6-2-1 0,-5 0 1 0,-11 2 1 16,-8 0 7-16,-8 5-1 0,2 1 1 0,-1-6 1 16,7 0 1-16,-11 5-1 0,11-5 1 0,-13 7 1 0,13-7-15 15,-11 7-1-15,11-7 0 0,-8 1 1 0,8-1-16 16,0 2 0-16,0-2-1 0,-4 0 2 0,4 0 0 15,6 0 0-15,-6 0 0 0,7-2 1 0,3 1-1 16,3 1 0-16,5-4 1 0,3-1 0 0,7-4-2 16,-2-1-1-16,-2 1 1 0,2 2 0 0,0 4 0 0,2-1 0 15,-2-3-1-15,-1-1 1 0,1-4 4 0,4 0 1 16,-4 1-1-16,-2 3 1 0,-6-1 0 0,-4 0 2 16,-1 2-1-16,-2 4 0 0,0 1-3 0,-7-1 0 15,-4 3 0-15,9-4 0 0,-9 4-4 0,6 0 1 16,-6 0 0-16,7 0-1 0,-7 0-3 0,2 0 2 15,-2 0-1-15,4 0 0 0,-4 0-5 0,5 0 1 0,-5 0-1 16,2 0 0-16,-2 0-2 16,0 0-1-16,0 0 1 0,0 5-1 0,0-5-3 0,0 6 2 0,0-6-2 15,-6 8 1-15,5-1-3 0,1 0 1 0,0-7 0 16,-6 7 0-16,6-7-4 0,0 3 2 0,0-3-1 16,0 4 0-16,0-4-3 0,2 3 0 0</inkml:trace>
  <inkml:trace contextRef="#ctx0" brushRef="#br0" timeOffset="123621.6">9341 13182 1318 0,'-4'1'0'0,"4"-1"0"0,-6 9 0 16,6-9 29-16,-9-2 2 0,9 2-1 0,-13 7 0 15,13-7 76-15,-21 14-1 0,21-14 1 0,-26 21-1 0,15-6-38 16,-2 6 2-16,0 0-2 0,2 0 2 0,-2-2-27 15,-4 2 1-15,2-1 0 0,4 3-1 0,0 3-14 16,3 0 1-16,-3 5 0 0,4 5 0 16,1 6-8-16,0 4 0 0,1 5 1 0,-1-1 0 0,3 0-4 15,3 0 0-15,0 4 0 0,3 6 0 0,7 6-6 16,-1 3 2-16,2-1-2 0,0-6 2 0,0-1-4 0,-1-2 0 16,1-2 0-16,2 2 0 0,4-6-2 15,-4 3 0-15,2-4 0 0,0-11 0 0,0-8-1 0,1-5 0 16,3-6 0-16,0-1 1 0,1-6-6 0,2-4 1 15,1-1 1-15,-1-1-1 0,2 0-2 0,-5-3 1 16,0-2-1-16,-1-4 2 0,1-2-3 0,0-1 1 16</inkml:trace>
  <inkml:trace contextRef="#ctx0" brushRef="#br0" timeOffset="125853.88">9635 13839 1670 0,'4'0'0'0,"-4"0"0"0,9 4 0 0,-9-4 26 16,6 3 0-16,-6-3 0 0,1 4 0 0,-1-4 31 0,6 3 1 15,-6-3 0-15,2 5 0 16,-2-5-18-16,9 6 2 0,-9-6-1 0,23 15 1 0,-23-15-26 16,37 26-1-16,-19-10 1 0,-1-1 0 0,0 3-1 15,-4 1 1-15,0 3 0 0,0 2 1 0,0 2 2 0,0 2 0 16,-2 3 0-16,1 2 0 0,-3 2 1 0,0 4 0 15,-3 1 1-15,1-3 0 0,-1-1-3 0,-1-2 1 16,3 1-1-16,-6 1 1 0,-2 4-4 0,-2-2 0 0,2 0 1 16,-4-5 0-16,4-5-5 0,0-4 0 0,0-3 0 15,0-2 2-15,0-3-4 0,0-4 0 0,0-4 0 16,-2-3 1-16,2-5-4 0,0 0 1 0,0 0 0 16,0-8 0-16,0 1-2 0,0-2 1 0,0-8-1 15,2-6 2-15,2-4-2 0,1-8-1 0,-5 1 1 16,2 1-1-16,2 3 0 0,-4 1 0 0,2 3 0 15,4 0 1-15,-1 2-2 0,1-1 2 0,-3 3-1 16,1-1 1-16,2 3-1 0,-4 2 2 0,1-2-2 16,1-1 2-16,2-7 1 0,3 2-1 0,-5-1 1 15,-1 6 1-15,-3 3-1 0,2-1 1 0,2 6 0 16,-4 4-1-16,0 9 0 0,6-9 1 0,-6 9-1 0,1 0 1 0,-1 0-2 16,6 0 2-16,-6 0 0 0,2 5 0 0,-2-5-3 15,4 7 2-15,-4-7-1 0,9 7 1 0,0-2-3 16,-3 2 0-16,-4 0 1 0,3-1 1 0,-5-6-4 15,6 6 1-15,-6-6 1 0,5 0-1 0,-5 0-1 16,4 0 2-16,-4 0-2 0,4-5 1 0,-4 5-1 16,6-3 1-16,-6 3-1 0,5-5 0 0,-5 5 0 15,4-7 1-15,0-2-1 0,-4 4 1 0,0 5-1 0,5-7 2 16,-5 7-2-16,2-7 1 0,-2 7 0 0,0-3-1 16,0 3 0-16,0 6 2 0,0 3-2 0,4 3 0 15,-1 7 0-15,7 5 1 0,-5 6-1 0,3 8 0 16,-1-5 0-16,1-2 2 0,-3-5-3 0,1-4 1 15,0 1 0-15,-1-2 0 0,1-1 0 0,-1 0 0 0,-3-1 0 16,4-4 0-16,1-1-1 0,4 2 2 16,-3-3-1-16,-1 0 0 0,3-3-1 0,-5-3 2 15,3 0-1-15,-1-2 0 0,6 2-1 0,0-4 1 16,2 1 0-16,-6-2 0 0,3-4-1 0,-1-2 0 16,2 1 0-16,-2-8 0 0,-2 1-1 0,1-2 1 0,-3-4 1 15,1-3-1-15,5-1-1 0,3-3 1 0,-4-1-1 16,-5-2 1-16,-1 2-1 0,-5 1 1 0,3 2-1 15,-2-1 1-15,0-1 0 0,-2 1 0 0,-2-1 1 16,2-1-1-16,0-2 0 0,-2 2 1 0,2 0-1 16,-5 1 1-16,-1 4 1 0,-1 4-1 0,1 1 0 0,0 2 0 15,1 3 2-15,3 4-1 0,2 5 0 0,-4-2 1 16,4 2 0-16,-2 0 1 0,2 0-1 0,-5-3 1 0,5 3 0 16,-4-4 1-16,4 4 0 0,-7 2-1 0,7-2 1 15,-8 12-1-15,4 0 1 0,1 7 0 0,3 5-1 16,-4 8 1-16,4-1-1 0,4-2 1 0,-3 4-1 15,5 0 0-15,5 0 1 0,-3 0-1 16,3 0-1-16,-2-1-1 0,2 1 1 0,1 2-1 0,1 0-1 16,-2 1 1-16,4 0 0 0,1 1 0 15,-3 1-2-15,6 0 1 0,-4-5 0 0,0-7 0 0,0-7-2 16,-2-9 1-16,0-1 0 0,-2-4 0 0,-3-3-1 16,-3-2 1-16,4-4-1 0,-1-1 1 0,3-2-1 0,2 0 0 15,0-9 0-15,-7-4 2 0,-1-11-2 16,3-6 0-16,-3 1 0 0,1 0 0 0,1 1 0 15,1 0 0-15,-3 1 0 0,-3 3 0 0,-4 3 0 0,1 4 0 16,-5-1 0-16,2 1 1 0,2 2-1 0,2-1 0 16,-7-1 0-16,1 0 1 0,-3 0-1 0,0-1 0 0,-2 3 0 15,3 1 1-15,-1-1 0 0,1-1 0 16,1 2 0-16,-6 2 0 0,2 2 1 0,0 1-1 0,1 6 0 16,1 1 0-16,0 6 1 0,-1 3 0 0,3 2 1 15,1-1 0-15,6-1 0 0,-13 0 1 0,6 0-1 16,-3 2 0-16,1 3 1 0,-4 4-1 0,4 1 1 15,-1 1 0-15,-1 2-1 0,0 5 1 0,9-13-1 16,2 4 1-16,-4 1-2 0,3 0 0 0,2 11 0 16,3 0 1-16,-2 0-2 0,4 3 0 0,-1-8 0 0,1-1 0 15,-1 1-1-15,3-2 1 0,-6-6-1 16,3 1 1-16,1-2-1 0,-1 1 0 0,-5-8 0 0,12 7 1 16,-12-7-1-16,13 6 0 0,-6-5 0 15,4-1 0-15,-3 0 0 0,3-1 0 0,4-5 0 0,2-1 0 16,-4-5-1-16,3-2 1 0,-2 1 0 0,-1-1 0 0,1 2-1 15,1 0 1-15,0-1 0 0,2 1 0 0,-2-2-1 16,2 2 1-16,-6 4-1 0,2 4 1 0,-4 4-1 16,6 2 1-16,4 1 0 0,-4 6 0 0,1 1-1 15,-2 3 1-15,0 4 0 0,1 0 0 0,-2 0-1 16,-3 3 1-16,1 2 0 0,0 1 0 0,-4-1 0 16,1 0 0-16,-2 1 0 0,-1 1 0 0,1 0 0 15,-1 1 0-15,-3-3 0 0,2 1 0 16,-2-1-2-16,1 1 2 0,-3-9 0 0,2-1 0 0,0-1-1 0,2-1 1 15,-4-11 0-15,2 9 0 0,-2-9-1 0,0 6 1 16,0-6-1-16,0 4 1 0,0-4-1 0,0 3 1 16,0-3 0-16,4-1 0 0,-4 1 0 0,5-9 0 15,-1-5 0-15,0-3 0 0,1 0 0 0,-5-3 0 0,2 1 0 16,2 0 0-16,-4 0 0 0,2-1 0 16,-1 2 0-16,-1-2 0 0,0 0 0 0,0 1 0 0,0-3 0 15,4 1 1-15,-4-1-1 0,2-1 1 0,2 8 0 16,-4-4 0-16,0 5 1 0,-4-2 0 0,4 16-1 15,0-10 1-15,0 10 0 0,0-9 1 0,0 9-1 16,0-7 0-16,0 7 0 0,0-7 1 0,0 7-1 16,0-3 0-16,0 3-1 0,0-2 1 0,0 2 1 15,4 0-1-15,-4 0-1 0,5 4 1 0,3 4-1 16,-3 3 2-16,3 1-2 0,-1 0 0 0,3 3 0 0,-1 1 1 16,0 0-1-16,1-1 1 0,-1 1-1 0,0-1 1 15,2 1-2-15,1-2 1 0,1-2 0 0,-2 0 0 16,-2-2-1-16,2 1 0 0,2-1 0 0,0-1 1 15,4-2-1-15,-2 0 0 0,2-2 0 0,0-2 0 0,1 1 0 16,-3-3 0-16,2-1 0 0,-2-1 0 16,2-3 0-16,-4-1 0 0,3-4 0 0,3-3 0 0,-4-2 0 15,2-1 0-15,7-11 0 0,-4 0 0 0,-1 0 0 16,-2 0 0-16,-2-2 0 0,-2-1 0 0,-4-2 0 16,-1-4 0-16,-3 20 0 0,-3-4 0 0,2 1 0 15,-1 1 0-15,1 1 0 0,-2 1 0 0,2 1 0 0,-4 0 0 16,0 7 0-16,0-3 1 0,0 1-1 0,0 2 2 15,0 7-1-15,0-7 0 0,0 7 0 0,0-7 0 16,0 7 0-16,0-1 0 0,0 1 0 0,0 0 2 16,-10 5-2-16,3 3 1 0,1 8-1 0,1 5 1 15,-4 29 1-15,-3-2-1 0,7-1-1 0,3 2 1 0,-2-10 1 16,4 1-1-16,0-2-1 0,4-1 1 0,-4-15-1 16,2 1 2-16,1 1-2 0,5-2 0 0,-6-6 0 15,2 0 1-15,1-3-1 0,3-1 0 16,-8-12 1-16,1 7 0 0,-1-7-1 0,4 4 0 0,-4-4 0 15,13 0 0-15,-7-5-1 0,1-2 1 0,6-9-1 16,-2-1 1-16,1-2-1 0,-5-2 2 0,4-10-2 16,-1 0 1-16,-1 1-1 0,-2 3 0 0,-1 9 0 15,-6-1 1-15,2 0-1 0,2 0 1 0,-4 4-1 0,0-1 1 16,-4 4 0-16,2-2 0 0,2 14 0 16,-4-10 1-16,4 10-1 0,0-9 0 0,0 9 0 15,0-3 1-15,0 3-1 0,0-4 2 0,0 4-1 0,0 0 0 16,0 0 0-16,0 9 1 0,4 6-1 0,2 3 0 15,-3 1 0-15,7-4 1 0,-3 6-1 0,4 0 0 0,-1 0-1 16,4-2 1-16,-1-4 1 0,1 1-1 0,-3-2-1 16,2-2 0-16,0-4 0 0,-2 1 0 0,2 0 0 15,0-2 2-15,-2 0-1 0,-1-6 0 0,1 1-1 16,0-2 0-16,2-2 1 0,-2 1-1 0,2-6 0 16,0 0 0-16,0 0 0 0,-2-2 0 0,2-1 0 15,-1-1 0-15,-5-1 1 0,4-2-1 0,-3 1-1 16,-1-3 1-16,1 0 0 0,1 1 0 0,-3-1-1 15,1 1 0-15,0 1 0 0,-1-5 1 0,0 2-1 16,-1-1 0-16</inkml:trace>
  <inkml:trace contextRef="#ctx0" brushRef="#br0" timeOffset="126352.64">11968 13215 2072 0,'0'8'0'0,"0"-8"0"0,5 18 0 0,-5-18 45 0,6 8 1 0,-6-8-1 0,6 19 1 15,-6-19 19-15,7 28 1 0,-1-11-1 0,5-1 2 16,0-1-23-16,2 1 1 0,0-1 0 0,0 1 1 15,-2 1-29-15,2 1 0 0,-2 1 0 0,4 0 0 16,2 2-4-16,2 3 1 0,-4 3-1 0,3-2 0 16,5 6 0-16,1 3 0 0,-5 1 0 0,1-2 0 15,-1-2-2-15,-3 0 1 0,3 2-1 0,-4 3 1 16,2-3-2-16,-4-2 1 0,0 2 1 0,-2-1-1 16,2-3 2-16,-6-1 2 0,1 3-2 0,1 3 2 0,1 4 2 15,-1-1 0-15,-4 1-1 0,3-4 2 0,-6-2-2 16,2-6 1-16,-4 1-1 0,0-4 0 0,0-2 0 15,0-4 0-15,0-2 0 0,0 1-1 0,0 0 0 0,0-1 0 16,0-3-1-16,0 0 1 0,0-3-2 0,0-2 2 16,0-7-1-16,0 9 1 0,0-9-3 0,0 3 1 15,0-3-1-15,-4 4 1 0,4-4 0 0,-2 6-1 16,2-6 0-16,0 6 2 0,0-6-3 0,-6 3 0 0,6-3 1 16,0 4 0-16,0-4-3 0,-2 3 1 15,2-3-1-15,-5 3 1 0,5-3-3 0,-4 4 0 16,4-4-1-16,-2 3 2 0,2-3-3 0,0 4 0 0,0-4 1 15,0 0-1-15,0 0-1 0,0-5 0 0</inkml:trace>
  <inkml:trace contextRef="#ctx0" brushRef="#br0" timeOffset="142879.29">17755 4451 866 0,'0'-2'0'16,"0"2"0"-16,0 2 0 0,0-2 46 0,0 7 0 16,0-7 0-16,0 0 1 0,0 0 20 0,0 0 2 15,0 0-1-15,0 0 1 0,0 0 18 0,0-4 2 0,0 4-2 16,-4-5 2-16,4 5-46 0,-7-3-1 15,7 3 1-15,-9-5 0 0,9 5-15 0,-14-7 1 0,14 7 0 16,-16-9 0-16,16 9-1 0,-23-3 0 0,23 3 0 16,-16 0 2-16,16 0-5 0,-12 3 2 0,12-3 0 15,-22 9 0-15,3-2-4 0,-1-2-1 0,1 0 0 16,1 5 2-16,-1 2-5 0,-1 2 0 0,1 2 0 0,2-4 0 16,4-2-5-16,-4 3 0 0,2 2 0 0,1-3 0 15,-1 2-3-15,2 2 0 0,-4 1-1 0,2-1 1 16,2-1-4-16,2 2 1 0,-1 1 0 15,-1 2-1-15,0 8 0 0,-2-4 1 0,1 6-1 0,-1 3 1 16,0 0-3-16,0 3 2 0,2-1 0 0,2-6-1 16,1 0 1-16,-1-1 0 0,0 0 0 0,0 1 0 15,0 4-1-15,-2-4 0 0,3 4-1 0,3-3 1 0,3-1 0 16,4 2 0-16,0-1 0 0,0-1 1 0,0-3-2 16,0 2 1-16,2-4-1 0,5-3 1 0,3-6 0 15,-5-1-1-15,8-2 1 0,0-3-1 0,6-4 0 16,0-1 1-16,1-1-1 0,-1 1 1 0,3-4-2 15,-3 0 2-15,1 0-2 0,3 0 2 0,3-4-3 0,2 4 2 16,1-3-2-16,-1 1 2 0,0 0-2 0,2 0 2 16,0 2-2-16,-2-3 1 0,0 3 0 0,-4-3 0 15,0 1 0-15,-1-2 0 0,-1-1 0 0,-7 2 0 16,-2 3 0-16,-2-4 1 0,-2 4-2 0,-5-3 2 16,-4 3-1-16,8-2 1 0,-8 2-2 0,5-3 2 15,-5 3-1-15,4 0 1 0,-4 0-2 0,6 0 1 16,-6 0 1-16,1 0-1 0,-1 0 0 0,4 0-1 0,-4 0 1 15,4 0 0-15,-4 0-1 0,0 0 1 0,0 0-1 16,-4-4 2-16,4 4-3 0,-4-3 1 0,4 3 1 16,-5-2-1-16,5 2-2 0,-8-9 1 15</inkml:trace>
  <inkml:trace contextRef="#ctx0" brushRef="#br0" timeOffset="143737.51">17966 3629 916 0,'0'0'0'0,"0"0"0"0,0 3 0 0,0-3 181 0,0 9 0 0,0-9-1 15,0 5 2-15,0-5-117 0,0 4 0 0,0-4 0 16,0 3 2-16,0-3-42 0,0 4 1 0,0-4 0 16,0 5 0-16,0-5-17 0,-4 3 0 0,4-3 0 15,-4 2 0-15,4-2-5 0,-4 4 1 0,4-4-1 16,0 3 2-16,0-3-3 0,-1 3 1 0,1-3-1 15,-4 6 0-15,4-6 4 0,0 0 0 0,0 0 0 0,-2 0-1 16,2 0 5-16,0 0 1 0,0 0-1 16,-2 0 0-16,2 0 5 0,0 0 0 0,0 0-1 0,-2 0 1 15,2 0 1-15,0 7 1 0,0-7-1 0,-4 1 1 16,4-1-3-16,0 4 2 0,0-4-1 0,-1 3 1 0,1-3-2 16,-2 2 1-16,2-2 0 0,0 0-1 0,0 0-2 15,0 0 0-15,0 0 1 0,-2 0-1 0,2 0 0 16,0 0 0-16,0 0 0 0,0 0 1 0,0 0-4 15,-6 0 0-15,6 0 0 0,0 7 1 0,0-7-2 16,-3 3 2-16,3-3-1 0,-4 6 0 0,4-6-1 0,0 3 1 16,0-3-1-16,-4 0 1 0,4 0-2 0,-2 3 0 15,2-3-1-15,-5 9 2 0,5-9-2 0,-8 14 1 16,8-14-1-16,-13 21 1 0,13-21-4 0,-15 27 2 16,15-27-1-16,-9 30 1 0,9-30-3 0,-6 27 2 15,6-27-1-15,-13 30 1 0,13-30-2 0,-11 33 1 0,11-33-1 16,-5 24 0-16,5-24 0 0,0 26 0 0,0-26-1 15,-4 24 1-15,4-24 0 0,-4 30 0 16,4-30-1-16,-9 26 2 0,9-26-2 0,-4 27 0 0,4-27 0 16,-4 25 1-16,4-25-2 0,-2 17 1 0,2-17 0 15,-5 12 1-15,5-12-1 0,-2 9 0 0,2-9 0 16,-2 8 1-16,2-8-2 0,0 7 1 0,0-7 0 16,-2 2 0-16,2-2-1 0,0 3 2 0,0-3-2 15,0 0 1-15,0 0-1 0,0 0 0 0,0 0 0 16,0 0 2-16,0 0-3 0,0 0 1 0,0 0 0 0,0-3 0 15,0 3-1-15,0-5 1 0,0 5-1 0,2-16 1 16,-2 16-1-16,11-26 0 0</inkml:trace>
  <inkml:trace contextRef="#ctx0" brushRef="#br0" timeOffset="144383.82">18226 3587 1569 0,'0'0'0'0,"0"0"0"0,0 0 0 0,0 0 25 0,0 0 0 0,0 0 0 0,0 0-1 15,0 0 18-15,0 0-1 16,0 0 1-16,0 0-1 0,0 0-13 0,0 0 2 0,0 0-1 0,0 0 0 16,0 0-17-16,0 0 2 0,0 0-2 15,0 0 1-15,0 0 1 0,0 4-1 0,0-4 1 0,-3 12 0 16,3-12 1-16,-4 9 0 0,4-9-1 0,-6 12 1 16,6-12 2-16,-9 21 1 0,9-21-2 0,-7 20 2 15,7-20 0-15,-12 25 0 0,12-25 0 0,-13 29 1 16,8-12-1-16,1 1 0 0,0 1 0 0,-3-2 1 0,-1 0-3 15,-1 2 1-15,2 2 0 0,1-4 0 0,4 2-4 16,-1 2 2-16,1-4-2 0,-2-1 2 0,0 1-3 16,0-5 0-16,3 2 1 0,-5 2-1 0,2-7-2 0,1 3 1 15,1-4 1-15,0 4-1 0,0 1-2 0,-2-1 0 16,2 0 0-16,1-4 1 0,-1 1-2 0,0 0-1 16,0-1 1-16,0-1 0 0,2-7-1 0,-4 12 0 15,4-12-1-15,-3 9 1 0,3-9 0 0,-4 9 0 0,4-9-1 16,-2 5 2-16,2-5-2 0,0 7-1 0,0-7 1 15,0 5 0-15,0-5-2 0,0 3 1 0,0-3-1 16,0 4 1-16,0-4-2 0,0 3 1 0,0-3 1 16,0 0-1-16,0 0-1 0,0-7 0 0</inkml:trace>
  <inkml:trace contextRef="#ctx0" brushRef="#br0" timeOffset="145225.09">18390 3323 1758 0,'0'0'0'0,"0"0"0"0,-1 5 0 0,1-5 41 15,-2 3 2-15,2-3-1 0,-4 6 0 16,4-6 14-16,-2 6 2 0,2-6-1 0,-9 4 0 0,9-4-24 16,-8 9-1-16,8-9 1 0,-7 5 0 0,7-5-20 15,-8 7-1-15,8-7 0 0,-9 14 2 0,9-14-7 16,-11 17 0-16,11-17 0 0,-11 22 1 0,11-22-2 0,-6 31 0 15,4-11 1-15,0 0 0 0,2-4 1 0,0 1 0 16,-1 0-1-16,1 1 1 0,-6-3 0 0,2 1 0 0,2 1 0 16,2-1 1-16,4 1 0 0,4-1 1 15,-3 1 0-15,1-5 0 0,1 0-1 0,-5 0 1 0,2-3 0 16,0 3 0-16,1-3-2 0,4 3 1 0,1 0 0 16,-1-2 0-16,4 1-3 0,-4-3-1 0,4 1 1 15,4 0 0-15,2-2-3 0,1-2 1 0,-1 0 1 16,-4-3-1-16,-4-2-1 0,-2-2-1 0,3 0 0 15,-1-1 2-15,2-2-3 0,5-2 1 0,-3-5 0 0,2-1 0 16,0 0 1-16,0-3 0 0,-2 2-1 0,-1-1 2 16,-1-1-2-16,1 2 1 0,-1-1 1 0,-2-3-1 15,0 6 0-15,0-3 1 0,-2 1-1 0,1-2 0 16,-3-1 1-16,-1 5 0 0,-1 0 1 0,-1-4-1 16,-2 2 2-16,-2 2 1 0,0-3-2 0,0 1 2 15,2 2 0-15,2 0 1 0,-1-1-2 0,1-2 2 16,-4 3 0-16,-4 1 0 0,2-1 0 0,1 2 0 15,-5 1-2-15,0 1 2 0,-3-1-1 0,2 0 1 0,-1-3 0 16,1 3 1-16,1 1 0 0,-3-3 0 16,3 3-2-16,2 3 1 0,4 5 0 0,-14-13 0 0,6 8 0 0,1 2 0 15,-1-4 0-15,1 2 1 0,-1 1-3 16,1-1 2-16,-1 2-1 0,3-1 1 0,5 4-3 0,-8-2 2 16,8 2 0-16,-13-3-1 0,6-1 0 0,-1 4 0 15,-1 0-1-15,0 0 2 0,-1 0-4 0,1 0 2 16,-2 0-2-16,0 0 2 0,-2 0-3 15,-2 0 0-15,2 0 1 0,2 4 0 0,1-1-2 0,1-1 0 0,0 2 0 16,-1-4 0-16,3 3-1 16,3 2 0-16,4-5 0 0,-9 7 1 0,9-7-1 0,-11 5 0 0,11-5 0 15,-13 7 0-15,5-2 0 0,1-1 0 16,-1 5 0-16,1-1 0 0,-1 1 0 0,1 3 0 16,-1-5 0-16,3 2 0 0,1-1 0 0,0-4 0 0,4-4 0 15,-5 10 0-15,5-10 0 0,-8 7 0 0,8-7 0 16,0 9 0-16,0-9-2 0,-3 3 1 0</inkml:trace>
  <inkml:trace contextRef="#ctx0" brushRef="#br0" timeOffset="146261.88">18029 5540 1180 0,'0'0'0'0,"0"0"0"16,0 3 0-16,0-3 27 0,6 0 0 0,-6 0 0 15,5 0 1-15,-5 0 30 0,-2-3 2 0,2 3-1 0,-3 0 1 16,3 0-21-16,-6-4 1 0,6 4 1 0,-6 0-1 16,6 0-19-16,-7 0 2 0,7 0-1 15,-8 7 1-15,8-7-10 0,-7 5 2 0,7-5-1 0,-4 7 1 0,4-7-4 16,-7 9 2-16,7-9-1 0,0 15 0 16,0-15 1-16,4 21 0 0,-4-21 1 0,14 23-1 0,-14-23-1 15,19 31 2-15,-19-31-1 0,28 26 1 16,-28-26 0-16,34 27 1 0,-16-13 0 0,1-2-1 15,-1-3 3-15,3 0 1 0,-2-1-1 0,-1 3 1 16,-1-3 0-16,-2 1 0 0,2-2 0 0,-8 2 0 0,4-4-4 16,2 2 2-16,-6-2-2 0,1 0 2 0,-1 2-1 15,0-4-1-15,1 3 1 0,-1-1-1 0,0 2 0 16,0-4 1-16,-9-3-2 0,10 9 2 0,-10-9-6 16,9 5 1-16,-9-5 0 0,4 4 0 0,-4-4-3 15,2 3 0-15,-2-3 0 0,0 5 1 0,0-5-3 16,0 4 0-16,0-4 1 0,0 1-1 0,0-1-1 0,0 4 0 15,0-4 0-15,0 0 0 0,0 0-2 0,-4 0 2 0,4 0-1 16,-2-2 0-16,2 2 0 0,-5-3-1 16,5 3 0-16,-4-4 2 0,4 4-3 0,-4-3 1 15</inkml:trace>
  <inkml:trace contextRef="#ctx0" brushRef="#br0" timeOffset="146757.25">18683 5585 1646 0,'2'3'0'0,"-2"-3"0"0,2 0 0 15,-2 0 32-15,-4 0 2 0,4 0-1 0,-4 0 0 0,4 0 19 16,0 0-1-16,0 0 1 0,0 5 0 0,0-5-11 16,0 4 2-16,0-4-2 0,-5 12 2 0,5-12-23 15,-6 22 0-15,6-22 1 0,-7 37-1 0,3-18-9 16,-2 1 1-16,1-1 1 0,1 0-1 0,-4 2-4 16,5 3 0-16,1-6 0 0,0 3 1 0,0-4-3 15,0 2 1-15,2 2 0 0,-5 3 0 0,1-2-2 16,0 3 1-16,1-1-1 0,1 0 1 0,-4 0 0 0,2 2 0 15,3-2 0-15,1 6 1 0,0 3-1 0,-2 3 1 16,2-3 0-16,0-4 1 0,0-3-2 0,0-1 2 0,2-5 0 16,-1-2 0-16,-1-3-1 0,-1-3-1 15,1 0 1-15,0 2 1 0,0 2-1 0,0-4 1 0,1 4-2 16,1-4 2-16,0-2-1 0,0-1 1 0,-2 1 0 16,0-5 0-16,0-5-2 0,0 7 1 0,0-7 0 15,0 9 1-15,0-9-3 0,0 9 2 0,0-9 0 16,4 8-1-16,-4-8-2 0,3 4 0 0,-3-4 1 15,2 0-1-15,-2 0 0 0,0 0-1 0,0 0 0 16,0-7 1-16,2 2-3 0,2-4 1 0</inkml:trace>
  <inkml:trace contextRef="#ctx0" brushRef="#br0" timeOffset="147256.04">18968 5456 1733 0,'2'0'0'0,"-2"0"0"0,2 9 0 16,-2-9 34-16,-6 4 1 0,6-4-2 0,-4 3 2 0,4-3 2 15,-1 5 0-15,1-5 0 0,-2 4 0 0,2-4-13 16,-6 5 1-16,6-5-2 0,-7 9 2 0,7-9-16 0,-12 15 0 15,12-15 0-15,-11 17 0 0,11-17-6 0,-5 18 2 16,5-18-1-16,-4 22 1 0,4-22-2 0,-4 30 1 16,4-30 1-16,-3 26-1 0,1-7 0 0,0-2 0 15,2 4 1-15,2-4-1 0,0 2 1 0,-1 2 0 0,1-4 0 16,0-1 0-16,-2 1 0 0,-2-5 1 0,2 0-2 16,0 6 2-16,0-1-1 0,2 2 1 0,2 2-1 15,1-4 2-15,-5 2-1 0,2 0-1 0,2 4 1 16,0-3 1-16,-2 5 0 0,-1 0 0 0,1 0 1 15,2-3 0-15,-4 2 0 0,-4 4 0 0,4-5 0 16,4 1-1-16,-4 0 2 0,2 0 2 0,0 1-2 16,0-3 1-16,0-1-1 0,-1 0 1 0,-1 1-1 0,0-5 1 15,0 4-2-15,-1-5 1 0,-1-2-2 16,0 1 2-16,0-3-2 0,0 0 1 0,2-3 0 16,0 0 0-16,0-1-3 0,0-1 2 0,0 2 0 15,0-4 0-15,0 2-3 0,0 2 2 0,0-9-2 0,-4 8 2 16,4-8-1-16,0 5 1 0,0-5 0 0,0 4-1 0,0-4 0 15,0 3 0-15,0-3 1 0,-2-3 0 0,2 3-2 16,0-5 1-16,0 5-1 0,-3-12 0 0,1 0 0 16,0-8-1-16</inkml:trace>
  <inkml:trace contextRef="#ctx0" brushRef="#br0" timeOffset="147807.29">18698 6059 1683 0,'-4'0'0'0,"4"0"0"0,-5 3 0 0,5-3 30 0,-4 5 0 0,4-5 1 0,-4 0-1 16,4 0 10-16,-2 0 1 0,2 0-1 0,0 0 2 15,0 0-5-15,0 0 1 0,0 0-1 0,0 0 1 16,0 0-20-16,8 0 1 0,-8 0-1 0,11-5 1 15,-11 5-5-15,13 0-1 0,-13 0 1 16,15-3-1-16,-15 3-1 0,20-4 2 0,-20 4-2 0,23-3 2 0,-23 3-1 16,22-4 2-16,-22 4-1 15,26-1 1-15,-26 1-3 0,30-4 1 0,-30 4-1 0,30-5 1 0,-30 5-1 16,28-4 0-16,-28 4-1 0,24-3 1 0,-24 3-1 16,13-3 0-16,-13 3-1 0,17 0 1 0,-17 0-1 15,13 0 0-15,-13 0 0 0,11 0 1 0,-11 0-2 0,13 0 1 16,-13 0-1-16,7 0 1 0,-7 0-2 15,8 6 1-15,-8-6-2 0,4 4 2 0,-4-4-3 16,3 2 1-16,-3-2-2 0,4 0 2 0,-4 0-4 0,4 0 2 16,-4 0-1-16,4 3 1 0,-4-3-3 0,3 4 1 15,-3-4 1-15,4 3-1 0,-4-3-2 16,2 5 2-16,-2-5-1 0,0 0 0 0,0 0-2 0,0 0 1 16,0 0-1-16,0 0 1 0,0 0-1 0,0 0 0 15</inkml:trace>
  <inkml:trace contextRef="#ctx0" brushRef="#br0" timeOffset="156007.29">19821 4020 1494 0,'-5'0'0'0,"5"0"0"0,-6 9 0 0,6-9 17 15,-4 5 1-15,4-5-1 0,-5 7 1 0,5-7 24 16,-8 9 1-16,8-9 0 0,-7 5 1 0,7-5-20 16,-13 15 2-16,13-15 0 0,-17 25 0 0,17-25-15 15,-22 32 1-15,13-11-1 0,1-4 2 0,4 4-4 16,1-3 0-16,-1 4 0 0,2 4 1 0,-4 3-3 0,3 3 0 16,-1-1 1-16,-2 2 0 0,-1 3 1 0,-1 2 1 15,1 5-1-15,0-1 1 0,-1-4-1 0,1 3 1 16,1 4 0-16,0 0 1 0,3 0 2 15,3-1 0-15,0 1 1 0,-2 3-1 0,0-3-4 0,2 0 0 0,2 2 0 16,0-2 0-16,1 0 4 16,-1-4-1-16,2 4 0 0,0 2 1 0,1 3-2 0,3 2 0 15,3-7 0-15,2-7 2 0,2-8-2 0,2-6 1 16,0-3 1-16,-1-4-1 0,-3 5-2 0,0 4 0 0,2-5 0 16,4-5 0-16,3-2-2 0,1-2 1 0,-1 0 0 15,0-5 0-15,-3 1-1 0,0-2 1 0,-4-3-1 16,-2 2 1-16,-4 2-2 0,-9 2 0 0,0-9 0 15,4 5 1-15,-4-5-2 0,3 3 0 0,-3-3 1 16,4 0 0-16,-4 0-3 0,4 0 2 0,-4 0-2 16,3 0 2-16,-3 0-4 0,2 0 0 0</inkml:trace>
  <inkml:trace contextRef="#ctx0" brushRef="#br0" timeOffset="156737.99">20123 4887 1255 0,'4'4'0'0,"-4"-4"0"16,6 10 0-16,-6-10 43 0,0 10 1 0,0-10-2 16,0 6 2-16,0-6 10 0,3-4 1 0,-3 4 0 15,6-5 0-15,-6 5-25 0,4-16 0 0,-4 16 1 16,15-33 0-16,-4 11-17 0,2-9-1 0,0 1 1 15,-4 1-1-15,-1 0-6 0,-3-1 0 0,3 2-1 0,1 2 2 16,0 4-5-16,1-1 2 0,-1-1-2 0,0-3 2 16,-1 1-1-16,-1-4 1 0,-1 2-1 0,-1 3 2 15,-5-3-2-15,0-2 1 0,0 1-1 0,-3 5 2 16,3 6 0-16,0-2-1 0,0-1 1 0,-2 5-1 16,0 4 1-16,0 4 1 0,2-1 0 0,0 2-1 15,0 7 3-15,0-3 0 0,0 3 0 0,0 0 1 16,0 0 0-16,0 0 2 0,0 0-1 0,-2 0 0 0,2 0 0 15,0 0 2-15,0 0-1 0,-2 1 0 0,2-1 3 16,-4 9 1-16,3 0-1 0,-3-1 1 0,2 4-3 16,-2 2 1-16,2 2-1 0,2 1 2 15,0 2-3-15,0-5 1 0,0 5-1 0,0-2 0 0,4 1 0 16,4 1-1-16,-3 1 0 0,3-2 0 0,-3 2-2 16,1-2 0-16,-2 4 0 0,-4 1 1 0,-6 4-2 0,-1-2 0 15,7 1 0-15,3-6 0 0,8 8-3 0,6-2 1 16,-2 2 0-16,-2-2 0 0,-2 1 0 15,-3 3 1-15,-1-4-2 0,-1 5 2 0,-4-2 0 0,-2 4-1 16,3-9 1-16,-3 2 0 0,4-5 0 16,0-4 0-16,0-1 0 0,-1 0 1 0,1-4 0 0,2 0 0 15,-3 2 0-15,-3 1-1 0,-3-3 0 0,-1 6 1 0,2-4-1 16,-5 1 1-16,1-3-3 0,0 0 2 0,3 2 0 16,3-2-1-16,0-1-1 0,0-1 1 0,0 0-2 15,-2-1 2-15,0 3-2 0,-2-3 1 0,2 3-1 16,1-3 2-16,-1 3-3 0,0-4 2 0,2 1-2 15,-4-2 1-15,4-7-1 0,-2 9-1 16,2-9 0-16,-4 1 2 0,4-1-3 0,-1 2 0 0</inkml:trace>
  <inkml:trace contextRef="#ctx0" brushRef="#br0" timeOffset="157095.16">20077 5235 1796 0,'-4'7'0'0,"4"-7"0"0,-2 12 0 0,2-12 19 0,6 9 0 15,-6-9 0-15,3 5 0 0,-3-5 8 16,-3 7 1-16,3-7 0 0,-6 8 1 0,6-8-3 16,-4 4 1-16,4-4 0 0,2 2 1 0,-2-2-16 15,8 3-1-15,-8-3 0 0,18 0 0 0,5-5-4 0,5-6 0 16,0 1-1-16,-4 0 1 0,-2-1-1 0,2-1-1 15,-3 0 1-15,-1 0 1 0,1 3 3 0,-1 1 0 16,1 1 0-16,-3 2 1 0,-1-4 3 16,2 2 0-16,-2 2 1 0,-2-4 0 0,-2 6-1 0,-2-4 1 15,-4 2-1-15,-1 1 2 0,-6 4-3 0,9 0 1 0,-9 0-1 16,8-9 2-16,-5 1-4 0,1-4 2 16,0 3-1-16,-1 2 0 0,-3 7-2 0,14-9 2 0,-9 1-1 15,-1 3 0-15,-4 5-3 0,4-4 0 0,-4 4 0 16,7-7-1-16,-7 7 0 0,7-10 0 0</inkml:trace>
  <inkml:trace contextRef="#ctx0" brushRef="#br0" timeOffset="157636.24">20731 4207 1758 0,'0'3'0'0,"0"-3"0"0,0 4 0 0,0-4 35 0,0 2 1 15,0-2-2-15,-2 7 2 0,2-7 19 16,-4 5 0-16,4-5 0 0,-6 12 1 0,6-12-24 0,-7 15 0 16,7-15 1-16,-15 21-1 0,6-3-19 0,-1 1-1 15,1 1 1-15,0 1-1 0,3 5-5 0,-1-2 0 16,1-3 0-16,3 0 1 0,4-6-2 0,3 3-1 16,2-3 1-16,-1-1-1 0,1-2 0 0,-2-7 1 15,-4-5-2-15,9 11 2 0,-9-11-2 0,2 5 1 16,-2-5-1-16,3 3 2 0,-3-3-1 0,8 4 1 0,-8-4 0 15,15-7-1-15,-2 2-1 0,2-6 0 0,0-2-1 16,-2-3 2-16,0-1-3 0,2-4 2 0,-6 0-1 16,0-3 0-16,-3 3-2 0,-2 0 2 0,-2 1-1 0,-1 2 0 15,5 3 0-15,-4-1 1 0,-4 2-1 0,-4-5 1 16,-3 2-1-16,-4 0 2 0,0 5-1 0,2-1 1 16,1 7-1-16,1 0 1 0,0 1 0 0,1 2 0 15,8 3 1-15,-5 0 0 0,5 0 0 0,-10 0 0 16,10 0 0-16,-9 0 1 0,9 0-1 0,-13 3 1 15,13-3-2-15,-11 11 2 0,5-5 0 0,-1 3-1 0,-1-2 0 16,1 2 0-16,0-1 0 0,1 4 0 0,4-3-2 16,0 0 0-16,0-2-1 0,2-6 2 0,0-1-4 15,4 4 1-15</inkml:trace>
  <inkml:trace contextRef="#ctx0" brushRef="#br0" timeOffset="158225.84">20911 3719 1595 0,'-1'0'0'0,"1"0"0"15,-4 9 0-15,4-9 29 0,-10 8 1 16,10-8-1-16,-9 16 0 0,9-16 24 0,6 14 1 0,-6-14-2 0,3 15 2 16,-3-15-21-16,-5 18 0 0,5-18 0 15,2 29 1-15,1-7-20 0,1-1 1 0,2 2-1 0,-1-4 1 16,1 2-5-16,0-4 1 0,1 4 0 16,2 3 1-16,4-3-3 0,6-1 1 0,-8 5-1 0,-1-1 1 15,-3 2-1-15,-1-2 0 0,-1 5 0 0,1 4 1 16,-1 0 0-16,1 0 0 0,0 0 0 0,-1 3 1 15,3 2 0-15,-7-1-1 0,1 1 0 0,0-2 0 0,0 2-1 16,-2-1 1-16,0 1 0 0,0-2 0 16,0 6-1-16,0-4 1 0,0 1-1 0,-2 3 1 0,0-6-2 15,0 2 0-15,1-1 0 0,-5-4 1 0,0 1-2 16,-1-4 0-16,1 1 0 0,1-2 1 0,-1-3-1 0,4 2 1 16,-1-6-1-16,1 3 1 0,-2-1-1 0,0 0 1 15,1 0 0-15,1-1 0 0,-4 4-1 0,0-1 1 16,1 2 0-16,-1-7 1 0,3-4 0 0,1-1 1 15,0-4-1-15,-2-4 1 0,4-8-1 16,-2 9 1-16,2-9-1 0,0 4 1 0,0-4 1 16,0 3 0-16,0-3-1 0,0 2 1 0,0-2-1 0,0 0 0 15,0 0 0-15,0 0 2 0,0 0-2 16,0 0 0-16,0 0 0 0,0 0 0 0,0 0-1 0,0 0 1 16,0 0-1-16,0 0 1 0,0 0-1 0,0-2 1 15,0 2-1-15,-2-3 1 0,2 3-1 0,-3-6 0 16,3 6 0-16,0-3 1 0,0 3-3 0,0-4 0 0,0 4 0 15,0-3 0-15,0 3-2 0,0-3 0 0</inkml:trace>
  <inkml:trace contextRef="#ctx0" brushRef="#br0" timeOffset="160353.92">21821 4920 1231 0,'-2'17'0'0,"0"2"0"0,0-1 0 15,2-1 19-15,0 0 1 0,-2 6-1 0,0 3 1 0,0 3 47 16,1 4 1-16,-3 3-1 0,-2-3 2 0,-1 0-18 15,-1 2 1-15,1-4-1 0,1-2 1 0,3-4-18 16,1-8 0-16,2-2 1 0,0-2 0 0,0-13-11 16,0 8 0-16,0-8 1 0,5-8 0 0,-1 1-10 15,0-6 2-15,1-4-1 0,3-4 1 0,1-11-3 0,2-7 1 16,2 3 0-16,0 0-1 0,0 3-5 16,1 3 0-16,-1-2 0 0,0 2 0 0,-2-3-1 0,-2 4 0 15,0-4 0-15,1-3 1 0,-1-9-5 16,0-6 1-16,1 3-1 0,-3 1 1 0,2 6-2 0,1-1 1 15,-1-3 0-15,2-3 0 0,2-9 0 0,0-6 0 16,-1 5-1-16,1 7 2 0,0 8-1 0,0 8 2 0,-2 6 0 16,0 1-1-16,-2 11 1 0,-1 8 1 15,-8 9-1-15,9-12 1 0,-9 12 1 0,4 0 1 0,-4 0-1 16,4 2 1-16,-4-2 1 0,3 0 0 0,-3 0 0 16,10 10 0-16,-3 4 0 0,2-2 0 0,1 9 0 15,-1 3 1-15,0 6-2 0,3 6 1 0,-3-3 0 16,0 5 0-16,-1-2-2 0,-3-1 1 0,3 1-1 0,1 1 0 15,0 1 0-15,1 2 1 0,-1-8-1 0,0 7 1 16,1-3-2-16,-3-2 1 0,0 3 0 0,1-1-1 16,-3 2 0-16,1 0 0 0,2-5 0 0,-1-2-1 15,-1-5 0-15,1-5 0 0,-1-4-1 0,-5-1 2 0,-1-7-3 16,-3-1 1-16,1-1-1 0,4-3 2 0,-2-4-4 16,7 8 2-16,-7-8-1 0,-2 5 0 0,2-5-1 15,-7 7 0-15,7-7 0 0,-9 9 0 16,1 0-2-16,1 3 0 0,-3-7 0 0,-1-2 0 0,-2 1-5 0,0-4-1 15</inkml:trace>
  <inkml:trace contextRef="#ctx0" brushRef="#br0" timeOffset="160551.41">22022 5039 1318 0,'-8'-3'0'0,"1"-1"0"0,-2 3 0 0,-4-1 19 16,0 0 0-16,0-1 0 0,1-1 0 0,1 3 20 16,0 1 0-16,2-4-1 0,1 4 1 0,8 0-6 0,-3 0 0 15,3 0 1-15,0 0 0 0,0 0-11 0,0 0 1 16,0 0-1-16,0 0 1 0,0 0-3 0,0 0 1 15,0 0-1-15,1 4 1 0,-1-4-1 0,15 12-1 0,-2-4 0 16,6-4 0-16,1 1-1 0,7 0 0 0,-3-1 0 16,-4-1 2-16,-1-3-4 0,0 0-1 0,1 0 1 15,4 0 1-15,6-3-1 0,2 3 0 16,1-4 0-16,-1 3 1 0,0-6-2 0,-1-2 2 0,-1 0-1 16,-2-3 1-16,-2 0-3 0,-2-2-1 0</inkml:trace>
  <inkml:trace contextRef="#ctx0" brushRef="#br0" timeOffset="160941.39">22698 3951 1670 0,'-3'3'0'0,"3"-3"0"0,-10 14 0 0,10-14 34 16,-13 16 0-16,13-16-1 0,-15 12 2 0,15-12 26 15,-16 15 1-15,16-15-1 0,-19 18 1 0,19-18-17 16,-21 33 0-16,14-16 0 0,1 2 0 0,1 2-24 16,-3 1 0-16,3 2 1 0,1 4-1 0,2-2-7 15,0 4 2-15,0 1 0 0,2 2 0 0,2 1-3 16,0 3 2-16,0-1-2 0,0 2 2 0,0-2-4 0,0 2 1 16,1-1 1-16,1 1-1 0,2-2-1 0,3 2 0 15,-2 0 1-15,-1 2-1 0,1 2-1 0,1 3 0 16,-3-4 0-16,1-8 1 0,0 0-2 0,-1-7 1 15,3 2 0-15,-1-8 1 0,1 1-2 0,-1-4 1 0,2 1-1 16,1 1 1-16,-3-4-2 0,1 3-1 0,-3-3 1 16,-3-1 1-16,-4 2 0 0,-2-6 0 0,1 0 0 15,1-1 1-15,2-4-1 0,0 2 0 0,0-7 0 16,-2 9 1-16,2-9-1 0,0 3 0 0,0-3 0 16,-2 5 1-16,2-5-1 0,-4 4 0 0,4-4 0 15,-3-4 1-15,3 4-4 0,-4-5 1 0</inkml:trace>
  <inkml:trace contextRef="#ctx0" brushRef="#br0" timeOffset="162419.85">23326 4723 1457 0,'2'-4'0'0,"-2"4"0"15,2-1 0-15,-2 1 60 0,-4-4-1 0,4 4 1 16,-4-5 0-16,4 5 3 0,-3-11 1 0,3 11-1 16,-6-12 1-16,6 12-28 0,-9-13 1 0,9 13-1 15,-17-18 1-15,17 18-22 0,-19-10 2 0,19 10 0 16,-16-2 0-16,16 2-8 0,-12 0 0 0,12 0 0 15,-22 9 1-15,22-9-2 0,-32 21 0 0,32-21 0 0,-33 25 1 16,33-25 1-16,-30 28 0 0,15-12 0 0,2 4 1 16,2 6 1-16,0 2 1 0,1 2-1 15,3 2 2-15,3 1-3 0,1 0 1 0,-1-2 0 0,2 1 1 16,2-8-1-16,2 2 1 0,0-2-1 0,0 0 1 16,-1 7-1-16,1 2-1 0,4-5 0 0,3-7 1 0,4-1-2 15,2-7 2-15,0-1-1 0,2-7 0 16,1-2-3-16,5-3 0 0,-1-3 0 0,1-2 0 15,-1-7-3-15,2-1 1 0,0-4-1 0,-1 0 2 0,-3-2-6 16,1-7 0-16,-1-2 0 0,1 2 1 16,1-2-2-16,2-1 0 0,-1-4 0 0,-5-5 0 15,-1-3-2-15,-2 1 1 0,0-2 0 0,0 1 1 0,-2-1-1 16,2 6 1-16,-4-1 0 0,-2 3 0 0,-5 1-1 16,-2 4 1-16,-2-4-1 0,-2-4 1 0,-2-1-1 15,0-2 1-15,1 2-1 0,-1 6 1 0,2 2-2 16,2 2 2-16,-4 8 0 0,-1 2 0 0,-4 6-1 0,-1 4 1 0,1 1 0 15,1 1 0-15,8 6 0 0,-5 0 0 0,5 0 0 16,-9 2 0-16,9-2 3 0,-12 0-1 0,3 7 0 16,-4 9 1-16,-4 4 8 0,-1 1-1 0,1 5 0 15,2 2 1-15,4 1 5 0,0 1 1 0,1 3-1 16,3-1 1-16,3 1 1 0,2 0 1 0,0 5 0 16,-1-1 0-16,1 1-3 0,0 2 0 0,0 1-1 15,0 1 2-15,2 4-3 0,0 3-1 0,4-8 1 16,1-3-1-16,5-6-3 0,-1-10 2 0,0 1-2 15,3-3 1-15,1 1-3 0,0 0 1 0,0-7 0 16,0-2 0-16,2-2-4 0,1-1 2 0,3-7-1 0,0 1 0 16,1-3-2-16,1 0 0 0,3 0 0 15,0-5 0-15,-2 1-3 0,1-1 1 0,-1-2 1 16,1-5-1-16,-1-5-2 0,-2-1 1 0,-1 3-1 16,0-4 1-16,-3 5-1 0,-1-2 0 0,-2 3 0 0,-1-8 0 15,-3 0-1-15,0 0 1 0,-1-1-1 0,-5-1 1 0,1-4-1 16,-2-3 0-16,0 3 0 0,-2 4-1 15,-2 2 0-15,0 0 0 0,-2 6 0 0,1-1 1 16,-3 3-2-16,0 4 1 0,-1-3 0 0,0 0 0 0,-1 0-1 16,1-1 1-16,-3 5 0 0,-1 4 0 0,2 1-1 15,-2 6 2-15,0 1 0 0,-3 1 0 0,0 7 0 0,1 0 1 16,1 5 0-16,1 3 0 0,0 2 0 0,0 2 0 16,0 4 0-16,1 1 0 0,3 8 0 15,3-3 1-15,2-1-1 0,0-2 1 0,2-5 0 0,2-1 1 16,2-3 0-16,2 1 0 0,1-3 0 15,2 1 0-15,1 0 1 0,-1-4 0 0,2-1-1 0,2-4 2 16,2 2-1-16,-2-2 0 0,0 0 0 0,-2 0-1 16,1-7 0-16,-1 6 1 0,0-1 0 0,2 0-1 0,2 1 0 15,-4-1 0-15,-2-5-2 0,1 0 0 16,-3 2 0-16,-1-3 0 0,-6-4-3 0,5 0 1 0</inkml:trace>
  <inkml:trace contextRef="#ctx0" brushRef="#br0" timeOffset="163622.67">24187 4139 1332 0,'-2'0'0'0,"2"0"0"0,-4 2 0 0,4-2 56 0,-3 7 1 0,3-7 0 0,-4 4 0 16,4-4-8-16,-2 1-1 0,2-1 0 16,0 0 1-16,0 0-19 0,-4 7-1 0,4-7 0 0,-3 26 1 15,1-2-13-15,0 6 0 0,2-1 0 0,2 4 1 16,2 4-5-16,-1 4 1 0,-1 1-1 0,0-1 1 15,0 4-3-15,2 0 0 0,-3 0 0 0,1-3 1 0,-2 3-1 16,-2 1 1-16,1 3 0 0,1-4 1 0,1-2-3 16,3 0 1-16,0-1 0 0,-2-9 1 15,0-4-2-15,-1-8 0 0,3 0 0 0,-2-6 1 0,2 3-2 16,-2-6 0-16,1 0 0 0,-1-7 0 0,-2-5-1 16,6 3 1-16,-6-3 0 0,7-8 0 0,-7 8-3 15,10-12 2-15,-3 3 0 0,1-1 0 0,-1-1 0 0,2-4 1 16,2-3 0-16,-1-2 0 0,-3-5-2 0,-1-2-1 15,1 1 1-15,1-4 0 0,-1 3-3 16,1-6 1-16,-3 3-1 0,1 3 1 0,-1 4-3 16,1-1 1-16,1 7 0 0,-1 1 0 0,-4 4-2 0,0 3 1 0,-2 9-1 15,7-8 2-15,-7 8-2 0,8 5 1 16,-8-5-1-16,13 8 1 0,-6 3 1 16,-1 3-1-16,-1 6 0 0,1 8 0 0,1 5 1 0,1 9 0 0,-3-4-1 15,1-5 2-15,-2-4 0 0,-2-1 1 0,1-8-1 16,3 1 2-16,-2-4-2 0,-1-1 2 0,1-7-2 15,0-2 2-15,-4-7 1 0,13 5-1 0,-6-5 1 16,1 0 1-16,3-4-2 0,2 1-1 0,4-2 1 16,1-7 1-16,3-1-3 0,-1 0 0 0,-3-8 1 15,2-2 1-15,-1-3-3 0,1-1 0 0,-2 1 1 0,-4-4 0 16,-2 1-4-16,-2 5 1 0,1-1 0 0,-3-1 1 16,-1 6-2-16,-1 1 1 0,3 1-1 0,-3 1 1 15,-1 2-1-15,-2-3 0 0,0 6 0 0,-2 2 1 16,0 10-1-16,0-2 0 0,0 2 0 0,0-3 0 15,0 3 0-15,0-4 0 0,0 4 0 0,0-2 1 0,0 2 0 16,0 0 0-16,0 0 0 0,0 0 2 0,0 0 2 16,0-3 1-16,0 3-1 0,0-4 2 15,0 4 3-15,0 0 0 0,0 0 1 0,0 0 0 0,0 0 2 16,0-3 1-16,0 3-1 0,0-2 2 0,0 2-2 16,0 0 2-16,0 0-1 0,0 0 1 0,0 0-3 15,0 0 2-15,0 0-2 0,0 0 2 0,0 0-2 0,0-3 1 16,0 3 0-16,0 0 0 0,0 0-2 0,0 0 2 15,0 0-2-15,0 0 1 0,0 0-3 0,0 0 1 16,0 0-1-16,0 0 1 0,0 0-2 0,0 0 0 16,0 0 0-16,0 0 1 0,0 0-2 0,0 0-1 0,0 0 1 15,0 0 1-15,0 0-2 0,0 3 0 0,0 2 0 16,0 8 1-16,0 7-3 0,2 8 1 0,1 1-1 16,1-4 2-16,-2 4-3 0,0-3 2 0,0 3-2 15,0 4 2-15,-1 2-3 0,1 0 1 0,2-3 1 16,0-4-1-16,-1-2-1 0,1-5 0 15,2 3 1-15,1-3 0 0,1-4-2 0,-3 2 0 0,3-7 0 16,1-1 2-16,2-4-3 0,0-2 0 0</inkml:trace>
  <inkml:trace contextRef="#ctx0" brushRef="#br0" timeOffset="164442.12">25273 4723 1821 0,'-5'19'0'0,"-1"1"0"0,2-6 0 0,3 2 32 16,-3-4 2-16,-2 5-1 0,-1 4 0 16,-3 12 12-16,1 0 0 0,-2 0 0 0,2-4 0 0,1-5-24 15,3 1 2-15,1-8-2 0,2-1 1 0,2-8-18 16,2 1-1-16,-2-9 0 0,4 3 2 0,-4-3-5 15,3 2 0-15,-3-2 0 0,10-2 0 0,-3 2-1 16,1-3 1-16,1-6 0 0,6-8 0 0,2-6-2 0,1-3 0 16,-1-6 1-16,-2-1 0 0,-2-4-1 15,-2-1 0-15,0 2-1 0,-1 1 2 0,-3 2-1 0,0 2 0 16,1 0 0-16,-1 0 0 0,1 2-1 0,-3 3 1 16,1-7 0-16,-2-4-1 0,-2-4 2 0,-1-4 1 15,-1 3 0-15,-1 1 0 0,-3 8 0 0,0 0 1 0,0 4-1 16,1 4 1-16,-3 5 3 0,1 1 0 0,-1 8 0 15,0-1 0-15,6 12 6 0,-7-7 2 0,7 7-1 16,-8 0 0-16,8 0 6 0,-3 0 1 0,3 0 0 16,-10 4 0-16,10-4 5 0,-13 12 2 0,4 0 0 15,-2 2-1-15,0 10 0 0,-2 4 1 0,1 1-1 0,3 4 1 16,2 8-2-16,1 1 1 0,0-1 0 16,3-4 0-16,5-1-2 0,1 2-1 0,1-1 0 0,-2 1 2 15,0-2-5-15,0 6 0 0,1-1 0 0,3 1 1 16,3-1-6-16,2-1 1 0,3-2-1 0,-1-3 1 15,-2-8-4-15,2-2 1 0,2-8-1 0,0-2 1 16,0-6-4-16,-1 0 1 0,3-6 0 16,0-3-1-16,2-3-2 0,-1-1 1 0,1-1-1 0,-1-4 1 15,1-3-6-15,0 0 1 0,-1 0 0 0,1-5 0 16,0-4-2-16,-1 0 1 0,-1-3 0 0,-2 0 0 16,0-2-4-16,-4-2 0 0,0 2 0 0,-1 4 0 15,-3 1-1-15,-3 0-1 0,-1 0 0 0,-1 1 1 0,0 2-2 16,0 1 0-16,-2 1 1 0,0 4 0 0,0 12 2 15,0-5-1-15,0 5 1 0,0 5-1 0,0-5 2 0,-2 0-1 16,2 7 1-16,0 11 0 0,-2 11 0 0,0 9 2 16,2 2-1-16,0-6 1 0,-1 6 1 0,-1-3 0 15,0-5 0-15,0 0 0 0,2-5 0 0,2-6 0 16,3 0 0-16,3-6 1 0,3-6 0 0,2 0 0 16,0-6 0-16,-2-3 2 0,-1 0-1 0,-1 0 1 0,4-7 1 15,2-1-1-15,2-1 0 0,1-7 2 0,1-1-2 16,-4-4 2-16,-2-5-2 0,0-1 2 15,-2 1-1-15,0-2 1 0,-1-5-3 0,-3 0 0 16,-1 4 0-16,-3 5 1 0,-1-1-2 0,-2 5 0 0,-2-1 0 16,1 0 1-16,-3 0-2 0,-2 1 1 0,-1 2-1 15,-3 3 1-15,-3-3-1 0,-2 6 1 0,1-3-1 16,1 1 2-16,0 2-2 0,-1-4 0 0,0 4 0 16,-1 0 1-16,-2 1 0 0,0 5 0 0,-2 0 0 15,3 3 1-15,1 3-2 0,0 3 0 0</inkml:trace>
  <inkml:trace contextRef="#ctx0" brushRef="#br0" timeOffset="164758.73">25011 3579 1746 0,'0'3'0'0,"0"-3"0"0,-4 14 0 0,4-14 59 0,-2 19 1 16,2-19-1-16,-7 31 2 0,1-10-9 0,-2 2 1 15,1 3 0-15,1-6 0 0,3 8-5 0,-1-2 1 16,0 2 0-16,1 1 0 0,-1 0-24 0,-2 1 0 0,3-1 1 15,1-1 0-15,2-2-10 0,0-2-1 16,2-3 1-16,3 3 0 0,4-3-7 0,3-2 0 0</inkml:trace>
  <inkml:trace contextRef="#ctx0" brushRef="#br0" timeOffset="165302.1">27068 3537 1520 0,'-6'0'0'0,"6"0"0"0,-15 0 0 0,15 0 48 0,-17 9 2 0,17-9-1 16,-24 5 0-16,24-5 12 0,-32 7 0 16,32-7-1-16,-31 17 2 0,31-17-25 0,-26 30 1 0,13-11-1 15,0 3 1-15,0 6-22 0,0 1 1 0,-1 4 0 16,0 5 0-16,-1 6-4 0,0 2 0 0,4 5 1 16,-1 2-1-16,3 4 2 0,2 0 1 0,-3 9-2 15,1 0 2-15,0 1 0 0,-1 6 1 0,3-2-2 16,3-2 2-16,2-5-3 0,0 0 0 0,1-1 1 0,1 2-1 15,3 6-1-15,1-1-1 0,2-12 0 0,-1 0 2 16,1-17-3-16,1-5 0 0,1-4 0 0,-1-5 1 0,1-3-2 16,-1-1 0-16,2-4 0 0,3-7 1 15,-3 0-3-15,0-3 1 0,1 0 0 0,-3-6 0 0,0-3-3 16,1 0-1-16,1-3 1 0,4-4-1 16,2-4-3-16,2-1-1 0</inkml:trace>
  <inkml:trace contextRef="#ctx0" brushRef="#br0" timeOffset="166209.73">27627 4086 1431 0,'-8'-4'0'16,"8"4"0"-16,-15-7 0 0,15 7 34 0,-18 4 0 0,18-4-1 15,-25 7 2-15,25-7 3 0,-35 5 1 0,16 2-1 16,-1 3 0-16,-3 6-9 0,-1-1 0 0,0 6 0 0,0 2 2 15,1 4-16-15,3 3 2 0,1 6-1 0,3 2 1 16,-1 12 2-16,0 6 0 0,0-1 0 0,4-3 0 16,2-2 8-16,0-8 1 0,0 3-1 15,1 0 1-15,5 2 0 0,-1 1 0 0,2-5 0 16,4-3 0-16,2-10-5 0,2-6-1 0,2-3 1 0,1-6 0 16,2-10-4-16,4-1 0 0,0-8 0 0,-1-4 2 15,3-8-8-15,1-1 1 0,3-4-1 0,1-3 2 0,5-9-10 16,1-5 2-16,0 1-1 0,-4 5 0 15,1-1-5-15,-3-2 0 0,1 4 1 0,-3 5 0 0,-1 5-2 16,-2 0 0-16,-4 2 0 0,-3-1 1 0,-5-3-1 16,-3 1 0-16,0 1 0 0,-2 0 1 0,1 4 0 15,-1 0 0-15,0 4 0 0,0 5 1 0,2 8 0 0,2 0 0 16,-2 0 0-16,5 5 1 0,-5-5 0 0,-3 16 0 16,1 1 1-16,-2 7 0 0,2 9 3 0,0 5 0 15,0 2-1-15,1-6 2 0,1-1 1 0,1 0 0 16,3-3 0-16,2 1 0 0,1 2 1 0,1 1 1 15,1-6 1-15,2-2-1 0,2-5 0 0,0-2 1 0,2-9 0 16,0-1 0-16,2-8-4 0,1-4 0 16,3-4 0-16,-1-2-1 0,1-4-1 0,-1-8 0 0,3-2-1 15,3-3 2-15,2-3-4 0,0-4 2 0,0-3-1 16,0 1 1-16,2 2-2 0,1-3 1 0,-3 3-1 16,-4-5 0-16,-1-5 0 0,-3-1 0 0,1-1-1 15,-1 0 2-15,3-3-4 0,1 1 1 0,-4 2-1 16,-3 7 1-16,-6 2-1 0,-1 6 0 0,-5-6 0 0,1-5 0 15,-3-10-1-15,-1-2 1 0,0 1 0 16,2 8 0-16,0 5 0 0,-1 2 0 0,1 8 0 0,-2 3 0 16,-4 5 0-16,-2 6 0 0,1-1 0 0,-3 6 0 0,-1 3 1 15,-1 3 0-15,1 3 0 0,-1 1 1 0,1 0 3 16,-1 0-1-16,-3 5 1 0,-2 3 0 16,-4 8 4-16,-1 0 1 0,-1 4 1 0,2 3-1 15,4 5 4-15,0 4 1 0,0 1-1 0,0 0 1 0,0 5 0 16,0 0 0-16,0 2 0 0,0-4 1 0,0 3-2 15,2 2 2-15,3 1-2 0,1-3 2 16,1-1-5-16,1 1 2 0,1 0-2 0,2-6 1 0,0 5-3 16,-2-5 1-16,3 0-1 0,1 0 1 0,1-4-1 15,3 1 0-15,4-3 0 0,-1-1 0 0,1-1-2 16,1-5 1-16,2 1 0 0,0 0 0 0,0-2-4 16,1-2 2-16,-1-1-2 0,2 1 2 0,2-5-4 15,-2 0 0-15,0 0 1 0,-2-1 0 0,-2-1-3 0,1-1 0 16,-1-6 0-16,-2 3 1 0,1-6-3 0,-3 3 1 0</inkml:trace>
  <inkml:trace contextRef="#ctx0" brushRef="#br0" timeOffset="166770.82">28478 3227 1721 0,'0'6'0'0,"0"-6"0"0,0 12 0 0,0-12 49 0,0 21 2 0,0-21-1 0,2 32 1 0,4-11 0 16,-1 3 1-16,3 2 0 0,1 2-1 0,4-2-13 15,0 3 1-15,-2 3-1 0,0 0 1 0,1-2-22 16,-1-1 0-16,0-1 0 0,0 1 0 0,2 1-3 16,2-1-1-16,-2 1 1 0,-4 3-1 0,-1 3 0 15,-4-3 0-15,-1 3 0 0,1-1 0 0,2 6-2 0,1 3 2 16,-3-6-2-16,-2 3 1 0,-2 1-1 0,-4-1 2 16,2 4-1-16,0-3 0 0,0 3 0 15,-1-4-1-15,1 8 0 0,0-4 0 0,-2 1-1 16,0-1 2-16,1 0-2 0,-3-8 1 0,1-3-1 0,-3-6 0 15,2 2 0-15,1 2 0 0,-1 1-2 16,1 0 1-16,-1 0-1 0,-1 0 1 0,-1-4-2 0,-1 1 1 0,0-6-1 16,-1 0 1-16,3-3-1 0,1-4 1 15,1-1 0-15,-1-6 0 0,0 1-1 0,3-6 2 0,3-5 0 16,-6 5 0-16,6-5 1 0,-11 7 1 0,11-7-1 16,-9 5 0-16,9-5 2 0,-2 7 0 0,2-7 1 15,-4 4 0-15,4-4 1 0,-4 1-1 0,4-1 1 16,-3 0-1-16,3 0 2 0,-4 0-1 0,4 0 1 0,0 0 1 15,0 0-3-15,0 0 1 0,0 0-1 16,-2 0 0-16,2 0-2 0,-2 0 0 0,2 0-1 0,0 0 1 16,0 0-4-16,0 0 0 0,0 0-1 0,0-1 1 15,0 1-5-15,0-4 2 0</inkml:trace>
  <inkml:trace contextRef="#ctx0" brushRef="#br0" timeOffset="199227.35">17613 7928 866 0,'-1'0'0'16,"1"0"0"-16,5 5 0 0,-5-5 36 0,2 3 1 15,-2-3 0-15,0 0 0 0,0 0 31 0,-2 0 1 16,2 0-1-16,-7 0 2 0,7 0 0 0,-19 0 2 15,19 0-1-15,-33 6 1 0,10 2-34 0,-1 3 0 16,2-1 0-16,1-1 0 0,4 1-3 0,2-5 0 0,2 2 0 16,2 2 0-16,-2-4-7 0,4 2 1 15,0 2 0-15,-5-4 0 0,3 3-8 0,-4 4 1 16,2 1-1-16,0-3 2 0,0 4 0 0,0-2 1 0,2 0-1 16,4 0 1-16,-1-3-5 0,1-1 0 15,-1 5 0-15,-1 0 1 0,-2 6 0 0,0 2 1 0,-2 3-1 16,3-6 0-16,1-1-2 0,1 2 0 0,3 2 0 15,-1 0 0-15,1 5-4 0,1 1 1 0,2-1 0 16,0-2-1-16,0 1-4 0,2-5 0 0,0 1 1 0,0 0-1 16,6-4-3-16,1 2 1 0,1-1 0 0,-1-3 1 15,3 3-3-15,-1-1 1 0,4-2-2 0,2-2 2 16,-4-5-3-16,0-3 2 0,0-1 0 0,2-1-1 0,4-3-1 16,0 2 0-16,0-2 1 0,0-2-1 15,3 2 1-15,1-3-1 0,-1-1 0 0,1 3 2 0,-1-6 0 16,1 2 0-16,-1-4 1 0,-1 2 0 15,-1 2 0-15,-1-4 1 0,0 6-1 0,-2-4 1 0,-2 2 0 0,-2 1 0 16,-4 4 0-16,-1-2 1 16,-6 2 0-16,7 0 1 0,-7 0-1 0,4 0 1 0,-4 0 0 15,4 0 1-15,-4 0-1 0,4 0 2 0,-4 0-1 16,3 0 1-16,-3 0-1 0,2 0 2 0,-2 0-2 16,0 0 0-16,0 0 0 0,0 0 1 0,0 0-2 15,-2 0 1-15,2 0-1 0,-3 0 1 0,3 0-3 0,-4 0 0 16,4 0 0-16,-4 2 0 0,4-2-4 0,-4 7 2 0,4-7-2 15,-3 2 2-15,3-2-5 0,-4-2 0 16</inkml:trace>
  <inkml:trace contextRef="#ctx0" brushRef="#br0" timeOffset="199857">17854 7315 1269 0,'0'0'0'0,"0"0"0"0,0 4 0 0,0-4 84 0,0 3 0 0,0-3 0 16,0 3 1-16,0-3-22 0,0 6 1 0,0-6 0 15,-4 12 0-15,4-12-7 0,-6 8 2 0,6-8-2 16,-7 28 1-16,3-7-25 0,-1 5 1 0,-1-2-1 15,1-3 1-15,-1-2-6 0,0-2 0 0,4 0 0 16,-1 3 0-16,3 0 1 0,3 1 1 0,-3-4-1 16,0 1 0-16,-5-1-1 0,1-1 0 0,0-1 0 0,1-1 0 15,1 2-2-15,2-4 0 0,-4 0 0 0,2 0-1 0,2 5-2 16,0 4-1-16,0-5 1 0,2 1-1 16,2-5-5-16,0 0 1 0,-3-2-1 0,1 1 1 0,0-6-7 15,0 2 0-15,-2-7 0 0,4 5 2 16,-4-5-4-16,3 7 0 0,-3-7 0 0,0 5 0 0,0-5-5 15,0 4 1-15</inkml:trace>
  <inkml:trace contextRef="#ctx0" brushRef="#br0" timeOffset="200237.2">18083 7319 1960 0,'-4'0'0'0,"4"0"0"16,4 0 0-16,-4 0 40 0,0 0 1 0,0 0-1 16,-4 6 1-16,4-6 21 0,-3 13 2 0,3-13-1 15,-8 10 1-15,8-10-25 0,-7 10 1 0,7-10-1 16,-8 11 1-16,8-11-26 0,-7 12 0 0,7-12 0 15,-8 21 1-15,8-21-4 0,-3 32 1 0,1-12-1 16,0-3 2-16,0 4-1 0,0 3 0 0,-4-3 1 0,3-4 0 16,1 0 1-16,0-1 0 0,0-1 1 15,0-3-1-15,2 2 2 0,2 2 0 16,0-4 0-16,0-3 0 0,0 3-1 0,0-4 1 0,-1 1-1 16,-1 1 1-16,0 4-2 0,0 0-1 0,0 0 0 0,0-4 1 15,2-3-2-15,2-2 2 0,0 2-1 0,-4 2 1 0,0-9-5 16,0 9 1-16,0-9-1 0,0 8 1 15,0-8-2-15,0 4 0 0,0-4-1 0,0 3 1 0,0-3-4 16,0 0 0-16</inkml:trace>
  <inkml:trace contextRef="#ctx0" brushRef="#br0" timeOffset="200837.2">18210 7161 1784 0,'0'0'0'0,"0"0"0"0,0 5 0 0,0-5 36 0,0 4 0 0,0-4 0 0,-2 3-1 0,2-3 14 0,-4 9-1 0,4-9 0 15,-4 7 2-15,4-7-16 0,-3 19 1 0,3-19 0 0,-2 21 0 16,2-21-17-16,-6 31 1 0,6-14-1 16,0-1 1-16,-2 1-4 0,2-2 2 0,2 3-1 0,0-3 1 15,-2 6 1-15,0 0 0 0,4 0 0 0,-1-4 0 16,5 2-3-16,-1 0 2 0,1 0 0 0,-1-5 0 16,1 1 0-16,-1-2 0 0,3-5-1 0,-1 1 2 15,2-2-2-15,-2-5 0 0,3-2-1 0,1-2 2 16,1-2-3-16,3 1-1 0,0-2 1 0,0-7-1 15,0-1-3-15,1-2 2 0,1 1-1 0,-2-5 0 0,-1-2-2 16,1-1 0-16,0-1 0 0,2 1 0 0,-6 1-1 16,1 0 1-16,0 0-1 0,-3-1 1 0,-2 5-3 15,-2-1 2-15,1 1-1 0,-2 1 1 0,-1 1-2 16,1 3 1-16,-3-2 0 0,-1-3 0 0,-2-4-1 16,-3-2 1-16,1 1 0 0,-4 1 1 0,1-3-3 15,-3-4 2-15,-7 4 0 0,2 3-1 0,0 4 1 16,-2 0 0-16,0 1 0 0,0 2 1 0,-1 4-1 15,-1 5 2-15,-2-1-1 0,-1 5 1 0,-3 1-1 16,-1 1 1-16,2 1 0 0,1 2 0 0,4-4 0 0,3 3 0 16,-5-1 0-16,4 5 0 0,4 1 0 0,3-1 0 15,1 2 0-15,-4 0 0 0,0-4 1 0,1 2 0 0,3 1 0 16,1-2 1-16,1 2-3 0,-1 3 0 16,0-3 0-16,1-3 0 0,1 2-3 0,4 2 1 15,-4-4 0-15,1 2 0 0,1 2-1 0,0-2-1 0,0 1 1 16,2 1-1-16,2 0-1 0,2-4-1 0</inkml:trace>
  <inkml:trace contextRef="#ctx0" brushRef="#br0" timeOffset="202003.24">17843 8713 1117 0,'0'0'0'0,"0"0"0"0,0 0 0 0,0 0 27 16,5 7 0-16,-5-7 0 0,4 4 1 0,-4-4 69 15,0 1-1-15,0-1 1 0,0 0-1 0,0 0-47 16,0 0 1-16,0 0-1 0,0 7 2 16,0-7-3-16,0 14 0 0,0-14 0 0,2 21 1 0,-2-21-22 15,13 31 1-15,-6-14-1 0,-1-1 1 0,1 1 0 16,3-3 1-16,-1 2-1 0,0-1 1 15,2 3-3-15,2-5 0 0,2 3 0 0,-2 0-1 0,-1-6-3 16,-1 2 0-16,0 0 1 0,0-1-1 0,-2-3-2 16,1 1 0-16,-1 0 1 0,0 3 0 0,1 0-1 15,-1 2 2-15,0-2-1 0,-1-2 0 0,-3-1-2 16,1-6 1-16,-6-3 0 0,7 11 0 0,-7-11-1 0,4 8 0 16,-4-8 0-16,4 4 0 0,-4-4-4 0,2 3 0 15,-2-3 1-15,0 4 0 0,0-4-4 0,0 3 2 0,0-3-1 16,0 2 0-16,0-2-4 0,0 0 0 0,0 0 0 15,0 0 2-15,0 0-5 0,0 0 1 0,0 0 0 16,-4-4-1-16,4 4-3 0,-4-3 0 0</inkml:trace>
  <inkml:trace contextRef="#ctx0" brushRef="#br0" timeOffset="202609.22">18372 8952 1784 0,'-6'9'0'0,"6"-9"0"0,-4 19 0 0,4-19 45 0,-7 17 1 16,7-17-1-16,-11 28 1 0,2-11-6 0,1 4 2 15,1-4-2-15,-1 7 1 0,3-3-5 0,-1 3 1 0,2-1-1 16,2 5 1-16,1-2-20 0,-1 1 1 16,2-1-1-16,2 5 1 0,-1-1-7 0,-1 3 0 0,2-11 1 15,2 2-1-15,2-3-1 0,-1-2 0 0,1-5 0 16,1 2 0-16,3-1 0 0,1 3 1 0,2-5 0 15,0-1 0-15,0-1-2 0,2-2 0 0,-4-9 0 16,0 0 0-16,0-4-1 0,0 1-1 0,2-6 1 16,4 0 0-16,-2-5-1 0,2 1 0 0,0-1-1 15,-1 2 2-15,1-4-3 0,-2 2 0 0,0-5 1 16,-7-3 0-16,3-11-1 0,-6 0 1 0,-1-5-1 16,0 3 1-16,-2 6 1 0,1 3 1 0,-3-2-2 15,0 2 2-15,0 2 0 0,-3-2 0 0,-1 5 0 0,0 1 0 16,-1 4-1-16,-5-3 2 0,-1 2 0 0,0-1 0 15,-2-2 0-15,0 2 1 0,-4 3 1 0,0 3-1 16,0-1 1-16,1 1 1 0,-1 5 1 0,-2 0-1 0,3 4 1 16,1 0 2-16,2 3 0 0,0 0-1 15,-2 6 2-15,3 1 0 0,-1 4-1 0,2-3 2 0,0 6 0 16,2 2 0-16,1 1 0 0,1 2-1 16,1-2 0-16,1 3 0 0,1 0 0 0,4 3 0 15,0 4 0-15,0-1 1 0,0 4 0 0,0 1 0 0,0-2-5 0,4 1 0 16,1-1 1-16,5-5 0 15,-3-3-4-15,4-2 0 0,2-1 0 0,-2-5 0 0,-1-2-6 0,1-3 1 16</inkml:trace>
  <inkml:trace contextRef="#ctx0" brushRef="#br0" timeOffset="202889.07">18728 8883 2035 0,'0'3'0'0,"0"-3"0"15,-4 16 0-15,4-16 38 0,-4 22 2 0,4-22-2 16,-7 33 1-16,3-14 14 0,-2 2 0 0,1 3-1 16,-1 2 2-16,1 2-8 0,-1 1 0 0,4 4 0 0,-2 5 1 15,4 4-22-15,0 3 1 0,-3 0-2 0,-1-4 2 16,0-4-6-16,1-1 1 15,-3-3-1-15,6-2 1 0,2-3-4 0,3-7 1 0,1 1 0 0,-2 1 0 16,-1-1-4-16,1 1 1 0,0-4 0 0,2-4-1 16,3-4-3-16,-4-6 1 0,-5-5-1 0,10 2 0 0,-10-2-5 15,3-13 0-15</inkml:trace>
  <inkml:trace contextRef="#ctx0" brushRef="#br0" timeOffset="203263.18">18903 8667 1960 0,'0'-7'0'0,"0"7"0"0,2-5 0 0,-2 5 38 0,-2 0 0 16,2 0 0-16,-6 0 1 0,6 0 9 0,-4 0 0 0,4 0 0 16,-3 0 1-16,3 0-12 0,-2 0 0 0,2 0 0 15,0 0 1-15,0 0-22 0,0 0-1 0,0 0 1 16,-2 8 1-16,2-8 0 0,-2 14-1 0,2-14 1 15,0 36 1-15,0-8 2 0,0 1 1 0,0 1-1 16,0-2 1-16,0 1 2 0,0-3 0 0,4 2 1 16,-2-2-1-16,-2 1 1 0,-2-2-1 0,2 4 1 15,4-1 0-15,1 3-1 0,3 2 1 0,-3 0-1 16,-1 3 1-16,-2-2-2 0,-2 3 1 0,0-1-1 16,0-3 2-16,0-5-7 0,0-1 1 0,2-2 0 15,1-1-1-15,3 0-4 0,0-3 0 0,1 0 1 0,-7-2-1 16,2 0-3-16,0 0 0 0,2-2 1 0,-1 0 0 15,1 2-3-15,0-5-1 0,-2 2 1 0,-1-4 1 16,-1-3-4-16,0-1-1 0,0-8 1 0,0 9-1 16,0-9-3-16,2 2 0 0,-2-2 1 0,4 0-1 0,-4 0-2 15,4 0-1-15</inkml:trace>
  <inkml:trace contextRef="#ctx0" brushRef="#br0" timeOffset="203653.03">18744 9355 2048 0,'0'6'0'0,"0"-6"0"0,-3 15 0 0,3-15 24 0,-4 12 1 0,4-12 0 16,-2 14 0-16,2-14 16 0,-4 16 0 0,4-16 0 15,-1 3 0-15,1-3-13 0,0 2 0 0,0-2 0 16,5-4 2-16,-5 4-17 0,13-1 0 0,-13 1 1 16,17-9-1-16,-17 9 2 0,26-16 1 0,-26 16-1 15,37-19 1-15,-18 9 4 0,0 0 2 0,-5-1-1 16,1 3 0-16,-2 4 5 0,0 1 0 0,-1-1 0 16,-3 3 1-16,-2-1-3 0,-1 0 2 0,-6 2 0 15,11 0 0-15,-11 0 0 0,11 0 1 0,-11 0-2 0,10 0 2 16,-10 0-1-16,5 0 1 0,-5 0-1 0,8 0 1 15,-8 0-6-15,3 0 0 0,-3 0 1 16,4 5-1-16,-4-5-6 0,4 7 0 0,-4-7 0 16,4 9 1-16,-4-9-6 0,3 5 0 0,-3-5 0 0,0 7 1 15,0-7-5-15,0 2 1 0</inkml:trace>
  <inkml:trace contextRef="#ctx0" brushRef="#br0" timeOffset="205697.15">19909 8227 1431 0,'4'0'0'0,"-4"0"0"0,15 0 0 0,-15 0 2 16,3 0 0-16,-3 0 0 0,4-2 0 0,-4 2 43 15,4-7 1-15,-4 7-1 0,7-8 1 0,-7 8 27 16,10-18 1-16,-10 18-1 0,13-31 1 0,-8 12-27 16,-1-1 1-16,1-3 1 0,-3 1-1 0,2 1-12 0,-2 0 1 15,2-2-1-15,-1 1 1 0,1-6-9 16,-2-1 0-16,0 1 0 0,-2 6 0 0,-2 1-2 0,0-3 1 16,2 3 0-16,-4-3 0 0,3 3-2 15,-1 0 2-15,0 4-1 0,-2 5 1 0,0 1-1 0,2 6 1 16,2 5-1-16,0-3 1 0,0 3-3 0,-3-2 1 15,3 2 0-15,-2-3-1 0,2 3-2 0,0 0 0 16,0 0 1-16,0 0-1 0,0 0-4 0,0 0 1 16,0 0-1-16,0 0 1 0,0 0-4 0,0 0 0 0,0 0 0 15,7 20 1-15,1 6-6 0,1 7 0 16,-5 2 0-16,1-1 1 0,1 3-5 0,-2-4 1 16,-1-1-2-16,-1 3 2 0,0-2-3 0,0 0 1 0,2-2-1 15,1-2 1-15,3 1-3 0,-1-6 2 16,1 0-2-16,-3 2 1 0,1-5-2 0,0 0 1 0,-5 0 0 15,1-2 0-15,0 0-1 0,-2 0 0 0,0-2 0 16,-2-1 0-16,2-3-1 0,0-1 1 0,-2-1-1 0,2-4 2 16,0-7-2-16,0 7 0 0,0-7 0 0,-3 3 1 15,3-3-1-15,-4 2 0 0,4-2 0 0,-9-2 0 0,-1 2 0 16,-3-3 0-16,-4-2 0 0,-1 1 0 16,-3-5 0-16,1-1 0 0,1 0 0 0,1-1 0 15,1 3 0-15,2-1 0 0,2 0 0 0,2 1 0 0,-4 1 0 16,4 2 0-16,5-1 0 0,0 3 1 0,6 3-1 15,-11 0 1-15,11 0-1 0,-5 0 1 0,5 0 0 16,0 0 0-16,0 0 0 0,-2 0 1 0,2 0-1 0,-4 2 0 16,4-2 0-16,8 12 0 0,-1-4 0 15,4 3 0-15,4-1 0 0,4 1 2 0,-1-3-2 0,5 1 0 16,-3-4 0-16,-3-2 1 0,0-3-1 16,-1-1 2-16,-6-1-2 0,-1 2 1 0,0 0-1 0,1 0 0 15,-5-2 0-15,3-1 2 0,-1-6-3 0,1-3 0 16</inkml:trace>
  <inkml:trace contextRef="#ctx0" brushRef="#br0" timeOffset="206075">19710 7275 1646 0,'-6'18'0'0,"0"-1"0"0,1-5 0 0,-1-3 47 0,1-4 0 0,-1 5 0 0,-1 1 0 0,-1 8 31 0,-1 1 0 0,0 5 0 0,-1 1 0 0,1 6-32 16,0 5 0-16,-1-1 0 0,1-1 0 15,-2-2-23-15,0 0-1 0,1 3 1 0,3 5 0 0,-1 6-6 16,-1 5 1-16,2-2-1 0,1 4 1 15,2 3-4-15,2 0 2 0,1 2-1 0,-1-2 0 0,2-3 1 16,2 1 0-16,3 2-1 0,1-3 2 0,-1 3-2 16,3-2 0-16,3-3-1 0,-2-3 2 0,2-8-4 15,1-3 2-15,1-1-1 0,2-4 1 0,-1-2-3 16,1-4 1-16,2 1-1 0,2-2 2 0,5-2-3 16,-3-3 1-16,1-7-1 0,0-2 1 0,1-5-5 0,1-2 0 15,-2-1-1-15,2-4 2 0,4-4-7 0,0 2 1 16</inkml:trace>
  <inkml:trace contextRef="#ctx0" brushRef="#br0" timeOffset="206525.19">20509 7054 1784 0,'0'0'0'0,"0"0"0"0,0 12 0 16,0-12 26-16,0 29-1 0,0-11 1 0,0 1 0 16,-2 1 20-16,0 5 1 0,2 1-1 0,0 0 1 0,0 1 12 15,4 1-1-15,2 1 0 0,-1 6 2 0,1 5-24 16,1 1 0-16,2 4 0 0,1-3-1 15,1-1-4-15,2-1-1 0,-2 2 0 0,0-4 2 16,-5-2-5-16,0-1 1 0,1 3-1 0,-3 5 1 16,3 0-7-16,1 4 0 0,-1 0 1 0,1-2-1 0,1-7-5 15,0-2 1-15,-3 1-1 0,-3 1 1 16,-1-4-3-16,-2 6-1 0,-3-2 1 0,-1 4 0 16,0 3-3-16,0 3 2 0,3-6-2 0,-1-6 1 0,0-5-3 15,4-3 1-15,-2-4-1 0,-4-2 2 0,0 1-1 16,-5-6 0-16,0-1 0 0,-1-2 0 0,1-2-1 0,-4 0 1 15,7-5 0-15,-1 0 0 0,7-7 0 0,-2 10 2 16,2-10-1-16,-6 5 0 0,6-5-2 0,-7-1 0 16,7 1 0-16,-15-9 1 0,2 2-2 0,-4-2 0 15,2-3 0-15,4 0-1 0,2-5-3 0,0 1-1 16</inkml:trace>
  <inkml:trace contextRef="#ctx0" brushRef="#br0" timeOffset="207037.42">20246 7338 1583 0,'2'5'0'0,"-2"-5"0"0,0 15 0 0,0-15 85 0,-4 14 0 16,4-14 1-16,-3 24 0 0,3-6-45 0,3 1 0 16,-1-5 1-16,2 1-1 0,-2-6-9 0,0-1-1 15,1-1 0-15,3-3 2 0,-6-4-16 16,11 5 0-16,-3-5-1 0,-1-5 1 0,1-2-7 0,1-2 0 16,4-6 1-16,-4-3 0 0,2-6-3 0,1-2 0 15,-3 2-1-15,-2 0 2 0,-3 6 7 0,-4 3 0 0,-2 3-1 16,0 3 1-16,0 2 4 0,1 5 1 0,1 2-1 15,-8-8 1-15,-3 8-1 0,0-4 1 0,-2 4-1 16,-4 0 0-16,0 0 1 0,-3 4 1 0,3-2-1 16,0 4 1-16,-1 7-1 0,1 4-1 0,7-2 0 15,-1 3 1-15,6 3-4 0,3-4 1 0,2 4 0 0,-4 1 0 16,2 4-12-16,0-2-1 0</inkml:trace>
  <inkml:trace contextRef="#ctx0" brushRef="#br0" timeOffset="210328.14">21700 7987 1470 0,'-4'-30'0'0,"0"-3"0"0,0 2 0 15,3 10 69-15,1 2 1 0,-2-1-1 16,-4-5 1-16,-3-8 40 0,-2 1 1 0,-1-1 0 0,1 5 0 16,0 7-40-16,0 4 1 0,0 5-2 0,-1-4 2 0,3 6-25 15,0 1 2-15,-2 6-1 0,0-1 0 0,-1 4-22 16,1 4 0-16,-2 4 0 0,-4 1-1 0,-1 7-4 16,-5 1-1-16,1 7 0 0,3-1 1 15,3 4-5-15,-1 6 0 0,0 4-1 16,0 6 1-16,0 5-5 0,1 6 1 0,3 0-1 0,2-1 0 15,3 1-2-15,2-1 0 0,1 1 0 0,-1-4 1 0,1 2-4 16,1-2-1-16,4-3 1 0,2-4-1 0,3-5-1 0,3-5-1 16,-1-8 1-16,1-5 0 15,1-11-3-15,2-9 1 0,4-3 1 0,0-3-1 0,4-2-2 0,1-4 0 16,1-4 0-16,1-12 1 0,0-6-2 0,5-11 1 16,-5 3 0-16,-3-3 0 0,-3 4-2 0,-1-4 1 15,-2 7-2-15,0 1 2 0,0 4-2 0,0 4 1 0,0 0-2 16,-1-4 2-16,-1 0-1 0,-2 0 0 15,0 0 0-15,-1 5 1 0,-6 4-1 0,-2 3 1 0,2 4 0 16,-1 3 1-16,-1 6 0 0,0 4 1 0,0 4-1 16,0-10 1-16,0 10 0 0,0 0 0 0,0 0 0 15,0 0 0-15,0 0 0 0,-1 0 0 0,1 0 0 16,-4 1 1-16,4-1 0 0,-4 9 1 0,4-9 0 0,-4 5 1 16,4-5 2-16,-7 9 1 15,3-2-1-15,0-2 2 0,4-5 1 0,-3 7 1 0,3-7 0 0,-6 5 0 16,6-5 2-16,0 4 2 0,0-4-2 15,-4 3 1-15,4-3-1 0,-1 5 2 0,1-5-2 0,0 0 1 0,0 0-2 16,0 0 2-16,0 0-1 0,0 0 0 16,0 0-3-16,0 0 0 0,0 0 0 0,0 0 1 0,0 0-3 15,0 0 1-15,0 0 0 0,-2 0 1 0,2 0-4 16,-2 0 2-16,2 0-1 0,0 0 1 16,0 0-2-16,-2 0 1 0,2 0-1 0,-2 4 2 0,2-4-3 15,-4 3 2-15,4-3-2 0,-7 17 2 0,3 1-3 16,-1 3 0-16,-1-1 0 0,2-1 2 0,4-1-3 15,0-1 0-15,0 2 0 0,2 2 1 0,4 3 0 16,1 2-1-16,1 0 0 0,-3 3 0 0,1 2-1 0,-1 4 1 16,1 1-1-16,1 1 1 0,3 1-1 0,-1 2 0 15,-1-2 0-15,1-5 1 0,4-7-1 0,0-2 0 16,0 0 0-16,2-8 0 0,2-4 0 0,-1-4 0 16,-1-8 0-16,0-3 0 0,2-4-1 0,2-2 1 15,-3-5 0-15,-1-6 0 0,2-11-2 0,2-4 0 0,1-5-1 16,-1 2 1-16,-2-3-7 0,-2-1 0 15,-2 2 0-15,2 6 1 0,-1 1-6 0,-1 2-1 0,0 1 1 16,-1 4 0-16,-3-2-4 0,0 4 1 0,-1 3 1 16,-3 4-1-16,1 5-4 0,-2 3 2 15,-4 9-1-15,3-8 1 0,-3 8-2 0,4 5 1 0,-4-5-2 16,4 7 2-16,-2 2 3 0,0-1 0 0,-1 8 1 16,1-1-1-16,0 4 2 0,-2 4 2 0,-2-6-2 15,2-5 2-15,2-3 0 0,0-7 1 0,-2-2 0 16,-2 3 0-16,2-3 2 0,0 0 0 0,0 0 0 0,0-3 1 15,0 3-1-15,0-2 1 0,0-7 0 0,0-1 0 16,0-7 5-16,0-6-1 0,-2 1 1 0,2 4 0 16,0 1 2-16,-3 5 0 0,-1 0 0 0,2 5 0 0,2 7 1 15,-4-2 1-15,4 2 0 0,-7 0 0 0,7 0 0 16,-13 0 0-16,3 4 0 0,-3 4 0 16,-3 6 3-16,-3 3-1 0,4 6 0 0,2-1 1 0,2 6 4 15,2-2 1-15,3 2-1 0,0-1 1 16,1 3 3-16,-1-6 0 0,1 5 0 0,1 3 0 0,4 0 2 15,-2 3 0-15,2 0 1 0,2 1-1 0,2-3-3 16,1 2 1-16,5-8 1 0,1-6-1 0,0-7-1 16,2-7 0-16,0-4 0 0,0-3 1 0,0-3-4 0,0-4 1 15,2-4 0-15,4-4 0 0,3-6-3 0,4-3 1 16,-2-6 0-16,-1-2-1 0,-3-5-3 16,-1-1 2-16,-1 2-2 0,1 3 1 0,0 4-1 0,-1 3 0 15,-1 5-1-15,-4-3 1 0,-4 3-2 0,-3 0 1 16,0 0 0-16,-5 1 1 0,1-3-2 0,-2 2 1 0,-2 2-1 15,1 5 1-15,-1 4-1 0,0 1 1 16,0 2 0-16,0 4 0 0,2 3-1 0,-5-2 1 16,5 2 0-16,-8-3 0 0,8 3 1 0,-11-5 0 0,3 5 0 15,1 0 0-15,-2 0 2 0,-2 0 0 0,-1 1 0 16,1 3 0-16,0 1 2 0,2 2 0 0,1 2 0 16,1-6 1-16,-1 2-1 0,3 2 2 0,-1 2-1 15,1-6 1-15,5-3 2 0,-12 9 0 0,12-9 0 16,-9 2 1-16,9-2 1 0,0 3 0 0,0-3-1 0,0 0 2 15,0 0-1-15,0 0 0 0,0 0 1 16,0 0 0-16,0 0-1 0,0 0 2 0,0 0-2 0,0 0 2 16,0 0-3-16,0 0 1 0,0 0-1 0,0 0 2 15,0 0-4-15,0 0 1 0,0 0 0 0,0 0 0 16,0 0-3-16,0 0 1 0,0 0-2 0,-2 5 2 16,2-5-2-16,0 11 1 0,2-1-2 0,0 4 2 0,0 3-3 15,2-1 1-15,3 10-1 0,0-2 2 0,1-2-3 16,1 3 1-16,2 6-1 0,2 0 2 0,0 0-3 15,0 2 0-15,2 0 0 0,0-2 1 0,0 0-2 0,0-1 0 16,-4-10 0-16,0-4 0 0,3 1-1 16,0-5 0-16,-2-3 0 0,-1 0 0 0,0-2-4 15,0-2-1-15,6-2 1 0,0-1-1 0,-1-4-18 0,3-1-1 16,5-6 0-16,1-6 1 0,-1-3-12 0,0-3 1 16,2-4 1-16,-4-7-1 0,-3-2-24 0,-2-3 1 15,-4 8-2-15,0 0 2 0,0 3-5 0,0 3 2 0,-6 4-1 16,1 2 0-16,-3-1 12 0,-1 3 1 0,0 3 0 15,-2 0-1-15,0 0 18 0,0 1-1 0,-2 11 1 16,0-12 0-16,0 12 8 0,0-7 2 0,0 7 0 16,0 0-1-16,0 0 14 0,0 0 0 0,0 0 1 15,-8 7 0-15,2 2 6 0,1 3 1 16,-4 10-1-16,-1 3 1 0,1 2 1 0,2 3 0 0,1-3 0 16,2 3 1-16,2-4 7 0,0 1 0 0,1-6 0 15,1-4 1-15,0 1 7 0,1 1 1 0,-1-14-1 16,2 2 1-16,-2-7 3 0,4 12 0 0,-4-12 1 15,8 4-1-15,-8-4-2 0,13-4 0 16,13-17 0-16,0-1 0 0,-4-4-1 0,-1-4 1 0,-5-2-1 0,1-1 2 16,-2 0-7-16,0 3 0 0,0-9 1 0,-4 4 1 15,0-7-1-15,-3 1 1 0,-1 5-1 0,-1-6 1 0,-1 2-3 16,-1 2 1-16,-2 2-1 0,-2 1 1 16,-2 2 0-16,-2-3 0 0,1 3 0 0,-1-2 0 15,0 4-1-15,0 2 2 0,1 12-2 0,-1 1 2 16,0 0 0-16,0 3 1 0,1 4-1 0,-1 0 1 15,0 2-2-15,1-1 2 0,3 8 0 0,-4-7-1 16,4 7 0-16,-4-2 0 0,4 2 1 0,-13-3-1 0,6 6 0 16,-1 6-1-16,-3 3 1 0,0 2 0 0,1 1-1 15,1 6-1-15,-6 24 0 0,4 0 1 0,4 5-3 0,1-1 0 16,4 3 0-16,2-1 0 0,4 0-3 16,1 2 1-16,3-3-2 0,-1-1 2 0,3-4-2 15,-1-4 0-15,0-6-1 0,3 0 1 0,1-1-3 0,0 3 1 16,-6-24-1-16,1 3 0 0,1-2-2 0,2 0 2 0,-2-4-1 15,1-1 0-15,-1-2-1 0,2 0 0 0,-2-2 0 16,1-5 2-16,-1 0-2 0,0 0 0 0,6-7 0 16,-2-2 0-16,2-3-1 0,0-2 1 0,8-10-1 15,-3-5 1-15,-1 1-1 0,-3 2 0 0,-8 9 0 16,-1 1 0-16,1-1 0 0,-3 1 0 0,1-5 0 16,0 4 0-16,-3-2 0 0,1 2 0 0,0 1 0 15,-1 2 0-15,1 2 0 0,-2 0 0 16,-2 12 0-16,2-8 0 0,-2 8 0 0,0-13 0 0,0 13 0 0,0 0 0 15,0 0 0-15,0 0 0 0,0 9 0 16,0-2 2-16,0 7-2 0,0 0 1 0,2 31-1 0,0-4 1 16,-1 2 0-16,-1 1 0 0,4-11 0 15,0-1 0-15,2 0 0 0,3-3 2 0,-5-15-2 0,1 1 1 16,1-2-1-16,1-5 1 0,-7-8 1 0,8 12-1 16,-8-12-1-16,7 6 1 0,2-3 1 0,1-3-1 15,1-2-1-15,0-1 0 0,13-18 0 0,-3-3 1 0,-3-6-1 16,-3 1 1-16,-3 1-1 0,-3-1 1 15,0-2-1-15,0 5 0 0,-5 5 0 0,0 0 2 0,0 0-2 16,-2 1 1-16,-1-20-1 0,-1 5 1 0,0 2-1 16,-3 1 1-16,-1-1-1 0,-4 3 1 0,-1-3-1 15,-4 2 0-15,6 12 0 0,-4-2 2 0,-1 2-2 16,-1-1 0-16,0 2 0 0,0-1 0 0,-2 5 0 0,-1-1 0 16,-1 3 0-16,0 3 1 0,-2-3-2 15,1 3 0-15,-1 2 0 0,0 0 1 0,1 4-2 0,-1-4 1 16</inkml:trace>
  <inkml:trace contextRef="#ctx0" brushRef="#br0" timeOffset="210704.14">22003 6896 2198 0,'0'0'0'0,"0"0"0"0,2 0 0 0,-2 0 36 16,4 9 0-16,-4-9 0 0,-2 2 1 16,2-2 25-16,-4 3 1 0,4-3 0 0,-5 19 1 15,1 2-17-15,-2 0 0 0,1 1 1 0,-1 6 0 0,2 1-27 16,3 4 0-16,-1-2 1 0,-2-1 0 0,4-8-7 16,2 1 0-16,2-1 1 0,-1-1 0 0,3-2-5 15,1-2 0-15,1 4 1 0,-3-5 0 0,3 4-4 16,-1 5 0-16</inkml:trace>
  <inkml:trace contextRef="#ctx0" brushRef="#br0" timeOffset="-214236.55">24485 8165 1105 0,'2'3'0'0,"-2"-3"0"0,2 12 0 0,-2-12 26 16,-6 12 1-16,6-12 0 0,2 2-1 0,-2-2 60 15,9-5-1-15,-9 5 0 0,10-9 1 0,-10 9-18 16,2-8 1-16,-2 8-1 0,2-33 0 0,1 5-13 15,1-6 2-15,-2 1-2 0,-2 0 1 0,-2 2-24 16,-4 1 1-16,-1 4-1 0,-1 2 1 16,1 3-10-16,0 4 2 0,-3-2 0 0,-1 2-1 0,-2-1 2 15,-2 3 1-15,2 6-1 0,2 0 1 16,3 9 4-16,1 0 2 0,-2 6-2 0,-3 1 2 0,1 1 3 16,-2-3 0-16,-2 11 0 0,-1 1 1 0,-3 11-7 15,-2-2 0-15,3 10 1 0,1-3-1 0,2 3-6 0,0 4 1 16,0 0 0-16,2-2 1 0,2 2-8 0,2-5 1 15,3 6-1-15,1 4 1 0,1 5-8 0,4 4 1 16,4-2 1-16,1-7-1 0,6-4-3 0,4-4 0 0,2-3 0 16,0-1 1-16,0-5-3 0,1-4-1 0,3-5 1 15,1-3 0-15,0-4-4 0,1-9 2 0,-1-3-1 16,2-8 1-16,2-6-3 0,1-4 0 0,-1-2 1 16,2-3 0-16,3-1-2 0,1-5 1 0,0-3 1 15,-1-2-1-15,3-3-2 0,-1-8 1 0,-3-1-1 16,-4 2 1-16,-5 6-1 0,-4-1 0 0,-1 4 0 15,-3 6 1-15,-3 4-1 0,-3 1 0 0,-1 3 0 16,-4 4 0-16,-4 0 0 0,-4 3 0 0,1 4 0 16,-3-3 0-16,1 1 0 0,-1 0 0 0,1 9 0 0,-1 3 0 15,1 7 0-15,-1 1 0 0,-3 6 0 16,-2 2 0-16,-4 3 0 0,-1 0 0 0,1 3 0 16,4 8 1-16,4 4 0 0,1 6 0 0,1 5 1 0,-3-3-1 15,-1 3 1-15,0 1 0 0,2-1 0 0,3-8 2 0,2-4-2 16,4-4 0-16,0-7 1 0,0 1 0 0,6-6-1 15,1-3 0-15,-1-3 1 0,0-6-1 0,-6-5-1 16,7-2 1-16,1-1 1 0,1-10-1 16,4 1-1-16,4-5 0 0,-1-6 0 0,-3 1 0 0,1-2-1 15,-1-2 0-15,-2-2 0 0,0-5 0 0,-2-5 0 16,-1-3 0-16,-3 4 0 0,1 4 0 0,-2 4 0 16,-3 8 0-16,-1 0 0 0,-1 1 0 0,-3 4 0 15,0 1 0-15,0 2 0 0,3 3 1 0,1 3-1 0,0 4 1 16,0 3 1-16,0-6-1 0,0 6 2 15,0-3 0-15,0 3 1 0,0-3-1 0,0 3 3 16,0-2-1-16,0 2 1 0,0-5 0 0,0 5 0 0,0 0 2 16,0 0-1-16,0 0 1 0,0 0 0 0,-2 0 0 15,2 0-1-15,0 0 2 0,0 0-2 0,-4 0 1 0,4 0-1 16,-4 1 1-16,4-1-2 0,0 7 1 16,0-7 0-16,0 5-1 0,0-5 0 0,0 4 1 0,0-4-2 15,0 0 2-15,0 0-2 0,-2 0-1 0,2 0 1 16,0 0 0-16,0 0 0 0,0 2-1 0,0-2 1 15,0 10-1-15,0-10 0 0,0 12-1 0,4-1 0 16,4 4 2-16,1 6-3 0,2 3 1 0,0-7 1 16,0-1-1-16,1-4-1 0,-3-3 1 0,2-1-1 0,0-1 1 15,0 0-2-15,1 0 2 0,1-2-1 0,2 6 0 16,-1 1-1-16,0 2 0 0,-1 1 0 0,0-3 1 16,0 1-2-16,0 4 1 0,-2-3-1 0,-2 0 1 15,-1-4-1-15,-5 0 0 0,1-1 0 0,0 1 1 0,0 1-1 16,-3-1 0-16,1 0 0 0,0-4 0 15,-2-6 0-15,2 7 0 0,-2-7 0 0,0 5 0 0,0-5-1 16,0 0 1-16,0 0 0 16,-2 0 0-16,2 0-1 0,0-5 1 0,0 5-1 0,-4-19 1 0,3-6-3 15,-1-4 1-15,0-1 0 0,-2 1 1 0,-2-2-3 16,-1 0 2-16,0 1 0 0,1 6 0 0,0 0-3 16,1 0 2-16,-1 3-2 0,2 4 2 0,3-1-2 15,-1 4 2-15,0 1 0 0,0 4-1 0,2 9 2 0,2-4 0 16,-2 4 0-16,7 0 0 0,-7 0 1 0,4 0 1 15,-4 0-1-15,11 9 1 0,2 7-1 0,6-1 1 16,1 3 0-16,1-1 0 0,-1-2 0 0,3 3 0 16,-1-11 0-16,1-2 0 0,-5-5 0 0,1-9 0 0,-1 1 0 15,3-5 0-15,1-2-1 0,1-1 1 16,-10 6 0-16,2-2 0 0,1-4-1 0,1-1 0 0,4-14 0 16,-1-2-1-16,-1-7 0 0,-1-5 1 15,3 4-1-15,-1 1 1 0,1 5-4 0,-1 7 1 0,-3-1-1 16,-2-2 2-16,-2 5-3 0,-2-3 2 0,-3-1-2 15,-3 2 2-15,-1-1-4 0,-4-2 1 0,-2 5 0 16,-2 2 1-16,-1-2 0 0,-3 1 2 0,3 5-2 16,-3 2 1-16,1-1 1 0,-1 6 1 0,3 0-2 15,-3 5 2-15,1-1 1 0,-1 2 0 0,8 7 1 16,-11-7 0-16,11 7 0 0,-7-7 1 0,7 7 0 16,-8-3 0-16,8 3 0 0,-7 0 0 0,-2 2 0 0,-1 5 1 15,1 1 1-15,0 1 2 0,-19 29-2 0,13-7 1 16,7-5 3-16,5-2 0 0,-1-5-1 0,0 0 2 0,-1 0 0 15,-1 2 1-15,0 7-1 0,1-2 1 0,1 0 0 16,2 1 1-16,0 15-1 0,2-4 1 0,4 5-1 16,0-1 1-16,0 13 0 0,-3-5 0 0,1 2-4 15,0 2 1-15,2-16 0 0,0 2-1 0,3 1 0 0,1 1-1 16,-5-25 1-16,-1 4-1 0,0 3-1 0,0 4 2 16,2 3-1-16,-1 0 1 0,3-1-2 0,-1-4 1 15,-1-14-1-15,2 0 0 0,-1-2 1 0,1 1-1 16,-6-11 0-16,7 8 1 0,-7-8-2 0,8 7 1 15,-1-3 0-15,1-4 0 0,1-4-2 0,0-5 1 16,14-15 1-16,-5-2-1 0,-1-5-1 0,-4-2 0 0,2-3 0 16,-2 1 2-16,-2-3-3 0,1 2 1 15,-7 12-1-15,1 3 1 0,-3-3-1 0,-1 3 0 0,0-3 0 16,-2 1 1-16,-2-1-1 0,-1-2 0 16,-1 7 0-16,0 2 0 0,0-2 0 0,1 1 0 15,1 10 0-15,0 1 0 0,0 2 0 0,0-2 0 0,2 7 0 16,0-2 0-16,0 2-1 0,-2-4 1 0,2 4 0 15,-3 4 0-15,3-4-1 0,-4 5 1 0,4-5-1 16,0 10 1-16,0-10-2 0,0 11 2 0,0-11-1 16,4 10 1-16,-4-10-1 0,3 9 0 15,-3-9 0-15,13 10 0 0,-5-6-1 0,1-1 0 0,4-3 0 0,2-3 1 16,0-1-1-16,-2-3 0 0,4 0-1 0,-2-1 1 16,0 1-1-16,0 2 0 0,-4-1 1 0,0 3 0 0,0-4-1 15,0 4 0-15,-1 1 1 0,-1-3 0 16,-2 3-1-16,1 0 0 0,1 2 0 0,0 2 1 15,1 5-1-15,-1-2 1 0,0 7 0 0,1 4 0 0,-3-4-1 16,-1 5 1-16,1 4 0 0,-1 0 1 0,-1 3-1 16,1 0 0-16,1 18 0 0,-1-1 1 0,-2 1-1 15,-2-2 1-15,-1-18 0 0,1 2-1 0,0-3 1 16,0 3 0-16,0-6 0 0,2 1 0 0,-1 0-1 16,3 0 1-16,-2-11-2 0,-1 4 2 15,1-6-1-15,2 2 0 0,-6-8 0 0,7 7 0 0,-7-7 0 16,8 5 1-16,3-3-1 0,0-4 1 0,2-3-3 0,0-3 1 15,13-13 0-15,-3-7-1 0,-5-1 0 16,-3-1-1-16,-8 10 1 0,1-5-1 0,-2 5 1 0,-1-5 0 16,3-4 0-16,-3-4 1 0,-1 4-2 15,0 4 2-15,-4 5-1 0,-2-1 1 0,-2 0 0 0,-2 0 0 16,-5-12 0-16,0 1 1 0,0 2-1 0,0 1 2 16,5 17 0-16,-1-1 0 0,-1 1 0 0,1 0 1 0,-1 4 0 15,1-3 0-15,-1 3 0 0,1 2 0 0,0 1 0 16,-1 2 0-16,1-4 0 0,-1 2 1 0,8 5-1 15,-7-4 1-15,7 4 1 0,-8-3 1 16,8 3-1-16,-7-2 1 0,7 2 3 0,-6-4 0 16,6 4-1-16,-4-5 1 0,4 5 1 0,-3-3 0 15,3 3 1-15,-4 0 0 0,4 0 0 0,-4 0 0 0,4 0 0 16,-7-4 1-16,7 4-3 0,-4-3 2 0,4 3 0 16,-4 0 0-16,4 0-2 0,-3 0-1 0,3 0 1 15,-4 0 1-15,4 0-3 0,-4 0 2 0,4 0-1 0,-4 0 1 16,4 0-2-16,-3 0 2 0,3 0-2 0,-10 12 2 15,7 0-3-15,-1 4 2 0,0 8-2 0,4 2 2 0,2-2-2 16,0 0 0-16,2 2 1 0,-2 0-1 0,-1 2-1 16,1-4 2-16,0-12-2 0,0 2 1 0,0 2-1 15,0-1 0-15,1 3-1 0,3-5 1 0,2 1-2 16,1 0 1-16,-2-5 0 0,1-1 1 0,1-1-2 16,0 2 1-16,3-6 0 0,-1 1 0 0,2-4-1 15,2-2 0-15,3 0 0 0,1-4 1 0,0 0-1 0,-1-4 0 16,3 0 0-16,-3-1 0 0,1 1-1 0,-2-2 1 15,-2 3 0-15,0 0 0 0,-1 2-1 0,1-1 0 16,-5 1 0-16,-1 2-1 16,-2 1-1-16,1 1 1 0,-8 3 0 0,7-2-1 0,-7 2 0 15,8 0 1-15,1 0-1 0,0 4 1 0,1 4 0 16,-1 1 0-16,0 3-1 0,1 0 1 0,-3 2 0 0,1 1 0 0,-1 1-1 16,1 1 2-16,-3 1 0 0,1-1 0 15,-1-5 0-15,-1 0 0 0,2 0 0 0,-3 0 0 16,-3-12 0-16,4 9-1 0,-4-9 1 0,4 7 0 0,-4-7 0 15,4 9 0-15,-4-9 0 0,3 1 0 16,-3-1 0-16,8 4-1 0,-8-4-1 0,9-2 0 0,2-1-1 16,0-1 2-16,1-4-4 0,-1-1 1 0,4-3-1 15,-2 0 2-15,0-4-2 0,0 2 1 0,-2-3-1 16,-2 1 0-16,1-3 0 0,-3 0 0 0,0 4 0 16,-1-6 1-16,0 2 1 0,-1 2 1 0,1-1 0 0,-2 3-1 15,-1-1 2-15,-1 2 0 0,0 2 0 16,0 0 0-16,0 3 1 0,0 1 1 0,-2 8-1 0,0-9 1 15,0 9 0-15,0-7 0 0,0 7 0 16,0-3 0-16,0 3 0 0,0-2 0 0,0 2 0 0,0-3 1 16,0 3 0-16,0-6 2 0,0 6-1 0,0 0 0 15,0 0 2-15,0 0-1 0,0 0 0 0,0 0 2 16,0 0-2-16,0 0 2 0,0 0-1 0,0 0 1 16,0 0-1-16,0 0 1 0,0 0-1 0,0 0 1 15,0 0-1-15,0 0 1 0,0 0-1 0,0 0 0 0,0 0 1 16,0 0-1-16,0 0 1 0,0 0-1 0,0 0 1 0,0 0-1 15,0 0 1-15,0 0-1 0,0 0 0 0,0 0 0 16,0 0 0-16,0 0 0 0,0 0-1 0,0 0 2 16,0 0-2-16,0 6 2 0,0-6-2 0,0 3 2 15,3 9-2-15,1 0 2 0,0 2-2 0,0 2 0 0,1 8 1 16,-1 2-1-16,0-2-1 0,-1 5 0 0,-1-16 1 16,2-1-1-16,0 0-1 0,-1 5 0 0,3-1 0 15,0 1 0-15,-1 0 1 0,3 1-1 0,-3-6 0 16,1 0 0-16,-1-2-1 0,1-1 1 15,-6-9-1-15,7 9 1 0,-7-9-1 0,8 3 0 0,7-1 0 16,0-4 1-16,1-5-1 0,1-2 0 16,17-15 0-16,-4-2 0 0,-3-1 0 0,-2-3 0 0,-1 2 0 15,0-3 0-15,-1-2 0 0,-3 1 0 0,0-5 0 16,-3-4 0-16,-4-1 0 0,-3 1 0 0,-5 4 0 16,1-3 0-16,-1 6 0 0,1-3 0 0,0 5 0 15,-3-1 0-15,1-2 0 0,-2 2 0 0,-2 14 0 16,0 0 0-16,0 4 0 0,0-4 0 0,0 6 0 0,0 3 0 15,-2 0 0-15,0 1 0 0,2 9 0 0,0-2 0 16,0 2 0-16,0 0 0 0,-4 9 0 0,1 0 0 0,-1 4 0 16,-2 3 0-16,-3 22 0 0,2 2 0 15,1 1 0-15,2-4 0 0,1 8 0 0,1 1 0 0,2 5 0 16,2 1 0-16,-1-11 0 0,3 1 0 16,0-6 0-16,0-1 0 0,-3-15 0 0,3 1 0 0,2 2 0 15,-1-1 0-15,1-5 0 0,0-1 0 16,1 0 0-16,0-3 0 0,1-2 0 0,1-3 0 0,1 1-1 15,1-5 1-15,0 1 0 0,2-5 0 0,0-4-1 16,0-1 0-16,6-4 0 0,-1-3 0 0,-1-3-2 0,2-3 1 16,11-9 0-16,-4-3 0 0,-2 1-3 15,-2 1 1-15,-5 4-1 0,-2-2 2 0,-4-2-3 0,-2-1 2 16,-3 15-1-16,0-5 1 0,-3 2-1 16,1-1 1-16,0 3-1 0,-2 1 2 0,-2 2 1 15,0-4-1-15,0 8 1 0,-2-1 0 0,0 0 1 0,0 1 0 0,2 8 0 16,0-7 1-16,0 7-1 0,0-7 1 15,0 7 0-15,-4-5 0 0,4 5 0 0,-3-4 0 0,3 4 0 16,-2-3 0-16,2 3 1 0,-4-2 0 0,4 2 0 16,-2-5 0-16,2 5 1 0,-4-2 0 0,4 2 1 15,-1 0 0-15,1 0 0 0,-4 0 2 16,4 0-1-16,-4 0 1 0,4 0-1 0,-2 0 2 0,2 0 0 16,-4 0-1-16,4 0 0 0,-3 0-1 0,3 0 1 0,-4 0 0 15,4 0 0-15,-4 0-1 0,4 0 1 0,0 0 0 16,0 0-1-16,0 0 0 0,0 0 0 0,-3 7 0 15,3-7-2-15,0 12 1 0,1 18-1 0,3-3 1 16,4 3-2-16,-1-1 2 0,1-3-1 0,1 2 0 0,0-4-1 16,2-2 0-16,-1 1 0 0,-1-1 1 0,0-1-2 15,1 0 1-15,-7-14 0 0,1 2 0 0,2-1-1 16,-1 1 1-16,1-2-1 0,-1 1 1 0,1-2-1 16,0 1 0-16,-6-7 0 0,7 8 1 0,-7-8-1 15,7 4 0-15,3-1 0 0,-1-1 0 0,2-2-1 16,0-2 1-16,4-1 0 0,0-4 0 0,0 2-1 15,0-4 0-15,2-7 0 0,0 1 0 0,-4-3-2 0,0 1 2 16,0-4-1-16,0-3 1 0,-2 3-4 0,0 1 2 16,-3 1 0-16,-1 0-1 0,1 0-1 15,-5 1 0-15,1 6 1 0,0-3-1 0,-2 4 0 16,-1-1-1-16,1 3 0 0,-2 2 2 0,0-1-2 0,0-1 1 16,0 9-1-16,0-7 2 0,0 7-2 15,0-5 2-15,0 5-2 0,0-9 1 0,0 9 2 0,0-7 0 16,0 7-1-16,0-3 1 0,0 3 1 0,0-2-1 0,0 2 1 15,-2 0 0-15,2 0 1 0,-3 2 0 0,3-2 0 16,-10 12 1-16,5-3-1 0,-1 1 1 0,-1 11 0 16,-1-4 0-16,3 4 0 0,1 0 0 0,0 3 0 15,2 0 0-15,1-3 0 0,-1 1 0 0,2 3 0 16,0-1 0-16,2 0 0 0,-1 0 0 0,3-3 0 16,0 0 0-16,1 0 0 0,1-1 0 0,0-4 0 15,1 1 1-15,1-3-1 0,-1 2 0 0,0-8 0 0,3 1 1 16,-1-2-1-16,2 2 0 0,4-6 0 0,0 1 0 15,2-4 0-15,0-2 0 0,5-3 0 0,-2-4 0 0,1-3 0 16,-1 0 0-16,-1-6 0 0,0 3 0 0,-3-2-1 16,-1-2 1-16,10-7-1 0,-5-2 1 0,-1 2-2 15,-2-3 2-15,-10 13 0 0,0-1 0 16,-1-4-1-16,0 2 1 0,-1 5 0 0,1-5 0 0,-3 5-1 16,1-3 1-16,-4 17 0 0,4-11 0 15,-4 11 0-15,4-10 0 0,-4 10 0 0,0-3 0 0,0 3 0 16,0 0 0-16,0 0 0 0,5 0 0 15,-1 8 0-15,0 1 0 0,3 12 0 0,1-1 1 0,-1 5 0 0,1-1 1 16,-1-3-1-16,0 1 0 0,1 1 0 16,-1-3 1-16,1 1-1 0,-1-4 1 0,3 4 1 15,-1-5-1-15,-2-8 0 0,1 5 0 0,-1-5 0 16,1-3-1-16,-1 2 0 0,2-5 1 0,3 0-1 0,1-2 0 16,2-2 0-16,1 0 2 0,-1-6-3 0,0-1 1 15,2-3 0-15,0 0 0 0,-1 0-1 0,-1 0 1 16,6-14 0-16,-4 1 0 0,-2 1-1 0,-4-7 2 0,-2 2-1 15,-3-1 0-15,-3 1-1 0,1-1 1 0,-2 10 0 16,-2-5 0-16,-2 5-1 0,0-5 1 0,-1 5 0 16,-1-1 1-16,-2 0-2 0,1 2 1 15,-1 5-1-15,0 2 1 0,1-2-1 0,-1 2 1 0,1 5 0 16,-1 2 0-16,6 5 0 0,-11-12 2 0,3 8-2 16,1 4 1-16,0-3 0 0,-3 3 0 0,-1 3 1 0,0 1-1 15,0 5 0-15,-1-3 1 0,1 8 0 16,0 2 0-16,2 1-1 0,1 4 2 0,-1 15-1 0,3-1 0 15,6 1 1-15,4-3-1 0,0-17 1 0,1 1-1 16,3 0-1-16,3-1 1 0,2-1 1 0,2-1-1 16,2-2-2-16,1 1 2 0,3-5-1 15,-1-3 0-15,3 2-1 0,-1-7 0 0,1 0 0 16,-1-5 1-16,0 2-2 0,1-6 1 0,8-7-1 0,-1 1 1 16,-4-6-1-16,-2-1 1 0,-11 6-1 0,1-1 1 0,-3-2-1 15,0-2 0-15,-2 0 0 0,-1 0 1 0,-1-3-1 16,-1 2 0-16,-3-1 0 0,-1 1 1 15,-4-3-1-15,-1 1 0 0,-7-12 0 0,-1 1 1 0,-2 2-1 0,-2 0 0 16,6 16 0-16,0-2 2 0,-3 2-4 0,1-4 2 16</inkml:trace>
  <inkml:trace contextRef="#ctx0" brushRef="#br0" timeOffset="-213392.54">26574 7614 1545 0,'-2'-6'0'0,"2"6"0"16,0-4 0-16,0 4 24 0,4 0 2 0,-4 0 0 16,0 0 0-16,0 0 4 0,-4-2 2 0,4 2-2 15,-4-5 1-15,4 5-10 0,0-3 0 0,0 3-1 16,-3-4 1-16,3 4-14 0,-4 0 1 0,4 0-1 15,-4-5 1-15,4 5-2 0,0-3 2 0,0 3 0 16,-4-4 0-16,4 4 6 0,-1 0 1 0,1 0 0 16,-4 0-1-16,4 0 8 0,-4 0-1 0,4 0 0 15,-4 9 2-15,4-9 6 0,-7 27 0 0,5-9 0 0,2 3 1 16,2 3 1-16,2 0 0 0,-3 2 1 0,-1 2-1 16,-1 3-2-16,-1 2 0 0,2 3 1 0,0 2 0 15,0 7-4-15,0 4 1 0,0-3-1 0,-2-1 1 0,0-3-2 16,0-2 0-16,0-2-1 0,0 3 1 0,1 2-3 15,-1 4-1-15,0-2 0 0,-2-7 2 0,2 2-3 0,0-7 0 16,1 0 0-16,-3-4 0 0,2-5-4 16,0-1 0-16,0-4 0 0,0-2 0 0,0-5-4 0,1 1 0 15,-1-1 0-15,0-7 1 0,2-5-3 0,0 7 1 16,0-7 0-16,0 5 0 0,0-5-4 16,0 3 1-16,0-3 0 0,0 2 0 0,0-2-3 0,0 2 1 15,0-2 0-15,0-7-1 0,0-2-2 0,-2-8 1 16,2-4-1-16,0-1 2 0,0-3-5 15,0 3 1-15</inkml:trace>
  <inkml:trace contextRef="#ctx0" brushRef="#br0" timeOffset="-213093.48">26706 7182 1897 0,'4'-4'0'0,"-4"4"0"0,9-5 0 0,-9 5 21 0,6-8 2 0,-6 8-1 0,4-4 1 15,-4 4 8-15,3-3 1 0,-3 3-1 0,4-4 2 16,-4 4 25-16,2 0 0 0,-2 0 1 0,0 2 0 0,0-2-25 16,2 12 1-16,-2-12-1 0,7 26 1 0,-5-5-7 15,2 3 1-15,-1 0-1 0,-3 2 2 16,-3-5-5-16,-1 3 2 0,0 2 0 0,2 2 0 0,2-2-3 15,-1 3 0-15,-3 2 1 0,0 2 0 16,0-3-6-16,-1-1 1 0,1-1 0 0,0-6 1 0,2-3-6 0,1-3 1 16,-1-2 0-16,0-6 0 15,4-1-4-15,1-2 0 0,-3-5-1 0,6 4 2 0,-6-4-6 16,8 2 1-16</inkml:trace>
  <inkml:trace contextRef="#ctx0" brushRef="#br0" timeOffset="-212660.98">27666 7144 1897 0,'2'5'0'0,"-2"-5"0"0,3 12 0 0,-3-12 53 0,4 7 0 16,-4-7-1-16,4 5 2 0,-4-5 10 0,2 2 1 16,-2-2 0-16,0 2 0 0,0-2-35 0,5-4-1 15</inkml:trace>
  <inkml:trace contextRef="#ctx0" brushRef="#br0" timeOffset="-204967.28">25911 9428 375 0,'0'0'0'15,"0"0"0"-15,-2 7 0 0,2-7 27 0,-2 7 1 16,2-7 0-16,-6 22 1 0,2-4 27 0,-1 3 1 15,-1 1-1-15,-1-1 1 0,-1 0 30 0,-1-1 0 0,2 3 1 16,3 1-1-16,2 4-19 0,-2-4-1 16,1 5 0-16,-1-3 1 0,0 4-37 0,-1 3 2 0,1 0-2 15,4-1 1-15,0 1-1 0,0 2 0 0,2-1-1 16,1 3 2-16,1-1-6 0,-2 2 0 0,2-5-1 16,1 0 2-16,3-4-2 0,-1-1 1 0,3-2 0 15,1-5-1-15,0-6-1 0,0-4 1 0,-2-3-1 16,1-1 1-16,-3-3-6 0,-1-4 1 15,-6 0 1-15,13-7-1 0,-4 2-8 0,0-2 2 0,1-4-1 16,1-8 0-16,0-5-6 0,0-5 0 0,0-1 0 16,-1-3 1-16,-5 4-7 0,-1-4 1 0,-2 2 0 15,0 0 0-15,0 1-2 0,0 4 0 0,-4-1 0 16,-2-1 1-16,-2-1-1 0,-1-1 0 0,-2 3 0 16,-4-3 0-16,0 2 0 0,-2 2 0 0,2-3 0 0,1 5 0 15,1-4-1-15,-2 4 1 0,0 5 0 0,0 3 0 16,-2 1-1-16,-2 4 1 0,3 4 0 0,-1 4 0 15,0 3-1-15,0 0 1 0,0 3-1 0,2 3 1 0,2 2 0 16,-1 3 0-16,3 2 0 0,2 8 0 0,3 9 0 16,0 3 0-16,1-1 0 0,-1 0 0 0,0-3 0 15,0-5 0-15,2 2 0 0,4 2 0 0,2 1 0 16,2 4 0-16,1-7 0 0,2-2 0 0,3-5 0 0,-1 0 0 16,0-3 0-16,0-4 1 0,2-3-1 0,0-6 0 15,0-3 0-15,2-3 1 0,2-1-1 0,0 3 0 16,1-8 0-16,3-3 1 0,3-7-1 0,4-2 0 15,0-5 0-15,-2-2 1 0,0-1-1 0,0 0 0 16,0-4 0-16,0 0 0 0,0 0 0 0,-1-2 0 16,-5 4 0-16,1 3 0 0,-1 1 0 15,-1-1 0-15,-2 0 0 0,-2 2 2 0,-2 6-2 0,-4-5 1 16,0 5 0-16,0 2 0 0,-1-1 0 0,-1 2 0 16,-1 1 0-16,-2 4 2 0,-2 4-2 0,-2 2 1 0,0 6 0 15,0-8 0-15,0 8 0 0,0-7 0 0,0 7 0 16,0-4 0-16,0 4-1 0,0-1 2 0,0 1-2 15,0 0 1-15,0 0-1 0,0 0 1 0,0 0 1 16,0 0-1-16,0 0-1 0,0 3 0 0,-2 6 0 16,-2 5 1-16,-2 6-2 0,-1 8 2 0,1 0-1 15,4-2 0-15,1 3 0 0,-1 2 0 0,2 0 0 16,0-1 0-16,0 1 0 0,0 0 2 0,0 2-2 0,0 0 1 16,2 0 0-16,-1 1 1 0,3 5-1 0,0-5 0 15,2 2 0-15,1 1 2 0,2-9-1 0,1-1 0 16,-1-6 2-16,0-2 0 0,2-7 0 0,2-3 1 15,2-6-2-15,0-1 1 0,0-4-1 16,0-1 2-16,2-4-3 0,2-2 0 0,1-3 1 0,-1-2-1 0,1-5-1 16,1 0 1-16,-3-2-1 15,-1-1 1-15,-2-4-3 0,0-7 0 0,0 4 0 0,0 1 0 0,0 2-2 16,-1 2 1-16,0-4-1 0,-1 4 1 0,-2 5-5 16,0 3 0-16,0 1 1 0,-2 3-1 0,-1 5-2 15,-1 1 0-15,-7 6 0 0,6-5 1 0,-6 5 1 0,4-3 0 16,-4 3 1-16,0-2-1 0,0 2 2 15,0-3-1-15,0 3 1 0,0 0-1 0,0 0 2 0,0 0 0 16,0 0-1-16,0 3 1 0,0-3-1 0,5-3 2 16,-5 3-1-16,6-9 1 0,-6 9-1 0,2-12 1 15,-2 3 0-15,0-1 0 0,0-1-1 0,0-4 1 0,0 1 0 16,-2 2 1-16,-4 1 0 0,-1 3-1 0,1 3 1 16,2-2 0-16,4 7 0 0,-3-11 1 0,3 11 0 15,-4-3 0-15,4 3 0 0,-4-4 0 0,4 4 0 16,-3 6 1-16,3-6-1 0,-8 7 1 0,1 1 0 15,-3 8 1-15,-1 6-2 0,0 6 1 0,2-4 0 16,3 2 0-16,2 2-1 0,1 1 1 0,1 1-1 16,0 1 1-16,0 0-1 0,2 2 0 0,2 3 0 15,0-3 1-15,-2 0-1 0,0 0 0 0,2-5 0 16,5-1 0-16,2-1 0 0,3 0 0 0,1-5 0 16,0 0 1-16,0-4-1 0,2 0 2 0,-6-10-2 0,2 0 1 15,-2-2 0-15,3-3 0 0,2 0 0 0,0-2 0 16,0-2-1-16,1-3 1 0,15-9-1 0,-6-2 1 15,4-4-1-15,-2-5 0 0,-5-1 0 0,-1 2 2 16,-1-5-2-16,-4 1 0 0,-4 6 0 0,0-4 1 0,-3 0-1 16,-1-2 1-16,-1 6-1 0,-1 1 1 0,-3-3 1 15,0-1 0-15,-2 10 1 0,0 1-1 0,-2-3 0 16,-1 1 2-16,1 7-1 0,0 1 0 0,0 1 2 0,0 2 0 16,2 5 1-16,-4-9 0 0,4 9-1 0,-3-4 2 15,3 4 0-15,-4-3-1 0,4 3 0 0,-4 0 1 16,-5 16-1-16,0 1 1 0,1 14-2 0,1 4-1 15,3 10 1-15,4-4-1 0,5-3-2 0,1-1 2 16,0-8-2-16,-1 0 1 0,1 3 0 0,-1-1-1 16,-1-9 0-16,0 1 0 0,0-1-1 0,-1 1 1 15,5-6-1-15,-1 2 0 0,4-5-1 0,4 1 1 16,-15-15 0-16,12 11 0 0,-12-11-1 0,11 9 0 16,-11-9 0-16,9 5 0 0,-9-5-1 0,11-4 1 15,8-6 0-15,-4-4 0 0,1-5-1 0,-2-4 1 0,-1-1-1 16,-2 2 1-16,-4-2-1 0,-1-1 0 0,-2-1-1 15,-1 2 1-15,1-4 0 0,0 2 0 0,-2 6 0 16,-2-1 1-16,-2 0-1 0,0 0 1 0,-6-10 0 16,1 4 0-16,-2-1 0 0,-4-3 0 0,1 1 0 15,3 1 0-15,2-1 0 0,-3 5 1 0,5 5-1 16,-3 3 1-16,1-2 0 0,-2 5 1 0,3 4 1 16,0 1-1-16,1 1 2 0,-1-1 1 0,6 9-1 0,-7-5 1 15,7 5-1-15,-8-4 2 0,8 4-2 16,-7-3 2-16,7 3-1 0,-8 3 0 0,-8 15 1 0,4 4-1 0,5 9-1 15,1 6-1-15,6-1 1 0,4 0 0 0,5 2-2 16,3-5 1-16,-5-12-1 0,2 0 0 16,1-6-2-16,1 3 0 0,0-8 0 0,0 0 1 0,2-1-2 15,2-5 1-15,4-1-1 0,-2-1 1 0,1-4-3 16,3-1-1-16,5-4 1 0,0-4-1 0,-2-3 1 16,0-3 0-16,6-5-1 0,-2-3 1 0,0 1 1 15,0-5-1-15,-4-1 1 0,-1 3 0 0,-3-5 0 16,-1 1 1-16,-4 0-1 0,-2-2 1 0,-2 0 1 0,-2-1 0 15,-3 6 0-15,-3 2 0 0,-1-2 1 0,-2 2 1 16,-2 2-1-16,-1-2 0 0,-3 2 2 0,1-2 1 16,-1 7-1-16,0-2 0 0,-1 2 1 0,-1 0-1 15,5 11 0-15,-1 1 1 0,-2-2-3 0,1-1 0 16</inkml:trace>
  <inkml:trace contextRef="#ctx0" brushRef="#br0" timeOffset="-204360.58">27645 8764 1155 0,'2'1'0'0,"-2"-1"0"0,2 14 0 0,-2-14 28 0,0 19 0 16,2-2 1-16,2 4-1 0,1 3 13 0,3 6 1 0,-1-4-1 15,0 2 1-15,3-4-11 0,3 2 1 16,2 3-1-16,2 4 1 0,1 3-17 0,3 4 1 15,1-2-1-15,4-1 1 0,2-3-7 0,2-1 0 0,-2 3 0 16,-4-1 1-16,-2 1 0 0,-1 2 2 0,-1 2-2 16,-1 4 1-16,-2 2 0 0,-2 1 0 0,-4-2 1 15,-2-4-1-15,-5 4 3 0,-4-3 1 0,-2 0 0 16,0-3-1-16,0 5 1 0,0 1-1 0,-1-7 1 0,-3-4 1 16,-1-4-3-16,-3-4 1 0,1-2-1 15,0-2 0-15,-1-3-1 0,1-1 0 0,2-3 0 0,1-6 1 16,0-2-7-16,-1-5 2 0,0-2 0 15,-1 0 0-15,1-2-1 0,-1-2 1 0,-1-1-2 0,-2-2 2 16,-2-5-4-16,-2-2 0 0,2-1-1 16,2-3 2-16,-1-1-5 0,1 2 1 0</inkml:trace>
  <inkml:trace contextRef="#ctx0" brushRef="#br0" timeOffset="-203724.89">25624 9059 564 0,'0'0'0'0,"0"0"0"0,13 0 0 16,-13 0 28-16,26 4 0 0,-26-4 0 0,16 0 0 16,-16 0-1-16,0-4 0 0,0 4 0 0,-7-3 1 0,7 3-10 15,-7 0 0-15,7 0 0 0,-17 9 1 0,17-9-7 16,-39 20 1-16,18-4-1 0,3 0 0 16,-1 1-4-16,0 4 1 0,1 5 0 0,-1 1 0 0,0 6-2 15,1 4 0-15,3 1-1 0,0 3 2 16,2 4-2-16,2 5 1 0,0 4-2 0,-1 3 2 0,3 5 11 15,3 2 0-15,3 4 0 0,-1-1 0 16,-2 3-1-16,3 1 0 0,5-4 1 0,-1-1 0 0,3-2 3 0,4-2-1 16,1-5 0-16,0-3 1 0,2-7 0 0,2-4-1 15,2-8 0-15,0-4 0 0,4-5-8 0,0-2 2 16,1-5-1-16,2-5 1 0,1-2-4 0,-1-4 0 16,0-2 0-16,1-5 0 0,-3-4 4 0,-1-4 0 15,-2-2 1-15,-2-3-1 0,1-2 0 0,1-1 1 16,-2 3-1-16,-2 5 1 0,-2 9 0 0,-5 3 1 0,-6-5 0 15,9 3 0-15,-9-3-4 0,8-8 0 0,-5 1 1 16,1 1 0-16,-2-4-3 0,0 0 0 0,0 3 0 16,0 3 0-16,-2 4-4 0,3 2 1 0,-3-2-2 15,2 2 2-15,-2-2-5 0,0-5 2 0</inkml:trace>
  <inkml:trace contextRef="#ctx0" brushRef="#br0" timeOffset="-188302.98">18297 11365 1067 0,'0'0'0'0,"0"0"0"0,2 0 0 0,-2 0 24 0,8 5 2 0,-8-5 0 16,3 3 0-16,-3-3 27 0,2 0-1 0,-2 0 1 0,0 0 0 15,0 0-18-15,0 0 0 0,0 0 0 0,0 0 1 0,0 0-12 16,0 0 0-16,0 0 0 0,-2 0 1 16,2 0-8-16,-3 0-1 0,3 0 1 0,-4 5 0 0,4-5-4 15,-4 7 1-15,4-7-1 0,-4 9 2 0,4-9-3 16,-5 23 2-16,5-23-1 0,-2 32 1 0,-2-14-2 15,2 2 2-15,2 1-2 0,-2-2 1 0,1 0 3 0,-1 0 0 16,0 0 0-16,2-1 0 0,2-1 2 0,0-1 1 16,-1-1-1-16,1-1 1 0,0 2 2 0,2-4-1 15,-2 2 0-15,2 1 0 0,1 4-1 16,3-2 1-16,-1 4 0 0,-1 2 0 0,-1-1-5 0,1-1 1 16,1 3 0-16,3 2 1 0,1 2-5 0,2 1 0 15,0 1 1-15,2-8-1 0,-2 1-4 0,5-3 1 16,3-2 0-16,-2-4 0 0,-3-4-2 0,1-1-1 0,2-4 1 15,1 2 1-15,1-4-4 0,1 4 1 0,-3 0-1 16,-1-4 1-16,1-3-2 0,-6 0 2 16,2-3-2-16,0 0 2 0,-2-1-2 0,0-1 1 0,0 0 0 15,2-7 0-15,2-2 0 0,1-4-1 0,-1-1 0 16,-4-5 1-16,2-7-4 0,-2-2 1 0,2 2 0 16,-4-2 0-16,2 0-1 0,0 0 0 0,-2 0 0 0,1 4 0 15,-1 3-1-15,0 0 1 0,0 4 0 0,-5-3 0 16,-1 5-1-16,-3 1 1 0,-2 0-1 0,-2-2 1 15,0-3-1-15,-1-1 0 0,-3-1-1 16,-1 4 1-16,-3-1-1 0,-1 3 1 0,2-1-1 0,-2 2 1 16,3 3 1-16,1 2 0 0,-3-3 0 0,-1 2 0 15,2 1 0-15,-6 0 1 0,2 0-1 0,0 2 1 16,0-2 1-16,2 2 1 0,-2 2 1 0,1 4-1 16,5-1 3-16,1 2 1 0,6 5-2 0,-13-8 2 15,4 2 3-15,0 5 0 0,-2-1 0 0,-1-2 0 0,1 1 1 16,-6 0 1-16,3 1-1 0,-3-3 1 0,0 1-1 15,-2 2 1-15,3 1-1 0,-1 1 0 0,0-4-1 16,-2 3 1-16,5-1 1 0,-3 2-1 0,2 2-2 0,-2-1 0 16,0 3 0-16,1-4 0 0,-1 1-1 0,0 1 1 15,2 2 0-15,0 1 0 0,0-3-3 0,0 4 1 0,0 0 0 16,1 1 0-16,1-2-2 0,-1 2 1 16,3 3-1-16,-4 2 2 0,4 4-2 0,0 1 0 0,0 2 1 15,3 2-1-15,5-4-1 0,1 4 0 16,0 5 1-16,-2 2-1 0,2 1 0 0,0 6 0 0,-1-1 1 15,3-1-1-15,0-5-1 0,0 1 2 16,2 1-1-16,-1-8 1 0,3 1-2 0,0-3 1 0,0 1-1 16,-1-5 0-16,-3-4 0 0,0 2 0 0,0-2 0 15,0-5 1-15,2 0-2 0,2 0 0 0,-4-7 0 16,6 8 2-16,-6-8-3 0,3 9 0 0,-3-9 0 16,4 3 1-16,-4-3-2 0,2 4 2 0,-2-4-1 15,0 3 0-15,0-3-1 0,0 5 0 0</inkml:trace>
  <inkml:trace contextRef="#ctx0" brushRef="#br0" timeOffset="-187259.73">19337 11593 979 0,'0'0'0'0,"0"0"0"16,0 0 0-16,0 0 118 0,0 0 1 0,0 0-1 15,0 0 1-15,0 0-46 0,-4 0 0 0,4 0 0 16,-2 0 0-16,2 0-45 0,-5 0 0 0,5 0 0 16,-4 0 0-16,4 0-14 0,-4 0 1 0,4 0-1 15,-3 0 2-15,3 0-9 0,-2 3 0 0,2-3-1 16,-4 6 2-16,4-6-4 0,0 3 0 0,0-3 1 0,0 4-1 15,0-4-2-15,0 5 1 0,0-5-1 0,6 5 1 16,-6-5-1-16,20 7 1 0,-20-7-1 0,30 7 1 16,-8-2 1-16,-1 4-1 0,1-6 0 0,-1 1 1 0,-3-3 4 15,1 3-1-15,0-4 1 0,-3 2 0 16,3-1 0-16,0 1 0 0,-3 1 0 0,1-3 1 0,0 4-3 16,1-1 1-16,-4-1 0 0,-1 2 0 15,-2-4-3-15,-2 0 2 0,2 0-1 0,0 0 1 0,-1 0 5 16,-1 0 2-16,2 0-1 0,2 0 0 15,-3 0-2-15,1 0 2 0,0 0-2 0,-2-4 1 0,-1 2-1 16,-5 1 1-16,-3 1-1 0,4-2 2 0,-4 2-1 16,4 0 0-16,-4 0 0 0,2 0 2 0,-2 0 0 15,0 0 0-15,0 0 1 0,-2 0-1 0,2 0 1 16,-4 0-1-16,4 0 1 0,-11 0-1 0,4 0 0 16,-1 0-1-16,1 0 0 0,-1 0 1 0,8 0-1 0,-11 0 0 15,11 0 1-15,-9 0 0 0,9 0-7 0,-4 0 0 16</inkml:trace>
  <inkml:trace contextRef="#ctx0" brushRef="#br0" timeOffset="-186443.36">20554 11418 1255 0,'2'-3'0'0,"-2"3"0"0,5-4 0 0,-5 4 45 0,8-10 1 0,-8 10-1 0,11-19 1 0,-11 19 7 0,0-24 1 16,0 24-2-16,0-25 2 0,0 25-23 0,0-8-1 16,0 8 0-16,0-18 2 0,0 18-19 0,0-24 0 15,0 24 1-15,-8-27-1 0,8 27-5 0,-9-16 1 16,9 16 0-16,-13-7 0 0,13 7 1 0,-4-3 0 0,4 3 1 16,-9-7-1-16,9 7 9 0,-17-6 0 15,17 6 0-15,-28-5 1 0,28 5 7 0,-32 0 0 0,32 0 0 16,-26 0 1-16,26 0 0 0,-18 5 1 0,18-5-1 15,-23 18 1-15,23-18-1 0,-37 29 2 0,20-10-2 0,2-3 1 16,1 1-8-16,1 0 2 0,-1 8-1 0,0-1 0 16,-5 9-4-16,-2 5 2 0,5-4-3 0,3 5 3 15,3-1-5-15,3 3 2 0,-1-5-1 0,-1 3 1 16,0-5-3-16,-1 1 2 0,5 3-1 0,1 3 0 0,6 4 1 16,4 6 0-16,-1-5-1 0,1-6 2 15,-2-7-3-15,-3-9-1 0,7 2 1 0,-1-2-1 0,6 1-2 16,0-1 2-16,0-3-1 0,2-4 0 15,2-5-4-15,2-3 1 0,1-6 0 0,3-5 0 0,5-5-3 16,-2-3-1-16,0-2 1 0,0 0 0 16,-4 0-3-16,0 1 1 0,-1-1 0 0,-1-2 0 0,-1 2-3 15,-2 0 1-15,0-2-1 0,-2-1 0 0,-1-3-1 16,1 1 0-16,0 0 0 0,0 3 0 0,0 2-1 16,0 2 1-16,0 4 0 0,-8-1 0 0,-7 7-1 15,8-1 1-15,-8 1 0 0,0-6 0 0,0 6 0 0,4-3 0 16,-4 3 0-16,5-3 0 0,-5 3 0 0,8 0 0 15,-8 0 0-15,9 0 0 0,-2 1 0 0,1 4 0 16,-8-5 0-16,11 9 0 0,-11-9 0 0,7 7 0 16,-7-7 0-16,2 7 0 0,-2-7 0 0,0 7 0 0,0-7 0 15,0 12 1-15,0-5-1 0,0-2 1 0,0-5-1 16,0 9 1-16,0-9-1 0,-2 7 1 16,2-7 0-16,-3 5 0 0,3-5-1 0,0 2 1 0</inkml:trace>
  <inkml:trace contextRef="#ctx0" brushRef="#br0" timeOffset="-185537.27">17151 11759 728 0,'0'0'0'0,"0"0"0"0,0 0 0 0,0 0 79 0,8 7 2 16,-8-7-1-16,4 4 1 0,-4-4-6 0,0 5 0 15,0-5 0-15,-2 0 0 0,2 0-52 0,0 0 1 16,0 0-2-16,0-5 2 0,0 5-10 0,0-4 1 16,0 4-1-16,2 0 1 0,-2 0-6 0,13 0 0 0,-13 0 0 15,24-3 1-15,-24 3-4 0,37-4-1 0,-15 2 1 16,1 1 0-16,-5 1 5 0,1-2-1 0,3 2 0 16,1-4 1-16,-1 3 0 0,4 1 2 0,-3 1-2 15,1 3 1-15,0-2-1 0,0-1 1 0,-1 1-1 16,-3 0 0-16,1 0-2 0,-3 1 1 0,-1-1 0 15,0 0 0-15,-4-1-2 0,-2 3 0 0,-2-4 0 16,1 1 1-16,-3-1-2 0,-1 0-1 0,-6 0 1 16,13 0 1-16,-13 0-1 0,7 0 0 0,-7 0 0 0,8 0 1 15,-8 0-1-15,3 0 0 0,-3 0-1 16,4 0 1-16,-4 0-3 0,4 0 2 0,-4 0 0 16,0 0-1-16,0 0-1 0,0-1 0 0,0 1 1 0,-4-5-1 15,4 5 0-15,-4-4-1 0</inkml:trace>
  <inkml:trace contextRef="#ctx0" brushRef="#br0" timeOffset="-184589.62">16486 11602 853 0,'0'0'0'16,"0"0"0"-16,0 5 0 0,0-5 68 0,0 12 0 0,0-12 1 0,0 9-1 0,0-9-26 0,-4 3 0 0,4-3 0 0,-1 2 1 0,1-2-15 0,0 0 1 15,0 0-1-15,0 0 1 0,0 0-12 16,0 0 0-16,0 0-1 0,0-2 1 0,0 2-8 16,-6-5 1-16,6 5-1 0,-2-24 1 0,2-1-2 15,0-1 1-15,0-1-1 0,-2 4 1 0,-1 3-2 16,-3 0 1-16,0 7-2 0,1-3 2 0,3-3-2 0,-4 5 1 15,3-1-1-15,-1 3 1 0,0 1-2 0,2 4 0 16,2 7 0-16,-5-8 0 0,5 8 2 0,-10-9 1 16,10 9-1-16,-7-5 0 0,7 5 4 0,-9-7-1 15,9 7 0-15,-12-5 1 0,3 5-2 0,0 0 0 0,-2 0 0 16,-2 0 1-16,0 1-3 0,-4 5 1 0,2 4-2 16,0-1 2-16,2 3-2 0,0 3-1 0,-2 3 1 15,0-1 0-15,0 2-3 0,2 2 0 0,-6-1 1 16,3 3-1-16,1-1 3 0,-2 1-1 0,2 1 1 15,0-3 0-15,0 3-1 0,2-3 2 0,0 3-1 16,-2 2 0-16,0 2 0 0,2 1 1 0,-2-1-2 16,6 10 2-16,-4 0-3 0,2 7 2 0,3-3 0 15,-1-1-1-15,2 1-1 0,-1-1 0 0,4-1 1 16,8-5-1-16,2-1-1 0,7-1 1 0,-2 2-1 16,4 1 1-16,4 2-2 0,1 0 0 0,2-7 0 0,3-1 2 15,3-4-2-15,0-4 1 0,-2-3 0 0,3-3 0 16,-2-6-2-16,2-5 0 0,-4-5 0 15,1-3 2-15,0-4-3 0,-2-2 1 0,0 1-1 0,2 2 1 16,2 1-1-16,0 4 1 0,-2-5-1 0,2-2 1 16,-4-4-1-16,-1-1 0 0,-1 1 0 0,2 0 1 0,-5 0-1 15,-4 0 0-15,0 2 0 0,-2 3 0 0,0 3 0 16,-8 1 0-16,-5 3 0 0,10-2 0 0,-10 2 0 16,9-5 0-16,-9 5 0 0,8-5 0 0,-8 5 0 15,5-9 0-15,-5 9 0 0,2-2 1 0,-2 2-1 0,4 0 1 16,-4 0 0-16,3 0 1 0,-3 0-1 15,4 0 0-15,-4 0 0 0,0 0 1 0,0 0-1 0,0 0 0 16,0 0 1-16,-2 6 0 0,0 0-2 0,1 3 1 16,1-9 0-16,-2 7 0 0,2-7-1 0,-6 5 1 15,6-5-1-15,-4 0 1 0,4 0-1 0,4 0 0 16</inkml:trace>
  <inkml:trace contextRef="#ctx0" brushRef="#br0" timeOffset="-179755.5">21724 10892 766 0,'-2'4'0'0,"2"-4"0"16,2 12 0-16,-2-12 39 0,9 5 1 0,-9-5-1 16,4 15 1-16,-4-15 20 0,-8 25-1 0,8-25 1 15,-11 26-1-15,11-26-21 0,-11 24 2 0,11-24-2 16,-11 33 1-16,5-12-10 0,3 3 0 0,3 5 0 15,0-3 1-15,0 2-11 0,1 5 0 0,5 1 0 16,1 1 1-16,1 3-6 0,-3-3-1 0,1 4 0 16,0 6 1-16,-3-1-2 0,1 8 2 0,2-6-2 15,3-1 2-15,2-3-2 0,2-2 0 0,0 1 1 16,-2-3 0-16,1 6 1 0,-1 2 0 0,-2-4 1 16,0-1-1-16,1-1 2 0,-1 0 0 0,2-5-1 0,0-3 1 15,1-4-2-15,-3-4-1 0,0-3 1 0,1-2 0 16,-1-7-2-16,0 0 1 0,-1-1-1 0,-1-3 1 0,-7-8-5 15,8 11 3-15,-8-11-1 0,13 2 0 0,-4 1-8 16,2 0 0-16</inkml:trace>
  <inkml:trace contextRef="#ctx0" brushRef="#br0" timeOffset="-178069.19">22314 11918 1293 0,'2'9'0'0,"-2"-9"0"0,-2 21 0 0,2-21 12 0,-3 7-1 0,3-7 0 0,0 3 0 16,0-3 23-16,2-2 0 0,-2 2-1 15,7-3 1-15,-7 3-4 0,7-5 2 0,-7 5-1 16,17-26 1-16,-4 0-9 0,2-5 2 0,-2 0-1 0,-2-1 1 15,1 5-2-15,-1-1-1 0,-2 2 0 0,0 2 2 16,1 1 4-16,-1 3 0 0,0-5 0 0,-1 1 0 0,-1-7-2 16,-1 0 0-16,-2 0 0 0,1 0-1 15,1 3-2-15,-1-5 1 0,1 4-2 0,-4 3 2 0,-2 7-8 16,-2-2 2-16,0 5 0 0,-2 1 0 0,-1 1-7 16,-1 2 1-16,-1 1-1 0,1 4 1 0,-1 2-4 15,-1 3 0-15,1 1 0 0,-3-3 1 0,1 4-5 16,-2-3 1-16,0 3-1 0,-2 0 2 0,0 0-3 0,0 3 1 15,0 1-1-15,1 1 1 0,3 0-1 0,0 0 0 16,-1 2-1-16,-1 4 2 0,-2 1-2 16,0 5 1-16,2-1 0 0,2 1 0 0,-1 4-1 0,-1-1 0 15,6 1 1-15,3 3-1 0,2-1 0 0,0 1 0 0,0 4 1 16,2 0 0-16,1-1-1 0,1 4 2 0,0-1-2 16,0-6 1-16,1 0-1 0,4-3 1 0,3 2-1 15,-1 1 1-15,0 2 1 0,2-2-1 0,2 0 0 16,0 0 1-16,0-3-2 0,0 0 1 0,0 0 1 15,-1-2-1-15,3 0-1 0,2 0 1 16,1-4-1-16,-1-3 1 0,-6-3-1 0,0-4 1 0,0-8-1 16,-2-2 0-16,0-4-1 0,-1-1 2 0,3-4-1 15,2-5 0-15,3-4 1 0,3-4 1 0,-1 1-1 16,-1-4 0-16,0 6 2 0,-1-4-1 0,-1 2 1 16,-2-5-1-16,0 2 2 0,0-2 0 0,0-2-1 15,-2-4 1-15,-2-1-2 0,0-2 1 0,-2-1-1 0,-1-1 2 16,-3 1-2-16,-1 1 1 0,-2 4-1 15,0 1 2-15,0-3 1 0,-2 3 1 0,-2 3-2 0,0-1 2 16,2-4 0-16,0-1 0 0,-2 4 0 0,2 4 0 0,2 1 1 16,0 5 1-16,-2 5 0 0,-2 5 0 0,0 3 0 15,-2 6 1-15,4 5 0 0,-5-5 1 0,5 5-2 16,0-4 1-16,0 4-1 0,-4-3 1 0,4 3 1 16,0 0-1-16,0 0 0 0,-4 2 1 15,4-2-2-15,-7 14 2 0,1-2-1 0,-1 8 0 0,-1 10-3 0,-1 6 0 16,2 1 0-16,1-3 1 0,2-1-4 0,1 0 2 15,-1-4-1-15,0-1 0 0,2-2-1 0,4-2-1 16,0 4 1-16,-2 3-1 0,0 5 0 0,0 3-1 16,2 0 0-16,3-2 1 0,3 1-1 0,1 2 0 0,1-4 1 15,-3-3-1-15,2-2-1 0,3-7 2 16,-1 2-2-16,0-2 1 0,0 1 0 0,0-1-1 0,2-3 0 16,0 1 2-16,-1 1-2 0,1-1 0 15,0 2 0-15,0-3 2 0,0-4-2 0,0 1 0 0,2-5 0 16,0 0 1-16,-1-6-2 0,-1-6 1 0,1-1 0 15,-1-3 0-15,-4-2 0 0,-2-2 0 0,1-2-1 16,1-3 1-16,6-5-1 0,2-2 2 0,0-2-1 16,-3-2 0-16,1 1-1 0,0-2 1 0,0 1 0 15,0-1 0-15,-2 0-1 0,-2-1 0 0,0 1 0 0,-1 2 1 16,-3-3 1-16,-1 3-1 0,-1-2 0 0,1-1 0 16,-2-4 1-16,-2 1 0 0,-1 2-1 0,1 4 2 15,-2 1-1-15,-2 0 1 0,1 2 0 0,-1 4 0 16,-2-3 1-16,-2 5-1 0,1 1 1 0,-1-2 0 15,1 2-1-15,-1-1 0 0,0 3 1 0,1 3-1 0,5 7 1 16,-8-5 0-16,8 5 1 0,-7-4 0 0,7 4-1 16,-7-5 1-16,7 5-1 0,-10-3 2 15,10 3-1-15,-11 0-1 0,11 0 1 0,-13 8 1 16,6 3-3-16,-1 3 1 0,1 5-1 0,-1 2 2 0,1 4-4 16,-1 3 1-16,3 3 1 0,3 2-1 0,4 0-2 15,1 2 1-15,-1-1 1 0,0-1-1 0,0-3-2 16,2-1 1-16,-1 0-1 0,1-4 1 15,0 1-1-15,0-2 0 0,3-3 0 0,4 3 0 0,2-3-1 16,2-1 1-16,0-1 0 0,-2-1 0 0,0-4-1 0,0-2 0 16,-2-4 0-16,-3-1 1 0,-8-7-3 0,11-3 1 15,-11 3 0-15,4-2 0 0,-4 2-2 0,5 0 2 0,7-7-1 16,-1-2 1-16,0-1-1 0,0-4 1 0,2-1 0 16,-2-1 1-16,0 1 0 0,1 1-1 0,-3 0 1 15,0 2 1-15,-1-4-1 0,-1 4 1 16,-1 3 0-16,-1 1 0 0,1 1 0 0,0 0 0 0,1 3 0 15,0-2 0-15,1 0 0 16,-1 1 0-16,6 2 0 0,0-1 0 0,2 2 0 0,0 1 0 16,4 2 0-16,1 5 1 0,1-1-1 0,-2 5 0 0,1 4 0 15,-1-2 1-15,-3 4-1 0,1-2 0 0,0 5 0 16,-4 0 2-16,-2 1-2 0,0 3 0 0,-3-2 0 16,-1-1 0-16,1 1 0 0,-1 0 0 0,-5-12 0 15,0-2 0-15,0 0-2 0,0-1 2 0,-2-6 0 0,0 7 0 16,0-7-1-16,0 7 1 0,0-7-1 0,0 4 1 15,0-4-1-15,0 3 1 0,0-3-1 0,0 0 1 0,0 0-1 16,0 0 1-16,-2-7 0 0,-2-5 0 0,0-3 0 16,-1-4 0-16,1-9 0 0,0 0 0 15,1 4 0-15,-1 0 0 0,0-1 0 0,2 0 1 0,2 0-1 16,0 1 1-16,4-5 0 0,0 1 0 16,1 2 0-16,3-3 2 0,-1 4-1 0,1-2 0 0,-1 2 0 15,1 1 2-15,-3 5-1 0,3 0 0 16,-1 4 1-16,1-3 0 0,-3 8 0 0,1 0 0 0,-3-1 0 0,1 4-1 15,-4 7 0-15,4-12 1 0,-4 12-2 16,7-9 1-16,-7 9 0 0,4-8 0 0,-4 8-1 0,4-7 0 16,-4 7 1-16,3-4 0 0,-3 4-2 15,4-1 1-15,-4 1 1 0,4-6-1 0,-4 6-1 0,4-3 0 16,-4 3 0-16,3-3 0 0,-3 3-1 16,4-4 1-16,-4 4-1 0,0-2 2 0,0 2-2 0,0 0 0 15</inkml:trace>
  <inkml:trace contextRef="#ctx0" brushRef="#br0" timeOffset="-177539.64">22655 11003 1985 0,'-1'5'0'0,"1"-5"0"0,-4 10 0 0,4-10 46 0,-6 6 1 0,6-6-1 16,-5 1 1-16,5-1 14 0,-6 0 0 0,6 0 0 15,-4 0 1-15,4 0-40 0,-2 0 2 0,2 0-2 16,0-1 2-16,0 1-19 0,0 0 2 0,0 0 0 16,14-9-1-16,-14 9-4 0,29-19 0 0,-8 7 0 15,1 0 0-15,4 1-1 0,2-1 1 0,0 5-1 16,-2 2 1-16,2 0-1 0,0 1 1 0,0-2 0 16,-2 0 1-16,0 1-1 0,0 2 1 0,2-4 1 15,2 2-1-15,4-1-3 0,-1 3 0 0</inkml:trace>
  <inkml:trace contextRef="#ctx0" brushRef="#br0" timeOffset="-176984.5">23958 10714 1482 0,'4'5'0'0,"-4"-5"0"15,11 19 0-15,-11-19 21 0,7 17 2 0,-7-17-2 16,6 16 1-16,-6-16 15 0,7 19 2 0,-7-19-1 16,15 24 0-16,-15-24 3 0,28 28 2 0,-13-12 0 15,0 1-1-15,-2 5-23 0,4 3 1 0,1-1-1 16,1 0 0-16,0 0-1 0,1 2 1 0,-1 4 0 16,-1-1 0-16,-1 2-2 0,-2 2 0 0,-2 0-1 0,0 0 1 15,0-2 0-15,0 2 0 16,-3 1 0-16,-3 5 0 0,-3-1 3 0,-2 3 1 0,-1 1-1 0,1-1 2 15,0 2-1-15,0-1 0 0,-2-4 1 16,-2 2-1-16,0-2-3 0,0 0 1 0,1 2 0 0,-3-2 0 16,0 3-2-16,0 4 0 0,3-3 0 0,1-4-1 15,0-5-1-15,0-2 1 0,1-5-1 0,-1-2 1 16,-1-3-1-16,-3-2-1 0,2-5 1 0,0-2-1 16,0-3-1-16,0-4-1 0,2-5 1 0,0 5 0 0,0-5 0 15,0 0 2-15,0 0 0 0,0 0-1 0,0 0 0 16,0 0 0-16,0 0 0 0,-3-3 0 0,3 3-1 0,-4-4-1 15,4 4 0-15,-4-3 1 0,4 3-3 0,0-9 0 16,-2 2 0-16,0 0 0 0,1 0-3 0,-1 2 1 16,2 5 0-16,0-10-1 0,0 10-4 0,0-6-1 15</inkml:trace>
  <inkml:trace contextRef="#ctx0" brushRef="#br0" timeOffset="-167750.5">15860 12919 614 0,'-2'0'0'0,"2"0"0"0,0-2 0 0,0 2 12 15,4 0 0-15,-4 0-1 0,0 0 2 16,0 0 16-16,-4 0 1 0,4 0-1 0,-3 2 2 16,3-2 26-16,-2 7 0 0,2-7 0 0,-6 5 2 15,6-5-19-15,-9 12 0 0,9-12 1 0,-4 14-1 16,4-14-11-16,0 26 2 0,0-7-2 0,0 1 1 0,0 6-9 16,0 4 1-16,4 1-1 0,-2-2 0 0,-2-1-8 15,-2 0 0-15,2 1 1 0,3 4-1 0,3 0-8 16,3 0 0-16,1-2 0 0,-5 2 0 0,-3 1-4 0,2 1 2 15,3-2-2-15,-1-4 1 0,7-4-2 0,-4-1 0 16,1-3 0-16,-3-4 0 0,-1-5-1 0,-5-3 1 16</inkml:trace>
  <inkml:trace contextRef="#ctx0" brushRef="#br0" timeOffset="-166971.68">16132 13109 829 0,'-4'0'0'0,"4"0"0"0,-1 0 0 16,1 0 4-16,0-2 2 0,0 2-2 0,-6-3 2 16,6 3 5-16,0-4 2 0,0 4-2 0,0-3 1 0,0 3 0 15,0-5 1-15,0 5-1 0,6-7 1 0,-6 7 2 16,7-7 2-16,-7 7-1 0,6-7 1 0,-6 7 4 0,7-4 0 16,-7 4 1-16,6-3-1 0,-6 3-1 15,7-3 1-15,-7 3 1 0,6 0-1 0,-6 0-7 0,7 0 0 16,-7 0 1-16,9 1-1 0,-9-1-5 15,12 12 1-15,-12-12 0 0,13 21 1 0,-10-4-5 0,1 2 1 16,2 4 0-16,-6-1-1 16,2-1 2-16,1 2 1 0,-3 1 0 0,0 0 0 0,-5-1-1 0,-5 1 1 15,7 0 0-15,-3 0 0 0,-1-5 1 0,1 0 0 16,0 0 0-16,1 2 0 0,-1 2-2 0,1-2 0 16,3-2 0-16,-2-7 0 0,2-2-4 0,0-3 1 15,2-7-1-15,0 7 1 0,0-7-4 0,0 2 0 0,0-2 0 16,0-4 1-16,0 4-2 0,8-8 0 0,-3-3 0 15,1-4 2-15,1-6-2 0,1-5 0 0,-1 2 0 16,3 1 1-16,-5 6-1 0,3 3 1 0,-1 0-1 16,1 0 1-16,1 2 0 0,-3 0 0 0,3 2 0 15,0 3 2-15,0-4 1 0,1 1 2 0,-3 3-2 0,1 2 2 16,-1 0 2-16,2 1-1 0,-3-1 1 16,2 5 0-16,1 2 1 0,2 1 0 0,2 2 0 0,2 4 1 15,2 3-2-15,1 4 0 0,-1 1 0 16,0 0 1-16,-4 2-4 0,-4-1 2 0,1 2 0 0,-5 3 0 15,-3 3-3-15,0-2 1 0,0 0-1 0,1 2 2 16,3-5-3-16,0 3 1 0,-4 1 0 0,-2-1 0 16,-2 2-1-16,0 3 0 0,-4 1 0 0,2-4 1 15,3-1-3-15,1 0 1 0,-2 1-1 0,-4-4 1 0,1 1 0 16,-5 1 0-16,1 2 0 0,-2-5 0 0,-2 1-1 16,0 1 2-16,0-1-2 0,1-1 1 0,5-4-1 15,1-3 0-15,-1-2 0 0,-2-1 2 0,-3-5 0 16,-1 0 1-16,4-3 1 0,0 1-1 0,9-4 2 0,-10 3 1 15,10-3 0-15,-13 2-1 0,13-2 7 0,-5-4-1 16,5 4 0-16,-6-7 2 0,6 7-1 0,-7-8 2 16,3 1-2-16,2-5 2 0,2 3-2 0,0-5 2 15,0-1 0-15,0-3-1 0,6-1-9 0,1-1-1 0</inkml:trace>
  <inkml:trace contextRef="#ctx0" brushRef="#br0" timeOffset="-166242.73">16915 12995 1218 0,'0'0'0'0,"0"0"0"0,2 0 0 0,-2 0 16 15,-2 0 1-15,2 0-2 0,0 0 2 0,0 0-4 16,-4 5 0-16,4-5 1 0,-2 5-1 0,2-5-3 0,-5 0 0 15,5 0 0-15,-6 0 0 0,6 0-6 16,-15 0 0-16,15 0 0 0,-30 5 0 0,12-1-3 0,-9-1 0 16,7 1 1-16,1-1 0 0,3 2-2 0,-1 2 0 15,4 0 0-15,0 0 0 0,0 0 0 0,7-2 0 16,-3 2 0-16,-1 2 0 0,5-1 0 0,-6 1 0 16,3-2 0-16,3 5 1 0,-1 2 0 0,-1 0 1 15,1-2 0-15,2 0 1 0,2 0 1 0,1 0 2 0,1-3-2 16,0-2 2-16,0-7 2 0,0 5 0 0,0-5-1 15,1 4 1-15,-1-4-1 0,8 3 0 0,-8-3 0 16,9 2 0-16,4-6-3 0,-3 3 0 0,1-8 0 16,6-1 0-16,1-3-2 0,1-2 1 0,-4-2-1 15,-2 1 1-15,-2 2 1 0,-2 2 0 0,-1 2 1 16,-3 1-1-16,-5 9 1 0,8-9 0 0,-8 9 1 16,7-7-1-16,-7 7 1 0,9-7 1 0,-1 4-2 15,-2 0 2-15,-6 3 1 0,7-2 1 0,-7 2-1 16,7 0 1-16,-7 0 0 0,10 2 1 0,-3 3 0 15,1 3 0-15,-1 4-1 0,2 4 0 0,-3 3 0 0,1 2 0 16,-1 5 0-16,-2 2 0 0,0 1 0 16,-3 2 0-16,3-1-2 0,-4 1-1 0,0 2 1 0,0 3 0 0,0 2-2 15,0 0 1-15,0 0 0 0,0 0 0 16,0-1-1-16,6 1-1 0,-6 0 1 0,0-2 0 16,-6 0-1-16,2-1-1 0,1 0 0 0,-1-6 2 0,2-3-3 15,2-2 2-15,0-1-1 0,0-1 0 0,0-1 0 16,4-2-1-16,-2-5 0 0,-2-4 0 0,-4-3-1 0,2-3 1 15,2-4-1-15,-4 3 1 0,4-3-2 0,-2 3 1 16,2-3 0-16,0-1 0 0,0 1-1 0,0-4 0 16</inkml:trace>
  <inkml:trace contextRef="#ctx0" brushRef="#br0" timeOffset="-166018.68">16719 13562 1293 0,'4'2'0'0,"-4"-2"0"0,5 2 0 0,-5-2 7 0,4-2 0 0,-4 2 0 15,9 0-1-15,-9 0 1 0,15-3 0 0,-15 3 0 16,13-4-1-16,-13 4 1 0,25-3 1 0,-25 3-1 0,31-7 0 15,-12 3-3-15,0 1-1 0</inkml:trace>
  <inkml:trace contextRef="#ctx0" brushRef="#br0" timeOffset="-165749.87">17552 13391 1344 0,'6'0'0'15,"-6"0"0"-15,18 0 0 0,-18 0 19 0,13 5 1 16,-13-5-1-16,24-3 1 0,-1-1 17 0,-1 1 2 0,1 1-2 15,-3 0 1-15,-3 1-16 0,-4-1 2 0,4 0-2 16,-4 0 2-16,2 2-15 0,1-5 0 0</inkml:trace>
  <inkml:trace contextRef="#ctx0" brushRef="#br0" timeOffset="-164385.23">18780 13088 1431 0,'-2'7'0'0,"2"-7"0"15,-6 7 0-15,6-7 7 0,-9 5 1 16,9-5-1-16,-9 5 1 0,9-5 8 0,-11 16 1 0,11-16 0 16,-13 33 0-16,3-7-2 0,-1 3-1 0,2 1 1 15,1 1 0-15,5-2-12 0,1 1 0 0,0-1 0 16,-2 2 1-16,2-1-4 0,-3 3 1 0,3-2 0 0,2-2 0 15,2-1-1-15,3 3 0 0,-3-5 0 0,2 2 1 16,0-8-1-16,-1-1 0 0,3-3 0 0,-4-2 0 16,3-6-1-16,1-2 1 0,-6-6 0 0,7 5 0 0,-7-5 0 15,13-2 0-15,-5-5 0 0,-1-3 0 0,3-6-1 16,3-5 1-16,2-6 0 0,-2-3 0 16,2-6 0-16,1 1 0 0,3-6 0 0,-8-1 0 15,0-1 0-15,0 0 1 0,-1-2 0 0,-3 2 0 0,-1 3 5 16,-1-2 1-16,-1 1-2 0,-4 1 2 0,-4 4 3 15,-1 1 1-15,-1 2 1 0,-1 2-1 0,1 2 2 16,-5 3 1-16,4 1-1 0,-3 5 1 16,5 2-1-16,1 3 2 0,0 6-2 0,0 0 2 0,4 9-3 15,-7-3 0-15,7 3 1 0,-7 0 0 0,7 0 0 16,-4 2-1-16,-2 8 0 0,1 6 2 0,-5 10-2 0,1 1 0 16,2 4 1-16,5-3 0 0,0 2 1 0,0 1 0 15,2 3 1-15,2 3 0 0,2 1-2 0,-1 1 2 16,5 3-1-16,-1-4 1 0,1 2-2 0,-5 0 2 0,5-1-1 15,1 3 1-15,0-4-11 0,1 4 2 16,1-1-1-16,2-4 0 0,0-1-4 0,0-3 0 0,0-4 1 16,2 1-1-16,2-6-1 0,0-3 0 0,-1-4 0 15,-1-3 1-15,0-4-1 0,0-3 0 0,0-2 0 16,0-1 0-16,0-3 1 0,0-1 0 0,0-1 0 16,-2-3 1-16,-2-1 4 0,-2-2 0 0,2-2-1 15,2-3 2-15,2-3 3 0,-2-4 0 0,-2 3 0 0,-1-3 1 16,-1 0 1-16,0 0-1 0,-1 2 0 15,-3-4 0-15,1 0 1 0,-2 0-1 0,-2 1 0 0,-2-1 0 16,-4-2-1-16,0 1 0 0,4-1 1 0,-4 1 0 16,3 1-2-16,1-3 1 0,0 3 0 0,-2 0 0 15,0 2-2-15,-2 2 1 0,0 1-1 16,-1 1 1-16,-3-1-1 0,1 1 1 0,-4 3-2 0,3 3 2 16,8 9-1-16,0-5 1 0,0 5-1 0,-3-4 1 0,3 4-2 15,-4-3 1-15,4 3-1 0,-4 0 1 0,4 0-1 16,0 0 0-16,0 0 0 0,-4 12-1 0,3 0-3 15,-1 5 0-15,2 6 0 0,0 3 1 0,0 2-4 16,0 4 1-16,2 3 0 0,3-2 0 0,6 0-1 0,-3-2 0 16,3-2 0-16,0-1 1 0,0-2-1 0,4-2 0 15,-2-1 0-15,0-6 0 0,0-1 0 0,0-3 0 16,-1 0 0-16,-1-3 0 0,-4-3-1 0,4-2 0 16,-3-1 0-16,-3-3 1 0,-5-1-10 0,6 2 1 15,-6-2-1-15,7-3 1 0,-7 3-25 0,6-4 1 16,-6 4 1-16,7-7-1 0,-1-2-41 0,2 3 1 15,-1-3-1-15,-1 0 1 0,-1-3-14 0,3 0 0 16,-1 0 1-16,-3 2 0 0,-4 10 9 0,4-7 2 0,-4 7 0 16,3-6 0-16,-3 6 12 0,4 0 0 15,-4 0 0-15,7 7 1 0,-3 0 29 0,0 2 0 16,0 6 0-16,-1 1 0 0,1 7 16 0,0 3 1 0,-4-2 0 16,0-3 0-16,0-2 14 0,-4-2 1 0,4-2-1 15,0-4 1-15,0-6 4 0,0 0-1 0,0-5 0 16,0 2 1-16,0-2 16 0,0 3 2 0,0-3-2 15,0 0 1-15,0 0 17 0,-2-3 0 0,2 3 0 16,-7-9 0-16,1-5 5 0,-3-5-1 0,0-3 1 0,1-2-1 16,2-2 7-16,3-2 2 0,1 0-2 0,-4 1 1 15,3-1-5-15,-1-1 0 0,2-3 0 0,2 3 1 16,0 0-8-16,-2-1 1 0,4 1-1 0,4 1 1 0,3 4-5 16,2 0-1-16,-2 1 1 0,1 2-1 15,-3 1-7-15,-1 1 1 0,3 3-1 0,2 2 1 0,2 0-12 16,4 2 0-16,-4 2 1 0,0 1 0 0,0 2-9 15,0 2 2-15,-2 0-1 0,1 1 1 0,-3 4-6 16,2 0 1-16</inkml:trace>
  <inkml:trace contextRef="#ctx0" brushRef="#br0" timeOffset="-162724.22">19654 13834 1494 0,'5'2'0'0,"-5"-2"0"0,10 3 0 0,-10-3 23 0,3 0-1 0,-3 0 1 16,4 0-1-16,-4 0 12 0,9-5-1 0,-9 5 1 15,15-12 0-15,-15 12-14 0,17-21 0 0,-6 4 0 16,2 0 0-16,-3-4-8 0,1-2 0 0,-2 1-1 16,-1 1 2-16,-5 0-8 0,-1 1 2 0,-2 1-1 0,-4 3 0 15,3 2-2-15,-7-5-1 0,1 2 0 0,-1 1 1 0,1-1-2 16,-1 0 0-16,1 1 1 0,-1 4-1 0,-1 1 0 15,-2 3 1-15,2 1 1 0,3 2-1 0,6 5 7 16,-6-5 0-16,6 5 0 0,-9-4 1 0,9 4 11 16,-7 2 2-16,5 5-2 0,-6 5 2 0,1 9 2 15,-2 5 1-15,1 0 0 0,4-2 1 0,2 3-16 16,-3 3 0-16,1-6 0 0,2 2 1 0,4-2-8 0,0-1 1 16,2-2-1-16,3-4 1 0,3-3-5 0,1-2 0 15,2-2 0-15,-8-3 1 0,-5-7-2 0,13 7 0 16,-3-4 0-16,-1-1 0 0,0 2-4 0,3-4 2 15,1-6 0-15,3 3-1 0,3-4-16 0,0-2 1 0,-3 1-1 16,1-1 1-16,-2 0-20 0,-2 1 0 16,-2 1 0-16,-1 2 0 0,-3 1-13 0,-1 1 2 0,-6 3 0 15,11-7-1-15,-11 7-9 0,11-7 0 16,-4 3 0-16,1 1 0 0,-8 3-8 0,13-9 0 16,-4 2-1-16,-7 2 2 0,-2 5 2 0,8-5 0 0,-8 5 0 15,3-5 0-15,-3 5 9 0,6-4 0 0,-6 4 0 16,2-7 0-16,-2 7 30 0,3-3 0 0,-3 3-1 15,0-7 1-15,0 7 23 0,-3-7 1 0,3 7 0 16,0-7 0-16,0 7 4 0,0-7 2 0,0 7-2 0,-2-7 2 16,2 7 23-16,0-6 0 0,0 6 0 0,0-2 0 15,0 2 16-15,0 5-1 0,0-5 1 0,0 14 0 16,0 0-5-16,0 3 0 0,0 5 1 0,0 1 0 16,5-1-8-16,3 3-1 0,-1 1 0 0,1-2 1 0,1-2-5 15,2-3 0-15,2 0 0 0,4-1 0 16,2-1-5-16,-1-1 0 0,-1-3 1 0,0-2 0 0,-6-2-5 15,0-6 1-15,0-1 1 0,3-2-1 16,4-4 0-16,3-1 1 0,-1-5-1 0,1-4 1 0,1-5-9 16,-3-5 2-16,1-1-2 0,-1-2 1 15,-2 1 2-15,-4-5 0 0,0-1 1 0,-2-1 0 0,2-1-2 16,0-2 2-16,-2-3-2 0,-2 1 2 0,-3 2 4 16,0-4 1-16,-3 4 0 0,1-4 0 0,-2 2 2 0,0 0-1 15,-2 0 0-15,-4 0 1 0,-2 0-6 0,-1 0 2 16,0 0-1-16,-1 3 1 0,2 4-3 0,3 0-1 15,-1 5 1-15,-2 0 0 0,-1 7-5 0,0 1 0 16,3 6 0-16,-2 4 0 0,6 8-3 0,-5-9-1 0,5 9 1 16,-2 0 1-16,2 0-1 0,-4-2-1 0,4 2 1 15,-2 0 1-15,2 0-1 0,-5 0-1 0,5 0 1 16,-2 7 1-16,2 2-2 0,0 1-1 0,0 6 1 16,-2 5 0-16,0 3-1 0,0 3 2 0,0 3-2 15,2-2 2-15,2-4-1 0,2 2-1 0,0-2 1 16,1 7 1-16,-1 4-2 0,5 1 1 0,-3 2 0 15,-1 0-1-15,1 2 0 0,1 2-1 0,-3-1 1 16,0-1-1-16,0-2 0 0,3 2-1 16,-1-4 0-16,-1-3 2 0,3-4-4 0,-6-4 1 0,1-5-1 15,1-1 1-15,2-5 0 0,1-3-1 0,-1-4 0 16,-3 0 1-16,-3-7-2 0,6 1 0 0,-6-1 0 0,2-1 0 16,-2 1 0-16,4-6 0 0,-4 6 0 0,7-13 0 15,-1 0 0-15,1-2 0 0,0-6 0 0,-1-1 0 0,0-3 0 16,-3-2 0-16,1 1 0 0,0 1 1 0,0 3 1 15,-1-6 1-15,1 8-1 0,0 0 0 0,-1 7 3 16,1 1-1-16,0 3 1 0,0 4 0 0,-4 5 3 16,7 0 0-16,-7 0 0 0,8 8 0 0,-3 3 0 15,3 3 1-15,-1 1 0 0,2 6-1 0,1 3-1 16,3 6 0-16,2-1 0 0,-6-3 1 0,0-2-4 0,-1 0 2 16,-1-3-1-16,1 0 1 0,-3-6-3 15,1 3 1-15,1-8-1 0,8 2 0 0,4-1-2 0,3-4 1 16,1-2-1-16,-5 0 0 0,-3-2-1 0,-4-3 0 15,-1-5 0-15,3 2 0 0,-2-4 0 16,4-2 0-16,14-8 0 0,-6 1 0 0,1-1-1 0,-2-7 1 16,-1 3 0-16,-2 0 0 0,-3-5 0 0,1 0 0 15,-6 7 0-15,-1-3 0 0,-3-1 0 0,-3 1 0 16,1-1 0-16,3-1 0 0,-1 0 0 0,4 0 1 16,-9 8-1-16,0-1 1 0,-2 1 0 0,-2 1 0 0,0 6 0 15,2 0 2-15,-5 2-1 0,1-1 0 0,4 8 0 16,-5-7 1-16,5 7-1 0,-8-5 1 0,-7 6-1 15,0 5 2-15,-3 7-2 0,-3 1 0 0,-9 26 0 16,10-5 2-16,7 6-2 0,2 2 1 0,-2-8 0 16,0 1 0-16,1 1-1 0,-1-1 1 0,6-10-1 0,-1 2 0 15,3-1-1-15,1-1 1 0,2-12 1 0,2 0-1 16,-3 0-1-16,1-4 0 0,2-10 0 0,0 7 2 16,0-7-3-16,-2 5 1 0,2-5-1 0,0 4 1 15,0-4-1-15,0 3 0 0,0-3 0 0,0 0 0 0,0 0 0 16,0 0 0-16,0 0 0 0,7-12 0 0,-3-2 0 15,2-5 0-15,3-5 0 0,-4 2 0 0,1 3 0 16,1 1 1-16,-7 11-1 0,2 2 1 0,0-4 0 16,-2 3 0-16,0 6 0 0,4-6 2 15,-4 6 0-15,2-7 0 0,-2 7 1 0,5-5-1 0,-5 5 0 16,13 0 2-16,12 5-2 0,-1 4 2 0,-2 3-2 16,2 2 1-16,-3 0-1 0,-2-2 1 0,-3 2-1 15,-1-2 0-15,2 0 0 0,2-2 1 0,-1-1-3 0,3-2 1 16,-3-2 0-16,1 0 1 0,0-1-2 0,-1-2 0 15,1-2 0-15,0 0 0 0,-1-2-1 0,1 0 0 16,-10 0 0-16,0 2 1 0,-1-5-1 0,-1 2 0 16,3-2 0-16,-1-2 0 0,-2 0-2 0,1 2 1 0</inkml:trace>
  <inkml:trace contextRef="#ctx0" brushRef="#br0" timeOffset="-159340.41">27545 13389 602 0,'1'2'0'0,"-1"-2"0"0,4 5 0 0,-4-5 7 15,4 4 0-15,-4-4-1 0,0 3 2 0,0-3 36 16,0 2 0-16,0-2-1 0,0 0 2 0,0 0 16 15,0 0 0-15,0 0-1 0,0-2 2 0,0 2-15 16,0-3 0-16,0 3 0 0,0-4 0 0,0 4-16 16,0-7 0-16,0 7 1 0,-2-12-1 0,2 12-6 0,-4-14-1 15,4 14 1-15,0-20 1 0,0 20-7 16,-3-21 1-16,3 21-1 0,-4-24 1 0,4 24-5 0,-6-28 1 16,6 28-1-16,-3-23 1 0,3 23-5 0,-4-19 1 15,4 19-1-15,-4-17 1 0,4 17 0 0,-7-12 2 16,7 12-2-16,-10-12 2 0,10 12-1 0,-11-9 2 0,11 9-1 15,-11-3 1-15,11 3-3 0,-11-2 2 16,11 2-2-16,-13 5 2 0,13-5-4 0,-24 12 1 0,24-12-1 16,-32 19 1-16,32-19-2 15,-36 32 0-15,20-15 0 0,1 2 0 0,2 0-2 0,-2 0 1 0,0 2-2 16,2 1 2-16,2 2-4 0,1 1 0 0,1-1 0 16,2 0 0-16,-1 4-2 0,3 1 2 0,1 1-1 15,2 1 0-15,2-2-1 0,0 1-1 0,0-1 0 16,2 0 1-16,5 1-2 0,1 1 1 0,-1-5-1 0,1-2 1 15,5-3-1-15,0-4 0 0,2-1 0 0,1-1 1 16,1-2-1-16,0-1 0 0,0-4 0 0,0-4 1 16,3-4-1-16,2-2 0 0,3-1 0 0,-3-3 0 0,-2-1 0 15,1 1 0-15,1-3 0 0,1-3 0 16,-1-4-1-16,0 2 1 0,-1-1 0 0,-4-1 0 0,-2 1 0 16,-2 1 0-16,0-2 0 0,-2 4 0 15,-2 2 0-15,0 1 0 0,-3 2 0 0,-2 2 1 0,-4 5-1 16,-6-12 2-16,6 12-2 0,-4-9 1 15,4 9-1-15,-1-5 1 0,1 5 0 0,0-10 0 0,0 10-1 16,-2-6 1-16,2 6 0 0,0-5 0 0,0 5-1 16,-4-7 2-16,4 7-2 0,-4-7 1 0,4 7-1 15,-3-5 0-15,3 5 0 0,-2-3 1 0,2 3-1 16,0 0 0-16</inkml:trace>
  <inkml:trace contextRef="#ctx0" brushRef="#br0" timeOffset="-158537.24">27658 12439 1180 0,'2'-1'0'0,"-2"1"0"0,2 3 0 15,-2-3 15-15,0 2 0 0,0-2 1 0,0 0 0 0,0 0 12 16,0 0 1-16,0 0-1 0,0 0 1 16,0 0-5-16,0 0-1 0,0 0 1 0,-4 5 1 0,4-5-12 15,-5 12 1-15,5-12-1 0,-8 17 0 0,8-17-2 16,-7 19 0-16,7-19-1 0,-8 30 1 0,8-30-3 15,-3 33 1-15,3-33 0 0,-6 29 0 16,6-29-2-16,-7 30 1 0,7-30-2 0,1 31 2 0,5-12-2 16,1 1-1-16,-1 3 1 0,-2-2 0 15,0-1-4-15,-1 1 1 0,1-2-1 0,0-1 2 0,-2-1-4 16,-2-2 1-16,1-1 0 0,1-3 0 0,0-4-2 16,0-4 1-16,-2-3 0 0,4 5 0 0,-4-5-7 15,3 2 2-15</inkml:trace>
  <inkml:trace contextRef="#ctx0" brushRef="#br0" timeOffset="-158252.95">27813 12348 878 0,'2'1'0'0,"-2"-1"0"15,4 2 0-15,-4-2 2 0,3 5 2 0,-3-5-2 16,4 5 1-16,-4-5-3 0,-2 4 2 0,2-4-2 0,0 7 1 16,0-7 1-16,-4 7 1 0,4-7-1 15,-3 12 2-15,3-12-2 0,-4 14 0 0,4-14 1 16,-4 19 0-16,4-19 9 0,-4 27 1 0,4-27-1 0,-5 23 0 16,5-23 11-16,-4 21 0 0,4-21 0 0,-5 26 0 15,5-26 2-15,-4 31 0 0,4-31-1 0,0 27 2 16,0-27-2-16,2 25-1 0,-2-25 1 0,7 24-1 0,-7-24-3 15,0 22-1-15,0-22 0 0,2 25 1 0,-2-25-7 16,9 20 2-16,-9-20-2 0,10 19 2 16,-10-19-8-16,7 18 1 0</inkml:trace>
  <inkml:trace contextRef="#ctx0" brushRef="#br0" timeOffset="-157783.87">27927 12043 929 0,'1'2'0'0,"-1"-2"0"16,2 10 0-16,-2-10 3 0,-2 9 0 0,2-9 1 15,-1 15-1-15,1-15 5 0,-4 18 0 0,4-18 0 16,-6 29 0-16,3-5-3 0,-1 0 2 0,2 1-1 15,0-3 0-15,0-1-4 0,0-2 2 0,2 0-2 16,4 0 1-16,4 2-1 0,1 3-1 0,2-8 0 16,0-2 1-16,-1-4-1 0,-1-3 1 0,2-5 0 15,2-1 0-15,2-1 0 0,0-3 1 0,0-2 0 0,0-4 0 16,1-3 0-16,3-4 2 0,0-3-2 0,-2 0 2 16,-3-5-2-16,1 0 2 0,-2-2-1 0,0-2 1 0,-1-1-1 15,-3-1 2-15,0 3-1 0,-1 2 1 0,-5 3 4 16,-1 1 0-16,0 0 0 0,-2 4 1 0,-2 3 9 15,0 2-1-15,-3 2 0 0,-3-2 1 0,-1-2 3 16,-4 2 1-16,-2 1 0 0,-2 3 0 16,-1 1 5-16,-1 0 2 0,0 3-1 0,-1-3 0 15,-1 4 2-15,1 3-1 0,-1 3 1 0,1 4-1 0,-1 2-6 16,1-2 1-16,1 1-1 0,4 3 1 0,2-1-10 16,0 1 0-16,2 1-1 0,2 3 2 15,3-3-10-15,1 2 1 0,-1 0-2 0,2 0 2 0,2 0-5 16,-1 5 0-16,1-4-1 0,2 3 1 0,2 2-3 15,1-2 2-15</inkml:trace>
  <inkml:trace contextRef="#ctx0" brushRef="#br0" timeOffset="-155491.85">26956 13709 501 0,'-6'2'0'0,"6"-2"0"16,-5 7 0-16,5-7 5 0,-6 4 0 0,6-4 1 15,-13 3-1-15,13-3 16 0,-20 4-1 0,20-4 0 0,-21 3 1 16,21-3 21-16,-15 2-1 0,15-2 1 15,-22 0 1-15,22 0 4 0,-36 0 1 0,16 1 0 0,-1 3 0 16,-1-1-17-16,-2-1 0 0,0 2-1 16,-4 1 2-16,-2 2-11 0,-2 1 2 0,0 1-1 0,1 0 1 15,1 1-9-15,2 0 2 0,0-1-2 0,-2 1 2 16,2-3 5-16,2 0 1 0,4 2-1 0,-1 1 0 16,5-4 1-16,5 0-1 0,2 0 0 0,1-1 2 0,1-3-3 15,0-1 1-15,9-1 0 0,-11 4 0 0,11-4-11 16,-14 3 0-16,14-3 0 0,-9 4 0 0,9-4-5 15,0 1 0-15,0-1 0 0,-2-1 0 0,2 1-2 0,6-4-1 16,-6 4 0-16,7-5 0 0,-7 5-2 0,13-14 0 16</inkml:trace>
  <inkml:trace contextRef="#ctx0" brushRef="#br0" timeOffset="-151823.36">25793 13647 12 0,'0'0'0'0,"0"0"0"16,0 0 0-16,0 0 32 0,0 0 2 0,0 0 0 15,0 0-1-15,0 0 12 0,0 0 0 0,0 0 0 16,0 0 1-16,0 0-10 0,0 0 0 0,0 0 0 0,-4 0 0 16,4 0-7-16,-3 0 0 0,3 0 0 0,-4 0 2 15,4 0-7-15,-6 0 1 0,6 0 0 0,-7 0 0 16,7 0 0-16,-11 7 0 0,11-7-1 0,-15 14 2 15,15-14-1-15,-11 14 1 0,11-14 0 0,-19 21-1 0,19-21 1 16,-15 31 1-16,8-14-1 16,-1 4 1-16,3 0-5 0,1-1 2 0,4 5-2 0,0-1 2 0,0 3-7 15,4 1 1-15,3 2 0 0,2 2 0 0,3 3-6 16,-1 1 1-16,0 1 1 0,2-3-1 0,0-1-6 16,0 2 0-16,2-2 0 0,0-6-1 0,-2-6-2 15,-2-3-1-15,2-6 0 0,2-2 1 0,2-3-3 0,0-2 1 16,-3-3-1-16,3-4 1 0,2-5 0 0,-2 0 0 15,-1-5-1-15,3 4 1 0,3-5 2 0,3-4-1 16,-3-2 0-16,-1-2 2 0,-3-5 2 0,1-5-1 16,-1 2 1-16,-1-2 0 0,-4 3 3 0,-2-3 0 15,1 1 0-15,-3-1 1 0,-2 0 4 0,3 2-1 0,-3 1 1 16,-3 0 1-16,-2 2 2 0,-2 0 0 0,-4 2 0 16,0 0 1-16,-1 0-2 0,-3 1-1 0,-1-3 1 15,0 4 1-15,-4 1-3 0,-2 4-1 0,-2-2 1 16,-2 0-1-16,-1 0 1 0,-1 1 1 0,1 4-1 15,1 7 1-15,0-1 3 0,1 4 0 0,-3 1 0 16,1 3 1-16,-3 3-1 0,1 3 0 0,0 0 0 16,1 0 0-16,5 1-2 0,1 1 1 0,0-1-2 15,-2 7 2-15,2-2-5 0,0 2 0 0,2-2 1 16,2 0-1-16,3 0-11 0,3-1 1 0,1-1-1 16,2-1 0-16,2-1-2 0,2 1 0 0</inkml:trace>
  <inkml:trace contextRef="#ctx0" brushRef="#br0" timeOffset="-148727.6">29356 12330 12 0,'-6'-7'0'16,"6"7"0"-16,2-19 0 0,-2 19 0 0,17-12 0 15,-17 12 0-15,5-12 0 0,-5 12 11 0,-15-14 0 16,15 14 1-16,-16-8 0 0,16 8 7 0,-6-4 0 16,6 4 0-16,-6-3 0 0,6 3-4 0,-13 0 0 15,13 0 1-15,-16 1 0 0,16-1 1 0,-25 18 0 16,25-18-1-16,-29 20 1 0,29-20-3 0,-26 33-1 15,14-12 1-15,3-5 0 0,2 6-3 0,1 2 2 0,0 4-1 16,1 1 0-16,-1-3 2 0,1 2-1 16,1 2 1-16,0 2-1 0,0 1 9 0,1 0-1 0,1-3 0 15,0 4 1-15,-2 1-3 0,1-1 0 0,1 1 0 16,4 0 0-16,1-2-3 0,3-1-1 0,-1 1 1 16,1-3 1-16,0 3-6 0,-1 1 1 0,3 1 1 15,1-2-1-15,2-4-4 0,0 1 1 0,2-1-1 16,2 0 1-16,2-1-1 0,0 5 0 0,0-4-1 0,-1-1 2 15,1 1-1-15,0-4 0 0,0-1 0 16,-2-2 0-16,1-1-1 0,1-2 0 0,0 0 0 0,0 0 1 16,-2-5-5-16,-2-2 2 0,0 0-2 0,-2 1 2 15,0-3-5-15,-2-1 0 0</inkml:trace>
  <inkml:trace contextRef="#ctx0" brushRef="#br0" timeOffset="-146826.52">30094 12119 237 0,'-4'-3'0'0,"4"3"0"0,-6-2 0 0,6 2 0 0,-3 5 2 0,3-5-1 0,-4 5 0 0,4-5 3 0,-8 7 1 0,8-7-1 15,-13 14 2-15,13-14 4 0,-22 26 1 0,22-26-1 16,-26 28 1-16,11-11 3 0,0 4-1 0,2 1 1 15,2 1-1-15,2-2 5 0,-3 1 1 0,3 4 0 16,0 0 1-16,-1 3 2 0,1 4 0 0,0 0 1 16,3 0 0-16,2-4-3 0,3 3 0 0,-1-1-1 15,-2 0 1-15,2-3-3 0,2-1 1 0,2 1-1 0,0 0 1 16,2-1-3-16,3 1 1 0,2-2 0 0,1-2 1 16,3-1-6-16,0-3 1 0,0 1 0 0,2-2 1 15,0-3-6-15,-2-4 0 0,2 0 1 0,-1-2 0 0,1-3-5 16,0-1 2-16,0-5-2 0,-2 1 2 0,-2-2-4 15,-1-2 1-15,-1-1 0 0,0-1 1 0,3-1-3 16,-1-3 1-16,-2-3 0 0,0 1 0 0,1-1-1 16,-3-2 1-16,-1 0-1 0,-1-4 1 0,1 2-1 0,-1-4 1 15,-1 1 1-15,-2 3-1 0,0 1 2 0,-2 2 0 16,-2 0 1-16,0-1-1 0,-2 1 4 0,3 2 0 16,-3 0-1-16,0-3 2 0,-1 0 6 0,-3-1-1 15,-1 2 1-15,-2 0-1 0,-1-1 4 0,-1 3 1 16,0 3 0-16,2 4 0 0,4-1-1 0,1 4-1 0,6 0 1 15,-13-5 1-15,6 5 8 0,-1 2 1 16,1 3-1-16,-1 0 1 0,-1 4-3 0,0 1 1 16,-1 4 0-16,1 3 1 0,0 6-4 0,-1 4 0 15,3-1 1-15,1 2-1 0,3 0-5 0,-1 1 1 0,0 1 0 16,0-3 0-16,4-1-5 0,2 2 2 0,0-2 0 16,0-4-1-16,2-3-4 0,-2-1 2 0,1-3-1 15,-1-6 0-15,2-2-4 0,0-2 1 0,-4-5-1 16,3 2 1-16,-3-2-3 0,10-2-1 0,-3 2 1 15,1-5 0-15,-8 5-2 0,13-7-1 0,-2-2 0 16,0-4 0-16,0-5-2 0,2-3 1 0,2 2 1 0,0 4-1 16,-2-2-1-16,0 3 0 0,0 3 0 0,-4 1 0 15,-3 3-1-15,-4 2 1 0,-2 5 0 0,9-7 0 16,1 3-2-16,1 1 1 0,2 0 0 0,4-3 1 0,3-1-1 16,2 0 0-16,1 1 0 0,-3 0 0 15,-1 5 0-15,-2 2 0 0,1 1-1 0,3 2 1 0,-1-4 0 16,1 1 0-16,-3 3 0 15,3-1 0-15,-2 1 1 0,-1-1 0 0,-1 2 0 0,-2 1 0 0,-4 0 0 16,-4-4 0-16,-7-2 0 0,12 7 1 16,-12-7 0-16,11 7 0 0,-11-7 0 0,7 7 0 0,-7-7 2 15,4 5-1-15,-4-5 0 0,2 5 1 0,-2-5 1 16,-2 6 0-16,2-6 0 0,-4 6 0 0,4-6 0 0,-7 9 0 16,7-9 1-16,-13 7-1 0,3 0 1 0,-3 0 0 15,-1-2 1-15,-1 2-1 0,-2-4 1 0,-2 3 1 16,1-1-2-16,-3-2 2 0,1 1 0 0,-6-3-1 15,1 1 1-15,5 0 1 0,5-2-1 0,0-2 0 16,2 4-1-16,0 1 1 0,2 3-2 0,1 0 0 0,3-4 1 16,1 0-1-16,6-2 1 0,-11 2 0 0,11-2-1 15,-9 0 2-15,9 0-1 0,0 0-1 0,0 0 1 16,0 0-1-16,0 0 0 0,0 0-1 0,0 0 1 16,0 0-1-16,0 0 1 0,2 0-1 0,-2 0 1 15,13 1-1-15,-4 5 0 0,2-6-1 0,4 0 0 16,2-9 2-16,3-1-3 0,3-3 0 0,-5 0 1 15,-3-1-1-15,-3 0-2 0,-3 0 1 0,4-3-1 16,2 1 1-16,0-5-1 0,1-3 0 0,-3 0 0 16,-1 0 0-16,-3-2-1 0,-2 0 0 0,1-2 0 15,-1 0 1-15,3 1-4 0,1-1 2 0,0-1-1 16,-2-1 0-16,-1-1-1 0,-3-2 0 0,-1 2-1 16,0 2 1-16,-2 3-1 0,0 0 1 0,-1-2-1 0,-1 2 2 15,-1 2-2-15,-1 3 2 0,0-5-1 0,2 2 1 0,2 1 0 16,0 1 0-16,-2 3 1 0,-2 5 0 0,0 2 0 15,0 0 1-15,0 5 0 0,2 5-1 0,0 2 1 16,0-5 0-16,0 5 0 0,0 2 0 0,0-2 0 16,0 7 1-16,-2 1-1 0,0 4 1 0,-1 13-1 0,-3 4 1 15,-1 13-2-15,5-10 2 0,4 0 0 0,-1-1 0 16,1-7 0-16,-2 5 0 0,2-3 0 0,-2 2 0 16,4 7 0-16,0-2 0 0,1-1 0 0,3 1 0 15,-3-14 0-15,1 4 2 0,-1-1-2 0,1 1 0 16,-2-6 0-16,1 0 1 0,1-1-1 15,0 0 1-15,-3-8-1 0,3 1 1 0,1-2-1 0,1-2 1 0,1 2-1 16,0-4 1-16,1 3-1 0,-1-3 0 16,12 2 0-16,-1-1 1 0,2-3-1 0,3-2 0 0,-3-3 0 15,0 1 1-15,-1-4-1 0,-3 0 0 16,-3-3 0-16,0 1 2 0,0 0-2 0,0-1 0 16,6-6 0-16,-3-1 0 0,-1-2 0 0,0-2 0 0,-4 6 0 15,0-1 0-15,-2 0-2 0,0-1 2 0,0 2 0 16,1-4 0-16,-1 1-1 0,0-1 1 0,-4 5 0 15,-1-1 0-15,0 1-1 0,-1-3 0 0,-3 4 0 16,0 1 1-16,-2 0-1 0,0 2 0 0,0 10 0 0,-2-11 1 16,2 11 0-16,-4-10 0 0,4 10 0 0,-3-5 0 15,3 5 0-15,-4-4 0 0,4 4 0 0,-8-1 0 16,8 1 0-16,-13 5 0 0,-3 10 0 0,3 3 1 16,1 3 0-16,3 1 0 0,3-3 0 0,1 0 1 0,1-2 2 15,2 1-1-15,2-11 0 16,0 1 1-16,0-2-1 0,2 0 2 0,-2-6-1 0,4 11 1 0,-4-11-2 15,5 10 1-15,1-5 0 0,0 1 0 0,1 1 0 16,1-1 0-16,10 7 0 0,1-1 0 0,-1 0-2 16,3 2 2-16,-1-2-1 0,1 0 0 15,-1 0 0-15,1 0-1 0,-2-2 0 0,-3 1 0 0,3-1-2 0,0 1 1 16,-8-4 1-16,0-1-1 0,0 1-1 16,0 2 0-16,-3-4 0 0,-3 0 1 0,-5-5-1 15,11 7 0-15,-11-7 0 0,4 4 0 0,-4-4 0 0,4 3 0 16,-4-3 0-16,4 4 0 0,-4-4 0 0,3 1 0 15,-3-1 0-15,0 0 0 0,0 0 0 0,0 0 0 16,0 0 0-16,0-1 1 0,0 1-1 0,-1-5 0 0,-7-15 0 16,-1 0 1-16,-1-3-1 0,3-1 0 0,0-4 0 15,1 1 1-15,2-1-1 0,2 2 0 0,2-2 0 16,2 2 0-16,2-3 0 0,2 5 0 0,-1-2 0 16,1 0 0-16,-1 3 0 0,1-3 0 0,1 6 0 15,3-1 0-15,1 2 0 0,0-2 0 0,-2 5 0 16,1 3 0-16,1-1-1 0,-2 0 1 0,-9 14 0 15,8-9 0-15,-8 9-1 0,7-12 1 0,-7 12 0 0,11-9 0 16,-11 9-2-16,11-12-1 0,-11 12 1 16,12-8 1-16,-12 8-3 0,7-12 0 0,-7 12 0 15,6-7 0-15,-6 7-1 0,3-7-1 0,-3 7 1 16,4-4-1-16,-4 4-4 0,2-3 0 0,-2 3 0 16,-2-4 0-16,2 4-4 0,-5-1 1 0</inkml:trace>
  <inkml:trace contextRef="#ctx0" brushRef="#br0" timeOffset="-146429.95">30375 12282 791 0,'-2'3'0'0,"2"-3"0"16,-4 9 0-16,4-9 6 0,2 3 2 0,-2-3-1 15,2 7 1-15,-2-7 1 0,-4 7 0 0,4-7 0 16,-2 4 1-16,2-4-3 0,0 3 0 0,0-3 1 16,0 0 0-16,0 0-4 0,8-2 0 0,-8 2-1 15,15-3 2-15,-15 3-3 0,24-5 1 0,-24 5 1 0,34-9-1 16,-16 0-2-16,1 1 0 0,-1 1 1 16,1 2-1-16,2-1-1 0,-1 1 0 0,1 0 0 0,-3 0 1 15,1 1-1-15,-1 1 0 0</inkml:trace>
  <inkml:trace contextRef="#ctx0" brushRef="#br0" timeOffset="-145904.72">31657 11628 892 0,'4'10'0'0,"-4"-10"0"15,9 16 0-15,-9-16-3 0,4 13 1 0,-4-13 0 16,3 25 0-16,-1-8 2 0,0 2 0 0,2 2 0 16,1-4 1-16,5 0 2 0,-1 1 1 0,2 1-1 15,2 1 0-15,4 3 2 0,2-1-1 0,-1 1 1 16,1-1 0-16,0 3 14 0,-1 1 0 0,1 1 1 16,-1 1 0-16,3-2 4 0,-1 2 1 0,1-1 0 15,-1 1 0-15,-1 1-4 0,0 3 1 0,-3-1 0 16,1-2 0-16,-2-1-5 0,0 1 1 0,-2-3 0 0,-2 2 0 15,-1 1-3-15,-3 1 1 0,-1-1 0 0,-3 2 0 16,-1 2-1-16,0 0 1 0,-4-2 0 0,-2 0-1 0,-1-5 0 16,-4 2 0-16,-3 0-1 0,1-1 2 0,0-1-4 15,-2 0 2-15,0 0-1 0,-2-1 1 0,0-1 1 16,-3-3 1-16,1-2 0 0,2-2 1 0,2-3 10 16,0-2-1-16,2-3 1 0,1-1 0 0,5-1-5 0,-1-3 0 15,6-4 1-15,-6 3-1 0,6-3-11 0,-5 3 2 16,5-3-1-16,-4 0 0 0,4 0-6 15,-4-3-1-15</inkml:trace>
  <inkml:trace contextRef="#ctx0" brushRef="#br0" timeOffset="-144418.45">28758 14315 12 0,'-2'4'0'0,"2"-4"0"0,0 5 0 16,0-5 83-16,0 3 0 0,0-3 0 0,-2 4 0 0,2-4-52 16,0 7 1-16,0-7-1 0,-4 7 2 15,4-7-10-15,-4 7 2 0,4-7 0 0,-5 13-1 16,5-13-8-16,-9 26 1 0,9-26 0 0,-12 26 0 0,12-26-5 16,-3 21 1-16,3-21 1 0,3 28-1 0,1-9-4 15,2 2 1-15,-1 1 1 0,-1 2-1 0,0 2-2 16,-2 2-1-16,1-2 1 0,1-4 1 0,2-3 1 15,1-1 0-15,1-4 1 0,-1-2 0 0,0-4-5 16,-1-2 1-16,-6-6 0 0,11 3 1 0,-11-3-6 0,10-2 1 16,-10 2 1-16,13-3-1 0,-6-1-3 15,-3 1 1-15,3-8-1 0,1-6 1 0,-1-7-4 0,1-4 0 16,-3-1-1-16,1-2 2 0,-3-2-19 0,1 0-1 0,0 2 1 16,0 3 0-16,1 6-17 0,3-1 1 0,-3 1 0 15,-3-3 0-15,0 1 16 0,-2 0 2 0,-2 0-1 16,-2-2 1-16,-1-2 13 0,-3 0 1 0,3 1-1 15,1-1 2-15,2 4 4 0,0-2 0 16,-1 3 0-16,-1 4 0 0,0 7 3 0,0 2 1 0,3 3 1 16,-1 2-1-16,2 5 14 0,0-2 1 15,0 2 1-15,0 5-1 0,0-5 10 0,0 7 1 0,0-7 0 16,0 7 1-16,0-7 1 0,5 7 1 0,-1 0-1 16,0 5 2-16,1 9 1 0,5 3 0 0,-1 0-1 15,-2 2 1-15,1-3-7 0,-1 1 1 0,1 2 1 16,-1 1-1-16,-1 1-3 0,-1 0-1 0,1 0 1 0,1-3 1 15,3 1-4-15,-1-1-1 0,0-5 0 0,1 1 1 0,-1-2-6 16,-2-3 0-16,1-2-1 0,-1-2 2 16,3-2-6-16,-1-3-1 0,-2 0 0 0,-1-2 1 15,1 2-5-15,1 0 0 0,-1 0 0 0,3 0 0 0,1 0-3 16,2 0 0-16,0 0 1 0,-4 0-1 0,1-1-3 16,-3 3 2-16,1-5-2 0,-3 1 1 0,3 0-2 15,-1-2 1-15,-7-3 0 0,11 7 0 0,-11-7-1 16,11 4 0-16</inkml:trace>
  <inkml:trace contextRef="#ctx0" brushRef="#br0" timeOffset="-144113.37">29305 14327 967 0,'2'0'0'0,"-2"0"0"15,8 0 0-15,-8 0 4 0,7 0 2 0,-7 0 0 16,8 5-1-16,-8-5 7 0,13 6 1 0,-13-6-1 0,20 3 1 15,-20-3-3-15,21 4 0 0,-21-4 0 16,33-6 1-16,-10 1-9 0,1-2 2 0</inkml:trace>
  <inkml:trace contextRef="#ctx0" brushRef="#br0" timeOffset="-143144.31">30006 13969 791 0,'0'0'0'0,"0"0"0"0,2 0 0 16,-2 0 0-16,13 0 0 0,-13 0 0 0,7 0 0 16,-7 0-1-16,4 0 1 0,-4 0 0 0,4 0 0 15,-4 0 0-15,4 0 0 0,-4 0 0 0,3 2 1 0,-3-2-1 16,10 12 0-16,-10-12 0 0,16 19 0 0,-16-19 0 16,19 28 1-16,-19-28-1 0,13 31 1 0,-13-31 1 15,6 26 2-15,-6-26-2 0,-4 33 1 0,0-16 2 16,-1-1 0-16,-1 1 0 0,2-2 0 15,2 1 2-15,-1-2 1 0,-3 0 0 0,0-2 0 0,1-2-1 16,-1 1 2-16,3-3 0 0,1-1 0 0,2-7-4 16,-4 11 0-16,4-11 0 0,-4 3 1 0,4-3-5 0,-3 3 1 15,3-3 0-15,0 2 0 0,0-2-2 0,0 0 2 16,0 0-2-16,0-2 1 0,0 2-1 0,0-3 0 16,0 3 0-16,0-3 0 0,0 3 0 0,1-11 0 15,3 2 0-15,0-1 0 0,0 0 0 0,-1-2 0 16,1 1 0-16,0 4 1 0,-4 7 0 0,3-10 0 0,-3 10 0 15,8-7 1-15,-8 7 1 0,9 0-1 0,-1 0 0 16,-1 0 0-16,-7 0 1 0,13 3 0 0,-3 4-1 16,1 4 2-16,0-3-3 0,0 5 1 0,4 0 0 15,2 1 0-15,3 0 1 0,1 2 0 0,-1 3-1 16,1 0 2-16,1 1-2 0,0 5 1 0,-1-1 1 16,-2-2-1-16,-1-3 0 0,-1 2 1 0,-4 3-1 15,0 2 1-15,-2 2 9 0,-3 2 2 16,-1-3-2-16,-3 4 2 0,0 0 10 0,-3-1 1 0,-1 1 0 15,-1 0 0-15,-1 4 0 0,0 1 1 0,-2-3-2 0,-1-4 2 16,-3-1-4-16,2-2-1 0,-1 0 1 0,-2-3-1 16,-1-3-1-16,-1-4 2 0,4-2-1 15,1-4 1-15,2-3-10 0,3-5 2 0,1-2-2 0,-4 3 2 16,4-3-7-16,-4 0 1 0,4 0-1 0,-4-5 1 16,4 5-2-16,-7-12 1 0,0-2 0 0,-3-3 0 15,1-9-1-15,-2-5-1 0,1 0 1 0,3-1 0 0,1 3-3 16,1 1 2-16,-1-1-1 0,2-4 0 0,4-3 0 15,-1-2-1-15,-1-1 1 0,0 3 0 0,0 2 0 16,2 1 0-16,2 2 1 0,0 1 0 0,0 4-1 0,-1 0 2 16,3 4-2-16,2-1 2 0,3 2-1 0,0 2 1 15,-3 4-2-15,-4-1 2 0,-2 2-2 0,-2 4 1 16,2 1 0-16,2 1 0 0,2 3-4 0,-1-2-1 16,-3 7 0-16,4-13 1 0,-4 13-2 0,7-8 0 15,-7 8 0-15,4-5 0 0,-4 5-3 0,4 0-1 16,-4 0 1-16,2-4 1 0,-2 4-12 0,0 0 2 0</inkml:trace>
  <inkml:trace contextRef="#ctx0" brushRef="#br0" timeOffset="-142451.64">29807 14057 12 0,'1'-1'0'0,"-1"1"0"16,2 0 0-16,-2 0 13 0,0 0 2 0,0 0-2 0,0 0 2 16,0 0 12-16,0 0 0 0,0 0 0 0,2 7 1 15,-2-7 4-15,11 19 2 0,-11-19 0 0,12 27-1 0,-7-8-3 16,3 2 0-16,-1 2 0 0,1-4 0 0,-1 0-2 15,0 0 1-15,1 0-1 0,-1-2 0 0,-1 0-8 16,1 1 0-16,1-3 0 0,-1-1 0 0,-1-2 7 16,-4-1 1-16,0-5 0 0,-1 0 1 0,-1-6-9 15,4 10 0-15,-4-10 0 0,4 7 0 0,-4-7-10 0,4 5 2 16</inkml:trace>
  <inkml:trace contextRef="#ctx0" brushRef="#br0" timeOffset="-123370.5">30554 4923 627 0,'-2'2'0'16,"2"-2"0"-16,7 4 0 0,-7-4 3 0,12 5 2 0,-12-5-2 15,9 7 2-15,-9-7 14 0,5 3 0 0,-5-3 0 16,4 0 0-16,-4 0 4 0,2 0 2 0,-2 0 0 16,0-3-1-16,0 3-10 0,6-4-1 0,-6 4 1 15,18-17-1-15,-1-2-1 0,4-4-1 0,-3 3 0 16,-1-5 1-16,-2 5-4 0,0-5 0 0,0 5 0 15,0 2 0-15,-1-1-3 0,1 2 1 0,0 0 0 0,0-4-1 16,2-3 0-16,2 3-1 0,-1-3 1 16,1-2-1-16,1-2 10 0,3-5-1 0,-1 4 1 15,-3-4-1-15,1 0 18 0,3 4 2 0,-1-8 0 16,-2 1-1-16,1-2 4 0,-1-4 1 0,1-3-1 16,-2 4 1-16,-1 3-3 0,1-2-1 0,-1 2 1 0,1 5 0 15,0 0-12-15,1 4 2 0,1 1-2 0,-5 2 2 0,-1 2-8 16,-2 3 2-16,-1-3-1 0,-1 0 1 0,0-1-5 15,0 3-1-15,-2 1 0 0,1 0 2 0,-3 2-4 16,1 5 1-16,-3-1 0 0,1 3 0 0,-4 3-4 16,0 4 1-16,-2 5 0 0,3-7 0 0,-3 7-1 0,0-5-1 15,0 5 1-15,0-4 0 0,0 4-1 0,0-5 1 16,0 5 0-16,0-3 0 0,0 3-2 0,0 0 2 16,0 0-1-16,0 0 0 0,0 0 0 0,0 0 0 15,0 0-1-15,0 0 2 0,0 0-3 0,0 0 1 16,0 0-1-16,0 0 2 0,0 0-3 0,0 3 2 15,0-3-2-15,0 5 2 0,0-5-1 0,6 9 1 16,-6-9-1-16,4 3 1 0,-4-3 0 0,0 4 2 0,0-4-1 16,0 9 0-16,0-9 3 0,0 8 0 15,0-8 0-15,0 9 0 0,0-9 5 0,1 5-1 0,-1-5 1 16,6 7-1-16,-6-7 4 0,0 9 0 16,0-9 0-16,0 12 1 0,0-7-3 0,0 2 2 0,0-7 0 15,0 9 0-15,0-9-2 0,0 3 1 0,0-3 0 16,0 9 1-16,0-9-8 0,0 12 1 0,0-7 0 15,0 2 0-15,2 2-3 0,2 3-1 0,-1 1 1 16,-1 3 1-16,0 1-2 0,0 2-1 0,0-5 1 0,0 2 1 16,0-8-4-16,-1 1 1 0,1 3 1 0,0-3-1 15,2 3 0-15,1 4-1 0,3-3 1 0,-2 6-1 0,-3-1 0 16,-1 3 1-16,2-1-1 0,0-2 0 16,-1 1 1-16,5 1-1 0,-1-2 0 0,1 1 2 0,1 1-1 15,2 3 1-15,0 1-1 0,0-5 1 16,1 2-1-16,-1 0 2 0,2 0 0 0,2-1-1 0,0 1 1 15,0-4 1-15,0 4-1 16,-1-5 1-16,3 1-2 0,2 0 0 0,-1-1 1 0,-1 0-1 0,-2 1-1 16,0-2 0-16,-2-1 1 0,0 2-1 0,0 1 0 15,0-1 0-15,0-2 1 0,-2 1-1 0,-1 1-1 16,-1 1 1-16,2-1-1 0,0 1 1 0,-1 4-2 16,1-4 1-16,0 2-1 0,-2-2 2 0,1-1-1 15,-3-6 0-15,1 2 1 0,-1 0 0 0,1 1 1 0,-1-7-1 16,0 3 1-16,1 3-1 0,1-3 1 0,2 3-1 15,-1-3 1-15,-5-4 0 0,-5-5-1 0,11 10 0 16,-11-10 0-16,10 9 0 0,-10-9-1 0,9 5 2 0,-9-5-2 16,9 7 2-16,-9-7-2 0,8 5 2 0,-8-5-2 15,5 4 1-15,-5-4 0 0,4 5 0 0,-4-5 1 16,4 3-1-16,-4-3 0 0,7 0 0 0,-7 0 1 16,4 0-1-16,-4 0 0 0,4 0-1 0,-4 0 0 15,4 0 2-15,-4 0-3 0,3 0 1 0,-3 0 1 16,4 0-1-16,-4 0-1 0,4 0 2 0,-4 0-1 15,3 0 0-15,-3 0 0 0,4 0 0 0,-4 0 0 16,2 0 1-16,-2 0-1 0,0 0 1 0,0 0-1 16,0 0 0-16,0 0 1 0,0 0-1 0,0 0 0 15,0 0 2-15,0 0-2 0,0 0 2 0,0 0-2 16,0 0 2-16,0 0-2 0,0 0 0 0,0 0 1 16,0 0-1-16,0 0-1 0,0 0 2 0,0 0-2 0,0 0 1 15,0 0-1-15,0 0 1 0,0 0-1 0,0 0 0 16,0 0 0-16,0 0 1 0,0 0-1 0,-4 0 1 0,4 0-2 15,-5 9 2-15,-1-2-2 0,-1-2 1 0,-1 0-2 16,-1 2 1-16,9-7 0 0,-11 9 0 0,11-9-1 16,-11 9 2-16,3-4-1 0,1 2 0 0,1 1-1 15,2 1 0-15,-1 7 0 0,-1-4 1 0,-1 0-1 16,1 2 0-16,-3 6 0 0,0-1 0 0,-3 2 0 0,1 0 0 16,-2 3 0-16,2-3 0 0,0 0 0 15,-2 1 0-15,0 2 0 0,-2 1 0 0,0-1 0 0,-2 0 0 16,6-1 0-16,0 1 0 0,0 4 0 0,3-3 0 15,-7 12 0-15,-2-4 0 0,1 0 0 0,-3-1 0 16,4-2 0-16,2 3 0 0,2 0 0 0,2 1 0 16,-1-3 0-16,-3 2 0 0,-2-3 0 0,0-1 0 15,0 4 0-15,2-5 0 0,2 3 0 0,2 0 0 16,-2 2 0-16,0-4 0 0,-2 1 0 0,-1-1 0 0,5-5 0 16,-2-3 0-16,0-2 0 0,0 0 0 0,1 0 0 15,1 2 0-15,2 0 0 0,3 0 0 0,0-6 0 16,-1-1 1-16,1 3-1 0,0 2 1 0,2-7-1 15,-2 1 1-15,3-3-1 0,-3 2 1 0,2-5 1 16,0 2-1-16,2-4 0 0,0 2 0 0,0-7 0 0,0 12 0 16,0-12 0-16,0 8 0 0,0-8 0 15,-2 13 1-15,2-13-1 0,0 8 0 0,0-8 0 0,0 5 1 16,0-5-1-16,0 4 0 0,0-4 1 0,0 3 0 16,0-3-1-16,0 4 0 0,0-4 0 0,0 5 0 15,0-5-1-15,0 3 1 0,0-3 1 0,0 0-1 0,0 0-1 16,0 0 1-16,0 0-1 0,0 0 1 0,0 0-1 15,0 2 0-15,0-2 0 0,0 0 1 16,0 0-1-16,0 0 0 0,0 0 0 0,0 0 0 0,0 0 0 16,0 0 0-16,0 0 0 0,0 0 0 0,0 0 0 15,0 0 0-15,0 0 0 0,0 0 0 0,0 0 0 16,0 0 0-16,0 0 0 0,0 0 0 0,0 0 0 16,0 0 0-16,0 0 0 0,0 0 0 0,0 0 0 15,0 0 0-15,0 0 0 0,0 0 0 0,0 0 0 0,0 0 0 16,0 0 0-16,0 0 0 0,0 0 0 0,0 0 0 15,0 0 0-15,-5 0 0 0,5 0 0 0,-8-2 0 16,8 2 0-16,-11-8 0 0,11 8 0 0,-11-12 0 16,5 3 0-16,1 2 0 0,-1 2 0 0,2-4 0 0,-7-6 0 15,0-1 0-15,0 2 0 0,0-1 0 0,-2-3 0 16,0 3 0-16,0-1 0 0,0-1 0 0,1 3 0 16,-1-1 0-16,2 2 0 0,0-2 0 0,-2 1 0 15,0-3 0-15,0 5 0 0,0-4 0 0,2-1 0 16,-1 1 0-16,1 1 0 0,0 1 0 15,0-5 0-15,0 1 0 0,-2 5 0 0,0-7 0 0,0 7 0 16,0-3 0-16,-1-1 0 0,1 1 0 0,0 1 0 16,0 1 0-16,0-4 0 0,0 3 0 0,2 3 0 15,0-2 0-15,0 0 0 0,1 0 0 0,-1 2 0 16,0 0 0-16,0 0 0 0,0 3 0 0,-1-5 0 16,1 2 0-16,2 0 0 0,0 0 0 0,3 5 0 15,1 2 0-15,-3-4 0 0,1 2 0 0,-6-6 0 0,0-3 0 16,-1 0 0-16,1 3 0 0,8 4 0 0,-1 2 0 15,1 2 0-15,-1-4 0 0,-3-3 0 0,-1 0 0 0,1 0 0 16,2 3 0-16,3 2 0 0,-2 2 0 0,3-4 0 16,-3 1 0-16,2 1 0 0,1 2 0 0,-1-4 0 15,0 2 0-15,0 2 0 0,1-4 0 0,-1 2 0 0,0 2 0 16,4 5 0-16,-7-12 0 0,7 12 0 16,-8-10 0-16,8 10 0 0,-7-6 1 0,7 6-1 0,-8-8 0 15,8 8 0-15,-3-7 1 16,3 7-1-16,-4-5 1 0,4 5-1 0,-4-6 2 0,4 6-2 0,-4-3 1 15,4 3 0-15,-3-7 0 0,3 7-1 0,-4-2 1 16,4 2 0-16,-4-7 0 0,4 7-1 0,-3-3 1 16,3 3-1-16,-4-2 2 0,4 2-2 0,-4-3 1 15,4 3-1-15,-2-5 1 0,2 5-1 0,0-4 0 0,0 4 0 16,0-3 1-16,0 3-1 0,0-4 0 16,0 4 0-16,0-2 1 0,0 2-1 0,0-3 0 15,0 3 0-15,0 0 1 0,0 0-1 0,0 0 0 0,0 0 0 16,0 0 1-16,0 0-1 0,0 0 0 0,0 0 0 15,0 0 1-15,0 0-1 0,0 0 0 0,0 0 0 16,0 0 2-16,0 0-2 0,0 0 0 0,0 0 0 16,0 0 1-16,0 0-1 0,0 0 0 0,0 0 0 15,0 0 0-15,0 0 0 0,0 0 0 0,0 0 0 16,0 0 0-16,0 0 0 0,0 0 0 0,0 0 0 0,0 0 0 16,0 0 0-16,0-4 0 0,0 4 0 0,0 0 0 15,0 0 0-15,0 0 0 0,0 0 0 0,0 0 0 16,0 0 0-16,0 0 0 0,0 0 0 0,0 0 0 15,0 0 0-15,0 0 0 0,0 0 0 0,0 0 0 16,0 0 0-16,0 0 0 0,0 0 0 0,0 0 0 16,0 0 0-16,0 0 0 0,0 0 0 0,0 0 0 0,0 0 0 15,0 0 0-15,0 0 0 0,0 0 0 0,0 0 0 16,0-1 0-16,0 1 0 0,0 0 0 0,0 0 0 16,0 0 0-16,0 0 0 0,0 0 0 0,0 0 0 15,0 0 0-15,0 0 0 0,0 0 0 0,0 0 0 0,0 0 0 16,0 0 0-16,0 0 0 0,0 0 0 0,0 0 0 15,0 0 0-15,0 0 0 0,0 0 0 0,0 0 0 16,0 0 0-16,-2-4 0 0,2 4 0 0,-1 0 0 16,1 0 0-16,0 0 0 0,0 0 0 0,0 0 0 15,0 0 0-15,0 0 0 0,0 0 0 0,0 0 0 16,0 0 0-16,0 0 1 0,0 0-1 0,0 0 0 0,0 0 0 16,0 0 1-16,0 0-1 0,0 0 0 0,0 0 0 15,0 0 1-15,0 0-1 0,0-3 0 0,0 3 0 16,0 0 0-16,0 0 0 0,0 0 0 0,0 0 0 15,0 0 0-15,0 0 0 0,0 0 0 0,0 0 0 16,0 0 0-16,0 0 0 0,0 0 0 0,0 0 0 16,0 0 0-16,0 0 0 0,0-2 0 0,0 2 0 15,0-2 0-15,0 2 0 0,0-1 0 0,0 1 0 16,0-4 0-16,0 4 0 0,0-3 0 0,0 3 0 16,0-4 0-16,0 4 0 0,0-1 0 0,0 1 0 15,0-9 0-15,0 9 0 0,0-11 0 0,0 3 0 0,0-1 0 16,1 1 0-16,1-5 0 0,2-4 0 0,0-2 0 15,-2 2 0-15,-1-1 0 0,1 10 0 0,-2-1 0 16,0 2 0-16,0 0 0 0,0-1 0 0,0-1 0 0,2 0 0 16,0 4 0-16,-2-4 0 0,0 3 0 15,0-1 0-15,0-2 0 0,0 4 0 0,0-4 0 0,0 2 0 16,0 2 0-16,0 5 0 0,0-12 0 0,0 12 0 16,0-9 0-16,0 9 0 0,0-8 0 0,0 8 0 0,0-7 0 15,0 7 0-15,0-5 0 0,0 5 0 0,0-9 0 16,0 9 0-16,0-4 0 0,0 4 0 0,0-3 0 15,0 3 0-15,0-4 0 0,0 4 0 16,0-1 0-16,0 1 0 0,0-4 0 0,0 4 0 0,0-5 0 16,0 5 0-16,0 0 0 0,0 0 0 0,0 0 0 15,0 0 0-15,0 2 0 0,0-2 0 0,0 7 0 16,0-2 0-16,0 2 0 0,0 2 0 0,-2-1 0 16,0 4 0-16,0-3 0 0,1 3 0 0,-1-3 0 15,2-2 0-15,-2 1 0 0,2-3 0 0,0 2 0 0,0-7 0 16,0 9 1-16,0-9-1 0,0 5 1 0,0-5-1 15,0 7 1-15,0-7-1 0,0 2 1 0,0-2 1 16,0 3-1-16,0-3 0 0,0 4 0 0,0-4 0 16,0 2 0-16,0-2 0 0,2-6 0 0,3-18 1 15,1 0 0-15,-1-2-1 0,1-2 1 0,-4 6-1 16,0 1 2-16,0 0-2 0,-2-1 1 0,0 3 0 16,0-4 0-16,0 1 1 0,0 1-1 0,-2 0 0 15,0 2 2-15,2 2-2 0,-2-1 1 0,0 6-1 0,0-3 2 16,0-1-2-16,1 2 0 0,1 14 0 15,-2-8 2-15,2 8-3 0,0-12 1 0,0 12-1 0,0-7 2 16,0 7-2-16,-4-5 0 0,4 5 0 0,-4-9 0 16,4 9-1-16,-3-7 0 0</inkml:trace>
  <inkml:trace contextRef="#ctx0" brushRef="#br0" timeOffset="-116603.2">32169 3034 1042 0,'4'5'0'0,"-4"-5"0"0,9 7 0 0,-9-7 2 0,4 5 1 0,-4-5-1 0,4 3 1 16,-4-3 22-16,3 13-1 0,-3-13 1 16,4 20 0-16,-4-20 9 0,-4 30 0 0,1-9 0 0,-3 3 1 15,-3 5-12-15,0 7 2 0,-5 6 0 16,-2 0-1-16,-5 4-10 0,-3 3 0 0,0 1 0 0,0 2 1 16,-1 0-4-16,3 1 1 0,-2 5-1 0,0-1 2 0,-1 0 5 15,-1-2 1-15,2 6 0 0,0 1 0 0,0 0 1 16,-3 4 0-16,-1 8 0 0,-1 1 2 0,-5 6-4 15,-1 11 1-15,-1 3-1 0,1 4 1 0,-2-1-1 16,-1 10 1-16,3-10-1 0,3-2 1 0,1-1-1 0,-1-7 0 16,0-3 0-16,1-2 0 0,1-5 4 0,2-7 2 15,2-6-2-15,0 1 2 0,1-4 2 0,1-3 0 16,2-3 1-16,1-1 0 0,1-3-2 0,1-2 1 16,4-5 0-16,4-7-1 0,4-5-5 0,1-7-1 15,2 2 0-15,3-7 0 0,1-1 1 0,0-2 0 0,1-3 0 16,1-3 1-16,-2-3-8 0,2 0 2 0,0-2-1 15,-2-2 1-15,0-5-4 0,0 5 0 16,0-5 0-16,0 3 1 0,0-3-4 0,6 4-1 0,-6-4 1 16,15-12 0-16,-4-6-5 0,2-2 2 15,2-13-2-15,3-12 2 0,6-14-5 0,4-15 0 0</inkml:trace>
  <inkml:trace contextRef="#ctx0" brushRef="#br0" timeOffset="-116091.58">30982 3542 1709 0,'-11'7'0'0,"11"-7"0"0,-15 14 0 0,15-14 18 15,0 9 0-15,0-9-1 0,2 7 3 0,-2-7 9 16,-4 8 1-16,4-8-1 0,-1 13 1 0,1-13-10 15,-4 8-1-15,4-8 0 0,-4 12 0 16,4-12-15-16,0 30 1 0,-2-9-1 0,2 3 1 0,0 0-5 16,0 2 1-16,0 3 0 0,2 4 0 15,4 4-1-15,-1-5 0 0,3 5 0 0,-3 1 0 0,3 0 0 16,1 2 0-16,4 1 0 0,4 4 0 0,5 5 0 0,2 1 0 16,3 2 0-16,-3 4 0 0,0 4 2 0,2 1 1 15,2 4-1-15,0 2 0 0,2 1 4 0,0 5-1 16,-1 1 1-16,1-4 0 0,0-6 3 0,0 1 1 0,-2 0-1 15,-2 0 1-15,-2-4 0 0,-2-2 1 0,3-1-1 16,-1-2 1-16,2-6 2 0,0-5 0 0,2-2 1 16,2 2-1-16,3-4 1 0,1-1-1 0,-1-1 0 15,-1-7 1-15,-2 0-3 0,-2-4 2 0,0 1-1 16,-2-4 0-16,0 1 1 0,-2-2-1 0,0-5 0 16,1 5 2-16,-3-5-2 0,2-2 0 0,0-3 1 15,1 3 0-15,-1-1-2 0,0-2 2 0,-1 1-2 16,-5-2 1-16,-3-2-3 0,-4-5 1 0,-1 2-1 15,-3-4 1-15,-7-5-2 0,9 5 0 0,-9-5 0 0,8 3 1 16,-8-3-3-16,7 4 0 0,-7-4 0 16,6-4 1-16,-6 4-5 0,4-3 1 0,-4 3 1 0,3-5-1 15,-1-4-3-15,0-3 1 0</inkml:trace>
  <inkml:trace contextRef="#ctx0" brushRef="#br0" timeOffset="-110303.35">30867 8357 12 0,'0'0'0'0,"0"0"0"0,0-2 0 0,0 2 10 15,-2-2 0-15,2 2 0 0,0-3 0 0,0 3 18 16,0 0 0-16,0 0 0 0,6-4 2 0,-6 4 1 16,5-1 2-16,-5 1-1 0,9-11 1 0,-9 11 3 0,15-19-1 15,-15 19 1-15,15-24 0 16,-15 24-16-16,15-33 1 0,-6 14-1 0,1 5 0 0,-3-1-2 0,3 3 1 15,-1-2 0-15,2 2 0 0,0-7-4 0,0 1-1 16,1 1 1-16,-3 0 1 0,0 1-3 0,-1 1 2 16,-1-3-2-16,2 1 2 0,3 1-1 15,-1-4 1-15,0 1 0 0,0-2 0 0,2-2-2 0,2-1 0 16,0 0 1-16,0 1-1 0,0-1 4 0,2 0 1 16,-1 0 0-16,-1-2 0 0,0-2 1 0,0 0 0 15,-2 2 0-15,0-3 1 0,0 5 0 0,-2-4 2 0,2 6-1 16,2-3 0-16,2 5-8 0,0-1-1 0,-2 0 0 15,-2 0 2-15,-2 2-3 0,-2 5 0 0,1-1 1 16,-1 1-1-16,-2 2-1 0,1 0 0 0,-3 0 0 16,1 3 0-16,-2 0 1 0,0 1 2 0,-1 1-1 15,1-2 0-15,-2 0 2 0,0-1-1 0,0 1 1 0,1 1 0 16,1 3-2-16,0-2-1 0,-2 1 0 16,-1 0 1-16,-1 6 0 0,4-11 0 0,-4 11 0 0,4-7 1 15,-4 7-1-15,2-5 0 0,-2 5 1 0,0-3-1 16,0 3-1-16,0-4 0 0,0 4 1 0,0-3-1 15,0 3 0-15,0-2 1 0,0 2 1 0,0 0-1 16,0 0-2-16,0 0 1 0,0 0 1 0,0 0-1 16,0 0-2-16,0 0 0 0,0 0 0 0,0 0 1 15,0 0-1-15,0-4 0 0,0 4 0 0,0 0 0 0,0 0 0 16,0 0 0-16,0 0 0 0,0-3 0 0,0 3-1 16,-2 0 1-16,2 0 0 0,0-3 0 0,0 3 0 15,0-2 0-15,0 2 0 0,-2 0-1 0,2 0 1 16,-2 0 0-16,2 0 0 0,-2-4 0 0,2 4 1 0,0 0 1 15,0 0-1-15,0-1 0 0,0 1 0 0,0-2 1 16,0 2 0-16,0-2 1 0,0 2-2 0,-2 0 1 16,2 0-1-16,0 0 1 0,0 0-2 0,-3-3 0 15,3 3 0-15,-2-4 1 0,2 4-1 0,0 0 0 16,0 0 0-16,-2-1 0 0,2 1-1 0,-2 0 1 0,2 0 0 16,-2-2 0-16,2 2-3 0,-2 0-1 0,2 0 1 15,-1 0 1-15,1 0-3 0,0 0 2 0,0 0-1 16,0 0 1-16,0 0-2 0,0-2 1 0,0 2-1 15,-2 0 2-15,2 0 0 0,0 0-1 0,0 0 1 16,-2 0-1-16,2 0 1 0,-2 0 1 0,2 0-2 16,-4 0 2-16,4 0 0 0,-3 0-1 15,3 0 1-15,-6 9 1 0,2-4 0 0,-1 4 1 0,-3 1 0 16,1-1 0-16,-1-1 0 0,-1 1 0 0,0 1 0 16,-1 1 0-16,1-3-1 0,2 4-1 0,-1 4 1 15,-3-4 1-15,-2 0-2 0,0-1 1 0,2 1-1 0,1-2 1 16,3 0-2-16,-1 1 2 0,1-1 0 0,-2 1 0 15,-3 1-3-15,1-4 1 0,4 5 0 0,1-5-1 16,1 1 1-16,-3-2 1 0,3 3-2 0,-1 1 2 0,0-3-3 16,-1 3 2-16,0-1-1 0,-1 2 0 0,-1-3 0 15,-1 3-1-15,-1-2 1 0,2 4 0 0,3 0 0 16,1 3-1-16,-3 2 1 0,1-5-1 0,-1 2 1 16,1-3-1-16,-1 3 1 0,1 1-1 0,0 2 1 15,1 2 0-15,0-5 1 0,1 1-1 0,-1 0-3 16,1 1-1-16,-1 1 0 0,-1-4 1 0,-1 3-1 0,1-3 0 15,-1 2 0-15,1-1 1 0,-1 1-2 16,-1 1 1-16,0-1-1 0,1 2 1 0,5-2-1 0,-1 2 0 16,0-1 0-16,-2-1 0 0,1 0-1 15,1 2 1-15,0-5 0 0,-1 2 0 0,-3-2-1 0,3-2 1 16,-1 0 0-16,1 0 0 0,-1-2-2 0,2 4 1 16,2-5 0-16,1-1 1 0,-1-1-2 0,-2-1 1 15,4-6 0-15,-4 8 0 0,4-8-1 0,-5 7 2 0,5-7 0 16,0 4 0-16,0-4 0 0,-4 5 0 0,4-5 0 15,-4 3 0-15,4-3 0 0,-4 2 0 0,4-2 0 16,0 0 0-16,0 0 0 0,0 0 0 0,0 0 0 16,0 0 2-16,0 0-2 0,0 0 1 0,0 0-1 15,0-2 1-15,0 2-1 0,4-7 1 0,4-10-1 16,1-4 1-16,2 0-1 0,2-3 1 0,-3 7-1 16,-3-4 1-16,2 0-1 0,1 2 0 0,-1-3 0 15,0-1 1-15,2 1-1 0,-1-1 0 0,-1 3 0 0,0-1 2 16,-1 0-2-16,-1 0 1 0,3 1-1 15,-1 2 1-15,2-3-1 0,0 2 1 0,0 2 0 0,-1-4 0 16,-1 4-1-16,0-4 1 0,4-8 0 16,0-1 1-16,1 3-2 0,2-1 0 0,-5 6 0 15,1-3 1-15,-1 5-1 0,0-5 0 0,2 5 0 0,0-1 0 16,0 0 0-16,2 0 0 0,-6 9 0 0,1-3 0 16,-1 1-1-16,0 2-1 0,1 0 1 0,-3-1 1 0,1 0-2 15,-1 0 1-15,0 3 0 0,1-2 0 0,-1 2-3 16,1-3 2-16,1 1-1 0,0 0 0 0,1 4-2 0,-1-5 0 15,-1 1 1-15,-1 4-1 0,0-3-1 0,1 1 0 16,-4 3-1-16,-1 2 2 0,-3 5-2 0,8-12 1 16,-8 12 0-16,7-9 0 0,-7 9-2 0,8-12 1 15,-8 12 1-15,3-7-1 0,-3 7-1 0,4-5 1 16,-4 5-1-16,4-5 2 0,-4 5-2 0,4-4 0 16,-4 4 0-16,3-3 0 0,-3 3 0 0,4-4 2 0,-4 4-2 15,2 0 1-15,-2 0 2 0,0 0-1 0,0 0 0 16,0-1 1-16,0 1 2 0,2 0 1 15,-2 0 0-15,0 0 0 0,0 0 1 0,0 0-1 0,0 0 1 16,0 0 0-16,0 0 0 0,0 0 1 0,0 0 0 16,0 0 0-16,0 0 0 0,0 0 0 15,0 0 0-15,0 0 0 0,0 0 0 0,0-4 0 0,0 4 0 16,0 0 0-16,0 0 0 0,0 0 0 0,0 0 0 16,0 0 0-16,0 0 0 0,0 0 0 0,0 0 0 15,0 0 0-15,0 0 0 0,0 0 0 0,0 0 0 0,0 0 0 16,0 0 0-16,0 0 0 0,0 0 0 0,0 0 0 15,0 0 0-15,0 0 0 0,0 0 0 0,0 0 1 16,0 0 0-16,0 0 0 0,0 0 1 0,0 0 0 16,0 0 1-16,0 0 1 0,0 0-1 0,0 0 0 0,0 0 1 15,0 0 0-15,0 0 1 0,0 0-1 0,0 0 2 16,0 0-1-16,0 0 1 0,0 0 0 16,0 0-2-16,0 0 1 0,0 0-1 0,0 0 2 0,0 0-4 15,0 0 1-15,0 0 1 0,0 0-1 16,0 0-2-16,0 0 1 0,0 0 1 0,4 4-1 0,-4-4-1 15,3 3 1-15,-3-3 0 0,8 9 1 0,-8-9-2 16,7 10 0-16,-3-3 0 0,0 2 0 0,-1-4 0 0,1 2 0 16,0 0 1-16,-1 0 0 0,1-1 0 15,0 1 0-15,0 0 1 0,-1 4-1 0,3-3 1 0,0-1 1 16,3 7-1-16,-2-2 0 0,1 0 2 0,-1 0-1 16,-7-12 1-16,8 9-1 0,-8-9 0 0,7 12 0 15,-7-12 1-15,8 9-1 0,-8-9-1 0,7 12 2 16,2 2-1-16,1-2 1 0,-1 0-2 0,0 4 2 0,-3-11-1 15,0 2 1-15,-1 1-2 0,1-2 0 0,3 6 1 16,0 0-1-16,-1 0 2 0,-1 0 0 0,-3-3 0 16,0-4 0-16,-1 2 1 0,1 1 1 0,2-2-2 15,-1 1 2-15,1 0-2 0,-1-1 0 0,5 8 0 16,-1 0 0-16,0-2-1 0,1-3 0 0,-1 3 1 16,-1 0-1-16,-1 0-1 0,0 0 2 0,-7-12-1 15,8 9 1-15,-8-9-2 0,7 12 2 0,-7-12-2 16,8 9 2-16,-8-9-2 0,7 12 2 0,-1-3-2 0,-1-4 1 15,1 2 0-15,0 1-1 0,-1-3 0 0,1 4 1 16,-1 2-2-16,1-3 1 0,-2-3 1 0,-1 2-1 16,-3-7-2-16,8 12 2 0,-8-12-1 15,5 9 0-15,-5-9-1 0,6 12 0 0,-2-7 0 0,0 2 1 16,-1 2-2-16,-1-4 1 0,-2-5 0 0,4 11 0 16,-4-11-1-16,4 10 0 0,-4-10 0 0,3 10 1 15,-3-10-1-15,4 9 0 0,-4-9 0 0,4 9 1 0,-4-9-1 16,3 5 0-16,-3-5 0 0,0 3 0 0,0-3 0 15,2 4 0-15,-2-4 0 0,2 3 1 0,-2-3-1 0,2 2 0 16,-2-2 0-16,0 3 1 0,0-3-1 0,0 4 2 16,0-4-1-16,0 5 0 0,0-5 0 0,0 3 0 15,0-3 0-15,0 0 0 0,0 0 0 0,0 0 2 16,0 0-2-16,0 0 1 0,0 0-1 0,0 0 0 16,0 0 0-16,0 2 2 0,0-2-3 15,0 4 1-15,0-4-1 0,0 3 1 0,0-3-1 0,0 4 0 0,0-4 0 16,0 3 0-16,0-3 0 0,0 5 0 0,0-5 0 15,0 2 0-15,0-2-1 16,0 3 1-16,0-3 0 0,0 7 0 0,0-7-1 0,2 6-1 0,2 6 1 16,-1 0 1-16,1 2-1 0,2 1 0 15,-1 4 0-15,1 0 0 0,-2 0 0 0,1-1 0 16,-3-10-1-16,0 3 1 0,2-1 0 0,-1 0 1 0,-1-1-1 16,0 0 1-16,0-1-1 0,0 1 1 0,0 0 0 15,0-2 0-15,-1 1 0 0,1-3 0 0,-2-5 0 16,4 11 0-16,-4-11 0 0,4 5 0 0,-4-5 0 15,2 5 0-15,-2-5 0 0,0 4 0 0,0-4 0 0,0 3 0 16,0-3 0-16,0 4 0 0,0-4 0 0,0 3 0 16,0-3 0-16,0 5 0 0,0-5 0 0,0 0 0 0,0 0 0 15,0 0 0-15,0 0 0 0,0 0 0 0,0 0-1 16,0-5 1-16,-4-7 0 0,0 0 0 0,-1-4-1 16,-1 1 1-16,-2-3 0 0,1 1 0 0,1 0-1 15,3-2 1-15,-3 1 0 0,-1 1 0 0,-1 2 0 16,1-5 0-16,1 7 0 0,-1-5 0 0,-1 3 0 15,1-1 0-15,-1 2 0 0,1 2 1 0,-1-3-1 16,-1 1 0-16,2 2 0 0,-1 0 1 0,1-4-1 16,-1 2 0-16,-3-5 0 0,0 2 1 0,0-4-1 0,0 2 0 15,1 5 0-15,1-3 1 0,2 5-1 16,-1-4 0-16,-1 1 0 0,-1 1 0 0,1-4 0 16,0 3 0-16,1 3 0 0,1-4 1 0,-1 2-1 0,1 2 0 15,0 0 0-15,-1-3 0 0,1 1 0 0,-3-4 0 16,1 3 0-16,-2-4 0 0,0 1 0 0,-1 1 0 0,3 0 0 15,-2 1 0-15,2-3 0 0,-1 2 0 0,1 0 0 16,0-2 0-16,1 0 0 0,1 0 0 0,1 1 0 16,1 3 0-16,-1-3 0 0,0 1 0 0,3 8 0 15,-1 2 0-15,0-5 0 0,1 4 0 0,-1-1 0 16,0-1 1-16,0 1-1 0,1 0 0 0,1 4 0 16,0-3 0-16,2 8 0 0,-4-11 0 0,4 11 0 15,-4-5 0-15,4 5 0 0,-3-9 0 0,3 9 0 16,0-7 0-16,0 7 0 0,0-5 0 0,0 5 0 0,0-5 0 15,0 5-1-15,0-3 1 0,0 3 0 16,0-4 0-16,0 4-1 0,0-3 1 0,0 3 0 0,0 0 0 16,0 0-1-16,0 0 1 0,0 0 0 15,0 0 0-15,0 0-1 0,2 0 1 0,-2 0-1 0,3 3 1 16,-3-3-1-16,6 4 0 0,-6-4-1 16,7 8 2-16,-7-8-2 0,8 5 1 0,-8-5 0 0,7 7 0 15,-7-7-4-15,8 9 2 0</inkml:trace>
  <inkml:trace contextRef="#ctx0" brushRef="#br0" timeOffset="-108838.52">32082 8132 12 0,'0'0'0'0,"0"0"0"16,0 0 0-16,0 0 120 0,0 0 0 0,0 0 0 16,0 0 0-16,0 0-51 0,0 0-1 0,0 0 1 15,-2 0-1-15,2 0-50 0,0 7 0 0,0-7 0 16,-4 3 0-16,4-3-10 0,0 5-1 0,0-5 1 15,-2 4 1-15,2-4-6 0,0 2 0 0,0-2-1 16,-2 1 2-16,2-1-4 0,0 0 1 0,0 0 0 16,0 0 0-16,0 0-1 0,0 0 1 0,0 0-1 15,0 0 1-15,0 0-1 0,-2 0 1 0,2 0 0 16,0 7 1-16,0-7-1 0,-1 14 1 0,1-14 0 16,0 9 0-16,0-9 5 0,0 17 1 0,0-17 0 0,0 14 0 15,0-14 7-15,0 12 1 0,0-12 0 0,5 16 0 0,-5-16 5 16,13 17 0-16,-13-17 0 0,13 21 1 0,-13-21 0 15,11 27 2-15,-11-27-2 0,12 30 2 0,-12-30-3 16,7 24 0-16,-7-24 1 0,6 24 0 0,-6-24-2 16,7 33 1-16,-7-33-1 0,4 30 0 0,-4-30-4 0,7 32-1 15,-5-18 1-15,0 5 1 0,0-3-1 0,0 1 1 16,-2 4-2-16,-2-4 2 0,2 2-2 16,0 2 0-16,0 0 0 0,2 0 1 0,3-4-1 0,3 2 1 15,-3-2 0-15,-1 1 1 0,-2-5-5 0,0 1 0 16,0 0 1-16,1 2 0 0,1 1-3 0,0 2 0 15,-2-2 0-15,0 1 1 0,0-1-4 0,-2-1 1 16,-2-1 0-16,0-3 1 0,2-3-2 0,0 0 0 16,0-4-1-16,0 2 2 0,0 1-2 0,0-4 0 0,0-4 0 15,-2 10 1-15,2-10-2 0,-4 11 1 16,4-11 0-16,0 8-1 0,0-8 1 0,0 4 1 16,0-4-1-16,0 5 1 0,0-5 0 0,0 3 0 0,0-3-1 15,0 0 2-15,0 0-1 0,0-3 1 0,0 3 0 16,-2-4-1-16,2 4 0 0,-3-5 0 0,-3-3 0 15,-1-5 0-15,-3-4-2 0,1-2 1 0,0 2-1 16,-1-2 1-16,1 5 3 0,-2-3 0 0,1 1 0 16,3-3 0-16,1 2 2 0,3-1 1 0,1 1 0 0,-2 1 0 15,-1-8 0-15,-1 0 1 0,2-2-1 0,2 0 1 16,0 0-1-16,1 0 0 0,-1 0 0 0,0 2 1 16,0-4-2-16,2 2 0 0,0 2 0 0,0-2 0 15,0 2-3-15,0-4 0 0,-2 4 0 16,0 2 1-16,0 1-3 0,1 0 0 0,1 0 0 0,0 0 1 15,-2 1-5-15,2-1 0 0,2 2 0 0,-1 2 2 16,-1-1-2-16,0 3 0 0,2-3 1 0,0 6-1 0,-2 2 0 16,-2 5 0-16,2 5 1 0,2-12-1 0,-2 12-1 15,2-9 0-15,-2 9 0 0,0-5 1 0,0 5-2 16,0-2 2-16,0 2-1 0,0-2 0 0,0 2-1 16,0-3 1-16,0 3-1 0,0 0 1 0,0 0-1 0,0 0 0 15,0 0 0-15,0 0 1 0,0 0-1 0,0 0 0 16,0 0 0-16,2 7 1 0,3 7 0 0,1 1 0 15,-2 2 1-15,0 8-1 0,-1-5 0 0,1 5 1 16,2-3-1-16,1-1 1 0,0 0 0 0,1-2 0 16,-2 2-1-16,-3 3 1 0,-3-3-1 0,-3 1 0 0,1 1 1 15,2 2-1-15,2 0-1 0,1-1 1 0,1 2 0 16,0 2 0-16,1 1-1 0,3 4 0 0,-3-4 0 16,-1-3 1-16,-2 2-1 0,0-4 0 0,0 0 0 15,1-1 0-15,3-2 0 0,0-2 0 0,-5-4 0 16,1 3 0-16,-2 2 0 0,-2-2 0 0,4-3 0 15,0-1 0-15,-2-4 0 0,0-3 0 0,0-7 0 16,0 11 1-16,0-11-1 0,0 8 1 0,0-8 1 16,0 4-1-16,0-4 0 0,0 3 1 0,0-3-1 0,-2 2 1 15,2-2 1-15,-3 0-1 0,3 0 0 16,-17-9 2-16,0-4-3 0,-5-3 1 0</inkml:trace>
  <inkml:trace contextRef="#ctx0" brushRef="#br0" timeOffset="-107525.34">30910 8334 112 0,'0'0'0'15,"0"0"0"-15,0 0 0 0,0 0 103 0,0 0 0 16,0 0 0-16,0 0 1 0,0 0-45 0,0 0 1 16,0 0-1-16,0 0 1 0,0 0-47 0,0 0 2 15,0 0-1-15,0 0 1 0,0 0-6 0,0 0 0 0,0 0 0 16,0 0 0-16,0 0-6 0,0 0 2 0,0 0-2 16,0 0 1-16,0 0-1 0,0 0-1 0,0 0 0 15,-2 0 0-15,2 0 1 0,-2 0 0 0,2 0-1 16,0 0 2-16,0 0 0 0,0 0 2 0,0 0-1 15,0 0 1-15,0 0 2 0,0 0 1 0,0 0 0 16,0 0 0-16,0 0 4 0,0 2 1 0,0-2-1 16,6 10 1-16,-6-10 6 0,7 13 0 0,-7-13 0 15,7 19 2-15,-7-19-1 0,8 26 1 0,-4-9 1 16,1 2-1-16,3 2 3 0,-3-1 0 0,1 5-1 16,-2-1 1-16,-1 2-1 0,1 0-1 0,-2 2 1 0,0-1 0 15,0 3-2-15,-2 3-1 0,0-1 0 0,0-2 2 16,0-1-5-16,0 4 1 0,0-5-1 0,0 1 1 0,0 2-5 15,-2 2 1-15,2-2 0 0,2-1 0 0,-1-2-2 16,1-3 0-16,-2-4-1 0,0-3 2 0,0-6-4 16,0-2 0-16,0-3 0 0,0-4 0 0,0-3 0 15,0 2 2-15,0-2-2 0,0 0 1 0,0 0-1 16,0 0 0-16,0 0 0 0,0 0 0 0,0 0-1 0,0 0 1 16,0 0 1-16,0-3-1 0,0 3-3 15,0-9 2-15,0-1-1 0,-2-8 1 0,1-2-2 0,-1-13 1 16,0 3-1-16,0-3 0 15,0 4-2-15,0 0-1 0,-1-3 1 0,-1 3 1 0,0 0-4 0,0-3 1 16,1 3 1-16,3 0-1 0,2-4-2 0,-1 0 0 16,-1 3 0-16,-1 3 0 0,-3 1-1 15,-2 2 1-15,2 3-1 0,4-3 2 0,2 3-2 0,2 3 0 16,-2 1 0-16,-4 2 1 0,-2 2-1 0,-1 0 0 16,1 2 0-16,2 3 0 0,2 8 0 0,0-9 0 15,0 9 0-15,0-7 0 0,0 7 0 0,0-2 0 0,0 2 0 16,0 0 0-16,0 0 0 0,-2-3 0 0,2 3 0 15,0-5 0-15,0 5 0 0,0-4 0 0,0 4 0 16,0 0 0-16,0 0 0 0,0 0 0 0,0 0 0 16,0 2 0-16,0-2 0 0,0 12 0 0,0 0 0 15,2 9 0-15,4 7 1 0,-1 4 0 0,-1 1 0 0,0-3 0 16,0-1 1-16,-3 1 1 0,3 1-1 16,0-2 0-16,0 1 2 0,-1 2-1 0,1 0 0 0,0-5 2 15,1 4 2-15,5-1 0 0,-1-2 1 0,-2 1 0 16,1 0 3-16,-1 1 1 0,1-2-1 0,-1 1 0 15,1-5 4-15,-1 2 0 0,1-5 1 0,-1 0 0 16,1-4 1-16,-3-1-1 0,-1-1 1 0,-2-3 1 16,0-3-4-16,-2 0-1 0,0-1 1 0,0-1-1 15,0-7-2-15,-2 9 2 0,2-9-2 0,0 5 1 0,0-5-4 16,0 7 1-16,0-7-1 0,0 3 1 0,0-3-2 16,0 6-1-16,0-6 1 0,-4 0 1 0,4 0-4 15,-4 0 2-15,4 0 0 0,-9-9-1 0,-2 2-3 16,-4-2 2-16,-2-3-2 0,0-2 1 0,1-1-3 0,-1-3 0 15</inkml:trace>
  <inkml:trace contextRef="#ctx0" brushRef="#br0" timeOffset="-106433.28">31007 9146 501 0,'0'0'0'0,"0"0"0"0,0 0 0 0,0 0 36 0,0 0 1 0,0 0-1 15,0 0 1-15,0 0-9 0,0 0 1 0,0 0-1 16,0 0 1-16,0 0-11 0,0 0 2 0,0 0-1 15,7 3 0-15,-7-3-10 0,15 9 0 0,-15-9 0 16,11 5 0-16,-11-5-4 0,17 16 2 0,-17-16-1 16,19 15 0-16,-19-15 0 0,18 18 1 0,-18-18-2 15,22 14 2-15,-22-14 0 0,28 20 1 0,-28-20-1 16,34 23 1-16,-15-6 0 0,1-3 0 0,1 0 0 16,-3 0 1-16,-1 1-1 0,-2 3 1 0,-2-3 0 15,0 2 0-15,-2 1 4 0,0-1 1 0,1-1-1 0,-1-1 0 16,2-3 11-16,2 2 0 0,-2 2-1 15,-2-4 2-15,-2 0 5 0,1 2 0 0,1-2 1 0,0 0-1 16,0 0-4-16,0 0 0 0,-1 0-1 0,1 1 1 16,0 0-1-16,-2 3 0 0,1-7-1 0,-5-2 1 0,-5-7-8 15,4 5 0-15,-4-5 0 0,0 3-1 16,0-3-2-16,0 4-1 0,0-4 1 0,0 1 0 0,0-1-2 16,0 0 0-16,0 0 0 0,0 0 1 0,0 0-6 15,0 0 2-15,0 0-1 0,0 0 1 0,0 0-3 0,0 0 1 16,0 0-2-16,-6-1 2 0,6 1-1 0,-15-6 0 15,2 0 0-15,-3-5 1 0,-1-3-1 0,-4-1 1 16,3-1 0-16,3 2 0 0,4-3-3 0,1 1 2 16,1 4-1-16,-4-3 1 0,-2 1-2 0,0-5 1 15,2 2-1-15,0-1 1 0,0 1 0 0,2 1 1 16,3-3 0-16,1 2 0 0,-1 1-2 0,1-3-1 16,0 4 1-16,-3-2-1 0,-1 4-2 0,-2-2 1 15,2 3 0-15,5 0 1 0,2 1-2 0,4 4 1 0,0 7-1 16,0-7 1-16,0 7 0 0,0-10-1 0,0 10 0 15,-1-10 0-15,1 10 0 0,0-2 0 0,0 2 0 16,-4-4 0-16,4 4 1 0,0-3-1 0,0 3 0 16,0-4 1-16,0 4-1 0,0-1 1 0,0 1 0 15,7 0 0-15,1 3 0 0,-1 2 1 0,1-1 0 16,3-1 0-16,6 8 0 0,5 1 2 0,-1 3-2 16,-5-2 2-16,1 0 4 0,-2 3 0 0,-2-4 0 15,2 4 0-15,2 3 5 0,-2 0 2 0,-1-4-1 16,1 3 0-16,0-1-9 0,0 0 1 0,-2 2-2 0,-2-3 2 15,1 1-5-15,-3-5 2 0,2 2-1 0,0 2 0 16,-3-8-2-16,-1 1 1 0,-3-2-1 0,0-2 0 16,-4-5-1-16,5 5 1 0,-5-5-1 0,4 4 1 15,-4-4-1-15,4 3 0 0,-4-3 0 0,3 4 1 0,-3-4-1 16,4 3 0-16,-4-3 0 0,0 0 0 0,0 0 0 16,0 0 0-16,0 0 0 0,-2 0 0 0,2 0-1 15,-3-3 1-15</inkml:trace>
  <inkml:trace contextRef="#ctx0" brushRef="#br0" timeOffset="-105261.49">32212 8969 12 0,'-2'2'0'0,"2"-2"0"0,0 2 0 0,0-2 66 0,0 0 1 0,0 0 1 15,0 0-1-15,0 0-9 0,0 0 2 0,0 0-2 16,0 0 2-16,0 0-46 0,0 0 2 0,0 0-1 16,0 0 0-16,0 0-10 0,0 0 0 0,0 0 1 15,0 0 0-15,0 0-5 0,0 0 0 16,0 0 0-16,-2 7 1 0,2-7-2 0,-3 14 1 0,3-14 0 16,-8 15 1-16,8-15-1 0,-11 18 1 0,11-18 0 15,-15 20 0-15,15-20 3 0,-15 28-1 0,15-28 1 16,-11 23-1-16,11-23 8 0,-13 19-1 0,13-19 0 15,-13 20 1-15,13-20 4 0,-15 33 1 0,8-15 0 0,-3 1 0 16,1 1 7-16,-2 6 1 0,0-1 0 0,-1-3 1 16,1 2 8-16,0-1 2 0,2 3-1 0,-2-6 1 15,-1 5 2-15,-1-5 0 0,2 3 0 0,2-2 2 0,0-2-3 16,-3 2 1-16,1-6-1 0,2-1 1 0,1-2-10 16,1-3 1-16,1-2-1 0,3-4 1 0,3-3-5 15,0 5 0-15,0-5-1 0,-4 4 2 0,4-4-7 16,0 5 0-16,0-5 0 0,-4 3 0 0,4-3-6 15,0 0 2-15,0 0-2 0,0 0 1 0,0 0-5 16,0-3 0-16,0 3 0 0,0-5 0 0,0 5-3 16,6-14 1-16,-1-2 0 0,3-3-1 0,1-7-1 15,2-1 0-15,0 1-1 0,-1 3 2 0,-1 4-3 0,-1 4 1 16,-1-4 1-16,0 0-1 0,3-2-2 0,1-2 2 16,-2 2-1-16,-1 1 0 0,-3 2-1 0,3-1 0 15,-1 2 0-15,-1 0 1 0,-1-1-2 0,1 3 0 16,1-4 0-16,1 2 1 0,-1-1-1 0,1 1 0 0,-1 1 0 15,1 1 1-15,-1 3-1 0,-1 0 0 0,-1 1 0 16,-1 8 0-16,-4 3 0 0,8-7 0 0,-8 7 0 16,5-2 0-16,-5 2 0 0,4-3 0 0,-4 3 0 15,0 0 1-15,0 0-1 0,0 0 0 0,0 0 0 16,-2 0 1-16,2 0-1 0,-4 0 1 0,4 0-1 16,-9 8 1-16,-2 4-1 0,-6 6 1 0,0-4 1 15,0 3-1-15,3-5 4 0,0 2 1 0,0 1 0 16,1 3 0-16,-2 2 2 0,-2 5 0 0,2-5 0 15,0 1 0-15,0 3-3 0,0-1 1 0,2 3-1 0,2 2 2 16,0 3 0-16,-2-4 0 0,0 8-1 16,0-6 1-16,0 3-1 0,0-1 1 0,0-2-2 0,0-1 2 15,1-2 1-15,3-2 1 0,0-1-1 0,-1-3 1 16,1-1-1-16,2 0 1 0,1-7 0 0,2 1 0 16,2-5-2-16,1 1 0 0,1-9 0 0,0 3 0 15,0-3-1-15,-4 4 0 0,4-4-1 0,-2 5 1 0,2-5-3 16,0 0 1-16,0 0-1 0,-2 0 0 0,2 0 0 15,-4-3-1-15,4 3 0 0,-3-9 0 0,1 0-2 16,-2-6 1-16</inkml:trace>
  <inkml:trace contextRef="#ctx0" brushRef="#br0" timeOffset="-104775.75">31118 9385 866 0,'10'8'0'0,"-10"-8"0"0,16 18 0 0,-16-18 20 15,15 8 1-15,-15-8 1 0,23 16-1 0,-23-16 18 16,28 19 2-16,-28-19-2 0,33 21 1 0,-10-13-16 15,3 1 1-15,0 0-1 0,-2-1 1 16,-2 1-17-16,-1 0 1 0,-1-1-1 0,-1 3 1 0,0-3-6 16,-1-1 0-16,1 2 1 0,-2 0 0 0,1-1-3 15,1 1 2-15,-2 0-2 0,-1-2 1 0,-1-2-2 16,-2 0 1-16,2-2 0 0,0 1 0 0,-2-1-1 16,2 1 0-16,0 1 0 0,-4-5 1 0,0 2-1 0,1-2 0 15</inkml:trace>
  <inkml:trace contextRef="#ctx0" brushRef="#br0" timeOffset="-102490.41">31437 8341 12 0,'-2'0'0'0,"2"0"0"15,2 0 0-15,-2 0 0 0,7 0 0 0,-7 0 0 16,4 0 0-16,-4 0 11 0,2 0 0 0,-2 0 1 16,-4 0 0-16,4 0 16 0,-2 0 0 0,2 0 0 15,-3 0 0-15,3 0 8 0,-4 4 0 0,4-4 0 16,-4 5 0-16,4-5-10 0,-5 3-1 0,5-3 1 15,-6 4 0-15,6-4-5 0,-4 5 2 0,4-5-1 16,-3 4 1-16,3-4-5 0,-4 1 0 0,4-1-1 16,-4 4 3-16,4-4 0 0,-4 3 1 0,4-3-1 0,-5 4 2 15,5-4-3-15,-4 8 1 0,4-8-1 16,-7 5 1-16,7-5 3 0,-8 16-1 0,8-16 0 16,-2 14 2-16,2-14-4 0,0 15 2 0,0-15-1 0,0 18 0 15,0-18 2-15,6 19 0 0,-6-19 1 0,6 21-1 16,-6-21 0-16,3 24 0 0,-3-24 0 0,4 26 0 0,-4-26-4 15,4 24 1-15,-4-24-1 0,5 24 1 0,-5-24-3 16,13 31 1-16,-13-31-2 0,12 28 2 0,-12-28-2 16,9 24 0-16,-9-24 0 0,13 25-1 0,-13-25-4 15,15 24 2-15,-15-24-1 0,11 26 0 0,-11-26-1 16,9 20 0-16,-9-20-1 0,11 18 1 0,-11-18 0 0,17 17 1 16,-17-17-1-16,11 16 0 0,-11-16 0 0,6 7 2 15,-6-7-2-15,4 3 1 0,-4-3 0 0,7 5 1 16,-7-5-1-16,4 2 1 0,-4-2-3 0,7 3 0 15,-7-3 0-15,8 0 1 0,-8 0-2 16,15-3 1-16,-15 3 0 0,22-7 0 0,-22 7-3 0,17-12 1 0,-17 12-1 16,13-19 0-16,-13 19-1 0,15-17 1 15,-15 17-2-15,13-19 2 0,-13 19-1 0,18-26-1 0,-18 26 1 16,14-30 0-16,-9 13-2 0,1 1 1 16,-3-3-1-16,1 2 1 0,0 0-1 0,0-4 1 0,-1 2-1 15,1 0 1-15,0 3 1 0,-2-1 1 0,0 1 0 16,-1-1 1-16,1 1-2 0,-2-1 1 0,-2 2 0 15,1 2 0-15,-1 0-1 0,0 1 2 0,2 1-1 16,0 2 1-16,0 4-2 0,0-3 1 0,0 1 0 16,-2-2 1-16,0 0-4 0,0 1 2 0,2-1-1 15,0 2 1-15,0 7-1 0,-4-8 0 0,4 8 0 0,0-13 0 16,0 5-1-16,0-1 0 0,0 0-1 0,-1 3 2 16,-1-3-2-16,0 0 2 0,2 9-2 0,-4-10 2 15,4 10 0-15,-5-11 1 0,5 11 0 0,-2-3-1 16,2 3 1-16,-4-7 0 0,4 7 1 15,-4-5 0-15,4 5-3 0,-5-9 2 0,5 9 0 0,-8-7-1 0,8 7 0 16,-13-5 0-16,13 5 1 16,-11-5 0-16,11 5-3 0,-9-4 1 0,9 4 1 0,-6 2-1 0,6-2 2 15,-13 7 0-15,6-3-1 0,-3-4 1 0,-1 1-2 16,-2 1 1-16,0 3-1 0,2-1 2 0,3 4 0 16,3-2-1-16,5-6 1 0,-13 10-1 0,7-3 3 15,2 0 0-15,1 1 0 0,-5 5 1 0,-1 2 1 0,-2 2 0 16,1 1 0-16,3 1 0 0,-4-2-1 0,-2 4 0 15,2-6 0-15,1 3 0 0,3-1-5 0,-1 2-1 16,1-5 0-16,1-2 2 0,1-7-5 0,1-1 1 16,4-4 0-16,-6 7 0 0,6-7-1 0,-5 0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2:15.1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6207 8293 12 0,'5'-2'0'0</inkml:trace>
  <inkml:trace contextRef="#ctx0" brushRef="#br0" timeOffset="3416.03">6268 8246 12 0,'0'0'0'0,"0"0"0"0,4 0 0 16,-4 0 0-16,15 0 0 0,-15 0 0 16,13-3 0-16,-13 3 0 0,7-6 0 0,-7 6 0 0,8-6 0 15,-8 6 0-15,9-6 0 0,-9 6 0 0,7-12 0 16,-7 12 0-16,25-21 0 0,-25 21 0 0,26-19 0 15,-26 19 0-15,24-22 0 0,-24 22 0 0,20-21 0 0,-20 21 0 16,17-15 0-16,-17 15 0 0,19-14 0 0,-19 14 0 16,30-16 0-16,-30 16 0 0,28-19 0 0,-28 19 0 15,35-21 0-15,-16 11 0 0,-1 0 0 0,1-1 0 16,-1-1 0-16,-3 0 0 0,2 0 0 0,2 0 0 0,-2 0 0 16,-3 3 0-16,3 0 0 0,2-3 0 0,-4 4 0 15,2-5 0-15,-4 3 0 0,-2 3 0 0,-2 0 0 16,2-1 0-16,0-1 0 0,1 5 0 0,-5-1 0 15,6 2 0-15,-2-1 0 0,8-1 0 0,-4 2 0 16,2-4 0-16,1 2 0 0,3 1 0 0,1 2 0 0,-3 1 0 16,-1-1 0-16,3 4 0 0,1 1 0 15,-3 1 0-15,-1-1 0 0,1-3 0 0,0 2 0 16,-4 1 0-16,3 1 0 0,1-1 0 0,-2 2 0 0,1-1 0 16,-3-1 0-16,2 2 0 0,-4 1 0 15,-2-3 0-15,4 1 0 0,4 1 0 0,3 3 0 0,-3 1 0 16,-1 1 0-16,1 3 0 0,0-3 0 0,-1 6 0 15,1-1 0-15,-6-3 0 0,2 2 0 0,2 2 0 16,1 1 0-16,3 2 0 0,1 0 0 0,-3 0 0 16,-1 2 0-16,1-4 0 0,0 2 0 0,-1 2 0 15,1-4 0-15,0-1 0 0,1-2 0 0,2 1 0 0,-3-3 0 16,0 0 0-16,-1-1 0 0,1-1 0 0,-4 2 0 16,2 2 0-16,-4 2 1 0,5-4 0 0,-1 2 0 0,-4 1 3 15,6 3 0-15,-4-1 1 0,-2-2-1 0,2 1 4 16,-2-4 0-16,0 5 0 0,-2-1 1 0,-2 5 1 15,2-4 1-15,2-1 0 0,4 1 0 0,-4 0 1 16,0-1-1-16,0-1 0 0,-2 3 0 0,3-4 0 16,-3 1 2-16,-2 1-1 0,0-1 0 15,1 3 1-15,-1-5-1 0,0 3 1 0,1 0-1 0,3 1 5 16,-6 4 0-16,1-4-1 0,-3 0 1 0,1 2 0 16,-1-3 1-16,-3 1 0 0,4 1 0 0,3-1-1 15,-1 2 0-15,3-2-1 0,-4 2 1 0,-1 0 0 0,1 0 0 16,-1 2 0-16,-1-5 1 0,3 1-6 0,-6 0 1 15,1 1 1-15,-3-3-1 0,2 1 0 0,2-4-1 16,-4 2 0-16,6 1 2 0,-5 3-3 0,5 1 0 16,-4 0 1-16,2 0 0 0,-2-2-2 0,1 2 1 0,-1 2-1 15,-2-4 2-15,2 0-1 0,2 2 0 0,-4 2 0 16,2-4 0-16,1 3-2 0,-3-1 2 0,2 3-2 16,2-1 1-16,-2 0-4 0,-2-1 2 0,2 1-1 15,1 0 1-15,-3 1-4 0,0 3 2 0,2-1 0 16,4 0-1-16,1 0-2 0,3 1 2 0,-1-3-2 15,-4 2 2-15,-1 0-2 0,-2 1 2 0,4-1-2 16,-5 2 2-16,5-5-1 0,3-1 1 0,-5-2-1 16,0 2 0-16,1 5 1 0,-5-1-1 0,6 0 1 15,-2-1 1-15,5 4-3 0,-1-1 1 0,-3 2 0 0,1-2 0 16,3 2 5-16,0-4 1 0,4-2-1 16,-3 3 1-16,1 2 3 0,0-1-1 0,2 2 0 0,0-6 2 15,0 3-7-15,0-3-1 0,2 4 1 0,-2-2 1 16,0 2-1-16,-2 0-1 0,-1 0 1 0,1 0 1 15,0 0 3-15,-3 2 0 0,3-4 1 0,-4 0 0 0,4 1 0 16,-3-3 1-16,-1 2-1 0,3-1 2 0,-1 1-5 16,0 0 1-16,1 0-1 0,-1 1 1 0,4-1-6 15,-4-2 1-15,2 1-1 0,1-2 1 0,-1 1-3 16,2 2 0-16,-4-3 0 0,6 3 2 0,-2-1-2 0,6 1 0 16,-6-1 0-16,0-1 1 0,0-1-1 0,-2 0 0 15,0 1 0-15,2 4 2 0,-3-5-1 0,1 3 1 16,0 2-1-16,0 3 0 0,-3 3 0 0,3 0-1 15,-4 1 0-15,4-1 1 0,-3-1-1 0,3 2-1 16,-4-4 0-16,-1 0 0 0,0-1-1 16,-5-2 1-16,5 2-1 0,-4 1 1 0,2-5 0 0,1 6 0 0,3 11 1 15,-3-8 0-15,1 0 0 0,-2-4 1 16,-1-1 0-16,3 2 0 0,-4-1 0 0,1-1 2 0,5 10-1 16,-6-5 1-16,2-2 0 0,-4 2 1 0,5 3 0 15,3-1 0-15,-1 3 0 0,4-2 0 0,-9-7-1 16,2 3 2-16,1-1 0 0,-5 0 1 0,2 0-1 15,4-5 1-15,-1 3-6 0,3-1 2 0,-3-4-1 16,1 1 1-16,-4-1-3 0,2 0 0 0,-2-1 0 0,3 1 0 16,-3-3-1-16,2 1 0 0,-2-3 0 15,1-2 0-15,1 2 0 0,0 0 0 0,1-3 0 16,-3 1 0-16,2 1 0 0,0-3 0 0,-1 9 0 0,3-1 0 16,0-1 0-16,-3 3 0 0,7 1 0 0,-5-2 0 15,4 0 0-15,1 0 0 0,-3 1 0 0,1-1 0 0,-5 2 0 16,1 0 0-16,2-4 0 0,-1 1 0 0,1-1 0 15,0-1 0-15,-1-2 0 0,-3-2 0 0,2 2-1 16,-4-1 0-16,2-5 0 0,-1 1 0 16,3-2-3-16,-4 2 2 0,0-3-1 0,0-1 0 0,2 0-1 15,-2-1 1-15,4 3-1 0,-4 0 1 0,2 0 1 16,1 1-1-16,-3 0 1 0,2 1 0 0,-2 0 1 16,0 0 1-16,-2-2-1 0,2-3 1 0,-3 1 0 15,1 0 0-15,2 3 0 0,-4-1 0 0,2 2 0 16,-3-1 1-16,3-1-1 0,2 2 1 0,-4-2 0 0,4-5 1 15,-2 4-1-15,2-1 2 0,-4 1 1 0,3-1 1 16,-5 0-1-16,0 1 0 0,1-1 1 0,-3 0-1 16,3-1 1-16,-1 0-1 0,1-4 0 0,1 2 0 15,-2 1 0-15,1-2 0 0,-3-1-3 0,-1 0 2 0,1 2-2 16,1 0 1-16,1 0-1 0,-1 0 0 0,-2 0 0 16,1 0 0-16,3 0-1 0,-3-2 1 0,1 2 1 15,-5 0-1-15,5-1-1 0,-4 1 0 0,3 0 0 16,-3-1 1-16,4-1-1 0,-3 0 0 0,1 0 0 15,0 0 0-15,-1 0 0 0,1 1 0 0,-11 1 0 16,-3 0 0-16,3-1-1 0,-1 0 1 0,3-1 0 16,-1-2 0-16,0 1-1 0,1-1 1 0,-1 2 0 15,1 2 0-15,-1-3 0 0,0 1 0 0,2-2 0 0,4 1 0 16,0 1 0-16,0-3 0 0,-3 3 0 16,3 0 0-16,-4 0 0 0,2-1 1 0,-4 1-1 0,1 2 1 15,-1 0-2-15,2 2 1 0,2-3 0 0,-3 1 0 16,1-1-4-16,4 1 2 0,-4-4-1 0,2 2 1 15,2 0-5-15,-4 1 1 0,4-1-1 0,-3-2 2 16,1 2-3-16,2-1 0 0,1-2 0 0,5-1 0 0,-4 1 2 16,3 0-1-16,-10 3 0 0,-1 0 0 0,0 0 3 15,1 2-1-15,-1-5 1 0,2 1 0 0,3 1 1 16,-3-2 1-16,0-1 0 0,2 1 0 0,2 0 2 16,-4 0 0-16,10 1 0 0,-4-3 0 0,3 0 0 0,-5 0 1 15,-9 0-1-15,1 0 1 0,3 0 0 0,-5 0 1 16,3 0 0-16,1-3 1 0,-1 1 0 0,-3-2 0 15,3 1 1-15,-4-1 0 0,1 3 3 0,1-1 0 16,-1 2-1-16,3 0 1 0,1 0 3 0,-3 0 0 16,3 0 0-16,1 0 1 0,-3 0-1 0,3 0 0 15,-5 0 0-15,3 0 1 0,1 0-2 0,-1 0 0 16,3 0 0-16,4 0 1 0,-4 2-1 0,2-2 0 0,-3 0 0 16,1 0 1-16,-4-2-3 0,3 0 0 15,-7 2-1-15,3-5 1 0,2 2-4 0,-5-1 1 0,1 1-1 16,0-3 2-16,2 3-3 0,-3 0 0 15,1-3 0-15,2 1 1 0,1 0-2 0,1 0 0 0,1 0 0 16,0-1 0-16,3 0 0 0,-3-1 2 0,0 0-2 16,1 1 1-16,-1 1-1 0,1 0 1 0,-1 2 0 15,0-1 1-15,1 1-1 0,-1 1 0 0,0-3 0 16,-5 0 1-16,4 3 0 0,-3-5 2 0,3 3-1 0,-4-1 1 16,3 2 0-16,-3 1 2 0,1-5-2 0,3 2 2 15,-4 0 0-15,3 1 1 0,-3-3 0 0,2 2 0 0,-3-2-3 16,3 2 2-16,-2 0-2 0,0 1 2 0,-1-2-2 15,1 0-1-15,-2 1 1 0,2 2 0 16,-2-4-1-16,-2 2 0 0,7 1 0 0,1-1 0 0,-2 1-2 16,1 1 2-16,2 0-1 0,-3 1 0 0,2-3 0 15,1 1-1-15,-3 1 0 0,1-1 1 0,2 1-1 16,-1-2 0-16,1 1 0 0,1-1 0 0,-1 1-1 16,2 1 1-16,-1 0-1 0,-1-1 0 15,0 1 0-15,1-1 0 0,-3 4 0 0,-1-5 0 0,1 1-1 16,-3 1 1-16,7 0-1 0,-1-1 2 0,3 2-2 15,-4-5 0-15,1 2 0 0,-5 0 1 0,3 0-1 0,-5 0 0 16,5-1 0-16,1 1 0 0,1 0 0 0,1 0 0 16,-2 0 0-16,3 0 0 0,-3-1 0 0,0 1 0 15,-1 0 0-15,1 0 0 0,-5 0 0 0,3-1 0 16,3 1 0-16,-1 0 1 0,1 2-1 0,-1-1 0 0,0 1 0 16,1-1 1-16,-1 1-1 0,0 1 0 0,6-1 0 15,-3-1 0-15,-3 1 0 0,2-1 0 0,8 2 0 16,0 1 0-16,-1-1 0 0,1 0 0 0,0 2 0 15,-1-3 0-15,1-1 0 0,0 1 0 0,-17-2 0 16,1-4 0-16,1 0 0 0,2 1 0 0,3 1 0 16,-3 2 0-16,3-1 0 0,0 1 0 0,5 2 0 15,-3-1 0-15,-2 1 0 0,2-1 0 0,-3 3 0 16,1-1 0-16,-1 0-1 0,-3 0 1 0,12 1 0 16,2 1 0-16,-2 0-1 0,-2 0 1 0,5 0-1 15,-3 0 1-15,5 0-2 0,-5 0 2 0,2 0-1 16,-2 0 1-16,-2 0-1 0,2 0 1 0,-6 1-1 0,2-1 1 15,-2 0-1-15,2 0 1 0,10 0-1 0,-3 0 1 16,-1 0-1-16,1 0 1 0,-5 2-1 0,2-2 1 0,0 0-2 16,2 0 2-16,-8 0-1 0,4 0 1 0,-4 0-3 15,2 0 1-15,10 0-1 0,-3 0 1 0,-1 0-2 16,1 0 0-16,1 0 0 0,0-2 0 0,-5 2 1 16,5-1 0-16,-12 1-1 0,1-4 2 0,-1 1 0 15,0-1 0-15,10 3-1 0,2-1 2 0,-1 0 0 0,-1 0 0 16,-1 1 0-16,1-1 0 0,2-2 0 0,-1 1 1 15,-10-2-1-15,1-2 1 0,2 0-2 0,-2 0 2 16,2-2 0-16,-1 1 0 0,-3-1-1 0,2-1 0 16,2-1 0-16,-3 1 0 0,1-2-1 15,2 0-1-15,-4 0 1 0,2-1 0 0,4 1-3 0,-3 2 1 16,1-4-1-16,2 0 1 0,-4 2 0 16,4 0 0-16,-2-2 1 0,-2 0-1 0,4 1 1 0,2-1 1 0,0-2 0 15,2 1-1-15,-3-1 1 0,5-1 0 16,-4-1 0-16,3-1 0 0,-1 0 0 0,1-2 1 0,1 2 0 15,1-1 0-15,-1 1 0 0,-2 0 0 0,5 1-1 16,-2-4 1-16,1-1 0 0,5 3 1 0,-4-6 0 16,2 0 0-16,0 0 0 0,-1 0 0 0,1-2 0 15,2 0 0-15,0 1 0 0,2-1 0 0,-2 2 0 16,0-2 0-16,0-1 0 0,0 1 0 0,0 2 0 0,0 2 0 16,0-4 0-16,0 2 0 0,0-1 0 15,0 1 1-15,5-4-1 0,1 6 0 0,1-9 0 0,-1 2 1 16,1 0-1-16,-1 0 0 0,1 0 0 0,3-1 0 15,-3 3 0-15,-1 0 0 0,5-8 0 0,-4 6 0 16,4-3-1-16,-1-1 1 0,7-17 0 0,-4 7 0 16,-2 3-1-16,-2 3 1 0,0 16 0 0,-1-3 0 0,5-3 0 15,-2-2 0-15,8-25 0 0,-1 11 0 16,-5 4 0-16,2-3 0 0,-5 17 0 0,3-1 0 16,-2-8 0-16,-2-2 0 0,10-23 0 0,-2 14 0 15,-4 2 0-15,0 4 0 0,-6 17 0 0,2-6 0 0,1-3 0 16,-1-3 0-16,10-28 0 0,-6 15 0 0,0 1-1 15,0 6 1-15,-2 18 0 0,0-2 0 0,2-5 0 0,2 0 0 16,15-33 0-16,-10 14 0 0,-1 3 0 0,-2 4 0 16,-4 15 0-16,4-5 0 0,-2-3 0 0,3-2 0 15,10-21 0-15,-7 12 1 0,-3 6 0 0,-5-1 0 16,-2 16 1-16,1-5-1 0,1-4-1 0,0-1 0 16,0-4 0-16,0 2 1 0,4 4-1 0,-4-1 0 0,0 4 0 15,0-2 0-15,0 0 0 0,-2 0 0 0,0 4 0 16,2 1 0-16,-2-1-1 0,-3-1 0 0,5 6-1 15,-2-4 2-15,2 2-1 0,0 2 1 0,0-2 0 16,4 4 0-16,-4-1 0 0,2 1 0 0,2-1 0 16,-4-1 0-16,3 0 0 0,-2-2 0 15,0 5 0-15,1-3 0 0,-2 0 0 0,2 1 0 0,-2 1 0 16,2-1 0-16,-5 1-1 0,1-1 1 0,0 1 0 16,2-1 0-16,0 2 0 0,-2-3 0 0,2 3 0 15,-2 2 0-15,-1-1 0 0,1-1 0 0,0 3 0 16,2 1 0-16,-2-2 0 0,-3 2 0 0,3 0 0 15,-4-1 1-15,5 3-1 0,-5-3 1 0,6 3-1 0,-2-4 2 16,-1 1-2-16,1 1 1 0,2-2 0 0,4 0 0 16,-4 3-1-16,5-3 1 0,-7 2-1 0,2 0 1 15,0-4-1-15,-1 2 1 0,3-3-1 0,1 1 1 0,-1 2-1 16,4 0 0-16,-2 0 0 0,1 1 2 0,-5-2-2 16,0-1 0-16,4 2 0 0,-4 1 1 0,4-1-1 15,-4 0 0-15,6 0 0 0,-4 2 1 0,1 0-1 0,3 1 0 16,-4 4 0-16,0-4 0 0,-2 3 0 0,-4 1 0 15,2-4 0-15,0 2 0 0,2 2 0 0,-1 0 0 16,6 0 0-16,-3-4 0 0,2 4 0 16,2 0 0-16,-4 2 0 0,1-3 0 0,3 1 0 0,-2 4 0 15,-4-3 0-15,0 1 0 0,0 0 0 16,-2-1 0-16,-4 8 0 0,1-4 1 0,1 2-1 0,-1-1 0 16,5-2 0-16,-2 1 0 0,2-2 0 15,-2 1 0-15,-3 1 0 0,-3 1 0 0,3 3-1 0,-1-4 0 16,-7 7 0-16,11-7-1 0,-11 7 1 0,11-7 0 15,-11 7 0-15,8-3 1 0,-8 3-1 0,7-4 1 0,-7 4-1 16,12-1 1-16,-12 1-2 0,11-4 0 0,-4 4 1 16,-1 4 0-16,5-1-2 0,-4 6 0 0</inkml:trace>
  <inkml:trace contextRef="#ctx0" brushRef="#br0" timeOffset="14500.6">12469 8141 12 0,'-2'-2'0'0,"2"2"0"0,2 2 0 0,-2-2 0 16,7 6 0-16,-7-6 0 0,-1 0 0 0,1 0 0 15,-4 0 0-15,4 0 0 0,-4 0 0 0,4 0 0 16,-4 0 0-16,4 0 0 0,-7-3 0 0,7 3 0 16,-8 0 0-16,8 0 0 0,-14-3 0 0,14 3 0 15,-10-6 0-15,10 6 0 0,-11-8 0 0,11 8 0 16,-13-12 0-16,13 12 0 0,-19-16 0 0,19 16 0 16,-18-14 0-16,18 14 0 0,-19-12 0 0,19 12 0 15,-19-16 0-15,19 16 0 0,-24-8 0 0,24 8 0 0,-20-5 0 16,20 5 0-16,-30-12 0 0,30 12 0 0,-37-16 0 15,37 16 0-15,-30-9 0 0,30 9 0 0,-21-12 0 16,21 12 0-16,-18-5 0 0,18 5 0 0,-19-3 1 16,19 3-1-16,-19-6 1 0,19 6 18 0,-31-7 1 15,12 4 1-15,1 1-1 0,-5-5 20 0,3 2 1 0,-3-4-1 16,3 3 0-16,-3 0-3 0,5 3 2 0,3-4-2 16,-7 2 1-16,1 0-7 0,1 1 1 0,1-3-1 15,2 2 2-15,4 2-13 0,0 1 0 0,0 0 0 16,2 0 0-16,-2-3 2 0,4 5-1 0,-1-2 0 15,-3 1 2-15,-5 1-4 0,1 0 1 0,4 0-1 16,0 0 1-16,0 0-3 0,-4 0 1 0,4 0-1 16,-4 3 1-16,2-1-8 0,2 1 1 0,-4-1-1 15,4 2 2-15,0-1-6 0,0 2 2 0,-4 2 0 16,1-2 0-16,-3-1-4 0,-3-1 2 0,3 1 0 16,0 1-1-16,3-2-1 0,-1 6 0 0,2-4-1 15,-4 2 2-15,3-3-3 0,1 1 0 0,-4 0 1 16,2 2 0-16,2 2-2 0,4-1 0 0,-2 1 0 0,2-1 2 15,0 3-2-15,1 1 0 0,1 2 0 0,0 1 0 0,-6-1-1 16,0 5 1-16,2-1 0 0,0-3 0 0,-2 6 1 16,0-4-1-16,-2 2 0 0,2 4 0 0,2 1-1 15,-3-3 1-15,3 3 0 0,-4-2 0 0,2 6-1 16,2-4 1-16,-4 1-1 0,4-1 2 0,-4 2-2 16,2-5 0-16,2 3 0 0,-2-2 1 0,6 1-1 0,-4-1 1 15,4 1 0-15,-1-2 0 0,-1-2 0 0,-2 0 1 16,2-2 1-16,0 4-1 0,2 3 1 0,3 0 1 15,-3 0-1-15,-1-1 0 0,-1 1 1 0,0 0 0 16,2 1 0-16,3-3 0 0,0 2 1 0,6 1 0 16,-5-1 0-16,-3 0 0 0,-1-2 0 0,0 1-1 15,-2 3 1-15,3-2-1 0,3-1-3 0,-3-1 0 0,3 4 1 16,-1-2 0-16,-2 6-2 0,-1-4 0 16,4 1 0-16,1-1 1 0,4 2-1 0,-4-4 0 0,2 2 0 15,-3-2 0-15,1 1 0 0,0-5 0 0,0 1 0 16,3 3 0-16,-5-3 0 0,2 2 0 0,1-1 0 15,-1 2 1-15,2 2-1 0,-4 2 1 0,1 0 0 16,5-2 0-16,0 1 1 0,0-1 0 0,-2 2-1 16,2 0 1-16,-6-1-1 0,3 3 2 0,1-6-2 15,-4 2 1-15,4 0 0 0,2-2 0 0,0 0 1 0,0 1-1 16,-5-1 0-16,1 5 0 0,2 1 1 0,-5-3 0 16,1 3-1-16,0-4 0 0,1 3 1 0,3 2-1 0,-2-5 0 15,2 2 0-15,-1 0 1 0,1-2 0 16,-6 3 0-16,3 4 1 0,-1-4-1 0,1 1 1 0,5-1 0 15,0 2 2-15,-2-3-1 16,2 2 1-16,-6-1 1 0,2-3 0 0,3 2 1 0,-3-2 0 0,4 1 1 16,4-4 1-16,-4-1-1 0,0 2 1 0,0 2-3 15,-4 0 1-15,2 2 0 0,0-4 0 0,-3 6-3 16,-1-4 1-16,2 5-1 0,2-2 2 0,2-3-2 16,2 2-1-16,-2-4 1 0,-2 0-1 0,1 2 3 15,-3-1 0-15,2-3-1 0,2 4 1 0,-6 0 2 16,3 2 1-16,1-1-1 0,2-1 1 0,2 2 1 0,1 0 1 15,-1-1-1-15,2 3 0 0,-4-4 0 0,-4 1 1 16,4 3-1-16,4-6 0 0,-2 5-2 0,2-3 1 16,-3 2-1-16,1-4 1 0,2 2-3 0,-4 2 0 15,2-2-1-15,2 3 2 0,-4 3-2 0,1-1 1 0,3-5-2 16,-4 1 2-16,4 1-3 0,0 0 1 0,1-2-1 16,-3 0 2-16,2-2-2 0,-1-2 2 0,3 1 0 15,-2-1-1-15,-2-1-1 0,1 0 0 0,-3-4 1 16,2 4-1-16,-2-4-1 0,0 2 2 0,2 7-1 15,4-3 1-15,3 1-2 0,-2 0 2 0,-1 4-1 16,0-2 1-16,-4 2-2 0,-1-1 2 0,3-1-1 16,-2 0 1-16,2 2-2 0,-4-4 1 0,5 2 1 15,-3-2-1-15,4 0 0 0,-1 1-1 0,1 1 1 16,-6 0 0-16,2 1-1 0,0 1 1 0,1-9-1 0,3 4 2 16,-4-4-3-16,2 0 0 0,3 5 0 15,-7 0 2-15,2 0-3 0,2 1 1 0,-3-1 0 0,3 0 1 16,4 0-2-16,-3 0 1 0,1-3-1 0,1-2 1 15,-1 2-2-15,-1 0 1 0,-1-4 1 0,2 0-1 16,-1 1 0-16,1-3 0 0,0-3 0 0,-5 0 0 0,3-1 0 16,2-1 0-16,-3 2 1 0,3 0 0 0,0 1-1 15,1-1 0-15,2 2 0 0,-3-1 1 0,1 3-2 16,1 0 1-16,-1-3 1 0,3 1-1 0,-3 0-1 0,4-2 1 16,-1 6 0-16,1-3 0 0,2 1-1 15,0-1 1-15,-4-4-1 0,4-1 1 0,-2 0-1 0,-1 2 1 16,-1-3-1-16,4 0 2 0,0-1-2 0,0 1 1 15,-2-2-1-15,-3 0 1 0,3 0-1 0,-4 0 0 16,6 1 0-16,-1 1 0 0,1 0 0 0,0 1 0 16,-2 1 0-16,0-1 1 0,2 0-1 0,0 1 1 15,-2-3-1-15,2 1 1 0,0-2-1 16,-1-2 1-16,1 2 0 0,0 0 1 0,0 0-1 0,-2 0 0 0,2-2 0 16,-2 0 1-16,-2 2-1 0,3-5 0 15,12 5 1-15,-5-2-1 0,1 2 0 0,2-5 0 0,-3 1 0 16,0 1 0-16,-1-1-1 0,1 0 1 0,1 3-1 15,-1-5 1-15,0 3-1 0,-1-2 0 0,5 3 0 16,-5-4 2-16,1 3-2 0,0 1 0 0,-1-1 0 16,-3-1 1-16,4 0-1 0,-2 1 0 0,7-1 0 15,-4 1 0-15,4-1 0 0,1 1 0 0,-1-1 0 16,-2-1 0-16,2 0 0 0,1-1 0 0,-1-1 0 16,0 0 0-16,0 0 0 0,-3 0 0 0,3 0 0 0,0 0 0 15,1-1 0-15,-1-1 0 0,-2 0 0 0,2 2 0 16,1 0 0-16,-3 0 0 0,4 0 0 0,0-3 1 0,4 1-1 15,-4-1 0-15,0-1 0 0,2 2 1 16,-4 1-1-16,2-1 0 0,0 2 0 0,0-2 0 16,2 2 0-16,-3-2 0 0,1 2 0 0,-2-3 0 15,-4 1 0-15,3 1 0 0,-5-1 0 0,3 0 0 0,-1 2 0 16,3-2 0-16,-5 1 0 0,1-1 0 0,0 0 0 16,-1 0 0-16,1 1 0 0,1-3 0 0,3 1 0 15,-5-2 0-15,7-1 0 0,1 0 0 0,-2 0 0 0,-2 3 0 16,-3-4 0-16,0 2 0 0,-3 1 0 15,1 1 0-15,-9 1 0 0,3 2 0 0,-4-3 0 0,4-1 0 16,2-1 0-16,2 2 0 0,0-1 0 0,0 1 0 16,2-3 0-16,-4 1 0 0,2 0 0 0,0 0 0 15,-8 3 0-15,1-1 0 0,-1 1 0 0,2-2 0 16,-1 1 0-16,3 0 0 0,-3-1 0 0,3 2 0 0,-4-5 0 16,4 2 0-16,-3 0 0 0,3 2 0 0,4-6 0 15,2 2 0-15,-4 2 0 0,2-4 0 0,-6 6 0 16,0-1 0-16,1 1 0 0,-1-1 0 0,0 1 0 15,1-1 0-15,-1 1-1 0,0-1 1 0,6-2 0 16,-2 0 0-16,0 1-2 0,0 0 0 0,-2 1 1 16,-3 1 0-16,3 0-2 0,-4-3 1 0,10-1-2 15,-2 2 2-15,2-3-4 0,-6 1 1 0,2 1-1 16,0-2 2-16,2 1-3 0,0 0 0 0,-2 0 0 16,0 0 2-16,0 0-3 0,-2-1 0 0,2-1 0 15,-1 0 1-15,2-1 1 0,3 0 0 0,2-4 1 16,-4 0-1-16,3 0 1 0,1 2 2 0,0-2-1 15,-1-2 0-15,1 1 1 0,0-1-1 0,3 1 1 0,-3-3 1 16,-1-1 0-16,1 0-1 0,-1 2 1 0,-3-2 1 0,2 0 0 16,2 0 0-16,-4 2 0 0,1-2 0 0,1 1 1 15,0 1 0-15,2 0 0 0,-1-2 0 0,1-2 0 16,-1 0 0-16,1 4 0 0,0-4 1 0,-2 0-1 0,1 2 1 16,1 0 0-16,-1-2 0 0,1 2 0 15,0-1 0-15,3-1 0 0,0-3 1 0,1 1-1 0,1 2 0 16,-5 2 0-16,1-1 1 0,1 1-1 0,-3-2 0 15,-1 3 0-15,0 1 1 0,1 2-1 16,-3-1 0-16,2-1 0 0,2-1 0 0,-4 1-1 0,1 0 1 16,1 1 0-16,0 1 0 0,2-1-1 0,-1 2 2 15,3-3-2-15,-1 1 1 0,1-3-1 0,1 2 1 16,2 0-1-16,-3-1 1 0,-1-1 0 0,1-1 0 16,-4 2 0-16,-1 1 0 0,1 1-1 0,2-3 2 15,-6 5-1-15,-2 1 0 0,2-1-1 0,0 0 1 16,2-2-1-16,2 1 1 0,-1 1-1 0,1-5 0 0,-2 5 0 15,-2 0 1-15,-2 0-1 0,2 1 0 0,-7 6 0 16,1-2 0-16,1 0 0 0,-1 2 0 0,6-6 0 16,2 0 0-16,-2 1 0 0,-2 0 0 0,3 2 0 15,-5 1 0-15,2 2-1 0,0-1 1 0,-3 1-1 16,-1 1 1-16,2 1-1 0,-1 0 0 0,3 0 0 16,-3 0-1-16,-1 0 0 0,2-1 1 0,8-2 0 15,-2-1 0-15,0 4 0 0,2-4 1 0,-12 6-1 0,3-2 1 16,3 1 0-16,-4-3 0 0,5 4 0 0,-7-4 0 0,3 0 0 15,-1 0 0-15,4-3 0 0,0-1 1 16,2 3-1-16,-3-1 1 0,-1 4 0 0,-3-1 0 0,1 1 0 16,1 0 0-16,-1 0 0 15,2 1 2-15,-1-2-2 0,3 0 0 0,-5 1 0 0,1 2 1 16,0-4-1-16,1 2 2 0,5-4-1 16,2 0 0-16,-2 1-1 0,-4-1 0 0,2 2 1 0,1-5-1 0,-1 3-1 15,2-3 1-15,-2 0-1 0,2 0 1 0,0 0-1 16,-2 0 0-16,-1 1 0 0,-1 1 0 0,0 0 0 15,0-1 0-15,1 1 0 0,-1-1 0 0,0-1 0 16,1 0 0-16,3 0 0 0,-4 0 0 0,0 2-1 0,4-6 1 16,1 0 0-16,-1 3 0 0,0-5-2 0,0 1 0 15,-4 3 1-15,0 0 0 0,1 2-3 0,-3-2 0 16,-1 7 1-16,-1-1 0 0,1-1-1 0,1 0 1 0,1-6-1 16,3-1 1-16,-6 1 1 0,3 1 1 0,3-2-2 15,-5 1 2-15,3-1 0 0,0 1 0 0,-5 6 0 16,0 0 1-16,1 2-1 0,-3-1 1 0,4-8 0 15,-1 4 0-15,1 0 0 0,0 0 0 0,-3 5 0 16,1 0 0-16,2-2 0 0,-4-1 0 16,-1 3 0-16,1 0 0 0,0 0-1 0,0 0 1 0,2 0 0 15,-4-1 0-15,0-3-1 0,0 1 1 0,0-1-1 16,0 1 1-16,0 1-2 0,0 1 1 0,0-8 0 16,-4 4 0-16,0 0 0 0,1-4 0 0,1 3 0 15,-4 0 0-15,0-2-2 0,1 1 1 0,-1-2 0 16,1 1 1-16,-1 1-3 0,2-3 2 0,-7 1 0 0,4-1 0 15,-6 1-3-15,2 1 1 0,-3-3-1 0,0-1 1 16,1-1-3-16,3-1 0 0,-8-5 0 0,3-4 2 16,-2-1-2-16,0 2 0 0,0 3 1 0,2-4-1 15,-1 3 2-15,1 1 2 0,-2 2-1 0,4-1 0 0,0-1 3 16,0 2 1-16,0 0-1 0,-2 0 1 0,0 1 0 16,-4 1 0-16,-5-8 0 0,4 1 0 0,-1-1 1 15,1 1 0-15,-1 1 0 0,-3-5 0 0,-2 6 3 0,2-4 0 16,-1 3 0-16,-1 0 0 0,-2 1 4 15,-1 1 0-15,-12-9 0 0,3 2 0 0,3 4 1 0,1 4 0 16,14 6-1-16,-2-3 3 0,3-4 0 16,-3-2 1-16,-12-22 0 0,6 10 1 0,6 4-1 0,-1 1 2 15,10 18-2-15,0-4 1 0,-5 2-2 16,-1-3 0-16,-5-4-1 0,1 0 1 0,1 0-1 0,0 2 0 16,1 3 0-16,-3-3 0 0,2 3 2 0,-1-3 0 15,-1 1 0-15,-2 1 1 0,5-1-2 0,-1 1 0 16,-2-1 0-16,-2-1 1 0,2-2-2 0,-4 3 1 15,2 3 0-15,-1-1 0 0,1 0-2 0,-2 0 0 0,2 4 0 16,0-4 0-16,2 2-1 0,-4 0 0 0,6 0 0 16,-3 2 0-16,-1-7-2 0,4-1 1 0,2 1 0 15,-3 0 0-15,5 2-2 0,-1-3 2 0,4 1-1 16,-4 2 0-16,1 1-1 0,-5 2-1 0,3-2 1 16,1 4 0-16,-5-2 2 0,2 5 1 0,1-3-1 15,1 1 1-15,-3 4-1 0,3-4 1 0,-6 2 0 0,2 2 0 16,-1-5-1-16,-1 1 1 0,2 4-2 0,0-5 2 15,-2 5 0-15,1-5 0 0,1 1 0 0,-2 0 0 16,2-1-2-16,2 0 1 0,-6 1 0 0,0-3 1 16,-2 9-7-16,-2-6 0 0,4 8 0 0,0-5 1 15,0 1-2-15,0 0 0 0,0 4 0 0,-3-5 0 0,1 5 0 16,-2-1 0-16,4 2 0 0,2 2 0 16,2-4 0-16,0 2 0 0,1 2 0 0,-1 0 0 15,2 2 0-15,-2-1 0 0,-4-3 0 0,0 2 0 16,0 0 0-16,0-2 0 0,-4 2 0 0,0-4 1 0,1 2-1 15,-1 2 0-15,2-4 0 0,4 2 0 0,-4-1-1 16,4-1 1-16,0-1 0 0,-4-1 0 0,1 3-1 0,-1-3 0 16,4 3 0-16,2-1 1 0,-1-3-2 0,3 3-1 15,-2-5 1-15,-1 2 1 0,1 0-2 0,0 0-1 16,4 2 1-16,-5-1 1 0,3-1-1 0,0 0 1 16,3 3 0-16,0-1 1 0,1 1 0 0,-1 4 0 15,19 5 0-15,-11-8-1 0,11 8 1 0,-13-4 0 0,13 4 0 16,-6-3 1-16,6 3 0 0,-7-4 0 15,7 4 0-15,-10-2 0 0,10 2 0 0,-7-5 1 0</inkml:trace>
  <inkml:trace contextRef="#ctx0" brushRef="#br0" timeOffset="21399.72">20369 9281 12 0,'-2'2'0'15,"2"-2"0"-15,-7 3 0 0,7-3 0 0,-9 5 0 16,9-5 0-16,-12 7 0 0,12-7 0 0,-5 9 0 16,5-9 0-16,-6 5 0 0,6-5 0 15,-15 4 0-15,15-4 0 0,-20 7 0 0,20-7 0 0,-19 5 0 16,19-5 0-16,-18 5 0 0,18-5 0 0,-12 3 0 16,12-3 0-16,-9 4 0 0,9-4 0 0,-17 3 0 15,17-3 0-15,-18 0 0 0,18 0 0 0,-12-3 0 16,12 3 0-16,-14-4 0 0,14 4 0 0,-15-3 0 0,15 3 0 15,-15-5 0-15,15 5 0 0,-17-7 0 0,17 7 0 16,-28-7 0-16,9 3 1 0,-1 1 0 0,1-1 0 16,4 1 1-16,6 1 6 0,2 2 0 0,-1-3 0 15,-3 1 0-15,-4 2 5 0,-2 0 2 0,-3-2-2 16,1 2 2-16,1 0 5 0,-5 0 0 0,1 0 1 16,1 0 0-16,1 0 7 0,1 0 0 0,1 0 0 0,-5 0 0 15,1-1 0-15,-1-1 0 0,1 0 0 0,0 2 0 16,3-3-4-16,0 1-1 0,1 0 1 0,-5 1 1 15,3-3-5-15,-1-1 0 0,1 1 0 0,-2 1 1 16,-3-1-5-16,-4 3 1 0,3 1 0 0,-1-4 1 16,1-3-5-16,4 2 2 0,-4 0-1 0,4 2 0 0,-5-3-4 15,1 3 1-15,2-1 1 0,2-3-1 16,1 2-2-16,3 0 0 0,-1 2 0 0,-5-6 0 16,1 2 5-16,1-2 1 0,-2 1 0 0,0-1 0 15,-1 2 2-15,-1 5 1 0,0-1 0 0,-2-4 0 0,-2 2-1 16,-1 0 0-16,1 1-1 0,4-3 1 0,4 2-1 15,-3 0 1-15,1 1-1 0,-4-2 0 0,0 0-2 0,-2 1-1 16,4 2 1-16,-2-4 0 0,4 5 0 0,2 0-1 16,-6 1 1-16,2-3-1 0,0 2 0 0,-2 1 0 15,0-1 0-15,0 2 1 0,0-4-5 0,2 4 1 16,2-3-1-16,-3 1 1 0,1 2-2 0,4 0 0 16,-6 0 0-16,4 0 0 0,2 2-4 0,-1 5 2 0,-1-4-2 15,0 3 2-15,-2-5-4 0,-2 3 1 0,-2-2 1 16,0 3-1-16,0 3-1 0,2-2 1 15,-2-3-1-15,4 0 0 0,0-1-1 0,0 0 1 0,4 0 0 16,-4 1 0-16,3 1-1 0,3-3 0 0,-2 1 0 16,1 3 0-16,-3-3 2 0,0 1-1 0,-1 4 0 15,1-3 0-15,-2 1 2 0,0 0 0 16,-2 2-1-16,4-3 2 0,1 1-1 0,1 0 2 0,-2 2 0 16,2-4-1-16,-1 3 1 0,-1 0 0 0,2 3-1 15,1 0 1-15,2-1-1 0,1 1 1 0,-3 0 0 16,1-2-1-16,-1 1 0 0,-1-3-1 0,0 4 1 15,-3 2-1-15,1 1-2 0,2 0 2 0,-4-2-1 0,3 1 0 16,3-1 0-16,1 0-1 0,1 1 0 0,-5 1 0 16,3 0 0-16,-4 3 0 0,3-2 0 0,2-1 0 15,3 0-1-15,-1 5 2 0,2-3-1 0,-4-2 0 0,6 0-1 16,-3 0 2-16,1 4-1 0,-2-2 0 0,4 1-2 16,-4 1 1-16,2 1-1 0,-4-3 1 0,5 5-1 15,-3-2 0-15,0 1 0 0,0 1 1 0,2-5-1 16,-3 5 0-16,1-4 0 0,2 2 0 0,-2 1-1 15,2-1 0-15,0-1 0 0,1-1 0 0,-5 3-2 0,-3-6 0 16,7 2 1-16,2-1 0 0,0 1-2 16,7-2 1-16,-3 0 0 0,-1 1 0 0,-1-1 2 0,0 0 1 15,0 2-1-15,-2 1 1 0,0 2-1 16,0 1 1-16,2-1 0 0,1-1 0 0,5-1 0 0,-1 1 0 16,0 1 0-16,-1-5 1 0,0 2 0 15,1 2 0-15,-5-2 1 0,3 5-1 0,-7-2 1 0,2 2 0 16,4 0 0-16,-2 0 2 0,3-2-1 0,3 1 2 15,-5-3-2-15,3 2 2 0,0 2-2 0,1-3 1 0,-1 1 1 16,1-1-1-16,2 1 0 0,1-3 0 0,-1 2 0 16,2-2 0-16,-2-1-1 0,4 1 2 0,0 2-2 15,-2-2 2-15,2 3-2 0,0 0 2 0,0 1-2 16,2-1 1-16,4 2-1 0,1 0-1 0,-1 3 0 16,-2-1 2-16,-3-2-3 0,3 0 1 0,-2 2-1 15,2-4 1-15,3 1-1 0,1 1 1 0,-1-2-1 16,-1 2 1-16,-1 0-2 0,1 0 0 0,1 0 0 0,1 0 1 15,1 0-1-15,0 2 0 0,1 0 0 0,-3-1 0 16,1-2-2-16,-5 1 0 0,3-2-1 0,0-1 2 0,1 1-4 16,-1-3-1-16,-3 0 0 0,3 0 2 15,3-1-5-15,-3 0 1 0,1-1 0 0,1 0 0 16,3 0-2-16,-4 0 1 0,5 2 0 0,-5-2 0 0,4-2 1 16,0 2 1-16,2 1-1 0,-3-1 1 15,3 1 4-15,-2 1-1 0,6 5 1 0,-4-5 0 0,3 2 1 16,1-1 2-16,0 1-1 0,0 0 1 0,1-1 0 15,1 1 0-15,0-1 0 0,-1 3 0 0,1-3 1 16,0 2 1-16,-5-1-1 0,3 0 0 0,2-3-1 0,-8 5 1 16,2-10-1-16,0 4 1 0,-2-3-1 0,2 0 0 15,0-2 0-15,-1 1 0 0,1-2 0 0,0 0 0 16,2 0 0-16,1 1 0 0,-1 1 0 0,2-3 0 16,13 4 0-16,-2-2 0 0,2-4 0 0,-2 1 0 15,-6-2 0-15,0 1 1 0,1-3-1 0,-1 0 1 0,8 0-1 16,-4 0 1-16,4 0-1 0,-2 0 1 0,0 0 1 15,-6 0-1-15,2 2 0 0,0-2 0 0,10 2 0 16,-4-1 1-16,3 3-1 0,1-4 2 0,-1 0-1 16,-1 0 0-16,0 0-3 0,-1 0 1 0,3 0 0 15,-1-4 0-15,3-1-4 0,-3 0 0 16,1 0 0-16,-2-2 0 0,-1 0 0 0,3-2-1 0,-1 1 1 16,1-1 1-16,1-1-4 0,1-1 0 0,1-1 0 15,0 0 1-15,1 0-3 0,-1 0 0 0,-6 0 0 16,1 3 1-16,0-1 0 0,-1-1 0 0,7 1 0 15,-5-1 2-15,5 1 0 0,-1 0 0 0,0 1 1 16,0 0 0-16,1 2 0 0,-1-1 0 0,-7 1 1 0,3 2-1 16,1 1 1-16,-1 2 0 0,1-1 0 0,-1 0 0 15,1-4 2-15,-2 0 0 0,3 2 0 0,-1-1-1 16,3 3 1-16,-2 1 0 0,-1 2 0 0,-1-3 1 0,-1 3-4 16,0-2 2-16,-4 2-2 0,0 0 2 0,-2 0-1 15,0 0 1-15,4-2 0 0,-1 0 1 0,1 1-3 16,2-1 1-16,-1 2-1 0,1-3 1 0,4 1-2 15,-1 0 0-15,-5 0 1 0,0 1-1 0,-1 1-2 16,-2-2 0-16,2 2 1 0,-3-5 0 0,4 1-1 0,-6-1 0 16,3 2 0-16,0 1 2 0,1 2-1 15,0 0 0-15,0 0 0 0,0 0 1 0,0 0-2 0,0 0 1 16,-2 0-1-16,2 0 1 0,0 2 1 16,-2-1-1-16,0 1 0 0,-1 0 2 0,-1 1 0 0,0 1 2 15,-2-3-1-15,-1 3 1 0,-1-4 1 0,1 2 1 16,5-1-2-16,2 1 2 0,2-2 0 0,1 0 0 15,-5 0 0-15,4 0 1 0,-4 0 0 0,0-2 0 16,-3 2 0-16,1-1 0 0,2 1 0 0,-2-2 0 0,-5 2 0 16,0 0 1-16,-1 0-1 0,1-4 1 0,3 3 0 15,1-1 0-15,1 0 1 0,2-1-1 0,-4 1 0 16,1 0 0-16,-1 1 0 0,2-1 0 0,-3 0 0 16,-1 2 0-16,3-3 1 0,-3 1-1 0,-1 0 0 15,-1 0 0-15,1-3-1 0,0 2 1 0,-3-1 0 16,-1 1 0-16,2 1-1 0,0-1 0 0,-8 1 0 15,0 0 0-15,1 2 0 0,1-3 0 0,13-1 0 0,-2 3 0 16,5-5 0-16,-5 3 0 0,-15 1 0 16,1 0 0-16,-1 2 0 0,1-3 0 0,7 0 0 0,0 1 0 15,-1-3 0-15,1 1 0 0,4 1 0 0,-2-4 0 16,1 2 0-16,1-1 0 0,-12 5 0 0,1-1 0 16,-1-2-1-16,-1 1 1 0,3 0 0 0,1 1 0 15,-1-3-1-15,0 1 1 0,12-8-1 0,-5 2 1 16,1-1-1-16,0 1 1 0,-4 1-1 0,-2-1 1 15,0 0-1-15,-1-1 1 0,-5 4 0 0,1 0 0 0,0 0-2 16,-1-1 2-16,8-10 0 0,-2 1 0 0,1 0-1 0,-1-1 1 16,0-1 0-16,-2-1 0 0,1-3-1 0,-1 1 1 15,-2 3-1-15,-1 3 1 0,-1-5-2 0,1 2 1 16,0-1 0-16,-1-1-1 0,1-2 0 0,-1 1 0 16,-1-1 0-16,0 1 1 0,0 1-2 0,-1 0 2 15,-1 2-1-15,-2 0 1 0,0 2-1 0,0-4-1 16,0 4 1-16,2-2 0 0,0 1 0 0,0-2-1 0,0-3 1 15,-1 1 1-15,-1 1-1 0,-1-3-1 0,-3 3 1 16,0-3 0-16,-1 3-1 0,-1-2 0 0,0 1 1 16,1-1 0-16,-1 3-3 0,1-3 2 0,-1 1 0 15,-1-1-1-15,-3 1 1 0,1 1 0 0,0-2-1 16,-1 3 1-16,1-1 2 0,-2 0 0 0,2 2-1 16,-1 0 1-16,1 2 0 0,0-1 1 0,-1 5 0 15,3-1 0-15,-4-2 0 0,-1 2 0 0,-1 2 0 16,0 0 0-16,0 0 1 0,-2 0 0 0,-1-2 1 15,-1 0-1-15,0 0 0 0,0 0 0 0,2 4 0 16,1-2 0-16,0 0 0 0,1 0 0 0,2 1 1 0,0 1 0 16,0 0-1-16,2-1 0 0,-4-3 0 0,1 2 0 15,-3-3 4-15,2 1 0 0,0 2 1 0,0-4 0 16,0 2-3-16,0 2 1 0,0-7 1 0,0 2-1 0,0 0 4 16,2-4 1-16,-2 3-1 0,0 3 1 0,2-1 1 15,-4 2 0-15,2 2 0 0,0-3 2 0,0 1-2 16,0 0 0-16,5 7 0 0,1 0 1 0,-1-1-6 15,4 1 0-15,-10-5 1 0,1-1 0 0,0 5-1 16,-1-3 2-16,7 8-2 0,0-4 2 0,-3 2 1 16,1 0 1-16,-6-2 0 0,0-2 0 0,2 0 1 0,0-1 0 15,0 3 0-15,2 0 0 0,-4 0 2 16,2 2 0-16,5 0-1 0,-1 1 2 0,0 1-1 0,-1-1 0 16,3 3 1-16,0-3-1 0,7 4-1 15,-12-3 0-15,5-1 1 0,-1 3 0 0,1-3-6 0,-2 2 0 16,-1 1 1-16,1-1 0 0,0 0-4 0,-1 1 0 15,1 1 1-15,2-4-1 0,-1 2-3 0,1 1 1 16,7 1-1-16,-11-2 1 0,11 2-1 0,-12-4 0 16</inkml:trace>
  <inkml:trace contextRef="#ctx0" brushRef="#br0" timeOffset="24282.99">26283 9373 213 0,'-13'-4'0'16,"13"4"0"-16,-18-3 0 0,18 3 1 0,-6-2 0 0,6 2 0 15,-13-3 0-15,13 3-2 0,-30 0 1 16,30 0 0-16,-32-6 0 0,32 6-4 0,-37-8 0 0,18 3 0 16,1-2 0-16,-4 0-1 0,-1 0-1 15,-1 2 1-15,0 1 0 0,-2 2-1 0,-2-5 1 0,0 2-1 16,2-2 2-16,1 2-1 0,3 0 1 0,0 2-1 15,-1-1 2-15,1 1 0 0,0-1-1 0,-3 2 1 16,-1-3-1-16,0 3 1 0,0 1 1 0,-2 1 0 16,0-4-1-16,2 4 1 0,2-5 0 0,0 3 0 15,-4 2-1-15,-2 0 1 0,-2-1 1 0,2 1-1 0,3-4 1 16,0 2-2-16,3 1 2 0,-2 1 0 0,0 0 0 16,0 0-1-16,-2 0 1 0,0 0 0 0,0 1-1 15,0 5 1-15,2-5 0 0,-4 1 0 0,0 0 0 16,1 1 1-16,-1-3 0 0,0 4 0 0,2 1 0 15,2 2 0-15,2 2 1 0,-2-6-1 0,0 2 1 0,-1 2 4 16,1 0-1-16,-2 0 1 0,-1 0 0 0,-1 0 6 16,-2 0 2-16,0 1-2 0,3 1 1 0,-1 0 9 15,2-2-1-15,0-2 0 0,-2 2 1 16,2-6 2-16,2 3-1 0,0-1 1 0,-2 1-1 0,-2-1-1 16,0 2 1-16,1-3-1 0,-1 2 0 0,0-3-3 15,-2 1 1-15,1 2-1 0,-1-1 1 0,0 2-8 0,4-1 0 16,0-3 0-16,-1 3 0 0,-3-1-2 0,0-1 1 15,2 2 0-15,2-1 0 0,1 2-4 0,-1 2 1 16,-2 0-2-16,-2-2 2 0,0 0-6 0,-1 2 0 16,-1-1 1-16,1 0 0 0,-1 3-2 0,1-4 1 0,1 4 0 15,4 1 0-15,-2 1-1 0,-1-1 1 0,1-1-1 16,2-1 1-16,2 1 0 0,0 0 1 0,-2-1-1 16,-2 1 1-16,-2 1 2 0,1 1 2 0,-1-1 0 15,0 1-1-15,1-1 2 0,-1 2 1 0,2-2-1 16,2 1 0-16,4-1 2 0,2 1 2 0,-5 1-2 15,1-4 1-15,-2 4 3 0,-1-3 1 0,1 3-1 16,2-3 2-16,-1 3 1 0,1-3 1 0,2 3 0 16,2 0 0-16,-1 0-1 0,1-3 0 0,0 3 0 15,-1-4 1-15,1 5 0 0,0-5 0 0,1 4 0 16,4 0 0-16,2 1-1 0,1-1 0 0,-1 0 0 16,2 0 0-16,3 2 6 0,5-6-1 0,1 4 0 0,-3-6 1 15,-1 2-1-15,1 3 2 0,-1-3-1 16,1-1 0-16,1 2-5 0,1 1 1 0,-1 1-1 0,-1-1 1 15,1 0-5-15,0 1 1 0,1-1-1 0,-1 2 1 0,2 2-7 16,3 2-1-16,-3-1 1 0,-2 3 1 0,-1-3-7 16,-1 3 0-16,3-1 0 0,3 0 0 0,2 2-1 15,2 2 0-15,0-7 0 0,-1 5 0 0,1-4-1 16,0 3 0-16,0-1 0 0,0 2 0 0,-2 2-4 0,0 1 2 16,0 3 0-16,2-5-1 0,2 1-1 0,-1 3 0 15,1-3 1-15,-2 0-1 0,0-4-2 0,0 0 2 16,-1 2-1-16,1 2 1 0,0 3-1 0,-2-3 2 15,0 0-1-15,0-4 1 0,0 2-2 0,0 0 1 16,2 2 1-16,0 2-1 0,0-1 1 16,0-1 1-16,-1 0-2 0,1-2 2 0,0 5-1 0,2-3 2 15,2-1 0-15,-1 1 0 0,1-3-1 16,1-1 2-16,1 2 0 0,-3 2 0 0,1 3 0 0,-2 0 1 0,-1-1 0 16,1-3 0-16,2 1 0 0,1-2 0 15,0-2 0-15,3 1 1 0,-1 1 0 0,0 2 0 0,-1-6 0 16,-1 2 2-16,1-1-1 0,-1 0 0 0,1-1 0 15,-3 1 2-15,3-1-3 0,-1-1 0 0,1-2 0 16,-1 2 1-16,2 0 0 0,4-2 0 0,2 0-1 16,0 2 1-16,2-2 0 0,2-3 2 0,-1-1-1 15,-1 3 0-15,0-1 1 0,-2 1 0 0,0-1 1 16,0-1-1-16,1-1 2 0,3 3 1 0,0-3-1 0,-1-1 1 16,1 4-2-16,1-1-1 0,1-1 1 0,-3-1 0 15,1 1-1-15,0-2 0 0,-1 0-1 0,1 0 2 0,0 0-3 16,3 0 2-16,0-2-1 0,1 0 0 15,-1 0-1-15,0 0 1 0,3-1-1 0,-1-2 1 0,0-2-3 16,0-2 1-16,4 2 1 0,0 2-1 16,-2-1-1-16,0 3 0 0,-7-4 0 0,0 0 0 0,-1 0 0 15,1-4 0-15,3 4 0 0,1 0 0 16,-1 0-1-16,-2 4 1 0,10-4 0 0,-5-4 0 0,2 3-2 16,1-1 1-16,0 0 0 0,0 0 1 0,-2 1-1 15,0-5 0-15,1 3 0 0,-1 0 0 0,-2-1-2 16,0 1 2-16,-5 1-1 0,1 2 1 0,1-4-3 0,-3 3 0 15,7-1 0-15,-1 0 0 0,0 1-4 0,0-1 2 16,2-2-2-16,0 3 1 0,2-1-6 0,-2 0-1 16,-3 2 1-16,1-3-1 0,-2 1-4 0,1-2 0 15,-1 3 0-15,0-1 2 0,3 2-1 0,-1 0 0 16,-5 0 0-16,-1-3 0 0,1 1-1 0,-1-2 0 0,7 1 0 16,-3 1 2-16,0 0-1 0,1 1 1 0,-1-1 0 15,0 0 1-15,3 2 0 0,-3-5 2 0,0 2-1 16,1-1 1-16,-3 1 0 0,1-1 1 0,-3 2 0 15,3-3 0-15,-1 2 2 0,-1-1 0 0,2 1 0 16,-3-1 1-16,1 3-4 0,-1-4 0 0,-3 3 0 16,0-2 0-16,0 3 0 0,0-5-1 0,6 1 1 15,-1 0 1-15,1 0-1 0,-1 1 1 0,6-1 0 0,-2 2-1 16,2-1 3-16,0 1 0 0,-9 1 0 16,0 2 0-16,0-3 2 0,-2-1 1 0,7 1-1 15,-1 1 2-15,-1-3-1 0,2 1 0 0,-9 3 1 16,2-1 0-16,0 2-2 0,-2-4 0 0,0 3 0 0,0-1 2 15,0 0-2-15,-1 2 0 0,8-3 0 0,1 1 0 0,1 0 0 16,0 2 2-16,-10 0-2 0,-1 0 1 0,-2 0-3 16,0-1 0-16,1 1 0 0,-1 0 0 0,0 0-3 15,1 0 1-15,6 0 0 0,1 0-1 0,0 0-1 16,2-2-1-16,-6 2 0 0,0 0 2 0,0 0-4 16,0 2 1-16,-4-1 1 0,0-1-1 0,1 0 3 0,-1 0 0 15,-2 0 0-15,1 0 0 0,-1 0 3 0,1 0 1 16,1 0 0-16,0 0 0 0,1 0 3 0,-3-1-1 15,2-1 0-15,1 0 2 0,-1 2-1 0,0-3 1 16,8 1 1-16,0 0 0 0,0 0-1 16,-2 2 2-16,-8-3-1 0,1 1 1 0,-1 1 0 0,0-1 0 15,3 0 0-15,-1 0 1 0,0 2-1 0,1-3 1 16,7-1 0-16,-1 1 0 0,1 1-1 0,-2-3 1 16,-8 3 0-16,1 1 1 0,-1 1-1 0,-1 0 0 15,3-4 0-15,1 2 1 0,-1 1-1 0,0-1 1 16,8-2 0-16,-2 1 0 0,0 0-1 0,-2 1 1 0,-6-2 0 15,1 3 0-15,1-1 0 0,0 0 0 0,1 0 0 16,-1 1 0-16,0 1-1 0,1-6 1 0,-3 5 0 16,0-1 1-16,1 0-1 0,-1 1 0 0,1 1 0 15,1-6 1-15,0 3-1 0,1-1 0 0,5-1-1 16,-2 2 2-16,2-1-1 0,0 1 1 0,-15 3-1 16,13-2 1-16,-13 2-1 0,11-5 1 0,-4 3-1 0,1-1 1 15,-1 1-1-15,1-3 1 0,7-2-1 16,-1 0 1-16,1 0-1 0,0 2 1 0,-15 5-2 0,11-5 2 15,-3 3-1-15,-3-2 1 0,5 1-1 0,-1 0 1 16,0-1-1-16,3 2 1 0,6-6 0 0,-1 4 0 0,-2-3-1 16,0 2 1-16</inkml:trace>
  <inkml:trace contextRef="#ctx0" brushRef="#br0" timeOffset="25073.64">27273 10259 12 0,'-2'-7'0'16,"2"7"0"-16,0-12 0 0,0 12 0 0,0-5 0 15,0 5 0-15,-2-11 0 0,2 11 0 0,-9-22 0 16,9 22 0-16,-14-28 0 0,14 28 0 0,-16-28 0 15,16 28 0-15,-19-27 0 0,19 27 0 0,-17-28 0 0,17 28 0 16,-11-31 0-16,11 31 0 0,-11-31 0 0,4 12 0 16,-1 1 0-16,1 1 0 0,-1 1 0 0,1-1 0 15,-1 1 0-15,3 4 0 0,-1 0 0 0,0 2 0 16,1 1 0-16,-1 2 0 0,1-1 0 0,-3-4 0 16,1-4 0-16,-1 0 0 0,-1-1 0 0,-2 0 0 0,0-1 0 15,1 3 0-15,1-4 0 0,0 3 0 16,-1 1 1-16,1-3 2 0,0 3 2 0,-1 3-2 0,1 0 2 15,2 3 7-15,1 0 1 0,1 2 0 0,-1 2 0 16,6 5 4-16,-11-7 0 0,11 7 0 0,-13-5 1 16,5 0-1-16,1 1 1 0,-1 1-2 0,1-1 2 15,-1 1-2-15,1 1 1 0,0-1-1 0,-1 1 0 0,1 2-1 16,-1 0 0-16,-1-2-1 0,-2 1 2 16,1-1-8-16,1 0 0 0</inkml:trace>
  <inkml:trace contextRef="#ctx0" brushRef="#br0" timeOffset="39916.05">4636 17688 12 0,'0'-2'0'0,"0"2"0"15,5 4 0-15,-5-4 0 0,6 7 0 0,-6-7 0 16,2 5 0-16,-2-5 3 0,2 2 1 0,-2-2-1 16,0 0 1-16,0 0 22 0,0 0 0 0,0 0 0 0,0 0 0 15,0 0 28-15,0 0 1 0,0 0 0 0,0 0 0 16,0 0-25-16,0 0 1 0,0 0 0 0,0 0 0 16,0 0-5-16,0 0 1 0,0 0 0 0,5 0 0 15,-5 0-5-15,6 0 0 0,-6 0 1 0,5 0-1 16,-5 0-6-16,2 5 1 0,-2-5-1 0,6 3 0 15,-6-3-2-15,13 7-1 0,-13-7 1 0,19 7 0 0,-19-7-5 16,18 7 1-16,-18-7-1 0,19 5 2 0,-19-5 0 16,15 4 0-16,-15-4 0 0,13 1 0 0,-13-1 0 15,18 0-1-15,-18 0 0 0,19-1 1 0,-19 1 1 16,37-5 1-16,-18 1-1 0,-6 1 1 0,0-1 0 0,0-1 0 16,0 0 1-16,0 0-1 0,4 1-2 0,0-1 2 15,1 1-1-15,1 1 0 0,1 0-5 0,-1-3 0 16,5 3 0-16,-5 3-1 0,1 0 1 0,-1 0 0 15,0 0 0-15,-1 2-1 0,1 1 0 0,0 1 0 16,-1-1-1-16,1-1 2 0,0-1 4 0,-1 1 1 0,-1 0 0 16,2 0 0-16,-6-1 5 0,0-1 1 0,0-1-1 15,3-1 1-15,-1 0 2 0,2 0 0 0,2-1 0 16,-2 0 2-16,-3-1-5 0,5 1 3 0,0-1-2 16,-3 1 1-16,3 1-5 0,0 0 2 0,-1 0 0 15,-3 1-1-15,4-1 3 0,0 0 1 0,-1 2 0 16,1 0 0-16,3-1 2 0,-3 1-1 0,-1 1 0 15,1 1 0-15,0 0 5 0,-1-1 0 0,3 1-1 16,1 2 2-16,-3-1-6 0,1 1 2 0,-1-1-2 16,-2 1 1-16,-2-1-6 0,1 0 1 0,-3-1-2 15,2 0 2-15,2 0-5 0,4-1 0 0,1 1 0 16,-3-2 2-16,5-2-1 0,0 2 1 0,-3 0-1 0,3-3 1 16,-4-1-1-16,3-1-1 0,-5 0 0 0,1 2 1 15,0 1 0-15,-1 0 0 0,1 0 0 0,-4 1 1 0,1-1-10 16,3 0 0-16,0 0 1 0,-1 1-1 0,7-1-3 15,-1 0 1-15,-2 2-1 0,1 0 1 0,1 0-1 16,-4 0 0-16,4 2 0 0,1 1 0 0,-1 1-1 16,2-2 1-16,-2 1-1 0,0 1 1 0,1-3-1 15,-3 1 0-15,0 0 0 0,3-2 0 0,-7-2-2 0,1 0 1 16,1 1 0-16,3-1 1 0,-3 0-2 0,-1 0 2 16,1 1-1-16,3-1 1 0,1 0-1 0,0 0-1 15,-3-1 1-15,3 0 0 0,6-1 0 0,-4 1 1 16,0 1 0-16,-2 2-1 0,0 2 1 0,-3-1 1 15,1 1-1-15,-1-2 1 0,3 0 0 0,2 0 0 16,2 0 0-16,-8 2 0 0,-1 1 0 0,0 1 1 16,-3-3-1-16,3 1 1 0,2 0 1 0,3 0-1 15,-6-1 0-15,3 1 0 0,-2 2-1 0,-1 1 1 0,1 0 0 16,-2-3 0-16,1-1-1 0,-5 1 0 0,4-2 0 16,-2 0 1-16,4-2-1 0,3 1 0 0,-2 1 0 15,-1 0 0-15,0-2 0 0,-1 0 1 0,1 1-1 16,-2-1 2-16,-4 0-2 0,-4 0 1 0,2 1-1 15,0-1 1-15,2 2-1 0,6 0 1 0,0 0-1 16,-1 0 1-16,7 0 0 0,1-2 0 0,-2 0 0 16,-4 1 2-16,-1-1-3 0,-2 0 1 0,0 0-1 15,-4 2 1-15,2 0-1 0,1 0 0 0,-1 0 0 16,4 0 1-16,3-1-1 0,-1-1 0 0,1 0 0 16,-7 1 0-16,2-1 0 0,-6 0 0 0,-2 0 0 15,2-1 0-15,2 1 0 0,4 0 0 0,-7-1 0 16,4-2 0-16,-1-2 0 0,1 0 0 0,-1 0 0 0,5 0 0 15,1-2 0-15,1-1 0 0,-1 3 0 0,0 2 0 16,-1 1 0-16,-1 1 0 0,2 0 0 0,-1-3 0 0,1 1 0 16,1 0 0-16,3 0 0 0,-5 0 0 0,1-1 0 15,0 1 0-15,-1 0 0 0,1 0 1 0,-4 0 0 16,2-1 0-16,1 3 1 0,-3 1-1 0,0 2 0 0,-2 0 1 16,0-1 0-16,-2-1 1 0,2 0 0 0,0-1 0 15,-1-1 1-15,1 1-1 0,-6-1 1 0,4 1 1 16,-11 3-1-16,6-4 1 0,-6 4-2 0,9 0 2 15,2-1-1-15,2-1 1 0,0 0 0 0,4 0 1 16,-9 2 0-16,3-1 0 0,-4 1 1 0,4-2 0 16,1 2 0-16,-3-2-1 0,2 2 2 0,0 0 1 15,-11 0-1-15,10 0 1 0,-10 0-6 0,11 0 1 16,-11 0-1-16,7 0 2 0,-7 0-2 0,10-2 0 0,-10 2 1 16,5-1-1-16,-5 1-1 0,8-2 2 15,-8 2-1-15,7-2 0 0,-7 2 1 0,8-1 0 0,-8 1 0 16,3-2 0-16,-3 2 2 0,6-4-1 0,-6 4 1 15,2 0 0-15,-2 0 0 0,3 0 1 0,-3 0 0 16,4-1 1-16,-4 1-2 0,4 0 2 0,-4 0 0 16,5-4 0-16,-5 4-3 0,2-3 2 0</inkml:trace>
  <inkml:trace contextRef="#ctx0" brushRef="#br0" timeOffset="42970.3">10809 17986 225 0,'0'0'21'0,"0"0"7"0,0 0 0 0,0 0 1 16,-23-9-1-16,23 9 12 0,-5 0 2 0,5 0-1 16,0-2 1-16,0 2-18 0,-2-3 1 0,2 3 0 15,-6-4-1-15,6 4-17 0,-1-3 0 0,1 3 0 16,-6-4-1-16,6 4-2 0,-4-3 0 0,4 3 1 16,4-3-1-16,-4 3-1 0,6-4 1 0,-6 4-1 15,1-3 1-15,-1 3-3 0,12-7 0 0,-12 7 0 16,14-12 1-16,-14 12-2 0,25-19 1 0,-25 19-1 0,30-21 1 15,-30 21-1-15,29-18 2 0,-10 10-2 16,0-1 1-16,-1 2 1 0,1 2 0 0,-1 0 0 16,1 0 2-16,0-1 4 0,-1 1 1 0,1-2 0 0,2 0 0 15,3 1 4-15,-4-1 2 0,3 1-1 16,1 1 1-16,2-2-2 0,4-1 2 0,-4-1-2 0,4 2 2 16,-4 2 2-16,4 0 0 0,1 0-1 0,-7-1 2 15,2 3 1-15,1 3 0 0,2-2 1 0,1-1-1 16,2-1 3-16,5 1 1 0,-5 1-1 0,-1 2 0 0,-1 2 1 15,2-1-1-15,-2 1 1 0,1 0 0 0,3 0-7 16,3-1 1-16,-1 1-1 0,-3 0 0 0,-3 0 0 0,2 1 1 16,-1 1 0-16,-1-1 0 0,0 0-4 0,-6 1 1 15,2-1-1-15,4 1 2 0,2-1-1 0,-1 1 1 16,5 1-1-16,-4 2 1 0,-1 0-4 0,-1-2 2 16,2 2-2-16,-1 2 1 0,1 1-1 0,-2 0 2 15,2 1-1-15,-3-1 0 0,3 2-2 0,0 0 2 0,-2 2-1 16,1 2 0-16,-3-1-1 0,0-1 0 0,4 2 0 15,-1 1 2-15,3 0-6 0,3 1 2 0,-1-5 0 16,-5 3 0-16,-1-2-1 0,0-2-1 0,-4 0 1 16,0-1 0-16,-2-3-3 0,-1 1 2 0,3-1-2 15,-2-1 2-15,8 0-1 0,-2 0-1 0,3 0 1 16,2 0 0-16,-3 0-2 0,-4 0 2 0,6 0-2 16,-3 0 2-16,-1-2-2 0,2-2 1 0,-1 1-1 15,1 1 1-15,-2 2 3 0,-2 0 1 0,2-2-1 16,0 2 1-16,1 2-2 0,3-1 2 0,1 1-1 15,2 0 1-15,1 1-1 0,-1 0-1 0,0-1 1 16,-1 0 0-16,-5-2-2 0,-1-2 1 0,2-2 0 0,-4-3-1 16,0-1-1-16,3-3-1 0,-3 1 0 0,2-1 2 15,0 1-2-15,0-1 0 0,1 1 1 0,1-2-1 16,0-1 3-16,-1 1-1 0,-1 2 1 0,0 1 0 0,-6 0-3 16,2-1 2-16,-1-2-1 0,-3-1 0 0,2 1 0 15,-1 0-1-15,3 0 1 0,0-2-1 0,3 2 0 16,1 0 1-16,0-1-1 0,2 1 2 0,-4 2-3 15,2 1 1-15,-1-1-1 0,-4-1 2 0,-1 1-1 0,-2-3 1 16,1 1-1-16,1 2 1 0,-4 1 1 16,3-1-1-16,-1-3 1 0,0 1 0 0,-3 0 0 15,1-2-1-15,3 2 1 0,-5 0 1 0,5-2-3 0,-3 0 1 16,3 2 1-16,-1-1-1 0,2 1 0 16,-1 0-1-16,1 0 0 0,-2-2 1 0,-1 2-3 0,1 0 0 15,-3-2 0-15,-1 1 0 0,1 1 2 0,-4 0-1 16,2 0 0-16,-2 0 0 0,-2 0 1 0,-2-1 0 15,0 1 0-15,0 0 1 0,2 1 1 0,2 3 1 16,-2-4-1-16,-2-2 2 0,0 0-2 0,1 0-1 0,1 2 1 16,-4-1-1-16,2 1 2 0,0 0 0 0,1 2 1 15,-3 1 0-15,0-2 0 0,-1 1-1 0,-1-1 1 16,1 1 1-16,1 0-1 0,0-1 1 0,2 1-1 16,-1-1 1-16,3 1 2 0,-4-1 1 0,4 2-1 15,2 2 1-15,0 0-9 0,2 0 1 0</inkml:trace>
  <inkml:trace contextRef="#ctx0" brushRef="#br0" timeOffset="44921.04">20235 17847 12 0,'-4'0'0'0,"4"0"0"0,-3 0 0 16,-22-3 0-16,10 1 0 0,1 2 0 0,2-2 0 0,1-1 0 15,0 1 0-15,0 0 0 0,0-1 0 0,-1-1 0 16,1 1 0-16,0 0 0 0,0-1 0 0,0 1 0 16,0-3 0-16,1 1 0 0,3 0 0 0,-1 0 0 15,-1 0 0-15,-2 0 0 0,0 1 0 0,-1 2 0 16,3-1 0-16,2-1 0 0,-1-1 0 0,1 0 0 16,-2 0 0-16,-1 1 0 0,1 3 0 0,1-1 0 0,5 0 0 15,3 2 1-15,-4-3 0 0,4 3 0 0,-7 0 0 16,7 0 21-16,-8 0-1 0,8 0 0 0,-7-2 2 0,7 2 26 15,-8 0 0-15,8 0 1 0,-4-2 0 0,4 2 9 16,-7 0 0-16,7 0 1 0,-4 0-1 0,4 0-9 16,-3 0-1-16,3 0 0 0,-2 0 1 15,2 0-11-15,0 0 1 0,0 0 0 0,2 0 0 0,-2 0-7 0,13 0 0 16,-2 2 1-16,6 1 0 0,5 1-5 16,4-2 1-16,-2-1-1 0,-3 1 2 0,-3 0-12 15,-1 0 0-15,2-1 0 0,1 1 0 0,3 1-3 0,-1 1 0 16,0-2 1-16,3-1 0 0,2-1-5 0,1-3 1 15,0 1-1-15,-2 2 0 0,4 0 0 0,-4 0 0 16,4 0 0-16,-6 0 1 0,4 0-3 0,2-2 1 16,0 1 0-16,0-1 0 0,1 0 0 0,3 1-1 15,-2-1 0-15,-3 2 1 0,-2 2-2 0,-3-1 1 0,4 1 0 16,5 0 0-16,5 1 0 0,1 1 2 0,-4 1-1 16,-1 2 0-16,-5 0 0 0,-1-2 0 0,4 0 1 15,-2 2 0-15,3 0-3 0,3 0 1 0,-1 0 0 16,-1 0 0-16,-4 0-4 0,1 1 1 0,3 3-2 15,1-3 2-15,2 1 2 0,1 0 1 0,-3-2-1 16,0 1 1-16,1 3-5 0,1-1-1 0,-1 0 1 16,-1-1 0-16,0 0-3 0,-1-2 2 0,1 1-1 15,3 3 1-15,1 1-3 0,0 0 0 0,0-4 0 16,0 1 0-16,0 0-1 0,0-2 0 0,-3 0 0 16,1 0 0-16,0-1-1 0,-1 0 1 0,1-1-1 15,2 0 1-15,2 0-6 0,2-1 1 0,-2-1-1 16,-2-1 0-16,0 0-3 0,0-1 1 0,0 1 1 0,1 0-1 15,-3 0-5-15,2-1 2 0,2-1-1 0,0 0 1 0,2 0-1 16,0 0 2-16,-1 0 0 0,1-1 0 0,2-1 2 16,2 0 0-16,-5 0 1 0,-2 1 0 0,-3-1 1 15,0-2 2-15,0 1-1 0,3 0 1 0,4-1 0 16,3-1 1-16,-2 0 0 0,-3-1 0 0,-1 1 1 0,0 0 1 16,2 0-1-16,0-2 1 0,-2-2 0 0,0 1 1 15,2 1 0-15,-2 0 0 0,0 0 0 0,0 0 0 16,0 0 0-16,0 0 1 0,0 2-1 0,2 0 1 15,0-2 0-15,-2 0 0 0,0 0 0 0,0 0 1 16,-2-2 0-16,2 1 0 0,2-1 0 0,1 0 0 16,1 1 1-16,-4-1 0 0,-2-1-1 0,0-1 0 15,-1 1 1-15,-1 0-1 0,0-1 1 0,0 1 2 0,1-1-2 16,-3 1 2-16,2 0-2 0,1-1 0 16,-3 3 1-16,0 1-1 0,-1 0 2 0,-2 0 0 0,-1 2 1 15,-1 0-1-15,0-2 1 0,-2 0 1 16,0 1-2-16,0 1 2 0,1 0 4 0,1-2 0 0,-2 0 1 15,-2 0 0-15,-1 2 2 0,-5 0 0 0,2-2 1 16,-1 0-1-16,-4 2 1 0,-2 0-1 0,-1-2 1 16,0 0 1-16,-5 0 8 0,-2 0 1 0,-1 0 0 15,1 2 0-15,3 1 0 0,-1 1 1 0</inkml:trace>
  <inkml:trace contextRef="#ctx0" brushRef="#br0" timeOffset="82718.28">11163 16326 1293 0,'-4'-2'0'0,"4"2"0"0,-2 4 0 0,2-4 22 0,0 2-1 0,0-2 0 0,-4 0 2 0,4 0 10 16,0 0 1-16,0 0 0 0,0 0 1 0,0 0-22 0,0 0 1 16,0 0-1-16,0 0 2 0,0 0-17 15,0 0 1-15</inkml:trace>
  <inkml:trace contextRef="#ctx0" brushRef="#br0" timeOffset="84833.82">7039 15743 12 0,'-3'0'0'0,"3"0"0"15,0 3 0-15,0-3 0 0,-2 4 0 0,2-4 0 16,-2 3 0-16,2-3 0 0,-6 4 0 0,6-4 0 16,-5 3 0-16,5-3 0 0,-6 9 0 0</inkml:trace>
  <inkml:trace contextRef="#ctx0" brushRef="#br0" timeOffset="85934.55">6980 15895 12 0,'4'4'0'0,"-4"-4"0"15,0 19 0-15,0-19 0 0,-4 27 0 0,2-6 0 16,2 3 0-16,0 2 0 0,0 2 0 0,2 0 0 0,-2-1 0 0,0 1 0 16,-2 0 0-16,2 3 0 0,-2-2 0 0,-2 1 0 15,2-1 0-15,-1 1 0 0,1-3 0 0,2-1 0 16,-4 0 0-16,2 0 0 0,2-2 0 0,-2-1 0 16,-1-2 0-16,1 1 0 0,2-1 0 0,-4 0 0 15,2-1 0-15,2-1 0 0,-3-3 0 0,1-2 10 16,-4-4 0-16,4-3 0 0,-2-2 1 0,4-5 15 0,-5 6 1 15,5-6-1-15,-8 3 1 0,8-3 3 0,-7 4 0 16,7-4 1-16,-7-2 0 0,7 2-4 0,-12-4 0 16,12 4 0-16,-13-14 1 0,4 1-2 0,2-6 1 15,1-2 0-15,4-2 0 0,-4-1 6 16,5 0 2-16,-3-2 0 0,2-2 0 0,2 1 4 16,0-3 0-16,0-3 0 0,0 0 2 0,0-3-5 0,-4-2 0 15,4 0 0-15,4-2 0 0,3 0-3 0,-1-8 2 16,0 3-1-16,-1 2 0 0,-3 3-8 0,4 3 1 15,-4-1 0-15,1 0 0 0,3 5-7 0,-4-1 2 16,0 3-1-16,1-1 0 0,3 1-3 0,-4 0 0 0,3 5 0 16,-3 0 0-16,2 2-2 0,2 2-1 0,-5 1 1 15,3 2 0-15,-2 3-2 0,-2 2 1 0,0 4 0 16,-2 1-1-16,2 9-1 0,0-8 0 0,0 8-1 16,0-4 2-16,0 4-2 0,0-2 2 0,0 2-2 15,0 0 1-15,0 0 0 0,-4 0 0 0,4 0 0 0,-1 9 0 16,-5 1-2-16,0 4 2 0,-1 5-2 0,1 4 1 15,-1 3-1-15,-2 3 2 0,3 1-1 0,4-4 0 16,0 0 0-16,-1 0-1 0,1 3 0 0,2 2 0 16,-4 4 2-16,2-1 0 0,2 3 1 0,-4-1-1 15,2 0-3-15,2 2 1 0,-1 0 0 0,-3 1 0 16,4-1-3-16,0 0-1 0,0 0 1 0,0 0 0 0,0-2 0 16,4 2 0-16,-3-3 0 0,-1-4 0 15,-5-2-2-15,3-3 1 0,-4-3 0 0,3-2 1 0,1-6-5 0,2-3 0 16,-2-1 1-16,-2-4 0 0,4-7 0 15,4 3-1-15,-4-3 0 0,2 0 2 0,-2 0 0 16,5 0 1-16,-5 0 0 0,0 0-1 0,0 0 0 16,0-3 0-16,0 3 0 0,6-16 0 0,1-1 1 0,-1-7 0 15,0-4-1-15,-1-3 2 0,-3-6-1 0,4-2-1 16,-6-3 1-16,0 2-1 0,0-1-2 0,-6-1 0 16,4 2 0-16,-3 4 1 0,1 1-3 0,2 1 0 0,-2-1 0 15,2 1 1-15,1-4-2 0,-3-1 2 0,2 3-2 16,-2 1 1-16,2 1-1 0,-3-1 1 0,3 4 0 15,-2 2 0-15,4 8-1 0,4 0 1 16,-2 4-1-16,-2 1 1 0,0 6-1 0,2 1 1 0,-2 2-1 16,0 2 2-16,0 5-2 0,-2-2 1 15,2 2-1-15,0 0 1 0,0 0-1 0,0 0 0 0,0 0 0 16,0 11 0-16,2 1 0 0,3 5 0 0,5 9 0 16,-7 5 0-16,3 7-1 0,0 9 1 0,-1-2 0 15,-3 2 0-15,2 0-1 0,1 1-1 0,-3 0 1 16,4 4 1-16,-4 0-2 0,3 0 1 0,1 0 0 15,-1 0 0-15,-5-2 1 0,0 2 0 0,0-3 0 16,0-4 0-16,0-6 0 0,-1-1 0 0,2-3 0 0,-1-6 1 16,2-1-1-16,2-4 1 0,-4-3 0 0,2-4 0 15,2-3 0-15,-4-2 0 0,0-1 1 0,0-4 0 16,0-7-1-16,0 3 1 0,0-3 0 0,0 0 1 0,0 0 0 16,0 0 0-16,0 0 1 0,0 0 0 0,0 0 0 15,-6-3 0-15,2-6 1 0,2-10-1 0,-5-10 2 16,-4-8 0-16,3-3 0 0,3-3 1 15,1-7-1-15,2-2 1 0,2-2 0 0,-2-1 1 0,-1 0 0 0,1-1 0 16,-4-1-1-16,2 2 1 0,1 1 0 16,-3 1 0-16,0 2 0 0,6 1 1 0,0 2-3 0,2 3 2 15,2 1 0-15,-4 8 0 0,2 8-7 16,2 2 0-16,-4 4 0 0,0 3 1 0,0 5-2 0,-4 2 0 16,4 2 0-16,0 3 0 0,0 7-3 15,0-2 2-15,0 2 0 0,0 5 0 0,0-5-4 0,0 2 2 0,0 7 0 16,0 8-1-16,4 11 0 0,-3 6-1 15,5 4 1-15,-6 0-1 0,6 2 0 0,-4 2 0 0,3-4 1 16,-3-2-1-16,2-7 0 0,1-1 0 0,-3-4 1 16,4 2-1-16,-4 0 1 0,1-1-1 0,3-3 1 15,-4-1-1-15,3-4 1 0,1-3-1 0</inkml:trace>
  <inkml:trace contextRef="#ctx0" brushRef="#br0" timeOffset="87151.95">6566 15625 375 0,'-4'0'0'0,"4"0"0"0,0 7 0 0,0-7 78 0,0 7-1 0,0-7 1 15,0 4-1-15,0-4-20 0,0 1 1 16,0-1-1-16,6 0 0 0,-6 0-29 0,2 0 0 0,-2 0 0 16,4-1 1-16,-4 1-14 0,5-4 0 0,-5 4-1 15,2-5 1-15,-2 5-8 0,6-11 0 0,-6 11 0 16,7-19 1-16,-7 19-4 0,11-24 1 0,-11 24-1 16,8-22 1-16,-8 22 1 0,3-12-1 0,-3 12 1 15,2-14-1-15,-2 14 3 0,8-14 1 0,-8 14-1 16,9-14 1-16,-9 14 4 0,8-19 2 0,-8 19-1 15,5-21 0-15,-5 21 5 0,13-22 0 0,-13 22 0 16,11-24 2-16,-11 24-3 0,8-19-1 0,-8 19 1 0,5-18 2 16,-5 18 0-16,13-15 0 0,-13 15 0 0,12-16 0 15,-12 16-4-15,7-17 0 0,-7 17-1 0,11-11 2 16,-11 11-4-16,10-12-1 0,-10 12 0 0,9-8 1 0,-9 8-3 16,5-4 1-16,-5 4 0 0,8-5 0 15,-8 5-2-15,2-4 0 0,-2 4 0 0,4-3 0 0,-4 3-2 16,5-3 1-16,-5 3 0 0,2-4 0 0,-2 4-2 15,7-3 1-15,-7 3 0 0,10-2 0 0,-10 2-3 16,3-9 2-16,-3 9-2 0,10-7 2 0,-10 7-2 16,7-12 1-16,-7 12-1 0,6-10 2 0,-6 10-3 15,7-5 2-15,-7 5-2 0,8-6 2 0,-8 6-1 0,9-3 1 16,-9 3-1-16,7-2 0 0,-7 2 1 16,6-3 1-16,-6 3-1 0,8 3 1 0,-8-3-1 15,11 4 2-15,-11-4-1 0,13 8 1 0,-13-8-2 0,17 12 2 16,-17-12-2-16,13 11 2 0,-13-11-2 0,9 9 0 15,-9-9 0-15,11 6 0 0,-11-6-1 0,6 7 0 16,-6-7 0-16,7 4 0 0,-7-4 1 0,9 3-1 0,-9-3 1 16,8 4 0-16,-8-4 1 0,2 3 1 0,-2-3-2 15,3 0 2-15,-3 0 2 0,6 0 0 0,-6 0 0 16,2 0 1-16,-2 0 1 0,6 0 0 0,-6 0 1 16,1 0-1-16,-1 0 2 0,4 2 1 0,-4-2-1 15,0 17 1-15,0-17-4 0,8 35 0 0,-7-11 0 16,3-1 0-16,2-3-4 0,1 3-1 0,1-1 1 15,-3 1-1-15,1-1-1 0,-4 1-1 0,1-1 1 16,3 3-1-16,1 2-1 0,1-1 2 0,-4 2-1 16,1 0 0-16,-3-1 1 0,-2 1-1 0,2 0 0 0,2-2 2 15,-4-2-3-15,2-2 2 0,1 1-1 16,3-2 0-16,-4-4-2 0,3-3 0 0,-5-2 1 0,2-3-1 16,-2-3-1-16,0 0 1 0,0-6-1 15,0 10 1-15,0-10-1 0,9 10 1 0,-9-10 0 0,4 9 0 16,-4-9 0-16,4 4 2 0,-4-4-2 0,2 3 1 15,-2-3 1-15,0 3 1 0,0-3-1 0,0 0 2 0,0 0-1 16,5-1 2-16,-5 1-2 0,6-4 2 0,-6 4-1 16,6-5 2-16,-6-2-1 0,0-3 1 0,-4-6-2 0,2-3 2 15,2-3-1-15,-6-1 0 0,5-1-2 0,-5-2-1 16,0 0 0-16,-1 0 1 0,-2 0-3 0,-1-2 1 16,-1 1-1-16,0 1 1 0,3 2-2 0,1 3 2 15,-2 0-1-15,-1 0 0 0,-1 2-1 0,-2 4 0 16,8 3 0-16,-3 1 1 0,4 4-1 0,4 2 0 15,0 5 0-15,-1-5 0 0,1 5-1 0,0-4 1 16,0 4 0-16,0-3 0 0,0 3-1 0,0-2 1 0,0 2 0 16,0 0 0-16,0 0-1 0,0 0-1 0,0 0 1 15,0 0 1-15,0 0-1 0,0 2 1 0,0-2-1 16,0 14 1-16,0-2 0 0,5 2 0 0,4 0 0 16,1-1 0-16,3 1 0 0,-2 2 0 15,-4-6 0-15,1 1 0 0,-3-3-1 0,1-4 1 0,-6-4 0 16,6 7 0-16,-6-7-1 0,7 5 1 0,-7-5-1 15,6 8 1-15,-6-8-1 0,7 6 1 0,-7-6-2 16,8 7 2-16,-8-7-2 0,9 5 1 0,-9-5 0 16,7 7 0-16,-7-7-4 0,6 5 2 0</inkml:trace>
  <inkml:trace contextRef="#ctx0" brushRef="#br0" timeOffset="91937.31">12877 15715 263 0,'0'-2'0'0,"0"2"0"15,0-3 0-15,0 3 34 0,0-7 0 0,0 7-1 16,0-9 2-16,0 9 10 0,0-13 1 0,0 13-1 15,0-11 1-15,0 11-7 0,0-8 0 0,0 8 1 16,-2-4-1-16,2 4-5 0,-4-7-1 0,4 7 1 16,-3-7 0-16,3 7-16 0,-2-7-1 0,2 7 1 0,-6-3 2 15,6 3-8-15,-3-4 1 0,3 4 1 0,-4 0-1 0,4 0-4 16,-6 2 1-16,6-2 0 0,-17 21 1 0,6 0-6 16,2 3 1-16,-2 2-1 0,5 0 2 15,4 2-1-15,2-1 0 0,0 4 0 0,0 4 1 0,-3 3 1 16,3 0 1-16,3 5-2 0,-3 2 2 0,2 2 2 15,2 3-1-15,0-1 0 0,-3 1 0 0,-1 4 1 16,-1-1 0-16,-1-4 1 0,0-6 0 0,2-5-3 0,0-7 1 16,0-5 0-16,-6-2 0 0,3-5-1 15,-3-3 1-15,2-4-1 0,4-3 1 0,0-9 2 0,0 7 0 16,0-7-1-16,0 1 1 0,0-1 1 16,0 0-1-16,0 0 0 0,-5 0 1 0,5 0-1 0,-4-3 2 15,4 3-2-15,-4-10 1 0,2-3 3 0,0-2 0 16,1-6 0-16,-3-3 0 0,2-2 2 0,-4-5 1 15,5-2-1-15,1-2 1 0,0-1-2 0,0 0 0 16,0-3 0-16,0 1 1 0,1 0-4 0,5-5 1 0,-6 0 0 16,0 1-1-16,0 1-1 0,-4-1-1 0,4 1 0 15,0 1 2-15,0 0-5 0,0 2 0 0,4 3 0 16,2-3 0-16,-1 2-1 0,3 0 0 0,-1 3 0 16,-1 5 1-16,-4 6 0 0,-2 1 0 15,0-3 0-15,3 1 1 0,-3 4 2 0,2 2 0 0,2 3-1 16,-4 4 1-16,2-1-1 0,0 4-1 0,-2 7 0 15,3-7 0-15,-3 7 0 0,2-3 1 0,-2 3 0 16,0-4 1-16,0 4-2 0,0-3 1 0,0 3-1 0,0 0 1 16,0 0-3-16,0 0 0 0,0 0 0 0,0 2 0 15,0 5-3-15,0 3 1 0,0 9 0 0,-2 7 0 16,-1 10-1-16,-1 6-1 0,0-2 1 0,2-4-1 16,-3-3 0-16,1-2-1 0,0-2 0 0,1-1 1 0,-3 0-2 15,0-2 0-15,3-2 0 0,-3-2 1 16,6-1 1-16,-4-2 1 0,2 0-1 0,1-3 2 15,1-1 3-15,0 1 0 0,0 0 0 0,0 1 1 0,1 4 2 16,5 1 0-16,-4 2 1 0,2 1 0 0,-4-3 1 16,1 1-1-16,1-1 1 0,2 1 0 0,2-3-8 0,-4 3 0 15,1-2-1-15,3-2 2 0,1-2-7 0,1-1 1 16</inkml:trace>
  <inkml:trace contextRef="#ctx0" brushRef="#br0" timeOffset="92817.01">12394 15615 904 0,'0'0'0'0,"0"0"0"0,0 0 0 0,0 0 21 0,-1 5 2 0,1-5-1 0,-6 5 1 0,6-5-8 16,2 0 2-16,-2 0-1 0,4 0 1 0,-4 0-7 15,1 0 0-15,-1 0 0 0,0 0 0 0,0 0-1 16,0-2 1-16,0 2-1 0,8-5 1 0,-8 5-1 16,17-15 0-16,-17 15 0 0,13-33 0 0,-8 12 4 15,3-1-1-15,3 1 0 0,0 0 2 0,-2 0 0 0,3 1 2 16,-1 0-1-16,-2 3 0 0,0 0 0 0,1-2 1 15,1 0-2-15,2-2 2 0,4 2-3 0,-2-2 1 16,0 4-1-16,-2-2 1 0,-6 2-4 0,0-1 1 0,3-1-1 16,3 4 1-16,0 1-2 0,6 0 1 0,-5 2 1 15,-1 0-1-15,-1 0-1 0,-5 3 0 0,2-1 0 16,-3 1 1-16,1 0-1 0,1 2 0 0,1 2 0 16,4-2 1-16,2 0 2 0,2-5 0 0,-8 4 1 15,1 2 0-15,-3 3 4 0,-1 3 1 0,-6 0 0 16,11-5 0-16,-11 5-3 0,5-5 0 0,-5 5 1 15,8-4 0-15,-8 4-4 0,7-3 0 0,-7 3 1 0,8 0-1 16,-8 0-1-16,9 0 0 0,-9 0 1 16,6 0-1-16,-6 0-3 0,7 5 0 0,-7-5-1 0,13 7 1 15,-5-4-2-15,-3 1 0 0,1 4-1 16,-1 3 2-16,1-1-1 0,0 0 0 0,1 1 0 0,-5-1 1 16,2 2-2-16,-3 0 1 0,3 1-1 0,0-1 1 15,1 2 2-15,1-1 0 0,-2-1 0 0,0 1 1 16,-1-1-2-16,-1-2 2 0,2 0 0 0,1 3 0 0,5 0 0 15,1 1 0-15,-4-2 0 0,-1 0 1 0,-2 1-2 16,-2-1 0-16,-1 2 0 0,3-4 1 0,-2 6-3 16,4 1 0-16,1 0 0 0,-1 0 1 0,-3 2-2 15,-1 2 1-15,2 2-1 0,0-1 1 0,1-1-3 0,3 0 1 16,1-2-1-16,-7-2 2 0,2 0 0 0,-1-1 1 16,1-2-1-16,2-4 2 0,-6-5-1 0,0 1-1 15,0 1 1-15,0-1 0 0,0-6-1 0,0 11 2 16,0-11 0-16,0 10-1 0,0-10 1 0,0 7 1 15,0-7-1-15,-6 7 1 0,6-7-2 0,0 7 1 16,0-7 0-16,-4 7 0 0,4-7 0 0,0 7 2 0,0-7-1 16,-3 7 1-16,3-7 0 0,-4 7 1 0,4-7 0 15,-2 7 1-15,2-7-1 0,0 7 1 0,0-7 0 16,0 8 0-16,0 1-3 0,6 1 1 16</inkml:trace>
  <inkml:trace contextRef="#ctx0" brushRef="#br0" timeOffset="100684.8">23095 16645 300 0,'-5'1'0'0,"5"-1"0"16,-6 9 0-16,6-9 13 0,-4 3-1 0,4-3 0 15,-5 9 2-15,5-9 51 0,-8 14 0 0,8-14 0 16,-7 10 0-16,7-10-32 0,-8 11 0 0,8-11 1 16,-13 13 0-16,13-13-14 0,-18 14 1 0,18-14 0 15,-15 14 1-15,15-14-8 0,-10 14 1 0,10-14 0 16,-9 12-1-16,9-12-6 0,-15 11 0 0,15-11 0 16,-13 6 0-16,13-6-3 0,-5 7 1 0,5-7-1 15,-6 4 1-15,6-4-1 0,-6 3-1 0,6-3 0 16,-3 0 2-16,3 0 0 0,-4 0 0 0,4 0 0 0,-4-3 1 0,4 3 5 15,-4-4 0-15,4 4 1 0,-3-10 0 16,3 10 7-16,-4-24 1 0,2 5-1 0,2-2 0 0,2-2 8 16,2-1 0-16,-1 0 0 15,-1 0 0-15,0 0 0 0,-2-1 2 0,-2-1-2 0,2 0 1 0,0 2-3 16,0-4 1-16,0 1-2 0,0-1 2 16,0-1-4-16,0-1-1 0,0-1 1 0,2 0 0 0,4 0 0 15,-1-2-1-15,-1 2 0 0,-2-4 1 0,-2-1-3 16,-2-2 0-16,2 1 1 0,0 3 0 0,0 3-4 15,2-1 1-15,2 3 0 0,-1 3 0 0,-1 0-4 0,0 0 1 16,0 2-1-16,-2 3 1 0,-2 4-5 0,0 1 0 16,0 4 0-16,1 2 0 0,-1 3-3 0,2 3 1 15,0 4-1-15,-2-5 0 0,2 5-2 0,-4-7 1 16,4 7-1-16,-4-7 1 0,4 7-3 0,0-3 2 16,0 3-2-16,-3-4 2 0,3 4-2 0,0-3 0 0,0 3 1 15,-4 2 0-15,4-2-1 0,-4 7 1 0,-1 0-1 16,-5 5 2-16,-1 8-2 0,-2 6 2 0,2 0-2 15,2-7 1-15,-1-3-1 0,1-2-1 0,1 0 0 16,5 0 1-16,1-1-1 0,0 1 0 0,-2 0-1 16,-1 5 1-16,-3 2-2 0,-1 3 1 0,0-1 0 15,1-3 1-15,6-1 0 0,2 0 0 0,0-1 0 16,-2-3 2-16,2-1 0 0,0-2 2 0,-1-3-2 16,-1-2 2-16,2-7 2 0,-6 7 1 0,6-7 0 0,-7 3 0 15,7-3 0-15,-2 4 1 0,2-4 0 16,-2 3 0-16,2-3-3 0,0 2-1 0,0-2 1 15,-4-2 0-15,4 2-3 0,-4-3 1 0,4 3-1 0,-3-7 1 16,-1-2-4-16,0-3 0 0,1-4 0 0,1-1 1 16,0-2-2-16,0 0 0 0,0 0 0 0,0 2 0 0,0 3-4 15,1 0 1-15,-1 0-1 0,0 0 1 0,0-5-21 16,-2 0 2-16</inkml:trace>
  <inkml:trace contextRef="#ctx0" brushRef="#br0" timeOffset="101072.32">22777 15615 690 0,'-2'0'0'16,"2"0"0"-16,5 3 0 0,-5-3 0 0,11 0 1 16,-11 0 0-16,4 0 0 0,-4 0-1 0,-5 0 1 15,5 0 0-15,-4 0 0 0,4 0 4 16,-6 5-1-16,6-5 1 0,-5 4-1 0,5-4 10 0,-4 7 0 16,4-7 1-16,-4 5 0 0,4-5 14 0,-4 7 1 15,4-7 0-15,-3 3 1 0,3-3 5 0,0 4-1 16,0-4 1-16,0 3 0 0,0-3-3 0,0 2 0 15,0-2 0-15,7-5 1 0,-7 5-8 0,15-16 0 0,-15 16 0 16,22-33 1-16,-5 13-4 0,2-5-1 0,0 1 1 16,-5 2-1-16,-2 4-4 0,-3 5 1 0,0 0-1 15,1 1 1-15,-1 0-4 0,0 2-1 0,0 3 1 16,-1 2 1-16,-8 5-4 0,7-11 1 0,-7 11 0 16,13-5 0-16,-5 3-3 0,-3 1 0 0,3 1 0 0,-1 0 1 15,1 0-1-15,-1 1 1 0,-1 5-1 16,1 1 1-16,1-1-1 0,-3 1 0 0,1 4 0 0,-2 3 1 15,-1 1-2-15,-1 3 1 0,0 1 0 0,-2-2 0 16,0 0 0-16,-2 2 1 0,0-2-1 0,1 1 1 16,-1-3 1-16,0-1-1 0,2-2 0 15,0 0 1-15,0-1-3 0,2-1 2 0,1 1-1 0,1-1 0 0,0-1-2 16,-2-1 1-16,1 1-2 0,1-2 2 16,-4-7-3-16,4 9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49:13.6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14660 5060 124 0,'0'0'0'0,"0"0"0"0,0 0 0 16,0 0 35-16,0 5 1 0,0-5-1 0,-5 7 0 16,5-7 57-16,-4 0 0 0,4 0 1 0,0 0-1 0,0 0-20 15,-4 0 3-15,4 0-1 0,0-3 0 0,0 3-22 16,-4-5 1-16,4 5 0 0,-1-7 1 0,1 7-22 15,-6-5 1-15,6 5-1 0,-4-9 2 0,4 9-9 0,-4-7 1 16,4 7-1-16,0-7 1 0,0 7-7 16,-3-5 1-16,3 5 0 0,0-4 0 0,0 4-2 15,-2-1 0-15,2 1 0 0,-4-4 1 0,4 4-4 0,0-3 2 16,0 3-1-16,0 0 1 0,0 0 2 0,0 0 1 16,0 0 0-16,0-2 0 0,0 2 3 0,0 0-1 15,0 0 1-15,8-2 0 0,-8 2 2 0,15-1 0 0,-15 1-1 16,14-4 1-16,-14 4 4 0,17-5 2 0,-17 5-1 15,21-4 0-15,-21 4 0 16,30-7 2-16,-30 7-1 0,29-1 1 0,-29 1-5 0,38 0 0 0,-20 0 0 16,-3-4 1-16,4 1-5 0,-1-1 1 15,1 3-1-15,0-6 1 0,3 2-5 0,-3 1 0 0,1 2 0 16,-1 1 1-16,-1-1-3 0,1 2 0 0,0-4 0 16,-1 4 0-16,1-3-5 0,-2 3 0 0,3 0 1 0,1-2 0 15,1-1-6-15,2-2 1 0,1 1 0 16,-5 1-1-16,0-4-3 0,1 2 0 0,-1-1 0 0,1 6 0 15,-2-3 1-15,-3 3 0 0,1-5 0 0,-2 1 0 0,-2 1 1 16,0-1 0-16,0 3-1 0,2-3 1 0,-2 4-2 16,6-3 2-16,1 1-1 0,3 0 1 0,3 0-3 15,4 2 2-15,-6-3-2 0,2 0 2 0,-8 1-4 16,1 0 1-16,0 0 0 0,1 2 1 0,-1-3-2 16,-1 3 0-16,1 0 0 0,0 0 0 0,-1 0 0 15,1 0 0-15,-2-4 1 0,-2 3 0 0,-4 1-1 0,-4-4 1 16,3 1-1-16,-5 1 1 0,5 0 0 15,1 1 0-15,2 1-1 0,4-4 1 0,-4 1-1 0,1 1 2 16,3 2-1-16,2 0 0 0,1 0-1 0,3 5 1 16,-5-1 1-16,1-3-1 0,0 3-1 15,1-1 1-15,3 1-1 0,-5 1 2 0,1-2-2 0,-1-1 0 16,3 2 0-16,-2-1 0 0,1 0-1 0,1-1 1 16,-3 0-1-16,-1-2 1 0,-2-2-1 0,-2 0 0 15,-4 2 0-15,2 2 2 0,1 0-2 0,-1-2 0 0,4-4 0 16,3 4 1-16,6-3-1 0,3 0 0 15,1-3 0-15,-8-1 0 0,1 2 0 0,-3-3 0 0,1 4 0 16,-1-1 0-16,1-2 0 0,0 4 0 0,1 1 0 16,1 2 0-16,-1-4 0 0,-1-1 0 0,-1 3 0 15,-1 2 0-15,-2 0 0 0,0 0 0 0,-6 0 0 16,1 0 0-16,-1 0 0 0,0-1 0 0,-3 1 0 16,1-4 0-16,1 4 0 0,-1-3 0 0,3 1 0 0,3 2 0 15,1-3 0-15,3 3 0 0,-2-4 0 0,-6 2 0 16,-1-1 0-16,-2-1 0 0,-6 4 0 0,13-5 0 15,-2 2 0-15,-4 3 0 0,1-4 0 0,-3 3 0 0,-5 1 0 16,8-4 0-16,-8 4 0 0,3-3 0 16,-3 3 0-16,2 0 0 0,-2 0 0 0,0 0 1 0,0 0-1 15,0 0 0-15,0 0 0 0,0 0 1 16,0 0-1-16,0 0 1 0,0 0 0 0,-2 0 0 0,2 0-1 0,-3-6 1 16,3 6 0-16,-4-3 1 0,4 3-1 15,-6-3 0-15,6 3 0 0,-13-6 0 0,4 6 0 16,2-3 0-16,-1 3 0 0,1-4 1 0,1 4-1 0,-5 0 0 15,3 0 0-15,-5 0 1 0,2 0-1 16,0 0 2-16,-2 4-1 0,0-1 0 0,-6-1 0 0,1 2 1 16,-1-1-1-16,0 0 0 0,1-3 0 0,-1 2 1 15,1 2-1-15,1-1 0 0,6-1-1 0,-2 1 1 16,-2 1 1-16,2-1-1 0,-6-1 0 0,0 1 0 16,1 1 1-16,-1-4-1 0,-5 2-1 0,-2-1 0 15,2 5 0-15,1-3 1 0,3-3 0 0,1 2-1 0,0 1 0 16,1 1 0-16,-1-1 0 0,1 2 0 0,-1-1 0 15,0-2 0-15,-7 1-1 0,2 0 2 0,-6 1-1 16,4-2 0-16,2 1-1 0,0-3 1 16,-1 4 0-16,-1-1 0 0,0 2-1 0,2-1 1 0,9-4 0 15,-2 1 1-15,-1 3-2 0,-3-4 1 0,-5 3-1 16,0-1 1-16,2 2-1 0,0-1 1 0,-1 0-1 16,1-3 1-16,2 2-1 0,-6 0 1 0,0 0-1 15,-6 1 1-15,3-3-1 0,-1 0 1 0,2 4 1 0,2-4-1 16,0 5 0-16,0-2 0 0,2-1 0 0,2 1 0 15,-4 4 0-15,2-5 0 0,-6 5 0 0,1-4 2 16,-1 3-2-16,0-1 0 0,2 2 0 0,-5-4 1 16,2 2-1-16,-1 1 1 0,6 1-1 0,-4-4 1 15,3 2-1-15,-1 0 0 0,9-3 0 0,3 3 0 0,-1-1 1 16,0-3-1-16,1 1 0 0,-1 0 1 0,0 1-1 16,1-3 0-16,5 4 0 0,-4-4 2 0,2 2-2 15,4 1 0-15,-6-3 0 0,2 0 1 0,-2 0-1 16,1-3 1-16,-3 1-1 0,0 2 0 0,1 0 0 0,-1 0 0 15,10 0 0-15,-2 0 0 0,3 0-1 16,-3 0 1-16,11 0 1 0,-11 0-1 0,11 0-1 0,-9 0 1 16,9 0 0-16,-10 0 0 0,10 0-1 15,-7 0 0-15,7 0 0 0,-2 0 1 0,2 0-1 0,-6 0 0 16,6 0 0-16,-3 0 1 0,3 0-1 0,-4 0 0 16,4 0 0-16,0 0 1 0,0 0-1 0,0 0 0 15,0 0 0-15,4-4 0 0,-4 4 0 0,11-5 0 0,6 2 0 16,-4-1 0-16,1 1-1 0,3-1 1 0,7-1 0 15,-3 0 0-15,3 2-1 0,0-4 1 0,1 5-1 16,-1-5 1-16,-4 5-1 0,3-1 1 0,5-4-1 16,0 2 1-16,3-1-1 0,1 0 0 0,5 0-1 15,-3 3 2-15,-3-4-2 0,3 2 1 0,-12 0-1 16,3 1 1-16,3-3-2 0,-4 2 1 0,2 0 0 16,2 1 0-16,0-3-1 0,-4 2 1 0,13-2 0 0,0-1 1 15,-5 2-1-15,2-2 0 0,-3-1 1 0,3 2 0 16,-2 2-1-16,-1-4 1 0,-10 6-1 0,1-4 0 15,2 2 0-15,-1 0 1 0,1-2 0 0,0 1 0 16,0 0 0-16,1 0 0 0,10-4-1 16,-3 1 1-16,-1 4 0 0,1-3 0 0,-8 4 0 0,0-1 1 0,-1-2-1 15,5 2 1-15,9-4-1 0,0 2 1 16,1 2-1-16,-9 2 1 0,-10-1 0 0,0-1 0 16,-1 1-1-16,1-1 1 0,0 2 0 0,-1-4 0 15,1 2-2-15,-1-1 2 0,1 3 0 0,0 0 0 16,-1-3-1-16,3 3 1 0,-8-1 0 0,0 4 0 0,0-3 0 15,-2 3 0-15,-11 0 0 0,11-2 0 0,-11 2 0 16,10-3 0-16,-10 3 0 0,9 0 0 0,-9 0 0 16,6 0 0-16,-6 0 0 0,3 0 0 0,-3 0 0 15,4 0 0-15,-4 0 0 0,6 0 0 0,-6 0 0 16,1 0 0-16,-1 0 0 0,4 0 0 0,-4 0 0 0,4 0 0 16</inkml:trace>
  <inkml:trace contextRef="#ctx0" brushRef="#br0" timeOffset="23141.45">13388 6789 489 0,'1'3'0'0,"-1"-3"0"0,6 11 0 0,-6-11-31 15,4 12 1-15,-4-12 0 0,2 9 1 0,-2-9 33 16,0 3 1-16,0-3-1 0,0 0 1 0,0 0 53 16,0 0 1-16,0 0 1 0,0 0-1 0,0 0 9 15,5-5 0-15,-5 5 1 0,8-11-1 0,-8 11-15 0,16-22 0 16,-16 22-1-16,10-33 2 0,-7 14-14 0,-3 2-1 15,-3-4 0-15,3 5 0 0,0 3 7 0,0 0 0 16,-2 1 0-16,0 0 0 0,-2 0-4 0,2 0-1 0,-3 2 1 16,-1 3 1-16,-1-2-5 0,-3-3 1 15,1 3-1-15,4 2 1 0,5 7-4 0,-13-10 1 16,3 7-1-16,1-1 1 0,-2 1-6 0,-2 1 2 0,0 2-1 16,-2 2 0-16,2 1-1 0,0 2-1 0,0 2 0 15,0 2 0-15,-1-2-6 0,1 3-1 16,-1 6 0-16,-1-1 1 0,2 3-6 0,-6 2 0 0,2 1-1 15,2-2 2-15,2-2-4 0,2 1 0 0,0-3 0 0,-2-1 0 16,0 2-2-16,2-1 0 0,-1 3-1 0,-1-3 2 16,0 4 0-16,0 0 1 0,0 6-1 15,2-1 0-15,0 5 2 0,2 2 0 0,-3 2-1 0,5 4 1 16,1 2 1-16,1 5-1 0,-3-5 1 0,3-4 1 16,-6-4-4-16,3-8 2 0,-3 1-2 0,3 4 2 15,3 1-2-15,-1 4 1 0,4 1-1 0,-1-1 2 0,3 0-5 16,3 2 1-16,-1-1 0 0,2-8 1 0,3 2-2 15,-1-9 0-15,7 0 0 0,2-3 0 0,7-4-2 16,-1 0 1-16,1-7 0 0,-1 2 0 0,-1-2-1 16,-1-1 1-16,5-3-1 0,4 1 0 0,6-2-1 15,3-2 1-15,4 1-1 0,-4-3 1 0,2-1-2 16,0-4 2-16,-1-1 0 0,-3 0 0 0,-3-1 0 16,-3-1 0-16,1 0 0 0,-7-2-1 0,1 2 2 0,-2-2 0 15,2 2 0-15,-1 2 1 0,-3 1 1 0,-1 0 0 16,-2 1-1-16,-2-1 1 0,-2 2 0 15,-8 4 0-15,-5 3 1 0,10-2 0 0,-10 2 0 0,5-3 1 0,-5 3-1 16,4 0 0-16,-4 0 0 0,2 0-1 16,-2 0 0-16,0 0 1 0,0 0-3 0,-2 7 2 15,2 1-2-15,-4-3 1 0,4-5-3 0,-5 12 1 16,1-3 0-16,-2 2 1 0,1-1-3 0,-3-1 0 16,4-3 0-16,3 0 1 0,1-6-5 0,1 8 0 0</inkml:trace>
  <inkml:trace contextRef="#ctx0" brushRef="#br0" timeOffset="23582.1">14083 7218 1557 0,'3'0'0'0,"-3"0"0"0,10 4 0 0,-10-4 67 0,5 5 2 15,-5-5-1-15,6 3 1 0,-6-3 14 0,7 2 1 16,-7-2 0-16,6-3 0 0,-6 3-37 0,5-2 1 15,-5 2-1-15,17-5 1 0,2 1-28 0,3 1 2 0,2-1-2 16,1 1 1-16,-7-2-1 0,1-1 2 0,-4 3-2 16,2-4 1-16,1 5 0 0,-3 2 2 0,0-3-1 15,-2 3 1-15,-7-4 3 0,1 3-1 0,-7 1 1 16,9 0 1-16,1 0-4 0,-5 0 0 0,-5 0 1 16,10 0-1-16,-10 0-4 0,9 5 2 0,-9-5-2 15,4 5 1-15,-4-5-5 0,9 3 1 0,-9-3 0 16,2 7 0-16,-2-7-4 0,4 9 1 0,-4-9 1 15,1 12-1-15,-1-7-3 0,0 1 1 0,0-6-1 0,-1 10 0 16,1-10-5-16,0 2 2 0</inkml:trace>
  <inkml:trace contextRef="#ctx0" brushRef="#br0" timeOffset="24449.68">15737 6900 1444 0,'4'-4'0'0,"-4"4"0"0,13-3 0 16,-13 3 70-16,2-4 2 0,-2 4 0 0,7-13 0 0,-7 13 3 15,15-28 0-15,-9 11 0 0,1 1 1 16,-1 0-28-16,-3 3 1 0,3-5 0 0,0-1 0 0,-3 2-24 15,-1 0-1-15,-2-2 1 0,-2-2 0 16,-1 0-6-16,-3 0 1 0,-1 4-1 0,-1 0 1 16,-1 1-2-16,0 0 0 0,-1 4 0 0,1 4 1 15,0 4-1-15,1 3 0 0,-1 1 0 0,-2 0 0 0,-8-4 1 16,-3 4 1-16,1 4-1 0,-1 4 2 0,-1 6-2 16,-6 5 0-16,4 2 0 0,5 0 0 0,1 3-1 0,2 2 1 15,1-2 0-15,-1 0 0 0,-2-1-1 0,1-1 0 16,-1 2 0-16,2 2 1 0,4 4-3 0,0 3 1 15,-2 3-1-15,2 6 1 0,-2 3 0 0,2 8 0 16,-3-3 0-16,1-5 1 0,3-7-3 0,-1-1 1 16,4-4 0-16,3 1-1 0,3 6-1 0,3 2-1 15,0-4 1-15,3 2-1 0,3 1-1 0,3-3 0 16,4-2 0-16,0-8 1 0,4-2-4 0,0-5 1 16,0-6-1-16,1-1 1 0,3-2-1 0,-1-3 0 0,1-5 0 15,3-4 1-15,2-7 0 0,4-2 0 16,2-1 0-16,1-3 0 0,5 1-2 0,-1-7 1 0,0-3 0 15,-3-2 0-15,-3-8-2 0,1-2-1 0,-2 1 1 16,-4 4 0-16,-2 1-1 0,-5 4-1 0,-1 3 1 0,1 4 0 16,-8 4-1-16,2 5 1 0,-5 1-1 15,-1 2 1-15,-7 5-2 0,9-4 2 0,-9 4-2 16,4-2 2-16,-4 2-2 0,4 0 2 0,-4 0-1 16,2 0 0-16,-2 0-1 0,0 0 0 0,0 0-1 0,0 9 2 15,0 0-2-15,0-1 1 0,-2 5-1 0,-2 2 0 16,0 6 1-16,-1 0-1 0,-1-1 0 0,1-6 1 15,1 2-2-15,4-8 1 0,0-1 0 0,-2-1 0 0,2-6-2 16,0 5 0-16</inkml:trace>
  <inkml:trace contextRef="#ctx0" brushRef="#br0" timeOffset="24912.19">16536 7140 1520 0,'6'0'0'0,"-6"0"0"0,2 0 0 0,-2 0 82 0,0 0 0 0,0 0 0 0,0 0 0 15,0 0 0-15,0 0 1 0,0 0-1 0,0 0 1 0,0 0-41 16,7 0 2-16,-7 0-1 0,15 0 0 15,-15 0-23-15,26-3 0 0,-26 3-1 0,38-5 1 16,-18 1-5-16,2-1 0 0,-3-2 0 0,0 2 1 16,-1 1 5-16,1-3 0 0,-4 6 1 15,-2-3-1-15,-4 4-1 0,-1 0 0 0,-8 0 1 0,11 0-1 16,-11 0 2-16,13 4 2 0,-13-4-1 0,9 5 1 16,-9-5-3-16,11 12 1 0,-7-5-1 0,0-2 1 0,-2 2-7 15,0 2 1-15,-1-4-1 0,3 2 1 0,-4 2-5 16,0-4 2-16</inkml:trace>
  <inkml:trace contextRef="#ctx0" brushRef="#br0" timeOffset="25762.08">17962 6827 1431 0,'2'-5'0'0,"-2"5"0"0,9 0 0 0,-9 0 80 0,6 0 1 16,-6 0 0-16,7-4-1 0,-7 4-30 0,4-7 0 16,-4 7 0-16,4-17 0 0,-4 17-21 0,7-33 2 15,-5 13-1-15,-2-1 0 0,-2 0-18 0,-2 4-1 0,-1-4 0 16,-1 0 1-16,0 6 0 0,-1-1-1 0,0 2 0 15,-3 4 1-15,-1 5 3 0,0-1 1 0,-4 3-1 16,2 3 1-16,-2 0 9 0,2 0 1 0,-4 3-1 16,2 6 1-16,0 3 1 0,-1 0 0 0,-1 6 0 15,4-5 1-15,-2 6 0 0,0 2 0 0,0 0 0 16,0 0 0-16,0 0-2 0,-1-1 0 0,-1 5 0 0,0-1-1 16,0 0-2-16,0 5-1 0,3 4 1 15,1 5-1-15,-1 7-5 0,0 4 0 0,-1 1 0 0,2 0 1 16,-4-5-5-16,0-3 2 0,4 3-1 0,6-2 1 15,5 2-4-15,-2 3 2 0,8-3-1 0,-2-3 0 0,5-6-2 16,2 2 2-16,3-8-1 0,1-6 0 16,0-3-2-16,0-9 0 0,3-5 0 0,5-2 0 0,3-3 1 15,2-2 1-15,-2-5 0 0,-3-1 1 0,-2-4-3 16,-1-2 1-16,1-2-1 0,3-3 1 0,4-2-2 16,0-4 0-16,0-1-1 0,1 3 2 0,-1-3-2 15,-2 3 1-15,2 0-1 0,0 2 1 0,-2 6-4 16,2-3 2-16,-1 6-1 0,-7 3 1 0,-1 0-3 15,-8 5 2-15,1 2-1 0,-7 0 1 0,-3 0-1 16,6 0 1-16,-6 0-1 0,4 0 2 0,-4 0-2 16,0 2 1-16,0-2-1 0,0 7 2 0,0-7-2 0,0 3 1 15,0-3-1-15,0 9 2 0,0-1-3 0,0-2 2 0,0 1-2 16,0 1 2-16,0-8-2 0,0 9 0 0,0-9 1 16,0 10-1-16,0-10-2 0,0 7 1 0</inkml:trace>
  <inkml:trace contextRef="#ctx0" brushRef="#br0" timeOffset="26357.21">18948 7066 1595 0,'1'0'0'0,"-1"0"0"0,4 0 0 0,-4 0 33 0,9 0 0 0,-9 0 1 16,15 0 0-16,-15 0 43 0,12 0 1 0,-12 0-1 0,16 0 2 15,-16 0-22-15,23 0 1 0,-23 0 1 0,20 0-1 16,-20 0-22-16,26 3 1 0,-26-3-1 15,23 11 1-15,-23-11-16 0,22 10 0 0,-22-10 1 0,22 9 0 16,-22-9-7-16,19 8 1 0,-19-8-2 0,19 4 2 16,-19-4-6-16,16 2 1 0,-16-2 0 0,17-2 1 0,-17 2-6 15,26-11 1-15</inkml:trace>
  <inkml:trace contextRef="#ctx0" brushRef="#br0" timeOffset="27050.28">20058 6822 1482 0,'2'0'0'0,"-2"0"0"0,4 0 0 0,-4 0 49 0,1 0 2 0,-1 0-1 0,2-7 1 15,-2 7 21-15,12-12 1 0,-12 12-2 16,9-24 2-16,-5 6-33 0,1 1-1 0,1-4 0 16,-3 2 2-16,-1 2-24 0,-2 0 1 0,-2-4 0 15,-1 5 0-15,-3 1-6 0,-1 1 0 0,1 2-1 0,1 0 1 16,-3 3 0-16,2 0-1 0,6 9 0 0,-13-8 0 16,6 8 2-16,1-4-1 0,-5 4 0 0,4 4 2 15,-4 1-2-15,-1 0 2 0,-1 7-1 0,-3 4 1 0,-3 4-1 16,-3 5 1-16,-1 1-1 0,3 1 0 15,3-2 1-15,2 1-1 0,2 3 1 0,-6 0-1 0,1 3 1 16,1-3-1-16,6 7 1 0,0 6-1 0,1 3 1 16,5 5-1-16,-1 0 1 0,1-1-1 0,-1-8 1 15,2 1-1-15,4-4 0 0,2-2 1 0,4-3 1 0,1 0-1 16,4-5 1-16,2-1 0 0,0-3 2 0,0-1 1 16,4-4-1-16,4-3 1 0,1-4 1 15,0-7 1-15,5-3-1 0,-1-2 2 0,0-4-5 0,3-4 2 0,-2-3 0 16,2-3 0-16,-4-3 0 0,-1-2 0 15,-2 2 0-15,1-4 0 0,-1 4-2 0,-2 1 1 0,1-3-2 16,-2 5 2-16,-1 2-3 0,1 0-1 0,-4 0 1 16,-4 7 0-16,-4 1-4 0,-5 4 1 15,-2 0 1-15,4-5-1 0,-4 5-2 0,4 0 0 0,-4 0 0 16,5 0 0-16,-5 0-1 0,0 0 1 0,0 0-1 16,0 0 0-16,0 0-1 0,0 0 1 0,0 0-1 15,0 0 1-15,0 0-4 0,0 5 1 0,0-5-1 16,0 4 2-16,0-4-4 0,0 3 1 0</inkml:trace>
  <inkml:trace contextRef="#ctx0" brushRef="#br0" timeOffset="27596.33">20900 6985 1293 0,'0'3'0'0,"0"-3"0"16,2 3 0-16,-2-3 22 0,-2 0-1 0,2 0 0 0,0 0 2 15,0 0 64-15,8-3 1 0,-8 3-1 0,9-5 1 0,-9 5-10 16,22-9 2-16,-22 9 0 0,38-15 0 16,-14 2-32-16,2 1 0 0,-2-1 0 0,-3 6 1 15,-5-2-23-15,-1 4 3 0,-2 1-3 0,0-3 2 0,2 2-1 16,2 2 0-16,2-2 0 0,-1-2 0 0,1 1-7 15,1 3 2-15,-1-2-2 0,-2 5 1 0,-2 0-4 0,-2 0 1 16,-2 1-1-16,-2 3 1 0,-1-1-5 0,-5 1 2 16</inkml:trace>
  <inkml:trace contextRef="#ctx0" brushRef="#br0" timeOffset="28265.64">21981 6786 1482 0,'2'-4'0'0,"-2"4"0"0,11-3 0 0,-11 3 49 16,13-2 2-16,-13 2-1 0,19-19 1 0,-19 19 0 15,15-35 1-15,-12 14 0 0,-1 6 0 16,-2-1-19-16,-2 2 1 0,-1 2-2 0,-1-3 2 0,0 1-20 16,-2 2 1-16,1 0 0 0,1 3 0 15,4 9-5-15,-4-9 2 0,4 9-1 0,-9-8 0 0,2 6 6 0,-1 0 1 16,-1 2-1-16,-4 4 1 0,-2 4 3 16,-4 1 0-16,1 5 1 0,1 1 0 0,2 6 0 0,0-2 1 15,-2 4-1-15,-1-2 2 0,-1 3-3 16,-1 0 1-16,1 0-1 0,0 6 0 0,1-1-1 0,-1 0 1 15,6 8-1-15,2 1 0 0,0 3-3 16,-2 3 1-16,3-1-1 0,5-2 1 0,1 3-2 0,4-6 2 16,2-2-1-16,2-1 1 0,1-6-1 0,3-1 1 15,3-4-1-15,2 0 1 0,4-1-1 0,1-2 1 16,5-2-1-16,-1-7 1 0,0-2-2 0,3-3 1 16,1-3-1-16,-2-3 1 0,0-1 2 0,0-1 1 0,-1-3 0 15,-3-3 0-15,3-2-1 0,-1-3 0 0,-2 0 0 16,-1 2 2-16,0-2-5 0,-1 0 2 0,-1 3-1 15,-2 2 1-15,-2 2-3 0,-2 0-1 0,-3 1 1 16,-3-3 0-16,-5 7-3 0,6-5 0 0,-6 5 1 16,7-3 0-16,-7 3-3 0,4 0 0 0,-4 0 0 0,4 0 0 15,-4 0-2-15,3 0 0 0,-3 0 0 0,4 0 1 16,-4 0-3-16,2 0 0 0,-2 0 0 0,0 5 1 0,0-5-4 16,0 7 2-16</inkml:trace>
  <inkml:trace contextRef="#ctx0" brushRef="#br0" timeOffset="28781.93">22810 6905 1683 0,'8'2'0'0,"-8"-2"0"0,16 3 0 15,-16-3 15-15,10 0 1 0,-10 0 0 0,15-3 1 0,-15 3 32 16,27-2 2-16,-27 2-1 0,30-5 1 0,-30 5-3 16,30-7 1-16,-30 7 0 0,30-9 0 0,-30 9-27 15,32-8 1-15,-32 8-1 0,29-11 1 0,-29 11-5 0,26-2 0 16,-26 2 0-16,28-8-1 0,-9 4-5 16,0 1 0-16,-1 1 0 0,1 0 1 0,1 1-9 0,3-3 2 15</inkml:trace>
  <inkml:trace contextRef="#ctx0" brushRef="#br0" timeOffset="29514.32">24062 6761 1369 0,'0'0'0'0,"0"0"0"0,0-1 0 0,0 1 35 0,-4-7 1 15,4 7 0-15,-3-18 0 0,1-1 7 0,0-1 1 16,0-1-2-16,-2-2 2 0,1 1-11 0,-1-1 0 15,-2-1 1-15,-1 0 0 0,-1 7-20 16,1 4 2-16,0 1-2 0,-1 0 2 0,8 12-5 0,-9-5 1 16,9 5-1-16,-10-3 0 0,3 3 3 0,0 0-1 15,-5 3 0-15,-1 6 2 0,-3 3 0 0,-3 5 0 16,0 7 0-16,1-1 1 0,-1 4-2 0,0 6 1 0,1 0-1 16,-1-3 2-16,1 1 0 0,-1 3 0 0,2-1-1 15,2 0 2-15,0 0-3 0,0 2 0 16,4 4 0-16,2 6 0 0,3 0 0 0,1 6-1 0,1-3 1 15,4-5-1-15,2-3 6 0,2-7 0 0,3 0 0 16,2-4 1-16,4 1 1 0,2-4 0 0,4-4 0 16,1-1 1-16,3-4-2 0,-1-5 0 0,1 1 0 15,1-8 2-15,0-2 3 0,0-3 2 0,0-5 0 0,-1 2 0 16,1-8-2-16,0 1 0 0,0-2-1 16,3 3 2-16,2 0-3 0,-1-1-1 0,0 0 0 0,0-1 1 15,-2 3-4-15,-2-5 0 0,1 5 0 0,-5-1 0 16,-3 0-2-16,-2 1 0 0,-2 1 0 0,-2 2-1 0,-3 1 1 15,-3 4 0-15,-5 0 0 0,8 0 0 0,-8 0 0 16,7 0-1-16,-7 0 1 0,6 0 0 0,-6 0-1 16,3 0 0-16,-3 0-1 0,4 0 2 0,-4 0-5 0,4 0 1 15,-4 0-1-15,4 4 0 0,-4-4-4 16,3 8 1-16,-3-8 0 0,4 2 0 0,-4-2-5 0,4 4 0 16</inkml:trace>
  <inkml:trace contextRef="#ctx0" brushRef="#br0" timeOffset="29963.11">25003 7036 2035 0,'4'6'0'0,"-4"-6"0"0,5 3 0 0,-5-3 51 16,4 2 0-16,-4-2 1 0,9-2 0 0,-9 2-2 16,21-3 1-16,-21 3-1 0,34-9 1 15,-12 0-23-15,4 2 0 0,-2-1 0 0,0-1 1 0,1 2-22 16,-1-1-1-16,0-3 1 0,0 4 0 0,1-1 6 16,-3-1 1-16,0-1-1 0,1 4 1 0,-1 1 1 15,-2-2 2-15,1 2-1 0,-1 2 1 0,1-3 1 0,-1 5 0 16,-1-1 0-16,0-2 0 0,-3 1-7 0,1 1 1 15,-2-5-1-15,-2 2 2 0,-2 2-8 0,-1-2 2 16</inkml:trace>
  <inkml:trace contextRef="#ctx0" brushRef="#br0" timeOffset="30701.19">26386 6716 1080 0,'2'-1'0'0,"-2"1"0"16,5-4 0-16,-5 4 87 0,11 0 0 0,-11 0 0 0,8-7 0 0,-8 7 12 16,3-10 1-16,-3 10-2 0,4-12 2 0,-4 12-59 15,4-19 0-15,-4 19 0 0,4-21 0 0,-4 21-14 16,-2-26 1-16,2 26-1 0,-8-21 1 0,8 21-10 16,-13-21 0-16,13 21 0 0,-15-19 0 0,15 19 3 0,-16-13 1 0,16 13-1 15,-23-13 0-15,23 13 4 0,-24-8 1 16,24 8-2-16,-32 0 2 0,14 1 2 0,-3 6 0 0,3 2 0 15,-1 3 2-15,0 5-6 0,3 3 1 16,-3 0 0-16,-2 6-1 0,1-2-6 0,-2 4 1 0,1-2-1 16,1 2 1-16,-1 1-4 0,1 1 0 0,1-1-1 15,4 4 2-15,4 0-5 0,2 3 0 0,1-1 1 0,1 5-1 16,-1 5 0-16,1 1 0 0,3-1 0 16,4-7 1-16,2-1-1 0,0-4 1 0,3-1-1 0,5-2 2 15,1-4-1-15,2 2 0 0,2-8 1 0,3 1-1 16,5-4 0-16,1-3 1 0,0-5-1 0,-1 0 2 15,1-9-3-15,2 0 1 0,0 0-1 0,-2-4 2 16,2-1-1-16,-1 1 0 0,-3 1 1 0,0-2-1 16,-1-2-1-16,-3-2 1 0,1 1-1 15,0-1 0-15,-1-2-1 0,1 3 1 0,0-1-1 0,-1 4 2 0,1-2-3 16,-2 2 0-16,-1 1 0 0,-1 3 0 16,-2-1-3-16,-3 0 2 0,-3-1 0 0,-1 3 0 15,-6 0-1-15,9-4-1 0,-9 4 1 0,6-3 0 0,-6 3 0 16,3 0-1-16,-3 0 1 0,8 0 1 0,-8 0-3 15,3 0 2-15,-3 0 0 0,4 0 0 0,-4 0-2 16,4 0 1-16,-4 0 0 0,4 0 0 0,-4 0-2 0,3 0-1 16</inkml:trace>
  <inkml:trace contextRef="#ctx0" brushRef="#br0" timeOffset="31160.24">27222 7059 1784 0,'2'3'0'0,"-2"-3"0"0,6 4 0 0,-6-4 50 16,2-4 1-16,-2 4-1 0,1 0 1 0,-1 0 28 0,10 0 1 15,-10 0 0-15,13-3 1 16,-13 3-38-16,13-5 2 0,-13 5 0 0,32-9 0 0,-8 6-34 15,4-3 0-15,0 0 1 0,0 0-1 0,0 3 8 0,1 3 1 16,-1-5-1-16,0 1 1 0,-2-4 2 0,-1 4 0 16,-3-3 0-16,0 5 0 0,1-1 2 15,-1 0 0-15,-2 1 1 0,-1-2 0 0,0 4-2 16,-2 0 2-16,-1 0 0 0,-1 0-1 0,-4 0-4 0,-3 0 1 16,1 0-1-16,0 0 0 0,3 0-3 0,-1 0 1 15,0 0 0-15,-2-3 0 0,1 1-13 0,-1-1 2 0</inkml:trace>
  <inkml:trace contextRef="#ctx0" brushRef="#br0" timeOffset="31897.68">28588 6628 1231 0,'2'-3'0'0,"-2"3"0"0,4-9 0 0,-4 9 62 0,3-12 2 0,-3 12-1 16,4-21 1-16,-4 21-11 0,4-21 1 0,-4 21 0 16,4-27-1-16,-4 27 0 0,-2-21 0 0,2 21 0 15,-6-26-1-15,4 7-17 0,0 2 1 16,-1-4 0-16,-1 3 0 0,-2 3-11 0,1 1 0 0,-1 2 1 15,-1 2 0-15,-1 4-5 0,3 3 2 16,5 3-1-16,-13-4 1 0,5 3-3 0,1 1 0 0,-3 0 0 16,-3 0 1-16,-3 5 1 0,-7 2 0 0,3 1 1 15,1 5-1-15,2-1-1 0,1 2 0 0,-3 3-1 16,0 2 1-16,3 2-2 0,-1 3 2 0,2-3-2 16,0 1 1-16,2 2-1 0,4 4 0 0,-1-2 0 15,-1 3 0-15,2 3-2 0,1 0 0 0,3 5 0 0,-3 1 0 16,1-2-1-16,-1 2 1 0,3 4 0 0,1-4 1 15,2 2 0-15,0 1 1 0,0 1 0 0,2-6 0 16,4 2-2-16,2-5 0 0,1 0 0 0,1-7 1 0,-1-2-3 16,1-3 1-16,3-2 0 0,2-5 1 0,2 1-5 15,1-3 0-15,3-1 1 0,0-4-1 0,7-2-1 16,4-2 2-16,1-3-1 0,3-1 0 0,1-3 1 16,1-3-1-16,-3-3 0 0,3-2 1 0,-1-2-2 15,0 0 0-15,1-1 0 0,-1-3 1 0,1 1-1 16,-1-2 1-16,2-2 0 0,2 0 1 15,4 1-2-15,0-1 0 0,-6 4 0 0,-3-4 1 0,-4 2-2 0,-2 1 0 16,-2 5 0-16,-4 0 1 0,-1 7-3 16,-6 0 0-16,-2 3 0 0,-2 3 0 0,-11 0-2 0,9 0 1 15,-9 0 0-15,6 0 0 0,-6 0-3 0,5 0 2 16,-5 0-2-16,4 0 2 0,-4 0-3 0,4 0 0 16,-4 0 1-16,3 0-1 0,-3 0-2 0,4 0 2 15</inkml:trace>
  <inkml:trace contextRef="#ctx0" brushRef="#br0" timeOffset="61021.8">12247 6360 1407 0,'-2'-7'0'0,"2"7"0"0,6-5 0 16,-6 5 26-16,2 5 0 0,-2-5 1 0,4 3 0 16,-4-3 3-16,-4-5-1 0,4 5 0 0,-2-3 1 15,2 3-15-15,0-4 0 0,0 4 0 0,-6-3 1 16,6 3-10-16,-1-2 1 0,1 2 0 0,-6-3 1 16,6 3-5-16,-9 0 2 0,9 0-2 0,-8 3 2 15,8-3 2-15,-7 9 2 0,7-9 0 0,-13 12 0 16,13-12 6-16,-19 22-1 0,19-22 1 0,-13 28 0 0,13-28 5 15,-6 24 0-15,6-24 0 0,-3 30 2 16,3-30-2-16,-2 24 0 0,2-24 0 0,0 24 2 0,0-24-3 16,0 23 1-16,0-23 0 0,0 24 0 0,0-24-3 15,-4 26 1-15,4-26-1 0,4 27 1 0,-4-27-5 16,5 33 2-16,-5-33-1 0,8 33 1 0,-8-33-6 0,7 24 0 16</inkml:trace>
  <inkml:trace contextRef="#ctx0" brushRef="#br0" timeOffset="61670.93">11822 6884 878 0,'0'-12'0'0,"0"12"0"0,6-19 0 0,-6 19 44 16,2-7 1-16,-2 7 0 0,-2-14 0 0,2 14 2 16,-6-22 1-16,6 22-1 0,-7-19 1 0,7 19-22 15,-9-12 0-15,9 12 0 0,-8-11 0 0,8 11-12 0,-7-10 2 16,7 10 0-16,-4-11-1 0,4 11-3 0,-6-3-1 15,6 3 0-15,-3 0 0 0,3 0 5 0,-10 0 1 16,10 0-2-16,-9 9 2 0,9-9 4 0,-19 24 0 16,10-7-1-16,0 7 1 0,-1 1 1 0,1 8 0 15,4-1 1-15,-1 6-1 0,2 1 6 0,1 0 0 16,-1 5 0-16,-2-1 1 0,1 0-3 0,-3 2 0 0,3 4 0 16,-1-1 1-16,2 4 3 0,4 0 0 15,-5 2 1-15,-1-4 0 0,-1 3 2 0,1-4 0 0,0 1 1 16,-1-2 0-16,1-1-3 0,3 0 2 0,1-2-1 15,-2-2 1-15,0 4-5 0,-1-2 0 0,-1-4 0 0,6-6 0 16,2-7-7-16,2-8 2 0,-4 0-1 16,0-1 0-16,2 0-4 0,1 1 2 0,-3-4-3 0,-3 5 3 15,1 1-7-15,-2-1 0 0,2-2 1 16,2-3-1-16,0-3-2 0,0-6-1 0,0-7 0 16,0 9 1-16,0-9-4 0,0 5 1 0,0-5-2 0,0-3 2 15,0 3-3-15,6-4 0 0,-1-4 1 0,3-10-1 0,3-8-5 16,2-5 0-16</inkml:trace>
  <inkml:trace contextRef="#ctx0" brushRef="#br0" timeOffset="62190.34">12052 6576 1545 0,'1'-2'0'0,"-1"2"0"0,6 6 0 0,-6-6 18 0,7 5 1 0,-7-5 0 16,6 3 0-16,-6-3 17 0,4 4 0 16,-4-4 0-16,0 0 0 0,0 0-14 0,0 0 0 0,0 0 1 15,0 0 0-15,0 0-12 0,0 0-1 0,0 0 0 16,-4 12 1-16,4-12-2 0,-2 21 1 0,2-21-1 15,-5 27 1-15,5-27 4 0,0 35-1 0,0-18 1 16,-4 2-1-16,4-3 4 0,4 1 0 0,-4 0 0 0,1 1 0 16,3 1 3-16,-4-2 0 0,2 4 0 0,2 3 0 15,-4 0-1-15,-4 2 1 0,4 2 0 0,4 1 0 16,-2 1 0-16,3 3 1 0,1 0-1 16,-1-1 2-16,-5 5-4 0,0-3 0 0,0 3 0 0,0-1 1 0,0 2-5 15,0 0 1-15,0 4-1 0,0 1 2 16,2 2-3-16,0 2 0 0,-2-2-1 0,-2-4 2 0,0 4-3 15,-1-3 0-15,1-1 0 0,2-1 1 16,-6 2-2-16,3-1 0 0,1 1 0 0,0-6 1 0,2 4-2 16,-4 0 1-16,2-6 0 0,2-3 0 15,-4-6-2-15,3-6 1 0,1-5-1 0,-6-2 1 0,4-2-1 16,2-1 1-16,-5-1-1 0,1 3 1 0,2-3-1 16,2 1 1-16,0 0-2 0,0-2 2 0,0-7-3 15,0 5 1-15,0-5 0 0,0 3-1 0,0-3-2 0,0 0 0 16,0 0 1-16,0-3-1 0,0 3-1 0,0-4 1 15,0 4-1-15,0-10 1 0,0 0-4 0,0-3 0 0</inkml:trace>
  <inkml:trace contextRef="#ctx0" brushRef="#br0" timeOffset="62565.32">11703 7704 1784 0,'-4'2'0'0,"4"-2"0"0,-1 5 0 0,1-5 20 0,-4 4 0 0,4-4 0 0,0 3 2 15,0-3-8-15,0 4 1 0,0-4-1 0,0 0 2 0,0 0-2 16,0 0-1-16,0 0 1 0,9 0 0 0,-9 0-9 15,26-4 0-15,-7 4 1 0,5-5-1 16,2 2 0-16,4-1-1 0,2-1 1 0,-8 2-1 0,-5-3 8 16,-1 5-1-16,-3-1 0 0,2-2 0 0,-2 4 12 15,0-3-1-15,-6 1 1 0,0 2-1 0,-1 0 6 16,-3 0 0-16,-5 0 0 0,13 0 1 0,-13 0-2 16,12 0 0-16,-12 0 0 0,7 0 0 0,-7 0-5 15,2 0-1-15,-2 0 0 0,4 0 2 16,-4 0-7-16,5 0 1 0,-5 0 0 0,2 0 0 0,-2 0-6 0,0 0 0 15,0 0 1-15,0 0-1 0,0 0-4 16,0 0 0-16</inkml:trace>
  <inkml:trace contextRef="#ctx0" brushRef="#br0" timeOffset="64582.66">12333 7808 12 0,'0'0'0'0,"0"0"0"0,4 0 0 0,-4 0 266 0,13 4 1 0,-13-4 0 16,5 5 0-16,-5-5-236 0,0 0 1 0,0 0-1 16,0 0 1-16,0 0-4 0,0 0 0 15,0 0 0-15,0-5 0 0,0 5-13 0,0-4-1 16,0 4 1-16,-3-3 0 0,3 3-10 0,3-4-1 15,-3 4 1-15,2-3 1 0,-2 3-4 0,0-5 1 16,0 5 0-16,6-9 1 0,-6 9-1 0,7-7 2 16,-7 7-2-16,8-5 2 0,-8 5 1 0,15-9 1 15,-15 9 0-15,13-5 1 0,-13 5 5 0,13 0 2 0,-13 0-1 16,11 0 1-16,-11 0 1 0,7 0 0 0,-7 0 1 16,11 5 0-16,-11-5-2 0,14 9 0 15,-14-9 0-15,13 7 1 0,-13-7 0 0,18 14 2 0,-18-14-1 0,11 15 1 16,-11-15-1-16,8 12 1 0,-8-12 0 0,2 18 0 15,-2-18 0-15,3 20 0 0,-3-20 0 16,6 21 0-16,-6-21-4 0,0 30 1 0,0-30 0 0,0 27 0 0,0-27-2 16,0 26 0-16,0-26-1 0,-6 25 2 0,6-25-3 15,-9 20 0-15,9-20 1 0,-9 21 0 0,9-21-3 16,-13 21 0-16,13-21 0 0,-11 24 1 16,11-24-2-16,-17 24 0 0,17-24-1 0,-15 21 1 15,15-21-1-15,-19 21 0 0,19-21 0 16,-18 17 0-16,18-17-1 0,-19 16 1 0,19-16-2 0,-19 12 2 0,19-12-1 15,-13 12-1-15,13-12 1 0,-15 10-1 16,15-10 0-16,-9 7 1 0,9-7-1 0,-6 2 1 0,6-2-3 16,-7 2 2-16,7-2-1 0,-4-2 1 0,4 2-2 15,-2 0 2-15,2 0-1 0,-5-2 0 0,5 2 1 16,0-5 1-16,0 5-2 0,0-7 2 0,0 7-2 16,5-15 2-16,-5 15-2 0,8-14 2 0,-8 14-2 0,13-21 2 15,-13 21-2-15,17-16 2 0,-17 16 1 0,13-12 0 0,-13 12-1 16,18-14 1-16,-18 14-1 0,25-12 0 0,-25 12 1 15,24-15 0-15,-24 15-2 0,15-9 2 0,-15 9-1 16,13-3 1-16,-13 3-4 0,11-4 1 0,-11 4 0 16,13-2 0-16,-13 2-2 0,19 0 2 0,-19 0-1 15,16 0 1-15,-16 0-3 0,15 0 1 0,-15 0 0 16,17 4 0-16,-17-4 0 0,11 9-1 0,-11-9 0 16,13 5 0-16,-13-5 0 0,10 8 0 0,-10-8 0 0,15 12 0 15,-15-12-1-15,13 13 2 0,-13-13-1 0,7 8 0 16,-7-8-1-16,7 11 1 0,-7-11-1 0,4 10 1 15,-4-10-1-15,2 10 0 0,-2-10 0 0,0 18 0 16,0-18 0-16,0 17 0 0,0-17 0 16,-2 21 0-16,2-21 0 0,-5 27 0 0,5-27 0 0,-6 25 0 15,6-25 0-15,-13 26 0 0,13-26 0 0,-11 20 0 16,11-20 0-16,-15 21 0 0,15-21 0 16,-15 16 0-16,15-16 0 0,-15 17 0 0,15-17 0 0,-13 17 0 0,13-17 0 15,-19 19 1-15,19-19 0 0,-18 21 0 0,18-21 2 16,-19 17-1-16,19-17 0 0,-18 16 1 0,18-16 2 15,-17 9 1-15,17-9-2 0,-15 5 2 0,15-5-1 16,-23 7 2-16,23-7 0 0,-20 2-1 0,20-2 0 0,-24 3 1 16,24-3 0-16,-30 0-1 0,30 0 1 0,-26 0 1 15,26 0-1-15,-19 0 0 0,19 0-1 0,-7 0 1 0,7 0 0 16,-6 0-1-16,6 0 1 0,-13 0 0 0,13 0-1 16,-11 0 2-16,11 0-1 0,-6 0 1 0,6 0 0 15,-5 0 0-15,5 0-2 0,-8 0 1 0,8 0 0 16,-7 0 1-16,7 0-4 0,-6 3 2 0,6-3-1 15,-13 9 1-15,13-9-3 0,-17 5 1 16,17-5-1-16,-7 7 2 0,7-7-5 0,0 7 1 0</inkml:trace>
  <inkml:trace contextRef="#ctx0" brushRef="#br0" timeOffset="72432.94">16238 6526 12 0,'2'3'0'15,"-2"-3"0"-15,4 2 0 0,-4-2 0 0,0 4 0 16,0-4 0-16,0 3 0 0,0-3 0 0,0 4 0 15,0-4 0-15,0 5 0 0,0-5 2 0,-6 12 1 0,6-12 1 16,-3 21-1-16,3-21 24 0,-8 24 1 16,8-24-1-16,-7 26 1 0,7-26-2 0,-6 22 1 0,6-22-1 15,-5 26 1-15,5-26 0 0,-14 33 0 0,9-17-1 16,3 1 3-16,-4 0 2 0,1 2 0 0,1 0 1 16,4 0 0-16,0 2 8 15,0 3-1-15,0-3 0 0,0 2 0 0,0-1 4 0,0 2 0 0,2 2-1 16,2-1 1-16,1-1-6 0,1 2 0 0,-2-2 0 15,-3-2 1-15,1 3-5 0,2-1-1 0,-4 0 1 16,2 0-1-16,2 1-6 0,-4-3 0 0,2 2 0 16,-2 1 0-16,0-3-6 0,0 2 0 0,0 1 0 15,-2-1 2-15,2-3-9 0,0 3 2 0,0-3-1 16,-4 1 1-16,2 2-3 0,2 0 0 0,-6 1 1 16,3-5-1-16,-1 1-1 0,-2-5 2 0,1 1-1 0,3-1 0 15,2-2-1-15,0-2 0 0,0-7 0 0,0 2 0 16,0-7-1-16,0 5 0 0,0-5 1 0,0 3 0 0,0-3-3 15,0 4-1-15</inkml:trace>
  <inkml:trace contextRef="#ctx0" brushRef="#br0" timeOffset="73016.14">16382 6126 1017 0,'2'4'0'0,"-2"-4"0"0,3 5 0 0,-3-5 8 0,8 3 0 0,-8-3 0 15,4 7 1-15,-4-7 2 0,-2 9 1 0,2-9 1 16,-4 14-1-16,4-14-3 0,-6 24 0 0,6-24 0 16,-7 24 1-16,7-24-6 0,-6 21-1 0,6-21 0 15,-9 21 1-15,9-21-3 0,-6 27 1 0,6-27-1 0,-3 26 1 16,3-26-1-16,0 33 2 0,0-17-1 0,0 1 0 16,0 4 4-16,0-4-1 0,2 6 1 0,1-1 1 15,5-1 3-15,-3 0 1 0,1 3-1 16,-2-3 1-16,-1 3 1 0,-3 0-1 0,6 0 0 0,-2 2 1 15,5-1 0-15,0-3-1 0,1 1 0 0,-5 1 0 16,-3 2 1-16,2-2 0 0,0-2 0 0,-1 3 1 16,3 2-3-16,-4 3 1 0,1-1 0 0,1 2 0 0,0 1-1 15,2-3 1-15,-5 2-1 0,1-1 1 0,0-1-1 16,0 0 0-16,0 3 0 0,2-7 0 0,-4 3-2 16,-4 2 1-16,2-4-1 0,0-2 1 0,0 3-1 15,0-2 1-15,1 1-1 0,-3 0 1 0,2 1-3 0,-4 1 2 16,3-2 0-16,1 0 0 0,2 2-1 15,0-4-1-15,-2 0 1 0,-2-3 0 0,2 0-2 0,-5-1 1 0,3-6 0 16,2 2 0-16,2-4-1 0,-3-3-1 16,1-3 1-16,2 1 0 0,0-7-1 0,0 11 0 0,0-11 0 15,-6 10 0-15,6-10-2 0,-4 7 2 0,4-7-1 16,-2 4 1-16,2-4-3 0,0 3 1 0,0-3 0 16,0 2 0-16,0-2-1 0,0 0 1 0</inkml:trace>
  <inkml:trace contextRef="#ctx0" brushRef="#br0" timeOffset="73336.42">16190 7409 1004 0,'2'0'0'0,"-2"0"0"0,3 0 0 0,-3 0 18 0,6 0 1 16,-6 0-1-16,2-6 1 0,-2 6 9 15,4-3 1-15,-4 3 0 0,9-4 1 0,-9 4-18 16,22-8 0-16,-22 8 1 0,19-9 0 0,-19 9-9 0,24-12 1 15,-24 12-1-15,19-3 2 0,-19 3-4 16,18-7 1-16,-18 7-1 0,14-2 0 0,-14 2-2 0,14-9 0 16</inkml:trace>
  <inkml:trace contextRef="#ctx0" brushRef="#br0" timeOffset="75217.31">16678 7772 602 0,'0'0'0'0,"0"0"0"15,4 0 0-15,-4 0 3 0,4 0 1 0,-4 0-1 16,0-5 2-16,0 5 3 0,0-4 1 0,0 4 0 15,0-3-1-15,0 3 1 0,0-4 2 0,0 4-2 16,0-1 1-16,0 1-4 0,0-4 2 16,0 4-1-16,0-7 1 0,0 7-4 0,5-1 2 15,-5 1 0-15,4-9-1 0,-4 9 2 0,4-4 0 16,-4 4-1-16,5-5 1 0,-5 5 2 0,2-3 0 0,-2 3 0 16,4-4 1-16,-4 4 0 0,3-3 1 0,-3 3 1 15,10-4-1-15,-10 4 5 0,5-1 0 0,-5 1 0 0,6-6 1 16,-6 6 0-16,7 0 1 0,-7 0-1 0,8 0 1 15,-8 0-6-15,7 0 0 0,-7 0 1 0,4 0-1 0,-4 0-2 16,6 6 0-16,-6-6 0 0,2 5 0 16,-2-5 0-16,3 7 1 0,-3-7-1 0,4 5 1 0,-4-5-2 15,4 7 1-15,-4-7 0 0,5 9 0 0,-5-9-1 16,0 5 1-16,0-5-1 0,0 12 1 0,0-12-1 16,0 8 0-16,0-8 0 0,4 7 1 0,-4-7-2 0,4 9 0 15,-4-9 0-15,0 9 1 0,0-9-4 0,0 12 2 16,0-12-1-16,0 12 1 0,0-12-4 0,-4 14 1 15,4-14 0-15,-4 19 0 0,4-19 0 0,-3 14-1 16,3-14 0-16,-2 15 2 0,2-15-3 16,-6 12 1-16,6-12 1 0,-7 14-1 0,7-14-1 15,-10 21 2-15,10-21-1 0,-9 19 1 0,9-19-1 16,-15 17 0-16,15-17 1 0,-15 18-1 0,15-18-1 0,-13 20 2 16,13-20-2-16,-17 19 1 0,17-19-2 0,-18 16 2 0,18-16-1 15,-15 17 0-15,15-17-1 0,-13 18 0 0,13-18 0 16,-19 15 1-16,19-15-2 0,-18 14 1 0,18-14 0 15,-19 16 0-15,19-16-1 0,-21 15 0 0,21-15 0 16,-18 17 1-16,18-17-1 0,-17 13 0 0,17-13 0 16,-11 12 1-16,11-12-1 0,-9 8 0 0,9-8 0 15,-4 9 0-15,4-9 0 0,-13 16 0 0,13-16 0 0,-10 8 1 16,10-8-1-16,0 9 1 0,0-9 1 16,-1 3-1-16,1-3 0 0,0 4 1 0,0-4-1 0,-4 5 1 15,4-5 1-15,0 3-1 0,0-3 0 16,0 2 0-16,0-2 2 0,0 2-1 0,0-2 0 0,9-2 1 15,-9 2-2-15,13-2 0 0,-13 2 1 16,24-6 0-16,-24 6 0 0,34-13 2 0,-34 13-2 0,26-12 2 16,-26 12-2-16,15-5 0 0,-15 5 1 15,19-9 0-15,-19 9-2 0,26-8 1 0,-26 8-1 0,24-12 1 16,-24 12-3-16,26-19 1 0,-26 19 1 0,26-18-1 0,-26 18-1 16,22-12 0-16,-22 12 0 0,21-12 0 0,-21 12 0 15,17-5 0-15,-17 5 0 0,13-7 0 0,-13 7-3 16,11-5 2-16,-11 5 0 0,13-7 0 0,-13 7-1 0,7-2 1 15,-7 2-2-15,8-5 2 0,-8 5-1 0,4 0 0 16,-4 0 0-16,5-2-1 0,-5 2 1 0,0 0 1 16,0 0-1-16,0 0 1 0,0 0 0 0,0 0-1 0,0 0 1 15,0 0 0-15,0 0 1 0,0 0 0 0,0 0 0 16,0 0 0-16,0 0 0 0,-5 7 1 0,5-7-1 16,-4 12 1-16,4-12 1 0,-8 9 0 15,8-9 0-15,-13 9 0 0,13-9 0 0,-16 17 2 0,16-17-1 16,-19 15 1-16,19-15-1 0,-13 6 0 0,13-6 1 15,-11 3-1-15,11-3 0 0,-10 4 1 0,10-4-1 16,-3 3 2-16,3-3-2 0,-13 5 2 0,13-5-2 16,-21 5 1-16,21-5 0 0,-28 11-1 0,28-11 0 0,-22 10 1 15,22-10-2-15,-19 7 1 0,19-7 0 16,-22 5 0-16,22-5-2 0,-19 7 0 0,19-7 0 16,-20 4 2-16,20-4-3 0,-23 5 1 0,23-5-1 15,-15 0 1-15,15 0-1 0,-13 0 1 0,13 0-1 0,-11 0 1 16,11 0-1-16,-11-4 0 0,11 4 0 0,-6 0 1 15,6 0-1-15,-5-3 1 0,5 3-1 0,-9 0 2 16,9 0-2-16,-13-2 1 0,13 2-1 0,-12 0 1 0,12 0-1 16,-5-5 0-16,5 5 0 0,-2-3 1 15,2 3-1-15,-6-4 0 0,6 4 0 0,0-3 1 0,0 3-1 16,2-6 0-16,-2 6 0 0,4-6 1 0,-4 6-1 16,4-9 0-16,-4 9 0 0,3-5 1 0,-3 5-1 15,8-11 0-15,-8 11 0 0,17-20 0 0,-17 20 0 0,18-21 0 16,-18 21 0-16,19-21 0 0,-19 21 0 15,18-19 0-15,-18 19 0 0,19-19 1 0,-19 19-1 16,19-17 0-16,-19 17 0 0,18-21 1 0,-18 21-1 0,19-21 0 16,-19 21 0-16,19-21 0 0,-19 21-1 0,18-19 1 15,-18 19 0-15,11-14 0 0,-11 14-1 0,13-12 0 16,-13 12 0-16,14-17 1 0,-14 17-1 0,9-16 1 16,-9 16-1-16,11-15 1 0,-11 15-1 0,13-16 1 0,-13 16-1 15,11-14 1-15,-11 14 0 0,8-12 0 0,-8 12 0 16,9-12 0-16,-9 12 0 0,6-8 0 15,-6 8 0-15,3-13 0 0,-3 13 0 0,4-8 0 0,-4 8 0 16,6-12 0-16,-6 12 0 0,2-9 0 0,-2 9 0 16,0-9 0-16,0 9 0 0,0-8 0 0,0 8 0 15,0-7 0-15,0 7 0 0,0-5 1 0,0 5-1 16,0-9 1-16,0 9 0 0,0-3 1 0,0 3-1 0,-2-7 1 16,2 7 1-16,-4-6 0 0,4 6 0 0,-2-3 1 15,2 3-1-15,-6-4 1 0,6 4-1 0,-3-1 1 16,3 1 0-16,-4-4 0 0,4 4 0 15,-4-5 0-15,4 5 0 0,-5-3 0 0,5 3-1 0,-8 0 2 16,8 0-2-16,-7 0 2 0,7 0-1 16,-11 3 1-16,11-3-3 0,-12 5 1 0,12-5 0 0,-9 4 0 15,9-4-1-15,-13 8 2 0,13-8-1 0,-11 6 0 16,11-6-1-16,-9 7 1 0,9-7-1 0,-10 8 1 16,10-8 0-16,-13 12-1 0,13-12 0 0,-11 9 1 0,11-9 0 15,-7 12-1-15,7-12 0 0,-10 9 0 0,10-9 1 16,-7 7-1-16,7-7 0 0,-8 8 2 0,8-8-2 15,-7 5 0-15,7-5 0 0,-6 7 0 0,6-7 1 16,-5 9-1-16,5-9 0 0,-4 2 2 0,4-2-2 0,-4 3 1 16,4-3-1-16,-3 4 2 0,3-4-3 0,-2 3 1 15</inkml:trace>
  <inkml:trace contextRef="#ctx0" brushRef="#br0" timeOffset="79701.96">18310 6509 300 0,'2'-4'0'0,"-2"4"0"0,4 4 0 0,-4-4 27 15,2 3 0-15,-2-3 0 0,0 2 1 0,0-2 9 16,0 0 0-16,0 0 0 0,0 0 0 16,0 0 8-16,-4 0 0 0,4 0 0 0,-4 7 0 0,4-7 10 15,-3 10 0-15,3-10 0 0,-8 14 1 0,8-14-31 16,-11 21 0-16,11-21 1 0,-9 26 0 0,9-26 2 15,1 20 0-15,-1-20 0 0,0 28 1 0,-1-11-2 0,-3 1 0 16,2-1 0-16,2 2 1 0,2 2-5 16,2 3-1-16,-1-1 0 0,-1 1 2 0,2 0-7 0,-4 0 1 15,0 1 0-15,0 0 0 0,-4 3-4 0,2-4 1 16,0 2 0-16,1-1-1 0,-1-1-4 0,-2-2 1 16,4 3 1-16,2 0-1 0,3 3-1 15,3-2 0-15,-2 2 0 0,-3-4 0 0,1 2-3 0,2 2 1 0,-5-2-1 16,3 1 0-16,-2-1-1 0,0 4 0 15,2 1-1-15,1 2 1 0,-5-4 0 0,4 4-1 0,0-4 1 16,-2-3 0-16,-1-1-1 0,1-5-1 0,0 3 1 16,2-1-1-16,-4 3 1 0,2-1-1 0,-2 0 1 15,-2 2-1-15,2-2 2 0,-4 6 1 0,2-4-2 0,0 1 2 16,1-2 1-16,-1-1 0 0,2 0 0 16,0-3-1-16,2-2-1 0,-1-4 0 0,1 1-1 15,-2-7 1-15,0-9 0 0,-2 8 0 0,2-8 0 0,0 5 1 16,0-5-3-16,0 4 1 0,0-4-1 0,0 3 2 15,0-3-5-15,0 4 1 0,0-4 0 0,2-9 1 0,4-3-3 16,-1-7 0-16</inkml:trace>
  <inkml:trace contextRef="#ctx0" brushRef="#br0" timeOffset="80229.28">18562 6370 803 0,'2'-10'0'0,"-2"10"0"0,5-19 0 0,-5 19 15 0,2-5-1 0,-2 5 1 15,-4-9-1-15,4 9 17 0,0-16-1 16,0 16 0-16,-5-12 1 0,5 12-14 0,-2-3 3 16,2 3-2-16,-2-2 1 0,2 2-6 0,-5-3 1 15,5 3-1-15,-8-4 0 0,8 4-4 0,-13 0 2 0,13 0-2 16,-20 7 1-16,20-7 0 0,-30 12 1 0,30-12 0 15,-25 17 0-15,25-17 3 0,-14 16 0 0,14-16 1 16,-15 23 0-16,15-23-1 0,-10 32 1 0,5-16-1 16,5 5 1-16,2 0-5 0,1 3 1 0,-3 0-1 15,2-2 2-15,0 3-5 0,0-1 1 0,2 0 0 0,1 0 0 16,5 2 0-16,-1-1 1 0,0-3 0 0,1 1 0 16,-1 3 0-16,0 1 1 0,2 3-1 0,1-4 1 15,1 3-1-15,0 2 1 0,0 2-1 16,0 0 1-16,0-4-3 0,0 1 1 0,2 3 0 0,-6-6-1 0,2 3-1 15,0-1 1-15,1-3 0 16,-3 2-1-16,2 0-1 0,0-3 0 0,-3 1 0 0,-3 2 0 0,1-4 1 16,-2 1 0-16,-3 1-1 15,1-1 1-15,-2 3-2 0,-2-4 2 0,1 2 0 0,-1 2-1 0,0-2 0 16,2 2 0-16,-4-4 0 0,2-3 0 16,-1-1-1-16,-1 1 0 0,0-5 1 0,2 1-1 15,2 4 0-15,0-6-1 0,0 3 0 0,-4-1 1 0,3-5-1 16,-1 0 0-16,2-3 1 0,0-2-1 0,0-7 1 15,0 9-1-15,0-9 0 0,-2 5 1 0,2-5-1 0,0 3 0 16,0-3 1-16,-4 4 0 0,4-4-2 0,-2 0 1 16,2 0-1-16,0-2 1 0,0 2 0 0,-3-2-1 15</inkml:trace>
  <inkml:trace contextRef="#ctx0" brushRef="#br0" timeOffset="80540.07">18277 7519 1180 0,'5'2'0'0,"-5"-2"0"0,13 9 0 15,-13-9 17-15,12 7 0 0,-12-7 0 0,1 3-1 16,-1-3 1-16,-1 2 1 0,1-2 0 0,0-2 0 0,0 2-1 16,0 0 0-16,0 0 0 0,9-3 1 0,-9 3-15 15,22-9 1-15,-22 9 0 0,26-12 0 16,-26 12-3-16,26-16 0 0,-26 16 1 0,25-12-1 0,-25 12-1 16,22-5 0-16,-22 5 0 0,30-12 1 15,-12 3-1-15,1 2 0 0,0 2 0 0,-1-4 1 16,1 2-1-16,0 2 0 0</inkml:trace>
  <inkml:trace contextRef="#ctx0" brushRef="#br0" timeOffset="81531.98">18860 7618 778 0,'0'0'0'0,"0"0"0"0,0 0 0 0,0 0 5 15,0 0 0-15,0 0 0 0,0 0 1 0,0 0 0 0,0 0 1 16,0 0 0-16,2-2 1 0,-2 2 3 0,7-2 0 16,-7 2 0-16,8-6 2 0,-8 6-6 0,13-9 1 15,-13 9 0-15,15-12 1 0,-15 12 1 0,16-14 0 16,-16 14 0-16,12-12 1 0,-12 12 0 0,11-4 0 16,-11 4 0-16,11-3 0 0,-11 3 8 0,11-4 2 0,-11 4-2 15,11 0 1-15,-11 0 1 0,12 0 1 0,-12 0-1 16,11 0 1-16,-11 0-5 0,11 7 1 0,-11-7-1 15,11 6 1-15,-11-6-7 0,11 6 1 0,-11-6 1 16,6 9-1-16,-6-9-5 0,7 12 1 0,-7-12-1 16,8 12 0-16,-8-12-3 0,7 12-1 0,-7-12 0 15,6 11 2-15,-6-11-4 0,7 14 1 0,-7-14 1 16,4 10-1-16,-4-10 2 0,-2 16 1 0,2-16-1 16,0 12 1-16,0-12 1 0,0 8 2 0,0-8-1 15,-4 16 1-15,4-16-1 0,-7 26 1 0,7-26-1 16,-8 24 1-16,8-24 1 0,-5 16 0 0,5-16 0 0,-11 17 1 15,11-17 1-15,-11 21 2 0,11-21-1 0,-12 26 1 16,12-26-2-16,-15 27 0 0,15-27 0 0,-16 25 0 16,16-25 0-16,-19 20 0 0,19-20 0 0,-17 16 0 15,17-16-1-15,-11 17 0 0,11-17 0 0,-15 18 2 16,15-18-4-16,-17 12 1 0,17-12 0 0,-13 14-1 16,13-14-1-16,-11 13 1 0,11-13 0 0,-15 14 0 15,15-14-3-15,-11 12 2 0,11-12 0 0,-11 9 0 0,11-9-3 16,-6 7 2-16,6-7-2 0,-2 5 2 0,2-5-2 15,-3 4 1-15,3-4-1 0,-2 1 2 0,2-1-2 0,0 4 1 16,0-4-1-16,0 3 1 16,0-3-1-16,0 0 1 0,0 0-1 0,0 0 1 0,0 0-1 0,5 0 1 15,-5 0-1-15,15-5 1 0,-15 5-2 16,25-7 2-16,-25 7-2 0,28-7 1 0,-28 7 1 16,26-7-1-16,-26 7 1 0,22-3-1 0,-22 3 1 0,19-4 1 15,-19 4-1-15,22 0 1 0,-22 0 2 0,20-3 1 16,-20 3-2-16,21-4 2 0,-21 4-4 0,22-5 0 15,-22 5 0-15,17-3 1 0,-17 3-5 0,9-4 1 16,-9 4-1-16,8-1 1 0,-8 1-2 0,7 0 0 0,-7 0 0 16,8 0 1-16,-8 0-1 0,7 5 0 15,-7-5 0-15,8 7 0 0,-8-7 0 0,7 8 0 0,-7-8 0 16,4 6 0-16,-4-6 0 0,2 7 0 0,-2-7 0 16,0 5 0-16,0-5-1 0,0 3 1 0,0-3 0 15,0 4 0-15,0-4-1 0,0 3 1 0</inkml:trace>
  <inkml:trace contextRef="#ctx0" brushRef="#br0" timeOffset="83437.42">20501 6360 590 0,'4'0'0'0,"-4"0"0"0,0 5 0 16,0-5 35-16,0 5 0 0,0-5 0 0,0 7 1 15,0-7 34-15,0 4 0 0,0-4 0 0,0 8 1 16,0-8-24-16,0 9 0 0,0-9 0 0,0 21 1 0,0-21-16 15,0 33 0-15,0-13 1 0,0-1-1 16,-4-1-11-16,4 2 0 0,0-2 0 0,-1 1 1 0,-1 2-7 16,2 1 1-16,2 2 0 0,3-5 1 15,-3 2-6-15,2 0 0 0,0 0 0 0,-3 3 2 16,-1 2-3-16,-1-2 0 0,1 0 0 0,0 2 1 0,0 2-3 16,0 1 1-16,0 1 0 0,0-1 0 0,0 4-2 0,-2-7 0 15,0 5 0-15,0-1 1 0,2-3-2 16,0 3 0-16,-2-1 1 0,0 0 0 0,2 3-2 15,0-1 1-15,0-2 0 0,0-1 0 0,2-2-1 0,2 2-1 16,-2 1 1-16,0 2 0 0,-1 2 2 0,-1 2 0 16,0-3 0-16,0 1 1 0,0-5 1 0,0-2 0 15,-1-2-1-15,-1-1 1 0,0-4 4 0,-2-4 0 0,2 3 0 16,2-3 0-16,4 4 2 0,0 0 0 0,-2-3 1 16,-2 1 0-16,-4-5-2 0,0-3 2 0,2 0-1 15,-2-6 0-15,4-3-3 0,-3 5 0 0,3-5 0 16,-4 4 1-16,4-4-8 0,0 0 1 0,0 0-1 15,0-4 1-15,0 4-5 0,0-1 1 0</inkml:trace>
  <inkml:trace contextRef="#ctx0" brushRef="#br0" timeOffset="84014.08">20772 6208 1243 0,'2'-4'0'0,"-2"4"0"0,-2 0 0 0,2 0 8 16,-6 0 0-16,6 0-1 0,-6 0 1 0,6 0 5 0,0 0 0 15,0 0 1-15,0 0-1 0,0 0-2 0,0 0 0 16,0 0 1-16,0 0 0 0,0 0-7 0,0 0-1 16,0 0 1-16,0 7 0 0,0-7-3 0,-1 17 2 0,1-17-1 15,-4 30 0-15,2-11 1 0,-2 3-1 0,2-1 1 16,2-2 0-16,0-2 1 0,0 1 0 0,2 1 1 16,2 1-1-16,2 3 2 0,1 5 1 15,-3-4-1-15,1 2 1 0,1 2 1 0,1-4 0 0,1 2 0 16,-4 0 1-16,-1 1 2 0,1-2 0 0,0 1 1 15,1-2-1-15,5 2 6 0,1 1 1 0,-2-1 0 16,-1 2 0-16,-3 1-5 0,-3 4-1 0,2-1 1 16,0-3-1-16,-1 0 0 0,-1-3 1 0,2 2-1 15,-4 0 1-15,2 1-4 0,0-5 1 0,1 2-1 16,1 0 2-16,-2 2-6 0,3-4 2 0,-5 2 0 16,0-2 0-16,0 1-3 0,-3-5 1 0,3 1 0 0,3 2-1 15,1 1-1-15,2 4-1 0,-2-4 0 0,-3 0 1 16,-1-2-1-16,-3 3 2 0,1-1-2 0,2-2 1 0,2-1-1 15,0-2 0-15,-2 2-1 0,-2-7 2 0,0-2-2 16,0-2 0-16,0-1 0 0,2-6 1 0,0-3-1 16,-2 11 0-16,2-11 0 0,0 7 1 0,0-7-2 15,0 3 1-15,0-3 0 0,-2 5 0 0,2-5 0 16,0 0 0-16,0 0-1 0,0 0 1 0,0 0-1 16,0 0 2-16</inkml:trace>
  <inkml:trace contextRef="#ctx0" brushRef="#br0" timeOffset="84337.21">20582 7450 1293 0,'3'0'0'0,"-3"0"0"0,10-3 0 15,-10 3 9-15,3-4 0 0,-3 4 0 0,8 0 0 16,-8 0 7-16,4 0 0 0,-4 0-1 16,9-2 2-16,-9 2-3 0,17-7-1 0,-17 7 1 0,26-5 0 15,-4-2-9-15,4 2 0 0,-3 0 0 0,-9 2 0 16,-4-1 0-16,-5 4 1 0,-5 0-1 0,8-3 1 15,-8 3-1-15,15-2 1 0,-8-2 0 0,4 4-1 16,-3-3 0-16,3 1-1 0</inkml:trace>
  <inkml:trace contextRef="#ctx0" brushRef="#br0" timeOffset="85151.55">21120 7587 1030 0,'2'0'0'0,"-2"0"0"0,2 0 0 16,-2 0 11-16,0 0 1 0,0 0-1 0,0-2 2 15,0 2 15-15,2-3 0 0,-2 3 0 0,7-9 1 16,-7 9-4-16,8-16 1 0,-8 16-2 0,16-20 2 16,-16 20-15-16,15-26 2 0,-15 26-1 0,17-25 0 0,-17 25-2 15,32-24 2-15,-32 24-1 0,26-12 0 16,-26 12-2-16,18 0 1 0,-18 0 0 0,13 0 0 0,-13 0-1 16,10 0 2-16,-10 0-3 0,7 0 3 15,-7 0-2-15,4 0 0 0,-4 0 0 0,7 5 1 0,-7-5 0 16,4 12 0-16,-4-12 0 0,8 19 1 0,-8-19 0 15,3 26 1-15,-3-26-1 0,2 30 0 0,-2-30-1 0,-4 24 1 16,4-24 1-16,-3 24-1 0,3-24 2 16,0 14 2-16,0-14-1 0,-6 19 1 0,6-19-2 0,-13 21 2 15,13-21 0-15,-15 21-1 0,15-21-1 0,-18 20 0 16,18-20-1-16,-21 26 2 0,14-7-4 0,-1-3 0 0,-3 1 0 16,0-5 1-16,1 1-3 0,1-1 1 0,0 1 0 15,1 3 0-15,3 5-2 0,-1-4 1 0,-1 2-1 16,-3-2 0-16,-3-1 7 0,-2 1-1 0,2-3 1 15,2 2-1-15,4-4-6 0,-1 0 0 16,3-3-1-16,1-1 2 0,4-8-3 0,-2 4-1 0,2-4 1 16,-5 3-1-16,5-3 1 0,-2 5-1 0,2-5 1 15,3 4 0-15,-3-4 0 0,6 2-1 0,-6-2 1 0,6 1-1 16,-6-1 1-16,3 0-1 0,-3 0 1 16,4 0-1-16,-4 0-2 0,9 0 2 0,1 0-1 0,5 0 1 15,3 0-3-15,8 0 0 0,-3 0 0 16,-3-1 1-16,-1-1-2 0,-4 2 1 0,0-4-1 0,-4 4 1 15,0 0-1-15,-2 0 0 0,1 4 0 0,-1-4 0 16,0 0 0-16,1 0 0 0,-3 0 0 0,-1 0 0 0,-6 0 0 16,11 0 0-16,-11 0 0 0,11 0 2 15,-11 0 0-15,9 0 0 0,-9 0 0 0,8 3 1 16,-8-3 1-16,3 7 1 0,-3-7-1 0,4 7 0 16,-4-7 2-16,8 4 1 0,-8-4 0 0,3 1-1 0,-3-1-3 15,4 4-1-15</inkml:trace>
  <inkml:trace contextRef="#ctx0" brushRef="#br0" timeOffset="85982.4">22493 6315 653 0,'2'0'0'0,"-2"0"0"15,2 8 0-15,-2-8 60 0,-4 6 1 0,4-6-1 16,0 7 2-16,0-7-16 0,-3 8 0 0,3-8 0 16,-2 7 1-16,2-7-23 0,-8 19-1 0,8-19 1 0,-13 23 0 15,13-23-17-15,-17 22 1 0,17-22 0 0,-11 28 0 16,11-28-6-16,-3 33 2 0,1-12-2 0,2-4 1 15,0 4-2-15,-2 3 0 0,2 0 1 16,2 0 0-16,1-1-1 0,1 1 0 0,-2 0 0 0,0 0 0 16,0 1 0-16,-2 4 1 0,0 4-1 15,2-4 0-15,3 4 0 0,1 0 1 0,-2 4-1 0,-1 4 2 16,1 2-2-16,-2 6 1 0,2-4 0 0,-1-4 0 16,-1-4 2-16,2-3 0 0,-2 3 0 0,1-5 0 0,1 1 1 15,0 2 0-15,-2 5 0 0,-2 1 0 0,-2 4 2 16,0 5 1-16,0-5-1 0,0-10 0 15,0-4 2-15,1-1 0 0,2-6 0 0,1 0 0 0,0 2 3 16,0-2 0-16,0-3 0 0,0 0 1 0,-2 0-2 16,0-1 0-16,2-4 0 0,-1-2 2 0,1-4-4 0,2 1 1 15,0-5 0-15,-2 0 0 0,-2-6-6 0,3 7 2 16</inkml:trace>
  <inkml:trace contextRef="#ctx0" brushRef="#br0" timeOffset="86500.7">22611 6244 1054 0,'2'2'0'0,"-2"-2"0"0,1 12 0 0,-1-12 10 15,-3 5 1-15,3-5-1 0,-4 12 0 16,4-12 1-16,-4 10 1 0,4-10 0 0,-3 9 0 0,3-9 6 16,-4 17 1-16,4-17-1 0,-4 30 1 15,2-9-4-15,0 1 0 0,2-1 0 0,0 1 1 0,0 3-3 0,0-1 2 16,0 0-2-16,0 2 2 0,0 2-2 15,0 1 2-15,2-3-2 0,2 2 2 0,2 1-2 0,1-1 1 16,0 1-1-16,1 4 2 16,-1-3-4-16,1 2 0 0,-1 3 0 0,-1-2 1 0,-2-2-1 15,-4 2 0-15,1 0 0 0,5-2 2 0,1 5-3 16,3 4 1-16,-1-5-1 0,-1-2 1 0,-1-6-1 16,-1-1 1-16,1 2-1 0,0-4 0 0,-1 2-2 0,0-2 1 15,-1 6 0-15,-1-4-1 0,-2 5-2 0,-2 2 0 16,0-4-1-16,0 1 1 0,2-1-2 0,1 0 2 0,-1-1-1 15,0-4 0-15,-2-3-2 0,0-5 2 16,2-2-2-16,0-2 2 0,-2 0-2 0,2-4 1 0,0-2-1 16,-2 1 1-16,0-1-1 0,0 1 0 0,0 0 0 15,0 2 1-15,0 3-3 0,0-3 1 0,0-1 0 16,0-1 1-16,0-7-2 0,-2 5 0 0</inkml:trace>
  <inkml:trace contextRef="#ctx0" brushRef="#br0" timeOffset="86801.53">22508 7438 1080 0,'2'3'0'0,"-2"-3"0"0,2 4 0 0,-2-4 14 16,-4-2 0-16,4 2 1 0,0 0-1 0,0 0 12 15,0 0 0-15,0 0 0 0,6-2 1 0,-6 2-12 16,7-5 1-16,-7 5 0 0,15-3 1 0,-15 3-13 0,32-16 2 16,-14 8-1-16,-1-1 1 0,0 0-1 0,2 6 0 15,-1-2 1-15,1-2-1 0,1 0 2 0,1 2 1 16,-1-4 0-16,1 2 0 0,-1 2 0 0,1 0-1 15</inkml:trace>
  <inkml:trace contextRef="#ctx0" brushRef="#br0" timeOffset="87447.77">22991 7689 1054 0,'2'0'0'16,"-2"0"0"-16,5 0 0 16,-5 0 7-16,0-4 1 0,0 4 0 0,2-3 0 0,-2 3 14 15,8-4 2-15,-8 4-2 0,5-1 2 0,-5 1-1 16,6-9 2-16,-6 9 0 0,7-9-1 0,-7 9-12 16,15-12-1-16,-15 12 0 0,21-10 1 0,-21 10-2 0,18-10 2 15,-18 10-1-15,19-4 0 0,-19 4 0 0,22 5 1 16,-22-5-1-16,17 7 0 0,-17-7-1 0,9 2 0 15,-9-2 0-15,8 7 1 0,-8-7 1 0,3 7-1 16,-3-7 0-16,4 8 2 0,-4-8 0 0,0 21 0 0,0-21 1 16,-5 31-1-16,-1-12 0 0,-1 6-1 0,-3-5 0 15,1-2 1-15,-2-1-1 0,0 2 0 0,1-2 1 16,3 1 0-16,1 2-2 0,1-1 1 0,-1 2-1 16,0-3 1-16,1-1-1 0,-1 2 2 0,1-4-1 15,-1 3 1-15,1-6 0 0,1-3 0 16,2-1 1-16,2-4 0 0,0-4 4 0,0 8 0 0,0-8 0 15,0 4 1-15,0-4-1 0,0 1 1 0,0-1 1 16,0 0-1-16,0 0-4 0,6 0 1 0,-6 0 0 0,13-1-1 16,-4-1-3-16,2 0 0 0,2-3 0 0,4 2 1 15,3-4-5-15,5 2 1 0,-5-1-2 0,-3 3 2 16,-4 3-4-16,-2 0 0 0,-2 0 1 0,1 0 0 16,-3 0-4-16,1 0 1 0,-1 0 1 0,1 0-1 0,1 0 0 15,2 2 2-15,-2 1-1 0,-3 1 1 0,-6-4-2 16,6 0 2-16,-6 0-1 0,7 0 1 0,-7 0-1 15,4 0 1-15,-4 0-1 0,3 5 1 0,-3-5-4 16,4 0 1-16</inkml:trace>
  <inkml:trace contextRef="#ctx0" brushRef="#br0" timeOffset="88247.83">24591 6163 464 0,'0'0'0'0,"0"0"0"15,-2 5 0-15,2-5 153 0,-1 15 0 0,1-15 0 16,-4 16 1-16,4-16-107 0,0 17 0 0,0-17 0 0,-8 24 0 15,8-24-30-15,-13 30 0 0,8-13 0 0,1 2 1 16,2-2-13-16,0 4 1 0,0 3 0 0,-1-3-1 16,1 0-5-16,-2 3 0 0,2 0 0 0,2 6 1 15,0-1-1-15,-2 1 0 0,2 3 0 0,2-1 0 0,0 1 0 16,-2 4 0-16,0-3 0 0,0 6 1 16,0-2 1-16,-2 4-1 0,2 3 0 0,0 0 0 15,0 1 0-15,2 3 1 0,2-1 1 0,0-1-1 0,-1-2-1 16,1-3 1-16,0-3 0 0,0 1 1 0,-3 0-1 15,1-2 0-15,0 2 0 0,0 1 1 16,0-3-3-16,0 2 1 0,1-2 0 0,1-5 0 0,0-9-1 16,-2 1 0-16,1-5 0 0,1-2 0 0,0-4 0 0,0-2 0 15,-1-2 0-15,-1-1 0 0,-2-9-1 0,4 1 1 16</inkml:trace>
  <inkml:trace contextRef="#ctx0" brushRef="#br0" timeOffset="88732.09">24897 6076 791 0,'2'-5'0'0,"-2"5"0"0,4 2 0 16,-4-2 5-16,3 12 2 0,-3-12-1 0,4 8 0 15,-4-8 1-15,2 4 1 0,-2-4-1 0,0 3 1 16,0-3 3-16,0 2 1 0,0-2-1 16,-4 16 2-16,4-16-1 0,-5 36 1 0,3-12 0 0,0 2 0 15,0-2 9-15,0 1 0 0,0-3 0 0,0 2 1 0,0 0 4 16,1 1 0-16,-1-3 0 0,0 6 1 15,0-4 3-15,0 6 2 0,4 2-1 16,2 1 1-16,1 0-7 0,3 0 1 0,-1 0-2 16,-3 2 2-16,0-1-5 0,-1 1-1 0,1-2 0 0,0 0 1 0,0 5-7 15,-3 1 2-15,3-2-1 0,2 3 1 0,3 3-3 16,0-2 1-16,-3 3-1 0,-2-5 2 0,-2-1-3 16,-1 2-1-16,1-5 0 0,0 1 2 0,0 1-6 0,2-8-1 15,-1 4 1-15,-1 1 0 0,0 3-2 0,0-1-1 16,0-1 1-16,-2-2 1 0,-2 0-1 0,0-2 1 15,0-2 0-15,0-3 1 0,-1-2-4 0,-1-3 1 16,2 0-1-16,2-2 1 0,0-2-3 0,-2-1 1 16,0-2 1-16,1-2-1 0,-1-4-2 0,0-1 0 0,2-7 0 15,0 4 2-15,0-4-3 0,0 5 0 16</inkml:trace>
  <inkml:trace contextRef="#ctx0" brushRef="#br0" timeOffset="89039.49">24556 7339 1117 0,'2'0'0'0,"-2"0"0"0,5 0 0 0,-5 0 7 0,4 0 0 0,-4 0-1 0,4 0 1 0,-4 0 9 16,4 0 0-16,-4 0-1 0,5 0 2 0,-5 0-7 16,11-1 1-16,-11 1 1 0,19-9-1 15,0 2-8-15,3-5 2 0,2 3-2 0,-1 2 2 0,-3 6-1 16,-1-3 2-16,1-1-1 0,1 1 1 0,-3-2 0 16,1 0-1-16,0 1 1 0,-1 2-1 0,1-1 1 15,-2 1 0-15,-1-1-1 0,-1 3 2 0,-2-5-4 16,0 3 2-16</inkml:trace>
  <inkml:trace contextRef="#ctx0" brushRef="#br0" timeOffset="89699.24">25176 7632 1105 0,'2'-5'0'0,"-2"5"0"0,6-2 0 16,-6 2 5-16,0-2 1 0,0 2 0 0,0-3-1 16,0 3 9-16,7-6 0 0,-7 6 1 0,11-8 0 0,-11 8-4 15,12-12 1-15,-12 12 0 0,15-9 1 16,-15 9-8-16,14-2 2 0,-14 2 0 0,14 0 0 16,-14 0-5-16,11 0 1 0,-11 0 1 0,16 7-1 0,-16-7-2 15,23 14 1-15,-23-14 1 0,18 10-1 0,-18-10 0 16,17 11 1-16,-17-11 0 0,11 10 0 0,-11-10 0 15,8 9 2-15,-8-9-1 0,4 12 1 0,-4-12-2 0,3 16 2 16,-3-16-2-16,4 17 2 0,-4-17 0 0,-2 21 1 16,2-21-1-16,-5 29 2 0,-1-12 1 0,-1 4 0 0,-1-2 0 15,-1-2 0-15,-4 1-4 0,-2 1 1 16,2-2-1-16,2 2 2 0,1 7-2 0,1-2 2 0,-4 1-1 16,0-3 1-16,-2-3 0 0,-2-2-1 15,2 1 1-15,2-3 1 0,2-1-4 0,2 0 0 0,1 0 1 16,3-6-1-16,5-8 0 0,-10 9 2 0,10-9-2 15,-1 7 2-15,1-7 0 0,0 4 1 0,0-4 0 0,0 5-1 16,0-5 4-16,0 0 1 0,0 0-1 16,0 0 1-16,0 0 3 0,14 0 0 0,-2 3-1 15,1-1 2-15,2-2 5 0,3 0 1 0,-1 0-1 16,0-2 1-16,-2 2 5 0,-2-3 1 0,0 3 0 16,-2 0 0-16,0 0-4 0,-2 0 2 0,-1 0-2 0,-3-4 2 15,-5 4-5-15,10-3 1 0,-10 3-1 0,7 0 1 16,-7 0-6-16,8 0 0 0,-8 0 1 0,15-5-1 15,-4-1-6-15,2-1 1 0</inkml:trace>
  <inkml:trace contextRef="#ctx0" brushRef="#br0" timeOffset="90339.05">26762 6273 276 0,'2'-3'0'0,"-2"3"0"0,2 0 0 0,-2 0 59 0,0 3 1 16,0-3-1-16,0 2 0 0,0-2-13 15,0 0 2-15,0 0-2 0,0 0 1 0,0 0-24 0,0 0 2 16,0 0-1-16,5 10 0 0,-5-10-10 0,4 23 0 15,-4-4 0-15,2 3 0 0,2 6-8 16,1 5 1-16,1 0-2 0,-2 1 2 0,-3 1-4 0,1 3 2 16,0-1-2-16,0 1 2 0,2 3-2 15,1-3 2-15,3 7-1 0,-3 0 1 0,-3 4 1 0,0-3 2 0,0 5 0 16,2 2 0-16,-1 8 4 16,1-1 1-16,2-1-1 0,-1-5 0 0,1-6 7 0,-2-4 2 15,-1 4-2-15,-1-1 1 0,0 3 1 16,-2 2 2-16,2-5-2 0,2-8 1 0,1-6-1 0,1-7 0 0,-2-2 0 15,-3 1 1-15,1-8-10 0,0 0 0 16,0-1 1-16,0-4 0 0,0 0-6 0,-2-7 1 16,0-5-1-16,0 7 1 0,0-7-5 0,0 0 0 0</inkml:trace>
  <inkml:trace contextRef="#ctx0" brushRef="#br0" timeOffset="90813.18">27187 6100 878 0,'0'-3'0'0,"0"3"0"0,4-4 0 0,-4 4 7 16,0-1 0-16,0 1-1 0,0-4 1 0,0 4 16 15,0 0-1-15,0 0 0 0,0 0 2 16,0 0-9-16,0 0 0 0,0 0 1 0,0 12 0 0,0-12 2 16,0 24 0-16,0-3 0 0,0 2 1 0,0 1-2 15,-2 4 0-15,0-4 1 0,0 2 0 0,0-2-1 16,-2-1 1-16,3 4 0 0,1-1 0 0,-2 2 0 0,-2 5 0 16,2 0 0-16,2 0 0 0,0 5 0 15,-4 1 0-15,4 3 0 0,2-1 0 0,2-4-3 0,0 1 2 0,-2 0 0 16,-1 2 0-16,1 1-2 0,0 4 0 15,0 2 1-15,2 1 0 0,1 3-1 0,1 6 1 16,0-7 0-16,-1-3 1 0,1-4 1 0,-1-7 0 0,1 2-1 16,-1-1 3-16,1 1-3 0,0 0 1 0,-1 0 0 15,-3-2 1-15,0 1-4 0,0-3 1 0,0-3-1 16,-2-5 1-16,2-3-1 0,-1-6-1 0,1 0 1 16,2-1 0-16,2 1-8 0,-1-3 1 0,-1 0 0 0,-2-2 0 15,-2-2-4-15,0-3 1 0,0-7-1 0,0 6 2 16,0-6-4-16,0 3 1 0,0-3-1 15,-2 4 0-15,2-4-2 0,0 1 1 0</inkml:trace>
  <inkml:trace contextRef="#ctx0" brushRef="#br0" timeOffset="91075.52">26835 7334 1243 0,'-4'5'0'0,"4"-5"0"0,0 11 0 0,0-11 14 0,4 5 2 15,-4-5 0-15,3 0 0 0,-3 0 7 0,2 0 1 0,-2 0-1 16,0 0 2-16,0 0-8 0,6 0 0 0,-6 0-1 16,13 0 1-16,-13 0-11 0,22-5 1 0,-3 1-2 15,3 1 2-15,4-9-4 0,4 0 1 0,-2-1-1 16,-2 1 2-16,0 4-4 0,-1 2 1 0,-3-2 0 15,0-1 0-15,1-1 1 0,-1 1-1 0,0 0 0 16,1 1 2-16,1-4-2 0,-2 3 1 16</inkml:trace>
  <inkml:trace contextRef="#ctx0" brushRef="#br0" timeOffset="91771.86">27560 7656 967 0,'0'0'0'0,"0"0"0"0,0 0 0 0,0 0 10 0,1 0 0 0,-1 0 0 16,8 0 1-16,-8 0 19 0,9-5-1 0,-9 5 0 15,17-7 1-15,-17 7-4 0,22-12 0 0,-22 12 0 16,25-16-1-16,-25 16-10 0,35-12 1 16,-35 12-1-16,32-7 1 0,-32 7-6 0,22-3 1 0,-22 3 1 15,20 0-1-15,-20 0-7 0,17 1 1 0,-17-1-1 16,13 4 2-16,-13-4-4 0,21 5 2 0,-21-5-2 16,17 12 1-16,-17-12-2 0,11 16 2 0,-11-16-1 0,5 19 0 15,-5-19-1-15,-3 26 1 0,3-26 1 0,-10 29-1 16,7-10-1-16,-1 2 1 0,0 1-1 15,-2-1 2-15,-1 0 0 0,-2 0 2 0,-1 0-2 16,3 1 1-16,-1 1 3 0,3 1 0 0,-1 0 0 0,1-3 0 16,-1-4 6-16,2 0 0 0,3-1 0 0,-1 0 0 15,0-8 7-15,0 1 0 0,2-9 1 0,0 8 0 16,0-8 1-16,0 4 1 0,0-4-1 0,0 0 1 0,0 0-2 16,0 0 0-16,0 0 1 0,7 0-1 0,1 0-3 15,-3 0 1-15,3-4-1 0,1 1 1 0,4-2-4 0,6 0-1 16,1-4 1-16,1 2 1 0,-1 2-1 0,1-4 1 15,-1 2 0-15,1-1-1 0,-1-1 0 0,1 0 0 16,-3 2-1-16,1 2 1 0,0-5-2 0,-2 1 2 16,-1 1-1-16,1-1 1 0,-2 2-4 0,-2 2 0 15,2 0 1-15,0-6-1 0,-2-1-8 0,0 2 2 16</inkml:trace>
  <inkml:trace contextRef="#ctx0" brushRef="#br0" timeOffset="92266.29">29209 6121 904 0,'0'0'0'0,"0"0"0"0,5 3 0 0,-5-3 53 15,8 9-1-15,-8-9 1 0,11 14 1 16,-11-14-21-16,9 28-1 0,-5-13 1 0,0 4 0 0,-1 4-3 15,1-2 0-15,0 4 0 0,-1 3 0 0,3 2-8 16,1 2-1-16,1-2 0 0,-1 3 2 0,1 0-7 16,-1 0 0-16,3 3 1 0,-1 5 0 0,-2 1-2 0,3-1 0 15,-1 1 0-15,-2 0 1 0,-1 3-4 0,-2-4 1 16,3 4 1-16,1-3-1 0,-3 3 3 0,3-4 0 16,-1 4 0-16,-1-3-1 0,1-1-1 0,1-1-1 15,-3 0 1-15,1 0 0 0,-1-2 1 0,-1-2-1 16,0 0 1-16,0-1 1 0,-1-4-1 0,1-1 1 0,2-5 0 15,1 0 1-15,-1-5-3 0,-3-4 2 0,-1-4 0 16,0-1-1-16,0-5-1 0,0-2-1 0,-2-4 1 16,4 5-1-16,-4-5-8 0,3 4-1 0,-3-4 1 15,4-4-1-15,-4 4-3 0,9-9 0 0,-1-3 1 16,-1-5-1-16,1-12-4 0,1-6 2 0,2 0 0 16,-1 3 0-16,-3-1-15 0,-1 0 2 0</inkml:trace>
  <inkml:trace contextRef="#ctx0" brushRef="#br0" timeOffset="92667.56">29829 5841 1180 0,'2'0'0'0,"-2"0"0"0,4 12 0 0,-4-12 0 0,1 14 0 0,-1-14 0 0,0 20 1 0,0-20-1 16,6 23 0-16,-6-23 0 0,11 34 0 0,-5-6 1 0,-1 5 0 16,1 0 1-16,0 0-1 0,-1 1 1 0,1 3 0 15,-1-1 0-15,-1 2 2 0,4 4 2 0,-1-4 2 16,-1 2 0-16,-3 1 0 0,-1-3 8 0,0 5 1 16,0 1-1-16,0-4 1 0,1 1 1 0,1-3 1 15,0 7 0-15,2 0 0 0,1 4-2 0,0 2 1 0,-1 1 0 16,0-5 0-16,-1 2 1 0,-1-8 0 15,0 1 0-15,-1-3 2 0,1 1-5 0,0 0 2 0,0-2-1 16,-3 2 1-16,1-4-1 0,0-1 1 16,2 1-1-16,1-3 1 0,1-3-4 0,-2-6 1 0,-2 0-1 15,-2-2 1-15,-2-2 3 0,0-3 1 0,0-2-1 16,-2-1 1-16,2 2 0 0,1-6 1 0,-1 1 1 16,0-3-1-16,2-8-1 0,0 5 0 0,0-5 0 15,-2 7 1-15,2-7-11 0,-4 0 1 0,4 0-1 16,-5 0 1-16,5 0-6 0,-8-5-1 0</inkml:trace>
  <inkml:trace contextRef="#ctx0" brushRef="#br0" timeOffset="93019.23">29333 7071 1494 0,'8'4'0'0,"-8"-4"0"0,13 3 0 0,-13-3-1 0,2 2 1 15,-2-2 0-15,9-2 0 0,-9 2 0 0,24-3 0 16,-3-1 0-16,1 1 0 0,4-3-1 0,4 1 1 0,0-2-1 15,-4 4 1-15,-2 1-2 0,-3 2 1 0,-1-3-1 16,1-1 1-16,-1 2 0 0,1-1 1 0,-1 0-1 16,-1-1 1-16,-1-1-1 0,1 0 1 0,0 1 0 15,-1-3 0-15,3 2-1 0,-1 0 1 0,-1 1-1 16,0 1 1-16,-3-2-3 0,-1-4 2 0,0 2 0 16,4-1 0-16,1-1-2 0,1-3 0 0</inkml:trace>
  <inkml:trace contextRef="#ctx0" brushRef="#br0" timeOffset="93799.29">30172 7007 929 0,'2'-2'0'16,"-2"2"0"-16,2-1 0 0,-2 1 4 0,-4-4 1 15,4 4-1-15,2-5 2 0,-2 5 6 0,7-4 0 16,-7 4 1-16,17-15 0 0,-17 15-11 0,37-26 2 0,-16 10-1 15,-5 8 1-15,1-1-4 0,0 2 0 16,0 2 0-16,-2 0 0 0,-2 1-3 0,-4 4 2 0,2 0-1 16,0 0 1-16,1 4-5 0,-1 1 1 15,2-5-1-15,0 2 0 0,2 1 1 0,-2 1 0 0,0 1 1 16,-2 2-1-16,-2 1 4 0,1 4 0 0,-3 1 0 16,-1-1 0-16,-3 2 1 0,1-2 0 0,-2 3 0 15,0 3 1-15,-2 1 10 0,-4 0 2 0,2 0-2 16,0 1 1-16,-3 5 15 0,-1-5 0 0,1 1 0 15,-3-5 1-15,-1 1 5 0,-2-3-1 0,1 1 1 16,5-6 0-16,-1-2-4 0,2-2 1 0,4-5-1 0,-7 12 1 16,7-12-2-16,-11 9 0 0,11-9 0 0,-8 5 0 15,8-5-6-15,0 2 0 0,0-2-1 0,-3 0 2 16,3 0-5-16,0-2 0 0,0 2 0 0,0-5 1 0,0 5-5 16,5-12 1-16,5 3 0 15,-1-6 0-15,2-3-5 0,2 1 0 0,2 1 1 0,-2 1-1 0,-2 1-2 16,0 5-1-16,1 1 1 0,-1-1 1 0,-2 6-3 15,-1-4-1-15,-1 2 1 0,0-1 1 0,1 3-4 16,1 3 2-16,2-4-2 0,-1 4 1 0,-3-3 0 0,1 3 0 16,-1 3 1-16,0 1-1 0,3-2-1 15,1 1 0-15,0 2-1 0,-2 6 2 0,1-3-3 0,-1 4 0 16,0-3 0-16,-1 3 1 0,-1 2-1 0,1 2 0 16,-4-4 1-16,-3 2 0 0,-2 1-1 0,-3 4 0 15,0 0 0-15,-2 0 1 0,-1 2-1 0,-2 0 1 16,-1 3-1-16,-1-3 1 0,-2 0-1 0,0 3 0 0,-2-3 0 15,-2-1 2-15,-1 3-1 0,-3-1 0 0,-1-1 0 16,0 0 1-16,-3-4 4 0,-1-1 1 0,0 1 0 16,0-1 1-16,2-3 5 0,-4 3-1 0,0-4 1 15,-2 2 0-15,0 2 9 0,1-4 0 0,2-4 0 16,3 1 0-16,2-2 1 0,1-2 0 0,3-1 1 16,-1-4 0-16,-1-4-4 0,-1 1 2 0,3-3-1 15,1-1 0-15,0-3-17 0,0-2 0 0</inkml:trace>
  <inkml:trace contextRef="#ctx0" brushRef="#br0" timeOffset="101847.63">25605 8037 12 0,'2'0'0'0,"-2"0"0"16,4 3 0-16,-4-3 0 0,1 4 0 0,-1-4 0 16,2 1 0-16,-2-1 0 0,13 0 0 0</inkml:trace>
  <inkml:trace contextRef="#ctx0" brushRef="#br0" timeOffset="108370.08">6275 6253 12 0,'0'0'0'0,"0"0"0"16,8 0 0-16,-8 0 7 0,6 1-1 0,-6-1 1 16,1 4 1-16,-1-4 20 0,4 3 1 0,-4-3 0 0,0 0 0 15,0 0 4-15,0 0 0 0,0 0-1 0,0 0 2 16,0 0 2-16,2 0 1 0,-2 0 0 0,4 0 0 15,-4 0-17-15,5 0 1 0,-5 0 0 0,2 0 0 16,-2 0-2-16,2 0 0 0,-2 0 0 0,0 0 0 0,0 0 0 16,0 0 1-16,0 0-1 0,0 0 2 15,0 0 0-15,0 0 1 0,0 0 1 0,4 4-1 16,-4-4 4-16,13 5 0 0,-13-5 0 0,13 3 1 16,-13-3 1-16,22 0 1 0,-22 0 0 0,26-7 0 0,-26 7-4 15,30-13 0-15,-30 13-1 0,37-20 1 0,-16 10-1 16,5-2-1-16,4 0 1 0,-4-4-1 0,4 2-1 0,-1-1-1 15,3-1 0-15,0-1 1 0,-1-2-4 0,5 0 0 16,-3-4-1-16,3 1 1 0,-3-2-2 0,3-4 1 16,1 2-1-16,2 2 1 0,4-6-4 0,4 3 0 15,-6 1 1-15,0-4 0 0,-4 6-3 0,2-5 0 16,-2 1-1-16,-1-1 1 0,-3-1-1 0,1 1 0 16,-3 5 0-16,3-1 1 0,1 1-2 0,3 3-1 0,-5 4 1 15,1-2 2-15,-8 5-2 0,-2 2 0 0,-4-4 0 16,3 4 1-16,-8 2-3 0,-2 3 1 15,0-2 0-15,-2 1 0 0,-4-1-2 0,-1 6 0 0,-6 3 0 16,9-9 1-16,-9 9-3 0,8-7 1 0,-8 7-1 16,2-3 2-16,-2 3-3 0,3-2 1 0,-3 2-1 15,2-4 1-15,-2 4-1 0,0 0-1 0,0 0 0 16,-2 0 0-16,2 0-1 0,-5-5 1 0</inkml:trace>
  <inkml:trace contextRef="#ctx0" brushRef="#br0" timeOffset="110649.07">5543 5386 552 0,'-13'-4'0'0,"13"4"0"0,-24-9 0 0,24 9 3 0,-19-3 0 16,19 3 1-16,-31-17 0 0,8 6 27 0,-5-1-1 16,0 2 0-16,2 1 2 0,2 6-16 0,4-4 1 15,-5 3 0-15,-4 3 1 0,-5-6-16 0,-3 1 2 16,-1 1-2-16,1 2 1 0,2-6-2 0,3 2 2 16,0 2-1-16,-3 2 0 0,3 3-1 0,6 0 1 15,-5 0 1-15,1-4-1 0,-2 4-1 0,-3 4 1 16,1-4-1-16,-3 3 2 0,-4-1 0 0,2 1 0 15,-4 1 1-15,6 1-1 0,-1 2-1 0,7-2 2 0,-7 2-1 16,7-2 0-16,-5 0 1 0,5 2-1 16,-7-2 1-16,1 2-1 0,0-3 0 0,-6 1 1 0,4 0-1 15,2 2 2-15,-1-2-2 0,1 4 1 0,2 1 0 16,3-6 0-16,0 4 5 0,3-2 1 0,-3-1-1 16,0 2 1-16,-5 1-3 0,0-1 1 0,-1 2-1 15,1-4 1-15,2 2-1 0,1 2 2 0,-1-4 0 16,3 2 0-16,6-2 5 0,-4 0 0 0,0 2 0 15,2 0 0-15,-1 2-2 0,-1-4-1 0,4 2 0 16,-4 1 1-16,2 1 1 0,-2 3-1 0,0-3 0 0,4 3 1 16,-4 0-3-16,4-2 0 0,-3 3 0 0,3-1 1 15,3 3 4-15,3-1 0 0,-5 0-1 0,5 0 1 0,-4-2 2 16,1 0 0-16,3 0 1 0,1 5 0 0,-1-1-2 16,1 1 1-16,-3 1 0 0,3-3 0 0,4 1-2 15,-2 1 1-15,1-5 0 0,1 6 1 0,-4-3-5 16,0-3 0-16,1 6 1 0,7-1-1 0,-2 4-8 15,5 3 1-15,-3-5-1 0,-2 0 2 16,0 0-5-16,-4 2 0 0,6-4 0 0,4 0 1 0,5 2-2 16,-2-5 0-16,2 2 0 0,2-1 0 0,-4-1 0 15,2 2 0-15,-3-4 0 0,3 3 0 0,-4 3 0 16,-1-1 0-16,1 0 0 0,1-1 0 0,5 0 0 16,2 1 0-16,3-5 0 0,-5 0 0 0,4 0 0 0,-2-3 0 15,3-1 0-15,-3-1 1 0,4 4-1 0,-2 1 1 16,-3 3-1-16,5-2 1 0,5 0-1 0,-3 3 1 15,3-2-1-15,-4-2 1 0,5-2 0 0,-5-4 0 0,0-1 1 16,-1 2-1-16,0 1 0 0,-1-4 1 0,1 4-1 16,1-1 1-16,1 2 1 0,3 0-1 0,-4-4 0 15,4 2 0-15,3 1-1 0,-1 5 2 0,0-5-2 16,0 1 1-16,2-4-2 0,-2 2 0 0,0-2 0 16,0 2 1-16,0 2-1 0,-2-4 0 0,0 2 0 15,-3 1 1-15,5-1-1 0,-2 2 1 0,-2 0-1 16,2-1 2-16,0-4-2 0,1 1 0 0,-3 2 0 15,2 2 1-15,2-4-1 0,-2 2 0 0,1 1 0 0,-5-2 0 16,4 0 0-16,-3-2 0 0,-1 1 0 0,-1 0 0 16,-1 2 0-16,3-3 0 0,-1 1 0 15,4 2 0-15,1 1-1 0,2 1 1 0,3 0 0 0,-4-6 0 16,6 2-2-16,-1 1 1 0,-1-3 0 0,-4 1 1 0,0-4-1 16,0 3 0-16,-1-3 0 0,-1 2 1 0,-2-1-1 15,2 1 0-15,6 2-1 0,-2-4 1 0,4 1 0 16,-1 1 1-16,1 3 0 0,-6-5 0 0,-2 4 0 15,0-4 0-15,-3 0 0 0,-1 0 0 0,-1 0 0 0,-1 0 1 16,6 0-1-16,3 0 1 0,4 0 1 0,1 0-1 16,-1 3 0-16,-3 2 0 0,2-5-1 0,2-3 1 15,-2 3 0-15,-3 0 0 0,-1 0-1 0,4 0 1 16,-2 0 1-16,7 0-1 0,-1-2-1 0,3 0 0 16,-1 1 0-16,-3 1 1 0,-1-4-1 0,1 1 0 15,3 1 0-15,-5 0 1 0,3 1-1 0,1 1 1 16,-1-4-1-16,-3 2 1 0,6 1-1 0,-3-1 1 15,-2 2 0-15,-1-3 1 0,-1-3-1 0,0 3 0 0,-2 3 0 16,7-4 0-16,0 4 0 0,6 0 1 16,-2 0 0-16,-1 4 0 0,-1-4-1 0,0-4 0 0,-2 4 0 15,3-3 1-15,-1 1-1 0,0-1 1 0,0-1-1 16,0 1 1-16,-1 1-1 0,1-1 0 0,0-3 0 16,1 3 2-16,-1 0-2 0,0-1 0 0,2 2 0 15,0 2 1-15,6-3-1 0,3-4 0 0,-5 2 1 16,2 0 0-16,-6 1-1 0,4-3 1 0,3 2-1 15,-3 2 2-15,0 1-2 0,1 0 1 0,-6 2-1 0,1 0 1 16,-2 0-1-16,2 0 1 0,4 0-1 0,-6 0 0 16,0-2-1-16,2 2 1 0,10 0 0 0,-5 0 0 15,1 0-1-15,2 4 0 0,-12-2 0 0,2-2 1 16,2 3-1-16,-5 0 0 0,7 3 0 0,0 1 0 0,0-6 0 16,0 3 0-16,-6-1 0 0,2-1 1 0,-3 5-1 15,1-4 2-15,4 3-1 0,-2-1 0 0,1-2 0 16,1 1 0-16,-6-1 0 0,4 1 0 0,1 1-1 15,-1-2 1-15,-6-1 0 0,1 5 1 0,0-4-2 16,-1 3 1-16,7 0-1 0,-7 0 1 16,3-1-1-16,-3 2 0 0,-1-6 0 0,-4 3 1 0,2-1-1 0,2 1 0 15,7 5 0-15,-3-6 1 0,1 2-1 16,4 0 0-16,-2 2 0 0,-3-5 0 0,1 1-1 16,-1 1 1-16,3-1 0 0,0-1 0 0,2-2-1 0,0 0 0 15,-9 0 0-15,0-2-1 0,-4 2 1 0,2-3 0 16,9-1 0-16,0 1 1 0,0 1-1 0,-3-5 1 15,9 2-1-15,-4-3 1 0,4 4-1 0,-6-5 1 16,0 1 0-16,2 1 0 0,-2 2 0 0,1-4 0 0,-1-1 0 16,-2-1 0-16,0 1 0 0,3-1 0 0,6-1 0 15,-6-3 0-15,6 1 0 0,-5 2 0 0,0-4 0 16,2 1 1-16,-3-3-1 0,-3 1 1 0,6-4 0 16,0-1 0-16,2 1 0 0,0-1 0 0,-1 1 1 15,-3 0-1-15,0-3 0 0,1 0 1 0,-3 3-1 16,-2-3 1-16,-1 3 0 0,1 0 0 0,-1-3 0 15,-3 1 0-15,1 1 1 0,-1 1-1 0,1-1 0 16,-6 1 1-16,4-3 0 0,-4-1 0 0,0-1-1 0,-2 2 2 16,2 0-1-16,-2-2 0 0,-1 2 1 15,1-1-1-15,-6 0-1 0,3 0 2 0,-3-2-2 16,1 1 1-16,-6 1 0 0,0 1 0 0,0-2 0 16,0 2 1-16,-4-5-1 0,2 4 0 0,1 1 1 0,-5-2-1 15,0 4-1-15,1-1 2 0,-3-1-2 0,-1 0 1 0,-4-1 0 16,0 3-1-16,0-2 0 0,-6 0 1 0,3 3 0 15,-3 3-1-15,-2-2 0 0,3-1 2 0,-3 2-2 16,-3 2 0-16,0-4 0 0,0 0 1 0,-2 0-2 16,1 2 1-16,-6 2 0 0,1-4 0 0,0 4 0 0,-2 1-1 15,6-1 0-15,-4 1 0 0,4 3 0 16,-5 0 0-16,-1 1 0 0,-3 2 0 0,-1 5 0 0,-1 0 1 16,-21-6-1-16,8 6 0 0,5 0-1 0,2-4 1 15,19 7 0-15,-6 2 0 0,-1 2-1 0,-1 3 1 16,-30-1 0-16,12 1 1 0,7-2-2 0,-1-1 1 15,-5 2-1-15,-1 3 1 0,5-2-1 0,-9 0 1 0,24-2-1 16,-3 4 1-16,-5-1-1 16,3 0 1-16,-26 3-1 0,8 0 1 0,5-1-1 0,-2-4 0 0,31-1 0 15,-5 3 1-15,-2-3-1 0,-2 6 0 16,0-4 0-16,-2 2 0 0,4 1-1 0,-4 1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51:43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15499 4223 12 0,'0'0'0'0,"0"0"0"0,0 0 0 0,0 0 0 0,0 8 0 15,0-8 0-15,0 4 0 0,0-4 0 16,0 1 0-16,0-1 0 0,3 4 0 0,-3-4 0 0,10 0 0 16,-10 0 0-16,7 0 0 0,-7 0 0 0,21 0 0 15,-21 0 0-15,28 0 0 0,-28 0 0 0,24 0 0 16,-24 0 0-16,22 7 0 0,-22-7 0 0,19 8 0 15,-19-8 0-15,18 9 0 0,-18-9 0 0,21 16 0 0,-21-16 0 16,22 17 0-16,-22-17 0 0,23 16 0 0,-23-16 0 16,18 20 0-16,-18-20 0 0,19 31 0 0,-19-31 0 15,24 32 0-15,-24-32 0 0,19 33 1 0,-10-16-1 16,2-2 1-16,0 3 2 0,1-3 1 0,1-1-1 16,-6 2 1-16,4-2 2 0,2-4 2 0,-3 0-1 15,1 1 1-15,2 1 4 0,4 2 0 0,-2-2 1 16,-4-4 0-16,-2 1 5 0,-2 0 0 0,1 1 0 15,-1 2 1-15,3-3-2 0,3 0 1 0,2-1 0 16,0-1 0-16,-1 2-4 0,3-4 1 0,2-2 0 16,0 1 0-16,-1-4-3 0,1 2-1 0,-1 1 0 0,1-3 1 15,-4 4-3-15,2-4 0 0,-2 1 0 0,-2-1 1 16,-2-1 0-16,-4 1 1 0,3-4-1 0,1-1 0 16,2 1-1-16,2 1 1 0,2-2-1 0,1-4 1 0,-3 2-2 15,2 2 0-15,-2-2 0 0,0-2 0 0,-6 1 0 16,0-1 1-16,4 0-1 0,6 6 1 0,5-6-2 15,2 2 1-15,-2-1 0 0,-5-1-1 0,-8 2 0 16,-3 5 1-16,-8 2 0 0,9-3 0 0,-9 3-2 16,9-5 1-16,-9 5 0 0,8-4 1 0,-1 4-4 0,-1 0 2 15,-6 0 0-15,5-3-1 0,-5 3-2 0,2 0 1 16,-2 0-1-16,0 0 2 0,0 0-3 16,0 0 1-16,0 0 0 0,0 0 0 0,0 0-2 0,0 0 1 15,0 0 1-15,0 0-1 0,0 0-1 0,0 0 1 16,0 0-1-16,0 0 2 0,0 0-2 0,0 3 1 15,0-3 0-15,0 6 0 0,0-6 0 0,0 6 0 16,0-6-1-16,-3 9 1 0,3 3-1 0,0-3 1 16,0 5 0-16,0 1 0 0,-4 3-1 0,2 1 0 0,2-6 0 15,2 3 1-15,2-7 0 0,-1 3-1 0,-1-4 0 16,0 5 0-16,4-5 0 0,-5 4 1 0,3 4 1 16,0 1-1-16,2-1 0 0,3 5 0 0,-5-4 1 15,-1 2-1-15,-1-2 0 0,2 1 1 0,-4-3 0 16,5 2 0-16,-1 1-2 0,6-3 1 0,-5 3 1 15,1 1-1-15,1 1-2 0,-1 3 1 0,-1-2 0 16,-1-2 0-16,0 1-1 0,-4-4 1 0,0 1 0 16,5-1 1-16,-1-2-1 0,2-2 0 0,-1 0 0 0,3 0 0 15,1 0 0-15,2-1 0 0,2-1 0 16,-3 2 1-16,-1-3-1 0,0-1 0 0,2 1 0 16,1 0 0-16,-3-2 0 0,0-2 1 0,2 2 1 0,2-2-1 15,-5 4 0-15,3 3 0 0,-2-4 1 0,3 3-1 16,-1-1-1-16,2 2 1 0,-2 4-1 0,-4-4 2 0,-1-3-2 15,-2 3 0-15,-2-4 0 0,-1 4 1 0,1-3-1 16,-2-4 0-16,0 6 1 0,0 1-1 0,2 5 0 16,6 0 0-16,-5 2 0 0,1-1 0 0,0-6-1 15,0 0 1-15,1-2-1 0,3 1 1 0,1-3-1 0,2 1 0 16,-2-4 0-16,1 2 2 0,-1-2-2 16,0 2 0-16,-1-2 0 0,-3-1 1 0,-5-4-1 0,6 9 1 15,-6-9-1-15,4 3 1 16,-4-3-1-16,3 2 1 0,-3-2-1 0,4 3 1 0,-4-3-1 0,2 4 1 15,-2-4-1-15,0 3 1 0,0-3 1 0,0 4-1 16,0-4 0-16,0 5 1 0,0-5-2 0,0 3 1 16,0-3 0-16,0 2 0 0,0-2 2 0,0 0 0 15,0 0-1-15,-2 0 2 0,2 0 0 0,-4 0 1 16,4 0-1-16,-5 0 2 0,5 0-1 0,-9-2 2 16,1 2-1-16,-1-3 0 0,-2 3 0 0,-1-4 1 0,3 1-1 15,2 1 1-15,7 2 2 0,-12-8 0 0,5 4 0 16,0 1 1-16,-3-6-4 0,1 2 1 0,1 2-1 15,3-4 1-15,3 1 0 0,-2-1 0 0,2 2-1 16,-1-2 1-16,3 9-1 0,-8-8 0 0,8 8 0 16,-5-7 1-16,5 7 1 0,-8-9 1 0,1 0-1 15,-3 1 1-15,1-1-4 0,0-1 1 0,-4-4-1 0,3-3 1 16,-3 4-1-16,4-6 1 0,0 2 0 0,3-4-1 16,-3 4-3-16,1-5 2 0,1 1-1 15,-2 0 1-15,-1 4-1 0,-3-4 0 0,0-5 1 0,2 3 0 16,0 1 1-16,0 1 0 0,5 9 1 0,2 0-1 15,1-4 1-15,1 3 1 0,-2 0-2 0,0 1 2 0,1 0 1 16,-3 0 0-16,0 0 0 0,1 0 1 16,1 0-1-16,0 0 1 0,3 1 0 0,-5-1-1 0,2 0 0 15,0 0 0-15,1-4 0 0,1 3 0 0,2-3 0 16,0-1 0-16,0-1-1 0,0 3 2 0,0-4-2 16,2 1 1-16,1-6-1 0,3 2 1 0,2 1-4 0,-3-3 1 15,1 3-1-15,1 0 2 0,-5 0-4 0,2 1 1 16,-1-1 1-16,-1-2-1 0,0 3-1 0,0-1 1 15,2 7-1-15,-4-2 0 0,5 3-1 0,-3-3 0 0,0 4 0 16,0 0 2-16,0 3-3 0,0-3 1 0,1 3-1 16,-3 1 1-16,2-1-1 0,2 2 0 0,-4 7 0 15,2-9 0-15,-2 9-1 0,4-8 1 0,-4 8-1 16,3-7 1-16,-3 7-3 0,0-5 1 0,0 5 0 16,0-6 0-16,0 6-3 0,0-3 2 0,0 3-2 15,0-3 2-15,0 3 0 0,0 0 0 0,0 0 1 16,-3-4 0-16,3 4 1 0,-4 0 0 0,4 0-1 15,-2 0 1-15,2 0 0 0,-6 0 1 0,6 0 0 16,-7 0 0-16,7 0-1 0,-11 0 1 0,11 0 0 16,-11 0 0-16,11 0-1 0,-12 4 1 0,12-4 0 15,-9 3 0-15,9-3-1 0,-13 0 1 0,4 0 0 0,-1 0 0 16,-1 0-1-16,-2 0 1 0,-5 0-1 16,1 0 1-16,0 0-1 0,2 0 1 0,8 0-2 0,-6 0 2 15,1 0-1-15,1-3 1 0,-9 3-1 0,1-6 1 16,1 3-1-16,-1-1 1 0,-3-1-1 0,1 2 1 15,-3-2 0-15,0-2 0 0,5 2 0 0,2-2 0 0,0 3-1 16,1 2 1-16,-1-1 0 0,2-2 0 0,-4 1-1 16,1 1 1-16,-8-1-1 0,1 3 1 0,1-3-2 15,2-1 1-15,3 5 0 0,1-3 1 0,3 3-2 0,-4-4 1 16,2 4 0-16,2-3 0 0,-3 1-2 0,1 2 1 16,9-4 0-16,-3 4 1 0,4-3-3 0,-4 1 1 15,3 0 0-15,1 1 0 0,1 1-1 0,-3-4 1 16,-6 1-2-16,2-2 2 0,-4 1-1 0,2-4 2 15,15 8 0-15,-11-6 0 0,11 6-1 0,-11-7 2 16,11 7 0-16,-11-8 0 0,11 8 0 0,-8-5 0 16,8 5 0-16,-7-4-1 0,7 4 0 0,-4-3 1 0,4 3 0 15,-4-4 0-15,4 4-3 0,-3-2 2 16,3 2-1-16,-2-3 1 0,2 3-4 0,-6-3 2 16,6 3-1-16,-4-6 1 0,4 6-4 0,-3-3 1 0,3 3 0 15,-4 0 0-15,4 0-4 0,-2 0 1 0,2 0 0 16,-5 0 0-16,5 0-9 0,-4 0 0 0</inkml:trace>
  <inkml:trace contextRef="#ctx0" brushRef="#br0" timeOffset="1486.32">15612 4112 414 0,'-2'-4'0'0,"2"4"0"0,-13-1 0 0,8 1 0 0,-6 0 0 0,3-4 0 0,-3 1 0 16,4-1 0-16,-3-1 0 0,10 5 0 0,-5-9 0 0,5 9 0 15,-4 0 1-15,4 0-1 0,-6-3 1 16,6 3 0-16,-11 0 0 0,4 0 0 0,-1 0 1 0,-1 3 2 16,-2 3-1-16,1 1 1 0,-3 1-1 15,2 4-1-15,-2-3 0 0,0 3 1 0,0-3-1 16,2 3-1-16,-2 0 0 0,2 0 0 0,-2 0 0 0,0-1-1 16,-4-1 1-16,2-1 1 0,4-1-1 0,-2 1 1 15,3 0 1-15,3-1 0 0,1-1 0 0,6-7 1 0,-11 12 2 16,4-3-1-16,-3 3 0 0,-1 2 3 0,-2 1 1 15,0 1 0-15,2 1 0 0,-2-5 2 0,4 1 2 16,-1-1-1-16,1 0 0 0,0-2-3 0,-1 1 1 16,1-3-1-16,3-3 1 0,-3 2-2 0,0 2 0 15,-1-4 0-15,1 2 1 0,2 2 0 0,1-4 0 0,-5 5 0 16,-2-1 1-16,-6 3 0 0,1-3 0 0,-1-1 0 16,0 4 0-16,-3-3 2 0,1 0-1 0,3-1 0 15,1 3 0-15,2-1-5 0,2 1 1 0,-4-1-1 16,2 0 1-16,4-1-2 0,-2 0-1 15,-2 3 1-15,2 0 0 0,4 0-2 0,-4 5 1 0,2-1-1 16,1-6 2-16,7 1-1 0,-3-3 2 0,6-8-2 16,-11 9 2-16,11-9 0 0,-2 12-1 0,-2-7 1 15,2 4 0-15,-1 1 2 0,-1-1 0 0,2 0 0 16,2-4 0-16,2 2 1 0,0 1 1 0,0-2-1 16,-2 0 1-16,0 3-1 0,0-4 1 0,0 6 0 15,3-3 0-15,3 4-3 0,0-3 1 0,1 3 0 0,1 0 0 16,-1 6-3-16,2-3 1 0,-1-1-1 0,3 2 1 15,2-1-3-15,-4 3 1 0,6-1-1 0,-2-2 2 16,2 3-3-16,0-1 0 0,0 2 0 0,2 2 1 0,-4 3-3 16,2 2 1-16,0-2 0 0,0-3 0 0,-2 3-1 15,0 2 0-15,1 2 0 0,5-6 1 0,3 1-1 16,3-2 0-16,-1-1 0 0,-5-2 0 0,-1-4 0 16,-1-2 0-16,2 3 0 0,-4 1 0 0,3-2-1 15,5 1 1-15,-5 1 0 0,1 1 0 0,1 0-1 0,1 2 1 16,-3 0-1-16,-1 1 1 0,0 0-1 0,-4-2 0 15,2 2-1-15,0 5 2 0,2-1-1 16,1 0 0-16,1 2 0 0,-1-2 1 0,3 0-1 0,-1-3 1 16,1 0 0-16,1 3 0 0,-3 2-1 15,1 2 1-15,3-7 0 0,-5-1 0 0,1 1 0 0,2 0 0 16,-1-5 0-16,1 1 0 0,-3-5 0 0,1 0 0 16,-1 0 0-16,1 2 0 0,0-2-1 0,-1 0 1 0,1 0 0 15,0 0 0-15,-3-3-1 0,1 0 1 0,0 3-2 16,-2-3 2-16,2 3-1 0,-4 1 0 0,3 3 0 15,3-4 0-15,0 0 0 0,-1 4 1 0,1 1-1 16,0-5 1-16,1 2 0 0,1 2 0 0,-3-1 0 16,-1 3 0-16,-2-5 0 0,0 3 0 0,-2 0 0 15,0 1 0-15,0-5 0 0,0 2 1 0,4 0-1 0,-4 0 1 16,0-2 0-16,0 0 0 0,4 0 0 0,-6-3 0 16,2-4 1-16,-6 2-1 0,1-6 0 0,-1 3 1 15,3 3-1-15,-3-2 1 0,4-2 1 0,0 3-1 16,-1 1 0-16,1 1 1 0,2-3 1 0,0 2-1 15,0 2-2-15,2-4 0 0,0 2 1 0,2 2 0 0,-4-2-2 16,1 3 1-16,0 0-1 0,-3-1 1 16,0 0-1-16,0-4 0 0,-5 2 0 0,1-2 0 0,-1 2 0 15,-4 2 0-15,3-4 0 0,3 2 0 0,1 1 0 16,0 4 0-16,1-3 0 0,-1 0 1 0,0-6 0 16,0 2 0-16,1 2 1 0,-3-5 0 0,1 0-1 15,-3 0 0-15,1 1 0 0,1-3 1 0,1 2 0 16,1-1-1-16,-3 5 0 0,3-3 0 0,4 6-1 15,2-4 1-15,-2-2-1 0,0 1 1 0,-5-4-1 0,3 2 0 16,-4-1 0-16,1 1 1 0,1 2-1 0,-4-4 0 16,-5 0 0-16,14 3 0 0,-14-3-1 0,3 2 1 15,-3-2 0-15,10-2 0 0,-3 2-1 0,0 0 1 16,-7 0 0-16,14-3 0 0,-5 3 0 0,2-4 0 16,-11 4 0-16,4 0 0 0,-4 0 0 0,5-3 1 0,3 1-1 15,1 2 1-15,-3-4 0 0,1 4 2 0,8-5-1 16,0 5 0-16,2-3 3 0,0-1-1 0,-17 4 1 15,11-3 0-15,-11 3 1 0,9-5 1 16,-9 5-2-16,7-9 2 0,-7 9 0 0,12-9 0 0,-1 1 1 16,2 1 0-16,0 2-2 0,2-4-1 15,-4 2 1-15,-2 2 1 0,-1-2-2 0,1-2 1 0,-3 2 0 16,1 2-1-16,1 0 6 0,1-2 1 0,-2 2-1 16,1-2 1-16,-3 2 1 0,1-4-1 0,1 0 0 15,-1 2 2-15,1-1-2 0,-1-1 0 0,-2 2 1 0,3 2-1 16,1-2-2-16,-3 2 0 0,-5 5 0 0,11-9 2 15,-11 9-5-15,8-12 2 0,-8 12 0 0,5-7 0 0,-5 7-2 16,4-5 1-16,-4 5-1 0,4-5 1 0,-4 5-3 16,4-4 2-16,-4 4 0 0,3-7-1 0,-3 7 0 15,6-10 0-15,-2 3-1 0,-1 2 2 0,1-4-3 16,2 2 2-16,-4-5 0 0,1 4-1 0,1-1 0 16,2-3-1-16,-3 3 1 0,1-1-1 15,-2 1 0-15,-2-1-1 0,2-1 0 0,-2-2 2 0,2 0-2 0,0-2 2 16,-1-8-1-16,-1 1 1 15,-1-1-2-15,-1 1 2 0,0-4-1 0,-2 2 0 0,0-2 1 0,1 2-1 16,-3-13 1-16,-1 8-1 0,-1-4 1 0,-1 0-1 16,-4-3 1-16,-2 5-1 0,-6-2 0 0,-1-4-1 15,5-1 0-15,1-2 2 0,4 2-3 0,-1-3 2 16,-3-16-1-16,-1 8 0 0,0 6 0 0,-2-5 0 16,8 27 0-16,-6 0 1 0,-1 0-1 0,-3 0 0 15,-3-3 1-15,4 3-1 0,1 1-1 0,0-1 2 0,8 9-2 16,-6 0 1-16,2 0 0 0,1 3 0 0</inkml:trace>
  <inkml:trace contextRef="#ctx0" brushRef="#br0" timeOffset="6951.44">26736 6360 1067 0,'2'-4'0'0,"-2"4"0"0,4-5 0 0,-4 5 23 0,3-3 1 0,-3 3-1 15,10-12 1-15,-10 12 34 0,13-30 2 0,-6 9-1 16,2-3 1-16,4-12-19 0,2-6 1 0,2-4-1 0,-2-3 2 16,0-13-26-16,0-7 0 0,0-6-1 0,0 1 1 15,1-9 5-15,3-4 0 0,3-11 0 0,5-6 1 16,4-7-4-16,3-5 1 0,1-3-1 0,-3-1 1 15,-2 8 1-15,-1-4 0 0,-1 8-1 0,0 10 2 16,-3 3-1-16,1 5 0 0,-2 15 1 16,-2 9 0-16,-1 8-2 0,-1 9 0 0,1-1 1 0,-3 8 0 15,-1 3-12-15,-2 4 1 0,-2 4-1 0,0 1 1 16,-2 4-5-16,0 2 0 0,1 4 0 0,-1 0 0 0,0 7-3 16,0 1 2-16,-2 3-2 0,1 2 1 0,-3 5-1 15,-3 2-1-15,-4 0 0 0,13 11 1 0,-4 1-1 16,1 3 0-16,-1 10 0 0,0 4 2 0,1 9-3 0,-1 7 0 15,2 3 0-15,2 3 0 0,2-3-4 0,0 2 2 16,-2 7-1-16,0-1 0 0,0 6-6 0,0 2 0 16,4 2 1-16,2 1 0 0,-1 3-7 0,6-5 0 15,1 3 1-15,-3-2-1 0,0-1 3 0,-1-4 1 16,-1 1-2-16,1 2 2 0,-1 0 4 0,-1 2 1 16,-2 0-1-16,-1-4 1 0,1-3 2 0,0-2 1 0,-2-2-2 15,0 1 2-15,-2-4 2 16,-2 0 1-16,-2-2-2 0,1-5 2 0,-3-7 0 0,1-2 2 0,-3-3-1 15,-3-9 0-15,-2 1 1 0,-2-5 1 16,0-1 1-16,0-3-1 0,1-4 2 0,-3 0-1 0,-2-7 1 16,-1 2-1-16,-2-7 1 0,-3 2-1 0,-3-2 1 15,-3-2-1-15,-6-1-2 0,-3-2 2 0,0-4-1 16,-3-1 0-16,0-3-3 0,-2 0 0 0</inkml:trace>
  <inkml:trace contextRef="#ctx0" brushRef="#br0" timeOffset="7565.53">26965 5522 1218 0,'-18'9'0'0,"-3"3"0"0,2-3 0 16,8-6 8-16,2-1 1 0,0 5 0 0,-4 1 0 0,-1 5 7 15,1-1 1-15,2 1-2 0,6 3 2 0,3-4-5 16,2 2 1-16,4 2-1 0,1-4 0 0,4 0-7 16,3 0-1-16,3-3 1 0,3-1-1 0,6 1 1 15,6 0-1-15,4-3 1 0,1-2 0 0,4-8 3 16,2 1 0-16,2-2 0 0,0-4 1 0,2-3 0 15,1 0 0-15,3-9 0 0,-1-3 0 0,2-5 4 16,3-4 1-16,-1-7-1 0,-2 2 1 0,-1 0-1 16,-1-4 2-16,2-1-2 0,2-4 2 0,1-5 3 0,1-1 1 15,-4-1-1-15,-3-1 1 0,-3-3-9 0,-3 0 0 16,-2-3 0-16,-1 2 1 0,-3-1-6 0,-1 1-1 16,-1-3 1-16,-1-4 1 0,0 0-6 0,-5 0 0 15,0-5 0-15,-5 2 0 0,-3 0-15 0,-5-6 0 0,3 4 1 16,2 1-1-16,3 0-48 0,2 5 1 0,-3 2-1 15,-4 4 1-15,-6 6-23 0,-4 4 1 0,1 8-1 16,-1 4 1-16,1 8 42 0,-1 5-1 0,1 6 0 16,-1 3 2-16,-1 6 21 0,-1 4 0 0,-5 5 1 15,6 0 0-15,-6 0 14 0,-2 2-1 0,2-2 0 16,-6 10 1-16,1 2 4 0,-5 2 0 0,1 7 0 16,0 3-1-16,0 6 2 0,-1 2 2 0,1 1-1 15,0 5 0-15,-1 6 10 0,1-1 0 0,1 5 0 0,3 1 1 16,1 4 19-16,2 1 0 0,-1 1 1 15,-3 6-1-15,0-2 11 0,-1 7 0 0,-1-6 0 0,3 3 1 16,3-1-6-16,0 0 1 0,0 0 0 16,0 4 0-16,2 3-5 0,2-1-1 0,4 1 1 15,-1-1 0-15,5 4-7 0,3-1 0 0,2 0 0 0,0-5 0 16,0 0-3-16,-1-2 2 0,3 3-1 0,0-1 0 16,0-4 4-16,0 1 1 0,-3-1-1 0,1-2 2 0,-2-2-3 15,0-8 1-15,0 3 0 0,1-6 0 0,0-2-1 16,1-3 1-16,-3-3 0 0,-3-6 0 0,-2 0-1 15,-3-3 1-15,0-6-1 0,1-7 1 0,5-1-5 0,1-8 1 16,-6-2 0-16,-3 1-1 0,-2-7-3 0,-3 5 2 16,3-5-1-16,-4 3 0 0,4-3-6 0,0 2 1 15,0-2-2-15,0-2 2 0,0 2-4 0,-2-3 1 16</inkml:trace>
  <inkml:trace contextRef="#ctx0" brushRef="#br0" timeOffset="8298.09">29177 4743 1344 0,'-17'28'0'0,"4"-4"0"0,4-5 0 0,3-6 25 16,2-3-1-16,-5 7 1 0,-8 11 0 0,-7 10 4 15,-6 9 0-15,2 5 0 0,4 1 0 0,2 6-13 16,-1 0 1-16,3 2-1 0,1-3 0 15,-1 6-12-15,-1-1 0 0,4-4 1 0,4-6-1 0,4-1-5 0,0-2 1 16,7-8-1-16,4-9 1 16,7-9-7-16,2-7 1 0,6-5-1 0,2-8 1 0,3-6-9 0,0-3 0 15,1-9 0-15,1-2 1 0,4-4 10 16,2-8 2-16,0-5-1 0,-2-1 1 0,-2-8 3 0,0-3 0 16,0 3 0-16,2-3 1 0,2 4 10 0,-1-4 1 15,1 3-1-15,0-3 2 0,2 4 14 0,-1-4 0 16,1 3 0-16,-6 1 1 0,-2 4-4 0,-1 3-1 0,-3 3 1 15,1 5 1-15,-3 5-7 0,-1 5 0 0,-4 1 0 16,0 4 0-16,-4 8-3 0,-1 0 1 0,-1-1 0 16,-1 4-1-16,-6 0-3 0,11 7-1 0,-11-7 0 15,8 12 1-15,-5 2-5 0,1 5 1 0,0 2 0 16,1 0 0-16,5 4-4 0,-1 3 2 0,-3 2-2 16,-3 2 2-16,-3 5-3 0,-2-4-1 0,2 1 0 15,2 6 2-15,2-2-2 0,-2-1 2 0,2 4-1 16,-1 4 1-16,1 0-2 0,0 2 1 0,-2-1 1 0,0 6-1 15,-4 2 1-15,-4 3 1 0,2 2-2 16,4-2 2-16,2 5 0 0,2 1 1 0,-2-1 0 16,-2 4 1-16,-4 0 1 0,-1 3 1 0,1 2 0 0,2 3 0 15,0-3 0-15,0 7 0 0,4 0 0 16,4 0 2-16,1 0-1 0,2 5 0 0,1 0 0 0,-1-5 0 16,0-1 3-16,-1 3-1 0,3-2 1 0,4-4-1 0,4 2 2 15,-1-1 1-15,-1-6-2 0,-2-7 2 16,-4-6-2-16,-2-6 1 0,1-8 0 0,-1-8 0 0,0-3 0 15,1-10 0-15,-3-4-1 0,-3-5 1 0,-4-12-4 16,0 6 0-16,0-6 0 0,-2-2 2 0,2 2-7 0,0 0 2 16,-2-12-1-16,0-7 1 0,-5-12-7 0,-4-9 0 15</inkml:trace>
  <inkml:trace contextRef="#ctx0" brushRef="#br0" timeOffset="10485.39">29015 6348 1733 0,'5'0'0'0,"-5"0"0"0,13 5 0 15,-13-5 26-15,12 7 0 0,-12-7 0 0,16 0 1 0,-16 0 11 16,25 0 1-16,-7-4-1 0,5-3 2 0,3 2-20 16,5-3 1-16,3-5 0 0,-1-2 1 0,1 1-16 15,1-5 1-15,1 2 0 0,-6-4 0 0,-1 0-4 16,-1-3 0-16,0 1 1 0,0-1 0 15,0 0-4-15,2 0 1 0,0-2 0 0,-2 2 1 0,-4-4-2 16,0 2 1-16,2-2-1 0,4-1 1 0,2 3-1 16,1-2 1-16,-1-1 0 0,-4-1 0 0,-2 1 0 15,-2 1 2-15,-3-5-1 0,-1 4 0 0,-1-4 1 16,-2-3 1-16,-1 3-1 0,-1 0 0 0,0 4 4 0,-2-4 1 16,0 7 0-16,-2-2 0 0,1-1 0 0,-1 1 1 15,-2 5 0-15,0 1 0 0,1 3 0 0,-3 3 0 16,-1 8 0-16,-4-3 1 0,-2 11-5 0,0-5 2 15,0 5-1-15,0 0 0 0,0 0-3 0,0 0 0 0,0 0-1 16,0 0 2-16,0 0-4 0,-2 12 1 0,0 0 0 16,-2 9 0-16,0 15-1 0,-1 6 0 0,1 1 0 15,2 6 0-15,2-1 0 0,2 6 0 0,2-1 0 16,-2 1 0-16,0-4-1 0,-1-1 1 16,-1 1-1-16,-1 0 1 0,-1-5-1 0,0 0 1 0,4-7-2 15,5-5 2-15,4-9-1 0,2-3 0 0,0-5 0 16,-1-6 1-16,-3-3 0 0,-2-7 0 15,1 0 0-15,-1-7 0 0,-1 2 0 0,-1-4 1 0,5-8-1 16,3-2 1-16,4-11 2 0,1-8 0 0,1 2 0 16,-2-2 1-16,-4 2 1 0,-2-1 2 0,0-1-1 15,0-2 0-15,0 6 2 0,1-6 1 0,-3 2 0 0,-3 1 0 16,-1 3 3-16,1 1 2 0,-1 0-2 0,1 5 2 16,-1 8-3-16,1 2 0 0,0 6 0 0,-5 0 1 15,-1 12-2-15,4-3 1 0,-4 3-1 0,2 8 1 0,0 3-1 16,0-3 0-16,2 13 1 0,1 9-1 0,3 9-4 15,1 13 2-15,0 0 0 0,-1-2 0 0,1-3-4 16,2-4 1-16,0 2-1 0,-1 2 2 0,-3-2-4 0,1 2 2 16,3-6-2-16,4-1 1 0,3-10-1 0,3-1 1 15,1-5-1-15,0-5 0 0,1-5 0 0,-1-5 1 16,2-6-1-16,4-3 0 0,2-7 0 0,2-1 1 16,1-5-1-16,1 0 1 0,-1-8 0 0,1-7 0 15,-4 2-1-15,0-7 2 0,-2-6 0 0,-2-5 1 16,-4 1-1-16,-1 1 0 0,-5 4 2 0,-1 0 0 0,-4-1-1 15,1-3 1-15,-3 0 0 0,-2-6-1 0,-1 5 1 16,-2-2 0-16,-2 0 0 0,-2 0 0 16,-2 7-1-16,-2 1 1 0,0 8-2 0,0 5 2 0,-1-1 0 15,-4 5-1-15,-4 2 0 0,-2 3-1 16,0 4 1-16,0 5-1 0,0 2 0 0,0 4 0 0,0 4 1 16,-2-1-1-16,1 2 1 0,-1 7 0 0,0 0 0 15,0 4 0-15,2 5 1 0,-3 0-1 0,1 1 1 16,2 2 1-16,2 4-3 0,0 1 1 0,2 4-1 15,0 0 2-15,1 9-3 0,3-1 1 0,1 4-1 16,1 0 0-16,-1-2 0 0,2 6-1 0,4-4 0 16,2 3 1-16,0 3-1 0,0-5 0 0,2-1 0 0,1-3 0 15,5-2-1-15,-1-8 2 0,2-2-2 0,2-1 1 16,0-4-1-16,-2-5 0 0,2-2 0 0,0-3 2 16,2-6-3-16,0-2 1 0,-4-2-1 0,2-2 1 0,-1-6-1 15,-3-2 0-15,2-2 0 0,0-5 1 16,0-2-1-16,3-5 0 0,2-2 0 0,1 0 1 0,2-5-1 15,3 2 0-15,2-5 0 0,2 4 0 0,0-2 0 16,1 1 1-16,-1 5 0 0,-2 2 1 0,-2 7-1 16,1 7 1-16,-3 1-1 0,-3 8 1 0,0 4 0 15,-3 4 2-15,-2 4-2 0,-1 1 1 0,-2 8 0 16,-1-1 0-16,-5 5-1 0,1 1 2 0,0 6-2 16,-2-3 0-16,0 1 0 0,-2 3 2 0,-2-1-2 0,-2-1 1 15,0 1 0-15,-1-3 0 0,-3 3-1 0,-1 2 0 16,0-5 1-16,1-3 0 0,4-6-2 0,2-3 1 15,1-9 1-15,-1 0-1 0,2-12-1 0,-4 2 1 16,4-2-1-16,2 0 2 0,-2 0-2 0,7 0 1 0,-7 0 0 16,10-11 1-16,-3-1-1 0,2 0 0 0,18-29 0 15,-11 8 1-15,-1-7-1 0,0 2 1 0,-2 0-1 16,-2-2 2-16,1-2-1 0,-1 1 0 0,4-1 1 16,-1 1 0-16,5-1 0 0,-2-3-1 0,-2 12 0 15,2-6 1-15,-1 4-1 0,1 2 1 0,-8 17-1 16,3-1 1-16,-1 5-1 0,0-4 0 0,-11 16 0 15,7-5 1-15,-7 5-2 0,8-5 1 0,-1 10 1 16,1 0-1-16,-3 8 0 0,-1 6 1 0,4 39-1 16,-7-9 1-16,-4 1-2 0,-1 4 0 0,0-16 0 0,1 2 1 15,-1-2-2-15,-2-2 1 0,6-19 0 16,0-1 0-16,0 1 0 0,0-1-1 0,0-16 0 0,4 10 1 16,-4-10-1-16,7 11 1 0,1-10-1 0,-1 1 2 15,3-2-2-15,-1-2 0 0,17-10 0 0,-6-2 0 0,-1-6-1 16,0-1 1-16,-4 0-1 0,-2 2 1 0,-2 2-1 15,0-1 2-15,-7 10-2 0,1 1 1 0,-5 7-1 16,12-9 1-16,-12 9-1 0,7-5 1 0,-7 5-1 16,7 2 0-16,10 25 0 0,-7 6 1 0,-5 11-1 0,1 4 0 15,-3-3 0-15,1 0 1 0,0-3-1 0,0-4 1 16,-2-14-1-16,-1 0 1 0,1 0-1 0,0 2 0 16,0-14 0-16,0 0 2 0,0 1-2 0,0-1 0 15,-2-12 0-15,3 10 1 0,-3-10-1 0,8 7 0 16,-3-7 0-16,5 0 1 0,1-5-1 0,0-4 0 15,21-15 0-15,-8 0 1 0,-2-1-1 0,-1-4 0 16,-3 0 0-16,-1-3 1 0,-4 1-1 0,0-2 1 0,0-3-1 16,-3-2 1-16,-1-2-1 0,0 2 1 15,1-2-1-15,-3 2 2 0,2 0-2 0,-1 2 1 16,-3 3 0-16,1 4 0 0,0-4 0 0,-1 3 0 16,-3 15 0-16,0-4 0 0,0 1 1 0,-2 5-1 0,0 13 0 15,0-13 1-15,0 13-1 0,0-10 0 0,0 10 0 16,0-5 2-16,0 5-2 0,0-5 1 0,0 5 0 15,0-4 0-15,0 4 1 0,-4-5-1 0,4 5 0 16,-4-3 0-16,4 3 0 0,-2-4 0 0,2 4 0 16,0-3 0-16,0 3-1 0,-1-2 2 0,1 2-2 15,-2-4 1-15,2 4-1 0,0-5 1 0,0 5 0 0,-4-3 0 16,4 3-1-16,-4-7 0 0,4 7 0 0,-4-5 1 16,4 5 0-16,-3-9-1 0,3 9 0 0,-4-3 0 15,4 3 0-15,-2-6 0 0,2 6 0 0,0-3 0 0,0 3 0 16,-2-4 1-16,2 4-1 0,-3-3 0 15,3 3 0-15,-4-2 0 0,4 2 0 0,-4-3 0 0,4 3 0 16,-4-4 1-16,4 4-1 0,-7 0 0 16,7 0 0-16,-8 0 0 0,8 0 0 0,-11 4 0 15,11-4-1-15,-11 5 1 0,11-5 1 0,-11 7-1 16,11-7-1-16,-11 9 1 0,11-9 0 0,-11 3 0 0,11-3-1 16,-8 5 0-16,8-5 0 0,-7 4 1 0,7-4-1 0,-4 1 0 15,4-1 0-15,-4 4 1 0,4-4-1 0,-3 3 0 16,3-3 0-16,-4 0 1 0,4 0-1 0,-4 0 0 15,4 0 0-15,0 0 2 0,0 0-2 0,0 0 0 16,0 0 0-16,0 0 1 0,0 0-1 0,0 0 0 0,0 0 0 16,-4 0 0-16,4 0 0 0,-3 0 0 0,3 0 0 15,-4 4 0-15,4-4 0 0,-4 3 0 0,4-3 0 16,-4 5 1-16,4-5-1 0,-3 6 0 0,-7 13 0 16,3-2 1-16,1 7-1 0,1 0 0 0,5 2 0 15,2 0 1-15,5-1-1 0,6-1 1 0,-2-9-1 16,2-1 1-16,0 2-1 0,2-4 1 0,6-3-1 15,-1-6 2-15,4-3-2 0,3-3 0 0,51-27 0 16,-26-3 1-16,-4-15-1 0,-3-2 0 0,2-8 0 16,3 0 1-16,4-8-1 0,0-3 0 0,-5 1 0 15,-5 2 1-15,-5-3-1 0,-1 2 1 0,-5 4 0 16,-3 3 0-16,-4 6 0 0,-2-3 0 0,-9 7 1 16,-5-4-1-16,-10 4-1 0,-4-2 1 0,4 9-1 15,0-2 1-15,0 3-1 0,0 1 1 0,-11 4-1 0,-4-2 1 16,-9 1-1-16,-4 1 0 0</inkml:trace>
  <inkml:trace contextRef="#ctx0" brushRef="#br0" timeOffset="29316.83">23490 4309 12 0,'0'0'0'0,"0"0"0"0,0 5 0 16,0-5 0-16,0 12 0 0,0-12 0 0,0 7 0 0,0-7 0 15,0 6 0-15,0-6 0 0,0 3 0 0,0-3 0 16,0 2 0-16,0-2 0 0,-4 7 0 16,4-7 0-16,-3 15 0 0,3-15 0 0,-6 31 0 0,4-12 1 15,0 6 0-15,-1-5 0 0,-1-2 0 0,-2 2 8 16,1-2 0-16,-3 1 0 0,1 2 0 0,-2-1 8 15,-5 1 0-15,3 3 0 0,0 2 0 0,0 2 13 0,-2 5 0 16,2-4 0-16,3-3 2 0,5-2-4 0,1-3 1 16,0-2-1-16,0 2 1 0,2 0 5 0,0 0 1 15,0-1-2-15,0-2 2 0,0-1 7 0,0 2 0 16,4-5 0-16,1 1 1 0,3-6 5 0,-1-2 0 0,-7-7 0 16,9 10 2-16,-9-10-7 0,8 7 2 0,-8-7 0 15,7 4 0-15,-7-4-10 0,10-2 1 0,-3 0 0 16,2-1 0-16,1-6-12 0,-1 1 2 0,0-8 0 15,1-1 0-15,-1-2-6 0,0-2 0 0,-1-2 0 16,-3 4 2-16,1-1-5 0,0-1-1 0,-1 0 1 16,-1 0 1-16,0 0-4 0,-1 1 0 0,1-1 0 15,-2 0 0-15,0 0-4 0,-2 1 2 0,2-1-1 16,0 5 0-16,-1 2-2 0,1 2 0 0,0 2 0 16,0 5 0-16,-2 5-1 0,6-9 1 0,-6 9-1 15,5-3 1-15,-5 3-3 0,2-6 2 0,-2 6-1 16,4-3 1-16,-4 3-1 0,2 0 0 0,-2 0 1 15,0 0 0-15,0 0-1 0,5 12 0 0,-1 0-1 0,-2 6 2 16,-2 9-3-16,0 4 0 0,0 2 1 0,0-2-1 16,0-1 0-16,0-6 1 0,2 0-2 0,1-1 2 15,-1-6-3-15,0-1 0 0,0-4 1 0,0 0-1 0,-2-12-2 16,4 5 0-16</inkml:trace>
  <inkml:trace contextRef="#ctx0" brushRef="#br0" timeOffset="31222.24">23119 4589 815 0,'4'0'0'0,"-4"0"0"0,13 6 0 0,-13-6 3 0,11 15-1 16,-11-15 0-16,11 5 0 0,-11-5 10 0,10 4-1 16,-10-4 0-16,7 3 0 0,-7-3-10 0,4 2 2 15,-4-2-2-15,4 4 1 0,-4-4-33 0,3 0 0 16</inkml:trace>
  <inkml:trace contextRef="#ctx0" brushRef="#br0" timeOffset="31589.83">21083 6393 653 0,'0'1'0'0</inkml:trace>
  <inkml:trace contextRef="#ctx0" brushRef="#br0" timeOffset="32131.77">19138 4536 12 0,'1'2'0'16,"-1"-2"0"-16,8 6 0 0,-8-6 1 0,9 6 1 15</inkml:trace>
  <inkml:trace contextRef="#ctx0" brushRef="#br0" timeOffset="32684.05">17120 6208 627 0,'0'3'0'0,"0"-3"0"0,3 9 0 0,-3-9-2 0,6 5-1 0,-6-5 1 15,6 12 0-15,-6-12-19 0,-2 9 0 0</inkml:trace>
  <inkml:trace contextRef="#ctx0" brushRef="#br0" timeOffset="36419.42">11269 4610 12 0,'0'0'0'0,"0"0"0"16,2 5 0-16,-2-5 0 0,0 4 0 0</inkml:trace>
  <inkml:trace contextRef="#ctx0" brushRef="#br0" timeOffset="37421.24">15232 4569 12 0,'0'1'0'0,"0"-1"0"0,-4 4 0 0,4-4 0 16,-5-4 0-16,5 4 0 0,-4 0 0 16,4 0 4-16,-4 0 1 0,4 0-1 0,-1 7 1 0,1-7-5 15,-6 4 0-15</inkml:trace>
  <inkml:trace contextRef="#ctx0" brushRef="#br0" timeOffset="43120.69">11219 4491 12 0,'2'3'0'0,"-2"-3"0"16,-2 2 0-16,2-2 11 0,-4 9 0 0,4-9 1 16,-2 10-1-16,2-10 45 0,0 0 1 15,0 0-1-15,6 0 1 0,-6 0 42 0,0 0 1 16,0 0 0-16,0 0 0 0,0 0-28 0,-4 0-1 0,4 0 1 15,-2 0 0-15,2 0-26 0,-5 0 1 0,5 0 0 16,0 0 0-16,0 0-12 0,0 0 1 0,0 0-1 16,0 0 1-16,0 0-8 0,0 0 0 0,0 0 0 15,0 5 1-15,0-5-7 0,0 7-1 0,0-7 0 16,0 14 1-16,0-14-2 0,0 28 1 0,0-11 0 16,0-1 1-16,0 1-7 0,0 4 2 0,0 3 0 0,0-3 0 15,0-1-1-15,-4 5 0 0,4-5 1 0,4 3 0 16,-4-1-1-16,1 1 0 0,-1 1-1 0,-1-3 1 0,-7 0-4 15,2-1 2-15,1-1-1 0,-1 2 1 16,6-3-2-16,0-1 1 0,-2 2 1 0,-3-5-1 0,1-2 3 16,-1 0 0-16,1-3 0 0,4-1 0 15,0 3 1-15,0-1 0 0,2-1 0 0,-4-2 0 0,2-7 0 16,-4 8 1-16,4-8-2 0,-2 4 2 16,2-4 1-16,-5 3 0 0,5-3 1 0,0-7 0 0,0 7 0 15,0-14 1-15,0 2-1 0,5-8 2 16,-3-5-4-16,2-4 0 0,-4-2 0 0,2 5 1 0,0 2-4 15,1-1 2-15,-3 1 0 0,2 2 0 0,2-3-4 16,-4-1 1-16,5 2-1 0,-3 0 2 0,0 3-4 16,2 0 1-16,-2 4 1 0,1 2-1 0,-3-3-3 15,2 6 1-15,-2 0 0 0,-2 0 0 0,2 5-2 0,-3 5 0 16,3 2 0-16,-2-8 1 0,2 8-3 0,-6-7 0 16,6 7 0-16,-2-4 1 0,2 4-2 0,-5-2 2 0,5 2-1 15,-4-3 0-15,4 3 1 0,-2 0 0 16,2 0 0-16,-5 0-1 0,5 0 0 0,-2 0 1 0,2 0-1 15,0 5 1-15,0-5-2 0,-6 12 0 0,6-3 0 16,-4 1 0-16,3 8 0 0,-5-1-1 0,4 4 1 16,2-2 0-16,-4-2-1 0,4 0 0 0,0 2 0 15,-1 2 0-15,1-4-1 0,1 4 2 0,3-3-2 0,-4 1 2 16,2-2-3-16,0 0 1 0,2 2 1 0,-4-7-1 16,0 2 1-16,-4-2-1 0,4 0 0 0,0-5 1 15,0 2-2-15,0-4 1 0,0 0-1 16,0 2 2-16,0-7-2 0,0 12 0 0,0-12 1 0,0 9-1 0,0-9-1 15,0 4 0-15</inkml:trace>
  <inkml:trace contextRef="#ctx0" brushRef="#br0" timeOffset="44100.87">11004 5379 1206 0,'4'3'0'0,"-4"-3"0"0,2 9 0 16,-2-9 50-16,4 3 2 0,-4-3-2 0,0 9 2 0,0-9 5 15,0 17 1-15,0-17-1 0,0 30 0 0,-4-8-24 16,2 4 0-16,2-2 1 0,-4 2 0 0,3 2-15 16,-5 1 1-16,4-1-1 0,2 7 1 15,0-3-8-15,0 5 1 0,-4-4-1 0,3-4 0 0,-5 1-3 16,-2-1 0-16,3-1 0 0,-1 1 2 16,6-5-2-16,-3 1-1 0,-1-3 1 0,0 1 0 0,-1-3 0 0,-3 1 2 15,2 0-3-15,5-7 3 0,1-2 0 16,0-5 1-16,0-7 1 0,5 8-1 0,-5-8 1 0,0 2 2 15,0-2-1-15,0-2 1 0,0 2-1 16,0-3 0-16,0 3 1 0,0-12-1 0,0-4 3 0,0-6 0 16,0-3 0-16,-4 1 1 0,4 3 2 0,0 1 1 15,-1-1 1-15,1 0-1 0,1 0 0 0,3 6 2 16,-4 1-2-16,-4-5 1 0,3 2 1 0,-5-4-1 16,2 4 1-16,2-4-1 0,2 0-2 0,0 0 2 15,-1 6-2-15,1-3 1 0,-4 6-2 0,2 2 2 0,-2 5-2 16,4-2 1-16,0 7-2 0,-2-2 1 15,2 2 0-15,0 0 0 0,0 0-2 0,0 9 0 0,0-2 0 16,-3 1-1-16,1 1 0 0,0 0 0 0,-4 8-1 16,3 7 1-16,1 2-2 0,-6 5-1 0,3 2 1 15,-1-3-1-15,-1-5-3 0,1 0 0 0,1-1 0 16,-3 0 2-16,4 0-5 0,-1 2 2 0,-1-1 0 0,2 4 0 16,4-5-1-16,-3 0 1 0,1-1-1 0,2-4 1 15,0-7-3-15,0-7 0 0,0-5 1 0,0 5 0 16,0-5-3-16,0 2 1 0,0-2-1 0,0-3 2 15,0 3-3-15,0-16 2 0,0-1-2 0,5-4 2 0,-1-10-3 16,5-4 1-16,-3-3 1 16,-4 7-1-16,4 5-1 0,-1 2 2 0,-5 0-1 0,2-1 0 0,-2 3 1 15,-2-2 0-15,2-6 0 0,-4 1 0 16,3-7 1-16,-5-4-1 0,4 5 0 0,2 2 2 16,0 6-3-16,2 4 2 0,0 8-1 0,-2-1 1 0,-2 7-2 15,0 4 2-15,2 5-1 0,0-3 1 0,0 3-2 16,0-6 2-16,0 6-1 0,-4 2 1 0,4-2-2 15,-2 16 1-15,-1-2 1 0,1 5-1 0,-6 5 0 16,-1 5-1-16,2 1 1 0,1-3 0 0,4 3-2 0,-3-4 1 16,-1 1-1-16,0-1 1 0,5 2-1 0,-3-4 1 15,2 2-1-15,-2-5 1 0,2 0-2 0,1-2 2 0,1-2-1 16,-4 0 0-16,2-1-1 16,2-4 1-16,-4-1 0 0,2-1 0 0,2-1-1 0,0-1 1 0,0-1-1 15,0-2 2-15,0-5-3 0,0 12 1 16</inkml:trace>
  <inkml:trace contextRef="#ctx0" brushRef="#br0" timeOffset="45403.89">13177 6169 878 0,'0'0'0'16,"0"0"0"-16,0 0 0 0,0 0 39 0,0 0 1 15,0 0-1-15,0 0 1 0,0 0 38 0,0 0-1 16,0 0 1-16,0 0-1 0,0 0 6 0,0 0 0 0,0 0 0 15,-2 9 0-15,2-9-38 0,-2 12 0 0,2-12 0 16,-2 23 0-16,1-4-17 0,1 2 0 16,-4 1 0-16,2-1 0 0,2 1-4 0,-6 1-1 0,5 1 1 15,-1 0-1-15,0 2-6 0,2 5 0 0,-2 0 0 16,2 1 1-16,-6-3-5 0,-1 4 1 0,1-4-1 16,1-1 2-16,-1-7-5 0,2 0 1 15,3-1-1-15,-1-8 1 0,2 1-2 0,0-5 1 0,0-8 1 16,0 9-1-16,0-9 0 0,0 3 0 0,0-3 0 0,0 4 1 15,0-4 0-15,0 0 1 0,0 0-1 0,0 0 0 16,0 0 0-16,0-2 2 0,0 2-1 0,0-14 0 0,0-3 1 16,3-4-1-16,1-3 0 0,2 0 2 0,-4-1 3 15,1 0 1-15,1 0-2 0,-2 1 2 0,0 0 0 16,0 1 0-16,-2 1 0 0,-2 1 0 16,0 0-1-16,-2 1 0 0,2 6 0 0,2-2 0 0,-3 4-2 15,3 0 1-15,0 7 0 0,0-2 1 16,0 7-2-16,0-5 2 0,0 5-1 0,0-4 1 0,0 4-3 15,0-2 2-15,0 2-1 0,0 6 0 16,0-6 0-16,0 8-1 0,-2-1 1 0,2 12 0 0,-4 9-3 16,2 10 1-16,0 2 0 0,0-7 0 0,1 0-3 15,-1-4 0-15,-4 0 1 0,-1 1 0 0,1-3-2 16,0 1 1-16,1-5-1 0,1-3 1 0,4-4-1 16,0-4 0-16,0-3 0 0,0-4 1 0,0-5-2 0,0 3 0 15,0-3-1-15,0-5 1 0,0 5-2 0,0 0 1 16,0 0-2-16,0-7 2 0,0 7-1 0,6-15-1 15,-3 1 1-15,-1-7-1 0,2-3 0 0,-4-2 1 0,2-2-2 16,-2 7 2-16,0 1-2 0,0-1 1 0,0 4-1 16,0 1 2-16,0-1-2 0,0-2 1 0,0 5-1 15,-2 2 2-15,2 3-3 0,-6 0 2 0,6 9-2 16,-3-6 2-16,3 6-2 0,-4-6 1 0,4 6 0 16,-4-3 0-16,4 3 0 0,-2 0-1 0,2 0 0 15,-5 9 1-15,1-1-1 0,0 8 2 0,1-1-2 0,-3 4 1 16,0 4-1-16,1 3 0 0,1-2-1 15,-1-3 2-15,-1 0-2 0,4-6 0 0,-2 2 0 0,-1-4 1 0,-1-1-2 16,1-2 0-16,3-3 0 16,2 2 1-16,2-1-2 0,1 1 1 0</inkml:trace>
  <inkml:trace contextRef="#ctx0" brushRef="#br0" timeOffset="46349.74">12905 7405 1356 0,'0'0'0'0,"0"0"0"15,0-2 0-15,0 2 93 0,0-1 1 0,0 1-1 16,0-6 0-16,0 6 3 0,0-5 1 0,0 5-1 0,0-12 2 16,0 12-59-16,0-15 2 0,0 15-2 0,9-26 1 15,-9 26-23-15,19-35 0 0,-19 35 0 0,15-26 1 0,-15 26-9 16,13-9 1-16,-13 9 0 0,9-7 0 0,-9 7-2 16,13-1 0-16,-13 1 0 0,10-9 1 15,-10 9-2-15,9-7 2 0,-9 7 0 0,7-3 0 0,-7 3 3 16,17 0-1-16,-17 0 0 0,17 0 0 15,-17 0 3-15,15 0-1 0,-15 0 1 0,15 10 0 16,-15-10 0-16,16 21 0 0,-16-21 0 0,13 24 0 0,-13-24-1 16,12 31-1-16,-7-12 0 0,-1 2 2 0,0 3-2 15,-4 2 2-15,-4 2-2 0,2 1 1 0,0-3 0 0,-1 2 0 16,-3 1 0-16,-2-3 0 0,1 2-2 16,-2-4 2-16,1 2-2 0,3 2 1 0,3-4-2 15,-4 2 2-15,1 0-1 0,-3 2 0 0,-1-4-1 0,0 0 0 16,-5 0 0-16,5-1 2 0,2 5-5 0,-1 1 2 0,-1-5 0 15,0-3 0-15,-4-4-3 0,3-1 0 0,1-6-1 16,3 1 1-16,6-11-3 0,-11 8 0 0,11-8 1 16,-7 4-1-16,-3-4-2 0,3-2 2 0,0 0-1 15,-1-3 0-15,8 5-1 0,-11-12 0 0,5 2 0 16,1-3 1-16,-1 0-2 0,2-6 1 0,3 0 0 16,-1 0 0-16,2 1 0 0,2 6 0 0,-1 0 0 15,-1-2 2-15,0 7-2 0,0 2 1 16,0 5 0-16,0-12 0 0,0 12 0 0,8-9 0 0,-8 9-1 0,9-7 1 15,-9 7 0-15,15-12 2 16,-6 7-2-16,3-2 1 0,-1 2 0 0,2 0 0 0,2 1 0 0,0 1 1 16,-2 3-1-16,0 0 0 0,3-4 1 0,3 4-1 15,0 0 1-15,-1 0-1 0,1 0 0 0,1 0 2 16,1 0-2-16,1 0 2 0,-3 4-2 16,1-1 1-16,-1 1 0 0,0 4 0 0,-3 1 0 0,3-7 0 0,-6-2 0 15,0-2 0-15,4 2 1 0,-4-3-1 0,-4 3-1 16,1 0 2-16,-3 0-1 0,-1 0 1 0,-6 0-2 15,5 0 2-15,-5 0-1 0,6-4 1 0,-6 4-1 16,2-3 1-16,-2 3-1 0,3 0 1 0,-3 0-1 0,4 0 1 16,-4 0-1-16,4 0 1 0,-4 0-1 0,6 0 1 15,-6 0-1-15,1 0 1 0,-1 0-1 0,0 0 1 16,0 0-1-16,0 0 0 0,0 0 0 0,-1 0-1 16,1 0 1-16,0 0 0 0,0 0-2 0,-4 0 2 0,4 0-1 15,-2 0 0-15,2 0-1 0,-6 0-1 16</inkml:trace>
  <inkml:trace contextRef="#ctx0" brushRef="#br0" timeOffset="47550.27">15312 4210 703 0,'0'0'0'0,"0"0"0"0,2 4 0 0,-2-4 145 0,0 9 0 15,0-9-1-15,-2 3 1 0,2-3-75 0,0 2 0 16,0-2 0-16,0 0 1 0,0 0-17 0,0 0 1 15,0 0 0-15,0 0 0 0,0 0-35 0,0 0 0 16,0 0 0-16,-3 0 0 0,3 0-8 0,0 0-1 0,0 0 0 16,-2 0 0-16,2 0-1 0,-6 0 0 0,6 0 1 15,-4 3-1-15,4-3 2 0,-3 16 0 0,3-16 1 16,-15 29 0-16,11-11 1 0,-2 2-1 0,-1 5 1 16,3-5-1-16,4 5 2 0,0-5 0 0,-2 5 0 15,-1 0 1-15,1 0-2 0,2-1 1 0,-6-2-1 16,2 3 2-16,3-1-4 0,-1-3 2 0,2-1-1 15,-4 5 1-15,4-5-3 0,4 1 1 0,-1 0 0 16,1 0 0-16,-2-6-2 0,2-3 1 0,-4 0-1 0,2-6 2 16,-2-6-1-16,-2 5 0 0,2-5 0 0,0 3 0 15,0-3 0-15,0 0 0 0,0 0-1 0,0-1 1 16,0 1-1-16,0-4 0 0,0-3 0 0,0-5 2 16,5-5-2-16,-3-9 1 0,0 3 0 0,0 6 0 0,0 0-1 15,-2-2 1-15,-2 1-1 0,0 5 1 0,2 0 0 16,0 1 0-16,0-3 1 0,-2-3-1 0,0-2 2 15,-1-5 1-15,1 5-1 0,2-1 1 0,2 4 0 16,1 1 1-16,-3 0-1 0,0 4 2 0,0 2-1 0,-3 3-1 16,3-2 1-16,0 4 1 0,0 5-2 0,0-7 1 15,0 7-1-15,0-5 1 0,0 5-2 16,0 0 2-16,0 0-1 0,0-3 0 0,0 3 0 16,0 0-1-16,0 0 0 0,0 13 2 0,-2 3-4 0,2 1 1 15,0 8-1-15,0 2 0 0,0-1-2 0,0 2 0 16,0-2 0-16,0 2 1 0,0-6-3 0,0 1 1 15,0-3-1-15,0 1 1 0,0 0-1 0,0 0 0 16,0-1-1-16,0-6 1 0,0-2-2 0,-4-3 0 16,4-9 0-16,0 10 0 0,0-10-1 0,0 6 0 0,0-6 0 15,0 3 0-15,0-3-2 0,0 0 1 0</inkml:trace>
  <inkml:trace contextRef="#ctx0" brushRef="#br0" timeOffset="48832.2">14904 3641 752 0,'0'0'0'0,"0"0"0"0,4 5 0 15,-4-5 172-15,4 4 1 0,-4-4-1 0,0 3 1 0,0-3-116 16,-4 0 1-16,4 0-1 0,0-3 2 16,0 3-18-16,0-5 2 0,0 5-2 0,0-9 2 0,0 9-19 15,0-21-1-15,0 21 1 0,7-24-1 0,-7 24-13 16,6-24 2-16,-6 24-1 0,13-30 0 0,-13 30-4 15,19-33 0-15,-19 33-1 0,20-29 1 0,-20 29 1 0,23-33 1 16,-23 33 0-16,22-24 0 0,-22 24 4 0,22-19 1 0,-22 19-1 16,30-14 1-16,-30 14 4 0,24-17 1 0,-24 17 0 15,26-11 0-15,-26 11 1 0,15-1 1 0,-15 1 1 16,11 0-1-16,-11 0-1 0,12 0 0 0,-12 0 1 16,5 8 0-16,-5-8-2 0,13 5 1 0,-13-5-1 15,19 19 1-15,-19-19-3 0,15 33 1 0,-10-12-1 16,-1 0 1-16,-4 5-5 0,0-2 2 0,-5 2 0 15,-7-2-1-15,-1 0-3 0,0 1 1 0,-3-5-1 16,2 5 0-16,3-5-2 0,4 1 0 0,-1 0 0 16,-5-4 0-16,2 1-1 0,0 1 1 0,2-2 0 0,-3-1 0 15,3-4-1-15,2 0 1 0,1-2-1 16,2-3 1-16,4-7-2 0,-1 5 2 0,1-5 0 16,-4 4 0-16,4-4-2 0,0 0 1 0,0 0 0 0,0 0 0 15,0 0 1-15,-4-6 0 0,4 6 0 0,-2-3 0 16,2 3-1-16,-4-3 1 0,4 3 0 0,0-16 0 0,0 6-1 15,0-2 0-15,4-1 0 0,-2-2 0 16,2 6-1-16,-2 1 0 0,1-1 0 0,1 2 1 0,0 2-2 16,1-4 0-16,-5 9 1 0,13-10 0 15,-7 8-3-15,2-5 2 0,-3 5-2 0,3-1 2 0,3 3-1 16,-2 0-1-16,2 0 0 0,2 0 2 16,4 3-1-16,0 3-1 0,-2-3 1 0,-2 6-1 0,-2-4-2 15,0 2 2-15,-2 1-1 0,1 5 0 16,-3-5 0-16,-1 1-1 0,-1 3 0 0,-1 0 2 0,0 0-3 15,1 2 1-15,-5 2 0 0,2-4 0 0,2 3 1 16,-4-3-1-16,-4 6 0 0,2-1 0 0,-5-1-1 0,-2 1 2 16,-3-2-1-16,3 3 0 0,-4-6 0 15,0 0 2-15,2 0-2 0,-2 0 1 0,0-3 1 0,4 0-1 16,-1-1 1-16,-1 1 0 0,0-1-1 0,-2-1 2 16,0 2-1-16,0-4 1 0,2 2-1 0,-3 2 1 15,1-2-1-15,-1-2 1 0,4 4-1 0,-1-6 1 0,4 2-1 16,-5-1 1-16,5-1-2 0,3-3 0 0,4 0 1 15,-9 4 0-15,-2-3 0 0,0 3-1 0,-1-4 0 16,3 3 2-16,2-3-1 0,1 2 1 0,6-2-1 16,-6 3 1-16,6-3 0 0,-13 4 1 0,13-4 0 15,-13 0-1-15,8 0 0 0,-1 0-1 0,6 0 1 0,-13 0 0 16,13 0-1-16,-11 0 0 0,11 0 0 16,-6 0 0-16,6 0-2 0,-2 0 1 0</inkml:trace>
  <inkml:trace contextRef="#ctx0" brushRef="#br0" timeOffset="50284.53">17226 6163 12 0,'0'0'0'0,"0"0"0"0,2-6 0 0,-2 6 23 15,0 0 1-15,0 0 0 0,0-3-1 0,0 3 28 16,-2-4-1-16,2 4 1 0,-4-5-1 0,4 5 50 0,0-3 1 15,0 3-1-15,-4-4 1 0,4 4-25 0,0-3 2 16,0 3-2-16,-3-2 1 0,3 2-31 16,0-3 1-16,0 3-1 0,-4 0 2 0,4 0-6 0,2 7 2 15,-2-7-1-15,2 5 0 0,-2-5-9 0,-4 15 0 16,4-15-1-16,-4 31 2 0,4-8-3 16,0 3-1-16,0-2 0 0,0-3 2 0,2 0-4 0,4-1 0 15,-1 1 1-15,-3 0 0 0,2 3-4 16,-4-3-1-16,0 3 1 0,0 0 1 0,0 2-4 0,0-1-1 15,0-5 1-15,4 1 0 0,-1 0-3 0,1 0 2 0,0-6-2 16,-1 3 1-16,1-6-4 0,0 0 1 16,-2 0 0-16,0-7 0 0,-2-5-5 0,2 4 2 0,-2-4-1 15,0 3 1-15,0-3-4 0,0 2 1 0,0-2-1 16,0 0 0-16,0 0 0 0,0 0 0 0,0 0 1 16,0-4 0-16,0 4-1 0,-2-1 2 0,2-8-2 15,0-3 1-15,-2-7 3 0,0-4 0 0,2-1 0 16,2 5 1-16,2 0-1 0,-3 0 2 0,-1-2-1 0,-1 0 1 15,-3 4 3-15,0 2 0 0,-2-6 0 0,1 3 2 16,-1 3-1-16,1-2 0 0,-1 4 1 0,1-2 0 16,1 3-2-16,2 0 1 0,0 1-1 0,0 4 1 15,2 7-3-15,0-5 0 0,0 5 0 0,0-3 0 0,0 3-2 16,0-5 0-16,0 5 0 0,-3 0 1 16,3 0-4-16,0 0 1 0,0 0-1 0,-4 13 2 0,2 3-4 15,0 5 2-15,2 3-1 0,0 2 0 16,0 3-3-16,0 4 1 0,0-2-1 0,0-1 1 0,0-1-2 15,0 1 0-15,0-3 0 0,0-1 1 16,0-5-2-16,0 0-1 0,2-2 1 0,0-7 1 0,0 2-2 0,0-7 0 16,-2-7 0-16,0 8 1 0,0-8-2 15,0 4 1-15,0-4-1 0,0 0 1 0,0 0-1 16,0 0-1-16,0 0 1 0,0 0-1 0,0 0 1 0,0-4-1 16,0 4 1-16,0-8-1 0,0 1-1 0,0-9 1 15,-2 2-1-15,0-3 2 0,0 1-2 0,0-3 1 0,0 6 1 16,2 0-1-16,0 8 1 0,-2-2-1 0,2 7 1 15,-3-8-1-15,3 8 0 0,-4-12-1 0,4 12 0 16,-4-4 2-16,4 4-3 0,0-2 0 16</inkml:trace>
  <inkml:trace contextRef="#ctx0" brushRef="#br0" timeOffset="50938.39">17282 7389 1583 0,'3'4'0'16,"-3"-4"0"-16,6 3 0 0,-6-3 78 0,4-5 1 15,-4 5 0-15,5 0 0 0,-5 0 4 16,0 0 1-16,0 0-1 0,0 9 2 0,0-9-37 0,0 17 0 16,0-17 0-16,-7 38 2 0,1-7-27 0,-3 4 2 0,0 1 0 15,-2-6-1-15,-1-3-9 0,-1-2 0 0,0 1-1 16,0 0 2-16,2 1-5 0,4 1 1 0,-10 1 1 16,2-3-1-16,-2 4-3 0,-1 1 1 0,-1-7-1 15,0 2 1-15,1-5-2 0,-1 0 0 0,4-4 0 16,6-5 0-16,9-12 0 0,-8 7-1 0,8-7 1 0,-2 0 0 15,2 0 1-15,0 0 0 0,0 0 0 0,-1 0 1 16,1 0 0-16,0 0 0 0,0 0 0 0,0 0 2 16,0 0-1-16,9-3 0 0,-2-3 0 0,6 3 2 0,6-6-1 15,3 2 0-15,1 2 1 0,-5-2-1 0,-1 4 2 16,-2 1 0-16,0 2 1 0,-6 2-1 0,1 1-1 16,-3 1-1-16,-1-1 0 0,3-1 2 15,6 1-4-15,-4 1 0 0,2-1 0 0,0 1 1 0,0 1-3 16,2-3 1-16,0-1 0 0,-2 1 0 0,-6 2-3 15,5-4 0-15,-7 3 1 0,1-3 0 16,-6 0-1-16,11 0-1 0,-4-3 1 0,1 3-1 0,-8 0 0 16,13-6 0-16,-6 5 1 0,-1-1 0 15,-6 2-4-15,7-9 1 0,-7 9 0 0,14-8 0 0,-5 1-2 16,-5-2 0-16</inkml:trace>
  <inkml:trace contextRef="#ctx0" brushRef="#br0" timeOffset="51384.16">17338 7357 1847 0,'-4'1'0'0,"4"-1"0"16,0 6 0-16,0-6 40 0,0 3 0 0,0-3 1 15,0 2 0-15,0-2-8 0,-2 1 1 0,2-1-1 16,-2 0 1-16,2 0 1 0,0 0-1 0,0 0 1 15,0 0 1-15,0 0-17 0,0 6 1 0,0-6 0 0,-2 13 0 16,2-13-5-16,0 32 2 0,0-10 0 16,0 2 0-16,0 6 4 0,2 1 2 0,2 2-1 0,0-7 1 15,-4-2 1-15,0 2 1 0,0 2 0 0,0-1-1 16,2 3 0-16,-1 3-1 0,1 1 1 0,-2 6 1 16,0 2-4-16,0-1 1 0,0 4 0 0,0-9 0 0,0-1-4 15,0-2 1-15,2 0-1 0,2-4 1 0,-2 1-3 16,0-3 1-16,1-1 0 0,-3 2 0 0,2-2-3 15,-2 2 2-15,-2-4-2 0,2 0 2 0,-3-1-4 16,1 1 2-16,2-7-1 0,2-1 1 0,1-4-3 16,-1-4 1-16,-2-8 0 0,4 9 0 0,-4-9-2 15,2 4 1-15,-2-4-1 0,0 3 2 0,0-3-2 16,-2 4 0-16,2-4 0 0,0 5 0 0,0-5-1 0,0 1 1 16,0-1-1-16,0 4 1 0,0-4-1 0,0 3 0 0,0-3 0 15,-2 0 1-15,2 0-2 16,-2 0 0-16,2 0 0 0,-2 0 1 0,2 0-3 0,0 0 2 0,0 0-1 15,0-3 1-15,0 3-5 16,0-4 2-16</inkml:trace>
  <inkml:trace contextRef="#ctx0" brushRef="#br0" timeOffset="52648.37">19257 4065 175 0,'2'-3'0'0,"-2"3"0"16,2 0 0-16,-2 0 37 0,-4 3 0 0,4-3 0 15,0 2 1-15,0-2 71 0,0-2 1 16,0 2 0-16,0-3 0 0,0 3-42 0,0-4 0 0,0 4 1 16,0-5-1-16,0 5 23 0,0-3 0 0,0 3 0 15,0-4 0-15,0 4-60 0,0 0 2 0,0 0-2 16,-4 0 2-16,4 0 2 0,-4 0 1 0,4 0-2 15,-5 4 2-15,5-4 1 0,-10 12 0 0,10-12 0 16,-14 17 2-16,14-17 0 0,-13 24 1 0,13-24 0 0,-6 24 0 16,6-24-4-16,-13 33 0 0,7-15 0 0,3-3 1 15,3 6-4-15,-2-4 1 0,2 4 0 0,0 3 0 16,-2 6-5-16,0-6 0 0,2 5-1 0,-2-1 1 16,0-2-5-16,0 2-1 0,1-2 1 0,-1-2 0 0,-4 0-2 15,2-1-1-15,1 1 0 0,-1-3 1 16,2-1-7-16,-4-1 2 0,5-1-1 0,-1-3 1 0,0-1-4 15,4-2 1-15,0-3-1 0,-2-2 2 16,0-7-5-16,0 5 1 0,0-5-1 0,0 3 1 0,0-3-2 16,0 0 1-16,0 0 1 0,0 0-1 0,0 0-3 0,0 0 1 15,0 0 0-15,0-8 1 0,1-1-3 16,5-3 0-16,0-4 0 0,-3-4 1 0,3-5-2 16,1-1 1-16,-1 2 0 0,-2 0-1 0,-2 0 0 0,1 1 0 15,-3 1 0-15,2-1 0 0,-2-4 0 0,-2 1-1 16,2-4 1-16,2 3 1 0,2 1-2 0,-2-2 1 15,0 4-1-15,-2 3 2 0,0 4-2 0,-2-1 1 16,2 6-1-16,0 5 2 0,0 7-1 0,-2-8 1 0,2 8 0 16,0-4-1-16,0 4 1 0,0-2 0 0,0 2 0 15,0 0 1-15,0 0-2 0,0 0 2 0,0 0-1 16,0 6 1-16,0 2-1 0,-2 4 1 0,2 4 0 16,0 5-1-16,-2 8 0 0,0 4 1 0,-1 0 0 15,-1-4-1-15,-2-4 0 0,-3-5-1 0,3 5 1 16,4-5 1-16,4-2-2 0,2-3 1 0,-2-1 0 15,2-2-1-15,-4-5 0 0,0-5-1 0,0-2 1 16,0 7-1-16,0-7-2 0,0 1 2 0</inkml:trace>
  <inkml:trace contextRef="#ctx0" brushRef="#br0" timeOffset="53318.31">19357 3113 1972 0,'2'4'0'0,"-2"-4"0"0,2 8 0 0,-2-8 56 0,-2 6 2 16,2-6-2-16,0 7 1 0,0-7 20 0,-3 8 1 16,3-8-1-16,-6 28 1 0,0-6-54 0,-3 6 2 15,0 1 0-15,-1-1 0 0,1-2-23 0,-2 2 2 0,2-6-1 16,1 3 1-16,4-8-5 0,-1 2 0 16,3-7 0-16,0 0 1 0,0-3-1 0,2-4 0 0,0-5 0 15,0 3 0-15,0-3 0 0,0 0 0 0,0 0 0 16,6-5 0-16,-6 5 0 0,13-7 0 0,-2 2 0 15,-2-5 0-15,3-1 0 0,4-4 1 0,-3-1-1 16,0 2 1-16,0 6 1 0,1-3 1 0,-1 6-1 0,-2-2 0 16,0 5 3-16,0-1-1 0,2 3 0 0,-5 0 2 15,3 0 1-15,0 0 1 0,-2 3 0 0,1 1-1 16,1 5 2-16,0-1 1 0,-2 1-1 0,1 3 2 16,-1 0-1-16,-2 0 1 0,-1 2 0 0,-2 5 0 0,-1 2 1 15,-1 1 0-15,0 1 0 0,-2-2 1 0,-2-4-1 16,-1 0 0-16,-1 2 1 0,2-1 0 0,-4-3-3 15,1 2 0-15,-3-3 0 0,1 2 2 16,-2-1-3-16,-3-2 1 0,3-3 0 0,-4 2 0 0,0-3-2 16,-2 1 1-16,2-1-1 0,0-1 1 0,0 1-3 15,0-5 2-15,2 1-1 0,3-2 1 0,-3 1-3 16,4-1 1-16,-5-1 0 0,5 1-1 0,-4-3 1 16,3 4-1-16,-3-4 1 0,4 0 1 0,-3 0-2 0,1-4 1 15,-2 4 0-15,3-3-1 0,8 3 0 0,-5-4 0 16,5 4 1-16,-8 0-1 0,8 0 0 0,-5-1 1 15,5 1-2-15,-9 0 2 0,9 0-2 0,-4 0 2 16,4 0-2-16,-2 0 2 0,2 0-2 0,0 0 1 0,0 0-1 16,0 0 2-16,0 0-3 0,0 0 2 0,0 0-2 15,0-4 2-15,0 4-3 0,2-3 1 0,5 1 0 16,4-5 0-16,6-5-3 0,6-2 1 0</inkml:trace>
  <inkml:trace contextRef="#ctx0" brushRef="#br0" timeOffset="53633.21">19350 3266 1972 0,'0'0'0'0,"0"0"0"0,-6 3 0 15,6-3 24-15,0 5 1 0,0-5-1 0,0 0 1 16,0 0 19-16,0-5-1 0,0 5 1 0,2-3 1 15,-2 3-18-15,13-9 0 0,-13 9 0 0,28-24 1 0,-7 6-17 16,5-2 2-16,-2 1-1 0,-2 1 0 0,-7 6 4 16,0-2 0-16,0 7-1 0,0-5 1 0,0 4 7 15,-4-4-1-15,0 3 0 0,-1 2 2 0,-1 2 2 16,-2 1 0-16,1 3-1 0,-3-3 1 0,-5 4-3 16,13-9 0-16,-13 9 1 0,10-3-1 0,-10 3-4 15,11-5 2-15,-11 5-2 0,11-4 1 0,-11 4-7 16,11-8 2-16,-11 8 0 0,10-4-1 0,-10 4-4 0,7-5 1 15,-7 5 1-15,8-3-1 0,-8 3-5 0,7-4 0 16</inkml:trace>
  <inkml:trace contextRef="#ctx0" brushRef="#br0" timeOffset="54629.91">21144 6150 1381 0,'0'0'0'0,"0"0"0"0,0 0 0 16,0 0 77-16,0 0 1 0,0 0-1 0,-3 4 2 16,3-4 8-16,-2 12 2 0,2-12-2 0,-6 14 2 0,6-14-57 15,-7 24-1-15,7-24 0 0,-6 33 2 16,2-12-15-16,2-1 0 0,-1 5 0 0,-3-8 1 0,2 2-7 16,-3 2 1-16,5-4-1 0,2 4 1 0,2-6-3 0,0 6 1 15,0-3-1-15,-2-3 1 0,-2-5-1 16,0 1 1-16,2-11 0 0,0 9 1 0,0-9-2 15,0 3 0-15,0-3 0 0,0 0 1 0,0 0-2 0,0 0 0 16,0 0 0-16,7-9 0 0,1 2 0 0,-3-5 0 16,1-5 0-16,-2-2 0 0,0 2 1 0,-1-4 1 0,1 0 1 15,0 4-1-15,-1 1 1 0,-1 2 2 0,-2 1-1 16,-2-1 1-16,-1 2 1 0,-3-6 2 16,2 3 0-16,3 1 0 0,-1 2-2 0,0 0 1 15,2 1 0-15,2 6 1 0,-2 5 0 0,3-9-1 0,-3 9 1 16,0-5 0-16,0 5 1 0,0-3 1 15,0 3 0-15,-1 0 0 0,1 0-2 0,-4 0 0 0,4 0 0 16,-4 5 1-16,-3 7-3 0,-1 0 1 0,1 4 0 16,-1 1 1-16,3 0-5 0,3 2 0 0,-4-1 1 15,3-3-1-15,1-1-2 0,2-2 1 0,0-5 1 16,-2 2-1-16,0-1-3 0,0-4-1 0,2-4 1 16,0 9 0-16,0-9-1 0,-2 8 0 0,2-8-1 0,0 5 1 15,0-5-2-15,0 7 0 0,0-7 0 0,0 4 0 16,0-4-1-16,0 8 0 0,0-8 0 0,4 6 0 15,-4-6-2-15,7 8 1 0</inkml:trace>
  <inkml:trace contextRef="#ctx0" brushRef="#br0" timeOffset="55323.65">21072 6931 1909 0,'-2'3'0'0,"2"-3"0"0,-2 6 0 0,2-6 43 0,-2 10 1 16,2-10-1-16,-7 17 0 0,7-17 20 0,-13 26 1 16,13-26 0-16,-15 31 0 0,7-10-27 0,1-4 0 15,-1 4 0-15,1 3 1 0,-2-3-23 0,-3 3 1 0,3-3-2 16,-4 3 2-16,2 2-6 0,0 2 1 0,3 1 0 16,3-4 1-16,1 4-2 0,2 4 1 0,2 0 0 15,0 3 0-15,0 6 1 0,0 4-1 0,0-4 0 16,2-6 0-16,2 1 3 0,-1-4-1 0,5 1 1 0,-3 3-1 15,8 1 1-15,-3 0-1 0,1-5 1 0,2-2 0 16,0-5 0-16,0-2 0 0,2-3 0 0,4-6 0 16,-5-6 0-16,1 0-1 0,0-9 1 0,-2 0 0 0,-2-9 0 15,-1 0-1-15,1-3 1 0,2-3-1 16,4-6-1-16,1-3 1 0,1-2-1 0,-2-4 0 0,-2-1-1 16,0-2-1-16,-2 2 0 0,0 3 0 15,-2 4-2-15,-2 2 1 0,1-1-1 0,-3-1 1 0,-1 1-3 16,-3-1 1-16,-1 0 0 0,-2-2 1 0,-2 2-1 15,-1-4 2-15,-1 6-1 0,0 2 1 0,0 8-1 16,1 2 1-16,-1 3 0 0,-2 2 0 0,6 5-2 0,-11 0 1 16,11 0 0-16,-13 9-1 0,4-1 0 15,-2 4 0-15,-1 6 0 0,1 1 0 0,0 3-1 0,0 6 1 16,0-4-2-16,0 0 2 0,-1 2-1 16,3-5-1-16,5 3 1 0,-3 0 0 0,3 2-2 0,4-1 2 15,2-3-1-15,0 1 1 0,-2-3-2 0,0 1 1 16,2-4-1-16,0 1 1 0,1 1-2 0,-1-5 2 0,2 1-1 15,-2-8 1-15,0 0-2 0,0 0 0 0,-2-7 1 16,7 9-1-16,-7-9-1 0,4 8 1 0,-4-8-1 16,3 4 0-16,-3-4-1 0,4 3 1 0,-4-3 1 15,6-5-1-15,-6 5-1 0,11-7 0 0,-5 0 0 16,-1-3 0-16,1-2-1 0,1-9 0 0</inkml:trace>
  <inkml:trace contextRef="#ctx0" brushRef="#br0" timeOffset="56216.83">23302 4503 12 0,'0'0'0'0,"0"0"0"0,0 5 0 0,0-5 86 15,-2 12 1-15,2-12-1 0,0 9 0 16,0-9 12-16,0 3 1 0,0-3 0 0,-2 0-1 16,2 0-74-16,-3 0 1 0,3 0-1 0,-4 0 1 0,4 0 1 15,-4 0 1-15,4 0 0 0,-4 0 0 0,4 0-8 16,-3 0 0-16,3 0 0 0,-4 6 0 0,4-6 10 15,-8 6 0-15,8-6 0 0,-13 4 2 16,13-4 4-16,-11 2-1 0,11-2 1 0,-11 3 1 0,11-3 4 16,-11 9 2-16,11-9-2 0,-11 7 2 0,11-7-6 0,-12 8 1 15,12-8 0-15,-5 12 0 0,5-12-3 16,-4 9 0-16,4-9 0 0,-4 5 1 0,4-5-7 0,-1 4 1 16,1-4-1-16,0 3 1 0,0-3-2 15,0 0 1-15,0 0-1 0,0 0 1 0,0 0-3 0,0 0 1 16,0 0-2-16,0-3 2 0,0 3 0 0,0-4 0 15,0 4 0-15,0-1-1 0,0 1-1 0,-2-4 1 0,2 4-1 16,-4-3 1-16,4 3-1 0,-4-6-1 16,4 6 1-16,-7 2-1 0,7-2 0 0,-15 11-1 0,15-11 1 15,-24 20 0-15,11-2-3 0,-2 2 2 0,4 1-1 16,3 0 0-16,4-5-2 0,3-4 2 0,-1 0-2 16,0-4 1-16,2-8-3 0,0 9 1 15,0-9-1-15,0 3 1 0,0-3-5 0,0 0 2 0,0 0-1 0,2-3 1 16,-2 3-3-16,7-7 0 0,-3 2 1 15,1-7 0-15,5 0-3 0,1-6 2 0,-4 1-1 0,-3 5 0 16,-2 5-1-16,0-2 0 0,-2 9 0 16,0-5 2-16,0 5-5 0,0-3 2 0,0 3 0 0,-4-4 0 15,4 4-1-15,-4 0 1 0,4 0 0 16,-9 7 0-16,-4 2-1 0,-4 3 1 0,0-2-1 0,4 6 1 16,4 0-2-16,4-3 0 0,1-1 1 0,4 1 0 0,0-7-6 15,0-4 2-15</inkml:trace>
  <inkml:trace contextRef="#ctx0" brushRef="#br0" timeOffset="56815.6">23531 4145 1972 0,'-7'7'0'0,"7"-7"0"16,-10 17 0-16,10-17 34 0,-1 12 1 0,1-12-2 16,-6 12 2-16,6-12 25 0,-9 17-1 15,9-17 1-15,-10 13-1 0,10-13-25 0,-2 5-1 0,2-5 1 16,-1 7 1-16,1-7-22 0,0 5 1 0,0-5-1 0,0 7 2 15,0-7-6-15,7 5 0 0,-7-5 0 0,17 3 0 16,-17-3 0-16,28 2 0 0,-11-4 0 0,1 2 1 0,3-3 2 16,1 0 1-16,2 1-1 0,-1 2 1 15,-3-4 1-15,1 4-1 0,-1-3 1 0,-1 3-1 0,-1 0 1 16,1 0 0-16,-2 0 0 0,0 0 0 0,-1 0 1 16,-1 0 1-16,-2 0-1 0,-2 0 1 15,1 0-5-15,-3 0 2 0,-2 3-1 0,-1 1 0 0,-6-4-3 16,11 12 1-16,-5-3 0 15,-1 3 1-15,1 2-4 0,-1 1 1 0,-1 2 0 0,-2 4 1 0,-2 3-2 16,-2 2 0-16,-2 2-1 0,1-4 2 16,-1 0-3-16,-3 2 0 0,-1 0 1 0,-1 2-1 0,-1-4 0 0,-1 2-1 15,2 2 1-15,0 1 1 0,-4 4-2 16,0 0 1-16,0 3-1 0,0-6 2 0,-1-1-2 0,1-1 1 16,2-2-1-16,2-2 1 0,1-3-2 0,1 0 1 15,0 0 0-15,-3-6 0 0,1 2 0 0,0-4 0 16,1-1 0-16,4-2 0 0,4 0-1 0,0-6 2 15,0-4-2-15,0 9 2 0,0-9-2 0,-3 8 2 16,3-8-2-16,0 2 1 0,0-2 0 0,0 3-1 0,0-3 1 16,0 4-1-16,0-4-1 0,0 3 0 0,0-3 1 15,0 2-1-15,0-2-1 0,0-2 0 0,0 2 0 16,0-3 1-16,0 3-2 0,5-9 0 0</inkml:trace>
  <inkml:trace contextRef="#ctx0" brushRef="#br0" timeOffset="57368.62">23440 4693 1784 0,'-6'5'0'0,"6"-5"0"0,-11 11 0 16,11-11 31-16,-4 5 1 0,4-5-1 0,-5 4 2 0,5-4-8 15,-8 5 1-15,8-5 0 0,-7 3 1 0,7-3-10 16,-2 0 1-16,2 0 0 0,-4 0 0 0,4 0-9 16,-3-3 0-16,3 3 0 0,1 0 1 0,-1 0 5 0,6-4 1 15,-6 4 0-15,11-5 0 0,-11 5 8 0,32-12 2 16,-12 3 0-16,3 1 0 0,1-1 5 0,0-1 0 16,-1 4 1-16,1 1 0 0,0-2-3 0,-2 4 0 15,3 1 0-15,-1 2 0 0,-2-3-3 16,2-3 1-16,1 5-1 0,-5 1 1 0,1 0-5 0,-3-2 0 15,1 2 1-15,-4-3-1 0,-2 6 2 16,-2-3-1-16,-4 2 1 0,-1-2 1 0,-6 0-7 0,9 0 0 0,-9 0 0 16,6 0 1-16,-6 0-5 0,4 0 1 15,-4 0-1-15,3 0 2 0,-3 0-5 0,8 7 1 0,-8-7-1 16,5 3 0-16,-5-3-2 0,8 5 0 0,-8-5 0 16,4 4 1-16,-4-4-3 0,7 0 1 0,-7 0-1 15,4 0 1-15,-4 0-2 0,3 0 1 0,-3 0-1 16,4 0 1-16,-4 0-1 0,4 0-1 0,-4 0 1 15,4 0 1-15,-4 0-2 0,3 0 1 0,-3 0 0 16,0 0-1-16,0 0 1 0,0 0 0 0,0 0 0 0,0 0 1 16,0 0-3-16,0 0 2 0,0 0-2 0,0 0 2 0,0 0-1 15,0 0-1-15,0 0 1 0,0 0 0 0,0 0-2 16,0 0 2-16,0 0-2 0,0 0 2 16,0 0-3-16,0 0 0 0,0 0 1 0,0 0 0 0,0 0-2 15,0 0 0-15</inkml:trace>
  <inkml:trace contextRef="#ctx0" brushRef="#br0" timeOffset="64015.74">22477 10887 1093 0,'24'-12'0'0,"0"0"0"0,-4 3 0 0,-5-1 16 0,-3 1 2 0,6-5-1 16,8-5 1-16,13-3 37 0,8-11 1 0,1-4 0 15,1-4 0-15,-1-8-7 0,3-2-1 0,-1-3 0 16,-5-3 0-16,-4-6-27 0,-2-2-1 0,-2-1 0 16,-2-3 0-16,3-2-2 0,-1-2 0 0,-2-1 0 15,-1-1 1-15,-1-4 5 0,-1-3-1 0,0-2 1 16,-4-5 1-16,-2-2-11 0,-2-1 2 0,-2 0-2 0,1 2 2 15,-1 4-9-15,-1 1 1 0,-1 2-2 0,-1 3 2 16,-1 2-4-16,-1 4-1 0,-6 6 0 0,-1 8 2 16,-7 8-3-16,-3 9 2 0,-3 5-1 0,-1 3 0 15,-2 5 1-15,-1 5-1 0,-2 4 0 0,-4 5 1 16,-2-1 0-16,-2 5 1 0,2 3-1 0,2 2 1 16,4 5 1-16,-1 2 2 0,3 2 0 0,-1 2 0 0,8-4-1 15,-9 12 1-15,2 0-2 0,-5 0 2 0,-1 5-6 16,-3 4 1-16,3 3-1 0,1 2 0 0,5 4 0 15,1 3 1-15,-3-1-1 0,-2 8 0 16,-2 3-1-16,-2 4 1 0,2 3 1 0,2 4-1 0,1-4 0 0,1 7 0 16,-2-1 1-16,-2 1-1 0,-6 2 2 15,1 0 1-15,-1 3-1 0,2 4 2 0,2 1 1 16,0-1-1-16,-1 0 1 0,-3 8 1 0,0 0-3 16,1 4 0-16,-1-2 1 0,2 1-1 0,2-3 2 0,0 0 0 15,2-3 0-15,6 0 0 0,1-1 0 0,5-8 1 16,-1-2-1-16,0 1 1 0,0-4 3 0,0-3 0 15,-2-4 0-15,1-7 1 0,-1-8 2 0,2-2 2 0,0-6 0 16,2-4-1-16,4-8 2 0,0-4 0 0,-4-11 0 16,1 8 0-16,-1-8-1 0,-5 0 2 0,5 0 0 15,-4-3 0-15,4 3-3 0,-2-9-1 0,8-6 1 16,5-3 1-16,11-11-4 0,6-6 2 0,0 1-2 16,-2-6 1-16,0-1-1 0,1-3-1 0,-1 1 0 15,0 0 1-15,-2-1-3 0,0 3 0 0,0-2 0 0,1-2 1 16,-1 0-2-16,0 0 0 0,0 0 0 15,-1 0 0-15,-1 3-3 0,-1 1 1 0,1 3 0 0,2 5 0 16,2 0-1-16,2 5 0 0,2 4 1 16,-2 3 0-16,-2 4-3 0,0 1 0 0,-4 6 1 0,1 1 0 15,-5 6-1-15,-3 3 0 0,-2 7-1 0,-1 3 2 0,-5 9-2 16,-3 4 0-16,-1 4 0 0,3 3 1 16,2 3-2-16,-3 1 0 0,-1 4 0 0,0 5 1 0,-3 6-2 15,1 6 1-15,0-1-1 0,0-2 1 0,-2 2-1 16,-2-4 0-16,4-5 0 0,4 1 0 0,3 3 0 15,0-4 0-15,1 0 0 0,1-4 0 0,2-3 0 16,0-5 0-16,2-3 0 0,3-6 0 0,3-7 0 0,-1-3 0 16,1-3 0-16,1-5 0 0,4 0 0 0,0-3 0 15,-3-3 0-15,-1-9 0 0,-1-3 0 0,-1-5 0 16,2-4 0-16,1-1 1 0,1-4-1 16,4-5 2-16,-2-4-2 0,-2-3 1 0,-3-4 1 0,-1-1 0 15,1-2 0-15,-1-2 2 0,3 1 0 0,1-3 1 16,-4-4-1-16,-3 1 2 0,-4 0 0 0,-4 0 0 0,-3 2 0 15,-2 0 1-15,-2 1-2 0,-2 2 1 16,0 4-1-16,2 3 1 0,-1 7-1 0,3 6-1 0,-6 2 1 16,-3 5-1-16,-5 4-1 0,-5 4 1 15,2 3-1-15,2 4 2 0,2 0-3 0,0 5 0 16,-3 5 0-16,-1 7 1 0,-2 9-3 0,1 0 1 0,2 7 0 16,3 1 0-16,2 6-1 0,1 4 0 0,0 3 0 15,1-1 0-15,-1 4 0 0,2 2 0 0,4 2 0 16,0-1 0-16,2 6-1 0,2 1 0 0,2-1 0 15,3-6 1-15,0-5-3 0,1 1 2 0,1-3 0 16,4-4 0-16,3-3-1 0,3-1 1 0,3-5-1 0,4-6 1 16,4-6-1-16,3-4 1 0,0-7 0 0,-5-3 0 15,0-7 0-15,0-4-1 0,2-5 1 0,-1-5 1 16,3-7 0-16,1-3 0 0,1-8 0 0,-3-1 0 0,-1-3 0 16,-2-8 0-16,1 1 0 0,3-4 0 15,1-3 0-15,1-4 1 0,-5-4 1 0,-3 3-1 16,0-4 0-16,-2 0 1 0,-1-4-1 0,-5-4 1 0,-1-3 0 15,-4-3 0-15,-1-1-1 0,0-1 1 0,-3 2-1 16,-2-3 0-16,0 1 1 0,-1 8 0 16,-1 1-1-16,1 3 0 0,-3 4 0 0,-3 5 0 0,-4 11-1 0,-1 3 1 15,-3 7 1-15,-1 8-1 0,-3 6-1 16,-1 7 1-16,2 1 0 0,1 4 0 0,3 4-1 16,-1 2 1-16,6 6-1 0,-11-10 1 0,11 10-1 0,-11 0 1 15,3 0-1-15,-1 2 2 0,-4 6-2 0,-4 1 1 16,0 3 0-16,2 5 0 0,4 8-1 0,0-1 1 15,0 5 0-15,0 4 0 0,1 2-1 0,5 1 1 16,-3 4 0-16,-1 1 1 0,2 1-1 0,-1 0 0 0,1 3 0 16,-3 5 0-16,1 0 0 0,0 10 0 0,-1-2 0 15,-1 0 1-15,0 1-1 0,-2-2 0 0,2 4 0 16,2 3 1-16,1 5-1 0,1-1 2 0,-1 1-2 16,1 2 1-16,-1-2 0 0,1 0 0 0,-1-1 1 15,1 1-1-15,1 0 1 0,1-1 1 0,-1 3-1 16,-1 1 0-16,-1 3 1 0,3-1 0 15,-1-1 1-15,-1 1-1 0,-3 6 2 0,-1 0-1 0,0-4 1 0,0 3 0 16,0-1-1-16,-1 2 2 0,3-2 0 16,0 1-1-16,-1 3 1 0,3 1 1 0,0-4-1 15,-1 3 1-15,2-1-2 0,5 2 1 0,-3-5 0 16,-4 1 0-16,1 1-1 0,-2-2 2 0,1 0-1 0,3-2 1 16,1-3-2-16,0-4 2 0,0 0 0 0,-1 2 0 0,1-3-1 15,0 1 0-15,-1-5-1 0,-1 0 2 0,1-4-2 16,-3-1 0-16,1-2 1 0,-1-6 0 0,3-1-3 15,1-2 2-15,2-3-1 0,0-3 0 0,4-6 0 16,2-7-1-16,0-3 1 0,-3-5 0 0,3-5-3 16,-2-9 2-16,-2-7-1 0,2 8 1 0,-2-8-2 0,0 2 0 15,0-2 0-15,0-9 2 0,2 2-3 16,1-1 1-16,1-13 0 0,-2-5 0 0,-2-14 0 0,0-10 0 16,-2-5-1-16,0-2 1 0,-1-4-1 0,-1 2 0 15,0-8 1-15,-1-1-1 0,-1 1-1 0,0-8 1 16,1 3 0-16,-1-6 0 0,2-5-1 0,3-6 0 15,-1-2 0-15,0-1 1 0,0-3-1 0,4 1 0 16,0 4 0-16,-2-1 0 0,0 9 0 0,0-1 0 16,2 5 0-16,1-1 0 0,1 4-1 0,0-1 1 0,1 5-1 15,1-1 1-15,0 4-1 0,-1 2 0 16,3 4 0-16,1 0 1 0,4 1-2 0,0 2 1 16,0 2 0-16,0 2 1 0,2 1-1 0,0 2 0 0,0 6 0 15,0-3 1-15,0 4-1 0,0 2 0 0,1 6-1 16,1-1 1-16,-2 11 0 0,0 1 0 0,0 3 0 15,0 6 0-15,0 1-1 0,0 6 1 0,-4 3-1 16,-2 2 1-16,-2 1-1 0,-1 4 1 0,-6 0-1 0,13 4 1 16,-4 1-2-16,3-1 1 0,-1 4 0 0,-2 4 0 15,0 9-1-15,-1 0 2 0,-3 3 0 0,1 5 0 16,-2 8-1-16,-2 1 1 0,-1 2-1 0,1 0 1 16,-2-1-1-16,-2 3 1 0,-1-2 0 0,-1-1 0 0,2 1-2 15,0-2 1-15,-1 0 0 0,-1-1 1 16,-2-1-1-16,-1-1 1 0,-1-4-1 0,-1-5 1 0,-2-4-1 15,0-3 1-15,-1-3 0 16,1-4 0-16,2 0 0 0,2-7-1 0,-1-1 1 0,1-1 0 0,7-3 0 16,-6-3 1-16,6 3 0 0,-7-7 0 15,7 7 0-15,-13-12 0 0,3 1 0 0,-1-4 0 0,0-3 0 16,-2-2 1-16,0-1 0 0,2 5 0 0,3 8 2 16,3 1 0-16,5 7 0 0,-6-9 1 0,6 9 0 0,-4-5 2 15,4 5-2-15,-3-9 2 0,3 9-2 0,-4 0 1 16,4 0-1-16,0-7 2 0,0 7-3 0,0-1 2 15,0 1-2-15,2-11 2 0,3 1-4 0,1-4 1 16</inkml:trace>
  <inkml:trace contextRef="#ctx0" brushRef="#br0" timeOffset="68947.11">15251 4503 12 0,'0'0'0'0,"0"0"0"0,7 0 0 0,-7 0 0 16,4 9 0-16,-4-9 0 0,4 3 0 0,-4-3 16 0,3 2-1 16,-3-2 1-16,0 0 0 0,0 0 12 15,0 0 1-15,0 0-1 0,-5 0 1 0,5 0-6 0,-4 7-1 16</inkml:trace>
  <inkml:trace contextRef="#ctx0" brushRef="#br0" timeOffset="73496.6">21293 9381 853 0,'6'-3'0'0,"-6"3"0"0,19-5 0 0,-19 5 24 0,18-9 1 0,-18 9-1 0,21-17 1 0,-21 17 27 0,26-23 0 0,-26 23 1 0,28-24 0 0,-28 24-19 0,31-22 0 0,-31 22 1 0,32-25 0 0,-32 25-26 0,24-20 1 0,-24 20 0 0,23-18 0 0,-23 18-3 0,28-12 0 0,-28 12-1 0,24-7 2 0,-24 7-5 0,22-5-1 0,-22 5 0 0,28-5 1 0,-28 5 0 0,34-7-1 0,-34 7 0 0,31 0 2 0,-31 0-1 0,30 15 1 0,-30-15 1 0,24 26-1 0,-16-8 3 0,-4 1 0 0,-3 2 0 0,1 1 0 0,-2 6 4 0,-2-4-1 0,-3 0 0 0,-4 0 1 0,-6 2 2 0,-2-5 1 0,0 5-1 0,0 4 1 0,1 1-2 0,-1 2 0 0,0-1 1 0,-2 0 0 0,1-1-3 0,-1-2 2 0,1-1-2 0,-1-2 1 0,0-2 1 0,1-7 1 0,-1 1-1 0,-2-3 0 0,1 1-2 0,1-6 1 0,3 1-1 0,1-3 0 0,2-1-2 0,1-2 1 0,1-5 0 0,-4 2 0 0,-3-2-1 0,-3-2 3 0,3 2-2 0,5-3 1 0,1-1-5 0,5 3 2 0,7 1-1 0,-9-9 0 0,9 9 1 0,-4-3 1 0,4 3 0 0,-4-6 0 0,4 6 1 0,-4-7 0 0,6-1 0 0,4-8 0 0,5-1 1 0,4-7 0 0,2 3 0 0,0-3 0 0,-3 3-1 0,3 4 0 0,4-1 0 0,-1 3 1 0,3-6-2 0,3 2 0 0,-4 2 0 0,0 1-1 0,1 2 6 0,-1 2-1 0,0 3 0 0,1-3 2 0,1-2 1 0,0 4-1 0,0 5 1 0,1-2 0 0,1 4 0 0,2 3 0 0,-2 1-1 0,-4 1 2 0,-1 1-5 0,-3 1 1 0,1 5 1 0,0-1-1 0,1 4-2 0,1 4 1 0,-5 1 1 0,-1 4-1 0,-4-2-8 0,-1 3 1 0,-1 3-1 0,-2-3 1 0,1 4-4 0,-1 2 0 0,-1 0 0 0,0-1 2 0,-3 3-2 0,1-4 0 0,-2 1 0 0,0 1 0 0,-2 1-2 0,-2 3 2 0,0-5-1 0,-2 1 1 0,-1 1-1 0,-5-4 0 0,-1 1 0 16,0 0 0-16,0-2-1 0,0-2 0 0,-2-1 1 15,0 0 0-15,-2-2 0 0,-2 0 0 0,-2-5 0 16,-3-2 0-16,-4 3 1 0,-2-3 0 0,0 2 0 16,0 0 0-16,2 0 0 0,2 0 1 0,-1-2 0 15,-1-2 0-15,0-1 2 0,0 0 2 0,2-6-2 0,0-1 2 16,-2 0 0-16,1-2 2 0,1 0-1 0,-4 0 1 15,-2 0-1-15,1 0 2 0,4-2 0 0,5 0 0 16,7-5-1-16,2 2 0 0,-4-2 0 0,-6 4 1 16,-7 1-1-16,-5 2-1 0,9-5 1 0,7 1 0 0,17 4-1 15,-4-7-1-15,4 7 1 0,6-3 1 0,-6 3-3 16,-2-2 0-16,2 2 1 0,-4 0 1 0,4 0-5 16,-9-5 1-16,9 5 0 0,-6-4 0 0,6 4-2 15,2-10 0-15</inkml:trace>
  <inkml:trace contextRef="#ctx0" brushRef="#br0" timeOffset="74249.33">20947 9551 690 0,'-4'-2'0'0,"4"2"0"0,-2-2 0 0,2 2 68 0,0 0 1 16,0 0-1-16,0 0 2 0,0 0-17 0,0 0 2 15,0 0 0-15,0-1 0 0,0 1-19 0,6-4 0 16,-6 4 0-16,18-17 1 0,-3 0-21 0,4-2 1 15,1-6-2-15,3 3 2 0,1-2-9 0,0-4 0 0,-1 4 0 16,-1-2 1-16,0 0-7 0,-3 0 1 16,3 3 1-16,3 4-1 0,1 2-2 0,0 1 2 0,-2 3-1 15,-2-3 0-15,-1 2-1 0,-3 2 1 0,1 0 1 16,-2 3-1-16,0 2 2 0,-2 4 1 0,-2 3-1 16,1 2 2-16,3 3 1 0,0 2 1 0,0 3-2 15,0 2 2-15,-1 6 1 0,1 1 1 0,-2 1-1 16,-2-2 1-16,-4 2-1 0,-1 5 0 0,-4-1 0 15,-3 0 0-15,-1 2-1 0,-3 2 0 0,1 1 0 0,0 4 0 16,-2 2-1-16,-1-1 1 0,-5 1 0 0,-1 1 0 16,-6-3-2-16,-1 2 0 0,-1-2 0 0,-1 1 1 15,-1 1 7-15,1 0 1 0,-1 1-1 0,1 4 1 0,-5 3 4 16,-1 2 1-16,-2-4 1 0,0-1-1 16,0-3-2-16,-1-3 1 0,1-4-1 0,2-6 1 0,3-7 0 15,3-6 0-15,1-3 0 0,2-1 0 0,2-2-1 16,2-1 1-16,2-4-1 0,2-2 1 0,1 0 4 15,5 2 0-15,3 0 0 0,-8-10 0 0,5 3 2 16,-3 0 0-16,2-7-1 0,4-1 2 0,2-4-7 16,2-4 0-16,0-1 0 0,-1 0 0 0,3-2-5 15,3 1 0-15,1-2 1 0,4 1 0 0,7-2-5 16,1 2 1-16,4-3 0 0,0 5 0 0,2-2-3 16,0 1 1-16,0 3-1 0,0 1 1 0,0 4-2 0,0-1 1 15,-2 1-2-15,-2 2 2 0,3 2-2 0,-3 5 1 16,0 1-2-16,0 2 2 0,0 5-4 0,1 0 1 15,-3 3-1-15,-2 6 0 0,-3-1-2 0,-2 5 2 16,2 0-1-16,3 3 0 0,3 1-2 0,1 2 0 0,0 2 0 16,-1 3 0-16,-3 1-1 0,-1 1 1 0,-3-2 0 15,-1 5 0-15,-2-3-2 0,-3 2 1 0,-1-4-2 16,0 2 2-16,-1 0-2 0,-3 0 1 0,-3 0-2 16,-2-2 2-16,-3 0-1 0,-3 2 1 0,-3-1-2 15,-3 4 2-15,-1 4 0 0,-1-5-1 0,-3 1 1 16,-2 0 0-16,-3-3 1 0,-2 2 1 0,-1-4-1 15,1 0 1-15,-2-3 0 0,0 0 0 0,0-2 0 16,0 0 0-16,0 2 1 0,0-4 0 0,-2-1 0 16,-4-4 0-16,-2-2 3 0,1 1-1 0,-3-4 0 15,1 1 1-15,0 1 2 0,-1-1 1 0,5-4 0 16,1 1 1-16,2-1 1 0,2-3 0 0,2 3 0 16,1-1 1-16,1-3-1 0,3-3 1 0,1 1 0 0,1 0 0 15,0-1 0-15,2-2 0 0,2-1 0 0,0-2 0 0,-2-1-3 16,0-1 1-16,8-4 0 0,-1-5 0 0,8-5-5 15,2-7 0-15</inkml:trace>
  <inkml:trace contextRef="#ctx0" brushRef="#br0" timeOffset="76318.82">25763 8734 1155 0,'-2'24'0'0,"1"-3"0"0,1-9 0 0,1 0 17 16,1-6 1-16,0 6 0 0,0 8 0 16,0 8 19-16,0 5 0 0,2 0 0 0,-1 3 0 0,1 2-5 15,0-3 0-15,-1 5 0 0,3 1 0 16,3 4-8-16,1-2-1 0,-5 2 1 0,-1 4-1 16,-4-1-11-16,-4 3-1 0,2-1 0 0,2 3 0 0,2 5 3 15,2-5-1-15,-2 3 1 0,-4 1 0 0,-4 2 1 0,-1 5-1 16,-2-2 1-16,-1-5 1 0,-1 5 1 0,0-1 1 15,0 1-2-15,1-1 2 0,3-2 4 0,0-1-1 16,-1 1 0-16,-1 2 1 0,-1-4 0 0,1 2 0 16,2-4 1-16,-1 0-1 0,1-3 2 0,-1-3 1 15,3-4-1-15,3-4 1 0,2-3-5 0,0-3 0 16,-4-6 1-16,0-3 0 0,-1-1-6 0,-1-8-1 0</inkml:trace>
  <inkml:trace contextRef="#ctx0" brushRef="#br0" timeOffset="77848.98">25307 10338 1532 0,'2'4'0'0,"-2"-4"0"0,5 17 0 15,-5-17 24-15,4 21 0 0,-4-21-1 0,9 24 1 16,-9-24 17-16,23 30 2 0,-23-30-2 0,26 26 2 0,-26-26-19 16,26 27-1-16,-26-27 1 0,37 26-1 15,-11-15-15-15,4-3 1 0,2 1-1 0,1-7 1 0,5-1-5 16,1 1 1-16,-4 0-1 0,0-2 2 0,1-2-4 16,-3 0 2-16,5 1-2 0,3-1 1 0,1-3 2 15,3-2-1-15,0-2 1 0,-2 0-1 16,-2 1 1-16,-2-1-1 0,0-1 1 0,0-2 0 0,-3-2 5 0,-1-2 0 15,-1-1 1-15,-5 0-1 0,-6-2 3 16,-5-2 2-16,3 0-1 0,3-7 1 0,6 2 1 0,3-3 0 16,-5-4 1-16,-5 4 0 0,-8 4-2 15,-4-2-1-15,-2 1 1 0,-1-4-1 0,-3 6-2 0,1-2 0 16,-4 4-1-16,-2-1 2 0,-6 2-2 0,-1 2 1 16,-5 2-1-16,-1 0 2 0,-3 5-3 0,-3 0 1 15,0 1-1-15,1 6 1 0,-1 3-1 0,0 2 1 0,1 2-1 16,-3 1 0-16,1 6-3 0,-1-2 0 0,3 7 1 15,-3-2 0-15,1 4-1 0,-5 1 1 0,5 4 0 16,3-1-1-16,2 5 2 0,2-5 0 0,4 5 0 16,1 4 0-16,-1-3-1 0,0 2 0 0,5 5 0 15,4-1 0-15,2 6 0 0,0 1-1 0,0 2 1 16,1 4 1-16,3 0-2 0,0 0 1 0,-1 0-1 16,-1 0 0-16,1-3 0 0,3-1 0 0,1-5 0 0,2 1-1 15,4-3-1-15,2-8 0 0,0 2 0 16,-2-4 1-16,2-3-3 0,-1 0 1 0,-1-6 0 0,2-1 0 15,0-5 0-15,0-2-1 0,-1-5 0 16,1-4 1-16,-2-2-3 0,-2-4 0 0,0-3 0 0,0-3 1 16,0-3-2-16,0-2 1 0,0-2-1 15,0-1 2-15,0-1-2 0,0-1 0 0,0 2 0 0,0-6 0 16,0 2-6-16,-1-3 1 0,1 4 0 0,0-1 0 0,0 4-13 16,2 1 2-16,0 4-2 0,-2 0 1 0,0 6-18 15,-2 4 0-15,0 4 0 0,-3 1 2 0,1 4-3 16,0 1 1-16,2 6-1 0,2 5 1 0,2 5 5 0,0 0 0 15,-4 5-1-15,-1 0 2 0,-3 2 9 0,-3 0 1 16,0 0-1-16,-1 2 1 0,-1 0 4 0,0-1 2 16,0 1-1-16,-2 1 1 0,-4-3 3 0,-1-2 1 15,-1 1 0-15,0-5 0 0,3-4 2 0,1-4 0 16,-2-3 1-16,2-4 0 0,2-5 3 0,0 3 0 0,0-3 1 16,0 0 0-16,0 0 1 0,0 0 1 15,0 0 0-15,0-3 0 0,0 3 0 0,0-5 1 0,2-7 0 16,4-9 0-16,5-10 7 0,2-6 0 0,0 3 0 15,0-1-1-15,0 4 13 0,0 2-1 0,4-1 0 16,3-1 0-16,3-2 5 0,1 0 1 16,0 0 0-16,0 2 0 0,1 0-1 0,-1 2 1 0,0-1 0 15,0 1 0-15,0 1-1 0,1 2 1 0,-1 5-1 16,0 4 1-16,-2 3-6 0,-5 4 1 0,2 6-1 16,0 4 2-16,-3 4-6 0,1 5 1 0,-4 1 0 15,0 9 1-15,-2 5-6 0,-1 2 1 0,-1 4-1 16,-2 3 2-16,-1 1-4 0,-2 4 1 0,-1 0-1 0,-1 4 1 15,0 1-3-15,-2 0-1 0,0-3 1 0,0-4 0 16,2-1-4-16,4-6 2 0,1-3-1 0,1-3 1 0,1-6-3 16,2-3 1-16,0-4 1 0,-1-3-1 0,1-5-1 15,2-2 0-15,2-3 1 0,1-1 0 0,5-3-1 16,1 0 1-16,3-6-1 0,-3-3 1 0,-3-1 2 16,-1-2 0-16,1-6 0 0,-1 1 0 0,3 2 2 15,-1-6 1-15,-1 2-1 0,0-3 1 0,-4 1-2 0,-1-2 1 16,1 5 0-16,-2 0 1 0,-1 3 1 0,-3 1 0 15,0 2 0-15,1 5 0 0,-3 4-3 16,-1 6 1-16,-6 4 0 0,5-7 1 0,-5 7-2 0,4 0 2 16,-4 0-1-16,4 19 1 0,-1 2-3 0,3 2 2 15,0 4 0-15,-3 6 0 0,-1 7-2 0,-2 7 2 16,0-2-1-16,0-4 0 0,0 1 0 0,-2-2-1 16,2-1 1-16,2 1 0 0,2-5-2 0,1-1 2 15,3-4-1-15,-1-6 1 0,3-3-4 0,1-4 2 0,-11-17-2 16,9 9 1-16,-9-9-2 0,13 5 2 0,4-5-2 15,-2-2 1-15,2-3-1 0,-1-2 0 0,11-8 0 16,-5-3 2-16,-2-2-2 0,-1-1 1 0,1-9 0 16,-3 3 0-16,-2-1 1 0,-2-3-1 0,-2-12 0 15,-1 3 0-15,-5-7 1 0,-1-1-1 0,-2-1 0 16,-2 1 0-16,0-1 2 0,-2-1-1 0,-2-2 0 16,-3 0 2-16,-1 2-1 0,-3-4 2 0,4 9-1 0,-3 0 0 15,1 7 0-15,0-2 0 0,3 20 0 0,-1-3 0 16,-3 2 0-16,1 1 0 0,2 9 1 0,-1 1 0 15,1 3-2-15,-3-2 2 0,10 9-2 0,-11-5 2 16,11 5-3-16,-11-2 2 0,-6 9-1 16,2 5 1-16,1 9-2 0,-1 2 0 0,-10 20 1 0,9-5-1 15,1 2-1-15,2 1 2 0,3 1-2 0,3-1 1 16,3 1-3-16,2 3 2 0,6-19-2 0,2 2 1 0,3-2-1 16,4-2 0-16,6-3 0 0,3-2 0 0,6-4-1 15,2-3 1-15,9-5-2 0,-2-3 2 0,2-4-3 16,2-9 1-16,19-7 0 0,-10-3-1 0,2-3 0 15,-1-6 0-15,-3-6-1 0,-1-3 1 0,-3-8-1 0,1-1 1 16,-4 4 0-16,-2 6-1 0,-3-1 3 0,-3 3 0 16,-3-1 0-16,-2 1 0 0,-4 2 0 0,0 1 1 15,-9 7 0-15,0-4 0 0,-4 2 0 0,1-3 0 16,-5 8 0-16,0 0 0 0,1 2 0 0,-4 2 0 16,-4 1 0-16,-2 3 0 0,-4 1 0 0,-1-1 0 0,-16-7 0 15,3 4 0-15,-6 4 0 0,-2 2 0 16</inkml:trace>
  <inkml:trace contextRef="#ctx0" brushRef="#br0" timeOffset="79764.5">1983 12709 276 0,'1'-5'0'0,"-1"5"0"16,-1-10 0-16,1 10 19 0,-6-7 0 0,6 7 0 15,-4-12 0-15,4 12 20 0,-2-14 0 0,2 14 1 16,0-12-1-16,0 12 9 0,0-9 0 0,0 9 1 16,-5-9 0-16,5 9-1 0,-2-3 2 0,2 3-1 15,-6-4 0-15,6 4-20 0,0-5-1 0,0 5 0 0,0 0 0 16,0 0-5-16,0 0 2 0,0 0-1 0,-3 9 0 16,3-9-4-16,0 26 2 0,0-2-1 0,0 0 0 0,3 9-2 15,-1 5 1-15,4 2-1 0,1-2 0 0,4 0 4 16,1 2 1-16,-1 2-1 0,-4 4 1 15,1 6 3-15,-1 4 0 0,2 2 0 0,-1 3 1 0,-3 1 3 16,3 7 1-16,-3-1-1 16,1 3 1-16,-4 5-3 0,2 2 1 0,-2 5-1 0,-2-2 1 15,3 2-4-15,-1 4 1 0,-2-1 0 0,-2-1 0 0,-1 2-9 16,-3-1 0-16,4-6 0 0,-4-9 0 0,5-5-6 0,-5-6 2 16,0-10-1-16,1-8 1 0,-3-14-4 0,-1-8 0 15,7-6 0-15,0-3 0 0,2-11-3 0,2 3-1 16,-2-3 1-16,0 0 1 0,0 0-3 0,0 0 0 15,-5-9 1-15,3-4-1 0,-8-10-2 0,3-5 0 16</inkml:trace>
  <inkml:trace contextRef="#ctx0" brushRef="#br0" timeOffset="80853.55">1915 12720 1293 0,'0'1'0'0,"0"-1"0"0,0 4 0 0,0-4 14 0,-7 3-1 0,7-3 1 0,-11 4 0 0,11-4 4 16,-6 7 0-16,6-7 0 0,-5 3 0 0,5-3-10 16,-2 4 1-16,2-4 0 0,-4 1 0 0,4-1-9 0,0 0 0 15,0 0 0-15,0 0 1 0,0 0-2 0,0 0 0 16,0 0 0-16,4 2 0 0,-4-2-6 0,7 7 1 16,-7-7 1-16,19 3-1 0,-19-3-5 15,24-1 1-15,-24 1-1 0,32-4 0 0,-14 2 6 0,5-3 0 16,-3 2 0-16,-1-2 0 0,-1-2 3 0,3 0 0 15,1 2-1-15,4-6 2 0,4 3 0 0,2-3 1 16,5 1 0-16,-1-1 0 0,-3 1 0 0,4 0 0 16,4 1 0-16,-3-1 1 0,1-2 3 0,0-2-1 15,4 2 0-15,0 1 1 0,1 1 3 0,5-1-1 16,-1 1 1-16,1 1 0 0,1 2 5 0,0 1 2 16,1-3-2-16,-1 0 1 0,-2 1 3 0,-3-1 0 0,4 0 0 15,3 1-1-15,2-3 1 0,2-1 0 0,0 0-1 16,-1 2 1-16,-4 1-2 0,-3 0-1 0,2 1 0 15,6 1 1-15,2 2-3 0,2-1 1 0,-2 1 1 16,1 2-1-16,-3 3-3 0,-4 0 1 0,2 0 0 16,4 0 0-16,3 1-3 0,1 3 0 0,-1-1 0 0,-3 1 1 15,4-1-2-15,-6 1 2 0,5-3-1 0,-5 3 1 16,5 3 3-16,3-4 1 0,-6 2 1 0,1-1-1 16,-3-1-4-16,0 3 0 0,0-5 0 0,0 3 0 15,5-1 4-15,5 1 0 0,-5-1-1 0,-1 2 2 0,-3-3-7 16,-1 0 1-16,0 0 0 15,4-1 1-15,-1-1 2 0,1-1 0 0,2-1 0 0,-5-2 0 0,3 1-5 16,-2-2 0-16,-2 0 0 0,1-1 0 16,3-1 3-16,-4 0 0 0,0 1 0 0,-4-1 1 0,0 0-6 15,-2 0 1-15,1 0-1 0,5 2 0 0,0 3 0 16,-1-3-1-16,3 3 0 0,-2 2 1 0,-2 0-3 16,-4 0 2-16,4 2-2 0,-3 3 1 0,5 2-1 0,-4-2 0 15,2 0 0-15,-2 0 0 0,0 2 0 0,-1 0 0 16,-7 0 0-16,-1 0 0 0,0 0-1 0,-6 0 1 15,2 0 0-15,2 2 0 0,-2 1-2 0,4 0 1 16,0-1 0-16,-6-2 1 0,-3 2-1 0,1 1 1 16,-3 0 0-16,-2-1 0 0,-4-2 0 0,4 0 0 0,-4 0 0 15,-2 0 0-15,-5-2 0 0,-1 2 1 0,-3-4-1 16,4 2 1-16,3 1 2 0,-3 1-1 0,-6-1 0 16,-2 1 0-16,-3 2-1 0,-8 1 0 0,1-3 1 15,3 2-1-15,2 0-1 0,1-2 1 0,-1 3 0 16,-1 2 0-16,-3 2-1 0,4 1 1 0,-4 1 0 15,1 0 0-15,3-1-1 0,-4-1 2 0,2 3-2 16,-3-1 1-16,-1 3-1 0,-1 2 1 16,-5 0-1-16,0-2 1 0,1 0-1 0,-3 0 1 0,3 1-1 0,-1 1 1 15,1 2-1-15,5-3 0 0,-2 3 0 16,2 1 1-16,-4 0-1 0,2 1 0 0,-3 1 0 16,3 0 1-16,-4-1 1 0,1 1-1 0,1 2 0 0,8-2 1 15,-3 0 0-15,5 2 2 0,1-2-1 0,-1 1 0 0,-2 3 3 16,-2 1 1-16,3 0-1 0,3-1 1 0,3-1 1 15,0 0 0-15,-4 3 0 0,-1-5 0 0,0-1 3 16,-6 0 1-16,1-2 1 0,3-3-1 0,-2-2-1 16,4-2 1-16,-6-1 1 0,0-4-1 0,0-1-2 15,-4-5 0-15,4-6 0 0,-2 13 1 0,2-13-5 16,0 5 2-16,0-5 0 0,-17 7 0 0,2-2-3 0,-3 2 2 16,-5-4 0-16,1-3 0 0,-6-3-4 0,0-2 0 15</inkml:trace>
  <inkml:trace contextRef="#ctx0" brushRef="#br0" timeOffset="81798.97">2195 13915 1306 0,'-6'-10'0'0,"6"10"0"0,-11-14 0 0,11 14 10 16,-2-2 0-16,2 2 0 0,-11-10 1 0,11 10 12 15,-13-21-1-15,13 21 1 0,-11-19 0 0,11 19 2 0,-2-10 0 16,2 10-1-16,-6-10 1 0,6 10-9 0,-1-11 0 15,1 11 0-15,1-10 1 0,-1 10-1 0,6-14-1 16,-6 14 1-16,17-17 0 0,-17 17-3 0,33-21 1 16,-14 14-1-16,5-2 1 0,0 4-5 0,1 2 1 0,1 1-1 15,0 0 1-15,4 2-6 0,-1-3 2 0,-2 1 0 16,4 0-1-16,-1 0 0 0,0 1-1 0,-2-1 1 16,3-1-1-16,5-1-1 0,1 2 2 0,0-1-2 15,3 1 2-15,2 0-5 0,5-1 1 0,-2 1 0 16,-1-3 0-16,-1 0 0 0,-4-2 0 0,4 0 1 15,4 0-1-15,-1-2 0 0,5 1 1 0,1-1-1 16,-6 1 1-16,3 1 0 0,1 0-1 0,0 1 0 16,5 1 0-16,0 0 1 0,7 2 0 0,-4 1 1 15,3-2 0-15,-3 1-1 0,3-2 1 0,1 1-1 16,-1 3 1-16,-5-1-1 0,0-2 1 0,6 1-1 16,-5 1 0-16,5-3-1 0,1 0 1 0,2 0 1 0,-5-1-1 15,0 0 0-15,-3-3 0 0,5 0 1 0,-1 1-1 16,3-5-1-16,1 5 0 0,-2-4 0 0,1 1 0 0,3 1 1 15,-6 0-1-15,5 1 0 0,-1 0 0 16,-2 1-1-16,-1-1 0 0,-1 0 0 0,1 2 1 0,-3 2-1 16,3 0 1-16,-3 1 0 0,3-1 0 0,-3 4-1 15,3-1 2-15,-1-2-2 0,1 4 1 0,-1-3 0 16,3 1 0-16,-3 0 0 0,-5 1 1 0,0 1-1 16,0 0 2-16,-6 0-2 0,4-2 1 0,2 0 1 15,0 1 2-15,0 1-2 0,-6 1 2 0,1 1 3 0,-3 0-1 16,2-1 1-16,1 1 1 15,-1 0-1-15,0 1 0 0,-1-3 0 0,-1 2 1 0,-1 0 0 0,-1 0 0 16,-1-1 0-16,-2 1 0 0,0 1-1 16,1-3-1-16,-4 0 1 0,1 0 0 0,-2 0-2 0,-2 0 0 15,-2 0 0-15,3 0 1 0,1 4-4 0,2-1 2 16,-8 1-2-16,-1-1 2 0,-4 4 0 0,-4-3 2 16,-2 1-2-16,3 0 2 0,3 2 0 0,-2-4 0 0,-8 1-1 15,1 1 1-15,-6-3-1 0,-6 0-1 0,-7-2 1 16,12 7 0-16,-12-7-3 0,5 3 1 0,-5-3 0 15,6 3 0-15,-6-3-1 0,5 4-1 0,-5-4 0 16,2 3 0-16,-2-3 1 0,6 7 0 0,-6-7-1 16,2 11 1-16,-2-3 1 0,-2 6 0 0,-2 3 0 15,0 4 0-15,-7 2 1 0,0 6-1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53:49.3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17664 4314 12 0,'-10'-5'0'0,"10"5"0"0,-16-9 0 16,16 9 0-16,-6-3 0 0,6 3 0 0,-15-12 0 0,15 12 0 0,-37-9 0 15,15 6 0-15,-1-2 0 0,-3 1 1 16,-2 1 0-16,0 1 0 0,0 0 1 0,0 0 16 16,0-1 1-16,0 6-1 0,-1-3 2 0,-5 2-13 0,0 2 2 15,-3 3-1-15,4-2 1 0,-5 3 1 0,-1 1 0 16,0 1 0-16,2-1 2 0,-4-4 3 0,2 7 2 15,0-3 0-15,-2 0 0 0,2-2 4 0,-4 1 2 16,-4-3-2-16,1 2 1 0,1-3 1 0,-4 1 0 0,1-1 0 16,-2-1 0-16,-1-1 1 0,1 1 0 0,-6 1-1 15,0 1 1-15,0-2-3 0,-5 1 0 0,1-3 1 16,-1 3-1-16,-3 1-8 0,1 2 2 0,0-3-1 16,-8 1 0-16,0 2-5 0,-2 3 1 0,3 0-1 15,-3-4 1-15,2 2-3 0,0 1 0 0,0 1-1 16,-1-5 1-16,1 4-1 0,-4-2 1 0,3-2-1 15,1 0 1-15,-4-3-1 0,5 0-1 16,1 1 1-16,4-3 1 0,-1 0 9 0,5 0 2 0,-4-3 0 16,-1 1 0-16,1 0 16 0,0 1 1 0,0-3 0 15,-4 1-1-15,-4 3 3 0,2 0 0 0,-3 0 0 16,-3 3 2-16,-1 1-6 0,0 1 1 0,2 2 0 16,-5-5-1-16,5 1-5 0,-2 0 1 0,1 1 0 0,3 1 0 15,-4-1-11-15,3-4 1 0,0 0-1 0,1-4 1 0,-2-1-6 16,1 1 1-16,1-4-1 0,5-4 1 15,0 0-4-15,3-4 0 0,1-1 0 0,-2-1 0 0,-2 3-3 16,0-2-1-16,2 1 1 0,0 0 1 0,4 6-2 16,-1-2 0-16,3 1 0 0,-1 1 1 0,-5 3-6 15,4-1 1-15,0-1 0 0,1 5 1 0,3 1-3 0,1 3 0 16,-4 0 0-16,5-2 1 0,-5 2-2 16,1 0 1-16,-3 0 0 0,3 0 0 0,-1 0-3 0,3 0 1 15,-1-3 0-15,0-1 1 16,-1-1-4-16,-1-7 1 0,-1 3-1 0,0-3 1 0,-1-5-7 0,-3 1 0 15,-2 1 1-15,2 1 0 0,4-2-5 16,-2-1-1-16,-1 1 0 0,-3 1 2 0,2 1-4 0,0-3 1 16,4 1 0-16,0 4 0 0,1 0 1 0,1 3 2 15,-1 1-1-15,4-4 1 0,-1 3 2 0,1-3 2 16,-2 3 0-16,3 0 0 0,1 3 5 0,2 0-1 16,-2-2 0-16,0 1 1 0,-2-2 2 0,2 2 1 0,-3 2 0 15,1-4 1-15,2 6 0 0,2-2 0 0,2-2-1 16,-2 2 2-16,2 1-1 0,-4-5 1 0,2 6 0 15,1-2 0-15,-1 5-1 0,4-4 1 0,0-1 0 16,-1 2 0-16,9-1-1 0,-3 4 0 0,2 0 0 16,0 0 0-16,2 0-3 0,2 0 2 0,2 7 0 0,5 2 0 15,2 3-4-15,6-2 2 0,4 2-1 0,-5 1 1 16,5 2 1-16,-4 2 1 0,5 2 0 0,0-1 1 16,6 3 0-16,-3 3-1 0,3-3 1 0,1-1 1 15,5-2-1-15,-1 1 1 0,-3 1-1 0,4-2 1 0,1 2-1 16,1 1 1-16,1 0-1 0,0 0 1 15,-1 0-1-15,-1-1 0 0,0 5-1 0,6-1 2 16,-1 5-1-16,-3 4 0 0,2 0 0 0,-2 0 1 16,-1 0-2-16,-3 0 1 0,3 8 0 0,3-5-1 0,-2 6 0 15,2 5 0-15,2-2 0 0,-5 1 1 0,-1 3-2 16,-1 1 1-16,-1 4 0 0,2-1 1 0,1 4-1 16,-1 1-1-16,1-3 1 0,-1-1 0 0,2 3-2 0,-1 0 2 15,-1 0-1-15,6-3 1 0,0-4-1 0,0 3 2 16,0-4 0-16,0 1 0 0,0-5 0 0,0-2 0 15,0 1 0-15,0 1 1 0,6 1 0 0,-4-1 0 16,1 0 0-16,-1 0 0 0,4 5 0 0,-4-5 0 16,1 6 0-16,3 2 0 0,-2 4 0 0,1 6 1 15,1-4 0-15,1 6 0 0,5 1 3 0,-1 5 1 0,2 2-1 16,-2-8 1-16,2 3 1 0,2 1-1 0,4-7 1 16,-1-3-1-16,1-3 2 0,3-4 0 0,2 0 0 15,-5-6 0-15,2-1 0 0,-3-3 1 0,5-1 0 16,-3-1 0-16,-1 2-4 0,-1-6 2 0,1 2-1 15,5-2 1-15,0 4 1 0,1 0 1 0,-3 2-1 16,6 3 1-16,-2 3-1 0,4 6 0 0,-4 1 0 0,4-1 0 16,-4 3-1-16,4 0 1 0,1-2-1 15,1 2 1-15,-2 0-1 0,1-1 1 0,3-1-2 0,1-3 2 16,-3-3-4-16,3-1 2 0,-1-6-2 16,3-1 2-16,4 1-5 0,-2-6 1 0,4-1 0 0,-6-6 0 15,1-6-1-15,-1-6 0 0,0-3 0 0,1-2 1 16,1-4-2-16,2-2 1 0,-4-1 0 0,2-3 0 15,2-1-2-15,-4 1 1 0,2 1-2 0,1-3 2 0,-3 4-4 16,0 1-1-16,4-1 0 0,-2 1 1 0,8 2-2 16,-2-4 0-16,-1 2 1 0,1 2 0 0,2 2 0 15,-5 0 1-15,3-1-1 0,-2-3 1 0,2 2-1 0,-1-1 1 16,3-1 1-16,0 0-1 0,3 0 1 0,2-3-1 16,0 1 1-16,-1 1 1 0,-5-1-1 0,1 1 1 15,1 1 0-15,2 4-1 0,4-6 3 0,-3 2 0 16,-3 0 0-16,3 1 1 0,-1-1 0 15,0 0 0-15,4 2 0 0,-2-5 0 0,4-1 0 0,0 1 0 16,0 2 0-16,-2-4 0 0,2 1 0 16,0 1 0-16,0 0 0 0,0-2 1 0,0 0 0 0,-1 0 1 15,-2 0-1-15,1-2 2 0,2-1 2 0,-8-3 1 16,4-1-1-16,-1 0 1 0,3 1 3 0,-4-1 1 16,4 0 0-16,-4 2 0 0,6-4 0 0,0 0 2 0,2-1-2 15,-4 1 1-15,2-1-1 0,-6-1 1 0,6 1-1 16,0 3 2-16,0 0-2 0,1 2 0 0,-1-2 0 15,0 0 0-15,-2 4-2 0,-3-4 1 0,3 2 0 16,3 1 0-16,5 1 0 0,-1 1 1 0,1-2-1 16,-3-1 1-16,1 2-3 0,-4-6 1 0,0 2-2 15,5 2 2-15,-1 5-2 0,1-3 1 0,-1 3-1 0,-4-4 1 16,-4 4-1-16,-2 4-1 0,5-4 1 0,0 3 1 16,7-3-3-16,1 2 1 0,-1-2-1 0,-3 0 2 15,1 0-3-15,0 0 0 0,-4 0 1 16,1 2 0-16,-1 3 0 0,4 0-1 0,-4 2 0 0,1 1 2 0,-1-4-3 15,0 1 1-15,0 2 1 0,0-2-1 0,2-1-2 16,0-1 0-16,-1 2 1 0,-1-1 0 16,0 4-1-16,-2-2 0 0,0 1 0 0,0-2 0 0,0 0-1 15,2 2 1-15,-4-4-1 0,2 3 1 0,-1-1-1 16,1 0 0-16,0 0 0 0,-2 0 0 0,2 2 0 16,-4 2 0-16,6-6 0 0,0 3 0 0,0-1 0 15,-4-2 0-15,4 1 0 0,-2 1 0 0,-2 2 0 0,0 1 0 16,4-4 0-16,-4-4 0 0,2 2 0 0,2-1 0 15,-5-1 0-15,1-1 0 0,0-1 0 0,0-2 0 16,2-1 0-16,-5 2 2 0,1-1-2 0,0 1 1 16,-1-1-1-16,-3 3 1 0,-3-5-1 0,-6 3 1 15,1 0 0-15,1-1 0 0,2 1-1 0,-2 1 0 0,-2-3 0 16,-3 1 1-16,-3-3-1 0,-3 2 0 0,13 0 0 16,10-2 1-16,19-5-1 0,11 0 0 0,-3-2 0 15,-11 2 2-15,-9 1-2 0,-8 1 1 16,-2 0-1-16,-1-2 1 0,0-2-1 0,-1 2 0 0,1-4 0 15,-6 2 1-15,2-3-1 0,-2 1 0 16,1 1 0-16,-4-1 1 0,-1 2-1 0,0-3 0 0,0 1 0 16,1-1 1-16,-1-2-1 0,0-2 0 0,-3 1 0 15,-3 2 0-15,-1-1 0 0,-2 5 0 0,-2-6 0 16,-1-1 0-16,1 2 0 0,0 0 0 0,-2-2 0 16,0-2 0-16,0 1 0 0,-5-2 0 0,1 0 0 15,-1-6 0-15,-2-3-1 0,2 4 1 0,-5-8 0 0,3 5 0 16,-2-6-1-16,0 1 0 0,-2-4 0 0,-2-1 1 0,0-3-3 15,-1-2 1-15,-1-5 0 0,0 2 1 0,3-3 0 16,1 1 0-16,-4-2-1 0,0 0 2 0,-5-1-1 16,-2-4 1-16,2 2 0 0,-1 0 0 0,3 3 0 15,-2 1 0-15,1-4 0 0,-1 3 0 0,-2 4 0 16,1 0 0-16,-3 1 0 0,-5-1 1 0,-1 0-1 16,-1 1 2-16,-2-4-2 0,-1-1 1 0,1 0-1 15,0-3 1-15,-3-2 0 0,5-1 0 0,-4-4 0 0,3 0 0 16,-1-4 0-16,2-6 2 0,-1-1-2 0,3-2 0 15,-1-1 0-15,-3-2 1 0,-3 2-1 0,-4 4 2 16,1-1-2-16,2 6 1 0,2 0-1 0,-1 10 1 16,1-3 0-16,2 0 0 0,3 1-1 0,-3 4 0 15,0 1 0-15,-3-6 1 0,1 2 0 0,0 1-1 16,0-5 0-16,0 1 1 0,1-2-1 0,1 1 1 16,-2-2 0-16,0 5 0 0,0 2-1 0,-1 2 0 0,1 4 0 15,2-1 1-15,1 7-1 0,1 2 2 0,0 4-2 16,1 4 1-16,-3 8 1 0,1 5 2 0,1 6-2 15,-1 3 2-15,5 3 4 0,-3 3 1 0,-2 1-1 16,3 4 1-16,5 4 6 0,-9-3-1 0,9 3 1 16,-12-2 1-16,3 2 1 0,0-4 0 0</inkml:trace>
  <inkml:trace contextRef="#ctx0" brushRef="#br0" timeOffset="12957.11">12983 4581 12 0,'0'0'0'0,"0"0"0"16,0 2 0-16,0-2 45 0,0 6 0 0,0-6 0 16,-4 6-1-16,4-6 2 0,0 3 0 0,0-3 0 0,0 4 2 15,0-4-23-15,0 1 2 0,0-1-1 0,-1 4 1 16,1-4 27-16,0 0 0 0,0 0 0 15,0 0 1-15,0 0-32 0,0 0 1 0,0 0-1 0,0 3 2 16,0-3 4-16,0 9 0 0,0-9 1 16,-6 21-1-16,6-21 6 0,-4 24-1 0,4-7 1 0,0 0 0 15,0 3 0-15,0-3-1 0,0 4 1 16,0-4 0-16,-2 2-6 0,1 2 0 0,1-6 1 0,0 3 0 16,-4-1-5-16,2 0-1 0,2 2 1 0,0-7 0 0,0 2-1 15,-4-2 2-15,2 0-1 0,2-5 1 16,0 2-3-16,-1 0 1 0,1-9-1 0,-4 5 2 0,4-5-4 15,0 7 1-15,0-7-1 0,0 1 0 16,0-1-1-16,0 4 1 0,0-4-1 0,0 0 0 0,0 0-3 16,0-2 1-16,0 2-1 0,5-7 1 0,1 0-3 15,-6-3 1-15,6-6 0 0,-6-4 1 0,3-1-2 0,1-9 2 16,2 6-1-16,-6-2 1 0,1 4-2 16,-1-1 2-16,-1 2 0 0,1-1 0 0,-6 1 3 0,2 0 0 15,1 4 1-15,3 0 0 0,0 5 1 0,0-4 2 16,-4 4-1-16,2 3 1 0,-2 4-2 0,2-2 2 15,2 7 0-15,-3-8-1 0,3 8 2 0,-4-9-1 16,4 9 1-16,0-5 1 0,0 5-4 0,0-2 1 0,0 2-1 16,-4 0 1-16,4 0-3 0,-2 2 0 0,-1 6 0 15,1 1 2-15,0 8-5 0,-2 4 0 0,2 3 1 16,2 2 0-16,0 6-3 0,0-3 0 0,2 0-1 16,-4-1 1-16,-1-2-3 0,1-2 0 0,-2 0 1 15,2-3 0-15,0-3-3 0,0-3 0 0,1 2 1 16,-1-4-1-16,4-1-4 0,-1-7 2 0,-1-5-1 15,4 7 1-15,-4-7-3 0,2 3 2 0,-2-3-1 0,0-2 1 16,0 2-2-16,0-1 1 0,0-10-1 0,4-2 1 16,-2-13-2-16,1-2 2 0,1-2 0 0,0 3-1 0,1 3 1 15,5 1-1-15,-1 2 1 0,-7-3 1 0,-2 0-2 16,-2-2 1-16,2 2 0 0,-4-1-1 0,2 8 1 16,1-2-1-16,-1 5 1 0,-2-1 0 15,4 1-2-15,-4 2 2 0,2 1-1 0,2 6 1 0,0 5-1 16,0-9 0-16,0 9 0 0,-3-8 0 15,3 8 1-15,-4 0-1 0,4 0 1 0,-4-4 0 0,4 4-1 0,-2-3 1 16,2 3 0-16,-5 3-1 0,5-3 1 16,-6 12 0-16,2 1 0 0,1 4 1 0,-7 7-3 0,3 2 2 15,1 5 0-15,1-1-1 0,-3-1 0 16,1-1-1-16,-1 1 1 0,3-5 0 0,-1 2 0 0,1 0-1 16,-1-1 1-16,0-1 0 0,5-9-1 0,-5 3 0 15,2-6 0-15,1 0 0 0,3 0-2 0,0-3 2 0,0-4-1 16,-4 2 0-16,4-7 0 0,-2 3-1 0,2-3 0 15,-4 5 1-15,4-5-1 0,0 4 0 0</inkml:trace>
  <inkml:trace contextRef="#ctx0" brushRef="#br0" timeOffset="14333.77">13984 5334 602 0,'0'0'0'16,"0"0"0"-16,2 3 0 0,-2-3 55 0,0 5 1 0,0-5-1 15,0 4 1-15,0-4 33 0,0 0 0 16,0 0-1-16,0-5 1 0,0 5-24 0,3-4 0 0,-3 4 0 16,6-3 0-16,-6 3-18 0,4-6 2 0,-4 6-2 15,3-8 1-15,-3 8-21 0,8-12 1 0,-8 12-1 16,5-16 1-16,-5 16-7 0,6-9 1 15,-6 9-1-15,8-12 0 0,-8 12 2 0,11-8-1 0,-11 8 1 0,13-12-1 16,-13 12 3-16,11-9 1 0,-11 9-1 0,15-4 1 16,-15 4-1-16,11-3 0 0,-11 3-1 15,11-2 1-15,-11 2-1 0,15 0-1 0,-15 0 1 0,17 0 0 16,-17 0-5-16,13 5 2 0,-13-5-1 0,15 7 0 16,-15-7-3-16,15 9 1 0,-15-9-1 0,15 12 1 15,-15-12-3-15,22 17 1 0,-22-17 0 0,13 21-1 0,-13-21 1 16,6 24 0-16,-6-24 0 0,3 21 0 0,-3-21-1 15,2 17 1-15,-2-17-2 0,-2 25 2 0,2-25-5 16,-7 33 2-16,1-18-1 0,-1 2 0 0,-1-1-2 16,1 1 2-16,1 1-1 0,-3-6 0 0,2 3-4 0,-1-1-1 15,-3-2 1-15,3 0 0 0,-3 1-3 16,4-1 2-16,-4 0-1 0,3-2 0 0,3 1 0 16,-3 1-1-16,3-4 1 0,-5 1-1 0,7 0-1 0,-3-6 1 15,6-3-1-15,-13 2 2 0,13-2-3 0,-6 3 1 16,6-3 0-16,0 0 0 0,0 0-1 0,-9-3 0 15,9 3 1-15,-4-2 0 0,4 2-2 0,-5-9 1 16,5 9 1-16,-6-8-1 0,2 1 0 0,1 2 1 16,-1-4 0-16,2 2 0 0,2 7 0 15,0-9 1-15,0 9-1 0,0-12 2 0,0 12-2 0,0-8 2 16,0 8-1-16,2-4 1 0,-2 4-1 0,7-5 2 0,-7 5-1 16,6-9 1-16,-6 9-1 0,13-7 2 0,-4 7-1 15,-3-3 1-15,3 1-1 0,4 0 1 0,2 2 0 16,0 0-1-16,2 0 1 0,-4 0 1 0,2 2 0 15,0 3 0-15,-2-1 0 0,-4-2-1 0,2 1 1 16,0 1 0-16,1-1-2 0,1 2 1 0,-4-1-1 0,2-3 1 16,-2 1 0-16,1 0-1 0,-1 1 1 0,-1-3 0 15,-8 0-3-15,11 0 2 0,-11 0 0 0,13-3-1 16,-8 1-1-16,3 0-1 0,-8 2 0 0,11-5 1 16,-11 5-2-16,9-8 0 0,-9 8 0 0,8-7 1 15,-8 7-2-15,5-2 0 0,-5 2 0 0,4-9 0 0,-4 9-1 16,6-7 1-16,-6 7-1 0,0-5 1 15,0 5-1-15,0-3 0 0</inkml:trace>
  <inkml:trace contextRef="#ctx0" brushRef="#br0" timeOffset="15515.08">14260 7294 1281 0,'0'0'0'0,"0"0"0"15,0 0 0-15,0 0 81 0,0-1 1 0,0 1 0 16,0 0 0-16,0 0-6 0,0 0 0 0,0 0 1 15,0-4 0-15,0 4-31 0,0-5 1 0,0 5-1 16,5-4 1-16,-5 4-16 0,8-6-1 0,-8 6 0 16,9-13 2-16,-9 13-8 0,7-13 1 0,-7 13 0 0,17-13-1 15,-17 13 1-15,13-17 0 0,-13 17-1 16,19-15 2-16,-19 15-2 0,18-7-1 0,-18 7 1 16,12-7 1-16,-12 7-3 0,9-2 2 0,-9 2-1 0,7 3 1 15,-7-3-4-15,10 4 1 0,-10-4 1 0,5 9-1 16,-5-9-3-16,8 15 0 0,-8-15 0 0,7 31 1 15,-3-8-6-15,0-2 1 0,-2-1-1 16,-1 1 1-16,-2 0-3 0,-3 0 1 0,2 3-1 0,-4-2 2 16,3 6-5-16,-3-4 0 0,2-1-1 0,-1-2 2 15,5-2-3-15,0-6 1 0,-4 3-2 0,0 0 2 0,1-8-4 16,-3 4 1-16,4-6-1 0,-2-3 2 16,4-3-3-16,-3 3 0 0,3-3 0 0,-4-3 1 0,4 3-2 15,0-5 0-15,0 5 0 0,-2-7 0 0,2 7-1 16,0-5 1-16,0-4-1 0,0-5 1 0,0-5 0 0,0-5 1 15,0 3-1-15,4 2 0 0,1 5 0 0,1-1 1 16,0 3 0-16,-5-1 1 0,1 3-1 0,0 3 1 16,-2 7 1-16,8-8-1 0,-5-1 2 0,1 5-1 0,-4 4 1 15,9-12-1-15,-9 12 0 0,12-8 1 0,-5 1-1 16,-1 2 2-16,-6 5-3 0,13-6 1 0,-8 5-1 16,5-1 1-16,-1 2-1 0,0 0 0 0,0 0 1 15,-5 3-1-15,-4-3-1 0,11 9 2 16,-11-9-2-16,12 12 1 0,-7-2-1 0,1 1 2 0,-1 3-2 15,3 5 1-15,-3 2 0 16,-3 4-1-16,2 3 0 0,-2-7 2 0,-2 0-2 0,-2-1 1 0,-2-2-1 16,2-1 2-16,-3 2-2 0,-5 2 1 0,1-6 1 15,2-1-1-15,3-2-1 0,2-3 1 0,-2-2-1 16,3-2 1-16,1-5 1 0,-10 12-1 0,10-12 0 16,-7 5 1-16,7-5-1 0,-10 7 2 0,5-1-2 15,-4 1 1-15,-1 1 0 0,-3-4 0 0,2 1 0 0,-2 0 0 16,7 2-1-16,-1-4 2 0,7-3-1 0,-11 2 1 0,11-2-1 15,-11 2 2-15,11-2-1 0,-12-2 0 0,12 2 1 16,-9-2-1-16,9 2 1 0,-9-3 1 16,9 3-4-16,-8-5 2 0,8 5-1 0,-7 0 1 0,7 0-2 15,-4 0 0-15,4 0 1 0,-4-4-1 16,4 4-2-16,-3-3 1 0</inkml:trace>
  <inkml:trace contextRef="#ctx0" brushRef="#br0" timeOffset="16367.65">12879 8222 12 0,'2'0'0'0,"-2"0"0"16,3-4 0-16,-3 4 30 0,10-5 2 0,-10 5-1 15,9-8 0-15,-9 8 118 0,-4-13-1 0,4 13 0 16,0-8 1-16,0 8-52 0,0-4 0 0,0 4 1 16,0-5-1-16,0 5-12 0,6-3 0 0,-6 3-1 15,4-4 1-15,-4 4-35 0,0 0-1 0,0 0 0 16,0 0 1-16,0 0-11 0,0 0 2 16,0 0-1-16,-4 5 0 0,4-5-5 0,-2 23 0 0,-3-4 0 15,1 3-1-15,0 1-8 0,-2-1 1 0,1 1-1 0,-1 1 1 16,4 0-1-16,-3 1 1 0,1-1-1 0,0-5 0 15,1-4-3-15,1-2-1 0,-2-6 1 0,4-2 0 16,0-5-2-16,4 3-1 0,-4-3 0 0,4 0 1 16,-4 0-4-16,3 0 1 0,-3 0 0 0,11 0 0 15,-5 0-1-15,3-2 1 0,4 1 0 0,2 1 0 0,4-5 1 16,0 1 0-16,-5 1 0 0,3-6 0 16,-2-3-1-16,-2-4 1 0,0 4 0 0,2 3 0 0,-2 6-1 15,-2 5 1-15,2-1-1 0,-3-1 1 16,1-1-1-16,0-1 0 0,2 0 0 0,2-5 1 0,0-3-4 15,0-2 0-15,-4 3 0 0,0 6 1 16,-5 3-5-16,-3 0 1 0,-3 0 0 0,10-4 0 16,-10 4-3-16,5-8 1 0,-5 8-1 0,8-11 1 0,-8 11-7 15,5-10 2-15</inkml:trace>
  <inkml:trace contextRef="#ctx0" brushRef="#br0" timeOffset="16854.24">13108 7999 1884 0,'0'1'0'0,"0"-1"0"0,0 7 0 15,0-7 39-15,0 12 1 0,0-12 1 0,-4 9-1 16,4-9 27-16,-3 4 1 0,3-4-1 0,-4 3 0 15,4-3-34-15,0 5 1 0,0-5-2 0,-2 4 2 16,2-4-22-16,-6 5 1 0,6-5-1 16,-7 8 1-16,7-8-7 0,-11 20 1 0,11-20-2 0,-11 20 2 15,11-20-2-15,-6 18 0 0,6-18 0 0,-6 19 0 16,6-19 2-16,-3 22 1 0,3-22-1 0,-4 33 0 0,4-12 5 16,0 3-1-16,0 2 0 0,0 2 0 15,-2-1 2-15,2 3-1 0,-4-1 0 0,4-3 2 0,4 2 0 16,-4-4 1-16,4-1 0 0,0-1 0 0,1 4-1 15,-3 3-1-15,2-1 1 0,-1-4-1 0,-1-3 0 16,0 0 0-16,0 0 0 0,-2-1 1 0,0 1-3 0,0 0 1 16,4 0 1-16,-2-6-1 0,3-1-2 0,1-2 1 15,-4 0 1-15,1-5-1 0,-3 0-2 16,0 0 0-16,0-7 0 0,0 9 0 0,0-9-1 0,0 8 0 16,0-8-1-16,0 7 1 0,0-7-1 0,-3 9 0 15,3-9-1-15,-4 5 1 0,4-5-1 0,0 7 1 0,0-7-2 16,-2 4 2-16,2-4-3 0,0 5 1 0,0-5-1 15,-4 3 2-15,4-3-5 0,-3 0 1 0,3 0 1 16,-2 0-1-16,2 0-2 0,0 0 0 0</inkml:trace>
  <inkml:trace contextRef="#ctx0" brushRef="#br0" timeOffset="18224.29">11101 7158 979 0,'2'0'0'0,"-2"0"0"0,4 7 0 0,-4-7 17 16,-6 20 1-16,6-20 0 0,0 21 0 0,0-21 44 15,0 21-1-15,0-21 1 0,0 17 1 0,0-17-22 0,0 16 2 16,0-16-1-16,6 22 0 0,1-6-22 16,-1 3 2-16,0-2-2 0,-3-5 1 15,-3-12-7-15,4 5 0 0,-4-5 0 0,6 4 0 0,-6-4-1 16,1 3-1-16,-1-3 0 0,8 0 2 0,-8 0-1 16,9-3 1-16,-9 3-1 0,13-9 2 0,-5 1-2 15,3-5 1-15,-6 1-1 0,3 0 2 0,-1 4 3 0,3 1 0 16,3 3 0-16,-6 2 1 0,4-3 2 0,-5 4 2 0,1 1-2 15,1 0 1-15,3 0-1 0,0 0 0 0,-1 1-1 16,1 4 1-16,0-3 0 0,2 2-1 0,-2 3 0 16,4-2 0-16,-2 7-5 0,0 3-1 15,-4-1 1-15,-1-3-1 0,-3-3-1 0,-5 1-1 16,2 3 1-16,2-2-1 0,-4 6-2 0,0 0 1 16,-4 1 0-16,2 0 1 0,-1 2-3 0,-1-1 0 0,-2-1 0 15,1-2 0-15,-3-2 1 0,-1-5 0 0,3 4 0 16,-1 0 0-16,0 1-1 0,-1-1 1 0,-3-2-1 15,-2 0 1-15,4-4-2 0,-1-3 1 0,-1 1-1 16,0 1 1-16,2-2-2 0,-3 1 0 0,1 1 1 0,4-2 0 16,-4-1-1-16,3-2 1 0,1 0 0 15,1 0-1-15,6 0 0 0,-5 0 0 0,5 0 0 0,-8 0-1 16,8 0 2-16,-6 0 0 0,6 0 0 0,-3 0 1 16,3 0 0-16,-2 0 1 0,2 0-1 0,-6 0 1 15,6 0-1-15,-2 0 1 0,2 0 0 0,0 0 0 16,0 0-1-16,0 0 1 0,0 0 0 0,0 0 1 0,0 0-4 15,0 0 2-15,0 0-1 0,8-5 1 16,-8 5-4-16,11-12-1 0,-3 0 1 0,-3-4-1 0,3-3-3 16,3-3 2-16</inkml:trace>
  <inkml:trace contextRef="#ctx0" brushRef="#br0" timeOffset="18499.93">11051 7140 1620 0,'0'-3'0'0,"0"3"0"0,0-2 0 0,0 2 29 0,7 5 1 0,-7-5 1 16,6 0-1-16,-6 0 0 0,6-5 2 0,-6 5-2 15,7-7 1-15,-7 7 5 0,6-17 1 0,-6 17 0 16,18-33 0-16,-3 12-17 0,2-3 0 0,-2 3-1 0,0 2 1 15,-6 2 1-15,0 1 2 0,4 2-1 0,1-1 1 16,-1 1-3-16,3 2 1 0,-3-4-1 0,0 3 2 16,0 0-4-16,4-2 0 0,-4 1 0 0,0 2 1 15,0 0-8-15,4 0 0 0</inkml:trace>
  <inkml:trace contextRef="#ctx0" brushRef="#br0" timeOffset="19515.73">11619 5126 853 0,'4'0'0'0,"-4"0"0"0,2 0 0 0,-2 0 34 0,0 0 1 0,0 0-1 0,0 0 0 0,0 0 10 0,0 0 1 0,0 0 0 0,0 0 0 16,0 0-3-16,0 0 2 0,0 0-1 0,0 0 1 0,0 0-24 15,0 0 1-15,0 0-1 0,0 2 2 0,0-2 0 16,-2 10 2-16,2-10-2 0,-4 10 2 0,4-10-1 16,-7 16 2-16,7-16 0 0,-8 21-1 0,8-21 7 15,-5 21 0-15,5-21 0 0,-6 24 1 0,6-24-5 0,-2 33 1 16,2-33 0-16,-3 24 0 0,3-24-1 0,0 24 1 16,0-24-1-16,0 30 1 0,0-13-1 0,0 0 1 15,0-1-1-15,0-1 1 0,0 3-7 16,0-6 1-16,3 0-1 0,-1 0 1 0,4-2-4 0,-1 1 0 15,1-6 0-15,1 2 1 0,-1 1-5 16,0-2-1-16,1-3 1 0,1 2-1 0,3 2-2 0,0-3 1 16,-2 1-1-16,4-2 1 0,2-3-4 0,0 2 0 0,-2-2 0 15,0-2 1-15,2-1-5 0,-2-6 2 0,0 1-1 16,-2 1 1-16,2-5-3 0,0-1 2 0,-1 1-2 16,-3 0 2-16,4 2-3 0,2-6 0 0,-2 2 0 15,-4-1 1-15,1-2-1 0,-5 1 1 0,3-3 0 16,-3 5 0-16,-3-2 1 0,2 3 1 0,-4 1-1 15,0-1 1-15,0 1 2 0,0 4-1 0,0-1 1 16,0-1 0-16,0 1 0 0,0 0-1 0,0 1 1 16,0 2 0-16,0 6-2 0,-6-10 2 0,6 10 0 0,-4-10 0 15,4 10-1-15,-1-4 1 0,1 4 0 0,-6-3 1 16,6 3-2-16,-6-4 2 0,6 4-1 0,-7-1 1 16,7 1 0-16,-8-4 0 0,8 4-1 0,-11 0 1 15,11 0-1-15,-13 9 1 0,13-9-1 0,-11 3 0 0,11-3-1 16,-11 12 1-16,5-3-1 15,3 0 1-15,-3-1-1 0,0 8-1 0,1-4 1 0,3 0 1 0,2 0-2 16,0 2 2-16,0-2 0 0,0 0 0 16,0-3-3-16,0 3 2 0,0-3-1 0,0 3 1 0,0 0-2 15,0 0 2-15,2 0-1 0,3-3 0 0,-3-1-2 16,2-1 2-16,-4-7-2 0,2 14 2 0,2-7-2 16,-4 2 1-16,1-1-1 0,1-2 0 0,2 1 1 0,-4 1-1 15,2-3 0-15,2 2 1 0,-4-7-2 0,0 9 1 16,0-9 0-16,0 9 0 0,0-9 0 0,0 3 1 15,0-3-1-15,0 9 0 0,0-9 0 0,0 3 0 16,0-3 0-16,0 9 1 0,0-9-1 0,0 3 1 16,0-3-1-16,0 9 0 0,0-9 1 0,0 5-1 0,0-5 0 15,-4 4 1-15,4-4-2 0,0 3 1 16,0-3 1-16,-2 5-1 0,2-5-2 0,-6 4 1 0</inkml:trace>
  <inkml:trace contextRef="#ctx0" brushRef="#br0" timeOffset="28300.25">14887 5977 12 0,'2'0'0'0,"-2"0"0"15,2 0 0-15,-2 0 0 0,0 0 0 16,0 0 0-16,0 0 0 0,0 0 0 0,8-3 0 0,-8 3 0 15,16-5 0-15,-16 5 0 0,12-14 0 16,-12 14 0-16,18-16 0 0,-18 16 0 0,19-12 0 0,-19 12 0 16,17-12 1-16,-17 12-1 0,11-9 1 0,-11 9-1 15,17-5 1-15,-17 5 5 0,28-7-1 0,-28 7 1 16,24-7 1-16,-24 7 8 0,22-1 1 0,-22 1 0 16,28 0 0-16,-9 0 5 0,1 1 1 0,1 6 1 15,-5-2-1-15,-1 2 27 0,-2 2-1 0,0-5 0 0,0 1 0 16,2-2-4-16,-2 1 1 0,0-3-1 0,4 3 1 15,2 1-12-15,1 2 1 0,-1-2 0 0,-4-1 0 0,0-1-9 16,-2 1 1-16,-2 1 0 0,2-2 0 0,2 1-12 16,2 4 2-16,1-3-2 0,1-1 2 15,2-4 5-15,1 0 1 0,-3 0-1 0,1 0 2 0,2 0-1 16,1 0 2-16,1 0-1 0,-2 2 1 0,1 1-3 16,-3 1 0-16,-1-1 1 0,-1 1 0 0,-3 1 2 15,-2-2 0-15,0 6 0 0,0-4 1 0,2 2-6 16,4-2 1-16,-4 2 0 15,-4-2 0-15,0 0-3 0,-5 2 1 0,1-3-1 0,1 1 1 0,3-2-10 16,-2 1 0-16,2 1-1 0,-1-1 2 0,-3 1-2 16,-1-5 0-16,-6 0 0 0,5 3-1 0,-5-3 0 15,2 0 1-15,-2 0-1 0,0 0 1 0,0 0-1 0,6-3-1 16,-6 3 1-16,15-12 1 0,-4 0-2 0,2-2 2 16,0-2 0-16,-2-1-1 0,0 5 1 0,-3 0 1 15,3-1-1-15,0 5 1 0,-1-4-2 0,1 3 1 16,0-3 0-16,2 3 0 0,-2-3-1 0,4 4 2 0,-2-5-1 15,4 5 1-15,-2-3 2 0,3 3 1 0,-1-1 0 16,-2 0 1-16,0 1-3 0,-2 1 1 16,-2 2-1-16,-2 1 1 0,-1 2-2 0,-2 2 1 0,3 0-1 15,4-1 1-15,-2-1-2 0,6 2 1 0,0-3 0 16,-1 3 0-16,-3-4-3 0,2 2 2 0,0 2 0 16,-2 0 0-16,0 0-3 0,-2 2 2 0,4 2-2 0,2-4 2 15,4 0-3-15,1 0 2 0,4 0-2 16,-2 0 1-16,-3 0 0 0,-1 3 0 0,1 0 0 0,-1 3 0 15,1-3 0-15,3-3 0 0,-2 4-1 0,-3 1 2 16,-4-5-2-16,2 3 2 0,-4-3-2 0,2 2 2 16,0-2-1-16,-1-2 1 0,3 2-1 0,2-3 2 15,1 3-2-15,6-4 1 0,-1 3-1 0,-3-1 2 16,-3 2-3-16,-4 0 2 0,3 0-1 0,6 0 1 16,4-2-2-16,4-1 1 0,0-1 1 0,-4 1-1 0,0 1-2 15,-8 2 0-15,4-3-1 0,1-1 1 0,-1 2-2 16,0 2 1-16,0-7 0 0,2 2 1 0,-3-2-2 15,1 2 0-15,-2-4 0 0,2-1 1 0,-5 1-1 16,2-1 0-16,-1 0 0 0,2-2 1 0,3-1-1 16,1 0 0-16,-2 0 0 0,-5-2 1 0,-3 1-1 0,-1 2 1 15,-2-5-1-15,-1 1 1 0,-1-5-1 0,-4 4 1 16,4-2 0-16,-5 5 1 0,1 4-1 0,-1 1 0 16,-2 4 0-16,-1-2 0 0,-3 7 0 0,4-5 0 15,-4 5 0-15,2-9 2 0,-2 9-2 0,0 0 0 16</inkml:trace>
  <inkml:trace contextRef="#ctx0" brushRef="#br0" timeOffset="35927.33">19316 5251 715 0,'2'5'0'0,"-2"-5"0"15,4 10 0-15,-4-10 3 0,4 5 0 0,-4-5-1 0,5 4 2 16,-5-4 32-16,0 0 1 0,0 0 0 0,0-4 0 16,0 4 3-16,0-3 0 0,0 3 1 0,4-11-1 15,-4 11-3-15,15-31 0 0,-9 14 0 0,-1-4 2 0,3 0-18 16,1 1 0-16,0-1 0 0,-9 0 1 0,0 6-2 15,-3-3 1-15,1 3 1 0,0 1-1 0,0 2-5 16,0 0-1-16,-2 0 1 0,1-1 1 0,-1 1-4 16,0-3 1-16,0 1-1 0,-3 2 1 0,-4-6-1 15,-4 3 2-15,4-1-1 0,0 4 1 0,3 7-1 0,-1-2 0 16,9 7 0-16,-8-2 0 0,8 2-1 16,-5-3-1-16,5 3 0 0,-8 0 2 0,1 0 2 15,-1 0 1-15,-1 0 0 0,-4 5 0 0,-2 2 7 16,-2 0 0-16,4 2 1 0,0-1 0 0,8 4-3 0,-3-1 1 15,1 3-1-15,-1-1 0 0,1 3-3 0,-1-2 2 16,1 5-2-16,-1-2 1 0,1 4-4 0,0-4-1 16,1 4 1-16,4 1 0 0,-3 4-9 0,-3-1 0 15,2 1 0-15,3 1 1 0,3-4-5 0,0 1 1 0,3 4-1 16,1 1 2-16,6 4-4 0,-1 0 1 16,-2-4 0-16,-3-1 0 0,0-2-2 0,-4-2 2 15,0 0-1-15,7-3 0 0,4 5-1 0,2 2 1 0,-1-6-1 16,-3 1 1-16,-2-1-1 0,-1 3 1 0,0-6-1 15,-1 1 1-15,1-1 0 0,-1 0 1 0,3-5-1 16,3 2 0-16,4-4 0 0,2 0 0 0,-1 0 0 16,-3-3 1-16,-1 0 1 0,-5-6 0 0,-7-3 0 15,13 9 1-15,-7-9-2 0,-1 3 0 0,3-3 0 0,1 2 2 16,2-2-3-16,0-2 1 0,1 2-1 0,-5 0 2 16,4 0-2-16,-5-3 0 0,-6 3 0 0,13 0 1 15,-13 0-2-15,5-4 1 0,-5 4 0 0,6-2 1 0,-6 2-2 16,4 0 0-16</inkml:trace>
  <inkml:trace contextRef="#ctx0" brushRef="#br0" timeOffset="35939.32">19620 5617 1017 0,'0'0'0'0,"0"0"0"0,0 0 0 0,0 0 13 0,0 0-1 0,0 0 0 0,6 0 2 0,-6 0-1 0,5 0 2 0,-5 0-2 0,4-3 2 0,-4 3-4 0,4-9 0 0,-4 9 1 0,9-24 0 0,-7 7-2 0,2-2 0 0,-1 0 0 0,-1 3 1 0,-2 4 2 0,-2 0-1 0,1-2 0 0,-1 0 2 0,-2 0 5 0,-2-3 0 0,1-2 0 0,-1 2 1 0,2-1 3 0,1-1 0 0,-3 2 1 0,-3 0 0 0,-2 1-3 0,-1 4 1 0,1-2 0 0,-2 2 0 0,0 0-2 0,0 2 2 0,2 4-2 0,4 1 1 0,7 5-4 0,-12-7 1 0,5 7 0 0,-2 0 0 0,-3 0 2 0,-4 0 1 0,-3 4 0 0,0 4 0 0,-1 1-2 0,-2 7 1 0,-1-3-1 0,3 3 1 0,1 1 1 0,2 2 0 0,-1 4 0 0,1 1 1 0,4 4-3 0,2-4 1 0,-1 5 0 0,1 1 0 0,-2 3-3 0,4 0 1 0,0 3-1 0,1 2 1 0,3 4-1 0,-1-3 1 0,0 3 0 0,3-1 0 0,-5 1-6 0,3-4 1 0,1 2 1 0,2 1-1 0,4-3-4 0,0-1 0 0,1 4 0 0,1-4 1 0,4 4-3 0,-3-3 1 0,3 2 0 0,-3-2 0 0,1-3-1 0,1-2 2 0,5-2 0 0,1-2 0 0,1-8-1 0,1 0 1 0,0-4 0 0,0-1 0 0,0-4-2 0,-4 0 1 0,0-7 0 0,4 2-1 0,-3-7-3 0,1 2-1 0,1-2 1 0,5-2 0 0,3-1-3 0,3-4 0 0,-5 1 0 0,-3-2 1 0,-6 1-2 0,-5 2 0 0,-6 5 0 0,11-9 0 0,-11 9-2 0,13-7 2 0,-6 2 0 0,-1-2 0 0,0-2-3 0,-1 1 1 0,1-1 0 0,-1 0-1 0,-5 9 0 0,10-3 0 0,-10 3-1 0,5 0 1 0,-5 0-3 0,4 0 1 0,-4 0-1 0,2 0 0 0,-2 0 0 0,0 0-1 0,0 0 0 0,4 5 0 0,-1 5-1 0,3-1-1 0</inkml:trace>
  <inkml:trace contextRef="#ctx0" brushRef="#br0" timeOffset="35945.31">19536 6017 677 0,'0'0'0'0,"0"0"0"0,2 2 0 0,-2-2-8 0,0-2 2 0,0 2-1 0,-2-3 0 16,2 3 9-16,0-4 2 0,0 4-2 0,0-5 1 0,0 5 45 0,0-9 0 0,0 9-1 0,4-20 1 0,2 4 45 0,3-5 2 0,-2 1-2 0,-3-1 1 0,0 0-51 0,0 2 0 0,-4 2 0 0,0-4 1 0,-4 4 2 0,0-2 0 0,0 1 0 0,-1 1 0 0,-1 1-5 0,1 1 2 0,-1 1-1 0,-1 2 0 0,-1 0-9 0,1 0 0 0,-6 3 1 0,1 0 0 0,-1 2-4 0,-1 2 0 0,-1 2 1 0,0 1-1 0,0 2 0 0,0 0 1 0,0 2-1 0,0 5 1 0,-2 3-6 0,-1 2 0 0,3 4-1 0,2-1 2 0,-2 6-6 0,0 0 1 0,0 3-1 0,0 2 0 0,2 2-3 0,2 3 1 0,2 5-1 0,1 1 1 0,1 4-2 0,-1 4 1 0,3 0 0 0,1 5 1 0,0 0-1 0,-1 4 0 0,1-4-1 0,4 2 2 0,2-5-3 0,3-2 0 0,-1 3-1 0,3-3 1 0,1 2-4 0,-1 0 0 0,5-4 0 0,2-5 2 0,3-8-4 0,2-3 0 0,1-6 0 0,3 0 1 0,1-9-3 0,4-3-1 0,0-4 1 0,-4 2 0 0,-2-4-2 0,1-1 1 0,-3 1 0 0,-1-3 0 0,0-3-1 0,-3 1-1 0,-1 0 1 0,-4 1-1 0,-11 1 1 0,12-4 0 0,-12 4 0 0,5-3 1 0,-5 3-1 0,6-2 1 0,-6 2-1 0,7 0 2 0,-7 0-1 0,6 0-1 0,-6 0 1 0,5 0 0 0,-5 0-2 0,0-3 0 0,0 3 1 0,0-4 1 0,0 4-4 0,0 0 1 0,0 0 1 0,0 0-1 0,0 0-3 0,0 0 0 0</inkml:trace>
  <inkml:trace contextRef="#ctx0" brushRef="#br0" timeOffset="35953.37">19723 6792 1784 0,'2'0'0'0,"-2"0"0"0,1 0 0 0,-1 0 27 0,-3 0 1 0,3 0-1 0,0-1 1 0,0 1-1 0,2-5 1 0,-2 5 0 0,7-7 0 0,-7 7-15 15,9-11 2-15,-9 11-2 0,8-22 2 0,-8 22-7 0,15-30 0 0,-15 30 0 0,15-29 1 0,-15 29-2 0,20-30 2 0,-20 30 0 0,19-19 0 0,-19 19 1 0,7-8 2 0,-7 8-1 0,9-9 0 0,-9 9 1 0,12-9 1 0,-12 9-1 0,13-3 0 0,-13 3 5 0,18-5 1 0,-18 5-1 0,25-7 1 0,-25 7 0 0,35 0 0 0,-35 0 0 0,30 2 0 0,-30-2 2 0,18 13 0 0,-18-13 0 0,12 13 1 0,-12-13-3 0,7 8 0 0,-7-8-1 0,7 12 1 0,-7-12-3 0,10 16 0 0,-10-16-1 0,13 22 2 0,-13-22-5 0,7 32 0 0,-3-15 1 0,-2 0-1 0,-2 2-2 0,-4 2 0 0,0 1 0 0,-3-1 1 0,-1-2-3 0,1 2 0 0,-2-4 1 0,-2 1 0 0,-1 1-2 0,-1-4-1 0,-2 6 1 0,1 5 0 0,-1-2-2 0,-4 9 2 0,0-3-1 0,1-3 1 0,1-1-3 0,4-2 1 0,5-1-1 0,-1-4 0 0,0-3 1 0,-1-3-1 0,3-1 0 0,5 1 1 0,-2-5-1 0,4-3 1 0,0-5-1 0,-1 7 0 0,1-7 1 0,0 4 0 0,0-4 1 0,0 3-1 0,0-3 1 0,5 5 0 0,-5-5 1 0,13 2-1 0,-5-2 0 0,1 0 1 0,6 0-1 0,0-2 1 0,5 2 1 0,3-5 0 0,-1 2 0 0,-3-1 1 0,-3-4 2 0,1 4 0 0,0-1 0 0,-2 2 0 0,0-1 3 0,0 2-1 0,-2 2 0 0,-2 0 2 0,-4 0 0 0,-1 0 1 0,-6 0 0 0,7 0 0 0,-7 0 0 0,8 0 0 0,-8 0-1 0,7 0 2 0,-7 0-5 0,2 0 1 0,-2 0 0 0,2 0 0 0,-2 0-3 0,0 0 1 0,0 0-1 0,0 0 1 0,0 0-4 0,6 0 0 0,-6 0 0 0,3 0 1 0,-3 0-5 0,6 0 0 0</inkml:trace>
  <inkml:trace contextRef="#ctx0" brushRef="#br0" timeOffset="36501.75">19713 6204 1332 0,'0'4'0'16,"0"-4"0"-16,0 12 0 0,0-12 10 0,2 12 1 0,-2-12-1 15,0 12 1-15,0-12-6 0,-9 14-1 0,9-14 1 16,-11 12-1-16,11-12 31 0,-6 3 1 0,6-3-1 0,0 0 1 16,0 0-6-16,0 0 1 0,0 0 1 15,0-3-1-15,0 3-5 0,0-5 0 0,0 5 0 0,2-25-1 16,2-2 5-16,-1-3 0 0,-1 1 0 0,2 5 0 0,-4 3 1 15,-6 4-1-15,5 1 0 0,-1 2 1 16,0 2-1-16,0 0 0 0,-2 0 1 0,2 0 0 0,-5 0-3 16,-1-1 1-16,1 1 0 0,0 7 1 15,-1 2-5-15,-3-2 2 0,3 1-1 0,-1 4 1 0,9 0-7 16,-9 0 2-16,-2 0-1 0,-1 0 0 16,1 4-3-16,0 1 0 0,-4 7 0 0,0-4 0 0,-3 5-6 0,-5 2 2 15,5 2-1-15,-1 4 1 0,4 0-5 16,-3 0 0-16,3 3 0 0,0 0 0 0,-2 0-4 0,2 8 2 15,2 4 0-15,0-3-1 0,0 3-1 16,2 6-1-16,-4 3 1 0,7-2 1 0,5 5-3 0,-1 6 0 16,2-4 1-16,2 0 0 0,2 2-2 0,2-5 2 15,3-2-2-15,-3-3 1 0,1-6-2 0,5-3 2 16,-3-7-2-16,6-4 1 0,4-4-1 0,-2-10 0 0,2 1 0 16,-1-2 1-16,1-2-2 0,0 0 1 0,0-5 0 15,0 2 0-15,-1-2-1 0,1-2 1 0,-2 0-1 16,-2-1 1-16,0-6-1 0,2 1 1 0,-8 1-1 15,1 3 1-15,-8 4-1 0,5 0 0 0,-5 0 0 16,2-1 2-16,-2 1-2 0,0-6 0 0,0 6 0 16,0-3 1-16,0 3-1 0,6-4 0 0,-6 4 0 15,5 0 0-15,-5 0-1 0,4 0 1 0</inkml:trace>
  <inkml:trace contextRef="#ctx0" brushRef="#br0" timeOffset="38519.57">19313 5341 1105 0,'0'22'0'0,"0"-1"0"0,7-6 0 16,6-9 39-16,4-3 0 0,-2 13 1 0,-2 8-1 15,-2 17 8-15,-2 10 0 0,3 7 0 0,3 3 0 0,-2 8 19 16,3 6-1-16,1 1 0 0,0 5 0 0,0 2-31 16,-2-2 0-16,1 3 1 0,-3-10 0 0,0-8-13 15,-1-11 1-15,1 2-1 0,0-3 1 0,-2-6-11 0,0-1 1 16,0-11 1-16,-1-11-1 15,-1-13-4-15,-2-12 1 0,1-9 1 0,-1-3-1 0,1-4-4 16,-1-8 1-16,-1-5 0 0,-1-4 0 0,1-9-2 0,-2-3 2 16,1-1 0-16,3 4-1 0,-1 6 5 0,1-1-1 15,-3-1 0-15,1-10 1 0,-3-8-1 16,-1-4 0-16,0 3 0 0,-2 3 1 0,-2 7 1 0,0 6-1 16,1-4 0-16,-3-9 1 0,0-3-1 0,-3-12 0 0,1 10 0 15,1 9 0-15,-1 14-1 0,2 10 0 16,2 13 1-16,-1 1 0 0,3 12-2 0,-6 6 0 15,0 11 0-15,1 14 0 0,-3 16-3 0,1 13 2 0,1 3 0 16,1-1 0-16,-1 4-4 0,2 3 1 16,3 2-1-16,-1 3 2 0,0 6-4 0,0 5 2 0,0-2-1 15,2 3 0-15,2-8-1 0,0 2 0 0,0-2-1 16,0-7 1-16,-2-6-2 0,0 1 0 0,1-9 0 16,5-12 1-16,0-7-1 0,-1-12 0 0,3-10 0 15,-1-11 0-15,1-12 0 0,1-7 0 0,2-8 0 0,-2-6 0 16,1-7 0-16,-1-4 0 0,2-3 0 0,6-8 1 0,3-4-1 15,3-3 1-15,-12-2 1 0,-2-1-1 16,-7 4 0-16,-4 3 1 0,0 1-1 0,-3-2 1 0,1 0 1 16,0 1 0-16,1 6 0 0,-3 2 1 0,-3 12-1 15,-1 4 2-15,3 10-1 0,0 7 1 0,7 12-2 16,-10 8 1-16,10 11 0 0,0 7 0 0,0 11-1 16,0 8-1-16</inkml:trace>
  <inkml:trace contextRef="#ctx0" brushRef="#br0" timeOffset="39336.6">21221 6291 1381 0,'5'-6'0'0,"-5"6"0"0,11 0 0 0,-11 0 19 0,2 2 0 15,-2-2 0-15,6-5 0 0,-6 5 22 0,13-21-1 16,-6 2 0-16,1-3 1 0,3-11-14 0,2-4 1 16,-2-1 0-16,-3 7 0 0,-5 5-6 0,-1 5 1 15,-2 1-1-15,-2-1 1 0,-1 0-3 0,-3 4 1 16,-1 1-1-16,-1 4 2 0,-1-3-1 0,-4 2 0 15,0 1 1-15,0 2-1 0,0-2-3 0,0 3 1 0,0 2-1 16,-2 2 1-16,0 5-2 0,0 0 0 0,0 5 0 16,0 2-1-16,2 2-3 0,0-4-1 0,-2 7 0 15,0 0 2-15,-2 6-1 0,-1 1 1 0,3 1-1 16,0 10 2-16,4 8-9 0,2 5-1 16,-1 4 1-16,-1 3-1 0,0 7-2 0,-2 5 0 0,3 4-1 15,7-3 2-15,3 6-3 0,0 0 0 0,0-2 0 16,0-8 1-16,0-7-2 0,0-2 1 0,0-5 0 15,5 4 1-15,5 1-1 0,1 0 0 0,4-5 0 0,0-8 0 16,3-6-1-16,1-7 1 0,3-5 0 0,1-5 0 16,-3-7-1-16,1-6 2 0,-1-2-2 0,1-8 1 0,1-1-1 15,0-4 1-15,1-2 0 0,-1-4 0 16,0-1 1-16,1-5 1 0,-1 3-1 0,-1 3 1 0,-5-1 2 16,-3 3-1-16,0 1 1 0,1 5 0 0,-5 0 1 15,-2 0 1-15,-1 3-2 0,-4 1 2 16,0 1 0-16,-2 3 0 0,0 4 1 0,-2 0 0 0,2 0-3 0,0 7 0 15,0-7 0-15,-4 9 0 16,4-9-2-16,-4 7 0 0</inkml:trace>
  <inkml:trace contextRef="#ctx0" brushRef="#br0" timeOffset="40584.35">21664 7017 1255 0,'2'-3'0'0,"-2"3"0"0,2-2 0 0,-2 2 48 0,-4 0 1 15,4 0-1-15,-2-5 0 0,2 5-6 0,4-7-1 16,-4 7 1-16,2-17-1 0,-2-2-15 0,0-5 1 0,2 3 0 16,3 2 0-16,5 3-16 0,1-1 2 0,0 5-2 15,-4 1 1-15,-3 6-5 0,-2 0 0 0,-2 5-1 16,4-7 1-16,-4 7-3 0,5-9 2 0,-5 9 0 16,8-7-1-16,-8 7 0 0,13-10-1 15,-4 7 1-15,1-4 0 0,-1 2 1 0,0 1 1 0,0 2-1 16,1 1 1-16,-1-1 3 0,-1 2 0 0,-1-4 1 0,0 4 0 15,1 4 0-15,-3-4 1 0,3 2 1 0,1-1-1 16,1 1-1-16,-3 2 2 0,0-4-2 0,1 3 1 16,-1-3-5-16,-1 3 1 0,-6-3 0 0,11 6-1 15,-11-6-3-15,6 3 0 0,-6-3 0 0,5 5 0 0,-5-5-2 16,8 5 1-16,-8-5-1 0,7 7 0 0,-7-7-2 16,8 9 1-16,-6 0 0 0,1 1 0 15,-1 0-1-15,0 1 0 0,0-1 0 0,-2 1 0 0,0-1 0 16,0 0 0-16,0-1 0 0,0 0 2 15,0-1-2-15,0-2 0 0,-2 0 0 0,0 1 1 0,0 0-1 16,0 4 0-16,1 1 0 0,-3-2 1 0,0 1-1 16,0 2 1-16,1 3-1 0,-1 0 1 0,2-3 0 15,2 0 0-15,-2-1 0 0,-2 0 2 0,1-4-1 16,-3-2 1-16,1 1 1 0,1 1-1 0,2-3 2 16,2 6-1-16,-2-3 1 0,-2 1-1 0,1 0 0 0,-1-1 1 15,0 1-1-15,0-2 2 0,1 2-3 0,-1-4 2 16,4-5-1-16,-7 10 1 0,7-10-1 15,-13 11 2-15,13-11-2 0,-10 10 2 0,10-10-3 0,-4 10 2 16,4-10-1-16,-11 11 1 0,4-6-3 0,-1 2 2 0,8-7-2 16,-9 8 1-16,9-8-1 0,-4 4 1 0,4-4-1 15,-7 5 0-15,7-5 2 0,-4 4-1 0,4-4 0 16,-5 8 1-16,5-8 0 0,-4 12 1 0,0-3-1 16,0-2 1-16,4-7-1 0,-7 7 1 0,7-7-1 15,-4 3 2-15,4-3-3 0,0 4 0 0,0-4 1 16,0 0 0-16,0 0-2 0,0 0 1 0,0 0-1 15,-2 3 0-15,2-3-2 0,0 5 1 0,0-5 0 0,0 4 1 16,0-4-2-16,0 3 0 0,0-3 0 0,0 6 1 16,0-6-1-16,0 3 0 0,0-3 0 0,0 0 0 15,0 0 0-15,0 0 0 0,0 0 0 0,0 0 0 16,0 0 0-16,8 0 0 0,-1-3 0 16,1 3 0-16,-1-4-1 0,1 2 1 0,1 1-2 0,2-1 2 15,2-3-1-15,2 1 1 0,0-4 0 0,-2-1 0 0,0-1 0 16,0-3 0-16,0 5 0 0,-2 3 0 0,-1 5 0 15,-1 0 0-15,-3-4 0 0,-1 1 1 0,3-1 1 16,-1 2-1-16,-7 2 0 0,11-5 1 0,-11 5 0 16,11-3 2-16,-11 3-2 0,10-4 1 0,-10 4 1 15,7-3 0-15,-7 3 1 0,8-4-1 0,-8 4 2 16,7 0 0-16,-7 0 0 0,8 0 1 0,-8 0 0 16,7 0 0-16,-7 0 0 0,4 0 1 0,-4 0-2 0,7 0 0 15,-7 0 0-15,4 7 1 0,-4-7-3 0,4 4 1 16,-4-4-1-16,3 3 2 0,-3-3-4 0,4 2 1 0,-4-2 1 15,4 0-1-15,-4 0-2 0,4 0 0 16</inkml:trace>
  <inkml:trace contextRef="#ctx0" brushRef="#br0" timeOffset="43174.43">22784 6019 12 0,'-2'-21'0'0,"2"4"0"15,0 1 0-15,-2 11 45 0,2 2 0 16,0 3 0-16,-2-9-1 0,-1 0 41 0,-1-3 0 16,2 4-1-16,0 1 1 0,2 7-2 0,-4-6 0 15,4 6 0-15,-3-5 2 0,3 5-29 0,-2-7 1 16,2 7 0-16,0-7 0 0,0 7-25 0,0-1 0 0,0 1 0 15,-2 0 0-15,2 0-8 0,-4 0-1 16,2 8 1-16,1 8 0 0,1 5-8 0,0 5 1 0,0 6 0 16,0-2 1-16,0 6-4 0,0 1-1 0,1 1 0 15,3 1 1-15,0 8-4 0,0-2 0 0,-1-3 0 16,1-1 1-16,2-1 0 0,1-5 0 0,1 4 0 16,-3 5 0-16,3 4 0 0,-1 6 1 0,-1-7-1 0,-1-4 1 15,1-5-3-15,-2-5 1 0,-1 0-1 16,1 0 1-16,2-1-3 0,1 1 1 0,-1 0-1 0,-3 0 1 15,1 0-3-15,0 5 1 0,1-5-1 16,1-4 1-16,0-4-2 0,-1-5 1 0,-1 1-1 0,-2-7 2 0,2-2-1 16,-3-2-1-16,1-1 1 0,0 0-1 15,-2-9-1-15,2 7 2 0,-2-7-2 0,0 5 2 16,0-5-3-16,0 2 1 0,0-2 1 0,0 0-1 0,0 0-1 16,0 0 1-16,0 0-1 0,0-2 1 15,0 2-2-15,6-9 0 0,-3-6 1 0,1-15-1 0,0-8-1 16,-1-10 0-16</inkml:trace>
  <inkml:trace contextRef="#ctx0" brushRef="#br0" timeOffset="43584.34">22978 5588 1105 0,'2'0'0'0,"-2"0"0"16,3 5 0-16,-3-5 10 0,0 12 1 0,0-12 0 15,0 4 1-15,0-4 8 0,0-4 1 0,0 4 0 16,0 0 1-16,0 0-7 0,0 0 2 16,0 0-1-16,0 4 1 0,0-4-7 0,6 12 1 0,-6-12 0 15,7 29 1-15,-3-8-5 0,0 3 1 0,0-1 0 16,-1-1 0-16,1 1 0 0,-2 1 0 0,2-3 0 16,-3 0-1-16,1 3 1 0,0 2 0 0,2 1 0 15,0-2 1-15,1-1-1 0,3 5 0 0,-3 1 0 0,1 4 1 16,-1 6-2-16,-1-2 2 0,2 4 0 0,1-2 0 15,1-6-1-15,-3 2 1 0,1 1 0 0,1-8 0 0,3 1-2 16,-1-3 1-16,0 3 0 0,-1-3-1 0,-3 5 4 16,1 4-1-16,1-3 0 0,3 0 0 0,1 0 1 15,2 3 0-15,0-5 1 0,-2-3-1 0,0-4 1 16,0-3 0-16,1-4 1 0,-3-1-1 16,-2-4-3-16,1 0 0 0,-3-3 0 0,1-4 1 0,-6-5-3 15,6 10 1-15,-6-10 0 0,3 14-1 0,-1-7-1 16,0 2 0-16,0-1-1 0,0-6 2 0,-2-2-6 0,4 3 1 15,-4-3 1-15,1 0-1 0,-1 0-2 16,0-3 0-16</inkml:trace>
  <inkml:trace contextRef="#ctx0" brushRef="#br0" timeOffset="43933.66">22825 6720 1168 0,'-2'0'0'0,"2"0"0"0,-4 7 0 0,4-7 8 0,-1 12 1 0,1-12 0 15,3 5-1-15,-3-5 9 0,4 0 1 0,-4 0-1 16,4-5 1-16,-4 5-2 0,3 0-1 0,-3 0 1 16,10-4 1-16,-10 4-6 0,22-12 2 0,-22 12-2 0,36-19 1 15,-18 9 1-15,1-6-1 0,-1 1 0 0,-1 1 1 16,0 5-1-16,0 2 0 0,-2-1 1 0,1-5 0 15,3 0 2-15,2-1-1 0,-1 3 1 0,1-1-1 16,-1 5 1-16,0 2 0 0,1-3-1 16,1 1 1-16,3 1-2 0,-1-2 2 0,-4-1-1 0,-1-1 1 15,0-1-2-15,-3-1 2 0,-1 2-2 0,2 5 2 16,2-2-13-16,-1 5 2 0</inkml:trace>
  <inkml:trace contextRef="#ctx0" brushRef="#br0" timeOffset="44518.25">23606 6585 1231 0,'-2'0'0'0,"2"0"0"15,-2 15 0-15,2-15 6 0,-2 37 1 0,-2-17 0 16,1 1-1-16,-1-5-1 0,0 1 1 16,0-5-1-16,3 0 1 0,1-12 5 0,0 9 0 0,0-9 0 15,0 2 1-15,0-2-3 0,1 3 0 0,-1-3 0 16,12 4 0-16,-12-4 0 0,11-4 1 0,0 1-1 16,4-2 1-16,5-4-1 0,5 0 1 0,-3-3 0 15,-3 3 0-15,-1-3 2 0,-1 0 1 0,0 4-1 0,-2 4 0 16,-2 1 1-16,-2 3 0 0,-2 3 0 0,1 1 0 15,1-3 3-15,0 1-1 0,-2 0 1 16,1 1 1-16,-1 1-1 0,0-1-1 0,-1 4 1 0,-3 0 0 0,1 5-3 16,-1-3 1-16,-1 3-1 0,0-3 1 0,-2 3-4 15,0 3 1-15,-1-4 0 0,1-1 0 0,0-1 0 16,0-1-1-16,0 4 0 0,-2 1 0 0,-2 0 0 16,-2 3 0-16,1 0 0 0,-1-3 1 15,-2-1 1-15,-1 1-1 0,1-1 0 0,1-4 0 16,-1-1 0-16,2 2 2 0,1-4-1 0,-5 2 1 0,-3 2-1 15,-2 3 0-15,-2-2 1 0,0 1 0 0,0-6-1 16,-2 0 2-16,3-2-1 0,4 1 1 0,3-4-2 16,3-5 2-16,4 5-1 0,-15-4 1 0,6 4-3 15,-2-3 1-15,1 1 0 0,1 0 1 0,2 1-5 16,1 1 1-16,6 0 0 0,-11-4 0 0,11 4-4 16,-11-5 2-16,11 5 0 0,-4-2-1 0,4 2-2 0,-2 4 0 15,2-4 0-15,-4 0 0 0,4 0-2 0,-2 0 2 16,2 0-1-16,4 0 0 0,-4 0 0 0,4 0-1 0,-4 0 0 15,4 0 0-15,-4 0 0 0,13 3 0 0,-4 1 0 16,4-4 0-16,2-4-2 0,0 1 0 16,-2-1 0-16,0-4 0 0,0-3-1 0,0-3 1 0,-2 0-1 15,-2 2 1-15,1 0-2 0,-1 0 1 0,-1-2-2 16,-1-1 2-16,0-3-3 0,1-2 0 16</inkml:trace>
  <inkml:trace contextRef="#ctx0" brushRef="#br0" timeOffset="44752.03">23662 6458 1281 0,'-4'0'0'0,"4"0"0"0,-9 6 0 16,9-6 19-16,-14 5 0 0,14-5 0 0,-5 7 1 16,5-7 24-16,-4 5 0 0,4-5 0 0,0 3 0 0,0-3-16 15,0 0 1-15,0 0-1 0,8-5 1 16,-8 5-17-16,20-3 1 0,-20 3-1 0,34-4 1 0,-12-1-6 15,2 2 0-15,-1-3 0 0,-3 0-1 16,1-7-1-16,-3 1 1 0,1 0-1 0,-1 2 1 0,1 6-3 0,0 1 2 16,-1-2-2-16,-1-4 1 0,2 2-1 15,-1 0 0-15</inkml:trace>
  <inkml:trace contextRef="#ctx0" brushRef="#br0" timeOffset="48166.33">4053 5543 866 0,'3'9'0'0,"-3"-9"0"0,10 24 0 0,-10-24 22 0,11 17 1 16,-11-17-1-16,5 7 2 0,-5-7 6 0,6 2 0 16,-6-2 1-16,2-2 0 0,-2 2-2 0,5-3 0 15,-5 3 1-15,2-9 0 0,-2 9-23 0,11-24-1 16,-5 3 1-16,-4-3 1 0,2 0-1 0,1-2 1 15,-3-4-1-15,-2 2 1 0,0 1-3 0,-7 1 0 16,1-4 1-16,0 1 0 0,-1 1-1 0,0-1 1 16,-3-1-1-16,3 3 1 15,1-3 0-15,-1 1-1 0,1-1 1 0,1 6-1 0,-3 0 1 0,-3 0 1 16,4 0-2-16,-5-1 2 0,5 3 3 0,-4-2 0 0,3 3 0 16,-3 0 2-16,0 2-4 0,-2 5-1 0,0 2 1 15,2 0 1-15,3 7 0 0,-5-2 1 0,2 3-1 16,3 3 1-16,8 1-1 0,-13 5 1 0,13-5-1 15,-11 9 2-15,4 1-3 0,-1 2 1 0,-1 5 0 16,2 4 2-16,-5 3-4 0,3 2 1 0,0 2 0 16,7 1 1-16,2 4-3 0,0 0 0 0,0 2 0 15,0 5 1-15,0 1-4 0,7 4 1 0,-1 0-1 0,1 5 0 16,3-3-1-16,-3 1 1 0,6 1-1 0,0-2 1 16,4 1-2-16,-2 2 1 0,2 0-1 0,-2 1 1 15,1-3-1-15,-3 1 0 0,4-4 0 0,-2 1 2 16,2-1-2-16,-4-3 1 0,6-4-1 0,-1 2 1 15,1-6 1-15,-1-1-1 0,1 0 0 0,5-4 0 16,-3-4 1-16,3-5 0 0,-5 0 0 0,3-3 1 16,-1-5-1-16,-3 0 0 0,1 0 1 0,-4-3 0 0,1-1 0 15,1-2 0-15,-4 1-1 0,-3-4 2 16,-1-3 1-16,-7 0-1 0,-2 0 1 0,13 0-1 0,-4-3-1 16,-5 3 0-16,-4 0 1 0,11-9-1 0,-11 9-2 0,11-9 1 15</inkml:trace>
  <inkml:trace contextRef="#ctx0" brushRef="#br0" timeOffset="49248.59">4666 6038 992 0,'0'2'0'0,"0"-2"0"16,-4 3 0-16,4-3 15 0,0-3 2 0,0 3 0 15,0-2 0-15,0 2-14 0,-2 0 2 0,2 0-1 0,-6-4 1 16,6 4 2-16,-3-6 1 0,3 6 0 16,-2-9 0-16,2 9-6 0,0-17 2 0,0 17-2 0,0-21 1 15,0 21-1-15,5-24 1 0,-5 24-1 0,13-18 0 16,-13 18 0-16,12-15 1 0,-12 15-1 0,18-18 1 15,-18 18-3-15,21-17 1 0,-21 17 1 0,24-15-1 0,-24 15 3 16,26-16 2-16,-26 16-2 0,24-12 2 16,-24 12-1-16,19-5 2 0,-19 5 0 0,19-4 0 0,-19 4-2 15,18-3 1-15,-18 3-1 0,19 0 2 0,-19 0-1 16,18 0-1-16,-18 0 1 0,17 7 1 0,-17-7-3 16,15 8 1-16,-15-8-1 0,11 12 1 0,-11-12 0 15,12 16 2-15,-12-16-1 0,1 21 0 0,-1-21 2 16,4 29 0-16,-8-8 0 0,3-4 0 0,-5 4 0 0,2 3 1 15,0 0-1-15,-7 1 1 0,0-5-1 0,0 1 1 16,2-3 0-16,-4 6 0 0,-4-3 0 0,4 3 0 16,-4-3 0-16,2-1 0 0,2 1-1 0,-4 0 0 15,4 0 0-15,-4-1 0 0,4-2-4 0,0 1 2 16,0-2-2-16,0-1 2 0,2-4 0 0,4-2 0 16,-5 2 1-16,5-1 0 0,-2-3 0 0,5 1-1 0,-2 0 1 15,6-6 1-15,0-3 0 0,0 9 1 0,0-9 0 16,0 3 0-16,0-3-2 0,6 5 1 0,-6-5 0 15,9 0 0-15,-9 0 0 0,13 0 0 0,2-3 0 16,0 1 1-16,9-1-5 0,1-4 1 0,-5 2-1 16,2-4 1-16,-3 0-4 0,0-3 1 0,-1 3-1 15,1-1 1-15,0 5-2 0,-4 0 1 0,1 1 1 16,3-3-1-16,-4 2-1 0,2 2 0 0,1 1 0 16,-5 0 1-16,-2 0 0 0,1 2 1 0,-5 2-1 15,6 0 1-15,-5 0 1 0,3-2-1 0,-4 0 0 0,3 0 2 16,-10 0 0-16,7 0 1 0,-7 0-1 0,7 7 1 15,-7-7 0-15,12 3 1 0,-7 2-1 0,3-1 2 0,-8-4 0 16,5 5 0-16,-5-5-1 0,8 3 2 0,-8-3-2 16,7 6-1-16,-7-6 1 0,9 3 0 0,-1-3-2 15,-1 0 1-15</inkml:trace>
  <inkml:trace contextRef="#ctx0" brushRef="#br0" timeOffset="50548.99">5556 5090 577 0,'0'0'0'0,"0"0"0"0,0 0 0 0,0 0 4 0,0 6-1 0,0-6 1 0,0 6-1 16,0-6 9-16,0 3 1 0,0-3-1 0,0 2 1 15,0-2 19-15,0 3-1 0,0-3 1 0,0 4 0 16,0-4-12-16,0 3 1 0,0-3-1 16,0 5 0-16,0-5-7 0,0 9 1 0,0-9-1 0,0 16 1 15,0-16-4-15,0 24 1 0,0-7-1 16,0 4 2-16,4 3 1 0,-2 0 2 0,3 2-1 0,1 0 1 16,1 2 0-16,-1 1 1 0,0 4 0 0,-1 4 0 0,-1 1 7 15,2 2 1-15,-1 3-1 0,1 0 1 0,-1 0-1 16,1 1 1-16,0 2 0 0,-5-1 0 0,5-3-2 15,-4-1 0-15,3-1-1 0,3-2 2 0,1-1-2 16,0-4 2-16,1-2-1 0,-3 0 0 0,-1-2 0 0,5-3 0 16,-2 2 1-16,3-7-1 0,-7-1-4 0,1-6 1 15,1-2 0-15,-1 0 0 0,-4-1-4 0,1-2 1 16,-3-9-1-16,6 8 1 0,-6-8-6 0,2 4 0 16,-2-4 0-16,5 1 1 0,-5-1-5 0,6-5 0 15,1-3-1-15,-1-8 1 0,1-5-4 0,-1-8 0 16</inkml:trace>
  <inkml:trace contextRef="#ctx0" brushRef="#br0" timeOffset="50998.3">6009 4473 1180 0,'0'-1'0'0,"0"1"0"0,2 3 0 16,-2-3 12-16,-2 7 1 0,2-7-1 0,0 5 2 16,0-5-3-16,0 4 0 0,0-4 0 0,0 3 2 0,0-3-2 15,0 5 0-15,0-5 0 0,6 9 0 0,-6-9-6 16,5 24-1-16,-5-8 1 0,0 6 1 0,0 10-4 16,6-1 0-16,-4 5 0 0,-2-3 0 0,0 3 1 15,0-3-1-15,-2 5 0 0,-2-1 0 0,2-1 1 16,2 2 0-16,2-2 0 0,2 6 1 15,-2-4 0-15,-2 3 1 0,5-1-1 0,-3 4 2 0,2-1 1 16,1-3-1-16,-3 3 1 0,-2-5 1 0,-5 2 1 16,-1-2 0-16,4 3 0 0,4 1 1 0,4-2-1 15,1 6 1-15,-1 1-1 0,-3-4 1 0,-3 1 0 16,-5-1 1-16,5 0 1 0,0-3-1 0,5-2-2 0,-3 2 0 16,4-2 0-16,-6-2 1 0,2-1-2 0,-2 1 0 15,0-3 0-15,0-3-1 0,0-3 0 0,-2-3 0 16,4-3 0-16,2 0 0 0,-4 0-1 0,0-7 1 15,1 1-2-15,-1-6 2 0,0-9-2 0,0 8-1 0,0-8 1 16,0 4 0-16,0-4 0 0,0 3-1 0,0-3 1 16,0 6 0-16,0-6-1 0,0 0-1 0,0 0 0 15,0-6 2-15,0 6-3 0,-1-12 0 0</inkml:trace>
  <inkml:trace contextRef="#ctx0" brushRef="#br0" timeOffset="51291.01">5668 5825 1306 0,'4'0'0'0,"-4"0"0"0,3 0 0 0,-3 0 13 16,4 0 2-16,-4 0-2 0,11 0 2 0,-11 0 3 15,13-2 1-15,-13 2-1 0,28-15 1 0,-3 6-9 16,3-3 0-16,-6 0 0 0,0-4 0 0,-3 2-9 0,0 2 2 16,-1-3-1-16,6 1 0 0,2 2-2 15,4 3 0-15,-4-3 0 0,0 3 1 0,-1-3-1 0,-1 4 0 16,-4-3 0-16,8 3 1 0,-2-1-1 0,-1 0 0 16,-1 2 0-16,-4 2 0 0,-1 0 0 0,-2 2 0 15</inkml:trace>
  <inkml:trace contextRef="#ctx0" brushRef="#br0" timeOffset="51951.84">6357 5536 1093 0,'-1'12'0'0,"1"-12"0"0,1 28 0 15,-1-28 4-15,6 22 2 0,-6-22-1 0,0 32 1 16,-2-15 5-16,-2 4 0 0,3-2 1 0,-5-2-1 16,2-5 1-16,2 0 0 0,2-3 1 0,0-1-1 0,0-8-5 15,0 4 0-15,0-4-1 0,0 0 1 0,0 0-2 16,2 0-1-16,-2 0 0 0,10 0 2 0,-10 0-3 15,7-4 1-15,4 1-1 0,-3 1 2 16,3 1-4-16,-2-1 1 0,6 2-1 0,-2 0 1 0,6 0 1 16,-4 0-1-16,1 0 0 0,-3 3 0 15,1 2 2-15,2 4-1 0,-3-4 1 0,0 2 0 0,-1-2 0 16,-3 4 2-16,2 1-1 0,0-1 0 0,2 0 3 16,-5-1 0-16,3 1 0 0,-6 0 1 0,1-2 1 0,-6-2 0 15,2 2 0-15,2 1 0 0,-4 1 1 0,0-2 1 16,-4 2-1-16,2 3 1 0,-4 5 0 0,1-1 1 0,-3 1-1 15,3-1 1-15,-8 1-2 0,2 0 0 16,-2 2 0-16,0-5 2 0,1 2 0 0,1-4 0 0,4 0 1 16,-4-4-1-16,3 1-4 0,6-5 1 0,2-4 1 15,-11 8-1-15,11-8-4 0,-13 9 2 0,13-9-1 16,-11 7 1-16,11-7-4 0,-13 5 2 0,13-5 0 16,-11 3-1-16,11-3-1 0,-12 6 0 0,12-6-1 15,-1 3 2-15,1-3-1 0,-2 2 2 0,2-2 0 16,-6 2-1-16,6-2 0 0,0-2-1 0,0 2 1 15,2 0-1-15,-2 0 1 0,0-2-1 0,0 2 1 0,0-3-1 16,0 3 3-16,0 0 1 0,0 0-2 16,4-6 2-16,-4 6 0 0,13-3 0 0,-6 3 0 15,1-3 0-15,5 1 0 0,3 0 1 0,-4 0-2 16,1-1 2-16,-6-1-2 0,4 1 1 0,-5 1 0 0,1-1 0 16,1-2-2-16,-3-2 1 0,3-2 0 0,1-3 1 15,4-4-5-15,-2-1 2 0,-1 0-2 0,-1-2 1 0,-2 0-4 16,1-2 0-16,-1 2 0 0,3-2 2 0,-3 0-4 15,-1 1 1-15</inkml:trace>
  <inkml:trace contextRef="#ctx0" brushRef="#br0" timeOffset="52201.34">6438 5424 1155 0,'0'3'0'0,"0"-3"0"16,0 5 0-16,0-5 7 0,0 4 1 16,0-4 0-16,5 3 0 0,-5-3-3 0,15-3 2 0,-15 3-1 15,22-16 0-15,-22 16 1 0,32-26 1 0,-32 26 0 16,30-31 0-16,-11 14-6 0,1-1 1 0,2-1 1 16,-3 2-1-16,2 0 1 0,-3-1 1 0,1 3-1 15,5-4 1-15,0 5 6 0,0-7 2 0,-3 2-1 16,3 2 0-16,-5 1 5 0,1 2 0 0,-1-3 0 15,0 5 0-15,-1 0-1 0,-1 0 1 0</inkml:trace>
  <inkml:trace contextRef="#ctx0" brushRef="#br0" timeOffset="59248.17">21580 8440 12 0,'2'-4'0'16,"-2"4"0"-16,11-3 0 0,-11 3 0 0,12-5 0 16,-12 5 0-16,16-12 0 0,-16 12 3 0,28-21 1 0,-28 21-1 15,30-21 1-15,-11 13 22 0,1-3 0 0,3 1 0 16,1-1 0-16,0 1 17 0,0-2 2 0,0 0-1 15,3 0 1-15,0-4-16 0,3 2 1 0,0-1 0 16,-2 1 0-16,4-2-10 0,-1 1 0 0,3 1 1 16,1 3-1-16,3 3 9 0,-1-1 0 0,0 0 0 15,2 3 0-15,6 0 3 0,0 1-1 0,-2 2 1 0,-1-4 0 16,-1 5 0-16,-1-1 0 0,2 3 0 0,1 0 0 16,0 0 4-16,0 3 1 0,-4 1-1 0,-2 4 1 15,-5-3-8-15,-2 1 2 0,-2 4-1 16,-2-1 0-16,-2 3-11 0,-2-4 0 0,-3-1 0 0,-4 7 2 0,-6-2 0 15,-3 4 1-15,-2 1 0 16,-3-5 0-16,1-3-3 0,0 0 1 0,0 3 1 0,0 0-1 0,-2 0-1 16,0 5 0-16,0-5 0 0,0 0 0 15,0 1-2-15,0-3 0 0,0 0 0 0,0-5 1 0,0-5-3 16,0 9 1-16,0-9 0 0,0 4-1 0,0-4 1 16,0 3 1-16,0-3-1 0,0 4 0 0,0-4 2 15,0 1 0-15,0-1 0 0,2-5 1 0,-2 5 3 0,13-12-1 16,-4 0 0-16,0-9 2 0,5-5 3 0,2-5-1 15,1 2 1-15,-2-1 0 0,-2 1-5 0,0 1 1 16,0 0-1-16,0 1 0 0,0 2 1 0,0 1 0 0,2 0 1 16,4 3-1-16,-1 0-2 0,1 1 0 0,0-1 1 15,-1 0-1-15,1 9-1 0,-2-4 0 0,-1 3 0 16,1 0 0-16,0 3-5 0,0 3 0 0,0 4 1 16,-1-4-1-16,3 3-4 0,0 4 2 0,1 2-1 15,2 3 0-15,5 0-4 0,0 2 1 0,1 5 0 16,2-3-1-16,2 3-1 0,1 0 1 0,3-1-1 15,-1-1 1-15,3 2-2 0,1-3 0 0,2 0 0 16,0-4 0-16,1-2-2 0,3 1-1 0,4-8 0 16,-3-1 2-16,3-5-3 0,1-4 1 0,0-4 0 15,-1-2 0-15,-3-5-1 0,-1-4 1 0,2-4-1 16,-1-3 1-16,1-6 1 0,1-3 1 0,-1-1-1 16,-4-1 0-16,-2 4 2 0,-2-6-1 0,-2 2 1 0,-3-3 1 15,-6 2-1-15,-2-1 1 0,-4 3-1 0,-3 6 2 16,-6 5-1-16,-4-1 0 0,-3 6 0 0,-1-1 1 0,-3 5-2 15,-2 2 1-15,-4 2 0 0,1 1 0 0,-3 5-1 16,-1 1-1-16,-3 6 1 0,-1-3-1 0,-2 7-1 16,-4 1 0-16,-1-1 0 0,-1 5 1 0,-2 2-4 15,1 1 0-15</inkml:trace>
  <inkml:trace contextRef="#ctx0" brushRef="#br0" timeOffset="61215.82">22667 9987 1218 0,'11'9'0'0,"-11"-9"0"15,24 10 0-15,-24-10 14 0,13 0-1 0,-13 0 1 16,21-2-1-16,-21 2 34 0,31-7 0 0,-31 7 0 16,34-12 1-16,-34 12-15 0,33-20 2 0,-33 20-1 15,32-30 1-15,-13 13-20 0,1-4 2 0,-1-5 0 16,-3 2 0-16,-1-4-6 0,-2-1 1 0,0-4-1 16,1 3 2-16,0-2-5 0,1-1 1 0,2 0 0 15,-4 3 0-15,0-2-3 0,0 0 2 0,-2 5-1 0,-3 1 1 16,-3 3-4-16,-3 2 1 0,2 1-1 0,2-3 2 15,1 2-3-15,1 4 2 0,-7 3-1 0,-1 2 1 0,-1 0-2 16,-3 3 0-16,0 2 1 0,0 2-1 0,4 5-1 16,-7-10 2-16,7 10-2 0,-9-10 1 0,9 10-1 15,-12-4 0-15,12 4-1 0,-11 0 1 0,11 0-1 16,-9 0 2-16,9 0-1 0,-9 4 0 0,1 1 0 16,-1 2 2-16,0 1-2 0,-1 4 1 0,3-3 4 15,3 3 1-15,-2 2-1 0,-1 2 0 0,0-1 8 0,-1 2 0 16,2-1-1-16,3 1 2 0,1-3 3 0,0 2 0 15,-2-1 0-15,2 3 0 0,2-4-6 0,2 1-1 16,0 1 0-16,0 1 1 0,0 2-7 0,0 0 1 16,0 0 0-16,-1 2-1 0,1-6-2 0,0 3 0 0,2-1 0 15,2 2 0-15,5-2-2 0,0 1 2 16,2 1-2-16,-2 0 1 0,0 0 2 0,-1 2-1 16,1-6 1-16,2 2 0 0,2-3 0 0,-2-2-1 15,0-1 1-15,2-3 1 0,1-4-2 0,1 1 2 0,0-5-2 16,-2 0 2-16,0-3-2 0,0-1 2 0,0-3-2 15,1-3 2-15,5-4-4 0,-1-5 2 0,-1 2-2 16,-2-4 1-16,-2-3 1 0,-2-1 0 0,0-1 1 16,0-3-1-16,0-2 2 0,0-5-1 0,2-3 1 15,2 1 1-15,-1 0-1 0,-1-1 1 0,-2 0 0 16,0 3 0-16,-1 3 2 0,-1-1-1 0,-2-3 1 16,0-1 0-16,1 2-1 0,-1-4 0 0,-2 2 0 0,1 2 1 15,-1 3-2-15,1 2 1 0,1-1-2 0,0 7 2 16,-3 0-2-16,-2 5 1 0,-1 2-1 0,-1 4 1 15,0 4-1-15,0 1-1 0,-2 2 1 0,0 4 1 16,0 3-2-16,0-2 1 0,0 2-1 0,0 0 1 16,0 0-2-16,0 0 2 0,0 0 0 0,0 0-1 15,0 0-2-15,0 0 0 0,0 0-1 0,0 12 2 0,0 6-3 16,0 6 1-16,0-2-1 0,0 3 1 0,0-1-2 16,2 0 1-16,2 0 0 0,-1-1 1 0,1 4-2 15,0-2 0-15,0-1 0 0,-1 2 1 0,-1-2-1 16,0-1 1-16,0 1-1 0,-2 0 1 0,0 2 0 15,0 2 0-15,0-1 0 0,0-1 0 0,0-1 1 0,2-1-1 16,1 0 0-16,1 2 1 0,-2-3 0 0,2 1 1 16,1 0-1-16,1 0 0 0,0-7 0 0,-3-1 1 15,1-4-1-15,0-1 1 0,-4-11-1 0,5 10 2 0,-5-10-2 16,8 2 1-16,-8-2 0 0,7 7-1 16,-7-7 0-16,8 3 1 0,-1-3 0 0,2 0 0 0,5-3-1 15,-1-6 2-15,0-3-1 0,0-5 2 0,0 1-2 16,0-5 1-16,0 2 0 0,-2 0 0 0,0-2 0 15,0 1 0-15,0-1-1 0,-1-2 2 0,-1 1-1 16,0-1 1-16,-1 1-2 0,-3-2 1 0,1-1-1 16,0 5 2-16,1 2-3 0,2-1 1 0,-1 5 1 15,-6-3-1-15,-2 2-1 0,-4-1 2 0,0 4-1 16,2 3 0-16,2 9-1 0,6-8 1 0,-6 8-1 16,0-6 1-16,0 6 0 0,0-3-1 0,0 3 0 15,-2 0 0-15,2 0-1 0,0 0 2 0,0 0-1 0,-2 0 0 16,2 0-1-16,0 5 2 0,0 2-2 15,0 5 1-15,0 9-1 0,2 1 0 0,2 3 0 0,0-3 2 0,-3-1-2 16,1 0 0-16,0 1 0 0,0-1 0 0,2 1-1 16,0 1 1-16,1 1-1 0,3-3 1 0,1 3-1 15,2 2 0-15,0-2 0 0,0-6 1 0,2-1-1 16,2-2 0-16,-2-2 0 0,2-3 0 0,-2-1 0 16,0-2 0-16,0-6 0 0,2-1 0 15,4-1 0-15,1-1 0 0,1-5 0 0,-2-2 0 0,1-3 0 16,2-2 0-16,12-22 0 0,-12 7 0 15,-1-4 0-15,-3-2 1 0,-3 9-1 0,0-2 2 0,-2 2-1 0,0-3 0 16,8-6 0-16,-2-1 0 0,-1 0 0 0,1 1 0 16,-4-1 0-16,0-2 1 0,-4 1-1 15,-2-2 0-15,0-3 0 0,1 0 1 0,-1 1-1 0,-2-2 0 16,1 8 1-16,-1 0 0 0,-3-1-1 0,2 0 1 16,-4 10-1-16,1-2 2 0,1 2-2 0,-2 2 1 15,0 12-1-15,0-2 1 0,-1 2-1 0,-1 0 1 0,0 12-1 16,-1-12 1-16,1 12-1 0,-6-9 1 0,6 9-1 15,-11-7 2-15,3 5-2 0,3 2 1 0,-6 0-1 16,-1 0 1-16,1 2-1 0,-2 5 1 0,-11 7-1 16,4 5 1-16,-1 3-1 0,4 4 0 0,6 0 0 15,0-3 2-15,5 3-2 0,3 0 0 0,-3 7 0 16,-1-6 0-16,-1 4-1 0,1 1 1 0,3 6-1 16,0-2 1-16,4 2-1 0,2-2 0 0,2 6 0 0,1-7 1 15,5 4-1-15,-1-1 0 0,-5-13 0 0,-1 1 0 16,1 1 0-16,0-6 0 0,5 3 0 0,4-1 0 15,8-2 0-15,1-2 0 0,-3-6 0 16,-1 0 0-16,-1-1 0 0,-2 0 0 0,7-2 0 0,3-3 0 16,3 0 0-16,1-4 0 0,-6-3 0 0,-1 0 2 15,0-3-2-15,-1-2 1 0,3-4-1 0,0-1 1 0,1-4 0 16,-3-2 0-16,-2 1 0 0,-1-3 0 16,-2 1 0-16,-2-4 1 0,2-3-1 0,-1-2 0 0,3 2 0 15,0 0 1-15,-6 3 0 0,-2-3 1 0,-2-2-3 16,-3 2 1-16,-3 5 0 0,-1 0 0 0,-4 3-1 0,-1-5 1 15,-3 2-1-15,-1 2 1 0,-3 0-1 0,-1-3 0 16</inkml:trace>
  <inkml:trace contextRef="#ctx0" brushRef="#br0" timeOffset="61782.24">23423 9132 1306 0,'2'0'0'0,"-2"0"0"0,4-3 0 0,-4 3 31 0,5 0 1 16,-5 0-1-16,4-2 0 0,-4 2-20 0,2-2 0 16,-2 2 0-16,-2 0 0 0,2 0 19 0,0 0 1 0,0 0-1 15,0 0 2-15,0 0-11 0,0 0 1 16,0 0 1-16,7-3-1 0,-7 3-5 0,17-12 1 0,-17 12-1 15,34-25 1-15,-10 12-1 0,2-5-1 0,2 3 1 16,0-3 0-16,-2 6-6 0,-2 0 1 0,0 0-1 16,1-4 1-16,-3 4-1 0,0 4 1 0,1-3-1 15,-1-1 1-15,-1 0-2 0,-3 0 0 0,1 0 0 16,0 3 2-16,-1-1-6 0,-1-1 1 0,-2-1 0 16,-2 0 0-16,0 0-5 0,-2-3 0 0</inkml:trace>
  <inkml:trace contextRef="#ctx0" brushRef="#br0" timeOffset="62040.98">24088 8449 1771 0,'-2'3'0'16,"2"-3"0"-16,0 9 0 0,0-9 0 0,0 12 2 16,0-12-1-16,-1 8 0 0,1-8-3 0,-6 6 0 15</inkml:trace>
  <inkml:trace contextRef="#ctx0" brushRef="#br0" timeOffset="80847.39">14198 5687 12 0,'-2'1'0'0,"2"-1"0"0,2 4 0 0,-2-4 2 0,2 3 1 15,-2-3 0-15,0 5 0 0,0-5 17 0,-4 4 0 16,4-4 1-16,-2 2 0 0,2-2-15 0,-5 3-1 15,5-3 1-15,-4 4 1 0,4-4-7 0,-4 5 0 16</inkml:trace>
  <inkml:trace contextRef="#ctx0" brushRef="#br0" timeOffset="95937.12">13488 11737 515 0,'-2'1'0'0,"2"-1"0"0,0 4 0 16,0-4 3-16,6 3 1 0,-6-3 0 0,2 4 0 16,-2-4 8-16,0 5 0 0,0-5 0 0,-2 2 1 0,2-2 15 15,0 1 1-15,0-1-1 0,-2 0 1 16,2 0-11-16,-4 0 1 0,4 0 0 0,0 0 0 0,0 0-4 15,0 0 1-15,0 0-1 0,-5 0 1 16,5 0-6-16,-4-1 1 0,4 1-1 0,-6-7 2 0,6 7-7 16,-13-21 2-16,13 21 0 0,-9-24-1 15,9 24-1-15,-4-23-1 0,4 23 1 0,0-17-1 0,0 17 1 16,0-17-1-16,0 17 1 0,0-18 0 0,0 18 1 16,6-15 1-16,-6 15-1 0,7-16 1 0,-7 16 3 0,10-14 2 15,-10 14-2-15,20-17 1 0,-20 17 3 0,30-16 1 16,-30 16 0-16,28-17 0 0,-28 17 3 0,22-8 0 15,-22 8 0-15,21-7 1 0,-21 7 1 0,18 0 1 16,-18 0-1-16,19 0 1 0,-19 0-2 0,13 0 1 0,-13 0 1 16,15 0-1-16,-15 0-3 0,19 0 1 0,-19 0 0 15,9 3 0-15,-9-3-4 0,6 5 1 0,-6-5-1 16,7 7 1-16,-7-7-2 0,9 7 2 0,-9-7-2 16,13 10 2-16,-13-10 0 0,17 16-1 0,-17-16 1 15,13 19 1-15,-13-19-3 0,9 21 2 0,-9-21-1 16,6 24 1-16,-6-24-3 0,4 23 2 0,-4-23-2 15,4 27 1-15,-4-8-3 0,0-1 1 0,0 1-1 16,0-2 1-16,0 0-4 0,0 2 0 0,0 0 1 16,-2 2 0-16,0 2-2 0,-4 1-1 0,2 0 1 0,-1-1 0 15,-3-3-3-15,1 5 0 0,0-3 1 16,1 2-1-16,-3 4-1 0,5-4 1 0,-5 6-1 0,1-6 1 16,1 2-2-16,-6 0 2 0,1 0-2 0,1-2 1 15,2-3-1-15,0-2 0 0,-3-2 0 0,3 0 0 0,-4-1 1 16,2-2-1-16,0 0 0 0,0-2 1 0,1 2-1 15,-3-1 1-15,4 1 0 0,1 2 0 0,3-6-1 16,3 1 0-16,-4-3 0 0,1 1 0 0,-3 0 0 16,-3-1 2-16,4 1-1 0,-3 1 0 0,7-5 0 15,-3 2 1-15,6-7-1 0,-7 11 1 0,7-11-2 0,-2 5 0 16,2-5 1-16,-2 5-1 0,2-5 0 0,-2 0 0 16,2 0 0-16,0 0 0 0,0 0-1 0,0 0 1 15,0 0-1-15,0 0 1 0,0 0 1 0,13-3-1 16,-2-1 0-16,6-1 1 0,5-4 4 0,8-1 0 15,-4 0 0-15,0-1 1 0,0 1 2 0,2-1 0 16,-3 1 0-16,-1 0 1 0,-2 1 1 0,1 4 0 0,-3-4 0 16,2 2 1-16,-3 2-1 0,0 0 0 15,-1 0 0-15,1 3 1 0,0-1 4 0,-1 1 2 16,1 0 0-16,-6 0 0 0,-6 1 1 0,1 1 2 0,-8 0-1 16,13 5 0-16,-4 0-7 0,0-5 1 0,-9 0-1 15,10 3 2-15,-10-3-8 0,5 4 0 0,-5-4 1 16,4 2 0-16,-4-2-6 0,4 0 1 0</inkml:trace>
  <inkml:trace contextRef="#ctx0" brushRef="#br0" timeOffset="96364.28">13954 12129 1306 0,'2'0'0'0,"-2"0"0"0,9 7 0 0,-9-7 18 0,2 6 1 15,-2-6-1-15,7 5 1 0,-7-5 14 0,10 8 1 16,-10-8 0-16,11 14 1 0,-11-14-14 0,13 9 0 16,-13-9 1-16,6 7 0 0,-6-7-18 0,7 14 2 0,-7-14 0 15,11 26-1-15,-11-26-1 0,13 34-1 0,-9-13 0 16,-2 2 2-16,0-3-2 0,-2 1 1 0,0 2-1 16,0 3 1-16,2 1 1 0,1 1 1 0,3 0-1 15,-6 1 1-15,0 4 4 0,-6 0 1 0,6-4-1 16,0 2 1-16,0-1 6 0,6 1 0 0,-4 0 0 15,0-2 0-15,0 1 1 0,-1-2 0 0,1-4 0 16,-2-3 1-16,-2-4-1 0,1-3 1 0,2-6 0 16,1-1 0-16,-2-7-3 0,4 2-1 0</inkml:trace>
  <inkml:trace contextRef="#ctx0" brushRef="#br0" timeOffset="97123.33">14381 11560 1168 0,'0'0'0'0,"0"0"0"0,0 0 0 0,0 0 21 0,5 0 0 15,-5 0 1-15,8 4-1 0,-8-4 10 0,2 10 2 16,-2-10-2-16,3 10 2 0,-3-10-22 0,2 12 0 16,-2-12 1-16,-2 23 0 0,2-23-11 0,-5 29 1 0,5-29 1 15,-11 32-1-15,11-32-2 0,-15 27 0 0,15-27 0 16,-10 26 1-16,10-26-1 0,0 23 0 0,0-23 0 15,-5 33 0-15,1-13 0 0,-2 3 0 0,1 1 0 16,-1 2 1-16,1 0 2 0,3 2 1 0,-2 1-1 16,2 1 2-16,-2-1 7 0,1 2 0 0,1 2 1 15,4 2 0-15,1 1 6 0,1 2 1 0,-2-2 1 0,2 1-1 16,-4-4 8-16,2-2 0 0,1 0 0 0,1 2 1 16,2 0-1-16,1-1 1 0,2 0-1 0,-3-3 2 15,-2-1-5-15,5-2 2 0,-1-4-1 0,3-1 1 0,0-4-7 16,2-5 2-16,-4 1-1 0,2-3 0 15,1-1-3-15,-1-3 0 0,-2 0 0 0,0-1 0 16,1-5-8-16,-3 0 1 0,4-4-1 0,6-1 2 16,2-3-9-16,5-3 2 0,-5-1-2 0,-1 2 1 0,-8-2-1 15,-1-1-1-15,-4 3 0 0,3 1 2 0,-2 1-3 16,1-1 1-16,4-1-1 0,-3-2 1 0,3-2 0 16,2 0 2-16,-4-5-1 0,0 2 1 0,1-1 1 15,-1-6 1-15,-1 2-1 0,-5-1 1 0,-3 2 2 0,-3 4 0 16,1-2 0-16,-4 5 1 0,2-3-6 0,1 3 0 15,-3 0 1-15,0-1 0 0,-1 1-3 0,-2-4 2 16,-2 3-2-16,1 1 1 0,-3 2-2 0,2 0 0 0,0 1 0 16,0 6 0-16,1-2 0 0,-3 4 0 15,4 3 0-15,0 0 1 0,-1 0-1 0,1 0 0 0,0 1 0 16,1 3 1-16,1 1-1 0,1 0 1 0,1 2-1 16,-3 2 1-16,3 3-1 0,1-3 2 0,0 5-1 15,-1 5 0-15,-1 3 1 0,0 4 0 0,4 2 0 16,2-2 2-16,0 1-2 0,0 3 1 0,0 1 1 15,0-2-1-15,4 1-1 0,0 1 2 0,2-3-1 16,-1-1 1-16,3-1-2 0,3 0 1 0,-4-3 1 16,4-3-1-16,-3-1-2 0,3 1 1 0,2-5-1 15,-4-1 2-15,3-2-3 0,-1-3 0 0</inkml:trace>
  <inkml:trace contextRef="#ctx0" brushRef="#br0" timeOffset="98167.2">15325 11894 1332 0,'2'2'0'0,"-2"-2"0"15,6 5 0-15,-6-5 12 0,0 5 1 16,0-5 1-16,0 4-1 0,0-4-10 0,0 12 0 16,0-12-1-16,-2 26 2 0,-2-5-4 0,-1 6 1 0,-3 1 0 15,1 0 0-15,1-1-2 0,2 4 0 0,1 1 0 16,-1-3-1-16,2 4-2 0,-4 0-1 0,5 0 1 15,-1 3-1-15,-2 2 1 0,-2 0 1 0,1 4-2 16,1-1 2-16,2-1 2 0,0 0-1 0,-3-2 1 16,5-3 1-16,0-6 0 0,2-3 0 0,1 0 0 15,-1-9 1-15,4-1 3 0,-1-8 0 0,-3-1 0 16,2-2 0-16,-4-5 11 0,4 0-1 0,-4 0 1 0,9-8 1 16,-1 1 5-16,-3-2 1 0,6-8 0 0,2-7 0 15,0-11 2-15,6-5-1 0,-2-1 1 0,-4-4-1 16,-6 3-1-16,-1-3 0 0,1 0 0 0,5 2 0 15,-5-5-5-15,4-1 0 0,-5 2-1 0,-1 2 2 16,-1 2-4-16,0 0 0 0,-4 3 0 0,2 0 1 16,1 0-6-16,-3 1 1 0,2 4-1 0,0 2 1 0,0 5-4 15,-2 6 1-15,-2 1 0 0,0 2 1 0,0 5-3 16,-1 2 1-16,1 0 0 0,-2 3 0 0,4 9 0 16,0-6 1-16,0 6-2 0,-4-2 2 0,4 2 0 15,-3 0-1-15,3 0 1 0,-6 0 0 0,6 0 0 0,-7 8 1 16,1 1-2-16,-1 7 2 0,1 4 0 0,0 6 0 15,1 2 0-15,-1 1 0 0,2 1-2 0,4 3 2 16,0 1-1-16,0 4 1 0,0 2-2 0,0 2 1 16,2 3 0-16,4 0 0 0,-1 0-3 0,1 2 2 15,2 1-2-15,-3 0 2 0,1-3-3 0,1 0 2 16,-1-1-2-16,3-3 2 0,2-1-4 0,0-2 1 16,1-2 0-16,1-10 0 0,0-1 1 0,-2-1 0 0,2-7 0 15,-4-1 1-15,2-4 1 0,1-2 1 16,-1-3 0-16,2-3 0 0,-6-4 3 0,4-2 0 0,-3 0 0 15,5-1 0-15,4-1 2 0,1 2 1 16,-5-6-1-16,0-3 0 0,0-2-1 0,0-8 1 0,1-3 1 16,-3-1-1-16,0 1-2 0,-2-5 1 0,1-2-1 15,-3-1 1-15,-1 3-1 0,-1-4 0 0,1 4 0 16,-1 1 1-16,3 2-1 0,-6-2 0 0,1 2 0 16,1 2 0-16,2-2-1 0,-1 4 1 0,1 1 0 0,-1 0 0 15,1 4-2-15,0 0-1 0,-6 4 1 0,2 3 0 16,-2 10-2-16,0-7 2 0,0 7-1 0,0-3 0 15,0 3-1-15,0-4-1 0,0 4 1 0,0-3 0 0,0 3-2 16,0 0 0-16,0 0 0 0,0 0 1 0,0 0-3 16,0 0 1-16,0 0 0 0,5 10 1 0,1 2-2 15,-4 4 0-15,1 3 0 0,1 3 0 0,0 3-1 16,1 2 1-16,-3 1-1 0,4 1 1 0,1 3-1 0,3 0 0 16,-7 0 0-16,3-3 0 0,-1 0 0 0,1 1 0 15,0-2 0-15,1-2 0 0,1-2 0 0,1-3 0 16,-2-1 0-16,6-1 0 0,4 2 0 0,-2-5 0 15,2-1 0-15,-2-1 2 0,0-2-2 0,0 0 1 16,-2-3-1-16,-2-6 1 0,-4-3 0 0,-1-1 0 16,3-3 0-16,4-1 0 0,2-2 2 0,2-2 0 15,-2-3-1-15,-2-3 1 0,-2-4 2 0,0-2-1 16,0 0 1-16,-5-5 1 0,-2 0-3 0,-1-1 1 16,-3 1 0-16,-3 3 0 0,1-3-4 0,-2 2 1 15</inkml:trace>
  <inkml:trace contextRef="#ctx0" brushRef="#br0" timeOffset="98375.98">15754 11565 1859 0,'0'4'0'0,"0"-4"0"0,7 12 0 0,-7-12 26 16,8 12 1-16,-8-12-1 0,13 12 0 16,-13-12 15-16,9 21 0 0,-9-21 1 0,6 9-1 15,-6-9-28-15,3 3 0 0</inkml:trace>
  <inkml:trace contextRef="#ctx0" brushRef="#br0" timeOffset="100834.72">16574 12967 1206 0,'5'2'0'0,"-5"-2"0"16,13 3 0-16,-13-3 12 0,12 0 2 0,-12 0-1 0,14-5 1 15,-14 5 23-15,25-10 0 0,-25 10 0 0,26-19 0 16,-26 19-4-16,22-25 2 0,-22 25-1 0,19-32 1 16,-10 11-21-16,0 0 1 0,4-3-1 0,-3 1 2 0,5-1-7 15,-2-2 1-15,-2-2-1 0,2-1 1 16,-4-2-4-16,2-2 1 0,1-2-1 0,-1 2 1 0,2 4-1 16,-4 1 0-16,2 1 0 0,0-3 1 0,1 3-3 15,1 1 2-15,-4 1-2 0,2 3 2 0,0-2-3 16,-3 1 1-16,-1 2-1 0,-1 1 0 15,-2-1 0-15,-3 2-1 0,3 3 0 0,-2 4 2 0,4-2-3 16,-6 4 0-16,0 3 0 0,0 2 1 0,0 5-2 16,-4-5 1-16,4 5-1 0,-6-7 1 0,6 7-1 0,-7-4 0 15,7 4 0-15,-13-2 2 0,5 2-2 16,-1 0 0-16,0 2 0 0,-4 2 0 0,2 3 0 0,-1-2 0 16,1 3 0-16,2 3 0 0,-2-1 0 0,3 2 0 15,-3 4 0-15,0-4 0 0,2 0 0 0,3 0 1 16,-3 2-1-16,-1 2 1 0,1-1 3 0,0 3 2 0,1-5-1 15,3 1 1-15,-1 0 4 0,0-2 0 0,3 2 0 16,1 2 0-16,0 1-3 0,-2 0 1 0,2 1 0 16,2-1 0-16,0 0-3 0,0 2 2 0,0 2-1 15,2 1 0-15,2 3-1 0,0-5-1 0,1 1 1 16,5 0 1-16,-3 0-3 0,4-2 1 0,-3 0 1 16,-1 0-1-16,1-4 0 0,1 3 0 0,-2-1 1 15,6 0-1-15,4 2 0 0,2 2-1 0,-6-7 0 16,2 0 1-16,0-2-2 0,-2-2 0 0,0-3 0 0,0-2 1 15,0-3 0-15,-2-2 0 0,2-2 1 16,6-1 0-16,3-2 1 0,4-4-1 0,-5-1 1 0,-1-2-1 16,-1-4 2-16,-1-1-1 0,1-2 1 15,-2-4 1-15,0-3 1 0,-2-3-1 0,1-2 1 0,3-2 0 16,1-5 1-16,3 0 1 0,-5-4-1 0,-5 1 1 16,2-3-2-16,0 1 1 0,0 0 0 0,2 0 0 0,2-2-2 15,-1-2 1-15,-3 4 0 0,-4-1-1 0,0 3-2 16,-7 4 1-16,2 1-2 0,-1 1 2 0,-1 3-3 15,-4 0 0-15,4 5 1 0,0 4 0 0,-1 2-2 16,1 4 2-16,0 3-2 0,-2 4 1 0,-2 0 0 0,-2 4 0 16,2 6 0-16,0-5 1 0,0 5-2 0,0 0 1 15,0 0 1-15,0 0-1 0,0 0 0 0,0 0 1 16,0 0-1-16,-10 9 1 0,3-2-1 0,-4 7 1 16,1 1 1-16,-3 6-1 0,4 3 1 0,2 4-1 15,-1 0 1-15,-1-1-1 0,0 3 1 0,-3-6-1 16,5 5 1-16,1 1 0 0,1 4 1 0,-1 3 1 15,4-1 0-15,-1 0-1 0,1 1 2 0,-2-1 0 0,0 0 0 16,2 1 1-16,2 1 0 0,0 2 1 16,0-4 0-16,0 2 0 0,2 2-1 0,2 0 0 0,0-4 0 15,-2-5 0-15,1-1 0 0,1-3 0 16,2-1 0-16,3-2 0 0,-3-3-1 0,-1 0 0 0,3-5-1 16,-1-4 1-16,4-5-1 0,-1-4 0 0,3-3 0 15,1-3 0-15,-4-3-2 0,3-1 0 0,4-3 1 16,1-4 0-16,3-5-2 0,-1-3 1 0,-3-3-1 0,-2-1 2 15,-4-1-2-15,-2-1 1 0,3 0-1 0,1-4 2 16,2-7-5-16,1 3 1 0,-3-4 0 0,-3 2 1 16,-5 2-3-16,3 1 0 0,-5 6 0 0,3 1 1 0,0 1-1 15,-1 2 0-15,3 3 0 0,-3 1 0 0,1 0-1 16,1 0 1-16,-3 9 0 0,-2 0 0 0,-2 4-1 16,-4 1 1-16,4 7-2 0,-2-4 2 0,2 4-1 15,0 0 0-15,0 0 0 0,0 5 0 0,0-5 0 16,2 14 0-16,2 2 0 0,0 6-1 0,-3 6 1 15,1 7 0-15,2 1 0 0,2 2 0 0,3-2-1 16,0 2 1-16,1 2 0 0,-1 2-1 0,0 1 1 16,2 0 1-16,4-3-1 0,0-2 1 0,2-3-1 0,2-1 1 15,-1-2 0-15,-1-1 0 0,2-2 0 16,1 1 0-16,2-4 0 0,-1-4 0 0,-1-3 0 16,1-5 0-16,1-4 0 0,-3-3 1 0,3-5 0 0,1-4 0 15,1-5 1-15,0-5-1 0,-2-3 1 0,1-3 0 16,7-11 0-16,-12 3 2 0,3-9 0 0,-4 1 1 15,1-10-1-15,1-1 2 0,-6 0-2 0,0-8 2 0,4 1 0 16,1-2-1-16,1-1 0 0,1 1-1 0,-5 1 1 16,-3-6-1-16,-5 2 1 0,-1-1-1 0,-3 1 1 15,-3 0-1-15,-2 0-1 0,-1-2 1 0,3 2-1 16,0-2 2-16,2 2-2 0,1-2 0 0,-5 8 1 16,-1 0 0-16,-1 6-2 0,-3 2 2 0,3 15-1 15,0-4 1-15,0 6-2 0,1-4 1 0,3 16 1 16,-6-1-1-16,0 1-1 0,-1 2 2 0,3 5-2 0,-1 0 1 15,5 7-3-15,-10-9 1 0,10 9 0 16,-9-5 0-16,9 5-1 0,-7-3 0 0,7 3 0 0,-8 0 2 16,8 0-2-16,-7 3 0 0,-12 11 0 15,4 3 0-15,0 7-2 0,2 2 2 0,-2 7 0 0,4 0 0 16,6 0-1-16,1-2 1 0,2 12 0 0,-2-3 0 16,4 4-1-16,-2-1 1 0,2 7-1 0,-2-3 1 15,2 5-1-15,-1 1 1 0,1 1 0 0,0-4 0 0,0 7-1 16,0-3 1-16,3-1 0 0,3 1 0 0,-2 0-1 15,1-1 1-15,5-2 0 0,-3-1 0 0,4 0 0 16,0-2 0-16,1 4 0 0,-1-1 0 0,0 2 0 0,0-4 0 16,-2-11 0-16,3 3 0 0,-1-3 0 0,0 2 0 15,-2-9 0-15,1 0 0 0,-1 2 0 0,0-7 0 16,-1-8 0-16,-3 1 1 0,1 0-1 0,-1-2 1 16,-3-7 0-16,0 1 0 0,2-1 0 15,-4 0 0-15,0-10 1 0,0 11-1 0,0-11-1 0,0 7 1 16,0-7-1-16,0 3 1 0,0-3-1 15,0 0 0-15,0 0 0 0,-9-5 0 0,1-2-1 0,-1-7 1 0</inkml:trace>
  <inkml:trace contextRef="#ctx0" brushRef="#br0" timeOffset="101355.32">17151 11915 1507 0,'2'2'0'0,"-2"-2"0"0,2 3 0 0,-2-3 30 0,-4 4 0 0,4-4 1 16,2 3-1-16,-2-3 21 0,13 0 2 0,-13 0 0 15,15 0 0-15,-15 0-28 0,21-5 2 0,-21 5-1 16,35-7 1-16,-14-2-17 0,-1-3 1 0,2 2 1 16,3-1-1-16,1 1-5 0,0 0-1 0,0-3 1 15,-2 1-1-15,0 4-2 0,1-3-1 0,-1 3 0 16,0-1 0-16,-2 4-1 0,1-2 1 0,-1 2-1 15,0-2 0-15,1 2-1 0,-3-1 1 0,1 3-1 16,-1-2 1-16,1 1-1 0,-3-3 0 0,3 2 0 16,-1-2 1-16,-1-1-1 0,0-4 0 0</inkml:trace>
  <inkml:trace contextRef="#ctx0" brushRef="#br0" timeOffset="101531.24">17759 11510 1583 0,'7'10'0'0,"-7"-10"0"0,8 19 0 0,-8-19 28 0,3 14 1 16,-3-14-1-16,2 14 1 0,-2-14 10 0,-5 19-1 16</inkml:trace>
  <inkml:trace contextRef="#ctx0" brushRef="#br0" timeOffset="105438.43">19037 11057 1054 0,'-2'1'0'0,"2"-1"0"0,-2 4 0 16,2-4 27-16,-3 3 0 0,3-3 0 15,-2 7 0-15,2-7 19 0,-4 12 0 0,4-12 0 0,-8 26 0 16,3-3-11-16,-3 3 1 0,3 1-1 0,-1 6 1 0,1 5-10 15,1 4 3-15,2 5-3 0,-2 6 3 16,1 6-16-16,-1 7 2 0,4 8-1 0,0 8 1 0,2 1-1 16,3 10 1-16,-1 6-1 0,0 3 1 0,-2 3 2 15,-2 6 0-15,2-5 0 0,-1-1-1 0,1-4 2 0,2-4 1 16,-2-4-1-16,0-6 1 0,0-10-2 16,-1-6 1-16,3-7-1 0,0-8 1 0,0-11-6 0,1-9 2 15,1-6-1-15,-2-8 1 0,-1-5-4 16,-3-6 0-16,2-4 0 0,0-4 1 0,-2-3-1 0,0-2 2 15,0 2-1-15,0-8 0 0,0-1 1 16,0-1 1-16,0-9-1 0,0-6 2 0,0-9-1 0,0-8 2 16,0-1-1-16,0 1 1 0,0 4-3 15,2 0 2-15,5-1-1 0,4 2 1 0,4 3-3 0,4-5 1 16,0 3 0-16,-3 0 1 0,-3 1-4 0,0 2 1 16,4 2-1-16,2 5 1 0,3 0-3 0,2 4-1 0,1 3 1 15,-1 3 1-15,0 2-2 0,0 4 0 0,1 1 0 16,3 2 1-16,1 2-4 0,1 5 2 0,0 0-2 15,0 0 1-15,0 4-2 0,-1 1-1 0,1 3 0 16,-7 1 1-16,-3 1-3 0,-1 3 1 0,-3 2 0 16,-1 4 0-16,0 5-3 0,-2-1-1 0,-3-1 1 15,-1 3-1-15,-3 1-5 0,-3-4 0 0,-3 2 1 16,0 2-1-16,-5 2-6 0,-1 1 0 0,1-1 1 0,-1-2-1 16,0-2-1-16,1-3 1 0,-3 0-1 0,-3 0 1 15,-4-2 4-15,-2-2 0 0,-1 0 0 0,-3 1 1 16,1-1 5-16,-1 0 2 0,3-1-1 0,1-4 1 15,0-2 2-15,0-1 1 0,1 1-1 0,-3 1 1 16,-3-3 0-16,-3 3 0 0,1-3 0 16,2-1 0-16,-1-2 2 0,1-1 0 0,2 1 1 0,5 0-1 0,0 0 3 15,2-1 2-15,3-2-1 0,5-1 1 16,5-1 3-16,0 2 0 0,0-2 0 0,-4 0 1 0,4 0 0 16,-4 0 2-16,4 0-1 0,0 5 0 0,0-5 0 15,0 7 0-15,0-7-1 0,13 7 1 0,4 0-1 0,6 0 0 16,-1-5 0-16,4-4 0 0,-4-3-2 0,4-4 0 15,1-1 0-15,-1-6 1 0,-4-1-2 0,0-4 0 16,3-3 0-16,1-4 0 0,2-3-3 0,-4-4 1 16,2-1-1-16,-2-4 2 0,-2-3-3 0,1-2-1 15,1-2 0-15,0-1 2 0,2-2-3 0,4-2 1 16,-4 0 0-16,-7 0 0 0,-4-2-1 0,0 1 2 0,-6 1-2 16,0 3 1-16,-1 4-1 0,-1-1 2 0,-1 1-1 15,-1 3 1-15,-1-1-2 0,-2 3 1 0,-2 7 1 16,-2 4-1-16,-2 10-1 0,1 3 2 15,-1 4-2-15,4 3 1 0,0 9-1 0,-4-1 1 0,4 1-1 16,0 12 1-16,-2-2-2 0,1 2 2 0,-1 11-1 16,0 10 0-16,0 13 0 0,2 13 2 0,0 2-2 15,0 1 1-15,0 0 0 0,0 2 0 0,4 0 0 16,1 2 1-16,3 2-1 0,1 1 0 0,-2-5 1 16,-1-4 0-16,0-2-1 0,-1-7-1 0,-1-4 0 15,5-4 1-15,1-8-2 0,-1-6 1 0,0-4-1 0,2-6 0 16,2-7-1-16,0-5 1 0,-1 0 0 15,-5-7 0-15,-7 0-1 0,9 0 1 0,-9 0 0 0,10-7 1 16,1 0-1-16,2 0 0 0,4-9 0 0,0-1 0 0,-1-4 0 16,3-1 0-16,1-1 0 0,1 2 1 0,-1 2 0 15,-1 2 0-15,2 2 0 0,1 1 1 0,2 2-2 16,0 3 1-16,-1 4 0 0,-3 3 0 0,-5 6 0 16,0 4 0-16,-2 4 0 0,-4 4 0 0,3 5-1 15,-3 3 2-15,0 0-2 0,0 0 1 0,1 2-1 0,-3-3 0 16,-1 1 0-16,-2 0 2 0,-3 0-2 0,1 1 1 15,-2-5-1-15,0-2 1 0,0-6-1 16,-2-3 1-16,2-9-1 0,4 8 0 0,-4-8-1 16,2-2 1-16,-2 2 0 0,0-3 0 0,0 3-1 15,6-10 1-15,-1-4 0 0,-5-7 1 0,0-7-2 0,0-6 1 16,0-6-1-16,0 0 1 0,0 0-1 0,0 0 1 16,4 1 0-16,5 2 0 0,8-1 0 0,4-2 2 15,-3 2-2-15,-1 2 1 0,-2 0 0 0,-2-2 0 0,-2 1 1 16,0 4-1-16,-1 7 0 0,-5-1 0 0,8 8 1 15,4 7-1-15,7 10 0 0,0 5 0 0,1 6 1 16,-5 7 0-16,-3 4-1 0,-2 3 2 0,-2 5-2 16,-2 4 1-16,0 6 1 0,-1 4 0 0,-1 3-1 15,-2 0 2-15,1 0-2 0,-1 0 2 0,2 2-1 0,1-6 1 16,3-4-2-16,2-5 2 0,-8-4-1 16,1-5 1-16,-3-8-3 0,-3-4 1 0,2-4 1 0,3-4-1 15,3-3-2-15,3-2 1 0,-4-5 1 16,2-1-1-16,0-6-1 0,-1-5 0 0,5-2 0 0,-1-3 1 15,5-6-1-15,3-3 1 0,-7 1-1 16,-2 0 0-16,-3 3 0 0,-8 3 0 0,7 0 0 0,6 4 0 16,5 3-1-16,5 3 1 0,-1 6 1 0,-2 3-1 15,0 5 0-15,-1 5 0 0,-4 6 0 0,-2 1 0 0,0 3 0 16,-2 2 0-16,-2 1 1 0,0-2-1 16,0-1-1-16,0 3 1 0,-1 1-1 0,-3-10 1 0,-7-7-1 15,6 4 0-15,-6-4 0 0,5-7 1 0,-5 7-1 16,4-11 0-16,0-6 0 0,-1-9 1 0,1-10-1 0,0-14 0 15,-2 1 0-15,0 4 0 0,-4 2 0 0,-2 3 0 16,-2-1 0-16,-1-1 0 0,1 4 0 0,3 3 0 16,-7 6 0-16,-1 3 0 0,-4 3 0 0,-2 3 0 15,3 2 0-15,2 8 1 0,5 3-1 0,1 2 0 16,6 5 0-16,-11 2 1 0,11-2-1 0,-11 10 0 16,5 4 0-16,-1 7 2 0,-2 8-2 0,-4 7 0 0,1 1 0 15,3 1 1-15,2 2-1 0,-1 3 0 0,3-2 0 16,3 3 0-16,4 1 0 0,1 3 0 15,3 4 0-15,1 2 0 0,3 1 0 0,1 6 0 0,2-1 0 16,0-1 0-16,2 0 0 0,3-2 0 16,3-3 0-16,-1-4 0 0,1-7 0 0,1-5 0 15,3-7 0-15,3-5 0 0,-1-8 0 0,1-8 0 0,0-5 0 16,0-5 0-16,-2-5 0 0,-1-4 0 0,1-5 0 16,2-5 0-16,1-3 0 0,3-8 0 0,-4-1 0 15,-2-3 1-15,-3-6-1 0,-3-3 1 0,-1-1 0 0,-3-2 0 16,1-8 0-16,-2-5 2 0,-2 0-1 0,-2-1 0 15,-3 3 1-15,-1-6 2 0,-1 6-2 0,-4-2 2 16,0 4-1-16,-2 1 2 0,-2 1-1 0,0 6 1 16,0 0-1-16,0 4 0 0,-2 7 1 0,1 8-1 15,-3 7 1-15,-1 6 0 0,1 3-1 0,0 3 1 0,-1 5-2 16,0 6 1-16,-1 5-1 0,1 2 1 16,-1 3-3-16,-1 3 1 0,0 6 0 0,-1 10 0 0,1 13-2 15,0 2 1-15,1 6-1 0,3 0 2 16,-1 2-3-16,0-1 1 0,3 5 0 0,1-1 0 0,2 0-1 0,0-4 0 15,0 1 0-15,2-4 1 0,1 0-1 16,1-1 0-16,4-4 0 0,1-9 0 0,4-6 0 16,2-10 0-16,0-2 0 0,0-4 0 0,0-7-1 15,-1-4 1-15,1-6 0 0,2-1 0 0,0-1 0 16,2-4 0-16,-3-1 0 0,-1-2 0 0,2 1 0 0,2-3 0 16,1 1 0-16,1-3 0 0,-1 0 0 0,1 1 0 15,-1-4 0-15,1 5 0 0,1 0 0 0,2 4 1 16,-3 3-1-16,-5 2 1 0,-1 3 0 0,-2 7 2 0,0 0-2 15,0 2 1-15,-1 2 0 0,-1 3 1 0,-2 4-1 16,0 3 0-16,1 5 0 0,-1 5 1 0,-1 1-1 16,-3 1 0-16,-1-2-1 0,-2 2 1 0,-2 1 0 15,0-3 0-15,0-1-2 0,0-2 1 0,0-4 0 16,0-5 0-16,0-4-1 0,0-5 0 0,0-8 0 16,5 9 1-16,-5-9-1 0,6 3 0 0,-6-3 0 15,9-7 0-15,1 2-1 0,-1-2 1 0,2-7 0 0,2-5 0 16,2-3-1-16,2-11 1 0,-2 0 0 15,0-1 0-15,-1-3-1 0,1-1 1 0,2 2 0 0,2-4 0 16,-1-2 0-16,1-1 0 0,0 0 0 16,1 1 0-16,3 3 0 0,-3-3 0 0,0 7 0 15,-1-1 0-15,-2 7 0 0,0 3 0 0,-1 3 0 0,1 4 1 16,-2 5-1-16,-2 4 0 0,-4 6 0 0,-1-1 1 16,-8 5-1-16,4 2 1 0,-4-2-1 0,7 14 1 0,-1-2-1 15,1 2 0-15,2 7 0 0,1 3 1 0,-1 9-1 16,2 5 2-16,-1 0-2 0,-3-4 1 0,-3 1-1 0,-2-2 1 15,-1-4-1-15,1-1 1 0,0 0-1 0,0-2 0 16,2-4 0-16,0-3 1 0,-1-5-1 0,3-4 0 16,-1-3 0-16,-1-3 0 0,-4-4 0 0,4 3 0 15,-4-3 0-15,4 0 0 0,-4 0-1 0,3 0 1 16,-3 0 0-16,12-8 0 0,-1-3-1 0,0-3 1 16,-2-1-1-16,1-2 1 0,-1-2-1 0,0-1 1 0,-1 1-2 15,-5 2 2-15,-1 5-1 0,0 3 1 16,2 1 0-16,0 4 0 0,-4 4-1 0,9-1 1 0,-2 2 0 15,-1 4 0-15,-2 6-1 0,-3 3 1 0,5 6 0 16,3 5 0-16,4 6-1 0,2 5 1 0,0-1 0 16,-4-4 0-16,-1 0-1 0,-1-1 1 15,0-1 0-15,1-3 0 0,1-5-1 0,0-4 1 0,2-1 0 16,0-3 0-16,0-1-1 0,0-1 1 0,-2-4-1 16,-3-5 1-16,-8-2-2 0,11-2 2 0,-4-7-1 15,3 0 1-15,1-3-1 0,2-5 1 0,0-2 0 16,-2-9 0-16,-1-5 0 0,-1-5 0 0,0-3 0 0,-1-1 0 15,-3-3 0-15,1-1 0 0,-2-3 0 0,-3-1 0 16,-1 0 0-16,-1 1 0 0,-5-1 0 0,-2 0 1 16,-3 1-1-16,-4 4 1 0,2-3 1 0,2 1-1 15,0 4 0-15,0 0 0 0,0 5 0 0,-1 5 0 0,1 7 0 16,-2 5 0-16,0 6 0 0,-2 4 2 0,0 6-2 16,0 5 0-16,1 5 0 0,1 4 1 0,1 6-1 15,5-1 2-15,1 7-2 0,-1 5 1 0,-1 9-1 16,1 4 1-16,1 5 1 0,3 1-1 0,3 7 0 15,0 1 0-15,3-1 1 0,7-3 0 0,6-8-1 16,7-3 1-16,1-1-1 0,0-6 0 16,-1-5-1-16,1-6 0 0,4-4 0 0,0-6 0 0,3-6-1 15,3-6 0-15,1-5 0 0,1-7 2 0,1-5-2 0,2-5 1 16,2-7 0-16,-4-4 0 0,-1-3 0 0,-3-10 0 16,1-4 0-16,-2-2 0 0,-1-5 2 0,1-6 0 15,-2 2-1-15,-4-1 2 0,-2 0 0 0,-2 2 1 16,-5 5-1-16,-4-2 1 0,-5 2-1 0,-6 3 1 0</inkml:trace>
  <inkml:trace contextRef="#ctx0" brushRef="#br0" timeOffset="111432.69">9341 11596 351 0,'-2'-1'0'0,"2"1"0"15,-2-2 0-15,2 2 3 0,-6-5 2 0,6 5-1 16,-5-7 1-16,5 7-1 0,-13-9 1 0,13 9-1 15,-13-10 2-15,13 10-6 0,-6-5 0 0,6 5 0 16,-9-6 0-16,9 6-4 0,-15-6 1 0,15 6 0 16,-19-9 0-16,19 9-6 0,-35-14 0 0,35 14 0 15,-26-12 2-15,26 12-6 0,-13-7 1 0,13 7-1 16,-13-12 2-16,13 12 7 0,-17-17-1 0,17 17 1 16,-15-16-1-16,15 16 5 0,-19-17 0 0,19 17 0 0,-18-18 1 15,18 18 10-15,-17-17-1 0,17 17 0 0,-17-12 1 16,17 12 15-16,-19-7 0 0,19 7-1 15,-20-7 2-15,20 7 4 0,-21-2-1 0,21 2 0 0,-24-6 1 0,24 6 0 16,-22-2 0-16,22 2 1 0,-24-5 0 0,24 5-10 16,-28-4 0-16,28 4 1 0,-32-3-1 0,32 3-5 15,-35-4 0-15,35 4-1 0,-32-3 1 0,32 3-4 0,-26-5-1 16,26 5 0-16,-30-9 1 0,30 9-2 16,-32 0 1-16,32 0 1 0,-31-5-1 0,31 5 1 0,-34-4 1 15,34 4-1-15,-26-3 1 0,26 3 4 0,-24 2 0 16,24-2 0-16,-26 0 0 0,7-2-2 0,-1 2 1 15,1 0 0-15,0 0 0 0,-3-4 0 0,-2 3 1 16,3-1 0-16,4 0 0 0,3 2-2 16,1-3 2-16,0 3 0 0,-4 0 0 0,-4 0-2 0,-1 0 1 15,1 0-1-15,3 3 0 0,-1-1-2 0,0 1-1 16,6 1 1-16,-3-2 0 0,3 1-3 0,0 0 0 16,1 1 0-16,-6-1 0 0,-1 3-3 0,-1 0 0 0,-3 0 0 15,5-1 0-15,3 2-2 0,-2-4 1 0,-2 2 0 16,-1 1 0-16,-3 1-2 0,3-4 1 0,-2 2-1 15,7-1 2-15,-2-1-5 0,4 2 1 0,-4-5-1 16,2 2 1-16,2 0-2 0,-5 0 0 0,1-1 1 16,2 1-1-16,-2 1-1 0,-2-3 0 0,1 2 0 15,5 0 1-15,-4 0-2 0,2 1 1 0,-2-3 0 0,4 4 0 16,-5 1-1-16,1 0 1 0,2 2-2 0,-4-4 2 16,1 1-1-16,-1 1 0 0,0 0 0 0,1-1 0 15,-1-1 0-15,1 1 0 0,-1 1 0 0,0-4-1 16,1 1 1-16,-1 0 1 0,0 0 0 0,1-2 0 0,-1 0 0 15,-3 0 0-15,3 0 0 0,4-2 0 0,-3 0 0 16,-1 0 0-16,0 1 0 0,3 1 0 16,1-4 0-16,4 3 0 0,-6-1 0 0,2 0 0 0,-4-3 0 15,1 1 0-15,-1 1 0 0,0-1 0 16,1 3 0-16,-1 1 0 0,0 0 0 0,1 0 0 0,-6 0 0 16,-3 0 0-16,3 0 0 0,2 0 0 0,7-2 1 15,2 2 1-15,-4 0-1 0,4 0 0 0,0 0 0 0,0 2 1 16,0-1-1-16,-4 3 2 0,-3-4-2 0,-4-4 0 15,1 4 0-15,3 4 0 0,-5-4-1 0,5 2 1 16,-2-1-1-16,3 1 1 0,-2 0-1 0,3-2 0 16,-1 0 0-16,1 0 1 0,1 2-1 0,4 1 0 15,-6 1 0-15,0-3 0 0,-5 3-1 0,-2-4 1 0,0 1 0 16,2 1 0-16,5 0-2 0,2-2 1 0,3 0 0 16,-5-2 0-16,-5 0-3 0,-1 1 2 0,7 1-1 15,-1 1 0-15,1 1 1 0,5 0 1 16,-6 0-1-16,0-2 1 0,-5-2 0 0,-2 0 0 0,2-1-1 15,1-1 1-15,3 1 0 0,1 1 1 16,1-3 0-16,-7 1 0 0,1 1-1 0,-2-1 1 0,2 1 0 16,5 0 0-16,2-3-1 0,4 1 1 0,-1 0 0 15,0 0 0-15,-2 3-1 0,3-1 0 0,-6-1 0 16,0 2 1-16,-5-3-2 0,4 2 2 0,-5-1-1 16,3-3 1-16,2 2-1 0,1 0 1 0,0 2 0 15,1 3 0-15,-1-4 0 0,0 1 0 0,3-1 0 0,-5 2 0 16,-3-3 0-16,-2 2 0 0,3 3 0 0,3 0 1 15,3 0 0-15,2 0 2 0,-3 0-2 0,-1 0 1 0,0 0 0 16,-3 0 2-16,2 0-1 0,-3 0 0 0,1 0 1 16,-2 0 0-16,-1 0 0 0,1 3 0 0,0 2-1 15,3-5 2-15,-3 2-1 0,0 0 1 0,0 1-3 16,0 3 2-16,3-6-2 0,-3 1 1 0,0 1-1 16,3 0 1-16,-3 1-1 0,0-3 0 15,5 4-1-15,-5-1 0 0,3 2 0 0,-3-1 2 0,0-2-2 0,0-1 1 16,3 1-1-16,-3 1 1 0,0-1 0 15,3 2 0-15,-9 1 0 0,4 0 0 0,-3 0 1 0,-1 0-1 16,9-1 0-16,-3-1 0 0,2-1-1 16,1 1 2-16,1 1-1 0,-5-2 0 0,3-2 0 0,2 0 1 15,-3 0-1-15,3-2 0 0,1 2-1 0,-1 0 1 16,-8-4 0-16,3 3 0 0,3-1-1 0,-2-1 0 16,-6-3 0-16,4 3 1 0,-4 1-2 0,4-1 2 15,2 1-1-15,0 0 0 0,-1 1-1 0,5 1 1 0,-6 0-1 16,2-2 1-16,-6 2-1 0,4-2 0 0,1 2 0 15,1 0 1-15,4 0-1 0,-4-3 0 0,-6 3 0 16,-2-2 1-16,2 2-1 0,0 0 0 0,4-2 0 16,-5 0 1-16,5 2-1 0,-4-3 0 0,-2 1 0 15,2 1 0-15,0-1-2 0,-1 0 1 0,7 0-1 16,-3 2 1-16,1-3 0 0,2 1-1 0,-8 0 1 16,3-1 0-16,-3 1 0 0,0 2 0 0,2-3 0 0,1-1 1 15,1 3-2-15,-2-5 0 0,6 5 0 16,3-3 1-16,-3 2-2 0,2-3-1 0,-4 2 1 0,-1-4 0 15,-2 2-1-15,3-2 1 0,3 2 0 0,1-2-1 16,-1 1 1-16,-1 0-1 0,4-1 1 0,-4 0 1 0,3 0-2 16,-3-2 1-16,0 4 0 15,1-4-1-15,3 2 2 0,-4 2 0 0,3-2 0 0,-3 0-1 0,1 2 1 16,3 0 1-16,3 0 0 0,2 1 0 0,-3-1 0 16,1 2 0-16,4-3-1 0,0 3 1 0,0-1 0 15,0 1 1-15,-6 0-1 0,0 1 1 0,3-3-1 0,1 1 1 16,4 2 0-16,-1 1 0 0,-1 1-2 0,2-4 1 15,-9 1-2-15,1-1 2 0,0 3-1 0,1 1 0 16,10 0-1-16,-3-4 2 0,0 4-1 0,-2 0 0 16,5 0 0-16,-3 0 0 0,4 0 1 0,-4 0 0 15,3 0 0-15,-3 4 0 0,4-4-2 0,-5 1-1 16,5 1 1-16,-4 0 1 0,3 1-4 0,-3 1 2 0,-2 3-2 16,-4 0 1-16,4-1-4 0,0 1 2 0,8-1-2 15,-3-1 1-15,1 0-2 0,-3 2 1 0,-3 3-1 16,2 1 1-16,4-1 0 0,-4 0 0 0,7-3 0 15,-2 2 1-15,1-4 2 0,-1 2 1 0,-5 5-1 16,3 0 0-16,-3 0 4 0,4-1 0 0,1-4 0 16,1 1-1-16,-1-1 2 0,2 2 1 0,-5 5 0 15,2 1 0-15,1-4 0 0,4 1 0 0,-2-5 0 16,2-2 1-16,-3 2 2 0,3 0 0 0,-4 7 0 16,1 0 1-16,-1-1 0 0,4 1 2 0,-1-5-1 15,3 0 1-15,-2-1 1 0,-4 1 0 0,6 1-1 16,-3-3 1-16,1 2-1 0,2-1-1 0,-2 1 1 0,-2-4-1 15,4 2 0-15,-2 2-1 0,2-2 1 0,0 3-1 16,0 1 1-16,0-1-1 0,-4 9 1 0,3 0-1 0,1 0 0 16,-4-3-1-16,2-8 0 0,2 1 1 0,-2 0-2 15,-2-1 1-15,4 1 0 0,-1 0 0 0,-3-3 0 16,2 1 1-16,2 0-1 0,0 0 2 0,0 0-2 16,0 0 2-16,0 0-2 0,0 0 1 0,0-7 0 15,0 10 0-15,0-10 0 0,0 11 0 0,0-11-1 16,0 10 2-16,0-10-1 0,0 10 1 0,0-10-2 0,2 11 2 15,-2-11-1-15,5 10 1 0,-5-1-2 16,4-4 2-16,-2 2-1 0,-2 2 1 0,2-4-2 0,2 2 0 16,-3 0 1-16,5 0 0 0,-2 0-3 0,-2-1 2 15,-2-6-1-15,7 11 0 0,-7-11-2 0,9 10 1 16,-9-10-1-16,8 11 1 0,-8-11-1 0,7 8 0 16,-7-8 0-16,6 7 0 0,-6-7 0 0,7 7 0 15,-7-7 0-15,6 7 0 0,-6-7 0 0,11 7 0 0,-11-7 0 16,11 7 0-16,-11-7 0 0,10 5 0 0,-1-1 0 15,-2-1 1-15,1 2-1 0,-3 0 2 0,7 1-2 16,-5-1 1-16,4 0 0 0,-3-2 0 0,-1 3 0 16,2-5 0-16,-1 3 0 0,-2-1 1 0,1 2 0 15,-1 1 0-15,1-1 0 0,0 0 0 0,10 2 1 16,-4 2-1-16,-2-4 0 0,2 2 1 0,-5-4 0 16,1 2 0-16,-1-3-1 0,3 2 2 0,9 2-1 15,-1 0 0-15,0-1 2 0,1 0-1 0,-3 0 1 0,2 0 0 16,-3 1 1-16,-1-1 1 0,-7-3-2 15,1 1 2-15,-2-3 0 0,-1 2 0 0,13 1-1 0,-6 1 2 16,5-1 1-16,-1-1 1 0,2 0 0 16,-1-1 0-16,-3 3-2 0,4-4 0 0,0 2 0 0,-3-2 0 0,-1 0-1 15,2-2-1-15,-2 2 1 0,2 0 1 16,-4 0-4-16,3 0 2 0,3 0 0 0,0 0-1 16,-1 0-1-16,1 0 0 0,-4 0 1 0,2 0-1 0,1-4-1 15,-5 3 1-15,6 1-1 0,-6 0 1 0,6 0-1 16,-3 0 0-16,5 0 1 0,-2 1-1 0,3 3-1 15,-2-4 2-15,-1 2-2 0,-2-1 1 0,-2-1 3 0,2 0-1 16,-4 0 1-16,0 0 1 0,5 0 1 0,-5 2 0 16,6 0-1-16,0-2 2 0,-1 1 1 0,1 3 1 15,3-4-1-15,-3 0 0 0,1 0-5 0,-1 0 2 16,1 0-1-16,3 0 0 0,-5 2-3 0,3-2 0 16,-10 0 0-16,2 0 1 0,-2 0-3 0,0 0 0 15,8 1 0-15,0 1 1 0,-4 2-2 0,3-4 0 0,-10 1 0 16,3-1 2-16,0 0-2 0,0 0 0 0,8 2 0 15,0 0 0-15,-5-1 0 0,5 1 0 16,-6-2 0-16,0 0 0 0,4 0 0 0,-4 0 0 0,-2 0 0 16,0 0 0-16,-1 0 0 0,1-2 0 0,7 1 0 15,1-1 1-15,-2 0-1 0,-2 1 1 0,2 1 0 16,-3 0 0-16,3 0 0 0,2 0 1 0,-4 1 0 16,2-1 0-16,-1 2-2 0,-1 0 1 0,-2-1-1 15,4-1 1-15,-4 2 0 0,4 2 0 0,-10-4 0 16,4 0 1-16,-1 0-2 0,1 0 0 0,9 0 0 0,-1 0 1 15,0 0-1-15,-1 0 0 0,-6 0 0 0,-1 0 0 16,2 0 0-16,-2 0 0 0,9-4 0 0,-3 4 0 16,2 0 0-16,-1 0 0 0,3 0 0 0,-2 0 0 0,3 0 0 15,-2 0 0-15,-3 0 0 0,-2 0 1 0,4 4-1 16,-2-4 1-16,1 1-1 0,1 1 1 0,1 2 1 16,-1-1 0-16,0 1 1 0,-1-1-1 0,1 0 0 15,-1 1 0-15,1-2 1 0,-2-1-1 0,-2 1-1 16,2 2 1-16,-3-3-1 0,3 1 2 15,-2 3-2-15,2-5 0 0,3 2 0 0,3 0 1 0,-5-1-1 0,7 1 1 16,-5 0-1-16,4 1 0 0,-3-3 0 16,1 2 0-16,-1 0 0 0,1 0 1 0,-1-1 0 0,3 1 0 15,-4 0-1-15,3-1 1 0,-3 1-1 16,2 0 0-16,-1 0 0 0,1 1 1 0,-1-3-2 0,-3 2 1 16,12 1 0-16,-4-1 0 0,4 3-1 0,2-3 0 15,-8 1 0-15,0 1 1 0,-1-1-1 0,-1 1 0 16,4 1 0-16,0-5 0 0,2 2 0 0,4-1 0 0,-8 1 0 15,2 0 0-15,0 0 0 0,2-1 0 0,-6 1 0 16,3 0 0-16,-1-2-1 0,0 0 1 0,6 0 0 16,2 0 0-16,-3-2-1 0,3 0 0 0,-4 2 0 15,0-1 1-15,-2 1-3 0,4 0 2 0,-4-2 0 16,4 0 0-16,-2 0 0 0,2 1 0 0,1-1 0 16,1 2 0-16,1-3 1 0,-1 1 0 0,-4 2 0 15,2 0 0-15,0 2 0 0,1 1 0 0,-1-3 0 16,-4 0 0-16,4 0 0 0,-4 0 0 0,0 0 0 0,2 0 0 15,-5 0 0-15,1-3 0 0,-2 3 0 16,2-2 0-16,-3 0-2 0,-2 0 2 0,7 2-1 0,2 0 1 16,-2 0-2-16,3 0 1 0,-6 0 0 15,1 0 0-15,0 0 0 0,0 0-1 0,1 0 1 0,-1 0 1 16,0 0-1-16,-2 0 1 0,1 0 0 0,-5 0 0 16,1 2-1-16,0 0 0 0,-1 0 0 0,1 1 1 0,0-3-2 15,-1 2 0-15,1-1 0 0,-4 1 1 0,2 0-1 16,1 0 0-16,3-1-1 0,1 3 1 0,2-1-1 15,1 1-1-15,-5-1 1 0,-1-1 0 0,1 0-3 16,3-1 2-16,-12 3-1 0,-2-4 1 0,2 0-2 0,0 0 1 16,8 0 1-16,-4 0-1 0,2 0-2 0,1 0-1 15,1 0 0-15,0 0 0 0,-5 0 0 0,5 0 0 16,3 0 0-16,3 0 2 0,-5 0-2 0,4 0 1 16,-5 0 0-16,0 0 1 0,-1 0-1 0,1-4 1 15,1 3 0-15,3-1 0 0,1 0 0 0,-3-1 2 16,1 3-2-16,-2-4 2 0,-1 3 0 15,0-1 1-15,-8 2 0 0,-2-2 0 0,2 2 0 0,0-2 1 0,14 1 0 16,1-1-1-16,-2 0 2 0,0 0 0 16,-5 2 0-16,-4 0 0 0,3 0 0 0,1 0 1 0,0 0 0 15,-3 0 0-15,3-1 0 0,-4-1 0 16,9 2 0-16,0-3 0 0,6 1 0 0,-4-2 0 0,-3 3 0 16,-3-1 0-16,-1 2 0 0,-1-4 0 0,3 3 0 15,1-1 0-15,-1 0 0 0,1 2 0 0,-1-3 0 16,1 1 0-16,-3 2 0 0,-1-3 0 0,-3 1 0 15,2 0 0-15,2-1 0 0,-1 1 1 0,1 0-1 16,-1 0 1-16,3 2 1 0,1 0 0 0,-1 0 1 0,3 0-1 16,0 2 1-16,1 0 1 0,-5 0-1 0,-1 1 2 15,-1-3-2-15,1 0 1 0,-12 0 1 0,5 0-1 0,-1 0 1 16,2 0-1-16,5 0 1 0,1 0-1 0,0 2-1 16,-1-2 0-16,1 0 0 0,-4 0 1 0,2 0-3 15,1 0 1-15,-7 0 0 0,-1 0 1 0,1 0-2 16,0 0 1-16,8 0-1 0,-1 0 1 0,-5 0 1 15,6 0 0-15,0 0-1 0,1 0 2 0,3 0-3 16,1 0 1-16,-17 0 0 0,4 0 0 0,-3 0-1 16,3 0 2-16,-4 0-1 0,5 0 0 0,1 0-2 0,-4 0 1 15,10 0 0-15,-1-2 1 0,-1 2-2 0,0-3 1 16,-8 3 0-16,0 0 0 0,1 0 0 0,-1 0 0 16,0 0 0-16,1 0 2 0,-1 3-3 0,0-3 1 15,1 2-1-15,-1 0 1 0,-2-1-1 0,1 1 0 16,-8-2 0-16,11 0 0 0,-11 0 0 0,11 5 0 0,-11-5 0 15,13 0 0-15,-7 0-1 0,1 0 1 0,1 0 0 16,-1 0 0-16,3 0-1 0,-5 0 1 0,-5 0-2 16,13 0 2-16,-13 0-1 0,9 0 0 0,1-3 0 15,-5 1 1-15,-5 2-2 0,13-2 1 0,-7-1-2 16,1 1 2-16,-7 2-1 0,12-10 1 0,1-1-1 16,-4-1 1-16,2-3-2 0,0-1 2 0,1-1-1 15,-3-1 1-15,0-1 0 0,-1 0 0 0,-1 2 0 16,1 0-1-16,1-1 1 0,-4 1 1 0,-1 0-1 15,2 0 1-15,-1 1-1 0,1-5 1 0,1 0 0 16,3-1 0-16,-3-1 0 0,-1-1 0 0,1 2 0 16,-1-1 0-16,-1 2 0 0,1-1 0 0,-4 1 0 15,0 0 0-15,1 2 0 0,-1-1 0 0,2-1 0 16,-2-3 1-16,2 3 0 0,-4 0 0 0,0 0 1 0,0 1 0 16,1-1-1-16,-1 2 0 0,0-2 0 0,0 0 0 15,0-1-1-15,0-1 1 0,0 1 0 0,2-3 1 0,2 0-2 16,2 2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5:03.3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28659 7317 527 0,'2'0'0'0,"-2"0"0"0,7 5 0 0,-7-5 0 16,15 5 0-16,-15-5 0 16,13 4 0-16,-13-4 2 0,8 3 0 0,-8-3 1 0,7 0 0 0,-7 0-2 15,7 0 0-15,-7 0 0 0,8-5 2 16,-8 5-3-16,15-4 1 0,-15 4 0 0,33-12 0 0,-8 4-1 15,1-1 0-15,-2 2 0 0,0-2 0 0,-2 1-1 16,1-1 1-16,-1 2 0 0,1-5 0 16,1 3-1-16,2-3 1 0,0 4-1 0,0-4 1 0,2 3 0 15,2-3 1-15,1 3 0 0,1-3 0 0,0 0 3 0,-2-2 2 16,3 2-1-16,4 0 0 0,4 0 2 0,0-6 0 16,0 3-1-16,0-1 1 0,0 2 19 0,0 2 0 15,0-5 0-15,0 3-1 0,0 4 6 0,0-6-1 0,0 4 0 16,-2 0 2-16,1-2 8 0,-1 2 2 0,0-4-1 15,0 3 1-15,-2 1-5 0,-3-4 0 0,-1 4 0 16,-1 3 1-16,-2-3-9 0,-2 0 1 16,0 3 1-16,0 1-1 0,1-1-5 0,3-1-1 0,0 1 1 15,-4 4 1-15,-2-2-7 0,-2 2 1 16,-2 1-1-16,-3 2 1 0,-4 1-4 0,-2-1 0 0,-2-1 0 16,-3 1-1-16,-8 2 1 0,5 0 0 0,-5 0-1 15,8-4 2-15,-8 4 2 0,7 0 0 0,-7 0 0 16,6 0 2-16,-6 0-5 0,3 0 2 0,-3 0-1 15,4-3 1-15,-4 3-7 0,4 0 2 0,-4 0-1 16,4 0 0-16,-4 0-4 0,-2 0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5:51.1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11034 3892 653 0,'2'2'0'0,"-2"-2"0"15,4 3 0-15,-4-3 19 0,5 0 1 0,-5 0 0 0,2 0 0 16,-2 0 3-16,4 4 0 0,-4-4 0 15,9 5 0-15,-9-5-11 0,17 7 0 0,-17-7 0 0,26 5 1 16,-3-5-7-16,3-5 2 0,-6 1-1 16,2-4 1-16,-3-8-6 0,0-1 0 0,5-4 0 0,2 0 2 15,4-6-4-15,2 1 1 0,-1-7 0 16,3 0 0-16,7-5 0 0,-4-2 0 0,6-2 1 0,0 1 0 16,1-4 11-16,1 0 2 0,5 3-2 0,5 1 2 15,0-1 22-15,3-3 0 0,2 4 0 0,-4 3 1 0,5 1 17 16,-1 1 1-16,-1 3-1 0,-3-1 1 0,0 1-5 15,0 0 0-15,-6 2 1 0,-1 1 0 0,1 1-12 0,-7-1 1 16,0 6-1-16,-6 0 1 0,-5 7-7 16,-4-1 0-16,0 3-1 0,-4-1 2 0,2-1-15 0,-2 0 2 15,-5 1-2-15,0-1 1 0,-6 1-8 0,-4 2 0 16,0 2 1-16,-3 0-1 0,-4 0-5 0,0 5 1 16,-2 7 0-16,3-10 0 0,-3 10-1 0,6-11 0 0,-4 6-1 15,3-4 1-15,3 1-1 0,-3 1 0 0</inkml:trace>
  <inkml:trace contextRef="#ctx0" brushRef="#br0" timeOffset="1646.06">17500 4017 992 0,'-4'3'0'0,"4"-3"0"0,-2 17 0 0,2-17 0 15,6 7 0-15,-6-7 0 0,2 9 0 0,-2-9 0 16,0 14 1-16,0-14-1 0,0 7 1 0,0-7 4 16,0 5 1-16,0-5 0 0,7 3-1 0,-7-3-4 15,15 4 0-15,-15-4 1 0,28-4 0 0,-4 1 0 0,4-6 1 16,0 1 0-16,-2-1 0 0,0-3 2 0,0-4-1 16,-5 2 1-16,3-1 0 0,0-2 2 0,0-4 0 15,6 2-1-15,4-2 1 0,3 0 0 0,2-5 0 16,2-1-1-16,2-3 2 0,-2 1 8 0,2-2 1 15,0-1-2-15,1 5 2 0,3-1 8 16,-2 2 0-16,3-3-1 0,3 1 2 0,3 2 4 0,1-3 2 0,0 1-1 16,-7 2 1-16,-3 2-4 0,-2-4 0 15,-1 6 0-15,1-1 0 0,0 2-5 0,2 1 2 0,-2-1-1 16,-2 3 0-16,-2 6 2 0,-4 0 1 0,-1 4 0 16,-4-1 0-16,-6 0-5 0,-4 1 2 0,-3 1-2 15,-6 1 2-15,0 3-7 0,-3 0 1 0,-8 3 0 16,9-6 0-16,-9 6-7 0,8 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6:40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11670 4075 1080 0,'0'4'0'0,"0"-4"0"16,0 12 0-16,0-12 7 0,0 17 0 0,0-17-1 15,-4 31 2-15,-2-10 5 0,-5 2 0 0,0 1 1 0,2 4-1 16,-6-2-12-16,0 3 0 0,2-1 0 0,-6 1 2 16,6-1-5-16,-4-2 2 0,4 2-1 0,-3-6 1 15,2-1-2-15,3 1 0 0,2-4 0 0,0-3 0 0,5-1 0 16,0-5 1-16,4-2-1 0,4-2 1 0,-4-5 0 16,7 3 1-16,-7-3-1 0,6 4 1 0,-6-4 1 15,15 0 0-15,2-4 0 0,7 1 1 0,2-9 7 16,6 0 1-16,3-2-1 0,-3-7 1 0,5 0 8 0,0-7 0 15,6 3 0-15,-4-7 0 0,4-1 6 0,2-1-1 16,1 1 1-16,-1-9 0 0,4 3 0 16,3-5 1-16,2 1-2 0,2 0 2 0,0-2-4 15,-1 3 1-15,3-6-1 0,-2 1 1 0,-2-5-4 0,2 2 1 16,2 2-1-16,1 4 1 0,5-4-1 0,-3 1 0 16,1 2 0-16,-3 4 1 0,-3-3-5 0,-4 6-1 15,1 0 1-15,-3 2-1 0,-2 3 3 0,1-3 0 16,-8 3-1-16,0 3 2 0,-4 4 1 0,-3 2 0 15,-1 3 0-15,-5 4 0 0,0-2 4 0,-7 5 2 0,-1-1 0 16,-3-1-1-16,0 2-1 0,-4 2-1 0,-4 3 0 16,0 1 2-16,-9 1-7 0,0 2 2 0,0 5-1 15,0-9 1-15,0 9-7 0,-3-7 2 0,3 7-2 16,-4-12 1-16,4 7-9 0,0-4 0 0</inkml:trace>
  <inkml:trace contextRef="#ctx0" brushRef="#br0" timeOffset="833.06">16557 3979 1557 0,'4'10'0'0,"-4"-10"0"0,2 28 0 0,-2-28 9 0,-2 17 1 0,2-17-1 0,0 28 1 0,3-8 8 0,3 5 0 15,0-5 0-15,-3-2 1 0,1 2-12 0,0-2 1 16,1-3-1-16,5 1 0 0,5-7-6 0,-2-1 1 16,5-4-1-16,1-4 1 0,0-4-3 0,1-1 0 15,6-5 0-15,2-1 1 0,-4-1-7 0,4-7 1 16,6 2 0-16,3-7 0 0,4-2-4 0,2 1 0 15,2-4 0-15,1 1 0 0,1-1 7 0,1-1 1 0,3-2 0 16,4-5 0-16,5-4 2 0,2-1 0 0,3 1 0 16,2-4 0-16,4 0 1 0,3-6 1 0,1-2 0 15,1-1 0-15,4 1 9 0,2-5 0 0,-5 5 0 16,1-1 0-16,0 4 7 0,-3 0 1 0,1-2-1 16,0 5 1-16,1 2 6 0,1 4 1 0,-7-1-2 15,-4 0 2-15,-4-1-1 0,2 5 0 0,-1 2-1 16,-3 3 2-16,-3 4-3 0,-2 3-1 0,0 1 0 15,-2-2 1-15,-9 4-13 0,-3 2 0 0,-4 2 0 0,-1 2 1 16,-2 0-8-16,-3 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7:27.3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4170 11865 250 0,'0'-2'0'0,"0"2"0"0,6-2 0 0,-6 2 31 0,1 0 1 16,-1 0-1-16,6-5 2 0,-6 5-4 0,0-3 1 15,0 3 0-15,0-9 1 0,0 9-6 0,0-4 1 16,0 4 0-16,-6-6 0 0,6 6-16 15,-1-6 1-15,1 6-1 0,-6-5 2 0,6 5-5 0,-11-7 2 16,11 7 0-16,-13-5 0 0,13 5-2 0,-15-3 0 16,15 3 0-16,-23 0-1 0,23 0-1 15,-26-4 0-15,26 4 0 0,-24 0 0 0,24 0 0 0,-13-3-1 0,13 3 1 16,-11 0 1-16,11 0-4 0,-15 0 1 16,15 0 0-16,-22 0 1 0,22 0 8 0,-21 0 2 15,21 0-2-15,-24 1 1 0,24-1 4 0,-26 7 1 0,26-7 0 16,-24 7 0-16,24-7-1 0,-19 14 1 0,19-14-1 15,-19 16 1-15,19-16-5 0,-13 15 2 0,13-15-2 16,-22 14 2-16,22-14-6 0,-32 21 1 0,32-21-1 16,-31 22 1-16,31-22-5 0,-26 30 0 0,26-30 0 15,-23 22 0-15,23-22-1 0,-18 25-1 0,18-25 0 0,-19 29 1 16,11-10-3-16,-3-5 1 0,4 5 0 0,-4-4 1 16,3 4-1-16,-3 0 0 0,4-1 0 0,-5 1 2 15,5 0-1-15,0 0 0 0,1 0 1 0,0 0 0 16,1 0 5-16,-1 0 1 0,-1 0-1 15,1 0 1-15,1 0 7 0,-1-3 1 0,0 3-1 0,3 0 1 0,-3 0 1 16,-3 2 0-16,5-4 0 0,-2 0 1 16,1 2-4-16,-1-3 1 0,6 1 0 0,0 4 0 0,0 0 3 15,0-1 0-15,-2 3 0 0,-1-1 0 0,3-1-5 16,-6-3 0-16,4 2-1 0,2 1 1 0,0 0-4 16,0 0 0-16,0-2 0 0,0-2 1 0,0 0-3 0,0 1 0 15,2-1 0-15,4-2 1 0,-1-1-1 16,-3-3 1-16,2-3 0 0,-2 3 0 0,3-1-1 0,-5 0 1 15,6 1-1-15,-1-1 1 0,3 2-1 0,-3-5 0 16,1 4 0-16,5 1 1 0,2 2-2 0,0-2 0 16,2-2 0-16,2 0 1 0,0-1-3 0,1 1 2 15,1-4-1-15,0 1 1 0,-1 0-3 0,1-2 1 0,1 0 0 16,-1 0-1-16,0-1-1 0,1-3 0 0,3 3 1 16,-5-1-1-16,3-1 1 0,3 0-1 0,-2-2 1 15,-1-2 0-15,-3-2 0 0,3 1-1 0,-2 0 1 16,-1-1 0-16,1 2 0 0,-2-5-1 0,1 2 1 15,3-2 0-15,3 0 2 0,4 0 1 0,-2 1 0 16,-2-1 0-16,-3 0 1 0,3 0 0 0,-4 0 0 16,3 0 1-16,1-3-1 0,-4 1 1 0,1 0-1 15,1 1 1-15,-3-1 6 0,0 0 0 0,-5 4 0 16,3 0 1-16,-6 0 2 0,2 0 0 0,-7 1 0 16,2 2 0-16,-3 2 0 0,3-1 0 0,-8 1 0 15,11-4 2-15,-11 4-1 0,5-2 1 0,-5 2 1 16,6 0-1-16,-6 0-5 0,2-5 0 0,-2 5 1 0,2 0 0 15,-2 0-3-15,3 0 0 0,-3 0 0 0,0 0 0 16,0 0-4-16,0 0 1 0</inkml:trace>
  <inkml:trace contextRef="#ctx0" brushRef="#br0" timeOffset="834.37">3799 10728 12 0,'0'-2'0'0,"0"2"0"0,4 5 0 0,-4-5 183 0,2 7 1 16,-2-7 0-16,0 5 0 0,0-5-131 0,-2 4 0 16,2-4 0-16,0 0 1 0,0 0-29 0,0 0-1 15,0 0 1-15,0 0 1 0,0 0-16 0,0 0 1 16,0 0 1-16,0 0-1 0,0 0-9 0,-4 0 0 0,4 0 0 16,-2 0 2-16,2 0-3 0,0 0 0 0,0 0 0 15,0 0 0-15,0 0 2 0,-5 5-1 0,5-5 0 16,-2 16 0-16,2-16 4 0,-6 24 0 0,6-7-1 15,2 2 1-15,4 4 7 0,-3 1 1 0,1-2-1 16,6 1 1-16,-3-2 1 0,-1-1 2 0,-1 3 0 16,1 1 0-16,-3 0 2 0,1 1 1 0,4-1-1 15,-3 0 1-15,3 2-2 0,-3-2 0 0,1-3 0 16,1 3 0-16,4 2-2 0,-3 2 1 0,1 1-2 16,-7-5 2-16,4 2 5 0,-6 2-1 0,5 2 0 15,-3-6 1-15,2 5 1 0,-2-5 1 0,3 1-1 16,-5-3 2-16,2-1-1 0,2-2-1 0,-2 0 1 15,2 0-1-15,-3 2-1 0,5-4-1 0,-4-1 0 0,3-2 2 16,-1-6 0-16,-2-3 1 0,-2-5-1 0,2 6 2 16,-2-6 1-16,0 3 1 0,0-3 0 0,0 3 0 15,0-3-3-15,0 6 2 0,0-6-1 0,0 1 1 0,0-1-4 16,0 4 1-16,0-4-1 0,0 3 0 0,0-3-4 16,0 0 1-16,0 0 1 0,0-5-1 0,0 5-6 15,-2-3 1-15</inkml:trace>
  <inkml:trace contextRef="#ctx0" brushRef="#br0" timeOffset="1683.54">2051 12832 1356 0,'6'2'0'0,"-6"-2"0"16,9 5 0-16,-9-5 42 0,10 2 0 0,-10-2 1 16,5 0 0-16,-5 0-7 0,2 0 1 0,-2 0-1 15,0 0 1-15,0 0-19 0,0 0-1 0,0 0 1 16,0 0 2-16,0 0-17 0,0 0 1 0,0 0 0 16,0 5 0-16,0-5-4 0,0 5 1 0,0-5-1 15,8 4 1-15,-8-4-1 0,9 5 0 0,-9-5 0 16,15 2 0-16,-15-2-1 0,24-2 1 0,-24 2 0 15,30-4 0-15,-30 4-1 0,33-7 1 0,-10 4-1 16,-3-2 1-16,-1 0-1 0,5-1 1 0,0-1-1 0,6 1 1 16,-4-1-1-16,4 0 1 0,-2-2 0 0,2 0 0 15,-4-3 0-15,4 2 1 0,-6-1-1 0,2-2 1 0,0 1 2 16,2-2 2-16,-2 0-2 0,-2 2 2 0,6 3 1 16,-2-3 2-16,2-2-1 0,-6 4 1 0,2-1 2 15,-3 1 0-15,-3 1 0 0,1-3 0 0,-5 4 0 16,1 1 0-16,-8 1 1 0,3 1-1 0,-5 2 8 15,-1-2 0-15,-6 5 0 0,5-2 1 0,-5 2 3 0,6-4 0 16,-6 4 1-16,5-1-1 0,-5 1 1 16,8-6 0-16,-8 6 0 0,2-3 0 0,-2 3-1 0,3 0-1 15,-3 0 0-15,6-3 2 0,-6 3-6 16,0-4-1-16,0 4 1 0,-4-3 0 0,4 3-5 0,-2-9 1 16</inkml:trace>
  <inkml:trace contextRef="#ctx0" brushRef="#br0" timeOffset="2449.29">4617 12335 829 0,'6'0'0'0,"-6"0"0"0,5 0 0 0,-5 0 136 0,2-1 0 0,-2 1 1 15,6 0 0-15,-6 0-103 0,5-2 0 16,-5 2-1-16,8 0 2 0,-8 0-25 0,7 0 1 0,-7 0 1 16,13 0-1-16,-13 0-10 0,17 0 1 0,-17 0-1 15,19 0 2-15,-19 0-5 0,30-3 2 0,-30 3 0 16,28-4 0-16,-28 4-3 0,35-9 0 0,-16 4-1 15,-3 0 2-15,-3 2 2 0,0-6 0 0,0 5 0 16,6-2 0-16,0-1 1 0,-1 0 0 0,3 0 0 0,1 2 1 16,-1-4 10-16,3 2 0 0,0 2 1 0,2-4 0 15,4 2 19-15,-4-1-1 0,4-1 0 0,0-3 2 16,1-2 3-16,1-2 1 0,-2 4 0 0,2-3 0 0,-3 3-10 16,-1 1 0-16,2-1 0 0,-4 0 1 0,2-4-4 15,-5 3 2-15,4 2-1 0,0 1 1 16,-3-1-5-16,0 1 0 0,2 0 1 0,0 1 0 0,2 2 0 15,-2 0-1-15,-2 0 0 0,3 0 2 16,-9 0-3-16,-5 0 0 0,0 2 0 0,0 2 0 0,-2 3 4 16,-3 0 1-16,-8 0-1 0,15-4 1 0,-8 3-1 15,4-1-1-15,-3 2 1 0,-6-2-1 0,-2 2-4 0,4 0 2 16,-4 0-1-16,1 0 0 0,-1 0-4 0,0 0-1 16,0 0 1-16,-1 0 1 0,1 0-8 0,-4 0 1 15</inkml:trace>
  <inkml:trace contextRef="#ctx0" brushRef="#br0" timeOffset="3717.81">4494 13562 1180 0,'4'2'0'0,"-4"-2"0"15,4 2 0-15,-4-2 116 0,9 0-1 0,-9 0 1 0,6 2 1 16,-6-2-60-16,1 12 0 0,-1-12 0 0,0 14 0 16,0-14-41-16,0 17 0 0,0-17 0 0,0 26-1 15,6-7-14-15,-4 3 1 0,2 1-1 0,-3-2 0 16,5-1-3-16,-4 1 0 0,2 2 1 0,1 3 0 0,-3 1-10 15,4-1 0-15,-1 2-1 0,1 1 1 16,1 4-4-16,-1 0 0 0,-1 0-1 0,3 0 2 0,-2 0 0 16,-1 0 1-16,1 0-1 0,-3 3 2 0,7 2 1 15,-3 0 1-15,1 0-2 0,-3-2 2 0,3 1 6 0,1-1 0 16,-2-1 0-16,-1 1 1 0,5 0 3 16,-1-1 0-16,1-2 0 0,-6 0 0 0,3 0 1 15,-3-2 0-15,1 0 0 0,0-3 0 0,-5 1 6 0,5 0 0 16,-4-1-1-16,2-4 2 0,1-3 8 0,-3-4 0 15,4-4-1-15,-4-3 2 0,1-3 4 0,-3-4 2 16,0-3-1-16,0 4 1 0,0-4-4 0,0 3 1 0,0-3-1 16,0 2 1-16,0-2-4 0,0 0 1 0,0 0-1 15,6-7 0-15,-1-2-2 0,-5-4-1 0,0-8 1 16,-3-5-1-16,1-5-4 0,2-4 0 0,-4-3 0 16,2 3 1-16,2 1-3 0,-3 1 1 0,1-2 0 15,2-1 0-15,-6-4-1 0,4 0 2 0,-3 1 0 16,-1-1 0-16,-1-5 1 0,-6-5 2 0,-2-1-1 15,5 1 0-15,1 0 0 0,2 2 2 0,-1-4-1 0,1 3 0 16,-3 1-2-16,3-2 1 0,-1 3-1 0,3 5 1 16,-3 2-3-16,-1 4 0 0,3 3-1 15,3 0 1-15,-7 2-1 0,3 2 0 0,-1 5 0 0,3 1-1 16,-3 4-1-16,-3 2 0 0,6 5 0 0,-3 0 0 16,8 3-1-16,0 2 0 0,0 7 0 0,0-9 0 15,0 9 0-15,0-7-1 0,0 7 0 0,-4-7 2 16,4 7-3-16,0-3 0 0,0 3 0 0,-1-3 2 15,1 3-2-15,0-2 0 0,0 2 1 0,0 0 0 0,0 0-1 16,-6 0 2-16,6 0-2 0,-2 12 1 0,-2-3-1 16,3-4 2-16,1 5-1 0,-4 4 1 0,4 2-1 15,0 3 1-15,-2 0 0 0,2-4 0 0,0-1 1 0,0-2 0 16,-4 4 0-16,4-4 0 0,4 2 1 0,-4-2 1 16,2 3-2-16,-2-1 2 0,-2 2-1 0,-2-1-1 15,2 1 1-15,2 0 1 0,0-1-2 0,0 1 1 16,0-4 0-16,0 3 0 0,2 3 0 0,2 1 1 15,2 0-1-15,-6 0 1 0,1 2-1 0,3 1-1 0,-2 2 1 16,-2 0 1-16,6 2-1 0,-5 0 1 16,5 0 0-16,2 2 0 0,1 1-2 0,-2 1 2 0,-1-1-1 15,-1 1 0-15,1-6-2 0,-4 2 0 16,4 0 1-16,-6-2-1 0,1 0-1 0,-1-1 1 0,4-1-1 16,-4-1 1-16,6-4-2 0,1-3 0 0,-1-2 0 15,-6-1 2-15,2-3-3 0,1-1 1 0</inkml:trace>
  <inkml:trace contextRef="#ctx0" brushRef="#br0" timeOffset="30767.37">21407 7838 941 0,'-2'5'0'0,"2"-5"0"0,0 10 0 0,0-10-3 16,-4-1-1-16</inkml:trace>
  <inkml:trace contextRef="#ctx0" brushRef="#br0" timeOffset="33233.86">21204 8571 791 0,'2'2'0'0,"-2"-2"0"0,11 4 0 0,-11-4 0 16,7 3 0-16,-7-3 0 0,8 4 1 0,-8-4 28 16,4 6 0-16,-4-6 0 0,7 6 2 0,-7-6 18 15,8 7 0-15,-8-7 1 0,14 7 0 16,-14-7-18-16,23 5 0 0,-23-5 1 0,22 7-1 0,-22-7-7 16,34 3 1-16,-34-3-2 0,33 5 2 0,-33-5-10 15,28 4 1-15,-28-4 0 0,21 0-1 0,-21 0-10 16,15-4 1-16,-15 4 0 0,20-3-1 0,-20 3 1 15,32-4 0-15,-14 3-1 0,1-3 2 0,0 1-2 0,1 1 0 16,1-1-1-16,-1 3 2 0,1-6-1 0,1 5 0 16,4 1 0-16,0-2 1 0,0 2 0 0,2-5 1 15,0 3 0-15,0 2 1 0,0 2-1 0,0-1 1 16,2 3 0-16,0-4 0 0,-2 0 0 0,1 0 0 0,3 0 0 16,2 0 0-16,-1 0 0 0,-1 0 0 0,1 2 0 15,5-1 0-15,1-1-1 0,2 0-1 0,0 0 1 16,-2 0 0-16,2 0-3 0,0 0 0 0,-4 0 0 15,-3-1 0-15,-3 1 1 0,-1 0 0 0,2-2-1 16,1 2 1-16,5 0-3 0,1 0 1 0,0-4-1 16,-2 4 1-16,-1 4 2 0,-3-4 0 0,1 2-1 15,-3-1 2-15,-3 1-3 0,-4 2 2 0,-1-4-1 16,-1 3 0-16,-3-1 1 0,-1 5-1 0,1-6 1 16,0 1 1-16,-1-2-2 0,1 0 2 0,-2 2 0 15,-2 1 0-15,-4 1-3 0,-2-3 2 0,-1 1-1 16,-3 0 1-16,-5-2-3 0,11 3 2 0,-11-3-1 0,10 4 1 15,-10-4-2-15,7 3 0 0,-7-3 1 0,6 2-1 16,-6-2 1-16,3 0 0 0,-3 0 1 0,4 0-1 0,-4 0-1 16,2 0 2-16,-2 0-1 0,-4-2 1 0,4 2-1 15,-5-3 2-15,5 3-2 0,-17-4 2 0,0 1-3 16,-5 1 1-16,-1 0-1 0,3 1 2 0,1 1-3 16,1-4 1-16,-3 4 1 0,1 4-1 0,-1-3-1 15,3 3 0-15,-5-1 1 0,1-1-1 0,-2 2-1 16,-2-3 1-16,-2 5 1 0,0-5-1 0,0 1-1 0,0 3 1 15,-2-1-1-15,0-3 2 16,-2 3-2-16,-1-1 0 0,1 1 0 0,2 1 1 0,2-2 2 0,1-1-1 16,-3 5 0-16,0-2 1 0,2 4-1 0,-4 1 1 15,-1-5 0-15,-3 1 0 0,-1 1 0 0,-2 1 0 16,-2 1 1-16,0-2-1 0,0 1 0 0,0 1 0 16,2 3-1-16,2-3 2 0,1 1-2 0,1-1 2 15,-1 0-2-15,-3-4 2 0,-4 2 1 0,-1 1 2 16,-1-2-1-16,0 0 1 0,2 3-6 0,2-5 0 0</inkml:trace>
  <inkml:trace contextRef="#ctx0" brushRef="#br0" timeOffset="37067.26">21536 13144 12 0,'-4'1'0'0,"4"-1"0"16,-9-1 0-16,9 1 0 0,-15-4 0 0,15 4 0 15,-12-3 0-15,12 3 0 0,-13-4 0 16,13 4 0-16,-5 0 0 0,5 0 0 0,-6-3 0 0,6 3 0 16,-7-2 0-16,7 2 0 0,-8-5 0 0,8 5 0 15,-7-5 0-15,7 5 0 0,-4-4 0 0,4 4 0 16,-7-5 0-16,7 5 0 0,-8-2 0 0,8 2 0 15,-7-7 0-15,7 7 0 0,-13-3 0 0,13 3 0 16,-11-2 1-16,11 2-1 0,-15-5 1 0,15 5-1 0,-10 0 1 16,10 0 3-16,-3 0-1 0,3 0 0 0,-8 0 1 15,8 0 5-15,-7 0 0 0,7 0 0 0,-8 0 1 16,8 0 8-16,-5 0 0 0,5 0 0 0,-4 0 0 16,4 0 6-16,-4-2 1 0,4 2 0 0,0 0-1 0,0 0 2 15,0-2 1-15,0 2 0 0,0-1 0 0,0 1 0 16,0-2 1-16,0 2-1 0,0 0 1 0,0 0-5 15,0-2 1-15,0 2 0 0,11-1-1 0,-11 1 13 16,26-4 1-16,-26 4 0 0,34 0 0 0,-34 0 1 0,32 0 2 16,-32 0-2-16,33 0 1 0,-33 0-3 15,32-2 0-15,-32 2 0 0,35 2 0 0,-14 2-9 16,-1-4 1-16,3 0 0 0,1 0 0 0,2 0-4 16,2-2 2-16,-2 2-1 0,-2 2 1 0,-1 3 3 0,-1 0 0 15,2 0 0-15,4-5 2 0,4 2-2 0,1-2 1 16,-1 0 0-16,-2 0 1 0,-2 2-12 0,0 1 1 15,2 2-1-15,1-5 1 0,3 2-7 0,-3 0 0 16,3-2 0-16,1-2 1 0,1 0 1 0,-1-1 0 0,-1-1 0 16,-3 1 1-16,-1 1-5 0,-2-3 0 0,0 1 0 15,0 1 2-15,2 0-7 0,-2-1 2 0,2 2-1 16,-1-3 1-16,3 2-2 0,2-1 2 0,-3 3-1 16,-1-1 1-16,-2 0-4 0,0 0 2 0,0 1 0 15,-2 1-1-15,0-4-1 0,0 2 0 0,0 1 1 16,-1-1-1-16,-5 0 2 0,-1 0-1 0,-3 4 1 15,-1 0-1-15,-2 1 1 0,-1 3 1 0,-3-3 0 16,-4-1-1-16,-5-2 1 0,12 2 1 0,-12-2-1 16,9 0 0-16,-9 0-3 0,7 0 0 0,-7 0 1 0,8 0-1 15,-8 0-3-15,5 0 2 0,-5 0-2 16,4 0 1-16,-4 0-2 0,4 0 0 0,-4 0 0 0,-2 0 1 16,2 0-1-16,-4 0 0 0,4 0 0 0,-15 0 0 15,1 0-1-15,-5 0 1 0,-3 0 0 0,-1 0 0 16,3 1-3-16,3 3-1 0,-2-1 1 0,-1 2 1 0,1-3-5 15,1 0 0-15,-3 1 1 0,-1 2-1 0,-4 4-3 16,-4-5 1-16,0-1-1 0,0-1 1 0,2 1 1 16,0-3 1-16,0 2 0 0,0 0 1 0,2-1 1 15,4 1 1-15,-2 0-1 0,-2-2 1 0,1-2 0 0,-1-1 2 16,0 1-1-16,-2 0 0 0,-2 2 1 0,1-3 1 16,-1 1 0-16,0 0 0 0,0 2 0 0,0 0 0 15,1 0-1-15,-1 0 2 0,0 0-1 0,0 2 1 16,2 3 0-16,2-3 0 0,0 0 0 0,0 1 0 15,0 1 0-15,-4-3 0 0,0 1 0 0,-1 0 0 16,1 0 0-16,4 1 0 0,1-3 0 16,3 2 0-16,-2-1 0 0,0 1 0 0,-2 2 0 0,-1-1 0 0,1-1 0 15,2-2 0-15,4-2 0 0,1 0 0 0,0 1 0 16,1-1 0-16,3 0 0 0,2 0 0 16,2 1 0-16,-1-1 0 0,1-1 0 0,0 1 0 0,0 0 0 15,0-1 1-15,1-1 1 0,-1 1 0 0,2 1-1 16,0 0 1-16,1 2 0 0,4 0 2 0,4 0-1 15,-3 0 0-15,3 0 1 0,-8 0-1 0,8 0 1 16,-4 0-1-16,4 0-1 0,-3 0 2 0,3 0-2 0,-2 0 1 16,2 0-1-16,0 0 2 0,0 0-1 15,0 0 1-15,0 0-2 0,2 0 0 0,-2 0 0 0,17-5 2 16,-3 3-2-16,7 1 1 0,3-1-1 0,2 0 2 16,0 2-2-16,0 0 1 0,2 0 1 0,0-3-1 0,0-1-1 15,0-3 1-15,0 0-1 0,0 0 1 16,0 1 0-16,0-1-1 0,2 0 0 0,0 1 0 0,1-2-1 15,5-1 1-15,-3 1-1 0,-1 1 1 16,-4 3-2-16,2 1 1 0,20-4 0 0,-11 3 0 0,0 1-1 16,0 3 1-16,-7-4 0 0,2 3 1 15,1 1-1-15,-1 0 0 0,-5-2 0 0,1 0 0 0,-2 0 1 0,-2 1 1 16,0-1-1-16,2 2 0 0,-2 0 0 16,0 0 1-16,-3-2-1 0,1 1 0 0,-2-3 1 15,1-3 1-15,1 4-1 0,-2 1 2 0,3 0-1 0,-3 2 2 16,6-1-2-16,0-5 2 0,0-1-1 0,-2-5 2 15,-13 9-1-15,2-1 1 0,0 1-1 0,-2 1 1 16,-6 0 0-16,2 2 1 0,-1 0 6 0,-1 0 2 0,3 0-2 16,-1 0 2-16,0 0 2 0,1 0 1 15,-10 0-1-15,7 0 1 0,-7 0 0 0,8 2 0 0,-8-2 0 16,3 4 2-16,-3-4-7 0,4 3 1 0</inkml:trace>
  <inkml:trace contextRef="#ctx0" brushRef="#br0" timeOffset="41801.37">21506 17548 841 0,'-4'3'0'15,"4"-3"0"-15,-7 11 0 0,7-11 50 0,-2 8 0 0,2-8 1 16,-4 4-1-16,4-4 20 0,-4 3-1 0,4-3 1 0,-3 4-1 0,3-4-17 16,-4 0 0-16,4 0-1 15,-4 0 1-15,4 0-30 0,-4 0 1 0,4 0-1 0,-3-2 1 0,3 2-8 16,-4 0 1-16,4 0 0 0,-8-3 1 0,8 3-7 15,-7-4 0-15,7 4 0 0,-7-3 0 0,7 3-4 16,-2-4 0-16,2 4 0 0,-2-3 1 0,2 3-4 0,2 0 1 16,-2 0 1-16,9-4-1 0,-9 4-2 15,17-3 0-15,-17 3 0 0,28 0 0 0,-10 0-1 0,3 0 1 16,1 0-1-16,1 0 0 0,-3-2-1 0,1-1 1 16,1 1-1-16,4 0 1 0,4-1 0 0,0-1 1 15,-1-1 0-15,1 2 0 0,-2 3 1 0,0 0 1 16,2-4-1-16,2 1 1 0,1-1 2 0,-1 1 0 0,1-1-1 15,3-1 2-15,1 0 0 0,0-2 1 0,1 2-2 16,-1 0 2-16,2 1 2 0,2 2 0 0,0-1 0 16,0-1 2-16,2 1-2 0,2 0 0 0,-1-1 0 15,-3 1 1-15,0 1-3 0,0 0 0 0,0 0 0 16,0 1 0-16,0-1-4 0,0 2 1 0,0 0-1 16,-2-3 1-16,0-1-3 0,-1 1 0 0,-1-3 0 15,2 1 2-15,0 0-2 0,2 0 1 0,-2 0 1 16,0 1-1-16,-1 4-2 0,-3-2 0 0,1-1 0 15,-1 0 2-15,-1-1-1 0,-1-1 1 0,-1 0-1 16,-1-1 2-16,1 1-2 0,0 0 0 0,-1 0 1 0,-3 0 0 16,2 0-2-16,-2-1 0 0,-2 3 0 0,-2 1 0 15,1 2 1-15,-1 0 0 0,-2 0 0 0,-1 0 0 0,-6 2 1 16,-2 0 0-16,-2-2-1 0,-4-2 1 0,-7 2-1 16,6 2-1-16,-6-2 0 0,4 0 0 0,-4 0-1 15,2 0 0-15,-2 0 0 0,0 0 1 0,0 0-1 16,0 0 0-16,0 0 0 0,0 0 0 0,0 0 0 15,-4 0 0-15,4 0 0 0,-17 0 0 0,-3 0 0 16,-8 1 0-16,0 3 0 0,0-1 1 0,0-1 0 0,0 0 0 16,0 1 1-16,0 1-1 0,0-1 1 0,2 1 0 15,0-1 0-15,0-1 1 0,0 1-2 0,-1 1 0 16,0-3 0-16,-3 1 1 0,0 2-1 0,0-1 2 16,-2-1-2-16,-1 1 1 0,-1 1-2 0,-1-1 1 15,0-1-1-15,-1 0 1 0,-1-1-1 0,-2 1 1 16,3 0 1-16,1 0-1 0,-2-1-1 0,-1-1 1 15,1-1-1-15,-2-1 1 0,-2-2 1 0,0 1 0 16,0 1 1-16,2 2-1 0,2 4-1 0,-1-1 0 0,-1 2 0 16,0 2 1-16,-2 0 2 0,0 0 0 0,0 0 1 15,0 0-1-15,2 0 4 0,0 0 0 0,0 1 0 16,0 3 0-16,0-1-2 0,1 1 1 0,3-1 0 16,1-1 0-16,1-1-2 0,1 1 2 0,-1-2 0 15,1-2-1-15,2-2-2 0,0-1 0 0,-1 2 1 16,1 1-1-16,2 2 0 0,2 0-1 0,0-2 0 15,0 0 1-15,1-1-1 0,1-3 0 0,0 3 1 0,2-3-1 16,1 3 1-16,4-2 0 0,1-1-1 0,-1 1 2 16,2 0 5-16,2 0 0 0,0-1 0 0,0 1 0 15,3 0 4-15,1-1-1 0,2 1 1 0,1 0-1 16,6-2 3-16,-11 3 0 0,11-3-1 0,-9 4 1 0,9-4-2 16,-2 2 0-16,2-2 1 0,-4 0-1 0,4 0-3 15,-4 0 1-15,4 0-1 0,-4 0 0 0,4 0-2 16,0 0 0-16,0 0 0 0,8 0 1 0,-1 0-4 15,1 0 1-15,3 1-1 0,6 3 1 0,5 1-3 16,6 0 2-16,-2-1-1 0,-2-3 0 0,-1-1 0 16,-3-1-1-16,3 1 1 0,3 0-1 0,4 0 0 0,1-2-1 15,3 2 0-15,-1 0 2 0,1 0-2 0,1-2 0 16,1 2 1-16,-3 0 0 0,1-2-1 0,-1 1-1 16,-1-1 0-16,1 0 1 0,1 1-1 0,0-3 0 15,1 2 0-15,2 1 0 0,4-3-1 0,2 1 1 16,0-1-1-16,-2 1 0 0,-2-1 0 0,-2 1 0 15,1-1 0-15,-3 1 1 0,-2-1-2 0,3 1 2 0,1 0-1 16,2-1 0-16,2 1-1 0,2-1 1 16,22-3-1-16,-18 0 1 0,-6 2-1 0,-4 0 1 0,-9 1 0 15,6 1 0-15,-1 0-1 0,-1-1 1 16,-12 2 1-16,5 1-1 0,-5-1 1 0,-1-2 0 16,5 1 0-16,0-1 1 0,4 1 0 0,-2-2 2 0,-7 3-2 15,-1-1 1-15,1 1 2 0,0 0 0 0,-8 0-1 16,0 1 1-16,0-3 1 0,-1 1-1 0,-1-1 1 15,-2 1 0-15,3-1-2 0,-3 1 2 0,1-1 0 16,-1 1 0-16,-7 3-3 0,11-5 2 0,-11 5-1 16,8-4 1-16,-8 4-3 0,3-1 2 0,-3 1-1 0,4 0 1 15,-4 0-3-15,4 0 0 0,-4 0 1 0,2 0 0 16,-2 0-2-16,0 0 0 0</inkml:trace>
  <inkml:trace contextRef="#ctx0" brushRef="#br0" timeOffset="50400.41">20464 6386 326 0,'4'0'0'15,"-4"0"0"-15,0 0 0 0,0 0 9 0,0 0 0 0,0 0 0 16,0 0 1-16,0 0 19 0,0 0 2 0,0 0-1 15,0 7 0-15,0-7-10 0,0 12 2 0,0-12-2 16,-9 26 1-16,3-5-2 0,-1 4 1 0,1 0 1 16,2-1-1-16,2-5-8 0,-1 2 1 0,-3 1-1 15,1 2 1-15,-1 2-3 0,0 2 2 0,1-4-2 16,-3 2 1-16,-1 4 1 0,0 1 1 0,3 3-1 16,0 3 0-16,1 3 2 0,1 3 0 0,-3 2 0 15,-1 0 1-15,1 0 1 0,-3 5 1 0,5 7 0 16,-4-1 1-16,-1 8 2 0,-1 1 1 0,0 6 1 0,0-3-1 15,-2 4 0-15,-2-1 2 0,2 4-1 0,3-2 1 16,3 1-1-16,1-7 1 0,1 4-1 0,-3 2 1 0,-1-5-4 16,0-3 0-16,1 1 0 0,5 0 0 15,3-2 4-15,0-4 1 0,-2-2 0 0,0 2 0 0,0-6 1 16,0-1 0-16,0 1-1 0,-3-4 2 0,1 0-3 16,-2-1-1-16,3-4 0 0,-3-4 1 0,6 1-1 15,0-1 1-15,0-8-1 0,-2 0 1 0,2-3-1 0,0-6 1 16,-2 0-1-16,2-7 0 0,2-1-1 15,0-2-1-15,-2-4 0 0,-2-3 1 0,2-7-3 0,0 7 0 16,0-7 0-16,0 0 0 0,0 0-7 0,0-5 2 16,0-2-1-16,0-9 0 0,0-10-5 0,0-12 1 15</inkml:trace>
  <inkml:trace contextRef="#ctx0" brushRef="#br0" timeOffset="51384.51">20341 6100 929 0,'2'2'0'0,"-2"-2"0"0,2 3 0 15,-2-3 32-15,0 4 1 0,0-4-1 0,0 3 2 16,0-3-14-16,6 9 0 0,-6-9 1 0,13 12-1 0,-13-12-15 16,18 30 1-16,-18-30 0 0,24 25 0 15,-24-25-8-15,34 20 0 0,-34-20 0 0,28 15 0 0,-28-15-17 16,15 5 1-16,-15-5-1 0,17 4 1 0,-17-4-9 15,31 1 2-15,-12-1-2 0,0 0 1 0,1-1 2 16,4 1 1-16,2-4-1 0,8 4 2 0,-1 0 9 16,5 0 1-16,-1 0 0 0,0 0 1 0,1-3 6 0,-1 3 1 15,-2 3-1-15,4-3 1 0,4 4 2 0,2-4 1 16,1 1 0-16,1 3 1 0,1-4 8 0,5 3 1 16,1-3 0-16,2 2 0 0,1-2 24 0,-1-2-1 0,4 2 1 15,-1 2 0-15,3 0 26 0,1 0-1 0,3 1 0 16,-1-3 2-16,0 0-23 0,-2 0 1 0,4-3-1 15,2 1 1-15,0 0 1 0,-2 0 2 0,0 2-2 16,1-3 2-16,-3-2-20 0,-4-2 0 0,4 2 1 16,3 1-1-16,0-1-4 0,1 3 1 0,-3 1 0 15,-1-6 0-15,-2 1-3 0,-3-2 1 0,1 1 0 16,1 2-1-16,1-4-1 0,0 2 0 0,-3 2 1 16,-2-4 0-16,-4 2-3 0,-6-1 0 0,-1 2 1 15,1 3 0-15,1-2-2 0,-1 5 1 0,-1 0-1 16,-2-2 1-16,-4 2-3 0,0 0 0 0,-2 2 0 15,-4 0 1-15,-1 1-4 0,-5 2-1 0,-1 2 1 0,0-3 1 16,-3 1-5-16,-1 0 1 0,-2 2 1 16,0-2-1-16,-1 4-2 0,-2 1 1 0,-3-5 0 0,-1 2 0 15,-2 2-1-15,-1-4 1 0,-3 0-1 0,0 2 2 16,-1-3 0-16,-1 1 0 0,0 2 1 0,-1-2 0 0,0 0 1 16,-1 2-1-16,1 2 1 0,-1-2 0 0,1 5 1 15,-2 2 1-15,-1-2-2 0,-1 3 2 0,0 3-1 16,0-1 0-16,0 2 0 0,0 2 1 0,-2-1-3 15,-2 5 2-15,2 1-2 0,-2-2 2 0,-2-2-2 0,1 3 1 16,1 2-1-16,0 3 2 0,-2-1-3 0,-1 2 1 16,1 0-1-16,2 1 0 0,2-1-2 0,0 3 1 15,0 4-1-15,-2 4 1 0,0-1-1 16,-3 8 0-16,1-2 0 0,2 1 0 0,0 2 2 0,0-5-1 16,0 4 0-16,1 3 0 0,1 0 0 0,1 3-1 15,3 0 0-15,0-1 1 0,0 0-2 0,-1-1 1 16,1 1-1-16,0 1 1 0,0 2-1 0,-1 2 1 15,1 2 0-15,-2-4 1 0,0 2-2 0,-2-6 1 0,0 1 0 16,0 0 0-16,2-1-1 0,3 1 1 0,1-4-1 16,-4-1 1-16,-2-4 0 0,-2 0 0 0,2-4 1 15,0-3 0-15,-2 4 0 0,2-6 0 0,2 0 1 16,0-1-1-16,0-2 1 0,-1 0 2 0,-1-5-1 16,-1 1 1-16,-3-3 0 0,0 2 2 0,0-4 0 15,1-2-1-15,-1-1 2 0,2-2 1 0,-2-5 0 16,-1-2 0-16,-3 0 0 0,-1-5 0 0,-6 0 0 0,-2-2 1 15,-5 0-3-15,-2-1 1 0,-2-2-1 16,-4 1 0-16,-4-3-3 0,-3-5-1 0</inkml:trace>
  <inkml:trace contextRef="#ctx0" brushRef="#br0" timeOffset="52016.44">20667 8824 992 0,'38'-5'0'0,"4"1"0"15,-10 4 0-15,-8 0 25 0,-5 0 2 0,3 2 0 0,14 0 0 16,10 0 0-16,12-2 0 0,4 0 0 0,-5 3 1 16,3 1-26-16,0 1 0 0,-1-2 1 0,1 1 0 0,1 1-5 15,-1-2 0-15,1 3-1 0,3-3 2 16,3 2 0-16,4 2 1 0,-1-5 0 0,-1 1 0 0,2 1 1 15,0-1 0-15,2 2 0 0,-3 1 1 0,3 1 4 16,2-4 2-16,1 2 0 0,-1 0 0 16,-3 1 6-16,3-1 2 0,-1-2-1 0,1 6 0 0,-1 0 1 0,-1 3 1 15,-2-2-1-15,-2-3 1 0,0-2-3 16,-2-1 1-16,-2 3-1 0,0-4 1 0,-1 2-3 0,-1-3 1 16,0 5-1-16,-3-4 1 0,1 6 10 0,1-2 0 15,-4 2 1-15,-4-1 0 0,-8 3 0 0,-1 1 2 16,-2 0 0-16,-4-4 0 0,-2 3-2 0,-3-1 1 15,-4 2 0-15,-4 2 1 0,0 0-4 0,-4 0 0 16,-3 0 1-16,-4 3-1 0,-6-1-5 0,-2 3 1 0</inkml:trace>
  <inkml:trace contextRef="#ctx0" brushRef="#br0" timeOffset="54175.36">18033 5010 1067 0,'0'2'0'0,"0"-2"0"16,5 12 0-16,-5-12 1 0,11 19 1 0,-7 0-1 15,-4 5 1-15,-2 9 0 0,-1 7 0 0,1-2 0 16,2 0 0-16,-4 2 2 0,4-4-1 0,-2 2 0 16,-2 0 2-16,-1 2-5 0,1-5 1 0,-5 1-1 0,1 0 1 15,-1-3-1-15,0 2 0 0,-1-4 0 0,-1-2 0 16,0-4 0-16,4-5 0 0,-3-2 0 0,5-10 0 15,5-8 0-15,-4 7 0 0,4-7 0 0,-4 2 0 0,4-2 2 16,0 0 1-16,0 0-1 0,-4-9 1 0,3 1 6 16,-1-4 1-16,2-9 0 0,2-12 1 0,1-9 9 15,3-8 1-15,1 2-1 0,1-2 2 0,-1-1 7 16,3 3 0-16,-1-2 0 0,0-4 0 0,1-3 7 16,-1-2 0-16,0-1 0 0,-1-1 0 0,-1 2-5 0,1 2 2 15,-1 2-2-15,2-8 2 0,4 3-10 0,-3-2 1 16,-1 4 0-16,0 5 0 0,1 3-5 0,-1 5 1 15,0 3 0-15,1 1 0 0,-1 4-6 0,0 3 2 16,2 2 0-16,2 6-1 0,0 2-2 0,-1 3 0 16,-5 4 0-16,-1 5 0 0,-3 0-3 0,-3 5 0 0,0 7 0 15,0-9 1-15,0 9-6 16,4-1 2-16,-4 1 0 0,8 0-1 0,-8 0-5 0,7 0 2 0,-7 0-1 16,15 5 0-16,-2 3 0 0,4-1 2 15,0 7-2-15,-1-2 1 0,1 4-1 0,0 5-1 0,-4-4 0 16,2 4 1-16,0 0-2 0,0-1 0 0,1 8 0 15,-3-4 1-15,2 6-1 0,0-4 0 0,0 3 0 16,2 2 0-16,-4 2 0 0,2 0 0 0,-2 0 0 16,-2 1 0-16,0 3 0 0,0 4 0 0,-5-3 0 15,1 2 0-15,1-2 0 0,-1-1 0 0,3 1 0 16,-1-2 1-16,0 2 0 0,1 2 2 0,1-2-2 16,0 0 1-16,0 4 1 0,-2 1 1 0,-1-2-1 0,-1-8 0 15,1 2 2-15,-3-2 1 0,3-2-2 0,-1 0 2 16,1-3 3-16,1-2 0 0,-3-2 0 0,1-3 1 0,1-1 2 15,-3-1 0-15,1-6 1 0,-4-3-1 16,1-3-1-16,-3-4 2 0,0-3-1 0,0 6 0 0,0-6-2 16,-5 3 1-16,5-3-1 0,-8-3 0 15,8 3-5-15,-15-9 1 0,1-3 0 0,-5 0-1 16,-3-9-5-16,-6-3 0 0</inkml:trace>
  <inkml:trace contextRef="#ctx0" brushRef="#br0" timeOffset="54534.15">17770 5093 1344 0,'2'9'0'16,"-2"-9"0"-16,4 17 0 0,-4-17 13 0,9 7 1 0,-9-7-1 15,2 5 1-15,-2-5 15 0,3 0 0 0,-3 0 0 16,4 0 2-16,-4 0-13 0,6 0-1 0,-6 0 1 15,26-9 0-15,0 1-9 0,6-4 1 0,-1 3 1 16,-1 2-1-16,-2 4-2 0,0 1-1 0,0-5 1 16,0 2 1-16,-2-2-3 0,0 2-1 0,-2 0 1 15,1 1 1-15,-1-1-2 0,-2 3 2 0,2 0-1 16,2-1 0-16,0-4 0 0,4 2 0 0,0-4-1 16,0 2 2-16,2-1 2 0,3-1 1 0,-3 0-1 0,-1-3 1 15,1 0 3-15,0 0-1 0,-2-2 0 0,-1-1 2 16,-4 1-6-16,-3-2 1 0,-2-5 0 0,1 2-1 15,-2-1-3-15,-1-3-1 0,-1-1 1 0,-2 0 1 16,-2-2-4-16,4-6 1 0,-4 3-1 0,2 0 2 0,-1 1-9 16,1 5 2-16,-2-4-2 0,0-3 2 0,1 1-32 15,0-4 2-15</inkml:trace>
  <inkml:trace contextRef="#ctx0" brushRef="#br0" timeOffset="54900.77">19084 3889 539 0,'5'3'0'16,"-5"-3"0"-16,8 0 0 0,-8 0-1 0,-2-3 1 16,2 3-1-16,0 0 1 0,0 0-15 0,0 0 2 15,0 0-2-15,0 0 2 0,0 0 13 0,0 8 0 16,0-8 0-16,0 24 0 0,2 2 6 0,1 6-1 16,1 0 1-16,0-2 0 0,-4 4 24 0,0 3-1 15,0-4 0-15,0 3 1 0,-4 6 13 0,2-1 0 16,2 4-1-16,2 0 2 0,2 2 4 0,-1 6 1 0,-1 1-1 15,0 0 1-15,0 3 5 0,0 2 1 0,0 1-1 16,0-3 1-16,1 2-5 0,1-2 2 0,0 2-2 16,0-2 2-16,-1-3-9 0,1 1-1 0,2-1 1 15,1-2 0-15,1-5-9 0,-3-2 1 0,1 0 0 16,-1-6 1-16,-5-1-1 0,2-1 0 0,-2-6-1 16,0 0 2-16,0-1-3 0,-2-6-1 0,2-3 1 0,0-4 1 15,0-2-9-15,-3-1 1 0,3-3 0 0,0-3 1 16,0-8-7-16,-2 5 1 0,2-5 1 0,0 0-1 15,0 0-5-15,0 0-1 0,0 0 1 0,-4-5 1 16,4 5-10-16,-4-12 1 0,2-3-1 0,1-11 1 0,-1-6-8 16,-4-2 1-16</inkml:trace>
  <inkml:trace contextRef="#ctx0" brushRef="#br0" timeOffset="55999.7">19656 4891 1457 0,'1'5'0'0,"-1"-5"0"16,10 15 0-16,-10-15 7 0,5 18 1 0,-5-18 0 16,8 26 0-16,-8-26 7 0,7 27 2 0,-7-27-1 15,8 25 1-15,-8-25-7 0,5 8 0 0,-5-8 0 16,8 9 1-16,-8-9-10 0,3 3 2 0,-3-3-1 16,4 0 0-16,-4 0-2 0,4 0 0 0,-4 0 0 15,4-7 0-15,-4 7-1 0,3-13 0 0,-3 13 0 16,6-28 0-16,-2 11-1 0,1-8 1 0,-5 8 0 15,0 1 1-15,-3 8 0 0,-1-1 0 0,4 9 0 0,-9-9 0 16,3 1 4-16,2 1 0 0,4 7 0 0,-5-9 1 0,1 1 11 16,2 4-1-16,2 4 1 0,-13-9 0 15,13 9-2-15,-13-6 2 0,13 6-1 0,-11-6 0 0,11 6-4 16,-11 0-1-16,3 0 0 0,1 4 0 0,-1-1-5 16,-1 6 2-16,-2 0-1 0,1-1 0 0,1 4-1 15,0 2 1-15,1 2-1 0,5-1 1 0,-5 6-4 16,1 0 1-16,3 0 1 0,-2 3-1 0,4 2-1 15,1 2 1-15,1-3-1 0,1 5 1 0,3 3-2 0,2 0 2 16,1-2-1-16,3-2 0 0,1 1-1 16,0-1 1-16,4-1 0 0,-2-2 0 0,4-2-1 0,1-3 0 15,1-1 0-15,0 1 0 0,1-5-1 16,1 1 1-16,1-1 1 0,2-4-1 0,2-4 0 0,2 1 1 16,-2-5 0-16,0-3 1 0,-1-2 0 0,-1-3 0 15,2 1 1-15,-2-6 0 0,4-3 2 0,0-4-1 16,0 2 1-16,-2-5 1 0,0 0 2 0,0 0 1 15,0-5-1-15,0 2 1 0,-1-3 1 0,-1 1 0 0,-2-4 1 16,-3 3-1-16,-4-1-1 0,-4 1 1 0,-2-4 0 16,1 1 1-16,-7 1-2 0,1 1 1 0,-2-2-1 15,0 5 1-15,-2-1-1 0,-2-2 0 0,-2 4 0 16,-1 4 1-16,-3 1-2 0,1 5 1 0,-1 0-1 16,1 3 1-16,1 1-2 0,1 4 1 0,-3-1-2 0,1 1 2 15,-3 1-2-15,1 3 1 0,-6 0-1 0,-2 3 1 16,-3 3-3-16,-3 2 2 0,5 4 0 0,-1 1-1 15,1 4 4-15,1 2 1 0,2 2-1 16,0 3 0-16,0 2 0 0,2 2 0 0,-2 4 0 16,6 6 0-16,1 4-2 0,3 3 0 0,-6-3 0 0,3-1 0 15,-1-3-4-15,3-2 2 0,2 1-1 0,4-8 1 0,0-1-2 16,0-2 1-16,0-5-1 0,6-1 1 16,2-2-2-16,-1-3 1 0,-1-6-1 0,-1-2 1 0,-5-7 0 15,11 2-1-15,-3-4 1 0,1-2 0 0,2-1-1 16,0-2 1-16,3-7-1 0,2-1 2 0,3-6-1 15,0-3 1-15,-1-6-1 0,-5 3 1 0,0 1 0 0,-2-4 1 16,1-1-1-16,-1 2 1 0,0 3 0 0,0-2 0 16,0 2 1-16,-5 2 0 0,-2-4-3 0,-2 6 2 15,1-1 0-15,1 3-1 0,-4 0 0 0,2 5 0 16,-2-1 0-16,-2 4 0 0,2 4 0 0,-6 2-1 0,6 6 1 16,-1-3 0-16,1 3-1 0,7-4 0 15,-7 4 0-15,2-3 0 0,-2 3 0 0,2 0-1 0,-2 0 0 16,0 0 1-16,0 0-1 0,0 0 0 0,0 0 1 15,7 7-1-15,2 2-1 0,1 3 2 0,1 3-2 16,4 3 1-16,-2 6-2 0,2 0 2 0,-2 5-2 16,-2-4 1-16,2 1-1 0,-2-2 0 0,2 5 0 15,0-1 1-15,-1 3-2 0,1 0 1 16,0-1 0-16,0-6 0 0,2 0 0 0,-4-3 0 0,2 1 0 16,0 3 0-16,-2-8-1 0,0 4 2 0,-1-2-2 15,-3-5 1-15,-1-4-1 0,-5-5 0 0,-1-5 0 16,4 4 0-16,-4-4-3 0,6 0 1 0,-6-7 0 15,2-4 0-15,1-8-13 0,1-7 0 0,-2 2 1 0,0-4 0 16,0 2-25-16,1-3 1 0</inkml:trace>
  <inkml:trace contextRef="#ctx0" brushRef="#br0" timeOffset="56516.85">20654 5015 1017 0,'6'4'0'0,"-6"-4"0"0,13 5 0 0,-13-5 3 15,-4 7-1-15,4-7 0 0,4 17 0 0,-4-17-1 16,0 33 1-16,0-12-1 0,0 3 1 0,0 5-2 15,0 4 0-15,0 0 0 0,-4 3 1 0,2 3-1 16,0 2 0-16,-1-3 0 0,-1 2 0 0,0-7 0 0,-1 0 0 16,-1-4 0-16,1 1 0 0,3-5 3 15,-4-2 1-15,2-6-1 0,2-5 2 0,2-3 13 0,2-5 1 16,-2-4 0-16,4 3 0 0,-4-3 21 0,0-2 2 16,0 2-2-16,0-10 2 0,-2-1 8 0,0-2 2 15,2-8-1-15,2-3 1 0,2-6-1 0,0-1 0 16,-1 0 1-16,1 3-1 0,-2-1-6 0,0-4 0 15,0 4 0-15,0 1 1 0,1 2-8 0,1 2 0 0,0-6 1 16,-1 1-1-16,1-2-10 0,2-2 0 0,3 3 0 16,2 1 1-16,4 1-8 0,-4 4 2 0,2 2-2 15,0 1 2-15,-1 5-4 0,-1-1 1 0,4 5-1 16,0 0 1-16,3 3-3 0,5 0 0 0,-8 6 0 16,-2-2 1-16,-4 1-3 0,-4 4 1 0,-5 0 0 15,13 5-1-15,-3-1-3 0,3-1 0 0,2-1 0 16,3 7 1-16,1 3-7 0,0 3 2 0,-1 1-1 0,1-2 1 15,-4 1-4-15,2 3 2 0,-2 2 0 16,-2 5-1-16,-2-1-1 0,-2 0 0 0,0 6-1 0,1 2 2 16,3 1-2-16,-4-3 1 0,0 3-1 15,1 0 1-15,-1 1-1 0,-3 2 0 0,1 1 0 0,2-3 1 16,1-1-2-16,-3 0 1 0,1-2 1 0,-3 2-1 16,-1 2 0-16,-2 1 1 0,1-6-1 0,-1-1 1 0,2-1-2 15,2-8 1-15,-3-2-1 0,-3-6 2 0,0-3-2 16,-1-6 0-16,1-3 1 0,0 3 0 0,0-3-2 15,0 0 1-15,0 0-1 0,0-6 2 0,0 6-3 16,0-14 0-16,0-5 0 0,1-6 1 0,5-9-5 0,1-8 2 16</inkml:trace>
  <inkml:trace contextRef="#ctx0" brushRef="#br0" timeOffset="57533.48">21588 4891 1632 0,'-2'0'0'0,"2"0"0"0,0 0 0 0,0 0 9 0,-4 0 1 0,4 0 0 16,-4 0 1-16,4 0 1 0,-3 1 0 0,3-1 1 15,-4 7-1-15,4-7 15 0,-4 9 1 0,4-9-1 16,-3 15 1-16,1 6-17 0,0 0 0 0,0 1 1 15,0-1-1-15,0 2-1 0,0 3 1 0,1 0-1 16,1 5 1-16,0 2 1 0,0 0-1 0,0 1 0 0,0 3 1 16,1-1 0-16,3 2 0 0,2 0-1 0,-1-2 2 15,-1 2-2-15,0 2 0 0,3-7 0 0,4-3 0 0,2-1 5 16,0-1 0-16,4-8 0 0,2 1 0 0,3-9-3 16,1 0 0-16,-3-6 0 0,-1-1 0 0,-1-3-3 15,1-4 0-15,0-3 0 0,1-1 2 0,1-6-5 16,-1 0 2-16,-1-5 0 0,-1-4 0 0,1-3 4 15,-2-9 0-15,-2 2 1 0,0 1-1 0,-2 1 3 16,2-4 1-16,-2 4-2 0,-4-4 2 0,-2 0-1 16,-3 0 0-16,0-3-1 0,-2 1 2 0,-1-5-3 15,-1-1 0-15,-1 3 1 0,-3 0-1 0,0 5-2 0,-1 2-1 16,-3 1 0-16,1 4 0 0,1 2-2 0,1 5 0 16,-5 0 0-16,-3 3 0 0,0 4-3 0,-4 0 1 15,2 3-1-15,1 1 1 0,-1 4-1 0,0-1-1 16,2 3 1-16,0 1 1 0,0 1-3 0,0-4 1 0,1 4-1 15,1 4 1-15,-2-3-2 0,-2 3 1 0,4-1 1 16,4-3-1-16,7 0-1 0,-6 4 0 16,6-4-1-16,-6 8 2 0,6-8-3 0,-3 6 1 0,-1 1-1 15,0 5 1-15,-1-2-1 0,-3 6 1 0,3 1-1 16,1-1 1-16,2 3-1 0,2 1 0 0,2 3 0 16,0-2 0-16,1-2-1 0,3 1 2 0,2-2-1 15,-1 2 0-15,-1-2-1 0,-1 3 1 0,3-1 0 16,1-1 0-16,2-1 0 0,0-1 0 0,0-1 1 15,1-4-1-15,-1 0 0 0,0 0 0 0,2-3 0 0,2-4 1 16,0 2-1-16,0-4 2 0,2 2-1 16,1-5 0-16,5-3 0 0,-1 1 2 0,2-1-1 0,-2-6 0 15,1-1 1-15,1-4 0 0,4-2 0 16,2 2 0-16,1-1 1 0,3-1-1 0,1-1 1 0,3 0-1 0,-1-1 1 16,-2 3-1-16,1-3 1 0,-1 3 0 15,-1-1-1-15,-3 2 0 0,1 2-1 0,3 4 2 16,1 4-3-16,-1-3 0 0,-1 6 1 0,-3 1 0 0,-3 1-1 15,-3 6 0-15,-3-2 1 0,-2 2 0 0,-1 2-2 16,-2 3 1-16,-4-3 0 0,0 3 0 0,-2 0-2 16,-2 0 1-16,-3 5 0 0,-4-1 0 0,-2 5-1 0,-4-1 1 15,0 1-1-15,-1 0 1 0,-6 0-1 0,-4 0 0 16,-2-1 0-16,0 1 2 0,-1-2-2 0,-3 0 0 16,-1 0 0-16,-2-3 0 0,-3 1 0 0,1 0 0 15,2 1 0-15,2-3 0 0,1-3 0 0,5 0 0 16,1 1 0-16,0-1 0 0,2-7 0 0,0-2 0 0,1 1 0 15,7-2 1-15,5-2-1 0,-6 3 0 0,6-3 0 16,-3 3 1-16,3-3 0 0,-4-3 0 0,4 3 0 16,2-12 0-16,1 3 0 0,1-6 2 15,2-6-2-15,5-5 1 0,6-7 1 0,3-7 1 0,3-1-1 16,-1-1 1-16,0 1 0 0,1-1 0 16,-1 1 1-16,0-4 1 0,-1 3-2 0,-3 1 2 0,-1-1-2 15,0-3 2-15,-4 3-1 0,-2-3 2 0,-3 4-1 16,-3-4 0-16,-3 0 0 0,-2 0 0 0,-2 3-1 15,0 4 2-15,-1 2-1 0,-1 3-1 0,-4-2 1 16,-1 3-1-16,-6-1 0 0,-3 0 1 0,-5 5-1 0,-1-1 1 16,-2 8-3-16,-2-3 1 0,0 3-1 0,-2 4 1 15,0 1-4-15,-1-1 2 0</inkml:trace>
  <inkml:trace contextRef="#ctx0" brushRef="#br0" timeOffset="64482.6">17599 9560 1030 0,'0'1'0'15,"0"-1"0"-15,1 6 0 0,-1-6 17 0,8 3 0 0,-8-3 0 16,9 10 1-16,-9-10 22 0,6 25-1 0,-3-8 0 15,-1-2 0-15,0 1-5 0,0 0 1 0,2 1 0 16,-4 4-1-16,4 8-17 0,1-1 0 0,1 3 0 16,-3 0 1-16,-3 0-8 0,0 2 1 0,-3 3-1 15,-1 1 1-15,-2-1-4 0,1 4 1 0,-5 0-1 0,5-4 1 16,1-1-6-16,-3-2 0 0,1-2 0 0,1-2 1 16,-3-3-3-16,1 2 1 0,-1-6 0 0,1 1 0 0,1-4-1 15,1-4 0-15,1-2 0 16,2-5 1-16,2-8 0 0,-4 0 0 0,4 0 0 0,-2-3 2 15,2 3 2-15,0-2 1 0,0-7 0 0,2-3-1 16,4-9 8-16,1-10-1 0,-5-2 0 0,0 1 1 0,0-8 7 16,0-4 0-16,0 0 0 0,1-3 1 15,3-3 0-15,-4-8 0 0,3 5 0 0,1-1 1 0,0-5 1 16,-5 2 1-16,3-2-1 0,0 2 1 0,1-3-1 16,1 1 1-16,-2 2 0 0,-2 7-1 0,-1 8-4 15,-1-1 0-15,0 8 0 0,0-1 2 0,2 3-3 16,0 2 1-16,0 3 0 0,2 4 0 0,-2 3-5 0,3 4 2 15,-1 5 0-15,-4 3 0 0,0 9-4 0,-7-7 1 16,7 7 0-16,-2-2 0 0,2 2-5 0,0 0 0 0,0 0 0 16,0 2 1-16,0-2-7 0,5 11 1 15,1 2 0-15,-1 5 0 0,-1 6-3 0,0 9 1 0,1-4-1 16,3 1 1-16,1-3-1 0,1 1 0 0,-1 1 0 16,0 3 0-16,-1 0 0 0,-3 0 0 0,3 0 0 15,-1 1 0-15,2 4 0 0,3 1 0 0,-1 3 0 16,2-3 0-16,-2 2 0 0,2 2 0 0,2-1 0 15,2 4 1-15,1 2-1 0,3 1 1 0,-1-3 1 16,-1 0-1-16,0 2 0 0,-1 2 1 0,-1-3-1 0,0-1 1 16,-2 0 1-16,0-3 0 0,0-6 0 0,-1 2 1 15,3-8 1-15,4-1 2 0,-3-1-1 0,-3-4 0 16,-2-3 3-16,-3-4 1 0,-3-1-1 16,1-4 2-16,-3-2 0 0,-1-3 0 0,-4-7 0 0,4 9 0 15,-4-9 0-15,5 3-1 0,-5-3 0 16,0 0 0-16,0 0-5 0,0 0 1 0,0 0 0 0,0-7-1 15,0 2-5-15,-4-7 1 0</inkml:trace>
  <inkml:trace contextRef="#ctx0" brushRef="#br0" timeOffset="64819.2">17449 10231 1646 0,'2'-3'0'15,"-2"3"0"-15,10 3 0 0,-10-3 13 0,7 5 1 16,-7-5-1-16,6 4 2 0,-6-4 0 0,2 3 1 0,-2-3 0 16,0 0 1-16,0 0-2 0,0 0 1 15,0 0 0-15,7-3 0 0,-7 3-10 0,22-5 1 0,-22 5 0 16,34-9-1-16,-8 2 1 0,0-2 1 0,0 1 0 15,-5 4 0-15,-1-3-1 0,1 6-1 0,-1-3 1 16,1 1 1-16,-3-3-3 0,5 1 1 0,1 0 0 16,-6 0-1-16,1 1 0 0,0 3 0 0,-1-3 1 15,7-1 0-15,3-4-4 0,1 2 0 0,1-5 0 0,0 0 1 16,0-3-3-16,0-3 1 0,-2-4-1 0,-2-2 1 16,-2-1-2-16,-2-4 1 0</inkml:trace>
  <inkml:trace contextRef="#ctx0" brushRef="#br0" timeOffset="65199.77">18456 8893 1306 0,'-4'6'0'0,"4"-6"0"0,4 5 0 0,-4-5 4 16,0 7 2-16,0-7-1 0,0 12 1 0,0-12 4 0,0 14 0 15,0-14 0-15,0 31 2 0,0-7 2 0,0 4 1 16,0 3-1-16,0-5 1 0,-4-2-5 0,0 2 1 16,2 5 0-16,2-1 1 0,0 2-2 0,0 1 1 15,2 2 0-15,6 1 0 0,-3 4 0 0,3 2 0 0,-3 1-1 16,1 2 1-16,-1 0 1 0,3 3 2 0,-3 2-2 16,9-1 2-16,-3 1 5 0,2-3 0 0,0 1 0 15,-4 1 0-15,2 1 7 0,-1-5 1 0,-1 0-1 16,2 0 1-16,2-2-1 0,0-1 3 0,-2-2-3 15,-1-4 2-15,-3-2 1 0,1-1-1 16,1-3 0-16,0-1 0 0,1-1-5 0,-1-4 1 0,-4-3-1 16,1-4 2-16,1-1-6 0,-3-6 1 0,-2 1-1 15,0-8 2-15,-2-3-7 0,4 5 2 0,-4-5 0 16,3-3-1-16,-3 3-5 0,8-4 1 0,-4-3-1 16,1-6 1-16,3-10-8 0,1-6 2 0</inkml:trace>
  <inkml:trace contextRef="#ctx0" brushRef="#br0" timeOffset="65950.21">19540 9766 1595 0,'4'-14'0'0,"-4"14"0"0,11-28 0 0,-11 28 15 0,2-14 1 16,-2 14-1-16,0-22 1 0,2 8 2 0,0-7 0 0,-2 5 0 15,-4 3 1-15,-2 4-15 0,1 4 2 0,-3 3 0 16,-1 2-1-16,-2 0-5 0,-2 0 0 0,-6 9 0 16,-1 5 0-16,-3 8-1 0,-3 2 0 0,2 6 0 15,1 3 0-15,3 5-3 0,-4 1 2 0,5 3-1 16,0 1 1-16,3 2-1 0,-3 4 2 0,4-3-1 16,-2 3 1-16,8-2 0 0,0 1 0 0,1-3-1 0,1-7 1 15,1 0 1-15,-1-1 1 0,3-5 1 0,4-2-1 16,0-8 7-16,2-1-1 0,2-4 1 0,1-4 1 15,3-8 7-15,-1-2 1 0,1-3 0 0,-3 0-1 0,5-3 10 16,-3-1 1-16,8-4 0 0,2-4 0 16,3-6-7-16,4-3 2 0,-1-3-2 0,1 0 1 0,-5 1-6 15,1-1-1-15,1-2 1 0,-1 2 1 0,-1 2-5 16,-1-1 0-16,1-1 0 0,-2 3 2 16,0 0-4-16,-1 1 0 0,-3 4-1 0,0 2 1 0,-1 2 3 15,-5 0 0-15,-1 3 0 0,-1 1 1 0,-5 8 0 16,8-4 1-16,-8 4-1 0,7-3 2 0,-7 3-3 15,6 0 2-15,-6 0-2 0,7 3 1 0,-7-3-1 0,9 9 0 16,-7-2 0-16,2 7 1 0,2 6-6 0,1 5 2 16,-1 0 0-16,-3 3 0 0,-1-5-3 0,0 3 1 15,0 0-2-15,2 3 2 0,-4 7-2 0,0-1-1 16,0 1 1-16,-4 1 0 0,2 1-1 0,0 0 0 0,2 5 0 16,0-1 1-16,-2 1-2 0,1 5 2 0,1 4-1 15,1 2 1-15,3 5-2 0,2-2 2 0,-6 2-1 16,2-2 1-16,-1-2-2 0,1-3 1 15,0-2 1-15,-2 2-1 0,0-2 0 0,0 1 0 0,0-6 1 16,-2-2-1-16,0-7 1 0,1-3 0 0,1-5 1 16,1-4 0-16,5-5-2 0,3-3 2 0,-7-6-2 15,0-1 2-15,-2-9-3 0,0 5 1 0,0-5-1 16,0 0 1-16,0 0-1 0,0-5-1 0,2-6 0 16,4-8 0-16,1-9-2 0,-1-13 0 0</inkml:trace>
  <inkml:trace contextRef="#ctx0" brushRef="#br0" timeOffset="66316.41">19309 10506 1746 0,'0'2'0'16,"0"-2"0"-16,4 3 0 0,-4-3 0 0,5-3 0 16,-5 3 0-16,4-4 0 0,-4 4 0 0,4 0 0 15,-4 0 0-15,9-1 0 0,-9 1-1 0,21 0 1 16,-21 0 0-16,37-4 0 0,-13-1-6 0,4 0 1 0,-2 0 1 15,-4 0-1-15,-3 1 3 0,-2 2 1 0,0 1 0 16,-2-3 0-16,-1 2 2 0,-1 2 0 0,2-3 0 16,2 0 0-16,2 1 6 0,-1 2 1 0,-1-4-1 15,-2 4 0-15,-4 0 6 0,0 0 0 0,1 4 0 16,1-1 0-16,2-1 2 0,-1 1-1 0,1-1 1 16,2 2 1-16,4-3-10 0,-1 1 2 0</inkml:trace>
  <inkml:trace contextRef="#ctx0" brushRef="#br0" timeOffset="66750.57">20095 10029 1356 0,'0'0'0'16,"0"0"0"-16,0 8 0 0,0-8 17 15,6 2 0-15,-6-2 0 0,4 5 0 0,-4-5 7 0,-6 14 1 16,6-14 0-16,-7 24 0 0,5-3 1 16,2 3 0-16,0 2 0 0,0 0 1 0,0 2-14 0,-2 0 1 15,2 1-1-15,2 4 1 0,3-2-5 0,-1 2 1 16,5-2-1-16,1-2 1 0,5-3-2 0,-2-3 0 16,0-2-1-16,-2-4 1 0,-7-5 1 0,-3 0 0 15,-1-12 0-15,13 9 0 0,-5-9 1 0,3-4 0 16,2-1 0-16,4-3 1 0,3-5-1 0,1-4 0 15,1-4 0-15,-3-5 0 0,0-3-1 0,-5-6 1 0,-1-1 0 16,-1-2 0-16,-1 2 0 0,-2-4 2 0,-1 0-1 16,-1 0 0-16,-1 0 6 0,-1 1 0 15,-1 2-1-15,-4 4 2 0,-4 0-2 0,-1 1 1 0,-1 2 0 16,0 4 0-16,3 4-4 0,1 4 2 0,0 1-1 16,-4 5 1-16,1 0-3 0,-1 5 2 0,6 7-2 15,-7-9 2-15,7 9-3 0,-4-1 0 0,4 1 0 16,-7-2 0-16,7 2-3 0,-13 2 0 0,13-2 0 15,-12 5 1-15,5-3-6 0,1-1 1 0</inkml:trace>
  <inkml:trace contextRef="#ctx0" brushRef="#br0" timeOffset="67249.75">20785 10435 1733 0,'13'-10'0'0,"-13"10"0"0,24-19 0 0,-24 19 20 0,13-19 2 15,-13 19-2-15,17-31 1 0,-2 6 11 0,1-1 0 16,1-6 1-16,-2-1-1 0,4-5 3 0,-4-2 1 15,0 2 0-15,-2-4 0 0,0 1-18 0,-6-3 1 0,1 6 0 16,-3 2 0-16,-1 1-10 0,-2 3 0 0,0 0 0 16,-2 3 1-16,-2 3-4 0,-2 0 0 0,0 2 1 15,1 3 0-15,-3 2-4 0,-1 5 2 0,-1 2-2 16,1 2 2-16,1 3-4 0,-3 2 0 0,-1 3 0 16,1-2 0-16,0 3-1 0,-1-1 1 0,-3 2-1 15,-2 3 1-15,-3 4-1 0,-1 4 0 0,1 1 0 16,3 2 0-16,4-1 1 0,3 0 1 0,1 2-1 15,-3 4 0-15,-1 2 0 0,0 1 1 0,2 3 0 16,-1 1 1-16,1 0 0 0,-2 1 0 0,3-1 1 0,5 4-1 16,1 3 2-16,2-2-1 0,2 2 1 0,1-2 0 15,5 3 1-15,-3 1-1 0,3-2 1 16,-1-2 1-16,3-2 0 0,1 1-1 0,4-4 1 0,-4 1 0 0,4 1 1 16,2-2 1-16,-1 0 0 0,1-2 0 15,0 1 1-15,1-5 0 0,-3-2 0 0,4-3 0 0,0-3-1 16,-1 0 0-16,-1-6 0 0,-2-1 0 0,-4-3-5 15,-2-4 2-15,1-3-2 0,1-1 2 0,2-4-6 16,2-2 0-16</inkml:trace>
  <inkml:trace contextRef="#ctx0" brushRef="#br0" timeOffset="67800.84">21502 10191 1632 0,'-2'16'0'0,"0"3"0"16,-1-2 0-16,-1-1 19 0,0-2 2 0,4-2-2 16,2 3 1-16,4 4 18 0,-1 2 0 0,-1-2 0 15,-2-5 0-15,-2-2-17 0,-2 0 0 0,2-5-1 16,2-2 2-16,-2-5-17 0,2 6 2 0,-2-6-2 15,0 0 2-15,0 0-5 0,0-2 2 0,0 2-2 0,-2-9 1 16,2 0-1-16,0-3 0 0,-2-5-1 0,2-2 1 16,0-7-1-16,0 2 2 0,0-4-2 0,0 4 1 15,0-2 0-15,0 0 1 0,0 0 1 0,2-2-1 16,2 1 2-16,1-1 0 0,3 2 1 0,-3 2 0 0,1 0 3 16,-1-1 1-16,3 5 0 0,-1-1 0 0,1 2 3 15,-1 3 2-15,1 4-1 0,-1-2 1 0,2 7 0 16,3-1-1-16,-5 4 1 0,-1-1 1 0,-6 5-1 15,7-3 2-15,-7 3-1 0,13 0 1 0,-4 0-6 0,1 3 0 16,1 2 0-16,4-1 2 0,3 4-6 16,5 4 1-16,-1 1 0 0,-1 4 1 0,-1 4-3 0,1 3-1 15,-3-2 1-15,-1 1 1 0,-2-1-3 16,-2 1 2-16,0 3-1 0,0-2 1 0,2 5 0 16,0-3 0-16,-2 2 1 0,0 1 0 0,-2 3 2 0,0-3 0 15,2 4 0-15,0 2 1 0,0 3-1 0,0 1 1 16,-3 0 0-16,-5-7 0 0,-3-2 0 0,-4-4 0 15,1-4 0-15,-1-1 1 0,4-5-4 0,-1-4 2 0,1-2 0 16,-2-3 0-16,0-7-4 0,0 3-1 16,0-3 1-16,6-3 0 0,-6 3-2 0,2-3 0 0,-2-3-1 15,0-7 2-15,2-10-5 0,1-3 1 0</inkml:trace>
  <inkml:trace contextRef="#ctx0" brushRef="#br0" timeOffset="68732.82">22389 10245 1646 0,'6'19'0'0,"1"2"0"0,-1-1 0 0,-5-4 13 15,-1-2 1-15,2 3-1 0,4 4 2 0,1 3 11 16,-1 4 0-16,1-6 0 0,5 1 1 0,3-2-10 16,3-1 0-16,-1-6 0 0,0 2 1 0,-1-8-13 0,1-1 1 15,0-1 0-15,0-3-1 0,0-6-2 0,-1-1 1 16,-1-1-1-16,0-2 1 0,0 2-1 0,-2-4 1 16,0-3 1-16,0-4-1 0,0 1 2 0,0-2 0 15,0-4-1-15,0-2 2 0,0-1 0 0,0-7-1 16,0 0 1-16,0 0 1 0,1 0 2 0,-1-1 0 0,-4-2 0 15,-2-1 0-15,-3 1 6 0,-2-6 0 16,0 5 0-16,-2-3-1 0,-2 2 2 0,0 3 0 0,0 2 0 16,-2 0 1-16,-1 1-3 0,-4 4 2 15,-1 4 0-15,1 1 0 0,0 4-4 0,1 3 2 0,1 3-2 16,-3 3 2-16,-3 4-5 0,0-1 1 16,0 3 1-16,2-1-1 0,4 1-2 0,-1 2 0 0,-3 0 0 15,-2 0 0-15,-2 0-1 0,0 0 1 0,0 5 0 16,0 4 0-16,0 1-3 0,1 1 2 0,0 1 0 15,3 2 0-15,4 3-1 0,-1-1-1 0,1 1 1 16,1 0 0-16,1 0 1 0,-1 1-1 0,2 1 1 16,3 0 0-16,1 2 1 0,0-1 1 0,-2 1-1 0,0-2 1 15,0 0 0-15,0 2 2 0,2-4-2 0,2 1 1 16,4-3-1-16,-1 1 1 0,3-2-1 0,-1-2 2 0,2-4-2 16,1-1 0-16,-1-2 0 0,0 2 1 0,3-3-3 15,-1 1 1-15,4-1 0 0,1-3 0 0,5 1-3 16,1 0 0-16,1 1 1 0,-5-3 0 0,-1-3-2 0,-2 1 1 15,2-1 0-15,1-1 0 0,3-5-1 16,-1 2-1-16,1 2 1 0,1-3-1 0,4-3 0 0,0 1-1 16,-1 0 0-16,-3-1 2 0,0 1-2 15,-1-1 1-15,5 3-1 0,2 1 0 0,3-2 0 0,3-1 0 16,-2 1-1-16,-3 2 2 0,-1 4-2 16,0-1 0-16,-2 4 0 0,1 0 2 0,-1 0-2 0,-2 2 0 15,0 1 0-15,-2 1 2 0,1-1-3 0,-3 3 1 16,1 0-1-16,-3 3 1 0,-1-4 0 0,-2 4-1 15,-2 3 0-15,-2 4 0 0,-3-2-1 0,-3 1 1 16,-1 2-1-16,-2 2 1 0,-2-1-1 0,-2 6 0 0,0 0 0 16,-1-1 0-16,-3-1 0 0,2 2 0 0,-1-1 0 15,-1 1 0-15,0-3-1 0,1 0 1 0,-1-2 0 16,-1 0 0-16,-1-4-1 0,1-3 1 0,1-3-1 16,1-2 1-16,5-7-1 0,-6 5 1 0,6-5-1 15,-4 4 1-15,4-4-2 0,0 1 2 0,0-1 0 16,0-3 0-16,0 3 0 0,0-7 0 0,0-7 0 15,4-8 0-15,4-11 0 0,3-14 0 0,0 0 0 16,-2 1 0-16,1-5 0 0,-1 1 0 0,-2-2 0 0,-1 2 2 16,0-7-1-16,-1 3 0 0,-3 1 0 0,-4 3 0 15,-3-2 1-15,-3 1 2 0,2 5-1 0,-3 2 0 16,0 5 3-16,-2 2 0 0,-4-1-1 0,-2 5 1 16,-2 6-1-16,-1-3 2 0,-3 9-1 0,1 1 1 15,-2 8-7-15,-2-1 1 0,-2 5 0 0,-4-1 0 16,1 6-2-16,-3-4 1 0,-1 5 0 0,-3 2 0 15,1 4-5-15,0 2 1 0</inkml:trace>
  <inkml:trace contextRef="#ctx0" brushRef="#br0" timeOffset="69416.92">21275 9757 1808 0,'0'0'0'0,"0"0"0"15,5 0 0-15,-5 0 0 0,8 0 2 0,-8 0-1 16,5 0 0-16,-5 0 6 0,2 0 0 0,-2 0 0 16,0 5 1-16,0-5-2 0,0 7 0 0,0-7 1 15,6 7 0-15,-6-7-7 0,11 21 0 0,-5-2 0 16,1 5 1-16,4 7-1 0,0 4 0 0,-1 1 0 15,-3 0 0-15,-3 2-1 0,-2 1 1 0,0-1 0 16,-1 1 0-16,1-2 0 0,0-1 0 0,2-1 0 16,0-6 0-16,-1 1 0 0,3-3 0 0,1 1 0 0,1-2 1 15,-3-2 0-15,-3-1 0 0</inkml:trace>
  <inkml:trace contextRef="#ctx0" brushRef="#br0" timeOffset="75316.77">19011 14713 916 0,'0'2'0'0,"0"-2"0"0,0 10 0 16,0-10 15-16,0 7 0 0,0-7-1 0,0 31 1 0,0-1 16 15,0 6 2-15,0 2-2 0,0 4 2 16,-2 3-9-16,-2 3 1 0,1 1 0 16,1 1-1-16,0-2-1 0,0 4-1 0,2-3 1 0,-4-3 0 0,2-4-9 15,1 1-1-15,-1-6 1 0,0-5 0 16,-2-4-4-16,0-4 2 0,1-5-2 0,-1-3 1 16,2-4-1-16,0-3 1 0,2-9 0 0,-2 8 1 0,2-8 0 15,0 0 0-15,0 0 1 0,0-3 0 0,0 3 1 0,-3-4 0 16,1-2 1-16,-4-8-1 0,-1-9 10 15,-3-4 1-15,1-8-2 0,0 0 2 0,1-3 3 0,3-5 0 16,3 1 0-16,-4-3 0 0,4-1-2 0,0-3 1 16,1-3-1-16,-1-1 1 0,-2-1-6 0,2-5 0 0,-3-1 1 15,1 1 0-15,0 0-5 0,-1 2 0 0,1 0 0 16,4 3-1-16,0 0-6 0,0 1 2 0,0 3-1 16,0 5 0-16,0 1-4 0,0 3 1 0,4 4 0 15,-4 5-1-15,0 4-1 0,1 4 1 0,1 3-1 16,0 2 1-16,0 7-2 0,0 0-1 0,2 3 1 15,-3 2 0-15,-1 7 0 0,4-2 0 0,-4 2 1 16,8 0 0-16,-8 0-3 0,13 0 0 0,-4 7 1 16,4 11 0-16,4 2 0 0,1 6-1 0,1 5 0 15,-2 4 2-15,-4 5 0 0,-2 3 2 0,2 2-1 16,0 0 0-16,0 0 1 0,0 4 0 0,2 1 0 0,0 0 1 16,0 0-2-16,0 0 1 0,2-1 0 15,-1 3-1-15,1 3-1 0,0 2-1 0,-4-1 1 16,2-6 1-16,-2-5-3 0,2 1 0 0,-4-1 1 0,2 0 0 15,0-1-4-15,0-3 1 0,-4-3 0 0,3 0 1 0,-5-1-2 16,-1-4 1-16,3-4-1 0,-3-3 1 0,1-4-1 16,2-2 0-16,1-5 0 0,-5-1 1 0,-1-4-1 15,-2-1 0-15,0-2 0 0,0-4 1 0,-2-3-1 0,0 4 0 16,0-4 0-16,0 3 0 0,0-3-2 0,0 2 1 16</inkml:trace>
  <inkml:trace contextRef="#ctx0" brushRef="#br0" timeOffset="75650.62">18856 15120 1470 0,'2'0'0'0,"-2"0"0"16,8 0 0-16,-8 0 13 0,0 0 1 0,0 0-1 15,0 0 2-15,0 0 9 0,5 0 2 0,-5 0 0 0,17 0 0 16,-17 0-7-16,30 5 1 0,-8-1-1 0,-1-1 1 16,5 2-14-16,3 4 1 0,1-2-2 0,-4-4 2 15,-1 1 8-15,-3-1 0 0,0 1 1 0,1-3 0 0,-1 3 5 16,0-1 0-16,3-3 1 0,-1-3 0 0,0-1-1 15,0-1 1-15,-1-3-1 0,1-3 1 16,0-1-15-16,-2-2 1 0,1-1 0 0,-1-3 0 0,1-1-6 16,-1-2 0-16</inkml:trace>
  <inkml:trace contextRef="#ctx0" brushRef="#br0" timeOffset="75999.75">19743 14121 1318 0,'-2'-1'0'15,"2"1"0"-15,0 0 0 0,0 0 16 0,0 0-1 0,0 0 1 16,0 0 1-16,0 0 8 0,0 0 1 0,0 0-1 16,-5 7 1-16,5-7-3 0,0 3-1 0,0-3 0 15,-4 14 1-15,4-14-10 0,-4 36 1 0,1-12-1 16,1 1 1-16,-4 1-3 0,2 1 1 0,2 3 1 15,2 1-1-15,2 2-2 0,2 1 1 0,2 1 1 16,1 3-1-16,4 2 1 0,-3 0 1 0,3 1-1 16,-2 2 1-16,6 4 3 0,0 2 0 0,2 3-1 15,-4-1 2-15,2 1 0 0,3 2 0 0,1-7 0 16,-2-4 1-16,0 0-3 0,-3-3 1 0,3-2 0 16,-4 0 1-16,2-3 4 0,-2-2 0 0,-2-4 1 15,-1-3 0-15,-1-5 6 0,0-2 0 0,-1-5 0 16,-1-2 0-16,-1-5-5 0,-1-5-1 0,-5-2 1 0,6 3-1 15,-6-3-6-15,2 0 0 0,-2 0-1 0,4-5 2 16,-4 5-15-16,1-12 1 0</inkml:trace>
  <inkml:trace contextRef="#ctx0" brushRef="#br0" timeOffset="76716.78">20585 14943 1482 0,'4'-8'0'0,"-4"8"0"16,6-19 0-16,-6 19 15 0,5-14 0 0,-5 14 1 15,-2-19 0-15,2 19 9 0,-15-23 1 0,15 23 0 16,-14-15 0-16,14 15-7 0,-15-5 1 0,15 5-1 16,-15-4 1-16,15 4-12 0,-19 2 0 0,19-2 0 15,-24 21 0-15,7-2-3 0,-2 3 1 0,1 4 0 0,1 2-1 16,4 5 0-16,-6 1 0 0,3-1 0 15,3 2 0-15,0-2 1 0,1 0 0 0,3-2-1 0,0 0 1 16,1 0 3-16,6 0 1 0,2-3-1 0,0-7 1 0,-1-4 0 16,2-5 1-16,1-3 1 0,0-4-1 15,-2-5 1-15,4 3 1 0,-4-3-1 0,7-1 0 0,-7 1-1 16,8-4 2-16,-8 4-2 0,17-9 1 16,-4-1 0-16,0-2 0 0,3 2 0 0,-3-8 1 0,2-1 6 15,0-2 1-15,-2 1 0 0,-2 1 0 0,-1 3 3 16,-3 1 0-16,3 1 1 0,-5 3-1 0,4 6-10 15,1 2-1-15,-3 3 0 0,-1-6 2 0,-6 6-7 0,7-6-1 16,-7 6 1-16,6-6 1 0,-6 6-7 0,5 0 1 16,-5 0 1-16,6-3-1 0,-6 3-2 0,4 2 0 15,-4-2 0-15,9 12 0 0,-1-2 0 0,-3 4 0 16,1 5 0-16,-6 2 0 0,0 5 0 0,-4 1 0 0,2 3 0 16,0-1 0-16,0 2 0 0,1-1 0 0,-3 3 0 15,0 1 1-15,-1 4 0 0,-3 2 0 0,2 2 0 16,-3-1 0-16,2 4 2 0,-1 2-1 0,3 0 0 15,1-1 2-15,2-2-1 0,0 2 1 0,-2 1 0 16,1 2 0-16,1-1 2 0,0 0 1 0,-2-1-2 16,1 0 2-16,-1-9 0 0,0 2 1 0,0-4-2 15,1-3 2-15,-1-5-1 0,0-4 0 0,0-3-1 16,1-4 1-16,-1-5-1 0,0-1-1 0,4-11 1 16,-3 8 0-16,3-8-3 0,0 2 0 0,0-2 1 15,0-5 0-15,0 5-3 0,5-9 0 0</inkml:trace>
  <inkml:trace contextRef="#ctx0" brushRef="#br0" timeOffset="77112.89">20282 15527 1595 0,'0'1'0'0,"0"-1"0"0,3 4 0 0,-3-4 11 0,6 5 1 0,-6-5-1 15,4 5 0-15,-4-5 12 0,5 0-1 0,-5 0 0 16,0 0 2-16,0 0 7 0,0 0 1 0,0 0-1 16,0 0 2-16,0 0-15 0,13 2 0 0,-13-2 0 15,28 5 0-15,-4-5-4 0,4-2 2 0,-3 1 0 16,-1-3-1-16,-4 1-3 0,-1-2 0 0,0 1 0 16,-1 2 1-16,1 1-3 0,0-3 1 0,-1 1 0 15,1-1 0-15,-1 2 0 0,1 2-1 0,-2-1 0 16,-2-1 0-16,-2 0-1 0,-2 1 1 0,0-3-1 0,2-1 1 15,6 0-8-15,-1 0 0 0</inkml:trace>
  <inkml:trace contextRef="#ctx0" brushRef="#br0" timeOffset="77651.21">20826 15096 1482 0,'0'0'0'0,"0"0"0"15,0 7 0-15,0-7 15 0,5 13 0 0,-5-13 1 16,6 21 0-16,-6-21 13 0,4 30 0 0,-3-13 0 16,1 2 1-16,0 2-13 0,0 3 0 15,0 2 0-15,2 0 0 0,1 2-10 0,-3-4-1 0,4 5 1 16,5-3 0-16,-4 2-4 0,4 0 2 0,-3-2-2 16,3-6 1-16,-2 1 1 0,1-4 1 0,-1-3-2 15,0-3 2-15,3-5-2 0,1-4 1 0,0 0-1 16,-8 0 2-16,-5-2 2 0,13-2-1 0,-7-3 1 15,3-2 0-15,2-2 6 0,1-3-1 0,-1-5 1 0,2-2-1 16,2-5 5-16,1-6 1 0,-6-1 0 0,-1-2 0 0,-1-2 4 16,-3 3 0-16,1-7 0 0,-4 3 0 15,-1 0-1-15,-1 1-1 0,0 4 0 0,0 0 2 16,0 1-8-16,-1 5 1 0,-1 0 0 0,2 5-1 16,-4 0-3-16,0 3 0 0,2 3 0 0,2 2 1 0,0 2-5 15,0 3-1-15,0 7 1 0,0-10 1 0,0 10-6 16,0-6 0-16,0 6-1 0,0-3 1 0,0 3-3 15,0-2 2-15,0 2-2 0,0 0 1 0,0 0-1 16,0 0 0-16,0 0 0 0,0 0 0 0,0 0-3 0,0 7 2 16</inkml:trace>
  <inkml:trace contextRef="#ctx0" brushRef="#br0" timeOffset="77917.17">21433 14987 1470 0,'-2'1'0'0,"2"-1"0"0,4 2 0 0,-4-2 15 0,2 0 2 0,-2 0 0 16,0 9 0-16,0-9 22 0,2 14 0 0,-2-14 1 15,7 19-1-15,-7-19-5 0,8 33-1 0,-5-16 1 16,1 0 1-16,0 0-16 0,0 2 1 0,-1 1-1 0,1-3 1 15,2-2 0-15,1-1 2 0,0 0-1 0,-1-2 0 16,-2-3-3-16,0-1 0 0,-1-1 0 16,1 0 0-16,0 0-5 0,-2 2-1 0,-2-9 0 0,7 9 1 0,-7-9-7 15,7 5 1-15</inkml:trace>
  <inkml:trace contextRef="#ctx0" brushRef="#br0" timeOffset="78583.83">21918 15170 1494 0,'1'9'0'0,"-1"-9"0"15,4 24 0-15,-4-24 18 0,4 17 1 16,-4-17 0-16,7 23 0 0,-3-6 12 0,0 2 0 0,0-2 1 16,-1 1-1-16,3-4-14 0,-1 1 1 0,1-1-1 15,-4-2 1-15,-2 0-12 0,0-5 1 0,0 2 0 16,-2-2 1-16,2-7-5 0,0 10 0 0,0-10 1 15,0 5-1-15,0-5-2 0,0 4 1 0,0-4 0 0,0 3 0 16,0-3 0-16,0 4 1 0,0-4 0 0,0 0 0 16,0 0-1-16,0 0 2 0,0 0-1 0,0-4 0 15,0 4 3-15,0-3 0 0,0 3-1 0,0-16 2 16,2 1 4-16,2-6 2 0,-1-2-2 0,-1 3 1 16,2 2 5-16,2-1 1 0,-1-2 0 0,-1 2 0 0,0 2 2 15,1 0 0-15,3 0 0 0,-3 1 2 0,1 2-4 16,-1 2 1-16,3 0-1 0,-1 1 1 0,-1 5-5 15,-1 0 2-15,-5 6 0 0,12-10 0 0,-12 10-6 16,11-12 0-16,-6 5 0 0,1 0 1 0,1 2-3 0,1 0 1 16,-1-1-1-16,1 1 1 0,-1 0-3 0,1 3 1 15,-1-1 0-15,1 1 1 0,-8 2-2 0,9-7 2 16,-9 7-1-16,13-2 1 0,-6 2-2 0,-1 0 0 16,-6 0 1-16,13 0 0 0,-5 2-2 0,-1 2 2 15,2-1-1-15,2 2 0 0,2-3 1 0,2 3 1 16,-2 4 0-16,-1 0 0 0,-1-1 2 0,-2 1 0 15,2 3 0-15,0 0 1 0,-1 5-2 0,1 2 0 0,-2 0 0 16,-3 1 1-16,-4 0 0 0,-2-4 0 0,2 3 1 16,1 2 0-16,3 1-1 0,1 1 0 0,1-4 0 15,-3 1 0-15,1 1-3 0,0-2 1 0,-1 0 0 16,-3-1-1-16,0-3-1 0,-2-1 0 0,0-2-1 16,-2-1 2-16,2-5-5 0,0 0 2 0,0-6-1 15,0 10 0-15,0-3-3 0,2 0 2 0</inkml:trace>
  <inkml:trace contextRef="#ctx0" brushRef="#br0" timeOffset="79583.7">22616 15065 1821 0,'4'3'0'0,"-4"-3"0"16,4 12 0-16,-4-12 22 0,-2 17 2 0,2-17-1 0,2 25 1 0,1-6-6 0,1 3 1 15,-2 1-1-15,0-1 1 0,0 2-4 0,-2 2-1 16,0 0 1-16,2-1 1 0,5-5-13 0,1 1 1 15,-1 0 1-15,-1 0-1 0,1 1-3 0,1 1 2 16,-1-3-2-16,0 1 1 0,3-2-1 0,1-2 0 0,2-1 0 16,-2-2 1-16,-2-5-2 0,3-3 0 15,-1-2 0-15,-4-2 0 0,-7-2-2 0,8 1 2 0,-8-1 0 16,13-1 0-16,-6-1 0 0,-1-2 0 16,3-1 0-16,2-5 0 0,2-7 3 0,2-2-1 0,-2 0 0 15,-2-7 0-15,-3 0 5 0,-2 0 1 0,-1-2-1 16,-1-1 1-16,-2-1 2 0,0-5 0 0,-2 1 0 15,-2 1 1-15,-2 4-1 0,0-1 0 0,-1 1 0 16,-3-1 1-16,1 3-4 0,-1 1 2 0,-1 1 0 0,-2-1 0 16,1 2-2-16,1 2 1 0,-2 1-1 0,0 2 0 15,0 5-3-15,-1 0 0 0,3 4 0 0,0 1 0 16,-2 4-2-16,1 2 1 0,3 1-1 0,-1 0 0 0,1 0 0 16,-1 1 2-16,1 1-2 0,0 1 1 0,-3 5 0 15,1 1-1-15,0 1 0 0,-3 3 1 0,1 2 1 16,-2 1 0-16,4 4 0 0,3-1 0 0,4 2 2 0,1 3 1 15,-3 1-2-15,2-4 2 16,0 2-2-16,0-1 2 0,2 1-1 0,4 0 1 0,3-5-2 16,3 1 2-16,1-2-1 0,0-1 0 0,0-2 1 0,1-1 1 15,-1-3 0-15,0-1 0 0,0 0-1 16,0-5 1-16,2 0 0 0,4-2 1 0,4-2-1 0,1 0 1 16,2-3 0-16,-2 2 0 0,-1-3-2 15,-1 0-1-15,1-1 1 0,-1-2 0 0,3-1-2 0,-1-1 1 16,1 1 0-16,-1-1 0 0,0 3-1 0,2 1-1 15,1 2 1-15,-1-2 0 0,0 0-2 0,0 2 0 16,-1 1 0-16,-1 2 1 0,-1 1-2 0,-1-1 0 0,-1 0 1 16,-1 0-1-16,-1 1-1 0,-2-1 1 0,-2 4 0 15,-4 1 1-15,-1 1-2 0,-4-1 0 0,-4-3 0 16,7 14 1-16,-3-9-1 0,-1 0 2 0,1 2-2 16,-2 4 1-16,0 1 0 0,-2 2 2 0,-4 1-2 15,-1 3 1-15,-3 2-1 0,1-2 2 0,-3 1-1 16,-1-2 1-16,-2 0-1 0,0 1 0 0,0-3 1 15,0-1 0-15,2 0-2 0,0-2 2 0,-1 0-1 16,1-2 0-16,0-3 0 0,2-1-1 0,9-6 0 0,-10 6 2 16,10-6-3-16,-3 6 1 0,3-6-1 15,-4 3 1-15,4-3-1 0,0 4 2 0,0-4-2 0,0 0 1 16,0 0 0-16,2 0 1 0,5-2-1 0,5-2 1 16,4-3-1-16,5-3 2 0,-1-4-1 0,-1-3 0 15,-2-2 1-15,-2-2-1 0,1-5 1 0,1-3-1 16,-2-4 4-16,2-3 1 0,-2-4-2 0,-4-2 2 0,-4-3 2 15,-3-2 0-15,0-3 0 0,-2 0 2 0,-2-4 1 16,-2 1 1-16,-2 1-1 0,-2 3 1 0,-3-1-1 16,-2 0 2-16,-2 3-2 0,-2 2 2 0,-2 4-3 0,-1 1 0 15,-3 5 1-15,-3 1 0 0,-2 1-3 0,-2 2 0 16,0 7 0-16,0 3 2 0,0 9-10 0,-2 0 1 16,-1 6 0-16,-1 5 0 0,0 4-4 0,2 2 1 15</inkml:trace>
  <inkml:trace contextRef="#ctx0" brushRef="#br0" timeOffset="79934.03">21411 14644 1960 0,'2'2'0'0,"-2"-2"0"0,7 7 0 0,-7-7 13 0,8 5 2 15,-8-5 0-15,3 7-1 0,-3-7 0 16,4 8 0-16</inkml:trace>
  <inkml:trace contextRef="#ctx0" brushRef="#br0" timeOffset="90699.69">23380 6727 515 0,'-4'-7'0'0,"4"7"0"0,-3-14 0 0,3 14 11 0,-4-4 1 16,4 4 0-16,-7-12 1 0,7 12 9 0,-21-24 2 16,21 24-2-16,-22-28 2 0,22 28-1 0,-19-26 2 15,19 26 0-15,-24-25-1 0,24 25-11 0,-32-28 0 16,32 28 1-16,-35-24-1 0,14 10-3 0,1 2 2 15,-1 0-1-15,-1-1 0 0,-4-2-4 0,-2 1 1 16,0-2-1-16,2 4 1 0,0 4-2 0,3-4 1 0,1 3-1 16,0 0 1-16,1-3 7 0,3 3-1 0,-3-3 1 15,-3 4 0-15,-2 4 4 0,0-1 1 0,0-2 0 16,0 2 0-16,-1-4 0 0,3 2 2 0,-2 2-2 16,-2 2 1-16,-5-6-4 0,-3 2 0 0,3 2 1 15,3 0 0-15,6 1-3 0,-2-3 0 0,0 2 0 0,-2 2 0 16,-2 3-4-16,0-4 1 0,2 3 0 15,2-3 0-15,2-1-4 0,-1 1-1 0,1 1 1 0,-2 3 0 16,0 0-1-16,-2 0 2 0,-2 3 0 16,0-3 0-16,3 2-1 0,-1 0 1 0,-2 3-1 0,2-1 1 15,-2-3 2-15,-2 3 1 0,1 1-1 0,1 2 1 16,2 0-1-16,-2-2 0 0,0 0 0 0,2 2 1 16,2 2 1-16,0 3-1 0,-2-4 0 0,-3 5 1 15,-3-1-2-15,-1 0 2 0,3 2-1 0,2-2 0 16,2 0-2-16,2-3 0 0,-2 3 0 0,0 0 1 0,2 0-2 15,2 0 0-15,0 0 0 0,-2-2 0 0,1 1-1 16,1 1 1-16,0-3 0 0,2 3 0 0,1-2-1 16,2 2-1-16,1 4 1 0,-3-4 1 0,1 0-2 15,-3 0 0-15,3 0 1 0,3 0 0 0,2 2 3 0,0-2 0 16,-1 0 0-16,-1 2 0 0,0 0-2 0,2 0 0 16,-2-2 0-16,1 2 0 0,-1 2-3 0,0 1 2 15,0 2-1-15,-1-4 0 0,-1 3 0 0,0-1 1 0,1 2-1 16,-1 0 1-16,2 2-3 0,2 1-1 0,1 1 0 15,-3-2 2-15,0-1-3 0,0 1 0 0,2-2 1 16,2 2-1-16,4 0-1 0,0 3 0 0,-3-2 0 16,1 1 0-16,2-1-1 0,0 1 1 15,-3 3-1-15,1-2 2 0,0-3-2 0,0 1 0 0,2 3 0 16,3-1 1-16,4 5-1 0,4 2 0 16,-4-1 0-16,-3-1 1 0,-3-4-1 0,-1 0 0 0,-1 3 0 15,3-4 1-15,5 2-1 0,4 0 0 0,0-1 0 16,0-1 1-16,0 0-1 0,-1 0 1 0,1-1-1 15,0-1 1-15,2-1-1 0,-4 0 1 0,4-2-1 0,-1 0 1 16,3 2-1-16,1-4 2 0,1 2-2 0,-3 2 1 16,1-4-1-16,2-1 1 0,1 1-1 0,-4 0 1 15,3-1 0-15,-1-1 1 0,1 3 1 0,1-5-1 16,-3 1 1-16,-1 0 2 0,3 0-2 0,1 2 2 16,2 3 1-16,0 0 2 0,-1-4-1 0,-1 1 1 0,0-2 1 15,1-4 1-15,-1 0 0 0,2 1 0 0,0-3-1 16,1 5 0-16,1-5 0 0,1 4 0 0,1-3-2 15,0-2-1-15,2 0 1 0,-4 0 1 0,2-4-4 16,0 2 2-16,4 1 0 0,1 1-1 0,2-2-2 0,4 5-1 16,-7-1 0-16,2-4 1 0,-1 2 2 0,-1 2 0 15,-2 3 1-15,-1-4 0 16,-1 1 0-16,-2 0 2 0,0-1-1 0,2 1 1 0,4 1 1 0,-4-1 0 16,0-2 0-16,0 2 1 0,1-1-3 15,3 1-1-15,0-1 1 0,-1-1 0 0,3-1 0 0,1-1-1 16,0-2 1-16,-1 1 1 0,-2-4-2 0,-1-4 0 15,1 4 0-15,-1 4 1 0,-1-3-2 0,0 3 1 16,0-1-1-16,0 1 2 0,-3-1-1 0,1 2 0 0,2-5 1 16,2 4 0-16,1 1-4 0,1-1 2 0,-3-3-1 15,1 3 1-15,1-1-2 0,1 1 1 0,-2-4-1 16,-1 1 0-16,3 1-3 0,-1 0 1 0,1 1 1 16,-3-3-1-16,3 2-1 0,-1 0 0 0,1 0 0 15,-3 1 0-15,3-3-1 0,-1 0-1 0,-3 0 1 16,0 0 1-16,-2 0 0 0,-2 3 0 0,2 1 0 15,0-2 0-15,-2 1 0 0,-2-3 0 0,6 2 0 0,1 0 1 16,5-1 1-16,1 3-1 0,-4-1 0 0,-3-1 0 16,-2 0 1-16,-2-1 0 0,-5 3 1 0,-1-4 0 15,2 0-2-15,1 0 0 0,14 0 0 16,-4 0 2-16,5 0-3 0,-1 0 1 0,-7 0 0 0,1 0 0 0,-1 0-1 16,0-4 0-16,-2 4 0 0,0-1 0 15,0 1 0-15,-1 0 0 0,9 0 0 0,-1 0 1 16,1 0-1-16,-1 0 1 0,0-2-1 0,-3 0 1 0,1-1-1 15,1-1 1-15,-2 1-1 0,-1 1 2 0,1-3-2 16,-2 1 0-16,11 1 0 0,-4-4 0 0,2 2 0 16,0 0 1-16,-7 1 0 0,1 1 0 0,-1-1 0 15,-1-1 1-15,3 0 1 0,-1 1-1 0,1-2 1 0,-1 0 2 16,1-2-2-16,-1 1 1 0,1-2 2 0,-1 0 0 16,3 1-1-16,-1-4 1 0,-2 0 1 0,1-1-1 15,-1 5 1-15,1-4 0 0,1 3-3 0,-1 0 1 16,1-3-1-16,-1 4 2 0,1-4-3 0,-1-1 1 0,-3 5-1 15,1-1 2-15,-2 0-3 0,-1-1 1 0,1 0-1 16,0-1 2-16,0 1-4 0,-2 0 0 0,1 1 0 16,1-5 0-16,0 0-1 0,-2 0 1 15,2-1-1-15,-1 1 1 0,3-3-4 0,0 3 2 0,-1 0-1 16,-1-3 0-16,0 1 2 0,-2-3 0 16,1 2 0-16,-1-1 0 0,-2-1-1 0,0 2 0 0,0 0 0 15,-1-1 1-15,-1 3 0 0,0-6 0 0,-2 2 0 16,-1 2 0-16,-1-4-1 0,-1 0 2 0,1-5-1 15,1-1 1-15,-1 1 0 0,2-4 0 0,-1 6 0 16,-1-4 0-16,-1 2 0 0,-2 2 0 0,1-5 0 16,-1-1 0-16,2 3 0 0,-1-3 0 0,-1 2 0 0,-2 3 1 15,-2 0-1-15,0-2 2 0,-4 1-2 0,0 0 1 16,-1 1-1-16,-1-2 1 0,1 4-1 0,-3-1 1 16,1 2 0-16,-1-1 0 0,-1-1 0 0,-2 0 0 15,-2 1 1-15,-2 1 0 0,-2-4 0 0,0 1 0 0,-1 1 1 16,-1 0-1-16,0 3 0 0,-1-1 1 15,1 1 1-15,-1 0-1 0,-5-3 0 0,-1 0 2 0,-2-1-2 16,0 1 2-16,6 7-2 16,-2 0 2-16,2 5-2 0,-3-1 2 0,3 1-1 0,0 4 1 0,-3-1-2 15,1 0 0-15,-2 6 1 0,-2-4 0 0,0 5 1 16,0 2 0-16,0 0 0 0,0 0 0 0,2 2 0 16,2 0 0-16,-4 3 1 0,0-2 0 0,0 3-6 15,0 0 0-15</inkml:trace>
  <inkml:trace contextRef="#ctx0" brushRef="#br0" timeOffset="95267.16">23917 11095 12 0,'-2'0'0'15,"2"0"0"-15,0 0 0 0,0 0 0 0,0 0 0 16,0 0 0-16,0 0 0 0,0 0 0 0,-2 0 0 16,2 0 0-16,-5-4 0 0,5 4 0 0,-17-8 0 15,17 8 0-15,-23-13 0 0,23 13 0 0,-26-13 0 16,26 13 0-16,-18-14 0 0,18 14 0 0,-11-14 0 0,11 14 0 15,-21-14 0-15,21 14 0 0,-28-21 0 0,28 21 0 16,-30-19 0-16,30 19 0 0,-33-12 0 0,33 12 0 16,-26-10 0-16,26 10 0 0,-17-9 0 0,17 9 0 15,-28-3 0-15,4-3 0 0,-4 3 0 0,2-1 0 16,5 4 0-16,3 0 0 0,3 0 0 0,0 0 0 16,-2 0 0-16,0 0 0 0,0-3 0 0,1 3 0 15,-3 0 0-15,-5-2 0 0,-2 2 0 0,0 0 0 16,0 0 0-16,1 0 0 0,3 0 0 0,-2-1 0 0,-1-1 1 15,-1-2 2-15,0 1 2 0,0-2-2 0,0 0 2 16,2-1 13-16,2 1 1 0,-3 0 0 0,1-4 0 16,-4 1 10-16,-2 1 0 0,2-5 0 0,2 3 2 0,2-3 23 15,-2 0 1-15,-2 3 0 0,-2 0 0 16,-1 4-4-16,-1 0 2 0,-2-2-1 0,-1 0 0 16,-2 2 4-16,-2 2 2 0,1-6-2 0,3 5 1 0,3-2-13 15,1 0 1-15,-1 3-1 0,-4-1 1 0,-1 3-10 16,0-5 1-16,-2 3 0 0,-2-4 0 0,0 2-7 15,0-4 0-15,2 6 0 0,1-2 2 0,3 5-8 0,0 0 1 16,1-2-1-16,-1 2 2 0,1 2-6 16,1-1 0-16,-1 3 0 0,1-4 2 0,-3 3-8 0,1 1 2 15,1 1-2-15,3 2 2 0,1 1-4 0,0 3 1 16,0 1 1-16,0 0-1 0,0 0-3 0,-1 2 1 16,-1 5-1-16,2-3 1 0,-3 1-3 0,-1 0 0 0,1 1-1 15,-1 2 1-15,2 1-3 0,5-2 2 0,-1 0 0 16,-2 0-1-16,0 0-1 0,0-3 0 0,4 1 0 15,6-1 0-15,-3-2-1 0,5-1 1 0,-1 0-1 16,-3-1 2-16,-1 3-3 0,1-3 1 0,1 0 1 16,-3 1-1-16,2-1-1 0,-1-2 2 0,1 6-1 15,0-3 0-15,3 3 1 0,0 0-1 0,1-1 0 16,-5 2 1-16,3 4-1 0,-1-3 0 0,3-1 1 16,1 2 0-16,4-5 0 0,-6-2-1 0,3 3 0 15,-3-1 2-15,-2 2-2 0,3-1 2 0,-1-1-2 16,4 2 2-16,2-2-2 0,4 1 0 0,-4 3 1 15,-2 1-1-15,0-4 0 0,2 2 1 0,-4 1-1 0,4 1 1 16,2 2 0-16,4-1 2 0,-1 1-1 16,-5 0 1-16,2 0 0 0,2-1 0 0,1 1 0 0,3 0 1 15,-1 0-2-15,2 3 2 0,1-3-1 0,-3-1 0 0,0 1-2 16,-1-3 0-16,1 1 1 0,1 0-1 0,1 1 1 16,-3 3-1-16,3-2 1 0,2-1 0 0,2 1 0 15,0 0-1-15,-2-2 1 0,2 0 0 0,2 0 2 0,0 0 1 16,-2 4-1-16,-2-3 0 0,2 3 1 0,0-2 0 15,0 1 0-15,2 1 1 0,3-1-1 0,1 2 1 16,-2 2 0-16,-1 0 0 0,1-3 0 0,-2 3 0 16,4-4 0-16,-3 2 0 0,5 2-1 0,-1 2-1 15,-1 0 1-15,1-2 0 0,3 0-2 16,-1 0-1-16,0 0 1 0,1-4 1 0,1-1-2 0,-2-2 2 16,2 0 0-16,0-2-1 0,1 1-2 0,-1-1-1 15,4-2 1-15,-2-1-1 0,2 0-1 0,-2 0 2 16,2 0-2-16,-4-2 1 0,2 2 2 0,0-6-1 15,2 5 1-15,2-1 0 0,-1 0-1 0,1 2-1 0,0-2 0 16,-2 0 1-16,0-3 0 0,-2 1 2 0,2 0-1 16,1 1 1-16,1-1-3 0,0 0 1 0,2 1-1 15,1-1 2-15,2-1-3 0,6-1 1 0,-5 1 1 16,-1 0-1-16,0-1-2 0,-1 1 1 0,-2-2 1 16,1-2-1-16,2-1-1 0,-3-1 1 0,0-3 0 15,-1 0 1-15,1-3-2 0,0 1 0 0,-1 0 0 16,5 0 0-16,1 1-1 0,4-3 1 0,-4 3 0 0,0-1 1 15,0 0-2-15,1 0 1 0,-1 2-1 0,0 0 1 16,-2 0-1-16,-1 2 0 0,-1-2 0 0,1-2 1 16,1 2-1-16,1-3 0 0,-7 1 0 0,-1 2 1 15,2 0-1-15,0 2 1 0,5-2-1 0,-1-2 1 16,1-1-1-16,0-1 1 0,-3 1 1 0,0 1-1 16,-1 0 0-16,-1 1 1 0,2 1 0 0,-1-4 0 15,3 1 1-15,-3-1-1 0,9 2 0 0,-3-1 2 16,4 1-2-16,0 1 1 0,-4-1 1 0,2 0-1 0,0 4 0 15,0 0 1-15,-7-1-1 0,-2 1 0 0,1 1 1 16,1-3-1-16,7 4 0 0,-2-2 1 0,2-1-1 16,2 1 1-16,0 2-1 0,-2-4 1 0,2 3-2 0,0-1 0 15,-4 0-1-15,2-1 1 0,0 1-2 0,-1 0 0 16,-1-1 0-16,0 1 1 0,-1-2-1 0,1 0 0 16,0 2 0-16,0 1 0 0,0-3-1 0,-1 2 1 0,3 0 0 15,0 0 0-15,0 1-1 0,0 0 1 0,0 1-1 16,0 1 1-16,2-3 0 0,-2 1 0 15,4 1 0-15,-2-1 0 0,2 1 0 0,-2-1 1 0,-6 1 0 16,1-1 0-16,-3 1 0 0,1-1 2 0,3 0-1 16,0 1 0-16,2-1 0 0,0 1 2 0,2-1-2 15,2 1 1-15,0 3 1 0,0 0-1 16,-6-4 0-16,2 1 1 0,0-1-1 0,0-1 1 0,-4-1-1 16,1 1 1-16,-1 2-1 0,-1-1 0 0,1 1 0 15,-2-1 1-15,1 1-4 0,1-3 1 0,3 1 0 16,-1 1 0-16,-2-3-1 0,2 2 0 0,1 0 0 15,-3 0 0-15,2-1-1 0,0 1 0 0,2 2 0 16,1-4 0-16,-1 0-3 0,2-4 1 0,-6 2 0 0,0 1-1 16,-1-1-1-16,-1 0-1 0,-1 0 0 0,0-1 2 15,1 0-1-15,-1-1 2 0,1-1-1 0,1 0 0 0,-1-6 1 16,1 3-1-16,5-6 1 0,0 0 0 0,0-2 0 16,0-1 1-16,0-2 0 0,0 0 1 0,0-2 0 15,-2-1 0-15,-3 3-1 0,-1-2 1 0,-1 0-1 16,0 2 1-16,-2 0-1 0,-1-2 1 0,1 1-1 15,-2-1 2-15,4-3-1 0,-3-1 1 0,1 1-1 16,0-2 1-16,-2-2-1 0,0 1 1 0,-4-1-1 0,0-3 1 16,0 0-1-16,-1 0 1 0,1-1-1 15,0 1 0-15,-2 0 0 0,1-2 1 0,-3 2-2 0,0-2 1 16,-1 4 0-16,-2-2 1 0,-2 0-1 0,0-2 1 16,-1 0-1-16,1-4 1 0,0 3-1 0,2-1 1 15,-2 8 0-15,-2-1 0 0,0 4 0 0,-2-2 0 16,0-4 0-16,-2 3 0 0,1-1 0 0,-3-2 0 15,2 3 0-15,-1-1 0 0,1 0 0 0,0 1 0 0,-1 1 0 16,-1 0 0-16,0 0 0 0,-1 0 1 0,1 0-1 16,-1-2 1-16,1 2 1 0,-1 2 2 0,-1-4-2 15,-1 2 1-15,-2 0 3 0,0 0-1 0,0 4 1 16,-3-2 1-16,1 1 1 0,0 1 1 0,-2-1 0 16,-1 2 0-16,-1 1-2 0,-2-1 2 0,1 2-1 15,-1-2 1-15,2 0-1 0,1 1 1 0,-1-1 0 16,-2 2 0-16,0 0-2 0,1 3 0 0,-3-6-1 15,1 1 1-15,1 0-1 0,-1 0-1 0,-1 1 1 0,1 1 1 16,-1 0-3-16,1 1 1 0,1 1-1 16,0 3 1-16,1 2-1 0,-1 2 0 0,2 1 1 0,-1 0-1 15,-1 2 0-15,1-1 0 0,-5 1 1 16,-1 2-1-16,0-1 0 0,-2 3-1 0,-2 3 0 0,0 0 2 16,-2 0-2-16,0 0 2 0,2 3-1 0,0 3 1 15,4-1-1-15,-2 2 2 0,2-2-1 0,-1 4 1 0,1 1-1 16,0 2 0-16,-2 2 1 0,0 0-1 0,2 0 0 15,-2-2 0-15,-1 2 1 0,1-1 0 0,0 1-2 16,0 0 2-16,2 2-2 0,0-4 2 0,1 3-6 0,1 1 0 16</inkml:trace>
  <inkml:trace contextRef="#ctx0" brushRef="#br0" timeOffset="100334.12">23563 15589 703 0,'-4'-2'0'16,"4"2"0"-16,-5 0 0 0,5 0 28 0,-8-2 1 16,8 2-1-16,-11-1 2 0,11 1-14 0,-21-7 2 0,21 7-1 15,-22-9 1-15,22 9 8 0,-17-12 0 0,17 12 0 16,-20-14-1-16,20 14-19 0,-28-15 1 0,28 15-2 15,-34-18 2-15,34 18-6 0,-31-17 0 0,31 17 0 16,-32-12 2-16,11 7-3 0,1-2 0 0,-1 0 0 16,1 0 0-16,1 2-1 0,3 0 1 0,-3-1 0 15,-2 3 0-15,1-4-5 16,-2 3 2-16,-1 3-1 0,1-1 1 0,-1 0-7 0,1 2 0 0,0 2 0 16,1 0 0-16,-1-1-5 0,1 3 0 0,1-1 1 0,-2 1 0 15,-3-1 4-15,1 1 0 0,0-1 0 16,-2 2 0-16,0 2 3 0,0 0 0 0,1-2 1 15,-1 1 0-15,-2 1 2 0,-1 0-1 0,-1-2 1 0,0 0-1 16,2 0 2-16,2 0 1 0,-2 0-2 0,0 1 2 16,-2 1 0-16,-1 1 1 0,-1 1-2 0,0-2 2 0,0-2 0 15,-1 2 0-15,-1 2 0 0,-1-1 1 0,1-1 0 16,1 2 0-16,-1-6 0 0,1 2 0 0,1 1 4 16,2-1 2-16,-1 2 0 0,-1 0-1 0,2 1 9 15,-1 1 0-15,-3 0 1 0,-1-2-1 0,-3 1 14 16,-1 1 2-16,0-2-1 0,2-2 0 0,3 0 5 0,3-1 0 15,-1 1 1-15,-2 2 0 0,1 1-1 16,-3 3-1-16,1-3 1 0,1-1 1 0,-1-1-10 16,-2-1-1-16,0 0 1 0,-1 0 1 0,3 2-3 0,-1 0 1 15,1 0-1-15,0 2 1 0,1 4-2 0,2-2 1 16,3 1-1-16,-3 2 2 0,0 3-7 0,1-3 1 16,-1 0-2-16,2 0 2 0,-2-1-1 0,1 0 0 15,-1 2 0-15,0 1 1 0,1-1 8 0,1 1 0 16,2-1-1-16,2 1 1 0,2 0 2 0,1-1 1 15,3 1-1-15,-1-1 2 0,1 3-9 0,1 1 0 0,-3 0 1 16,-1-2-1-16,1 0-7 0,0 1 2 0,-1-1 0 16,1-2 0-16,3 4-5 0,1 1 0 0,-1-1 0 15,1 0 2-15,-1 0-3 0,0 0 0 0,4 1 0 16,4 1 0-16,6 0 0 0,3-2 0 0,-4-2 0 16,1 2 2-16,-1 0-2 0,4 0 0 0,-2 0 0 0,1-1 0 15,-3 3-3-15,0 1-1 0,6-1 1 0,0-2 0 16,2 0-4-16,2-2 1 0,0 2-1 0,1 0 1 15,3-1-2-15,-1 1-1 0,1 1 0 0,-1 3 1 16,4 1-2-16,1 0 1 0,-1 4-1 0,-2 0 1 16,0-1-1-16,-1 3 1 0,3 1 1 15,6 0-1-15,5-1-1 0,2-1 1 0,-3 0 0 0,-4-1 0 0,-4-2 0 16,0 2 0-16,-2-1 0 0,4 1 2 16,3 0-3-16,3-2 1 0,-1 0-1 0,-1-2 1 15,0-3 0-15,-1-2 1 0,1 1 1 0,0 1-1 0,1-2 1 16,1 4 0-16,1-1 1 0,-2-3-1 0,5-1 2 15,-1-1 0-15,0-2 1 0,0-1 0 0,2 0 0 16,2-2 1-16,0 0 0 0,-2 1-1 0,-3-1 1 0,1 0 0 16,2 0 0-16,-5 0-1 0,1 2 0 0,0 0 1 15,2-2-2-15,3-2 2 0,-1-1-1 0,0 1-1 16,-2 1 1-16,6-1 1 0,0-1-3 0,-1-1 2 16,3 1-1-16,0 0 1 0,1-1-2 0,3 1 2 15,-3 0 0-15,-1-1-1 0,1-1-1 0,1 0-1 0,0-2 0 16,-1 0 1-16,1-1-1 0,-3-1 0 0,3-1 1 15,1 0-1-15,2 0-1 0,3-1 2 0,-1 1-2 16,-2 0 1-16,-2-1-1 0,1-1-1 0,-3 0 0 16,3 0 1-16,-1 0-1 0,1 2 0 0,1 2 0 15,2-3 2-15,0 1-3 0,0 0 1 0,0 1 0 16,-1 2 0-16,-5 4-1 0,1 0 1 0,-1-4-1 16,3 0 1-16,1 0-1 0,-4-1 1 0,3-1-1 15,-3 1 2-15,3 1-2 0,-1 0 0 0,-1-1 0 16,-1-1 0-16,3 1 0 0,-1-1 0 0,-1 0 0 15,-1-1 1-15,1 0-1 0,-3 0 0 0,1-1 0 0,-2 1 0 16,-4 0 0-16,2-2 0 0,2-2 0 0,-1 0 1 16,1 1-1-16,2-3 0 0,1 1 0 0,-1-1 1 15,-4 1 0-15,0-1 0 0,6-1 0 0,-5 0 0 0,-1-2 1 16,-3 0-1-16,1 0 0 0,-2-3 0 0,0-2 0 16,0 0 0-16,4-2 0 0,-2 2 1 0,2 1 0 15,0 1-1-15,2-4 0 0,-2 0 1 0,2-1-1 16,-2-1 0-16,-8 2 0 0,3 0 2 0,-3 2-3 15,-1 0 1-15,1-2 0 0,1 0 0 0,-1 1 0 16,1-1 0-16,7-5 0 0,-2 0 2 0,4 1-2 0,-2-1 1 16,-4 4 0-16,0-3 1 0,0 1-1 15,-3 0 0-15,5-4 0 0,-2-1 1 0,0-1-1 0,0 1 0 16,-3 3 0-16,1-4 0 0,1 4 0 0,-1-2 0 16,-1 0 0-16,-1 1 0 0,-1-3-2 0,-1 1 1 15,-1 3-1-15,0-2 2 0,-2 0-2 0,-2 0 0 16,5-3 0-16,-3 0 0 0,2 1-2 0,0-3 2 15,-4 4 0-15,0-1 0 0,0 1-1 0,0-1 0 0,-2-1 0 16,0 0 0-16,1 0-1 0,-1 0-1 0,0-2 1 16,-4 0 1-16,1 0-2 0,-3-2 1 0,1 2-1 15,-2 0 1-15,1 0 0 0,-1 0 1 0,0 5 0 16,-2-1-1-16,0 1 2 0,-2-1 0 0,0 1 0 16,-2 0 0-16,0 0 0 0,-2 2 0 0,-2-5 0 15,1 0 2-15,-3 0-1 0,-3-1 0 0,4 3 0 16,-3-1 1-16,1 3 2 0,0-3 0 0,-2-1-1 0,-2 0 2 15,0-1 0-15,-2 1 2 0,-2-4-1 0,2-1 1 16,2 0 0-16,0-2 2 0,-4 1 0 0,2 1 0 16,-2 1 1-16,-1 0 1 0,-1 2-1 0,1-3 1 15,-3 6 0-15,-1-3 0 0,-1 2 1 0,-1 0 0 16,0 2-1-16,-2 1 0 0,2 0 1 0,-2 0-1 0,1 0-1 16,-1 1 1-16,0 1-1 0,2 0 1 15,-2 1-3-15,-2 1 0 0,0 1 0 0,0 3 0 16,0-3-1-16,2 0-1 0,2 4 1 0,-1 0 0 0,3 2-2 15,-2 1 1-15,-2-3 0 0,-2 2 0 0,0-1 0 16,0 3 0-16,-2-1-1 0,0 2 1 0,1 0-3 0,-1 2 0 16,4 0 1-16,1 1 0 0,-1 1-1 0,2-1 0 15,-2 1-1-15,0-1 2 0,2 1-3 0,-2 0 1 16,1-1-1-16,1 1 1 0,0 1-2 0,0-5 1 16,-8 0-1-16,0 0 2 0,-1 0-2 0,-3 0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19:24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17977 7211 489 0,'-4'11'0'0,"4"-11"0"16,-2 29 0-16,2-29 5 0,6 21 2 0,-6-21-1 15,-4 21 0-15,4-21 7 0,-13 29-1 0,13-29 0 16,-15 28 1-16,15-28-2 0,-15 26 1 0,15-26 1 16,-11 17-1-16,11-17-4 0,-11 17 0 0,11-17 0 0,-11 12 1 15,11-12 0-15,-10 11 1 0,10-11 0 0,-2 3 0 16,2-3-1-16,0 2 1 0,0-2-1 0,2-4 1 16,-2 4-2-16,13-5 1 0,-13 5-1 0,25-19 1 15,-5 0 2-15,6-2 1 0,-2-1 1 0,2-1-1 0,1-4 1 16,1 1 2-16,3-2-1 0,1-1 0 15,1-1 0-15,3-3 0 0,3 1 1 0,-2-1-1 0,4 0 9 16,2-4-1-16,0 3 1 0,-2-3-1 0,2-2 6 16,0-1 0-16,-1 4 0 0,1-4 1 0,0 2 11 0,0 1-1 15,4 3 0-15,-1-3 1 0,6-1-2 16,1-2 0-16,-1 2 0 0,-6 0 0 0,1 2-8 0,-2 3 2 16,-3 0-1-16,3 0 1 0,2 4-5 0,-1-2 0 15,-5 5 0-15,0-4 1 0,0 3-4 0,-2 1 1 16,2-2 0-16,-3 2-1 0,3 2-3 0,0-2-1 15,-2 2 0-15,-2-1 0 0,0 1-8 0,1 3 2 0,-3 1-2 16,-1 2 2-16,-7 6-1 0,1 0 2 0,-3 4-2 16,-3-1 2-16,-3 5 4 0,-3-3 0 0,-3 6 0 15,0-3 1-15,-5 4 1 0,-1 0 0 0,-7 0-1 16,6 0 1-16,-6 0-3 0,4 0 1 0,-4 0 0 16,0 0 1-16,0 0-7 0,0 0 2 0,0 0-2 15,0 0 2-15,0 0-9 0,0 0 2 0,0 0 0 16,-2 7 0-16,-2 2-5 0,0 1 1 0</inkml:trace>
  <inkml:trace contextRef="#ctx0" brushRef="#br0" timeOffset="2834.14">16238 14241 1356 0,'0'0'0'0,"0"0"0"0,6 3 0 0,-6-3 2 0,7 4 1 0,-7-4-1 0,8 3 0 0,-8-3 15 16,4 4 1-16,-4-4 0 0,7 0 0 0,-7 0-9 16,7-6 0-16,-7 6 0 0,23-5 0 0,-23 5-8 15,37-8 0-15,-18 1 0 0,-1 0 1 0,3-2-2 0,1-1 0 16,4-1 0-16,-1 1 0 0,-5 0 0 0,2-1 0 15,4-1 0-15,-1 0 0 0,1 2 0 0,-2-3 0 16,0 1 0-16,0-2 0 16,-3 1 0-16,3 1 0 0,0-1 0 0,4 0 2 0,4-5-1 0,2-1 1 15,-3 0 0-15,1 0 0 0,3 2 6 16,1 1 1-16,-1 1 0 0,2 1 0 0,2-3 11 0,2-1 1 16,2 1-1-16,-4 1 1 0,1-1 4 0,1-2 1 15,1 0-1-15,1 0 1 0,2 0-1 0,0 0 1 0,-1 0 0 16,1 0-1-16,2 1 1 0,-1-2 1 0,-1 1-1 15,0-2 1-15,-4-2-2 0,3-1-1 0,-3 3 1 16,4-3 0-16,0 3-4 0,0 1 0 0,-1-5 1 16,-1 3 0-16,-2 1-4 0,-2 2 1 0,0 0-1 15,1-2 1-15,-3 1-1 0,0-1 0 0,0 2 0 16,1 0 1-16,-3 0-3 0,0 1 1 0,-1 1-2 16,0 3 2-16,-7 0 1 0,1 1 0 0,-1 0 0 15,-3 5 1-15,0-3-3 0,-4 3 1 0,1-1-1 0,-4 0 1 16,-4 4 0-16,-2 0 0 0,0 3 0 0,-3 1 1 15,-1-1-5-15,-1 0 2 0,1 2-1 0,2-3 1 16,-9 3-2-16,10 0 2 0,-10 0-2 0,9-2 2 16,-9 2-3-16,9 0 1 0,-9 0-1 0,10 0 0 15,-10 0-4-15,2 2 1 0,-2-2 0 0,3 12 0 0,-1-5-4 16,-2 0-1-16</inkml:trace>
  <inkml:trace contextRef="#ctx0" brushRef="#br0" timeOffset="4616.62">2996 13639 627 0,'13'25'0'0,"4"3"0"15,-4-5 0-15,0-11 31 0,0-5 2 0,0 5-1 16,0 3 1-16,4 8 35 0,2 6 2 0,-6-3-2 16,-2-7 2-16,-9-8-1 0,-2-1 1 0,0-10 0 15,-2 7 0-15,2-7-18 0,0 2 1 0,0-2-2 0,0-4 2 16,0 4-28-16,-6-3 1 0,1-4-1 15,-10-9 1-15,-8-6-9 0,-3-9 1 0,2-6-1 0,-2 1 1 16,-2-2 4-16,2 0 2 0,0 0-2 16,2-2 2-16,-1 0 3 0,-1-3 1 0,0 0 0 0,-4-4 0 15,-5-3-2-15,1-6 0 0,-1 1-1 16,2-4 2-16,-3-3 8 0,1-6 1 0,1-3-1 0,4 2 1 16,-1-5-9-16,-5-2 0 0,3-2-1 0,-5 0 2 15,3-2-7-15,-4-1-1 0,2-2 0 0,-4 0 0 16,3-2-4-16,-1 0 0 0,2 2-1 0,0-2 2 0,-1 2-6 15,3-3 1-15,2 3-1 0,-3 1 1 0,3 4-2 16,-3 2 0-16,-1 2 1 0,5 3 0 0,-3 2-6 0,1 3 1 16,5 4 0-16,-1 5-1 0,7 5-1 0,1 8 0 15,3 3 1-15,1 4-1 0,3 8-2 0,-2-2 1 16,4 5-1-16,2 0 1 0,-4 2-2 0,-2 3 2 16,4 4-1-16,6 1 0 0,-5-1-1 0,5 5 1 15,-2 1 1-15,3 3-1 0,4 2 0 0,-3 0 0 16,5 6 1-16,-2-6-1 0,2 6 0 0,-6-13 0 0,6 6 1 15,-4 0 0-15,3-2-1 0,-1 0 2 0,-2 1-1 16,4 1 0-16,0 7 1 0,0-2 0 0,0 2 0 16,0-9 0-16,0 9-1 0,-2-3 2 0,2 3-1 15,0-4 1-15,0 4-1 0,0 0 2 0,0 0 0 16,0 0-1-16,0 0 1 0,0 0 1 0,0 0-2 16,0 0 2-16,0 0-2 0,0 0 1 0,0 0 0 15,6 0 0-15,-6 0-2 0,13 0-1 0</inkml:trace>
  <inkml:trace contextRef="#ctx0" brushRef="#br0" timeOffset="5899.36">15875 4532 614 0,'0'0'0'0,"0"0"0"0,-2 21 0 0,2 0 26 0,-2 7 0 16,2 1 0-16,0 6 0 0,0 4 8 0,2 6 1 15,-2-1 0-15,-2-5 1 0,-1 0-18 0,1-3 0 16,-4-7 0-16,2-1 1 0,3-11-4 0,-1-1 0 0,2-7 0 16,0-1 1-16,0-8-5 0,3 4 0 15,-3-4 0-15,10 0 2 0,-10 0-4 0,5 0-1 0,3-4 1 16,3 1 0-16,8-2 2 0,-1-8-1 0,6 1 0 16,2-3 0-16,4-3 12 0,2-2 2 0,2 2-2 15,1-6 2-15,2 0 12 0,2-2 0 0,2-2 0 16,-3-1-1-16,3-4-2 0,1-5 1 0,5 2-2 15,-2-6 2-15,5 6 5 0,4-6 2 0,2-3-1 16,0 4 0-16,-6-6-3 0,6 2 2 0,-4 0-1 16,2 3 0-16,2 1-4 0,2-2 0 0,-2 4 1 0,-2 7 0 15,-4 2-8-15,-1 2 0 0,-3 3 0 16,1 0 1-16,-6 8-6 0,-2 0 2 0,0 5-2 0,0-1 2 16,0 7-6-16,0 0 1 0,-3 3 0 0,-6 3 0 15,-6-4-4-15,-2 3 0 0,-3 1 0 0,-4 0 1 16,-2 1-5-16,-2 3 0 0,-4-1 0 0,-1-3 2 0,-6 0-6 15,9 4 1-15,-9-4 0 0,4 5 1 0,-4-5-4 16,4 0 0-16</inkml:trace>
  <inkml:trace contextRef="#ctx0" brushRef="#br0" timeOffset="37217.86">29577 12746 614 0,'-1'3'0'0,"1"-3"0"0,-4 3 0 15,4-3 7-15,-4 0 1 0,4 0-1 16,-7 2 1-16,7-2 4 0,-12 9 0 0,12-9 1 0,-11 10-1 16,11-10 7-16,-11 7 1 0,11-7-1 0,-13 14 2 15,13-14-14-15,-20 12 2 0,20-12 0 0,-23 9 0 16,23-9-2-16,-22 7 0 0,22-7 0 0,-17 5 0 16,17-5-3-16,-5 3-1 0,5-3 1 0,-8 4-1 0,8-4-2 15,-11 5 0-15,11-5 0 0,-6 2 0 0,6-2 0 16,-5 3 1-16,5-3-1 0,-6 4 0 0,6-4 0 0,0 3 1 15,0-3 0-15,-4 2 1 0,4-2 1 0,-3 0 2 16,3 0-1-16,2 0 1 0,-2 0 5 0,7 0 0 16,-7 0 1-16,9 0 0 0,-9 0 0 0,26-5 1 15,-7-2-1-15,2-2 0 0,-1-1-5 0,0-2 1 16,1-2-1-16,-1 0 1 0,1 0-4 0,-2 0 1 16,-1 0-1-16,1 1 2 0,0-1-4 0,-1 0 0 15,1-2 0-15,-1 1 2 0,-1-1-1 0,-2 1 1 0,2-4-1 16,1 1 1-16,1 3 12 0,0 1 0 0,-2-4-1 15,-1 3 2-15,-1-1 11 0,0 1 0 0,0 1 0 16,-2 2 1-16,-4 1 4 0,-1 4 1 0,-3 1 0 16,1 0 0-16,-6 6-8 0,9-7 0 0,-9 7 0 15,8-6 1-15,-8 6-5 0,4-2 1 0,-4 2-1 16,3-4 2-16,-3 4-6 0,4-1 1 0,-4 1-1 16,0 0 1-16,0 0-5 0,0 0 1 0,0 0-1 15,0 0 2-15,0 0-4 0,0 0 1 0,0 0-1 16,-6 7 2-16,1 1-1 0,-5 3 2 0,-3 1-2 15,-3 3 2-15,1-1-6 0,-4 5 1 0,2-5 0 16,1 0 0-16,-1 0-3 0,0-2 1 0,0 2-2 0,0-1 2 16,1 1-3-16,1 2 0 0,0 1 1 0,-2 1 0 15,0 1-2-15,1 0 0 0,-1 0 1 0,0 0 1 0,2-2-2 16,2 0 1-16,-2 2-1 0,-2 0 1 0,1-1 2 16,-1-1 1-16,2 0 0 0,2 1 1 0,4-6 1 15,1 2 0-15,1-1 0 0,-1 1 0 0,1-5-1 0,-1-4 0 16,8-5 0-16,-9 10 2 0,9-10-5 15,-7 6 2-15,7-6-1 0,-4 3 1 0,4-3-4 0,-4 2 1 16,4-2-1-16,-2 0 1 0,2 0-3 16,0 0 1-16,0 0 0 0,0 0 0 0,0 0-1 0,0 0 0 15,0 0 1-15,2-7 0 0,7-2-1 16,3-1 2-16,1-9-2 0,2 0 1 0,1-2 1 0,1-3-1 16,-2 0 0-16,0 1 2 0,0 2-2 0,-2 2 2 15,2 2-2-15,3-2 1 0,3 2 1 0,-1-4 1 16,1 2-2-16,-1 0 2 0,1 3 0 0,-2-5 1 0,1 2 0 15,2 0 0-15,3 0-1 0,-3 0 2 0,-2 0 0 16,-3 2 0-16,-2 1 0 0,-2 1 1 0,-2-1-1 16,2 2 1-16,-1-1-5 0,-3 3 1 0,0 1-1 15,-1 4 2-15,-8 7-4 0,7-5 1 0,-7 5 1 16,6-3-1-16,-6 3-1 0,3 0 1 0,-3 0-1 16,4 0 0-16,-4 0-2 0,2 0 1 0,-2 0 0 0,0 0 0 15,0 0-1-15,0 0 1 0,0 0 1 16,-9 12-1-16,-2 0-1 0,-4 5 1 0,-4 2 0 0,-1 0 0 15,1 0-1-15,-3 2 1 0,-3 0 0 16,1 0 0-16,-2-1-1 0,0-1 0 0,0 1 0 0,0-1 2 16,0-2-2-16,0 2 0 0,-1 2 0 0,1-1 0 15,0-1-2-15,0 2 2 0,2 0-1 0,2-2 1 0,3-2-1 16,0 1 0-16,1-1 0 16,-1-1 0-16,0-3 0 0,1 1 0 0,3 0-1 0,2-2 1 0,5-1-1 15,3-3 1-15,5-8-1 0,-9 7 1 0,9-7 0 16,-4 2 1-16,4-2 0 0,-4 0 0 0,4 0 0 15,-2 0 0-15,2 0 0 0,-2 0 0 0,2 0 0 0,0 0 0 16,0 0 0-16,0-2 0 0,0 2 0 16,8-5 0-16,3-4 0 0,4-5 1 0,2-6-1 0,5-5 1 15,2 3 0-15,0-1 0 0,-1 3 2 0,-1 2 1 16,1 1-1-16,-1-2 0 0,2 2 3 0,0-2 1 16,1 1-2-16,1 1 2 0,2-4 0 0,1 4 1 15,1-2 0-15,-2 0-1 0,0 2-4 0,0-1 0 0,2 1 0 16,-6 5 1-16,-3-2-3 0,-5 2 0 0,-1 5 0 15,2 0 1-15,4 2-2 0,-1 0 0 0,-11 3 0 16,3 0 0-16,-3-3 0 0,-2 2 0 0,-7 3 0 16,8-4 0-16,-8 4-1 0,7-2 1 0,-7 2 0 15,4 0 0-15,-4 0 0 0,4 0 0 0,-4 0 0 16,3 0 0-16,-3 0 0 0,2 0 0 0,-2 0 0 16,2 4 0-16,-2-4 0 0,-5 7 1 0,-16 19 1 15,1-4-1-15,-3 2 1 0,1 4 1 0,3-9 0 16,1 0 0-16,-3 0 1 0,2-3 1 0,-5 5-1 15,0-2 1-15,0 0 2 0,-2 0-1 0,7-5 1 0,-1 1 1 16,1-1 1-16,0 0 0 0,3-2 0 0,-1-2 0 0,0 1 0 16,0-1 0-16,6-3 0 15,-2 0 1-15,2 0 0 0,0 0 1 0,11-7-1 0,-12 7 1 0,12-7 1 16,-11 5-1-16,11-5 0 0,-7 3 1 0,7-3-1 16,-4 6 0-16,4-6 0 0,-4 0 0 0,4 0-2 15,-3 0 0-15,3 0 0 0,-4 0 1 0,4 0-2 16,-4 0 0-16,4 0 0 0,0 0 0 0,0 0-3 15,0 0 1-15,0 0 0 0,8-14 0 0,1 2-2 0,2-4 0 16,10-8-1-16,-1 1 2 0,-1 4-3 0,-2 0 2 16,-1 0-2-16,3 0 1 0,1 2-2 0,1-4 2 15,-2 4-2-15,-3 1 1 0,-1-5-1 16,-2 1 0-16,0 2 0 0,2 3 0 0,-2-4-1 16,2 1 2-16,-7 10-1 0,1-1 0 0,-2 0-1 0,1 1 0 15,-8 8 0-15,7-9 1 0,-7 9-1 0,6-7 0 16,-6 7 0-16,4-3 0 0,-4 3 0 0,3-4 0 15,-3 4 0-15,0 0 0 0,0 0 0 0,0 0 0 0,0 0 0 16,-5 7 0-16,-3-2 0 0,-3 6 0 0,-37 37 0 16,12-13 0-16,5-2 0 0,1-4 0 0,15-17 0 15,-2 6 1-15,-2-1-1 0,1 2 0 0,-5 2 0 16,1-1 1-16,2 1-1 0,-1-3 0 0,6-6 0 16,0 0 1-16,0 0-1 0,0-5 0 0</inkml:trace>
  <inkml:trace contextRef="#ctx0" brushRef="#br0" timeOffset="46452.68">23153 14064 12 0,'4'-3'0'15,"-4"3"0"-15,11-7 0 0,-11 7 11 0,7-5 0 0,-7 5 1 16,8-12-1-16,-8 12 29 0,5-21 2 0,-5 21-1 16,4-18 1-16,-4 18-2 0,-2-5 2 0,2 5-2 15,0-5 2-15,0 5-14 0,0-7 0 0,0 7 0 16,-4-5 0-16,4 5-15 0,-3-3 2 0,3 3-2 15,-8-4 2-15,8 4-4 0,-7-2 0 0,7 2 1 16,-4 0-1-16,4 0-3 0,-4-1 1 0,4 1 0 16,-5 1 0-16,5-1-3 0,-8 7 2 0,8-7-1 15,-15 5 1-15,15-5 1 0,-24 13 1 0,24-13-1 16,-26 17 1-16,26-17-3 0,-26 21 0 0,26-21 0 0,-19 17 1 16,19-17-1-16,-11 14 0 0,11-14-1 0,-13 14 1 15,13-14 1-15,-18 20 0 0,18-20 0 0,-28 23 1 16,9-9 0-16,-3-2-1 0,3 2 1 0,4 1 2 15,6 4 3-15,1 0 1 0,1 0-1 0,-4 0 1 0,-4 0 4 16,-2 1 1-16,4-3-1 0,2 4 1 0,5 1-3 16,2 1 0-16,1-4 0 0,-5-2 0 0,-3-2 1 15,-2-2 1-15,2-1 0 0,2-4 0 0,1-2-9 16,4-3 0-16,4-3 0 0,-5 2 0 0,5-2-5 16,-6 0 0-16,6 0 1 0,-4 0 0 0,4 0-2 0,-3 0 1 15,3 0-1-15,0-4 1 0,0 4-2 16,0-5 2-16,2-4-2 0,5-4 1 0,6-10 1 0,4-1-1 15,0 1 1-15,-2 4 0 0,1 4-1 0,3 1 0 16,0 0 0-16,-1-1 0 0,1-1 1 0,-1 0-1 16,1 1 1-16,-2-1 0 0,0 1-3 0,-1-1 2 15,3-1-2-15,2-1 1 0,-1 1-1 0,-1 2 0 0,1-4-1 16,1 1 1-16,-1 1-2 0,-1 0 0 0,1 1 0 16,1 2 1-16,-3 2-1 0,1 0 0 0,0 2 0 15,-3 1 0-15,-1 2 0 0,-2 2 0 0,-3 1 0 16,-5 3 0-16,-5 1 0 0,6-4 0 0,-6 4 0 15,4-3 0-15,-4 3 1 0,1-2 2 0,-1 2-1 16,0 0 0-16,0 0 5 0,0 0 1 0,0 0 0 16,0 0-1-16,0 0 7 0,-3 5-1 0,-3 4 1 15,-3 6 0-15,-6 6 1 0,-2 3 1 0,0 1-1 16,2-3 1-16,2-1-2 0,0-2-1 0,-3 0 1 16,-5-2 0-16,-1 2-1 0,-4 0-1 0,1 0 0 15,3 0 1-15,0 0-3 0,1 0 1 0,1 1 0 16,-1 0 0-16,1-1 2 0,-3 4-1 0,1-2 0 0,0-2 2 15,-1 1-2-15,1 1 2 0,-2-4-1 0,-2 4 1 16,0-5-1-16,-2-1 0 0,2-1 1 0,3 0-1 0,3 0 4 16,3-2 1-16,2 0 0 0,0-1 0 0,2-5 1 15,2 0 1-15,3-1 1 0,3-2-1 0,5-3-1 16,-2 4 0-16,2-4 0 0,-4 3 1 0,4-3-4 16,-2 0 0-16,2 0-1 0,0-2 2 0,0 2-3 15,-3-3-1-15,3 3 1 0,7-14 0 0,2 0-5 0,4-5 1 16,1-1-1-16,-3-3 1 0,0-1-4 15,-2-2 0-15,4 2-1 0,2 5 2 0,4 0-4 0,-1 3 1 16,3 0-1-16,1-3 0 0,2-1-2 16,3-1 1-16,-5 4-1 0,-3-3 1 0,-3 7-2 0,-3-3 1 15,0 4-1-15,-1 0 1 0,-3 1 0 0,0 5 2 16,-1 0-1-16,-5 3 0 0,-3 3 0 0,4-4 2 16,-4 4-1-16,15-3 0 0,-2 3 1 0,2 2 0 15,-2 1 0-15,-4 1 0 0,-1 1-2 0,-4 2 1 16,-3 1-1-16,-1 3 0 0,-1-3-2 0,-1 3 0 0,-2 3 0 15,0 6 1-15,-1 3-1 0,-5 5 0 0,1-2 0 16,-2-1 0-16,1 1-1 0,1 0 1 0,-4-1 0 16,-4-1 0-16,-3-2-1 0,-2 1 0 0,3-4 0 15,4 0 1-15,6-2-3 0,1 1 2 0,3-5 0 16,-1-1 0-16,-1-1-1 0,1-2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20:32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4353 9092 12 0,'-8'12'0'0</inkml:trace>
  <inkml:trace contextRef="#ctx0" brushRef="#br0" timeOffset="11300.71">24114 8250 564 0,'4'1'0'16,"-4"-1"0"-16,6 7 0 0,-6-7 0 15,3 2 1-15,-3-2 0 0,10 3 0 0,-10-3-4 0,20 4 1 16</inkml:trace>
  <inkml:trace contextRef="#ctx0" brushRef="#br0" timeOffset="12064.77">25720 9753 1218 0,'2'4'0'0,"-2"-4"0"0,6 3 0 0,-6-3-1 0,4 0 1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176" units="cm"/>
          <inkml:channel name="Y" type="integer" max="11008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588.22009" units="1/cm"/>
          <inkml:channelProperty channel="Y" name="resolution" value="632.6436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4-11T00:21:11.9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29210 869 12 0,'-7'-5'0'0,"7"5"0"0,-11-13 0 16,-15-13 0-16,1-1 0 0,5 9 0 0,1 3 0 15,3-1 0-15,1 6 0 0,2-6 0 0,1 4 0 16,-1 0 0-16,-3 0 0 0,-5-5 0 0,-1-1 0 15,-2 3 0-15,-1-2 0 0,1 4 0 0,0 1 0 16,-2 0 0-16,0-3 0 0,-4 1 0 0,0 2 0 16,0 0 0-16,-1-1 0 0,1 1 0 0,0-2 0 15,-4 2 0-15,1 0 0 0,-3 4 0 0,1-5 0 0,-2 7 0 16,-4 0 0-16,-4-1 0 0,-1 2 0 16,3 2 0-16,0 3 0 0,6 0 0 0,-1 0 0 0,-1 0 0 15,-4 0 0-15,-1 0 9 0,-3 3 0 0,0 1-9 16,1 1 0-16,-1-2 28 0,-1 1 1 0,1-2-29 15,-3 1 0-15,0-3 36 0,-3 0 1 0,-1 0-37 16,0 3 0-16,0-3 39 0,-2 6 1 0,1-3-40 16,-1-3 0-16,0 4 23 0,-2 1 2 0,0-2-25 15,-1 1 0-15,-1-3 26 0,-2 3 1 0,1-1-27 0,-1 3 0 16,1-3 25-16,1-3 1 0,-1 3-26 0,-2 3 0 16,-1-6 32-16,-1 3-1 0,0-3-31 0,0 4 0 0,-1-3 34 15,3-1-1-15,-2 0-33 0,0 4 0 16,-1 1 24-16,1 2 1 0,0 2-25 0,2-1 0 0,1-1 23 15,1-2 2-15,-1 4-25 0,-1 3 0 0,-2 0 17 16,-1 0 1-16,1 0-18 0,0-3 0 0,0 0 12 16,-2-1 0-16,1-1-12 0,-1 2 0 15,0 0 8-15,0-1 0 0,-2 1-8 0,-2 1 0 0,-1-1 6 0,-3 3 0 16,1-3-6-16,1 3 0 0,2-4 5 16,0 1-1-16,1 3-4 0,-1 0 0 0,-2 0 4 15,2 2 0-15,-3 2-4 0,-1-1 0 0,1 3 4 16,-1-1 0-16,1-1-4 0,1-4 0 0,4 2 5 0,0-2-1 15,0 0-4-15,-3 0 0 0,-1 0 5 0,-2 0-1 16,3 0-4-16,3 2 0 0,2-2 4 0,1 0 2 16,-1 0-6-16,-2 1 0 0,0-1 7 0,-1 0 0 15,-3-2-7-15,2 2 0 0,-1 0 10 0,-3 1 1 0,0-1-11 16,-1 3 0-16,0 3 6 0,-1-1 0 0,3 2 1 16,-3 2 0-16,3 1-1 0,1 2 2 0,0-5 0 15,1 4 0-15,-1 1 1 0,2 0 0 0,1 1 0 16,-1-3 0-16,0 2 1 0,2 4 0 0,0-2 0 15,-4 2 1-15,1 1 0 0,-1 1-1 0,0-3 0 16,4 3 1-16,4-6-2 0,4 5 0 0,-6 1 0 16,0-1 0-16,-2 4-1 0,0 0 1 0,0 0 0 15,0-4 0-15,0 2-5 0,2 2 1 0,2-3-1 0,-1-1 2 16,3 0-4-16,-2 1 1 0,0 3 1 16,-1 0-1-16,3-2 3 0,0 3-1 0,-1-1 1 0,3-3 1 15,1 1-5-15,4-2 1 0,-1 4-1 16,-5 0 2-16,2 0 1 0,1 0 1 0,-1 1 0 0,2 3 0 15,-3 1-1-15,1 2 1 0,3-2-2 0,-3 0 2 0,2 2 0 16,0-4 2-16,3 2 0 0,0 0 0 0,3-2-2 16,0 2 0-16,0 2 1 0,4-2 0 0,-1-1 2 15,3-1 0-15,-7 2 0 0,3 4 1 0,0-4-1 16,-1 1 0-16,3 3 0 0,1 3 1 0,5 0-2 0,-1 2 1 16,0-2-2-16,4-4 2 0,1 1-2 0,1-2 1 15,0-2 0-15,-4 0 0 0,2 2 5 0,0-6 1 16,3 6-1-16,5-2 1 0,-1 2-3 0,4 3 0 15,0 0 0-15,4-1 1 0,0-1-4 0,1 1 3 16,-1 0-1-16,3-1 0 0,1 4 1 0,1-3 1 16,-5 6 1-16,2-1-1 0,-1 1-2 0,1 2 1 0,2 1 1 15,1-1-1-15,2 2-1 0,0 1 0 16,2 1 0-16,2 0 1 0,0 3-1 0,0 2 1 0,2-2-1 16,4-7 0-16,1-5-2 0,2-4 1 0,3 1 0 15,-3-1 0-15,0 1 1 0,-2 0 1 0,3-3-1 16,6-1 1-16,3 0 0 0,2 2 2 0,-1-3-2 15,-1 1 1-15,-3-2-2 0,-1-1 2 0,0 4-1 16,2-4 0-16,1 5-3 0,-3 1 1 0,2 1-1 16,3-1 1-16,1 1-4 0,3 0 2 0,-5-3-1 15,3 5 0-15,0 4-1 0,1-3-1 0,-1 0 1 0,4 0 0 16,-2 2-2-16,4-2-1 0,0 0 0 16,0 0 0-16,-4-4 0 0,2 1 0 0,2-1-1 0,2 1 1 15,1 3-1-15,1 0 0 0,0-2 1 0,-1 0 0 16,1 1-2-16,-1-1 1 0,1-5-1 0,0 7 1 15,1 0-1-15,1 0 0 0,1 2 0 0,8-2 0 16,0 1 0-16,1 3 0 0,1-2 0 0,-6-1 0 0,4 1 0 16,-6 2 0-16,2 1 0 0,0 0 0 0,2-2 0 15,0 3 0-15,0-3 0 0,2-1 0 0,4-2-1 16,-3-4 1-16,3-3 0 0,-1 4 0 16,5 3 0-16,1 3 0 0,0-3 0 0,0-1 0 0,0-3 0 15,4 2 0-15,-6-1 0 0,1-1 0 0,-7 1 0 0,1-2 0 16,1 1 0-16,1 1 0 0,3-8 0 0,0 3 0 15,1-1 0-15,1-5 0 0,4 0-1 0,0-1 1 16,-1-4-1-16,-1 1 1 0,-3-2-1 0,-1-5-1 16,2 1 1-16,0 0 1 0,-2 0-2 0,4-2 1 0,4 0 0 15,-2 2 0-15,2 6-2 0,-1-1 2 0,1 2-1 16,-2-4 1-16,0-1-1 0,-2 1-1 0,0 0 1 16,0 0 0-16,2 1-2 0,-4-5 0 0,6 3 0 15,1 1 0-15,-1 4-1 0,3-2-1 0,-5-2 0 16,0 0 2-16,2-3-4 0,-6-4 1 0,0 1 0 15,2 1 0-15,4-6-3 0,-2 3 1 0,1 0 0 16,-1-6 0-16,2 0 0 0,0 2 1 0,-1-3-1 16,1 3 1-16,3-1 2 0,-1 2 2 0,1 1 0 15,-1 2-1-15,-2-4 3 0,0 0 0 0,-1 2-1 16,1 2 2-16,-2-4 0 0,0 5 0 0,1-3 0 0,1-2 1 16,0-2 0-16,0 1 0 0,-1-1 0 15,1 0 0-15,-2-3-4 0,3 2 2 0,-3-2-1 16,2 2 1-16,0-4-6 0,-2 2 1 0,1-4-1 0,1 2 1 15,0 1-3-15,-1-3 0 0,1 0 0 0,-2-1 0 0,-6 0-1 16,2 0 0-16,2 1-1 0,0-3 2 0,0 4 5 16,2-1-1-16,2-1 0 0,2 1 1 0,-1-3 1 15,1 2 2-15,-1 0 0 0,-1-1 0 0,0 3 1 16,-4-1 1-16,3 1-2 0,3-2 2 0,1 1 0 16,1 0 0-16,-3-1 0 0,1 2 0 0,-2-1 0 0,-1-1 0 15,-1 0 0-15,-2-1 0 0,-2 3 0 16,1-4 0-16,1 0 0 0,1 0 2 0,3 0-2 0,2 3 0 15,-3 1 0-15,-1 1 1 0,-4-3 0 0,1 5 0 16,-3-4 0-16,-2 0 0 0,1 3 0 0,-3-6 0 16,1 3 1-16,3 2 0 0,2-5-1 0,0 4 1 15,0-4 0-15,-1 1 1 0,-1-1-2 0,0-1 1 0,-1 1 0 16,-1 0 1-16,0 0-1 0,1 0 0 16,-1 0 0-16,1 0 0 0,-3 0 0 0,3 0-1 15,-1 0 0-15,0 0 1 0,1 0-1 0,-1 0 1 0,1-4 0 16,-3 4 0-16,-1-3-1 0,-2 1 0 0,-1 0 0 15,1 1 0-15,2 1-1 0,0 0 1 0,-1 0 1 16,1-4-1-16,0 2-1 0,5 1 1 0,-2-1 0 16,-3 2 0-16,-2 0 0 0,0 0 0 0,-1 0 0 15,1 0 2-15,2 0-2 0,1 3 0 0,-1 3 0 16,-2-6 0-16,0 1-1 0,-1 1 0 0,1 3 0 0,-2-1 0 16,0-4 0-16,-2 1 0 0,4 3 0 0,0-1 1 15,2-1-1-15,1 0 0 0,-1 0 0 0,-4-1 1 16,-2 1-1-16,-2-2 0 0,2 0 0 0,0 0 2 15,0 4-2-15,0-3 0 0,0 3 0 0,1-1 1 0,0-3-1 16,3 2 0-16,0 1 0 0,-2 1 1 16,-2-1-1-16,2-1 0 0,0 1 0 0,0 1 1 0,0-4-1 15,0 3 0-15,0-3 0 0,0 2 1 16,0 2-1-16,0-1 0 0,1-1 0 0,1 0 1 0,0-1-1 16,0 1 0-16,0 0 0 0,0 1 1 0,1-3-1 15,3-3 0-15,-4 1 0 0,-1 0 0 0,-1 1 0 16,0-1 0-16,0 0 0 0,0 2 0 0,2 0-1 15,0 0 1-15,0 2 0 0,1 0 0 0,5-1-1 0,-1 1 1 16,1-2-1-16,-1 0 1 0,0-2-1 0,-1 1 0 16,1-1 0-16,-1 0-1 0,1 2 1 0,1-3 0 15,-1-1 0-15,0 2 0 0,1-1 0 0,-1-4 0 16,2 0 0-16,3 0 1 0,-1-1-3 0,0-1 2 16,0 0 0-16,0 2 0 0,0-1 0 0,-3 1 0 0,3-2 0 15,2 0-1-15,2 1 1 0,-1-4 1 0,1-2-1 16,-2 2 1-16,0 0 0 0,0-1 0 0,2 1 0 15,0 0 0-15,0 0 0 0,0 0 0 0,0 0 0 16,3 0 0-16,3 0 0 0,-1 0 1 0,-1 1-1 16,-1-4 1-16,1 2-1 0,-1 1 2 0,1 0-2 15,0 0 1-15,-3 2-1 0,-1-2 1 0,4 0-1 16,3-1 1-16,2 0-1 0,2-1 0 0,0 0 0 16,-2 2 1-16,-1 3-1 0,-1-3 0 0,0 0 0 15,1 0 1-15,-3 0-1 0,2 0 0 0,32-9 0 16,-22 7 0-16,-12-2 0 0,-1 1 0 0,3 1 0 0,3-3 0 15,1 1 0-15,0-3 0 0,1 5 0 0,0-1 0 16,0 1 0-16,1 2 0 0,-4-6 0 0,1 3 0 0,-5-1 0 16,1 2 0-16,6-5 0 0,-1 2 0 0,8 0 0 15,-1-2 0-15,-7 1 0 0,-3 1 0 0,-6 5 0 16,-3-5 0-16,9 1 0 0,1-3 0 0,7-2 0 16,-1 0 0-16,-4 4 0 0,-2 0 0 0,-3 1 0 0,-1 1 0 15,5-3 0-15,-1 1 0 0,4 0 0 0,-1-2 0 16,-2 1 0-16,-5 1 1 0,1 2-1 0,-1-4 1 15,0 1 1-15,1 1-1 0,-1 1 0 0,-1-1 0 16,1 1 0-16,1-1 1 0,1 2-1 0,-1 1 2 16,-1-4-2-16,0 3 1 0,1-4-1 0,-1 2 1 15,3-1-1-15,-1-1 2 0,2 0-2 0,-2-2 1 16,-3 6 0-16,-2-4 1 0,-2 5-2 0,-2 2 1 16,5-4 0-16,-1 2 0 0,1 2 1 0,-1-5-1 15,4 1 0-15,-1 1 0 0,0 1 0 0,1-3 0 16,-10 3 0-16,4 0 0 0,-2-3-1 0,-4 1 2 0,6 4-2 15,-2-4 1-15,2 3-1 0,-2-3 1 0,0-1 1 16,-2-1-1-16,0-2 0 0,0-3 0 0,4-3 1 16,0 0-1-16,0-1 0 0,-2-3 0 0,-4 6 1 15,2-6 0-15,0 6-1 0,0-5 0 0,-3-2 1 16,-1 1 0-16,-1 1-1 0,-1-4 2 0,1 0-2 0,-2-2 1 16,-3-1 0-16,1 0 0 0,4-6-1 15,-4 1 1-15,-1-1 0 0,-1 1-1 0,-7 1 0 16,1-2 2-16,1-1 1 0,-3 3 1 0,-5 2-6 0,0-3 0 15,-2 1 5-15,-2 2 2 0,-4 8-7 0,-1-1 0 16,-2 2 8-16,0 1 0 0,-3-1-8 0,-1-1 0 16,-1 1 11-16,-3-1 1 0,0-9-12 0,0 1 0 15,1-4 16-15,-3 0 1 0,4 1-17 0,-2-2 0 0,3-1 17 16,-3 1 1-16,-4-16-18 0,3 6 0 16,-3 4 31-16,1-3 1 0,-4 0-32 0,0 2 0 0,-4-3 40 15,-4-1 0-15,10 21-40 0,-1-9 0 0,1 1 41 16,2-1-1-16,-12-20-40 0,4 8 0 0,-2 9 30 15,1-3 1-15,-5 0-31 0,1 4 0 0,-1-6 37 16,1 2 1-16,-3-13-38 0,5 2 0 0,3-3 30 0,0-4 2 16,-2 0-32-16,-2 1 0 0,1-1 26 0,-3-2 0 15,1-1-26-15,-1 3 0 0,1-1 24 0,-1-2 0 16,1 3-24-16,-3 0 0 0,3 7 7 0,-2-6 2 16,1 7-1-16,-1 0 1 0,3 4-2 0,-3 6 1 0,-1-10-1 15,-1 0 0-15,0-1-2 0,-2-2 1 0,9 23-1 16,0 2 1-16,-1-6-4 0,-3-3 1 0,-3 0 0 15,-2-2 0-15,-4-6-2 0,-4-1 0 0,1 1 0 16,-1-5 0-16,1 5 1 0,-3 3-1 0,3 1 0 16,-1-1 0-16,5 0-1 0,-1-2 1 0,0 5 0 15,-2-1 0-15,1 6-1 0,-3 1 0 0,0 3 0 16,-1-2 1-16,-2 2-1 0,0 1 0 0,1-1 0 16,3-3 0-16,1 1 0 0,2-5 0 0,-2 2 0 15,1-1 2-15,-1 1-2 0,-1 2 0 0,-3-4 0 16,1 0 0-16,-1 0 0 0,1 0 0 0,0-6 0 0,-1 1 0 15,1-2 0-15,-1 2 0 0,3 0 0 0,1 2 0 16,2-3 0-16,1 6 0 0,-1-1 0 0,-2 1 1 16,2 3-1-16,-1-3 0 0,-1 0 0 0,0 4 1 15,1 1-1-15,-3 2 0 0,-1-4 0 0,-1 4 0 0,1-5 0 16,-1 0 0-16,1 1 0 0,0-3 0 0,1 3 0 16,2-3 0-16,-1 4 0 0,-3-4 0 0,1-3 0 15,-4 1 0-15,0-5 0 0,-2 2 0 0,-2-4-1 16,0-5 1-16,0 6 0 0,0 4 0 0,2 4 0 0,2 7 0 15,-6-4 0-15,-5 3 0 0,-4 1 0 0,-5-4 0 16,-3 6 0-16,-1 6 0 0,-4 4 0 0,-2 2 0 16,-4 5 0-16,-3 2 0 0,-5-1-3 15,-2 6 2-15,-7 4 1 0,-3 4 0 0,-6 4-5 0,-5 4 0 16,-2 4 5-16,-8 4 0 0,-5 9-10 0,-6 5 0 16</inkml:trace>
  <inkml:trace contextRef="#ctx0" brushRef="#br0" timeOffset="197470.01">30462 4583 12 0,'2'0'0'0,"-2"0"0"0,6 3 0 0,-6-3 0 0,0 5 0 0,0-5 0 0,0 7 0 0,0-7 0 0,2 4 0 0</inkml:trace>
  <inkml:trace contextRef="#ctx0" brushRef="#br0" timeOffset="205899.65">31079 6460 225 0,'0'0'0'0,"0"0"0"0,0 4 0 0,0-4-7 15,0 5 2-15,0-5-1 0,0 3 0 0,0-3 9 16,0 4-1-16,0-4 0 0,0 3 2 0,0-3 9 16,-2 5 2-16,2-5-2 0,-3 4 2 0,3-4-10 15,-4 9 2-15,4-9-1 16,-4 15 0-16,4-15 1 0,-4 17 1 0,4-17 0 0,-3 25 0 0,3-25 2 16,-4 29 1-16,4-29 0 0,0 33 0 0,0-33 3 15,0 29 1-15,0-11-2 0,0 1 2 0,-2-2 0 16,0 4 1-16,0 0 0 0,1-2 1 0,1 0-2 0,1 0 1 15,1-4 0-15,-2 3 0 0,0-1-2 0,0 0-1 16,-2-1 1-16,1-1 0 0,-1-6-3 0,2-4 0 16,0-5 0-16,0 9 0 0,0-9-4 0,0 7 1 15,0-7 0-15,0 3 0 0,0-3-4 0,0 2 1 0,0-2-1 16,0-2 2-16,0 2-3 0,5-7 0 0,-1 2 1 16,0-7 0-16,-1-4 0 0,1-4-1 0,2-1 0 15,-1 4 1-15,1-1 1 0,-2 3 1 0,-1-3 0 16,-1-1 0-16,0-1 7 0,0-1-1 0,0-3 0 15,0 1 2-15,0-1 9 0,-2-6 1 0,0 3-1 16,1-1 1-16,3 2 6 0,2 2 2 0,1 0-2 16,-1 1 1-16,-1-1 5 0,1 3 1 0,1 0-1 0,1 2 1 15,-3 5-1-15,1-1 1 0,0 3 0 16,-1 0 0-16,-1 0-9 0,0 1 0 0,-1 3 1 0,1 1-1 16,0-2-2-16,0 0 3 0,-1 1-3 15,1 1 3-15,-2 2-5 0,0-6 1 0,0 6 0 0,0 0 0 16,-2 5-3-16,3-9 0 0,-3 9-1 0,4-7 2 15,-4 7-5-15,4-3 1 0,-4 3-1 0,3-4 1 0,-3 4-3 16,0-1 1-16,0 1-1 0,0 0 1 0,0 0-3 16,0 3-1-16,0-3 1 0,0 5 0 0,0-5 1 15,0 9-1-15,2 3 1 0,2 0 1 0,0 4-4 16,-1 4 1-16,1-2 0 0,0-1 0 0,0 2 0 16,-1-2 0-16,1-3-1 0,-2 0 2 0,0-4-3 0,-2-3 1 15,0 5 0-15,0-1 0 0,0 4-9 0,2 3 1 16,1 1-1-16,1 2 1 0,-2-4-4 0,0 2 1 15,2-2-1-15,1 0 1 0,3 1-1 0,-3 1 0 16,1-4 0-16,-2 3 0 0,-1-1 0 0,1 2 0 16,0-2 0-16,-2-1 0 0,1 1 0 15,1-3 0-15,-2 2 0 0,0-8 0 0,0 1 0 0,-1-2 0 16,1 2 0-16,-2-3 0 0,-2 5 0 0,1-1 0 16,-1-1 0-16,2 0 0 0,0-9 0 0,0 8 0 15,0-8 0-15,0 9 0 0,0-9 0 0,-2 3 0 16,2-3 0-16,0 2 0 0,0-2-1 0,0 0 1 0,0 0 0 15,0 0 0-15,0 0-1 0,0 0 1 0,0 0 0 16,0-2 0-16,0 2 0 0,0-3 0 0,0 3 0 16,-4-5 0-16,4 5-2 0,-4-9 2 0,4 9-1 15,-5-12 1-15,5 12-3 0,-8-11 1 0,8 11-2 16,-3-10 2-16,3 10-10 0,-8-10 0 0,8 10 1 16,-7-11 0-16,7 11-17 0,-8-10 0 0,8 10 0 0,-7-5 0 15,7 5-16-15,-9-5 0 0,1 1 1 0,1 1 0 16,-3-4-14-16,-1 2 1 0,0-1-2 0,2 3 2 15,-1-2 3-15,1 3 2 0,2 0-2 0,3-1 1 0,4 3 6 16,-4 0 0-16,4 0 0 0,-5-4 0 16,5 4 21-16,-4 0-1 0,4 0 0 0,-8 0 0 0,8 0 15 15,-7 0 1-15,7 0-1 0,-8 0 1 16,8 0 8-16,-3 0 2 0,3 0 0 0,-4 0 0 0,4 0 4 16,-4 0 0-16,4 0 0 0,-2 0 0 0,2 0 13 15,4-1 1-15,-4 1 0 0,4-4 0 0,-4 4 20 16,4-3 0-16,-4 3 0 0,11-6 0 0,0 3 2 15,2-2-1-15,2 1 0 0,0-3 2 0,-2 6-1 0,0-3 0 16,0 4 1-16,0-3-1 0,0 1-6 0,2 2 0 16,2 0-1-16,-1-2 2 0,1 1-7 0,0-6 1 15,-2 1-1-15,-2 1 2 0,0-2-7 0,0 0 1 16,-2 2-1-16,-1-3 1 0,-1 1-8 0,0 1 0 0,0-2 0 16,1-1 1-16,1-3-16 0,-2 3 1 0</inkml:trace>
  <inkml:trace contextRef="#ctx0" brushRef="#br0" timeOffset="206383.49">31500 6105 878 0,'0'4'0'0,"0"-4"0"0,4 0 0 16,-4 0 6-16,4 0-1 0,-4 0 1 0,0 0 1 16,0 0 4-16,0 0 1 0,0 0 1 0,0 0-1 15,0 0 0-15,-2 5 1 0,2-5-1 0,0 7 1 16,0-7-5-16,-4 9 1 0,4-9-1 0,-4 12 1 0,4-12 2 16,-3 8 1-16,3-8-1 0,-2 16 0 0,2-16 3 15,5 22-1-15,-5-22 0 0,2 32 1 0,-2-12 3 16,0 1 0-16,0 0-1 0,2-5 1 0,2 1 2 0,0 0 0 15,-1 0 0-15,1 2 2 0,0-3 2 16,0 1 2-16,-1 1 0 0,1 1-1 0,0 0 2 0,-1 1 0 16,1 3 0-16,-2-2 0 0,-2 0-4 15,-2-4 2-15,0 4-2 0,0-4 2 0,1 2-5 0,-1 2 0 16,0-4 0-16,0 2 1 0,0-2 4 0,0-1-1 16,0 1 1-16,1-1-1 0,1 1 2 0,0-5 0 15,-2 2-1-15,0 2 2 0,0-4 2 0,0 0 0 16,2-2 0-16,0 2 0 0,-2 4 2 0,2 0 0 0,2-6-1 15,0 0 1-15,-4-5-4 0,0-1 1 0,2-4 0 16,-2 5 0-16,2-5-2 0,0 4-1 0,0-4 1 16,0 0 1-16,0 0-6 0,-1 0 0 0,1 0 0 15,0-4 2-15,0 4-7 0,0-5 1 0,1-4 0 16,3-3 1-16,4-9-9 0,1 1 1 0,0-1-2 16,0 2 2-16,1 5-8 0,-3-2 1 0</inkml:trace>
  <inkml:trace contextRef="#ctx0" brushRef="#br0" timeOffset="207882.91">31849 6583 1206 0,'2'0'0'0,"-2"0"0"0,1 0 0 15,-1 0 13-15,-1 5 2 0,1-5-1 16,0 7 1-16,0-7-6 0,0 2 1 0,0-2-1 0,0 3 1 15,0-3-8-15,0 0 1 0,0 0-1 0,0 0 1 16,0 0-4-16,0 0 1 0,0 0 0 0,0-1 0 0,0 1-3 16,0 0-1-16,0 0 1 0,5-4 1 0,-5 4 1 15,13-8 1-15,-13 8 0 0,10-13 0 0,-10 13 1 16,5-15 0-16,-5 15 0 0,4-17 0 0,-4 17 7 16,4-13 0-16,-4 13 0 0,3-12 1 0,-3 12 4 15,4-8 1-15,-4 8-1 0,0-4 2 0,0 4 0 16,0-5 2-16,0 5 0 0,-4-3 0 0,4 3 0 15,-3-6 1-15,3 6 0 0,-4-3 0 0,4 3-1 16,-4-4 0-16,4 4 1 0,-4 0 0 0,4 0 4 0,-5 0-1 16,5 0 0-16,-9 0 1 0,9 0-2 0,-17 13 0 15,17-13 0-15,-19 8 0 0,19-8-4 16,-13 12 1-16,13-12-1 0,-11 9 1 0,11-9-6 0,-11 16 0 16,11-16 0-16,-15 12 0 0,15-12-2 0,-15 20 0 15,15-20 0-15,-11 18 0 0,11-18-2 0,-15 17 1 16,15-17-1-16,-9 21 1 0,9-21-2 0,-4 19 2 0,4-19-1 15,-8 17 1-15,8-17-3 0,-7 16 1 0,7-16 0 16,-8 17-1-16,8-17 0 0,-3 21-1 0,3-21 1 16,-4 21-1-16,4-21-2 0,2 20 1 0,-2-20-1 15,5 18 0-15,-5-18-1 0,0 12 0 0,0-12 0 16,0 10 1-16,0-10-1 0,0 12 1 0,0-12-1 16,0 19 1-16,0-19 1 0,10 21-1 0,-10-21 0 0,13 23 0 15,-13-23-1-15,11 17 2 0,-11-17-1 16,9 12 0-16,-9-12 0 0,8 9 1 0,-8-9-1 0,7 12 0 15,-7-12 0-15,6 5 1 0,-6-5-1 0,7 3 1 16,-7-3-2-16,8 4 2 0,-8-4-1 0,9 3 0 16,-9-3 0-16,17-1 1 0,-17 1-1 0,18-6 1 15,-18 6 1-15,19-8-1 0,-19 8 0 0,22-19 2 16,-22 19-1-16,23-23 1 0,-23 23-1 0,22-24 2 16,-22 24 2-16,21-21 0 0,-21 21-1 0,18-12 1 0,-18 12-2 15,17-14-1-15,-17 14 1 0,11-10 0 0,-11 10-2 16,8-11 1-16,-8 11-1 0,7-10 1 0,-7 10-2 15,8-5 0-15,-8 5 1 0,7-4 0 0,-7 4 0 0,6-8 0 16,-6 8 1-16,5-12-1 0,-5 12 2 16,8-12-1-16,-8 12 1 0,5-9 1 0,-5 9-1 0,8-16 1 15,-8 16 0-15,5-14 1 0,-5 14-2 0,8-12 2 16,-8 12 0-16,7-15 0 0,-7 15-4 0,8-18 2 16,-8 18 0-16,7-12-1 0,-7 12-1 0,8-12 0 15,-8 12 1-15,7-8-1 0,-7 8-2 0,4-13 1 0,-4 13-1 16,3-8 1-16,-3 8-2 0,4-7 0 0,-4 7 1 15,2-5-1-15,-2 5-1 0,0 0 1 0,0 0-1 16,-4-4 1-16,4 4-1 0,-3-3 0 0,3 3 0 16,-4-2 0-16,4 2 0 0,-4 0 0 0,4 0 0 15,-5 0 0-15,5 0 0 0,-15 5 0 0,15-5 0 16,-23 12 1-16,23-12 0 0,-22 12 0 0,22-12 0 16,-15 16 1-16,15-16 0 0,-11 10 1 0,11-10-1 15,-11 11 2-15,11-11-1 0,-10 17 2 0,10-17-1 16,-5 16 1-16,5-16 0 0,-8 20 1 0,8-20-1 15,-7 23 1-15,7-23-4 0,-4 21 1 0,4-21-1 0,-7 19 1 16,7-19-1-16,-4 21 1 0,4-21-1 16,-4 20 1-16,4-20 0 0,0 21 0 0,0-21-1 0,0 19 2 15,0-19-4-15,6 17 1 0,-6-17 0 0,5 13 0 0,-5-13-1 16,4 8 0-16,-4-8 0 0,4 4 0 0,-4-4 0 16,4 0 0-16,-4 0 0 0,3-4 0 15,-3 4-1-15,4-3 1 0,-4 3 0 0,9-5 0 0,-9 5-1 16,15-13 1-16,-15 13 0 0,11-24 0 0,-11 24 0 15,13-26 0-15,-13 26 0 0,12-19 0 0,-12 19 0 0,7-17 0 16,-7 17 0-16,4-17 1 0,-4 17-1 16,4-16 1-16,-4 16-1 0,0-12 1 0,0 12 0 0,0-12 1 15,0 12-1-15,0-9 2 0,0 9 0 16,0 0 0-16,0 0 1 0,0-3-1 0,0 3 1 16,0 0 0-16,0 0 1 0,0 0-1 0,0 0 1 0,0 0-1 15,0 0 0-15,0 0 1 0,0 0-1 0,0 0 2 16,0 0 0-16,0 7-1 0,0-7 0 0,1 5-1 15,-1-5 1-15,4 21-1 0,-4-21 1 0,4 20-1 0,-4-20 1 16,4 19-1-16,-4-19 0 0,5 18-1 0,-5-18 0 16,8 24 2-16,-8-24-4 0,7 22 0 0,-7-22 0 15,4 16 0-15,-4-16-1 0,2 12 0 0,-2-12 0 16,0 9 0-16,0-9-3 0,0 5 1 0,0-5-1 16,0 3 1-16,0-3-9 0,0 4 0 0</inkml:trace>
  <inkml:trace contextRef="#ctx0" brushRef="#br0" timeOffset="208515.89">32318 6671 1042 0,'-2'-1'0'0,"2"1"0"0,4 3 0 0,-4-3 5 15,2 2-1-15,-2-2 0 0,0 0 2 0,0 0 2 16,-2 0 1-16,2 0 0 0,0 0 0 0,0 0-6 15,-2 0 2-15,2 0-1 0,-3 0 1 0,3 0-3 16,-4 7 0-16,4-7 0 0,-6 10 1 0,6-10-1 0,-9 12 1 16,9-12 1-16,-15 21-1 0,15-21 4 0,-19 31 1 15,19-31-1-15,-16 26 1 0,16-26 8 0,-10 21 0 16,10-21-1-16,-7 21 1 0,7-21 7 0,-8 27 0 16,8-27 0-16,-3 25 0 0,3-25 0 0,-6 17-1 15,6-17 1-15,-4 12-1 0,4-12 0 0,2 3 1 0,-2-3-1 16,2 6 2-16,-2-6-2 0,0 0 1 15,0 0-1-15,0 0 1 0,0 0-4 0,0-6 0 0,0 6 0 16,6-7 0-16,-6 7 2 0,11-20 1 16,-11 20-1-16,9-28 1 0,-5 11 2 0,0-1-1 0,1-1 1 15,1 6 1-15,-2 0-2 0,-1 1 1 16,1 4-1-16,0-1 1 0,-1 0-6 0,1-1 0 0,0 1 0 16,0 1 1-16,1-1-3 0,1 2 1 0,-1-2-2 15,-1 4 2-15,-4 5-3 0,8-12-1 0,-8 12 0 16,9-9 1-16,-2 3 0 0,1 0 1 0,-8 6 0 15,11-8-1-15,-11 8-3 0,7-4 1 0,-7 4-1 16,6-3 1-16,-6 3-2 0,4-2 2 0,-4 2-2 0,3 0 1 16,-3 0-1-16,4 0 0 0,-4 0 0 0,4 0 0 15,-4 0-3-15,4 2 1 0,-4-2-1 0,3 12 0 0,-1-5 0 16,2 1 1-16,0 1 0 0,-2 0 0 16,1 1-3-16,1 1 1 0,-2-3 0 0,2 4-1 0,-1 4 0 15,1 1 0-15,0 2 1 0,0-1 0 16,-1-3-3-16,1 6 0 0,-2-4 1 0,0 0-1 0,0 3 0 15,-1 0 1-15,1-2-1 0,-2-3 0 0,2-3 1 16,0-1-1-16,-2-3 1 0,0 3-1 0,0 1-1 0,-2-4 2 16,2 1-2-16,0-4 1 0,0-5-2 15,0 9 2-15,0-9-1 0,0 7 0 0,0-7-2 0,-2 3 1 16,2-3 0-16,0-3 0 0,0 3-2 0,0-5 1 16,0-2 0-16,2-5 0 0,4-2-5 15,1-9-1-15</inkml:trace>
  <inkml:trace contextRef="#ctx0" brushRef="#br0" timeOffset="209217">32568 6580 1371 0,'0'3'13'0,"0"-3"6"0,0 2 2 0,0-2-2 0,6 27 1 0,-6-27-18 15,3 7 1-15,-3-7 1 0,2 6-1 0,-2-6-1 0,0 0 1 16,0 0-1-16,0 0 1 0,0 0 1 0,0 0-1 16,0 0 0-16,0 5 2 0,0-5 2 0,0 7 0 15,0-7 0-15,-4 1 1 0,4-1 3 0,-3 11 0 16,3-11 1-16,-4 14-1 0,4-14 10 0,-4 24 2 15,4-24-1-15,-5 29 1 0,1-8 5 0,0 2 1 16,-1-3 0-16,1-2 0 0,4-3 1 0,0 3 2 0,0-3-1 16,-2 2 1-16,0 4-9 0,-2-4 2 15,3 1 0-15,2 1-1 0,3-5-5 0,0 1 2 0,-2 1-2 16,1-6 1-16,1-3-4 0,2 0-1 16,-6-7 1-16,9 7 0 0,-9-7-4 0,4 3 2 0,-4-3-2 15,4 4 1-15,-4-4 0 0,7-5-1 0,-7 5 0 16,7-9 2-16,1 2-3 0,3-5 0 0,2-4 1 15,0-1 0-15,0 0-2 0,-2 0 1 0,1-3-1 16,-3 3 2-16,0-4-3 0,1 2-1 0,-3 6 1 0,-1-3 0 16,-5 7-1-16,-1 1 1 0,0-1 0 0,0-1 0 15,0 4-1-15,0-2 1 0,0-1 0 0,-1 0 0 16,-3 1-2-16,0 1 1 0,0-2-1 0,-1 6 1 16,5 3 0-16,-11-12 0 0,11 12 0 0,-6-6 0 15,6 6-2-15,-7-3 1 0,7 3 0 0,-12-3 1 0,12 3-3 16,-7 0 2-16,7 0 0 0,-7 0 0 15,7 0-3-15,-8 0 2 0,8 0-2 0,-4 0 2 0,4 0-3 16,-3 0 2-16,3 0-2 0,1-4 2 16,-1 4-3-16,6-2 0 0</inkml:trace>
  <inkml:trace contextRef="#ctx0" brushRef="#br0" timeOffset="-214010.68">31685 7511 61 0,'0'0'0'0,"0"0"0"0,0 0 0 16,0 0 13-16,-4 1-1 0,4-1 0 0,-4 6 2 0,4-6 36 16,-3 0 2-16,3 0-1 0,-4-2 1 0,4 2 24 15,-4 0 2-15,4 0-2 0,-4 0 2 16,4 0-22-16,-9 0 1 0,9 0 0 0,-17 0 0 0,17 0-21 15,-22 2 1-15,22-2-1 0,-28 6 1 0,28-6-11 16,-30 13 0-16,30-13 0 0,-24 12 1 16,24-12 0-16,-19 15-1 0,19-15 1 0,-18 18 1 0,18-18 1 15,-17 12 0-15,17-12-1 0,-19 20 1 0,19-20-3 16,-20 25 0-16,20-25-1 0,-19 20 1 0,19-20-6 16,-18 21 2-16,18-21-1 0,-12 18 0 0,12-18-5 15,-3 12 1-15,3-12 0 0,-4 8 0 0,4-8-3 16,-4 4 1-16,4-4-1 0,0 1 2 0,0-1-6 0,0 2 0 15,0-2 0-15,2 0 2 0,-2 0-7 0,11 0 2 16,-11 0-2-16,13-2 2 0,-13 2-1 0,21-5 1 0,-21 5-2 16,22-12 2-16,-22 12 0 0,30-8-1 15,-30 8 1-15,26-9 0 0,-26 9-2 0,22-4 2 0,-22 4-1 16,19-7 1-16,-19 7 5 0,13-1 0 0,-13 1 1 16,13-7 0-16,-13 7 1 0,19-2-1 0,-19 2 0 15,22 0 1-15,-22 0-5 0,22 0 0 0,-22 0 0 16,23 0 0-16,-23 0-5 0,20 9 2 0,-20-9-2 15,17 1 2-15,-17-1-3 0,9 7 1 0,-9-7-1 16,8 7 2-16,-8-7-3 0,13 14 0 0,-13-14 0 16,13 16 2-16,-13-16-2 0,11 14 0 0,-11-14 0 15,6 15 2-15,-6-15-2 0,2 17 1 0,-2-17 0 16,-4 20 0-16,4-20 2 0,-6 17 0 0,6-17 1 16,-9 24-1-16,9-24 3 0,-17 33 1 0,17-33 0 0,-22 26 0 15,22-26 1-15,-30 28 1 0,30-28 0 0,-28 22 0 16,28-22-1-16,-20 16 1 0,20-16 0 0,-21 15 1 15,21-15-5-15,-22 12 1 0,22-12 0 0,-26 14 1 0,26-14-2 16,-30 16 0-16,30-16-1 0,-30 15 2 0,30-15-4 16,-24 9 0-16,24-9-1 0,-28 9 2 0,28-9-3 15,-36 3 0-15,36-3 1 0,-33 7-1 0,12-5-1 0,1 3 0 16,-1-2 0-16,3-3 0 0,3 4 0 0,0 1 2 16,2-5-2-16,2 4 1 0,3-4 0 0,3 0 2 15,5 0-1-15,-11 0 0 0,11 0 2 0,-10 0 0 16,10 0 1-16,-4 0 0 0,4 0 0 0,-3 0 1 15,3 0 0-15,0 0 0 0,0 0-1 0,0 0 1 16,0 0 0-16,0 0 0 0,0 0-3 0,7 0 2 16,3 0-1-16,3-4 1 0,3-3-3 0,5-2 1 15,3 1-1-15,0-1 1 0,2 1-4 0,2 1 0 16</inkml:trace>
  <inkml:trace contextRef="#ctx0" brushRef="#br0" timeOffset="-213429.98">31953 7542 1231 0,'0'0'0'0,"0"0"0"0,0 0 0 16,0 0 7-16,0 0 2 0,0 0 0 0,0 0 0 0,0 0 3 16,-2 0-1-16,2 0 0 0,0 0 0 15,0 0 13-15,-2 0-1 0,2 0 1 0,0 0-1 0,0 0-6 16,-3 0 1-16,3 0 0 0,-4 0 0 0,4 0 0 16,-4 0 1-16,4 0-1 0,-4 0 1 0,4 0 1 15,-3 0 2-15,3 0-2 0,-4 7 1 0,4-7 1 16,-7 14-1-16,7-14 0 0,-8 20 1 0,8-20 5 15,-7 31 1-15,5-10-2 0,0-3 3 0,0 1 0 0,0 0 1 16,2 1-1-16,2 3 2 0,2-1-6 0,0 1 2 16,-1 3 0-16,3-2 0 0,1 2-2 0,1 2 1 15,-5-4-2-15,1 5 2 0,0-4-6 0,-2 1 1 0,2 1-1 16,-1 3 1-16,1-4-8 0,0 3 2 0,-1 2 0 16,1 0-1-16,-2 0-3 0,0-1 1 0,-2 3-1 15,-2 0 0-15,2 0-3 0,0 1 1 0,0-1 0 16,0-2 0-16,2-1 1 0,2-3 1 0,-3-1-1 15,-1 2 2-15,-1-2-2 0,-1-2 0 16,0 0 0-16,0-1 1 0,0-2 0 0,0-1 1 0,0-1-1 16,4-1 0-16,2-3-1 0,0-1 1 0,-2-3 1 15,-1-5-1-15,-1-6-1 0,-1 6 0 0,1-6 0 16,-4 5 1-16,4-5-3 0,0 0 1 0,0 0 0 16,-2 0 0-16,2 0-3 0,0-4 0 0,0 4 1 15,-4-5 0-15,4 5-4 0,0-12 2 0,0 2-1 0,0-4 1 16,0-7-4-16,0-3 0 0,2 7 0 0,4-3 1 15,1 3-3-15,1 0 0 0,-3 1 0 0,-1 2 0 0,0 4-13 16,-1 0 2-16</inkml:trace>
  <inkml:trace contextRef="#ctx0" brushRef="#br0" timeOffset="-212746.97">31981 7966 1143 0,'2'0'0'0,"-2"0"0"0,4 0 0 0,-4 0 3 0,2 0 1 0,-2 0-1 16,0 0 2-16,0 0 0 0,0 0 2 0,0 0-1 16,0 0 0-16,0 0-2 0,0 0-1 0,0 0 0 15,0-4 2-15,0 4-5 0,0-3 1 0,0 3-1 16,0-5 1-16,0 5 0 0,1-9 0 0,-1 9 0 0,12-16 1 16,-12 16 1-16,11-20 0 0,-11 20 1 0,13-21-1 15,-13 21 5-15,17-17 0 0,-17 17 0 0,26-21 1 16,-26 21 6-16,22-21 2 0,-22 21-1 0,20-12 1 15,-20 12 10-15,12-7 0 0,-12 7 0 0,9-2 1 16,-9 2-3-16,19-3 2 0,-19 3-1 16,13-5 1-16,-13 5-3 0,11 0-1 0,-11 0 1 0,15 1-1 0,-15-1-4 15,11 12 2-15,-11-12-2 0,15 16 1 16,-15-16 0-16,11 21 0 0,-11-21 0 0,9 21 1 0,-9-21-1 16,4 20 1-16,-4-20-1 0,4 16 2 0,-4-16-9 15,3 17 1-15,-3-17-1 0,-1 18 2 0,1-18-7 16,-4 15 1-16,4-15-2 0,-6 14 2 0,6-14-4 15,-7 16 0-15,7-16 0 0,-13 17 1 0,13-17-4 16,-21 19 1-16,21-19 1 0,-18 17-1 0,18-17-2 0,-21 16 1 16,21-16-1-16,-20 12 2 0,20-12-3 0,-23 10 1 15,23-10-1-15,-28 16 1 0,28-16-1 0,-33 17 0 0,33-17 0 16,-24 12 1-16,24-12-1 0,-13 7 0 0,13-7 0 16,-12 2 0-16,12-2 0 0,-13 3 1 0,13-3-1 15,-13 0 1-15,13 0 1 0,-20 0 1 0,20 0-1 16,-19 0 1-16,19 0 3 0,-18 0 0 0,18 0-1 15,-13 0 1-15,13 0 1 0,-8 0 0 0,8 0 1 16,-11 0 0-16,11 0-1 0,-6 0 1 0,6 0 0 16,-3 0-1-16,3 0-1 0,-4 0 0 0,4 0-1 15,0 0 2-15,0 0-6 0,0 0 1 0,0 0 1 16,2-1-1-16,-2 1-2 0,16-7 0 0</inkml:trace>
  <inkml:trace contextRef="#ctx0" brushRef="#br0" timeOffset="-211496.88">32449 7582 787 0,'0'0'4'0,"0"0"25"0,0 0 0 0,0 0 0 0,3 3 1 0,-3-3-1 0,4 2-1 0,-4-2 0 0,4 0 0 0,-4 0-11 0,4 0 0 15,-4 0 0-15,1 0 1 0,-1 0-7 16,0 0 2-16,0 0-2 0,0 0 1 0,0 0-3 15,0-4 0-15,0 4 0 0,8-5 0 0,-8 5 1 0,15-7 1 16,-15 7-1-16,11-8 1 0,-11 8 1 0,11-11 1 16,-11 11-1-16,11-8 1 0,-11 8 4 0,12-4 1 15,-12 4 0-15,13-7 0 0,-13 7 0 0,15-3 1 16,-15 3-1-16,14-6 1 0,-14 6-2 0,15-6 0 0,-15 6 0 16,15-2 1-16,-15 2-2 0,15 0 2 0,-15 0-1 15,11 0 1-15,-11 0 2 0,10 0 2 0,-10 0-2 16,3 5 1-16,-3-5 0 0,4 10 1 0,-4-10-1 15,4 13 0-15,-4-13 0 0,2 19-1 16,-2-19 0-16,-6 27 1 0,6-27-5 0,-9 30 1 0,9-30-1 16,-15 29 0-16,15-29-2 0,-15 24-1 15,15-24 1-15,-15 19 0 0,15-19-7 0,-15 18 1 0,15-18 0 16,-11 8 0-16,11-8-4 0,-11 7 1 0,11-7-1 16,-11 7 1-16,11-7-1 0,-10 7 2 0,10-7-1 15,-3 5 1-15,3-5-1 0,-2 7 0 0,2-7 0 16,-4 4 0-16,4-4 1 0,0 3-1 0,0-3 1 15,-4 5 1-15,4-5-2 0,0 2 1 0,0-2 0 0,0 3 0 16,0-3 0-16,0 4 0 0,0-4-1 0,-2 0 1 0,2 0 1 16,0-5 0-16,0 5 0 0,0-4 1 15,0 4 2-15,0 0 1 0,0 0 1 0,6-3-1 16,-6 3 2-16,7-4 1 0,-7 4-1 0,8-5 2 0,-8 5-5 16,11-8 0-16,-11 8 0 0,13-7 1 0,-13 7 0 15,11-6 1-15,-11 6-1 0,11-3 0 0,-11 3-1 16,12-2 0-16,-12 2 0 0,11-3 2 0,-11 3-4 0,17 0 0 15,-17 0 1-15,20 0 0 0,-20 0-1 0,17 0 1 16,-17 0 0-16,11 8 0 0,-11-8-2 0,6 2 0 16,-6-2-1-16,7 4 1 0,-7-4 0 0,4 7 0 15,-4-7-1-15,7 8 1 0,-7-8-2 0,8 5 0 16,-8-5 1-16,7 9-1 0,-7-9 1 0,8 14 0 16,-8-14-1-16,5 10 2 0,-5-10-1 0,2 9-1 15,-2-9 1-15,0 7-1 0,0-7 0 0,0 7 1 16,0-7-1-16,-4 7 1 0,4-7-2 0,-3 12 2 15,3-12-1-15,-6 15 1 0,6-15-1 0,-13 16 0 0,13-16 0 16,-17 17 0-16,17-17 0 0,-17 14-1 0,17-14 1 16,-13 12 0-16,13-12 0 0,-18 11-1 0,18-11 1 15,-19 10 0-15,19-10-1 0,-15 10 0 0,15-10 0 16,-15 9 0-16,15-9 0 0,-15 5 0 0,15-5-1 16,-11 4 2-16,11-4-2 0,-9 3 2 0,9-3-2 15,-2 4 2-15,2-4-2 0,-7 5 1 0,7-5 0 0,-6 0 0 16,6 0 0-16,-7 0 0 0,7 0 1 0,-4 0-1 15,4 0 1-15,-8 0 0 0,8 0 0 0,-3 0 0 16,3 0-1-16,-2 0-1 0,2 0 0 0,0 0 2 16,0 0-3-16,0 0 2 0,0 0-2 0,0 0 1 15,0 0-2-15,0-4 0 0,0 4 0 0,0-5 2 16,0 5-3-16,11-24 0 0</inkml:trace>
  <inkml:trace contextRef="#ctx0" brushRef="#br0" timeOffset="-206030.14">25234 7066 12 0,'0'0'0'0,"0"0"0"0,0 0 0 0,0 0 0 16,0 2 0-16,0-2 0 0,4 3 0 0,-4-3 0 15,4 4 0-15,-4-4 0 0,3 3 0 0,-3-3 0 16,2 0 0-16,-2 0 0 0,0 0 0 0,0 0 0 15,0-3 0-15,0 3 0 0,0 0 0 0,0 0 0 0,0 0 0 16,0 0 0-16,6 0 0 0,-6 0 0 16,5-6 0-16</inkml:trace>
  <inkml:trace contextRef="#ctx0" brushRef="#br0" timeOffset="-205796.6">25758 7166 12 0,'2'0'0'0</inkml:trace>
  <inkml:trace contextRef="#ctx0" brushRef="#br0" timeOffset="-203612.01">26499 8796 715 0,'0'2'0'0,"0"-2"0"0,0 14 0 0,0-14 8 16,0 33 0-16,0-14 0 0,-2 3 0 0,1 4 2 0,-1 0 0 15,-2 2 0-15,0 0 1 0,1-1-5 0,-1 3 1 16,-2-4-1-16,1 1 1 0,-1-1-5 0,-1 2 1 16,-1-4-1-16,1 6 1 0,-1-4-2 0,1 1 1 15,-3-1-1-15,1-1 0 0,0-5-1 0,0-1 0 16,-1-1 0-16,3-6 1 0,1-4-1 0,2-1 1 15,4-7-1-15,-7 6 1 0,7-6-1 0,-7 1 0 16,7-1 0-16,-8-1 0 0,8 1 9 0,-7-9 0 0,3 2 0 16,0-2 0-16,0-4 9 0,1-3 1 15,-1-5-1-15,0 0 1 0,2-1 11 0,1-1 1 0,-1-4-1 16,0 1 1-16,0-4-1 0,0 1-1 0,0-4 0 16,0 0 0-16,1 0-6 0,-1-3-1 0,2-2 0 15,2 3 2-15,1 1-8 0,1 1-1 0,0-4 1 16,-2 5 1-16,1 0-5 0,1 0 2 0,-2 0-2 15,0 3 2-15,-2 3-3 0,-2 2 0 0,4 3 0 16,0 0 1-16,-1 2-3 0,3 5-1 0,-2 2 1 16,0 0 2-16,-2 3-4 0,0 1 1 0,0 8 0 15,2-7 0-15,-2 7 0 0,7-5 0 0,-7 5 0 0,6-7-1 16,-6 7-3-16,4-5 0 0,-4 5 1 0,7-4-1 0,-7 4-3 16,4-3 2-16,-4 3-1 0,7-4 0 15,-7 4-2-15,4-2 1 0,-4 2-1 0,9 0 1 0,-1 0-1 16,-1 0 0-16,-7 0 0 0,13 6 0 0,-4 2 0 15,1 3 0-15,1-3 0 0,0 1 0 0,0 3-1 16,2 0 1-16,0 2 0 0,-1 2 0 0,-3 3-1 16,0 0 0-16,-1 0 0 0,-1 2 1 0,1-4-1 15,-3 2 0-15,3 0-1 0,-1 2 2 0,1 1-3 16,-1-1 0-16,-1 0-1 0,-1-4 1 0,1 2 0 16,-3 0 0-16,1 2 0 0,2 1 1 0,1 3 1 15,3 1 1-15,-1-6-1 0,-2 5 1 0,-1-5 0 16,-2 3 0-16,1-1 0 0,3 1 1 0,1-2 0 0,0 1 1 15,1-1-1-15,-1-2 1 0,0 0 3 0,1-5-1 16,-3 1 1-16,-3 1-1 0,1-6 2 0,-3 2 1 0,0-1-2 16,0-3 2-16,0 1-1 0,2-2 0 0,-4-7 0 15,5 10 1-15,-5-10-2 0,4 11 2 0,-4-11-1 16,4 8 0-16,-4-8-2 0,3 6 0 0,-3-6 0 16,2 3 0-16,-2-3-2 0,0 4 1 0</inkml:trace>
  <inkml:trace contextRef="#ctx0" brushRef="#br0" timeOffset="-203246.35">26248 9179 1231 0,'2'0'0'0,"-2"0"0"0,11 3 0 0,-11-3 13 0,11 2 0 16,-11-2 1-16,11 0 1 0,-11 0 8 0,11 0 1 15,-11 0-1-15,17 0 2 0,-17 0-12 0,28-2 1 16,-9 1-1-16,-1-1 2 0,1-5-14 0,0 2 1 15,-1-4-1-15,-1 2 2 0,0 2-3 0,-2 2 0 16,0-1 0-16,-2 2 1 0,2-3-1 0,-1 2 0 16,1-1 0-16,2 1 0 0,4-1-1 15,-1 3 0-15,-1 1-1 0,-4-4 2 0,-4 1 0 0,-2 1 0 0,0 0 0 16,1 0 0-16,-1-3 0 0,0 2 0 16</inkml:trace>
  <inkml:trace contextRef="#ctx0" brushRef="#br0" timeOffset="-202812.32">26727 8483 967 0,'0'4'0'0,"0"-4"0"0,0 12 0 16,0-12 12-16,5 15 2 0,-5-15-2 0,6 18 1 0,-6-18 18 16,7 20 0-16,-7-20-1 0,8 21 2 0,-8-21-7 15,7 21-1-15,-7-21 1 0,10 31 0 0,-1-10-12 0,0 3 2 16,0-1-1-16,-1-4 1 0,-1-2-5 0,1-1 0 15,-3 1 0-15,1 0 1 0,0-1-8 0,-1 1 0 16,3 2 0-16,-1 0 1 0,-1 2-3 0,-1 3 0 16,3 0 0-16,-1 1 0 0,-1-5 0 0,-1 1 0 15,1 0 1-15,0-2 0 0,-1 2 0 0,-1-1 0 0,0-2 1 16,-3 2 0-16,1-4 4 0,0 1 1 0,0-1-2 16,0-2 2-16,0-2 3 0,0 0 1 0,-1-3-1 15,1-2 0-15,0 1 0 0,-2 1 0 0,0 0 1 16,0-1 0-16,0-1-2 0,-2-2 0 0,2-5 0 15,0 12 0-15,0-12-2 0,-3 6 1 0</inkml:trace>
  <inkml:trace contextRef="#ctx0" brushRef="#br0" timeOffset="-201747.34">27369 8815 829 0,'2'-3'0'0,"-2"3"0"0,4 0 0 15,-4 0 22-15,4 0 2 0,-4 0-1 0,2 0 1 0,-2 0 6 16,-4-2 1-16,4 2-1 0,-4 0 0 16,4 0 2-16,-4 0-1 0,4 0 0 0,-7 2 1 0,7-2-7 15,-9 12-1-15,9-12 1 0,-15 12 0 0,15-12-3 16,-17 21 0-16,17-21 1 0,-19 29-1 0,12-11-4 0,1 1 1 15,-1-5 0-15,-2 1 1 0,-1-1-6 0,3-2 2 16,1 2 0-16,4 0-1 0,0 0-1 0,1 1 0 16,-3 3 1-16,2 1-1 0,2-7-3 0,2 3-1 15,0-1 0-15,0-2 0 0,-1-7-3 0,1-1 0 16,-2-4 0-16,4 5 1 0,-4-5 0 0,8 7 0 0,-8-7 0 16,7 3 1-16,-7-3 0 0,7 2 0 0,-7-2 0 15,10 0 1-15,-1-2 1 0,0 2 1 0,3-3-1 16,2-4 2-16,5-2-3 0,2-3 0 0,-3 0 0 15,-5 2 1-15,-2-2-3 0,-3 0 1 0,-1 3 0 16,1-1 0-16,-1 4-2 0,1 1 1 0,-1-2 0 16,1-1-1-16,1-1-1 0,2 0 0 0,-2-1-1 15,-1 3 1-15,-8 7-2 0,11-7 2 0,-11 7 0 16,9-9-1-16,-9 9 0 0,6-7-1 0,-6 7 1 16,4-3 0-16,-4 3 1 0,3-2 1 0,-3 2-1 15,4-5 1-15,-4 5-2 0,4 0 0 0,-4 0 1 16,4 0-1-16,-4 0-1 0,3 2-1 0,-3-2 0 0,8 12 2 15,-6-5-2-15,0 2 1 0,1-1-1 0,3 4 2 0,1 0-3 16,3 2 0-16,-3 2 0 0,-3 5 1 16,-2-1-2-16,0 5 1 0,-1-3-1 0,1-1 1 0,0-2-1 15,2-2 2-15,0 2-1 0,-3 0 0 0,3 4 0 16,0-2 1-16,-2 1-1 0,-2-1 0 0,-2 0 0 16,0 1 1-16,2-1-1 0,2 0 1 0,0-1 2 0,0 1 0 15,-1 0 1-15,-1 0 0 0,0-1 2 0,0-1 3 16,0 0-2-16,0 1 1 0,-1-7 1 15,-1 3 1-15,0-2-1 0,0-2 2 0,2-3-3 16,2 1 0-16,2-5 0 0,-3 2 1 0,-1-7-4 0,0 9 0 16,0-9 0-16,0 8-1 0,0-8-2 15,0 6-1-15,0-6 0 0,0 3 1 0,0-3-3 0,-1 3 0 16,1-3 0-16,0-3 0 0,0 3-1 0,-4-3 0 16</inkml:trace>
  <inkml:trace contextRef="#ctx0" brushRef="#br0" timeOffset="-201296.08">27301 9361 1569 0,'1'-4'0'0,"-1"4"0"0,2-2 0 0,-2 2 12 16,-3 6 0-16,3-6 0 0,0 0 1 16,0 0 8-16,-4-4 0 0,4 4 1 0,0-2 0 0,0 2-7 15,0 0-1-15,0 0 1 0,0 0 1 0,0 0-13 16,0 0 0-16,0 0 1 0,0-1-1 0,0 1-3 15,0 0 1-15,0 0 0 0,7-2 0 0,-7 2-1 0,15-7 0 16,-15 7 0-16,11-9 0 0,-11 9-1 0,17-8 1 16,-17 8 0-16,28-12 0 0,-28 12 0 0,34-9 0 15,-34 9 0-15,28-9 0 0,-28 9 0 0,26-7 0 16,-26 7 0-16,26-5 1 0,-26 5-1 0,30-12 2 0,-30 12-1 16,29-9 0-16,-29 9 4 0,28-12 1 0,-28 12 0 15,25-8-1-15,-25 8 12 0,16-6 0 0,-16 6 0 16,15-6 0-16,-15 6-3 0,15-9 1 0,-15 9-1 15,21-16 2-15,-21 16-4 0,20-14 1 0,-20 14-1 16,17-12 2-16,-17 12-8 0,7-7 1 16</inkml:trace>
  <inkml:trace contextRef="#ctx0" brushRef="#br0" timeOffset="-200796.01">27664 8952 1494 0,'2'4'0'0,"-2"-4"0"0,5 8 0 0,-5-8 18 15,0 7 1-15,0-7 0 0,0 7 0 0,0-7 8 0,0 7 0 16,0-7 0-16,0 12 1 0,0-12-10 0,0 14 1 16,0-14 0-16,8 24 0 0,-1-6-13 0,3 1 1 15,-3-2 0-15,-1 0-1 0,-3-1-3 16,1-1 0-16,2-1 0 0,-1-3 1 0,1-3-3 0,-1 1 0 16,1-2 0-16,0-2 0 0,-6-5-1 0,11 9 0 15,-4-6 0-15,3-3 0 0,-1 2 0 0,4-2 0 16,2-2 0-16,2-5 0 0,1-1 0 0,1-1 0 0,-2 0 0 15,-1-6 0-15,-1 1 0 0,-2-2 0 0,2 1 0 16,0-3 0-16,0-1 0 0,0-3 1 0,-2 1 0 16,-2 2 0-16,-2 5 4 0,-3-3-1 0,-2 1 1 15,0-1 1-15,-3 1 6 0,1 1 0 0,2-2 1 16,0 1 0-16,-2 2 7 0,-1-3 2 0,1 3-1 16,0 4 0-16,-2 3 1 0,0 1-1 0,0 6 0 15,-4-12 2-15,4 12-10 0,-5-8 2 0,5 8-1 0,-4-12 1 16,4 12-8-16,-5-4-1 0,5 4 1 0,-6 0 0 15,6 0-6-15,-8 0 1 0,8 0 0 16,-7 0 1-16,7 0-3 0,-7 4 0 0</inkml:trace>
  <inkml:trace contextRef="#ctx0" brushRef="#br0" timeOffset="-200247.31">28132 9089 1494 0,'7'3'0'0,"-7"-3"0"0,15 4 0 0,-15-4 11 0,2 3 2 0,-2-3-2 16,7-3 1-16,-7 3 2 0,24-12 0 0,-24 12 0 16,23-12 1-16,-23 12-11 0,13-13 2 15,-13 13-2-15,17-17 2 0,-17 17-7 0,22-29 1 0,-22 29 0 16,22-31 0-16,-22 31-5 0,26-33 1 0,-13 15-1 16,-3 1 1-16,-3 2-8 0,-1-3 1 0,-1-1 0 15,-1 2 1-15,0 0 1 0,-2-1 1 0,0 3-1 16,-2-1 1-16,-2 2 3 0,0 0 0 0,0 4 1 15,-2-2-1-15,1 5 4 0,-3 2 0 0,-1 0 0 0,-1-2 1 16,1 2 0-16,-1 1 0 0,1 1 0 16,-3-1 1-16,-1 2 9 0,0 2 1 0,0 0-1 0,0 0 2 0,1 0 14 15,1 0 1-15,0 6 0 0,-1 1 1 0,1 1-3 16,0-3 0-16,-1 2-1 0,1 2 2 0,0 0-12 16,-2-1-1-16,1 4 1 0,1 0 0 0,0 1-6 15,-1-1 0-15,3 3 0 0,3 3 1 0,2-6-5 16,2 0 2-16,-2 2-1 0,-1 1 1 0,1 3-3 0,0-1 2 15,0 2-2-15,0-2 2 0,0 4-3 0,2 3 1 16,2-3 1-16,0 0-1 0,2-4-1 16,0 0 1-16,-1-1-1 0,1-1 0 0,0-1-1 0,-2-2 1 15,0 1 1-15,-1-5-1 0,1 1-1 16,2-2 0-16,-4-7 0 0,7 12 0 0,-7-12-1 0,13 7 2 16</inkml:trace>
  <inkml:trace contextRef="#ctx0" brushRef="#br0" timeOffset="-199661.37">28473 8821 1356 0,'1'3'0'0,"-1"-3"0"0,4 12 0 0,-4-12 13 0,2 9-1 0,-2-9 0 0,0 12 2 0,0-12 3 15,0 21 1-15,0-21-1 0,0 17 1 16,0-17-3-16,0 12 0 0,0-12-1 0,0 16 1 0,0-16-11 16,0 21 2-16,0-21-1 0,0 13 1 15,0-13-4-15,0 9 1 0,0-9-1 0,0 5 1 16,0-5-2-16,0 5 0 0,0-5 1 0,0 0-1 0,0 0-1 15,0 0 0-15,0 0 0 0,0 0 1 0,0 0-1 16,0-5 1-16,0 5-1 0,6-7 1 0,-6 7 1 16,13-26 1-16,-8 11-1 0,-1-6 0 0,0 2 4 0,-1 2 0 15,3 1 0-15,0 2 1 0,-3-3 5 0,1 1 2 16,0 4-2-16,-1-2 1 0,3 1 6 0,2-1 0 16,-1 2 1-16,0-6-1 0,5 3 5 0,1-1 1 15,2 2 0-15,-2-1 1 0,0 3-1 0,-2-1 2 16,0 3 0-16,0 1 0 0,-2 3-4 0,-1-3 0 0,-2 0 1 15,-1 6-1-15,-5 3-4 0,6-4 2 16,-6 4-2-16,5-3 1 0,-5 3-7 0,8 0 2 0,-8 0-2 16,7 2 2-16,1 3-7 0,1 0 1 15,2 2-1-15,-2 5 1 0,1-2-3 0,-1 6 1 0,0 1 0 16,1-1 1-16,-3-1-3 0,1 3 1 0,-1-1-1 16,1-1 2-16,-1-1-2 0,-1-1-1 0,1-2 1 15,-1 0-1-15,-1 0 1 0,1-3-1 0,-1 0 1 16,1-1-1-16,0-1 0 0,-3-2 0 0,-3-5 0 15,4 11 1-15,-4-11-1 0,4 5 2 0,-4-5-1 16,3 3 0-16,-3-3-5 0,4 2 1 0,-4-2 0 16,2 0 1-16,-2 0-4 0,0 0 2 0</inkml:trace>
  <inkml:trace contextRef="#ctx0" brushRef="#br0" timeOffset="-199230.36">28912 8604 1545 0,'0'2'0'0,"0"-2"0"0,0 9 0 0,0-9 12 0,6 22 2 15,-6-22-2-15,5 33 1 0,-3-14 12 0,0 2 1 0,2-2 0 16,0-2-1-16,1 1-5 0,3-3 0 0,-1-3 0 16,1 0 0-16,-3 0-16 0,1-3-1 0,1-4 0 15,4-1 2-15,2-1-4 0,2-1 0 0,2-2 0 16,2-2 1-16,1-6-2 0,1-3 1 0,-1-1-1 16,-1-2 2-16,-1-3-2 0,1-2 0 0,-2-2 0 15,-2-1 0-15,-2-3 0 0,-2 1 0 0,2-4 0 16,0 6 0-16,-2-1 3 0,0 4 0 0,-3 0 1 15,-3 2-1-15,-5-4 7 0,-3 2 1 0,-5 5 1 0,-1-3-1 16,-4 5 8-16,-2-4 1 0,0 1 0 0,2 5 1 16,0 3 3-16,0 1 1 0,-2 3 0 0,-2 3-1 15,-1 0 4-15,-1 0 2 0,-1 3-2 16,-3 3 1-16,-1 2-14 0,-2 1 1 0,-2 0 0 0,0 1 1 0,0-1-7 16,-2 3 1-16</inkml:trace>
  <inkml:trace contextRef="#ctx0" brushRef="#br0" timeOffset="-194846.73">28258 9473 464 0,'-2'2'0'0,"2"-2"0"0,-5 5 0 0,5-5 6 0,-8 3-1 15,8-3 1-15,-11 6 0 0,11-6 7 0,-13 7 2 16,13-7-1-16,-17 17 1 0,17-17 3 0,-24 17 0 16,24-17 0-16,-26 21 0 0,26-21-7 15,-26 17 1-15,26-17 0 0,-21 21 1 0,21-21-6 16,-18 19 0-16,18-19 0 0,-21 21 1 0,21-21-3 0,-22 21 0 16,22-21 0-16,-13 19 0 0,13-19 0 0,-8 13-1 15,8-13 1-15,-9 13-1 0,9-13 4 0,-11 8 0 16,11-8 0-16,-6 9 0 0,6-9 5 0,2 5 1 15,-2-5-1-15,4 4 0 0,-4-4 4 0,4 3 1 0,-4-3-1 16,5 3 1-16,-5-3 7 0,13-3 1 0,-13 3-1 16,21-5 1-16,-21 5-3 0,32-9 0 0,-14 2 1 15,1 0-1-15,1 0-7 0,1 0 1 0,-1 1 0 16,-1 4 0-16,0-3-9 0,-1 3 1 0,-3 0 0 16,-2-1 0-16,-4 3-5 0,-3 0-1 0,1 0 1 15,3-4 0-15,3 3-2 0,0-1 2 0,2 2-1 16,-2 0 0-16,-2 0 1 0,0 0 0 0,-2 0 0 0,1 0 0 15,-3 2 1-15,-1 3 0 0,-6-5 0 16,7 3 0-16,-7-3 2 0,8 5 1 0,-8-5-1 0,7 6 0 16,-7-6 1-16,4 6 0 0,-4-6 0 0,4 9 1 15,-4-2-2-15,-2 2 1 0,-2-4-1 16,-2 2 1-16,-3 1 0 0,-2 3 0 0,-2-1 0 0,-2 2 0 0,0-3-4 16,-2 3 2-16,-1-3-1 0,1-2 1 15,-4 1-3-15,1 1 2 0,1 0-2 0,3-1 2 0,-1 1-3 16,0 0 1-16,2-1 1 0,2-1-1 0,2-2 5 15,0-3 0-15,-2 0 0 0,0 1 1 0,-2-3 6 16,0 2 1-16,2 0 0 0,0-1-1 0,0-1 3 0,0 0 0 16,1 0 0-16,5 0 0 0,7 0-1 0,-9 0 1 15,9 0-1-15,-4 0 1 0,4 0-4 0,-6 0 1 16,6 0 0-16,-1 7-1 0,1-7-6 0,-4 2 0 16,4-2 0-16,-4 0 0 0,4 0-5 0,0 0 0 15</inkml:trace>
  <inkml:trace contextRef="#ctx0" brushRef="#br0" timeOffset="-194363.6">28584 9307 1255 0,'2'0'0'0,"-2"0"0"0,2 9 0 15,-2-9 9-15,-4 15 0 0,4-15 0 0,-3 21 1 0,3-21 4 16,1 26-1-16,-1-26 1 0,6 29-1 0,-6-29-8 15,4 31-1-15,-2-13 1 0,1 1-1 0,3 2-4 16,0 1 0-16,-3-1 0 0,1-2 0 0,-2-2-2 16,0 0 0-16,1 1-1 0,1 1 2 0,0-2-4 0,1 4-1 15,5 0 0-15,-1-1 2 0,2 1-1 16,0 0 2-16,1 0-1 0,-3 1 0 0,0 2 4 16,1 2 0-16,-1-1 0 0,-2-1 0 0,1 5 1 0,-1 1 0 15,1-4 1-15,1 1 0 0,2-1 5 0,0 2-1 16,1-4 1-16,-3-3 1 0,2 2 3 0,0-3 1 15,-3 1 1-15,1 2-1 0,-2-8 3 0,-1 1 0 0,0-2 1 16,-1-1 0-16,1-1-2 0,-1-3 2 0,-1 0-1 16,-2-2 0-16,-2-7-1 0,4 12-1 0,-4-12 1 15,7 8-1-15,-7-8 0 0,8 6 0 0,-8-6 1 16,5 3-1-16,-5-3-3 0,8 4 1 0</inkml:trace>
  <inkml:trace contextRef="#ctx0" brushRef="#br0" timeOffset="-193577.36">28553 9577 929 0,'0'0'0'0,"0"0"0"15,5-2 0-15,-5 2 14 0,13-8 1 0,-13 8-1 16,13-21 2-16,-13 21-2 0,15-21-1 0,-15 21 1 15,15-19-1-15,-15 19-6 0,13-5 1 0,-13 5-1 16,17-9 1-16,-17 9-7 0,22-12 1 0,-22 12-1 16,23-17 0-16,-23 17-1 0,28-16 0 0,-28 16 0 0,24-12 0 15,-24 12-2-15,18-3-1 0,-18 3 1 0,14-4 1 16,-14 4-4-16,9-2 1 0,-9 2-1 0,13 0 2 0,-13 0 1 16,20 9 1-16,-20-9 0 0,19 3 0 15,-19-3-1-15,17 4 2 0,-17-4 0 0,18 7 0 0,-18-7 2 16,19 10 0-16,-19-10 0 0,13 12 0 15,-13-12 8-15,6 6 2 0,-6-6-2 0,3 6 1 0,-3-6 9 0,4 13 0 16,-4-13 0-16,0 13 2 0,0-13 1 16,0 16 1-16,0-16-1 0,-2 21 1 0,2-21-3 15,-7 8 2-15,7-8-1 0,-10 9 1 0,10-9-3 16,-14 12 0-16,14-12 0 0,-15 7 2 0,15-7-2 16,-12 7 1-16,12-7 0 0,-14 7 1 0,14-7-4 15,-19 7 0-15,19-7 0 0,-21 5 0 0,21-5-3 0,-13 7 2 16,13-7-1-16,-7 5 1 0,7-5-4 0,-13 2 1 15,13-2-1-15,-9 3 2 0,9-3-6 0,-6 4 1 16,6-4-1-16,-7 7 1 0,7-7-1 0,-8 5 0 0,8-5 0 16,-7 2 0-16,7-2-3 0,-4 3 1 0,4-3 0 15,-6 4 0-15,6-4-3 0,0 3 2 0,0-3-2 16,-3 4 2-16,3-4-3 0,-4 5 2 0,4-5-2 16,0 1 2-16,0-1-3 0,-2 4 0 0,2-4 0 15,0 3 2-15,0-3-3 0,0 4 1 0,0-4 0 16,0 0 1-16,0 0-3 0,0 0 1 0</inkml:trace>
  <inkml:trace contextRef="#ctx0" brushRef="#br0" timeOffset="-191196.65">29022 9179 728 0,'-2'0'0'16,"2"0"0"-16,2 2 0 0,-2-2 17 0,8 0-1 16,-8 0 1-16,3 0 1 0,-3 0 14 0,2 0-1 15,-2 0 1-15,-3 0 0 0,3 0-18 0,-4 0 0 16,4 0 1-16,-4 0-1 0,4 0-2 0,0-2 0 16,0 2 0-16,-4-4 1 0,4 4-6 0,-3-3 2 0,3 3 0 15,-4-5 0-15,4 5-3 0,0-14 1 0,0 14-2 16,-4-10 2-16,4 10-1 0,0-14 0 0,0 14 1 15,0-12 0-15,0 12 2 0,0-13 0 0,0 13 0 16,2-12 0-16,-2 12 1 0,7-12 1 0,-7 12-1 16,4-8 1-16,-4 8 1 0,8-6 0 0,-8 6-1 15,7-3 2-15,-7 3-2 0,8-9 0 0,-8 9 0 0,13-3 0 16,-13 3-2-16,9-4 1 0,-9 4-1 0,7-3 2 16,-7 3-5-16,4-2 1 0,-4 2 0 0,8 0 1 15,-8 0-4-15,7 0 2 0,-7 0-1 0,7 0 1 0,-7 0-2 16,4 0 1-16,-4 0-1 0,4 0 2 0,-4 0-5 15,4 0 1-15,-4 0 1 0,3 0-1 0,-3 0-1 16,4 9 1-16,-4-9 0 0,4 2 1 16,-4-2-2-16,2 3 0 0,-2-3 0 0,-2 7 1 0,2-7 1 15,-4 9-1-15,4-9 0 0,0 7 0 16,0-7-1-16,0 6 2 0,0-6-2 0,0 7 1 0,0-7-1 16,0 6 0-16,0-6 0 0,0 3 2 0,0-3-3 15,-2 7 1-15,2-7-1 0,-4 5 1 0,4-5-1 16,-3 7 0-16,3-7 0 0,-4 7 0 0,4-7-1 0,-7 10 1 15,7-10 0-15,-4 12 0 0,4-12-1 0,-6 9 0 16,6-9-1-16,-5 5 2 0,5-5-1 0,-8 7 0 16,8-7 0-16,-7 9 1 0,7-9-1 0,-4 12 1 0,4-12 0 15,-6 12 0-15,6-12 0 0,-7 9 0 0,7-9 0 16,-7 12 0-16,7-12 0 0,-8 14 0 0,8-14 0 16,-7 10 1-16,7-10 0 0,-6 10 1 0,6-10 0 15,-4 11 0-15,4-11 2 0,-3 9 1 0,3-9-1 16,-4 5 2-16,4-5-1 0,-2 3 2 0,2-3 0 15,0 4 0-15,0-4-1 0,0 3 2 0,0-3 0 16,0 5 0-16,0-5 1 0,0 0 0 0,0 0 0 16,6 0 1-16,-6 0-1 0,11-5 1 0,-11 5-1 15,11-3 1-15,-11 3 0 0,13-7 1 0,-13 7 0 0,15-9 0 16,-15 9-1-16,20-12 0 0,-20 12 0 16,21-9 1-16,-21 9 2 0,17-7-1 0,-17 7 0 15,15-7 1-15,-15 7 0 0,14-6 2 0,-14 6-1 0,21-7 1 16,-21 7-3-16,22-9 2 0,-22 9-2 0,21-10 2 15,-21 10-7-15,17-11 2 0,-17 11-1 0,11-5 1 0,-11 5-4 16,11-3-1-16,-11 3 1 0,9-4-1 0,-9 4-3 16,8-3 2-16,-8 3-1 0,7-2 0 0,-7 2-1 15,8 0 0-15,-8 0 0 0,7-4 1 0,-7 4-1 16,4 0 0-16,-4 0 0 0,4 0 1 0,-4 0-1 16,3 0 1-16,-3 0 0 0,4 0 0 0,-4 0 0 0,2 0 0 15,-2 0 1-15,-4 0 0 0,4 0-1 0,-4 0 2 16,4 0-1-16,-5 4 0 0,5-4 2 0,-10 5 0 15,10-5 0-15,-14 7 1 0,14-7-4 0,-21 5 0 16,21-5 0-16,-17 7 2 0,17-7-3 0,-15 5 0 16,15-5 0-16,-14 4 0 0,14-4-1 0,-15 3 0 0,15-3 0 15,-15 5 1-15,15-5-1 0,-17 4 0 16,17-4 0-16,-19 2 0 0,19-2 0 0,-16 7 0 16,16-7 0-16,-12 3 0 0,12-3-1 0,-13 3 1 0,13-3 0 15,-11 6 0-15,11-6-1 0,-9 1 1 0,9-1-1 16,-4 4 1-16,4-4 0 0,-7 3 0 0,7-3 0 15,-8 0 0-15,8 0 0 0,-7 0 0 0,7 0 0 16,-8 0 0-16,8 0 0 0,-7 0 0 0,7 0 0 16,-6 0 1-16,6 0-1 0,0 0 1 0,0 0-1 15,-3 0 1-15,3 0 0 0,-4 0 2 0,4 0-2 16,-4 0 1-16,4 0 0 0,-4 0 2 0,4 0-2 0,-3 0 1 16,3 0-2-16,-4 0 2 0,4 0-2 0,-4-3 1 15,4 3-2-15,0-2 1 0,0 2-1 0,0 0 1 16,0 0-1-16,0 0 0 0,0 0 0 0,0-2 1 0,0 2-1 15,0-1 0-15,0 1 0 0,0 0 0 16,0 0 0-16,0-4 0 0,0 4 0 0,-4-3 0 0,4 3 0 16,0-4 0-16,0 4 0 0,0-7 0 0,0 7 0 15,0-7 0-15,0 7 0 0,0-8 0 0,0 8 0 16,0-12 0-16,0 12 0 0,4-9 0 0,-4 9 0 16,4-12 0-16,-4 12 0 0,4-9 0 0,-4 9 0 15,3-12 0-15,-3 12 0 0,4-9 0 0,-4 9 0 16,4-10 0-16,-4 10 0 0,7-10 0 0,-7 10 0 0,8-12 0 15,-8 12 0-15,7-13 0 0,-7 13 0 0,8-15 0 16,-8 15 0-16,3-5 0 0,-3 5 0 0,4-7 0 16,-4 7 0-16,4-4 0 0,-4 4 0 0,3-1 0 15,-3 1 0-15,0-6 0 0,0 6 0 0,0-3 0 16,0 3 0-16,2-4 0 0,-2 4 0 0,0-6 0 0,0 6 0 16,0-7 0-16,0 7-1 0,0-4 1 0,0 4 0 15,0-3 0-15,0 3-1 0,0-5 1 0,0 5 0 16,0-4 0-16,0 4-1 0,0-3 0 0,0 3 0 15,-3-4 1-15,3 4-1 0,-4-3 1 0,4 3-2 16,-4-2 2-16,4 2-1 0,-5 0 1 0,5 0-1 16,-10 0 1-16,10 0-1 0,-11 2 1 0,11-2 0 15,-20 10 0-15,20-10 0 0,-23 12 0 16,23-12 0-16,-22 17 0 0,22-17 0 0,-21 18 0 0,21-18 0 16,-18 12 0-16,18-12 0 0,-19 15 0 0,19-15 0 15,-15 9 1-15,15-9 0 0,-15 12 2 0,15-12-2 16,-15 9 1-16,15-9 0 0,-15 12 2 0,15-12-2 0,-7 5 1 15,7-5-1-15,-7 7 2 0</inkml:trace>
  <inkml:trace contextRef="#ctx0" brushRef="#br0" timeOffset="-183996.72">19913 3551 577 0,'-2'4'0'16,"2"-4"0"-16,0 6 0 0,0-6 5 0,-2 6-1 15,2-6 1-15,-4 8 1 0,4-8-2 0,-3 12 2 16,3-12-1-16,-4 16 1 0,4-16-3 0,-4 17 2 16,4-17-1-16,-7 30 1 0,3-11 14 0,0 2 0 0,2 1 0 15,0-1 1-15,1 3-9 0,-1 4 1 16,2 1-1-16,2 4 0 0,3 0 6 0,3 2 0 0,-1 1-1 15,-1-3 1-15,-3-4 1 0,3-1 0 0,-4 1 0 16,3-4 0-16,3-1-2 0,-1-4 1 0,-1 1-2 16,-4-9 2-16,-2-1-4 0,-2-4-1 0,2-7 0 15,2 8 2-15,-2-8-3 0,7 4 0 0,-7-4 0 16,4-4 1-16,-4 4-2 0,4-3 0 0,-2-6 0 16,-1-8 1-16,1-11 5 0,0-6 1 0,2-3-2 0,-4 1 2 15,0 3 3-15,0-2 2 0,-4-1-2 0,2 0 1 16,-1-2-1-16,-3 0 1 0,2-4-1 0,-3 2 1 15,1 2-3-15,1-2 0 0,-5 2 0 0,3-3 1 16,-1-1-4-16,1-3-1 0,1 4 1 0,3-1 1 16,1 1-5-16,0-3 0 0,0 6 0 0,2 5 2 0,2 4-3 15,0 1 0-15,-2 8 0 16,0 2 1-16,-2 10-2 0,0-1 1 0,2 9-1 0,0-9 1 16,0 9-2-16,0 0 0 0,0 0 0 0,0 0 1 15,0 0-2-15,0 0 0 0,0 0 0 0,0 14 1 0,0 3 0 16,0 6 1-16,0-1 0 0,0-1 0 0,2 0-1 15,2 0 1-15,1 0 0 0,5 1 0 0,3 4 0 0,1-2 0 16,3 0 0-16,2-1-1 0,-6 1-2 0,4 6 0 16,-1 1-1-16,-3-2 2 0,-1 1-5 0,-3-3 2 15,4-1-1-15,-2 2 0 0,4 1 0 0,0-4-1 16,0 4 0-16,-6-5 0 0,1 2-1 0,-1 2 2 0,0-2-2 16,2-2 1-16,2-3-1 0,2-4 0 15,2 2 0-15,-8 2 2 0,1-4-2 0,-7 1 0 0,3 1 0 16,0-2 0-16,1-2 0 0,1-1 2 0,-1-2-1 15,-3 4 0-15,1-4-1 0,1 2 0 0,-2-5 0 16,-3-1 2-16,1-1-3 0,-2-2 0 0,0-5 0 16,-3 11 1-16,3-11-1 0,-4 5 0 15,4-5 0-15,-4 3 0 0,4-3-1 0,-5 6 0 0,5-6-1 16,-6 3 2-16,6-3-5 0,-15 3-1 0</inkml:trace>
  <inkml:trace contextRef="#ctx0" brushRef="#br0" timeOffset="-183745.35">19799 4070 967 0,'2'-3'0'0,"-2"3"0"0,4-2 0 0,-4 2 5 16,0 5 2-16,0-5-1 0,0 4 1 0,0-4 3 16,7-4 1-16,-7 4 0 0,15-5 0 0,-15 5-8 15,15-10 0-15,-15 10 0 0,24-14 1 0,-3 5-4 16,1 2 0-16,0-1 0 0,-3-1 1 0,-2 0-1 15,-1-1 0-15,-1 0 0 0,-2-1 0 0,-1 3 0 16,-1-1 0-16,2 0 0 0,4 1 0 0,3-1 3 16,2-1 0-16,-1 1 1 0,-4 0-1 0,-2-3 8 0,-4 3 2 15,0 1-2-15,0-1 1 0,0 0 9 16,1-1 0-16,1 1 0 0,3 1 1 0,3-4-12 16,0-2 0-16</inkml:trace>
  <inkml:trace contextRef="#ctx0" brushRef="#br0" timeOffset="-183329.61">20231 2874 1017 0,'0'4'0'0,"0"-4"0"0,0 7 0 16,0-7 12-16,6 17-1 0,-6-17 0 16,7 21 1-16,-7-21 4 0,2 24 0 0,2-7-1 0,2 4 1 15,3 3-5-15,2 2 1 0,-2 2-1 16,1 2 1-16,-1-6-7 0,0 2-1 0,1 5 1 16,-1-2-1-16,0 4 0 0,1 2-1 0,1 1 0 0,2 0 1 15,-2 3-3-15,2 0 0 0,2-1 0 0,2 4 0 0,-2-4-1 16,-1 2 0-16,0-6 0 0,-1 3 0 0,-2-8 1 15,0 2 1-15,0-5 0 0,0 2 0 0,0-2 5 16,1 2-1-16,-1-2 1 0,0 1 1 0,-2-4 8 16,1-2-1-16,-1-1 1 0,0-1 1 0,1-1 3 0,-1-6 1 15,-3-4 0-15,-3 1 0 0,-3-9-1 0,2 10 1 16,-2-10 0-16,0 6 0 0,0-6-5 0,0 3 0 16,0-3 1-16,0 5 0 0,0-5-5 0,-4 4 1 15,4-4-1-15,-3 3 2 0,3-3-8 0,-4-3 2 16,4 3 0-16,-9-9 0 0,3 0-7 0,-5-6 1 0</inkml:trace>
  <inkml:trace contextRef="#ctx0" brushRef="#br0" timeOffset="-182139.01">21053 3579 501 0,'0'0'0'0,"0"0"0"0,0 0 0 0,0 0 12 0,6 3 2 0,-6-3-1 0,5 5 1 0,-5-5-5 16,4-3 0-16,-4 3 0 0,4-2 1 15,-4 2-10-15,3-3 1 0,-3 3-1 0,4-7 1 16,-4 7-3-16,8-12 1 0,-8 12 0 0,5-21 0 0,-5 21-6 15,4-33 0-15,-4 33 0 0,-2-29 1 0,2 29-6 16,-6-21 2-16,6 21-1 0,-5-21 1 0,5 21 8 0,-6-14 1 16,6 14-2-16,-7-12 2 0,7 12 1 0,-10-8 1 15,10 8-1-15,-14-4 1 0,14 4 16 0,-15-3 1 16,15 3-1-16,-17 3 1 0,17-3 22 0,-22 14 1 16,22-14-1-16,-19 24 1 0,19-24 0 0,-19 33 1 15,10-12-1-15,-2-4 2 0,-2 6-14 0,-2-1 0 16,5 2 0-16,-1 1 1 0,6-5-10 0,3 1 1 0,2 3-1 15,0-3 2-15,-6-4-6 0,3 1 1 16,1 1 0-16,4-5 1 0,3-2-4 0,3-4-1 0,-1-1 0 16,0-3 2-16,-7-4-2 0,8 0 1 0,-8 0-1 15,11-4 1-15,-3 1-2 0,3-1 2 0,-2-1-1 16,2-3 1-16,0-5-3 0,2-4 1 0,1 5-1 16,-3-4 2-16,-2-1-3 0,0 2 1 0,1 1 0 15,-3-2 1-15,1 1-2 0,-5 2 0 0,5 3 0 16,-1-2 1-16,1 0-3 0,-1 0 1 0,1 0 0 15,-1-1 0-15,0 5-1 0,-3-1 1 0,2 2 0 16,-3 2 0-16,-3 5-3 0,8-5 2 0,-8 5 0 0,6-4 0 16,-6 4-2-16,3-3-1 0,-3 3 1 0,4-4-1 15,-4 4 0-15,4 0 0 0,-4 0 1 0,0 0 0 16,0 0-1-16,0 7 1 0,0-1 0 0,5 6-1 0,3 0 1 16,-1 5-1-16,-1 4 1 0,-1 0 0 0,1-2-2 15,-2 1 1-15,-1-2-1 0,1 1 1 0,2 2 1 16,1-4 1-16,1 4 0 0,-1 3 1 0,2 2 1 15,4 2 0-15,2 1 0 0,0 0 0 0,-2 1 1 16,0 3 0-16,0 3 0 0,-1-3 1 16,-1 0-1-16,-2 3 0 0,0 2 0 0,1-2 2 0,-1-1-6 15,-2-4 1-15,1 0 0 0,-1 1 1 0,1-6 2 16,-3-2 0-16,3 2 0 0,-1-2 1 0,-1 0 1 0,0-3 1 16,-1-5-1-16,4-3 2 0,3-1-5 15,-1-5 1-15,-4-1-1 0,-3-3 1 0,-4-3-6 0,4 2 2 16,-4-2-1-16,3 0 1 0,-3 0-3 0,2 0 2 15,-2 0-2-15,0-2 2 0,0 2-4 0,-2-3 1 16,2 3-1-16,-3-9 2 0,-1-3-3 0,-2-5 0 0,-3-4 0 16,-2 2 0-16,-2 1-2 0,0-2 2 0,-2-1-1 15,2 2 1-15,0 5-6 0,0 2-1 0</inkml:trace>
  <inkml:trace contextRef="#ctx0" brushRef="#br0" timeOffset="-181763.24">20859 4032 1218 0,'2'0'0'0,"-2"0"0"0,8 0 0 15,-8 0 5-15,5 5-1 0,-5-5 1 0,13 4 0 0,-13-4 4 16,15-4 0-16,-15 4 0 0,34-8 0 0,-10-1-5 16,2 0 0-16,-2-3-1 0,-3 0 2 0,-5 0-5 15,-3 0 0-15,1 3 0 0,-1 1 0 0,-2-4-1 0,-4 3 0 16,2-3 0-16,5 0 1 0,2-4-7 0,3 2 0 16,-2-1 0-16,-2-3 2 0,-2 3-3 0,0-1 1 15,0 2 0-15,0 2 1 0,0-3 5 0,0 3-1 16,0 1 1-16,-2 4 1 0,-2 2 0 0,-1 2 0 0,-8 3 0 15,11-9 1-15,-11 9 4 0,11-9 1 16,-11 9-1-16,8-3 1 0,-8 3 7 0,3-7 1 16,-3 7-1-16,4-2 2 0,-4 2-2 0,4-3 2 15,-4 3-1-15,2-5 1 0,-2 5-4 0,0-4 2 0</inkml:trace>
  <inkml:trace contextRef="#ctx0" brushRef="#br0" timeOffset="-181280.15">21463 3510 1206 0,'2'3'0'0,"-2"-3"0"0,5 12 0 0,-5-12 9 16,0 14 0-16,0-14 0 0,2 21 1 0,-2-21 10 16,13 31 0-16,-7-14 0 0,-1 1 2 0,1 2-2 15,0 5 1-15,-1-1 1 0,1-3-1 0,-1-4-11 16,1 2 1-16,0-2 1 0,-1 0-1 0,3 3-5 16,1-7 1-16,0 3 0 0,-1-7 1 0,-8-9-7 15,5 6 1-15,-5-6-1 0,6 0 2 0,-6 0-3 16,7-6 0-16,-1 0 0 0,3-6 0 0,4-8 0 0,2-1 0 15,-2 0 0-15,-3 0 0 0,-5 0 0 0,-1 2 1 16,0-1-1-16,-1-5 1 0,3 5 1 0,1-1 0 16,1 0 1-16,-4-3 0 0,-1 3 1 0,1 0 1 15,-2 1-1-15,-2-1 1 0,-4 4 2 0,-1-1-1 16,1 3 1-16,2-1 1 0,0 4 0 0,-2 0 0 0,1 3-1 16,1 4 1-16,2 5-2 0,-6-9 1 0,6 9-1 15,-11-7 1-15,11 7 2 0,-11-5 0 0,11 5 0 16,-13-3 0-16,5 6-1 0,1 1 0 0,-1-3 0 15,1 3 1-15,7-4 1 0,-11 3 1 0,11-3-1 16,-11 9 1-16,11-9-6 0,-13 5-1 0,13-5 1 16,-10 7-1-16,10-7-4 0,-2 5 1 0</inkml:trace>
  <inkml:trace contextRef="#ctx0" brushRef="#br0" timeOffset="-180946.57">21873 3307 1192 0,'0'7'0'0,"0"-7"0"0,-2 17 0 0,2-17 14 16,-4 12 0-16,4-12 1 0,2 21 0 0,-2-21 18 0,9 33 1 15,-9-33 0-15,10 30 0 0,-10-30-3 0,7 29-1 16,-3-10 0-16,0-2 2 0,1 4-12 0,1 3 1 16,-1-3 1-16,-1 0-1 0,0-4-4 0,1-1 0 15,1 1-1-15,-2-5 2 0,-2 0-4 0,-2-3 0 16,0-4 0-16,0 2 0 0,0-7-1 0,5 9-1 0,-5-9 0 16,6 12 1-16,-6-12-4 0,4 8 1 15,-4-8 0-15,1 9 0 0,-1-9-5 0,0 7 0 0,0-7 1 16,0 3-1-16,0-3-2 0,6 6-1 0</inkml:trace>
  <inkml:trace contextRef="#ctx0" brushRef="#br0" timeOffset="-180395.78">22087 3253 1192 0,'2'0'0'0,"-2"0"0"0,4 13 0 0,-4-13 17 16,2 15 0-16,-2-15 0 0,1 30 1 0,7-13 0 16,-1 4 0-16,-1 3 0 0,0-3 0 15,-1-6-6-15,-1-1 1 0,-2 5 1 0,0-2-1 0,-1 1-6 16,1 1 1-16,0-2 0 0,2-1 0 0,0 1-3 16,-1-5 2-16,1 0-1 0,-2-3 0 0,-2-9 1 15,-2 8 1-15,2-8 0 0,0 4 0 0,0-4 0 16,0 2-1-16,0-2 1 0,0 0 1 0,0 0-1 0,0 0 1 15,0 0 0-15,-2-2 0 0,2 2 1 0,0-9 0 16,0 2 0-16,-2-10 0 0,2-4 5 0,0-6 1 16,-2 2-2-16,1 3 2 0,-1 3 3 0,0 2 1 15,0 1-1-15,2-1 2 0,2-1-2 0,2 3 1 0,1-1 0 16,-1 6 0-16,0-2-2 0,-1 0 0 0,1 5 0 16,-2 1 0-16,-2 6-3 0,4-12-1 0,-4 12 1 15,3-8 1-15,-3 8-5 0,4-4 0 0,-4 4 0 16,4-3 0-16,-4 3-3 0,7-2 0 0,-7 2 0 15,10 0 1-15,1 5-1 0,2-1 0 0,0-1 0 16,0 2-1-16,0 2 4 0,0 4-1 0,0 1 0 16,0 3 0-16,0-3-3 0,-2 2 0 0,1 2 1 15,-1-4 0-15,-2 0-2 0,0 0 0 0,1 0 0 16,-1 2 1-16,-2 2-2 0,-1-2 2 0,0 1 0 0,-1 1 0 16,1-6-1-16,-1 2 1 0,1 0 0 15,-2 0 0-15,-1-5-1 0,1 2 2 0,0 0-1 16,-2-6 1-16,-2-3-6 0,3 2 1 0,-3-2 0 0,4 3 0 15,-4-3-3-15,4 0 1 0,-4 0 0 0,4 0 0 16,-4 0-1-16,2-5 0 0,-2 5 0 0,0-15 0 0,1-3-5 16,3-3-1-16,0-3 0 0,-4 0 2 0,-2 3-15 15,0 1 0-15</inkml:trace>
  <inkml:trace contextRef="#ctx0" brushRef="#br0" timeOffset="-180046.57">22529 3153 992 0,'2'5'0'0,"-2"-5"0"0,3 12 0 0,-3-12 1 0,4 16 1 16,-4-16-1-16,6 29 1 0,1-11-1 16,2 2 0-16,1 5 1 0,-3-1 0 0,-1 2-1 0,1 2 0 15,3-2 0-15,-1-2 1 0,0-3-2 0,0-1 2 16,1 1-1-16,-1-5 0 0,0 1 2 0,1-5 2 0,1-3-2 16,0-6 2-16,0-3 5 0,0-3 1 15,2-3 0-15,4-2 0 0,2-4 11 0,0-4-1 0,-3-1 0 16,-1-4 1-16,0-3 9 0,-2-6 0 15,0-2 1-15,-2 4-1 0,1-2 9 0,-3 1-1 0,-4-2 0 16,-3 1 0-16,-4 4-3 0,-3 2 0 0,-1-2 0 16,-1 4 0-16,-2-1-9 0,-3 3 1 0,-1 1 0 15,-2 5 0-15,-5-2-3 0,-4 4 1 0,-1 7-1 16,-1-2 1-16,0 5-4 0,-2 4 0 0,0 1-1 0,0 3 2 16,2 4-6-16,2-1-1 0,0-1 1 0,-2 4 0 15,0 2-7-15,2 2 0 0,-1-1 0 0,1-1 1 16,2 2-7-16,-1-8 2 0,-1 5-1 0,-2-1 1 15,-2 0-4-15,-2 0 1 0,0-2 0 0,1 1 0 16,-3-6-3-16,0 2 0 0</inkml:trace>
  <inkml:trace contextRef="#ctx0" brushRef="#br0" timeOffset="-179911.16">21687 3056 1255 0,'5'11'0'16</inkml:trace>
  <inkml:trace contextRef="#ctx0" brushRef="#br0" timeOffset="-178062.44">20926 5964 665 0,'0'0'0'0,"0"0"0"0,0-11 0 0,0 11 13 0,0-21 2 0,0 4 0 0,0 0-1 0,0-4 13 15,0-3 1-15,0 3-1 0,2-3 1 0,4 3-14 16,-1-7 0-16,3 2 0 0,1 0 0 0,2 2-9 15,0-4-1-15,1 3 1 0,-3-5 0 0,0 2-1 16,1-1 0-16,-1 0 1 0,2 4-1 0,0 1-2 16,0 0 1-16,1 1-1 0,-1 4 0 0,0-1-1 0,-2 2 0 15,2 6 1-15,1 0 0 0,1 3-1 0,-6 2 0 16,4 6 0-16,2-3 1 0,2 4 0 0,0-3 0 16,2 6-1-16,2 1 1 0,3 1 1 0,2 4 2 0,-3 3-2 15,-5 3 2-15,-1 3-1 0,-2 2 2 0,0 5 0 16,0-5-1-16,1 5 7 0,-3-5 1 0,-2 3-1 15,0 5 1-15,1 1-6 0,-3 2 1 0,-1-1 0 16,-4-10 0-16,-4 1 1 0,-4-5 0 0,2 1 0 16,-1-3 1-16,1-2-1 0,0-2 0 0,-1-1 0 15,-1 0 0-15,6-9-6 0,-13 12 2 16,2-7-1-16,-4-2 1 0,-5-1-3 0,-5 0 1 0,1 0 1 16,0-2-1-16,2-2 4 0,1-2 0 0,2 1-1 15,1-2 2-15,-1-2 3 0,2 2 1 0,-1-4-1 16,5 2 0-16,1 2 5 0,1 1-1 0,-2-4 1 15,-2-1 1-15,0-1 13 0,1-1 1 0,-3 3-1 0,4 1 0 16,5 3 11-16,-1 3-1 0,9 1 0 0,-9-7 2 0,-1 3-5 16,5 2 0-16,5 2 0 0,-4-8 0 0,4 8-9 15,0-2 1-15,0 2-1 0,4-5 1 16,-4 5-7-16,5-5 0 0,-5 5 1 0,10-11-1 0,-1 6-7 16,2-4 0-16,0 1 0 0,1 1 1 0,2 2-5 15,3 1 0-15,2-1 0 0,-1-4 1 0,1 2-5 16,2-5 1-16,1 4 0 0,2-4 0 0,2-6-7 15,2 3 1-15</inkml:trace>
  <inkml:trace contextRef="#ctx0" brushRef="#br0" timeOffset="-177630.06">21493 4589 1444 0,'-2'2'0'0,"2"-2"0"0,0 4 0 0,0-4 14 0,0 3 1 0,0-3 0 15,0 9-1-15,0-9 12 0,0 12 0 0,0-12 0 16,7 29 0-16,1-4-9 0,-1 0 0 0,1 3 0 16,1-4 0-16,4-1-12 0,4-4 1 0,-2 2 0 15,-4 3 0-15,0 2-3 0,-2-2 0 0,4 0-1 16,2 6 2-16,4 3-3 0,1 0 1 0,1-1-1 15,-2 6 1-15,-3 2 1 0,1 4-1 0,2-1 0 16,1-3 1-16,4-1 0 0,1 3 0 0,-3-1-1 0,0 4 2 16,1 6-2-16,-3-1 1 0,1 3 1 15,-3 1-1-15,3 0-1 0,-2 1 2 0,1 1-2 0,1-3 1 16,-3 4-2-16,1-3 2 0,1 3-1 16,1-3 0-16,-1-1-1 0,1 3 0 0,-1 1 0 0,-1 0 2 15,0 0-2-15,-3 2 0 0,-1-5 0 0,0-4 0 16,-2-2 0-16,0-3 0 0,-2-3 1 0,1-1-1 15,-1-4-1-15,-2-3 1 0,-1-1 0 0,-1-2 0 0,-1-1 1 16,-1-4 2-16,-3-2-2 0,0-3 1 0,0-6-1 0,0-1 2 16,-2-5-2-16,-2-2 1 0,2-7-1 0,-2 3 0 15,2-3 0-15,-4-3 0 0,4 3-2 0,-5-9 1 16</inkml:trace>
  <inkml:trace contextRef="#ctx0" brushRef="#br0" timeOffset="-177095.98">21888 5522 1281 0,'0'0'0'0,"0"0"0"0,0 0 0 15,0 0 5-15,0 0-1 0,0 0 1 0,7-10 0 0,-7 10 4 16,15-17 1-16,-15 17-1 0,22-35 1 0,-5 14-3 16,-2-1 0-16,4 1-1 0,1 4 2 15,3-1-7-15,1-1 2 0,-2 2-1 0,-1 0 0 0,-1 1-2 16,1 2 1-16,-3 2 0 0,1-3 1 0,-2 2-2 15,-2 0 1-15,0 2-1 0,-1 3 1 0,1-1-1 16,-2 0 0-16,0 1 0 0,0 4 1 0,1-3-1 16,-1 2 0-16,-2 5 0 0,0 0 0 0,2 3 1 0,2 1 0 15,0 1 0-15,-4 4 0 0,0-2 1 16,0 3 0-16,-1 0-1 0,-3 3 1 0,-1 0 0 0,-1 0 1 16,1-1-1-16,-1 0 0 0,1 0 0 0,0 2 2 15,-3-2-2-15,-3 0 1 0,-3-5 0 0,-5 2-1 16,1 1 0-16,-3 0 1 0,1 2 0 0,0 6-1 15,-1-6 0-15,1 0 0 0,-2-3 0 0,0-4 0 16,-2 2 0-16,-4-2 0 0,-4 4 2 0,-1-1 0 0,0-1-1 16,-1-3 2-16,3-1 1 0,1-1 0 0,3 1 0 15,-3 2 1-15,0 2 3 0,1-1 1 0,3 0-1 16,4-4 1-16,11-2 4 0,-10 4 1 0,10-4-2 16,-9 3 2-16,1-3 1 0,3 0 0 0,5 0-1 15,-13 0 1-15,3-3 3 0,1 3 2 0</inkml:trace>
  <inkml:trace contextRef="#ctx0" brushRef="#br0" timeOffset="-153729.45">30207 4631 12 0,'-2'-3'0'0,"2"3"0"16,0 3 0-16,0-3 0 0,0 5 0 16,0-5 0-16,-3-2 0 0,3 2 0 0,-4-3 0 15</inkml:trace>
  <inkml:trace contextRef="#ctx0" brushRef="#br0" timeOffset="-144795.89">25504 7351 12 0,'6'4'0'0,"-6"-4"0"15,15 2 0-15,-15-2 0 0,15 3 0 0,-15-3 0 16,9 4 0-16,-9-4 0 0,4 0 0 0</inkml:trace>
  <inkml:trace contextRef="#ctx0" brushRef="#br0" timeOffset="-144393.03">25214 7241 12 0,'0'3'0'0,"0"-3"0"0,11 12 0 16,-11-12 0-16,20 7 0 0,-20-7 0 16,15 9 0-16,-15-9 1 0,2 2 1 0,-2-2 0 0,0 3 1 15,0-3-3-15,0-2 0 0</inkml:trace>
  <inkml:trace contextRef="#ctx0" brushRef="#br0" timeOffset="-108512.95">6344 16670 288 0,'0'-1'0'0,"0"1"0"15,2 3 0-15,-2-3 30 0,-2 5 1 0,2-5-1 16,0 4 1-16,0-4-3 0,0 2 1 0,0-2 0 16,0 0 0-16,0 0 3 0,0 0 1 0,0 0-1 15,0 0 2-15,0 0-8 0,-1-2 0 0,1 2-1 16,-6 0 2-16,6 0-12 0,-9-2 1 0,9 2-2 16,-13 0 2-16,13 0-8 0,-8 0 0 0,8 0 0 0,-11 0-1 15,11 0-1-15,-6 0 1 0,6 0-2 16,-3 5 2-16,3-5-1 0,-4 6 0 0,4-6 0 0,-2 1 1 15,2-1-1-15,-4 0 2 0,4 0 0 0,-2 0 0 16,2 0 8-16,0 0-1 0,0 0 1 16,0 4 1-16,0-4 2 0,0 3 0 0,0-3 0 0,0 4 1 15,0-4 3-15,6 3 0 0,-6-3 0 16,13 0 0-16,-13 0-1 0,21 0 0 0,-21 0 0 0,24 0 0 16,-24 0-4-16,24 0 1 0,-24 0 0 0,21-2 0 0,-21 2-3 15,22-3 1-15,-22 3 0 0,32-9-1 0,-12 1-2 16,2-3-1-16,3 1 1 0,1-2 0 0,-6-2-2 0,3 0 0 15,1 0 0-15,-6 0 1 0,7-1-3 0,-5-1 1 16,1 2 0-16,1 0 0 0,-3 1-1 0,-1 2 1 16,1-1-1-16,0 0 0 0,5 0 0 0,-4 0 1 15,4 0 0-15,1 0 1 0,1 1-3 0,4 1 0 16,-1-1-1-16,-1-1 3 0,2 0-5 0,2 0 1 16,3 2 0-16,-3-1 1 0,0-1-4 0,-3 2 2 0,3-1-1 15,-2-1 1-15,-4-2 0 0,-2 1 0 0,2-1 1 16,0 0 0-16,4 0-2 0,2 0 2 0,0 2-1 15,-3-2 0-15,1 4 0 0,2-2 0 0,-2 0-1 16,-2-2 2-16,1 0 3 0,1 0 1 0,-2 0 1 16,0 0-1-16,4 1-3 0,-2-1 1 0,1 0 0 15,1 0 0-15,5 2-4 0,-3-2 1 0,1 2-1 16,-5-2 1-16,2 0 3 0,-1-3 0 0,1 3 0 16,-2 0 1-16,2 2 4 0,-6-2 0 0,2-1 1 15,-6-1-1-15,0 1-5 0,2-1 1 0,-3 2-1 16,3 0 1-16,-5-1-3 0,1 1 1 0,3 0 0 0,-5 0 0 15,3 2-4-15,1 0 2 0,-3 0-1 0,-1 0 1 16,-3 1-1-16,2 3-1 0,-4 1 1 0,-2 0 0 0,-3 2-1 16,-3 0 0-16,-5 5-1 0,10-6 2 0,-10 6-1 15,9-3 2-15,-9 3 0 0,2-4-1 0,-2 4 4 16,4 0 0-16,-4 0 0 0,3-3 1 0,-3 3 3 16,0 0-1-16,0 0 0 0,0 0 1 0,0 0 0 15,0 0 1-15,0 0-1 0,0 0 0 0,0 0 1 0,0 0 1 16,0 0-2-16,0 0 2 0,0 0-3 0,0 0 0 15,0 0 1-15,0 0-1 0,0 0-2 0,0 0 0 16,0 0 0-16,-2 0 0 0,2 0-2 0,-1 0 1 16,1 0-1-16,-6 3 1 0,6-3-3 0,-4 6 0 15,4-6 0-15,-5 8 1 0,1 3-5 0,4 3 0 16</inkml:trace>
  <inkml:trace contextRef="#ctx0" brushRef="#br0" timeOffset="-107529.92">673 16432 377 0,'-4'-7'0'0,"4"7"135"0,-2-7 2 15,-11-19-137-15,6 7 0 0,1 8 87 16,0 6 0-16,6 5-87 0,-3-3 0 0,3 3 61 16,-8-7 1-16,8 7-62 0,-2-4 0 0,2 4 13 0,-5-1 2 15,5 1-15-15,-8 5 0 0,8-5 7 0,-9 5 2 16,9-5-9-16,-7 16 0 0,1-3 3 0,0 5-1 15,1 1-2-15,3 2 0 0,0-1 0 0,-2-1 1 0,4 0-1 16,0 2 0-16,0 2 0 0,4 1 0 0,-2 0 0 16,3-1 0-16,3-1 0 0,3 1 0 0,-3-1 0 15,-1 1 0-15,-1-1 0 0,-1 1 0 0,1-1 0 16,1-1 0-16,4 0 2 0,-3-4 0 0,1 2-2 16,-5-2 0-16,2 1 11 0,-3-3 0 0,-1 1-11 15,2 1 0-15,-2 0 21 0,3 1 2 0,-3-1-23 16,4 0 0-16,-3 1 37 0,-1-3 1 0,0 1-38 15,2-1 0-15,-4 3 42 0,2-1 2 0,3-1-44 0,-1-4 0 16,0 0 45-16,7-2 1 0,-4 0-46 0,3-1 0 16,-5 0 35-16,-1-2 1 0</inkml:trace>
  <inkml:trace contextRef="#ctx0" brushRef="#br0" timeOffset="-105946.24">512 16314 673 0,'0'0'0'0,"0"0"50"16,0-2 1-16,6-12-51 0,0 4 0 0,-6 10 36 0,5-9 0 0,-5 9-36 16,8-3 0-16,-8 3 11 0,1-4 1 0,-1 4-12 15,12 0 0-15,-7 0 4 0,3 2 0 0,3 2-4 16,2-1 0-16,0 2 1 0,4 2 0 0,1-2-1 15,-5-1 0-15,0-2 0 0,1-2 0 0,-1 0 0 16,1 0 0-16,-1 0 0 0,1 0 0 0,-1 0 0 16,0 0 0-16,-2 0 0 0,2 0 0 0,0 0 0 0,0 0 0 15,9 0 0-15,-1 0 1 0,3 0-1 0,-5 0 0 0,1 1 3 16,2 3 0-16,-3-1-3 0,2-1 0 16,-3 0 18-16,-1-1 0 0,2 1-18 0,-1 0 0 0,1 0 45 15,1-1 1-15,-1 3-46 0,0-1 0 16,-3 1 58-16,3-1 2 0,0 1-60 0,-1-3 0 0,7-1 25 15,1-1 1-15,-2-1 0 0,2 0 0 16,-4-1-6-16,-1-1 1 0,3 1 1 0,2-1-1 0,-2 1-3 16,1-1 0-16,-1 1 0 0,-4 0 0 0,5 1-5 15,-5 0 2-15,2-1 0 0,-1 1-1 0,-4 2-2 0,1-2 1 16,-3 0-1-16,4 1 1 0,3 1-5 16,-1 1 3-16,3 3-1 0,0-2 0 0,0-2 0 0,2 0 0 15,1 0 0-15,0 0 1 0,-6-2 1 0,3 0-1 16,-3 0 0-16,1 1 0 0,-1-3 0 0,1 1 2 15,-3-1-1-15,-1-1 0 0,1 0-1 0,-1-2-1 0,3 2 0 16,-2 1 0-16,3 3-2 0,-2-3 1 0,-1 1 0 16,2-3 0-16,1 1-4 0,-3 0 2 0,5 2-1 15,-4 1 0-15,3 0 0 0,-3 0 0 0,1 1-1 16,3-1 1-16,0 2-3 0,0 0 0 0,-5 0 1 16,1 0 0-16,3 2-1 0,-5 1 0 0,3 1-1 15,1-3 2-15,-1 3-2 0,3-1 0 0,0 1 0 16,-5-1 1-16,-1 1-2 0,1-1 1 0,5 1 0 15,1-1 0-15,1-1 0 0,0 0 0 0,0-1-1 16,-2 1 1-16,0-2-2 0,0 0 1 0,1-2 0 16,-1 1 1-16,-4-1-2 0,5 0 1 0,-1-1 0 0,-4-1 0 15,5 1-1-15,-3-3 1 0,-2 1-1 16,5 0 1-16,1 2-1 0,0 1 1 0,2 0-1 0,-2-1 1 16,-2-1 0-16,2 3 1 0,0-1-1 0,2 0 0 15,-2 0 0-15,-2 2 1 0,1 2-1 0,-1-2 2 16,-2-2-1-16,2 1 1 0,1-1-1 0,-1 0 2 0,0 2-1 15,-3 2 1-15,3-2-1 0,6-2 0 0,0 0 1 16,-3 1-1-16,3-3 0 0,-6 1 2 0,3-1-1 16,-3 1 2-16,0-1 0 0,0 1-1 0,0-1 1 0,-1 3 1 15,-1 1-1-15,2-2 1 0,-3 0-4 0,1 1 2 16,-1 1-2-16,-3 1 2 0,1 3-4 0,0 1 1 16,-1-3 0-16,1 1 1 0,1 1-3 0,3-1 1 15,-3 2-1-15,8 4 1 0,-2 0-1 0,4-3 1 16,-4 3-1-16,0-2 1 0,-1-2-1 0,-1 0 1 15,2 1-1-15,-2 1 1 0,0 3-1 0,-3 0 1 16,3-1 1-16,-4 0-1 0,3-2 0 0,1-2 0 0,-3 0 0 16,1-2 0-16,0-1 0 0,2 0 0 0,1 0 1 15,-1-2 0-15,6-2-1 0,-2 0 0 0,0 0 0 16,0 1 1-16,0 1-1 0,-4 0 1 0,-2-2-1 16,0 0 1-16,3-1-2 0,1-1 1 0,-6 1 0 15,5-1 0-15,2 1-1 0,0-1 1 0,-3 1 1 16,2-1-1-16,-2 1-1 0,2 0 0 0,0-1 0 15,2 1 1-15,-2-1-1 0,4 1 0 0,2-2 0 16,-6-1 1-16,0-1 0 0,2 0 1 0,-2 1 1 16,-2-3-1-16,0 0-1 0,3 1 1 0,-3-1-1 0,0 0 2 15,2 1-2-15,-2-1 1 0,0 0-1 0,4 1 1 16,0 1-1-16,-2 0 1 0,4 0-1 0,-4 0 1 0,4 0-1 16,-4-2 0-16,-2 1 0 0,1 1 0 15,1 3 1-15,-2 1-1 0,0-1 0 0,0-1 0 0,-3 0 0 16,3 2 0-16,-3-3 0 0,1 5 0 0,2-1-1 15,-3 0 1-15,3-1-1 0,-4-1 2 0,3 1-2 16,1-1 0-16,-3 1 0 0,-5-1 0 0,3-1 0 16,0 0 0-16,-6 2 0 0,5-3 0 0,-5 3 0 0,2-2 0 15,-5 1 0-15,-1 1 0 0,0-1 0 16,-1 1 0-16,-1-1 0 0,2 1 1 0,-1 0 1 0,-3-1 1 16,3 1 1-16,-3-1-1 0,1 1 4 15,2-1 1-15,3 1-2 0,-4 1 2 0,4 0 3 0,-3 2 1 16,3-3-1-16,-4 1 1 0,5 2-3 0,-5 0 1 15,-7 0-1-15,11 0 1 0,-11 0-2 0,10 2 0 16,-10-2 0-16,9 3 1 0,-9-3-5 0,7 4 2 0,-1 3 0 16,1 0-1-16,1 1-4 0,1 1 2 0,-1 1-1 15,-1 2 0-15,-1 2-1 0,-1 0 0 0,1 0 0 16,-1 0 2-16,1 0-3 0,-2 0 0 0,5 6 0 16,-2-1 1-16,-1 0-1 0,0 0 0 0,-1 2 0 15,-3-2 0-15,4 2 0 0,-6 1 0 0,2 1 0 16,1-2 0-16,-3-1-1 0,0 1 1 0,0 7-1 15,2-4 1-15,2 2-2 0,-2 0 1 0,0 2 0 16,1-1 0-16,-1-2 0 0,2 1 0 0,-2-2 0 16,2 0 0-16,-4 0 0 0,0-1-1 0,1 1 1 0,-1-1 0 15,6-1 0-15,-4 1 0 0,2 1 0 16,-3-2 1-16,3-1-1 0,-2 3 1 0,-2-5-1 0,0 0 1 16,0 0-2-16,-2-1 2 0,2-1 0 0,0 0 0 15,0 1-1-15,0-1 1 0,2-5 0 0,-2 0 0 16,0 0-1-16,0-1 1 0,0-3-1 0,0 1 1 0,0-2-1 15,0 0 0-15</inkml:trace>
  <inkml:trace contextRef="#ctx0" brushRef="#br0" timeOffset="-104163.7">781 17036 272 0,'-2'0'46'0,"2"0"224"0,-8-4 0 0,-21-4-270 15,10 1 0-15,6 5 76 0,7 2 1 0,6 0-77 16,-2 0 0-16,2 0 43 0,-3 0 2 0,3 0-45 16,-6 0 0-16,6 0 11 0,-2 0 2 0,2 0-13 15,-5 0 0-15,5 0 0 0,-2 0 1 0,2 0-1 16,0 0 0-16,0 0-2 0,0 0-1 0,0 0 3 16,0 0 0-16,0 0-16 0,0 0 0 0,0 0 16 15,2 0 0-15,-2 0-33 0,13-2 1 0,-6 0 32 0,8-1 0 16,0-2-33-16,4-4 2 0,-1 2 31 0,1 2 0 15,0 2-28-15,-1-1 0 0,5 1 28 0,-3-1 0 0,1-1-10 16,3 0 1-16,0 1 9 0,-5 3 0 0,-1 1 0 16,-1 0 0-16,-2 0 0 0,2 0 0 0,1 0 1 15,-3 0 0-15,2 0-1 0,2 1 0 0,-3 3 2 0,-1-3 2 16,4 1-4-16,0 0 0 0,-1 1 1 0,6 1 1 16,-3-1 0-16,1-1 0 0,-3 0 4 0,1 0 0 15,3 1-1-15,-5 0 1 0,3-1 3 0,-3 2 0 16,5-3 0-16,-5-1 1 0,1-1 7 0,0-1 0 15,-1 0-1-15,1 2 1 0,0 2 9 16,-1 1 0-16,1 1 0 0,-4-1-1 0,3 2 0 0,-4 2 1 16,2 0 0-16,3-1 0 0,1-1-6 0,5 0 1 0,-3 2 0 15,-2 0 1-15,-1 0-4 0,2 0 0 16,1-2 0-16,-2 0 1 0,5 0-4 0,-1 0 1 16,-5 1 0-16,1-1 1 0,-1 0-4 0,-1 0 1 0,-1 0-1 15,2 1 0-15,-3-3-1 0,-1 0 0 0,-2 1 0 16,0-2 1-16,4-1-4 0,-4 1 1 0,0 0-1 15,0 0 1-15,2-1-2 0,-5 1 0 0,3 0-1 16,3-1 2-16,-3 1 0 0,0 2 0 0,4-1 0 16,2 1 0-16,1-1-1 0,8 0 0 0,-5 3 0 15,-1-1 0-15,-1 0-3 0,1-1 2 0,-2-1-1 16,-1 0 0-16,3 3-1 0,-7 1-1 0,8-2 1 0,-3-2 1 16,-1-1 0-16,1 0 1 0,3-2 0 0,-5 0 1 15,-3 0-2-15,2 0 2 0,2-2 0 0,-3 0 0 16,-1 0 0-16,4-1 1 0,0 1-1 15,-1 1 1-15,1-3-6 0,-1 1 1 0,1 1 0 0,5 0 0 0,0-1 0 16,-3-1-1-16,3 1 0 0,-1-1 2 16,-3-1-3-16,4 0 1 0,-3 0 1 0,1 0-1 0,-1-1 4 15,-3 1 0-15,1 2-1 0,0-1 2 0,3-1 1 16,-2 0 0-16,1 0 0 0,1 0 1 0,2 1-1 16,-3-3 1-16,-2 2 0 0,5 0 1 0,0-2-8 15,-3 0 1-15,3 0 1 0,-2 0-1 0,0 0-1 16,6 0-1-16,-1 0 0 0,-3 2 0 0,-6 0-1 0,3 0 1 15,1 0-1-15,-1-1 0 0,-3 1-1 0,1 0 0 16,0 0 0-16,3 0 1 0,-2-1-1 0,-1 1 0 16,2 2 0-16,1 1 0 0,4 0 0 0,0-1 0 15,2 1 0-15,-2 2 0 0,0 0 0 0,4-2 0 0,-6 1 0 16,2-1 0-16,-3-2 0 0,-3 1 0 0,-1-1 0 16,1 1 0-16,3 0 0 0,1-1 0 0,-4 1 0 15,-1-1 0-15,0 1 0 0,-1-2 0 0,5-1 0 16,-3 1 0-16,-1 2 0 0,1 1 0 0,3-2 0 15,3-1 0-15,-2 0 0 0,-4 0 0 0,3 0 0 16,1 0 1-16,-2-1 0 0,3 3 0 0,-3 1 0 16,4 0 1-16,-2 1 1 0,1 1 0 0,-5 0 1 15,4-2 0-15,-5 0 2 0,1 0 1 0,3 1-2 16,-5-1 2-16,1 0 0 0,1 1 0 0,3 1 1 16,-3 0 0-16,5 0-1 0,1 0 1 0,2-2-2 15,-6 0 2-15,0-1-1 0,3-1 0 0,-1 1 0 16,-2-1-1-16,0-1 0 0,3 0 1 0,-5 0-2 0,4 1 2 15,-3 2-4-15,1 1 1 0,-3-3-1 0,1 1 0 16,3 1-1-16,3 0-1 0,-2 2 0 0,-3-1 1 16,7-1-2-16,-2 0 1 0,5 2-1 0,-1 0 1 0,-2 0-1 15,2 0 0-15,0 2 0 0,-4 1 0 0,0 1-1 16,-2 1 1-16,0-2 0 0,2 1 0 0,2-1-2 16,0 1 1-16,6 1 0 0,-6 0 0 0,2 0-2 0,-4 1 1 15,-8-3 0-15,5-1 0 0,1 0 0 0,-4-1 2 16,10 3-1-16,-4-1 1 0,-2 2 0 0,3-1 0 15,-9-1 0-15,5 1 0 0,-3 1 0 0,-1 0 0 16,-1-1 0-16,1-1 1 0,0 1 1 16,-1-1-1-16,6 0 0 0,-5-1 0 0,2 2 1 0,1-1 0 15,-3-1 1-15,-5 0 0 0,3-1-3 0,2 1 1 16,-6 0 0-16,-2 0 0 0,-3-1-1 0,3 1 0 0,2 0 0 16,0-1 0-16,0 1 0 0,4-2 0 15,-8 2 0-15,2-2 0 0,0 2 0 0,-3-2 0 0,3 0 0 16,2 0 0-16,-2 0 2 0,-2 0-1 0,6 0 0 15,-5 0 1-15,3 0 0 0,2 0 2 0,5 1-1 16,1 1 0-16,1 2 2 0,-3 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D5790-93B3-485C-8092-7BF724F769AB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A8F1-6872-4F1D-A3DB-2C0BA200420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622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6A8F1-6872-4F1D-A3DB-2C0BA2004203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497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FA0413-36FE-08EF-017E-B0A2F6D76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CEA176-2D33-8558-D26F-F929FDDA1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0DDA19-57C8-7D81-7232-2FB1019DA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0EE7B8-33A1-0D25-5202-17245BB2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5C62F-937F-28F6-E90E-04077063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478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98B3C-3EA1-55FB-BE37-6D32051E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A16DC6-A4A2-A13D-08B3-C87DA4FED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25BD70-2A0B-4F74-C9FC-DE894072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5A7381-5D4D-B39C-5D9B-E1472EF0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E1C4C0-BDF1-BE50-896F-DA3F29CA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963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2EB7998-0225-C59D-FCFE-E3B34455F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FA31D7-EDF7-F868-06B9-11E9D6D69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A4B3B9-5F11-59E3-5585-35AF2CB2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611504-5469-746C-034B-13919767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973130-2068-3EFD-AAE2-7E310C61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5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0AF65-4483-99E6-2E53-9B13C0B8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2F6C6B-2454-602C-0B3A-55AF492F6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BD6D55-B88F-22EB-0AC9-9773CB61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2E237-5810-F4AD-30EF-B1D36624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5B3E29-2D1B-63AD-80AF-E0D469C4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594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2BD1F-822B-DDE3-141B-0E18533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FB362D-6778-A2FC-9722-6D371831E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9FB080-8414-EBA4-C005-89A40D65F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7846A1-3CD2-014B-F0ED-08E1E3D1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E7BBE2-D9B0-EDAD-3862-09ACB244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181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E4B8E-D9BE-F7A6-C799-58797E1E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E23CAF-3D67-C5B4-BB6E-784BDBB58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C64C72-764E-E041-D28A-BF676EE2C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5EA548-C199-FDE4-C510-EE9D9012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309DC7-7FDB-C5A4-7A7C-920527A1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36A3A5-2F7B-E1D6-DD97-9F2D5A7C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077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CCD74-222E-D26F-A889-C6428AA3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9C725-0E51-B994-0B74-A1ADB32C0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87412F-1CFC-3812-06CC-B0313FC93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52678F-CC9F-05F5-D4FC-86A7F57BC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B7D2D2-BCDB-C3F4-6673-7C16FA8F2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5DD44C-9B5C-1C15-BD5E-EB61D0C4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D6DE439-7830-B9AE-0344-F80C67DE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2682F1-71AE-B19C-7D1A-2CEC8228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650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D5C91-893B-5718-C6A5-6E1428E6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3E07E7-A387-1684-1657-82C9ED2F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C4EF06-0AC8-C92A-A920-D34358791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9DC0E4-8C02-0B61-03DF-97DBDB8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956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1C2D895-6745-1F50-4579-218F8C6F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5E37E9D-AEE5-86B4-7502-E9D98635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D2CA45-736A-F5B6-053D-A96F2E89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47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4D114-E14A-09B5-D474-758BD1E7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E756D7-B2DE-0A17-CE6F-7D15F4254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23A9AB-83FC-DB8A-E9AD-DBD6A618A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F9FCA2-2CC7-7029-55E3-617AAA89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43B3D3-7F93-29EF-51AB-4429FDD7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CD6DB6-A2E2-8C1C-52F8-A33735CA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560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C113A-DFC8-27BF-A7F5-1883900B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C00B35E-7EBD-300D-1188-669E15F1B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62CD80-0E90-5354-DB45-CA736C835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1B5256-1D31-0658-8BA3-8B624A2D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11748-8CC8-6712-5A82-E5C649BA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F608BD-73AD-5DD4-0D78-4D3A6588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271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D94079-CD48-0D80-8D24-3D677DB4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5C407D-163C-5485-511A-8790FBDD5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F9BF57-E8F4-AEEE-41E7-C993812634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9A8CB6-07AE-43D1-A8D4-98AF0D319324}" type="datetimeFigureOut">
              <a:rPr lang="es-CL" smtClean="0"/>
              <a:t>10-04-2025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D2F16D-2336-B944-9C1E-8D822E6FA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3B56D4-1875-505A-606A-502AE8F21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A5315F-DC6C-400A-BE5B-F44925D54BE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426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BA657B60-DE69-DB80-E3A1-04F36E2F1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671" y="1227553"/>
            <a:ext cx="11361107" cy="1640908"/>
          </a:xfrm>
        </p:spPr>
        <p:txBody>
          <a:bodyPr>
            <a:noAutofit/>
          </a:bodyPr>
          <a:lstStyle/>
          <a:p>
            <a:r>
              <a:rPr lang="es-CL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Clase # 5</a:t>
            </a: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Química Orgánica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12681C-A352-457B-D227-04578B07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6B2871E4-D4AC-9271-7ACF-CE3CBCA20BF7}"/>
              </a:ext>
            </a:extLst>
          </p:cNvPr>
          <p:cNvSpPr txBox="1">
            <a:spLocks/>
          </p:cNvSpPr>
          <p:nvPr/>
        </p:nvSpPr>
        <p:spPr>
          <a:xfrm>
            <a:off x="226578" y="3144033"/>
            <a:ext cx="11698200" cy="2824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48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sz="4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 de Aprendizaje</a:t>
            </a:r>
          </a:p>
          <a:p>
            <a:pPr algn="just"/>
            <a:r>
              <a:rPr lang="es-CL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Entender propiedades químicas del carbono </a:t>
            </a:r>
          </a:p>
          <a:p>
            <a:endParaRPr lang="es-CL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6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96E52-37AD-2136-BC21-8943AC2E3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9A0432-9C9E-3D36-71BE-7E132B0B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9" y="363449"/>
            <a:ext cx="11461315" cy="59496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A0E2863-588B-BA8C-30E2-9A72B0A31A5F}"/>
                  </a:ext>
                </a:extLst>
              </p14:cNvPr>
              <p14:cNvContentPartPr/>
              <p14:nvPr/>
            </p14:nvContentPartPr>
            <p14:xfrm>
              <a:off x="1458360" y="2781000"/>
              <a:ext cx="8360280" cy="38037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A0E2863-588B-BA8C-30E2-9A72B0A31A5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9000" y="2771640"/>
                <a:ext cx="8379000" cy="382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606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F2145-49FF-614E-269A-6E605229A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015843-37E5-E8CC-0825-1DCFCD06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32" y="263047"/>
            <a:ext cx="11308915" cy="62379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6CDD5FAD-CEF3-F9CA-613F-2A458530CB70}"/>
                  </a:ext>
                </a:extLst>
              </p14:cNvPr>
              <p14:cNvContentPartPr/>
              <p14:nvPr/>
            </p14:nvContentPartPr>
            <p14:xfrm>
              <a:off x="10317240" y="2423520"/>
              <a:ext cx="668520" cy="2170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CDD5FAD-CEF3-F9CA-613F-2A458530CB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07880" y="2414160"/>
                <a:ext cx="687240" cy="2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5404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92898-6BC6-9526-0BC9-EC762B99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C29049-7BE9-883D-824E-631BCF32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3" y="400833"/>
            <a:ext cx="11323527" cy="58003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EF8DD9F-3F14-3BE0-CB14-7D14F2F0D975}"/>
                  </a:ext>
                </a:extLst>
              </p14:cNvPr>
              <p14:cNvContentPartPr/>
              <p14:nvPr/>
            </p14:nvContentPartPr>
            <p14:xfrm>
              <a:off x="3972240" y="927720"/>
              <a:ext cx="2937240" cy="54360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EF8DD9F-3F14-3BE0-CB14-7D14F2F0D9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2880" y="918360"/>
                <a:ext cx="2955960" cy="56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7406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A1A44-997E-E5A8-C83A-3FFA5D4C5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5B881E-8BDE-AFB4-1018-1BC3FD7D4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50" y="609206"/>
            <a:ext cx="11060482" cy="56395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590519FA-E6E4-C97E-FFE3-AA707204F7FF}"/>
                  </a:ext>
                </a:extLst>
              </p14:cNvPr>
              <p14:cNvContentPartPr/>
              <p14:nvPr/>
            </p14:nvContentPartPr>
            <p14:xfrm>
              <a:off x="4124520" y="924480"/>
              <a:ext cx="2870640" cy="7207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590519FA-E6E4-C97E-FFE3-AA707204F7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15160" y="915120"/>
                <a:ext cx="2889360" cy="73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569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673A7-1D6F-ECD3-A932-72BB09939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EAD569-CC93-024A-8545-E752AFBEF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1" y="518706"/>
            <a:ext cx="11222383" cy="58205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69BF7B9F-FA98-BCEC-917E-BFF83B4F1449}"/>
                  </a:ext>
                </a:extLst>
              </p14:cNvPr>
              <p14:cNvContentPartPr/>
              <p14:nvPr/>
            </p14:nvContentPartPr>
            <p14:xfrm>
              <a:off x="738360" y="1400040"/>
              <a:ext cx="8133840" cy="506340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9BF7B9F-FA98-BCEC-917E-BFF83B4F14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000" y="1390680"/>
                <a:ext cx="8152560" cy="508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894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608E5-87E1-FB81-CF8D-C80F89F3A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561F3D1-D934-645E-B976-CC55A49AA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03" y="680654"/>
            <a:ext cx="10707594" cy="54966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56830DC2-5C73-3F99-2ACE-ACE5D2214111}"/>
                  </a:ext>
                </a:extLst>
              </p14:cNvPr>
              <p14:cNvContentPartPr/>
              <p14:nvPr/>
            </p14:nvContentPartPr>
            <p14:xfrm>
              <a:off x="519120" y="1420560"/>
              <a:ext cx="10297440" cy="38505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56830DC2-5C73-3F99-2ACE-ACE5D221411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760" y="1411200"/>
                <a:ext cx="10316160" cy="386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608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07FA1-2E02-C635-34DB-4F982E5A6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E6A368-FA84-B4FA-16CC-C6DF9486D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87" y="628259"/>
            <a:ext cx="10574226" cy="56014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9E01D4D2-A0FF-4941-228C-BEB61B61FFE4}"/>
                  </a:ext>
                </a:extLst>
              </p14:cNvPr>
              <p14:cNvContentPartPr/>
              <p14:nvPr/>
            </p14:nvContentPartPr>
            <p14:xfrm>
              <a:off x="1564200" y="2970000"/>
              <a:ext cx="7699680" cy="5439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E01D4D2-A0FF-4941-228C-BEB61B61FF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4840" y="2960640"/>
                <a:ext cx="7718400" cy="5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536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72885-F685-6D66-7072-F74679946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7CF866E-CD57-6BC3-74DC-602CF666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99" y="251262"/>
            <a:ext cx="11611627" cy="63554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81284DA-4FDE-B7D0-FE02-81FE6A4A746D}"/>
                  </a:ext>
                </a:extLst>
              </p14:cNvPr>
              <p14:cNvContentPartPr/>
              <p14:nvPr/>
            </p14:nvContentPartPr>
            <p14:xfrm>
              <a:off x="184320" y="47880"/>
              <a:ext cx="11773800" cy="61477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81284DA-4FDE-B7D0-FE02-81FE6A4A74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960" y="38520"/>
                <a:ext cx="11792520" cy="616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617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22AF-F516-EAD9-442A-1035A27C4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2786EC-EC2C-D4B9-1694-4D690F732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9" y="652075"/>
            <a:ext cx="11148165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35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2F46-202F-2D23-CB8D-6234259C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580E1F-C735-5783-B657-9902B072B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3" y="637785"/>
            <a:ext cx="11135639" cy="55824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9F557388-FA4A-936E-7DC2-A24191084A3A}"/>
                  </a:ext>
                </a:extLst>
              </p14:cNvPr>
              <p14:cNvContentPartPr/>
              <p14:nvPr/>
            </p14:nvContentPartPr>
            <p14:xfrm>
              <a:off x="4457160" y="4194000"/>
              <a:ext cx="22680" cy="43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9F557388-FA4A-936E-7DC2-A24191084A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7800" y="4184640"/>
                <a:ext cx="41400" cy="2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141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254A-EACA-F0BC-0E67-8DEE1E8F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5D998ED-CD14-18C1-77BC-205D88C6B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603" y="2593801"/>
            <a:ext cx="11210794" cy="3268379"/>
          </a:xfrm>
        </p:spPr>
        <p:txBody>
          <a:bodyPr>
            <a:noAutofit/>
          </a:bodyPr>
          <a:lstStyle/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de la guía de ejercicios</a:t>
            </a: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CL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Tabla de valencia o números de oxidación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9DB171-F723-4F52-861E-12537BEF1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8" y="161926"/>
            <a:ext cx="3568808" cy="12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9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02DBE-B78D-E08D-F7EE-BAC47665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C67BE3-ED2A-CF3C-8731-5F788CAA7DB7}"/>
              </a:ext>
            </a:extLst>
          </p:cNvPr>
          <p:cNvSpPr txBox="1"/>
          <p:nvPr/>
        </p:nvSpPr>
        <p:spPr>
          <a:xfrm>
            <a:off x="3118980" y="789140"/>
            <a:ext cx="4342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/>
              <a:t>RAMIFICACIONES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F2613B79-A9EB-85F3-9930-8F26FF34143F}"/>
                  </a:ext>
                </a:extLst>
              </p14:cNvPr>
              <p14:cNvContentPartPr/>
              <p14:nvPr/>
            </p14:nvContentPartPr>
            <p14:xfrm>
              <a:off x="1453680" y="1308960"/>
              <a:ext cx="9329400" cy="3078000"/>
            </p14:xfrm>
          </p:contentPart>
        </mc:Choice>
        <mc:Fallback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F2613B79-A9EB-85F3-9930-8F26FF3414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4320" y="1299600"/>
                <a:ext cx="9348120" cy="309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804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B2AC7-03C9-9628-8DC9-9149D4A3B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5718584-F473-8439-BF18-87E5E946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90" y="250521"/>
            <a:ext cx="11423736" cy="589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6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BB80F-5BBA-E06A-3C05-242395A10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4FDF2D-CB7E-3F7A-23D7-4D5A4BE95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7" y="613969"/>
            <a:ext cx="11348581" cy="563006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5C26D570-C355-9C7D-E37E-02DABB09A41B}"/>
                  </a:ext>
                </a:extLst>
              </p14:cNvPr>
              <p14:cNvContentPartPr/>
              <p14:nvPr/>
            </p14:nvContentPartPr>
            <p14:xfrm>
              <a:off x="859320" y="1159560"/>
              <a:ext cx="10320120" cy="480600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5C26D570-C355-9C7D-E37E-02DABB09A4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960" y="1150200"/>
                <a:ext cx="10338840" cy="482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4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70451-EA3E-555F-34C2-D164C6E8A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2AE37CA-BE54-3FAE-E82B-89996949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6" y="699706"/>
            <a:ext cx="11523945" cy="545858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BD0B985-76E7-43EE-6FFB-A70FA8FC8BAD}"/>
                  </a:ext>
                </a:extLst>
              </p14:cNvPr>
              <p14:cNvContentPartPr/>
              <p14:nvPr/>
            </p14:nvContentPartPr>
            <p14:xfrm>
              <a:off x="3453120" y="1967400"/>
              <a:ext cx="7034040" cy="34624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BD0B985-76E7-43EE-6FFB-A70FA8FC8BA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3760" y="1958040"/>
                <a:ext cx="7052760" cy="348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8243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04AC3-C4A8-F1AD-57C1-D93910C95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5F41F7-85F1-0962-846D-C2DED2FB4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16" y="490127"/>
            <a:ext cx="11699310" cy="61486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C7FE32E0-5262-6479-8332-C27D73947FD3}"/>
                  </a:ext>
                </a:extLst>
              </p14:cNvPr>
              <p14:cNvContentPartPr/>
              <p14:nvPr/>
            </p14:nvContentPartPr>
            <p14:xfrm>
              <a:off x="8993160" y="4809600"/>
              <a:ext cx="2490120" cy="17078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C7FE32E0-5262-6479-8332-C27D73947F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83800" y="4800240"/>
                <a:ext cx="2508840" cy="172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3764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AF4C3-58ED-B980-CFF8-E91486013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237963-A454-F112-ED28-49D9AD4CA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9" y="494890"/>
            <a:ext cx="11098060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2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78429-F55E-B87D-7A4D-35402ABE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0D1637-2AD8-7F5F-486E-DDA2565B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5" y="623496"/>
            <a:ext cx="11110586" cy="58148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69336F8-C681-13FA-48AD-A34691435019}"/>
                  </a:ext>
                </a:extLst>
              </p14:cNvPr>
              <p14:cNvContentPartPr/>
              <p14:nvPr/>
            </p14:nvContentPartPr>
            <p14:xfrm>
              <a:off x="837000" y="2368800"/>
              <a:ext cx="10344600" cy="1242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69336F8-C681-13FA-48AD-A346914350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640" y="2359440"/>
                <a:ext cx="10363320" cy="126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9206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C4A6-5616-191D-F515-4D43CD671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04A624-0517-A19E-00B7-B64CEC4C8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71" y="547285"/>
            <a:ext cx="10246291" cy="59161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ACD5A12-3F0E-5308-6E05-6C4816BFC5C0}"/>
                  </a:ext>
                </a:extLst>
              </p14:cNvPr>
              <p14:cNvContentPartPr/>
              <p14:nvPr/>
            </p14:nvContentPartPr>
            <p14:xfrm>
              <a:off x="7067160" y="219960"/>
              <a:ext cx="2328840" cy="65523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ACD5A12-3F0E-5308-6E05-6C4816BFC5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7800" y="210600"/>
                <a:ext cx="2347560" cy="65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4099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2C8FE-31CF-899B-E756-6065024A0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BC00C3-492D-062E-941F-405D712C5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1" y="212943"/>
            <a:ext cx="11185743" cy="60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6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48EC9-102F-697C-8317-B51333C55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F34EE8-FF2F-2259-2E8F-0BF26B6E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3" y="400833"/>
            <a:ext cx="11160691" cy="61502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4CCB0D74-5A58-3537-3EF0-EE05D4545C87}"/>
                  </a:ext>
                </a:extLst>
              </p14:cNvPr>
              <p14:cNvContentPartPr/>
              <p14:nvPr/>
            </p14:nvContentPartPr>
            <p14:xfrm>
              <a:off x="5537880" y="1891440"/>
              <a:ext cx="315000" cy="5932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4CCB0D74-5A58-3537-3EF0-EE05D4545C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8520" y="1882080"/>
                <a:ext cx="333720" cy="61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299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E91CA-01FF-9976-C4F2-F747F207B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3570C0-D046-5F84-F0A0-9B3062C6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243066"/>
            <a:ext cx="11649206" cy="63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07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E4C95-A944-F099-6940-17A44311C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AE1051-4BF9-F4C1-45D5-E3F2891A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20" y="488515"/>
            <a:ext cx="11411210" cy="58747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4F30B297-CC19-4709-43BB-2CEEBB5CE355}"/>
                  </a:ext>
                </a:extLst>
              </p14:cNvPr>
              <p14:cNvContentPartPr/>
              <p14:nvPr/>
            </p14:nvContentPartPr>
            <p14:xfrm>
              <a:off x="6397920" y="1660320"/>
              <a:ext cx="320760" cy="6861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4F30B297-CC19-4709-43BB-2CEEBB5CE3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8560" y="1650960"/>
                <a:ext cx="339480" cy="70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0524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E66C01-3DC1-062B-9937-0FDFD4D91DF1}"/>
              </a:ext>
            </a:extLst>
          </p:cNvPr>
          <p:cNvSpPr txBox="1"/>
          <p:nvPr/>
        </p:nvSpPr>
        <p:spPr>
          <a:xfrm>
            <a:off x="832513" y="504967"/>
            <a:ext cx="9771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/>
              <a:t>GRUPOS FUNCIONALES </a:t>
            </a:r>
            <a:endParaRPr lang="es-CL" sz="4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77F43ABB-3690-F6B6-4684-3317FD272F8B}"/>
                  </a:ext>
                </a:extLst>
              </p14:cNvPr>
              <p14:cNvContentPartPr/>
              <p14:nvPr/>
            </p14:nvContentPartPr>
            <p14:xfrm>
              <a:off x="966600" y="1092240"/>
              <a:ext cx="10650240" cy="498816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77F43ABB-3690-F6B6-4684-3317FD272F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7240" y="1082880"/>
                <a:ext cx="10668960" cy="50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4751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70B99-320B-78C8-0185-31A706FBE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E68CFDE-990C-07E4-D1F9-5F6F8FC8C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88" y="250521"/>
            <a:ext cx="10935223" cy="52271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A72D2F94-7D8C-D390-188C-445B919B4702}"/>
                  </a:ext>
                </a:extLst>
              </p14:cNvPr>
              <p14:cNvContentPartPr/>
              <p14:nvPr/>
            </p14:nvContentPartPr>
            <p14:xfrm>
              <a:off x="933120" y="1658520"/>
              <a:ext cx="10132200" cy="14050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A72D2F94-7D8C-D390-188C-445B919B47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3760" y="1649160"/>
                <a:ext cx="10150920" cy="142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2347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FB2F7-82B2-F781-B5BB-C61929C4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AF2100-94EA-62B2-9ED8-D93C7E37E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5" y="538619"/>
            <a:ext cx="11361108" cy="53736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C1126D33-AE39-3746-1ADA-54F74F5C93E3}"/>
                  </a:ext>
                </a:extLst>
              </p14:cNvPr>
              <p14:cNvContentPartPr/>
              <p14:nvPr/>
            </p14:nvContentPartPr>
            <p14:xfrm>
              <a:off x="676800" y="1086480"/>
              <a:ext cx="11207160" cy="423864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C1126D33-AE39-3746-1ADA-54F74F5C93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440" y="1077120"/>
                <a:ext cx="11225880" cy="425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1410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7FDA7-FECB-9D9F-322F-C9E41089E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69B885-2463-5457-D428-FB6D63BCE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51" y="848864"/>
            <a:ext cx="11486368" cy="516027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648025D-6D62-7DDD-5E74-82AB90F35AC5}"/>
                  </a:ext>
                </a:extLst>
              </p14:cNvPr>
              <p14:cNvContentPartPr/>
              <p14:nvPr/>
            </p14:nvContentPartPr>
            <p14:xfrm>
              <a:off x="637920" y="1402920"/>
              <a:ext cx="8382240" cy="34660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648025D-6D62-7DDD-5E74-82AB90F35A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560" y="1393560"/>
                <a:ext cx="8400960" cy="348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05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B8767-5A91-3D88-8974-085C6EEC0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D9B7AB-23BD-4F5F-FAA5-3D1ADC305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115157"/>
            <a:ext cx="11561523" cy="66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3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0B743-2E4C-2739-6EB7-73D430E55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A7A97E-76D8-75D9-AB4C-F82E9D606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911"/>
            <a:ext cx="12192000" cy="65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0A8E5-CEFC-E097-327C-6046D33A3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FCF4-65BD-2DC3-EE7D-E4808F9C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4" y="300624"/>
            <a:ext cx="11724362" cy="651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3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D5FF3-2B4F-7134-B13E-1D5A5AEEF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FB9810-4BD8-BEA1-28B4-1E47178DB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04" y="125260"/>
            <a:ext cx="11786991" cy="628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82601-8A99-D4C5-B077-B23EA1FE4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CCC747-B73E-D534-A921-8A1ACF9C2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95" y="350729"/>
            <a:ext cx="11599101" cy="60375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3A394929-9691-A7DA-0221-C47243C451CC}"/>
                  </a:ext>
                </a:extLst>
              </p14:cNvPr>
              <p14:cNvContentPartPr/>
              <p14:nvPr/>
            </p14:nvContentPartPr>
            <p14:xfrm>
              <a:off x="1944720" y="5108760"/>
              <a:ext cx="3217320" cy="24768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3A394929-9691-A7DA-0221-C47243C451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5360" y="5099400"/>
                <a:ext cx="3236040" cy="2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5F9B4-C03F-5237-3A72-C1305F6E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FD4ECFD-9882-7236-D8A5-EF8A1B8AC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51" y="264476"/>
            <a:ext cx="11577227" cy="59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32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32</Words>
  <Application>Microsoft Office PowerPoint</Application>
  <PresentationFormat>Panorámica</PresentationFormat>
  <Paragraphs>11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Raysa Knight</dc:creator>
  <cp:lastModifiedBy>Raysa Knight</cp:lastModifiedBy>
  <cp:revision>1</cp:revision>
  <dcterms:created xsi:type="dcterms:W3CDTF">2025-03-17T13:03:55Z</dcterms:created>
  <dcterms:modified xsi:type="dcterms:W3CDTF">2025-04-11T01:26:37Z</dcterms:modified>
</cp:coreProperties>
</file>