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93" r:id="rId3"/>
    <p:sldId id="275" r:id="rId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9D620C-595C-4AC2-A764-B428FB924022}" v="2" dt="2025-03-27T23:07:37.2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47" d="100"/>
          <a:sy n="47" d="100"/>
        </p:scale>
        <p:origin x="141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ysa Knight" userId="87b019da5b4ccf4e" providerId="LiveId" clId="{A19D620C-595C-4AC2-A764-B428FB924022}"/>
    <pc:docChg chg="undo custSel addSld delSld modSld">
      <pc:chgData name="Raysa Knight" userId="87b019da5b4ccf4e" providerId="LiveId" clId="{A19D620C-595C-4AC2-A764-B428FB924022}" dt="2025-03-29T16:52:46.013" v="207" actId="478"/>
      <pc:docMkLst>
        <pc:docMk/>
      </pc:docMkLst>
      <pc:sldChg chg="modSp mod">
        <pc:chgData name="Raysa Knight" userId="87b019da5b4ccf4e" providerId="LiveId" clId="{A19D620C-595C-4AC2-A764-B428FB924022}" dt="2025-03-27T22:48:21.731" v="204" actId="14100"/>
        <pc:sldMkLst>
          <pc:docMk/>
          <pc:sldMk cId="2819061990" sldId="256"/>
        </pc:sldMkLst>
        <pc:spChg chg="mod">
          <ac:chgData name="Raysa Knight" userId="87b019da5b4ccf4e" providerId="LiveId" clId="{A19D620C-595C-4AC2-A764-B428FB924022}" dt="2025-03-27T22:48:21.731" v="204" actId="14100"/>
          <ac:spMkLst>
            <pc:docMk/>
            <pc:sldMk cId="2819061990" sldId="256"/>
            <ac:spMk id="3" creationId="{BA657B60-DE69-DB80-E3A1-04F36E2F1724}"/>
          </ac:spMkLst>
        </pc:spChg>
        <pc:spChg chg="mod">
          <ac:chgData name="Raysa Knight" userId="87b019da5b4ccf4e" providerId="LiveId" clId="{A19D620C-595C-4AC2-A764-B428FB924022}" dt="2025-03-27T13:44:47.234" v="186" actId="20577"/>
          <ac:spMkLst>
            <pc:docMk/>
            <pc:sldMk cId="2819061990" sldId="256"/>
            <ac:spMk id="6" creationId="{6B2871E4-D4AC-9271-7ACF-CE3CBCA20BF7}"/>
          </ac:spMkLst>
        </pc:spChg>
      </pc:sldChg>
      <pc:sldChg chg="del">
        <pc:chgData name="Raysa Knight" userId="87b019da5b4ccf4e" providerId="LiveId" clId="{A19D620C-595C-4AC2-A764-B428FB924022}" dt="2025-03-27T13:43:41.781" v="114" actId="47"/>
        <pc:sldMkLst>
          <pc:docMk/>
          <pc:sldMk cId="2490733392" sldId="257"/>
        </pc:sldMkLst>
      </pc:sldChg>
      <pc:sldChg chg="del">
        <pc:chgData name="Raysa Knight" userId="87b019da5b4ccf4e" providerId="LiveId" clId="{A19D620C-595C-4AC2-A764-B428FB924022}" dt="2025-03-27T13:43:42.509" v="115" actId="47"/>
        <pc:sldMkLst>
          <pc:docMk/>
          <pc:sldMk cId="2442475409" sldId="258"/>
        </pc:sldMkLst>
      </pc:sldChg>
      <pc:sldChg chg="del">
        <pc:chgData name="Raysa Knight" userId="87b019da5b4ccf4e" providerId="LiveId" clId="{A19D620C-595C-4AC2-A764-B428FB924022}" dt="2025-03-27T13:43:43.114" v="116" actId="47"/>
        <pc:sldMkLst>
          <pc:docMk/>
          <pc:sldMk cId="3468582433" sldId="259"/>
        </pc:sldMkLst>
      </pc:sldChg>
      <pc:sldChg chg="del">
        <pc:chgData name="Raysa Knight" userId="87b019da5b4ccf4e" providerId="LiveId" clId="{A19D620C-595C-4AC2-A764-B428FB924022}" dt="2025-03-27T13:43:43.749" v="117" actId="47"/>
        <pc:sldMkLst>
          <pc:docMk/>
          <pc:sldMk cId="2436965446" sldId="260"/>
        </pc:sldMkLst>
      </pc:sldChg>
      <pc:sldChg chg="del">
        <pc:chgData name="Raysa Knight" userId="87b019da5b4ccf4e" providerId="LiveId" clId="{A19D620C-595C-4AC2-A764-B428FB924022}" dt="2025-03-27T13:43:44.329" v="118" actId="47"/>
        <pc:sldMkLst>
          <pc:docMk/>
          <pc:sldMk cId="3555983538" sldId="261"/>
        </pc:sldMkLst>
      </pc:sldChg>
      <pc:sldChg chg="del">
        <pc:chgData name="Raysa Knight" userId="87b019da5b4ccf4e" providerId="LiveId" clId="{A19D620C-595C-4AC2-A764-B428FB924022}" dt="2025-03-27T13:43:44.867" v="119" actId="47"/>
        <pc:sldMkLst>
          <pc:docMk/>
          <pc:sldMk cId="594481723" sldId="262"/>
        </pc:sldMkLst>
      </pc:sldChg>
      <pc:sldChg chg="del">
        <pc:chgData name="Raysa Knight" userId="87b019da5b4ccf4e" providerId="LiveId" clId="{A19D620C-595C-4AC2-A764-B428FB924022}" dt="2025-03-27T13:43:46.503" v="122" actId="47"/>
        <pc:sldMkLst>
          <pc:docMk/>
          <pc:sldMk cId="3961587251" sldId="263"/>
        </pc:sldMkLst>
      </pc:sldChg>
      <pc:sldChg chg="del">
        <pc:chgData name="Raysa Knight" userId="87b019da5b4ccf4e" providerId="LiveId" clId="{A19D620C-595C-4AC2-A764-B428FB924022}" dt="2025-03-27T13:43:47.099" v="123" actId="47"/>
        <pc:sldMkLst>
          <pc:docMk/>
          <pc:sldMk cId="543650198" sldId="264"/>
        </pc:sldMkLst>
      </pc:sldChg>
      <pc:sldChg chg="del">
        <pc:chgData name="Raysa Knight" userId="87b019da5b4ccf4e" providerId="LiveId" clId="{A19D620C-595C-4AC2-A764-B428FB924022}" dt="2025-03-27T13:43:48.129" v="125" actId="47"/>
        <pc:sldMkLst>
          <pc:docMk/>
          <pc:sldMk cId="302424156" sldId="265"/>
        </pc:sldMkLst>
      </pc:sldChg>
      <pc:sldChg chg="del">
        <pc:chgData name="Raysa Knight" userId="87b019da5b4ccf4e" providerId="LiveId" clId="{A19D620C-595C-4AC2-A764-B428FB924022}" dt="2025-03-27T13:43:47.659" v="124" actId="47"/>
        <pc:sldMkLst>
          <pc:docMk/>
          <pc:sldMk cId="2141586793" sldId="266"/>
        </pc:sldMkLst>
      </pc:sldChg>
      <pc:sldChg chg="del">
        <pc:chgData name="Raysa Knight" userId="87b019da5b4ccf4e" providerId="LiveId" clId="{A19D620C-595C-4AC2-A764-B428FB924022}" dt="2025-03-27T13:43:48.695" v="126" actId="47"/>
        <pc:sldMkLst>
          <pc:docMk/>
          <pc:sldMk cId="1848269870" sldId="267"/>
        </pc:sldMkLst>
      </pc:sldChg>
      <pc:sldChg chg="del">
        <pc:chgData name="Raysa Knight" userId="87b019da5b4ccf4e" providerId="LiveId" clId="{A19D620C-595C-4AC2-A764-B428FB924022}" dt="2025-03-27T13:43:45.425" v="120" actId="47"/>
        <pc:sldMkLst>
          <pc:docMk/>
          <pc:sldMk cId="987183199" sldId="268"/>
        </pc:sldMkLst>
      </pc:sldChg>
      <pc:sldChg chg="del">
        <pc:chgData name="Raysa Knight" userId="87b019da5b4ccf4e" providerId="LiveId" clId="{A19D620C-595C-4AC2-A764-B428FB924022}" dt="2025-03-27T13:43:49.193" v="127" actId="47"/>
        <pc:sldMkLst>
          <pc:docMk/>
          <pc:sldMk cId="3858266766" sldId="269"/>
        </pc:sldMkLst>
      </pc:sldChg>
      <pc:sldChg chg="del">
        <pc:chgData name="Raysa Knight" userId="87b019da5b4ccf4e" providerId="LiveId" clId="{A19D620C-595C-4AC2-A764-B428FB924022}" dt="2025-03-27T13:43:49.722" v="128" actId="47"/>
        <pc:sldMkLst>
          <pc:docMk/>
          <pc:sldMk cId="2602541713" sldId="270"/>
        </pc:sldMkLst>
      </pc:sldChg>
      <pc:sldChg chg="del">
        <pc:chgData name="Raysa Knight" userId="87b019da5b4ccf4e" providerId="LiveId" clId="{A19D620C-595C-4AC2-A764-B428FB924022}" dt="2025-03-27T13:43:45.942" v="121" actId="47"/>
        <pc:sldMkLst>
          <pc:docMk/>
          <pc:sldMk cId="1276505803" sldId="271"/>
        </pc:sldMkLst>
      </pc:sldChg>
      <pc:sldChg chg="del">
        <pc:chgData name="Raysa Knight" userId="87b019da5b4ccf4e" providerId="LiveId" clId="{A19D620C-595C-4AC2-A764-B428FB924022}" dt="2025-03-27T13:41:25.787" v="106" actId="47"/>
        <pc:sldMkLst>
          <pc:docMk/>
          <pc:sldMk cId="3375086741" sldId="272"/>
        </pc:sldMkLst>
      </pc:sldChg>
      <pc:sldChg chg="del">
        <pc:chgData name="Raysa Knight" userId="87b019da5b4ccf4e" providerId="LiveId" clId="{A19D620C-595C-4AC2-A764-B428FB924022}" dt="2025-03-27T13:42:05.471" v="110" actId="47"/>
        <pc:sldMkLst>
          <pc:docMk/>
          <pc:sldMk cId="2403358580" sldId="273"/>
        </pc:sldMkLst>
      </pc:sldChg>
      <pc:sldChg chg="del">
        <pc:chgData name="Raysa Knight" userId="87b019da5b4ccf4e" providerId="LiveId" clId="{A19D620C-595C-4AC2-A764-B428FB924022}" dt="2025-03-27T13:42:06.072" v="111" actId="47"/>
        <pc:sldMkLst>
          <pc:docMk/>
          <pc:sldMk cId="3281768964" sldId="274"/>
        </pc:sldMkLst>
      </pc:sldChg>
      <pc:sldChg chg="addSp delSp modSp add del mod">
        <pc:chgData name="Raysa Knight" userId="87b019da5b4ccf4e" providerId="LiveId" clId="{A19D620C-595C-4AC2-A764-B428FB924022}" dt="2025-03-29T16:52:46.013" v="207" actId="478"/>
        <pc:sldMkLst>
          <pc:docMk/>
          <pc:sldMk cId="3565847374" sldId="275"/>
        </pc:sldMkLst>
        <pc:graphicFrameChg chg="add mod">
          <ac:chgData name="Raysa Knight" userId="87b019da5b4ccf4e" providerId="LiveId" clId="{A19D620C-595C-4AC2-A764-B428FB924022}" dt="2025-03-27T23:07:37.264" v="206"/>
          <ac:graphicFrameMkLst>
            <pc:docMk/>
            <pc:sldMk cId="3565847374" sldId="275"/>
            <ac:graphicFrameMk id="4" creationId="{D1CD50EE-EDAD-C7FD-7C09-E09475C35424}"/>
          </ac:graphicFrameMkLst>
        </pc:graphicFrameChg>
        <pc:inkChg chg="add del">
          <ac:chgData name="Raysa Knight" userId="87b019da5b4ccf4e" providerId="LiveId" clId="{A19D620C-595C-4AC2-A764-B428FB924022}" dt="2025-03-29T16:52:46.013" v="207" actId="478"/>
          <ac:inkMkLst>
            <pc:docMk/>
            <pc:sldMk cId="3565847374" sldId="275"/>
            <ac:inkMk id="2" creationId="{5BB92787-305F-5FCB-0A56-6F39D844DA6D}"/>
          </ac:inkMkLst>
        </pc:inkChg>
      </pc:sldChg>
      <pc:sldChg chg="del">
        <pc:chgData name="Raysa Knight" userId="87b019da5b4ccf4e" providerId="LiveId" clId="{A19D620C-595C-4AC2-A764-B428FB924022}" dt="2025-03-27T13:43:54.475" v="129" actId="47"/>
        <pc:sldMkLst>
          <pc:docMk/>
          <pc:sldMk cId="2379106951" sldId="276"/>
        </pc:sldMkLst>
      </pc:sldChg>
      <pc:sldChg chg="del">
        <pc:chgData name="Raysa Knight" userId="87b019da5b4ccf4e" providerId="LiveId" clId="{A19D620C-595C-4AC2-A764-B428FB924022}" dt="2025-03-27T13:43:55.244" v="130" actId="47"/>
        <pc:sldMkLst>
          <pc:docMk/>
          <pc:sldMk cId="2087550338" sldId="277"/>
        </pc:sldMkLst>
      </pc:sldChg>
      <pc:sldChg chg="del">
        <pc:chgData name="Raysa Knight" userId="87b019da5b4ccf4e" providerId="LiveId" clId="{A19D620C-595C-4AC2-A764-B428FB924022}" dt="2025-03-27T13:43:56.341" v="131" actId="47"/>
        <pc:sldMkLst>
          <pc:docMk/>
          <pc:sldMk cId="3331033947" sldId="278"/>
        </pc:sldMkLst>
      </pc:sldChg>
      <pc:sldChg chg="del">
        <pc:chgData name="Raysa Knight" userId="87b019da5b4ccf4e" providerId="LiveId" clId="{A19D620C-595C-4AC2-A764-B428FB924022}" dt="2025-03-27T13:43:57.177" v="132" actId="47"/>
        <pc:sldMkLst>
          <pc:docMk/>
          <pc:sldMk cId="1327984607" sldId="279"/>
        </pc:sldMkLst>
      </pc:sldChg>
      <pc:sldChg chg="del">
        <pc:chgData name="Raysa Knight" userId="87b019da5b4ccf4e" providerId="LiveId" clId="{A19D620C-595C-4AC2-A764-B428FB924022}" dt="2025-03-27T13:43:58.209" v="133" actId="47"/>
        <pc:sldMkLst>
          <pc:docMk/>
          <pc:sldMk cId="860209683" sldId="280"/>
        </pc:sldMkLst>
      </pc:sldChg>
      <pc:sldChg chg="del">
        <pc:chgData name="Raysa Knight" userId="87b019da5b4ccf4e" providerId="LiveId" clId="{A19D620C-595C-4AC2-A764-B428FB924022}" dt="2025-03-27T13:43:58.881" v="134" actId="47"/>
        <pc:sldMkLst>
          <pc:docMk/>
          <pc:sldMk cId="1402640768" sldId="281"/>
        </pc:sldMkLst>
      </pc:sldChg>
      <pc:sldChg chg="del">
        <pc:chgData name="Raysa Knight" userId="87b019da5b4ccf4e" providerId="LiveId" clId="{A19D620C-595C-4AC2-A764-B428FB924022}" dt="2025-03-27T13:43:59.658" v="135" actId="47"/>
        <pc:sldMkLst>
          <pc:docMk/>
          <pc:sldMk cId="2660783930" sldId="282"/>
        </pc:sldMkLst>
      </pc:sldChg>
      <pc:sldChg chg="del">
        <pc:chgData name="Raysa Knight" userId="87b019da5b4ccf4e" providerId="LiveId" clId="{A19D620C-595C-4AC2-A764-B428FB924022}" dt="2025-03-27T13:44:00.237" v="136" actId="47"/>
        <pc:sldMkLst>
          <pc:docMk/>
          <pc:sldMk cId="620372146" sldId="283"/>
        </pc:sldMkLst>
      </pc:sldChg>
      <pc:sldChg chg="del">
        <pc:chgData name="Raysa Knight" userId="87b019da5b4ccf4e" providerId="LiveId" clId="{A19D620C-595C-4AC2-A764-B428FB924022}" dt="2025-03-27T13:44:00.842" v="137" actId="47"/>
        <pc:sldMkLst>
          <pc:docMk/>
          <pc:sldMk cId="3966300696" sldId="284"/>
        </pc:sldMkLst>
      </pc:sldChg>
      <pc:sldChg chg="del">
        <pc:chgData name="Raysa Knight" userId="87b019da5b4ccf4e" providerId="LiveId" clId="{A19D620C-595C-4AC2-A764-B428FB924022}" dt="2025-03-27T13:44:01.407" v="138" actId="47"/>
        <pc:sldMkLst>
          <pc:docMk/>
          <pc:sldMk cId="2928887816" sldId="285"/>
        </pc:sldMkLst>
      </pc:sldChg>
      <pc:sldChg chg="del">
        <pc:chgData name="Raysa Knight" userId="87b019da5b4ccf4e" providerId="LiveId" clId="{A19D620C-595C-4AC2-A764-B428FB924022}" dt="2025-03-27T13:44:02.243" v="139" actId="47"/>
        <pc:sldMkLst>
          <pc:docMk/>
          <pc:sldMk cId="3929217211" sldId="286"/>
        </pc:sldMkLst>
      </pc:sldChg>
      <pc:sldChg chg="del">
        <pc:chgData name="Raysa Knight" userId="87b019da5b4ccf4e" providerId="LiveId" clId="{A19D620C-595C-4AC2-A764-B428FB924022}" dt="2025-03-27T13:44:02.909" v="140" actId="47"/>
        <pc:sldMkLst>
          <pc:docMk/>
          <pc:sldMk cId="1974106868" sldId="287"/>
        </pc:sldMkLst>
      </pc:sldChg>
      <pc:sldChg chg="del">
        <pc:chgData name="Raysa Knight" userId="87b019da5b4ccf4e" providerId="LiveId" clId="{A19D620C-595C-4AC2-A764-B428FB924022}" dt="2025-03-27T13:44:03.451" v="141" actId="47"/>
        <pc:sldMkLst>
          <pc:docMk/>
          <pc:sldMk cId="1402726344" sldId="288"/>
        </pc:sldMkLst>
      </pc:sldChg>
      <pc:sldChg chg="del">
        <pc:chgData name="Raysa Knight" userId="87b019da5b4ccf4e" providerId="LiveId" clId="{A19D620C-595C-4AC2-A764-B428FB924022}" dt="2025-03-27T13:44:04.040" v="142" actId="47"/>
        <pc:sldMkLst>
          <pc:docMk/>
          <pc:sldMk cId="3673524749" sldId="289"/>
        </pc:sldMkLst>
      </pc:sldChg>
      <pc:sldChg chg="del">
        <pc:chgData name="Raysa Knight" userId="87b019da5b4ccf4e" providerId="LiveId" clId="{A19D620C-595C-4AC2-A764-B428FB924022}" dt="2025-03-27T13:44:04.921" v="143" actId="47"/>
        <pc:sldMkLst>
          <pc:docMk/>
          <pc:sldMk cId="2289680062" sldId="290"/>
        </pc:sldMkLst>
      </pc:sldChg>
      <pc:sldChg chg="del">
        <pc:chgData name="Raysa Knight" userId="87b019da5b4ccf4e" providerId="LiveId" clId="{A19D620C-595C-4AC2-A764-B428FB924022}" dt="2025-03-27T13:44:05.494" v="144" actId="47"/>
        <pc:sldMkLst>
          <pc:docMk/>
          <pc:sldMk cId="162603340" sldId="291"/>
        </pc:sldMkLst>
      </pc:sldChg>
      <pc:sldChg chg="del">
        <pc:chgData name="Raysa Knight" userId="87b019da5b4ccf4e" providerId="LiveId" clId="{A19D620C-595C-4AC2-A764-B428FB924022}" dt="2025-03-27T13:44:06.309" v="145" actId="47"/>
        <pc:sldMkLst>
          <pc:docMk/>
          <pc:sldMk cId="2318849275" sldId="292"/>
        </pc:sldMkLst>
      </pc:sldChg>
      <pc:sldChg chg="modSp mod">
        <pc:chgData name="Raysa Knight" userId="87b019da5b4ccf4e" providerId="LiveId" clId="{A19D620C-595C-4AC2-A764-B428FB924022}" dt="2025-03-27T13:41:41.459" v="109" actId="1076"/>
        <pc:sldMkLst>
          <pc:docMk/>
          <pc:sldMk cId="1397691707" sldId="293"/>
        </pc:sldMkLst>
        <pc:spChg chg="mod">
          <ac:chgData name="Raysa Knight" userId="87b019da5b4ccf4e" providerId="LiveId" clId="{A19D620C-595C-4AC2-A764-B428FB924022}" dt="2025-03-27T13:41:41.459" v="109" actId="1076"/>
          <ac:spMkLst>
            <pc:docMk/>
            <pc:sldMk cId="1397691707" sldId="293"/>
            <ac:spMk id="3" creationId="{E5D998ED-CD14-18C1-77BC-205D88C6B627}"/>
          </ac:spMkLst>
        </pc:spChg>
      </pc:sldChg>
      <pc:sldChg chg="del">
        <pc:chgData name="Raysa Knight" userId="87b019da5b4ccf4e" providerId="LiveId" clId="{A19D620C-595C-4AC2-A764-B428FB924022}" dt="2025-03-27T13:44:07.739" v="146" actId="47"/>
        <pc:sldMkLst>
          <pc:docMk/>
          <pc:sldMk cId="2816011402" sldId="294"/>
        </pc:sldMkLst>
      </pc:sldChg>
    </pc:docChg>
  </pc:docChgLst>
  <pc:docChgLst>
    <pc:chgData name="Raysa Knight" userId="87b019da5b4ccf4e" providerId="LiveId" clId="{0BD4EF38-E422-462A-9159-3FD916FAC3DA}"/>
    <pc:docChg chg="undo custSel addSld delSld modSld">
      <pc:chgData name="Raysa Knight" userId="87b019da5b4ccf4e" providerId="LiveId" clId="{0BD4EF38-E422-462A-9159-3FD916FAC3DA}" dt="2025-03-20T22:30:36.039" v="542" actId="113"/>
      <pc:docMkLst>
        <pc:docMk/>
      </pc:docMkLst>
      <pc:sldChg chg="modSp mod">
        <pc:chgData name="Raysa Knight" userId="87b019da5b4ccf4e" providerId="LiveId" clId="{0BD4EF38-E422-462A-9159-3FD916FAC3DA}" dt="2025-03-20T22:30:36.039" v="542" actId="113"/>
        <pc:sldMkLst>
          <pc:docMk/>
          <pc:sldMk cId="2819061990" sldId="256"/>
        </pc:sldMkLst>
        <pc:spChg chg="mod">
          <ac:chgData name="Raysa Knight" userId="87b019da5b4ccf4e" providerId="LiveId" clId="{0BD4EF38-E422-462A-9159-3FD916FAC3DA}" dt="2025-03-20T22:30:32.348" v="541" actId="115"/>
          <ac:spMkLst>
            <pc:docMk/>
            <pc:sldMk cId="2819061990" sldId="256"/>
            <ac:spMk id="3" creationId="{BA657B60-DE69-DB80-E3A1-04F36E2F1724}"/>
          </ac:spMkLst>
        </pc:spChg>
        <pc:spChg chg="mod">
          <ac:chgData name="Raysa Knight" userId="87b019da5b4ccf4e" providerId="LiveId" clId="{0BD4EF38-E422-462A-9159-3FD916FAC3DA}" dt="2025-03-20T22:30:36.039" v="542" actId="113"/>
          <ac:spMkLst>
            <pc:docMk/>
            <pc:sldMk cId="2819061990" sldId="256"/>
            <ac:spMk id="6" creationId="{6B2871E4-D4AC-9271-7ACF-CE3CBCA20BF7}"/>
          </ac:spMkLst>
        </pc:spChg>
      </pc:sldChg>
      <pc:sldChg chg="delSp modSp add mod">
        <pc:chgData name="Raysa Knight" userId="87b019da5b4ccf4e" providerId="LiveId" clId="{0BD4EF38-E422-462A-9159-3FD916FAC3DA}" dt="2025-03-18T18:20:44.713" v="74" actId="14100"/>
        <pc:sldMkLst>
          <pc:docMk/>
          <pc:sldMk cId="3375086741" sldId="272"/>
        </pc:sldMkLst>
      </pc:sldChg>
      <pc:sldChg chg="addSp delSp modSp new mod">
        <pc:chgData name="Raysa Knight" userId="87b019da5b4ccf4e" providerId="LiveId" clId="{0BD4EF38-E422-462A-9159-3FD916FAC3DA}" dt="2025-03-20T14:06:28.777" v="151" actId="14100"/>
        <pc:sldMkLst>
          <pc:docMk/>
          <pc:sldMk cId="2403358580" sldId="273"/>
        </pc:sldMkLst>
      </pc:sldChg>
      <pc:sldChg chg="addSp delSp modSp add mod">
        <pc:chgData name="Raysa Knight" userId="87b019da5b4ccf4e" providerId="LiveId" clId="{0BD4EF38-E422-462A-9159-3FD916FAC3DA}" dt="2025-03-20T14:07:04.712" v="155" actId="14100"/>
        <pc:sldMkLst>
          <pc:docMk/>
          <pc:sldMk cId="3281768964" sldId="274"/>
        </pc:sldMkLst>
      </pc:sldChg>
      <pc:sldChg chg="addSp delSp modSp add mod">
        <pc:chgData name="Raysa Knight" userId="87b019da5b4ccf4e" providerId="LiveId" clId="{0BD4EF38-E422-462A-9159-3FD916FAC3DA}" dt="2025-03-20T14:07:42.359" v="162" actId="14100"/>
        <pc:sldMkLst>
          <pc:docMk/>
          <pc:sldMk cId="3565847374" sldId="275"/>
        </pc:sldMkLst>
        <pc:picChg chg="add mod">
          <ac:chgData name="Raysa Knight" userId="87b019da5b4ccf4e" providerId="LiveId" clId="{0BD4EF38-E422-462A-9159-3FD916FAC3DA}" dt="2025-03-20T14:07:42.359" v="162" actId="14100"/>
          <ac:picMkLst>
            <pc:docMk/>
            <pc:sldMk cId="3565847374" sldId="275"/>
            <ac:picMk id="3" creationId="{65E44EBB-E01D-3BE7-AF92-196D392180EE}"/>
          </ac:picMkLst>
        </pc:picChg>
      </pc:sldChg>
      <pc:sldChg chg="addSp delSp modSp add mod">
        <pc:chgData name="Raysa Knight" userId="87b019da5b4ccf4e" providerId="LiveId" clId="{0BD4EF38-E422-462A-9159-3FD916FAC3DA}" dt="2025-03-20T14:08:20.064" v="168" actId="14100"/>
        <pc:sldMkLst>
          <pc:docMk/>
          <pc:sldMk cId="2379106951" sldId="276"/>
        </pc:sldMkLst>
      </pc:sldChg>
      <pc:sldChg chg="addSp delSp modSp add mod">
        <pc:chgData name="Raysa Knight" userId="87b019da5b4ccf4e" providerId="LiveId" clId="{0BD4EF38-E422-462A-9159-3FD916FAC3DA}" dt="2025-03-20T14:08:57.245" v="173" actId="14100"/>
        <pc:sldMkLst>
          <pc:docMk/>
          <pc:sldMk cId="2087550338" sldId="277"/>
        </pc:sldMkLst>
      </pc:sldChg>
      <pc:sldChg chg="addSp delSp modSp add mod">
        <pc:chgData name="Raysa Knight" userId="87b019da5b4ccf4e" providerId="LiveId" clId="{0BD4EF38-E422-462A-9159-3FD916FAC3DA}" dt="2025-03-20T14:10:36.627" v="180" actId="14100"/>
        <pc:sldMkLst>
          <pc:docMk/>
          <pc:sldMk cId="3331033947" sldId="278"/>
        </pc:sldMkLst>
      </pc:sldChg>
      <pc:sldChg chg="addSp delSp modSp add mod">
        <pc:chgData name="Raysa Knight" userId="87b019da5b4ccf4e" providerId="LiveId" clId="{0BD4EF38-E422-462A-9159-3FD916FAC3DA}" dt="2025-03-20T14:12:08.180" v="185" actId="14100"/>
        <pc:sldMkLst>
          <pc:docMk/>
          <pc:sldMk cId="1327984607" sldId="279"/>
        </pc:sldMkLst>
      </pc:sldChg>
      <pc:sldChg chg="addSp delSp modSp add mod">
        <pc:chgData name="Raysa Knight" userId="87b019da5b4ccf4e" providerId="LiveId" clId="{0BD4EF38-E422-462A-9159-3FD916FAC3DA}" dt="2025-03-20T14:12:48.125" v="192" actId="14100"/>
        <pc:sldMkLst>
          <pc:docMk/>
          <pc:sldMk cId="860209683" sldId="280"/>
        </pc:sldMkLst>
      </pc:sldChg>
      <pc:sldChg chg="addSp delSp modSp add mod">
        <pc:chgData name="Raysa Knight" userId="87b019da5b4ccf4e" providerId="LiveId" clId="{0BD4EF38-E422-462A-9159-3FD916FAC3DA}" dt="2025-03-20T14:13:48.577" v="200" actId="14100"/>
        <pc:sldMkLst>
          <pc:docMk/>
          <pc:sldMk cId="1402640768" sldId="281"/>
        </pc:sldMkLst>
      </pc:sldChg>
      <pc:sldChg chg="addSp delSp modSp add mod">
        <pc:chgData name="Raysa Knight" userId="87b019da5b4ccf4e" providerId="LiveId" clId="{0BD4EF38-E422-462A-9159-3FD916FAC3DA}" dt="2025-03-20T14:14:41.042" v="209" actId="14100"/>
        <pc:sldMkLst>
          <pc:docMk/>
          <pc:sldMk cId="2660783930" sldId="282"/>
        </pc:sldMkLst>
      </pc:sldChg>
      <pc:sldChg chg="addSp delSp modSp add mod">
        <pc:chgData name="Raysa Knight" userId="87b019da5b4ccf4e" providerId="LiveId" clId="{0BD4EF38-E422-462A-9159-3FD916FAC3DA}" dt="2025-03-20T14:15:18.122" v="213" actId="14100"/>
        <pc:sldMkLst>
          <pc:docMk/>
          <pc:sldMk cId="620372146" sldId="283"/>
        </pc:sldMkLst>
      </pc:sldChg>
      <pc:sldChg chg="addSp delSp add mod">
        <pc:chgData name="Raysa Knight" userId="87b019da5b4ccf4e" providerId="LiveId" clId="{0BD4EF38-E422-462A-9159-3FD916FAC3DA}" dt="2025-03-20T14:15:43.381" v="216" actId="22"/>
        <pc:sldMkLst>
          <pc:docMk/>
          <pc:sldMk cId="3966300696" sldId="284"/>
        </pc:sldMkLst>
      </pc:sldChg>
      <pc:sldChg chg="addSp delSp modSp add mod">
        <pc:chgData name="Raysa Knight" userId="87b019da5b4ccf4e" providerId="LiveId" clId="{0BD4EF38-E422-462A-9159-3FD916FAC3DA}" dt="2025-03-20T14:16:22.452" v="221" actId="14100"/>
        <pc:sldMkLst>
          <pc:docMk/>
          <pc:sldMk cId="2928887816" sldId="285"/>
        </pc:sldMkLst>
      </pc:sldChg>
      <pc:sldChg chg="addSp delSp modSp add mod">
        <pc:chgData name="Raysa Knight" userId="87b019da5b4ccf4e" providerId="LiveId" clId="{0BD4EF38-E422-462A-9159-3FD916FAC3DA}" dt="2025-03-20T14:17:04.810" v="229" actId="14100"/>
        <pc:sldMkLst>
          <pc:docMk/>
          <pc:sldMk cId="3929217211" sldId="286"/>
        </pc:sldMkLst>
      </pc:sldChg>
      <pc:sldChg chg="addSp delSp modSp add mod">
        <pc:chgData name="Raysa Knight" userId="87b019da5b4ccf4e" providerId="LiveId" clId="{0BD4EF38-E422-462A-9159-3FD916FAC3DA}" dt="2025-03-20T14:17:41.084" v="235" actId="14100"/>
        <pc:sldMkLst>
          <pc:docMk/>
          <pc:sldMk cId="1974106868" sldId="287"/>
        </pc:sldMkLst>
      </pc:sldChg>
      <pc:sldChg chg="addSp delSp modSp add mod">
        <pc:chgData name="Raysa Knight" userId="87b019da5b4ccf4e" providerId="LiveId" clId="{0BD4EF38-E422-462A-9159-3FD916FAC3DA}" dt="2025-03-20T14:18:20.986" v="241" actId="14100"/>
        <pc:sldMkLst>
          <pc:docMk/>
          <pc:sldMk cId="1402726344" sldId="288"/>
        </pc:sldMkLst>
      </pc:sldChg>
      <pc:sldChg chg="addSp delSp modSp add mod">
        <pc:chgData name="Raysa Knight" userId="87b019da5b4ccf4e" providerId="LiveId" clId="{0BD4EF38-E422-462A-9159-3FD916FAC3DA}" dt="2025-03-20T14:18:52.225" v="246" actId="14100"/>
        <pc:sldMkLst>
          <pc:docMk/>
          <pc:sldMk cId="3673524749" sldId="289"/>
        </pc:sldMkLst>
      </pc:sldChg>
      <pc:sldChg chg="addSp delSp modSp add mod">
        <pc:chgData name="Raysa Knight" userId="87b019da5b4ccf4e" providerId="LiveId" clId="{0BD4EF38-E422-462A-9159-3FD916FAC3DA}" dt="2025-03-20T14:19:30.560" v="251" actId="14100"/>
        <pc:sldMkLst>
          <pc:docMk/>
          <pc:sldMk cId="2289680062" sldId="290"/>
        </pc:sldMkLst>
      </pc:sldChg>
      <pc:sldChg chg="addSp delSp modSp add mod">
        <pc:chgData name="Raysa Knight" userId="87b019da5b4ccf4e" providerId="LiveId" clId="{0BD4EF38-E422-462A-9159-3FD916FAC3DA}" dt="2025-03-20T14:20:00.419" v="256" actId="1076"/>
        <pc:sldMkLst>
          <pc:docMk/>
          <pc:sldMk cId="162603340" sldId="291"/>
        </pc:sldMkLst>
      </pc:sldChg>
      <pc:sldChg chg="addSp delSp modSp add mod">
        <pc:chgData name="Raysa Knight" userId="87b019da5b4ccf4e" providerId="LiveId" clId="{0BD4EF38-E422-462A-9159-3FD916FAC3DA}" dt="2025-03-20T14:20:42.721" v="263" actId="14100"/>
        <pc:sldMkLst>
          <pc:docMk/>
          <pc:sldMk cId="2318849275" sldId="292"/>
        </pc:sldMkLst>
      </pc:sldChg>
      <pc:sldChg chg="modSp add mod">
        <pc:chgData name="Raysa Knight" userId="87b019da5b4ccf4e" providerId="LiveId" clId="{0BD4EF38-E422-462A-9159-3FD916FAC3DA}" dt="2025-03-20T22:24:52.786" v="313" actId="20577"/>
        <pc:sldMkLst>
          <pc:docMk/>
          <pc:sldMk cId="1397691707" sldId="293"/>
        </pc:sldMkLst>
        <pc:spChg chg="mod">
          <ac:chgData name="Raysa Knight" userId="87b019da5b4ccf4e" providerId="LiveId" clId="{0BD4EF38-E422-462A-9159-3FD916FAC3DA}" dt="2025-03-20T22:24:52.786" v="313" actId="20577"/>
          <ac:spMkLst>
            <pc:docMk/>
            <pc:sldMk cId="1397691707" sldId="293"/>
            <ac:spMk id="3" creationId="{E5D998ED-CD14-18C1-77BC-205D88C6B627}"/>
          </ac:spMkLst>
        </pc:spChg>
      </pc:sldChg>
      <pc:sldChg chg="delSp modSp add del mod">
        <pc:chgData name="Raysa Knight" userId="87b019da5b4ccf4e" providerId="LiveId" clId="{0BD4EF38-E422-462A-9159-3FD916FAC3DA}" dt="2025-03-20T14:21:09.293" v="267" actId="47"/>
        <pc:sldMkLst>
          <pc:docMk/>
          <pc:sldMk cId="2451603382" sldId="293"/>
        </pc:sldMkLst>
      </pc:sldChg>
      <pc:sldChg chg="addSp delSp modSp add mod">
        <pc:chgData name="Raysa Knight" userId="87b019da5b4ccf4e" providerId="LiveId" clId="{0BD4EF38-E422-462A-9159-3FD916FAC3DA}" dt="2025-03-20T22:28:03.358" v="374" actId="20577"/>
        <pc:sldMkLst>
          <pc:docMk/>
          <pc:sldMk cId="2816011402" sldId="29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D5790-93B3-485C-8092-7BF724F769AB}" type="datetimeFigureOut">
              <a:rPr lang="es-CL" smtClean="0"/>
              <a:t>29-03-2025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6A8F1-6872-4F1D-A3DB-2C0BA20042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66225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6A8F1-6872-4F1D-A3DB-2C0BA2004203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4978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FA0413-36FE-08EF-017E-B0A2F6D76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3CEA176-2D33-8558-D26F-F929FDDA1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0DDA19-57C8-7D81-7232-2FB1019DA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29-03-2025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0EE7B8-33A1-0D25-5202-17245BB2A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45C62F-937F-28F6-E90E-040770633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478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698B3C-3EA1-55FB-BE37-6D32051ED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CA16DC6-A4A2-A13D-08B3-C87DA4FED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25BD70-2A0B-4F74-C9FC-DE894072B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29-03-2025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5A7381-5D4D-B39C-5D9B-E1472EF05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E1C4C0-BDF1-BE50-896F-DA3F29CA0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5963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2EB7998-0225-C59D-FCFE-E3B34455F7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1FA31D7-EDF7-F868-06B9-11E9D6D69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A4B3B9-5F11-59E3-5585-35AF2CB2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29-03-2025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611504-5469-746C-034B-139197679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973130-2068-3EFD-AAE2-7E310C618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55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70AF65-4483-99E6-2E53-9B13C0B82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2F6C6B-2454-602C-0B3A-55AF492F6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BD6D55-B88F-22EB-0AC9-9773CB613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29-03-2025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72E237-5810-F4AD-30EF-B1D366242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5B3E29-2D1B-63AD-80AF-E0D469C49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5949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F2BD1F-822B-DDE3-141B-0E185333D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FB362D-6778-A2FC-9722-6D371831E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9FB080-8414-EBA4-C005-89A40D65F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29-03-2025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7846A1-3CD2-014B-F0ED-08E1E3D1F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E7BBE2-D9B0-EDAD-3862-09ACB244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1814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CE4B8E-D9BE-F7A6-C799-58797E1E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E23CAF-3D67-C5B4-BB6E-784BDBB58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C64C72-764E-E041-D28A-BF676EE2C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5EA548-C199-FDE4-C510-EE9D90122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29-03-2025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309DC7-7FDB-C5A4-7A7C-920527A1C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36A3A5-2F7B-E1D6-DD97-9F2D5A7C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0772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8CCD74-222E-D26F-A889-C6428AA3A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9C725-0E51-B994-0B74-A1ADB32C0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87412F-1CFC-3812-06CC-B0313FC93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952678F-CC9F-05F5-D4FC-86A7F57BC7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FB7D2D2-BCDB-C3F4-6673-7C16FA8F24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95DD44C-9B5C-1C15-BD5E-EB61D0C4E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29-03-2025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D6DE439-7830-B9AE-0344-F80C67DE3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22682F1-71AE-B19C-7D1A-2CEC8228C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96505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0D5C91-893B-5718-C6A5-6E1428E68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13E07E7-A387-1684-1657-82C9ED2F7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29-03-2025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2C4EF06-0AC8-C92A-A920-D34358791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69DC0E4-8C02-0B61-03DF-97DBDB8CD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29566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1C2D895-6745-1F50-4579-218F8C6FB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29-03-2025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5E37E9D-AEE5-86B4-7502-E9D986358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DD2CA45-736A-F5B6-053D-A96F2E89C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21471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84D114-E14A-09B5-D474-758BD1E78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E756D7-B2DE-0A17-CE6F-7D15F4254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323A9AB-83FC-DB8A-E9AD-DBD6A618A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F9FCA2-2CC7-7029-55E3-617AAA896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29-03-2025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143B3D3-7F93-29EF-51AB-4429FDD73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DCD6DB6-A2E2-8C1C-52F8-A33735CAD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5605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C113A-DFC8-27BF-A7F5-1883900B7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C00B35E-7EBD-300D-1188-669E15F1BE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162CD80-0E90-5354-DB45-CA736C835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1B5256-1D31-0658-8BA3-8B624A2DD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29-03-2025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11748-8CC8-6712-5A82-E5C649BAF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CF608BD-73AD-5DD4-0D78-4D3A65886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2713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DD94079-CD48-0D80-8D24-3D677DB46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5C407D-163C-5485-511A-8790FBDD5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F9BF57-E8F4-AEEE-41E7-C993812634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9A8CB6-07AE-43D1-A8D4-98AF0D319324}" type="datetimeFigureOut">
              <a:rPr lang="es-CL" smtClean="0"/>
              <a:t>29-03-2025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D2F16D-2336-B944-9C1E-8D822E6FA1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3B56D4-1875-505A-606A-502AE8F215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3426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A657B60-DE69-DB80-E3A1-04F36E2F17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671" y="1227553"/>
            <a:ext cx="11361107" cy="1640908"/>
          </a:xfrm>
        </p:spPr>
        <p:txBody>
          <a:bodyPr>
            <a:noAutofit/>
          </a:bodyPr>
          <a:lstStyle/>
          <a:p>
            <a:r>
              <a:rPr lang="es-CL" sz="48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Clase # 2</a:t>
            </a:r>
          </a:p>
          <a:p>
            <a:r>
              <a:rPr lang="es-CL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Configuración electrónica y tabla periódica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212681C-A352-457B-D227-04578B070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78" y="161926"/>
            <a:ext cx="3568808" cy="1215938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6B2871E4-D4AC-9271-7ACF-CE3CBCA20BF7}"/>
              </a:ext>
            </a:extLst>
          </p:cNvPr>
          <p:cNvSpPr txBox="1">
            <a:spLocks/>
          </p:cNvSpPr>
          <p:nvPr/>
        </p:nvSpPr>
        <p:spPr>
          <a:xfrm>
            <a:off x="226578" y="3144033"/>
            <a:ext cx="11698200" cy="28241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48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CL" sz="48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Objetivo de Aprendizaje</a:t>
            </a:r>
          </a:p>
          <a:p>
            <a:pPr algn="just"/>
            <a:r>
              <a:rPr lang="es-C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Analizar las propiedades periódicas desde su configuración electrónica.</a:t>
            </a:r>
          </a:p>
          <a:p>
            <a:endParaRPr lang="es-CL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61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9254A-EACA-F0BC-0E67-8DEE1E8F7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5D998ED-CD14-18C1-77BC-205D88C6B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603" y="2593802"/>
            <a:ext cx="11210794" cy="1215938"/>
          </a:xfrm>
        </p:spPr>
        <p:txBody>
          <a:bodyPr>
            <a:noAutofit/>
          </a:bodyPr>
          <a:lstStyle/>
          <a:p>
            <a:r>
              <a:rPr lang="es-CL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Revisión de la guía de ejercicios </a:t>
            </a:r>
          </a:p>
          <a:p>
            <a:endParaRPr lang="es-CL" sz="4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C9DB171-F723-4F52-861E-12537BEF1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78" y="161926"/>
            <a:ext cx="3568808" cy="121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91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F6BF8-CF1C-6816-673F-4F535A6F6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5E44EBB-E01D-3BE7-AF92-196D39218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33" y="284967"/>
            <a:ext cx="11387860" cy="6288066"/>
          </a:xfrm>
          <a:prstGeom prst="rect">
            <a:avLst/>
          </a:prstGeom>
        </p:spPr>
      </p:pic>
      <p:graphicFrame>
        <p:nvGraphicFramePr>
          <p:cNvPr id="4" name="Objeto 3">
            <a:hlinkClick r:id="" action="ppaction://ole?verb=0"/>
            <a:extLst>
              <a:ext uri="{FF2B5EF4-FFF2-40B4-BE49-F238E27FC236}">
                <a16:creationId xmlns:a16="http://schemas.microsoft.com/office/drawing/2014/main" id="{D1CD50EE-EDAD-C7FD-7C09-E09475C354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4169646"/>
              </p:ext>
            </p:extLst>
          </p:nvPr>
        </p:nvGraphicFramePr>
        <p:xfrm>
          <a:off x="92075" y="92075"/>
          <a:ext cx="6096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3" imgW="6096296" imgH="3429229" progId="PowerPoint.Show.12">
                  <p:embed/>
                </p:oleObj>
              </mc:Choice>
              <mc:Fallback>
                <p:oleObj name="Presentation" r:id="rId3" imgW="6096296" imgH="3429229" progId="PowerPoint.Show.12">
                  <p:embed/>
                  <p:pic>
                    <p:nvPicPr>
                      <p:cNvPr id="4" name="Objeto 3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D1CD50EE-EDAD-C7FD-7C09-E09475C354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6096000" cy="342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58473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2943</TotalTime>
  <Words>28</Words>
  <Application>Microsoft Office PowerPoint</Application>
  <PresentationFormat>Panorámica</PresentationFormat>
  <Paragraphs>7</Paragraphs>
  <Slides>3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9" baseType="lpstr">
      <vt:lpstr>Aptos</vt:lpstr>
      <vt:lpstr>Aptos Display</vt:lpstr>
      <vt:lpstr>Arial</vt:lpstr>
      <vt:lpstr>Calibri</vt:lpstr>
      <vt:lpstr>Tema de Office</vt:lpstr>
      <vt:lpstr>Presentation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Raysa Knight</dc:creator>
  <cp:lastModifiedBy>Raysa Knight</cp:lastModifiedBy>
  <cp:revision>1</cp:revision>
  <dcterms:created xsi:type="dcterms:W3CDTF">2025-03-17T13:03:55Z</dcterms:created>
  <dcterms:modified xsi:type="dcterms:W3CDTF">2025-03-29T16:52:48Z</dcterms:modified>
</cp:coreProperties>
</file>