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2" r:id="rId3"/>
    <p:sldId id="293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71" r:id="rId12"/>
    <p:sldId id="263" r:id="rId13"/>
    <p:sldId id="264" r:id="rId14"/>
    <p:sldId id="266" r:id="rId15"/>
    <p:sldId id="265" r:id="rId16"/>
    <p:sldId id="267" r:id="rId17"/>
    <p:sldId id="269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4EF38-E422-462A-9159-3FD916FAC3DA}" v="6" dt="2025-03-20T22:28:12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sa Knight" userId="87b019da5b4ccf4e" providerId="LiveId" clId="{0BD4EF38-E422-462A-9159-3FD916FAC3DA}"/>
    <pc:docChg chg="undo custSel addSld delSld modSld">
      <pc:chgData name="Raysa Knight" userId="87b019da5b4ccf4e" providerId="LiveId" clId="{0BD4EF38-E422-462A-9159-3FD916FAC3DA}" dt="2025-03-20T22:30:36.039" v="542" actId="113"/>
      <pc:docMkLst>
        <pc:docMk/>
      </pc:docMkLst>
      <pc:sldChg chg="modSp mod">
        <pc:chgData name="Raysa Knight" userId="87b019da5b4ccf4e" providerId="LiveId" clId="{0BD4EF38-E422-462A-9159-3FD916FAC3DA}" dt="2025-03-20T22:30:36.039" v="542" actId="113"/>
        <pc:sldMkLst>
          <pc:docMk/>
          <pc:sldMk cId="2819061990" sldId="256"/>
        </pc:sldMkLst>
        <pc:spChg chg="mod">
          <ac:chgData name="Raysa Knight" userId="87b019da5b4ccf4e" providerId="LiveId" clId="{0BD4EF38-E422-462A-9159-3FD916FAC3DA}" dt="2025-03-20T22:30:32.348" v="541" actId="115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0BD4EF38-E422-462A-9159-3FD916FAC3DA}" dt="2025-03-20T22:30:36.039" v="542" actId="113"/>
          <ac:spMkLst>
            <pc:docMk/>
            <pc:sldMk cId="2819061990" sldId="256"/>
            <ac:spMk id="6" creationId="{6B2871E4-D4AC-9271-7ACF-CE3CBCA20BF7}"/>
          </ac:spMkLst>
        </pc:spChg>
      </pc:sldChg>
      <pc:sldChg chg="delSp modSp add mod">
        <pc:chgData name="Raysa Knight" userId="87b019da5b4ccf4e" providerId="LiveId" clId="{0BD4EF38-E422-462A-9159-3FD916FAC3DA}" dt="2025-03-18T18:20:44.713" v="74" actId="14100"/>
        <pc:sldMkLst>
          <pc:docMk/>
          <pc:sldMk cId="3375086741" sldId="272"/>
        </pc:sldMkLst>
        <pc:spChg chg="mod">
          <ac:chgData name="Raysa Knight" userId="87b019da5b4ccf4e" providerId="LiveId" clId="{0BD4EF38-E422-462A-9159-3FD916FAC3DA}" dt="2025-03-18T18:20:44.713" v="74" actId="14100"/>
          <ac:spMkLst>
            <pc:docMk/>
            <pc:sldMk cId="3375086741" sldId="272"/>
            <ac:spMk id="3" creationId="{061BA627-60F3-17FC-D744-3920F713AB72}"/>
          </ac:spMkLst>
        </pc:spChg>
      </pc:sldChg>
      <pc:sldChg chg="addSp delSp modSp new mod">
        <pc:chgData name="Raysa Knight" userId="87b019da5b4ccf4e" providerId="LiveId" clId="{0BD4EF38-E422-462A-9159-3FD916FAC3DA}" dt="2025-03-20T14:06:28.777" v="151" actId="14100"/>
        <pc:sldMkLst>
          <pc:docMk/>
          <pc:sldMk cId="2403358580" sldId="273"/>
        </pc:sldMkLst>
        <pc:spChg chg="del">
          <ac:chgData name="Raysa Knight" userId="87b019da5b4ccf4e" providerId="LiveId" clId="{0BD4EF38-E422-462A-9159-3FD916FAC3DA}" dt="2025-03-20T14:03:28.698" v="76" actId="478"/>
          <ac:spMkLst>
            <pc:docMk/>
            <pc:sldMk cId="2403358580" sldId="273"/>
            <ac:spMk id="2" creationId="{C73AD4D7-A81A-C606-369F-03AE2D732153}"/>
          </ac:spMkLst>
        </pc:spChg>
        <pc:spChg chg="add del mod">
          <ac:chgData name="Raysa Knight" userId="87b019da5b4ccf4e" providerId="LiveId" clId="{0BD4EF38-E422-462A-9159-3FD916FAC3DA}" dt="2025-03-20T14:06:14.498" v="146" actId="1076"/>
          <ac:spMkLst>
            <pc:docMk/>
            <pc:sldMk cId="2403358580" sldId="273"/>
            <ac:spMk id="3" creationId="{AEBB9013-ADE2-FDF7-214D-C77CE10989CC}"/>
          </ac:spMkLst>
        </pc:spChg>
        <pc:picChg chg="add mod">
          <ac:chgData name="Raysa Knight" userId="87b019da5b4ccf4e" providerId="LiveId" clId="{0BD4EF38-E422-462A-9159-3FD916FAC3DA}" dt="2025-03-20T14:06:28.777" v="151" actId="14100"/>
          <ac:picMkLst>
            <pc:docMk/>
            <pc:sldMk cId="2403358580" sldId="273"/>
            <ac:picMk id="5" creationId="{9C9EF0E9-F048-176E-9708-FD3EC8D12F07}"/>
          </ac:picMkLst>
        </pc:picChg>
      </pc:sldChg>
      <pc:sldChg chg="addSp delSp modSp add mod">
        <pc:chgData name="Raysa Knight" userId="87b019da5b4ccf4e" providerId="LiveId" clId="{0BD4EF38-E422-462A-9159-3FD916FAC3DA}" dt="2025-03-20T14:07:04.712" v="155" actId="14100"/>
        <pc:sldMkLst>
          <pc:docMk/>
          <pc:sldMk cId="3281768964" sldId="274"/>
        </pc:sldMkLst>
        <pc:spChg chg="del">
          <ac:chgData name="Raysa Knight" userId="87b019da5b4ccf4e" providerId="LiveId" clId="{0BD4EF38-E422-462A-9159-3FD916FAC3DA}" dt="2025-03-20T14:05:49.370" v="145" actId="478"/>
          <ac:spMkLst>
            <pc:docMk/>
            <pc:sldMk cId="3281768964" sldId="274"/>
            <ac:spMk id="3" creationId="{4D906F5B-BE3C-783F-2B3D-4A9AB5E35433}"/>
          </ac:spMkLst>
        </pc:spChg>
        <pc:spChg chg="add del mod">
          <ac:chgData name="Raysa Knight" userId="87b019da5b4ccf4e" providerId="LiveId" clId="{0BD4EF38-E422-462A-9159-3FD916FAC3DA}" dt="2025-03-20T14:06:57.028" v="152" actId="478"/>
          <ac:spMkLst>
            <pc:docMk/>
            <pc:sldMk cId="3281768964" sldId="274"/>
            <ac:spMk id="4" creationId="{E131A89D-53E5-6985-0309-C7844E4BC308}"/>
          </ac:spMkLst>
        </pc:spChg>
        <pc:picChg chg="add mod">
          <ac:chgData name="Raysa Knight" userId="87b019da5b4ccf4e" providerId="LiveId" clId="{0BD4EF38-E422-462A-9159-3FD916FAC3DA}" dt="2025-03-20T14:07:04.712" v="155" actId="14100"/>
          <ac:picMkLst>
            <pc:docMk/>
            <pc:sldMk cId="3281768964" sldId="274"/>
            <ac:picMk id="6" creationId="{23D9F153-4A99-967B-5D15-36A765C4EE5D}"/>
          </ac:picMkLst>
        </pc:picChg>
      </pc:sldChg>
      <pc:sldChg chg="addSp delSp modSp add mod">
        <pc:chgData name="Raysa Knight" userId="87b019da5b4ccf4e" providerId="LiveId" clId="{0BD4EF38-E422-462A-9159-3FD916FAC3DA}" dt="2025-03-20T14:07:42.359" v="162" actId="14100"/>
        <pc:sldMkLst>
          <pc:docMk/>
          <pc:sldMk cId="3565847374" sldId="275"/>
        </pc:sldMkLst>
        <pc:picChg chg="add mod">
          <ac:chgData name="Raysa Knight" userId="87b019da5b4ccf4e" providerId="LiveId" clId="{0BD4EF38-E422-462A-9159-3FD916FAC3DA}" dt="2025-03-20T14:07:42.359" v="162" actId="14100"/>
          <ac:picMkLst>
            <pc:docMk/>
            <pc:sldMk cId="3565847374" sldId="275"/>
            <ac:picMk id="3" creationId="{65E44EBB-E01D-3BE7-AF92-196D392180EE}"/>
          </ac:picMkLst>
        </pc:picChg>
        <pc:picChg chg="del">
          <ac:chgData name="Raysa Knight" userId="87b019da5b4ccf4e" providerId="LiveId" clId="{0BD4EF38-E422-462A-9159-3FD916FAC3DA}" dt="2025-03-20T14:07:12.032" v="157" actId="478"/>
          <ac:picMkLst>
            <pc:docMk/>
            <pc:sldMk cId="3565847374" sldId="275"/>
            <ac:picMk id="6" creationId="{68B46E09-D414-7A8C-1958-D6947F139DF1}"/>
          </ac:picMkLst>
        </pc:picChg>
      </pc:sldChg>
      <pc:sldChg chg="addSp delSp modSp add mod">
        <pc:chgData name="Raysa Knight" userId="87b019da5b4ccf4e" providerId="LiveId" clId="{0BD4EF38-E422-462A-9159-3FD916FAC3DA}" dt="2025-03-20T14:08:20.064" v="168" actId="14100"/>
        <pc:sldMkLst>
          <pc:docMk/>
          <pc:sldMk cId="2379106951" sldId="276"/>
        </pc:sldMkLst>
        <pc:picChg chg="del">
          <ac:chgData name="Raysa Knight" userId="87b019da5b4ccf4e" providerId="LiveId" clId="{0BD4EF38-E422-462A-9159-3FD916FAC3DA}" dt="2025-03-20T14:07:46.734" v="164" actId="478"/>
          <ac:picMkLst>
            <pc:docMk/>
            <pc:sldMk cId="2379106951" sldId="276"/>
            <ac:picMk id="3" creationId="{98BEF235-B41A-7368-C45D-7E26F4EAEBFA}"/>
          </ac:picMkLst>
        </pc:picChg>
        <pc:picChg chg="add mod">
          <ac:chgData name="Raysa Knight" userId="87b019da5b4ccf4e" providerId="LiveId" clId="{0BD4EF38-E422-462A-9159-3FD916FAC3DA}" dt="2025-03-20T14:08:20.064" v="168" actId="14100"/>
          <ac:picMkLst>
            <pc:docMk/>
            <pc:sldMk cId="2379106951" sldId="276"/>
            <ac:picMk id="4" creationId="{09146E57-7679-2465-39AB-980FA497A23B}"/>
          </ac:picMkLst>
        </pc:picChg>
      </pc:sldChg>
      <pc:sldChg chg="addSp delSp modSp add mod">
        <pc:chgData name="Raysa Knight" userId="87b019da5b4ccf4e" providerId="LiveId" clId="{0BD4EF38-E422-462A-9159-3FD916FAC3DA}" dt="2025-03-20T14:08:57.245" v="173" actId="14100"/>
        <pc:sldMkLst>
          <pc:docMk/>
          <pc:sldMk cId="2087550338" sldId="277"/>
        </pc:sldMkLst>
        <pc:picChg chg="add mod">
          <ac:chgData name="Raysa Knight" userId="87b019da5b4ccf4e" providerId="LiveId" clId="{0BD4EF38-E422-462A-9159-3FD916FAC3DA}" dt="2025-03-20T14:08:57.245" v="173" actId="14100"/>
          <ac:picMkLst>
            <pc:docMk/>
            <pc:sldMk cId="2087550338" sldId="277"/>
            <ac:picMk id="3" creationId="{3A2BFA2E-17AB-F935-FFFA-C8263DF7BACD}"/>
          </ac:picMkLst>
        </pc:picChg>
        <pc:picChg chg="del">
          <ac:chgData name="Raysa Knight" userId="87b019da5b4ccf4e" providerId="LiveId" clId="{0BD4EF38-E422-462A-9159-3FD916FAC3DA}" dt="2025-03-20T14:08:24.821" v="170" actId="478"/>
          <ac:picMkLst>
            <pc:docMk/>
            <pc:sldMk cId="2087550338" sldId="277"/>
            <ac:picMk id="4" creationId="{FECF54AD-DE40-F5F8-576D-1600D5A28F1A}"/>
          </ac:picMkLst>
        </pc:picChg>
      </pc:sldChg>
      <pc:sldChg chg="addSp delSp modSp add mod">
        <pc:chgData name="Raysa Knight" userId="87b019da5b4ccf4e" providerId="LiveId" clId="{0BD4EF38-E422-462A-9159-3FD916FAC3DA}" dt="2025-03-20T14:10:36.627" v="180" actId="14100"/>
        <pc:sldMkLst>
          <pc:docMk/>
          <pc:sldMk cId="3331033947" sldId="278"/>
        </pc:sldMkLst>
        <pc:picChg chg="del">
          <ac:chgData name="Raysa Knight" userId="87b019da5b4ccf4e" providerId="LiveId" clId="{0BD4EF38-E422-462A-9159-3FD916FAC3DA}" dt="2025-03-20T14:09:06.964" v="175" actId="478"/>
          <ac:picMkLst>
            <pc:docMk/>
            <pc:sldMk cId="3331033947" sldId="278"/>
            <ac:picMk id="3" creationId="{7C643E9E-387F-B0FB-5042-220181885503}"/>
          </ac:picMkLst>
        </pc:picChg>
        <pc:picChg chg="add mod">
          <ac:chgData name="Raysa Knight" userId="87b019da5b4ccf4e" providerId="LiveId" clId="{0BD4EF38-E422-462A-9159-3FD916FAC3DA}" dt="2025-03-20T14:10:36.627" v="180" actId="14100"/>
          <ac:picMkLst>
            <pc:docMk/>
            <pc:sldMk cId="3331033947" sldId="278"/>
            <ac:picMk id="4" creationId="{32245082-2C24-834F-4BEC-AE9DEE92B05B}"/>
          </ac:picMkLst>
        </pc:picChg>
      </pc:sldChg>
      <pc:sldChg chg="addSp delSp modSp add mod">
        <pc:chgData name="Raysa Knight" userId="87b019da5b4ccf4e" providerId="LiveId" clId="{0BD4EF38-E422-462A-9159-3FD916FAC3DA}" dt="2025-03-20T14:12:08.180" v="185" actId="14100"/>
        <pc:sldMkLst>
          <pc:docMk/>
          <pc:sldMk cId="1327984607" sldId="279"/>
        </pc:sldMkLst>
        <pc:picChg chg="add mod">
          <ac:chgData name="Raysa Knight" userId="87b019da5b4ccf4e" providerId="LiveId" clId="{0BD4EF38-E422-462A-9159-3FD916FAC3DA}" dt="2025-03-20T14:12:08.180" v="185" actId="14100"/>
          <ac:picMkLst>
            <pc:docMk/>
            <pc:sldMk cId="1327984607" sldId="279"/>
            <ac:picMk id="3" creationId="{CD4344DF-C025-E644-CB52-89B3358C9187}"/>
          </ac:picMkLst>
        </pc:picChg>
        <pc:picChg chg="del">
          <ac:chgData name="Raysa Knight" userId="87b019da5b4ccf4e" providerId="LiveId" clId="{0BD4EF38-E422-462A-9159-3FD916FAC3DA}" dt="2025-03-20T14:11:39.238" v="182" actId="478"/>
          <ac:picMkLst>
            <pc:docMk/>
            <pc:sldMk cId="1327984607" sldId="279"/>
            <ac:picMk id="4" creationId="{B368549F-4019-B7DC-0F3D-B0EA6E89C2BA}"/>
          </ac:picMkLst>
        </pc:picChg>
      </pc:sldChg>
      <pc:sldChg chg="addSp delSp modSp add mod">
        <pc:chgData name="Raysa Knight" userId="87b019da5b4ccf4e" providerId="LiveId" clId="{0BD4EF38-E422-462A-9159-3FD916FAC3DA}" dt="2025-03-20T14:12:48.125" v="192" actId="14100"/>
        <pc:sldMkLst>
          <pc:docMk/>
          <pc:sldMk cId="860209683" sldId="280"/>
        </pc:sldMkLst>
        <pc:picChg chg="del">
          <ac:chgData name="Raysa Knight" userId="87b019da5b4ccf4e" providerId="LiveId" clId="{0BD4EF38-E422-462A-9159-3FD916FAC3DA}" dt="2025-03-20T14:12:14.526" v="187" actId="478"/>
          <ac:picMkLst>
            <pc:docMk/>
            <pc:sldMk cId="860209683" sldId="280"/>
            <ac:picMk id="3" creationId="{E264CCD8-A0FE-00FA-CF31-2AAA88CA7674}"/>
          </ac:picMkLst>
        </pc:picChg>
        <pc:picChg chg="add mod">
          <ac:chgData name="Raysa Knight" userId="87b019da5b4ccf4e" providerId="LiveId" clId="{0BD4EF38-E422-462A-9159-3FD916FAC3DA}" dt="2025-03-20T14:12:48.125" v="192" actId="14100"/>
          <ac:picMkLst>
            <pc:docMk/>
            <pc:sldMk cId="860209683" sldId="280"/>
            <ac:picMk id="4" creationId="{059D9ED1-18A9-77BA-07B5-C4FA84DF15D3}"/>
          </ac:picMkLst>
        </pc:picChg>
      </pc:sldChg>
      <pc:sldChg chg="addSp delSp modSp add mod">
        <pc:chgData name="Raysa Knight" userId="87b019da5b4ccf4e" providerId="LiveId" clId="{0BD4EF38-E422-462A-9159-3FD916FAC3DA}" dt="2025-03-20T14:13:48.577" v="200" actId="14100"/>
        <pc:sldMkLst>
          <pc:docMk/>
          <pc:sldMk cId="1402640768" sldId="281"/>
        </pc:sldMkLst>
        <pc:picChg chg="add mod">
          <ac:chgData name="Raysa Knight" userId="87b019da5b4ccf4e" providerId="LiveId" clId="{0BD4EF38-E422-462A-9159-3FD916FAC3DA}" dt="2025-03-20T14:13:48.577" v="200" actId="14100"/>
          <ac:picMkLst>
            <pc:docMk/>
            <pc:sldMk cId="1402640768" sldId="281"/>
            <ac:picMk id="3" creationId="{BF233554-EB09-15C0-19EB-EF23D9DCA468}"/>
          </ac:picMkLst>
        </pc:picChg>
        <pc:picChg chg="del">
          <ac:chgData name="Raysa Knight" userId="87b019da5b4ccf4e" providerId="LiveId" clId="{0BD4EF38-E422-462A-9159-3FD916FAC3DA}" dt="2025-03-20T14:12:52.732" v="194" actId="478"/>
          <ac:picMkLst>
            <pc:docMk/>
            <pc:sldMk cId="1402640768" sldId="281"/>
            <ac:picMk id="4" creationId="{9B2D8CE0-7861-E65A-0E14-BE79DAA445B2}"/>
          </ac:picMkLst>
        </pc:picChg>
      </pc:sldChg>
      <pc:sldChg chg="addSp delSp modSp add mod">
        <pc:chgData name="Raysa Knight" userId="87b019da5b4ccf4e" providerId="LiveId" clId="{0BD4EF38-E422-462A-9159-3FD916FAC3DA}" dt="2025-03-20T14:14:41.042" v="209" actId="14100"/>
        <pc:sldMkLst>
          <pc:docMk/>
          <pc:sldMk cId="2660783930" sldId="282"/>
        </pc:sldMkLst>
        <pc:picChg chg="del">
          <ac:chgData name="Raysa Knight" userId="87b019da5b4ccf4e" providerId="LiveId" clId="{0BD4EF38-E422-462A-9159-3FD916FAC3DA}" dt="2025-03-20T14:13:54.302" v="202" actId="478"/>
          <ac:picMkLst>
            <pc:docMk/>
            <pc:sldMk cId="2660783930" sldId="282"/>
            <ac:picMk id="3" creationId="{56DF4765-33B7-3948-DB5B-D5C011545E7F}"/>
          </ac:picMkLst>
        </pc:picChg>
        <pc:picChg chg="add mod">
          <ac:chgData name="Raysa Knight" userId="87b019da5b4ccf4e" providerId="LiveId" clId="{0BD4EF38-E422-462A-9159-3FD916FAC3DA}" dt="2025-03-20T14:14:41.042" v="209" actId="14100"/>
          <ac:picMkLst>
            <pc:docMk/>
            <pc:sldMk cId="2660783930" sldId="282"/>
            <ac:picMk id="4" creationId="{250FF0E0-744B-58A9-79D0-E319C798B0B8}"/>
          </ac:picMkLst>
        </pc:picChg>
      </pc:sldChg>
      <pc:sldChg chg="addSp delSp modSp add mod">
        <pc:chgData name="Raysa Knight" userId="87b019da5b4ccf4e" providerId="LiveId" clId="{0BD4EF38-E422-462A-9159-3FD916FAC3DA}" dt="2025-03-20T14:15:18.122" v="213" actId="14100"/>
        <pc:sldMkLst>
          <pc:docMk/>
          <pc:sldMk cId="620372146" sldId="283"/>
        </pc:sldMkLst>
        <pc:picChg chg="add mod">
          <ac:chgData name="Raysa Knight" userId="87b019da5b4ccf4e" providerId="LiveId" clId="{0BD4EF38-E422-462A-9159-3FD916FAC3DA}" dt="2025-03-20T14:15:18.122" v="213" actId="14100"/>
          <ac:picMkLst>
            <pc:docMk/>
            <pc:sldMk cId="620372146" sldId="283"/>
            <ac:picMk id="3" creationId="{515BA8EE-FAB3-5F08-0D9C-030BF574B18E}"/>
          </ac:picMkLst>
        </pc:picChg>
        <pc:picChg chg="del">
          <ac:chgData name="Raysa Knight" userId="87b019da5b4ccf4e" providerId="LiveId" clId="{0BD4EF38-E422-462A-9159-3FD916FAC3DA}" dt="2025-03-20T14:14:47.256" v="211" actId="478"/>
          <ac:picMkLst>
            <pc:docMk/>
            <pc:sldMk cId="620372146" sldId="283"/>
            <ac:picMk id="4" creationId="{725BB488-9F23-AEB2-E7CC-94ED5D98F003}"/>
          </ac:picMkLst>
        </pc:picChg>
      </pc:sldChg>
      <pc:sldChg chg="addSp delSp add mod">
        <pc:chgData name="Raysa Knight" userId="87b019da5b4ccf4e" providerId="LiveId" clId="{0BD4EF38-E422-462A-9159-3FD916FAC3DA}" dt="2025-03-20T14:15:43.381" v="216" actId="22"/>
        <pc:sldMkLst>
          <pc:docMk/>
          <pc:sldMk cId="3966300696" sldId="284"/>
        </pc:sldMkLst>
        <pc:picChg chg="del">
          <ac:chgData name="Raysa Knight" userId="87b019da5b4ccf4e" providerId="LiveId" clId="{0BD4EF38-E422-462A-9159-3FD916FAC3DA}" dt="2025-03-20T14:15:24.518" v="215" actId="478"/>
          <ac:picMkLst>
            <pc:docMk/>
            <pc:sldMk cId="3966300696" sldId="284"/>
            <ac:picMk id="3" creationId="{55F51DDD-9B5A-40C6-6F58-2682CE4A863B}"/>
          </ac:picMkLst>
        </pc:picChg>
        <pc:picChg chg="add">
          <ac:chgData name="Raysa Knight" userId="87b019da5b4ccf4e" providerId="LiveId" clId="{0BD4EF38-E422-462A-9159-3FD916FAC3DA}" dt="2025-03-20T14:15:43.381" v="216" actId="22"/>
          <ac:picMkLst>
            <pc:docMk/>
            <pc:sldMk cId="3966300696" sldId="284"/>
            <ac:picMk id="4" creationId="{3AB2D394-44B1-375B-4E48-25ABFBB1B168}"/>
          </ac:picMkLst>
        </pc:picChg>
      </pc:sldChg>
      <pc:sldChg chg="addSp delSp modSp add mod">
        <pc:chgData name="Raysa Knight" userId="87b019da5b4ccf4e" providerId="LiveId" clId="{0BD4EF38-E422-462A-9159-3FD916FAC3DA}" dt="2025-03-20T14:16:22.452" v="221" actId="14100"/>
        <pc:sldMkLst>
          <pc:docMk/>
          <pc:sldMk cId="2928887816" sldId="285"/>
        </pc:sldMkLst>
        <pc:picChg chg="add mod">
          <ac:chgData name="Raysa Knight" userId="87b019da5b4ccf4e" providerId="LiveId" clId="{0BD4EF38-E422-462A-9159-3FD916FAC3DA}" dt="2025-03-20T14:16:22.452" v="221" actId="14100"/>
          <ac:picMkLst>
            <pc:docMk/>
            <pc:sldMk cId="2928887816" sldId="285"/>
            <ac:picMk id="3" creationId="{5533A7AE-E359-7200-7BC2-D881824C2663}"/>
          </ac:picMkLst>
        </pc:picChg>
        <pc:picChg chg="del">
          <ac:chgData name="Raysa Knight" userId="87b019da5b4ccf4e" providerId="LiveId" clId="{0BD4EF38-E422-462A-9159-3FD916FAC3DA}" dt="2025-03-20T14:15:49.897" v="218" actId="478"/>
          <ac:picMkLst>
            <pc:docMk/>
            <pc:sldMk cId="2928887816" sldId="285"/>
            <ac:picMk id="4" creationId="{DC9BB7ED-A4FC-1EF5-96A8-A9B2E4D70C0E}"/>
          </ac:picMkLst>
        </pc:picChg>
      </pc:sldChg>
      <pc:sldChg chg="addSp delSp modSp add mod">
        <pc:chgData name="Raysa Knight" userId="87b019da5b4ccf4e" providerId="LiveId" clId="{0BD4EF38-E422-462A-9159-3FD916FAC3DA}" dt="2025-03-20T14:17:04.810" v="229" actId="14100"/>
        <pc:sldMkLst>
          <pc:docMk/>
          <pc:sldMk cId="3929217211" sldId="286"/>
        </pc:sldMkLst>
        <pc:picChg chg="del mod">
          <ac:chgData name="Raysa Knight" userId="87b019da5b4ccf4e" providerId="LiveId" clId="{0BD4EF38-E422-462A-9159-3FD916FAC3DA}" dt="2025-03-20T14:16:28.163" v="224" actId="478"/>
          <ac:picMkLst>
            <pc:docMk/>
            <pc:sldMk cId="3929217211" sldId="286"/>
            <ac:picMk id="3" creationId="{ABA1E498-BEA8-7E42-8886-7CD42BB4B6E9}"/>
          </ac:picMkLst>
        </pc:picChg>
        <pc:picChg chg="add mod">
          <ac:chgData name="Raysa Knight" userId="87b019da5b4ccf4e" providerId="LiveId" clId="{0BD4EF38-E422-462A-9159-3FD916FAC3DA}" dt="2025-03-20T14:17:04.810" v="229" actId="14100"/>
          <ac:picMkLst>
            <pc:docMk/>
            <pc:sldMk cId="3929217211" sldId="286"/>
            <ac:picMk id="4" creationId="{396257AE-91FB-EA62-6FC5-9300BE2F1927}"/>
          </ac:picMkLst>
        </pc:picChg>
      </pc:sldChg>
      <pc:sldChg chg="addSp delSp modSp add mod">
        <pc:chgData name="Raysa Knight" userId="87b019da5b4ccf4e" providerId="LiveId" clId="{0BD4EF38-E422-462A-9159-3FD916FAC3DA}" dt="2025-03-20T14:17:41.084" v="235" actId="14100"/>
        <pc:sldMkLst>
          <pc:docMk/>
          <pc:sldMk cId="1974106868" sldId="287"/>
        </pc:sldMkLst>
        <pc:picChg chg="add mod">
          <ac:chgData name="Raysa Knight" userId="87b019da5b4ccf4e" providerId="LiveId" clId="{0BD4EF38-E422-462A-9159-3FD916FAC3DA}" dt="2025-03-20T14:17:41.084" v="235" actId="14100"/>
          <ac:picMkLst>
            <pc:docMk/>
            <pc:sldMk cId="1974106868" sldId="287"/>
            <ac:picMk id="3" creationId="{063BD9DE-5D25-20EF-6488-551BFE40757B}"/>
          </ac:picMkLst>
        </pc:picChg>
        <pc:picChg chg="del mod">
          <ac:chgData name="Raysa Knight" userId="87b019da5b4ccf4e" providerId="LiveId" clId="{0BD4EF38-E422-462A-9159-3FD916FAC3DA}" dt="2025-03-20T14:17:10.133" v="232" actId="478"/>
          <ac:picMkLst>
            <pc:docMk/>
            <pc:sldMk cId="1974106868" sldId="287"/>
            <ac:picMk id="4" creationId="{AE0F82C0-7069-9C6A-9C8B-20261B3D315A}"/>
          </ac:picMkLst>
        </pc:picChg>
      </pc:sldChg>
      <pc:sldChg chg="addSp delSp modSp add mod">
        <pc:chgData name="Raysa Knight" userId="87b019da5b4ccf4e" providerId="LiveId" clId="{0BD4EF38-E422-462A-9159-3FD916FAC3DA}" dt="2025-03-20T14:18:20.986" v="241" actId="14100"/>
        <pc:sldMkLst>
          <pc:docMk/>
          <pc:sldMk cId="1402726344" sldId="288"/>
        </pc:sldMkLst>
        <pc:picChg chg="del">
          <ac:chgData name="Raysa Knight" userId="87b019da5b4ccf4e" providerId="LiveId" clId="{0BD4EF38-E422-462A-9159-3FD916FAC3DA}" dt="2025-03-20T14:17:48.374" v="237" actId="478"/>
          <ac:picMkLst>
            <pc:docMk/>
            <pc:sldMk cId="1402726344" sldId="288"/>
            <ac:picMk id="3" creationId="{35B613A3-EE92-FC11-99C0-48C79682BD22}"/>
          </ac:picMkLst>
        </pc:picChg>
        <pc:picChg chg="add mod">
          <ac:chgData name="Raysa Knight" userId="87b019da5b4ccf4e" providerId="LiveId" clId="{0BD4EF38-E422-462A-9159-3FD916FAC3DA}" dt="2025-03-20T14:18:20.986" v="241" actId="14100"/>
          <ac:picMkLst>
            <pc:docMk/>
            <pc:sldMk cId="1402726344" sldId="288"/>
            <ac:picMk id="4" creationId="{1FD041D9-A694-D6B7-9A66-08ADF56D508E}"/>
          </ac:picMkLst>
        </pc:picChg>
      </pc:sldChg>
      <pc:sldChg chg="addSp delSp modSp add mod">
        <pc:chgData name="Raysa Knight" userId="87b019da5b4ccf4e" providerId="LiveId" clId="{0BD4EF38-E422-462A-9159-3FD916FAC3DA}" dt="2025-03-20T14:18:52.225" v="246" actId="14100"/>
        <pc:sldMkLst>
          <pc:docMk/>
          <pc:sldMk cId="3673524749" sldId="289"/>
        </pc:sldMkLst>
        <pc:picChg chg="add mod">
          <ac:chgData name="Raysa Knight" userId="87b019da5b4ccf4e" providerId="LiveId" clId="{0BD4EF38-E422-462A-9159-3FD916FAC3DA}" dt="2025-03-20T14:18:52.225" v="246" actId="14100"/>
          <ac:picMkLst>
            <pc:docMk/>
            <pc:sldMk cId="3673524749" sldId="289"/>
            <ac:picMk id="3" creationId="{DDE5B2CA-A3CC-DC3D-FF44-173AB2305965}"/>
          </ac:picMkLst>
        </pc:picChg>
        <pc:picChg chg="del">
          <ac:chgData name="Raysa Knight" userId="87b019da5b4ccf4e" providerId="LiveId" clId="{0BD4EF38-E422-462A-9159-3FD916FAC3DA}" dt="2025-03-20T14:18:25.292" v="243" actId="478"/>
          <ac:picMkLst>
            <pc:docMk/>
            <pc:sldMk cId="3673524749" sldId="289"/>
            <ac:picMk id="4" creationId="{9D7F2717-8F1A-3E96-FCAC-B3B6C29ADA8F}"/>
          </ac:picMkLst>
        </pc:picChg>
      </pc:sldChg>
      <pc:sldChg chg="addSp delSp modSp add mod">
        <pc:chgData name="Raysa Knight" userId="87b019da5b4ccf4e" providerId="LiveId" clId="{0BD4EF38-E422-462A-9159-3FD916FAC3DA}" dt="2025-03-20T14:19:30.560" v="251" actId="14100"/>
        <pc:sldMkLst>
          <pc:docMk/>
          <pc:sldMk cId="2289680062" sldId="290"/>
        </pc:sldMkLst>
        <pc:picChg chg="del">
          <ac:chgData name="Raysa Knight" userId="87b019da5b4ccf4e" providerId="LiveId" clId="{0BD4EF38-E422-462A-9159-3FD916FAC3DA}" dt="2025-03-20T14:18:57.851" v="248" actId="478"/>
          <ac:picMkLst>
            <pc:docMk/>
            <pc:sldMk cId="2289680062" sldId="290"/>
            <ac:picMk id="3" creationId="{8558C0AC-BD90-36A0-EE2A-D8E2B9CD075A}"/>
          </ac:picMkLst>
        </pc:picChg>
        <pc:picChg chg="add mod">
          <ac:chgData name="Raysa Knight" userId="87b019da5b4ccf4e" providerId="LiveId" clId="{0BD4EF38-E422-462A-9159-3FD916FAC3DA}" dt="2025-03-20T14:19:30.560" v="251" actId="14100"/>
          <ac:picMkLst>
            <pc:docMk/>
            <pc:sldMk cId="2289680062" sldId="290"/>
            <ac:picMk id="4" creationId="{CA2EBD36-1A37-BAFA-ABF2-DC2E3A26DFAF}"/>
          </ac:picMkLst>
        </pc:picChg>
      </pc:sldChg>
      <pc:sldChg chg="addSp delSp modSp add mod">
        <pc:chgData name="Raysa Knight" userId="87b019da5b4ccf4e" providerId="LiveId" clId="{0BD4EF38-E422-462A-9159-3FD916FAC3DA}" dt="2025-03-20T14:20:00.419" v="256" actId="1076"/>
        <pc:sldMkLst>
          <pc:docMk/>
          <pc:sldMk cId="162603340" sldId="291"/>
        </pc:sldMkLst>
        <pc:picChg chg="add mod">
          <ac:chgData name="Raysa Knight" userId="87b019da5b4ccf4e" providerId="LiveId" clId="{0BD4EF38-E422-462A-9159-3FD916FAC3DA}" dt="2025-03-20T14:20:00.419" v="256" actId="1076"/>
          <ac:picMkLst>
            <pc:docMk/>
            <pc:sldMk cId="162603340" sldId="291"/>
            <ac:picMk id="3" creationId="{7BFBCCE5-374A-C860-9628-C6E5A6E838A2}"/>
          </ac:picMkLst>
        </pc:picChg>
        <pc:picChg chg="del">
          <ac:chgData name="Raysa Knight" userId="87b019da5b4ccf4e" providerId="LiveId" clId="{0BD4EF38-E422-462A-9159-3FD916FAC3DA}" dt="2025-03-20T14:19:36.192" v="253" actId="478"/>
          <ac:picMkLst>
            <pc:docMk/>
            <pc:sldMk cId="162603340" sldId="291"/>
            <ac:picMk id="4" creationId="{4D22F70D-D9D5-6EF6-200F-39DD3D0E38EF}"/>
          </ac:picMkLst>
        </pc:picChg>
      </pc:sldChg>
      <pc:sldChg chg="addSp delSp modSp add mod">
        <pc:chgData name="Raysa Knight" userId="87b019da5b4ccf4e" providerId="LiveId" clId="{0BD4EF38-E422-462A-9159-3FD916FAC3DA}" dt="2025-03-20T14:20:42.721" v="263" actId="14100"/>
        <pc:sldMkLst>
          <pc:docMk/>
          <pc:sldMk cId="2318849275" sldId="292"/>
        </pc:sldMkLst>
        <pc:picChg chg="del">
          <ac:chgData name="Raysa Knight" userId="87b019da5b4ccf4e" providerId="LiveId" clId="{0BD4EF38-E422-462A-9159-3FD916FAC3DA}" dt="2025-03-20T14:20:05.462" v="258" actId="478"/>
          <ac:picMkLst>
            <pc:docMk/>
            <pc:sldMk cId="2318849275" sldId="292"/>
            <ac:picMk id="3" creationId="{93779392-A1D3-4EE2-DA2B-9E3DF47BD70F}"/>
          </ac:picMkLst>
        </pc:picChg>
        <pc:picChg chg="add mod">
          <ac:chgData name="Raysa Knight" userId="87b019da5b4ccf4e" providerId="LiveId" clId="{0BD4EF38-E422-462A-9159-3FD916FAC3DA}" dt="2025-03-20T14:20:42.721" v="263" actId="14100"/>
          <ac:picMkLst>
            <pc:docMk/>
            <pc:sldMk cId="2318849275" sldId="292"/>
            <ac:picMk id="4" creationId="{F04768B5-3537-473C-95D6-4FA087E70CB0}"/>
          </ac:picMkLst>
        </pc:picChg>
      </pc:sldChg>
      <pc:sldChg chg="modSp add mod">
        <pc:chgData name="Raysa Knight" userId="87b019da5b4ccf4e" providerId="LiveId" clId="{0BD4EF38-E422-462A-9159-3FD916FAC3DA}" dt="2025-03-20T22:24:52.786" v="313" actId="20577"/>
        <pc:sldMkLst>
          <pc:docMk/>
          <pc:sldMk cId="1397691707" sldId="293"/>
        </pc:sldMkLst>
        <pc:spChg chg="mod">
          <ac:chgData name="Raysa Knight" userId="87b019da5b4ccf4e" providerId="LiveId" clId="{0BD4EF38-E422-462A-9159-3FD916FAC3DA}" dt="2025-03-20T22:24:52.786" v="313" actId="20577"/>
          <ac:spMkLst>
            <pc:docMk/>
            <pc:sldMk cId="1397691707" sldId="293"/>
            <ac:spMk id="3" creationId="{E5D998ED-CD14-18C1-77BC-205D88C6B627}"/>
          </ac:spMkLst>
        </pc:spChg>
      </pc:sldChg>
      <pc:sldChg chg="delSp modSp add del mod">
        <pc:chgData name="Raysa Knight" userId="87b019da5b4ccf4e" providerId="LiveId" clId="{0BD4EF38-E422-462A-9159-3FD916FAC3DA}" dt="2025-03-20T14:21:09.293" v="267" actId="47"/>
        <pc:sldMkLst>
          <pc:docMk/>
          <pc:sldMk cId="2451603382" sldId="293"/>
        </pc:sldMkLst>
        <pc:picChg chg="del mod">
          <ac:chgData name="Raysa Knight" userId="87b019da5b4ccf4e" providerId="LiveId" clId="{0BD4EF38-E422-462A-9159-3FD916FAC3DA}" dt="2025-03-20T14:20:49.407" v="266" actId="478"/>
          <ac:picMkLst>
            <pc:docMk/>
            <pc:sldMk cId="2451603382" sldId="293"/>
            <ac:picMk id="4" creationId="{20D8709B-D42D-923E-1AC7-67DC3EAB4925}"/>
          </ac:picMkLst>
        </pc:picChg>
      </pc:sldChg>
      <pc:sldChg chg="addSp delSp modSp add mod">
        <pc:chgData name="Raysa Knight" userId="87b019da5b4ccf4e" providerId="LiveId" clId="{0BD4EF38-E422-462A-9159-3FD916FAC3DA}" dt="2025-03-20T22:28:03.358" v="374" actId="20577"/>
        <pc:sldMkLst>
          <pc:docMk/>
          <pc:sldMk cId="2816011402" sldId="294"/>
        </pc:sldMkLst>
        <pc:spChg chg="add del mod">
          <ac:chgData name="Raysa Knight" userId="87b019da5b4ccf4e" providerId="LiveId" clId="{0BD4EF38-E422-462A-9159-3FD916FAC3DA}" dt="2025-03-20T22:27:33.396" v="333" actId="478"/>
          <ac:spMkLst>
            <pc:docMk/>
            <pc:sldMk cId="2816011402" sldId="294"/>
            <ac:spMk id="2" creationId="{BC7478AC-ECDA-207A-66F7-A7D047D465E0}"/>
          </ac:spMkLst>
        </pc:spChg>
        <pc:spChg chg="add mod">
          <ac:chgData name="Raysa Knight" userId="87b019da5b4ccf4e" providerId="LiveId" clId="{0BD4EF38-E422-462A-9159-3FD916FAC3DA}" dt="2025-03-20T22:28:03.358" v="374" actId="20577"/>
          <ac:spMkLst>
            <pc:docMk/>
            <pc:sldMk cId="2816011402" sldId="294"/>
            <ac:spMk id="3" creationId="{9CACB698-0015-BF0F-B65D-457A599AAF46}"/>
          </ac:spMkLst>
        </pc:spChg>
        <pc:picChg chg="del mod">
          <ac:chgData name="Raysa Knight" userId="87b019da5b4ccf4e" providerId="LiveId" clId="{0BD4EF38-E422-462A-9159-3FD916FAC3DA}" dt="2025-03-20T22:27:14.928" v="316" actId="478"/>
          <ac:picMkLst>
            <pc:docMk/>
            <pc:sldMk cId="2816011402" sldId="294"/>
            <ac:picMk id="4" creationId="{0D5BB818-11D1-4FC2-2457-E6E2152C76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D5790-93B3-485C-8092-7BF724F769AB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A8F1-6872-4F1D-A3DB-2C0BA20042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622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6A8F1-6872-4F1D-A3DB-2C0BA2004203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497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A0413-36FE-08EF-017E-B0A2F6D76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CEA176-2D33-8558-D26F-F929FDDA1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0DDA19-57C8-7D81-7232-2FB1019D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0EE7B8-33A1-0D25-5202-17245BB2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5C62F-937F-28F6-E90E-04077063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478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98B3C-3EA1-55FB-BE37-6D32051E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A16DC6-A4A2-A13D-08B3-C87DA4FED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25BD70-2A0B-4F74-C9FC-DE894072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A7381-5D4D-B39C-5D9B-E1472EF0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E1C4C0-BDF1-BE50-896F-DA3F29CA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963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EB7998-0225-C59D-FCFE-E3B34455F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FA31D7-EDF7-F868-06B9-11E9D6D69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A4B3B9-5F11-59E3-5585-35AF2CB2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611504-5469-746C-034B-13919767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73130-2068-3EFD-AAE2-7E310C61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5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0AF65-4483-99E6-2E53-9B13C0B8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2F6C6B-2454-602C-0B3A-55AF492F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D6D55-B88F-22EB-0AC9-9773CB61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2E237-5810-F4AD-30EF-B1D36624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5B3E29-2D1B-63AD-80AF-E0D469C4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59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2BD1F-822B-DDE3-141B-0E18533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FB362D-6778-A2FC-9722-6D371831E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9FB080-8414-EBA4-C005-89A40D65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846A1-3CD2-014B-F0ED-08E1E3D1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E7BBE2-D9B0-EDAD-3862-09ACB244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181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E4B8E-D9BE-F7A6-C799-58797E1E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E23CAF-3D67-C5B4-BB6E-784BDBB58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C64C72-764E-E041-D28A-BF676EE2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5EA548-C199-FDE4-C510-EE9D9012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309DC7-7FDB-C5A4-7A7C-920527A1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6A3A5-2F7B-E1D6-DD97-9F2D5A7C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077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CCD74-222E-D26F-A889-C6428AA3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9C725-0E51-B994-0B74-A1ADB32C0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87412F-1CFC-3812-06CC-B0313FC93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52678F-CC9F-05F5-D4FC-86A7F57BC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B7D2D2-BCDB-C3F4-6673-7C16FA8F2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5DD44C-9B5C-1C15-BD5E-EB61D0C4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6DE439-7830-B9AE-0344-F80C67DE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2682F1-71AE-B19C-7D1A-2CEC8228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650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D5C91-893B-5718-C6A5-6E1428E6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3E07E7-A387-1684-1657-82C9ED2F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C4EF06-0AC8-C92A-A920-D3435879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9DC0E4-8C02-0B61-03DF-97DBDB8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956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C2D895-6745-1F50-4579-218F8C6F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E37E9D-AEE5-86B4-7502-E9D98635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D2CA45-736A-F5B6-053D-A96F2E89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47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4D114-E14A-09B5-D474-758BD1E7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E756D7-B2DE-0A17-CE6F-7D15F4254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23A9AB-83FC-DB8A-E9AD-DBD6A618A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F9FCA2-2CC7-7029-55E3-617AAA89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43B3D3-7F93-29EF-51AB-4429FDD7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CD6DB6-A2E2-8C1C-52F8-A33735CA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560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C113A-DFC8-27BF-A7F5-1883900B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00B35E-7EBD-300D-1188-669E15F1B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62CD80-0E90-5354-DB45-CA736C835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1B5256-1D31-0658-8BA3-8B624A2D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11748-8CC8-6712-5A82-E5C649BA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F608BD-73AD-5DD4-0D78-4D3A6588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271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D94079-CD48-0D80-8D24-3D677DB4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5C407D-163C-5485-511A-8790FBDD5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9BF57-E8F4-AEEE-41E7-C99381263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9A8CB6-07AE-43D1-A8D4-98AF0D319324}" type="datetimeFigureOut">
              <a:rPr lang="es-CL" smtClean="0"/>
              <a:t>20-03-2025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D2F16D-2336-B944-9C1E-8D822E6FA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B56D4-1875-505A-606A-502AE8F21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426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.docs.live.net/87b019da5b4ccf4e/Escritorio/Preuniversitario%20On%20line/PAES%20DE%20CIENCIAS%20DE%20QUIMICA%20DIGAN&#211;STICO%20INICIAL.docx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.docs.live.net/87b019da5b4ccf4e/Escritorio/Preuniversitario%20On%20line/Gu&#237;a%20de%20ejercicios_%201%20Estructura%20at&#243;mica.docx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.docs.live.net/87b019da5b4ccf4e/Escritorio/Preuniversitario%20On%20line/Material%20de%20Estudio%20y%20Profundizaci&#243;n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A657B60-DE69-DB80-E3A1-04F36E2F1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671" y="1227553"/>
            <a:ext cx="10709753" cy="1640908"/>
          </a:xfrm>
        </p:spPr>
        <p:txBody>
          <a:bodyPr>
            <a:noAutofit/>
          </a:bodyPr>
          <a:lstStyle/>
          <a:p>
            <a:r>
              <a:rPr lang="es-CL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Clase # 2</a:t>
            </a: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Habilidades Científicas y tabla periódica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12681C-A352-457B-D227-04578B07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6B2871E4-D4AC-9271-7ACF-CE3CBCA20BF7}"/>
              </a:ext>
            </a:extLst>
          </p:cNvPr>
          <p:cNvSpPr txBox="1">
            <a:spLocks/>
          </p:cNvSpPr>
          <p:nvPr/>
        </p:nvSpPr>
        <p:spPr>
          <a:xfrm>
            <a:off x="226578" y="3144033"/>
            <a:ext cx="11698200" cy="2824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48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 de Aprendizaje</a:t>
            </a:r>
          </a:p>
          <a:p>
            <a:pPr algn="just"/>
            <a:r>
              <a:rPr lang="es-C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Relacionar las habilidades científicas con el método científico así como resolución de ejercicios de configuración electrónica  </a:t>
            </a:r>
          </a:p>
          <a:p>
            <a:endParaRPr lang="es-CL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169C77-5CFE-E29F-B208-95B5E166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55" y="237995"/>
            <a:ext cx="11674258" cy="63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8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C3149-71F2-D8F1-409A-3C223A1B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6FC685-2144-2894-E3F8-37CE08A2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6" y="237995"/>
            <a:ext cx="11861454" cy="61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9287A-CE05-2E83-80A9-6C2635656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05D3CA-CABC-7F5E-C847-5A74F610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3" y="128960"/>
            <a:ext cx="11574050" cy="660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8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9AAB7-A6F7-8736-B6FA-1032627CE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F457219-F464-45FA-156F-5223F9D12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7" y="225468"/>
            <a:ext cx="11724362" cy="64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50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27241-FBDE-A08D-6894-A506AF7D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153A60-2D9F-DBC7-6456-BF0BEBAF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4" y="64873"/>
            <a:ext cx="11661732" cy="672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8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528F7-70BE-19B5-CBD6-AA8E63205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219B8E4-6F59-C910-0125-D616749A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33" y="169685"/>
            <a:ext cx="11285952" cy="65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D3080-A87D-006D-D7B4-D8D37084A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B3487D-6CA9-080F-7762-11CE801E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8" y="125139"/>
            <a:ext cx="11636680" cy="66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69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A827-BBE1-CD88-E202-6381DADB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8D67DF-B9E4-1E00-A14B-326E4BBA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30" y="225468"/>
            <a:ext cx="11398684" cy="62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6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6DFE6-C610-1499-6EDC-F4A82ADBD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E37FA4-7582-C314-38E5-F296A976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16"/>
            <a:ext cx="11824570" cy="62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4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B9013-ADE2-FDF7-214D-C77CE109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91" y="961330"/>
            <a:ext cx="10986369" cy="15814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5400" dirty="0"/>
              <a:t>Organización y clasificación de la Tabla Periódica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9EF0E9-F048-176E-9708-FD3EC8D1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64" y="2430048"/>
            <a:ext cx="9707671" cy="40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C083F-7920-9C51-ED02-6BD82CA20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61BA627-60F3-17FC-D744-3920F713A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411" y="1377864"/>
            <a:ext cx="11210794" cy="5318210"/>
          </a:xfrm>
        </p:spPr>
        <p:txBody>
          <a:bodyPr>
            <a:noAutofit/>
          </a:bodyPr>
          <a:lstStyle/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del diagnóstico inicial de química</a:t>
            </a:r>
          </a:p>
          <a:p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https://d.docs.live.net/87b019da5b4ccf4e/Escritorio/Preuniversitario%20On%20line/PAES%20DE%20CIENCIAS%20DE%20QUIMICA%20DIGANÓSTICO%20INICIAL.docx</a:t>
            </a:r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1EB164-FD2D-1347-EB2A-506C508B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86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C0718-885C-BB65-1B9B-2BACB728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3D9F153-4A99-967B-5D15-36A765C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1" y="260185"/>
            <a:ext cx="11361108" cy="63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6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F6BF8-CF1C-6816-673F-4F535A6F6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E44EBB-E01D-3BE7-AF92-196D3921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33" y="284967"/>
            <a:ext cx="11387860" cy="62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4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E6AE7-2B4C-B7F4-8495-7BFACFF13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146E57-7679-2465-39AB-980FA497A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1" y="250521"/>
            <a:ext cx="11561524" cy="65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0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226A2-2EA1-17F9-3015-EF2F771EB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2BFA2E-17AB-F935-FFFA-C8263DF7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212602"/>
            <a:ext cx="11711836" cy="64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5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3C558-BE4E-46EA-200C-66D98B566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245082-2C24-834F-4BEC-AE9DEE92B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263046"/>
            <a:ext cx="11566998" cy="61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33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6179F-E4CA-45E1-99E4-256E0CAF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4344DF-C025-E644-CB52-89B3358C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24" y="104227"/>
            <a:ext cx="11661731" cy="66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4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DDA89-CD5C-0620-9D65-715C11DBD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9D9ED1-18A9-77BA-07B5-C4FA84DF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" y="87682"/>
            <a:ext cx="11912252" cy="63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09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D7A62-6F48-C5F2-872A-1BF095F5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233554-EB09-15C0-19EB-EF23D9DC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6" y="300624"/>
            <a:ext cx="11628329" cy="61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0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AB27C-6329-F2D0-124D-A8681FAD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0FF0E0-744B-58A9-79D0-E319C798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8" y="350729"/>
            <a:ext cx="11361108" cy="58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83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43490-63B9-4485-0AAB-0CCAEF5D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5BA8EE-FAB3-5F08-0D9C-030BF574B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203868"/>
            <a:ext cx="11979058" cy="64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254A-EACA-F0BC-0E67-8DEE1E8F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5D998ED-CD14-18C1-77BC-205D88C6B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411" y="1377864"/>
            <a:ext cx="11210794" cy="5318210"/>
          </a:xfrm>
        </p:spPr>
        <p:txBody>
          <a:bodyPr>
            <a:noAutofit/>
          </a:bodyPr>
          <a:lstStyle/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de la guía de ejercicios </a:t>
            </a:r>
          </a:p>
          <a:p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https://d.docs.live.net/87b019da5b4ccf4e/Escritorio/Preuniversitario%20On%20line/Guía%20de%20ejercicios_%201%20Estructura%20atómica.docx</a:t>
            </a:r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9DB171-F723-4F52-861E-12537BEF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91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C2EC5-E4B9-AB2D-2802-BE051353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B2D394-44B1-375B-4E48-25ABFBB1B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67"/>
            <a:ext cx="12192000" cy="66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0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B9231-8BA3-3681-9681-323FDF77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33A7AE-E359-7200-7BC2-D881824C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" y="216515"/>
            <a:ext cx="11599102" cy="64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7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F0FC0-6D39-98C3-7AC5-DD8EBF72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6257AE-91FB-EA62-6FC5-9300BE2F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1" y="413358"/>
            <a:ext cx="11473842" cy="61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17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626B7-3F95-ECED-3E95-A2B7C676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3BD9DE-5D25-20EF-6488-551BFE40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7" y="328006"/>
            <a:ext cx="11285952" cy="62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06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03A1A-7CC0-6804-6BCB-69FC23D4A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D041D9-A694-D6B7-9A66-08ADF56D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7" y="199189"/>
            <a:ext cx="11298476" cy="64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6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EFFF8-580D-304C-11F3-E206C01C9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E5B2CA-A3CC-DC3D-FF44-173AB230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216696"/>
            <a:ext cx="11624154" cy="64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24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E252C-F350-A08C-7A9F-3522C5C9A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2EBD36-1A37-BAFA-ABF2-DC2E3A26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7" y="643729"/>
            <a:ext cx="11411212" cy="55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80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3ACEC-3014-4DB6-42AF-2DCD25E8C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FBCCE5-374A-C860-9628-C6E5A6E83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67"/>
            <a:ext cx="11979058" cy="565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3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45CF7-A10F-3215-2ACD-52F38D5A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4768B5-3537-473C-95D6-4FA087E70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0" y="288099"/>
            <a:ext cx="11373633" cy="60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9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6664B-5A37-D84A-B5BB-CE3CE7A9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CACB698-0015-BF0F-B65D-457A599AAF46}"/>
              </a:ext>
            </a:extLst>
          </p:cNvPr>
          <p:cNvSpPr txBox="1">
            <a:spLocks/>
          </p:cNvSpPr>
          <p:nvPr/>
        </p:nvSpPr>
        <p:spPr>
          <a:xfrm>
            <a:off x="438411" y="1377864"/>
            <a:ext cx="11210794" cy="5318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 de Estudio y profundización </a:t>
            </a:r>
          </a:p>
          <a:p>
            <a:pPr marL="0" indent="0">
              <a:buNone/>
            </a:pPr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https://d.docs.live.net/87b019da5b4ccf4e/Escritorio/Preuniversitario%20On%20line/Material%20de%20Estudio%20y%20Profundización.pdf</a:t>
            </a:r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1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624EA-A3B6-B120-65D0-12D1E8AFB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F7FFF-AF3B-D5F9-848B-766E5B7D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5989BD-DD6D-E16D-48F8-FB3EDAB0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161926"/>
            <a:ext cx="11738843" cy="66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BE603B-14D3-D483-C145-24D17130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7" y="228773"/>
            <a:ext cx="11774466" cy="64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5C4CF-DC28-4247-AEB0-87048E3B7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C65183-762F-8B43-4445-FCB6A218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" y="212942"/>
            <a:ext cx="11436263" cy="63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8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A2E26-F7B7-C3CD-82E7-CF270852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04560E-563A-C21E-05AC-2E839609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3" y="242074"/>
            <a:ext cx="11711836" cy="637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6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39175-A3D6-3478-7FAE-462590D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E90378-33FF-EAF3-F91F-B2D2097D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463462"/>
            <a:ext cx="11599101" cy="59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259B-A277-E6E0-BF4F-8413A96D1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5A375A-43F8-D5E2-1741-DD47A629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8" y="248777"/>
            <a:ext cx="11761940" cy="63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17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149</Words>
  <Application>Microsoft Office PowerPoint</Application>
  <PresentationFormat>Panorámica</PresentationFormat>
  <Paragraphs>16</Paragraphs>
  <Slides>39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Raysa Knight</dc:creator>
  <cp:lastModifiedBy>Raysa Knight</cp:lastModifiedBy>
  <cp:revision>1</cp:revision>
  <dcterms:created xsi:type="dcterms:W3CDTF">2025-03-17T13:03:55Z</dcterms:created>
  <dcterms:modified xsi:type="dcterms:W3CDTF">2025-03-21T00:24:09Z</dcterms:modified>
</cp:coreProperties>
</file>