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5"/>
  </p:notesMasterIdLst>
  <p:sldIdLst>
    <p:sldId id="257" r:id="rId2"/>
    <p:sldId id="513" r:id="rId3"/>
    <p:sldId id="541" r:id="rId4"/>
    <p:sldId id="542" r:id="rId5"/>
    <p:sldId id="522" r:id="rId6"/>
    <p:sldId id="523" r:id="rId7"/>
    <p:sldId id="543" r:id="rId8"/>
    <p:sldId id="525" r:id="rId9"/>
    <p:sldId id="544" r:id="rId10"/>
    <p:sldId id="545" r:id="rId11"/>
    <p:sldId id="546" r:id="rId12"/>
    <p:sldId id="547" r:id="rId13"/>
    <p:sldId id="530" r:id="rId14"/>
    <p:sldId id="534" r:id="rId15"/>
    <p:sldId id="535" r:id="rId16"/>
    <p:sldId id="536" r:id="rId17"/>
    <p:sldId id="550" r:id="rId18"/>
    <p:sldId id="551" r:id="rId19"/>
    <p:sldId id="552" r:id="rId20"/>
    <p:sldId id="553" r:id="rId21"/>
    <p:sldId id="554" r:id="rId22"/>
    <p:sldId id="555" r:id="rId23"/>
    <p:sldId id="556" r:id="rId24"/>
    <p:sldId id="557" r:id="rId25"/>
    <p:sldId id="558" r:id="rId26"/>
    <p:sldId id="559" r:id="rId27"/>
    <p:sldId id="560" r:id="rId28"/>
    <p:sldId id="561" r:id="rId29"/>
    <p:sldId id="562" r:id="rId30"/>
    <p:sldId id="563" r:id="rId31"/>
    <p:sldId id="518" r:id="rId32"/>
    <p:sldId id="548" r:id="rId33"/>
    <p:sldId id="549" r:id="rId34"/>
  </p:sldIdLst>
  <p:sldSz cx="9753600" cy="73152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FFF"/>
    <a:srgbClr val="F1C1C1"/>
    <a:srgbClr val="F3D2BE"/>
    <a:srgbClr val="EBE600"/>
    <a:srgbClr val="FF6501"/>
    <a:srgbClr val="6DE34A"/>
    <a:srgbClr val="B3F6A8"/>
    <a:srgbClr val="CCFFCC"/>
    <a:srgbClr val="EFFFEF"/>
    <a:srgbClr val="E8A5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1BBDB9-6149-4A32-82B5-2ACFBA023F93}" v="34" dt="2026-06-02T00:22:41.492"/>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58" autoAdjust="0"/>
    <p:restoredTop sz="94529" autoAdjust="0"/>
  </p:normalViewPr>
  <p:slideViewPr>
    <p:cSldViewPr>
      <p:cViewPr varScale="1">
        <p:scale>
          <a:sx n="55" d="100"/>
          <a:sy n="55" d="100"/>
        </p:scale>
        <p:origin x="140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ysa Knight" userId="87b019da5b4ccf4e" providerId="LiveId" clId="{BAF915FE-412F-4EDC-A812-722440047950}"/>
    <pc:docChg chg="undo custSel addSld delSld modSld">
      <pc:chgData name="Raysa Knight" userId="87b019da5b4ccf4e" providerId="LiveId" clId="{BAF915FE-412F-4EDC-A812-722440047950}" dt="2026-06-02T00:22:41.481" v="226"/>
      <pc:docMkLst>
        <pc:docMk/>
      </pc:docMkLst>
      <pc:sldChg chg="add">
        <pc:chgData name="Raysa Knight" userId="87b019da5b4ccf4e" providerId="LiveId" clId="{BAF915FE-412F-4EDC-A812-722440047950}" dt="2026-05-23T19:02:19.038" v="9"/>
        <pc:sldMkLst>
          <pc:docMk/>
          <pc:sldMk cId="1905853523" sldId="257"/>
        </pc:sldMkLst>
      </pc:sldChg>
      <pc:sldChg chg="addSp delSp add mod">
        <pc:chgData name="Raysa Knight" userId="87b019da5b4ccf4e" providerId="LiveId" clId="{BAF915FE-412F-4EDC-A812-722440047950}" dt="2026-06-02T00:22:41.481" v="226"/>
        <pc:sldMkLst>
          <pc:docMk/>
          <pc:sldMk cId="1671486297" sldId="522"/>
        </pc:sldMkLst>
        <pc:inkChg chg="add">
          <ac:chgData name="Raysa Knight" userId="87b019da5b4ccf4e" providerId="LiveId" clId="{BAF915FE-412F-4EDC-A812-722440047950}" dt="2026-06-02T00:22:41.481" v="226"/>
          <ac:inkMkLst>
            <pc:docMk/>
            <pc:sldMk cId="1671486297" sldId="522"/>
            <ac:inkMk id="2" creationId="{61B0AB80-DE0F-61A6-33A0-88930B1D5A83}"/>
          </ac:inkMkLst>
        </pc:inkChg>
      </pc:sldChg>
      <pc:sldChg chg="addSp delSp add mod">
        <pc:chgData name="Raysa Knight" userId="87b019da5b4ccf4e" providerId="LiveId" clId="{BAF915FE-412F-4EDC-A812-722440047950}" dt="2026-06-02T00:22:41.481" v="226"/>
        <pc:sldMkLst>
          <pc:docMk/>
          <pc:sldMk cId="4182582200" sldId="523"/>
        </pc:sldMkLst>
        <pc:inkChg chg="add">
          <ac:chgData name="Raysa Knight" userId="87b019da5b4ccf4e" providerId="LiveId" clId="{BAF915FE-412F-4EDC-A812-722440047950}" dt="2026-06-02T00:22:41.481" v="226"/>
          <ac:inkMkLst>
            <pc:docMk/>
            <pc:sldMk cId="4182582200" sldId="523"/>
            <ac:inkMk id="2" creationId="{17734FF8-BD86-A418-9833-1EF227375618}"/>
          </ac:inkMkLst>
        </pc:inkChg>
      </pc:sldChg>
      <pc:sldChg chg="addSp delSp add mod">
        <pc:chgData name="Raysa Knight" userId="87b019da5b4ccf4e" providerId="LiveId" clId="{BAF915FE-412F-4EDC-A812-722440047950}" dt="2026-06-02T00:22:41.481" v="226"/>
        <pc:sldMkLst>
          <pc:docMk/>
          <pc:sldMk cId="2824430157" sldId="525"/>
        </pc:sldMkLst>
        <pc:inkChg chg="add">
          <ac:chgData name="Raysa Knight" userId="87b019da5b4ccf4e" providerId="LiveId" clId="{BAF915FE-412F-4EDC-A812-722440047950}" dt="2026-06-02T00:22:41.481" v="226"/>
          <ac:inkMkLst>
            <pc:docMk/>
            <pc:sldMk cId="2824430157" sldId="525"/>
            <ac:inkMk id="2" creationId="{43B6FBA1-58C8-3187-5F58-74889A8B82A8}"/>
          </ac:inkMkLst>
        </pc:inkChg>
      </pc:sldChg>
      <pc:sldChg chg="addSp delSp add mod">
        <pc:chgData name="Raysa Knight" userId="87b019da5b4ccf4e" providerId="LiveId" clId="{BAF915FE-412F-4EDC-A812-722440047950}" dt="2026-06-02T00:22:41.481" v="226"/>
        <pc:sldMkLst>
          <pc:docMk/>
          <pc:sldMk cId="1230789811" sldId="530"/>
        </pc:sldMkLst>
        <pc:inkChg chg="add">
          <ac:chgData name="Raysa Knight" userId="87b019da5b4ccf4e" providerId="LiveId" clId="{BAF915FE-412F-4EDC-A812-722440047950}" dt="2026-06-02T00:22:41.481" v="226"/>
          <ac:inkMkLst>
            <pc:docMk/>
            <pc:sldMk cId="1230789811" sldId="530"/>
            <ac:inkMk id="4" creationId="{98B4E5ED-C94A-0CD0-1423-CA4AC5142B1B}"/>
          </ac:inkMkLst>
        </pc:inkChg>
      </pc:sldChg>
      <pc:sldChg chg="add">
        <pc:chgData name="Raysa Knight" userId="87b019da5b4ccf4e" providerId="LiveId" clId="{BAF915FE-412F-4EDC-A812-722440047950}" dt="2026-05-23T19:06:07.973" v="11"/>
        <pc:sldMkLst>
          <pc:docMk/>
          <pc:sldMk cId="574905849" sldId="534"/>
        </pc:sldMkLst>
      </pc:sldChg>
      <pc:sldChg chg="addSp add">
        <pc:chgData name="Raysa Knight" userId="87b019da5b4ccf4e" providerId="LiveId" clId="{BAF915FE-412F-4EDC-A812-722440047950}" dt="2026-06-02T00:22:41.481" v="226"/>
        <pc:sldMkLst>
          <pc:docMk/>
          <pc:sldMk cId="2546034015" sldId="535"/>
        </pc:sldMkLst>
        <pc:inkChg chg="add">
          <ac:chgData name="Raysa Knight" userId="87b019da5b4ccf4e" providerId="LiveId" clId="{BAF915FE-412F-4EDC-A812-722440047950}" dt="2026-06-02T00:22:41.481" v="226"/>
          <ac:inkMkLst>
            <pc:docMk/>
            <pc:sldMk cId="2546034015" sldId="535"/>
            <ac:inkMk id="4" creationId="{5CA40331-617A-3736-6DD0-C8A647661A79}"/>
          </ac:inkMkLst>
        </pc:inkChg>
      </pc:sldChg>
      <pc:sldChg chg="addSp add">
        <pc:chgData name="Raysa Knight" userId="87b019da5b4ccf4e" providerId="LiveId" clId="{BAF915FE-412F-4EDC-A812-722440047950}" dt="2026-06-02T00:22:41.481" v="226"/>
        <pc:sldMkLst>
          <pc:docMk/>
          <pc:sldMk cId="1012313212" sldId="536"/>
        </pc:sldMkLst>
        <pc:inkChg chg="add">
          <ac:chgData name="Raysa Knight" userId="87b019da5b4ccf4e" providerId="LiveId" clId="{BAF915FE-412F-4EDC-A812-722440047950}" dt="2026-06-02T00:22:41.481" v="226"/>
          <ac:inkMkLst>
            <pc:docMk/>
            <pc:sldMk cId="1012313212" sldId="536"/>
            <ac:inkMk id="5" creationId="{FAD43E4D-E4C4-C23E-B198-B83778A7D646}"/>
          </ac:inkMkLst>
        </pc:inkChg>
      </pc:sldChg>
      <pc:sldChg chg="addSp delSp add mod">
        <pc:chgData name="Raysa Knight" userId="87b019da5b4ccf4e" providerId="LiveId" clId="{BAF915FE-412F-4EDC-A812-722440047950}" dt="2026-06-02T00:22:41.481" v="226"/>
        <pc:sldMkLst>
          <pc:docMk/>
          <pc:sldMk cId="814495461" sldId="541"/>
        </pc:sldMkLst>
        <pc:inkChg chg="add">
          <ac:chgData name="Raysa Knight" userId="87b019da5b4ccf4e" providerId="LiveId" clId="{BAF915FE-412F-4EDC-A812-722440047950}" dt="2026-06-02T00:22:41.481" v="226"/>
          <ac:inkMkLst>
            <pc:docMk/>
            <pc:sldMk cId="814495461" sldId="541"/>
            <ac:inkMk id="2" creationId="{92B61649-A7AF-4033-DBC4-9DDFA610C45A}"/>
          </ac:inkMkLst>
        </pc:inkChg>
      </pc:sldChg>
      <pc:sldChg chg="addSp delSp add mod">
        <pc:chgData name="Raysa Knight" userId="87b019da5b4ccf4e" providerId="LiveId" clId="{BAF915FE-412F-4EDC-A812-722440047950}" dt="2026-06-02T00:22:41.481" v="226"/>
        <pc:sldMkLst>
          <pc:docMk/>
          <pc:sldMk cId="1775077668" sldId="542"/>
        </pc:sldMkLst>
        <pc:inkChg chg="add">
          <ac:chgData name="Raysa Knight" userId="87b019da5b4ccf4e" providerId="LiveId" clId="{BAF915FE-412F-4EDC-A812-722440047950}" dt="2026-06-02T00:22:41.481" v="226"/>
          <ac:inkMkLst>
            <pc:docMk/>
            <pc:sldMk cId="1775077668" sldId="542"/>
            <ac:inkMk id="2" creationId="{15A56161-0D82-543D-7D6E-91EBC7F6696A}"/>
          </ac:inkMkLst>
        </pc:inkChg>
      </pc:sldChg>
      <pc:sldChg chg="addSp delSp add mod">
        <pc:chgData name="Raysa Knight" userId="87b019da5b4ccf4e" providerId="LiveId" clId="{BAF915FE-412F-4EDC-A812-722440047950}" dt="2026-06-02T00:22:41.481" v="226"/>
        <pc:sldMkLst>
          <pc:docMk/>
          <pc:sldMk cId="1927532446" sldId="543"/>
        </pc:sldMkLst>
        <pc:inkChg chg="add">
          <ac:chgData name="Raysa Knight" userId="87b019da5b4ccf4e" providerId="LiveId" clId="{BAF915FE-412F-4EDC-A812-722440047950}" dt="2026-06-02T00:22:41.481" v="226"/>
          <ac:inkMkLst>
            <pc:docMk/>
            <pc:sldMk cId="1927532446" sldId="543"/>
            <ac:inkMk id="4" creationId="{FAAF2393-5E5E-9D49-FC90-391699049BEE}"/>
          </ac:inkMkLst>
        </pc:inkChg>
      </pc:sldChg>
      <pc:sldChg chg="addSp delSp add mod">
        <pc:chgData name="Raysa Knight" userId="87b019da5b4ccf4e" providerId="LiveId" clId="{BAF915FE-412F-4EDC-A812-722440047950}" dt="2026-06-02T00:22:41.481" v="226"/>
        <pc:sldMkLst>
          <pc:docMk/>
          <pc:sldMk cId="179499504" sldId="544"/>
        </pc:sldMkLst>
        <pc:inkChg chg="add">
          <ac:chgData name="Raysa Knight" userId="87b019da5b4ccf4e" providerId="LiveId" clId="{BAF915FE-412F-4EDC-A812-722440047950}" dt="2026-06-02T00:22:41.481" v="226"/>
          <ac:inkMkLst>
            <pc:docMk/>
            <pc:sldMk cId="179499504" sldId="544"/>
            <ac:inkMk id="2" creationId="{FA699F81-2189-1698-0103-71BCAD39FFA4}"/>
          </ac:inkMkLst>
        </pc:inkChg>
      </pc:sldChg>
      <pc:sldChg chg="delSp add mod">
        <pc:chgData name="Raysa Knight" userId="87b019da5b4ccf4e" providerId="LiveId" clId="{BAF915FE-412F-4EDC-A812-722440047950}" dt="2026-05-23T19:07:47.834" v="22" actId="478"/>
        <pc:sldMkLst>
          <pc:docMk/>
          <pc:sldMk cId="2897408095" sldId="545"/>
        </pc:sldMkLst>
      </pc:sldChg>
      <pc:sldChg chg="addSp delSp add mod">
        <pc:chgData name="Raysa Knight" userId="87b019da5b4ccf4e" providerId="LiveId" clId="{BAF915FE-412F-4EDC-A812-722440047950}" dt="2026-06-02T00:22:41.481" v="226"/>
        <pc:sldMkLst>
          <pc:docMk/>
          <pc:sldMk cId="3264350959" sldId="546"/>
        </pc:sldMkLst>
        <pc:inkChg chg="add">
          <ac:chgData name="Raysa Knight" userId="87b019da5b4ccf4e" providerId="LiveId" clId="{BAF915FE-412F-4EDC-A812-722440047950}" dt="2026-06-02T00:22:41.481" v="226"/>
          <ac:inkMkLst>
            <pc:docMk/>
            <pc:sldMk cId="3264350959" sldId="546"/>
            <ac:inkMk id="2" creationId="{6C10E00F-B5F9-1372-D0E7-381197197E31}"/>
          </ac:inkMkLst>
        </pc:inkChg>
      </pc:sldChg>
      <pc:sldChg chg="addSp delSp add mod">
        <pc:chgData name="Raysa Knight" userId="87b019da5b4ccf4e" providerId="LiveId" clId="{BAF915FE-412F-4EDC-A812-722440047950}" dt="2026-06-02T00:22:41.481" v="226"/>
        <pc:sldMkLst>
          <pc:docMk/>
          <pc:sldMk cId="3855263877" sldId="547"/>
        </pc:sldMkLst>
        <pc:inkChg chg="add">
          <ac:chgData name="Raysa Knight" userId="87b019da5b4ccf4e" providerId="LiveId" clId="{BAF915FE-412F-4EDC-A812-722440047950}" dt="2026-06-02T00:22:41.481" v="226"/>
          <ac:inkMkLst>
            <pc:docMk/>
            <pc:sldMk cId="3855263877" sldId="547"/>
            <ac:inkMk id="4" creationId="{38A455EC-3C84-ABCA-9260-A6263CA731FE}"/>
          </ac:inkMkLst>
        </pc:inkChg>
      </pc:sldChg>
      <pc:sldChg chg="addSp delSp modSp add mod modAnim">
        <pc:chgData name="Raysa Knight" userId="87b019da5b4ccf4e" providerId="LiveId" clId="{BAF915FE-412F-4EDC-A812-722440047950}" dt="2026-05-23T19:12:14.339" v="48"/>
        <pc:sldMkLst>
          <pc:docMk/>
          <pc:sldMk cId="2796841039" sldId="548"/>
        </pc:sldMkLst>
        <pc:picChg chg="add mod">
          <ac:chgData name="Raysa Knight" userId="87b019da5b4ccf4e" providerId="LiveId" clId="{BAF915FE-412F-4EDC-A812-722440047950}" dt="2026-05-23T19:11:03.418" v="47" actId="1076"/>
          <ac:picMkLst>
            <pc:docMk/>
            <pc:sldMk cId="2796841039" sldId="548"/>
            <ac:picMk id="4" creationId="{F9BC18EC-603A-B9E6-1645-FC08BFD185EA}"/>
          </ac:picMkLst>
        </pc:picChg>
        <pc:picChg chg="add mod">
          <ac:chgData name="Raysa Knight" userId="87b019da5b4ccf4e" providerId="LiveId" clId="{BAF915FE-412F-4EDC-A812-722440047950}" dt="2026-05-23T19:10:53.861" v="43" actId="14100"/>
          <ac:picMkLst>
            <pc:docMk/>
            <pc:sldMk cId="2796841039" sldId="548"/>
            <ac:picMk id="5" creationId="{EB6E8DD3-C891-3AEF-39FA-7BC366B9C221}"/>
          </ac:picMkLst>
        </pc:picChg>
      </pc:sldChg>
      <pc:sldChg chg="addSp delSp modSp add mod">
        <pc:chgData name="Raysa Knight" userId="87b019da5b4ccf4e" providerId="LiveId" clId="{BAF915FE-412F-4EDC-A812-722440047950}" dt="2026-05-23T19:15:44.313" v="60" actId="14100"/>
        <pc:sldMkLst>
          <pc:docMk/>
          <pc:sldMk cId="4194223250" sldId="549"/>
        </pc:sldMkLst>
        <pc:picChg chg="add mod">
          <ac:chgData name="Raysa Knight" userId="87b019da5b4ccf4e" providerId="LiveId" clId="{BAF915FE-412F-4EDC-A812-722440047950}" dt="2026-05-23T19:15:44.313" v="60" actId="14100"/>
          <ac:picMkLst>
            <pc:docMk/>
            <pc:sldMk cId="4194223250" sldId="549"/>
            <ac:picMk id="2" creationId="{31B8D16D-5C85-5C81-9CCC-34312106D177}"/>
          </ac:picMkLst>
        </pc:picChg>
        <pc:picChg chg="mod">
          <ac:chgData name="Raysa Knight" userId="87b019da5b4ccf4e" providerId="LiveId" clId="{BAF915FE-412F-4EDC-A812-722440047950}" dt="2026-05-23T19:15:41.778" v="59" actId="1076"/>
          <ac:picMkLst>
            <pc:docMk/>
            <pc:sldMk cId="4194223250" sldId="549"/>
            <ac:picMk id="4" creationId="{EE58F1F7-02D7-8F31-6F6B-966284CA9C8F}"/>
          </ac:picMkLst>
        </pc:picChg>
      </pc:sldChg>
      <pc:sldChg chg="addSp delSp modSp add mod">
        <pc:chgData name="Raysa Knight" userId="87b019da5b4ccf4e" providerId="LiveId" clId="{BAF915FE-412F-4EDC-A812-722440047950}" dt="2026-06-02T00:22:41.481" v="226"/>
        <pc:sldMkLst>
          <pc:docMk/>
          <pc:sldMk cId="3816089768" sldId="550"/>
        </pc:sldMkLst>
        <pc:spChg chg="mod ord">
          <ac:chgData name="Raysa Knight" userId="87b019da5b4ccf4e" providerId="LiveId" clId="{BAF915FE-412F-4EDC-A812-722440047950}" dt="2026-05-30T16:04:53.788" v="107" actId="166"/>
          <ac:spMkLst>
            <pc:docMk/>
            <pc:sldMk cId="3816089768" sldId="550"/>
            <ac:spMk id="53" creationId="{3C741C53-03AB-6F35-1429-B070BE624984}"/>
          </ac:spMkLst>
        </pc:spChg>
        <pc:grpChg chg="mod">
          <ac:chgData name="Raysa Knight" userId="87b019da5b4ccf4e" providerId="LiveId" clId="{BAF915FE-412F-4EDC-A812-722440047950}" dt="2026-05-30T16:04:48.929" v="106" actId="166"/>
          <ac:grpSpMkLst>
            <pc:docMk/>
            <pc:sldMk cId="3816089768" sldId="550"/>
            <ac:grpSpMk id="49" creationId="{602A79EF-25B4-7816-B1D4-4CF0AF4F9FDA}"/>
          </ac:grpSpMkLst>
        </pc:grpChg>
        <pc:picChg chg="add mod">
          <ac:chgData name="Raysa Knight" userId="87b019da5b4ccf4e" providerId="LiveId" clId="{BAF915FE-412F-4EDC-A812-722440047950}" dt="2026-05-30T16:03:03.605" v="104" actId="14100"/>
          <ac:picMkLst>
            <pc:docMk/>
            <pc:sldMk cId="3816089768" sldId="550"/>
            <ac:picMk id="4" creationId="{A35D9675-6076-7C04-1DEA-1200679AE643}"/>
          </ac:picMkLst>
        </pc:picChg>
        <pc:inkChg chg="add">
          <ac:chgData name="Raysa Knight" userId="87b019da5b4ccf4e" providerId="LiveId" clId="{BAF915FE-412F-4EDC-A812-722440047950}" dt="2026-06-02T00:22:41.481" v="226"/>
          <ac:inkMkLst>
            <pc:docMk/>
            <pc:sldMk cId="3816089768" sldId="550"/>
            <ac:inkMk id="2" creationId="{1CEAE153-E864-F91D-6D8F-B15F40947519}"/>
          </ac:inkMkLst>
        </pc:inkChg>
      </pc:sldChg>
      <pc:sldChg chg="addSp delSp modSp add mod">
        <pc:chgData name="Raysa Knight" userId="87b019da5b4ccf4e" providerId="LiveId" clId="{BAF915FE-412F-4EDC-A812-722440047950}" dt="2026-06-02T00:22:41.481" v="226"/>
        <pc:sldMkLst>
          <pc:docMk/>
          <pc:sldMk cId="3539032451" sldId="551"/>
        </pc:sldMkLst>
        <pc:spChg chg="ord">
          <ac:chgData name="Raysa Knight" userId="87b019da5b4ccf4e" providerId="LiveId" clId="{BAF915FE-412F-4EDC-A812-722440047950}" dt="2026-05-30T16:15:13.614" v="117" actId="166"/>
          <ac:spMkLst>
            <pc:docMk/>
            <pc:sldMk cId="3539032451" sldId="551"/>
            <ac:spMk id="53" creationId="{FEB3E4D2-0908-E2DE-4FFC-6DF28F160934}"/>
          </ac:spMkLst>
        </pc:spChg>
        <pc:grpChg chg="mod">
          <ac:chgData name="Raysa Knight" userId="87b019da5b4ccf4e" providerId="LiveId" clId="{BAF915FE-412F-4EDC-A812-722440047950}" dt="2026-05-30T16:15:08.477" v="116" actId="166"/>
          <ac:grpSpMkLst>
            <pc:docMk/>
            <pc:sldMk cId="3539032451" sldId="551"/>
            <ac:grpSpMk id="49" creationId="{B1708F3C-6590-179C-26C3-F94633C0DDA1}"/>
          </ac:grpSpMkLst>
        </pc:grpChg>
        <pc:picChg chg="add mod">
          <ac:chgData name="Raysa Knight" userId="87b019da5b4ccf4e" providerId="LiveId" clId="{BAF915FE-412F-4EDC-A812-722440047950}" dt="2026-05-30T16:15:23.821" v="119" actId="14100"/>
          <ac:picMkLst>
            <pc:docMk/>
            <pc:sldMk cId="3539032451" sldId="551"/>
            <ac:picMk id="3" creationId="{71747B8E-9B0B-049C-D72F-3A0E68D8796F}"/>
          </ac:picMkLst>
        </pc:picChg>
        <pc:inkChg chg="add">
          <ac:chgData name="Raysa Knight" userId="87b019da5b4ccf4e" providerId="LiveId" clId="{BAF915FE-412F-4EDC-A812-722440047950}" dt="2026-06-02T00:22:41.481" v="226"/>
          <ac:inkMkLst>
            <pc:docMk/>
            <pc:sldMk cId="3539032451" sldId="551"/>
            <ac:inkMk id="2" creationId="{7C9C2B72-3036-E6E8-6AB4-3FCA58CB8A92}"/>
          </ac:inkMkLst>
        </pc:inkChg>
      </pc:sldChg>
      <pc:sldChg chg="addSp delSp modSp add mod">
        <pc:chgData name="Raysa Knight" userId="87b019da5b4ccf4e" providerId="LiveId" clId="{BAF915FE-412F-4EDC-A812-722440047950}" dt="2026-06-02T00:22:41.481" v="226"/>
        <pc:sldMkLst>
          <pc:docMk/>
          <pc:sldMk cId="3084152771" sldId="552"/>
        </pc:sldMkLst>
        <pc:grpChg chg="mod">
          <ac:chgData name="Raysa Knight" userId="87b019da5b4ccf4e" providerId="LiveId" clId="{BAF915FE-412F-4EDC-A812-722440047950}" dt="2026-05-30T16:19:15.489" v="127" actId="166"/>
          <ac:grpSpMkLst>
            <pc:docMk/>
            <pc:sldMk cId="3084152771" sldId="552"/>
            <ac:grpSpMk id="49" creationId="{29DC3F31-D4AC-A960-28D2-F81BA0CE7A70}"/>
          </ac:grpSpMkLst>
        </pc:grpChg>
        <pc:picChg chg="add mod ord">
          <ac:chgData name="Raysa Knight" userId="87b019da5b4ccf4e" providerId="LiveId" clId="{BAF915FE-412F-4EDC-A812-722440047950}" dt="2026-05-30T16:19:18.944" v="128" actId="14100"/>
          <ac:picMkLst>
            <pc:docMk/>
            <pc:sldMk cId="3084152771" sldId="552"/>
            <ac:picMk id="4" creationId="{082F0323-3231-EE73-9708-2B0DCAAD57E8}"/>
          </ac:picMkLst>
        </pc:picChg>
        <pc:inkChg chg="add">
          <ac:chgData name="Raysa Knight" userId="87b019da5b4ccf4e" providerId="LiveId" clId="{BAF915FE-412F-4EDC-A812-722440047950}" dt="2026-06-02T00:22:41.481" v="226"/>
          <ac:inkMkLst>
            <pc:docMk/>
            <pc:sldMk cId="3084152771" sldId="552"/>
            <ac:inkMk id="2" creationId="{448AE308-E382-CA99-9F42-7C8EEA329783}"/>
          </ac:inkMkLst>
        </pc:inkChg>
      </pc:sldChg>
      <pc:sldChg chg="addSp delSp modSp add mod">
        <pc:chgData name="Raysa Knight" userId="87b019da5b4ccf4e" providerId="LiveId" clId="{BAF915FE-412F-4EDC-A812-722440047950}" dt="2026-06-02T00:22:41.481" v="226"/>
        <pc:sldMkLst>
          <pc:docMk/>
          <pc:sldMk cId="4130524120" sldId="553"/>
        </pc:sldMkLst>
        <pc:spChg chg="ord">
          <ac:chgData name="Raysa Knight" userId="87b019da5b4ccf4e" providerId="LiveId" clId="{BAF915FE-412F-4EDC-A812-722440047950}" dt="2026-05-30T16:21:28.299" v="136" actId="166"/>
          <ac:spMkLst>
            <pc:docMk/>
            <pc:sldMk cId="4130524120" sldId="553"/>
            <ac:spMk id="53" creationId="{24FA826A-0BA0-A752-6831-0B520EF3ADB2}"/>
          </ac:spMkLst>
        </pc:spChg>
        <pc:grpChg chg="mod">
          <ac:chgData name="Raysa Knight" userId="87b019da5b4ccf4e" providerId="LiveId" clId="{BAF915FE-412F-4EDC-A812-722440047950}" dt="2026-05-30T16:21:23.649" v="135" actId="166"/>
          <ac:grpSpMkLst>
            <pc:docMk/>
            <pc:sldMk cId="4130524120" sldId="553"/>
            <ac:grpSpMk id="49" creationId="{C53385CD-DC28-BD75-649C-2D48ACEB06C0}"/>
          </ac:grpSpMkLst>
        </pc:grpChg>
        <pc:picChg chg="add mod">
          <ac:chgData name="Raysa Knight" userId="87b019da5b4ccf4e" providerId="LiveId" clId="{BAF915FE-412F-4EDC-A812-722440047950}" dt="2026-05-30T16:21:34.915" v="138" actId="14100"/>
          <ac:picMkLst>
            <pc:docMk/>
            <pc:sldMk cId="4130524120" sldId="553"/>
            <ac:picMk id="3" creationId="{EFC32F14-6602-8AE8-CA4C-31C66A13218F}"/>
          </ac:picMkLst>
        </pc:picChg>
        <pc:inkChg chg="add">
          <ac:chgData name="Raysa Knight" userId="87b019da5b4ccf4e" providerId="LiveId" clId="{BAF915FE-412F-4EDC-A812-722440047950}" dt="2026-06-02T00:22:41.481" v="226"/>
          <ac:inkMkLst>
            <pc:docMk/>
            <pc:sldMk cId="4130524120" sldId="553"/>
            <ac:inkMk id="2" creationId="{83F71569-82DF-ABDD-1441-BFD1468DA57D}"/>
          </ac:inkMkLst>
        </pc:inkChg>
      </pc:sldChg>
      <pc:sldChg chg="addSp delSp modSp add mod">
        <pc:chgData name="Raysa Knight" userId="87b019da5b4ccf4e" providerId="LiveId" clId="{BAF915FE-412F-4EDC-A812-722440047950}" dt="2026-06-02T00:22:41.481" v="226"/>
        <pc:sldMkLst>
          <pc:docMk/>
          <pc:sldMk cId="1322625565" sldId="554"/>
        </pc:sldMkLst>
        <pc:spChg chg="mod ord">
          <ac:chgData name="Raysa Knight" userId="87b019da5b4ccf4e" providerId="LiveId" clId="{BAF915FE-412F-4EDC-A812-722440047950}" dt="2026-05-30T17:29:02.310" v="146" actId="20577"/>
          <ac:spMkLst>
            <pc:docMk/>
            <pc:sldMk cId="1322625565" sldId="554"/>
            <ac:spMk id="53" creationId="{01632369-1945-F504-BF42-BC9F7FB02164}"/>
          </ac:spMkLst>
        </pc:spChg>
        <pc:grpChg chg="mod">
          <ac:chgData name="Raysa Knight" userId="87b019da5b4ccf4e" providerId="LiveId" clId="{BAF915FE-412F-4EDC-A812-722440047950}" dt="2026-05-30T17:28:34.516" v="143" actId="166"/>
          <ac:grpSpMkLst>
            <pc:docMk/>
            <pc:sldMk cId="1322625565" sldId="554"/>
            <ac:grpSpMk id="49" creationId="{54813DC7-DBE2-5B24-4E48-9AF7766D1DE8}"/>
          </ac:grpSpMkLst>
        </pc:grpChg>
        <pc:picChg chg="add mod">
          <ac:chgData name="Raysa Knight" userId="87b019da5b4ccf4e" providerId="LiveId" clId="{BAF915FE-412F-4EDC-A812-722440047950}" dt="2026-05-30T17:28:29.803" v="142" actId="1076"/>
          <ac:picMkLst>
            <pc:docMk/>
            <pc:sldMk cId="1322625565" sldId="554"/>
            <ac:picMk id="4" creationId="{E78C4698-4A87-716D-A1D7-48FF30B10AE5}"/>
          </ac:picMkLst>
        </pc:picChg>
        <pc:inkChg chg="add">
          <ac:chgData name="Raysa Knight" userId="87b019da5b4ccf4e" providerId="LiveId" clId="{BAF915FE-412F-4EDC-A812-722440047950}" dt="2026-06-02T00:22:41.481" v="226"/>
          <ac:inkMkLst>
            <pc:docMk/>
            <pc:sldMk cId="1322625565" sldId="554"/>
            <ac:inkMk id="2" creationId="{1C052AFD-E328-EDE2-5E1A-EC80217BECD4}"/>
          </ac:inkMkLst>
        </pc:inkChg>
      </pc:sldChg>
      <pc:sldChg chg="addSp delSp modSp add mod">
        <pc:chgData name="Raysa Knight" userId="87b019da5b4ccf4e" providerId="LiveId" clId="{BAF915FE-412F-4EDC-A812-722440047950}" dt="2026-06-02T00:22:41.481" v="226"/>
        <pc:sldMkLst>
          <pc:docMk/>
          <pc:sldMk cId="936632138" sldId="555"/>
        </pc:sldMkLst>
        <pc:spChg chg="mod">
          <ac:chgData name="Raysa Knight" userId="87b019da5b4ccf4e" providerId="LiveId" clId="{BAF915FE-412F-4EDC-A812-722440047950}" dt="2026-05-30T17:32:05.079" v="153" actId="20577"/>
          <ac:spMkLst>
            <pc:docMk/>
            <pc:sldMk cId="936632138" sldId="555"/>
            <ac:spMk id="53" creationId="{18788C3F-24E0-5C14-E2AA-806BCA9CD9C5}"/>
          </ac:spMkLst>
        </pc:spChg>
        <pc:picChg chg="add mod">
          <ac:chgData name="Raysa Knight" userId="87b019da5b4ccf4e" providerId="LiveId" clId="{BAF915FE-412F-4EDC-A812-722440047950}" dt="2026-05-30T17:31:26.871" v="151" actId="14100"/>
          <ac:picMkLst>
            <pc:docMk/>
            <pc:sldMk cId="936632138" sldId="555"/>
            <ac:picMk id="3" creationId="{87A719CF-6BAD-7D77-CD0C-1C9E17AB6E6A}"/>
          </ac:picMkLst>
        </pc:picChg>
        <pc:inkChg chg="add">
          <ac:chgData name="Raysa Knight" userId="87b019da5b4ccf4e" providerId="LiveId" clId="{BAF915FE-412F-4EDC-A812-722440047950}" dt="2026-06-02T00:22:41.481" v="226"/>
          <ac:inkMkLst>
            <pc:docMk/>
            <pc:sldMk cId="936632138" sldId="555"/>
            <ac:inkMk id="2" creationId="{1EEF308D-CDBA-A94C-77A2-EC5214EDF11D}"/>
          </ac:inkMkLst>
        </pc:inkChg>
      </pc:sldChg>
      <pc:sldChg chg="addSp delSp modSp add mod">
        <pc:chgData name="Raysa Knight" userId="87b019da5b4ccf4e" providerId="LiveId" clId="{BAF915FE-412F-4EDC-A812-722440047950}" dt="2026-06-02T00:22:41.481" v="226"/>
        <pc:sldMkLst>
          <pc:docMk/>
          <pc:sldMk cId="4027607307" sldId="556"/>
        </pc:sldMkLst>
        <pc:spChg chg="mod">
          <ac:chgData name="Raysa Knight" userId="87b019da5b4ccf4e" providerId="LiveId" clId="{BAF915FE-412F-4EDC-A812-722440047950}" dt="2026-05-30T17:33:04.655" v="160" actId="20577"/>
          <ac:spMkLst>
            <pc:docMk/>
            <pc:sldMk cId="4027607307" sldId="556"/>
            <ac:spMk id="53" creationId="{5CE3407B-0604-02C1-2F8E-5F06EDE709A2}"/>
          </ac:spMkLst>
        </pc:spChg>
        <pc:picChg chg="add mod">
          <ac:chgData name="Raysa Knight" userId="87b019da5b4ccf4e" providerId="LiveId" clId="{BAF915FE-412F-4EDC-A812-722440047950}" dt="2026-05-30T17:32:42.638" v="158" actId="14100"/>
          <ac:picMkLst>
            <pc:docMk/>
            <pc:sldMk cId="4027607307" sldId="556"/>
            <ac:picMk id="4" creationId="{C38D5485-027E-CB66-B8AE-0C2A6FBA3ECB}"/>
          </ac:picMkLst>
        </pc:picChg>
        <pc:inkChg chg="add">
          <ac:chgData name="Raysa Knight" userId="87b019da5b4ccf4e" providerId="LiveId" clId="{BAF915FE-412F-4EDC-A812-722440047950}" dt="2026-06-02T00:22:41.481" v="226"/>
          <ac:inkMkLst>
            <pc:docMk/>
            <pc:sldMk cId="4027607307" sldId="556"/>
            <ac:inkMk id="2" creationId="{02E6DBB7-F6D4-B13D-6FFE-54DF26C5EEDF}"/>
          </ac:inkMkLst>
        </pc:inkChg>
      </pc:sldChg>
      <pc:sldChg chg="addSp delSp modSp add mod">
        <pc:chgData name="Raysa Knight" userId="87b019da5b4ccf4e" providerId="LiveId" clId="{BAF915FE-412F-4EDC-A812-722440047950}" dt="2026-06-02T00:22:41.481" v="226"/>
        <pc:sldMkLst>
          <pc:docMk/>
          <pc:sldMk cId="1996503698" sldId="557"/>
        </pc:sldMkLst>
        <pc:spChg chg="mod">
          <ac:chgData name="Raysa Knight" userId="87b019da5b4ccf4e" providerId="LiveId" clId="{BAF915FE-412F-4EDC-A812-722440047950}" dt="2026-05-30T17:34:05.927" v="167" actId="20577"/>
          <ac:spMkLst>
            <pc:docMk/>
            <pc:sldMk cId="1996503698" sldId="557"/>
            <ac:spMk id="53" creationId="{902E1B4E-DAA6-C767-17F5-0BB863FAE34A}"/>
          </ac:spMkLst>
        </pc:spChg>
        <pc:picChg chg="add mod">
          <ac:chgData name="Raysa Knight" userId="87b019da5b4ccf4e" providerId="LiveId" clId="{BAF915FE-412F-4EDC-A812-722440047950}" dt="2026-05-30T17:33:47.347" v="165" actId="14100"/>
          <ac:picMkLst>
            <pc:docMk/>
            <pc:sldMk cId="1996503698" sldId="557"/>
            <ac:picMk id="3" creationId="{AC2C81C0-C345-2C7C-D441-921BC8CD4FCA}"/>
          </ac:picMkLst>
        </pc:picChg>
        <pc:inkChg chg="add">
          <ac:chgData name="Raysa Knight" userId="87b019da5b4ccf4e" providerId="LiveId" clId="{BAF915FE-412F-4EDC-A812-722440047950}" dt="2026-06-02T00:22:41.481" v="226"/>
          <ac:inkMkLst>
            <pc:docMk/>
            <pc:sldMk cId="1996503698" sldId="557"/>
            <ac:inkMk id="2" creationId="{655D2154-3677-1314-BDC2-9E5B84C59033}"/>
          </ac:inkMkLst>
        </pc:inkChg>
      </pc:sldChg>
      <pc:sldChg chg="addSp delSp modSp add mod">
        <pc:chgData name="Raysa Knight" userId="87b019da5b4ccf4e" providerId="LiveId" clId="{BAF915FE-412F-4EDC-A812-722440047950}" dt="2026-05-30T17:37:05.705" v="173" actId="166"/>
        <pc:sldMkLst>
          <pc:docMk/>
          <pc:sldMk cId="1557627642" sldId="558"/>
        </pc:sldMkLst>
        <pc:grpChg chg="mod">
          <ac:chgData name="Raysa Knight" userId="87b019da5b4ccf4e" providerId="LiveId" clId="{BAF915FE-412F-4EDC-A812-722440047950}" dt="2026-05-30T17:37:05.705" v="173" actId="166"/>
          <ac:grpSpMkLst>
            <pc:docMk/>
            <pc:sldMk cId="1557627642" sldId="558"/>
            <ac:grpSpMk id="49" creationId="{0468BDE9-0DDD-1C11-C406-C3D83FF728AD}"/>
          </ac:grpSpMkLst>
        </pc:grpChg>
        <pc:picChg chg="add mod">
          <ac:chgData name="Raysa Knight" userId="87b019da5b4ccf4e" providerId="LiveId" clId="{BAF915FE-412F-4EDC-A812-722440047950}" dt="2026-05-30T17:37:01.415" v="172" actId="14100"/>
          <ac:picMkLst>
            <pc:docMk/>
            <pc:sldMk cId="1557627642" sldId="558"/>
            <ac:picMk id="4" creationId="{FFEBE061-A846-2CF9-3967-29F0E42E2848}"/>
          </ac:picMkLst>
        </pc:picChg>
      </pc:sldChg>
      <pc:sldChg chg="addSp delSp modSp add mod addAnim delAnim">
        <pc:chgData name="Raysa Knight" userId="87b019da5b4ccf4e" providerId="LiveId" clId="{BAF915FE-412F-4EDC-A812-722440047950}" dt="2026-05-30T21:58:34.278" v="219" actId="20577"/>
        <pc:sldMkLst>
          <pc:docMk/>
          <pc:sldMk cId="4142914403" sldId="559"/>
        </pc:sldMkLst>
        <pc:spChg chg="add del mod ord">
          <ac:chgData name="Raysa Knight" userId="87b019da5b4ccf4e" providerId="LiveId" clId="{BAF915FE-412F-4EDC-A812-722440047950}" dt="2026-05-30T21:58:34.278" v="219" actId="20577"/>
          <ac:spMkLst>
            <pc:docMk/>
            <pc:sldMk cId="4142914403" sldId="559"/>
            <ac:spMk id="53" creationId="{FE72A55C-9C67-64F2-E49F-36D042D0496B}"/>
          </ac:spMkLst>
        </pc:spChg>
        <pc:grpChg chg="mod">
          <ac:chgData name="Raysa Knight" userId="87b019da5b4ccf4e" providerId="LiveId" clId="{BAF915FE-412F-4EDC-A812-722440047950}" dt="2026-05-30T17:41:24.459" v="179" actId="166"/>
          <ac:grpSpMkLst>
            <pc:docMk/>
            <pc:sldMk cId="4142914403" sldId="559"/>
            <ac:grpSpMk id="49" creationId="{63E596BF-43F1-FE9C-0C7F-7E6F6E65EAF1}"/>
          </ac:grpSpMkLst>
        </pc:grpChg>
        <pc:picChg chg="add mod ord">
          <ac:chgData name="Raysa Knight" userId="87b019da5b4ccf4e" providerId="LiveId" clId="{BAF915FE-412F-4EDC-A812-722440047950}" dt="2026-05-30T17:41:17.211" v="178" actId="166"/>
          <ac:picMkLst>
            <pc:docMk/>
            <pc:sldMk cId="4142914403" sldId="559"/>
            <ac:picMk id="3" creationId="{57617A4F-D4AB-EF8C-88EA-0F4631633C38}"/>
          </ac:picMkLst>
        </pc:picChg>
      </pc:sldChg>
      <pc:sldChg chg="addSp delSp modSp add mod">
        <pc:chgData name="Raysa Knight" userId="87b019da5b4ccf4e" providerId="LiveId" clId="{BAF915FE-412F-4EDC-A812-722440047950}" dt="2026-05-30T17:46:15.691" v="192" actId="20577"/>
        <pc:sldMkLst>
          <pc:docMk/>
          <pc:sldMk cId="1083819476" sldId="560"/>
        </pc:sldMkLst>
        <pc:spChg chg="mod ord">
          <ac:chgData name="Raysa Knight" userId="87b019da5b4ccf4e" providerId="LiveId" clId="{BAF915FE-412F-4EDC-A812-722440047950}" dt="2026-05-30T17:46:15.691" v="192" actId="20577"/>
          <ac:spMkLst>
            <pc:docMk/>
            <pc:sldMk cId="1083819476" sldId="560"/>
            <ac:spMk id="53" creationId="{C05A9B3B-DEF9-2E98-75B6-9C6A0A0EC96C}"/>
          </ac:spMkLst>
        </pc:spChg>
        <pc:grpChg chg="mod">
          <ac:chgData name="Raysa Knight" userId="87b019da5b4ccf4e" providerId="LiveId" clId="{BAF915FE-412F-4EDC-A812-722440047950}" dt="2026-05-30T17:45:50.030" v="189" actId="166"/>
          <ac:grpSpMkLst>
            <pc:docMk/>
            <pc:sldMk cId="1083819476" sldId="560"/>
            <ac:grpSpMk id="49" creationId="{C50A725D-5615-F2B0-7F9A-52ECAA409B6B}"/>
          </ac:grpSpMkLst>
        </pc:grpChg>
        <pc:picChg chg="add mod">
          <ac:chgData name="Raysa Knight" userId="87b019da5b4ccf4e" providerId="LiveId" clId="{BAF915FE-412F-4EDC-A812-722440047950}" dt="2026-05-30T17:45:40.312" v="188" actId="1076"/>
          <ac:picMkLst>
            <pc:docMk/>
            <pc:sldMk cId="1083819476" sldId="560"/>
            <ac:picMk id="4" creationId="{8ECBE731-2AD1-A16C-8E52-BB81043B0A32}"/>
          </ac:picMkLst>
        </pc:picChg>
      </pc:sldChg>
      <pc:sldChg chg="addSp delSp modSp add mod">
        <pc:chgData name="Raysa Knight" userId="87b019da5b4ccf4e" providerId="LiveId" clId="{BAF915FE-412F-4EDC-A812-722440047950}" dt="2026-06-01T19:46:35.559" v="224" actId="166"/>
        <pc:sldMkLst>
          <pc:docMk/>
          <pc:sldMk cId="3282950329" sldId="561"/>
        </pc:sldMkLst>
        <pc:spChg chg="mod ord">
          <ac:chgData name="Raysa Knight" userId="87b019da5b4ccf4e" providerId="LiveId" clId="{BAF915FE-412F-4EDC-A812-722440047950}" dt="2026-06-01T19:46:35.559" v="224" actId="166"/>
          <ac:spMkLst>
            <pc:docMk/>
            <pc:sldMk cId="3282950329" sldId="561"/>
            <ac:spMk id="53" creationId="{AAC08A45-5548-FA65-6FC6-CD299C2DB5E5}"/>
          </ac:spMkLst>
        </pc:spChg>
        <pc:grpChg chg="mod">
          <ac:chgData name="Raysa Knight" userId="87b019da5b4ccf4e" providerId="LiveId" clId="{BAF915FE-412F-4EDC-A812-722440047950}" dt="2026-05-30T17:47:02.956" v="198" actId="166"/>
          <ac:grpSpMkLst>
            <pc:docMk/>
            <pc:sldMk cId="3282950329" sldId="561"/>
            <ac:grpSpMk id="49" creationId="{C717EF05-F9E7-A329-AB24-31DF1F5D5FAD}"/>
          </ac:grpSpMkLst>
        </pc:grpChg>
        <pc:picChg chg="add mod">
          <ac:chgData name="Raysa Knight" userId="87b019da5b4ccf4e" providerId="LiveId" clId="{BAF915FE-412F-4EDC-A812-722440047950}" dt="2026-05-30T17:46:55.873" v="197" actId="14100"/>
          <ac:picMkLst>
            <pc:docMk/>
            <pc:sldMk cId="3282950329" sldId="561"/>
            <ac:picMk id="3" creationId="{87BC05A0-51D3-9B31-2958-9105D2770261}"/>
          </ac:picMkLst>
        </pc:picChg>
      </pc:sldChg>
      <pc:sldChg chg="addSp delSp modSp add mod">
        <pc:chgData name="Raysa Knight" userId="87b019da5b4ccf4e" providerId="LiveId" clId="{BAF915FE-412F-4EDC-A812-722440047950}" dt="2026-05-30T17:50:26.194" v="207" actId="14100"/>
        <pc:sldMkLst>
          <pc:docMk/>
          <pc:sldMk cId="2172074487" sldId="562"/>
        </pc:sldMkLst>
        <pc:spChg chg="mod">
          <ac:chgData name="Raysa Knight" userId="87b019da5b4ccf4e" providerId="LiveId" clId="{BAF915FE-412F-4EDC-A812-722440047950}" dt="2026-05-30T17:50:23.571" v="206" actId="14100"/>
          <ac:spMkLst>
            <pc:docMk/>
            <pc:sldMk cId="2172074487" sldId="562"/>
            <ac:spMk id="51" creationId="{CDDE4FBF-E22C-25F4-ECFB-A224B1EBF66E}"/>
          </ac:spMkLst>
        </pc:spChg>
        <pc:spChg chg="ord">
          <ac:chgData name="Raysa Knight" userId="87b019da5b4ccf4e" providerId="LiveId" clId="{BAF915FE-412F-4EDC-A812-722440047950}" dt="2026-05-30T17:50:15.549" v="204" actId="166"/>
          <ac:spMkLst>
            <pc:docMk/>
            <pc:sldMk cId="2172074487" sldId="562"/>
            <ac:spMk id="53" creationId="{7797076E-76C0-0E2E-97CC-13A48E1F8A9D}"/>
          </ac:spMkLst>
        </pc:spChg>
        <pc:grpChg chg="mod">
          <ac:chgData name="Raysa Knight" userId="87b019da5b4ccf4e" providerId="LiveId" clId="{BAF915FE-412F-4EDC-A812-722440047950}" dt="2026-05-30T17:50:23.571" v="206" actId="14100"/>
          <ac:grpSpMkLst>
            <pc:docMk/>
            <pc:sldMk cId="2172074487" sldId="562"/>
            <ac:grpSpMk id="49" creationId="{FFC8B969-6251-9C83-874B-A4A752D8F35B}"/>
          </ac:grpSpMkLst>
        </pc:grpChg>
        <pc:picChg chg="add mod">
          <ac:chgData name="Raysa Knight" userId="87b019da5b4ccf4e" providerId="LiveId" clId="{BAF915FE-412F-4EDC-A812-722440047950}" dt="2026-05-30T17:50:26.194" v="207" actId="14100"/>
          <ac:picMkLst>
            <pc:docMk/>
            <pc:sldMk cId="2172074487" sldId="562"/>
            <ac:picMk id="4" creationId="{56388A27-6318-9009-B2BB-26674D98C9D2}"/>
          </ac:picMkLst>
        </pc:picChg>
        <pc:picChg chg="mod">
          <ac:chgData name="Raysa Knight" userId="87b019da5b4ccf4e" providerId="LiveId" clId="{BAF915FE-412F-4EDC-A812-722440047950}" dt="2026-05-30T17:50:23.571" v="206" actId="14100"/>
          <ac:picMkLst>
            <pc:docMk/>
            <pc:sldMk cId="2172074487" sldId="562"/>
            <ac:picMk id="50" creationId="{AAD68BE6-B5BE-491C-45ED-F4F40972D7B5}"/>
          </ac:picMkLst>
        </pc:picChg>
        <pc:picChg chg="mod">
          <ac:chgData name="Raysa Knight" userId="87b019da5b4ccf4e" providerId="LiveId" clId="{BAF915FE-412F-4EDC-A812-722440047950}" dt="2026-05-30T17:50:23.571" v="206" actId="14100"/>
          <ac:picMkLst>
            <pc:docMk/>
            <pc:sldMk cId="2172074487" sldId="562"/>
            <ac:picMk id="52" creationId="{92F2DC88-2B40-AFAB-B3CC-93920D625D7F}"/>
          </ac:picMkLst>
        </pc:picChg>
      </pc:sldChg>
      <pc:sldChg chg="addSp delSp modSp add mod addAnim delAnim">
        <pc:chgData name="Raysa Knight" userId="87b019da5b4ccf4e" providerId="LiveId" clId="{BAF915FE-412F-4EDC-A812-722440047950}" dt="2026-06-01T19:46:54.828" v="225" actId="166"/>
        <pc:sldMkLst>
          <pc:docMk/>
          <pc:sldMk cId="4154967225" sldId="563"/>
        </pc:sldMkLst>
        <pc:spChg chg="add del mod ord">
          <ac:chgData name="Raysa Knight" userId="87b019da5b4ccf4e" providerId="LiveId" clId="{BAF915FE-412F-4EDC-A812-722440047950}" dt="2026-06-01T19:46:54.828" v="225" actId="166"/>
          <ac:spMkLst>
            <pc:docMk/>
            <pc:sldMk cId="4154967225" sldId="563"/>
            <ac:spMk id="53" creationId="{4FB33B52-4ABD-ED44-1F49-8A1839392553}"/>
          </ac:spMkLst>
        </pc:spChg>
        <pc:grpChg chg="mod">
          <ac:chgData name="Raysa Knight" userId="87b019da5b4ccf4e" providerId="LiveId" clId="{BAF915FE-412F-4EDC-A812-722440047950}" dt="2026-05-30T17:53:24.938" v="213" actId="166"/>
          <ac:grpSpMkLst>
            <pc:docMk/>
            <pc:sldMk cId="4154967225" sldId="563"/>
            <ac:grpSpMk id="49" creationId="{F50DF0EF-1441-7A8B-F974-E47205D4324D}"/>
          </ac:grpSpMkLst>
        </pc:grpChg>
        <pc:picChg chg="add mod">
          <ac:chgData name="Raysa Knight" userId="87b019da5b4ccf4e" providerId="LiveId" clId="{BAF915FE-412F-4EDC-A812-722440047950}" dt="2026-05-30T17:53:17.398" v="212" actId="14100"/>
          <ac:picMkLst>
            <pc:docMk/>
            <pc:sldMk cId="4154967225" sldId="563"/>
            <ac:picMk id="3" creationId="{9ECC2087-188B-2743-E645-AE0820521DF1}"/>
          </ac:picMkLst>
        </pc:picChg>
      </pc:sldChg>
    </pc:docChg>
  </pc:docChgLst>
</pc:chgInfo>
</file>

<file path=ppt/ink/ink1.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6-06-01T23:10:04.264"/>
    </inkml:context>
    <inkml:brush xml:id="br0">
      <inkml:brushProperty name="width" value="0.05292" units="cm"/>
      <inkml:brushProperty name="height" value="0.05292" units="cm"/>
      <inkml:brushProperty name="color" value="#FF0000"/>
    </inkml:brush>
  </inkml:definitions>
  <inkml:trace contextRef="#ctx0" brushRef="#br0">4782 10341 791 0,'2'-6'0'0,"-2"6"0"0,6-1 0 0,-6 1 20 0,2 7 0 0,-2-7 0 15,0 2 2-15,0-2-6 0,0 2 1 16,0-2 0-16,0 0 1 0,0 0-5 0,0 0 2 0,0 0 0 16,0 0-1-16,0 0-13 0,0 0 0 0</inkml:trace>
  <inkml:trace contextRef="#ctx0" brushRef="#br0" timeOffset="1899.49">4828 9909 12 0,'0'0'0'0,"0"0"0"0,0 4 0 16,0-4 0-16,0 7 0 0</inkml:trace>
  <inkml:trace contextRef="#ctx0" brushRef="#br0" timeOffset="9215.15">4816 9918 12 0,'0'0'0'0,"0"0"0"0,0 0 0 0,0 0 0 16,0 0 0-16,0 0 0 0,0 0 0 0,0 0 0 15,0 0 0-15,0 0 0 0,0 0 0 0,0 0 0 16,0 0 0-16,0 0 0 0,0 0 0 0,0 0 0 16,0 0 0-16,0 0 0 0,0 0 0 0,0 0 0 15,0 0 0-15,0 0 0 0,0 0 0 0,0 0 0 0,0 0 0 16,0 0 0-16,0 0 0 0,0 0 0 0,0 6 0 15,0-6 0-15,6 7 0 0,-6-7 0 0,6 0 0 16,-6 0 0-16,2-4 1 0,-2 4 5 0,6-3-1 16,-6 3 1-16,14-4-1 0,-14 4 11 0,14-2 0 15,-14 2 0-15,12-5 0 0,-12 5 7 0,12-4-1 0,-12 4 1 16,8-4-1-16,-8 4 1 0,5-3-1 16,-5 3 0-16,6-4 1 0,-6 4-3 0,8-2 1 0,-8 2 1 15,6-4-1-15,-6 4-3 0,8-5 0 0,-8 5 0 16,8-4 0-16,-8 4-2 0,10-4-1 0,-10 4 1 15,2-1 1-15,-2 1-3 0,6 0 1 0,-6 0 0 16,2 0 0-16,-2 0-2 0,10-2 0 0,-10 2 0 16,2 2 0-16,-2-2-2 0,6 1 2 0,-6-1-2 15,2-1 1-15,-2 1 3 0,4 5-1 0,-4-5 1 16,6-4-1-16,-6 4 0 0,8 0 1 0,-8 0-1 16,2-1 1-16,-2 1 2 0,10 5-1 0,-10-5 1 15,4-4 1-15,-4 4 1 0,10 4 0 0,-10-4 0 0,2 0 2 16,-2 0-5-16,8 0 2 0,-8 0 0 0,10 0 0 15,-10 0-8-15,14 0 2 0,-14 0-1 0,13 0 0 0,-13 0-4 16,18 2 1-16,-18-2-1 0,14 7 1 0,-14-7-3 16,16-3 0-16,-16 3 1 0,12-4 0 0,-12 4-2 15,12-2 1-15,-12 2-1 0,14 0 2 0,-14 0-4 16,12-4 1-16,-12 4 1 0,10-1-1 0,-10 1-1 0,12-4 1 16,-12 4-1-16,12 0 1 0,-12 0-1 15,6 0 1-15,-6 0-1 0,8-4 1 0,-8 4-2 0,7 0 2 16,-7 0-2-16,8 0 1 0,-8 0-1 15,10 0 1-15,-10 0 0 0,6 0 0 0,-6 0-1 0,8 0 1 16,-8 0-1-16,8 0 1 0,-8 0 0 0,8 0 0 16,-8 0 0-16,10 0 0 0,-10 0 1 0,6 0-1 15,-6 0 0-15,8 0 0 0,-8 0-1 0,6 0 2 16,-6 0-1-16,6 0 0 0,-6 0-1 0,8 0 2 0,-8 0-1 16,8 0 0-16,-8 0-1 0,8 6 1 0,-8-6 0 15,10 2 0-15,-10-2-1 0,6 0 0 0,-6 0 0 16,8 0 1-16,-8 0-2 0,8 0 0 0,-8 0 0 15,6 0 1-15,-6 0-1 0,8 0 0 0,-8 0 0 16,9 0 0-16,-9 0 0 0,8-2 0 0,-8 2 0 16,6 0 0-16,-6 0 0 0,8-2 0 0,-8 2 0 0,8 0 0 15,-8 0 0-15,14 0 0 0,-14 0 0 16,16 0 0-16,-16 0 0 0,14 0 2 0,-14 0-1 16,14 0 0-16,-14 0 1 0,12-4 0 0,-12 4 1 0,14-4-1 15,-14 4 0-15,14-3 0 0,-14 3 1 0,14-2-1 16,-14 2 1-16,17-6 2 0,-17 6-1 0,14-3 1 15,-14 3 2-15,16-4 1 0,-16 4 0 16,18-4 1-16,-18 4 0 0,14-3 0 0,-14 3 0 0,14-2 1 16,-14 2-2-16,12 0 1 0,-12 0 0 0,6-4 0 15,-6 4-2-15,10-5-1 0,-10 5 1 0,18-4 0 0,-18 4 0 16,26-4-1-16,-26 4 1 0,19-5 0 0,-19 5 0 16,14-8 0-16,-14 8 0 0,18-5 1 0,-18 5-2 15,14-9 0-15,-14 9 1 0,16-8 0 0,-16 8-2 0,14-4 2 16,-14 4-1-16,12-1 1 0,-12 1-3 0,8-4 1 15,-8 4-1-15,10-6 2 0,-10 6-5 0,8-3 1 16,-8 3 0-16,18-4 0 0,-18 4-2 0,9-6 2 16,-9 6-2-16,18-9 1 0,-18 9-1 0,12-3 0 15,-12 3 0-15,14-4 1 0,-14 4-1 0,14-4 1 16,-14 4-1-16,12-4 1 0,-12 4-1 0,4-1 1 0,-4 1 0 16,6-6 0-16,-6 6 1 0,10-4-1 15,-10 4 0-15,8 0 0 0,-8 0 0 0,8 0 0 0,-8 0 0 16,14-3 0-16,-14 3 1 0,10 0-1 0,-10 0 0 15,4 0 0-15,-4 0-1 0,4 0 1 0,-4 0-1 16,0 0 1-16,0 0-1 0,0 0 0 0,0 0 0 16,0 0 1-16,0 0-1 0,2 0 0 0,-2 0 0 15,4 0 0-15,-4 0-1 0,6 0 1 0,-6 0-1 16,2 0 1-16,-2 0-2 0,6 0 1 0,-6 0 0 16,1 0-1-16,-1 0 1 0,4 0 0 0,-4 0 0 15,6 0 1-15,-6 0 0 0,2 0 0 0,-2 0 0 16,6 0 0-16,-6 0 0 0,2 0 0 0,-2 0 0 0,4 0 1 15,-4 0-1-15,0 0 1 0,0 0-1 0,6 0 1 16,-6 0-1-16,2 0 0 0,-2 0 0 0,6 0 2 0,-6 0-2 16,0 0 1-16,0 0 0 0,0 0 0 0,0 0 0 15,0 0 0-15,0 0 0 0,0 0 2 0,0 0-3 16,0 0 1-16,0 0-1 0,0 0 1 0,0 0-1 16,2 0 1-16,-2 0 0 0,4 0 0 0,-4 0-1 15,2 0 1-15,-2 0 0 0,0 0 1 0,0 0-2 0,0 0 1 16,0 0-1-16,0 0 1 0,0 0-1 15,0 0 1-15,0 0-1 0,0 0 1 0,0 0 0 16,0 0 0-16,0 0 0 0,4 0 0 0,-4 0 1 16,0 0 0-16,0 0-1 0,0 0 1 0,0 0 0 0,0 0 1 15,0 0-1-15,2 0 0 0,-2 0 0 0,2 0 1 16,-2 0-1-16,0 0 1 0,0 0 0 0,0 0 0 16,0 0 0-16,4 0 1 0,-4 0-1 0,2 0 0 15,-2 0 1-15,0 0-1 0,0 0-1 0,0 0 2 0,0 0-2 16,4 0 1-16,-4 0 0 0,2 3 0 0,-2-3 0 15,4 4 1-15,-4-4-3 0,0 6 1 0,0-6-1 16,2 1 1-16,-2-1-2 0,2 4 2 0,-2-4-1 16,4 4 0-16,-4-4 0 0,0 4 0 0,0-4 0 15,0 3 0-15,0-3 0 0,2 6 1 0,-2-6-1 16,4 3 0-16,-4-3 0 0,2 2 1 0,-2-2-1 16,4 4 1-16,-4-4 0 0,4 4 0 0,-4-4 0 15,4 3 0-15,-4-3 1 0,6 6-1 0,-6-6 0 0,0 4 1 16,0-4 0-16,0 1-1 0,0-1 0 0,2 4 0 15,-2-4 0-15,4 4 0 0,-4-4 0 0,4 4 0 16,-4-4-1-16,4 3 2 0,-4-3-2 16,6 6 1-16,-6-6-1 0,2 2 1 0,-2-2 1 0,4 3-1 15,-4-3-1-15,4 8 1 0,-4-8-1 0,4 9 2 0,-4-9-2 16,6 4 1-16,-6-4 0 0,2 5 0 0,-2-5 1 16,4 4-1-16,-4-4 0 0,4 2 2 0,-4-2-2 15,4 3 0-15,-4-3 0 0,7 4 1 0,-7-4-2 16,8 4 1-16,-8-4 0 0,10 9 0 0,-10-9 1 0,6 5-1 15,-6-5 0-15,8 8 0 0,-8-8 1 0,8 4-1 16,-8-4 0-16,4 5 1 0,-4-5 0 0,4 2 0 16,-4-2-1-16,10 4 2 0,-10-4-2 0,6 3 1 15,-6-3 1-15,8 4-1 0,-8-4 0 0,8 4 1 16,-8-4-1-16,8 5 0 0,-8-5 0 0,10 2 0 16,-10-2 0-16,2 4 1 0,-2-4-2 0,6 3 0 0,-6-3 1 15,8 4 0-15,-8-4-2 0,10 4 1 16,-10-4-1-16,4 5 2 0,-4-5-3 0,10 4 1 0,-10-4 0 15,2 2 0-15,-2-2-1 0,4 4 1 0,-4-4-1 16,8 3 1-16,-8-3-1 0,7 4 0 0,-7-4 0 16,8 9 1-16,-8-9-1 0,10 6 0 0,-10-6 0 15,2 3 2-15,-2-3-2 0,4 4 0 0,-4-4 0 16,8 4 0-16,-8-4 0 0,8 5 0 0,-8-5 0 16,8 2 0-16,-8-2 0 0,10 4 0 0,-10-4 0 15,2 4 0-15,-2-4 0 0,4 3 0 0,-4-3 0 0,8 4 0 16,-8-4 0-16,8 6 0 0,-8-6 0 0,8 1 0 15,-8-1 0-15,10 2 0 0,-10-2 0 0,6 6 0 16,-6-6 0-16,10 3 0 0,-10-3 0 0,10 2 1 16,-10-2-1-16,8 4 0 0,-8-4 0 0,6 4 1 15,-6-4-1-15,8 3 0 0,-8-3 0 0,7 4 0 0,-7-4 0 16,6 6 0-16,-6-6 0 0,8 1 0 0,-8-1 0 16,6 4 0-16,-6-4 0 0,6 4 0 0,-6-4 0 15,8 4 0-15,-8-4 0 0,4 0 0 0,-4 0 0 16,6 1 0-16,-6-1 0 0,2 0 0 0,-2 0 0 15,4 2 0-15,-4-2 0 0,4 0 0 0,-4 0 0 16,4 0 0-16,-4 0 0 0,6 0 0 0,-6 0 0 16,2 0 0-16,-2 0 0 0,4 0 0 0,-4 0 0 15,4 0 0-15,-4 0 0 0,4 0 0 0,-4 0 0 0,6 0 0 16,-6 0 0-16,2 0 0 0,-2 0 0 0,4 0 0 16,-4 0 0-16,0 0 0 0,0 0 0 0,0 0 0 15,0 0 0-15,0 0 0 0,0 0 0 0,0 0 0 16,0 0 0-16,0 0 0 0,0 0 0 0,0 0 0 0,0 0 0 15,0 0 0-15,0 0 0 0,0 0 0 0,0 0 0 16,0 0 0-16,0 0 0 0,0 0 0 0,0 0 0 16,0 0 0-16,0 0 0 0,0 0 0 0,0 0 0 15,2 0 1-15,-2 0-1 0,0 0 0 0,0 0 0 16,0 0 1-16,0 0-1 0,0 0 0 0,0 0 0 16,2 0 0-16,-2 0 0 0,4 0 0 0,-4 0 0 15,0 2 0-15,0-2 0 0,0 0 0 0,0 0 0 0,0 0 0 16,0 0 0-16,0 4 0 0,0-4 0 15,0 0 0-15,0 0 0 0,2 2 0 0,-2-2 0 0,0 1 0 16,0-1 0-16,4 2 0 0,-4-2 0 0,2 4 0 16,-2-4 0-16,4 4 0 0,-4-4 0 0,4 3 0 15,-4-3 0-15,4 6 0 0,-4-6 0 0,6 2 0 16,-6-2 0-16,2 3 0 0,-2-3 0 0,4 8 0 0,-4-8 0 16,8 9 0-16,-8-9 0 0,8 7 0 0,-8-7 0 15,8 12 0-15,-8-12 0 0,9 11 0 0,-9-11-1 16,6 11 1-16,-6-11 0 0,2 9 0 0,-2-9-2 15,8 7 1-15,-8-7-1 0,10 13 1 0,-10-13-2 0,8 9 0 16,-8-9-1-16,6 10 1 0,-6-10-3 0,8 11 2 16,-8-11-1-16,8 7 1 0,-8-7-4 0,6 8 1 15,-6-8 0-15,4 7 1 0,-4-7-3 0,8 7 0 16,-8-7 0-16,6 8 0 0,-6-8-2 0,8 9 0 16,-8-9 0-16,8 7 1 0,-8-7 2 15,10 10 2-15,-10-10-2 0,8 5 1 0,-8-5 0 0,6 7 0 16,-6-7 1-16,8 10 0 0,-8-10 1 0,8 5 0 15,-8-5 1-15,10 8-1 0,-10-8 1 0,8 9 0 0,-8-9 1 16,11 5-1-16,-11-5 2 0,10 8 1 16,-10-8 0-16,12 5 0 0,-12-5-4 0,12 8 2 0,-12-8 0 15,10 5-1-15,-10-5-1 0,12 4-1 0,-12-4 0 16,12 9 1-16,-12-9 0 0,14 4 1 0,-14-4-1 16,14 4 2-16,-14-4 0 0,12 5-1 0,-12-5 1 15,12 2 1-15,-12-2-1 0,14 4 2 0,-14-4 0 16,10 3 0-16,-10-3 0 0,9 4 1 0,-9-4 0 0,14 9 0 15,-14-9 0-15,12 6 0 0,-12-6 0 0,10 3 0 16,-10-3 0-16,10 4 0 0,-10-4 0 0,14 6 0 16,-14-6 0-16,10 7 0 0,-10-7 0 0,10 4 1 15,-10-4-1-15,6 5 0 0,-6-5 0 0,8 2 1 0,-8-2-1 16,6 8 0-16,-6-8 0 0,6 3 1 0,-6-3 0 16,2 4 1-16,-2-4-1 0,6 5 0 0,-6-5 0 15,2 2 1-15,-2-2 0 0,4 4 1 0,-4-4 0 16,6 7 0-16,-6-7 1 0,2 4-1 0,-2-4 0 15,6 6 2-15,-6-6-2 0,2 5 2 16,-2-5-2-16,4 8 1 0,-4-8-1 0,0 3 0 0,0-3 0 16,0 4 0-16,0-4 0 0,0 5 1 0,0-5-2 15,0 2 0-15,0-2 0 0,0 4 2 0,0-4-3 0,2 4 1 16,-2-4 0-16,0 3 1 0,0-3-2 0,0 4 0 16,0-4 0-16,4 6 0 0,-4-6 0 0,0 1 0 15,0-1 0-15,0 4 2 0,0-4-2 0,0 4 1 16,0-4-1-16,0 3 1 0,0-3 0 0,0 4 0 15,0-4-1-15,0 6 1 0,0-6-1 0,0 2 0 0,0-2 1 16,0 3 0-16,0-3-1 0,0 4 0 0,0-4 0 16,0 0 1-16,0 0-2 0,0 0 1 0,0 0 1 15,0 0-1-15,0 0-1 0,0 0 0 0,0 0 0 16,0 0 1-16,0 0-1 0,0 0 0 0,0 0 0 16,0 4 1-16,0-4-1 0,0 1 0 15,0-1 0-15,0 0 1 0,0 0-1 0,0 0 0 0,0 0 0 16,2 0 1-16,-2 0-1 0,0 2 0 0,0-2 0 15,0 0 1-15,0 0-1 0,2 0 0 0,-2 0 0 0,0 0 1 16,0 0-1-16,0 0 0 0,0 0 0 0,0 0 2 16,0 0-2-16,0 2 1 0,0-2-1 0,0 0 1 15,0 0-1-15,4 4 1 0,-4-4 0 0,0 0 0 16,0 0 0-16,0 0 0 0,0 0 1 0,0 0 0 0,0 0-1 16,0 0 0-16,0 0 0 0,0 2 1 0,0-2-2 15,0 2 0-15,0-2 0 0,0 1 2 0,0-1-2 16,0 4 0-16,0-4 0 0,0 4 0 0,0-4 0 15,0 2 0-15,0-2 0 0,0 0 0 0,0 0 0 16,0 0 0-16,0 0 0 0,0 3 0 0,0-3-2 0,0 4 2 16,0-4 0-16,0 4 0 0,0-4-1 0,0 2 1 15,0-2 0-15,0 3 0 0,0-3 0 0,0 4 0 16,0-4 0-16,0 4 0 0,0-4 0 0,0 3 0 16,0-3 0-16,0 8 0 0,0-8 0 0,0 7 0 15,0-7 0-15,0 7 1 0,0-7-1 0,0 8 0 16,0-8 0-16,0 7 2 0,0-7-2 0,0 6 0 15,0-6 0-15,0 11 1 0,0-11-1 0,0 11 0 16,0-11 0-16,5 11 1 0,-5-11-1 0,0 15 0 16,0-15 0-16,0 18 0 0,0-18 0 0,0 21 0 15,0-21 0-15,0 12 0 0,0-12 0 0,0 15 0 0,0-15 0 16,0 15 1-16,0-15-1 0,0 15 0 0,0-15 0 16,-5 15 1-16,5-15-1 0,0 14 0 0,0-14 0 15,0 15 1-15,0-15-1 0,-4 13 0 0,4-13 0 16,-2 13 1-16,2-13-1 0,-2 9 0 0,2-9 0 15,0 13 1-15,0-13-1 0,-4 9 0 0,4-9 0 0,-2 13 2 16,2-13-2-16,-6 15 0 0,6-15 0 0,-4 15 1 16,4-15-1-16,-4 15 0 0,4-15 0 0,-4 12 0 15,4-12 0-15,-2 15 0 0,2-15 0 0,-6 15 0 16,6-15 0-16,-4 15 0 0,4-15 0 0,-4 15 0 16,4-15 0-16,-4 14 0 0,4-14 0 0,-2 15 0 0,2-15 0 15,-6 17 0-15,6-17 0 0,-4 13 0 0,4-13 0 16,-4 13 0-16,4-13 0 0,0 11 0 0,0-11 0 15,-6 11 0-15,6-11 0 0,-4 11 0 16,4-11 0-16,-2 11 0 0,2-11 0 0,-6 11 0 0,6-11 0 16,0 11 0-16,0-11 0 0,0 9 0 0,0-9 0 15,0 6 0-15,0-6 0 0,0 7 0 0,0-7 0 16,0 9 0-16,0-9 0 0,0 2 0 0,0-2 0 0,0 4 0 16,0-4 0-16,0 4 0 0,0-4 0 0,0 3 0 15,0-3 0-15,0 6 0 0,0-6 0 0,-2 7 0 16,2-7 0-16,0 2 0 0,0-2 0 0,0 4 1 15,0-4-1-15,0 3 1 0,0-3 0 0,0 4 0 16,0-4 0-16,0 4 1 0,0-4 1 0,0 5-1 0,0-5 0 16,0 2 0-16,0-2 2 0,0 4-1 0,0-4 1 15,0 4-1-15,0-4 0 0,0 3 2 0,0-3-2 16,0 0 2-16,0 0-2 0,0 0 0 0,0 0 1 16,0 0-1-16,0 0 0 0,0 0 1 15,0 0-1-15,0 0 2 0,0 0-3 0,0 0 1 0,0 0 1 16,0 0-1-16,0 0-2 0,0 0 1 0,0 0 1 15,0 4-1-15,0-4-1 0,0 5 0 0,0-5 0 0,0 0 2 16,0 0-3-16,0 0 1 0,0 0 0 0,0 0 0 16,0 0-1-16,0 2 1 0,0-2 0 15,0 0 0-15,0 0-1 0,0 0 0 0,0 0 0 0,0 4 1 16,0-4-1-16,0 4 0 0,0-4 0 0,0 0 1 16,0 0-1-16,0 3 0 0,0-3 0 0,-6 0 2 15,6 0-2-15,0 2 0 0,0-2 0 0,-4 4 0 0,4-4 0 16,-2 4 0-16,2-4 0 0,0 3 1 0,0-3-1 15,-4 4 0-15,4-4 0 0,-4 6 1 0,4-6-1 16,-4 1 0-16,4-1 0 0,-2 4 1 0,2-4-1 16,-6 4 0-16,6-4 0 0,-4 3 1 0,4-3-1 15,-4 4 0-15,4-4 0 0,-4 6 1 0,4-6-1 0,-2 2 0 16,2-2 0-16,-6 3 1 0,6-3-1 0,-4 4 0 16,4-4 0-16,-4 4 1 0,4-4-1 0,-4 3 0 15,4-3 0-15,-2 6 2 0,2-6-2 0,-5 2 0 16,5-2 0-16,-4 3 1 0,4-3-1 15,-4 4 1-15,4-4-1 0,-4 4 1 0,4-4-1 0,-2 3 0 16,2-3 0-16,-6 2 1 0,6-2-1 0,0 4 0 16,0-4 0-16,0 0 0 0,0 0 0 0,0 0 0 15,0 0 0-15,0 2 0 0,0-2 0 0,0 2 0 0,0-2 0 16,0 0 0-16,0 0 0 0,0 0 0 0,0 0 0 16,0 0 0-16,0 0 0 0,0 2 0 0,0-2 0 15,0 0 0-15,0 0 0 0,0 1 0 0,0-1 0 16,0 0 0-16,0 0 0 0,0 2 0 0,0-2 0 15,0 0 0-15,0 0 0 0,0 0 0 0,0 0 0 0,0 0 0 16,0 0 0-16,0 0 0 0,0 0 0 16,0 0 0-16,0 0 0 0,0 0 0 0,0 0 0 15,0 0 0-15,0 0 0 0,0 4 0 0,0-4 0 0,0 2 0 16,0-2 0-16,-4 2 0 0,4-2 0 0,-4 3 0 0,4-3 0 16,-4 6 0-16,4-6 0 0,-2 2 0 15,2-2 0-15,-6 3 0 0,6-3 0 0,-4 4 0 0,4-4 0 16,-4 4 0-16,4-4 0 0,-6 9 0 15,6-9 0-15,-10 6 0 0,10-6 0 0,-10 11 0 16,10-11 0-16,-14 11 0 0,14-11 0 0,-18 16 0 16,18-16 0-16,-14 13 0 0,14-13 0 0,-26 22 0 0,26-22-1 15,-21 19 1-15,21-19 0 0,-18 13 0 0,18-13-1 16,-14 15 1-16,14-15 0 0,-28 24 0 0,28-24-1 0,-26 16 1 16,26-16 0-16,-14 11 0 0,14-11-1 0,-16 9 1 15,16-9 0-15,-16 15 0 0,16-15-2 0,-14 15 1 16,14-15 0-16,-17 15 0 0,17-15-1 0,-16 15 0 15,16-15-1-15,-12 14 1 0,12-14-1 0,-14 15 1 16,14-15-2-16,-12 11 2 0,12-11-1 0,-12 11 0 16,12-11 0-16,-8 8 1 0,8-8-1 0,-8 7 1 0,8-7 0 15,-6 6 0-15,6-6-1 0,-4 3 1 0,4-3 0 16,-4 4 1-16,4-4 0 0,-4 5 0 0,4-5-1 16,-2 2 1-16,2-2 0 0,-6 4 1 15,6-4-1-15,0 4 1 0,0-4-1 0,0 3 1 0,0-3 0 16,0 0 0-16,0 0 0 0,0 0 0 0,0 0 0 15,0 0 0-15,0 0 0 0,0 2 0 0,0-2 0 16,0 0 0-16,0 0 0 0,0 0 0 0,0 0 0 16,0 0 0-16,0 0 0 0,0 0 0 0,0 0 0 15,0 0 1-15,0 0-1 0,0 0 0 0,0 0 0 16,0 0 1-16,0 0-1 0,0 0 1 0,0 0-1 0,0 0 1 16,0 0-1-16,0 0 2 0,0 0-2 0,0 0 1 15,0 0 0-15,0 0 0 0,0 0 0 0,0 0 0 16,0 0 0-16,0 0 0 0,0 0 1 0,0 0-1 0,0 0-1 15,0 0 1-15,0 0 0 0,0 0 0 0,0 0-1 16,0 2 1-16,0-2 0 0,0 0 0 16,0 0-1-16,0 2 2 0,0-2-1 0,0 0 0 0,0 0-1 15,0 4 1-15,0-4-1 0,0 0 1 0,0 0-1 16,0 3 1-16,0-3-1 0,0 2 1 0,0-2-1 0,0 2 1 16,0-2-1-16,0 5 2 0,0-5-2 0,0 2 1 15,0-2-1-15,0 4 1 0,0-4-1 0,0 4 1 16,0-4-1-16,0 3 1 0,0-3-1 15,-6 4 0-15,6-4 0 0,-2 7 1 0,2-7-1 0,-6 8 0 16,6-8 0-16,-6 7 1 0,6-7-1 0,-8 8 0 16,8-8 0-16,-11 11 0 0,11-11 0 0,-12 13 0 15,12-13 0-15,-12 5 0 0,12-5 0 0,-8 8 0 0,8-8 0 16,-12 11 0-16,12-11 0 0,-10 11 0 0,10-11 0 16,-18 11 0-16,18-11-1 0,-16 11 1 0,16-11 0 15,-18 11 0-15,18-11-1 0,-20 15 1 0,20-15 0 16,-14 11 0-16,14-11-1 0,-18 11 1 0,18-11 0 15,-15 11 0-15,15-11-2 0,-14 11 1 0,14-11-1 16,-30 22 1-16,30-22-2 0,-28 22 1 0,28-22-1 0,-14 11 1 16,14-11-1-16,-18 11-1 0,18-11 1 15,-30 23 0-15,30-23-4 0,-31 16 1 0,31-16 0 0,-32 19 0 16,32-19-4-16,-32 16 1 0,32-16-1 0,-28 15 1 16,28-15-3-16,-28 13-1 0,28-13 1 0,-14 7 0 15,14-7-4-15,-19 10 1 0,19-10 1 0,-34 18-1 0,34-18-1 16,-36 19 2-16,36-19-1 0,-14 7 1 15,14-7 0-15,-16 11 1 0,16-11-1 0,-14 11 2 16,14-11 2-16,-18 9 1 0,18-9 0 0,-13 8 0 16,13-8 2-16,-12 7 1 0,12-7 1 0,-12 7-1 0,12-7 5 15,-10 8 0-15,10-8 0 0,-10 7 1 0,10-7 0 16,-8 4 0-16,8-4 0 0,-8 4 0 0,8-4 1 16,-6 3 0-16,6-3 0 0,-2 4 0 0,2-4 2 15,-6 6 0-15,6-6 0 0,-4 0 1 0,4 0 1 0,-2 0 1 16,2 0 0-16,-6 0-1 0,6 0 2 0,0 0 1 15,0 0-2-15,0 0 2 0,0 0-1 0,0 0 0 16,0 0 0-16,0 0 0 0,0 0-1 0,0 0 0 0,0 0-1 16,0 0 1-16,0 0-2 0,0 0 2 0,0 0-2 15,0 0 2-15,0 0-3 0,0 0 2 0,0 0-2 16,0 0 2-16,0 0-2 0,0 0 2 0,0 0-2 16,0 0 1-16,0 0 0 0,0 0-1 0,0 0 1 15,0 0-1-15,0 0 0 0,0 0 1 16,0 0-1-16,0 0 0 0,0 0 0 0,0 0 0 0,0 0-1 15,0 0 2-15,0 0-2 0,0 0 1 0,0 0 1 16,0 0-1-16,0 0-1 0,0 0 0 0,0 0 1 16,0 0 0-16,0 0-1 0,0 0 1 0,0 0-1 15,0 0 0-15,0 0 0 0,0 0 0 0,0 0 1 16,0 0 0-16,0 0-2 0,0 0 1 0,0 0 1 0,0 0-1 16,0 0-1-16,0 0 1 0,0 0 1 0,0 0-1 15,0 0-1-15,0 0 1 0,0 0-1 0,0 0 2 16,0 0-2-16,0 0 0 0,0 0 0 0,0 0 1 0,0 0-1 15,0 0 0-15,0 0 1 0,0 0-1 0,0 0-1 16,0 0 1-16,0 0-1 0,0 0 1 0,0 0-1 16,0 0 0-16,0 0 0 0,0 0 1 0,0 0-1 15,0 0 0-15,0 0 0 0,0 0 1 0,0 0-1 16,0 0 0-16,0 0 0 0,0 0 1 0,0 0-1 0,-2 0 0 16,2 0 0-16,-4 0 1 0,4 0-1 0,-2 0 0 15,2 0 0-15,-6 1 1 0,6-1-1 0,-8 2 0 16,8-2 0-16,-12 4 0 0,12-4 0 15,-12 5 0-15,12-5 0 0,-16 2 2 16,16-2-2-16,-19 4 0 0,-5 2 0 0,2-3 0 0,-4-1 0 16,2 0 0-16,4 2 0 0,0-4 0 0,1 1 0 0,-1 1 0 15,0 4 0-15,0-6 0 0,0 2 0 0,0 0 0 16,-4 1 0-16,-2 3 0 0,1-3 0 0,-3 3 0 0,4-2 0 16,2-1 1-16,2 3-1 0,-4-4 1 0,5 0 0 15,-1-1 0-15,0 1 0 0,0 0 0 0,10 2 0 16,0-4 2-16,0 0-2 0,-2 2 1 15,-8 0 0-15,0-1 1 0,1 3-1 0,-1-4 1 0,8 0 1 16,4 0-1-16,-4 2-1 0,4-2 2 0,0 2-2 16,-2-2 1-16,2 2-1 0,0-1 1 0,2 1-1 15,-2 2 1-15,-2-4-2 0,2 2 2 0,8-2-1 16,-12 3 0-16,12-3 1 0,-10 2 2 0,10-2-1 0,-9 0 1 16,9 0-3-16,-8 0 2 0,8 0-1 15,-2 0 0-15,2 0 1 0,-6 0-1 0,6 0 0 0,-4 0 1 16,4 0-2-16,-2 0 0 0,2 0 0 0,-6 0 1 15,6 0-2-15,-2 0 0 0,2 0 0 0,0 0 1 16,0 0-2-16,0 0 1 0,0 0 1 0,0 0-1 0,0 0-1 16,-4 0 1-16,4 0-1 0,-2 0 1 15,2 0-1-15,0 0 1 0,0 0-1 0,0 0 1 0,0 0-1 16,0 0 0-16,0 0 0 0,0 0 1 0,0 0-1 16,0 0 0-16,0 0 0 0,0 0 1 0,0 0-1 15,0 0 2-15,0 0-2 0,0 0 1 0,0 0-1 0,0 0 1 16,0 0 0-16,-4 0 0 0,4 0-1 0,-2 0 1 15,2 0 0-15,-6 0 0 0,6 0 1 0,-2 0 0 16,2 0-1-16,-6 0 1 0,6 0 0 0,-4 0 2 16,4 0-2-16,-2 0 1 0,2 0 0 0,-6 0 0 15,6 0-1-15,-8-3 2 0,8 3 0 0,-10-4 2 16,0-3-1-16,-2 1 1 0,0-3-2 0,-2 1 1 0,0-1-1 16,1 4 2-16,-1-5-3 0,0 3 2 0,2 0-2 15,-2-1 2-15,0 1-2 16,-4 0 0-16,-4-3 1 0,2 1-1 0,-6 4 1 0,3-5 0 0,-5 3-1 15,0 1 2-15,2-3-2 0,-2 2 2 16,4 1-1-16,3 1 1 0,1 1-2 0,2 0 2 0,10 4-1 16,-4-3 1-16,4 1-1 0,-4 0 1 0,-8 0-1 15,4 0 0-15,-4 0 0 0,3 2-1 0,9 0 1 16,2 0 0-16,-2 0-2 0,2 0 1 0,-14 0-1 16,6 0 1-16,-4 0-2 0,4 0 0 0,2 0 1 15,4 0 0-15,-4 0-2 0,4 0 1 0,-6 2 0 0,3 0 0 16,-1 0-1-16,2-2 0 0,0 2 0 0,2 0 1 15,0-2-1-15,2 0 0 0,6 0 0 0,-14 0 0 0,14 0 0 16,-12 0 0-16,12 0 0 0,-8 0 0 0,8 0 0 16,-6 0 0-16,6 0 0 0,-8 0 0 0,8 0-1 15,-10 0 1-15,10 0 0 0,-2 0 0 0,2 0-1 16,-6 0 1-16,6 0 0 0,-2 0 0 0,2 0 0 0,-6 0 0 16,6 0 0-16,-4 0 0 0,4 0 0 0,-2 0 1 15,2 0-1-15,-6 0 1 0,6 0 0 0,-2 0 2 16,2 0-1-16,-6 0 0 0,6 0 2 0,-3 0-1 15,3 0 0-15,-2 0 1 0,2 0 0 16,0 0 1-16,0 0-1 0,-2 0 2 0,2 0-3 16,-6-4 2-16,6 4-1 0,-4-2 1 0,4 2-1 0,-2-4 0 15,2 4 1-15,-8-7-1 0,8 7 0 0,-10-11-1 16,10 11 1-16,-8-11 0 0,8 11-4 0,-8-13 0 16,2 4 0-16,0-1 1 0,-2 5-1 0,2-4 0 15,-8-4 0-15,2-4 0 0,0 4 0 0,4-2 0 0,-4 3 0 16,4-1 0-16,-4 2 0 0,5-1 0 0,-5 0 0 15,4-3 0-15,-4 2 0 0,4 0 1 0,-6-4-1 16,2 1 1-16,-2-1-1 0,0 0 0 0,2 6 0 16,4-2 0-16,-4 1 0 0,4 0 0 0,8 12 0 15,-14-11 0-15,8 6 0 0,-1-1 0 0,-3 3 0 16,2-5 0-16,-4 3 0 0,4-1 0 0,0 1 0 16,-2-1 2-16,2 1-2 0,0-1 1 15,2 0-1-15,-2 1 1 0,-2 1 0 0,2 2 0 0,0-5 0 16,2 1 1-16,-2 1 0 0,-2-1-1 0,10 6 0 0,-10-9 0 15,10 9-1-15,-11-11 1 0,11 11-1 0,-14-11 1 16,8 4-1-16,0-1 0 0,-2-5 0 0,-4-1 1 16,4-1-1-16,2 0 0 0,4 2 0 0,-4-3 1 15,6 1-1-15,-4-2 0 0,4 10 0 0,0-1 0 0,0-1-1 16,0 2 1-16,0-2 0 0,0-3 0 0,0 3 0 16,0 0 0-16,0 0 0 0,0 0 0 0,4-1 0 15,-4 1 1-15,0 9-1 0,2-11 1 0,-2 11-1 16,0-11 2-16,0 11-1 0,0-11 0 0,0 11 0 0,6-6 0 15,-6 6 0-15,0-9 1 0,0 9-2 0,2-7 2 16,-2 7-1-16,0-4 0 0,0 4-1 0,0-2 0 16,0 2 0-16,0-5 0 0,0 5 0 0,0-4 0 15,0 4 0-15,0-4 0 0,0 4-1 0,0-3 1 16,0 3 0-16,0-4 0 0,0 4 0 0,0-2 0 16,0 2 0-16,0-6 0 0,0 6 0 0,0-3 1 15,0 3 0-15,4-4 0 0,-4 4 1 0,6-4 1 0,-6 4-1 16,8-5 1-16,-8 5-3 0,6-11 1 15,2 0-1-15,0-2 1 0,2 0-1 0,-2 0 0 0,-1-2 0 16,5 0 0-16,0 1-1 0,-2 1 1 0,6-4-1 16,-2-1 1-16,0 1-2 0,0-1 1 0,-2-1 0 15,2 1 0-15,0 1-1 0,-2-3 2 0,1-1-1 16,1 1 1-16,4 2 0 0,-4-4 0 0,2-1 0 16,2 1 0-16,2-2 0 0,-4 2 1 0,2-2-1 15,0 0 2-15,-5 0-1 0,3 2 0 0,-2 0 0 0,2 0 1 16,-2-2 0-16,0 1 1 0,0 1-1 0,0 0 1 15,4 0-2-15,-4 2 2 0,0 3-1 0,-1-1 0 0,1 3-1 16,0 0 2-16,4-3-2 0,0 1 1 16,2 0-1-16,0 3 0 0,0-7 0 0,-4 3 0 0,1-1-2 15,3 1 1-15,0-2 0 0,0 1 0 0,0-1-2 16,0 1 1-16,0 1 0 0,0-2 0 16,-1-1-3-16,1 5 1 0,0-5 0 0,-4 3-1 0,2 0-1 15,2-1 0-15,-4 2-1 0,4-3 2 0,0 2 2 0,-1 1-1 16,-1 6 1-16,-4-2 1 0,4 2 0 15,-4 0 1-15,-6 7-1 0,0-3 1 0,2 1 0 0,-2 1 0 16,-8 5 0-16,12-8 0 0,-12 8 0 0,8-5 0 16,-8 5 0-16,6-9 0 0,-6 9 0 15,8-8 0-15,-8 8 0 0,8-5 0 0,-8 5 0 0,9-10 0 16,-9 10 0-16,10-7 0 0,-10 7 0 0,12-5 0 16,-12 5 0-16,12-10 0 0,-12 10 0 0,14-3 0 15,-14 3 0-15,6-4 1 0,-6 4 0 0,8-4 0 0,-8 4 0 16,8-3 0-16,-8 3 2 0,10-2-1 0,-10 2 0 15,2-6 0-15,-2 6 2 0,6-4-1 0,-6 4 1 16,2 0 0-16,-2 0-1 0,4 0 2 0,-4 0-1 16,6 0 1-16,-6 0-2 0,2 0 1 0,-2 0-1 15,2 0 1-15,-2 0-1 0,4 0 0 0,-4 0 0 16,0 0 1-16,0 0-3 0,2 0 1 0,-2 0 0 16,4-3 1-16,-4 3-2 0,0-6 0 0,0 6 0 15,6-2 0-15,-6 2-1 0,0-1 0 0,0 1 0 0,2-6 1 16,-2 6-2-16,6-4 0 0,-6 4 0 15,0-3 1-15,0 3-5 0,0-4 2 0</inkml:trace>
  <inkml:trace contextRef="#ctx0" brushRef="#br0" timeOffset="12115.17">7306 9843 904 0,'0'1'0'0,"0"-1"0"0,6 4 0 0,-6-4 0 0,0 0 0 16,0 0 0-16,0 0 1 0,0 0 1 0,0 0 2 16,0 0-2-16,0 6 1 0,0-6 0 0,0 16-1 15,0-16 0-15,0 35 0 0,2-13 2 0,4 6 0 16,0-2 0-16,-4 0 0 0,-2-4-2 0,-2 0 1 15,2 4-1-15,0 3 0 0,0 5 1 0,0 4 1 0,0-2-1 16,6 0 2-16,-4 1 0 0,4-2 1 16,-4 1-1-16,2-5 1 0,-2 0 2 0,2-5 1 0,-4-2 0 15,0-4 0-15,2-3 2 0,0-2 1 0,2-6 1 16,-4-2-1-16,0-7-1 16,6 6 2-16,-6-6-2 0,6 7 1 0,-6-7 1 0,4 6-1 0,-4-6 0 15,4 2 1-15,-4-2 0 0,6 3 2 0,-6-3-2 16,2 0 2-16,-2 0-4 0,4 0 0 0,-4 0 0 15,4-1 2-15,-4 1-5 0,4-4 1 0,-8-5-2 16,0-4 2-16,0-9-2 0,-2-4 0 0,-2 4 0 16,2-1 0-16,0 1-2 0,0 2-1 0,-2-2 1 15,0-2-1-15,0 2 2 0,2 1 0 0,0-3-1 16,-2 0 1-16,2 0 5 0,0 0 1 0,2 0 1 16,2 2-1-16,0 0 5 0,-2 0 1 0,2 9 0 0,-2 0 0 0,4 4-1 15,0 9 1-15,0 0-2 0,0-6 2 16,0 6-2-16,0-3 1 0,0 3 0 0,0-4 0 0,0 4-3 15,0-6 2-15,0 6 0 0,-2-3-1 0,2 3-2 16,0-4 0-16,0 4 1 0,0-4-1 0,0 4-2 16,0-3 2-16,0 3-2 0,0-2 1 0,0 2-2 15,0 0 1-15,0 0 0 0,0 0 0 0,0 0-2 0,0 5 0 16,0 5 0-16,0 6 0 0,6 10 0 0,2 9 1 16,0-4 0-16,-4-1 0 0,2 1 0 15,-4-5 1-15,4 2 1 0,-4-2-1 0,2-4-2 0,-4 0 0 16,6 0 0-16,-4 0 1 0,0 1-3 0,2-1-1 15,2 0 1-15,-6-2 1 0,0-1-5 0,0-3 1 16,0-1-1-16,2-2 1 0,2-6-1 0,-4-1-1 0,0-6 0 16,0 9 0-16,0-9 0 0,0 6-1 15,0-6 0-15,0 3 0 0,0-3-1 0,0 4 1 0,0-4-1 16,4 4 1-16,-4-4-1 0,4 1 0 16,-4-1 0-16,2-3 1 0,-2 3 0 0,-2-8 1 0,2-3-1 15,0-7 0-15,-4-10 1 0,2-1 0 0,0-3 0 16,-2-1 1-16,2 5 1 0,-4-1 1 0,2 1-1 15,0-1 1-15,-2 1 1 0,0-3 2 0,-2-1 0 16,2 1 0-16,0-2 3 0,-2-3 0 0,2 5 1 16,2 0-1-16,4 5 1 0,0 0 1 0,-2 8-1 15,2-5 1-15,0 7-3 0,2 1 2 0,-2 2-2 0,-2 2 1 16,2 4-2-16,0 1 0 0,0 6 0 0,0-11 0 16,0 11-6-16,0-4 1 0,0 4-1 0,0-3 0 15,0 3-3-15,0-4 2 0,0 4-1 0,0-2 0 16,0 2-1-16,0-4 0 0,0 4 0 0,0 0 0 0,0 0-1 15,0 0 1-15,0 0 0 0,0 0 0 16,0 0-3-16,8 8 2 0,4 3 0 16,0 5 0-16,2 10-2 0,2 0-1 0,-2 2 1 0,-2-2 1 0,-4 0-1 15,-2-2 1-15,-2 1 0 0,2 5 0 0,-4 1 1 16,0 1-1-16,2 1 1 0,2-2 0 0,-6 1 0 16,2-5 0-16,2-1 0 0,0 2 1 0,0-2-1 15,2-4 1-15,0 0-1 0,-2-2 1 0,1-5-2 0,1-2 2 16,-2-2 0-16,-2-4 0 0,-2-7 0 0,6 8 0 15,-6-8 0-15,0 5 0 0,0-5 0 0,0 4 0 16,0-4 0-16,0 4 0 0,0-4 0 0,0 3 0 16</inkml:trace>
  <inkml:trace contextRef="#ctx0" brushRef="#br0" timeOffset="13532.37">7678 9878 766 0,'2'1'0'0,"-2"-1"0"0,6 4 0 0,-6-4 35 0,4-5 1 16,-4 5-2-16,4 0 2 0,-4 0 32 16,0 0 0-16,0 0 1 0,0 0-1 0,0 0-65 0,0 0 1 15,0 0-1-15,-2 5 2 0,2-5-5 16,0 6 0-16,0-6 0 0,-2 3 0 0,2-3-1 0,0 4 1 15,0-4 0-15,-4 9 0 0,4-9-2 0,-2 6 2 16,2-6 0-16,0 16 0 0,0-16 0 16,0 28 0-16,0-8 0 0,0-1 0 0,0 3 3 15,0 4 0-15,0 2 0 0,0 1 1 0,0-3 5 0,6 2 1 16,-2 1-1-16,2-3 1 0,0 2 10 0,2-2 0 0,2-2 0 16,-4 0 1-16,-4-2 0 0,4 2 0 0,0-2 1 15,0-2-1-15,1-1-4 0,1-3 1 0,0 1 0 16,-2-2 0-16,0-2-1 0,-2-6 0 0,0 0 0 15,0 1 1-15,-4-8-2 0,8 9 0 0,-8-9-1 16,8 9 2-16,-8-9-1 0,4 7 1 0,-4-7-2 16,6 6 2-16,-6-6-3 0,6 4 0 0,-6-4 0 15,8 2 0-15,-8-2 2 0,14-2 1 0,-2-2-1 16,-2 0 0-16,6-1-2 0,-2-4 1 0,-1-3-1 0,-1 1 1 16,-4-1-2-16,-6-1 1 0,2-2-1 0,2 0 2 15,-2 0-4-15,6 2 0 0,-4-5 0 0,2-2 1 16,-2-3-5-16,0-2 1 0,2 1 0 0,-2-2 0 15,0 0-3-15,-4 0 0 0,4 0 0 16,-4 2 0-16,2-5-1 0,-4 1-1 0,2 0 0 0,2 4 2 16,-4 2-2-16,-4 0 1 0,4 4-1 0,0-5 0 15,0 1 1-15,0 0-1 0,-2 0 0 0,2 5 1 0,-6 1-2 16,2 1 1-16,0 2 1 0,-6 0-1 0,2 4-1 16,0 2 2-16,2 1-1 0,-2-1 0 0,-2-3 1 15,2 1-1-15,0 4 1 0,2-3-1 0,6 8 3 0,-12-5-1 16,12 5 1-16,-13-13 0 0,5 4-1 0,-2 1-1 15,0 3 1-15,0 1-1 0,2 0 2 0,0 2 1 16,0-1-2-16,2 3 2 0,6 0 3 0,-6-6 0 16,6 6 0-16,-8 0 1 0,8 0 0 0,-12-2 1 0,12 2-1 15,-14 0 2-15,14 0-7 0,-14 0 1 0,14 0 0 16,-12 2 1-16,12-2-5 0,-12 9 0 0,12-9 1 16,-11 6 0-16,11-6-3 15,-10 7 2-15,10-7-1 0,-14 10 0 0,8-1-2 0,0-4 0 0,-2 5 0 16,2 1 1-16,0 3-1 0,0 3 0 0,0 1 0 15,0 1 0-15,4 1 0 0,-2-1 0 0,2 1 0 16,0 2 0-16,-2 0 0 0,2 0 0 0,-2 2 0 16,2-1 0-16,2 1 0 0,0 0 0 0,0 0 0 15,-4 0 0-15,2 1 0 0,0 3 0 0,2-2 0 16,0-4 1-16,0-2-1 0,-4-7 0 0,4 2 0 0,0 2 2 16,-2-4-2-16,2 1 1 0,2-1 0 15,2 0 0-15,-2 0 0 0,4 0 1 0,-4 0-1 0,2 0 2 16,2 0 0-16,-6 2 0 0,4 1 1 0,0-5 0 0,2 0-2 15,-4 2 2-15,2-3-2 0,4-3 1 0,-2 2 0 16,0-2-1-16,2 1 0 0,-2-1 2 0,4 2-4 16,0-3 1-16,0 1 0 0,-1 3 0 0,-3-5-1 15,2 3 0-15,0-3 0 0,0 1 0 0,-8-6-1 16,12 7 1-16,-12-7-1 0,12 4 1 0,-12-4-3 16,12 2 1-16,-4-1 0 0,4 1 1 0,-2-2-3 15,0 0 1-15,0-2 0 0,0 1-1 0,0-1 2 0,0-2 0 16,3 0 0-16,-3-1-1 0,2-4 1 0,0-3 1 15,2 0 0-15,4 0 0 0,-2 0 0 16,2-5 1-16,-2 0 0 0,-2 3 0 0,2-5 0 0,-7 3 0 16,3-1 0-16,0 2 0 0,-4-3 0 0,4 1 0 15,-6-3 0-15,2 1 0 0,-6 3 0 0,2 1 0 16,-4-5 0-16,0-1 1 0,0-1 0 0,-6-4 1 0,6 0-1 16,-4 1 1-16,0-1 2 0,-2-2-1 0,0 0 1 15,-2 3-1-15,2-5 1 0,0 6 1 0,0 0-1 16,0 0 2-16,-2 0-3 0,1 0 1 0,1 2-1 15,-4-2 2-15,0 2-4 0,-2 0 1 0,4 1 0 16,-2 5 0-16,6 3-2 0,4-4 0 0,-6 2 0 16,0 2 2-16,-6 1-2 0,0 2 0 0,2 3 0 15,0 1 0-15,0-3-2 0,-2 0 1 0,0 2 0 0,-1 1 1 16,1-1-1-16,2 1 1 0,-4 2-1 16,2 1 1-16,0 1 0 0,0 2 0 0,-4 0 0 0,-2 0 0 15,2 2 1-15,2 1 0 0,4 1 0 0,1-2 2 0,3 2 0 16,0-1 0-16,-2 3 1 0,-2 1 0 15,2 2 0-15,0 1 0 0,-6 12-1 0,2 4 2 0,0-4-3 16,0 6 0-16,8-8 1 0,-2-2-1 16,2 3-2-16,2-1 1 0,2 4 0 0,-4-2 0 15,2 0-1-15,0 0 0 0,2 0 0 0,0 1 0 0,0-5-1 16,0 4 0-16,0 0 0 0,4 1 0 0,2-3-5 16,4 2 1-16</inkml:trace>
  <inkml:trace contextRef="#ctx0" brushRef="#br0" timeOffset="15306.56">8586 9988 791 0,'2'0'0'0,"-2"0"0"0,10 2 0 0,-10-2 36 0,6 2-1 16,-6-2 1-16,8 0 1 0,-8 0-22 0,6-4 1 15,-6 4-2-15,6-3 2 0,-6 3-9 16,2-4 1-16,-2 4-2 0,6-4 2 0,-6 4-7 0,0-2 0 16,0 2 1-16,-4-7 0 0,4 7-2 0,-4-6 0 15,4 6 0-15,-6-12 1 0,6 12 0 0,-14-13 0 16,14 13 0-16,-16-13 0 0,16 13 5 0,-16-10 1 0,16 10-2 16,-23-3 2-16,23 3 9 0,-20 0 0 15,20 0-1-15,-20 2 2 0,20-2 6 0,-22 9-1 0,22-9 0 16,-20 15 1-16,20-15 0 0,-20 16 1 0,20-16 0 15,-22 19 0-15,22-19 3 0,-20 22 1 0,20-22-1 16,-19 16 1-16,19-16 1 0,-12 13 1 0,12-13-1 16,-14 19 0-16,14-19-12 0,-14 15 1 0,14-15 0 15,-10 16 0-15,10-16-7 0,-2 22 1 0,2-22 1 16,-6 26-1-16,6-26-2 0,0 35 0 0,0-35 0 0,-2 30 1 16,2-30-3-16,-6 28 0 0,6-28 0 15,-4 31 1-15,4-13-3 0,4 3 0 0,2-5 0 0,-4 3 1 16,4-3-2-16,-4 5 1 0,2-1-1 0,2-2 1 15,-2 1 4-15,6 1 0 0,-4-5 0 16,-4 2 0-16,0-3 6 0,2-1 0 0,-2-2 0 0,2-1-1 16,2 2 1-16,-2-2 0 0,5-1-1 0,-3 0 2 15,2 0 0-15,0-1 0 0,4-3 0 0,0 3 1 0,4-6-8 16,2-1 1-16,-4 1-1 0,2 2 1 0,0-4-4 16,0-6 1-16,1 3 0 0,-3-5 0 0,2 3-4 15,0-4 1-15,0 1-1 0,2-1 1 0,2 0-3 16,0-1 0-16,0-1 0 0,-5 0 1 0,3-2 0 0,-2 1 1 15,0-1 0-15,-2 3 0 0,0 3 0 0,-2 1 0 16,-4 1 0-16,-2 1 0 0,-6 4-1 0,14-13 2 16,-14 13-1-16,8-5 1 0,-8 5-3 0,8-4 1 15,-8 4 1-15,10-4-1 0,-10 4-2 0,6 0 2 16,-6 0-1-16,7 0 0 0,-7 0-2 0,2 0 1 16,-2 0 0-16,4 0 0 0,-4 0-1 0,0 0 0 15,0 0 0-15,-4 0 2 0,4 0-2 0,-9 13 0 0,3-9 0 16,-4 2 0-16,0 1 0 0,-2 2 0 0,0 0 0 15,2 1 0-15,0-7-2 0,0 3 2 16,-2-1-1-16,4-1 1 0,-4 0-1 0,6 1 0 16,-2 3 0-16,-2-7 0 0,0 3-1 0,1 0-1 0,-1 0 1 15,-2-1 0-15,0 3 0 0,-2-6 0 0,0 3 0 16,0-3 1-16,2 2-1 0,4 0 0 0,8-2-1 16,-12 2 2-16,4-2-2 0,2 0-1 0,-2-2 1 15,2 0 0-15,-6 0-1 0,1 2 1 0,1-3 0 0,-2 3-1 16,4-4 2-16,-4 0 0 0,4 3 0 0,2-7-1 15,0 3 1-15,-2-5 1 0,2-2 0 0,-6-1 0 16,4-4 0-16,-4-1-1 0,4-1 1 0,2 1 1 16,0-3 0-16,-2-1 0 0,0 0 0 0,2 2 0 0,2-2 1 15,2-2 2-15,-1 1-2 0,-1-2 1 0,-2-5 0 16,0 2 2-16,-2-1-1 0,2 5 0 0,0-2 1 16,0 4-1-16,4-4 1 0,2 4-1 0,0 0-1 15,0-1 1-15,0 3 1 0,2 5-1 0,-2-1-1 0,-2 3 1 16,2 2-1-16,2 3 1 15,-2 8 2-15,6-5-1 0,-6 5 1 0,6-13-1 0,-6 4 4 0,2 1 0 16,2 3 0-16,4-4 0 0,-2 1 0 0,2 3 1 16,-3-5 0-16,1 3-1 0,-4 0 1 15,2-1 0-15,4 1 0 0,-2 0 2 0,2 1-6 0,-2 2 2 16,2 2-2-16,0-1 2 0,2-1-3 0,-4 2 0 16,2 2-1-16,0 0 2 0,4 0-3 0,0 2 0 15,2 5 1-15,0-1 0 0,-6 1-2 0,3 3 1 16,-3-5 0-16,4 4 0 0,-6 2-2 0,2 1 0 0,-2-1 0 15,0 0 1-15,-6-2-1 0,2 2 0 0,2-2 0 16,-4-1 1-16,0-1-2 0,0 0 1 0,0-7-1 16,0 10 1-16,0-10-2 0,0 9-1 0,0-9 1 15,8 7 0-15,-8-7-3 0,6 4 1 0,-6-4-1 16,0 5 2-16,0-5-3 0,0 4 2 0,0-4-1 16,0 2 1-16,0-2-1 0,0 4 1 0,0-4-1 15,0 0 2-15,0 0 0 0,0 0 0 0,0 0 0 0,0 0 1 16,0 0 0-16,0 0 0 0,0 0 1 15,0 0 0-15,0 0 0 0,0 0 1 0,0 0 0 0,0 0 0 16,0 0 0-16,-6 0 0 0,6 0 0 0,-8-6 0 16,8 6-1-16,-12-7 1 0,4 1 0 0,2 1 0 15,-4-1-1-15,2 1 0 0,8 5 0 0,-11-6 1 16,11 6-2-16,-10-9 1 0,10 9 0 0,-14-4 1 0,14 4-2 16,-6-4 1-16,6 4 0 0,-14-3 0 0,14 3-1 15,-12 0 1-15,4 0 0 0,2 0 0 0,-4 2 0 16,2-1 0-16,0 3 0 0,0-4 0 0,2 2 0 0,-4 0 1 15,2 3-2-15,0-1 2 0,8-4-1 0,-14 6 1 16,14-6-1-16,-11 7 1 0,11-7 0 0,-8 11 0 16,2-4 0-16,-2 1 0 0,4-1 0 0,2 1 0 15,-4 4 0-15,0 1 0 0,4 0 0 0,-2 0 1 16,2 9 0-16,-2 1 1 0,4-5-2 0,0 2 0 16,0 2 0-16,0-1 1 0,0 1-1 0,4 0 0 15,-4-9 0-15,0 2 0 0,0 0 0 0,0-3 0 0,2 1 0 16,2-3 0-16,-2-3 0 0,4 2 0 15,0 0 0-15,0 1 0 0,2-1 0 0,-2-4 0 16,0 3 0-16,-2-1 0 0,1-1 0 0,5 3 0 0,-2-2 0 16,4 3 0-16,-2-1 0 0,2 0 1 0,0-3-1 15,2 1 1-15,-2-1 1 0,-2-1 0 0,2 1 1 16,0-1-1-16,2-1 1 0,-6 1 1 0,0-5-1 16,1 4 1-16,-3-4 1 0,2 2 1 0,-8-2-1 15,12 2 1-15,-12-2-6 0,10 0 1 0</inkml:trace>
  <inkml:trace contextRef="#ctx0" brushRef="#br0" timeOffset="24298.13">4731 13778 112 0,'2'0'0'0,"-2"0"0"0,6 0 0 0,-6 0 18 16,0 0 0-16,0 0 0 0,-2 2 0 0,2-2 29 16,-4 7 0-16,4-7 0 0,-8 9 0 0,8-9 4 15,-8 13 0-15,8-13 1 0,-18 17-1 0,18-17 1 16,-20 28 0-16,20-28-1 0,-14 18 2 0,14-18-26 16,-12 17 0-16,12-17 0 0,-10 11 1 0,10-11 0 0,0 11 1 15,0-11 0-15,0 4 0 0,0-4-2 0,-6 3 1 16,6-3-1-16,0 6 1 0,0-6-5 0,0 2 0 15,0-2 0-15,0 2 0 0,0-2-2 0,0-4 0 16,0 4 0-16,-6-6 1 0,6 6-7 0,-6-13 2 16,6 13 0-16,-2-20 0 0,2 20-5 0,-6-24 1 15,6 24-1-15,-4-26 0 0,4 26 2 0,-4-18-1 16,4 18 1-16,-4-8-1 0,4 8 3 0,-2-13 0 0,2 13-1 16,-12-12 2-16,12 12 3 0,-21-15 0 0,21 15 1 15,-26-8-1-15,26 8-2 0,-28 6 1 0,28-6-1 16,-38 9 1-16,18 2-6 0,-6 2 2 0,5 0-2 15,3 6 2-15,4-3-6 0,0 4 1 0,0 3-1 16,-4 1 1-16,4 1-4 0,-6 3-1 0,6-4 1 16,2 4 1-16,4 5 4 0,-3 2 0 0,5 2 0 15,4 0 1-15,-2 4-5 0,2 1 2 0,2 2 0 16,0 2 0-16,0 1-2 0,6-3 0 0,0-3 0 0,2-3-1 16,-1 1-1-16,5-2-1 0,0-4 1 15,2-1-1-15,2-3 0 0,4-1-1 0,4-2 0 0,-2-4 1 16,8-4 1-16,-1-3 2 0,3-2-1 0,0-2 0 15,-4-2 5-15,-2 1-1 0,-1-5 0 0,3-1 1 0,-2-4 1 16,0-2 1-16,-4 0-1 0,4-2 0 16,-4 3 4-16,1-7 1 0,3 3-1 0,-6-1 0 15,-4 2 0-15,2-1 0 0,-2 1 0 0,4-3 0 0,3-4 0 16,-3-2 1-16,0 0 0 0,0-2 0 0,-4-2-10 16,2-1 1-16,-2-2 0 0,2-2 1 0,0-4-7 15,-3-2 2-15</inkml:trace>
  <inkml:trace contextRef="#ctx0" brushRef="#br0" timeOffset="24649.71">5524 14474 1369 0,'8'4'0'0,"-8"-4"0"0,11 5 0 0,-11-5 16 0,8 0 1 0,-8 0 0 0,6 0 1 15,-6 0 6-15,16 4-1 0,-16-4 1 0,30 4-1 16,-10-3-5-16,2 3 0 0,4-4 0 0,-6-4 1 15,-1 1-5-15,1-3-1 0,0-1 1 0,0-1 0 0,0 1 2 16,0-6 1-16,0 4-2 0,0-2 2 0,1-2 1 16,3 2 1-16,-4-4-1 0,-6 2 1 0,2 2-10 15,0 2 1-15,0 0-1 0,2-3 2 0,1 1-8 16,1 0 1-16</inkml:trace>
  <inkml:trace contextRef="#ctx0" brushRef="#br0" timeOffset="25199.69">7133 14140 1369 0,'8'0'0'0,"-8"0"0"15,12-6 0-15,-12 6 13 0,8-3 2 0,-8 3-1 16,6 0 1-16,-6 0 15 0,6-4 0 0,-6 4 1 16,4-9-1-16,-4 9 5 0,4-15 1 0,-4 15 0 0,2-20 0 15,-2 20-24-15,-6-35 1 0,6 35 1 0,-14-32-1 16,14 32-5-16,-16-28 1 0,16 28-1 15,-25-20 1-15,25 20-2 0,-24-13-1 0,24 13 1 0,-30-13 0 16,12 8-4-16,-4-1 1 0,2 3-1 16,-4 3 0-16,-1 1-2 0,1 5 1 0,-2 1-1 0,6 3 1 15,0 1-2-15,0 0 1 0,0 2-1 0,6 3 1 0,-1 3-1 16,1 1 0-16,0 2 0 0,2 0 0 0,4 0 0 16,2 1 0-16,0 2 0 0,2 3 0 0,-2 2 0 15,6 1 0-15,-4 2 0 0,2 2 0 0,2 2 0 16,-4 0 0-16,4 2 0 0,4-4 0 0,2 0 0 0,2-2 0 15,4 1 0-15,-4-3 0 0,4-2 0 0,-2-1 1 16,6-2-1-16,-3-4 1 0,1-2 2 0,-2-3 0 16,4-2-1-16,2-2 2 0,2 2 1 0,-6-3 2 15,6 1-1-15,-4-3 0 0,2-3 6 16,1-1-1-16,3-1 0 0,-2 2 1 0,-2-5 2 0,0 2-1 0,-4-2 1 16,2 0-1-16,4 0 2 0,3-1 1 15,-3-1-2-15,-4-1 2 0,2-3 2 0,-2-2 0 16,0 1 0-16,-2-1 0 0,0 3-5 0,-6-5 1 0</inkml:trace>
  <inkml:trace contextRef="#ctx0" brushRef="#br0" timeOffset="25490.43">7982 14636 1569 0,'8'2'0'0,"-8"-2"0"0,14 4 0 0,-14-4 33 15,4 4 0-15,-4-4-1 0,8 3 1 0,-8-3 16 16,26-2 1-16,-26 2 0 0,30 0 0 0,-30 0-35 15,29 0 0-15,-29 0-1 0,34-3 1 0,-14-1-14 16,0 0 1-16,-6 1 0 0,4-3 1 0,2-1-5 16,-7-2 2-16</inkml:trace>
  <inkml:trace contextRef="#ctx0" brushRef="#br0" timeOffset="26132.49">9459 14232 1168 0,'2'0'0'0,"-2"0"0"0,6-5 0 16,-6 5 9-16,0-2 1 0,0 2 0 0,2-8 0 16,-2 8 0-16,20-13 0 0,-20 13 0 0,17-22 1 0,-17 22 6 15,10-29 0-15,-10 29 0 0,4-28 1 0,-4 28-8 16,-2-26 0-16,2 26 0 0,-12-29 1 0,12 29-2 15,-19-35 0-15,19 35 0 0,-30-32 0 0,30 32 0 0,-20-22 0 16,20 22 0-16,-24-18 0 0,24 18 5 0,-32-11-1 16,32 11 1-16,-32-6 0 0,32 6 10 0,-35 4-1 15,35-4 1-15,-26 7 1 0,26-7 3 0,-20 13 0 16,20-13 0-16,-28 24 1 0,12-6-4 0,0 3-1 16,2-1 1-16,1 0 1 0,7 3-7 0,2 1 0 15,2 0 0-15,2 3 0 0,-6 5-6 0,2 1-1 16,0 0 0-16,0-2 1 0,2 3-1 0,-4 1 1 0,6-4 1 15,6 4-1-15,0 2 1 0,4 2 0 16,0 0 1-16,0-1 0 0,-1 1-3 0,1 2 0 16,2-6 1-16,0 0 0 0,0-2-5 0,-2 2 0 0,2-2 0 15,4-1 1-15,4-3-5 0,0-1 2 0,2-2-1 16,-3-2 1-16,-1-2-4 0,-2-2 2 0,4-1-1 16,2-3 0-16,2-3 4 0,4-3 0 0,-7-3-1 15,3 0 1-15,0-3 3 0,0-2 2 0,-2-2-1 16,2-2 0-16,-4-2 2 0,-1 2 2 0,1-5-2 0,0 2 2 15,0-3 0-15,0-1-1 0,0-2 1 0,-4 0 1 16,0 2-5-16,-2-1 1 0,-1 1 0 0,1-4 1 16,0 2-5-16,-2 0 1 0,0-6 0 0,-2 3 0 0,4-3-4 15,2-1 2-15</inkml:trace>
  <inkml:trace contextRef="#ctx0" brushRef="#br0" timeOffset="26466.22">10492 14642 1532 0,'8'2'0'0,"-8"-2"0"0,26 2 0 0,-26-2 22 0,34-2-1 0,-14 2 0 16,0 0 2-16,-1 0 17 0,1-2 1 0,0 0-1 16,0 0 2-16,-6-1-18 0,-2 1 1 0,2-6 0 15,2 1-1-15,2 0-17 0,2-3 0 0,-3-1-1 16,-1 0 2-16,-4 0-7 0,0 0 1 0,2 2-1 0,-4 1 1 15,2-5-3-15,0 4 1 0</inkml:trace>
  <inkml:trace contextRef="#ctx0" brushRef="#br0" timeOffset="27066.71">11951 14228 1293 0,'0'0'0'15,"0"0"0"-15,14-3 0 0,-14 3 0 0,16 0 2 16,-16 0-2-16,12-4 1 0,-12 4-2 0,6-7-1 15,-6 7 1-15,4-10 1 0,-4 10 0 0,2-12 0 0,-2 12 0 16,0-23 0-16,0 23-1 0,-4-33 0 16,4 33 0-16,-8-28 0 0,8 28 0 0,-14-20 1 15,14 20-1-15,-18-13 1 0,18 13-4 0,-24-5 1 0,24 5-1 16,-26-4 1-16,26 4-8 0,-29 0 0 0,29 0-1 16,-38 2 1-16,14 3 8 0,-2 5-1 0,0-5 1 15,0 3 0-15,3 1 2 0,3 4 1 0,0-4-2 16,0 4 2-16,0 0 0 0,0 0 0 0,0 0 0 15,4 1 0-15,2 5 5 0,1 1-1 0,-1-1 1 0,0 1-1 16,0 2 2-16,2 4 1 0,4 2-1 0,0-1 1 16,2 3 0-16,-4 1 1 0,2 1-1 0,0 1 0 15,2 0-1-15,0 0 0 0,4 0-1 16,-2 1 2-16,4-3-3 0,4-1 1 0,-2 1-1 0,2-3 1 16,0-2-2-16,2 1 1 0,6-1-1 0,0-2 2 15,2 0-3-15,6 0 1 0,0 0-1 0,0-2 2 0,-5-2 4 16,1-1-1-16,4-2 1 0,2-3 0 15,4-1 13-15,0-2 1 0,-2-3-1 0,-1-3 2 0,-1-1 19 16,2-2 2-16,-4 0-1 0,2 1 0 0,2-3-8 16,-4 0 0-16,2 0 0 0,1-3 0 0,5-1-10 15,-2-2 2-15,-6 1-1 0,2-1 1 0,-2 3-10 16,-2 1 1-16,1 0-1 0,-5-2 1 0,0 4-7 0,0-3 0 16,0 1 0-16,0 0 0 0,0 0-3 0,4 0 1 15,0 0 0-15,-2-1 0 0,1-3-9 0,-5-1 1 16</inkml:trace>
  <inkml:trace contextRef="#ctx0" brushRef="#br0" timeOffset="27383.66">12812 14736 1632 0,'10'4'0'0,"-10"-4"0"0,25 13 0 0,-25-13 13 15,18 9-1-15,-18-9 0 0,22 11 1 0,-22-11 10 16,34 11 2-16,-34-11 0 0,36 4-1 0,-36-4-14 16,36-4 2-16,-17 2-1 0,5-7 0 0,4-2-11 0,2-2 1 15</inkml:trace>
  <inkml:trace contextRef="#ctx0" brushRef="#br0" timeOffset="27947.91">14475 14062 1180 0,'2'-2'0'0,"-2"2"0"0,2-3 0 15,-2 3 11-15,0-2 0 0,0 2 1 0,-2-4-1 16,2 4 12-16,0-3 2 0,0 3 0 0,-2-4 0 0,2 4-3 16,-6-4 2-16,6 4-1 0,-14-2 1 0,14 2-16 15,-35-9-1-15,11 9 1 0,4 2 1 0,-8 2-8 16,2-1 0-16,0 3 1 0,0 3-1 0,1 4-1 15,-3 4 0-15,0-4 0 0,2 1 0 0,0 1-3 16,0 0 2-16,3 3-1 0,-1 3 1 16,-2-1 1-16,2 0 0 0,2 2 0 0,0 4 0 0,0-2 3 15,3 2 2-15,3 0-2 0,2 2 2 0,4 1 17 16,0 2 1-16,0-1-1 0,0 0 0 0,0-1 18 0,0 1 0 16,2 1-1-16,4 2 2 0,4 2-20 0,-2 0 0 15,0 0 1-15,2 1 0 0,4-3-9 0,0 2 0 16,4 0 1-16,-2 0-1 0,0-2-7 0,2-1-1 15,0-3 1-15,4-1-1 0,-4-2-1 0,4-2-1 16,-4-4 1-16,4 2 0 0,4 0-2 0,-1-1 2 0,1-5-1 16,2-3 0-16,4-2 0 0,2-2-1 0,4-1 0 15,-4-5 1-15,0-1 1 0,-3 0-1 16,1-2 1-16,2-2-1 0,2-1 1 0,0-1 1 0,-4-5-1 16,-1 1 1-16,-1 3 3 0,0-6 1 15,0 1-1-15,-2-1 1 0,-2 0 2 0,-2 0 1 0,0 0-1 16,0-2 2-16,4 0-2 0,1 0 0 0</inkml:trace>
  <inkml:trace contextRef="#ctx0" brushRef="#br0" timeOffset="28267.04">15022 14987 1444 0,'18'2'0'0,"1"0"0"0,-1-2 0 0,-4-2 28 0,-6 0 0 16,4 0 0-16,2 0 0 0,4-1 14 0,2-1 0 16,2 0 0-16,0-3 0 0,3-4-19 0,5-2 0 15,0-2 0-15,-2-1 0 0,-2-5-22 0,0-3 1 0</inkml:trace>
  <inkml:trace contextRef="#ctx0" brushRef="#br0" timeOffset="28816.91">16608 14243 1306 0,'-4'0'0'0,"4"0"0"0,-2 0 0 0,2 0 4 15,-6 0 2-15,6 0-1 0,-6 0 1 0,6 0 3 16,-8-2 0-16,8 2 0 0,-20-9 1 0,0-4-4 0,-6 0-1 16,2 0 1-16,3 2 0 0,1 4-5 15,2 1 0-15,-2 1 0 0,-2 1 1 0,-2 2 2 0,0 2 0 16,-3 2 0-16,-1 4 1 0,-2 3 2 0,-2 2 1 15,2 2-1-15,3 0 1 0,3 2 2 0,-4 3 0 16,2 4 1-16,4-5-1 0,2 3 5 0,2 0 1 16,2 3 0-16,3 2 1 0,1 3-1 0,2 0 1 0,2-2 0 15,2 3 1-15,-4-3 3 0,4 2 1 0,2 1-1 16,4 3 0-16,-4-3 1 16,2 6 0-16,2 0 1 0,6-1-1 0,0-1-3 0,4 4 0 0,0 1 0 15,-4-4 0-15,-2-1-2 0,0-2 0 0,-2 1 0 16,6-1 1-16,4 2-5 0,-1-5 2 0,3 1-2 15,4-3 2-15,4 0-5 0,-2-2 1 0,2 0 0 16,0-2 1-16,0-3-3 0,-3-3 0 0,3-1 0 16,2-2 0-16,4-4-3 0,0 1 2 0,-2-5 0 15,-3-3 0-15,-1-2 2 0,-2-4 1 0,2 1 0 16,0-3 1-16,0-1-1 0,0-1 1 0,2 1-1 0,-5-2 2 16,5-2-2-16,2-2 0 0,0 0 0 0,-2-2 2 15,0 0-10-15,-3-1 2 0,-3-1-2 0,2 0 1 16,-2 3-4-16,0-5 0 0</inkml:trace>
  <inkml:trace contextRef="#ctx0" brushRef="#br0" timeOffset="29117.13">17186 14878 1569 0,'4'2'0'16,"-4"-2"0"-16,10 4 0 0,-10-4 9 0,4 0 2 0,-4 0-2 15,10 0 1-15,-10 0 8 0,24 13 1 0,-24-13 0 16,20 9 0-16,-20-9 0 0,20-2 0 0,-20 2 0 15,31-7 1-15,-9-4-1 0,4 0 1 0,-2-2 0 16,0-2 0-16,-4-2-2 0,-3-1 0 0,1-1 0 16,0 1 1-16,0 1-2 0,2-3-1 0</inkml:trace>
  <inkml:trace contextRef="#ctx0" brushRef="#br0" timeOffset="29718.14">18752 14341 1356 0,'-2'2'0'0,"2"-2"0"15,-8 4 0-15,8-4 17 0,-14 1 0 0,14-1 0 16,-29 2 0-16,5 2 20 0,-2 1 0 15,0 1 0-15,-2-2 1 0,0-1-8 0,1 1 0 0,-3-2 1 16,2 2 0-16,0-4-15 0,0-4 0 0,0 8-1 16,1 1 1-16,-1 6 10 0,2 2 1 0,0 2 0 15,0 3 0-15,2 1 3 0,3 3 1 0,3 4 0 16,0 3 0-16,-2-1-5 0,0 3 0 0,2 5-1 16,2 0 1-16,0 5-8 0,-3 2 0 0,3-1 0 0,4 4 1 15,6 2-8-15,2 2 2 0,2-6-1 0,2 4 0 16,2-3-5-16,2-3 0 0,2 0 0 0,0-3 1 15,0-4-5-15,0-1 1 0,4-3 0 0,3-3 0 16,5-1-2-16,4-1 2 0,2-7-1 0,0-3 1 0,0-3-4 16,2-4 0-16,1-1 0 0,1-3 1 0,-2 1-1 15,0-2 0-15,-2-3 0 0,4 1 0 0,1-2 0 16,1-2 0-16,-4 1 0 16,-2-3 0-16,0 0 0 0,0-1 0 0,-1-3 0 0,-1 1 0 0,0-1 0 0,2-1 0 15,2-2 0-15,-2 2 0 0,-2 0 0 0,-1-1 0 16,-1-2 0-16,-2-1 0 0,-2-2-1 0,0-2 1 15,-2 1 0-15,-2-3 0 0,-4 1-4 16,-2-3 1-16</inkml:trace>
  <inkml:trace contextRef="#ctx0" brushRef="#br0" timeOffset="35817.9">11872 15476 124 0,'0'2'0'16,"0"-2"0"-16,-4 2 0 0,4-2 29 0,-4 0 0 0,4 0 1 15,-4 0-1-15,4 0 74 0,0 0 1 16,0 0 1-16,0 0-1 0,0 0-39 0,-2 0 0 16,2 0 0-16,-4 7 0 0,4-7-13 0,-10 17 1 0,10-17 0 15,-16 18-1-15,16-18-20 0,-10 19 0 16,10-19 1-16,-18 18-1 0,18-18-10 0,-8 19-1 0,8-19 0 15,-8 22 1-15,8-22-6 0,-6 28 2 0,6-28 0 16,-10 35 0-16,6-17-4 0,0 2 0 0,2-1 0 16,-4-2 0-16,6-1 1 0,-4 1 0 0,2-1-1 15,2 1 1-15,2 1-2 0,2 3 2 0,-4 1-1 16,2 0 1-16,-2 0-1 0,-2 2 0 0,2 2 0 16,2 0 0-16,2 0-3 0,2 0 1 0,2 3-1 0,-6 1 0 15,2 1-2-15,-4 4 0 0,2-2 0 0,-2 1 1 16,0-1-3-16,0 0 1 0,0-2 0 0,2-3-1 15,4-2 1-15,4-2 0 0,-6 0 0 0,0 0 0 0,-2 0 1 16,2 0 0-16,-4 0 0 0,2-2 0 0,2-3 0 16,0-3 0-16,-2-3 0 0,0-2 1 15,-2-11-1-15,2 9 0 0,-2-9 0 0,0 6 1 0,0-6-1 16,0 4 0-16,0-4 0 0,0 3 1 0,0-3-2 16,0 4 0-16,0-4-1 0,0 6 1 0,0-6-1 15,0-4 1-15,0 4-1 0,4-6 0 0,-4 6-1 16,6-14 1-16,-2-5-2 0,0-5 2 0,2-5-1 0,-4-7-1 15,2 3 1-15,-2 2 1 0,2-1-4 16,0 1 2-16,0 0-2 0,-4-4 1 0,-6-4-1 0,0-4-1 16,4-1 0-16,-2 0 1 0,2 0 0 0,-2-3-1 15,0 7 0-15,2 1 0 0,2 4 1 0,0 4-1 16,-2 1 0-16,2-1 2 0,0-1-2 0,-2 1 1 16,2 3-1-16,0 4 2 0,0 6 0 0,0 1 1 15,0 2-1-15,-4 2 1 0,4 2 5 0,0 4 0 0,0 7 0 16,0-11 0-16,0 11-1 0,0-9 1 0,0 9-1 15,0-4 1-15,0 4-2 0,0 0 1 0,0 0 0 16,0 0 0-16,0 0-3 0,0 0 0 0,0 0 1 16,0 0 0-16,0 0-2 0,0 0 1 0,0 0 0 15,0 7 0-15,-2 1-2 0,2-1-1 0,-4 4 1 16,4 6 0-16,0 7-2 0,0 0 1 16,0 2-1-16,0-2 0 0,0-4-2 0,0-2 1 0,4 6 0 0,2-1 0 15,0 2-1-15,2 3 1 0,-6 2-1 0,2-1 2 16,-4 3-2-16,2-1 1 0,-2 4-1 0,-2 0 1 15,2 0-1-15,0 2 0 0,0 2 0 0,0 0 1 16,2 1-1-16,2-3 1 0,-2-2-1 0,0 0 1 16,-2-2 0-16,-2 1 0 0,2-3 1 0,0-1 0 15,2-5 0-15,2-2 0 0,-4-3 1 0,-4-2 0 16,2-3 1-16,0-2 2 0,0-2 0 0,2-3-1 0,0-8 4 16,6 5 0-16,-6-5 0 0,4 2 0 0,-4-2 0 15,0 0 1-15,0 0-1 0,-4-4 1 0,4 4-3 16,-4-9 1-16</inkml:trace>
  <inkml:trace contextRef="#ctx0" brushRef="#br0" timeOffset="37868.19">11510 17300 1180 0,'4'-2'0'0,"-4"2"0"0,6 4 0 16,-6-4 10-16,0 0 0 0,0 0 0 0,0 0 0 16,0 0 13-16,-4 0-1 0,4 0 1 15,-2-4 0-15,2 4 7 0,-6-7 0 0,6 7 0 0,-4-26 0 16,4 2-9-16,0-4 0 0,-4 2 0 0,-2 2 1 16,-2 2-7-16,-2 0 1 0,0 2 0 0,0 1 1 0,0 1-7 15,0-2 1-15,2 3 0 0,0 2 0 0,2 4-4 16,-3 2 1-16,1 3 0 0,2 3 0 0,6 3 2 15,-8-2 1-15,8 2-1 0,-8 0 1 0,8 0-3 16,-14 0 0-16,8 5 0 0,-6 3 0 0,0 3 1 16,-2 2 0-16,0 3 0 0,2 3 1 0,4 1 0 15,2 2 1-15,0 4-1 0,-2 2 1 0,0 3 1 0,1 2-1 16,1 1 0-16,6-3 0 0,0-1-1 0,6 1 2 16,1 2-1-16,-5 2 0 0,2 0-1 0,0 0 1 15,2 0-1-15,4-1 2 0,4-1-1 0,-4 0 0 16,2-3 0-16,2-1 1 0,2-1-2 0,2-2 1 15,2-2-1-15,2-2 1 0,-1-4 2 0,1 1-1 0,2-4 0 16,2-2 2-16,0-4-1 0,-2-2 2 16,-1-5-1-16,-1-4 1 0,2-3-3 0,0-3 2 0</inkml:trace>
  <inkml:trace contextRef="#ctx0" brushRef="#br0" timeOffset="38132.66">12136 17095 1658 0,'0'4'0'0,"0"-4"0"0,8 15 0 0,-8-15 33 15,6 22 0-15,-6-22 1 0,6 27 0 0,-6-27 23 16,10 36 1-16,0-18 1 0,-6 0-1 0,2 3-30 15,0 1 0-15,2 2 0 0,1 2 1 0,3-2-20 16,2 0 0-16,-4 0 0 0,2 0 0 0,0 0-4 16,0 0 0-16,2-2 0 0,-4-2 0 0,0-5-2 0,0-2 0 15</inkml:trace>
  <inkml:trace contextRef="#ctx0" brushRef="#br0" timeOffset="38441.44">12462 16493 1532 0,'-4'-1'0'0,"4"1"0"16,-8 0 0-16,8 0 24 0,-6-2 0 0,6 2-1 15,0 3 1-15,0-3 17 0,-2 4 2 0,2-4-2 16,0 4 2-16,0-4-14 0,0 7 0 0,0-7 1 15,0 28-1-15,0 0-17 0,0 3 2 0,2 2-1 16,4 0 0-16,2-1-4 0,2 1 0 0,-4 2 0 16,4 2 0-16,4 0 1 0,2 0 1 0,-3 0-1 15,-1 0 1-15,4 1 0 0,2 1 0 0,-2 0 1 16,-2-2-1-16,-2-2-1 0,0 0 1 0,0-2 0 0,2-1 1 16,0-1-2-16,-3-5 0 0,3 0 0 0,-4 0 1 15,2-2-8-15,0-2 2 0,-6-4-1 16,0-3 1-16,-2-6-5 0,0-3 0 0</inkml:trace>
  <inkml:trace contextRef="#ctx0" brushRef="#br0" timeOffset="38699.58">12255 17429 1407 0,'2'-2'0'0,"-2"2"0"16,12 0 0-16,-12 0 10 0,2 4 1 0,-2-4 0 16,6-2 0-16,-6 2 13 0,8-3 0 0,-8 3-1 15,10-8 1-15,-10 8-7 0,26-9-1 0,-26 9 1 16,34-24 0-16,-15 6-9 0,1-3 0 0</inkml:trace>
  <inkml:trace contextRef="#ctx0" brushRef="#br0" timeOffset="39282.43">12879 17125 1318 0,'0'-2'0'0,"0"2"0"0,6 4 0 0,-6-4 17 0,6 1 1 16,-6-1-1-16,4-1 1 0,-4 1 19 16,4-4 0-16,-4 4 0 0,6-8 1 0,-6 8-10 0,6-9 1 15,-6 9-1-15,16-27 1 0,-4 4-15 0,2-2-1 16,0 1 1-16,0 3-1 0,0 5 0 0,1-1 0 15,-1 2 1-15,-2 0-1 0,2 3-6 0,0 0-1 16,0 5 1-16,0 0 1 0,0 1-5 0,-2 2 2 16,0 4-1-16,2 0 1 0,1 0-4 0,1 0 1 15,0 0 0-15,2 2 1 0,-2 6-2 0,4 1 1 0,-2 0 0 16,-4-1 1-16,0-1 0 0,-2 0 1 0,-2 1 0 16,-1 1 0-16,-1 2 4 0,-2 0 0 0,0 0 0 15,0-2 0-15,0 4-4 0,2 2 1 0,-6 2-1 16,2 1 1-16,-4 4-3 0,0 2 0 0,0 2 0 15,-6 0 1-15,-2 2-3 0,-2-1 1 0,0 1 0 16,-2 0 0-16,3-1-1 0,1-1 0 0,0 0 0 16,0-2 0-16,2 0-2 0,-4-2 1 0,6 0 0 15,-2-3-1-15,-2-4-2 0,2-2-1 0,0-2 1 0,0-2-1 16,2-2-2-16,2-1-1 0,2-6 0 0,-2 7 0 16,2-7 4-16,-4 4-1 0,4-4 1 15,0 4 0-15,0-4 2 0,0 0 0 0,0 0-1 0,0 0 1 0,0 0 1 16,0 0 0-16,0 0 0 0,8-2 0 0,2 0 0 15,4 0 1-15,0-2 0 0,4-1 0 0,-2-3 0 16,3 1 0-16,-1 0 0 0,-8-1 0 16,0 1 0-16,-4 0 1 0,-2-1-1 0,6 1 1 0,-2 1 2 15,4 1 1-15,-2-3-1 0,0-1 0 0,0 0 3 16,0 0 1-16,0-1-2 0,0 1 2 0,-8 2-1 0,2 3-1 16</inkml:trace>
  <inkml:trace contextRef="#ctx0" brushRef="#br0" timeOffset="39689.92">12468 18051 1332 0,'0'-1'0'0,"0"1"0"0,8 0 0 15,-8 0 16-15,8 0 2 0,-8 0 0 0,10 0 0 16,-10 0 9-16,2 5 0 0,-2-5 0 0,12 7 1 0,-12-7-3 15,13 10 1-15,-13-10-1 0,26 20 1 0,-26-20-12 16,40 22-1-16,-40-22 1 0,34 28-1 0,-34-28-3 16,32 29 1-16,-32-29-1 0,33 35 2 0,-19-14 5 15,2-1 1-15,0-3-1 0,-2 3 1 0,-4 0 0 16,0 1 1-16,-4-3-1 0,2 0 1 0,0 1-7 16,0-2 0-16,2-1-1 0,-4-1 2 0,-2-2-7 0,0-2 2 15,-2-4 0-15,2 1 0 0,-4-8-5 0,8 11 2 16</inkml:trace>
  <inkml:trace contextRef="#ctx0" brushRef="#br0" timeOffset="40150.47">12772 18961 1339 0,'0'0'13'0,"0"0"25"0,0 0 1 0,0 0-1 0,-16 6 2 15,16-6-13-15,-4 2-1 0,4-2 1 0,-20 5 1 0,20-5-14 16,-34 17-1-16,34-17 1 0,-25 24-1 0,25-24-7 0,-20 35 1 16,10-17-1-16,6 1 1 0,6-1-4 0,0 1 2 15,2 1-1-15,-4 2 1 0,2 2-3 0,2-2 2 16,0 2-1-16,6 2 0 0,-2 4-2 0,3-1 2 15,1 1-1-15,4-1 0 0,4 1 0 0,0-1 2 16,0-1-1-16,0-2 1 0,2-4-1 0,-1-3 0 16,1-1 1-16,4-1-1 0,0-4 3 0,-2-2 0 0,0-2-6 15,2-4 0-15,-5-5 8 16,3-3 1-16,0-3-9 0,0-1 0 0,2-2 0 0,2-4 0 0</inkml:trace>
  <inkml:trace contextRef="#ctx0" brushRef="#br0" timeOffset="40465.76">13318 18635 1356 0,'4'2'0'0,"-4"-2"0"0,0 7 0 0,0-7 5 16,0 9 0-16,0-9 0 0,8 20 0 0,-8-20 6 16,26 30 0-16,-26-30-1 0,20 33 1 0,-20-33 16 15,8 35 0-15,-2-14 0 0,6 1 1 0,-2 4-6 16,2 1 1-16,0-1-1 16,2 2 2-16,0 1 5 0,-1 3 1 0,3-1 1 0,2-1-1 0,0-3-12 15,0 1 1-15,-4 0 0 0,2-2 0 0,0-4-7 0,0-2 1 16,2-2-1-16,-1 1 2 0,-1-1-8 15,4 1 2-15,-4-3 0 0,2-1 0 0,-2-2-8 16,0-2 1-16</inkml:trace>
  <inkml:trace contextRef="#ctx0" brushRef="#br0" timeOffset="40815.99">13750 18064 1293 0,'-2'-3'0'0,"2"3"0"15,-4 0 0-15,4 0 12 0,-4 13-1 0,4-13 0 16,0 9 0-16,0-9 14 0,0 3 1 0,0-3 0 0,0 10-1 16,0-10 8-16,0 14-1 0,0-14 1 0,0 28 0 15,0-6-11-15,0 6 2 0,0 0-1 16,0-3 1-16,8-1 2 0,4 2-1 0,0 2 1 0,-2 5 0 15,-1 4-4-15,-1 2 1 0,0 0-1 0,0-1 2 0,2 1-5 16,4 0 0-16,-2 2 0 16,0-1 1-16,4 1-2 0,-4-1 1 0,2 1-1 0,0-2 1 15,2 0-3-15,1-3 1 0,1 0 0 0,-2-3 0 0,0-2-3 16,0-3 2-16,0-2 0 0,-4-2-1 0,0-2-7 16,-6-4 0-16,0-3 0 0,2-2 1 0,-4-2-6 15,2-4 1-15,-6-7-1 0,10 6 1 0,-10-6-2 0,2 4-1 16</inkml:trace>
  <inkml:trace contextRef="#ctx0" brushRef="#br0" timeOffset="41165.64">13541 19044 1550 0,'0'0'19'0,"0"0"12"0,0 0 0 0,0 0 1 0,28 8-1 0,-28-8-11 16,18-2 2-16,-18 2-2 0,18-6 1 0,-18 6-13 16,29-12 1-16,-29 12-1 0,32-21 1 0,-32 21-3 15,34-27 1-15,-34 27 0 0,34-32 0 0,-22 14 3 16,-2-3 1-16,4 3 0 0,2 3 0 0,1 0-6 16,1 2-1-16</inkml:trace>
  <inkml:trace contextRef="#ctx0" brushRef="#br0" timeOffset="41967.39">14149 18972 1483 0,'0'0'35'16,"0"0"4"-16,0 0 2 0,0 0-2 0,34-5 1 16,-34 5-14-16,22-6 0 0,-22 6 0 0,26-22 1 15,-26 22-21-15,34-37 2 0,-19 19 0 0,-3-2 0 16,0-3-5-16,0 1 2 0,-2 4-1 0,2 1 1 0,2 4 1 16,2 0 2-16,0 2 0 0,-4 4 0 0,0 3 3 15,-2 4 2-15,-3 2-2 0,-1 0 1 0,-6-2-4 16,10 4 1-16,-10-4-1 0,14 7 1 0,-4-2-6 15,0 5 2-15,-2 3-1 0,-2 1 1 0,0 5-4 0,-2 1 1 16,0 2-1-16,-2 0 1 0,0-1-2 0,-2 1 0 16,0 2 0-16,0 0 1 0,0-2-1 0,0 0 0 15,-2-1 0-15,0-1 0 0,-2-2-2 0,0 1 1 16,0-3 0-16,2-1 0 0,2-4-3 16,0-3 1-16,0-8 0 0,0 9-1 0,0-9 0 0,0 5 1 0,0-5-2 15,0 4 2-15,0-4-2 0,-2 2 1 0,2-2-1 16,0-4 1-16,0 4 0 0,-2-3 1 0,2 3 0 15,-2-12 0-15,2-2 1 0,0-5 0 0,0-1 0 16,0-2 1-16,2 1-1 0,2 5 1 0,2-1 0 16,-4-1 0-16,2 1 0 0,0 2 0 0,2 2 0 15,2 1 0-15,0-1-1 0,0 0 2 0,-2 3-1 16,2 3 1-16,0 3-1 0,0 1 0 0,2-1 0 16,-2-2 1-16,3 1-1 0,1 1 0 0,-2 2 0 15,2 1 1-15,0-3-2 0,2 2 1 0,-4 2 0 0,2 0 0 16,2 0 0-16,0 0 0 0,-2 2 0 0,-2 2 0 15,0-1 1-15,-1 1 0 0,1 3 0 0,0 3 0 16,0-1 0-16,0 4 0 0,-2 1 0 0,-2 1 1 16,0-2-1-16,-2 2 1 0,0 3-1 0,-4 1 1 0,0 1-1 15,0 2 0-15,-6 0 0 0,0-1 1 0,-2-1-1 16,-6 0 0-16,2-1 0 0,2-1 0 0,0 1 0 16,1-1 0-16,-3-1 0 0,0-1 1 0,-6-1-1 15,0 0 1-15,0 0-1 0,0 0 1 16,0-3 1-16,-2 0 0 0,-1-3 0 0,-1-2 0 0,0-1 1 0,0-3-1 15,0-1 0-15,2 0 0 0,0-2-1 16,0-2 1-16</inkml:trace>
  <inkml:trace contextRef="#ctx0" brushRef="#br0" timeOffset="45066.92">6909 15404 791 0,'0'0'0'0,"0"0"0"16,0-2 0-16,0 2 10 0,0-1 0 0,0 1 0 15,0-2 1-15,0 2 12 0,0 0 0 0,0 0 1 16,6-2-1-16,-6 2 4 0,4-2 0 0,-4 2 0 15,0-4 1-15,0 4 0 0,0-3 1 0,0 3-1 16,0-4 2-16,0 4-16 0,0-4 2 0,0 4 0 16,0-3-1-16,0 3 2 0,0-4 1 0,0 4-1 15,0-4 1-15,0 4-2 0,0-3-1 0,0 3 1 0,0 1 1 16,0-1-4-16,6 10 1 0,-6-10-1 0,14 24 1 16,-4 5-2-16,0 8 2 0,-1 4-1 0,1 1 0 15,0 4-1-15,0 0 0 0,2 1-1 0,2-3 2 0,4 4-3 16,-6 5 1-16,2-3 0 15,0 0 0-15,-6-2 2 0,0 0-1 0,2-4 0 0,-4-1 2 16,2-4 9-16,-3-2 2 0,1-4-1 0,-4-4 0 16,-2-5 8-16,-2-2 0 0,2-5 1 0,0-4-1 0,0-6 1 15,-4-5 1-15,4-2-2 0,0 4 2 0,0-4-2 16,0 5 2-16,0-5-1 0,-2 4 0 0,2-4-10 16,0 2-1-16,0-2 1 0,0 0-1 0,0 0-8 0,0 0 0 15,0 0 1-15,0-2-1 0,0 2-5 0,0-7 1 16</inkml:trace>
  <inkml:trace contextRef="#ctx0" brushRef="#br0" timeOffset="45699.39">6738 17647 1306 0,'0'-2'0'0,"0"2"0"0,6 0 0 0,-6 0 20 0,0 13 0 16,0-13 0-16,2 4 1 0,-2-4 16 0,4-6 1 15,-4 6-1-15,0-18 1 0,0 18-6 0,-6-33 1 16,6 10 0-16,-6-1 0 0,4-1-18 0,-4-5 0 16,-6 2 0-16,0 4 1 0,2 4-6 0,-6 2 0 15,2 1 0-15,0 2 1 0,1 2-2 0,-1 2 0 16,0 6 0-16,0-1 1 0,2 4-4 0,-2 2 0 0,-4 4-1 16,2 0 2-16,-4 1 1 0,-4 5 0 0,9 2-1 15,-1 3 2-15,2 4 3 0,0 3 0 0,0 2 0 16,0 2 1-16,2 1 2 0,0 3 1 0,2 1 0 15,4 2 0-15,-2 1 2 0,2 3 1 0,0 0 0 16,6-1 0-16,2 1-2 0,2 2 1 0,2 4-1 16,2-1 1-16,4-1-2 0,-2 3 1 0,4 0-1 15,2-1 1-15,4-3-4 0,-4-1 0 0,4-2 1 0,-1-4 1 16,5-5-5-16,0 0 1 0,0-4-1 0,2-2 1 16,0-2-2-16,2-1 0 0,-3-5 0 15,1-1 0-15,2-4-4 0,-6-1-1 0,2-6 1 0,2-4 0 16,1-4-3-16,5-1 1 0</inkml:trace>
  <inkml:trace contextRef="#ctx0" brushRef="#br0" timeOffset="45992.45">7273 17350 1646 0,'0'2'0'16,"0"-2"0"-16,0 9 0 0,0-9 21 0,-6 15 0 0,6-15 1 15,0 22-1-15,0-4 22 0,6 3-1 0,-6 3 1 16,0 1 1-16,0 9-11 0,-6 1 1 0,6 4 0 16,0-3 1-16,6 5-19 0,-2 2 1 0,5 3 0 15,-3 2 1-15,-4 2-8 0,4 1 0 0,0-1 0 16,2 0 1-16,4-2-5 0,2-2 1 0,-2-2-2 15,-2-3 2-15,0-2 0 0,-2-6 1 16,4-2-1-16,2-3 0 0,2-2 0 0,1-4 1 0,-3-4-1 16,0-3 1-16,0-4-6 0,-2-1 1 0</inkml:trace>
  <inkml:trace contextRef="#ctx0" brushRef="#br0" timeOffset="46370.63">7499 16835 1608 0,'0'2'0'0,"0"-2"0"0,0 2 0 0,0-2 15 16,-4 0 1-16,4 0 0 15,0 0-1-15,0 0 15 0,-2 0 0 0,2 0-1 0,0 11 1 0,0-11-4 0,-2 22 0 16,2-4 0-16,0 4 0 0,4 6-15 0,0 5 0 15,2 1 0-15,2 2 1 0,0 3-3 0,2 0-1 16,-2 0 1-16,-2 0 2 0,4 1-5 16,0 1 2-16,0-2 0 0,0 1 0 0,3 1-3 0,-1-1 1 15,2 3 0-15,-4-1-1 0,6 1 7 0,-2-1-1 16,0-1 0-16,0 1 1 0,0 1 0 0,-2-1-1 16,2 1 0-16,0-1 1 0,-1 1 1 0,1-3-1 0,2 1 0 15,-2-2 2-15,0-1-3 0,-2-1 1 0,2-2 0 16,0-3 0-16,-6-5 1 0,4 1 1 0,-6-4-1 15,2-4 1-15,0 2-4 0,2-1 1 0,-6-5 0 16,1-1 1-16,-1-4-8 0,-2-2 2 0,2-1-2 16,-4-4 2-16,0-4-6 0,4 5 1 0</inkml:trace>
  <inkml:trace contextRef="#ctx0" brushRef="#br0" timeOffset="46649.46">7306 18169 1658 0,'6'-3'0'0,"-6"3"0"0,14-2 0 0,-14 2 17 0,6 0 0 0,-6 0 0 0,14 0-1 0,-14 0 14 0,14-6 0 16,-14 6-1-16,16-9 1 0,-16 9-16 0,20-11 0 16,-20 11 1-16,32-15 0 0,-9 6-10 0,5-2 2 15,-6 0-1-15,2-2 0 0,-4-4 1 0,-4 1 0 16</inkml:trace>
  <inkml:trace contextRef="#ctx0" brushRef="#br0" timeOffset="48015.46">8167 17832 1255 0,'0'-2'0'0,"0"2"0"0,8-4 0 0,-8 4 36 16,2 2 0-16,-2-2 0 0,4 2 1 0,-4-2-9 15,2-4 0-15,-2 4 0 0,4-4 0 0,-4 4-10 16,4-3 1-16,-4 3 0 0,12-11 0 0,-12 11-11 15,26-26 0-15,-26 26 0 0,25-35 1 0,-25 35-7 16,22-28 2-16,-22 28-1 0,24-28 0 0,-24 28-2 16,22-20 1-16,-22 20-1 0,18-11 1 0,-18 11-2 0,14 0 1 15,-14 0 0-15,14 2 0 0,-14-2-1 0,18 13 0 16,-18-13 0-16,19 24 0 0,-9-6 0 0,0 3 0 16,-2 1 0-16,-2 2 0 0,0 2 0 0,-2 1 0 15,0 1 0-15,-4 0 0 0,0 1 0 0,-6-1 0 0,4 1 0 16,-4 1 0-16,2-1 0 0,2 1 0 0,2-2 0 15,-6-4 0-15,4-4 0 0,-4-2 0 0,2-3 0 16,2-4 0-16,-2-3 0 0,4-5 0 0,0-3 0 16,-2 4 0-16,2-4 0 0,-2 4 0 0,2-4 0 15,-4 3 1-15,4-3 2 0,-2 2-1 0,2-2 0 16,-4-2 0-16,4 2 6 0,-2-3 1 0,2 3-1 16,-5-8 1-16,3-1 3 0,-2-4 2 0,2-2-2 15,2-1 2-15,2-3-2 0,2-1 1 0,0 0 1 16,-1 1-1-16,3 5-4 0,2-1 1 0,0 0-1 0,-2 0 2 15,2 0-4-15,2 3 1 0,-4 0 0 0,2 3 1 16,4 0-3-16,-2 0-1 0,2 3 1 16,0 1 1-16,2 1-4 0,-2 0 0 0,-2 1 1 0,2-1 0 15,1 0-3-15,5 2 2 0,-4 2-2 0,-2 0 1 16,2 0-2-16,-4 0 1 0,6 2-1 0,-2 4 1 0,2 1-1 16,-2 1 0-16,2-1 0 0,-7 0 0 0,1 6 0 15,0 2 0-15,0 0 0 0,-2 0 0 0,4 3 0 16,-4 2 0-16,4 2 0 0,-4 2 0 0,-2 0 0 15,0 0 0-15,-4 0 0 0,0 0 0 0,2 0 0 0,-4-1 0 16,-4 1 0-16,2 0 0 0,0 1 0 0,-2 1 0 16,2-2 0-16,-4-2 1 0,-6 1 0 0,0-3 1 15,2 0-1-15,-4-1 1 0,2-1 2 0,-6 1 1 16,5-1-1-16,-1-1 2 0,0-3 2 0,0 1 1 16,0-2 0-16,-6-2 0 0,0 2 4 15,-4 0 1-15,2-2-1 0,3-4 2 0,1-1 1 0,2 0-1 0,-4-1 1 16,0-1 1-16,4-2 0 0,2-1-1 0,4 1 1 15,-2 0 1-15,4-2-2 0,4 0 0 16,4 0-1-16,-8 0 2 0,8 0 0 0,-13 0 0 16,13 0 0-16,-12 0 0 0,12 0-5 0,-6 0 1 0,6 0 0 15,-6 0 0-15,6 0-2 0,-6 0 1 0,6 0-1 16,-4 0 0-16,4 0-1 0,-4 0 0 0,4 0 0 16,-2 0 2-16,2 0-3 0,-4 0 1 0,4 0 0 15,0 0 0-15,0 0-2 0,0 0 1 0,0 0-1 16,0 0 0-16,0 0-2 0,0 0 1 0,0 0 0 15,0 0-1-15,0 0-1 0,0 0-1 0,0 0 1 0,0 0 0 16,0 0-2-16,0 0-1 0,0 0 0 0,4 0 1 0,-4 0-3 16,6 0 2-16,-6 0-2 0,4 0 1 15,-4 0-1-15,4 0 0 0,-4 0 0 0,6 0 0 0,-6 0 0 16,2 0 0-16,-2 0 0 0,4 0 0 0,-4 0 0 16,0 0 0-16,0 0 0 0,0 0 0 0,0 0 0 15,0 0 0-15,0 0 0 0,0 0 0 0,0 0 0 16,0 0 0-16,0 0 0 0,0 0 0 0,0 0 0 15,0 0 0-15,0 0 0 0,0 0 0 0,0 0-1 0,0 0-1 16,0 0 1-16,0 0 1 0,0 0-4 0,0 0 1 16,0 0-1-16,0 0 1 0,0 0-2 0,0 0 2 15,0 0-2-15,0 0 2 0,0 0-1 0,0 0-1 16,0 0 1-16,0 0-1 0,0 0 1 0,0 0 0 16,0 0 1-16,0 0 0 0,0 0-1 0,0 0 1 15,0 0-1-15,0 0 2 0,0 0-1 0,0 0-1 16,0 0 1-16,0 0 1 0,0 0-3 0,0 0 2 0,0 0-2 15,0 0 2-15,0 0-2 0,0 0 0 0,0 0-1 16,2 0 2-16,-2 0-2 0,6 0 2 0,-6 0-2 16,2 0 2-16,-2 0-2 0,4 0 1 0,-4 0-1 15,6 0 1-15,-6 0 0 0,2 0 0 0,-2 0 0 16,0 0 0-16,0 0 0 0,0 0-1 0,0 0 0 16,0 0 1-16,0 0-1 0,0 0 2 0,0 0-1 15,0 0 1-15,0 0-1 0,0 0 2 0,0 0-2 0,0 0 2 16,0 0-2-16,0 0 1 0,0 0 0 0,0 0-1 15,0 0-2-15,0 0 2 0,0 0-2 16,0 0 1-16,0 0-5 0,0 0 1 0,0 0 0 0,0 0 0 16,0 0-4-16,0 0 1 0,0 0-1 0,0 0 1 15,0 0-10-15,-2 0 2 0</inkml:trace>
  <inkml:trace contextRef="#ctx0" brushRef="#br0" timeOffset="49882.5">19056 14326 1080 0,'8'39'0'16,"2"5"0"-16,-2-9 0 0,-4-11 7 0,-2-7 0 0,4 7-1 16,4 11 2-16,2 13 20 0,2 11 0 0,0 2 0 15,-2-2 0-15,-2 2 8 0,-2 4 0 0,0-4 0 16,-1-1 0-16,3 0-4 0,0-3 0 0,0 0 1 15,0-2-1-15,0-1-17 0,0-2 0 0,0-6 1 16,-2-2 0-16,0-5 2 0,-2-4 1 0,0-4 0 16,-2-5 0-16,0-4-4 0,0-3 0 0,0-5 0 0,-2-2 1 15,-2-12-12-15,-2 3 2 0</inkml:trace>
  <inkml:trace contextRef="#ctx0" brushRef="#br0" timeOffset="50249.65">19229 13376 1381 0,'-2'1'0'16,"2"-1"0"-16,-4 4 0 0,4-4 9 0,-2 4 1 15,2-4-1-15,0 4 1 0,0-4 7 0,0 7 1 16,0-7 0-16,-4 20 0 0,2 2 10 0,0 6 1 15,0 2-1-15,0 5 1 0,2 5-7 0,0 5-1 16,2 1 0-16,2 2 1 0,4 0-2 0,2 3 1 0,0-1 0 16,-2 6 1-16,2 3-1 0,0 2 0 15,0 1 1-15,2 1 0 0,2 4-5 0,2 1 1 0,0-2-1 16,-1-1 1-16,1-8-6 0,0 4 1 0,2 2 0 16,0 0 0-16,-2-1 0 0,0 1-1 0,0 0 0 15,-2-2 2-15,0-8-3 0,-1-1 0 0,1-2 0 16,-2-2 1-16,0 0-2 0,0 0 0 0,2-2 0 15,0-4 1-15,0 1-4 0,0-2 0 0,0-8-1 16,-2-2 1-16,-2-7-4 0,-2-5 1 0,-1-3-1 16,1-1 2-16,0-2-5 0,0-2 1 0</inkml:trace>
  <inkml:trace contextRef="#ctx0" brushRef="#br0" timeOffset="50501.5">19235 15240 1670 0,'12'0'0'0,"-12"0"0"0,16 2 0 0,-16-2 11 0,4 2-1 15,-4-2 0-15,8-4 1 0,-8 4-3 16,26-17 1-16,-26 17 0 0,36-24 0 0,-36 24 11 0,37-29 1 16,-17 10 1-16,0 3-1 0,0-1-10 0,2-1 1 15</inkml:trace>
  <inkml:trace contextRef="#ctx0" brushRef="#br0" timeOffset="51150.19">19915 15170 1583 0,'4'0'0'0,"-4"0"0"0,12 0 0 0,-12 0 12 15,12 0 1-15,-12 0-1 0,8-8 0 0,-8 8 13 16,14-18 1-16,-14 18 0 0,15-30-1 16,-7 12-7-16,0 1 1 0,4-1-1 0,2-1 1 0,2 1-15 15,2 1 0-15,0 8 0 0,0 0 0 0,-2 5-3 16,0 2 0-16,-2 4 1 0,-5 0 0 0,-1 2-2 16,-2 3 0-16,2 2 0 0,2 4 0 0,0 4-1 0,0 1 1 15,-2 3 0-15,-4-1 0 0,-2 10-1 0,-2-3-1 16,-2 3 1-16,-2-1 0 0,-2 3-2 0,-2 1 1 15,-2-2-2-15,0-3 2 0,0-2-3 0,-2-2 1 16,2-2-1-16,1 0 2 0,-1-2 0 0,0-3-1 16,0-4 1-16,2-2 0 0,2-4 0 0,-2-5 2 15,8-2-1-15,-10 4 1 0,10-4 0 0,0 4 1 0,0-4 0 16,-4 3 0-16,4-3 0 0,-4 2 0 0,4-2 0 16,-4-2 1-16,4 2 0 0,0-3 1 0,0 3 1 15,-2-10-1-15,2 3 1 0,0-6 1 0,2-2-1 16,4-3 1-16,6-2 1 0,0-3 0 15,2 3 1-15,2 0 0 0,0 3-3 0,-1 1 2 0,1-1-2 16,0 2 1-16,0 2-2 0,0 0 0 0,2 4 0 16,0 4 0-16,-2 1-1 0,-2 4 1 0,2 0-1 15,-1 0 0-15,1 2-2 0,0 1 1 0,-2 3 0 16,0 3 0-16,0 6-6 0,0 2 2 0,-2 3-1 0,-4 0 1 16,-2 4-2-16,-2 2 1 0,-2 0 0 15,-2 2 0-15,-4-1 1 0,-2 1-1 0,-2 2 1 0,0-1 1 16,-4 2-1-16,-2 4 2 0,-2 1-1 0,-2-3 0 15,-2 0 2-15,-2 4 0 0,-3-2 0 0,-1-4 1 0,-2-1 0 16,0-2 0-16,0-6 0 0,-1-2 1 0,-1-1 2 16,-2-5 1-16,0-1-1 0,2-4 2 0,0-3 4 15,1-2 0-15,-3-4 0 0,0-2 1 0,0-2-5 16,0 0 1-16</inkml:trace>
  <inkml:trace contextRef="#ctx0" brushRef="#br0" timeOffset="51716.45">16816 13796 1344 0,'6'41'0'16,"2"-6"0"-16,2-9 0 0,-4-4 37 0,2-3 0 0,0 6 0 0,2 14 1 0,0 6 15 0,0 8 1 15,-6-1-2-15,0-1 2 0,-8-1-18 0,-4 0 1 16,0 0 0-16,0 0 0 16,2-2-19-16,2 2 0 0,2 1 0 0,2 3 1 0,-4-1-9 0,4 1 2 15,0 1-1-15,-2 3 0 0,0-1-3 0,0 2 0 16,2 2 0-16,0 0 1 0,0 0-4 0,2 3 1 0,2 1-1 16,0-1 2-16,0-1-2 0,-2 2 0 0,0-2 1 15,0-3 0-15,0-1-3 0,0-1 1 0,-2-7 1 16,-2-3-1-16,2-7 0 0,0-6-1 15,0-5 0-15,2-8 1 0,0-6-4 0,2-5 1 16</inkml:trace>
  <inkml:trace contextRef="#ctx0" brushRef="#br0" timeOffset="52103.43">17063 13612 1470 0,'2'2'0'0,"-2"-2"0"0,6 7 0 0,-6-7 12 16,0 13 0-16,0-13 1 0,8 33-1 0,-4-5 19 0,4 1 2 15,0 5-2-15,-6 1 2 0,0-2-7 16,0 2 1-16,0 4 0 0,-2 1-1 0,0 3-12 0,0 3-1 16,0 0 1-16,0 0 0 0,0 2-3 0,0 4 0 15,2 2 0-15,4-1 0 0,3 4-4 0,5 2 1 16,-6 0 0-16,-2 4 0 0,0 0-3 0,-2 0 1 16,2-2-1-16,0-2 1 0,0 2-3 0,2-2 2 15,2-2-1-15,-2-2 1 0,-2-3-2 0,0 0 1 0,0-8-1 16,4 0 0-16,2-1-2 0,2-3 2 0,0-5-2 15,-3-3 1-15,1-10-2 0,-2-4 1 0,0-3-1 16,-6-4 1-16,-4-11-1 0,4 8 0 0</inkml:trace>
  <inkml:trace contextRef="#ctx0" brushRef="#br0" timeOffset="52349.5">16944 15271 1620 0,'12'-3'0'0,"-12"3"0"0,31-6 0 0,-31 6 10 0,36 0 1 15,-36 0-1-15,36-15 2 0,-36 15 1 0,26-20 2 16</inkml:trace>
  <inkml:trace contextRef="#ctx0" brushRef="#br0" timeOffset="52883.42">17500 15598 1394 0,'0'2'0'0,"0"-2"0"0,-4 2 0 16,4-2 6-16,-6-2 1 0,6 2-1 0,2-6 1 15,-2 6 19-15,10-14 0 0,-10 14 0 0,16-24-1 0,-16 24-3 16,18-32-1-16,-18 32 0 0,20-33 2 0,-20 33-15 16,22-35 1-16,-22 35-1 0,23-28 1 15,-23 28-6-15,30-16 1 0,-30 16 0 0,30-11 0 16,-30 11-3-16,26-4 2 0,-26 4-1 0,28-4 0 0,-28 4-3 16,30 2 0-16,-30-2 0 0,21 6 0 0,-21-6-13 15,12 13 2-15,-12-13-1 0,8 20 1 16,-8-20-4-16,2 29 1 0,-4-8-1 0,0-1 0 0,-2 4 2 15,2 4 0-15,-2 1 0 0,-8 3 0 0,-1 1 3 16,-1 0 0-16,-6-2-1 0,0 4 1 0,0 2 7 16,0 0-1-16,-4-3 1 0,4 1 0 0,5-6-1 0,-1 1 0 15,0-3 0-15,0 1 0 0,4-6-2 0,-2-1 2 16,4-1-2-16,0-4 2 0,4-1-2 0,0-2 1 16,4-2-1-16,0-3 2 0,2-8 4 0,2 9 0 15,-2-9-1-15,2 7 2 0,-2-7 0 0,0 8 0 0,0-8 0 16,8 7 2-16,0-1 0 0,2 3 0 0,2-4 0 15,0-1 1-15,0-2 8 0,0 0 1 0,4-2 0 16,2-2 1-16,3-2 3 0,1-1 0 0,0-5 0 16,0-1 1-16,-2-2-1 0,0-1 0 0,-2-1 1 15,-4-2 0-15,-3-1-9 0,-1-1 1 0</inkml:trace>
  <inkml:trace contextRef="#ctx0" brushRef="#br0" timeOffset="53498.52">14586 13610 1306 0,'-2'4'0'0,"2"-4"0"0,10 13 0 15,-10-13 1-15,16 20 0 0,-16-20 0 0,12 37 1 16,-12-11 1-16,-4 5-1 0,0 4 0 0,0 2 0 0,0 9 10 16,0 2 0-16,0 4 0 0,0 1 1 0,0 3-1 15,0 1 0-15,1 2 1 0,-1 4 0 16,0 1 2-16,0 3-1 0,0-1 1 0,2 5 1 16,2-1 4-16,0 0 0 0,-2 2 0 0,0-2 0 0,-2 2-5 15,2 0 1-15,-2-2-2 0,4 4 2 0,0 2-3 16,-2-1 2-16,2-3 0 0,2-2-1 0,2-5 3 15,0-2 0-15,0-2 0 0,-2-4 0 0,0-2-1 16,0-7 1-16,4 2 0 0,-2-9 1 0,1-4-7 16,1-6 2-16,0-5-1 0,0-4 0 0,0-5-5 15,0-4 1-15</inkml:trace>
  <inkml:trace contextRef="#ctx0" brushRef="#br0" timeOffset="53899.57">14728 13577 1721 0,'2'4'0'0,"-2"-4"0"0,12 12 0 16,-12-12 10-16,17 19 0 0,-17-19 0 0,14 31 1 16,-14-7-6-16,0 4 1 0,0 3-2 0,-4 4 2 15,0 6 14-15,0 1 0 0,2 6 0 0,2 0 2 16,2 4-10-16,2 4 1 0,0 1 0 0,0-2 0 16,-4 2 0-16,2 1-1 0,0 2 0 0,0 3 2 0,0 0-4 15,0 3 1-15,0 5 0 0,0-1 0 0,0 2 0 16,2 2-1-16,-2 1 0 0,4-1 0 0,2-4-2 15,2-1 1-15,-2-1 0 0,-2-2 0 0,-2-3-1 16,0-2 0-16,0-4 0 0,4-1 1 0,-2-5 0 0,8-1 1 16,-4-4-1-16,0-3 1 0,-6-10-4 15,1-4 1-15,1-1-2 0,0-2 2 0,0-2-2 0,0 0 0 16</inkml:trace>
  <inkml:trace contextRef="#ctx0" brushRef="#br0" timeOffset="54149.36">14584 15471 1721 0,'10'-2'0'0,"-10"2"0"0,28-4 0 16,-28 4 13-16,28-3 2 0,-28 3 0 0,28-13-1 15,-28 13 10-15,38-24-1 0,-16 11 1 0,-1 2 1 0,1 5-15 16,0-1 1-16</inkml:trace>
  <inkml:trace contextRef="#ctx0" brushRef="#br0" timeOffset="54681.65">15054 15648 1632 0,'4'0'0'0,"-4"0"0"16,3 4 0-16,-3-4 0 0,0 3 1 0,0-3 1 16,10-2-1-16,-10 2 28 0,26-12 0 0,-26 12 0 15,34-15 1-15,-34 15-12 0,24-15 2 0,-24 15-3 16,30-15 3-16,-30 15-15 0,32-13 1 0,-32 13-1 15,37-11 2-15,-17 8-4 0,0 1 1 0,-2 2-1 16,0 0 1-16,-8-2-4 0,0 2 0 0,-10 0 0 16,10 5 0-16,-10-5-2 0,10 8 2 0,-6-1 0 15,-1 4 0-15,3 4-2 0,2 2 1 0,-4 5 0 0,-4 2 0 16,-4 3-1-16,-2 3-1 0,-3 3 1 0,-3 2 0 16,-2 2 0-16,0 2-1 0,-2-4 1 0,-2-4 0 15,2-3 1-15,0-2 0 0,2 0 0 0,2-4 1 0,2 0 0 16,2-2 0-16,0-3 0 0,1-2 0 15,-1-2 0-15,2 0 0 0,2-2 0 0,2-4 0 0,2-7 0 16,-6 8 0-16,6-8 0 0,-2 9 0 0,2-9 0 16,0 2 0-16,0-2 0 0,2 3 1 0,-2-3-1 0,8 4 1 15,-8-4-1-15,18 2 1 0,-5-4 0 0,5 0 1 16,2-3 1-16,0-5-1 0,0-3 3 0,2-3 1 16,0-1 0-16,-2 1-1 0,-1-3 1 15,-1-1 1-15,0 0-1 0,0 1 1 0,2-5-1 0,2-4 0 16</inkml:trace>
  <inkml:trace contextRef="#ctx0" brushRef="#br0" timeOffset="55733.29">12299 14107 1281 0,'-2'1'0'0,"2"-1"0"15,-2 2 0-15,2-2 30 0,-4 0 1 0,4 0-1 16,-6 0 1-16,6 0 28 0,-4 8 0 0,4-8 0 15,-6 9 0-15,6-9-24 0,-12 17 1 0,4 1-1 16,2 6 0-16,-4 6-4 0,2 8 0 0,0-1 1 16,0 4-1-16,2 1-18 0,0 3 2 0,1-1 0 0,-1 4-1 15,4 2-6-15,-2 3 0 0,4 4 0 0,0 3 1 16,0 0-6-16,-2 7 2 0,2 1-1 0,0 4 1 16,-2 2-1-16,-2 4 1 0,4 1-1 0,4 0 2 15,4 3-4-15,4-3 0 0,-3-3 0 0,-1-4 2 16,2-6-3-16,-4-5 1 0,-2-6 0 0,6-7 1 15,-2-11 0-15,0-7 0 0,2-8 1 16,-6-5-1-16,2-6 2 0,0-6 0 0,-6-5 1 0,6-4-1 16,-2-3 0-16,0-2-1 0</inkml:trace>
  <inkml:trace contextRef="#ctx0" brushRef="#br0" timeOffset="56099.4">12398 13401 1670 0,'-2'8'0'0,"2"-8"0"16,0 16 0-16,0-16 27 0,-2 19 1 0,2-19 0 15,-4 31 1-15,8-10 21 0,-2 3 2 16,0 1-1-16,-2 5 1 0,-2 5-17 0,0 4-1 0,2 3 1 15,-6 6 0-15,6 6-20 0,-4 7-1 0,2 1 1 16,2 5 1-16,2 3-4 0,2 4 0 0,2-2 1 16,-6 0-1-16,2 4-1 0,0-4 1 0,0-2 1 15,0 0-1-15,0-2-4 0,2 0 1 0,-2-1 0 16,2-2 0-16,2-3-2 0,2 3 1 0,-2-6-1 16,-2-2 1-16,2-1-1 0,-2-7 1 0,2-1 0 15,0-1 0-15,2-7-2 0,-6-3 1 0,2-2 0 0,2-3-1 16,2-3-1-16,2-1-1 0,0-2 1 0,-2-1-1 0,-1 1 0 15,-1-5-1-15,0-1 1 0,0-4-1 0,0-6-2 16,0-3 0-16</inkml:trace>
  <inkml:trace contextRef="#ctx0" brushRef="#br0" timeOffset="56366.63">12112 15347 1632 0,'6'2'0'0,"-6"-2"0"16,14 2 0-16,-14-2 25 0,8 0 0 0,-8 0-1 15,16-2 1-15,-16 2-5 0,24-6 0 0,-24 6 1 16,37-18 0-16,-15 3 0 0,2-3 2 0,2-3-2 15,0 1 1-15,-6-4-13 0,0-2 2 0,1-1-2 16,1-3 1-16,2-1-6 0,2-3 1 0</inkml:trace>
  <inkml:trace contextRef="#ctx0" brushRef="#br0" timeOffset="57152.5">9960 13702 1080 0,'4'15'0'0,"-4"-15"0"0,12 31 0 16,-12-31 26-16,13 32 0 0,-7-6 0 0,2 5-1 0,-2 13 5 15,0 8-1-15,2 5 0 0,-6 6 1 0,2 5 4 16,0 3 1-16,0 6-2 0,-2 4 2 16,2 8-15-16,2-2 2 0,-6 7-1 0,4 4 0 15,0 1 0-15,2 7-1 16,-6-7 0 0,0-7 0 15,0-5-4-16,-6-6 0 17,0-10-1-17,0-10 2 1,0-8-7 0,-2-9 1-1,0-7 1 1,0-7-1-16,-2-8-4 62,0-5-1-62,4-6 1 0,0-4 0 0,6-7-4 0,0 2 2 16,0-2-2-16,0 0 1 0,0 0-1 0,0-4-1 0</inkml:trace>
  <inkml:trace contextRef="#ctx0" brushRef="#br0" timeOffset="57340.69">10222 13053 1407 0,'0'0'0'0,"0"0"0"0,0 0 0 0,0 0 13 0,2 0 1 0,-2 0-1 0,-2 5 2 0,2-5 7 0,-6 17 1 0,6-17-1 0,-6 42 2 0,4-3 15 0,-4 7 0 0,6 4 0 0,0 5 2 0,0 6-20 0,0 4 0 15,0-1 1-15,0 3 0 0,0-1-6 0,0 3 1 0,0 1-1 0,6-4 0 16,-4 1-2-16,2-1 0 0,-2 1 0 0,0-3 0 16,2-1 6-16,-4 2-1 0,2-1 0 0,2 1 0 0,-4-1 0 15,0-1 0-15,0 0 0 0,0-4 0 0,6-2 1 16,2 0 0-16,-2-3 1 0,-2 0 0 16,2-5-3-16,0 1 0 0,0 0 0 0,-2-6 1 0,-2 1-3 15,0-3 0-15,2-1 1 0,2-4 0 0,2-6-3 16,-1-3-1-16,-1-2 1 0,-2-4 0 0,-2-4-7 0,0-1 1 15,2-4 0-15,-4-2-1 0,0-11-4 0,8 9 0 16</inkml:trace>
  <inkml:trace contextRef="#ctx0" brushRef="#br0" timeOffset="57616.29">9930 15090 1733 0,'0'0'0'0,"0"0"0"15,14 0 0-15,-14 0 20 0,20 0 2 0,-20 0-2 16,15 0 1-16,-15 0 3 0,12-3 1 0,-12 3-1 0,26-8 1 15,-4-1-12-15,4-2 1 0,-2 0-1 0,-2-2 1 0,0-2-13 16,-1 1 1-16,1-1 0 0,0 0 1 0,2-2-4 16,-2 1-1-16</inkml:trace>
  <inkml:trace contextRef="#ctx0" brushRef="#br0" timeOffset="58150.72">10520 15000 1394 0,'6'0'0'0,"-6"0"0"15,10-2 0-15,-10 2 3 0,6-4-1 0,-6 4 0 16,8-1 1-16,-8 1 4 0,4 0 1 0,-4 0-1 16,12-6 1-16,-12 6 6 0,14-9 1 0,-14 9-1 15,16-11 2-15,-16 11-6 0,23-11 1 0,-23 11 1 16,22-6-1-16,-22 6 3 0,24 0 2 0,-24 0 0 16,20 0 0-16,-20 0 5 0,20 4 1 0,-20-4 1 0,14 7-1 15,-14-7 0-15,22 15-1 0,-22-15 0 0,18 17 1 16,-18-17-2-16,12 31 0 0,-9-11 0 0,1 4 1 15,-2-2-4-15,2 6 1 0,-4 2 0 16,-6-1 0-16,2 3-1 0,-1 1 1 0,-5 2 0 16,0 0 0-16,0 2-4 0,-2 4 1 0,0-6 0 15,-2 0-1-15,0-4 0 0,-2-1 0 0,4-3 0 0,-2-3 0 0,4-2-6 16,0-1 1-16,0-7 0 0,3-1 0 0,5-3-4 16,-4-5 0-16,6-5 1 0,-6 6-1 0,6-6-3 15,0 3 0-15,0-3 0 0,0 4 0 0,0-4-1 16,0 0 1-16,0 0-1 0,0 0 1 0,0 0-2 15,0 0 1-15,0 0 0 0,12-2 0 0,-3-1 0 0,7 1 2 16,4-8-2-16,4-1 1 0,2-2 0 0,-2-1 1 16,-2-1-1-16,0 0 1 0,-1 0 2 0,1 1-1 15,-2-1 1-15,0-2-1 0,-2 1 2 0,-2-1-1 16,2-5 1-16,-2 0 1 0,3 0-2 0,1-2 2 16</inkml:trace>
  <inkml:trace contextRef="#ctx0" brushRef="#br0" timeOffset="59032.44">7207 13512 1318 0,'0'0'0'0,"0"0"0"0,6 0 0 0,-6 0 12 16,0 0 2-16,0 0-1 0,0 2 1 0,0-2 17 0,2 13 2 15,-2-13-1-15,8 44 1 0,-4-5 7 0,-4 7 2 16,2 6-1-16,2 3 1 0,-2 6-10 0,4 6 1 16,0 1-1-16,0 0 2 0,4 1-14 0,0-1 1 15,-3 6-1-15,-1-1 1 0,0 3-2 0,-4 0 0 16,4 1 0-16,0-3 0 0,2 2-1 0,4-4 1 15,-6-4-1-15,2-1 1 0,-6-5-3 0,2-1 1 16,-2-2-1-16,2-5 1 0,-2-2-4 0,0-3 0 16,2-4 1-16,-4-5 0 0,2-8-1 0,2-3-1 0,-4-5 1 15,0-3-1-15,-4-7 0 0,2-3 1 0,4-1-1 16,2-3 0-16,-4-7-1 0,0 6 1 0</inkml:trace>
  <inkml:trace contextRef="#ctx0" brushRef="#br0" timeOffset="59398">7326 13202 1796 0,'6'-4'0'0,"-6"4"0"0,4 0 0 0,-4 0 29 0,4 0 2 16,-4 0-1-16,6 0 0 0,-6 0 23 16,2 0 0-16,-2 0-1 0,12 19 2 0,-4 3-22 15,4 8-1-15,-4 3 1 0,4 6-1 0,-4 7-22 0,0 5 1 16,2 3-1-16,-2-1 1 0,3-1-2 0,3 2 1 16,-2 3-1-16,-2 4 1 0,2 2-2 0,0 3 0 15,2 4 1-15,2-3 0 0,0-1-1 0,0 1 0 16,-2 3-1-16,-2 0 2 0,-5 0-4 0,-1-2-1 15,0 1 0-15,0-1 1 0,6-2-3 0,-4-1 1 16,0-6 0-16,0 0 0 0,2-5-2 0,-4-5 2 0,2-2-1 16,0-5 0-16,0-5-1 0,2-6 0 0,-4-3 0 15,-2-4 1-15,2-6-1 0,-2-3 0 0,-2-6 0 16,2-1 0-16,-4-8-1 0,0 2 0 0</inkml:trace>
  <inkml:trace contextRef="#ctx0" brushRef="#br0" timeOffset="59649.62">7233 14827 1733 0,'-6'3'0'0,"6"-3"0"0,2 9 0 0,-2-9 19 15,12 4 0-15,-12-4 1 0,20 4-1 0,-20-4 11 16,31 7 0-16,-31-7 0 0,36-2 2 0,-36 2-13 0,38-18 1 16,-18 7-1-16,2-2 1 0,2-2-15 0,3-1-1 15,1-1 1-15,-2-5-1 0,2-4-4 0,2-4 2 16</inkml:trace>
  <inkml:trace contextRef="#ctx0" brushRef="#br0" timeOffset="60200.41">3274 13734 791 0,'-2'-10'0'0,"2"10"0"0,2-11 0 0,-2 11 13 0,12 4 2 15,-12-4-1-15,6 4 1 0,-6-4 16 0,6-2 1 16,-6 2-1-16,0 0 2 0,0 0-5 0,0 0 0 15,0 0 0-15,0 20 1 0,0 4-5 0,6 9-1 0,-4-1 1 16,3 7-1-16,1 7-5 0,2 2 1 0,0 5-1 16,-4 6 1-16,-2 4-3 0,2 5 1 0,-4 4 0 15,0 0 0-15,-4 2-1 0,2 0 1 0,-2-2 0 16,4-4 0-16,4-7 4 0,-4-2 2 0,0-5-2 16,0-2 1-16,0-6 1 0,0-6-1 15,-4-1 1-15,2 0-1 0,2 0-2 0,-4-4 2 16,8 0-1-16,-4 0 0 0,6-7-12 0,0-3 0 0</inkml:trace>
  <inkml:trace contextRef="#ctx0" brushRef="#br0" timeOffset="60572.08">3649 13283 1281 0,'0'8'0'16,"0"-8"0"-16,6 20 0 0,-6-20 14 0,14 17-1 15,-14-17 0-15,2 33 1 0,2-7 9 0,2 7 2 16,-4 4 0-16,4 3 0 0,0 8-1 0,2 6 2 15,-2 3 0-15,-4 8 0 0,2 7-12 0,-2 3 2 16,4 3-1-16,0-2 0 0,0-1-6 0,4 3 1 16,0-4-1-16,-4-2 1 0,-4-4 1 0,0-3-1 15,2-1 0-15,2-3 0 0,-4-2-2 0,4 0 1 0,-6-1-2 16,0-3 2-16,0 2-3 0,-6-1 1 0,4-3 0 16,-2-3-1-16,8-2-1 0,-4-4-1 0,6-1 1 15,-2-6 0-15,1-6-2 0,1-3 0 0,0-4 0 16,-4-4 1-16,-2-5-3 0,-2-2 0 0</inkml:trace>
  <inkml:trace contextRef="#ctx0" brushRef="#br0" timeOffset="60887.6">3178 14954 1332 0,'0'0'0'16,"0"0"0"-16,14-4 0 0,-14 4 10 0,6-4 1 15,-6 4-1-15,20-5 1 0,-20 5 7 0,30-9 1 16,-6 3 0-16,-2 1 0 0,9-1 3 0,3 2-1 15,4 3 0-15,-4-3 2 0,-2 0-12 0,-5-1 1 16,7-3 1-16,-2-1-1 0,4-2 9 0,1-2 1 0,-5 0-1 16,-4 0 0-16,4-2-9 0,-4 1 0 15,0-1-1-15,3 0 1 0,5 0-10 0,2-1 0 0</inkml:trace>
  <inkml:trace contextRef="#ctx0" brushRef="#br0" timeOffset="61532.56">4053 14956 1293 0,'0'-2'0'0,"0"2"0"0,6-4 0 0,-6 4 18 15,2-5 0-15,-2 5 0 0,6-4 1 0,-6 4 14 16,8-6 1-16,-8 6-1 0,14-7 1 0,-14 7-8 16,12-7 1-16,-12 7 0 0,19-8-1 0,-19 8-14 15,20-3-1-15,-20 3 0 0,26-2 1 0,-6 4-7 16,2 1 1-16,-2 3-1 0,-6 1 1 0,-2 2-4 0,-1 2 1 16,1 4 0-16,-2 4 0 0,2 3-3 0,-4 4 1 15,2 1-1-15,-8 1 1 0,-2 5-1 0,0 4 0 16,-2 2 0-16,-4 2 1 0,2 1-1 0,2 2 0 15,-4-1 0-15,0-6 0 0,0 0 0 16,0-4 0-16,-2-2 0 0,0-1 0 0,1-2 0 0,-5-3 0 16,-2-3 0-16,8-1 2 0,-2-6-1 0,-2-3 0 15,2-2 0-15,2-3 0 0,6-7 1 0,-2 6 0 16,2-6 1-16,-4 1-1 0,4-1 0 0,-2 0 2 0,2 0-2 16,-6 0 1-16,6 0-1 0,-2-3 2 0,2 3-2 15,-6-4 1-15,6 4 0 0,-4-7-1 0,4-6 0 16,4-4 0-16,-2-5 0 0,4-2 0 0,-4 2 0 15,2 2 0-15,2 1 1 0,2 1 0 0,4 1-1 16,2-3 1-16,0-1 0 0,6-1-1 0,-3 2 0 16,-3 5 2-16,2 2-2 0,2 2 1 0,-2 2-1 15,4 2 2-15,4 1-1 0,2 2 1 0,1 4-1 0,-1 0 1 16,0 2 1-16,4 4-1 0,0 5 1 0,-6 0 0 16,-1 4-1-16,-3 1-1 0,0 5 1 15,0-1 0-15,-8 2-1 0,2 2 1 0,-6 2-1 0,0 0 2 16,-4 1-2-16,-2 5 0 0,-2 1 1 0,-2 2 0 15,-2 2 0-15,-4 0-1 0,-4 4 0 0,-2-1 2 16,-2 1-1-16,-8 1 1 0,2 1-1 0,-3-1 2 16,-1-1 0-16,-2-1-1 0,0 1 1 0,-4-2-1 0,-2 0 2 15,-5-3 1-15,7-1 0 0,0-1 0 0,10-3 0 16,-2-3-1-16,3 1 1 0,-7-1 1 0,4-2-5 16,-4 0-1-16</inkml:trace>
  <inkml:trace contextRef="#ctx0" brushRef="#br0" timeOffset="65083.58">16397 14426 225 0,'14'9'0'16,"-14"-9"0"-16,32 15 0 0,-32-15-7 0,20 2 2 0</inkml:trace>
  <inkml:trace contextRef="#ctx0" brushRef="#br0" timeOffset="66816.59">11494 17309 1093 0,'0'0'0'0</inkml:trace>
  <inkml:trace contextRef="#ctx0" brushRef="#br0" timeOffset="68732.45">21869 14192 1306 0,'-2'1'0'0,"2"-1"0"15,0 8 0-15,0-8 20 0,0 15 0 0,0-15 0 16,0 22 1-16,0-22 18 0,6 26 1 0,-6-26 1 16,12 35-1-16,-9-17 9 0,1-1 2 0,0 1-1 15,0 2 1-15,0 4-31 0,-2 2 1 0,2-2 0 16,2 0 0-16,2-2-11 0,0 1 0 0,0 2 0 16,0 5 1-16,0 3-4 0,-2 2 0 0,0 2 0 15,0 0 0-15,-2 2-3 0,-2 0 0 0,0 1 0 0,0 1 0 16,0-1-2-16,-2 3 1 0,0-6-1 0,0 0 0 15,2-2-1-15,2-4 0 0,2 1 1 0,0-3-1 0,0-5-1 16,0-4 0-16,-4-3 0 0,0-4 1 0,0-6-1 16,-2-3 0-16,0-4 0 0,0 2 1 0,0-2-1 15,0 2 0-15,0-2 0 0,0 0 1 0,0 0-1 16,2-2 0-16,-2 2 0 0,8-8 0 0,-6-3 0 16,2-3 0-16,0-7 0 0,-2-3 0 0,-2-5-1 15,-2-4 1-15,0 1 0 0,0 1 0 16,0 3-1-16,-2-3 0 0,-2-1 0 0,0 3-1 0,-2-6 1 15,0 2 0-15,2 1 0 0,0 1 0 0,0 1 0 0,2-3 0 16,2 0 0-16,0 0 1 0,-2-1-2 16,2-1 2-16,2 4-1 0,-2 3 1 0,0 4-1 0,2 2 1 15,0 2 0-15,0 3 0 0,0 4 1 0,-2-2 0 16,2 2 1-16,0 2-1 0,0 2 4 0,0 4 1 16,0 5 0-16,0-13-1 0,0 13 5 0,0 0 0 15,0 0 0-15,0 0 2 0,0 0 0 0,0 0 1 16,0 0 0-16,0 0 0 0,0 0 1 0,0 0-1 0,0 7 1 15,0 8 0-15,2 9-5 0,2 5 1 0,0 3 0 16,-2-3 1-16,0 1-5 0,0-1 2 0,0 5-1 16,0 1 1-16,0 0-2 0,0 4 1 0,2 1 0 15,2-5 1-15,2 6 2 0,0-1 1 0,-2 1-1 16,0-2 1-16,0 0 2 0,0-1 0 0,-1-1 1 16,1-4-1-16,2 3-2 0,0-1 1 0,0-2-1 15,-2-4 0-15,0-5-2 0,-2-1 1 0,0-5-1 0,0-3 1 16,0-6-3-16,0-2 0 0,-4-7-1 0,6 2 2 15,-6-2-5-15,2 4 0 0,-2-4-1 0,2-6 1 16,-2 6-3-16,12-14 2 0</inkml:trace>
  <inkml:trace contextRef="#ctx0" brushRef="#br0" timeOffset="69383.24">22320 14433 1470 0,'0'2'0'0,"0"-2"0"0,0 6 0 0,0-6 18 0,-4 0-1 0,4 0 1 15,-4 2 2-15,4-2 2 0,0 5 0 0,0-5 1 16,0 7-1-16,0-7-3 0,0 8 0 0,0-8 1 16,0 16 0-16,0-16-12 0,2 30-1 0,2-12 1 15,0 3 0-15,-2 1-6 0,0 2 1 0,0 0-1 16,2 0 1-16,2 2-3 0,2-4 0 0,-2 4 0 16,0 5 1-16,-1 1-1 0,-1 4 0 0,2 1 0 15,2-2 0-15,0-1 0 0,-2-1 0 0,2 0 0 16,0 0 1-16,0 2-1 0,0-5 2 0,0 3-1 0,2 0 0 15,2-1 1-15,2-3 0 0,0-1 1 0,0-2-1 16,4-2 2-16,1-2 2 0,1-4 0 0,-4-3-1 16,-2-4 3-16,-2-3 0 0,-2-5 0 0,2-1 1 0,0-2-4 15,-2-3 1-15,4-3 0 0,6-3 0 0,3-4-2 16,3-4 0-16,-2 1-1 0,-4-3 2 0,-2-1-3 16,-2-2 0-16,-2-2 1 0,0 0 0 0,-1-2-2 15,-1 0 0-15,-2 0 0 0,0 0 2 16,-4 2-2-16,-2-2 0 0,0 1 0 0,0-3 1 15,0 0 1-15,-2 1 0 0,0-3-1 0,-2 1 2 16,-2-3 0-16,-2-1 0 0,-2 0 1 0,-2 3 1 0,-2-5 3 16,-4 2 0-16,4 1 0 0,-1 5 1 0,-1 5 2 15,0-4 0-15,-2 4 1 0,0 3 0 0,-2 6 1 0,-2-2-1 16,0 4 1-16,-2 2-1 0,-2 0 5 0,1 0 0 16,1 1 0-16,2 3 1 0,2-1-1 0,0 3 1 15,-2-1-1-15,0-4 1 0,-2 3-1 0,0 1 1 16,3 2 0-16,1 2 0 0,2 0-2 0,0 0 0 0,2 0 0 15,4 0 0-15,8 0-2 0,-8 2 1 0,8-2 0 16,-8 8-1-16,8-8-5 0,-8 3 2 0,8-3-1 16,-10 6 0-16,10-6-4 0,-10 2 1 0,10-2 0 15,-4 3-1-15,4-3-4 0,-8 2-1 0</inkml:trace>
  <inkml:trace contextRef="#ctx0" brushRef="#br0" timeOffset="69810.49">22063 13536 1670 0,'-19'11'0'0,"1"2"0"0,6-4 0 0,4-5 9 0,2-4 0 15,-4 8 0-15,-6 1 1 0,-4 9-1 0,-4 4 2 16,0 8-1-16,1-2 0 0,-1 3-6 0,-2 4 1 16,0 2-1-16,2 0 2 0,2 3-8 0,2 3 0 15,1-2 0-15,-5 3 1 0,0 2-5 0,-2 2 2 16,2 2-2-16,4 3 2 0,2 5-3 0,2 2 0 15,3 0 1-15,-1 0-1 0,0 1 0 0,2 2 0 16,4 2 1-16,0 1-1 0,0 4-4 0,2 1 1 16,6 1 0-16,0-4 0 0,2 0-3 0,6-1 2 0,2 1 0 15,0-5 0-15,2-2-1 0,2-2 1 0,6-4 0 16,1-5 0-16,3-6 1 0,4-5 1 0,2-2-2 16,0 0 2-16,-2-2-3 0,-1-4 1 0,5 1-1 15,0-5 0-15,0 3-1 0,2-3-1 0</inkml:trace>
  <inkml:trace contextRef="#ctx0" brushRef="#br0" timeOffset="70116.53">22481 16036 414 0,'32'-4'0'0,"5"2"0"0,-5-3 0 16,-6-1-2-16,-4 0 1 0,4-1 0 0,5-2 1 0,9-2-5 15,6-4-1-15,2-2 0 0,-3-1 2 0,1-2-14 16,2-4 1-16,-3-2 0 0,-1-2 0 16,-2-1 2-16,0-3-1 0,-5-3 0 0,-1 2 2 0,-2-4 1 15,-2-2 2-15,-4 0-1 0,-1-1 1 0,-1-4 2 16,-4-3 1-16,-2 1 0 0,0 2 0 15,-2-2 10-15,0 1 2 0,-2-1-2 0,-3-2 1 0,-1-3 23 16,0-3 1-16,-4-1 0 0,-4-4 0 0,-4-2 19 16,-2-2 0-16,-2 0 0 0,-2-1 1 0,-2-3 0 15,-4 1 0-15,-1-1 0 0,-3-3 1 0,-2 4 5 0,0-3 1 16,-2 3 0-16,0 1 1 0,0 3-5 0,2-3 0 16,0 2 1-16,-3 0-1 0,-5 1-1 0,-2 4 2 15,-6 1-2-15,-2 5 2 0,-5 8-4 0,-5 4 0 16,-2 6 0-16,1 9 0 0,-1 8-21 0,-2 4 1 0,4 6-1 15,-1-1 1-15,-3 6-10 0,0-1 1 0,3 6 0 16,1-1-1-16,2 6 1 0,2 1 0 0,3 4 0 16,-1 2 1-16,2 3-6 0,0 2 0 0</inkml:trace>
  <inkml:trace contextRef="#ctx0" brushRef="#br0" timeOffset="78039.33">16445 6806 690 0,'-2'2'0'0,"2"-2"0"16,0 3 0-16,0-3 4 0,0 8 1 0,0-8-1 16,0 2 2-16,0-2 5 0,0 3 0 0,0-3 0 15,0 0 1-15,0 0 4 0,0 0 2 0,0 0-1 16,0 0 1-16,0 0-4 0,0 0-1 0,0 0 1 16,6-3-1-16,-6 3-4 0,8-10 0 0,-8 10 0 15,10-27 1-15,0 5-2 0,0-8 0 0,-3 4 0 16,1 2 0-16,0 4 2 0,0 2 0 0,0-3 0 0,2-1 0 15,4 0-1-15,0 0 1 0,0 0-1 0,2-1 1 16,4 1 0-16,0-4 1 0,-3-1 1 16,3-3-1-16,2 3 0 0,0-5 1 0,0 3 0 0,2-3 0 15,-4 1 6-15,2-1 0 0,-1-3 0 0,3 0 1 0,0-9 4 16,0-4 1-16,0 0 0 0,-4 0 0 0,0-5-1 16,-1-3-1-16,1 3 1 0,-4 3-1 0,2 4-2 15,0 1 2-15,2 5-1 0,0-5 0 0,0 7-5 16,1 1 1-16,1 3 0 0,-6 7-1 0,-4-3-2 15,-4 6-1-15,0 4 1 0,-2 2 0 0,0 1-3 0,-2 4 0 16,2 2-1-16,0 4 1 0,-6 7 3 0,6 0-1 16,-6 0 0-16,6 0 1 15,-6 0 2-15,2-4 0 0,-2 4 1 0,4 0 0 0,-4 0 1 0,4-2 1 16,-4 2 0-16,4 0 0 0,-4 0-2 0,8-4 1 16,-8 4 0-16,8-5 0 0,-8 5-8 0,6 0 1 15,-6 0 1-15,8-4-1 0,-8 4-4 0,3 0 0 0,-3 0 1 16,4 0 0-16,-4 0-3 0,4 0 0 0,-4 0 1 15,4 0-1-15,-4 0-3 0,4 0 0 16,-4 0 0-16,2 0 0 0,-2 0-1 0,0 0 2 0,0 0-1 16,0 0 0-16,0 0-2 0,0 0 1 0,0 0 0 15,0 0 0-15,0 0-1 0,0 0 0 0,0 0 0 16,0 0 2-16,0 0-2 0,0 0 0 0,0 0 0 16,0 0 0-16,0 0 0 0,0 0 0 0,0 0 0 15,0 0 1-15,0 0-1 0,6 0 1 0,-6 0 0 16,8 0 0-16,-8 0 0 0,2 9 0 0,-2-9 0 15,4 4 2-15,-4-4-2 0,6 9 1 0,-2-3 0 0,0 1 1 16,-4-7-1-16,2 13 1 0,0-4 1 0,0 1-1 16,0-1 0-16,2-2 1 0,0 2-1 0,0-3 0 15,0 1 2-15,0 3-1 0,0-5 1 0,0 2-1 0,2 3 2 16,0-5 0-16,-2 4-1 0,0 2 1 0,0 1-1 16,-2-1 2-16,2 0 0 0,2 0 0 0,2 2-2 15,-2-4 2-15,0 4 0 0,2 2-1 0,1 1 0 16,1 1 1-16,0 1-2 0,0 1 2 0,-4-1 0 15,0 3 1-15,2 1 0 0,2-4-1 16,0 2 0-16,0 3 0 0,0-5 0 0,0 4 0 0,0 0-1 0,0 1 0 16,4 2-1-16,2-2 1 0,3-5-2 15,1 8 2-15,0-4 0 0,0-5-1 0,0 1 0 0,0-5-1 16,0 2 1-16,-8 0 0 0,-1-1-1 0,-1 3 0 16,2 1 0-16,4 1 0 0,2-3 0 0,2 1 1 15,0 1-1-15,-6-3 2 0,2 6-1 0,0-3-1 16,0 0 1-16,1 3 0 0,-1 1 0 0,4 4-1 0,4-4 1 15,-4 2 0-15,2 0-1 0,0 0 0 0,-1 2-1 16,-1-6 2-16,0 0-3 0,-2 1 2 0,-2-7-1 16,0 3 0-16,-2-4 0 0,-2-4-1 0,-2-1 0 15,-2 1 1-15,-8-9-1 0,12 9 0 0,-4-5-1 16,-1 5 1-16,-1-3-2 0,0 1 0 0,-6-7 0 16,12 9 1-16,-4-3-1 0,0-3 0 0,-8-3 0 15,12 8 1-15,-12-8-1 0,12 9 1 16,-12-9-1-16,8 6 2 0,-8-6-2 0,4 3 0 0,-4-3 0 15,4 2 1-15,-4-2-1 0,4 2 0 0,-4-2 0 16,4 0 0-16,-4 0 0 0,2 0 0 0,-2 0 0 16,0 0 0-16,0 0 0 0,0 0 0 0,0 0 0 0,0 0 0 15,0 0 0-15,0 0 0 0,0 0 0 0,0 0 0 16,0 0 0-16,0 0 0 0,0 0 0 0,0 0 0 0,0 0 0 16,0 0 0-16,0 0 0 0,0 0 0 0,0 0 0 15,0 0 0-15,0 0 0 0,0 0 0 0,0 0 0 16,0 0 0-16,0 0 0 0,0 0 1 0,0 0-1 15,0 0 1-15,0 0 0 0,0 0 0 0,0 0 0 16,0 0 0-16,0 0 1 0,0 0-1 0,0 0-1 0,0 0 1 16,0 0 0-16,0 0 0 0,0 0-1 0,0 0 1 15,0 0 0-15,0 0 0 0,0 0-1 0,0 0 0 16,0 0 0-16,0 5 2 0,0-5-2 0,0 4 0 16,0-4 0-16,0 6 1 0,0-6-1 0,2 13 0 15,0-8 0-15,0 6 1 0,0-2-1 16,0 1 1-16,0-1-1 0,0 4 1 0,-2-4-1 0,0 4 1 0,0 4 0 15,0-3 0-15,0 3-1 0,0 0 2 0,0 7-2 16,2-2 1-16,0-2-1 0,0 2 1 16,0-3-1-16,0-1 1 0,2 2 0 0,0-1 0 15,0 7 0-15,0 0 0 0,0-2 1 0,0 1-1 0,0-2 0 16,0-1 0-16,-2 0 0 0,0 0 0 0,0-2 0 16,1-1 1-16,1 1 0 0,0 0-1 0,0 3 0 15,0-3 0-15,0 2-1 0,-2 0 1 0,0-9 0 16,0 0 0-16,-2 0-1 0,0-4 0 0,2 8 0 15,0 1 1-15,2-5-1 0,0 6 0 0,-2-5 0 0,0 1 0 16,0 0 0-16,0-2 0 0,0 0 0 0,0 0 0 16,2 1 0-16,0-1 0 0,0 0 0 0,-2 0 2 15,0 0-2-15,0 0 0 0,2 2 0 0,0 1 1 16,0-3-1-16,2 0 1 0,-2 2-1 0,0 2 1 16,0-4 0-16,0 1 0 0,0 7 0 0,0-3 0 0,-2 1 1 15,0 1-1-15,0-7 0 0,-2-4 0 0,0 4 0 16,0 0 0-16,0 0 0 15,0 0 0-15,2 1-1 0,0-4 2 0,-2-1-1 0,0 0 0 0,0 2 0 16,0-2 0-16,0 1 0 0,0-3 0 0,0 2 2 0,0 1-1 16,0 2 0-16,0-2 0 0,2 3 0 15,0-4 2-15,0 4-2 0,-2 0 1 0,2-4 1 16,-2 4-1-16,0-4 1 0,0 4-1 0,0-4 0 0,0 4 1 16,0-4-1-16,0 1 0 0,0-3 1 0,2 2-1 15,0 0 1-15,-2-3 0 0,0-6-2 0,2 11 0 16,-2-11 1-16,0 9 0 0,0-9-2 0,0 6 1 15,0-6 0-15,0 3 0 0,0-3-1 0,0 4 0 16,0-4 0-16,0 4 1 0,0-4 0 0,0 5-1 0,0-5 0 16,0 2 0-16,0-2-1 0,0 4 1 0,0-4 0 15,0 4 0-15,0-4 0 0,0 3 1 0,0-3-1 16,0 4 0-16,0-4 0 0,0 6 0 0,0-6 0 16,0 1 0-16,0-1 0 0,0 4 1 0,0-4-1 15,0 4 1-15,0-4-1 0,0 3 1 0,0-3-1 16,0 0 2-16,0 0-1 0,0 0 0 0,0 0 0 15,0 4 1-15,0-4-2 0,0 6 1 0,0-6-1 16,0 3 1-16,0-3-1 0,0 2 1 0,0-2-1 0,0 8 1 16,0-8-2-16,-4 9 1 0,4-9 0 15,-4 9 0-15,4-9-1 0,-8 13 1 0,4-7-1 0,-2 1 2 16,0 0-2-16,0 1 1 0,0-1 0 0,-2 0 0 16,0 1-1-16,0-1 1 0,-4 6 0 0,0 0 0 15,2 0-1-15,0-4 1 0,10-9 1 0,-12 13-1 0,4-9-1 16,1 1 0-16,-1 3 0 0,0-3 1 0,0 5-1 15,0-5 1-15,0 2-1 0,2-1 1 0,-2 1-1 16,0 3 1-16,-4 3-1 0,0-1 1 0,2 1-1 16,0 0 1-16,2-2-1 0,0 0 2 0,0 1-2 0,-2 0 0 15,4-4 0-15,0 1 1 0,3-2-1 0,-1 3 0 16,-8 10 0-16,2 0 1 0,0-3-1 16,-2 1 0-16,4-1 0 0,0 1 1 0,0-3-1 0,0 2 0 15,4-8 0-15,0-2 1 0,0 3-1 0,0-1 0 16,-6 9 0-16,0 3 1 0,0-3-1 0,0-1 0 15,0 1 0-15,0-1 1 0,1 1-1 16,-3 1 0-16,0 1 0 0,0 0 1 0,2 1-1 0,0 1 0 16,0 0 0-16,2-2 0 0,0 2-1 0,2-1 0 15,0-1 0-15,0-3 1 0,0 1-2 0,0 1 1 0,2-3 0 16,-2-1-1-16,0 2 1 0,-2-5 0 0,2 3 0 16,0 0 0-16,1 0 0 0,-1-2 1 0,2-8-1 15,0 3 1-15,0 1-1 0,2-4 1 0,0 3 0 16,2 1 0-16,-4-4-2 0,2 3 2 0,2-8 0 15,-4 9 0-15,4-9-1 0,-4 7 1 0,4-7 0 16,-4 8 0-16,4-8 0 0,-2 7 0 0,2-7 0 0,-6 8 0 16,6-8 0-16,-4 5 0 0,4-5 0 0,-2 4 0 15,2-4 0-15,-2 4 0 0,2-4 0 0,0 1 0 16,0-1 0-16,-2 4 0 0,2-4 0 0,-2 4 0 16,2-4 0-16,-2 5 0 0,2-5 0 0,-4 4 0 15,4-4 0-15,-4 2 0 0,4-2 0 16,-4 0 0-16,4 0 0 0,-2 0 0 0,2 0 0 0,0 0 0 0,0 0-1 15,-2 0 1-15,2 0 0 0,-4 0 0 0,4 0-1 16,-4 0 1-16,4 0-1 0,-4 0 1 0,4 0-1 16,-8 0 1-16,8 0-1 0,-12-2 1 0,12 2 0 15,-12-4 0-15,-4-3 0 0,2 1 0 0,-1 3 0 16,1-3 0-16,4 1 0 0,2 1 0 0,0 0 0 0,0 1 0 16,-14-7 0-16,2 1 0 0,-2 0-1 0,0 0 1 15,3-1 0-15,-1 1 0 0,0-2-2 0,2 2 2 16,0-4-1-16,0 0 1 0,0 0-1 0,0-2 1 15,-8-3-1-15,3 1 1 0,-9-1-1 0,0 1 1 16,8 8-1-16,0-2 1 0,2 5-1 0,1-3 1 0,5 4-1 16,0 1 1-16,4 0-2 15,-2-1 2-15,-8 1 0 0,0-3 0 0,0 1 0 0,-5 1 0 0,7 1 0 16,0 0 0-16,0 0 0 0,2 1 0 0,10 1 0 16,2 2 0-16,-4-4 0 0,2 1 0 0,0 1 0 15,0-2 2-15,2-2-2 0,-4 3 0 0,-3-5 0 16,-1 3 0-16,0-4 0 0,0 1 0 0,6 5 0 15,2 1 0-15,-4-4 0 0,2 2 0 0,0 1 0 16,0-1 0-16,2 0 0 0,-4 3 0 0,2-5 0 16,0 2 0-16,0 1-2 0,2-1 2 0,6 4 0 15,-14-4 0-15,14 4-1 0,-11-2 0 0,11 2 0 16,-8-3 0-16,8 3-1 0,-6-6 1 0,6 6-2 0,-10 0 2 16,10 0-1-16,-8 0 1 0,8 0-1 0,-2 0 0 15,2 0 1-15,-6 0 0 0,6 0 0 0,-4 0 0 16,4 0-1-16,-4 0 1 0,4 0 0 0,-4 0-1 0,4 0 1 15,-2 0 0-15,2 0 0 0,-6 0 0 0,6 0-1 16,-4 0 1-16,4 0-1 0,-4 0 1 0,4 0-1 16,-4 0 0-16,4 0 0 0,-2 0 0 0,2 0 0 15,-6 0 1-15,6 0-1 0,-4 0 1 0,4 0-2 0,-4 0 1 16,4 0 0-16,-4-2 0 0,4 2-2 0,-2-2 2 16,2 2 0-16,-10-9 0 15,10 9-2-15,-4-9 2 0,-2-8-1 0,0-1 0 0,2 1 1 16,0-5 0-16,0 0 0 0,2 0 1 0,-4 0-1 0,2-4 1 15,2 0 0-15,-1-2 1 0,-1 2-1 0,-2-5 1 16,0-4 0-16,0 0 0 0,0 0-1 0,0 0 1 16,-4-32 0-16,2 10 0 0,0 2-1 0,0-1 1 15,6 31 0-15,-2-7 0 0,2-1 0 0,-2-2 0 16,2 0 0-16,0 2 0 0,2 3 0 0,-4-1 0 0,2 5 0 16,0 4 0-16,-2-4 0 0,0 4 1 0,2-6-1 15,2 2 1-15,0 0 0 0,2 0 0 0,0 8 0 16,-2-2 2-16,2-1-1 0,-2 5 0 0,2-10 0 15,0 4 1-15,0-4-1 0,0 0 1 0,2-2 0 16,0-3 0-16,2 1-1 0,0 3 0 0,0-14 1 16,0 4 0-16,-2-3-2 0,0-1 1 0,0 6-1 15,-4 0 2-15,0 0-2 0,0 3 0 0,0 3 0 16,2 1 1-16,4 2-1 0,0-3 1 0,0 10-1 0,-4-3 0 16,0 0-1-16,0 2 1 0,-2 14 0 0,0-3 0 15,2 2 0-15,0 1 0 0,-2 6 1 0,0-13-1 16,0 13 0-16,0-5 0 0,0 5 0 15,0-10 0-15,0 10 0 0,0-3 0 0,0 3 1 0,0-4-1 16,0 4-1-16,0-4 1 0,0 4 0 0,0-2 0 0,0 2-1 16,0-3 1-16,0 3-1 0,0-6 1 0,0 6-1 15,0-3 0-15,0 3 0 0,0 0 1 0,0 0-1 16,0 0 0-16,0 0 0 0,0-4 1 0,0 4-4 0,0-6 1 16</inkml:trace>
  <inkml:trace contextRef="#ctx0" brushRef="#br0" timeOffset="78779.75">16900 6656 1293 0,'2'0'0'0,"-2"0"0"0,4 0 0 0,-4 0 18 0,0 0 0 0,0 0 0 16,0 0 1-16,0 0-4 0,6 0 1 15,-6 0-1-15,12 0 1 0,-12 0-10 0,12-7 0 0,-12 7 0 16,12-9 1-16,-12 9-5 0,8-22 0 0,-8 22 0 15,8-37 1-15,-5 16-2 0,1-4 0 0,0 1 0 16,2 3 1-16,2 3-1 0,-2-1 1 0,0 3-1 16,2-6 0-16,2 1 2 0,0 1 2 0,0 0-2 15,-4 1 2-15,2-1 6 0,0 5 1 0,-2-1-1 16,0 3 2-16,-4 0 7 0,-2 2 0 0,0-2 0 16,0 5 0-16,0 8 4 0,8-9 1 0,0 0-1 15,0 3 1-15,-8 6-5 0,6-3 2 0,-6 3-1 0,6-4 0 16,-6 4-4-16,2-6 0 0,-2 6 0 0,0-3 0 15,0 3-4-15,0-4 1 0,0 4-1 0,0-6 2 16,0 6-6-16,0-3 1 0,0 3-1 0,2-9 1 0,-2 9-4 16,8-8 2-16,-8 8 0 0,7-13 0 15,-3 4-2-15,0-2-1 0,-2 4 1 0,0-3-1 0,-2 10 0 16,4-9-1-16,-4 9 1 0,6-13-1 0,-6 13-1 16,8-9 0-16</inkml:trace>
  <inkml:trace contextRef="#ctx0" brushRef="#br0" timeOffset="79632.72">18019 6967 992 0,'0'1'0'0,"0"-1"0"16,0 2 0-16,0-2 30 0,0 0 0 0,0 0 0 15,0 0 2-15,0 0-14 0,0 0 1 0,0 0-1 16,6 0 1-16,-6 0-13 0,8 8 0 0,-8-8 0 16,6 5 1-16,-6-5-7 0,6 9 1 0,-6-9-1 0,14 23 1 15,-14-23-1-15,16 33 0 0,-9-15 0 16,-1 1 0-16,0 1 0 0,0 2 0 0,2 0 0 15,0 2 0-15,-2 0 1 0,2 0 0 0,2 2 0 16,2 4 1-16,0-3 9 0,0 5-1 0,0-1 0 16,-2-1 0-16,-2-1 9 0,-4 3 1 0,2-7-1 0,2 3 1 15,0 2 17-15,-3 1 2 0,1-5-2 0,-2 2 1 16,0-1 2-16,-2-1 1 0,0-2-1 0,0-2 1 16,2-1-2-16,-2-5 0 0,0 1-1 0,0-4 1 0,0 0-6 15,0-2 1-15,-2-2-1 0,0-2 1 0,0 1-8 16,0-3 0-16,0-5-1 0,0 13 2 0,0-13-7 0,0 4 2 15,0-4-2-15,0 5 1 0,0-5-8 0,0 4 0 16,0-4 1-16,-2 2-1 0,2-2-5 0,0 4 0 16,0-4 0-16,-4-2-1 0,4 2-4 0,-4-4 0 15</inkml:trace>
  <inkml:trace contextRef="#ctx0" brushRef="#br0" timeOffset="80233.53">16987 8477 1470 0,'2'1'0'0,"-2"-1"0"0,-2 2 0 0,2-2 12 0,-4 0 0 15,4 0 1-15,0 0-1 0,0 0 7 0,0 4 0 16,0-4 0-16,6 5 0 0,-6-5-9 0,6 4 0 16,-6-4 1-16,4 8 0 0,-4-8-10 0,8 5 1 15,-8-5 0-15,12 7 1 0,-12-7-3 0,14 10 1 0,-14-10-1 16,16 14 1-16,-16-14-1 0,14 12 0 0,-14-12 0 15,22 18 0-15,-22-18 0 0,30 22 0 0,-30-22 0 16,37 22 1-16,-15-7 0 0,2-2 0 0,-2-2 0 16,0 0 2-16,-2 0 0 0,0-2 1 0,-1 1 1 15,3-3-1-15,0 2 13 0,0 2 1 0,-2 0-1 16,-2-1 1-16,-2 3 0 0,-4-4 1 0,-1 4-1 16,1-4 1-16,-2-4-4 0,0 3-1 0,-2-4 1 15,0 1 1-15,0 2-5 0,0 1 1 0,0-1-1 0,0-3 2 16,0-2-3-16,2 0 0 0,0-1 0 0,0 3 1 15,-2-4-5-15,-2 4-1 0,-6-4 1 0,12 2 0 16,-12-2-3-16,12-2 2 0</inkml:trace>
  <inkml:trace contextRef="#ctx0" brushRef="#br0" timeOffset="84249.61">17403 5124 12 0,'-2'0'0'0,"2"0"0"15,2 0 0-15,-2 0 0 0,8 2 0 0,-8-2 0 16,0 8 0-16,0-8 0 0,-2 1 0 0,2-1 0 16,-4 0 0-16,4 0 0 0,-4 2 0 0,4-2 0 15,-4 9 0-15,4-9 0 0,-4 2 0 0,4-2 0 16,-4 4 0-16,4-4 0 0,-4 4 0 0,4-4 0 0,-8 0 0 16,8 0 0-16,-8 0 0 0,8 0 0 0,-8 3 0 15,8-3 0-15,-8 6 0 0,8-6 0 16,-8 4 0-16,8-4 0 0,-8 0 0 0,8 0 0 0,-14 0 0 15,14 0 0-15,-12 3 0 0,12-3 0 0,-6 6 0 0,6-6 10 16,0 4 0-16,0-4 0 0,-4 5 1 16,4-5 33-16,-2 0 0 0,2 0 0 0,0 0-1 15,0 0 18-15,0 0 0 0,0 0-1 0,6 0 1 0,-6 0-3 16,16-5 2-16,-16 5-1 0,18-10 1 0,-18 10-18 16,18-20 2-16,-18 20 0 0,14-22 0 0,-14 22-1 15,22-22 2-15,-22 22-1 0,24-28 1 0,-24 28-8 0,25-30 0 16,-25 30 0-16,26-27 0 0,-26 27-8 0,24-33 1 15,-24 33 1-15,30-32-1 0,-30 32-5 0,38-26-1 16,-38 26 1-16,36-24 0 0,-36 24-3 0,29-22 2 16,-29 22-2-16,30-20 2 0,-30 20-2 0,26-19 1 15,-26 19-1-15,28-22 1 0,-28 22-3 0,28-16 1 16,-28 16-1-16,21-23 2 0,-21 23-10 0,18-18 0 0,-18 18 1 16,14-17-1-16,-14 17-3 0,16-14 1 0,-16 14-1 15,16-17 1-15,-16 17 1 0,22-22 1 0,-22 22-1 16,22-19 0-16,-22 19-4 0,14-11 0 0,-14 11-1 15,14-11 2-15,-14 11-3 0,4-3 0 16,-4 3 1-16,4-4-1 0,-4 4-1 0,2-4-1 0,-2 4 1 16,0-2-1-16,0 2-2 0,0 0 1 0,0 0 1 15,0 0-1-15,0 0-1 0,0 0 0 0,0 0 0 16,-2 0 1-16,2 0 1 0,-2 0-1 0,2 0 0 0,-4 0 0 16,4 0-1-16,-6 0 2 0,6 0-1 0,-10 6 0 15,10-6-1-15,-18 5 2 0,18-5-1 0,-28 12 0 16,28-12 0-16,-38 18 1 0,20-9-1 0,0 0 0 0,1 3 0 15,-3-1 1-15,2 2-1 0,2-1 0 0,2 1-1 16,-4 0 0-16,0-4 0 0,-2 4 1 0,-3 4-2 16,-3-4 0-16,4 2 0 0,4-6 1 0,4 0-1 15,2 2 0-15,0-2 0 0,0-3 0 0,0 1 0 16,0 3 0-16,-2-7 0 0,9 3 0 0,5-6 0 0,-16 9 0 16,8-2 0-16,2-5 0 0,6-2 0 15,-4 8 0-15,4-8 0 16,-4 9 0-16,4-9 0 0,0 5 0 0,0-5 0 0,-2 8 0 0,2-8 0 0,-4 9 1 15,4-9-1-15,0 6 1 0,0-6-1 0,-4 7 0 16,4-7 0-16,0 6 1 0,0-6-1 0,0 3 0 16,0-3 0-16,2 4 0 0,-2-4 0 0,12 4 0 15</inkml:trace>
  <inkml:trace contextRef="#ctx0" brushRef="#br0" timeOffset="86167.99">18710 8281 590 0,'2'0'0'0,"-2"0"0"15,0 0 0-15,0 0 78 0,-3 0 2 0,3 0-1 16,-4 0 0-16,4 0-38 0,0-4 0 0,0 4 1 0,0-2-1 15,0 2-22-15,0 0 0 0,0 0 0 0,0 0 2 16,0 0-15-16,0-3 2 0,0 3-1 0,0 0 1 16,0 0-6-16,0 0 0 0,0 0 1 0,0-4 0 0,0 4-2 15,0 0 1-15,0 0-1 0,0-4 2 16,0 4-1-16,0 0 0 0,0 0 0 0,0 0 1 0,0 0 3 16,5 0 1-16,-5 0 0 0,18 4 0 0,-18-4 8 15,38 15 1-15,-12-4 0 0,-2-2-1 0,-2 0 10 16,0-3 1-16,-3 1-1 15,1 2 0-15,-4 4 1 0,0 0 0 0,0 0 0 0,2-4 0 16,2-1-5-16,2 1 0 0,-4 0 1 0,-3 0-1 0,-3 1-4 0,-2 3 0 16,2-4-1-16,2 0 1 0,4 0-7 15,2 1 2-15,-2 1-1 0,-4 2 0 0,-2 1-1 0,-2 3 1 16,-1-4 1-16,1 0-1 0,0 0 0 0,-2 0 0 16,-2 1 0-16,0-1 2 0,2 0-3 0,0 0 1 15,-2-4-1-15,-2 1 1 0,-2-3 3 0,0-2 0 16,-2-5 1-16,4 8 0 0,-4-8-4 0,2 5 0 0,-2-5 0 15,0 2 2-15,0-2-8 0,0 0 1 0,0 0 0 16,0 0-1-16,0 0-2 0,0 0 1 0,0 0-1 16,0 0 1-16,0 0-3 0,-4-2 0 0,4 2 0 15,-18-7 1-15,0-4-2 0,-6-2 0 0,3 0 0 16,3-4 1-16,2 3 0 0,2-3 1 16,0 1-1-16,-2 1 1 0,2-2 0 0,2-1 2 0,0 1-2 15,-4 0 1-15,0 3 1 0,-1-5 0 0,3 3 0 16,0-3 1-16,2 3 3 0,4-3 0 0,0 2 0 15,-4 1-1-15,-4 1-1 0,-2-3 0 0,6 1-1 16,0 0 1-16,4-1-2 0,2 1 1 0,1 4-1 0,-1 2 2 16,0 4-3-16,0 1 1 0,6 6-1 0,-6-7 2 15,6 7-3-15,-4-6 1 0,4 6-1 0,-4-3 2 16,4 3-2-16,-2-4 0 0,2 4 0 0,0-2 1 16,0 2-1-16,0 0 0 0,0 0 0 0,0 0 2 15,0 0-2-15,0 0 1 0,0 0 0 0,0 0 0 0,0 0-1 16,0 0 1-16,0 0-1 0,10 2 0 0,2 5-1 15,1-1 1-15,5 3-1 0,0 0 2 0,4 3-3 16,0 2 1-16,-2 3 0 0,0-4 0 0,-2 0-1 0,-2 2 1 16,-1-3 0-16,1 0 0 0,0-1-1 0,-2-2 2 15,2 0-2-15,0 2 1 0,-2-2-1 0,0-1 1 16,0-1 0-16,-4-3 0 0,-10-4-1 0,10 7 1 16,-10-7 0-16,6 0 0 0,-6 0-1 15,3 0 2-15</inkml:trace>
  <inkml:trace contextRef="#ctx0" brushRef="#br0" timeOffset="87056.79">18611 4460 954 0,'-2'0'0'0,"2"0"0"0,0 0 0 0,0 0 32 15,0 9-1-15,0-9 1 0,0 0-1 0,0 0-6 16,0 0 1-16,0 0-2 0,-2 0 2 0,2 0-10 0,-4 0 1 16,4 0 0-16,-6 0-1 0,6 0-15 0,-16 0 2 15,16 0-2-15,-31 4 1 0,9 1-2 0,-2-1 0 16,4 1 0-16,2 3 0 0,2-3 0 0,2-1 0 16,0 5 0-16,-2 1 0 0,-1-1 1 0,-3 2 0 15,0 0 0-15,4 2 2 0,0 3 2 0,0 3 1 16,4 1 0-16,4 4-1 0,4 6 8 0,2 1-1 15,0 4 0-15,0 0 2 0,-2 6 7 0,0 1 0 16,2 3 1-16,2-5-1 0,2 3 1 0,0-3 2 16,4-5-2-16,6 0 2 0,4-7-3 0,4 2 1 15,2-4-1-15,-4-4 1 0,2-4 2 0,-1-1 0 0,1-6-1 16,0 2 1-16,0-2-3 0,0-2 0 0,0-5 1 16,0-2-1-16,2-2-3 0,-1-2 1 0,1-2-1 15,0 0 1-15,2-5-12 0,2-4 1 0</inkml:trace>
  <inkml:trace contextRef="#ctx0" brushRef="#br0" timeOffset="87387.89">18925 4403 1595 0,'2'1'0'0,"-2"-1"0"0,10 13 0 0,-10-13 9 15,16 21 0-15,-16-21 0 0,12 40 0 0,-6-10 4 16,-2 1-1-16,0 6 0 0,0 2 2 0,2 9 1 0,2 0 1 16,0 0 0-16,-2 2 1 0,2-2-11 0,1 0 1 15,-1 0 0-15,-2-2 1 0,-2 2-4 0,-2 0 1 16,2-4-1-16,-2-1 1 0,0-8-2 0,0-8 0 15,2-1 1-15,2-4 0 0,2-7-3 0,0-2 2 16,-4-2-2-16,-2-2 1 0,-2-9-2 0,0 4 1 0,0-4 0 16,0 2 0-16,0-2-1 0,0-2 1 0,0 2-1 15,8-7 2-15,0-3-2 16,0 1 0-16</inkml:trace>
  <inkml:trace contextRef="#ctx0" brushRef="#br0" timeOffset="87700.42">19237 4316 1332 0,'2'3'0'0,"-2"-3"0"0,2 4 0 16,-2-4 14-16,-2 2 1 0,2-2-1 0,2 7 1 16,-2-7 11-16,8 6 1 0,-8-6-2 0,8 13 2 0,-8-13 1 15,8 20 2-15,-8-20-1 0,4 41 0 0,-2-15-10 16,-2 5 0-16,0 0 0 0,2 1 1 0,4 1-10 15,2-5 2-15,0 1-1 0,-2-1 0 0,0 1-2 16,0 3 1-16,0-1 0 0,-2 1 0 0,-2 3-5 16,0-6 1-16,2 3-1 0,0 3 1 0,0 0-2 15,0 2 1-15,1 1-1 0,1-3 1 0,0-3-1 0,0-1 2 16,-2-1-2-16,-2-1 2 0,0-1 0 0,0-2-1 16,0-4 1-16,-2 0-1 15,-2 0 1-15,0-7 0 0,2-2-1 0,0-2 1 0,0-11-3 0,0 9 2 16,0-9-2-16,0 0 2 0,0 0-4 0,-2 0 0 15</inkml:trace>
  <inkml:trace contextRef="#ctx0" brushRef="#br0" timeOffset="87968.07">19021 5050 1394 0,'4'-3'0'0,"-4"3"0"15,11 0 0-15,-11 0 9 0,8-2 1 0,-8 2-1 0,18-4 2 16,-18 4 15-16,28-3 1 0,-28 3 0 0,34-4 0 16,-12 2-11-16,2-2 0 0,-5 4-1 0,-3-5 1 0,-4 5-11 15,-2-4-1-15,2 4 1 0,2-4 0 0,2-1-5 16,0 1 1-16,-2-1 0 0,0-3 1 15,2 3-2-15,0-6 0 0</inkml:trace>
  <inkml:trace contextRef="#ctx0" brushRef="#br0" timeOffset="88434.11">19613 5034 1332 0,'4'-2'0'0,"-4"2"0"15,10-4 0-15,-10 4 5 0,4-3 1 0,-4 3-1 16,22-10 1-16,-1 1 6 0,3-4 1 0,0 4-1 16,-4 2 0-16,-4 5-4 0,-2-2 0 0,0 4 0 15,-4 0 0-15,0 0-6 0,-2 0 0 0,0 0 1 16,-1 0-1-16,1 0-2 0,0 0 1 0,0 0 0 15,-2 0 0-15,-6 0-1 0,10 9 0 0,-10-9 0 16,8 4 0-16,-8-4-1 0,4 13 0 0,-2-4 0 16,-2 0 0-16,-2 4-3 0,-2 4 1 0,-4 5 0 15,-2-3-1-15,-2 3 1 0,-2 4-1 0,1-1 1 16,-1-2 0-16,4-5 0 0,2 4 1 0,2-5 0 16,-2 1 1-16,-2 1 0 0,0 1 1 0,0-2-1 0,2-1 1 15,2-4 0-15,2-2 0 0,0-2 0 0,0-1 1 16,4-8 0-16,-8 13 0 0,8-13 0 0,-6 9 0 0,6-9 3 15,0 5-1-15,0-5 0 0,0 4 1 0,0-4 1 16,0 4 1-16,0-4 0 0,2 3 0 0,-2-3 2 16,8 6 0-16,-8-6 0 0,10 4 1 0,0-4 1 15,2 0 0-15,4 0 0 0,2-4 0 0,4 0 0 16,1-1 0-16,-3-1 0 0,-4 3 1 0,-4-1 1 0,-2-2 0 16,0 3 1-16,-2-3-1 15,0-1-3-15,-2-1 0 0</inkml:trace>
  <inkml:trace contextRef="#ctx0" brushRef="#br0" timeOffset="88670.56">20229 4990 1545 0,'8'7'0'0,"-8"-7"0"16,10 9 0-16,-10-9 9 0,2 4 0 0,-2-4 0 15,2 5 1-15,-2-5 1 0,14 4 1 0,-14-4 1 0,22 9-1 16,-22-9-9-16,29 13 2 0,-29-13-1 0,28 9 1 16,-28-9-7-16,20 4 1 0</inkml:trace>
  <inkml:trace contextRef="#ctx0" brushRef="#br0" timeOffset="89055.09">20907 4380 1494 0,'-2'0'0'15,"2"0"0"-15,0 10 0 0,0-10 3 0,-6 5 0 0,6-5 0 16,-20 26 1-16,4 0-1 0,-4 0 0 0,-2 1 1 16,-2 3-1-16,-1 1-3 0,-3 1 0 0,2-1 0 15,2-1 1-15,4-3-4 0,2 3-1 0,2-4 1 16,2-2 1-16,3 1-3 0,-1 1 1 0,4 0-1 15,0 2 2-15,2 1 0 0,2-5 0 0,2 10 1 16,-2-3 0-16,-2 8 1 0,0 1 1 0,6-1 0 16,4-2 0-16,6 2 0 0,2 0 0 0,4-8 0 15,-1 4 1-15,7-4 2 0,0-3 2 0,2 2-1 16,2-3 1-16,4-3 4 0,0-2 1 0,-1-3 0 0,-1-2 0 16,0-6 3-16,0 0 1 0,0-6-1 15,-3-5 2-15,-1 0-13 0,0-5 1 0</inkml:trace>
  <inkml:trace contextRef="#ctx0" brushRef="#br0" timeOffset="89416.06">21294 4253 1494 0,'2'2'0'0,"-2"-2"0"0,8 7 0 0,-8-7 8 0,4 4 0 15,-4-4 0-15,6 13 1 0,-6-13 8 0,18 31 1 16,-8-9 0-16,-2 4 0 0,-4 6-5 0,-2 3 2 0,0 2-2 16,0 1 2-16,0 5-9 0,-2 1 2 0,0 0-1 15,2-3 1-15,4-2-1 0,0-2 0 0,-2 1 1 16,-2 1 0-16,0-2-1 0,0 2 1 0,0-4 0 15,2 4-1-15,2 1 0 0,2 1 0 0,-1 1 0 16,-3-6 0-16,-2-1 1 0,-2-4 1 0,4-5 0 16,4-2 0-16,4 0 2 0,2-6 1 0,-2-1-1 15,-4-2 0-15,-2-2 3 0,0-8-1 0,-2 3 1 16,-2-5-1-16,-2-3-1 0,4 9 1 0,-4-9-1 0,4 4 1 16,-4-4-6-16,6 6 1 0</inkml:trace>
  <inkml:trace contextRef="#ctx0" brushRef="#br0" timeOffset="89955.78">21537 4139 1431 0,'2'1'0'0,"-2"-1"0"16,6 8 0-16,-6-8 14 0,4 0 0 0,-4 0 1 15,6 0 0-15,-6 0 5 0,12 13 0 0,-12-13 0 0,11 22 0 16,-5 0-7-16,-2 6-1 0,0 1 0 0,0-3 1 15,0 0-11-15,0 2 0 0,0-1 1 0,-2 3 0 16,0-1-2-16,0 3 0 0,0-1 0 0,0 1 0 0,2 3 1 16,2 3 0-16,0-3 0 0,-2 6 0 0,0-2 1 15,0-2 0-15,-2 1 0 0,0 1 1 0,0 2 0 16,0-6 2-16,2 0-2 0,0 0 2 0,0 0 1 16,0 0 0-16,0-3 0 0,0-1 1 0,-2-1-1 15,-2-8 1-15,2 0-2 0,0-6 2 16,2 3-1-16,4-6 0 0,-2 0-1 0,-4-8 1 0,-2-5-2 15,2 8-1-15</inkml:trace>
  <inkml:trace contextRef="#ctx0" brushRef="#br0" timeOffset="90183.6">21396 4873 1646 0,'0'0'0'0,"0"0"0"16,0 6 0-16,0-6 12 0,0 5 0 0,0-5 1 15,12 8-1-15,-12-8-5 0,23 9 1 0,-23-9 0 16,32 7-1-16,-32-7-3 0,38 6 0 0,-18-2 0 16,-2-3 0-16,2 3-4 0,-1-4 0 0,1 4 0 15,2-4 1-15,4-4-2 0,4 0 1 0</inkml:trace>
  <inkml:trace contextRef="#ctx0" brushRef="#br0" timeOffset="90832.77">21835 4918 1457 0,'4'0'0'16,"-4"0"0"-16,6 0 0 0,-6 0 9 0,8 1 1 15,-8-1-1-15,22-1 1 0,1 1 11 0,5-4 0 16,-2 4-1-16,-4 0 1 0,-2 0-8 0,0 5 0 16,-2 3 0-16,-3-5 0 0,-5 3-11 0,-2-2 2 0,-8-4-2 15,12 5 1-15,-12-5-3 0,12 13 0 0,-6-5 0 16,-2 1 1-16,0 0-1 0,0 4 0 15,0 2 0-15,-2 5 0 0,-2-2-1 0,-2 1 0 0,-2 1 0 16,-2-1 1-16,-4-1-2 0,-2-1 0 0,2-1-1 16,2-1 2-16,0-2 1 0,-1-6 0 0,-1 3 0 15,4-1 0-15,2 0 1 0,0 0 0 0,0-1 1 16,-2-3 0-16,-2-1 1 0,0 0 2 0,8-4-2 16,-10 5 1-16,10-5 2 0,-4 4 1 0,4-4 0 15,-6 4-1-15,6-4 0 0,-2 0 0 0,2 0-1 0,-4-4 1 16,4 4-2-16,-2-4 2 0,2 4-1 0,0-3 1 15,0 3-3-15,2-10 2 0,4 5-1 0,2-4 1 16,0-4-2-16,0 0 2 0,2 0-1 0,2 4 1 16,0 1 0-16,0 3 1 0,-1 1 0 0,-1-5 0 0,0 3 1 15,-2 2 0-15,0 4-1 0,0-3 1 0,0 3-3 16,0 0 0-16,2 0-1 0,2 3 2 0,2 3-3 16,2 1 0-16,0 3 1 0,-4 3 0 0,-1 5-2 15,1-1 0-15,-2 5 0 0,-2-4 2 0,-4 1-2 0,-2 3 0 16,0 4 0-16,0 3 0 15,-2-1-1-15,-2 3 1 0,-2 2 0 0,0 1 1 0,-4-1-2 16,-4 2 0-16,-1-4 0 0,-1-1 1 0,-2-2-1 0,0-1 1 16,0-1-1-16,0-4 1 0,2-1-1 15,4-3 1-15,-2-5-1 0,0 2 1 0,0-2 2 0,0 0 2 16,1 0-1-16,1-6 1 0,2 2 6 0,0-5 0 16,0 1 1-16,-2-1-1 0,-2-4 7 0,0 0 0 15,-2 0 0-15,-2-4 1 0,-2-5-5 0,-4 0 2 16,4-2 0-16,3-2 0 0,1-2-10 0,0-5 2 0</inkml:trace>
  <inkml:trace contextRef="#ctx0" brushRef="#br0" timeOffset="91532.44">19881 8449 1067 0,'-2'-2'0'0,"2"2"0"0,2-7 0 16,-2 7 0-16,6-10 0 0,-6 10 0 0,-2-13 1 0,2 13 1 15,-6-20 0-15,6 20 1 0,-10-15-1 0,10 15 2 16,-16-7 1-16,16 7-1 16,-22 7 1-16,22-7 4 0,-25 13 0 0,25-13 0 0,-32 28 1 0,14-8-5 15,-2 2 1-15,4 4 0 0,2 2 0 0,4-2 6 16,2-2-1-16,4 9 0 0,0 2 0 0,2 4 6 15,2 3 0-15,2 1 0 16,2 1 0-16,0 4 2 0,0 0 0 0,6-4 0 0,4 1 1 0,6-1 1 16,2-5 1-16,2 1-1 0,0-1 0 0,-1-4 17 15,1-2 1-15,0-3-1 0,0-4 0 0,-2-10-28 0,0-3 0 16</inkml:trace>
  <inkml:trace contextRef="#ctx0" brushRef="#br0" timeOffset="91817.76">20277 8259 1444 0,'0'5'0'0,"0"-5"0"0,0 30 0 16,2-8 15-16,2 0 1 0,2 4 0 15,2 5 1-15,-1 4 16 0,1 6 1 0,-2 3 0 0,0 2-1 16,-2 4 0-16,-2-2 1 0,2 6-1 16,2 3 1-16,4 4-18 0,2 0 0 0,-2 5 0 0,-4-5 1 15,-2-2-5-15,0 2 1 0,0-4-1 0,0 1 2 16,0-1-3-16,0 0 0 0,0-5 0 0,-2-2 0 0,0-6-7 16,0-3 0-16,2-3 1 0,0-3-1 15,0-3-3-15,0-6 0 0,0-4 1 0,-2-6-1 0,0-6-2 16,-2-7-1-16</inkml:trace>
  <inkml:trace contextRef="#ctx0" brushRef="#br0" timeOffset="92099.52">20364 8176 1431 0,'4'14'0'0,"4"7"0"16,0-5 0-16,2 5 5 0,2 3 1 0,-2 0-1 15,-2 5 1-15,-2 10 4 0,0 5 0 0,0 1 0 16,0 3 1-16,0 0 2 0,-1 5-1 0,1 4 0 16,0-3 2-16,0 3-6 0,0 0-1 0,0-5 1 15,0 1 0-15,0-5-1 0,0-3 1 0,0-5-1 16,-2 3 0-16,-2 1-1 0,0-3 0 0,0-3-1 15,2-1 2-15,2-3-4 0,0-7 2 0,-4 3-2 0,0-8 2 16,-2 0-4-16,-2 0 1 0</inkml:trace>
  <inkml:trace contextRef="#ctx0" brushRef="#br0" timeOffset="92300.5">20392 9136 1470 0,'4'-2'0'16,"-4"2"0"-16,18-2 0 0,-18 2 7 0,30-2 1 16,-11-2 0-16,3-5 0 0,2-2-1 0,4 0-1 15</inkml:trace>
  <inkml:trace contextRef="#ctx0" brushRef="#br0" timeOffset="92765.99">20764 9329 1394 0,'2'-2'0'0,"-2"2"0"15,9-3 0-15,-9 3 6 0,4-9 1 0,-4 9-1 0,10-13 1 16,-10 13 20-16,20-24 1 0,-20 24-1 0,26-34 1 16,-8 12 0-16,0 0 1 0,-2 2-1 0,0 3 2 15,0 6-23-15,-1-2 2 0,-1 6 0 0,-2 1 0 0,-4 6-7 16,-4 0 0-16,-4 0 0 0,14 4 0 0,-6-4-2 15,-2 2 0-15,-6-2 0 0,12 11 1 0,-4 0-2 16,2 2 1-16,-2 4 0 0,-4 1 0 0,-2 4-1 16,0 2 1-16,-2 4 0 0,-2-1 0 0,0 5-1 0,-2 1 1 15,-2 2-1-15,-2 0 1 0,-2 0-1 0,-2-1 1 16,0-1-1-16,0 2 1 16,2-4 0-16,0-3 0 0,0 1 0 0,0-6 0 0,3-1 0 0,1-2 0 15,2-5 0-15,0-2 0 0,0-4 1 0,2-3 0 16,2-6 0-16,0 7 0 0,0-7 1 0,0 4 1 15,0-4-1-15,0 0 1 0,0 0-1 0,0 0 2 16,0 0-1-16,0 0 1 0,0 0-1 0,6 0 0 16,2-4 1-16,5-2 0 0,9-5 2 0,4-2-1 15,-2-1 1-15,-2-7 0 0,-4 1 0 0,-2 0 2 0</inkml:trace>
  <inkml:trace contextRef="#ctx0" brushRef="#br0" timeOffset="92982.5">21533 8993 1796 0,'6'0'0'0,"-6"0"0"0,16 0 0 0,-16 0 6 15,15 0-1-15,-15 0 1 0,26-3 0 16,-6-5 1-16,4-1 1 0</inkml:trace>
  <inkml:trace contextRef="#ctx0" brushRef="#br0" timeOffset="93316.61">21988 8502 1583 0,'0'17'0'0,"0"-17"0"16,4 28 0-16,-4-28 8 0,4 13 1 15,-4-13 0-15,-4 35 0 0,-2-4 5 0,-4 8 1 0,0 3-1 16,2 3 2-16,2 8 3 0,0 4 0 0,0 1 0 0,2-1 2 16,4-4-12-16,2 1 0 0,4 1 0 15,0 2 0-15,2-3-5 0,2-1 2 0,2-5-2 0,2-5 2 16,0-8-4-16,0-4 1 0,2-5 1 16,1-2-1-16,1-3-2 0,0-3 0 0,2-5 0 0,4-8 1 15,0-3-2-15,0-2 1 0,-1-5-1 0,1-3 1 16,2-3-1-16,2-3 0 0</inkml:trace>
  <inkml:trace contextRef="#ctx0" brushRef="#br0" timeOffset="93589.59">22644 8198 1269 0,'0'5'0'15,"0"-5"0"-15,4 24 0 0,-2-5 9 0,2 3 1 16,2 0-1-16,0 8 1 0,0 7 18 0,2 3 1 16,-3 3-1-16,-1 1 1 0,-6 4 2 0,-2-4-1 15,2 4 0-15,2 4 1 0,0 1-16 0,0 5 1 16,0-5 0-16,2 4 0 0,2-5-2 0,-2 2 1 0,-2-5-1 16,0 3 1-16,0-8-2 0,0 1 1 0,2-3-1 15,2-1 1-15,2-6-4 0,0 0 1 0,0-9-1 16,-2 0 1-16,0-6-2 0,-2-3 0 0,2-5 0 15,0 1 0-15,-4-13-3 0,8 6 0 0</inkml:trace>
  <inkml:trace contextRef="#ctx0" brushRef="#br0" timeOffset="93886.4">22862 8157 1494 0,'2'6'0'0,"-2"-6"0"0,12 26 0 0,-8-10 7 15,2 4 1-15,2 6-1 0,0 6 0 0,-2 5-1 16,2 3 1-16,0 5 0 0,-4-3-1 0,-2 8 12 16,0-2 0-16,0-4 0 0,-2 4 0 0,0 6-6 0,0-6 1 15,0 1-1-15,0-1 2 0,0 0-4 0,2-3 1 16,2 3 0-16,0-6 0 0,0-1-1 0,0 3 2 15,2-5-2-15,0 2 1 0,-2-3-2 0,0 3 0 16,2-6 0-16,0-4 0 0,0-1-2 0,0-6-1 16,-5-2 1-16,1-2 0 0,0-3-4 0,0-4 2 15,-2-2-1-15,0-4 1 0,0-7-4 0,0 4 1 0</inkml:trace>
  <inkml:trace contextRef="#ctx0" brushRef="#br0" timeOffset="94151.67">22755 9126 1457 0,'2'0'0'0,"-2"0"0"0,8 4 0 16,-8-4 7-16,8 9 1 0,-8-9 0 0,20 0 0 0,-20 0 6 15,40-13 1-15,-19 0-1 0,-3 4 2 0,2 0-7 16,0 0 1-16,0-2-1 0,0-2 1 0,0-2-9 16,0 2 2-16,-3-4-2 0,-1 3 1 0,0 1-2 15,-2 0 0-15,2-2 0 0,2-2 1 0,0 1-7 0,-2-3 2 16</inkml:trace>
  <inkml:trace contextRef="#ctx0" brushRef="#br0" timeOffset="94797.82">23443 9097 1419 0,'-2'-2'0'0,"2"2"0"15,4-4 0-15,-4 4-1 0,4-5 1 0,-4 5 0 16,10-10 0-16,-10 10-3 0,21-24-1 0,-21 24 1 16,28-27 1-16,-28 27-2 0,24-32 2 0,-24 32 0 15,26-31 0-15,-26 31-5 0,30-17 1 0,-30 17-1 0,18-13 2 16,-18 13-2-16,4 0 0 0,-4 0 1 16,0 0-1-16,0 0-1 0,8 2 1 0,-8-2-1 0,15 13 2 15,-15-13 3-15,18 24 1 0,-6-5 0 0,-2-1 1 16,0 2 1-16,-2 3 0 0,-4 2 0 15,-4 3 0-15,-4-2 3 0,-4 0 1 0,0 5-1 16,0-3 0-16,0 1 7 0,0 3 2 0,-2-1-2 0,1-3 1 16,-1-2 2-16,-2-4 1 0,0 0-1 0,0 0 1 0,-2-2-1 15,-2-5 2-15,4-2-1 0,4-2 1 0,8-11 5 16,-6 9 0-16,6-9 1 0,-2 2 0 0,2-2-3 16,0 2 0-16,0-2 0 0,0 0 1 0,0 0-6 15,0-4 2-15,0 4-2 0,0-7 2 0,0-2-2 0,0-4 1 16,0-6-1-16,2-3 1 0,6 0-1 15,2-9 2-15,0 5 0 0,0 4-1 0,2 0-3 0,0-1 1 16,0 7-1-16,2-3 1 0,1 3-5 0,-1-1 1 16,0 2 0-16,2 3-1 0,2 2-4 0,2 3 0 15,-2 1 0-15,-2 3 1 0,-4 1-4 0,-2 2 1 16,2 2 0-16,-1 1 0 0,3 3-1 0,4 1 0 0,0 6 0 16,-2-2 0-16,-2 6-1 0,-2 1 0 0,-2 3 0 15,0 1 0-15,-2-4-9 0,-2 3-1 0,-2 1 1 16,-4 4 0-16,-4-2-10 0,-2 1 1 0,0 3-1 15,-2 2 1-15,-2-3-5 0,-2 3 1 0,0-2-1 16,-2 1 0-16,0-3 11 0,-2 0 1 0,0 1-2 16,-1-6 2-16,-1 3 5 0,0 2 1 0,-2-4 1 15,-2-4-1-15,0-1 5 0,-2-2 1 0,0-2-1 16,3-4 1-16,1-6 0 0,2-3 1 0,0-1 0 0,0-1 0 16,-2 0 3-16,2 2 0 0,2-7 0 0,-2-3 0 15,1-4-2-15,-3-3 1 0</inkml:trace>
  <inkml:trace contextRef="#ctx0" brushRef="#br0" timeOffset="101168.36">23673 4755 1871 0,'-4'-4'0'0,"4"4"0"0,-4 0 0 0,4 0-1 16,-4 4 1-16,4-4 0 0,0 4 0 0,0-4-9 0,-2 0 0 15,2 0 0-15,0 0 0 16,0 0 3-16,0 0 0 0,0 0-1 0,-2 9 2 0,2-9-3 15,0 26 0-15,0-8 0 0,0 1 1 0,2 7 2 0,4-1-1 16,0 3 0-16,-2-2 1 0,-2 4 0 0,0-3 2 16,0 3 0-16,-2 5-1 0,0 2 3 0,-2 2 0 15,2 5 0-15,2 0 0 0,2 0 0 0,0 8 1 16,2 2 0-16,4 7 0 0,2 5 0 0,2 0 1 16,2 8 0-16,0-4 0 0,0 6 4 0,-1 0-1 15,3-2 0-15,0-2 2 0,2-2 4 0,2-2 1 0,2-5 0 16,-2-2 0-16,0-4 2 0,-1-3 2 0,1-5-1 15,0-1 1-15,4-3-2 0,0-1 1 0,-2-2-1 16,0-1 1-16,-3-2-2 0,1 0 1 0,2-8-1 16,2 0 0-16,2-5-6 0,0-7-1 0,-3-1 1 15,-1-1 1-15,-2-1-5 0,0-3 1 0,-2-2 0 16,-2-3 0-16,-2-8-2 0,0 0 0 0,-3-4 0 16,-1 2 2-16,-2 0-3 0,-2 0 1 0,0-1-1 0,0-3 1 15,0-1-1-15,-2-2 0 0,0-1 0 0,0 3 0 16,-6 7-1-16,10-11 1 0,-6 4-1 15,-2 1 1-15,0-3-4 0,0 5 1 0,-2 4 0 16,-2-9 0-16,2 9-3 0,-4-13 0 0,4 13 0 0,-8-11 1 16,8 11-3-16,-14-6 0 0,2 10 0 0,-6-2 1 15,-8 5-2-15,-3 1 2 0,1 6-1 0,2-1 0 0,6 6-1 16,2 1 0-16,2 2 0 0,0 2 1 0,-2 2 2 16,3 4 2-16,1 1-1 0,0-1 1 0,0 6 1 15,0 3-1-15,2 2 1 0,0 7 1 0,0 0-1 16,0 0 2-16,4 5-1 0,2 5 1 0,2-5 0 0,2 8 0 15,2 0 0-15,2 0 1 0,2 5-2 0,2 1 2 16,0-1 0-16,2-5 0 0,4-2 0 0,0-3 0 16,2-3 0-16,2-3 0 0,4 2 0 0,2-4 0 15,-3-8 0-15,-1-1 0 0,-2-11 0 16,-2-4 0-16,-4-6 0 0,0-5 2 0,-10-13-2 0,10 9 1 0,-10-9 0 16,8-9 0-16,-4 2-1 0,2-3 0 0</inkml:trace>
  <inkml:trace contextRef="#ctx0" brushRef="#br0" timeOffset="101600.42">24703 6103 1733 0,'-2'3'0'0,"2"-3"0"0,0 2 0 0,0-2 0 16,-2 2 0-16,2-2 0 0,0 9 0 0,0-9 0 15,2 19 0-15,-2-19 0 0,6 35 0 0,-6-17 0 16,-2 8 0-16,0-4 0 0,0 0 0 0,2 4-2 15,0-4 1-15,0 4 0 0,0 2 0 0,0 1-2 0,0 3 2 16,0 3-1-16,-2-6 1 0,0-1-1 16,0 2 1-16,2 3-2 0,2 2 2 0,2 4 0 0,0 1 1 15,0 3-1-15,0 1 1 0,0 4 0 0,0 0 0 16,2 6 0-16,4-1 0 0,-1 8 0 0,-1 0 1 16,2 2 0-16,0-2 0 0,-2-2 4 0,0 2-1 15,2-4 1-15,0-5-1 0,0-8 10 0,2-5-1 0,2-2 1 16,-2-4 0-16,-4-2 0 0,-4-7 0 0,-2-4 1 15,0-3 0-15,0-6-12 0,-2-3 1 0,0-8 0 16,4 1 0-16,-4-1-4 0,0-1 0 0</inkml:trace>
  <inkml:trace contextRef="#ctx0" brushRef="#br0" timeOffset="102115.56">24999 6450 1356 0,'0'5'0'0,"0"-5"0"0,0 21 0 0,0-21 11 16,6 18 1-16,-6-18-1 0,6 35 0 15,-2-4 14-15,2 10-1 0,0 2 1 0,-2 1 1 0,-2 4-4 16,0 0 1-16,0-2-1 0,0 6 1 0,0 5-12 0,-2-4 1 15,2 3 1-15,4-3-1 0,5-5-4 0,3 0 1 16,-2-2 0-16,-2-1 0 0,-2-3-2 0,-2-5 0 16,2-2 0-16,2-2 1 0,0-9-4 0,0-3 1 15,0 1-1-15,-2-9 2 0,0 0-3 16,0-4 1-16,2-5-1 0,4-3 2 0,0-1-3 0,-3-1 1 16,3-3 0-16,4-9 0 0,2-4-1 0,0-5 1 15,-2-4 0-15,-2-1 0 0,-2-8-1 0,-4-10 1 0,-2 1-1 16,0-4 0-16,-1 0-1 0,-1-2 1 15,-2-1 1-15,-2-3-1 0,-2 0-1 0,-2 3 1 16,0 3-1-16,-2-6 2 0,2 3-2 0,0-7 0 16,-2 5 0-16,-1-1 1 0,-5 6-1 0,-2-3 1 0,-2 10-1 15,0 0 1-15,-2 8 2 0,-2 5 1 0,0 6-1 16,2 4 2-16,0 5-2 0,0 6 2 0,1 1 0 16,-1 2-1-16,0 4 2 0,-2 0 1 0,0 4 0 15,2 2 0-15,6 1-1 0,2 6 2 0,-2 5-1 16,0 6 1-16,0 11 7 0,0 8 1 0,1-3 0 0,-1 8-1 15,2 4 7-15,0 2 0 0,0-3 0 0,2 3 0 16,2-1-15-16,2-1 0 0,2-2 0 0,4-6 1 16,4-5-8-16,4-9 1 0</inkml:trace>
  <inkml:trace contextRef="#ctx0" brushRef="#br0" timeOffset="102632.69">25969 6965 1281 0,'2'-4'0'0,"-2"4"0"0,8-15 0 0,-8 15 1 0,8-24 1 0,-8 24 0 16,8-37 0-16,-4 15-1 0,-2-4 0 0,0 0 0 16,-2 4 0-16,-2 6-3 0,0 1 1 0,-2 6-1 15,0-2 1-15,0 5-17 0,0 1 1 0,4 5-1 16,-14-10 1-16,4 8-3 0,-2 2 0 0,-2 0-1 16,-2 0 1-16,-2 2 2 0,-4 4 0 0,2-1 0 15,1 5 1-15,-1 3 13 0,-2 3-1 0,0 1 1 16,0 5 0-16,0 0 5 0,0 6 0 0,5 7 0 15,5 4 0-15,2 9 19 0,2 0 2 0,0 7-1 16,0 4 0-16,2 4 23 0,2 7 0 0,2 0-1 16,-2 0 2-16,0-3 1 0,2-1 0 0,4-1 0 0,2-2 0 15,2-6-10-15,2-6 1 0,6-1-1 0,0-9 1 16,0-6-8-16,3-5 2 0,1-8-1 0,0-6 0 0,2-3-11 16,2-4 0-16,0 1 1 0,0-9-1 0,0-1-8 15,-1-1 1-15,1-3 1 0,-2-2-1 0,0-1-3 16,-2-2 0-16,-2-4 0 0,2 0 1 0,2 0 5 15,-1 0-1-15,-1-2 1 0,-2-1 0 0,0-3 1 0,0-1 1 16,-2-2-1-16,0-2 1 0,-4 0-2 16,-2 2 1-16,-2-2 0 0,-2-2 0 0,-4 0-7 0,-2 0 0 15</inkml:trace>
  <inkml:trace contextRef="#ctx0" brushRef="#br0" timeOffset="105900.53">13010 10193 1231 0,'4'-5'0'0,"-4"5"0"0,12-13 0 0,-12 13 6 15,12-15 1-15,-12 15 0 0,14-33-1 0,-2 5-3 16,-2-3-1-16,0-4 0 0,-2 1 2 0,-4-1-4 0,-4 2 0 16,0-2 0-16,0 4 1 15,0 5-1-15,0 0 0 0,0 4 0 0,-2 0 1 0,0 1-1 0,0 3 0 16,-4 1 0-16,0 3 0 0,0 1 0 0,-2 3 0 15,0 3 0-15,2 1 0 0,6 6 0 16,-14-3 0-16,4 3 0 0,-2 3 0 0,-4 1 4 0,-1-2 1 16,-3 5-1-16,0 6 1 0,-2 11 21 15,0 4-1-15,0 3 1 0,-2 4 0 0,1 6 7 0,1 3-1 16,-2 1 1-16,2 6 0 0,2-1-7 0,2 7 1 16,2 4-1-16,2-3 1 0,-1-1-8 0,-1 0 1 15,4-3 0-15,4-1 0 0,4-1-3 0,4-4 0 0,0 0 0 16,2-8 0-16,2-5-4 0,2 0 1 0,2 1-1 15,2-9 1-15,3-1-3 0,3 0 1 0,0-6 1 16,4 1-1-16,0-1-3 0,0-5 1 0,2 1-1 16,0-3 1-16,-1-4 2 0,1-1 1 0,0-3-1 15,2-1 2-15,-4-2-2 0,0 0 1 0,0-4 1 16,0-4-1-16,5-3 3 0,-3-2 1 0</inkml:trace>
  <inkml:trace contextRef="#ctx0" brushRef="#br0" timeOffset="106150.85">13706 10562 1709 0,'8'-1'0'0,"-8"1"0"0,20 0 0 0,-20 0 34 0,14 3 2 15,-14-3-1-15,32-7 1 0,-9-2 10 0,7-8 1 0</inkml:trace>
  <inkml:trace contextRef="#ctx0" brushRef="#br0" timeOffset="106632.35">15203 10055 1431 0,'2'-6'0'0,"-2"6"0"0,12-15 0 0,-12 15 9 16,15-20 0-16,-15 20 0 0,8-29 1 0,-6 8 6 16,-2-1 1-16,0 0 0 0,-2 0 0 0,2 2-5 15,0 3 1-15,-4 4 1 0,-2 0-1 0,-6 4-11 16,-1 2 0-16,-1 5-1 0,-4-2 1 0,2 4-6 0,-2 4 0 15,-2-1 1-15,-4 7 0 0,-4 3-23 0,-3 1 0 16,1 3 0-16,2 1 0 0,4 3-7 16,-4 1 0-16,2 2 1 0,1 2-1 0,-1-1 32 0,0 7 0 15,4-1 0-15,4 4 1 0,4 4 4 0,2 2 1 16,2 3-1-16,5 2 2 0,1 6 14 0,0 5 1 0,4 0 1 16,0 0-1-16,0 3 15 0,6-1 0 15,3-8 0-15,1-1 0 0,4-6-2 0,0-1 2 0,4-6 0 16,2-2 0-16,0-2-7 0,0-7 0 0,0-4 1 15,-1 0 0-15,1-3-7 0,0-3 2 0,-2-3 0 16,2-2 0-16,0-3-6 0,0-3 1 0,0-3-1 16,-1 0 1-16,1-2-6 0,0-4 0 0,0-1 0 15,0-3 0-15,0-1-7 0,0-4 1 0</inkml:trace>
  <inkml:trace contextRef="#ctx0" brushRef="#br0" timeOffset="106916.51">15787 10721 1632 0,'8'2'0'0,"-8"-2"0"0,24 2 0 0,-24-2 22 0,24-4-1 16,-24 4 0-16,35-9 1 0,-11 3-1 0,2-3 0 16,0 2 1-16,-2-2-1 0,-2-1-8 0,-1 1 1 15,3 0-1-15,2-2 1 0,0 2-13 0,4-3 0 16,-2 1 0-16,-3 2 1 0,-1 2-3 0,-2-1 1 16</inkml:trace>
  <inkml:trace contextRef="#ctx0" brushRef="#br0" timeOffset="107366.56">17248 10162 1344 0,'2'-15'0'0,"-2"15"0"0,2-22 0 16,-2 22 10-16,-8-13 1 0,8 13 0 0,-2-22 1 0,2 22 7 15,10-35 0-15,-4 13 0 0,-4 1 0 0,-4-1-8 16,-6-2 2-16,0 8-2 0,-2-1 1 0,-4 8-12 16,2 3 0-16,-6 6 0 15,-2 4 0-15,-2 5-6 0,-1 4 2 0,-1 5 0 0,-2-1-1 0,0 3-14 16,0 6 0-16,4 4 0 0,-2-3 1 0,5 5-12 15,-1 1-1-15,0 4 1 0,0 2 1 0,0 3 20 16,4 1 1-16,0-1-1 0,4 6 1 0,2 4 8 16,0 3 0-16,3 1 0 0,3-3 0 0,-2 1 8 15,4 1 1-15,4-1-1 0,4-6 1 0,-1 1 11 0,5-1 1 16,0-3 1-16,0-3-1 0,0-1 6 0,4-6 0 16,0-4 0-16,2 1 1 0,2-7-5 0,0 1 1 15,0-7-1-15,2-3 2 0,3-3-7 0,1-4 0 0,0-1 0 16,2-3 1-16,2-1-2 0,2 2 1 0,-1-3 0 15,1-1 0-15,0-2-1 0,0-4 1 0,-4 3-2 16,-1-5 2-16,-3 2-2 0,-4 1 0 0,0-5 0 16,2 1 0-16,4 0-6 0,2-6 2 0</inkml:trace>
  <inkml:trace contextRef="#ctx0" brushRef="#br0" timeOffset="107633.59">18154 11188 1494 0,'8'-2'0'0,"-8"2"0"0,26-5 0 0,-26 5 11 0,38-11 2 16,-17 5-2-16,1-3 1 0,2 0 12 0,4-2 0 15</inkml:trace>
  <inkml:trace contextRef="#ctx0" brushRef="#br0" timeOffset="108200.73">19287 10537 1407 0,'2'-12'0'0,"-2"12"0"0,-2-22 0 0,2 22 6 16,-8-13 1-16,8 13 0 0,2-25 0 0,6-1 6 16,2-2 1-16,-2-1-1 0,-6 5 1 0,-6 7-8 15,-4-2 2-15,0 8 0 0,0 0 0 0,8 11-8 16,-12-7 1-16,2 7-1 0,-2 4 1 0,-2-1-10 15,-4 3 0-15,-2 3 0 0,-1 0 0 0,-3 4-31 16,-2 4-1-16,2-4 1 0,2 2 1 0,4 1-8 16,2 3 1-16,2 3 0 0,3 4 0 0,-1-1 24 15,-2 7 2-15,4-3-1 0,2 5 0 0,4 4 21 0,0 1 0 16,0 5 0-16,0 1 0 0,-2 3 16 0,-2-2 0 16,4 0 0-16,2-2 0 0,4-3 19 0,2 3 1 15,0-1-1-15,0-3 1 0,0 1 0 0,0-2 0 16,2-1 0-16,4-6 1 0,2-3-9 0,2-1 0 0,2-2 0 15,1-2 1-15,3 0-13 0,2-6 0 0,0-1 1 16,0-4 0-16,2-2-3 0,4-2-1 0,-1-1 1 16,-3-5-1-16,-2 1-2 0,0-2 0 0,0 1 1 15,0-3-1-15,-2-3-2 0,-1 1 0 0,1 0 0 16,0 0 1-16,-2-3 1 0,0-1 0 0,0 1 1 16,-2-1-1-16,-6 1 0 0,0-1 1 0,-2 4 1 15,-2-2-1-15,-6 4-1 0,8-3 1 0,-8 3-1 16,7-6 0-16,-7 6-5 0,10-9 0 0</inkml:trace>
  <inkml:trace contextRef="#ctx0" brushRef="#br0" timeOffset="108717.29">20132 11423 1407 0,'11'-2'0'0,"-11"2"0"0,30-4 0 16,-30 4 13-16,28 4 1 0,-28-4-1 0,34-6 2 16,-14-3 15-16,0 2 0 0,2-3 1 0,1-1-1 15,3 0-12-15,0 2 1 0,-2-4-1 0,0 4 1 16,0-4-12-16,-3 4-1 0,1-2 1 16,-2 1 1-16,-2-1-5 0,-2 0 2 0,2 4-2 0,0-1 2 0,0 1-5 15,-2 2 0-15,1-5 0 0,1 3 0 0,0-2-3 16,0-1 2-16,0 1-1 0,2 0 1 0,2 0-9 15,0 0 1-15</inkml:trace>
  <inkml:trace contextRef="#ctx0" brushRef="#br0" timeOffset="108915.72">21431 10777 853 0,'-2'0'0'0,"2"0"0"16,-4-12 0-16,4 12 0 0,0-18 2 0</inkml:trace>
  <inkml:trace contextRef="#ctx0" brushRef="#br0" timeOffset="109167.06">21066 10906 892 0,'-12'26'0'0,"0"1"0"16,0-1 0-16,2-6 0 0,4-3 1 0,0 5-1 15,0 8 1-15,0 9 2 0,0 7 2 0,2 2-2 0,2 1 2 16,0-4 9-16,-2 3 1 0,2 0-1 0,4 2 2 0,2-2 5 16,0 0 1-16,0-4-1 0,0-5 0 15,2-4 4-15,2-4 0 0,0-3-1 0,-2-2 1 0,2-4-2 16,2 0 0-16,4-5 0 0,2-6 0 0,4-4-2 15,1-3 1-15,1-4-1 0,-2 0 0 0,-4-4-2 16,2 2 2-16,2-2-2 0,2 1 1 0,-1-6-4 16,1-1-1-16,0 1 1 0,-2 0 1 0,-2 1-2 15,0-1-1-15,-2 6 1 0,-2-7-1 16,0 3 4-16,-2 1 1 0,-1-3-1 0,1 0 1 0,2-2-5 0,4 0 0 16,0 2 0-16,-2 1 0 0,-2-1-3 15,0-2-1-15</inkml:trace>
  <inkml:trace contextRef="#ctx0" brushRef="#br0" timeOffset="109500.76">22016 11513 1344 0,'14'-2'0'0,"-14"2"0"0,25 0 0 0,-25 0 3 0,20 0 1 0,-20 0-1 0,32-3 0 16,-8-3 4-16,4 2 0 0,0-3 0 0,-1 1 0 15,3-1-2-15,0 1 1 0,-4-3-1 0,2 2 1 16,0 1-6-16,-3-3 1 0,1 4 0 0,-2-1 0 0,-2-1-1 15,-4-1 0-15,0 3 0 0,0 1 0 16,1 4 0-16,1-4 0 0,-2 1 0 0,0-3 0 16,0 1-1-16,0 1 0 0</inkml:trace>
  <inkml:trace contextRef="#ctx0" brushRef="#br0" timeOffset="109933.4">23399 10932 1030 0,'-2'-6'0'0,"2"6"0"15,-4-9 0-15,4 9 3 0,-2-4 2 0,2 4-2 16,-6-13 1-16,6 13 5 0,-10-31 0 0,10 31 0 15,-22-33 1-15,22 33-6 0,-32-34 0 0,13 21 0 16,-1 6 0-16,0 11-4 0,0-1 0 0,0 9 0 16,-2 0 0-16,-2 9 0 0,-3-3 0 0,3 8 0 15,2-2 0-15,4 4 0 0,2-1 1 0,2 9 0 0,0-1 0 16,0 3 1-16,-2 3 0 0,2 3 0 16,3-3 0-16,1 1 11 0,0-3-1 0,2 5 0 0,2 1 2 15,4 1 14-15,2 4 1 0,2 0 0 0,2-6 0 16,2-2 4-16,2 3 0 0,2-3-1 0,0-3 2 0,1 0-7 15,3-8 1-15,2 0-1 0,4-1 1 0,2-6-8 16,0 0 0-16,2-2 0 0,2-5 1 0,1-3-5 16,3-1 1-16,0-5 0 0,-4-1 0 15,-2-3-4-15,0-4 1 0,-1-2-1 0,-1-2 2 0,0-1-4 16,-2-3 1-16,2-1 1 0,0-4-1 0,4 0-5 0,1-3 1 16,-1 3 0-16,-4-2-1 0,-2-2-2 0,-2 3-1 15,0-3 1-15,0 0-1 0,2 3 0 0,3-5-1 16</inkml:trace>
  <inkml:trace contextRef="#ctx0" brushRef="#br0" timeOffset="110268.04">24379 11395 1243 0,'12'5'0'0,"-12"-5"0"0,26 15 0 0,-26-15 20 16,8 2 0-16,-8-2 0 0,19 4 1 16,-19-4 17-16,36 2 1 0,-14-2-1 0,0-2 2 0,-2-2-19 15,-2-1 0-15,4-1 1 0,1-5-1 0,3 0-13 16,-2-8 1-16</inkml:trace>
  <inkml:trace contextRef="#ctx0" brushRef="#br0" timeOffset="110749.3">25518 10791 1231 0,'-2'-2'0'0,"2"2"0"16,-4 0 0-16,4 0 14 0,-6 0 2 0,6 0-2 16,-16-3 2-16,16 3 17 0,-26-17 0 0,26 17 1 15,-38-11 0-15,16 11-19 0,-2 0 2 0,-1 2-1 16,-3 5 1-16,0 4-16 0,0 4 0 0,0 4 0 0,3 3 1 16,-1 0-2-16,0 6 0 0,2 1 0 0,2 3 0 15,4-3-2-15,-2 4 0 0,2 6 0 0,3 2 1 16,-1 1-4-16,0 6 2 0,2-2-2 0,2 2 2 15,0 4 3-15,-2 0 0 0,4 1 0 0,2-5 0 0,4 6 2 16,2-4 1-16,2-2 0 0,2-2 0 0,6-4 6 16,2-3 0-16,2 0 0 0,2-4 0 0,0 0 6 15,-2-6 0-15,4-1 0 0,2-4 1 0,1-2-1 16,3-2 1-16,2-5 0 0,-2 0 1 0,2-2-1 16,0-2 1-16,2-2 0 0,1-1 0 0,1-8 0 15,0 0 0-15,0 0-1 0,-2-6 2 16,-2-1-1-16,-1-3 1 0,1-1-1 0,-2 0 1 0,0-5-4 15,0 1 1-15,2-2 0 0,2-1 0 0,-1-2-2 0,1 1 0 16,-2-1 0-16,-2-1 0 0,-2 1-2 0,-2 2 0 16,-4-4 1-16,-4 1-1 0,-1 1-7 0,-1 0 1 15</inkml:trace>
  <inkml:trace contextRef="#ctx0" brushRef="#br0" timeOffset="118017.22">21032 12130 916 0,'-2'1'0'0,"2"-1"0"16,-4 8 0-16,4-8 26 0,-4 4 1 0,4-4-1 15,-4 3 1-15,4-3 13 0,0 4 1 0,0-4-1 16,-4 5 0-16,4-5-6 0,0 8 1 0,0-8 0 16,-4 9-1-16,4-9-13 0,-4 19 0 0,4-19-1 15,-4 25 1-15,4-25-7 0,-6 32-1 0,4-12 1 16,0 2-1-16,0 4-3 0,0 2 1 0,0-2-1 16,0 5 1-16,0-2-3 0,0 5 0 0,-2-1-1 15,0-2 2-15,0 1 0 0,0-5 0 0,0 3 0 16,0-2 1-16,0 1 1 0,-2-3-1 0,0-4 0 15,2 0 1-15,2-7 0 0,-1-2 0 0,-1-2 1 0,2-5-1 16,2-6 2-16,0 5 1 0,0-5-1 0,0 4 1 16,0-4 4-16,0 0 0 0,0 0 0 0,0 0 1 15,0 0-8-15,0-2 0 0,0 2 0 0,0-7 2 0,0-3-5 16,0-3 1-16,0-9-2 0,0-5 2 0,0-3-3 16,0-9 0-16,0 2-1 0,0 2 2 0,0 4-3 15,0 1 1-15,2-5-1 0,0 4 1 16,0 1-2-16,0 3 1 0,-1 1-1 0,1-4 0 0,2 6 0 0,0 2 0 15,0 6-1-15,-2-1 2 0,2 8-2 0,-2 3 0 16,-2 6 0-16,4-5 1 0,-4 5-2 0,4-4 1 16,-4 4-1-16,4-4 1 0,-4 4-1 0,4-3 1 15,-4 3-1-15,4 0 1 0,-4 0-1 0,4 0 0 16,-4 0 0-16,4 9 1 0,-2 2 0 16,0 2 0-16,2 7-1 0,0 4 1 0,0 6-1 0,0 3 2 0,0 2-1 15,0-9 0-15,-2-2 1 0,0-2 1 0,2-2-1 16,0-1 2-16,2-3-1 0,2-5 1 0,-2 0-1 15,-2-5 2-15,-4-6 0 0,4 6 1 0,-4-6 0 16,2 1 1-16,-2-1 0 0,0 0 0 0,0 0-1 16,0 0 1-16,0 0 0 0,0 0 1 0,0 0-1 15,8-9 1-15,0-2-2 0,2-2-1 0,-2-7 1 16,-3-4 0-16,1-4-2 0,0-3 1 0,-2-1 0 16,-2 3 0-16,0-2-2 0,-2 5 0 0,-2 0 0 15,0 2 0-15,0 2-3 0,0 3 1 0,0 4 1 0,0 3-1 16,0 2-2-16,0 5 1 0,2 5-1 0,0-4 1 15,0 4-1-15,0 0 0 0,0 0 0 0,-2 0 1 16,2 0-1-16,-3 9 0 0,-1 4 0 0,-4 9 0 16,-4 4 0-16,-2 11 0 0,4 2 0 0,2 0 0 0,2-1 0 15,2 3 0-15,0-6 0 0,-2 0 1 0,-2-3 2 16,0-5-1-16,2-1 0 0,2-4 0 0,2-3 2 16,-2-5 0-16,0-2 1 0,2-5-1 0,2-7-2 15,0 4 2-15,0-4-2 0,0 0 1 0,0 0-1 0,0 0 0 16,0 0 0-16,-2-4 0 15,2 4-1-15,-4-4 1 0,4-5-1 0,0-13 1 0,-2-13-1 0,0-6 0 16,0 2 0-16,0-3 0 0,0 1 1 0,0 3-1 16,0 1 0-16,0-6 1 0,0 4-2 0,2 3 1 15,0 4-1-15,-2 1 1 0,0 5-1 0,0-2 0 16</inkml:trace>
  <inkml:trace contextRef="#ctx0" brushRef="#br0" timeOffset="119649.56">21712 12578 665 0,'0'0'0'0,"0"0"0"0,2 0 0 0,-2 0 10 15,8-2 0-15,-8 2 0 0,4-2 1 0,-4 2 27 16,1 0-1-16,-1 0 0 0,0 0 1 0,0 0-1 15,-1-1 0-15,1 1 0 0,-4 0 0 0,4 0-18 16,-4-4 1-16,4 4-1 0,-10-2 1 0,10 2-3 16,-18 0 0-16,18 0 0 0,-26 6 0 0,26-6-2 15,-34 13 2-15,34-13-1 0,-34 22 1 0,34-22-1 0,-24 26 0 16,24-26 0-16,-23 35 1 0,11-15 3 16,0 2 0-16,4 2 1 0,2 2 0 0,2 2-2 0,2-1 1 15,0-1-1-15,0-2 1 0,4 4-1 0,2 0 1 16,2 1-1-16,2-5 1 0,4 2-7 0,0 0 2 15,2 0-1-15,-1-4 1 0,1 0 3 0,0-2 0 0,4-3 0 16,0-4 0-16,0-2-5 0,2-2 1 0,4-2-1 16,-2-7 1-16,-7 0-4 0,3 0 1 0,0-3 0 15,0-1 1-15,4-5-4 16,2 0 1-16,0-4 0 0,-4-4 0 0,-5-3-6 0,-3-4-1 0</inkml:trace>
  <inkml:trace contextRef="#ctx0" brushRef="#br0" timeOffset="119882.45">22059 12418 1155 0,'0'1'0'0,"0"-1"0"0,4 13 0 16,-4-13 12-16,6 15 0 0,-6-15 0 0,8 28 1 0,-4-4 12 16,0 5 2-16,0-5-1 0,2 2 1 0,2 0-4 15,0 0-1-15,-2 0 0 0,-2 1 2 0,0 7-7 16,0-1 1-16,0-2-1 0,0 1 1 0,0-3 1 15,0-3 0-15,0 2 0 0,-2-2 1 0,2-4-1 16,0-2 0-16,0-2 0 0,0-3 0 0,-2-4-1 0,0-1 1 16,-2-10 0-16,4 5 0 0,-4-5-8 0,4 4-1 15</inkml:trace>
  <inkml:trace contextRef="#ctx0" brushRef="#br0" timeOffset="120182.72">22222 12242 1356 0,'-2'2'0'0,"2"-2"0"16,-2 11 0-16,2-11 15 0,-2 11 1 0,2-11-1 15,-2 24 1-15,2-3 11 0,0 3 0 0,0 1 0 16,2 3 1-16,4-2 1 0,0 5 0 0,0-1 0 15,0 1 2-15,0 1-17 0,2-7 2 0,2 7-1 0,0 3 0 16,0 0 1-16,0 0 0 0,-2 2-1 0,2-2 2 16,2 0-9-16,0 0 1 0,0-5 0 0,0 1 0 15,-1-7-7-15,1 0 2 0,0-2-1 0,0-3 0 16,0-3 0-16,-2-1-1 0,0-2 0 0,-2-2 0 16,-2-4-1-16,-2-1 1 0,-4-6-1 0,8 5 0 0,-8-5-1 15,8 0 1-15</inkml:trace>
  <inkml:trace contextRef="#ctx0" brushRef="#br0" timeOffset="120465.94">22053 12848 1281 0,'2'5'0'16,"-2"-5"0"-16,6 11 0 0,-6-11 14 0,2 8-1 0,-2-8 0 16,0 3 1-16,0-3 3 0,6 2 1 15,-6-2 0-15,6 0 0 0,-6 0-2 0,8-2 2 0,-8 2-1 16,22-9 1-16,2 2-11 0,6-6 0 0,-4 0-1 16,-5 0 1-16,-3 0-4 0,-2 0 1 0,-2 2-1 15,0 4 1-15,0 1-4 0,-2 2 1 0,2-5 0 16,-2 2 0-16,0 1-2 0,0-3 0 0,2 0 0 15,1 0-1-15,3 1-12 0,2-7 0 16</inkml:trace>
  <inkml:trace contextRef="#ctx0" brushRef="#br0" timeOffset="121116.86">22646 12837 979 0,'-2'0'0'0,"2"0"0"0,0 0 0 0,0 0 0 0,0 0 0 15,0 0 0-15,0-6 0 0,0 6 0 0,6-4 0 16,-6 4 0-16,6-9 0 0,-6 9 1 0,4-20 2 16,-4 20-1-16,16-32 0 0,-5 14 4 15,3 1-1-15,0-1 1 0,-4 7 1 0,-2 9 4 0,-2 2 0 16,-6 0 0-16,12 0 0 0,-12 0-2 0,10 0 0 15,-10 0 0-15,14 6 0 0,-6 1-4 0,-2 2-1 16,2 0 1-16,4 4-1 0,2 4 10 0,1 3 0 16,-3 1 1-16,-4 1 0 0,-6-4 4 0,0 1 0 15,-2 1 0-15,-4 2 1 0,2-2 1 0,-4 4 2 16,0-1-2-16,2-5 2 0,2-1-6 0,-1-1 1 0,-1-1 0 16,0-6 1-16,2-1-3 0,2-5 1 0,0-3-1 15,-2 4 1-15,2-4-4 0,-2 7 1 0,2-7-1 16,0 4 0-16,0-4-2 0,0 4 0 0,0-4-1 15,0 0 1-15,0 0-3 0,0 0 1 0,0 0 0 16,0 0 0-16,0 0-2 0,0-6 0 0,0 6 0 16,8-16 1-16,1-3-2 0,3-5 0 0,-4 0 1 15,2 2 0-15,0 4-3 0,0-1 2 0,0 1-2 0,0 3 2 16,0 2-3-16,0 4 2 0,2 1-2 0,0 3 2 0,-2-3-3 16,0 3 1-16,0 1 1 0,0 2-1 0,-1 0-2 15,1 1 0-15,0 1 0 0,0 0 2 0,2 0-3 16,0 3 1-16,0 5-1 0,2 3 1 0,2 4-1 15,0 5 0-15,-4 2 0 16,-4 0 0-16,-2 0-1 0,-2 2 0 0,-2 2 0 0,0 2 1 16,-2-1-3-16,-2-1 1 0,-2 0 0 0,0 2 0 15,-2-6-2-15,-2 0 2 0,0-2 0 0,0 3 0 0,-2-1-2 16,-2-2 2-16,0 0 0 0,-2-3-1 0,0 0 3 16,-2-3 0-16,-2 1 0 0,1-2 0 0,-3-4 2 15,-2-1-1-15,2-3 0 0,2-1 1 0,2-4 3 0,2 0-1 16,-4-6 0-16,0 3 1 0,-3-3 2 0,-3-1 1 15,0-2-1-15,0-4 1 0,2 0-1 0,4-6 1 16,0 3 0-16,-1-1 0 0,-1 0-8 0,0 1 1 16</inkml:trace>
  <inkml:trace contextRef="#ctx0" brushRef="#br0" timeOffset="124232.79">17192 11424 954 0,'0'4'0'16,"0"-4"0"-16,-4 4 0 0,4-4 4 0,-6 9 0 0,6-9 1 15,-2 2-1-15,2-2 6 0,0 4 2 16,0-4-2-16,0 3 1 0,0-3-2 0,0 6 1 0,0-6-1 15,2 18 1-15,2 1-7 0,0 5 2 0,-2 2-2 16,-2-4 2-16,0 0-3 0,-2 4 0 16,0-4 1-16,0 2 0 0,-4 2-2 0,0 3 1 0,2-5-1 15,2 2 2-15,2-2 0 0,0 0 0 0,0-2 1 16,0-1 0-16,0-3 7 0,0 0 1 0,2-5-1 16,0-2 0-16,-2-11 8 0,0 10 0 0,0-10 0 15,0 2 2-15,0-2 2 0,0 0 2 0,0 0 0 16,0 0-1-16,0 0 0 0,0 0 0 0,0 0 1 0,0 0 0 15,0 0-4-15,0 0 2 0,0 0-1 0,0 0 0 16,0 0-4-16,0 0 2 0,0 0-3 0,-4-6 3 16,0-1-6-16,-2-3 2 0,-2-1-2 0,0-7 2 15,-2-2-6-15,1-1 0 0,-1 5 0 0,0 5 2 0,6 1-2 16,-2 7 0-16,6 3 0 0,-6-13 1 0,6 13-1 16,-8-10 0-16,8 10 0 0,-4-3 1 0,4 3-1 15,-2-4 1-15,2 4-1 0,0-4 1 0,0 4 2 16,0-1 0-16,0 1-1 0,0 0 2 0,0 0-1 15,0 0 1-15,0 0-1 0,0 1 1 0,0-1-6 16,0 15 1-16,2 0 0 0,2 5 0 0,0 8-1 16,-4 7 3-16,0-4-2 0,2-3 1 0,2-2-4 15,2-2 1-15,2-4 0 0,-2-3 1 0,-2-4-4 0,2 0 1 16,-6-13-1-16,2 7 1 0,-2-7-3 0,3 2 1 16,-3-2 0-16,0 0 0 0,0 0 0 0,0 0 1 15,0 0-1-15,0 0 0 0,0 0 1 0,0 0 0 0,0 0 0 16,0-9 0-16,0-1-1 0,0-2 2 0,0-11-1 15,0 1 1-15,0-4-2 0,0-3 2 0,2 1-2 16,2 0 2-16,0 3-3 0,0 1 1 0,0 1 1 16,-2-1-1-16,0 2-2 0,0-3 1 0,-2 2 1 15,-2 3-1-15,0 3-2 0,0 3 1 0,0 1 0 16,0 4 0-16,2 9-1 0,2-4 0 0,-2 4 0 16,2-2 1-16,-2 2-1 0,0 0 0 0,0 0 0 15,0 0 0-15,0 0 0 0,0 0 0 0,0 0 0 0,2 15 0 16,4 11 0-16,2 7 0 0,-2 2 0 0,-2 2 0 15,-2 2 0-15,-2-1 0 0,0-1 0 0,0-2 1 16,2 4-1-16,4-4 0 0,0-3 0 16,-4-5 0-16,0-6-1 0,-2-7 1 0,0-3 0 0,0-3 0 15,0-8-1-15,0 3 1 0,0-3 0 0,0-1 0 16,0 1 0-16,0 0 0 0,0 0 0 0,0-4 0 0,0 4 0 16,0-7 1-16,2-6-1 0,6-10 1 0,-2-10 3 15,2-6-1-15,-2-1 1 0,-2-3-1 0,0 3 5 16,0-5 1-16,0 5 0 0,0 1 0 0,0 2 2 15,0 4 0-15,0-2 0 0,-2 0 1 0,0 0-6 0,-2 2 1 16,4 5 0-16,-4 4 1 0,4 7-4 0,0 4 2 16,-2 4-1-16,0 0 1 0,-2 9-5 0,2-2 1 15,-2 2 1-15,0 0-1 0,0 0-2 0,0 0 0 16,0 0 0-16,0 6 1 0,0-6-1 0,2 14 0 16,2-1 0-16,0 9 0 0,-3 8 0 0,1 11 0 15,0-6 0-15,2 2 1 0,2-2-1 0,4-2 1 16,-4-2-1-16,-2-5 1 0,-4-2 2 0,-4-4-1 15,2-1 0-15,0-6 0 0,0-6 2 0,0-1-1 0,2-6 0 16,0 0 2-16,0 0-2 0,0 0 1 16</inkml:trace>
  <inkml:trace contextRef="#ctx0" brushRef="#br0" timeOffset="129082.6">16518 12528 1255 0,'4'0'0'16,"-4"0"0"-16,8 2 0 0,-8-2 16 0,6-2 0 15,-6 2-1-15,6 0 1 0,-6 0-7 0,0 0 1 16,0 0-1-16,0 0 1 0,0 0-4 0,0 0-1 0,0 0 1 15,0-13 0-15,0 13-5 0,0-33 0 0,0 9 0 16,0-2 0-16,-4-3-1 0,0-1 1 0,-2 3 0 16,0 3 1-16,0 3-2 0,-2 7 0 0,2-3 0 15,-4 4 0-15,3 2 1 0,-1 2 0 0,2 1 0 16,0 1 1-16,6 7 3 0,-12-6-1 0,12 6 1 16,-10-7 0-16,10 7 2 0,-14-2 0 15,14 2-1-15,-14 0 1 0,6 0 4 0,0 0 1 0,0 6-1 0,-4 3 1 16,0 2-1-16,0 4 1 0,0 1-1 15,0 3 1-15,5 1-2 0,-5 2 1 0,4 4 1 16,-2 2-1-16,8 1-3 0,2 1 0 0,2 3 0 16,0 4 0-16,0 0-1 0,0 4 0 0,2-1 0 0,2-1 1 15,4-4-1-15,-1-4 1 0,5 1 0 0,-4-1 1 16,2-1 1-16,2-1 1 0,2-5-1 0,0-2 2 16,0-1 0-16,0-3 2 0,-4-5-1 0,2 0 0 0,0-2 0 15,-1-2-1-15,3-1 0 0,2-5 2 0,2-3-6 16,-2-3 0-16,0-3 0 0,0-3 1 0,0-4-9 0,2 0 1 15</inkml:trace>
  <inkml:trace contextRef="#ctx0" brushRef="#br0" timeOffset="130116.72">16785 12802 1180 0,'2'1'0'0,"-2"-1"0"0,8 4 0 0,-8-4 7 0,8 7 0 16,-8-7-1-16,5 10 2 0,-5-10 3 16,4 2 1-16,-4-2-1 0,0 3 0 0,0-3-8 15,0 2 2-15,0-2-1 0,0 0 1 0,0 0-5 0,0 0 0 16,0 0 0-16,0 0 0 0,0 0 0 0,4 0 0 16,-4 0 0-16,4-2 0 0,-4 2 0 0,4 0 0 15,-4 0 0-15,6-5 0 0,-6 5 2 0,14-10 1 16,-14 10 0-16,16-16 0 0,-16 16 5 0,22-19 0 0,-22 19 0 15,18-13 1-15,-18 13 7 0,6-7 1 0,-6 7 0 16,10-5 0-16,-10 5 3 0,16-4 1 0,-16 4 0 16,12 0 0-1,-12 0 0-15,16 0 2 0,-16 0-1 0,13 11 1 0,-13-11-7 0,10 29 2 0,-8-8 0 16,0 1 0-16,-2 4-5 0,-4 3 0 0,2 1 1 16,0-2-1-16,2 1-3 0,0 1 0 0,-4-3 0 15,-2 1 0-15,-1 0-3 0,-3-6 1 0,0 2-1 16,0-2 1-16,2-4-2 0,4-1 1 0,-2-2 0 15,4-4 1-15,0-2 0 0,0-3 1 0,2-6-2 16,-4 7 2-16,4-7-2 0,-4 6 1 0,4-6 0 0,-4 3 0 16,4-3 2-16,-4 4 0 0,4-4 0 0,-4 0 0 15,4 0 1-15,-2 0 0 0,2 0 1 0,0-4 0 16,0 4 0-16,0-3 1 0,0 3-1 0,0-8 0 0,0-3-4 16,0-2 0-16,2-2 0 0,4 1 1 0,4-1-3 15,2-4-1-15,-2 3 1 0,0 1 1 0,0 2-5 16,0 0 1-16,-2 2 1 0,-3 4-1 0,-5 7-2 15,10-10 1-15,-10 10-1 0,16-9 2 0,-4 2-3 0,2-1 0 16,0 5 0-16,-2 1 1 0,0 2-1 0,-2 0 0 16,4 0 0-16,4 0 0 0,2 2 0 0,1 3 0 15,-1 5 0-15,-4-5 0 0,-6 4-1 0,0 4 0 16,-6 0-1-16,2-2 1 0,0 0-3 0,-2-1-1 16,-2 2 1-16,0 3 0 15,-2 4-7-15,-2-1 1 0,0-1-1 0,2 1 1 0,-4 1-3 0,0-1 2 16,-2 2 0-16,0-5 0 0,0 2-2 0,0-2 2 15,-2-2 0-15,0-1 0 0,0 1 4 0,0-2 0 16,-2 1 1-16,-4-3-1 0,-1 2 3 0,-1-6 1 0,0 3 0 16,0 1-1-16,2-3 2 0,0 1 1 0,0-2 0 15,-2-1 0-15,0-4 0 0,2 0 1 0,-1-5 0 16,1 1 0-16,-2 0 2 0,2 1 1 0,-2-3-1 16,2 0 2-16,0-1 12 0,0 0 0 0,2 1 1 15,2 1 0-15,2-3 11 0,2 1 1 0,6 7-1 0,-6-11 2 16,6 11-10-16,-6-11 1 0,6 11 0 0,-4-11 1 15,4 11-10-15,2-11 0 0,-2 11 1 0,8-13 0 16,-4 3-7-16,2-1-1 0,4-2 1 0,0-3 0 16,2-3-5-16,0 3 1 0</inkml:trace>
  <inkml:trace contextRef="#ctx0" brushRef="#br0" timeOffset="130582.53">17800 12423 1255 0,'-2'4'0'0,"2"-4"0"0,-4 11 0 0,4-11 9 0,-10 11 0 0,10-11 0 15,-8 17 1-15,8-17 9 0,4 27 0 0,-4-27 0 16,0 35 2-16,-2-16-6 0,2 3 1 0,-2 4 0 16,0-4 0-16,2 4-11 0,0-4 1 0,0 2-1 15,0 0 2-15,2 2-1 0,2 1 0 0,2-3 0 16,-4 2 1-16,0 0 3 0,2-2 1 0,-4 4-1 15,2 1 1-15,2 1 6 0,2-1 1 0,2-1 0 16,0 0 0-16,4-1 6 0,-2-1 0 0,2 0 1 16,-4 2 0-16,-2 1-3 0,0 5 2 0,0-1-2 15,0-2 2-15,2 1-6 0,0-1 0 0,2-1 0 0,-7-3 0 16,-1-3-5-16,-2-2 1 0,2-3-1 0,2-3 0 0,4-1-6 16,-2-7 0-16,0-1 0 0,-2 0 1 15,-4-7-6-15,0 2 1 0,0-2-1 0,0-2 2 0,0 2-4 16,4-3 1-16,-2-5-1 0,2-6 1 0,-2-14-4 15,0-5-1-15</inkml:trace>
  <inkml:trace contextRef="#ctx0" brushRef="#br0" timeOffset="130982.42">18053 12168 1206 0,'2'4'0'0,"-2"-4"0"16,2 0 0-16,-2 0 1 0,-2 0 1 0,2 0 0 16,0 0 1-16,0 0-2 0,0 0 0 15,0 0 0-15,0 0 0 0,0 0 6 0,0 0 0 0,0 0-1 16,0 0 1-16,0 0 2 0,0 6 0 0,0-6 0 16,6 13 1-16,-6-13 5 0,8 25-1 0,-4-10 1 15,-1 7 0-15,1 4 4 0,2 4 0 0,0-1 0 16,-4 1 0-16,-2-1 2 0,-4 1 0 0,4 1 1 15,0-1-1-15,2 5 0 0,2-2 2 0,0 2-1 0,0 0 1 16,0 0 0-16,-2-2 2 0,2 1-1 0,2-1 0 16,2 0 3-16,0 0 0 0,0-1 0 0,0 3 1 15,0-6-3-15,0 3 1 0,0-1-1 0,-2 1 1 0,-2-5 2 16,-2 3 0-16,2-3 0 0,0-1 0 0,0-4-4 16,0 1 0-16,0-3-1 0,0 0 2 0,0-3-7 15,0-2 0-15,-2-4 0 0,0-4 1 0,-2-7-9 16,2 6 1-16,-2-6-1 0,0 3 1 0,0-3-6 15,0 4-1-15,0-4 1 0,-2 5 1 16,2-5-6-16,0 0 1 0</inkml:trace>
  <inkml:trace contextRef="#ctx0" brushRef="#br0" timeOffset="131399.37">17729 13132 1482 0,'2'-4'0'0,"-2"4"0"16,4-5 0-16,-4 5 12 0,0-6 1 0,0 6-1 15,4-4 1-15,-4 4 6 0,8-3 1 0,-8 3-1 16,8-4 1-16,-8 4-1 0,9-7 0 0,-9 7 0 15,24-21 1-15,-4 5-12 0,2-5 0 0,-2 3 0 16,-2 3 0-16,-2 4-7 0,-4 4 1 0,0-1-1 16,-1-1 1-16,-1-2-2 0,0 0 0 0,4 0 0 15,-2 0 0-15,6 0-1 0,2 0 0 0,-2 2 0 0,0 1 1 16,0 3-1-16,-2 1 0 0,-1-3 0 0,-1 1 1 16,-4 0-1-16,0 3 1 0,-2 3 0 0,0 0 0 0,0-4 0 15,0 0 0-15,-8 4 0 0,12-3 0 0,-12 3 0 16,12-2 0-16,-12 2 0 0,10 0 0 0,-10 0 0 15,8 0 0-15,-8 0 0 0,4 0 0 0,-4 0 0 16,4 0 1-16,-4 0-1 0,4 0 1 0,-4 0-1 16,4 0 1-16,-4 0-1 0,-2 5 1 0,2-5-1 15,-4 8 1-15,4-8-1 0,-4 3 1 0,4-3-1 0,-4 6 0 16</inkml:trace>
  <inkml:trace contextRef="#ctx0" brushRef="#br0" timeOffset="132349.79">18420 12890 1332 0,'-2'4'0'0,"2"-4"0"16,0 9 0-16,0-9 5 0,0 4 1 0,0-4-1 15,6 9 1-15,-6-9 6 0,6 6 1 0,-6-6-1 16,4 5 0-16,-4-5 7 0,4 4 2 0,-4-4-2 0,4 7 1 16,-4-7-7-16,10 8 2 0,-10-8-2 15,16 5 2-15,-16-5-5 0,22 2 1 0,-22-2-1 0,24-2 2 16,-24 2-4-16,24-11-1 0,-24 11 1 0,29-15 0 0,-29 15-2 15,36-20-1-15,-36 20 1 0,28-17 1 0,-28 17-3 16,18-11 2-16,-18 11-2 0,18-15 2 0,-18 15-3 16,28-9 2-16,-28 9-2 0,23-11 2 0,-23 11-2 0,22-5 1 15,-22 5 0-15,20 0 0 0,-20 0 0 0,14 0-1 16,-14 0 0-16,12 0 1 16,-12 0-1-16,16 0 2 0,-16 0-2 0,16 0 1 0,-16 0 0 0,16 9 0 15,-16-9 1-15,16 5-1 0,-16-5 0 0,12 11 0 16,-12-11 1-16,8 13-1 0,-8-13-1 0,7 19 1 15,-7-19-1-15,6 22 2 0,-6-22-3 16,8 22 1-16,-8-22 1 0,8 35-1 0,-4-16-1 0,0-1 1 16,-4 2-1-16,2 3 1 0,0-5-1 0,0 2 1 15,0 2-1-15,0 2 1 0,0 2 1 0,0 0-1 16,0-6 0-16,-2 1 1 0,-2-3-1 0,0 1 2 0,2-3-2 16,0-1 1-16,0-2 2 0,0 0 0 0,0-4-1 15,0-1 1-15,0-8 2 0,2 7 0 0,-2-7-1 16,6 5 1-16,-6-5 0 0,0 8 1 0,0-8-1 15,0 4 1-15,0-4-1 0,0 1 0 0,0-1 0 16,0 0-1-16,0 0-1 0,0 0 1 0</inkml:trace>
  <inkml:trace contextRef="#ctx0" brushRef="#br0" timeOffset="132649.87">18484 13278 1444 0,'2'-2'0'0,"-2"2"0"0,8 5 0 0,-8-5 22 0,8 0 1 0,-8 0-1 0,8 0 2 0,-8 0 3 0,14-3 0 16,-14 3-1-16,24-11 3 0,-24 11 0 0,37-24 0 15,-15 9 0-15,0 0 1 0,0-1-14 0,2-1 0 16,0 4-1-16,-3-4 2 0,-3 6-9 0,-2 4 1 16,2-2 0-16,0-4 0 0,0 2-10 0,-2 0 0 15,2-2 0-15,0 3 0 0,-5 1-35 0,-1 0 0 0</inkml:trace>
  <inkml:trace contextRef="#ctx0" brushRef="#br0" timeOffset="145332.65">13780 9902 515 0,'0'0'0'16,"0"0"0"-16,6 0 0 0,-6 0 5 0,3 0 1 15,-3 0-1-15,10 0 1 0,-10 0 4 0,6 0 1 0,-6 0-1 16,8 0 2-16,-8 0 8 0,8 0 1 16,-8 0 1-16,14-2-1 0,-14 2-10 0,24-4 1 0,-24 4 1 15,26-7-1-15,-26 7-5 0,36-13 1 0,-36 13 0 16,26-10-1-16,-26 10-2 0,13-5 0 0,-13 5 1 16,10-7 0-16,-10 7-4 0,8-4 1 0,-8 4 1 15,2-2-1-15,-2 2 0 0,2 0 1 0,-2 0-1 0,0 0 2 16,0 0-1-16,0 0 1 0,0 0-1 0,-4 0 1 15,4 0 5-15,-4 0 1 0,4 0-1 0,-24 18 1 16,-1-1 0-16,-7 0 1 0,0 1-1 0,2-5 0 16,10-4 6-16,2 4 0 0,-1-4 0 0,-3 4-1 0,0-3 4 15,0 3 0-15,0-4-1 0,2 0 1 16,2 2 2-16,0-2 1 0,3 1-1 16,3-1 2-16,4-7-5 0,4-1 1 0,4-1-1 0,-8 6 1 0,8-6-3 15,-2 4 1-15,2-4-1 0,0 0 1 0,0 0-4 16,0 0 0-16,0 0 1 0,0 0-1 0,0 0 0 15,0 0-1-15,0 0 1 0,8-4 0 0,6 4-4 0,4-6 2 16,5-1-1-16,3-2 0 0,0 0 1 0,0-2 1 16,-2-1-1-16,-2 1 2 0,-4 2-3 0,-5-2 0 15,3 0 0-15,0 2 2 0,4 3 2 0,2-3 2 16,-4 2-1-16,-4 1 1 0,-6 2-1 0,-2 4 1 16,-6 0 0-16,2 0 1 0,-2 0-3 0,4 0-1 15,-4 0 1-15,4 0 1 0,-4 0-6 0,4 0 0 0,-4 0 0 16,0 0 1-16,0 0-4 0,0 0 1 0</inkml:trace>
  <inkml:trace contextRef="#ctx0" brushRef="#br0" timeOffset="147383.41">11726 9381 1168 0,'0'0'0'16,"0"0"0"-16,0 4 0 0,0-4 0 0,-3 13 1 16,3-13 0-16,-4 24 0 0,-2-4 9 0,0 8 1 15,0-1 1-15,0 7-1 0,4 2-2 0,-4 7 0 0,2 5 0 16,0 2 1-16,-6 11 2 0,2 1 1 0,2 9-1 16,4 6 1-16,2 8-1 0,-4 7-1 0,2 6 0 15,-2 7 1-15,2 14 2 0,0 0-1 0,-2 3 1 16,2-2 0-16,-4 2 3 0,0 2 0 0,4-10 0 15,-2-10 0-15,4-7 5 0,0-4 1 0,-2-19-1 16,2-12 2-16,-4-10-2 0,2-11 2 0,0-8-2 16,2-7 2-16,2-8-6 0,0-5 0 0,2-6-1 0,-2-5 3 15,-2-2-11-15,8-3 1 0</inkml:trace>
  <inkml:trace contextRef="#ctx0" brushRef="#br0" timeOffset="147767.82">12172 8774 1394 0,'4'0'0'16,"-4"0"0"-16,2 2 0 0,-2-2 12 0,4 0 0 15,-4 0 0-15,2 11 1 0,-2-11 12 0,0 22 2 0,-2 0-1 16,-2 4 1-16,-2 9-6 0,-2 7 1 16,0 4-1-16,2 1 2 0,-4 2-13 0,2 7 0 0,0 5 0 15,2 3 1-15,4 6-4 0,-4 6 1 0,2 4-1 16,0 1 1-16,2 4 1 0,0 1 0 0,0 5 0 16,2 3 1-16,-4-2 2 0,2 2 0 0,2 1-1 15,-6 1 2-15,0 0-1 0,0 1 0 0,4-4 1 16,-4-14 0-16,2-5-4 0,2-2 1 0,2-2-1 15,0-3 1-15,0-7 0 0,0-2 0 0,2-8 0 16,0-4 2-16,2-6-2 0,2-5 0 0,-2-5 0 16,-2-2 0-16,-2-6-1 0,0 0 1 0,0-4-1 15,0-1 1-15,2-10-8 0,0-1 2 0</inkml:trace>
  <inkml:trace contextRef="#ctx0" brushRef="#br0" timeOffset="147990.54">11645 10915 1444 0,'2'0'0'15,"-2"0"0"-15,8 0 0 0,-8 0 10 0,8 0 1 16,-8 0-1-16,36-2 1 0,-7-2 3 0,11-3 0 15,0 0 0-15,-4-1 1 0,-2 1-11 0,-1 0 2 16,-3-1-2-16,2 1 2 0,0 1-9 0,0 1 2 16</inkml:trace>
  <inkml:trace contextRef="#ctx0" brushRef="#br0" timeOffset="148482.35">12410 11212 1143 0,'4'0'0'0,"-4"0"0"0,0 0 0 16,0 0 20-16,-10 0 0 0,10 0 1 15,-4 0 0-15,4 0 18 0,0 0 0 0,0 0 1 0,2-4 0 0,-2 4-19 16,12-7 1-16,-12 7-1 0,20-20 2 0,-4 3-17 15,4-3 2-15,0 1 0 0,0 3 0 0,-3 5 2 16,-1-6 0-16,2 4 0 0,2 4 1 0,0 3 1 16,-2 3 0-16,0 3 0 0,0 0 1 0,0 2-1 15,-5 1 1-15,-1 5 0 0,2 1 0 0,0 4-4 16,2 2 1-16,-2 1 0 0,-2 3 1 16,-2 3-5-16,0 2 2 0,-2 3-1 0,-2 3 1 0,0 1-4 0,0 6 2 15,-2 6-1-15,-4-3 1 0,-4 7-4 0,-2 2 1 16,-2-2-1-16,0-1 1 0,-2-2-2 0,0 4 0 15,0-7 1-15,0-3 0 0,-4-8-1 0,2-2 0 16,0-6 0-16,4-4 0 0,0 2 0 0,2-1 0 16,0-4 1-16,0-4-1 0,3-2 2 0,3-5 2 15,0-4-2-15,-2 5 1 0,2-5 3 0,0 6 1 0,0-6-1 16,2 3 1-16,-2-3 1 0,15 4 1 0,-9-2 0 16,2 0 0-16,6 0-1 0,4-2 0 0,4-2 0 15,4 0 1-15,0 0-3 0,3-3 1 0,1-1-2 16,-4-1 2-16,2-1-3 0,0-1 0 15,0 0 1-15,-3-2-1 0,3-2 1 0,2 2 1 0,0-2 0 16,0-4-1-16,1 2-1 0,3-1 0 0</inkml:trace>
  <inkml:trace contextRef="#ctx0" brushRef="#br0" timeOffset="149276.76">15610 9715 791 0,'-2'19'0'16,"2"-19"0"-16,-4 27 0 0,4-27 67 0,-8 26 1 0,4-7 0 16,0 5 0-16,-6 9-42 0,2 9 0 0,2 3 0 15,0 3-1-15,-2 1-10 0,0 10 0 16,2 4-1-16,3 4 2 0,1 3-13 0,0 0 2 15,-2 6-2-15,0 3 2 0,2 4-5 0,-4 0 0 0,2-2 0 16,4 2 1-16,0-1-2 0,0-5 0 0,-4 1-1 16,4-8 1-16,4 0-4 0,-4-5 0 0,2-3 0 15,2 1 0-15,2-6-4 0,-2-5 1 0,4-2-1 16,-1-11 1-16,1-6 1 0,-6-7-1 0</inkml:trace>
  <inkml:trace contextRef="#ctx0" brushRef="#br0" timeOffset="149715.74">15866 9372 941 0,'0'18'0'0,"0"-18"0"0,0 32 0 0,0-32 3 0,-6 33 1 0,4-9-1 15,-2 9 0-15,1 11 6 0,-1 6 0 0,4 7 0 16,-4 1 2-16,2 4 14 0,0 7 1 0,2 1 0 16,0 0 1-16,0-2-7 0,0 6 1 0,2 0 1 15,4 2-1-15,-6-2-3 0,2 1 0 0,-2 1 0 16,0 0 1-16,0-3-6 0,0 3 2 0,0-2-1 16,0-4 0-16,0-5-6 0,2-3 1 0,1-1-1 15,1-2 1-15,0-1-4 0,2-5 1 0,0-3 0 0,-2 0 0 16,-2-2-3-16,-2-8 0 0,2-1 0 0,2-2 1 15,-4-5-4-15,2-5 1 0</inkml:trace>
  <inkml:trace contextRef="#ctx0" brushRef="#br0" timeOffset="149967.23">15497 11052 1067 0,'2'1'0'15,"-2"-1"0"-15,4 12 0 0,-4-12 3 0,8 11 2 0,-8-11-1 16,20 18 1-16,-1-9 1 0,3 1 2 16,2-3-1-16,2-3 1 0,2-4 3 0,2-2 0 15,-1-4 0-15,1-1 1 0,0-2-6 0,0-4 2 0,2 0-1 16,-1-4 1-16,1-3-3 0,0-2 2 0,2 0-1 15,0-4 0-15,-1 4-3 0,5-1-1 0</inkml:trace>
  <inkml:trace contextRef="#ctx0" brushRef="#br0" timeOffset="150517.03">17464 9807 853 0,'0'0'0'0,"0"0"0"15,2 6 0-15,-2-6 16 0,10 13 0 0,-10-13 0 16,12 28 0-16,-4-4-2 0,-2 3-1 0,0 5 1 16,-2 1-1-16,0 4-1 0,-2 2 0 0,2 5-1 15,2 0 1-15,2 6-4 0,-2 5 1 0,-2-1 0 16,-2 3 0-16,0 6 4 0,0 2-1 0,2 1 0 15,-2 0 1-15,4 1 2 0,0 7 1 0,0-4 0 16,0-6-1-16,2 1 6 0,2 0 0 0,-1-6-1 0,-3-2 1 16,-2-2 1-16,-2-7 0 0,2-2 1 0,-2 1-1 15,0-10-5-15,0-1 1 0,2-4-1 0,-2-4 1 0,4-6-6 16,0-4 2-16</inkml:trace>
  <inkml:trace contextRef="#ctx0" brushRef="#br0" timeOffset="151116.9">17643 9579 1218 0,'0'1'0'0,"0"-1"0"16,0 8 0-16,0-8 11 0,0 13 2 0,0-13-1 15,0 20 0-15,0-20 13 0,2 28 1 16,-2-28 0-16,6 31 0 0,-6-31-14 0,-2 24 1 0,2-24 1 16,-12 30-1-16,12-30-10 0,-22 31 0 0,12-13-1 15,5 3 2-15,3 1-4 0,2-4 1 0,0 3-1 16,-2-1 1-16,2 0-1 0,0-1 0 0,0-1 0 0,-4-1 1 15,0-4-1-15,0 0 0 0,2-6 0 0,0 0 0 16,2-7 0-16,2 8 0 0,-2-8 0 0,2 7 0 16,-2-7 0-16,0 8 0 0,0-8 0 0,0 5 1 15,0-5-1-15,0 6 0 0,0-6 0 0,0 1 1 0,0-1 0 16,6 8 2-16,-6-8-1 0,8 4 0 0,-8-4 0 16,3 3 2-16,-3-3-2 0,4 0 1 0,-4 0-2 15,4 0 2-15,-4 0-2 0,6 0 1 0,-6 0-2 16,2 0 1-16,-2 0-1 0,4 0 1 0,-4 0-1 15,4 0 0-15,-4 0 0 0,4 6 0 0,-4-6 0 16,6 13 0-16,-6-4 0 0,2 6 0 0,0 11 0 16,-2 5 1-16,0 2-1 0,0-5 1 0,2 1 3 0,4 3-1 15,2-1 1-15,-2 4-1 0,-2 4 3 0,0 2 0 16,-2 3 1-16,2 2 0 0,-4 0-1 0,-6 0 1 16,6 4 0-16,2 0 1 0,2 5 3 0,2 3 0 15,2-5 0-15,-2 4 1 0,-2 1-2 0,0-1 1 16,0-5 0-16,0 1 0 0,2-7 0 0,2 0 0 0,-2-1-1 15,0-7 1-15,-2-1-2 0,-2-3 0 0,2-5 0 16,-2-3 0-16,4-4-6 0,-6-2 2 0,3-7-1 16,-1-2 1-16,-2-11-5 0,6 4 0 0</inkml:trace>
  <inkml:trace contextRef="#ctx0" brushRef="#br0" timeOffset="152532.6">18041 9914 665 0,'0'0'0'0,"0"0"0"15,0 0 0-15,0 0 9 0,-4-1 0 0,4 1 0 0,-4 0 1 16,4 0-7-16,-4 0 1 0,4 0-1 0,-4 0 0 16,4 0-3-16,-4 1 0 0,4-1 0 0,-4 10 0 15,4-10-10-15,-4 11 0 0,4-11 0 0,-8 18 1 16,8-18-17-16,-12 32 2 0,4-16-1 0,2 6 0 16,0 4-1-16,0 2 1 0,2 1-1 0,4 5 1 15,2 4 20-15,2 5 0 0,0 3-1 0,0 0 2 16,0-1 4-16,-2 4 0 0,2 1 0 0,2 6 0 15,-4 3 11-15,2 5 2 0,0-7-2 0,-2 1 1 16,2-7 23-16,0-1 1 0,0-2 0 0,0-5 0 16,0-6 9-16,4-2 1 0,-2 0-2 0,0-6 2 0,2-1-9 15,-4 0 0-15,2-6 1 0,-4-2 0 0,0-7-10 16,0-2 0-16,-2-4 0 0,0-3 0 0,0-4-19 16,0 4 0-16</inkml:trace>
  <inkml:trace contextRef="#ctx0" brushRef="#br0" timeOffset="152749.67">17572 10856 1080 0,'0'0'0'0,"0"0"0"15,6 5 0-15,-6-5 4 0,14 0-1 0,-14 0 0 16,23 0 2-16,-23 0 0 0,36 0 2 0,-12 0 0 16,-2-1 0-16,2-3-6 0,-2-2 0 0</inkml:trace>
  <inkml:trace contextRef="#ctx0" brushRef="#br0" timeOffset="153016.44">18025 11687 1004 0,'8'-6'0'16,"-8"6"0"-16,8-15 0 0,-8 15 9 0,2-16 0 15,-2 16 0-15,10-34 0 0,-4 10 13 0,4 0 1 0</inkml:trace>
  <inkml:trace contextRef="#ctx0" brushRef="#br0" timeOffset="153217.6">18343 11424 841 0,'0'8'0'0,"0"-8"0"0,2 22 0 16,-2-22 25-16,4 24 1 0,-4-4-1 0,-4 2 1 15,-2 6-9-15,-6 5 1 0,-2 1-1 0,0 1 1 16,0 0-8-16,-2 0 1 0,0 0 0 0,2-2 1 0,3-2-12 16,-1 1 0-16,-2-4 0 15,0-3 1-15,-2 1-5 0,0-7 2 0,0 1 0 0,0-2 0 16,2-3-10-16,0-2 1 0,4-2 0 0,4-2 0 15,6-9-13-15,2 4 2 0,-2-4-1 0,8 6 1 0,-8-6-11 16,6 0 1-16</inkml:trace>
  <inkml:trace contextRef="#ctx0" brushRef="#br0" timeOffset="153648.24">19396 10664 1042 0,'-2'7'0'0,"2"-7"0"0,0 13 0 0,0-13-1 0,-4 17 0 0,4-17 0 0,-4 28 1 16,2-6-7-16,-2 0 1 0,2 4 1 0,0 1-1 15,0 5 15-15,0 3 0 0,2 2 0 0,0-2 1 16,0 5 13-16,2-1-1 0,4 2 0 0,0-1 1 0,0 1 6 15,0-2 1-15,0 0 0 0,2-3 0 0,2 1-4 16,0-2 1-16,-2 1-2 0,-2-3 2 0,0 0-8 16,0-2 0-16,2-1 1 0,0-2-1 0,4-3-6 0,0-4 1 15,-5-3-1-15,1-3 1 0,-2-6-8 0,0-3 1 16</inkml:trace>
  <inkml:trace contextRef="#ctx0" brushRef="#br0" timeOffset="153966.98">19643 10079 1206 0,'0'2'0'0,"0"-2"0"16,-4 14 0-16,4-14 2 0,-6 17 0 0,6 1 1 15,2 5 0-15,4 6-2 0,2 4 1 0,0 4-1 16,-2 4 2-16,-1 1 1 0,-1 5 1 0,0 1-1 16,0 0 2-16,2 3-2 0,2 5 1 0,0-1-1 15,-2-2 1-15,0 5 4 0,2-5 0 0,2 3 0 16,-2-1 0-16,0 0 4 0,0 3 2 0,0-1-1 16,0-4 1-16,0 1 4 0,-2-2 1 0,2-4-1 0,0-2 1 15,-2-4 3-15,0-5 0 0,0-2 1 0,-1-2 0 0,1-1-1 16,0-5 1-16,0-3-1 0,-4-5 1 0,0-4-10 15,0-4 2-15</inkml:trace>
  <inkml:trace contextRef="#ctx0" brushRef="#br0" timeOffset="154167.44">19486 11279 1431 0,'2'1'0'0,"-2"-1"0"15,6 2 0-15,-6-2 16 0,4 0 0 0,-4 0 0 16,9-2-1-16,-9 2 16 0,18-1 0 16,-18 1 0-16,38-13 1 0,-12 3-15 0,6-2 1 0</inkml:trace>
  <inkml:trace contextRef="#ctx0" brushRef="#br0" timeOffset="154433.69">19913 11378 1180 0,'2'-2'0'0,"-2"2"0"0,12-1 0 0,-12 1 11 0,12-4 0 16,-12 4 1-16,24-17-1 15,-5 4 0-15,3 0 1 0</inkml:trace>
  <inkml:trace contextRef="#ctx0" brushRef="#br0" timeOffset="154616.49">20116 11415 752 0,'0'4'0'0,"0"7"0"0,0 0 0 0,-2 2 3 0,0 5 0 16,0 5-1-16,-2 2 2 0,-2-1-3 0,-2 6 0 15,-2-2 0-15,-4-1 1 0,0 1 1 0,-2 2 0 16,0-3-1-16,0-1 2 0,2-2-2 0,4-2 0 0,-1 0 0 16,-3-1 1-16,0-5 4 0,0-1 2 0,4-2 0 15,4-7 0-15,6-6 9 0,-2 7 1 0,2-7-1 16,0 2 1-16,0-2 2 0,0 0-1 0,0 0 0 15,0 0 1-15,0 0-5 0,0 0 0 0,0 0-1 16,0 0 2-16,0 0-7 0,0-2 2 0,0 2-1 16,16-13 0-16,4 0-8 0,6-5 1 0</inkml:trace>
  <inkml:trace contextRef="#ctx0" brushRef="#br0" timeOffset="156119.72">21419 10513 1180 0,'2'3'0'0,"-2"-3"0"0,0 13 0 0,0-13 2 16,-6 19 1-16,6-19-1 0,-2 22 0 0,2-22 18 16,6 35 0-16,-2-13 1 0,0 2-1 0,0 9 7 0,2 2 0 15,0 0 0-15,-2 4 1 0,-2 4-11 0,0 1-1 16,0 4 1-16,2-2 1 0,4 4-7 0,2 3 1 16,0 5-1-16,-2 1 1 0,-2 0-3 0,0 2 0 15,-2 0 0-15,0 5 0 0,-2 2-2 0,0 1 1 16,2-7-1-16,0 1 1 0,2-4-2 0,2-2 1 0,0-3-1 15,-2-6 1-15,-2 0-1 0,-2-2-1 0,2-3 1 16,1-8 1-16,1-9-3 0,0-6 2 0,-4-4-1 16,0 1 1-16,0-4-4 0,-2-4 1 15</inkml:trace>
  <inkml:trace contextRef="#ctx0" brushRef="#br0" timeOffset="156465.76">21714 10370 1218 0,'-2'2'0'0,"2"-2"0"0,0 6 0 0,0-6 10 15,-2 4 2-15,2-4-1 0,0 7 0 0,0-7 5 16,0 4-1-16,0-4 1 0,0 9 1 0,0-9 2 15,0 15 0-15,0-15 0 0,0 29 0 0,0-3-6 0,0 5-1 16,2 3 0-16,4-1 1 0,2 4-3 0,-3 1 0 16,1 7 0-16,0 3 0 0,2 3 2 0,0 5 1 15,-2 1-1-15,-2-2 0 0,0 3 2 0,0 3 0 16,0-1 0-16,2-2 1 0,4-3 1 16,0-3 1-16,-4 1 0 0,0 1 1 0,0 1-7 0,0-3 2 15,0 0-1-15,0-6 0 0,2-2-1 0,0-5 1 0,2-4-1 16,0-4 0-16,-1-5-5 0,3-2-1 15,0-4 1-15,-4-1 1 0,-4-6-5 0,-2-4 1 16</inkml:trace>
  <inkml:trace contextRef="#ctx0" brushRef="#br0" timeOffset="156699.66">21590 11583 1407 0,'8'4'0'0,"-8"-4"0"0,26 2 0 0,-6-2 10 16,0-2 1-16,4-2 0 0,8-7 0 0,5-5 3 15,9-7 1-15,0-1-2 0,-5-3 2 16,-1-5-9-16,0-1 2 0</inkml:trace>
  <inkml:trace contextRef="#ctx0" brushRef="#br0" timeOffset="157108.63">23574 10919 1381 0,'-6'13'0'0,"6"-13"0"16,-2 25 0-16,2-25 9 0,8 28 1 0,-6-6-1 0,0 8 1 15,0 5 15-15,0 6-1 0,0 3 1 0,2 0 0 16,2 0-5-16,2 3 1 0,-2-1 0 0,-2 4 0 0,-2 3-10 16,-2 4 0-16,2 1 1 0,2-7-1 15,2 1-3-15,1-2-1 0,3 0 1 0,-2-6 1 0,0 0-3 16,0-1 0-16,2-6-1 0,0 1 2 0,0-6-4 15,2-3 2-15,0-5-2 0,-4-3 2 0,-4-5-3 16,-2-1 0-16,2-6 0 0,2-3 1 0,-6-6-2 0,10 0 0 16</inkml:trace>
  <inkml:trace contextRef="#ctx0" brushRef="#br0" timeOffset="157415.75">23739 10306 1344 0,'-2'0'0'0,"2"0"0"15,-6 2 0-15,6-2 13 0,0-2 1 0,0 2-1 16,-2-4 1-16,2 4 15 0,4 6 0 0,-4-6 0 16,0 20 2-16,0-2-9 0,0 5 2 0,4 6-2 15,4 6 2-15,4 10-13 0,0 4 0 0,0 7 0 16,-1-3 0-16,3 8 0 0,0 6-1 0,-2-3 0 15,-4 3 0-15,0-3 2 0,-2 5 2 0,0-7-1 0,2 3 1 16,4-8 1-16,0 0 2 0,-2-5-1 0,-2 3 1 16,0 3 2-16,0 1 0 15,2-4 0-15,0-3 0 0,-1-4-8 0,1-2 2 0,0-4-1 0,-2-1 0 16,-4-2-3-16,0-4 1 0,0-4-1 0,2-5 1 0,4-2-5 16,2-4 1-16</inkml:trace>
  <inkml:trace contextRef="#ctx0" brushRef="#br0" timeOffset="157653.45">23645 11877 1532 0,'-2'-2'0'0,"2"2"0"16,6-2 0-16,-6 2 13 0,6 0-1 0,-6 0 0 15,22-18 2-15,-2 5 8 0,4-8 2 0,0 1-1 16,-4-2 1-16,-2-2-14 0,-3-2 0 16</inkml:trace>
  <inkml:trace contextRef="#ctx0" brushRef="#br0" timeOffset="157918.14">24118 12224 1281 0,'2'-2'0'16,"-2"2"0"-16,12-9 0 0,-12 9 5 0,16-15-1 15,-16 15 1-15,20-24 0 0,-4 5 5 0,4 1 1 16,0-4 1-16,-4 0-1 0,-2 0-7 0,-1-2 2 16</inkml:trace>
  <inkml:trace contextRef="#ctx0" brushRef="#br0" timeOffset="158115.76">24411 12071 677 0,'0'5'0'15,"0"4"0"-15,0 2 0 0,0 2 0 0,-2 6 0 16,0 3 0-16,-2 0 1 0,0 6 4 0,-2 1 1 0,-2 1-1 16,0 5 1-16,0 2 16 0,0 2 2 15,-2-1-2-15,0 1 2 0,-2 0 3 0,-2 0 0 0,0-4 0 16,0 0 1-16,2-8 6 0,3 3 2 0,1-6-1 16,2 0 1-16,2-2-5 0,4-7 2 0,-2 0-2 15,0-1 2-15,0-4-7 0,-2-1 0 0,4-2-1 16,0-1 1-16,0-6-6 0,0 5 2 0,0-5-2 0,0 4 1 15,0-4-5-15,6 4 0 0,2-2-1 0,4-2 2 16,7 0-3-16,5-2-1 0,4-2 1 0,0-1-1 16,2-8-11-16,0-6 2 0</inkml:trace>
  <inkml:trace contextRef="#ctx0" brushRef="#br0" timeOffset="158466.17">25828 10970 1255 0,'-2'19'0'15,"0"-1"0"-15,-2-5 0 0,2-2 8 0,0-1 0 0,2 8 0 16,0 8 1-16,0 9 9 0,0 9 0 0,0 4 0 16,0 0 0-16,-2 8 4 0,-2 3 0 0,0 3 1 15,0 3 0-15,0 1-15 16,2 3 0-16,0 3 0 0,-4 0 1 0,2-2-4 0,0 0-1 0,0-4 1 16,2 1-1-16,4-2-3 0,2-3 1 0,0-4 1 15,0-3-1-15,0-3-1 0,0-6 0 0,0-6 0 16,0-1 0-16,0-6 2 0,-2-5-1 0,0-8 0 15,0-3 1-15,2-8 1 0,0-5 0 0</inkml:trace>
  <inkml:trace contextRef="#ctx0" brushRef="#br0" timeOffset="158775.76">26090 10226 1255 0,'2'10'0'0,"-2"-10"0"0,10 16 0 0,-10-16 16 0,16 22 0 16,-10-3-1-16,0 7 1 0,0 5 24 0,-2 8 2 16,2 5 0-16,4 4-1 0,0 6-10 15,-1 3 2-15,1 2 0 0,0 6-1 0,0 5-15 0,0 0 0 16,0 0 0-16,-2 2-1 0,0 4 1 0,-2 1 0 15,2 3 0-15,-2-3 1 0,0 1-4 16,0-1 2-16,0-1 0 0,0-2 0 0,0-4-2 0,0 0 1 16,-2-4-1-16,-2-3 2 0,0-2-2 0,-2-4 0 15,-2-3 1-15,0-6-1 0,0-6-5 0,-2-1 0 0,2-10 0 16,0-1 0-16,0-2-5 0,0-3 0 16</inkml:trace>
  <inkml:trace contextRef="#ctx0" brushRef="#br0" timeOffset="159083.63">25685 11910 1444 0,'2'2'0'0,"-2"-2"0"0,6 5 0 0,-6-5 17 16,2 0 1-16,-2 0 0 0,15-3-1 0,5-1 8 15,6-2 0-15,0 1 0 0,0-8 0 0,0 0-15 16,-1-4 2-16,3-1-1 0,0-1 0 0,-2-1-10 0,0-2 1 16,-2 0 1-16,-1 0-1 0,-1 0-2 0,-2 3 0 15,0-1 0-15,2 5 0 0,2-3-1 0,0 1 0 16,0 2 0-16,-1 0-1 0,3 1-10 0,0-3 0 15</inkml:trace>
  <inkml:trace contextRef="#ctx0" brushRef="#br0" timeOffset="159306.79">26495 11890 866 0,'-2'1'0'0,"2"-1"0"15,4 8 0-15,-4-8 2 0,8 0 1 0,-8 0 0 16,4-4 0-16,-4 4 2 0,4-5 0 0,-4 5 1 0,10-21-1 16,2 3 7-16,0-4-1 0,0-4 0 0,0-2 0 15,2 2-2-15,0-5 0 0</inkml:trace>
  <inkml:trace contextRef="#ctx0" brushRef="#br0" timeOffset="159782.01">26666 11653 728 0,'2'6'0'0,"-2"-6"0"0,8 11 0 0,-8-11 10 16,6 0 0-16,-6 0 0 0,6 9 1 0,-4 4-2 16,0 4 0-16,-2 3 0 0,-2 0 1 0,-4 2 4 15,-2 1-1-15,0 1 1 0,-2 3-1 0,0 3-2 16,1-1 2-16,-1 5-2 0,0-1 1 0,0 0 2 0,-2 0 0 16,2 1 1-16,0-1 0 15,0 0-1-15,0-2 1 0,2-1-1 0,2-6 1 0,0-4 2 0,0-3 1 16,0-2-1-16,0-2 1 0,2-8 4 0,2 2 0 15,2-7 1-15,-4 4 0 0,4-4 0 0,-4 0 0 16,4 0 1-16,-4-2 0 0,4 2-2 0,-4-2 2 16,4 2-1-16,-4-7 1 0,4 7-3 0,-3-13 0 15,1 2 1-15,0-4-1 0,2-1-3 0,0-1 0 16,0-3 0-16,2 1 1 0,3 3-8 0,1 1 1 0,0-5 1 16,-2 1-1-16,0 3-3 0,0 1 1 0,4 0-1 15,4 0 1-15,4 0-1 0,4 3 0 0,-2-1 0 16,-4 5 0-16,-2 6 0 0,-4-1 1 0,-8 3-1 15,12 0 1-15,-4 0 0 0,-1 0 2 0,3 3-1 16,6 5 0-16,4 7-5 0,4-1 1 0,-4 7-2 16,-6-3 2-16,-6 8-2 0,-4 0 1 0,-2 0 0 15,0 5-1-15,0 0 0 0,-2-1 0 0,-2 3 0 16,-2 0 0-16,-2 2 1 0,-2 2 0 0,-2 2-1 0,-4-4 1 16,0 0 1-16,-2 2 1 0,-2 0-2 0,0 4 2 15,-1-6 0-15,-3 0 0 0,0 0 0 0,0 0 0 16,0-2 11-16,0 0 0 0,-2-1 0 15,1-8 1-15,-3 0 5 0,-2-6 0 0,0 1 1 16,0-3 0-16,2-3-1 0,1 0 1 0,-1-5-1 0,-2-1 1 0,0-3-11 16,2-1-1-16,-2-3 1 0,-1-5 1 0,-1-1-7 15,0-1 0-15,0-2 0 0,-2-4 0 0,3-2-6 16,-1-3 1-16,-2-5 1 0,0-1-1 0,-2-1-4 16,-1-5 2-16</inkml:trace>
</inkml:ink>
</file>

<file path=ppt/ink/ink10.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6-06-01T23:46:50.355"/>
    </inkml:context>
    <inkml:brush xml:id="br0">
      <inkml:brushProperty name="width" value="0.05292" units="cm"/>
      <inkml:brushProperty name="height" value="0.05292" units="cm"/>
      <inkml:brushProperty name="color" value="#FF0000"/>
    </inkml:brush>
  </inkml:definitions>
  <inkml:trace contextRef="#ctx0" brushRef="#br0">12295 7310 12 0,'0'0'0'0,"0"0"0"16,-4 4 0-16,4-4 0 0,0 3 0 0,0-3 0 15,-2 4 0-15,2-4 0 0,-10 0 0 0,10 0 0 16,-8 0 0-16,8 0 0 0,-8 0 0 0,8 0 0 16,-14-4 0-16,14 4 0 0,-26-9 0 15,26 9 0-15,-25-17 0 0,25 17 0 0,-28-18 0 0,28 18 0 16,-20-20 0-16,20 20 0 0,-20-15 0 0,20 15 0 15,-28-19 0-15,28 19 0 0,-26-22 0 0,26 22 0 16,-32-22 0-16,32 22 0 0,-37-26 1 0,37 26-1 16,-34-22 1-16,34 22 1 0,-34-20 2 0,34 20-2 0,-28-13 1 15,28 13 14-15,-20-2 1 0,20 2-1 16,-19 0 1-16,19 0 28 16,-28 0 0-16,28 0 0 0,-32 0 0 0,8 0 0 0,0 0 0 0,0 2 0 0,3 2 0 0,-5-1-9 15,2 1 1-15,2 5-1 0,0 0 1 0,0 1-13 16,0-1 0-16,3 2-1 0,-3-2 1 0,2 0 0 15,2 1-1-15,0 3 1 0,0-4 1 0,0 4-5 16,-2 2 1-16,2-1-1 0,3 1 0 0,3-2 10 0,4 0 0 16,-4 0 0-16,0 5 1 15,2-1 6-15,-4 5 0 0,2 0 0 0,2 0 0 0,2 0-3 0,2 1 1 16,0-5-1-16,-2 8 1 0,2 0-7 0,0-2 1 16,2 2-1-16,-2-1 2 0,-1 1-9 15,1 0 1-15,2-2-1 0,2 0 2 0,2 0-7 0,-4-2-1 16,2 2 1-16,2-2 1 0,0 2-6 15,0 2 1-15,0-4-1 0,2 4 2 0,2-4-5 0,2 4 1 16,0-4 0-16,-3 2 0 0,1-1-1 0,2-1 0 16,-2 2 0-16,6-6 0 0,-4 1-1 0,2-3 1 0,0 3 0 15,0-1 0-15,2 2-2 0,-2-3 2 0,4 2 0 16,0-3 0-16,2 3 0 0,-4-6 0 0,2 1 0 16,0 3 0-16,1-4-1 0,3 2 0 0,0-2 0 15,-2-1 0-15,-4 0-3 0,2-3 1 0,2 0 0 16,4 0 0-16,4 0 2 0,2 1 1 15,-3-1-1-15,3-2 1 0,-4 3 0 0,0-7 1 0,0 1 0 16,2 1 0-16,0 1 1 0,0 1 1 0,-1-3-1 0,1 2 0 16,2-3-2-16,-4-1 1 0,2 0-1 0,-2 0 1 15,0-2-3-15,-3-2 1 0,3 0-1 0,0 0 0 0,2-1-1 16,2-3 1-16,2 2 0 0,-2-5-1 0,-1 2-2 16,-3 1-1-16,2-1 0 15,2-2 1-15,-4-1-3 0,0 1 1 0,2-4 0 16,0 0 1-16,1-3-2 0,3-3 0 0,-6 1 0 0,0-8 0 0,0-4 1 15,-6-3 1-15,2-2-1 0,2 0 1 16,1-4 1-16,3 0-1 0,-4-1 0 0,-6-4 2 0,-4-4-1 16,-4-2 2-16,-2 2-2 0,0 0 2 0,2 2-2 15,2-1 2-15,-6-1 0 0,-6 4-1 0,-2 0 0 0,-2 0 0 16,-2 5 1-16,-4 4 0 0,-2 0-2 16,-2 5 2-16,-1 6-1 0,-7-2 1 0,-4 4 1 0,-2 4-1 15,0 1 1-15,-5 0 0 0,-1 6 1 0,0 4 1 16,0 1 0-16,5 3 0 0,5-5-1 0,2 7-1 15,2-3 1-15,2 0 0 0,2 0-7 0,3 3 1 0</inkml:trace>
  <inkml:trace contextRef="#ctx0" brushRef="#br0" timeOffset="1949.46">16270 8698 12 0,'-2'-4'0'0,"2"4"0"0,2 0 0 0,-2 0 0 15,2 0 0-15,-2 0 0 0,-4-7 0 0,4 7 0 0,-8-6 1 16,8 6-1-16,-16-13 1 0,16 13 27 0,-28-16 1 15,28 16 0-15,-32-13 1 0,32 13 6 0,-33-6 1 16,33 6-1-16,-38-9 1 0,18 5-8 0,2 3 0 16,2-1 0-16,2 0 0 0,2 2-5 0,4 0-1 0,-5 0 1 15,-1 0 0-15,-4 0 16 0,-2-4 0 0,0 4 1 16,0 0-1-16,2 0-19 0,2 4 1 0,-4-4-1 16,3 2 2-16,1 1-7 0,4 1 2 0,-2-2-1 15,-2 2 1-15,-2-1-4 0,-2 1 0 0,2 2 1 16,-2 1-1-16,-1-1 3 0,-5-1 1 0,0 2-1 15,2-1 1-15,2 3 2 0,2 2 1 0,2-1 1 16,0-1-1-16,-1 4-1 0,1-6 0 0,-2 8 1 16,0-2-1-16,0 0-2 0,0 0 0 15,0-2 0-15,0 2 1 0,3 0-3 0,1-1 0 0,-2 5 0 0,-2-4 1 16,0 2-3-16,0 1 2 16,0-3-1-16,0 4 1 0,3 1-4 0,1 1 1 0,0-1 0 15,0 3 0-15,0-5-1 0,2 3 2 0,0-1-2 0,-2 1 2 16,2 3-1-16,0 2 2 0,0 0-1 15,1-2 1-15,3 2 1 0,2 4-1 0,2-3 1 16,0-2 0-16,0 1 0 0,2 0 0 0,-2 0 1 0,2 0 0 0,0-2 3 16,-2 2 0-16,2 2 1 0,4-4 0 15,0 0-5-15,0 0 0 0,4 4 1 16,-2-4 0-16,0 0-3 0,0 4 0 0,0-4 1 0,2 0-1 0,4 4-1 0,-2-4-1 16,2 0 0-16,-2 1 1 0,2-5 0 15,0 2 1-15,0 1-1 0,-1-1 1 0,1 2-4 0,2-3 1 16,2 1 0-16,0-2 0 0,0-1-2 15,2-2 0-15,-4 1 0 0,4-3 1 0,2 2-4 0,0 2 0 16,-2-4-1-16,0-1 2 0,-3-2-3 16,-1-3 2-16,4 0-1 0,-2 1 0 0,4-1 1 0,-2-1 1 0,0-1-1 15,0 3 1-15,0-5 4 0,2 5 0 0,0-1 1 16,-1-3 0-16,1 0 1 0,0-3 2 0,0 3 0 16,-2-4-1-16,0 4 0 0,0-4-1 0,0 2 1 15,0-2-1-15,2 0-2 0,0 0 1 16,3-2-1-16,1 2 0 0,0 0-8 0,0 0 1 15,0-4-1-15,-2 4 2 0,2-4-5 0,-4 1 1 0,1 1-1 16,1-4 1-16,0 3-1 0,0-1 0 0,0-2 0 16,2 3 0-16,2-7 0 0,0 3 0 0,-3 2 0 15,3-7 0-15,0 3 0 0,0 0 0 0,-2 0 0 16,0 1 0-16,0-1-1 0,0 0 1 16,-1 0 0-16,5-1 0 0,-4 1-1 0,0 0 1 0,2 0 0 0,0 1 0 15,-2-1-2-15,0 0 2 0,-1 2 0 0,-1-3 0 0,0 1-1 16,-4-4 1-16,4 4 0 0,0-4 0 0,0 4-1 15,0-4 1-15,0 0-1 0,-1-4 1 0,1 4 0 16,-8 1 0-16,4-3 0 0,2-4 0 0,0 3 0 16,-2-6 1-16,0 3-1 15,2 2 1-15,-6-1 0 0,2 1 2 0,-1-1-2 0,-1-4 1 0,0-8 0 16,0 3 1-16,-2-7-1 0,0 1 1 0,-2-4-1 0,2 0 1 16,-2-3-1-16,-6-3 1 15,-6-1 1-15,0-6 0 0,0 2 1 0,0 4-1 0,2 1 2 16,2 6 0-16,-2 0 0 0,-2 1 1 0,-4 0 0 15,0 5 0-15,-4 5 0 0,-3-3 1 0,-3 3 1 16,-4 4 0-16,0 3 0 0,-6 1 1 16,2-1 0-16,-1 6 0 0,-1 0 0 0,0 1 2 0,0-1-2 0,0 3 0 15,3 1 0-15,3-2 1 0,-2 0-6 0,2 0 0 16,4 2 0-16,2 3 0 0,6 1-4 0,-2 1 0 16,8 0 1-16,-2 4-1 0,8 0-1 0,-4-3 0 0</inkml:trace>
  <inkml:trace contextRef="#ctx0" brushRef="#br0" timeOffset="3470.39">19736 7140 1192 0,'0'0'0'0,"0"0"0"0,0 0 0 0,0 0-30 16,0 0 0-16,0 0-1 0,0 0 2 0,0 0-7 15,-4 0 2-15,4 0-2 0,-4 0 1 0,4 0 17 16,-4-2 1-16,4 2-1 0,-8-2 1 0,8 2 12 16,-14-9 0-16,14 9 0 0,-16-13 0 0,16 13 1 15,-10-9-1-15,10 9 1 0,-12-17-1 0,12 17 3 16,-17-22 0-16,17 22-1 0,-18-26 2 0,18 26 0 15,-12-27 1-15,12 27 0 0,-16-26 0 0,16 26 4 16,-16-19 0-16,16 19 1 0,-16-16-1 0,16 16 25 0,-18-19 2 16,18 19-2-16,-20-20 1 15,20 20 10-15,-24-18 2 0,24 18-1 0,-29-19 1 0,29 19-6 0,-30-17 1 16,30 17-1-16,-32-12 1 0,32 12-15 0,-30-6 1 16,30 6-1-16,-32-4 2 0,13-5-11 0,-3 5 2 0,0-5-2 15,0 4 2-15,0 1-7 0,0 4 0 0,0-4-1 16,3 1 2-16,3 1-1 0,0 2 1 0,-2 0-1 15,0-2 1-15,-2 2 0 0,0 4 0 16,2-1 0-16,2 1 1 0,1 0-1 0,-1 1 0 0,-2-1 0 16,0 1 1-16,0-1 7 0,-2 5 1 0,2-3 0 15,2 1 0-15,-4 2 3 0,1-3 2 0,1 5-2 16,2-2 1-16,0 1-3 0,0-1 1 0,0-2-1 16,-2 2 1-16,0 1-5 0,-2-1 2 0,3 4-1 15,1-4 1-15,0 4-9 0,0 4 1 0,0-5 0 16,0 3 0-16,2-2-6 0,0 4 0 0,0-4 1 15,0 1 0-15,2 3-2 0,3-2 1 0,-1 5-1 16,0-5 0-16,4 2-1 0,2-5 2 0,2 5-2 0,-2 2 1 16,-2 3 0-16,-2-4 2 0,2 2-2 0,0 1 1 15,2-1-2-15,2 2 0 0,0 4 1 0,-2-4-1 16,0 0 0-16,2 0 0 0,2 1 0 0,-2-1 0 0,0 0 0 16,0 0 0-16,0-2 1 0,2 3-1 0,2-1 0 15,0-2 0-15,0 0 0 0,0 2 1 0,2-3 1 0,0 1-1 16,0 2 0-16,0-3 1 0,2 3 1 0,0-5-1 15,0 5 0-15,0-4 2 0,2-1-1 0,2 5 1 16,0-4-1-16,0 1 2 0,-1 1-3 0,3-1 2 16,0-3-1-16,-2-1 1 0,-2 2 2 0,-4-4-1 15,2-1 1-15,4 0 1 16,2 2-2-16,2 1-1 0,2 2 1 0,-2-6 0 0,0 2 0 0,2 0 0 16,-1 0-1-16,-1-2 1 0,0 0-3 0,0-2 1 15,0 0-1-15,0 2 2 0,0-2 2 0,0-1 1 16,2 1 0-16,2 0 0 0,1 1 4 0,3-1 1 15,-4 0-1-15,2-2 0 0,-2-1 2 0,0-1-1 16,0 3 1-16,0-4-1 0,0 1 0 0,-1 1 0 0,3 1-1 16,0-3 2-16,2-2-4 0,4 1 0 0,0 1 0 15,-2 0 1-15,-3-4-3 0,1 0 1 0,0 0 0 16,0 0 0-16,2 0-3 0,2-4 0 0,-2 4 0 16,-3-4 1-16,-1 2-4 0,0 1 2 0,-2-1-2 15,0-2 2-15,0-2-3 0,0-1 0 0,0 2 0 0,1-5 2 16,3 1-3-16,2-2 0 0,2 2 0 0,-2-4 1 15,-2 4-1-15,0-1 0 0,-3 1 1 0,1-4-1 16,-2-5-1-16,-2 1 1 0,0 4-1 0,2-5 1 16,2 1-1-16,2 1 0 0,-2-3 0 0,-1-3 1 0,-1-4-1 15,-2 0 0-15,0-1 0 0,0-5 1 0,-2 1-1 16,-2-2 1-16,0-2 0 0,0 1 1 0,0-1-1 16,0 0 1-16,-3 0-1 15,-3 0 1-15,-4 2 1 0,-2 0-1 0,0 3 0 0,0-1 0 0,0 5 1 0,2 0-1 16,2 0 0-16,0 2 0 0,-2-2 0 15,0 4 1-15,-4 2-1 0,-4 5 0 0,-6 2-1 16,-3 0 2-16,-3-2-2 0,0 4 1 0,2 2-1 16,2 4 0-16,0-5 0 0,-2 3 2 0,0-2-2 0,2 0 0 15,0-1 0-15,-1 7 1 0,-3 3-1 0,0-6 2 16,2 2-2-16,2 1 1 0,2-1-1 0,2 2 1 16,-2 0 1-16,0 0-1 0,-2-1-1 0,-2-1 1 15,-1 2-1-15,-1-1 1 0,-2-3-2 0,-4 2 2 0</inkml:trace>
  <inkml:trace contextRef="#ctx0" brushRef="#br0" timeOffset="91827.05">17804 15033 1281 0,'-2'0'0'0,"2"0"0"0,4 2 0 0,-4-2 18 0,4 0 0 0,-4 0 0 0,-2 0 0 0,2 0 28 0,-4 2 1 0,4-2-1 0,-16 13 1 0,16-13 1 0,-30 18 1 0,11-7-1 0,1 0 1 16,0 1-25-16,0 2-1 0,0 3 1 0,2 1 1 16,2 3-13-16,2 1 1 0,-2 0 1 0,-1-2-1 15,-3 1-2-15,-2-1-1 0,4 0 0 0,4 2 0 16,6-3-3-16,4 1 0 0,0-1 1 0,-2-5 0 0,0-4-2 16,-2-3-1-16,6-7 1 0,-2 7 0 15,2-7 0-15,6 6 1 0,-6-6 0 0,8 4 1 0,-8-4-2 16,18-2 2-16,-2-2 0 0,8-1 0 15,5-5-2-15,7 1-1 0,4-6 1 0,2-1 0 0,1-5-3 16,1-1 0-16,6-2-1 0,4 0 2 0,-1 0-3 16,5 2 1-16,1-6 0 0,3 1 1 0,0-3 1 0,1-5 2 15,3 2-1-15,-1-4 1 0,7-2 1 0,2-3 0 16,1-3 1-16,3-1 0 0,1-2-2 0,3 0 1 16,1-2-1-16,8-1 1 0,3-3 3 0,1 1 1 15,3-1-1-15,1 1 2 0,-2 3-5 0,1-6 1 0,-1 5 0 16,-1 1 1-16,-3 2 2 0,-2 2 2 0,-1 0-1 15,-3 3 0-15,3 6 0 0,1 2-1 0,-1 2 0 16,-5 0 1-16,-3-2 2 0,-3 1-1 0,-3 5 1 16,-3 3-1-16,-1 2 1 0,-5 2-1 0,-1 5 1 15,-7-3 0-15,-5 3-1 0,-8 4-1 0,0 2 0 16,-5-2 1-16,-1 1-3 0,-4-1 0 0,-2 0 0 16,-1 0 0-16,-1-2-4 0,0 0 0 0</inkml:trace>
</inkml:ink>
</file>

<file path=ppt/ink/ink11.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6-06-01T23:56:49.242"/>
    </inkml:context>
    <inkml:brush xml:id="br0">
      <inkml:brushProperty name="width" value="0.05292" units="cm"/>
      <inkml:brushProperty name="height" value="0.05292" units="cm"/>
      <inkml:brushProperty name="color" value="#FF0000"/>
    </inkml:brush>
  </inkml:definitions>
  <inkml:trace contextRef="#ctx0" brushRef="#br0">5188 2581 627 0,'2'0'0'0,"-2"0"0"0,4 3 0 0,-4-3 1 0,-4-3 1 0,4 3 0 0,0 0 1 0,0 0 0 0,0 0 2 0,0 0-2 0,-4 0 1 0,4 0 1 0,-4 0-1 0,4 0 1 0,-16-4 0 0,16 4 1 16,-36-9 0-16,14 5-1 0,0-2 1 0,2 3-3 15,-3-3 1-15,1-1-1 0,-2 1 1 0,2 3 2 16,-4 3 1-16,4-4-2 0,-4 2 2 0,1-2 6 15,1 4 0-15,0-3-1 0,-2 3 2 0,6-4 3 16,-6 2-1-16,3 2 1 0,-1 2 0 0,0 2 21 0,2-1 0 16,-4 1 1-16,-2 2-1 0,-3-3 2 0,-3 7 1 15,0-1-1-15,-4-2 0 0,4-1-4 0,-5-1 1 16,5 3 0-16,-4 1 0 0,2 4-2 0,5-4 0 16,-1 0 0-16,2-1-1 0,-6-3-11 0,2 3 1 0,1-3-2 15,-1-1 2-15,0-2-8 0,0 1 2 0,2 1-1 16,-1 0 1-16,-1 1-1 0,0-1 0 0,2 0 0 15,0-3-1-15,5 7 6 0,1-3-1 0,-6 3 0 16,2-6 2-16,-2 5-11 0,1-1 2 0,-1-3-2 16,-2 6 1-16,0-1-5 0,0 1 0 15,1 0 0-15,-1 4 1 0,2 0 3 0,-2 0 1 0,2-2-1 16,5 2 0-16,1 0 1 0,4 0-1 0,-4 0 0 16,0 0 2-16,0-4-9 0,-1 4 2 0,1-4-1 15,2 4 1-15,2-4-5 0,2 4 1 0,0-4-1 16,-6 4 2-16,5-3-4 0,-5 2 1 0,0-2 0 15,6 3 0-15,0 0 0 0,0-1 2 0,2 5-1 16,3-2 0-16,-5 5 1 0,2 2 1 0,2 0-1 16,-2 2 2-16,4-1-1 0,2 1 2 0,-2-2-1 0,0 5 1 0,-4-1 1 15,3 0 1-15,1-2-1 0,0-2 1 0,2 2-1 16,4 0 1-16,-4 2-1 0,4-4 0 0,-2 0-3 16,4 1 0-16,2-1 1 0,-2 0-1 0,0-2-3 15,0 2 0-15,-2-3 1 0,4-1 0 0,2-1-2 0,2-1 0 16,0-3 0-16,0 2 1 0,0-2-1 0,2 4 0 15,2-4 0-15,-4 1 0 0,6 3 0 0,-4-2 0 16,0 1 0-16,2-6 0 0,-4-1 0 0,0 0 0 16,0 2 0-16,0-2 0 0,0 1 0 0,0-1 0 15,0-2 0-15,2 2 0 0,2 1 0 0,4-5 0 16,-2 3 0-16,-4 1 0 0,2-4 0 0,-2 3 0 0,-2-8 0 16,8 9 0-16,-8-9 0 0,10 13 0 0,-10-13 0 15,8 9 0-15,-8-9 0 0,8 8 0 0,4-3 0 16,-4 1 0-16,2 1 0 0,-2-1 0 0,-3 1 0 15,3-3 0-15,0 5 0 0,2-4 0 16,-2 3 0-16,6 1 1 0,-2-3-1 0,-2 1 1 0,2-2 0 16,0 1 0-16,0 1 1 0,-2-3 0 0,2 2-1 15,0-3 1-15,-2 1-1 0,1-2 0 0,3 2 1 16,4 1 0-16,2 2-1 0,2 3 1 0,-2-7-1 16,-2-1 2-16,-4 2-1 0,-2 0 0 0,2-1 0 15,-1 3 2-15,1 1-2 0,0 2 1 0,4 1 1 0,-2-1-1 16,4 0-1-16,-2 4 2 0,2 0-2 0,-2 0 1 15,-3-4-1-15,3 4 1 0,2-4-1 0,-4 4 1 16,2-4-2-16,-4 4 2 0,4-3-1 0,-4 2 0 16,0-2-1-16,0-3 2 0,-1 2-2 0,5 1 1 15,-4-1-2-15,2 0 0 0,4 2 0 16,4 0 1-16,-2 0-1 0,4 0 0 0,-1 0 0 0,-5 2 1 0,0-3-1 16,-6-1 0-16,4 0 0 0,2-2 0 0,0 3 0 15,0-5 0-15,-1 3 0 0,1 1 0 16,0-4 0-16,2 5 1 0,-2-1-1 0,0-2 1 0,0-1 0 15,-2 1 2-15,1-3-2 0,1 1 1 0,0 1 0 16,0-2 2-16,2-1-1 0,4 1 0 0,0-2-1 0,-1 1-1 16,-5 1 0-16,0-2 0 0,0 2-1 15,0-1 0-15,-6 1 0 0,2 2 0 0,2-6-1 0,-4 0 1 16,3 0 0-16,-3 3 0 0,0 1 0 0,-2-2 0 16,2 2 0-16,0-4 0 0,-2 3 0 0,2-3 0 15,0 2 0-15,-2 2 0 0,8-4 0 0,-1 3 0 0,1 1 0 16,-4-2 1-16,2 2-1 0,-4-4 0 0,4 3 0 15,-4-3 1-15,2 4-1 0,-2-2 0 0,2 2 0 16,-3-4 0-16,7 0 0 0,0 0 0 0,8 0 0 16,-2 0 0-16,0 3 0 0,-2-3 0 0,-7 0 0 15,3 0 0-15,0 0 0 0,-2-3 0 0,2-1 0 16,-4 4 1-16,4 0-1 0,-2 0 0 0,9 0 0 16,-1 0 0-16,0 0 0 0,0 0 0 15,-4 4 0-15,-2-4 0 0,2 0 0 0,-3 0 0 0,11 0 0 16,0 3 0-16,0 3 0 0,0-2 0 0,-1-1 0 0,-1 3 0 15,0-3 0-15,2-3 1 0,0 2-1 16,0-2 1-16,3-2-1 0,-5-1 2 0,4-1-2 0,2 2 1 16,-6-1-1-16,3-1 0 0,9 0 0 0,0 2 1 15,-4-1 0-15,3-3 0 0,-1 4 0 0,0 0 1 16,-2 2-2-16,1-3 0 0,-1 3 0 0,2-4 2 0,-4 2-2 16,4-2 0-16,1 1 0 0,1-3 1 0,0 3-1 15,0-3 0-15,-1 2 0 0,1 4 0 0,2-3-1 16,0 3 1-16,-3 0-2 0,-1-6 2 0,0-3-2 15,2 1 1-15,3 3-1 0,1-2 1 0,2 1 0 0,-7-1 1 16,-3 1 0-16,4 2 0 0,0 4-2 0,-2-3 1 16,-3 1 0-1,1 2 1-15,-2 0 0 0,0 2 0 0,-3-2 0 0,3 0 0 0,0-2 0 0,0 2 0 16,6 0 0-16,-1 0 0 0,3 0 0 16,-2 2 0-16,-4 1 0 0,-3-3 1 0,-3 4 0 15,2 0 1-15,2-2-1 0,0 1 0 0,1-3 0 0,1 4 1 16,4-2-1-16,-2 2 2 0,1 3-1 0,-3-2 0 15,-2-1 0-15,2 2 0 0,-3 1 1 0,-3-5-1 16,6 2 0-16,0-1 2 0,2 1-2 0,-5-4 0 0,7 2 0 16,0 2 2-16,0-4-3 0,-1 3 0 0,1-3 0 15,0 2 0-15,0 2-1 0,-1-4 0 0,1 3 0 16,-4 1 1-16,0 2-1 0,-1-3 0 0,3-1 0 16,-4 2 1-16,2 0-1 0,0-4 0 0,5 3 0 15,1 3 2-15,2-2-2 16,-3 1 1-16,-1 2-1 0,0-5 1 0,0 2 0 0,-1 0 0 0,25-1 0 15,-10 3 0-15,-3-6 2 0,3 0 0 0,-20 0-1 0,0 0 2 16,5 4 0-16,3-4 0 0,8 1 1 0,-6 1-1 16,-1-2 1-16,3 0-1 0,22 2 1 0,-9-2 1 15,-1 4-1-15,-5-4 1 0,-21 4-1 0,6-4 2 0,2 1-5 16,2 3 1-16,31 0-1 16,-13-4 0-16,-5 0-2 0,-5 0 1 0,4 3 0 0,-5-1 0 15,7 2-1-15,0 0 0 0,-23-2 0 0,5 1 2 16,2-3-2-16,2 4 0 0,27 0 0 0,-11-3 0 15,-6 3 0-15,-1 0 0 0,-15-2 0 0,6 0 0 0,5 3-2 16,1-1 2-16,30-2 0 0,-19 1 0 0,-5-3-1 16,-4 0 1-16,-15 0-1 0,5 0 1 0,0 0-1 0,6 0 1 15,31 4-1-15,-11-4 1 0,-9 4-1 0,-3-4 0 16,-22 0 0-16,2 0 1 0,5 2-2 0,3-2 2 16,34 3-1-16,-17-3 1 0,-3-3-1 0,-2 1 1 15,-25 2-1-15,5 0 1 0,6 0-1 0,0 0 1 16,33 0 0-16,-13-4 0 0,-7 0-1 0,-1 1 1 15,-22 1 0-15,4 2 0 0,8 0-1 0,1-4 1 0,27 0 0 16,-17 1 0-16,-1-3 0 0,-4 1 0 0,-18 1 0 16,7 0 1-16,5-1 0 0,2-3 0 0,23 3 0 15,-13-3 1-15,-4 3 1 0,-5 1 0 0,-17 2-1 16,4-1 2-16,4-1-2 0,2 0 1 0,5 2 0 16,-1-1 0-16,0-1-1 0,-2 4 2 0,1-4-2 15,3 2 1-15,-4-1-2 0,0-3 2 0,-1 6-2 16,1-3 1-16,0 3-1 0,0-4 1 0,1 4 0 15,3 0 1-15,-4 4-2 0,2-4 1 0,-5 3-1 16,1-3 1-16,-2 2-2 0,0 2 0 0,-1-1 0 16,-1 3 2-16,2-2-2 0,2-4 1 0,-3 3-1 15,3-1 1-15,0 2 0 0,0 0 0 0,-2-3 0 0,-1 3 1 16,3 0-2-16,-4 0 0 16,2 1 0-16,-1-5 2 0,1 4-2 0,2-1 1 0,-6-1 0 0,0 2 0 15,3 2-1-15,-5 1 1 0,6-3 0 0,0 1 0 0,1 1 0 16,-1 1 2-16,-2-3-2 0,0 1 1 0,-2-1-1 15,-1 0 0-15,11-2 0 0,-2 1 1 0,2 3-2 16,1 1 1-16,-5-3 0 0,2-4 0 0,-2 0-1 0,-1 0 1 16,1 0 0-1,0 0 0-15,2 0 0 0,-1 0 0 0,1 2 1 0,0 1-1 0,0-3 0 0,-1 4 1 16,27-2-1-16,-10-2 1 0,-5 0 1 16,-3-2-1-16,-22 2 0 0,6 0 2 0,3 0-2 15,3 0 1-15,2 0 1 0,0 0-1 0,-1-4 0 0,1 4 2 16,2-3-1-16,0 1 1 0,1 2-2 0,1-4 2 15,-4 4-2-15,0 0 1 0,-1 0 0 0,1-4 0 16,2 4 0-16,0-3 0 16,1 1 0-16,-3-2-1 0,-4 4 0 0,0-5 1 0,-3 1-2 0,1 0 0 0,6 1 0 15,-4 1 1-15,1-2-1 0,3-1 0 0,0 1 0 16,-2 0 1-16,-1-1-2 0,1-3 0 0,-6-1 0 16,0 3 1-16,0-1-2 0,-3-2 1 0,11 0 0 15,0-1 1-15,0-1-2 0,1 2 1 0,-11 4-1 16,4-5 1-16,-8 7-1 0,4-3 1 0,-4 2-1 15,-1-3 1-15,1 1 0 0,0-3 0 0,0 2 0 16,0 1 1-16,-2-3-1 0,-1-2 0 0,-1 5 0 0,-2-3 1 16,0 2-1-16,0 1 2 0,0-3-1 0,-2 2 0 15,2 1-1-15,-5-3 1 0,-5 5 1 0,0 1-1 0,2 1 0 16,0-2 0-16,-2-3 1 0,0 1-1 0,0 1-1 16,0 1 1-16,10-5 0 15,-4 1 1-15,2 3-2 0,-1-5 1 0,-9 7-1 0,-2-1 1 16,2 0 0-16,0 3-1 0,-8 1 0 0,12-10 0 15,-12 10-1-15,12-7 1 0,-12 7 0 0,14-9 0 0,-8 3-1 16,2 2 1-16,0-3 1 0,0 2-1 0,2 1-1 16,-6-2 0-16,4-3 0 0,0 2 1 0,-4 1-1 0,2-3 0 15,4-4 0-15,-1-4 1 0,1 4-1 16,-4-1 0-16,2 1 0 0,0-4 0 0,0-1 0 0,2 1 0 16,-4-5 0-16,2 0 0 0,-2 0 0 0,0 0 0 15,0 1 0-15,2 3 1 0,-4-1-1 0,0-1 0 16,0 2 0-16,0-1 0 0,0-3 0 0,0 5 0 15,2-9 0-15,0 2 1 0,0 2-1 0,2-4 1 0,-2 1-1 16,0-5 1-16,-1 2-1 0,1-1 2 0,0 5-2 16,2-2 1-16,0 0-1 15,0 4 0-15,-2 4 0 0,0-5 1 0,-2 3-1 0,0 2 0 0,-2 1 0 16,0 2 1-16,-2-3-1 0,0 1 0 0,0 10 0 16,0-2 1-16,0 3-1 0,0-3 0 0,0 0 0 15,0 1 1-15,0-1-1 0,0 0 0 0,0 0 0 16,0 1 0-16,-2 3 0 0,0-5 0 0,0 3 0 15,0-2 0-15,-2 0 0 0,0 1 0 0,-2-1 0 16,-2 0 0-16,0 1 0 0,0 3 0 0,-8-8 0 16,1 4 0-16,-1-1-1 0,2 1 1 0,-6 2 0 0,2 1 0 15,-2 3 0-15,-2 3 0 0,-10-4 0 0,1 2 0 16,-3 2 0-16,-2 2 0 0,-4 2 0 0,3-4 0 0,-3 3 0 16,0 1 0-16,-27 1 0 0,9 1 0 0,4 5 0 15,3-5 0-15,-5-1 0 0,0 3 0 0,-3-5 0 16,-3 3 0-16,-4-6 0 15,3 3 0-15,-1 1 0 0,-1 2 0 0,-17-3 0 0,3-3 0 0,-5 0 0 16,3 0 0-16,1 0 0 0,1 0 0 0,5 0 0 16,-3-3 0-16,-3 3 0 0,-1 0 0 0,1-4 0 0,-7 2 0 15,-1-2 0-15,-1 1 0 0,-3 3 0 16,-1-6 0-16,0-1 0 0,1 1 0 0,-3-3 0 0,-1 2 0 16,1 1 0-16,-2-5 0 0,1 6 0 15,-3-5 0-15,39 3 0 0,-7 1 0 0,-17-3-1 0,-7 0 1 16,-3 0-1-16,-1-2 1 0,-10 1-2 0,-3-4 0 15,-1 1 1-15,2 0 0 0,1 0-1 0,-1 0 0 16,-4 4-1-16,-3-4 2 0,1 0-1 0,0 4 0 16,1-4 0-16,-1 3 0 0,0-2 0 0,-2 2 0 15,-1 1 0-15,3 2 1 0,-6 1-2 0,-4 2 1 0,1 4 0 16,-1-5 0-16,-4 5-2 16,0 0 2-16,0 0 0 0,-3-4-1 0,5 4 0 0,-2 0 0 0,-2-3-1 15,0-3 1-15,1 2-1 0,-3 1 0 0,2-3 0 16,4-1 0-16,0-3 0 0,-5 1 0 0,3-4 0 15,0 4 1-15,4-4-3 0,2 0 2 0,-7-2-2 16,-3 3 1-16,-4-5 0 0,0 4 0 0,0-5 0 0,-2 1 0 16,3-1-6-16,3-5 0 0,-4 1 0 15,-8 6-1-15,0-3-2 0,0 3-1 0,-8 1 1 0,-4 4 0 16,-2 1 0-16,2 1-1 0,-10 4 0 0,-2-3 1 0,-10 3 3 16,4 1-1-16,-6 0 1 0,-6 3 1 15,-6 1 7-15,-3 0-1 0,-5 5 1 0,0 4 0 16,-13 4 1-16,-3 0 1 0,0 9 0 0,-1 4 1 15,1 6 0-15,-4 6 0 0,-3 7 0 0,-1 3 0 0,-1 5 0 16,-1 4 0-16</inkml:trace>
  <inkml:trace contextRef="#ctx0" brushRef="#br0" timeOffset="90423.3">12428 9117 614 0,'0'0'0'0,"0"0"0"0,8 9 0 0,-8-9 5 0,8 6-1 0,-8-6 1 0,16 7-1 0,-16-7 7 0,24 2-1 0,-24-2 0 0,39-5 1 0,-9-1 15 0,4-5 1 0,-2-2-2 0,4-2 2 0,3-3-15 0,3-4 0 15,2-2-1-15,2-8 2 0,-1-5-3 0,3-1 0 16,4-7 0-16,3 1 1 0,9 0-1 0,0-8 1 16,5 2 1-16,-3-2-1 0,1-5 0 0,5 0 0 15,7 0 1-15,-1 0-1 0,7-6 0 0,5 2 1 0,-1 0 1 16,3 0-1-16,5 2 0 0,-4-2 1 0,3 4-1 15,-3-4 1-15,3 2 4 0,-3 0 1 0,0 9-1 16,-1-2 1-16,-3 6 0 0,1 2 0 0,-5 5 0 16,1 0 0-16,1 4 3 0,0 4 1 0,-9-1-1 15,-2 3 1-15,-9 1-2 16,-3 2 2-16,-5 0-2 0,1 8 1 0,-4 1-7 0,-5 8-1 16</inkml:trace>
</inkml:ink>
</file>

<file path=ppt/ink/ink12.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6-06-02T00:01:54.456"/>
    </inkml:context>
    <inkml:brush xml:id="br0">
      <inkml:brushProperty name="width" value="0.05292" units="cm"/>
      <inkml:brushProperty name="height" value="0.05292" units="cm"/>
      <inkml:brushProperty name="color" value="#FF0000"/>
    </inkml:brush>
  </inkml:definitions>
  <inkml:trace contextRef="#ctx0" brushRef="#br0">18502 8021 351 0,'2'0'0'0,"-2"0"0"0,4 5 0 0,-4-5 9 0,2 6 1 0,-2-6 0 0,0 1 0 0,0-1 25 0,0 0 1 0,0 0 0 0,8 0 0 0,-8 0 1 0,16 0 0 0,-16 0 0 0,18 0 1 0,-18 0-17 0,29 0 0 16,-29 0 1-16,38-3-1 0,-16 3-2 0,2-4 0 15,2 0 0-15,-3 1 2 0,-1-3-6 0,0 1 2 0,0-3 0 16,0 3 0-16,0-1-4 0,2 2 1 15,1-3-1-15,-1 2 1 0,-4 1 11 0,2-4 2 16,2 3-1-16,2-1 1 0,0 3 2 0,-3-5 0 0,-1 3 1 16,0-1 0-16,0 3 9 0,0-5 2 0,-2 6-2 15,0-1 1-15,-2 3-8 0,-1-6 0 0,-3 4 0 16,-4 0 0-16,-10 2-3 0,10-3 2 0,-10 3-1 16,4-4 0-16,-4 4-5 0,2 0 0 0,-2 0-1 15,0 0 1-15,0 0-6 0,0 0 1 0,0 0-1 0,0 0 2 16,0 0-5-16,-4-2 1 0,4 2 0 15,-18-3 1-15,-4-3-5 0,-7 2 2 0,1-3-1 16,2 5 0-16,2 2-2 0,0 0 1 0,-2-4-1 0,1 4 1 16,1-3-7-16,0 1 2 0,-2 0 0 0,-2 0 0 0,0 2 5 15,-1-4 1-15,-1 4-1 0,2-3 1 0,2 3 0 16,2 3 1-16,0-3-1 0,1 4 2 0,1-4 0 16,2-4 1-16,2 4 0 0,0 0-1 15,0 4 0-15,2-4 0 0,4 0-1 0,2 0 2 0,2 0-3 16,2 0-1-16,6 0 1 0,-9 0 0 15,9 0-2-15,0 0 0 0,0 0 0 0,0 0 1 0,0 0-4 0,0 0 1 16,0 0 0-16,0 0 0 0,0 0-1 16,2 0 0-16,7 0 0 0,9 2 1 0,10 2-3 15,6-1-1-15,0 1 1 0,-4 0 1 0,-3-2-2 0,-1 1 0 16,0-3 0-16,0 2 1 0,2 0-2 0,4-2 1 16,-3-2-1-16,-1 0 1 0,2-1-3 0,-2-1 2 15,0 2-1-15,-3-2 1 0,1-1-2 0,0 1 1 0,0 0-1 16,-4 1 1-16,-4 1-1 0,-4 0 0 0,-2 0-1 15,-6 2 2-15,-6 0-1 0,5 0 0 0,-5 0 1 16,0 2 0-16,0-2 1 0,0 0-1 0,0 0 1 16,-5 0-1-16,-5 2 2 0,-4 3-1 0,-8-1 1 15,-6 5 0-15,-6-1-1 0,-6 3 1 0,3 0 0 16,3-2-1-16,2 0 2 0,4 1 1 0,-2-3-2 16,-1-1 2-16,1-1 0 0,0 2 0 15,0-3 0-15,0 2 0 0,3-3-2 0,1 3 2 0,2-2-1 16,-2-3 1-16,2 3-8 0,0 0 0 0</inkml:trace>
  <inkml:trace contextRef="#ctx0" brushRef="#br0" timeOffset="970.09">17780 11177 904 0,'0'0'0'16,"0"0"0"-16,-2 0 0 0,2 0 36 0,-2 0 0 0,2 0 0 15,-2 0 0-15,2 0-14 0,0-4 2 0,0 4-2 16,6 0 2-16,-6 0 18 0,6-3 1 0,-6 3 0 16,14-4-1-16,-14 4-5 0,28-2 0 0,-28 2 0 15,32-5 1-15,-32 5-9 0,38-4 0 0,-19 0-1 16,1-1 1-16,2 1-3 0,0-5 1 0,0 1 0 16,2 3 0-16,2-6-3 0,-1 2 1 0,-1-1 0 15,2 5-1-15,2-3-6 0,2 3 1 16,0-1-1-16,-3 3 1 0,1-5-5 0,-2 3-1 0,-2 1 1 15,-2 2-1-15,-4 2 0 0,2 0 0 0,-1-2-1 16,1 1 2-16,0-3-4 0,0 0 0 0,-4 2 0 16,-2 0 0-16,-6 2-2 0,-4 0 1 0,-4 0-1 0,8 0 1 15,-8 0-5-15,4 0 2 0,-4 0 0 0,4 0-1 16,-4 0 0-16,4 0-1 0,-4 0 1 0,0 0 0 0,0 0-1 16,0 0 0-16,0 0 0 0,-8 2 0 0,-2 4-2 15,-4 1 2-15,-6 1-1 0,-4-3 0 0,-4 1 5 16,-1-1 0-16,-1 1 0 0,4-1 1 0,0 1 4 15,0-1 2-15,-2 3 0 0,-1 1-1 0,-5-3 1 16,-2 3 0-16,2 2 0 16,2-2 1-16,5 0 1 0,1 0-1 0,4 1 1 15,-4-1 0-15,2 2-2 0,0 0-1 0,2 0 1 0,5-2-1 0,-1 1 0 0,0-1 0 16,0-2 0-16,-2-3 1 0,-2 1-5 16,-2-5 1-16</inkml:trace>
  <inkml:trace contextRef="#ctx0" brushRef="#br0" timeOffset="7209.08">16391 7906 12 0,'0'0'0'16,"0"0"0"-16,0 0 0 0,0 0 0 0,6 0 0 0,-6 0 0 15,6 0 0-15,-6 0 0 0,4 0 0 0,-4 0 0 16,4 0 0-16,-4 0 2 0,0 0 0 0,0 0 1 16,0 0 0-16,0 0-1 0,0 0 2 0,0 0-1 15,0 0 0-15,0 0 2 0,0 0-1 0,0 0 1 16,0 0-1-16,0 0 5 0,0 0 0 0,0 0 0 16,0-4 0-16,0 4 3 0,0-3 2 0,0 3-1 15,0-4 1-15,0 4 4 0,0-2 1 0,0 2-1 16,0-3 1-16,0 3 5 0,-4-6 0 0,4 6 1 15,-4-4 0-15,4 4 11 0,-16 0 1 0,16 0-2 16,-16 4 2-16,16-4 5 0,-16 9 0 0,16-9-1 16,-12 11 1-16,12-11 4 0,-15 21 1 0,15-21-1 0,-16 18 1 15,16-18-5-15,-18 26 2 0,18-26 0 0,-10 20 0 16,10-20-3-16,0 11 2 0,0-11-2 0,0 8 2 16,0-8-7-16,0 3 1 0,0-3-1 0,6 8 1 15,-6-8-8-15,16 3 0 0,-16-3 1 16,10 4 0-16,-10-4-5 0,8 4-1 0,-8-4 1 0,7 2 0 0,-7-2-1 15,8-2 1-15,-8 2 0 0,10-4 0 0,-10 4-3 16,16-7 0-16,-16 7 0 0,12-8 0 0,-12 8-2 0,10-3 0 16,-10 3 1-16,6-4-1 0,-6 4-5 0,2-6 1 15,-2 6 0-15,0-3 1 0,0 3-4 0,0-4 1 16,0 4-1-16,0 0 1 0,0 0-3 0,0 0 1 16,0 0-1-16,0 0 2 0,0 0 0 0,0 0 1 15,0 0-1-15,0 0 1 0,0 0-8 0,0 0 2 16,0 0 0-16,0 0 0 0,0 0 0 0,0 0 1 15,0 0-1-15,0 0 1 0,0 0-2 0,0 0 1 16,0 0 0-16,0 0 1 0,0 0 1 0,0 0 1 16,0 0 0-16,0 0 0 0,0 0-1 0,0 0 1 0,0 0-1 15,0 0 1-15,0 0 1 0,0 0-1 16,0 0 0-16,0 0 1 0,0 0-1 0,0 0 0 0,0 0 0 16,0 0 0-16,0 0-2 0,0 0 0 0,0 0 0 15,0 0 1-15,0 0-2 0,0 0 0 0,0 0 0 16,0 0 0-16,0 0-2 0,0 0 1 0,0 0 0 15,0 0 1-15,0 0-4 0,0 7 2 0,0-7-1 16,8 10 1-16,-8-10 1 0,4 9-1 0,-4-9 1 0,4 15 0 16,-4-15 0-16,2 7 1 0,-2-7-2 0,0 4 2 15,0-4-1-15,0 3 0 0,0-3-1 0,6 6 1 16,-6-6-1-16,6 2 0 0,-6-2 1 16,4 0 0-16,-4 0-2 0,0-2 1 0,0 2 0 0,0 0 0 15,0 0-1-15,0 0 1 0,0 0-1 0,0-4 1 0,0 4-2 16,0-2 2-16,0 2-1 0,-2-1 1 15,2 1-1-15,0-2 0 0,0 2 0 0,-2 0 0 16,2 0-1-16,0 0 0 0,0 0-1 0,0 0 2 0,0 0-2 16,0 0 2-16,0 0-2 0,0 0 2 0,0 0-2 15,0 0 0-15,0 0 1 0,0 0-1 0,0 0-1 16,-2 0 2-16,2 0-2 0,0 0 1 0,0 0 0 0,0 0-1 16,0 0 0-16,0 0 0 0,0 0 1 0,0 0-1 15,0 0 0-15,0 0 1 0,0 0 0 0,0-4 0 16,0 4-1-16,0 0 2 0,0 0-2 0,0 0 1 15,0 0 1-15,0-4-1 0,0 4 0 0,0 0 1 0,0 0-1 16,0 0 0-16,0 0 1 0,0 0-1 0,0 0 1 16,0 0-1-16,0 0 0 0,0 0 1 0,0 0-1 15,0 0 2-15,0 0-4 0,0 8 1 0,0-8-1 16,0 3 1-16,0-3-2 0,-6 6 0 0</inkml:trace>
  <inkml:trace contextRef="#ctx0" brushRef="#br0" timeOffset="7590.96">15759 7541 1293 0,'2'1'0'0,"-2"-1"0"0,8 4 0 0,-8-4 12 0,4 4-1 0</inkml:trace>
  <inkml:trace contextRef="#ctx0" brushRef="#br0" timeOffset="8608.94">16602 7989 1168 0,'2'0'0'15,"-2"0"0"-15,4 0 0 0,-4 0-1 0,4 0-1 0,-4 0 1 0,2 0 1 16,-2 0-13-16,0 2-1 0,0-2 1 0,-2 9-1 0,2-9 12 15,0 17 0-15,0-17 0 0,-4 22 1 0,2 0 1 16,0 6 0-16,0-4 0 0,-4 4 0 0,0-6 2 16,-2 0 1-16,2 4-1 0,2 1 2 15,2 3 9-15,0-1 1 0,0 3-1 0,0-4 1 0,0 1 14 16,2-3 1-16,-4 2 0 0,2-3 0 0,0-2 5 16,0-1 1-16,2-7 0 0,2 1-1 0,0-3-2 15,4-4-1-15,-6-1 1 0,2-3 0 0,-2-5-3 0,0 6 2 16,0-6-2-16,0 3 1 0,0-3-6 0,0 4 0 15,0-4 1-15,0 2 0 0,0-2-7 0,0 0 0 16,0 0 0-16,0-2 1 0,0 2-6 0,0-5 1 16,0-3-1-16,0-10 1 0,2-12-4 0,2-1 0 15,-2-1 0-15,-4-1 0 0,-2 6-3 0,0-5 1 16,-4 3-2-16,4-3 2 0,2-5 0 0,2 0 0 16,2 0 0-16,2 2 1 0,4 6-2 0,2 1 1 0,-4 2 0 15,-2-1 1-15,-8 3-1 0,0 1 1 0,2 5 0 16,2 1 0-16,2 3-2 15,2 4 1-15,0-1-1 0,-4 4 1 0,0 7-1 0,2-7 0 0,-2 7-1 16,0-6 2-16,0 6-1 0,0 0 1 0,0 0-1 16,0-4 0-16,0 4 0 0,0-3 1 0,0 3 0 15,0 3 0-15,0-3 1 0,0 6 0 0,0-6 0 0,6 18 0 16,-2 6 2-16,0 8 0 0,0-1 0 0,-4-1 2 16,2 1-2-16,0-7 0 15,0 6 0-15,0-1 1 0,0 2-1 0,0-3 1 0,0 4 1 16,-2 1-1-16,-2 2-1 0,-2-4 0 0,2 1 1 0,2-5-1 15,2 1-1-15,0 0 1 0,0-2-1 16,0-4 1-16,0 0-2 0,-2 0 0 0,-2-4 0 0,0-1 0 16,0-8-2-16,-2 0 1 0,2-1 0 0,2-3 0 0,0-5-3 15,-2 10 1-15,2-10-1 0,0 3 1 0,0-3-3 16,0 4 1-16,0-4-1 0,0 0 2 0,0 0-5 16,0 0 1-16,0 0 0 0,-2-11 0 0,-2-4-3 15,2-3 1-15</inkml:trace>
  <inkml:trace contextRef="#ctx0" brushRef="#br0" timeOffset="9370.65">16801 7731 1646 0,'0'0'0'0,"0"0"0"16,0 0 0-16,0 0 9 0,2 0 0 0,-2 0 0 15,5 3 0-15,-5-3 1 0,0 6 0 0,0-6 0 0,0 6 1 16,0-6 6-16,6 12 0 0,-6-12 0 0,8 21 0 16,-8-21-14-16,8 37 1 0,-4-17 0 0,-2-2 0 15,-2 1-3-15,-2 1 0 0,0-1 1 0,-2 1 0 0,2 0-2 16,2 1 1-16,0 1-1 0,0 4 1 0,0 1-1 15,-2 1 1-15,2-2 0 0,2 3 0 16,2-1 7-16,0 3 1 0,-4 3 0 0,-2-3 0 0,-2 0 11 16,-2 1 2-16,4-3-1 0,2-1 0 15,0-2 7-15,4-6 1 0,0 2-1 16,-2 0 0-16,-2-3-4 0,-2-2 2 0,4-6 0 0,0 0 0 16,-2-11-4-16,2 9 1 0,-2-9-1 0,0 5 2 15,0-5-8-15,0 4 1 0,0-4 0 0,0 4 1 0,0-4-6 0,0 4 1 16,0-4-1-16,-4 5 2 0,4-5-4 15,-4 0 0-15,4 0 0 0,-4-7 0 0,2 1-2 16,-2-9 0-16,0-5 0 0,2-2-1 0,0-9 0 0,0-3 0 16,1 1 0-16,-1-2 0 0,0 0-1 0,2 0 1 15,0-6-2-15,0 2 2 0,5-3-1 0,5-2-1 16,-2 3 1-16,-2 0 0 0,-2 3-2 0,2-7 1 16,-2 7-1-16,4 1 1 0,2 2-2 0,2 1 0 0,-2 7 1 15,-4 1 0-15,-4 6 0 0,-4 5-1 0,0-2 0 16,4 4 2-16,4 2-2 0,0 4 0 0,-6 7 1 15,6-9 0-15,-6 9 1 16,4-10-1-16,-4 10 1 0,2-5-1 0,-2 5 2 0,0 0-1 0,0 0 1 16,0 0 0-16,0 0-1 0,0 2 1 0,-2 11 0 15,-2 3-1-15,0 16 1 0,0 3 1 0,-2 0-2 16,4 0 2-16,4 5-2 0,4-1 2 0,-6 0-1 0,0 2 1 16,0-5-2-16,-4 1 1 0,2 0-1 15,-2-2 1-15,0 4 0 0,-2 2 0 0,2-2 1 16,2-4 0-16,0-4 0 0,-2 0-1 0,2-1 1 15,2-2 1-15,2-6-3 0,0 0 2 0,-2-2 0 16,-2-1 0-16,0-6-2 0,0 0 2 0,0-2-1 0,0-4 0 16,2-7 0-16,-4 7 0 0,4-7-1 0,0 6 1 0,0-6-3 15,0 2 2-15,0-2-2 0,-4 3 2 0,4-3-3 16,-8 4 1-16,8-4 0 0,-8-5 1 0,8 5-4 16,-14-10 1-16,8 3 0 0,0-2 0 0,-3 0-4 15,-1-4-1-15,2 0 1 0,2 0 0 0,2-2-21 0,0 0 1 16</inkml:trace>
  <inkml:trace contextRef="#ctx0" brushRef="#br0" timeOffset="9687.01">16568 8395 1583 0,'2'-3'0'0,"-2"3"0"0,2-2 0 0,-2 2 1 0,-6-2 1 15,6 2-1-15,-2-2 2 0,2 2-2 0,-2-4 1 0,2 4-1 16,0-5 1-16,0 5 2 0,0-4 0 0,0 4 1 16,0-4-1-16,0 4-3 0,2-9 2 0,2 0-1 15,0-4 0-15,0 4 1 0,2 0 1 0,2-2-1 16,-2 1 2-16,0 1-2 0,0 0 2 0,0 1-1 16,-2 3 0-16,-4 5 3 0,8-6 1 0,-8 6 0 0,16-3 0 15,-11-1-3-15,-1-2 2 0,6 3 0 0,-4-1 0 16,2 2 4-16,0 0 0 0,0 1 0 0,-2 1 0 15,-6 0 10-15,10 0-1 0,-10 0 0 0,8 0 0 16,-8 0 4-16,8 0-1 0,-8 0 1 0,8 0 1 0,-8 0-14 16,10 0 1-16,-10 0 1 0,6 5-1 15,-6-5-6-15,8 4 0 0</inkml:trace>
  <inkml:trace contextRef="#ctx0" brushRef="#br0" timeOffset="10284.79">17009 8338 1431 0,'2'0'0'0,"-2"0"0"16,4 2 0-16,-4-2 18 0,4-2 1 0,-4 2 1 16,4 0-1-16,-4 0-4 0,4 0 1 15,-4 0 0-15,4 0 1 0,-4 0-15 0,4 0 1 0,-4 0-1 16,4 0 2-16,-4 0-8 0,4 0 2 0,-4 0 0 16,10 0 0-16,-10 0-11 0,16 0 1 0,-16 0 0 15,18 0-1-15,-18 0 3 0,28 0 0 0,-28 0 0 16,23-5 0-16,-23 5 7 0,16-4 0 0,-16 4 0 0,14-4 1 15,-14 4 2-15,16-4 1 0,-16 4-1 0,14-3 1 16,-14 3 15-16,16-2 0 0,-16 2 1 0,10-4 0 16,-10 4 27-16,14 0 1 0,-14 0-1 0,4 0 0 15,-4 0-4-15,2 6-1 0,-2-6 0 0,-6 22 1 0,6-22-9 16,-14 37 2-16,4-15-1 0,-2 0 1 0,-6 4-13 16,-2 2 0-16,0-1 0 0,2 3 2 0,3-4-9 15,-1 0 2-15,2 1-2 0,2-1 2 0,2-2-4 16,0 0 1-16,0 0-1 0,0-4 2 0,2 3-4 0,2-1 0 15,2-4 0-15,2 2 1 0,4-1 3 16,6-1 1-16,-6-1-1 0,-2-6 2 0,0 0-1 0,0-5 2 16,0-6 0-16,6 11 0 0,-6-11-2 0,12 11 2 15,-4-4-2-15,4-5 2 0,2 2-2 0,4-1-1 16,-2-1 1-16,-4 0-1 0,-3-2 0 0,1-2 1 16,2 0-1-16,0 2 1 0,4-5-3 15,-2 1 1-15,4 1 0 0,-2-7 0 0,2 1-3 0,0-4 1 16,-2 0-1-16,-7 0 1 0,1-1-2 0,-2 1 0 15,-2 0 0-15,0 2 1 0,-6 1-5 0,2 1 1 16,0 0-1-16,-2 0 1 0,0-2-4 0,0 0 0 0</inkml:trace>
  <inkml:trace contextRef="#ctx0" brushRef="#br0" timeOffset="11156.83">16232 9108 715 0,'-2'-2'0'0,"2"2"0"0,2 0 0 16,-2 0 73-16,2 0 0 0,-2 0 0 15,0-2 0-15,0 2-30 0,0-4 1 0,0 4-2 16,0-1 2-16,0 1-18 0,0 0 1 0,0 0 0 0,0-2 0 16,0 2-9-16,0-2 0 0,0 2 0 15,-2 0 1-15,2 0-8 0,-4 0 0 0,4 0 0 0,0 2 0 0,0-2-2 16,-2 3 2-16,2-3-1 0,-2 4 0 0,2-4-2 16,-4 4-1-16,4-4 1 0,-4 9 1 0,4-9-1 15,-8 6 0-15,8-6 0 0,-2 7 1 0,2-7 0 16,-2 4 1-16,2-4-1 0,-4 5 1 0,4-5-1 15,0 2 1-15,0-2-1 0,0 0 1 0,0 0-1 0,0 0 1 16,0 0-1-16,0 0 1 0,0 0 6 0,0 0 0 16,0 0-1-16,0 0 1 0,0 0 4 0,0 0 1 15,0 0-1-15,0 0 1 0,0 0 0 0,0 0 2 16,0 0-2-16,0 0 2 16,0 0-1-16,0 7 0 0,0-7 1 0,0 4 1 0,0-4-4 0,-2 9 1 15,2-9 0-15,-2 13 1 0,2-13-3 0,0 6 1 0,0-6-1 16,0 4 1-16,0-4-3 0,0 3 1 0,0-3-1 15,0 4 1-15,0-4-2 0,0 5-1 16,0-5 1-16,0 0 1 0,0 0-3 0,0 0 1 0,0 0 0 16,0 0-1-16,0 0 0 0,0 0 0 0,0 0 1 15,0 0-1-15,0 0 0 0,0-3-1 0,0 3 1 16,0-4 0-16,0 4-1 0,-4 0-1 0,4 0 0 16,-4 0 1-16,4 0-1 0,-4 2 0 0,4-2 1 15,-10 15 0-15,10-15-2 0,-15 22 1 0,15-22-1 16,-14 22 1-16,14-22-3 0,0 13 1 0,0-13-1 0,-6 9 1 15,6-9-3-15,0 4 0 0,0-4 0 0,-2 0 0 16,2 0-2-16,-2 0-1 16</inkml:trace>
  <inkml:trace contextRef="#ctx0" brushRef="#br0" timeOffset="11376.96">15302 9215 1532 0,'8'9'0'0,"-8"-9"0"0,22 20 0 0,-22-20 25 0,18 6 1 16</inkml:trace>
  <inkml:trace contextRef="#ctx0" brushRef="#br0" timeOffset="12025.09">15874 9416 878 0,'-2'2'0'0,"2"-2"0"0,0 2 0 0,0-2 28 0,0 0 1 0,0 0 1 0,0 0-1 0,0 0 8 0,0 7 0 0,0-7 0 15,0 15 0-15,0-15-2 0,0 20 1 0,0-20-2 16,-2 35 2-16,0-9-16 0,0 4 2 0,2-6-2 15,-6 0 1-15,2-2-6 0,1 0 1 0,1 4-2 16,-2 2 2-16,-2 1-4 0,-4 6 1 0,0-2-1 16,2-1 1-16,4 1 2 0,2-2 1 0,-2-1-2 15,-2 1 2-15,-2 1-1 0,0-3-1 0,0 4 1 0,2 1-1 16,-4-1 12-16,2 0 0 0,0-5 0 0,0 1 1 16,2-5 0-16,2-2 0 0,2 1 0 15,0-3 1-15,0-7-6 0,2 0 0 0,0-4 1 16,-2-3-1-16,2-6-6 0,0 7 0 0,0-7 0 15,-4 0 0-15,4 0-11 0,0 0 0 0</inkml:trace>
  <inkml:trace contextRef="#ctx0" brushRef="#br0" timeOffset="12359.42">15940 9267 1520 0,'0'0'0'15,"0"0"0"-15,0 9 0 0,0-9 14 0,0 5-1 0,0-5 0 16,0 21 1-16,0-21 8 0,6 35 1 0,-2-11-1 16,-2-2 1-16,0 2 1 0,0 4 1 0,0-3 0 15,0 3 1-15,-2 2-13 0,-2-5 2 0,0 7-2 16,0-1 2-16,2 1-6 0,0 1 1 0,0-2 0 15,0 1 0-15,2-3-1 0,4 1 0 0,0-3 0 16,-4 1 1-16,0-6-2 0,0 4 0 0,0-4 0 16,0 0-1-16,0 0 1 0,0 1 0 0,2-9 0 15,0 7 1-15,0-5 0 0,0 5 0 0,-2-1 0 0,0-5 1 16,-2 1 1-16,-2 1 2 0,2-4-2 0,0 2 1 16,0 1-1-16,2-3 1 0,2-4-1 0,-2 1 0 0,-2-3-5 15,-2-1-1-15</inkml:trace>
  <inkml:trace contextRef="#ctx0" brushRef="#br0" timeOffset="12646.62">15749 10046 1482 0,'2'0'0'16,"-2"0"0"-16,4 0 0 0,-4 0 17 0,4 0 0 0,-4 0-1 15,8 0 2-15,-8 0 7 0,6 0 0 16,-6 0-1-16,14 0 2 0,-14 0-6 0,22-4 2 0,-22 4-1 16,34-9 0-16,-15 3-14 0,5-1 1 0,-4-1 0 15,-6 3 0-15,-2 1-5 0,-2 0 0 0,0 3 1 16,0-3 0-16,0 0-4 0,0 2 0 0,0-5 0 15,0 1 1-15,1 1-3 0,1-1 1 0</inkml:trace>
  <inkml:trace contextRef="#ctx0" brushRef="#br0" timeOffset="13096.88">16113 9920 1255 0,'2'-2'0'0,"-2"2"0"0,6 0 0 0,-6 0 10 0,4 0 0 16,-4 0 1-16,4-4 0 0,-4 4 15 0,10-3-1 15,0-1 1-15,2-3 1 0,3-1-6 0,5-5 1 16,-2 4-1-16,-2 2 0 0,-2 1-10 0,0 1 0 15,-2 1-1-15,-2 4 1 0,-2 0-11 0,-4 0 1 16,-4 0-1-16,6 4 1 0,-6-4-2 0,6 3 1 0,-6-3-1 16,6 6 1-16,-6-6-1 0,4 9 1 0,-2-3-1 15,0 1 1-15,0 2 0 0,2-3 0 0,-4 5 0 16,-4 4 0-16,-2 3 2 0,-2 2 1 0,-2 3 1 16,0-1-1-16,0-4 7 0,0 3 0 15,-2 1 0-15,-4-4 1 0,-4 4 4 0,-4 4 1 16,4-4 0-16,5-3 1 15,5 1-5-15,2-1 0 0,0-1 1 0,0 0 0 0,-2-1-4 0,0 0 0 0,2-4 0 16,4-2 0-16,6 0 0 0,2-9 1 0,-4-2-1 16,6 11 1-16,-6-11 0 0,4 11 0 0,2-4 0 15,4 1 2-15,-2-1-1 0,4 0 0 0,4-1 0 16,3-2 0-16,7-1 6 0,2-3 1 0,2-7 0 0,-2-2 0 16,0-4 2-16,-1-6 1 0</inkml:trace>
  <inkml:trace contextRef="#ctx0" brushRef="#br0" timeOffset="16442.84">11168 7149 590 0,'2'0'0'0,"-2"0"0"0,6 10 0 0,-6-10 8 0,2 3-1 0,-2-3 1 16,4 2 0-16,-4-2 9 0,4 4 0 15,-4-4 0-15,4 3 1 0,-4-3-9 0,0 4 0 0,0-4 0 16,0 6 1-16,0-6-10 0,0 0 0 0,0 0 0 16,0 0 0-16,0 0 0 0,0-6 0 0</inkml:trace>
  <inkml:trace contextRef="#ctx0" brushRef="#br0" timeOffset="16975.46">11891 6165 200 0,'0'0'0'0,"0"0"0"0,0 0 0 0,0 0 1 0,0 0 1 0,0 0-1 0,6 0 0 0,-6 0-2 16,4 0 0-16</inkml:trace>
  <inkml:trace contextRef="#ctx0" brushRef="#br0" timeOffset="17376.77">10971 6090 539 0,'0'3'0'0,"0"-3"0"0,8 4 0 16,-8-4-37-16,12 0 0 0</inkml:trace>
  <inkml:trace contextRef="#ctx0" brushRef="#br0" timeOffset="17625.59">10773 6367 515 0,'-2'-4'0'0,"2"4"0"16,7-2 0-16,-7 2-11 0,10 6 1 0</inkml:trace>
  <inkml:trace contextRef="#ctx0" brushRef="#br0" timeOffset="19329.81">10645 6282 12 0,'0'2'0'0</inkml:trace>
  <inkml:trace contextRef="#ctx0" brushRef="#br0" timeOffset="20125.72">10188 5159 12 0,'0'0'0'0,"0"0"0"0,0 2 0 0,0-2 0 16,14 11 0-16,-14-11 0 0,6 6 0 15,-6-6 0-15,2 0 0 0,-2 0 0 0,4 0 0 0,-4 0 0 16,-2 0 0-16,2 0 0 0,0-4 1 0,0 4 25 0,0 0 1 16,0 0-1-16,-2 0 0 0,2 0-1 0,0 0 0 15,0 0 0-15,-6 13 0 0,6-13 10 0,-8 30 1 16,4-8-1-16,2 0 1 0,2 4 3 15,0 5 0-15,0 1 1 0,0-1 0 0,0 4 16 16,0-4 1-16,2 1 1 0,2 1-1 0,4-5-3 0,2-3 1 16,-2 1 0-16,-6-4 0 0,-2-5-12 0,-2-6 2 15,-2-3-1-15,4-5 1 0,0-3-11 0,4 6-1 16,-4-6 1-16,0 3 1 0,0-3-11 0,0 0 1 0,0 0 0 16,0-3-1-16,0 3-6 0,-6-8 0 0,4 3 0 15,0-10 0-15,2-2-4 0,0-5 0 0,-2-4 1 16,0 4-1-1,-2-4-2-15,2 1 0 0,-2 1 0 0,4-2 1 0,0 5-3 0,0 3 1 0,0 0-1 16,0-5 1-16,0 3-3 0,-2 0 0 0,0 0 0 16,-2-3 0-16,2 1-1 0,-4 0-1 0,6 0 1 15,-4 0 0-15,2-4-3 0,2 4 2 16,0 3-1-16,-2 3 1 0,0 3-1 0,0 4-1 0,0 3 1 16,2 2 0-16,0 4 0 0,0-3 0 0,0 3 1 15,0 0-1-15,0 0 2 0,0 0 0 0,0 0 0 0,0 0 1 16,0 0-1-16,0 0 1 0,0 0 0 0,2 13 0 15,2 3 2-15,0 8 1 0,0 2-1 0,-2 4 2 16,2 1-2-16,-4 4 1 0,2-4-1 16,0-1 1-16,0-2 0 0,0-1 1 0,0-1-1 0,-2 0 1 15,0 0-2-15,0 0 2 0,4-4-1 0,2 0 0 0,-4-9-2 16,0 0 0-16,0-4 0 0,0-3 1 16,-2-6-2-16,0 3 0 0,0-3 0 0,0 0-1 0,0 0-1 15,0 0 0-15,0 0-1 0,0 0 2 0,0 0-5 0,0 0 2 16</inkml:trace>
  <inkml:trace contextRef="#ctx0" brushRef="#br0" timeOffset="20809.75">10421 4932 1444 0,'0'0'0'0,"0"0"0"0,0 4 0 0,0-4 17 0,10 13 1 0,-10-13 0 16,10 9-1-16,-10-9 10 0,0 13 0 0,0-13 0 0,0 13 0 15,0-13-10-15,0 22 0 0,0-22 0 0,0 26 1 16,0-26-16-16,8 24 1 0,-8-24-1 0,4 33 2 15,-4-33-4-15,-2 32 0 0,0-14 0 0,0 2 0 16,2 3-1-16,-4 1 0 0,4 1-1 0,4 1 2 0,-4 0-2 16,2-2 1-16,0 2-1 0,0 0 1 0,0 0 0 15,-2-1 1-15,0-2-1 0,0-5 1 16,0 0 0-16,0 3 0 0,1-8 0 16,3-2 0-16,-4-11 0 0,2 11 0 0,-2-11 0 0,4 2 1 15,-4-2 0-15,0 3 0 0,0-3 0 0,0 4 1 0,0-4 0 0,-6 0 2 16,6 0-2-16,-4-4 1 0,4 4 1 15,-5-9-1-15,1-4 1 0,-2-5 0 0,-4-8-1 16,2-2 2-16,0 2-2 0,0-3 2 0,2 3 0 16,2 2 1-16,0-5 0 0,0 1-1 0,2-5 2 0,2 1 0 15,0 1-1-15,-4-1 1 0,2 3 0 0,2 1 1 16,-6 2 0-16,2-5-1 0,0 5 1 0,0 0 0 16,2 8 0-16,-4-2 0 0,4 5 0 0,0 6 1 0,-2-4-1 15,4 5 1-15,0 8-4 0,0-2 2 0,0 2 0 16,0 0-1-16,0 0 0 0,0 0 0 0,0 0-1 15,0 0 2-15,0 0 1 0,0 0 1 0,0 0-1 16,0 13 1-16,6 2 1 0,2 2 0 16,0 9 0-16,-2-2 0 0,0 9 2 0,-4-2 1 0,4 4-1 15,2-3 1-15,2-3 2 0,0 3 0 0,0-1-1 16,-2-5 1-16,-2 0-4 0,0 1 1 0,-2-1 1 16,5-2-1-16,-1 0-2 0,4 0 1 0,-6 2 1 0,-2-6-1 15,-4 2-4-15,-2-1-1 0,0-5 1 16,2 1 1-16,0-4-1 0,0-4-1 0,0 0 1 15,0-5 1-15,0-4-4 0,4 6 2 0,-4-6 0 0,4 3-1 16,-4-3-1-16,-2 4 0 0,2-4 0 0,0 0 0 16,0 0-3-16,-4 0 1 0,4 0 1 0,-2 0-1 15,2 0-2-15,0 0 1 0</inkml:trace>
  <inkml:trace contextRef="#ctx0" brushRef="#br0" timeOffset="21058.56">10210 5314 1030 0,'-2'4'0'0,"2"-4"0"0,-6 2 0 0,6-2 13 0,-4 7 2 16,4-7-1-16,-4 4 1 0,4-4 3 0,-4 6 1 16,4-6 0-16,-2 0 0 0,2 0-8 0,0 0 2 15,0 0-2-15,0 0 1 0,0 0-7 0,0 0 0 0,0 0 1 16,14 0 0-16,-14 0-3 0,30-4 1 15,-8 2 0-15,2-5 0 0,1-3 0 0,1-2-1 0,0-1 0 16,0-2 2-16,2 2-2 0,4-4 1 0,-5 4-1 16,5-1 1-16,0 1-2 0,2-4-1 0</inkml:trace>
  <inkml:trace contextRef="#ctx0" brushRef="#br0" timeOffset="23011.81">8717 7035 12 0,'2'0'0'0,"-2"0"0"16,4 5 0-16,-4-5 0 0,8 8 0 0</inkml:trace>
  <inkml:trace contextRef="#ctx0" brushRef="#br0" timeOffset="23926.09">8473 8229 426 0,'2'0'0'0,"-2"0"0"0,10 4 0 0,-10-4-6 16,8 4 2-16,-8-4-1 0,6 0 1 0,-6 0-15 16,8-4 0-16</inkml:trace>
  <inkml:trace contextRef="#ctx0" brushRef="#br0" timeOffset="24177.09">8747 7186 112 0,'0'2'0'0,"0"-2"0"16,6 9 0-16,-6-9-1 0,24 19 1 0</inkml:trace>
  <inkml:trace contextRef="#ctx0" brushRef="#br0" timeOffset="32359.73">4683 17654 1117 0,'-4'2'0'16,"4"-2"0"-16,-8 10 0 0,8-10 16 0,-8 14 1 16,8-14 0-16,-4 8-1 0,4-8 24 0,-2 3 0 15,2-3 0-15,0 6 1 0,0-6-19 0,-6 7 2 16,6-7-1-16,-8 15 1 0,8-15-19 0,-14 28-1 16,14-28 0-16,-12 31 2 0,12-31-5 0,-6 28 1 15,6-28 1-15,-2 24-1 0,2-24-2 0,8 13 1 0,-8-13 0 16,16 9 0-16,-16-9-1 0,24 7 0 0,-24-7 0 15,34 2 1-15,-8-5-1 0,-1-5 0 0,1-3 0 16,2-4 2-16,4-3-2 0,2-4 0 0,0-2 0 16,7-2 1-16,9-2 2 15,-2-1 0-15,3-5 1 0,3-1-1 0,-4-5 5 0,1-3 0 16,7-1 0-16,4-2 1 0,1-2 5 0,5-2 1 0,3 0-1 16,-1-2 2-16,3-3 18 0,3 0 1 0,-3-1-2 15,7 1 2-15,5 0 9 0,3-3 0 0,3 1-1 0,-7 0 1 16,1 0-3-16,1 1-1 0,-3 5 0 15,-3-1 1-15,-1 2-5 0,-5 0 1 0,1 2 0 16,-3 4 0-16,-1 5-8 0,3 0 1 0,-3 2-1 16,-7 2 2-16,-4 4-9 0,-5 3 1 0,-7 3-1 15,0 1 0-15,-5 3 5 0,-1 3 1 0,-4 1-1 0,-2 2 1 16,-5 4 1-16,-5 4 0 0,0 0 0 0,-6 1 0 16,0 2-3-16,-6 2 1 0,0 1-1 0,-2-3 1 0,-12 4-6 15,8-2 0-15</inkml:trace>
</inkml:ink>
</file>

<file path=ppt/ink/ink13.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6-06-02T00:03:58.030"/>
    </inkml:context>
    <inkml:brush xml:id="br0">
      <inkml:brushProperty name="width" value="0.05292" units="cm"/>
      <inkml:brushProperty name="height" value="0.05292" units="cm"/>
      <inkml:brushProperty name="color" value="#FF0000"/>
    </inkml:brush>
  </inkml:definitions>
  <inkml:trace contextRef="#ctx0" brushRef="#br0">13984 10112 904 0,'2'0'0'0,"-2"0"0"0,12 0 0 0,-12 0 0 16,6 0 1-16,-6 0-1 0,16 0 1 0,-16 0 1 0,20-4 1 0,-20 4-1 0,18-5 0 0,-18 5-1 0,16-9 2 15,-16 9-2-15,16-15 1 0,-16 15-2 0,16-15 1 16,-16 15-1-16,15-18 1 0,-15 18-1 0,16-21 0 0,-16 21 0 16,14-15 0-16,-14 15 0 0,10-12 0 15,-10 12 0-15,8-21 0 0,-8 21 0 0,12-22 1 0,-12 22 0 16,16-28 1-16,-16 28 0 0,20-35 1 0,-10 17 1 16,0 1-1-16,-4 3 16 0,0 1 0 0,2 0 0 15,1-6 0-15,1-1 13 0,0 1-1 16,0-3 0-16,-6 2 2 0,0-2-2 0,0 3 2 0,0-3 0 15,0 0-1-15,0 0-4 0,0 0 1 0,0-2-1 16,-2 0 2-16,4 2-4 0,-4-1 3 0,-2 1-3 16,-2-4 3-16,2 4-7 0,-4 0 2 0,2 0-1 15,2 0 1-15,2-2-2 0,2 0 1 0,-2 2-1 16,0-4 2-16,-2-4-2 0,-2 3 0 0,0-1 1 16,2 2-1-16,-4-3 0 0,2 1 0 0,2 2 1 0,2 4-1 15,2 0-2-15,0-4 1 0,0-2 0 0,-2 2 0 16,0 1-3-16,-2-3 0 0,-2 2 0 0,0 0 0 0,0 0-1 15,0 4 1-15,0 0 0 0,0-6 0 16,2 4-3-16,-4-3 1 0,2-1 0 0,0 2 0 0,2-3-2 16,0 3-1-16,-2 2 1 0,0 2 0 0,-2 5 0 15,0-1-1-15,0 1 1 0,0-2-1 0,2 1 0 0,2 1 0 16,-2-1 1-16,0 1-1 16,0-3-4-16,-2 2 1 0,4-1-1 0,-4-1 1 0,-2-4-2 15,0-2 0-15,2-2 0 0,-4 2 0 0,3-3-2 0,-1 1 1 16,0-1 0-16,0 1 1 0,-2-3-4 15,-2 1 1-15,0-1-1 0,0-3 1 0,2 3-3 0,2 0 1 16,-2-1 0-16,0-1 0 0,-4 0-1 0,0-2 0 16,0 3 1-16,-2 3 0 0,-4 3-1 0,-1 2 0 15,1 0 1-15,4 0-1 0,0 2 0 0,4 0 0 16,-2 0 1-16,-2-1-1 0,0 3 0 0,-2-2 2 0,0 0-2 16,-1 0 1-16,-1 1-1 0,0 1 2 0,-2-2-1 15,-4-2 1-15,0 0-2 0,2-2 0 0,-6 0 0 16,3 0 2-16,-1 4-2 0,-2 4 0 0,0-4 0 15,0-1 1-15,-1 3-1 0,-3 5 0 0,2-5 0 16,2 0 2-16,2-1-2 0,2 3 0 0,1-4 0 16,-3 0 1-16,0 0-2 0,2-1 1 0,-2 1 0 15,-2 0 1-15,3 2-1 0,-1-2 0 0,2-1 0 16,-4 1 1-16,0 0-1 0,0-4 0 0,3 4 0 16,-1 4 0-16,0-4 1 0,0 1 0 0,0 3-1 15,0-1 2-15,1 3-2 0,1-1 1 0,-2 2 1 16,2 2-1-16,2 4-1 0,2 0 2 0,0 0-2 15,-2 1 1-15,1 5 0 0,-1 1 0 0,0-2 0 0,-4 0 1 16,0 1-2-16,2 1 0 0,1-2 0 0,-1 4 2 16,2 4-2-16,-2-4 1 0,2 2 0 0,-2 1 0 15,0 1-2-15,1 0 1 0,1 5 1 0,-4-3-1 0,4 1-1 16,2-1 0-16,-2 3 0 0,-2 0 1 16,1-2-2-16,1 3 0 0,-2-5 0 0,4 6 2 0,0 0-2 0,0 6 0 15,-2-4 0-15,-1-4 0 0,-1 0-2 16,-2 0 2-16,2 3 0 0,2-3 0 0,4 4-2 15,2 5 0-15,-4-5 0 0,3 2 1 16,1 0-3-16,-4-1 2 0,0-1-1 0,0 4 0 16,6 1 0-16,2 1 0 0,-6-3-1 0,2 1 1 0,-1 2 1 15,-1-5 0-15,2 3 1 0,2 0 0 0,0 1-1 0,0-3 0 0,2 1 0 16,2 1 0-16,0-4 0 0,-2-2 0 0,0 0 0 16,2 2-1-16,-2 5 0 0,5-3 1 15,-5-2-2-15,4 0 2 0,-2 0-2 0,6-4 0 16,0 0 1-16,2 3 0 0,-2 0-3 0,2 3 2 15,-2 2-1-15,0-1 1 0,2 3-3 0,-2-1 1 0,0 1 1 16,2 1-1-16,2 2-1 0,0-3 2 0,0 1-1 16,2-2 0-16,2-1 1 0,0 2-1 0,2-5 1 15,4 7-1-15,-2-3-1 0,4 1 0 0,-2 3 1 16,0 0 0-16,-3-2-1 0,-1 2 2 0,4 0-1 0,2 4 1 16,0-4 0-16,2 2 2 0,0 6-2 0,0-8 2 15,0 4 1-15,2-4-1 16,-2 0 1-16,0 0 1 0,2 1 0 0,-1-3 0 0,-1-2 0 0,0-3 1 15,0 2 0-15,0-1 0 0,4 3 0 0,2-3 0 16,0 3 0-16,0-4 0 0,5-1 0 0,-5 1 0 0,4-2 0 16,0 0 0-16,-6-4 0 0,2 0 1 15,2 4-1-15,-3-5 0 0,3 3 0 0,2 2 1 16,-4 0-1-16,2 0 1 0,-4-4-1 0,2 0 1 16,-4 0-1-16,1 2 1 0,5-1-1 15,-2 3 1-15,0-2-1 0,0 2 2 0,4-1-2 16,-4 1 1-16,6 0 0 0,-5 0 1 0,-3 0 0 0,-2-5 0 0,2 3 1 15,-6 0 0-15,6 3 0 0,0 3 1 0,0-4 0 16,2 0 1-16,-5-4-1 0,3 2 2 0,2 0-2 16,0-5 2-16,-4-1-2 0,0 3 2 0,-2-3-1 0,0 3 0 15,-2 1 0-15,2-4 0 0,-5 3 0 0,3-3 0 16,0 3 0-16,-4-3 0 0,0 3-1 0,2-3 0 0,4 12 0 16,0-4 0-16,0 5 0 0,0-1-1 0,-2 5 0 15,0 0 1-15,-4 0-2 0,0 2 1 0,1 6 0 16,-1-4 0-16,-2-1-2 0,2 3 1 0,-2 2-1 15,0-3 2-15,-2 3-3 0,0 1 1 0,2-5 0 16,-4 0 0-16,4 2-1 0,-2-1 1 0,0-1-1 16,0 0 1-16,-4 0-1 15,0-2 0-15,0 2 0 0,0 3 1 0,2-3-1 0,-2 0 0 16,4 2 0-16,-4-4 0 0,6 0 0 0,2 0 0 0,-2 0 0 16,-4-2 0-16,2 2 0 0,-2 0 0 0,0 3 0 15,2 1 1-15,2-2-1 0,-4 0 0 0,4 2 0 0,2 1 2 16,2-3-1-16,0 2 0 0,-2-8 0 15,1 0 0-15,-3 1 0 0,2-3 0 0,0 0 0 0,0-1 1 16,2 0 0-16,-2-1 1 0,0-1-1 0,2 2 2 16,0-6-1-16,0 2 1 0,0 1-1 0,0 1 0 0,4 0 1 15,-4 0-1-15,6-1 0 0,-3-1 2 0,-1 0-2 16,2 0 2-16,0 0-2 0,-2 0 2 0,2-2-2 16,0-2 0-16,-4 2 1 0,2-1-1 0,0-1 0 0,0 0 1 15,2 0-1-15,-4 1 1 0,5-3-2 0,-1 0 0 16,2 3 0-1,2-1 0-15,2 0 0 0,0-3 0 0,-10-3 0 0,2 1 0 0,0 0-1 0,0-2 2 16,7 1-2-16,1 1 1 0,-4 0-1 0,2 1 0 16,4-5 0-16,2 2 2 0,-2-2-3 0,2 0 1 15,-7 0-1-15,-1 0 1 0,-2 0-1 0,2-2 0 16,0 2 0-16,-2-4 1 0,2 3-1 0,0-1 0 16,0 0 0-16,0-2 0 0,-1-3 0 15,1 1 0-15,-2 1 0 0,0-3 0 0,2 3 0 0,-4-4 0 0,4-2 0 16,0-2 0-16,0-2 0 0,0-2 0 15,-1 2 0-15,-1-3 0 0,0 1 0 0,-4-3 0 16,0 5 0-16,-2-5 1 0,-2 2 0 0,0-1 0 0,-4 10 1 16,0 0-1-16,0-1 0 0,-2 3 0 0,0-21 0 15,0 4 0-15,-2-1 0 0,-2 1 0 0</inkml:trace>
  <inkml:trace contextRef="#ctx0" brushRef="#br0" timeOffset="1718.18">13650 6859 1695 0,'-2'4'0'16,"2"-4"0"-16,2 4 0 0,-2-4 2 0,2 0 1 0,-2 0-1 16,0 0 0-16,0 0-1 0,0 0 0 0,0 0 0 15,8 0 1-15,-8 0 1 0,22 0 1 0,-22 0 0 16,38-4 0-16,-10 0-3 0,6-3 2 0,-1-2-1 16,-3-2 0-16,0 0-2 0,-2-4 0 0,2-2 0 15,3-5 1-15,3 0-1 0,2 0 0 0,2-6 0 0,1 2 0 16,1-3 3-16,0 1-1 15,0-3 0-15,1 1 0 0,3 3 2 0,0 1-1 0,-3-4 0 0,3-1 2 16,2-1-1-16,2-1 2 0,1 2 0 0,3 3-1 16,-2 2 10-16,3 0 0 0,-1 1 1 15,-2-3 0-15,-3 2 7 0,-1-2 2 0,0 2 0 0,-1 4 0 16,1 0 3-16,0 0 1 0,-6 2-1 0,-5 5 1 16,-1-2-4-16,-10 4 0 0,-2 4 0 15,-2-4 1-15,-5 0-2 0,-1 2 0 0,-2 4 0 16,-4-2 0-16,-10 9-2 0,10-10-1 0,-10 10 0 0,2-3 1 15,-2 3-4-15,4-6 0 0,-4 6 0 0,2-2 1 16,-2 2-8-16,0-5 1 0,0 5 1 0,-2-9-1 0,2-1-4 16,0-3 1-16</inkml:trace>
  <inkml:trace contextRef="#ctx0" brushRef="#br0" timeOffset="3748">17536 3430 1231 0,'-20'13'0'0,"0"0"0"0,0 1 0 16,6-1 30-16,2 0 1 0,-5 2 0 0,-9 5 0 15,-10 6-13-15,-8 5 0 0,-3 1 0 0,-1-3 1 16,-2 3-17-16,-6-1 0 0,3-1 1 0,3 1-1 0,6 0-4 16,5 5-1-16,-1-1 1 15,0 0 1-15,0 5-7 0,1-5 0 0,1 6 0 0,4 5 2 0,2 0 4 16,2 6 0-16,1 5 1 0,3 0 0 15,2 6 1-15,4 5 0 0,4 3 0 0,2 8 0 0,4 0 12 16,-2 14 1-16,4-3-1 0,5 2 2 0,5 8 8 0,5 2 2 16,3-6-2-16,0-11 2 0,2-2 1 0,4-10 1 15,4-1 0-15,2-11 1 0,10-3-7 0,1-5 0 16,3-10 1-16,4-7-1 16,0-6-7-16,-2-12 2 0,-1-1-1 0,-3-8 1 0,0 1-5 0,-2-10 1 15,-1 0 1-15,1-8-1 0,0-3-6 0,0-2 1 16,0-3 0-16,-5-3-1 0,5-7-1 0,-6 0-1 15,2-1 0-15,-2-3 1 0,2-1-2 0,-1-4 0 16,-3-4 0-16,-2 2 1 0,-4-2 0 0,-4-5 0 16,-4 3 1-16,-4 3 0 0,-4 3 6 0,-4-4 2 0,-2 4-2 15,-2 0 1-15,-2 3 5 0,0 1-1 0,-2-1 1 16,-2 1 0-16,-2 5-1 0,0 0 2 0,-4 4-1 16,-1 4 1-16,-7 1-1 0,-2 4-1 0,2 8 1 15,-2 5 1-15,0 5 1 0,-1 4 0 0,1 8 0 16,0 5 0-16,-2 4-3 0,-2 5 2 0,5 8 0 15,3 6 0-15,-2 1-3 0,0 5 2 0,2 10 0 16,2 6 0-16,2 7-3 0,1 5 1 0,1 0-1 0,2 1 0 16,2-1-1-16,2 0 0 0,6-5-1 0,2-5 2 15,4-12-4-15,4-6 1 0,4-12-1 0,4-7 1 16,4-8-2-16,2-4-1 0,-1-7 1 0,1-4 1 16,2-5-2-16,2-2 0 0,0-4-1 15,0-7 2-15,2-4-2 0,4-4 1 0,1-5-2 16,1-4 2-16,0-9-2 0,2-6-1 0,2-3 0 0,1 0 2 0,3-8-1 15,0 0 0-15,2 3 1 0,-3-5-1 0,-1 2 1 16,0 2 1-16,2 2-2 0,-5 0 2 0,5 0-2 16,2 0 0-16,-2 8 0 0,-3-1 0 0,-1 8 0 15,0 5-1-15,-2 6 1 0,-4 2 0 0,-2 7-1 0,-3 4 0 16,-1 3 0-16,2 6 0 0,6 2-2 16,-2 5 1-16,0 6-1 0,-5 0 1 0,-7 6-2 0,-2 1 2 15,0 4-1-15,2 6 0 0,-4 1-1 0,4 8 0 16,0-4 0-16,-4-2 1 0,-2 2-1 0,-2 0 0 15,-4 0 0-15,-2 0 0 0,-4-1-1 0,-4-3 0 0,-2 0 0 16,0 1 0-16,0-1 0 0,0-1 0 0,0 1 0 16,-2-5 0-1,-2 0-1-15,2-2 1 0,-8-4-1 0,0-2 1 0,-2-1-1 0,-1-4 0 0,-1 0-1 16,2-2 1-16,-6-2 0 0,2 2 0 0,2-5 0 16,2-3 0-16,4 1-1 0,-1-2 0 0,-3-2 1 15,-4-2 0-15,-2-2 0 0,2 1 1 0,-2-3 0 16,6 3 0-16,7-7 0 0,-3 3 0 0,2 1 0 15,0-3 1-15,4 2 0 0,4 1 2 0,6 6-1 16,-8-9 0-16,8 9 3 0,-2-9 0 0,2 9 1 16,-2-4-1-16,2 4 2 0,-2 0 1 0,2 0-1 15,0-4 1-15,0 4-2 0,0 0 2 0,0 0-1 0,8 0 1 16,4 0-2-16,4 0 1 0,8-5 0 0,3 1 0 16,9-5-2-16,4-4 2 0,0 0-1 0,-3-5 0 0,-5-4 0 15,2-4 0-15,0-6-1 0,-2 3 1 0,-1-10-4 16,-1-2 0-1,2 1 1-15,4-8 0 0,2 0-2 0,-1-6 0 0,-3-1 0 0,-4-1 0 16,-6-1-1-16,-2-4 0 0,0 0 0 0,-1 1 2 0,1 0-2 16,0 0 0-16,-2-1 0 0,-2-2 1 0,-4-4-1 0,0 6 0 15,-2-5 0-15,-4 5 0 0,0 0 0 0,-1 0 0 16,-1 8 0-16,-4 3 0 0,-4 4 0 16,-2 9 0-16,0 2 0 0,-1 3 0 0,-1 7 0 15,0 2 0-15,-2 5 0 0,0 5 0 0,-2 6 0 0,-2 1 0 16,-2 2 0-16,0 4 0 0,-2 0 0 0,0 0 0 15,0 10 0-15,0-1 1 0,-1 11 0 0,-1 2 0 16,2 6 0-16,2 7 0 0,4 4 1 0,0 9 1 16,0 0-1-16,-2 5 1 0,0 6 0 0,-2 6-1 15,6 1 0-15,4 1 1 0,4 3 0 0,2 4-1 0,4-2 0 16,0 2 0-16,0-4 1 16,0-4-1-16,4 1 0 0,2-3 2 0,2-5-2 0,2-3 0 0,4-8 0 15,2-2 0-15,3-7 0 0,3-4 0 0,0-7 0 16,0-3 0-16,-2 1 1 0,2-7-1 0,-1-3 0 15,-1-1 0-15,0-4-1 0,0-2 2 0,0-9-1 16,0 0 0-16,-1-3-1 0,-1-1 2 0,0-2-2 0,0-3 1 16,2 0-1-16,2-4 0 15,-1-4 0-15,-3-1 2 0,0-4-2 0,0-8 0 0,-2 3 0 0,0-3 1 16,0-1-1-16,-1-4 0 0,-3-2 0 0,-4 0 1 0,-2-4-1 16,-2 1 0-16,-2-5 0 15,0 3 0-15,-2 1-1 0,0 1 1 0,-2 1 0 0,-4 0 0 16,-2 2-1-16,-2 0 2 0,-2 4-1 0,-2 7 0 15,0 4-1-15,-2 5 1 0,0 8-1 0,0 0 1 0,4 2-1 16,2 5 1 0,-4 7 0-16,-4 8 0 0,-5 9 1 0,-5 6-1 0,-2 9 0 0,0 7 1 0,-2 12 0 15,-2 3 1-15,4 7-1 0,5 1 0 0,3-1 0 16,2 4 2-16,2-9-2 0,2-7 1 0,4-6 1 0,2-11-1 16,4-2 0-16,2-6 1 0,4-3-1 0,2-8 0 15,0-5 1-15,-2 0-1 0,-6-13 1 0,12 6-1 16,-2-6 0-16,2-2 2 0,2 0-2 0,3 0 1 15,5-1-1-15,4-3 0 0,4-5 1 0,4-2-1 16,1-2 0-16,-1-3 1 0,-2-4-2 0,2 0 1 16,2 1 0-16,1 3 0 0,3-4-2 0,0 3 0 0,0 6 0 15,-3 6 0-15,1 1-1 0,0 3 2 0,-2 3-2 16,-1 3 1-16,-1 7-1 0,-4-1 0 16,-2 7 0-16,-4 3 0 0,-4-1-1 15,-2 4 1-15,-3 4 0 0,1 0 0 0,0 0-2 0,-2 0 2 0,-2 2-1 16,-2-6 1-16,-2 4-1 0,-4-4 0 0,-2 0 0 15,0-4 0-15,0-1-1 0,0-2 0 0,-2-4 1 16,-2-2 0-16,2 0-1 0,-2-5 1 0,2-4 0 16,-4 5 0-16,4-5-2 0,-4 4 2 0,4-4-1 15,-6 2 1-15,6-2 0 0,-10 0 0 0,0-2-1 0,-4-7 2 16,-6-4-1-16,-2-4 1 0,3-1 0 0,1-8 0 16,6-3 0-16,-2-5 0 0,2-1 0 0,2-11 1 15,6-4 1-15,0-3 0 0,2-8 0 0,2-2 0 0,2-2 2 16,2-8-1-16,4 4 0 0,2 1 2 0,2 9-1 15,0 2 1 1,-2-1-1-16,4 5 1 0,1 5 1 0,3 0-1 0,4 4 1 0,0 5-1 0,2 4 0 16,4 3-1-16,4 1 1 0,-1 5 0 0,5 4 0 0,2 5-1 15,-2-1 1-15,-3 1 0 0,-3 3-1 0,-2 1 0 16,-2 0 0-16,0 4 0 0,0-1-2 0,-1 7 1 16,-1-5-1-16,-2 6 1 15,-6 2-2-15,0 0 1 0,-2-3-1 0,-2 3 1 0,-4 3-1 0,-4-3 0 16,-4 0 0-16,8 0 0 0,-8 0-1 0,4 0 2 15,-4 0-2-15,2 0 1 0,-2 0-1 0,0-3 0 16,0 3 0-16,-4-4 0 0,4 4 0 0,-4-4 0 16,-4-1 0-16,-8-1 0 0,-8-5-3 0,-2 0 1 15,-4 0 0-15,1 2 1 0,-1 3-17 0,-2-1 0 16</inkml:trace>
  <inkml:trace contextRef="#ctx0" brushRef="#br0" timeOffset="4164.89">17987 4587 1407 0,'6'2'0'0,"-6"-2"0"0,8 7 0 0,-8-7 8 15,4 2 1-15,-4-2 0 0,4 4 0 0,-4-4 8 16,4 4 3-16,-4-4-1 0,24 3 0 0,2 3-13 16,7 1 2-16,1-1-1 0,-4-3 1 0,-2-3-8 0,-2 0 0 15,-1-3 0-15,3-3 1 0,2 3 1 0,0-5 2 16,0 3-2-16,2-3 1 0,-1-3 5 0,3-2 1 15,0 0-1-15,0-3 1 0,-1 1 7 0,1 2-1 16,2 0 1-16,2 0 0 0,0 4 17 0,-3-4 1 16,-1 0 0-16,-4 4-1 0,-6 1 8 15,-2 3 0-15,-6-4 0 0,-3 5 0 0,-1-2-5 0,-2 6 1 0,-10 0 0 16,10-3 0-16,-10 3-11 0,0 0 1 16,0 0 0-16,0 0 0 0,0 0-8 0,-2 0 0 0,-6-4 0 15,-8 0 1-15,-9 3-6 0,-7-3-1 16</inkml:trace>
</inkml:ink>
</file>

<file path=ppt/ink/ink14.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6-06-02T00:06:56.369"/>
    </inkml:context>
    <inkml:brush xml:id="br0">
      <inkml:brushProperty name="width" value="0.05292" units="cm"/>
      <inkml:brushProperty name="height" value="0.05292" units="cm"/>
      <inkml:brushProperty name="color" value="#FF0000"/>
    </inkml:brush>
  </inkml:definitions>
  <inkml:trace contextRef="#ctx0" brushRef="#br0">7670 6437 200 0,'2'3'0'0,"-2"-3"0"0,6 6 0 0,-6-6-4 0,6 0-1 0</inkml:trace>
  <inkml:trace contextRef="#ctx0" brushRef="#br0" timeOffset="378.99">8785 5877 1934 0,'2'4'0'0,"-2"-4"0"0,4 11 0 15,-4-11-1-15,2 11 0 0,-2-11 0 0,4 2 1 16,-4-2-42-16,6 4 1 0</inkml:trace>
  <inkml:trace contextRef="#ctx0" brushRef="#br0" timeOffset="1813.23">5593 10754 12 0,'4'2'0'0,"-4"-2"0"16,6 8 0-16,-6-8 0 0,4 1 0 0,-4-1 0 16,10 2 0-16,-10-2 0 0,20-2 0 0</inkml:trace>
  <inkml:trace contextRef="#ctx0" brushRef="#br0" timeOffset="2231.08">6619 11402 552 0,'2'0'0'0,"-2"0"0"0,12 4 0 0,-12-4 0 0,8 4 0 0,-8-4 0 0,9-2 0 16,-9 2 0-16,16-8 0 0,-16 8 0 15,18-14 0-15,-18 14-12 0,32-21 2 0</inkml:trace>
  <inkml:trace contextRef="#ctx0" brushRef="#br0" timeOffset="2613.3">7684 10621 326 0,'0'2'0'16,"0"-2"0"-16,2 4 0 0,-2-4 0 0,4 4 0 0,-4-4 0 16,0 5 0-16,0-5 0 0,-4 4 0 0,4-4 0 15,0 4 0-15,0-4 0 0,-2 7 0 0,2-7 0 16,0 7 0-16,0-7-1 0,-6 8 1 0,6-8 0 16,-4 7 0-16,4-7 0 0,-4 8 0 0,4-8 0 15,-4 5 0-15,4-5 0 0,0 4 1 0,0-4-1 16,0 3 1-16,0-3 1 0,0 4 1 0,0-4-1 15,6 2 1-15,-6-2 2 0,8-2 0 0</inkml:trace>
  <inkml:trace contextRef="#ctx0" brushRef="#br0" timeOffset="3162.77">8823 11332 12 0,'0'0'0'0</inkml:trace>
  <inkml:trace contextRef="#ctx0" brushRef="#br0" timeOffset="3249.13">8811 11340 12 0,'0'0'0'15,"0"0"0"-15,0 0 0 0,0 0 0 0,0 0 0 16,0 0 0-16,0 0 0 0,0 0 0 0,0 3 0 15,0-3 0-15,0 6 0 0,0-6 0 0,0 2 0 0,0-2 0 16,0 3 0-16,0-3 0 0,0 4 0 0</inkml:trace>
  <inkml:trace contextRef="#ctx0" brushRef="#br0" timeOffset="4796.59">5565 14771 12 0,'0'0'0'0,"0"0"0"0,0 0 0 0,0 0 0 0,-2 0 0 16,2 0 0-16,-4 6 0 0,4-6 0 0,-6 5 0 15,6-5 0-15,-6 0 1 0,6 0 19 0,-4 0 1 16,4 0 1-16,-4 8-1 0,4-8 14 0,-2 3 1 16,2-3-1-16,-5 4 1 0,5-4-2 0,-4 4 1 15,4-4 0-15,-4 3 1 0,4-3-10 0,2 4 1 0</inkml:trace>
  <inkml:trace contextRef="#ctx0" brushRef="#br0" timeOffset="5214.38">6631 14232 829 0,'-4'6'0'16,"4"-6"0"-16,0 13 0 0,0-13 3 0,10 5 1 0,-10-5-1 16,4 4 0-16,-4-4-2 0,9 7 1 0,-9-7-1 15,6 4 1-15,-6-4-1 0,8 0 1 0</inkml:trace>
  <inkml:trace contextRef="#ctx0" brushRef="#br0" timeOffset="5664.14">7893 14782 1004 0,'4'0'0'0,"-4"0"0"16,2 6 0-16,-2-6-1 0,4 5 1 0,-4-5 0 15,6 2 0-15,-6-2 0 0,4-4 0 0</inkml:trace>
  <inkml:trace contextRef="#ctx0" brushRef="#br0" timeOffset="6169.13">8777 14284 501 0,'0'5'0'0,"0"-5"0"16,0 4 0-16,0-4 1 0,0 4 0 0,0-4 0 0,0 7 2 16,0-7-1-16,-6 7 0 0,6-7 0 0,0 2 2 0,0-2-3 15,0 4 1-15,0-4 0 0,0 4 1 0,0-4-3 16,0 0 1-16</inkml:trace>
  <inkml:trace contextRef="#ctx0" brushRef="#br0" timeOffset="21545.97">6631 14053 12 0,'0'2'0'0</inkml:trace>
  <inkml:trace contextRef="#ctx0" brushRef="#br0" timeOffset="84252.33">11216 16818 1431 0,'-14'-7'0'0,"14"7"0"16,-16-13 0-16,16 13 62 0,-2-6 0 0,2 6 0 16,-2-5-1-16,2 5 46 0,-12-7 1 15,12 7-1-15,-12-2 1 0,12 2-53 0,-2 0 1 0,2 0-1 16,-12 24 1-16,0 2-28 0,-2 7 0 0,0 7 0 16,-1 6 2-16,-3 8-11 0,0 9 0 0,2 1 0 15,-4 1 1-15,6-2-9 0,0-2 2 0,2-4-1 16,0-5 0-16,4-12-4 0,0-7 0 0,4-5 0 15,4-4 1-15,0-5-2 0,2-7-1 0,8-2 1 0,0-5 0 16,8-3-3-16,2 0 1 0,6-6-1 16,6-3 2-16,3-6-3 0,9-4 2 0,2-3-2 0,2-2 2 15,-3-2-2-15,1 0 0 0,8-6 1 0,-1-3 0 16,7-4 0-16,6-2-1 0,-3-1 0 0,7-4 2 0,3-3 1 16,5-2 2-16,3-5-1 15,7-3 1-15,9-4 2 0,-4-4 1 0,9-3-1 0,-3-2 2 16,-1-2-1-16,1-2 1 0,0-4 0 15,1 1 1-15,-5-2-2 0,1 1 1 0,-3 0 0 0,-2 1 0 0,-3 1-3 16,1 4 1-16,1 6 0 0,-5-2 0 0,-5 5 0 16,1 4 2-16,-5 7-2 0,-7 2 1 0,-3 8-2 15,-7 1 0-15,1 4 0 0,4 2 0 0,-3 2-2 0,-5 2 0 16,-2 3 1-16,-5 4 0 0,-1 0-1 0,-6 2 0 16,1 3-1-16,-3 4 1 15,-4 4-1-15,0 4 0 0,-4 1 0 0,-3 1 1 0,-3-1-3 0,-2 3 1 16,-4 3-1-16,-2 0 2 0,-4 0-3 0,-4 2 2 0,-2 1-2 15,-2 1 2-15,-6-4-3 0,11 5 0 0,-3 1 0 16,0 0 2-16,-8-6-3 0,12 12 0 0</inkml:trace>
</inkml:ink>
</file>

<file path=ppt/ink/ink15.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6-06-02T00:10:30.891"/>
    </inkml:context>
    <inkml:brush xml:id="br0">
      <inkml:brushProperty name="width" value="0.05292" units="cm"/>
      <inkml:brushProperty name="height" value="0.05292" units="cm"/>
      <inkml:brushProperty name="color" value="#FF0000"/>
    </inkml:brush>
  </inkml:definitions>
  <inkml:trace contextRef="#ctx0" brushRef="#br0">15940 5080 803 0,'0'0'0'0,"0"0"0"0,2-4 0 0,-2 4 4 0,12-9 1 0,-12 9-1 0,6-22 2 0,-6 22 1 0,-2-30 1 0,2 12 0 0,0 1-1 0,-2 3 9 0,0 1 1 0,0 2 0 0,0-1 0 0,0 0 7 0,0-1 2 0,2-4 0 16,-6-1 0-16,0-1-11 0,-2-7 2 16,-2 4-1-16,4-4 1 0,2 4 3 0,-8-4 1 0,4 4 0 15,-4-4 0-15,0 4 0 0,1 4 0 0,-1-4 1 16,0 1-1-16,-2-1 0 0,0 0 1 0,2 0-1 15,-4 0 2-15,4-1-6 0,0 5 3 0,-4-4-1 16,-2 0 0-16,-1 0-1 0,-5-1 0 0,2 1 0 16,2 0 1-16,0 2-5 0,0 1 2 0,-6 3-1 15,0-3 0-15,1-3-1 0,-3 4 0 0,-2 1 1 16,0-5-1-16,0 3-1 0,1-3-1 0,-3 2 1 16,0-2-1-16,2 3-1 0,-4-3 0 0,1 2 1 15,-3 1-1-15,0 1 0 0,-4 1 1 0,3 3 0 16,-1 1 0-16,2 0-1 0,4 4 1 0,0-4 1 15,1 0-1-15,-1 3-1 0,-4-2 1 0,2-1-1 16,-2 0 0-16,-1 0-5 0,1 0 0 0,-4 0 1 16,2 0 0-16,3 2-2 0,-1 0 2 0,0 2 0 0,2-4 0 15,-3 3 0-15,5 5 2 0,2-2 0 0,-6 1 0 16,0 2-3-16,1-1 0 0,-1 1-1 0,0 0 2 0,0 4 0 16,1 0 1-16,-1-3-1 0,4 1 1 0,-2 2 4 15,8 0-1-15,-4 0 0 0,3 2 0 0,1 5 2 0,2-3-1 16,-2 1 0-16,2-1 1 0,-2-2-2 0,1 2 1 15,-3 3 0-15,0-2 1 0,0 3-2 16,2 1 0-16,-2-3 0 0,3 1 1 0,-1 2-2 0,2-3 0 16,2 3 0-16,0 2 1 0,0-2-3 0,3 1 1 15,-1-1 0-15,0 0 0 0,0 4-2 0,-2-4 1 16,4 4-1-16,2 4 1 0,2-3-1 0,2 3 1 16,0 0 0-16,-3-4 0 0,1 5-2 0,-6-3 1 15,6 5 0-15,2-1 0 0,-2 3-2 0,-2 4 2 16,6-4-2-16,-2 0 2 0,0 4-2 0,2-4 0 15,-4 4 0-15,5-4 0 0,1 2-3 0,0 0 0 16,2-2 0-16,-6 0 0 0,4 0-1 0,-4 0 1 16,4 1-1-16,2-1 0 0,0-4 0 0,0 3 0 0,4 1 0 15,-2 2 1-15,2 2 0 0,-2-6-1 0,2 2 0 16,2 0 0-16,2 0 0 0,0 0 1 0,0 1-1 16,4 2 2-16,-4-2-2 0,2 1 1 0,2 1-1 15,2-2 1-15,0 2-1 0,-2-2 1 0,2 2-1 0,2-2 1 16,4 2-1-16,-4-2 0 0,0-1 0 0,-3 4 0 15,-1 1 1-15,-4 3 0 0,2-3 0 0,2-1 0 16,4 6-1-16,0-5 2 0,0 3-1 0,2-1 0 16,2 3 2-16,0-6-1 15,0 5 0-15,-2-3 1 0,2 1 0 16,0 3 1-16,0-5-1 0,-3 7 2 0,1-3-1 0,0 4 1 0,-4 0 0 0,4-4 0 16,-2 5 0-16,4-5-1 0,2 2 1 0,-6-1 1 15,4-1-3-15,2 0 1 0,-6 1-1 0,2-3 2 16,-1 3-3-16,-3-7 2 0,4 7-2 0,-4-3 2 15,4 5-1-15,-4 1 1 0,4-2-1 0,-2-2 1 16,2 1-1-16,0-7 2 0,2 3-1 0,2 2 1 0,4-8-1 16,-1 4 2-16,-1-4-1 0,0 2 1 0,-4 0-2 15,2 0 2-15,0 0-1 0,0 0 0 0,2-2 1 0,-4 0 0 16,1 0-1-16,1 0 2 0,0 1-2 0,-2-3 0 16,2-2-1-16,-2 3 1 0,0 1-2 0,0 0 2 15,0 0-2-15,2-3 2 0,2 3-3 0,-1-4 2 0,3 2-1 16,-4 3 1-16,2-5-2 0,0 2 2 0,2 1-2 15,2-1 2 1,4 2-2-16,-3-3 0 0,1 6 1 0,-2-2-1 0,-2-1-1 0,-2 4 2 0,0-4-2 16,2 0 1-16,2-4-1 0,-1 3 1 0,1-3-1 15,2-1 0-15,2-4 0 0,0 1 1 0,-4-1-1 16,-1 0 1-16,-1-3 0 0,0-1-1 0,2 0 0 16,4 0 1-16,0-1 0 0,4 1 0 0,-1 0 0 15,1-2 1-15,-2-1-2 0,0-2 0 0,0-1 0 16,-4 1 2-16,1-2-2 0,1 2 1 15,2-4 0-15,-2 1 0 0,0 1-1 0,0-2 1 0,3 2-1 16,-1 2 1-16,0-4-1 0,4 4 1 0,0-4-1 16,-1-4 0-16,5 0-1 0,-4 0 0 0,2-1 0 0,0-1 2 15,-3 3-3-15,1-5 1 0,-6 3 0 0,0-4 0 0,0-1-1 16,-1 3 1-16,7-2-1 0,-2-1 1 0,2 3-1 16,0-2 0-16,-4 3 0 0,1-3 1 0,1 2-1 15,-2 1 0-15,-2-3 0 0,0 0 0 0,-1-2 0 16,1 0 0-16,4-2 0 0,-4 0 0 0,4 0 0 15,-6 0 0-15,-8 5 0 0,3-1 0 0,-5 0 0 0,2-4 0 16,4-5 0-16,0-1 0 0,-2 3-1 0,-2-7 1 16,0 5 0-1,0 1 0-15,-1-1-1 0,1 1 1 0,0-5-1 0,0 0 1 16,-2 0-1-16,-4 0 1 0,6-8 0 0,-8 2 0 0,4-3-1 0,-4 2 1 16,0-7 0-16,-2 0 0 0,-4 2 0 15,0-3 0-15,2-5 0 0,0 1 0 0,2-3 0 0,-4 0 0 16,-2-2 0-16,-2 1 0 0,-4 5 0 0,0-8 0 15,-6-15 0-15,0 6 0 0,-4-8 0 0,0 2 0 16,4-1 0-16,-6 1 0 0,4-2 0 0,-2 3 0 16,0-1 0-16,1 2 0 0,-3 4 0 0,-2-4 0 0,4 7 0 15,-2 1 0-15,2 7 0 0,0-1 0 0,-4-1 0 16,-4 0 0-16,1 0 0 0,-3 0 0 0,-2 8 0 16,0 1 0-16,-4 8 0 0,1-4 0 0,-1 7 0 15,-2-2 0-15,0 3 0 0,0-3 0 16,3 4 0-16,-1 0 0 0,0 2 0 0,0 2 0 15,-8 0 0-15,3-4 1 0,-1 0-1 0,0 1 0 0,-2 2 0 0,-1 5 1 16,-1 0-1-16,-4 1 0 0,16 4 0 0,-3 4 0 16,1 0 0-16,-2 1 0 0,-6 6 0 0,1-1 1 15,-3 6-1-15,0 3 0 0</inkml:trace>
  <inkml:trace contextRef="#ctx0" brushRef="#br0" timeOffset="4439.93">18860 11755 941 0,'0'0'0'0,"0"0"0"0,0 0 0 0,0 0 28 0,0 0 1 15,0 0 0-15,0-2 1 0,0 2 22 0,0 0 1 0,0 0 0 16,0 0 1-16,0 0-11 0,0 0 2 0,0 0 0 16,6-4 0-16,-6 4-19 0,7-13 1 0,-7 13-1 15,14-35 1-15,-6 10-13 0,-2-3 2 0,-2 2-1 16,-2-2 0-16,-2 8-5 0,0-2 0 0,0 2 1 16,-4 3-1-16,-2 2-1 0,-2 2 0 0,0 2 0 15,0 2 0-15,3 0-3 0,1 1 2 0,4 8-1 0,-18-9 1 16,4 0 1-16,-2 5 1 0,-2-1-1 0,-2 3 1 15,0 4 2-15,0 3 1 0,-2 1-1 0,-1 5 0 16,-7 7-2-16,-4 1 0 0,-2 3 1 0,0 4 0 16,-1 1-1-16,-1 3 0 0,2 5 0 0,2 0 0 0,-1 2-3 15,1 2 1-15,-2-1 0 16,2 1-1-16,2 2-1 0,1 1 0 0,-1 1-1 0,0 3 1 0,0 2-3 16,2 2 2-16,5-2-1 0,3 5 1 15,4 1 0-15,2 3 2 0,6 0 0 0,2-1 0 16,4-3 3-16,2-1 1 0,4-6-1 0,0 0 1 0,2-3 3 15,4-5-1-15,4 1 1 0,2-6-1 0,2 2 1 16,2-1 0-16,2-3 1 0,1-1-1 16,3 1 4-16,0-5 1 0,0-2 0 0,2-6 0 0,2-3-2 15,-1-2 1-15,1-4-1 0,0 0 1 0,0-9-2 0,-2 0-1 16,2 0 1-16,-1-5 1 0,-1-1-2 0,0-1 0 16,0-4 0-16,2-4 1 0,2-1-7 0,-1-3 1 15,1-5-1-15,-2-5 1 0,2-8-10 16,2-4 1-16</inkml:trace>
  <inkml:trace contextRef="#ctx0" brushRef="#br0" timeOffset="4788.88">19464 10298 2035 0,'-2'-1'0'0,"2"1"0"0,-2-4 0 0,2 4 2 15,0 0 1-15,0 0-1 0,0 0 1 0,0 0 3 16,0 0 1-16,0 0-2 0,0 0 2 0,0 0 8 16,0 7-1-16,0-7 1 0,-6 28 0 0,-2 2-10 15,-2 6-1-15,0 3 1 0,0-4-1 0,2 0 0 0,2-1-1 16,-2 1 0-16,-2 2 2 0,-2-1-2 15,0 3 1-15,2-4-1 0,3 2 2 0,-1 0-2 0,-2 0 0 16,2 2 1-16,0-4 0 0,2 4-2 0,0-2 2 16,-2 1-1-16,0 1 0 0,0 2 4 0,0-6 1 15,2 0 0-15,0-2 0 0,0 0 5 16,2-1 1-16,4-5-1 0,-2 3 1 0,0-2 1 0,4-3 1 16,0-2 0-16,0-5 1 0,2-3-5 15,0-4 1-15</inkml:trace>
  <inkml:trace contextRef="#ctx0" brushRef="#br0" timeOffset="5090.8">19818 10182 1859 0,'-2'0'0'0,"2"0"0"0,4 4 0 16,-4-4 30-16,2 2 1 0,-2-2-1 16,0 7 0-16,0-7 21 0,0 20 0 0,-2 1 1 0,-2 5 0 15,-4 10-19-15,-2 7 1 0,0 1 0 0,0 1-1 0,0 3-17 16,0-4 1-16,-2-2 0 0,-2 1-1 0,0-1-1 16,0-3 0-16,0 2-1 0,0-3 2 15,1-1-4-15,-1-2 1 0,2-1-1 16,0-3 1-16,0 0-1 0,0-7-1 0,2 2 0 0,2-4 1 15,2-1-3-15,2-8 1 0,0-2-1 0,2-4 2 16,2-7-9-16,-2 4 1 0</inkml:trace>
  <inkml:trace contextRef="#ctx0" brushRef="#br0" timeOffset="5623.56">20149 9305 1847 0,'2'0'0'0,"-2"0"0"16,2 2 0-16,-2-2 23 0,0 8 2 0,0-8-2 16,0 27 2-16,2-1 7 0,4 9 0 0,-2 2 1 15,-4 7-1-15,-6 6 0 0,-2 6 0 0,2 3 0 16,2-2 0-16,3 6-14 0,1-4 1 0,0 2-1 15,0 0 1-15,1-4-5 0,3 0-1 0,0 0 1 16,0 0 0-16,0-5 0 0,0 2-1 0,2-8 1 16,4 2-1-16,2-2-4 0,0-2 1 0,2-3-1 15,2-2 1-15,2-12-1 0,0-3 0 0,-2-3 0 0,1-5 0 16,1-3-2-16,0-5 1 0,2-1 0 0,0 0-1 16,0-7 3-16,-2 0 1 0,0-5-1 0,0 1 0 0,1-7 1 15,5 0 0-15,2-2 0 16,-2-5 1-16,0-6-3 0,0-4 1 0,-4-4-1 0,1 1 1 0,-1-4-2 15,-4-2 1-15,0 0-1 0,0-5 1 0,0-1-4 16,-2-1 2-16,-4-2-2 0,-4 0 2 0,-4 0-1 16,-2-1-1-16,-4 3 1 0,-2 2 0 0,-2-3-1 0,-2 1 1 15,-4 0-1-15,-4-1 2 0,-4 1 0 0,-2 2 0 16,0 1-1-16,3 6 1 16,-3 2 0-16,0 5 1 0,-2 0-2 0,-2 4 2 0,0 4 0 15,-1 3 0-15,-3 5 0 0,2 2 0 0,0 3 0 0,0 3-1 16,-1 6 1-16,-1 4 1 0,-2-1-5 0,0 6-1 15,0 2 0-15,-1 2 1 0,-3 5-2 0,0 2 1 16,6 6 1-16,3-2-1 0,3 5-3 0,0 4 1 16,2-3 0-16,4 7 0 0,2-3-6 0,2 3 0 0</inkml:trace>
  <inkml:trace contextRef="#ctx0" brushRef="#br0" timeOffset="6074.04">19406 13224 1709 0,'4'4'0'15,"-4"-4"0"-15,18 13 0 0,-18-13 11 0,26 18 0 16,-26-18 0-16,30 24 0 0,-30-24 15 0,31 35 0 15,-11-14 0-15,4-7 1 0,4 3 13 0,2 2 2 0,2 1-1 16,1 2 1-16,1-4-16 0,0 5 1 0,0-3-1 16,0 0 1-16,-1 2-5 0,1 1 0 0,-2-3 1 15,-2-2-1-15,-2 1-3 0,-5-3 0 0,1 1 0 16,0 0 2-16,4 1-7 0,-2-3 2 0,-2 1 0 16,-1 1-1-16,1-2-2 0,-2-2 0 15,0 0-1-15,-2 0 2 0,0-1-3 0,0 1 0 0,-2-9 1 16,-3 2-1-16,-1-5-5 0,-2-2 2 15</inkml:trace>
  <inkml:trace contextRef="#ctx0" brushRef="#br0" timeOffset="6409.25">21006 13243 1808 0,'2'2'0'0,"-2"-2"0"0,2 3 0 0,-2-3 38 16,0 8-1-16,0-8 0 0,0 20 0 0,0-2 29 15,0 5 1-15,2 2-1 16,2 1 2-16,0 2-25 0,-2 3 1 0,2 3 0 0,0-3 1 0,-2 2-25 0,0 0 1 16,2 4 0-16,0 2 0 0,0 3-3 0,0 3 0 15,2 1 0-15,0 0 0 0,-2 8-3 16,0-1 1-16,2 4 0 0,4-1 1 0,-1 1-4 0,1-2 1 15,0 1-1-15,0-1 1 0,0 0-2 0,0 3 1 16,0-7 1-16,0-1-1 0,0-2-1 16,4-5 0-16,0-3-1 0,-4-3 1 0,0-4-1 0,0-3 0 0,0-6 0 15,-3-2 0-15,1-11 2 0,-2-3-1 16,-6-8 0-16,12 3 2 0,-12-3-12 0,8-7 0 0</inkml:trace>
  <inkml:trace contextRef="#ctx0" brushRef="#br0" timeOffset="6823.64">21588 12390 1871 0,'2'2'0'0,"-2"-2"0"0,4 13 0 0,-4-13 35 16,4 24 0-16,0-6 0 0,2 6 1 0,4 2 13 16,0 5 0-16,0 3 1 0,0 1 0 0,2 0-8 0,0 2 0 15,2 3 0-15,0 3 1 0,2 3-24 0,1 2 0 16,1 2 0-16,-4 5 1 0,-2 2-7 16,0 0 2-16,2 4-2 0,0-2 2 0,2 2-7 0,0 2 1 15,0 2-1-15,-2-1 1 0,-1-3 1 0,1 2 0 16,0 4 0-16,0-1 0 0,2 2-1 15,0 2 1-15,-2 1-1 0,-2-3 1 0,-4 0-1 0,-2-1 1 16,2-5-1-16,2 1 1 0,2-6 3 0,-1 1 0 0,-1-5 1 16,0-7-1-16,-2-3 2 15,-2-6 1-15,0-2-2 16,0-4 2-16,0-3-2 0,0-2 1 0,-2-2 0 0,-2-2 0 0,0-2-6 0,-2-7 1 0,0-2-1 16,-2-4 1-16,2-7-5 0,0 4 1 0,0-4-2 15,-2 0 2-15,2 0-5 0,-4 0 0 0,4 0 0 16,-10-5 1-16,0-3-2 0,-2-1 0 0</inkml:trace>
  <inkml:trace contextRef="#ctx0" brushRef="#br0" timeOffset="7190.46">20964 14064 1784 0,'-4'4'0'0,"4"-4"0"0,0 2 0 0,0-2 5 0,6-6 2 15,-6 6-1-15,4-2 0 0,-4 2 5 0,2 0-1 16,-2 0 0-16,0 0 0 0,0 0-2 16,8 0 0-16,-8 0-1 0,30 0 1 0,-4 0-4 0,6-2-1 15,1-1 0-15,1-3 1 0,-2-3 5 16,4-2 1-16,0 2 0 0,-3-1 0 0,1 1 9 0,0 2 0 15,-2 1 0-15,0 1 0 0,-1 1 2 0,1-1 0 16,0 3-1-16,2 2 1 0,1 0 9 0,3 0 0 16,0 2 0-16,-2 3 0 0,2-1 10 0,-3 1 0 15,-1 1-1-15,-2-2 2 0,-2-1-3 0,-2 1 0 16,-3 0 0-16,-1-1 0 0,-2-1-3 0,-2 0 1 0,-4 0-1 16,-4-2 1-16,-4 2-7 0,-4 1 0 0,-4-3 0 15,8 0 2-15,-8 0-12 0,6 0 0 0,-6 0 0 16,4 0 0-16,-4 0-9 0,2 0 1 0</inkml:trace>
  <inkml:trace contextRef="#ctx0" brushRef="#br0" timeOffset="9236.7">13740 12838 1381 0,'0'-7'0'16,"0"7"0"-16,-6-17 0 0,6 17 31 0,-2-7 2 15,2 7-1-15,-4-17 1 0,4 17 41 0,-8-24 0 16,8 24 0-16,-12-22 0 0,12 22-43 0,-12-13-1 16,12 13 0-16,-16-14 0 0,16 14-10 0,-24-8 0 15,24 8 0-15,-39 0 0 0,13 0-10 0,-4 6 0 16,0 5 0-16,0 2 2 0,1 3-7 0,-1 5 1 16,-2 5-1-16,0-1 2 0,-2 7-5 0,1-1 1 0,-3 6-1 15,4 2 0-15,-6 3-1 0,2 3 0 16,3 3 1-16,1 1-1 0,0 3-1 0,0 5 0 15,4 4 0-15,7 2 1 0,5 3-1 0,6 3 0 16,0 1 0-16,2 2 1 0,0-4-1 0,2 4 0 0,6-4 0 16,0-1 1-16,4-4-1 0,4-4 1 0,4-4-1 15,2-7 1-15,-4-4 0 0,2-5 1 16,1-4-1-16,5-2 0 0,-2-3 4 0,2 0 2 0,2-5 0 16,6-2 0-16,0-7 5 0,-2-3 1 0,1 2 1 15,1 0-1-15,-2-2 3 0,2-2 1 0,2 0-1 0,-2-2 0 16,1-4 12-16,1-1 2 0,0-2-1 0,-2 0 0 15,-2-2 1-15,-4-2 2 0,-1-4-2 0,1-1 1 16,0-4 1-16,6-2-1 0,-2-9 1 16,2-2 0-16,0-6-6 0,-1-5 0 0</inkml:trace>
  <inkml:trace contextRef="#ctx0" brushRef="#br0" timeOffset="9640.84">13165 11015 2110 0,'0'0'0'0,"0"0"0"0,0 0 0 0,0 0 37 0,6 5 0 0,-6-5 0 15,4 8 2-15,-4-8-3 0,0 14-1 0,0-14 1 16,0 37 1-16,0-9-23 0,2 7-1 0,4 2 1 16,-6 5 0-16,-6 1-13 0,2 1 1 0,0 6-1 15,0-2 0-15,2 6-1 0,-2 3 0 0,2-2 0 16,0-5 0-16,2-8 0 0,2 1 0 0,4-1 0 15,-6-3 0-15,2 2 1 0,-2-4 1 0,0 0-1 16,-2-4 2-16,2 2 1 0,0-2 1 0,2 0-1 16,2-3 2-16,2-2 3 0,2-3 0 0,0-1 0 0,0-1 0 15,2-1 3-15,-4-2 0 0,4-5 1 0,2 0-1 0,0-3-3 16,-2-4 1-16</inkml:trace>
  <inkml:trace contextRef="#ctx0" brushRef="#br0" timeOffset="9999.75">13664 10754 1934 0,'2'0'0'0,"-2"0"0"15,2 0 0-15,-2 0 35 0,-4 0 1 0,4 0-1 16,-2 2 1-16,2-2-1 0,6 13 2 0,-6-13-1 16,2 32 1-16,-4-7-16 0,0 9 0 0,0 1-1 15,0 2 1-15,0 1-16 0,2 1 1 0,-4 2-1 16,0-2 1-16,-2-3-2 0,0-1 1 0,2-1-1 16,4-1 2-16,0-2-1 0,0-3 1 0,4 3 0 15,-4 1 0-15,2 3 1 0,-2-2 1 0,0 4 0 0,2 0 0 16,4-2 1-16,4 0 1 0,-6-4 0 0,0 3 0 15,0-1 3-15,0 0 1 0,0-5-1 0,0 1 2 16,-2-5 1-16,0 0-1 0,2-2 1 16,0-3 0-16,0-4 1 0,0-2 0 0,0-4-1 0,-2-4 1 15,-2-5-7-15,10 6 2 0</inkml:trace>
  <inkml:trace contextRef="#ctx0" brushRef="#br0" timeOffset="10692.55">13613 9495 1947 0,'-2'-3'0'0,"2"3"0"15,-2-8 0-15,2 8 34 0,6-5 2 0,-6 5 0 16,6-6 0-16,-6 6 6 0,2-3-1 0,-2 3 1 16,2-6-1-16,-2 6-27 0,-4 2-1 15,4-2 1-15,-6 13-1 0,6-13-10 0,-10 28 1 0,6-4-1 16,-4-2 0-16,4 5-3 0,4 5 0 0,-2 1 0 16,-2 0 2-16,-2 0-2 0,-4-1 0 0,0 3 0 15,0 0 0-15,0 0 0 0,0 0 0 16,4-4 0-16,6 5 0 0,0-5 0 0,6 0 0 0,-4 8 0 15,2 5 0-15,0 4 0 0,0 4 0 0,2 2 0 16,2-1 0 0,4-1 1-16,2 1 0 0,2-3 0 0,2-4 0 0,3-1 1 0,3-7 2 0,-2-1-1 0,4-7 0 15,0-2 4-15,0-3 1 0,0-2 0 0,-1-7 0 16,-3-1 2-16,-2-2 0 0,2-6 0 0,2-1 1 0,0-6-1 16,-2-4 2-16,-1-1-2 0,1-3 1 0,2-3-2 15,2-2 0-15,-2-3 0 0,-2-3 1 0,0-1-1 16,-3-2 0-16,3-2 0 15,2 0 0-15,2-4-1 0,-4-5 1 0,0-1 0 0,0-1 0 0,-5 0-3 0,-1 0 2 16,-4 0 0-16,2-4 0 0,0 4-1 0,-4-2-1 16,0-1 1-16,-2-3 1 0,-2 2-1 15,0-5 1-15,-6 3-2 0,-4 3 2 16,0 3-2-16,-2-8 0 0,0 2 1 0,-4 1 0 0,0-3-3 0,-2-1 2 16,-2 4 0-16,0-1-1 0,-4 6-1 15,3 0 0 1,-1 5 1-16,-2 1-1 0,-2 5-1 0,-2 3 1 0,-2 3-1 0,-2-1 1 0,0 1-2 0,-1 1 1 15,-3 1 1-15,-2 7-1 0,-2-1 0 0,-2 1 1 16,3 5-1-16,-3-1 0 0,4 5 1 0,2 2-1 16,-5 1 0-16,-5 1 1 0,-4 2-2 0,-4 1 1 0,5 2 1 15,3 0-1-15,4-1 1 0,4 1 0 0,2 2-1 16,1 0 2-16,1 0-3 0,2 0 1 16,4 0 0-16,-4 1 0 0,2-3-2 0,1 4 0 0,1-4 0 15,4 4 2-15,-4 0-3 0,0 0 0 0,0 5 0 16,2 4 1-16,3 0-1 0,1 4 0 0</inkml:trace>
  <inkml:trace contextRef="#ctx0" brushRef="#br0" timeOffset="14201.8">9075 15148 967 0,'6'-21'0'0,"2"1"0"0,-2 3 0 16,-2 6 26-16,0 6-1 0,-2-10 1 0,2-7 0 0,2-8 28 15,-4-5 0-15,2 0 0 0,-2 0 0 0,0 2-15 16,-2 0 0-16,-2 1 0 0,-2 1 2 0,0 5-20 16,0-3 0-16,-4 1 1 0,0 0-1 0,-8 2-9 15,2 2 1-15,-2 2-1 0,2 0 2 0,-3 2-5 16,1 3 1-16,-4 4-1 0,0-3 1 15,-4 5-2-15,2 3 1 0,-4 1 0 0,6 3-1 0,1 4-1 0,-1 2 1 16,-4 7-1-16,0-1 1 0,-6 4 4 16,0 3 0-16,-1 7 1 0,-1 1-1 0,4 6 2 0,0 4 0 15,2 2 1-15,0 2-1 0,7 2 1 0,-5 0-1 16,8 5 1-16,2 2 1 0,2 4-7 16,4 5 1-16,2 5-1 0,0 0 1 0,6 9-2 0,2 1 0 15,2 2-1-15,2 4 1 0,2-6-2 0,4 0 0 16,2-6-1-16,0-4 1 0,-2-12-1 0,2-12 1 15,0-2 0-15,5-5 0 0,7-5-2 0,0-2-1 0,2-7 0 16,0 0 1-16,2-2 0 0,-3-2 1 0,-5-4-1 16,4-1 1-16,0-4 0 0,0-2 1 0,0-4 0 15,-1 0-1-15,-1-3 0 0,0-2 0 0,2-2 1 16,-6 0 0-16,2-1 5 0,2 1 1 0,-5 0 0 16,3 0 1-16,0-2 4 0,-2 0 1 0,-2 0-2 15,-2 1 2-15,0-1 3 0,-6 0-1 0,0 0 0 0,0 2 1 16,-1 0-1-16,-5 1 1 15,0 1-1-15,2 0 0 0,-4 0-6 0,2-1-1 0</inkml:trace>
  <inkml:trace contextRef="#ctx0" brushRef="#br0" timeOffset="14739.61">9026 16300 1419 0,'3'1'0'0,"-3"-1"0"0,0 2 0 0,0-2 66 0,0 0 2 0,0 0-1 0,0 8 0 16,0-8-35-16,-3 22-1 0,3-6 1 0,3 7-1 0,-1 4-11 16,2 5 0-16,0 1 1 0,-2 0 0 0,0-2-16 15,0 3 2-15,2-1 0 0,-4-2 0 0,6 1-4 16,-4-3 0-16,0 4 1 0,0 3 0 0,0-1 6 16,0-2 2-16,-2 0-1 0,-2-2 0 15,-2-1 6-15,0-1 0 0,-2-1 0 0,0-4-1 0,6-2 6 16,0 0 0-16,-2 1 1 0,2-3-1 0,0-2 5 0,0 1 0 15,0-4 0-15,-2-2 1 0,0-6-5 0,2-2 1 16,0-5 0-16,-2 12 0 0,2-12-5 0,0 11 2 16</inkml:trace>
  <inkml:trace contextRef="#ctx0" brushRef="#br0" timeOffset="15373.82">9077 18020 1394 0,'-2'-2'0'0,"2"2"0"0,-6 4 0 0,6-4 69 16,-10 13-1-16,10-13 1 0,-10 9-1 0,10-9-4 16,-6 4 0-16,6-4 0 0,-2 3 1 0,2-3-31 15,-4 6 1-15,4-6-1 0,-8 28 1 0,5-1-22 16,-1 6-1-16,4 4 0 0,-4 2 1 0,4 0-9 15,4 3 2-15,0 5-2 0,5-1 2 0,5 0-5 16,2 2 1-16,2 0 0 0,2-2 1 0,0 2-3 0,0 0 0 16,0-4 0-16,0-1 1 0,-1-5-1 0,3-4 0 15,2-5 0-15,-2-5 0 0,-2-5 0 0,0-5 0 16,-2-2 0-16,1-5 1 0,-3-2-1 0,2-3 1 16,-2-4-1-16,0-1 1 0,-2-5 0 0,-4-1 1 15,2-4 1-15,0-3-1 0,2-3 0 0,4-5 2 0,-8-5-2 16,-1-6 1-16,-7-8 1 0,0-3 0 0,-4 0-1 15,0-2 2-15,-4-2-2 0,-5-4 2 0,-1 1-1 16,-2-2 1-16,-2-1-1 16,-4 1 1-16,0 5-1 0,0 2 1 0,0 4 1 0,0 3 2 0,1 4-1 15,-1 2 1-15,0 6 2 0,-4 3 0 0,4 5 0 16,0 5 1-16,0 7 0 0,0 1-1 0,1 3 0 16,-1 1 1-16,-2 6-1 0,2 3 0 0,0 3 0 15,0-1 1-15,6 0 2 0,-4 6-1 0,5 6 0 16,1 3 2-16,4 6-3 0,0 3 2 0,2 4-2 15,2 4 1-15,4 5-4 0,4 4 1 0,-2-2 0 16,2-1 0-16,2-1-4 0,4 0 1 0,2 1 0 16,1-3-1-16,1 0-1 0,4 1 0 0</inkml:trace>
  <inkml:trace contextRef="#ctx0" brushRef="#br0" timeOffset="15707.85">9815 17730 1632 0,'-2'-5'0'0,"2"5"0"0,-2-4 0 0,2 4 9 0,0 0 1 15,0 0 0-15,2 0 1 0,-2 0 10 0,0 0 0 0,0 0 1 16,0 0-1-16,0 0 30 0,0 5 1 0,0-5 0 15,0 19-1-15,0-19-14 0,6 41 0 0,-1-14 0 16,-3 5 2-16,4 5-10 0,2 3 1 0,2 1 0 16,-2 3 1-16,0 2-6 0,0 2 1 0,2 0 0 15,-2 2 0-15,4 2-6 0,-4 1 0 0,4 1 1 16,2-1 0-16,0-1-8 16,0-2 2-16,-1 0-1 0,3-4 1 0,0 2-5 0,2 0 1 0,-2-2 1 15,2 0-1-15,-2-2-4 0,0-3 0 0,2-6 1 0,0-2 0 16,-1-5-2-16,-3-6 0 15,-4-5 1-15,2-6 0 0,0-7-6 0,0-4 0 0</inkml:trace>
  <inkml:trace contextRef="#ctx0" brushRef="#br0" timeOffset="16114.73">10029 17075 1871 0,'0'2'0'15,"0"-2"0"-15,0 7 0 0,0-7 22 0,0 6-1 16,0-6 0-16,-4 7 1 0,4-7 2 0,0 7 1 16,0-7 0-16,0 15 0 0,0-15 2 0,0 26 1 0,4-8-1 15,2 6 1-15,4 4-15 0,2 5-1 0,0 2 0 16,-2-1 1-16,0 1-3 0,0 2 1 0,0 1-1 15,-2 1 1-15,4 2 1 0,-3-1-1 0,5 1 0 16,-2-2 0-16,0 1 4 0,0 3 0 16,2 1-1-16,-4 0 2 0,2 3-5 0,0 2 1 0,0 1 1 15,2 2-1-15,0-2 0 0,0 0 1 0,3-1-1 16,-3-1 2-16,0 0-4 0,0-3 0 16,0-1 0-16,0-1 0 0,-2-1 0 0,0 0 1 15,0-1-1-15,2-2 2 0,0-4-1 0,-4-2 0 0,1 0 0 16,-1-3 2-16,-2-4-3 0,0-4 1 0,0 0 0 15,-2 0 0-15,0-2-4 0,0-1 0 16,0-2 0-16,0-1 0 0,-2-1-4 0,-2-4 0 0,0-4 0 16,0-1 1-16,-2-6-4 0,-2 4 1 0</inkml:trace>
  <inkml:trace contextRef="#ctx0" brushRef="#br0" timeOffset="16427.03">9964 18182 1808 0,'-4'4'0'16,"4"-4"0"-16,-2 11 0 0,2-11 20 0,6 8-1 16,-6-8 0-16,6 5 1 0,-6-5 12 0,4 4 1 15,-4-4 0-15,0 3-1 0,0-3-12 0,0 4 0 0,0-4 1 16,2 4 0-16,-2-4-6 0,17 4-1 15,-17-4 1-15,32 1-1 0,-8-2-1 0,-4-1-1 16,2 0 0-16,0 0 2 0,2 0-1 0,1 0 2 0,1-1-2 16,-6-3 2-16,0 1 1 0,0-1-1 0,-4-1 1 15,2-1 0-15,-8-1 3 0,-1-2 1 0,1 2-1 16,0-1 1-16,0 1-10 0,2 0 2 0,0 0-1 16,0-2 0-16,-4 2-3 0,4-1 0 0,-4-3 0 15,0-3 0-15,-2-6-5 0,0-4 1 0</inkml:trace>
  <inkml:trace contextRef="#ctx0" brushRef="#br0" timeOffset="22391.86">13958 5948 12 0,'0'0'0'0,"0"0"0"0,8 1 0 0,-8-1 0 0,4-1 0 15,-4 1 0-15,4 0 0 0,-4 0 0 0,4 0 0 16</inkml:trace>
  <inkml:trace contextRef="#ctx0" brushRef="#br0" timeOffset="23536.45">13974 5944 12 0,'0'0'0'0,"0"0"0"0,0 0 0 0,0 0 0 0,6 0 0 0,-6 0 0 15,6 0 0-15,-6 0 0 0,4-6 0 16,-4 6 0-16,0 0 0 0,0 0 0 0,0 0 0 0,0 0 0 16,0-1 0-16,0 1 1 0,0 0 0 0,0 0 0 15,0 0 0-15,0 0 12 0,0 0-1 16,0 0 0-16,0 0 2 0,0 0 12 0,0 0-1 0,0 0 1 16,0 1 1-16,0-1 7 0,-2 10 0 0,2-10-1 15,0 3 2-15,0-3-1 0,-4 10-1 0,4-10 1 16,0 1 1-16,0-1 16 0,-2 4 2 0,2-4-1 15,0 4 0-15,0-4 7 0,0 3-1 0,0-3 1 16,0 6-1-16,0-6 3 0,0 4 0 0,0-4 1 16,0 2 0-16,0-2-11 0,0 3 1 0,0-3 0 0,0 6-1 15,0-6-8-15,0 13 1 0,0-13-2 0,0 20 2 16,0-20-16-16,0 28 1 0,0-28-1 0,-2 33 1 16,2-33-8-16,-8 33-1 0,8-33 0 0,-8 30 0 0,8-30-4 15,-6 18 0-15,6-18-1 0,-6 17 1 0,6-17-2 16,-9 9 0-16,9-9 0 0,-12 13 0 0,12-13 1 15,-12 9-1-15,12-9 1 0,-12 7 1 16,12-7-3-16,-4 6 2 0,4-6-1 0,-8 4 1 0,8-4 3 0,-2 0 1 16,2 0 0-16,-6 0 0 0,6 0 2 15,-8-4 2-15,8 4-1 0,-6-7 1 0,6 7-3 0,0-6 1 16,0 6 1-16,-8-15-1 0,8 15-3 0,-6-16 1 16,6 16-1-16,-10-22 1 0,10 22-1 0,-4-26 0 15,4 26 0-15,-4-26 0 0,4 26-4 16,-2-22 1-16,2 22 0 0,0-19 0 0,0 19-4 0,0-16 1 15,0 16-1-15,0-10 1 0,0 10-3 0,4-12 0 16,-4 12 0-16,4-10 1 0,-4 10-2 0,0-5 1 16,0 5 0-16,0 0 0 0,0 0-3 0,0-4 0 0,0 4 1 15,0-5 0-15,0 5-1 0,0-4-1 0,0 4 1 16,0 0 0-16,0 0-1 0,2 0 1 0,-2 0-1 16,4 0 1-16,-4 0-3 15,6 0 2-15,-6 0-1 0,2 0 1 0,-2 0-2 0,4 0 0 0,-4 0 1 16,4 0 0-16,-4 0-2 0,4 9 2 0,-4-9-2 15,6 13 1-15,-6-13-1 0,2 18 0 0,-2-18-1 0,8 26 1 16,-8-26-1-16,10 28 0 0,-10-28 1 0,6 20-1 16,-6-20-1-16,14 19 1 0,-14-19-1 0,4 5 1 15,-4-5-1-15,4 8 0 0,-4-8 0 16,0 3 1-16,0-3-1 0,0 0 0 0,0 0 0 0,0 0 0 0,0 0 0 16,0 0 0-16,0 0 0 0,0 0 1 0,0 0-1 15,0 6 0-15,0-6 0 0,0 4 1 0,0-4-1 16,0 1 1-16,0-1 1 0,0 4-1 15,0-4 0-15,4 0 0 0,-4 0 0 0,4-4 0 16,-4 4 0-16,4-1 1 0,-4 1 0 0,0-17 0 16,0 17-1-16,0-28 1 0,0 28 0 0,-4-33 1 0,4 33-1 0,-4-31 0 15,4 31 0-15,-4-19 2 0,4 19-2 16,-6-13 1-16,6 13 0 0,-2-5 0 0,2 5 0 0,-6-8 1 16,6 8-1-16,-4-3 0 0,4 3 0 0,0-2 0 15,0 2-1-15,-2-4 2 0,2 4-2 0,0-4 0 16,0 4 0-16,0 0 2 0,0 0-3 0,0 0 1 15,0 0 0-15,0 4 1 0,0-4-2 0,0 13 0 16,0-13 0-16,2 35 0 0,4-13 0 0,0 4 0 0,-2 0 1 16,-2 2-1-16,0-6-1 15,0 0 1-15,-2 0-1 0,-2-2 1 0,0 1-1 0,0-1 1 16,0-5-1-16,0-2 1 0,2-6-1 16,2-3 0-16,-2-4 0 0,6 9 1 0,-6-9-1 0,0 6 1 15,0-6-1-15,0 3 2 0,0-3-2 0,0 2 1 0,0-2-1 16,0 4 1-16,0-4-1 0,0 3 1 0,0-3 0 15,0-5 0-15,0 5 0 0,0-4 0 0,0 4 0 16,0-9 1-16,-2-2 0 0,0-4 0 0,0-7 0 16,0 0 1-16,0 0-1 0,2-4 1 0,-6 7-1 15,2-1 2-15,2 5-1 0,2 2 2 0,0 4-2 16,-2-2 2-16,2 11-2 0,0-9 1 0,0 9 1 0,-4-6-1 16,4 6 1-16,-2-9 0 0,2 9 1 0,-4-4 0 0,4 4-2 15,-2-3 2-15,2 3-1 0,0 0 1 0,0 0-2 16,0 0 2-16,0 0 0 0,0 3-1 0,0-3-1 15,0 13 0-15,0 9 1 0,0 1-1 16,2 2 0-16,2-2-1 0,-4-9 0 0,0 3 1 0,-4-4-2 16,0 0 1-16,2-8-1 0,2 3 2 0,0 1-2 15,0-3 0-15,0-6 1 0,0 7-1 0,0-7-1 0,0 9 0 16,0-9 0-16,0 4 1 0,0-4-2 0,0 2 0 16</inkml:trace>
  <inkml:trace contextRef="#ctx0" brushRef="#br0" timeOffset="24747.66">13010 6723 1733 0,'0'0'0'0,"0"0"0"0,0 4 0 0,0-4 56 0,-4 5 1 0,4-5-1 15,-2 0 1-15,2 0 5 0,0 0 0 16,0 0 1-16,0 0 0 0,0 0-43 0,0 0 2 0,0 0-1 15,2 0 0-15,-2 0-20 0,8-4 2 0,-8 4-1 16,10-1 0-16,-10 1-4 0,8-8 0 0,-8 8-1 16,18-9 1-16,-18 9-14 0,10-15 2 0,-10 15-2 0,12-15 2 15,-12 15-15-15,12-14 1 0,-12 14 0 16,6-13 0-16,-6 13 6 0,8-9-1 0,-8 9 1 0,8-13 1 16,-8 13 8-16,8-6 1 0,-8 6 0 0,10-4 0 15,-10 4 9-15,20-9 0 0,-20 9-1 0,19-13 2 16,-19 13 2-16,14-3 0 0,-14 3 0 0,14-4 0 15,-14 4 0-15,18 0 1 0,-18 0-1 0,8-2 1 16,-8 2-1-16,6 0 0 0,-6 0 0 0,6 0 1 0,-6 0-1 16,2 0 0-16,-2 0 0 0,4 0 0 0,-4 0 0 15,4 0 0-15,-4 0 0 16,10 6 0-16,-10-6 2 0,14 3-1 0,-14-3 0 0,12 9 0 0,-12-9 3 0,10 4 1 16,-10-4-1-16,8 6 2 15,-8-6 3-15,4 3 0 0,-4-3 0 0,6 10 1 0,-6-10 1 16,6 5 0-16,-6-5 1 0,4 13 0 0,-4-13-2 15,0 13 0-15,0-13 0 0,0 13 2 0,0-13-5 0,0 13 2 16,0-13 0-16,-4 16 0 0,4-16-1 0,-4 13 1 16,4-13 0-16,-6 21 0 0,6-21-2 0,-8 24 1 15,8-24-2-15,-12 22 2 0,12-22-1 0,-14 22 0 16,14-22 0-16,-10 24-1 0,10-24 1 0,-16 33 0 0,16-33-1 16,-20 32 2-16,20-32-2 0,-22 29 0 0,22-29-1 15,-24 31 1-15,24-31 0 0,-27 28 1 0,27-28 0 16,-28 30 1-1,28-30-3-15,-20 22 2 0,20-22 0 0,-22 22 0 0,22-22-2 0,-26 15 2 0,26-15-1 16,-18 11 0-16,18-11 1 0,-6 9 0 0,6-9 0 16,-6 2-1-16,6-2 0 0,-6 4 1 0,6-4-2 15,-4 3 2-15,4-3 0 0,-4 4-1 0,4-4 1 0,-2 6 0 16,2-6 0-16,-6 0 0 0,6 0 0 0,2 0 1 16,-2 0 0-16,4 0 0 0,-4 0 0 15,6 0-1-15,-6 0 1 0,4 0 0 0,-4 0 0 16,16-4 1-16,-16 4-2 0,34-6 1 0,-14 3-1 15,0-1 1-15,2 2-1 0,2-2 0 0,-5-3-1 0,-3 1 1 16,-6 3 0-16,-2 1 0 0,0 2-1 0,4-4 2 16,0-1-2-16,2 3 1 0,0 0-1 0,-4-2 1 0,2 4 0 15,0-3 0-15,0 1-1 0,-3 2 2 0,1-4-1 16,-2 4 1-16,-8 0 0 0,12-4-1 0,-12 4 0 16,4 0 0-16,-4 0 0 0,4 0-1 0,-4 0 0 0,6 0 1 15,-6 0-1-15,2 0 1 0,-2 0-1 0,4 0-1 16,-4 0 1-16,0 0 1 0,0 0-3 0,-4 0 1 15,4 0-1-15,-2 0 1 0,2 0-3 0,0 0 1 16,0 0 1-16,-6 0-1 0,6 0-2 0,-8-3 0 16,8 3 0-16,-16-10 2 0,2 1-3 0,-1-4 0 15</inkml:trace>
  <inkml:trace contextRef="#ctx0" brushRef="#br0" timeOffset="26023.63">12235 5366 1306 0,'0'0'0'0,"0"0"0"15,0 2 0-15,0-2 58 0,0 13 0 0,0-13 1 0,0 7 0 16,0-7-25-16,0 2 1 0,0-2-2 0,0 4 2 16,0-4-21-16,0 4-1 0,0-4 1 15,0 0-1-15,0 0-13 0,4 0 0 0,-4 0 0 16,6 0 0-16,-6 0-3 0,4 0 0 0,-4 0 1 15,6-4 0-15,-6 4-7 0,4 0 0 0,-4 0 0 0,16-6 1 16,-16 6-5-16,20-13-1 0,-20 13 1 0,20-11-1 0,-20 11 6 16,14-11 2-16,-14 11-1 0,12-3 0 0,-12 3 5 15,16-8 0-15,-16 8 0 0,11-5 0 0,-11 5 2 16,12-6 0-16,-12 6 0 0,14-4 0 0,-14 4 3 16,10 0-1-16,-10 0 0 0,10 4 1 0,-10-4 2 15,6 6 1-15,-6-6-1 16,8 3 1-16,-8-3-1 0,6 6 2 0,-6-6-1 0,6 13 0 0,-6-13 0 15,4 22 1-15,-4-22-2 0,4 31 2 0,-4-10-1 0,0-3-1 16,-6 4 1-16,2-5 0 0,0-4-1 0,-6 0 2 16,2 1-1-1,0-1 0-15,-2 0 3 0,0-4 0 0,-2 1 0 0,6-1 0 0,4 0 5 0,2-1 0 16,0-8 1-16,-6 12-1 0,3-2 4 16,-1-7 0-16,4-3 0 0,-14 13 1 0,14-13-7 0,-6 10-1 0,6-10 0 15,-4 5 1-15,4-5-4 0,-2 4 1 16,2-4-1-16,-6 3 1 0,6-3 2 0,-4 0 1 0,4 0-1 15,-2 0 0-15,2 0-1 0,0 0 1 0,0 0-1 16,0 0 2-16,0 0-1 0,0 0 0 0,0 0 0 16,0 0 2-16,0 0 0 0,0-3 1 0,0 3-1 15,2-8 2-15,-2 8-2 0,16-11 1 0,-8-2-1 16,4 0 2-16,-5 1-5 0,5-5 0 0,2 4 0 16,-4 2 0-16,2 2-2 0,0-2 1 0,0 1-1 15,-2 1 1-15,0 4-5 0,0 1 2 0,0-5-1 0,0 5 1 16,0-2 0-16,0 5-1 0,0-1 1 0,-1-2-1 15,1 4-2-15,0-4 0 0,0 3-1 0,0-1 2 0,0 2-3 16,-4 0 1-16,2 0-1 16,0 0 1-16,4 2-2 0,-2 3 1 0,0-1-1 0,-2-2 2 15,-8-2-2-15,12 7 0 0,-12-7 0 0,6 9 1 0,-6-9-1 16,8 6 1-16,-8-6-1 0,8 13 1 16,-4-4-1-16,0 2 1 0,-3-2 0 0,1-3 0 15,-2 3-1-15,0 2 1 0,-2-2 1 0,1 4-1 16,-1-4 0-16,0 4 0 0,-2-3 0 0,2-1 0 15,-6-2 0-15,2 2 0 0,-4-5 1 0,2 5-1 0,0-3-1 16,-4-1 1-16,4 3 0 0,-4-4 0 16,4 1-1-16,-4 1 0 0,4 1 0 0,-4-3 1 0,4 5-1 0,-4-4 0 15,4 3 0-15,-3-4 0 0,3 5-1 0,-4-4 1 16,0 1 0-16,2 1 0 0,-6-3-1 0,0 1 1 16,2 3 0-16,2-6 0 0,4 1-1 0,-2 1 1 0,2-2 0 15,-2 2 0-15,0-1 0 0,2-3 0 16,1 4 0-16,-3-4 1 0,0 2 1 0,0 2 0 15,2-4 1-15,2 0-1 0,6 0 2 16,-6 0 2-16,6 0-1 0,-4 0 0 0,4 0 0 0,-4 0 0 0,4 0 0 16,0 0 0-16,0 0-1 0,0 0 0 0,0 0 1 15,0 0-1-15,0 0-3 0,0 0 0 0,0 0 1 16,0 0 0-16,0 0-2 0,0 0 0 0</inkml:trace>
  <inkml:trace contextRef="#ctx0" brushRef="#br0" timeOffset="26640.53">11148 6195 1293 0,'2'4'0'0,"-2"-4"0"16,12 1 0-16,-12-1 22 0,2 4-1 0,-2-4 0 16,8 4 2-16,-8-4-19 0,4 9 1 0,-4-9-1 15,0 13 1-15,0-13-9 0,-12 35 2 0,4-13 0 0,-6 0 0 16,-4 4-25-16,0-4 1 0,1 4 0 0,-1 0 0 15,0-2-15-15,-2 2-1 0,4-4 1 0,2 4 0 16,8-4 23-16,-4 0 2 0,6 0-2 0,-2-3 1 16,0-3 13-16,4-1 2 0,0-2-1 15,0-2 1-15,2-2 4 0,2-5 0 0,2 5 0 0,2 1 2 0,-4-1 16 16,4-4 1-16,6 3 0 0,0 1 1 16,6-2 25-16,2 4 1 15,0-3-1-15,0-3 2 0,1-1-3 0,3-4 1 0,0 0 0 0,-2-4 0 16,2 2-1-16,-4-1 1 0,0-1-1 0,-1 0 1 0,-5 3-2 15,0-7 1-15,-2 3-1 0,2-5 1 0,-6 3-11 16,4 1 1-16,0-5 0 0,2 0 0 0,-4 0-12 16,2 0 2-16,0 0 0 0,-2 2 0 0,-1 3-8 15,-1-3 1-15,-2-2 0 0,0 0 0 0,0-6-11 0,-4-1 1 16</inkml:trace>
  <inkml:trace contextRef="#ctx0" brushRef="#br0" timeOffset="27073.85">11224 5857 1583 0,'2'2'0'0,"-2"-2"0"0,10 9 0 0,-10-9 22 0,0 6 2 0,0-6-2 16,0 7 2-16,0-7 21 0,0 15 1 0,0-15-1 0,6 39 1 16,0-12-26-16,1 12 1 0,-1-4 1 0,-2-3-1 15,-4-3-13-15,-2-3 1 0,2-2 0 0,2 2 0 0,2-4-7 16,2 0 0-16,-4 4 0 0,2-4 1 0,0 0-3 16,0-3 0-16,2 1 0 0,-6 2 1 0,2 2-1 15,2 0 1-15,-2 0-1 0,4 2 1 0,6 0 4 16,-2 0 0-16,0-2 0 0,-2 2 0 0,-2-1 8 0,-6 1 0 15,2-4-1-15,2 1 2 0,-4-5 6 16,0 0 0-16,0 3 0 0,0 1 1 16,0-4 1-16,2 3 1 0,0 1-1 0,0-4 0 0,-2-1 1 0,-2-2 0 15,4 1 0-15,0-1 0 0,4-4-2 0,-4-2 0 16,2 1 0-16,-4-7 1 0,0-3-4 0,0 9 0 16,0-9-1-16,-4 4 3 0,4-4-5 0,0 6 2 15,0-6-1-15,0 3 1 0,0-3-4 0,-2 2 1 0,2-2-1 16,-6-2 2-16,6 2-6 0,-4-3 1 15</inkml:trace>
  <inkml:trace contextRef="#ctx0" brushRef="#br0" timeOffset="28407.45">19865 4246 1709 0,'2'3'0'0,"-2"-3"0"0,8 6 0 0,-8-6 1 0,8 7 1 0,-8-7-1 0,8 28 1 0,-6 1 4 0,0 3 1 16,-6 3-2-16,-6 0 2 0,-8 4-2 0,-6-2 0 15,-1 5 0-15,-3-1 0 0,-2-2-4 0,-2 5 2 16,0 4-2-16,1-4 1 0,-1 4-2 0,0 2 1 15,2 5-1-15,0-5 1 0,2 2 3 0,5 1 0 16,3-1-1-16,-2-2 2 0,0-8 11 0,2-1 0 0,4-2 0 16,2-2 1-16,6-2 8 15,4-6-1-15,4-1 1 0,2-2 0 0,6-4 3 16,2 0 0-16,6-3 0 0,0-3 0 0,2-1-4 0,4 0 0 0,0-4 1 16,6 0 0-16,1-2-5 0,5 0 0 0,2-5 0 15,2 2 0-15,1-3 1 0,3 1-1 16,0-2 0-16,-2 1 1 0,-1-3 0 0,-1-3 0 0,0 1-1 15,-2-2 1-15,-3 1-6 0,-1-5 1 0,-4 3-2 16,0-1 2-16,-2 2-3 0,-2-3 2 0,-3 1 0 16,-1 1-1-16,-2 1-1 0,-2-3-1 15,0 1 0-15,-2-3 2 0,-2 2-5 0,-4-3 1 0,-2-2 0 0,-2-3 0 0,-2-2-2 16,-2-1 1-16,-2-3-1 0,0-1 1 16,-4-5-7-16,-2-5 1 0</inkml:trace>
  <inkml:trace contextRef="#ctx0" brushRef="#br0" timeOffset="28833.9">19915 3467 1909 0,'2'3'0'0,"-2"-3"0"0,8 13 0 0,-8-13 32 0,8 10 0 16,-8-10 0-16,14 38 0 0,-6-6 11 0,0 8 1 16,-2 3 0-16,0 1-1 0,-2 0-19 0,-3 4-1 0,1 0 1 15,2 2 0-15,2 7-23 0,0 1 1 0,0 6 0 32,2-1 0-32,2 2-2 0,0 1 0 0,-6 4 0 0,0 2 0 0,-2 6-1 0,-2 1 0 0,-2 0 0 15,2 1 1-15,2 3-2 0,2 2 1 0,0 2-2 16,-2-3 2-16,0 3 0 0,0-2 1 0,0-2 0 15,0 6 0-15,0-4 1 0,2-2 0 0,2 0 1 16,0 0 0-16,2-4 5 0,2-5 0 0,0-2 0 16,-2-2 1-16,2-9 8 0,0-2 1 15,-1-3-1-15,1-8 1 0,-2-4 3 0,0-3 2 0,0-6-2 16,0-6 1-16,2-1 2 0,0-2-1 0,0-4 1 0,-2-7-1 0,0-2 0 16,0-6 1-16,-8-7-1 0,12 9 1 0,-12-9-3 15,4-4 1-15,-4-1 0 0,2-4 0 16,6-13-3-16,0-4 0 0,0-6 0 15,0-6 0-15,1-10-13 0,3-15 2 0</inkml:trace>
  <inkml:trace contextRef="#ctx0" brushRef="#br0" timeOffset="30587.82">21183 3289 1947 0,'2'4'0'0,"-2"-4"0"0,18 24 0 0,-6-4 8 0,2 3 1 0,0 8 0 16,-1 8 0-16,1 14 5 0,0 8-1 15,-4 2 1-15,-2 7-1 0,-4 6-4 0,-2 7 1 0,0 0-1 16,-2 6 1-16,0 10-8 0,-2 8-1 0,2 2 0 15,2-2 0-15,4 4 0 0,2-2 0 0,-2-4 0 16,-2-7 0-16,0-2 1 0,0-7 0 0,0-6-1 16,-2-4 1-16,0-9 2 0,0 2-1 0,2-4 0 15,0-9 2-15,0-3 1 0,0-10 1 16,0-7 0-16,0-4 1 0,2-13 4 0,2-4 2 0,-2-5-2 16,-2-2 1-16,-4-11 3 0,2 10 0 0,-2-10 0 0,0 2-1 15,0-2 7-15,6-2 0 0,-1-6 0 0,5-5 1 0,2-9-1 16,2-5 1-16,2-5-1 0,-2-3 2 0,-2-7-3 15,0-5 0-15,2-1 1 0,2 1-1 0,2-1-1 16,1-4 0-16,3 2 1 0,0 2-1 0,2-4-4 16,2 2-1-16,2 6 1 0,0 2 1 15,-3 5-6-15,3 2 1 0,2 9 1 0,0 0-1 0,0 8-2 0,-1 5 1 16,-1 3 1-16,0 3-1 0,-2 5-4 16,-2 2-1-16,2 6 1 0,1 1 0 15,1 4-3-15,0 6 1 0,0 5-1 0,-2 0 2 0,0 9-3 16,-3 8 1-16,-1 0-1 0,-2 2 1 0,-2-1-1 15,0 6 0-15,-4-1 0 0,0 3 1 0,0 5-2 16,0 1 0 0,-4 3 1-16,-4 0-1 0,-3 0-2 0,-1 4 1 0,0 0 0 0,-2-2 0 0,-2-1-1 0,0-3 0 15,-1-2 0-15,-3-3 1 0,-2 2-1 0,-2-4 0 0,-2-4 0 16,-2-7 0-16,-2-2 0 0,-4-2 0 0,2-10 0 16,0 1 0-16,-2-4 0 0,1-2 0 0,-1-1 0 15,2-4 0-15,2-4 0 0,0 0 0 0,-2-3 0 16,0-4 0-16,-2-4 0 0,-4-4 0 15,3 1 0-15,1-6 0 0,0-2 1 0,-2-2 1 0,2-2-1 16,-2-1 1-16,0 0 0 0,-1-5 2 0,1-2-2 16,2-5 1-16,4-1 2 0,0-8-1 0,0 2 1 15,0-2-1-15,0-1 3 0,-2 1 0 0,6 0-1 0,1 4 1 16,1 2 0-16,2 3-1 0,0 1 1 0,-2 5 0 16,0 3-3-16,0 7 2 0,2 1 0 15,2 0-1-15,2 0 0 0,0 7 0 0,4 6 0 0,-6-11 0 0,6 11-1 16,2-2-1-16,-2 2 1 0,6-3-1 0,-6 3-2 15,4 0 1-15,4 3 1 0,6 7-1 16,8 6-1-16,4 6 1 0,-3-3-1 0,1-1 2 0,-2 3-2 16,-2-3 0-16,0 1 0 0,2 1 0 0,2-5-1 15,1 1 0-15,1-3 0 0,-2-4 1 0,2 4-1 16,2-3 0-16,0-5 0 0,-3-1 0 0,-1-1 0 16,-2-3 0-16,2 0 0 0,2-3 0 0,2-3 0 0,1-3 0 15,-1-2 0-15,-2 0 0 0,2 0 0 0,0-2 0 16,-2 0 0-16,-4-2 0 0,-5-1 0 0,-1-3 0 15,-2 1 0-15,-2-5 0 0,-2 3 0 0,-2-2 0 16,0 0 0-16,2 0 0 0,2-4 0 0,0 2 0 0,-2 2 0 16,-2 1 1-1,-4-1-1-15,-2 4 1 0,0 1-1 0,-2 2 1 0,2 8-1 16,0 7 2-16,-2 0-1 0,2-4 0 0,-2 4-1 0,0 0 1 0,0 0 0 16,2 13 0-16,3 4-1 0,3-1 1 0,0 12 0 15,-2 2 1-15,2 7-2 0,2 1 1 16,-2 3 0-16,-2-2 0 0,0-4-1 0,-2-4 0 0,0-3 0 15,2 1 1-15,4-1-1 0,0-2 0 0,0 0 0 16,0-4 0-16,0-5 0 0,0-3 0 16,0-4 0-16,0-3 0 0,-1-3 0 0,1-4 0 0,-2-4 0 15,0 4 0-15,0-6 0 0,-2 3 0 0,4-6 0 16,4-4 0-16,2-10 0 0,2-2 1 0,-4-5-1 0,-4-1 1 16,-4-4 0-16,-2 0 2 0,-2-1-2 0,-2 0 1 15,-2 0 1-15,0 1 1 0,0 0-1 0,0 0 2 16,0-4 0-16,-2 1 1 15,2 4-1-15,0 5 2 0,-2 3-1 0,2 4 1 0,0 7-2 0,0 2 2 16,0 4-1-16,0 5 0 0,2 4 0 0,-2 0 1 0,2 0-4 16,0 0 1-16,0 0 0 0,0 0 0 0,0 0-1 15,0 6 0-15,2 11 0 0,4 5 1 0,4 9-3 16,2 11 0-16,2 3 0 0,-1-5 1 0,3-5-2 16,0 4 1-16,2 2 0 0,-4-6 1 15,-2 4-2-15,-2-4 0 0,2 2 0 0,4-2 0 16,2-2 0-16,2-2 0 0,-1 1 0 0,1-6 0 0,2-2 0 0,0-4 0 15,2-7 0-15,2 0 0 0,2-4 0 16,-1 0 0-16,-1-9 0 0,2 0 0 0,0-9 0 0,0 0 0 16,-1-4 0-16,1-9 1 0,2-4-1 0,2-6 1 15,-4-3-1-15,-2-3 1 0,-1-7 0 0,1 1 0 16,-2-10 0-16,0-1 0 0,0-8 1 0,-2-1-1 16,0-5 0-16,-1 1 1 0,-1-2-1 0,0-2 0 0,-2-4 0 15,0-3 2-15,0-4-2 0,0-4 0 16,-2-2 0-16,-4 1 1 0,-5-1-2 0,-3 6 1 0,0 0 1 15,0 7-1-15,0 3-1 0,0 6 1 0,0 3-1 16,-4 4 1-16,-4 3-1 0,-2 9 1 0,0 4-1 16,0 9 1-16,-2 4-1 0,1 5 0 0,-1 4 0 15,-2 5 1-15,-2 0-1 0,-2 6 0 0,-2-2 0 16,0 6 1-16,0 5-1 0,-2 2 0 16,0 6 0-16,2-1 0 0,5 6 0 0,-1-2 0 0,-2 10 0 15,-2-1 0-15,-2 12-1 0,0 1 1 0,2 4-1 0,2 10 1 16,2 6-2-16,2 8 1 0,4 6 0 15,0-2 0-15,2 5-1 0,0 4 1 0,2-2 0 16,2 4 0-16,0-2 0 0,0 6 0 0,2 1 0 0,4-3 0 16,4-3-1-16,2 7 2 0,2-8-1 0,2-2 1 0,2-4-1 15,0-1 1-15,2-6 0 0,4 0 0 0,1-5 0 16,3-1 0-16,2-5 0 0,2-7 0 0,4 1 0 16,1-5 0-16,-1-2 0 0,-2-5 1 0,-2-4-1 15,-2-4 1-15,-1-4 1 0,-1-3-1 0,0 0 0 0,0 0 1 16,-2-10 0-16,0 3 1 0,-3-8-1 0,-1 0 1 15,0-8-1-15,2 3 2 0,4-8-2 0,2-2 0 16,-1-2 1-16,-3-5 0 16,-2 0-1-16,-2 0 1 0,-2-8 0 0,0 3 0 0,-2-7-1 15,-2 3 1-15,-3 0-1 0,-1-4 1 0,-2-2-2 0,-2-2 2 16,-2 0-2-16,-2 0 1 0,-2 2-2 16,0 6 0-16,-4-4 0 0,-2 2 0 0,-4 1-1 15,-2 1 0-15,-2-4 0 0,2 4-1 0,0-5-4 16,1 1-1-16,-3 4 0 0,-2-4 2 0,0 4-12 0,-2-5 0 0,-4 11 0 15,-2-5 0-15,-2 6-15 0,-2 0-1 16</inkml:trace>
  <inkml:trace contextRef="#ctx0" brushRef="#br0" timeOffset="30940.33">23156 4746 1784 0,'0'0'0'0,"0"0"0"0,4 5 0 15,-4-5 4-15,4 4 2 0,-4-4-1 0,10 0 1 0,-10 0 1 16,18 0 0-16,-18 0-1 0,34 0 1 16,-10 0-2-16,4 0-1 0,0 0 1 0,-3 0 0 0,-1-4-5 15,0-1 1-15,0 1 0 0,-2-1 0 0,4-3 8 0,-1 3 2 16,-1-4-1-16,-2 1 0 0,0-1 10 0,0 0 0 15,0-4 0-15,-2 4 1 0,2-4 4 0,-1 3 1 16,-1-1 0-16,-2 6 0 0,-2-1 2 0,-2-1 0 16,0 1 0-16,-2 3 1 0,-4-1-5 0,0 2-1 15,-8 2 1-15,12-4 1 0,-12 4-6 0,6-3 1 16,-6 3-1-16,4-4 1 0,-4 4-3 0,0-2 0 0,0 2 0 16,-10-7 1-16,0 1-5 0,-4-3 2 0,-6-4-2 15,-4 0 2-15,-2 0-5 0,-4-3 1 0</inkml:trace>
  <inkml:trace contextRef="#ctx0" brushRef="#br0" timeOffset="32629.39">3538 15785 1231 0,'-6'-19'0'15,"4"6"0"-15,-2 2 0 0,2 2 22 0,-4-2 2 16,0-4-2-16,-2-7 2 0,-6-10 11 0,2-6 3 16,-1-1-1-16,-1 0 0 0,0-1-8 0,-6-1 1 15,0 0 0-15,0 3 1 0,-6 1 5 0,0 2-1 0,-1 5 1 16,1 4 0-16,0 8-21 0,0 5-1 0,-2 5 1 15,-6 5 0-15,-3 6-8 0,1 5 1 0,-4 8 0 16,-4 8 0-16,3 10 3 0,-5 4 2 0,2 9-1 16,9 4 0-16,3 12 5 0,4 2 1 0,2 7-1 15,0 1 1-15,4 3 0 0,2 5 1 16,1 2-1-16,7-1 1 16,6-5 7-16,4 4 1 0,2-1-1 0,0-6 0 0,2-2 1 0,4-6 0 0,2-1 0 15,4-6 0-15,5-6-6 0,3-7 1 0,2-3-1 16,-2-2 2-16,6-6-5 0,0-4 1 0,2-2 0 15,3-1 0-15,3-4-1 0,0-2 0 0,6-3 0 16,-1-4 0-16,7-6-2 0,0-2 2 0,-6-9 0 16,1-5 0-16,3-4-3 0,-2-8-1 0,-2-8 1 0,-1-8 0 15,7-10-13-15,0-6 0 0</inkml:trace>
  <inkml:trace contextRef="#ctx0" brushRef="#br0" timeOffset="32920.89">4103 14033 1909 0,'-2'2'0'0,"2"-2"0"0,0 3 0 0,0-3 39 0,-2 4 0 15,2-4-1-15,-10 22 1 0,4 0 28 16,-2 6 0-16,0 3 0 0,2 6 1 0,-2 9-31 0,-2 2 0 15,2 4 0-15,0 5 1 0,-6 4-25 0,2 4 2 16,0 3-2-16,2 0 2 0,-2 4-5 0,-2 0 0 16,1 0 0-16,-3-5 1 0,2-4-5 0,0-4 1 0,2-6-2 15,4-3 2-15,6-6-4 0,-2-3 1 0,2-10-1 16,2-1 2-16,-4-4-4 0,4-6 0 16,0-5 0-16,0-6 0 0,0-9-6 0,0-2 0 0</inkml:trace>
  <inkml:trace contextRef="#ctx0" brushRef="#br0" timeOffset="33136.51">4301 14134 1695 0,'0'2'0'0,"0"-2"0"0,0 17 0 0,0-17 12 15,4 22 1-15,-2 0-1 0,2 8 1 0,-2 10 8 16,4 10 0-16,0 4 0 0,-4 1 2 15,-4 2 14-15,-2 6 0 0,0 3 0 0,-2 1 1 0,0 3-11 16,-2 2 0-16,-2 0 0 0,2-4 1 16,0-5 1-16,-1-4 1 0,5-4 1 0,-2-5-1 0,0-7-3 15,6-8 1-15,2-7-1 0,2-6 1 0,4-9-11 0,-3-8 0 16</inkml:trace>
  <inkml:trace contextRef="#ctx0" brushRef="#br0" timeOffset="33606.8">4657 13629 1859 0,'6'38'0'0,"2"1"0"16,-2-9 0-16,0-6 31 0,-4-4 2 0,4 11-1 15,2 12 1-15,2 18 22 0,0 11 1 0,2 5 0 0,5-1 0 16,3 3-23-16,4 2-1 0,0 1 1 16,2-9 0-16,2-1-26 0,3-1 2 0,3-10 0 15,-2-6 0-15,2-11 0 0,0-9 1 0,1-7 0 0,5-4 1 16,0-7-1-16,0-10 0 0,-1-3 0 0,-1-4 0 0,0-8-2 16,-4-1 1-16,0-6 0 0,5-3 0 15,3-6 3-15,4-4 0 0,-3-1 1 0,-7-8 0 0,2-6-2 16,-4-3 2-16,-6-4-2 0,-1-3 1 0,-1-5 2 15,-2-1-1-15,-2-5 1 0,-2-1 0 0,-2-5 0 16,-4-2 0-16,-2-4 0 16,-10-3 0-16,-4-6-1 0,-4-2-1 0,-6 2 1 0,0 4-1 0,-2 6 0 0,-2 6 1 15,-8 3-1-15,-2 3 1 0,-4 8-1 16,-7 5-1-16,-3 4 0 0,-2 5 1 0,2 0-2 16,-3 6 2-16,-3 6-1 0,0 5 0 0,-1 7-2 15,-1 4 0-15,-4 6 0 0,-1 3 0 0,-1 6-1 16,-6 2 1-16,7 5 0 0,-1 4 0 15,2 3-2-15,5 5 0 0,1 5 1 0,2 3 0 0,8 8-2 0,3 4-1 16,-3 5 1-16,2 7 1 0,-2 8-7 0,-4 6 0 16</inkml:trace>
  <inkml:trace contextRef="#ctx0" brushRef="#br0" timeOffset="34140.56">3808 17440 2123 0,'0'2'0'0,"0"-2"0"0,0 8 0 0,0-8 6 0,12 5 1 16,-12-5 0-16,10 19 1 0,-10-19 10 0,12 31 1 0,0-9 0 16,2 2 0-16,6 4-4 0,6 1-1 15,0 1 1-15,-5 1-1 0,1 2-11 0,2 4 0 0,-2 2 0 16,4 2 1-16,2-1-3 0,1 3 0 0,1-1 0 16,0 4 1-16,-2 2 8 0,-2 2 0 15,0-2 1-15,1-2 0 0,1-3 9 0,2-4 1 16,-6-1-1-16,0-1 2 0,-2-3 1 0,1-3 1 15,-3 0-1-15,0-3 2 0,0-2 0 0,0-4 0 0,0-2-1 16,0 1 1-16,-4-3-7 16,1-1 1-16,-3-3 0 0,-2-2 0 0,-4-5-5 0,-2-5-1 0,0-2 1 0,2-2-1 15,-8 2-9-15,12-9 1 0</inkml:trace>
  <inkml:trace contextRef="#ctx0" brushRef="#br0" timeOffset="34839.9">5074 18332 2083 0,'-8'5'30'0,"8"-5"22"0,-11 10 2 0,-15 19 0 0,4 3 0 16,4-1-45-16,6-1 1 0,6 5-1 0,2 5 1 16,4 5-5-16,0 6 0 0,2 5 1 0,4 1-1 15,6 4 0-15,-2 1 1 0,2 1-2 16,0 2 2-16,2-1-2 0,-2 3 2 0,7 1-1 15,-3 1 1-15,2 3 1 0,2-1 1 0,2-6-1 0,-2-8 1 16,-2-7 5-16,2-6-1 0,-1-8-12 0,1-7 0 0,-4-10 11 16,2-10 1-16,2-6-12 0,-4-3 0 0,2-3 9 15,0-1 2-15,-2-7-11 0,1-6 0 0,3-5 12 16,2-7 0-16,-4-8-12 0,-2-8 0 0,-2-10 16 16,-2-11 0-16,0-6-16 0,-6-2 0 0,-6-4 8 0,0 1 0 15,-4-4 0-15,2 1 1 0,-6 6 0 0,2 2 0 16,-8-2 0-16,2 3 0 0,-2-1-1 0,0 1 0 15,-4 1 0-15,-2 4 0 0,1 3 0 0,-1 2-1 16,0 9 1-16,2 6 0 0,4 13-1 0,4 7 1 16,-2 8-2-16,-2 5 2 0,0 9-2 15,-6 6-1-15,5 7 1 0,1 6 0 16,4 5-3-16,-2 4 2 0,4 8-1 0,2 6 1 0,0 9-2 0,6 8 1 0,0 6 1 16,0 5-1-16,6 8 0 0,0 2-1 0,2 3 0 15,4-1 1-15,2-1-2 0,0-1 0 0,-1-2 1 16,5-2-1-16,2-2-2 0,0-4 1 0,0-7 0 15,4 1 0-15,2-7-1 0,-3-5 0 0</inkml:trace>
  <inkml:trace contextRef="#ctx0" brushRef="#br0" timeOffset="35123.96">5738 17632 1922 0,'4'10'0'0,"-4"-10"0"0,10 29 0 0,0-9 32 0,-2 4 1 0,4 8-1 0,-4 5 1 0,-6 7 24 0,2 4 0 16,2 6 1-16,8 3-1 16,0 9-29-16,2 6 1 0,-1 2 0 0,-1 0 1 15,0 3-19-15,-6 3 1 0,4-1 0 0,4-1 1 16,0 5 0-16,4 2 2 0,-4 0-2 0,2-4 2 0,1 2 1 15,-3 2 0-15,2-4 0 0,2-5 1 0,-4-4 0 16,2-2 1-16,0-7-1 0,-2-8 1 0,2-13 12 0,-4-5 0 16,-3-5-30-16,3-6 0 0,-4-8 10 0,0-3 1 15</inkml:trace>
  <inkml:trace contextRef="#ctx0" brushRef="#br0" timeOffset="35423.46">6016 17069 1884 0,'0'-2'0'0,"0"2"0"0,4 2 0 16,-4-2 32-16,0 4 2 0,0-4 0 0,2 15-1 16,-2-15 21-16,8 31 0 0,-2-5 0 15,6 9 1-15,0 13-22 0,2 11 2 0,2 4 0 16,2 5 0-16,-4 8-22 0,4 3 2 0,2 2-2 15,-1 6 2-15,3 7-3 0,0 4 2 0,2 0-2 0,2 4 2 16,0-1-2-16,2-3 0 0,-3-4 1 0,1-5-1 0,-2-6-1 16,2-4 0-16,-2-5 1 0,2-2 0 0,-7-4-2 15,5 1 1-15,0-7 0 0,-2-4 1 0,2-10-2 16,-4-6 0-16,-4-5 0 0,2-8 0 0,-7-5-2 16,-3-5 1-16,0-8 0 0,-4-4 0 0,-4-7-7 0,2-3 1 15</inkml:trace>
  <inkml:trace contextRef="#ctx0" brushRef="#br0" timeOffset="35694.65">5627 18605 1947 0,'16'9'0'0,"-16"-9"0"16,28 21 0-16,-28-21 31 0,25 9 0 0,-25-9 1 16,36-2-1-16,-6 0 23 0,4-1 0 0,2-3 0 15,7-5 1-15,3-4-17 0,2-3 1 0,3-3 0 16,-1-4 1-16,2-7-27 0,1-3 1 0,-1-7-1 16,0-5 2-16,-4-4-4 0,-3-8 1 0,3-2 0 15,0-4 0-15,-5-1-2 0,3-3 0 0,-4-3 0 0,-2 0 0 16,-3-5-4-16,-7-4-1 0</inkml:trace>
  <inkml:trace contextRef="#ctx0" brushRef="#br0" timeOffset="36815.5">5492 12253 1847 0,'-40'-9'0'16,"0"0"0"-16,6 0 0 0,11 5 4 0,7-2 1 0,-14 1-1 16,-6 1 1-16,-18-3 1 0,-5 1 2 0,-1 6 0 15,-5 6 0-15,-3 7-4 0,-1 3 1 0,-5 3-1 16,0 3 1-16,-5 4-5 0,-3 1 0 0,-1 1 0 15,1 0 1-15,3 1-1 16,5 3 0-16,1-1 0 0,-7 2 0 0,-3 2-1 0,1 0 1 0,-1 2-1 16,1 0 1-16,-3 2-1 0,0-4-1 0,3 4 1 15,3 3 0-15,-1 1-1 0,7-3 1 0,-5 5-1 0,-1 1 0 16,-1 2 1-16,-5 2 1 0,3 3-1 16,3 3 1-16,1 3 0 0,5 2 0 0,1 5 0 15,4 2 0-15,3 6 0 0,-1 6 0 0,5 4 0 16,-5 5 0-16,4 2 0 0,3 5 0 0,1 1 0 15,6-1 1-15,7 2-1 0,3 0 0 0,4 0 0 16,5-2 1-16,5 2-1 0,0 0 0 0,2-2 0 0,2-4 0 16,4 0 2-16,4-1 0 0,4 3 0 0,5 4 0 15,1 3 3-15,4-1 0 0,2 7 1 0,0 4 0 16,2 3 4-16,4 8 0 0,1 2 0 0,7 5 0 0,10 7 4 16,4 1-1-16,-2-4 0 0,2-6 2 0,0-1 2 15,1-4 1-15,5-6-1 0,2 0 1 0,8-7 0 0,3 0 0 16,-1-8-1-16,0-3 3 0,-6-2-5 0,-1-5 2 15,3 1 0-15,8 2 0 0,-3 2-2 0,7-2 1 16,-2-3 0-16,-3-3 0 0,1-5-3 0,4-3 1 16,-7-6-1-16,5 1 0 0,2-1-2 0,-1-2-1 15,1 0 0-15,4 4 1 0,-3 1-3 16,5 1 1-16,-2-1 0 0,1 5 0 0,1 1 5 0,0 2 1 0,-1-8-15 16,7-5 0-16,-5-7 12 0,3-6 2 15,-2-4-14-15,-5-3 0 0,3 0 7 0,-1-3 0 16,1-4-7-16,0-7 0 0,1-4 3 0,3-8-1 15,-4-2-2-15,-5-2 0 0,-3-4 1 0,-6-3 0 0,7-2-1 16,1-2 0-16,6-2 0 0,-1-3 0 0,1-1 0 16,-1 1 0-16,1-3 0 0,0 1 1 15,1-2-1-15,3 0 0 0,1-2 0 0,9-4 0 0,-6 0 0 16,-1-1 0-16,3-1 0 0,-7-1 1 0,7-2-1 16,-5-2 0-16,9 0 0 0,0 1 1 0,-3-1-1 15,-1-2 0-15,-1-1-2 0,-5-1 1 0,5 0 1 0,-3-2 0 16,7-1-8-16,1 0 2 0,-2-5 6 0,-3 1 0 15,1-4-14-15,-7-3 1 0,3-2 13 16,-3-3 0-16,5 1-15 0,4-4 0 0,-7-2 15 0,3-3 0 0,-7-2-14 16,3-3 0-16,-4-1 14 0,-5 0 0 0,-1 0-7 15,2-3-1-15,-7-3 8 0,1 1 0 16,-2-1-1-16,-7 1-1 0,3-1 2 0,-4-1 0 0,0-1 0 16,-1-1 0-16,-5-4 0 15,-2 0 0-15,-4-5 2 0,-2-1 0 0,-7-3-1 0,1-2 1 16,-4 0 7-16,2-3 0 0,-6-7 0 0,-4-3 1 15,-6-3 6-15,2-8 1 0,-8-7 0 0,-2-5-1 0,-4-6 5 0,-4-6-1 16,-6-7 0-16,-4-10 1 0,-3-3-1 16,-1-8 1-16,-4-3-1 0,0-2 1 0,0-1-3 0,3-4 0 15,-5 1 0-15,2 0 0 0,-2-2-3 0,0 0-1 16,-5 4 1-16,-1 0-1 0,-6 4-1 0,-5 3-1 16,3 0 0-16,-4 6 2 0,0 2-4 0,3 2 0 0,-3-1 0 15,0 4 0-15,5-1-2 0,-1-1 1 0,-4 8-1 16,-7 0 1-16,-5 3-5 0,1 3 2 0,-3 4 0 15,0 7-1-15,3 5-4 0,-1 5 1 0,-1 8-1 16,-1 7 0-16,-6 12-1 0,1 6 0 0,1 16 0 16,5 8 0-16,-1 12-1 0,5 9 1 0,-5 9 0 15,-4 8 0-15,7 3-3 0,-3 10 2 0,7 7 0 16,-7 3 0-16,6 10-3 0,7 2 0 16,-1 9 1-16,2 4-1 0,5 5-2 0,1 9 0 0,6 2 0 15,2 6 1-15,11 5-3 0,7 2 1 0,2 6-1 0,8 2 2 16,4 3-8-16,2 0 2 0</inkml:trace>
  <inkml:trace contextRef="#ctx0" brushRef="#br0" timeOffset="37235.49">6764 14197 1695 0,'6'0'0'0,"-6"0"0"0,22 0 0 0,-22 0 21 0,31 0 1 0,-9 0-1 0,2-5 0 0,6-1 20 0,6-3 0 16,-3-4 1-16,7-2-1 0,0-3-29 0,-4-1-1 0,3-3 0 16,1-2 0-16,4-2-5 0,2-5 1 0,-3-2-2 15,1-1 2-15,-2-1 4 0,2-2 0 0,-3 0 1 16,7 4-1-16,2 0 0 0,-1 0 1 0,-5 1 0 16,2 3 0-16,-6 3 4 0,-7 4 1 0,3 2-2 15,0 1 2-15,-2 4 3 0,-4 2 2 0,1 4-2 0,1 0 1 16,-6 2-1-16,0 3 1 0,-2 2-1 0,-1 0 0 15,-1 2 1-15,-2 2 1 0,-2 0-1 0,-2 0 0 16,0 1-3-16,-2 3 1 0,-6-1-1 16,0-5 1-16,-8 0-12 0,12 0 1 0</inkml:trace>
  <inkml:trace contextRef="#ctx0" brushRef="#br0" timeOffset="37856.44">8549 12689 1721 0,'3'11'0'15,"-3"-11"0"-15,0 26 0 0,0-26 31 0,6 26 1 16,-6-6-1-16,0 10 2 0,0 8 16 0,0 8 1 16,0 6-1-16,0 0 1 0,2 5-19 0,2 2-1 15,0 2 0-15,-4 0 1 0,-4 5-15 0,-2-1 2 0,2-2-1 16,2-4 1-16,-5-6-6 0,1-1 1 0,2-8-1 15,2-7 2-15,2-7-3 0,0-8 1 0,-4-7 1 16,0-4-1-16,4-11 0 0,-6 7 1 0,6-7-1 16,-6 0 1-16,6 0-1 0,0-4-1 15,-4-5 0-15,0-9 1 0,-2-14-1 0,0-8 0 16,-2-6 0-16,2-8 0 0,0-5 0 0,2-9 1 0,2-8-1 16,0-3 0-16,2-4-1 0,2-2 1 15,4-2-1-15,-6-2 2 0,2-1-3 0,2 1 0 0,-4-1 0 16,-4-1 0-16,2 3-2 0,2-4 1 0,0-1 0 15,0 3 0-15,2-3-2 0,2-1-1 0,-4 11 1 16,0 4 1-16,0 5-3 0,0 4 1 0,0 7-1 16,6 2 1-16,2 8-2 0,-2 1 1 0,0 10 1 0,2 5-1 15,-2 5 0-15,0 6 0 0,2 6 1 0,-2 3-1 16,2 6 0-16,-1 4 0 0,3 1 1 0,-6 5-1 0,-4 1 1 16,6 0 0-16,-6 0 0 0,18 5 0 0,-6 4-1 15,-2 1 0-15,8 6 1 0,2 6-1 0,0 8-2 0,6 5 1 16,-5 6-1-1,3 5 0-15,-4 5 1 0,2 5 1 0,0 3-1 0,2 4 2 0,-2 3-2 0,3 2 0 16,7 3 1-16,0 2 0 0,2 7 2 0,0-1 1 16,1 1-1-1,1-1 1-15,-2 0 1 0,0 4 1 0,-2-7 0 0,-3-2 0 16,1-4 0-16,-2-2 0 0,-2 1 0 0,-4-3 1 16,0-3 0-16,-3 1 1 0,1-3-1 0,0-5 2 15,-2-10-1-15,-4-2 0 0,-2-7 0 0,0-2 2 0,-4-3-3 0,-2-7 1 16,0-2 0-16,-6-3 0 0,2-11-6 0,-2-3 0 15,0-6 1-15,-2 7 0 0,2-7-4 0,0 2 0 16,0-2 0-16,-10-9 2 0,0-1-4 0,-4-1 0 16</inkml:trace>
  <inkml:trace contextRef="#ctx0" brushRef="#br0" timeOffset="38137.86">8240 13097 2060 0,'10'2'0'0,"-10"-2"0"0,26 11 0 0,-26-11 11 16,18-4 0-16,-18 4 1 0,28 4-1 0,-4-4 6 16,0 2-1-16,5-1 1 0,5-1 1 0,-2-1-7 15,8-1 2-15,0-7-1 0,-1-3 0 16,5 0-1-16,2-5 0 0,-3-2 0 0,-1-3 0 0,2-2 6 15,-4-1 0-15,-1-1 0 0,5 0 0 0,2-2-4 16,0 0 2-16,-5 3-2 0,-1-3 2 0,-2 0-3 16,0 1 1-16,-5 1 1 0,-3 0-1 0,0 0-8 15,-2 2-1-15,-2 2 1 0,-1 2-1 0,1 1-4 16,-6 1 0-16</inkml:trace>
  <inkml:trace contextRef="#ctx0" brushRef="#br0" timeOffset="39685.67">9576 12458 1532 0,'2'-4'0'0,"-2"4"0"16,8 0 0-16,-8 0 19 0,2-3 2 0,-2 3-1 16,-2-15 0-16,-2-2 0 0,0-1 2 0,0-4-1 15,-2 2 0-15,0 5-5 0,-2-4 0 0,0 3-1 16,0-3 1-16,2 4-6 0,0 4 0 0,-4-2 0 16,0-1 0-16,-3 3-1 0,-3 3 0 0,2 1 0 15,4 3 2-15,-2-1-1 0,4 3 0 0,2 2 0 16,-6 0 1-16,4 0 9 0,-4 0 0 0,4 7 1 15,-6 8 0-15,2 5 5 0,0 6 0 0,3 5-1 16,3 3 1-16,0 6 3 0,6 5 1 0,0 3-1 16,0 3 0-16,0 5-2 0,2 5 0 0,4-1 0 15,2 0 0-15,1-3-6 0,-1-4 0 0,4-1 1 0,-4-6-1 16,4-5-3-16,-4-8 0 0,4-4 0 0,2-6 1 0,2-1-5 16,0-9 1-16,0-2 0 0,-2 0-1 0,3-9-3 15,-3-2 1-15,0-2-1 0,0-2 0 0,0-1-2 16,-2-3 0-16,0-3 0 0,2-4 1 0,4-7-2 15,-2-5 1-15,-2-5 0 0,0-1 0 16,-3-4-1-16,1-2 1 0,-2 1-1 0,0 1 1 0,0-8 2 16,0 1 1-16,-2 2 1 0,0 1-1 0,2 0-1 15,-4 3 1-15,2-1 0 0,-2 7 0 0,-4 1 0 16,2 5 1-16,0 4-1 0,0 5 0 0,2 8-3 16,-4 4 0-16,-2 5 0 0,8-2 1 0,-8 2-3 15,6 5 0-15,2 3 0 16,3 6-1-16,7 9-1 0,4 6 0 0,-2 1 0 0,0-3 1 0,0 7-4 15,0-3 1-15,0 2 1 0,3-3-1 0,-1-4-1 0,2-2 0 16,-2-2 1-16,0-4-1 0,-2-5-1 0,-2-4 1 16,0-3 0-16,1-2 1 0,3-8-2 0,-2 0 1 0,-2-3-1 15,-2-1 1-15,2-6 0 0,-4-3-1 0,2-1 0 16,0-5 1-16,-3-6-1 0,1-2 1 0,-2-5 1 16,-2 0-1-16,0-1 0 0,-2-2 0 0,-2 0 1 15,-6 0 0-15,0 4-1 0,0 2 2 0,-6 2-1 16,2 1 0-16,-2 2 1 0,-2 1-1 0,0 3 0 15,0 3 1-15,-2 9-2 0,0 0 0 0,0 7 1 0,3-2-1 16,7 7-1-16,-8 0 0 0,8 0 0 0,-12 16 1 16,4-3-2-16,0 2 2 0,2 11-1 0,-4 7 0 15,2 15-1-15,0 9 0 0,2 2 0 0,4 2 1 16,4-4-1-16,4 2 0 0,-4 0 0 0,2-3 0 16,4-6 0-16,4 0 0 0,-4-6 0 15,4-2 0-15,-4 1 0 0,4-1 0 0,1-5 0 16,-1-7 0-16,-2-8 0 0,0-7 0 0,0-4 0 15,-2-4 0-15,2-3 0 0,-4-4 0 0,4-4 0 0,0 0 0 0,-2 1 0 16,0-7 0-16,0-6 0 0,2-10 1 0,4-11-1 16,-2-9 1-16,-4-4 0 0,-1-2 0 0,-1-7 1 15,0-2 0-15,0-5 0 0,-6-4 0 0,2-2 0 0,2-6 1 16,-4-1-1-16,-6 0 1 0,0-1 1 0,-2-7 0 16,-3-1 0-16,3-1 0 0,-2 2-1 15,0-1 2-15,4 3-1 0,-4 2 1 0,2 3-2 0,0 1 1 16,0 3-1-16,-2 12 1 0,0 8-1 0,-2 7-1 15,4 8 0-15,-4 6 2 0,4 4-3 0,2 5 0 16,-4 7 0-16,6 4 1 0,-2 4-1 0,-1 8 0 0,7 3 1 16,-6-8-1-16,6 8-1 15,-4 0 1-15,4 0-1 0,-8 2 1 0,8-2-1 0,-8 13 1 0,2 6-1 16,0 3 1-16,0 16-1 0,-2 12 0 0,8 2 0 16,0 5 0-16,8 4 0 0,4 6 0 0,0 3 0 15,2 4 0-15,-1 7-1 0,7 2 1 0,0 0 0 16,0 2 0-16,0-6-1 0,2-3 1 0,2-2 0 15,0-4 0-15,1-4 0 0,1-5 0 0,2-4 0 16,4 1 0-16,2-5 0 16,1-1 0-16,1-6 0 0,-2-4 1 0,-2-6 0 0,0-5 0 0,-3-9 0 15,1-3 2-15,-6-7-2 0,0-2 1 0,2-3 0 0,-4-5 1 16,5-2-1-16,3-2 1 0,-4-2 0 0,-6-5 1 16,2 0-1-16,-4-4 1 0,-2-4-1 0,-3-1 1 0,1-8 0 15,2 0 0-15,-8-1 0 0,4-5 0 0,-6-1 0 16,2-4 0-16,-2-2 0 0,-4-3 1 15,0 1-2-15,0 1 2 0,-2 1-1 0,0 4 1 0,-2 3-2 16,0 1 1-16,4 7-1 0,0 6 1 0,-2 6-1 0,2 9 0 16,-2 3 0-16,0-6 1 0,0 6-2 0,0 0 0 15,0 0 0-15,2 15 2 0,8 0-3 0,-2 5 0 16,4 8 0-16,2 3 1 16,6 13-2-16,-1 8 2 0,1 0-1 0,-6-6 0 0,2 0-1 15,0-5 0-15,0-3 0 0,-2-2 1 0,0-5-1 16,2-3 0-16,-2-4 0 0,-2-6 0 0,1-5 0 15,1-4 0-15,-8-7 0 0,2 0 0 0,-8-2 0 0,8-2 0 16,-8 2 0-16,10-7 0 0,0-1 0 0,0-1 0 16,0-8 0-16,0-5 0 0,4-7 0 0,-4-4 0 15,0-8 0-15,-8-2 0 0,0-8 0 0,-4-5 0 0,0-1 0 16,-8-2 0-16,0 2 0 0,-6-4 0 0,0 2 0 16,2-2 0-16,-4 7 0 0,2 1 0 0,0 5 0 15,2 4 1-15,5 1-1 0,-3 4 0 0,0 8 0 16,-2 5 1-16,-2 8-1 0,0 5 1 0,2 5-1 15,2 3 1-15,2 3-1 0,2 4 0 16,2 5 0-16,0 6 2 0,-4 0-2 0,2 6 0 0,2 6 0 16,3 3 0-16,1 11 0 0,-2 5 0 0,4 4 0 15,2 0 0-15,3-2-2 0,7 4 2 0,-2-2 0 0,2-4 0 16,0-3-1-16,2-4 1 0,4-4-1 16,0-5 1-16,2-4-1 0,4-4 0 0,1-3 0 0,-3-4 0 15,2-8 0-15,2-1-1 0,-2-6 1 16,0-3 0-16,-4-5 0 0,-5-3 1 0,5-5-1 0,0-6 1 15,4-6 0-15,-2-5 0 0,2-5 0 0,-8-8 0 16,2-8 0-16,-6-3 0 0,1-7 0 0,-5 1 0 0,0-1 2 16,-2-4 0-16,-4-2 1 0,-4 0 0 0,-4 0 0 15,-2-4 2-15,0 6-2 0,-5 2 2 0,1 8-1 16,-2 3 1-16,-4 0-1 0,0 0 1 0,-2 5-2 16,-2 2 2-16,0 2-2 0,-4 6 1 0,-3 5-2 0,-1 4 0 15,-2 9 0-15,4-2 0 0,-6 9-2 0,3 4 1 16</inkml:trace>
  <inkml:trace contextRef="#ctx0" brushRef="#br0" timeOffset="40016.47">8612 9835 2198 0,'2'6'0'0,"-2"-6"0"0,10 22 0 0,-10-22 2 0,14 33 1 0,-4-2 1 0,6 4-1 0,4 13 10 16,0 13 0-16,3 4 0 0,1 3 1 0,-4 12-2 16,2-1 1-16,2 0-1 0,2 1 1 0,-6-1-9 15,1 1-1-15,5-1 1 16,0-5 0-16,0-6-3 0,-4-5 1 0</inkml:trace>
  <inkml:trace contextRef="#ctx0" brushRef="#br0" timeOffset="40209.87">9475 10551 1859 0,'4'10'0'0,"-4"-10"0"15,10 22 0-15,-10-22 4 0,8 14 1 0,-8-14-1 16,15 30 2-16,-1-8 5 0,-4 4 0 0</inkml:trace>
  <inkml:trace contextRef="#ctx0" brushRef="#br0" timeOffset="40673.78">9747 13676 1796 0,'4'2'0'0,"-4"-2"0"16,4 4 0-16,-4-4 8 0,4-6 1 15,-4 6-1-15,6 0 1 0,-6 0 11 0,12-3 0 16,-12 3 0-16,20-11 1 0,-20 11 12 0,33-24 1 0,-11 7 0 15,2-1 0-15,10-10-13 0,6-2-1 0,-1-1 0 16,3 0 0-16,4-4 18 0,0 0 0 0,-1-1 1 16,1 1-1-16,2 0-3 0,-3 2 0 0,-3 2 1 15,0 1 0-15,-2 2-7 0,-3 4 2 0,1-1-1 16,2-1 0-16,-6 4-5 0,1-1 1 0,-3 7 0 0,-4 1 0 16,-4 4-9-16,-10 6 1 15,-2-3 0-15,-4 3 1 0,-8 5-11 0,0-10 1 0</inkml:trace>
  <inkml:trace contextRef="#ctx0" brushRef="#br0" timeOffset="41246.61">8640 11360 1595 0,'12'24'0'0,"8"2"0"0,-6-2 0 15,0-6 50-15,-1-1 0 0,5 1 0 16,2 3 0-16,6 4 24 0,4 1 1 0,2-5 0 0,-1-9 1 15,1-2-45-15,2-5 0 0,6-7 1 0,6-3 0 16,1-12-18-16,7-5-1 0,0-6 1 0,3-7-1 16,3-5-1-16,-5-6-1 0,9-8 0 0,6-9 0 0,3-5 3 15,5-8-1-15,1-3 1 0,1-6-1 0,-1 2 6 16,-1 0 0-16,1-4 0 0,1 2 1 0,-1 2 2 16,1-2-1-16,1-2 0 0,3 3 2 0,-7 0-3 15,1-2 1-15,-5 10 1 0,-3 2-1 0,-3 6-3 0,-1 3 0 16,-6 6 0-16,-5-2 1 15,-5 4 0-15,-2 0 0 0,-3 3 0 0,-3 3 1 0,-4 6-2 0,-4 7 1 16,-5 1 1-16,1 2-1 0,-8-2-5 0,2 0 2 16,-8 3 0-16,-2 5-1 0,-4 1-8 0,-10 4 1 0</inkml:trace>
  <inkml:trace contextRef="#ctx0" brushRef="#br0" timeOffset="43739.01">8644 11646 665 0,'2'2'0'0,"-2"-2"0"15,2 2 0-15,-2-2-9 0,6-4 1 0,-6 4-1 16,0 0 1-16,0 0-9 0,0 0 1 0,0 0-1 16,0 0 0-16,0 0 7 0,0 0 0 0,0 0 0 15,-2 0 0-15,2 0 6 0,-6 2 1 0,6-2-1 16,-22 13 1-16,2-4-1 0,-4-5-1 0,2 3 1 15,-1 0 0-15,7 1 3 0,2-3 1 0,2 3 0 16,-2 1 0-16,0 0 4 0,-2 0-1 0,6-3 0 0,0 1 2 16,6 3 12-16,4-5-1 0,0-5 1 0,-6 11 1 0,6-11 29 15,-10 11 0-15,10-11 1 0,-8 11-1 16,6-1 21-16,-4-5 1 0,3 2-1 16,1 3 2-16,0-3-9 0,2 8 2 0,-4-2-1 0,2-4 1 15,2 0-14-15,-6 0 2 0,6 3-2 0,0-3 2 0,0 4-11 16,2 1 0-16,2 5 1 0,-4 1-1 0,6-1-5 15,-4 7 1-15,3-4-1 0,3-2 1 0,4 0-8 16,0-1 1-16,-4-1 0 0,4 1 0 0,-4-1-11 0,0-1 1 16,0-2 0-16,2-4 0 0,-10-11-5 0,6 9-1 15,-6-9 1-15,8 5-1 16,-8-5-2-16,12 2 1 0,-4 0-1 0,4-2 1 0,-2-2-2 16,2 0 0-16,-1-1 0 0,3-3 1 0,6-3 2 15,0-4 0-15,0-4 1 0,-4-1-1 0,2-4-1 0,0-8-1 16,-2 3 0-16,7-9 0 0,-1 1 2 0,0-7 0 15,4-2 1-15,4 3-1 0,0-11 2 0,1 2-1 16,3-7 1-16,4 0-1 0,2 0 5 0,1-8 1 0,3 2-1 16,0-3 0-1,0 1 0-15,1-1 0 0,-3 3 0 0,0-5 0 0,-4 1-3 0,1 1-1 0,5 3 1 16,4-5 1-16,-1 3-2 0,5 1-1 0,0-3 1 16,1 3 0-16,1-5-1 0,-2-1 1 0,1 0-1 15,1 0 1-15,0 2-3 0,3-4 0 0,3 5 1 0,0 1-1 16,-3 5-1-16,3 4 1 0,-2-1-1 0,-1 5 0 15,-3-3-2-15,-6 7 0 16,3-1 0-16,-1 7 1 0,2-1-2 0,-1 5 0 0,1 2 0 0,-8 2-1 16,-3 2-3-16,-1 2 0 0</inkml:trace>
</inkml:ink>
</file>

<file path=ppt/ink/ink16.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6-06-02T00:14:04.029"/>
    </inkml:context>
    <inkml:brush xml:id="br0">
      <inkml:brushProperty name="width" value="0.05292" units="cm"/>
      <inkml:brushProperty name="height" value="0.05292" units="cm"/>
      <inkml:brushProperty name="color" value="#FF0000"/>
    </inkml:brush>
  </inkml:definitions>
  <inkml:trace contextRef="#ctx0" brushRef="#br0">14022 4897 1332 0,'-2'0'0'0,"2"0"0"15,-2-2 0-15,2 2 11 0,-6-3 1 0,6 3 0 16,-10-10 1-16,10 10 15 0,-12-16 1 0,12 16 0 16,-12-15 0-16,12 15-25 0,-24-11 0 0,24 11 1 15,-35-15-1-15,9 2-5 0,-4 0 1 0,0 0 0 0,0 4 0 16,-1 0-1-16,-1 0 1 0,-2-2-1 0,0 2 1 15,-4-1-1-15,-3 1 0 0,-1 4-1 0,2 1 2 16,2 4-1-16,1 0 0 0,-3 0 0 16,0 2 1-16,2 1 0 0,3 5 0 0,-5 1 0 0,2 0 0 15,2 0 3-15,-3 8 1 0,3 1-1 16,2 1 2-16,4 5 0 0,0 4 2 0,1 1-1 0,-1 4 0 16,0 6 4-16,-4 4 1 0,2 1-1 15,1 0 1-15,-1 1 2 0,2-1 1 0,-4 0-1 0,4-5 1 16,-1-4-4-16,1 2 0 0,-2-2 0 0,4-2 0 15,2-1-3-15,3-1 1 0,1 0 0 0,2-1-1 16,2 1-1-16,0-5 0 0,2 5-1 0,2 1 1 0,4-1-2 16,0 2 1-16,2 1-1 0,0 1 2 0,-2 4 2 15,1-4 0-15,3 3 0 0,-2 3 1 0,4 7 3 0,4 0 0 16,0 0 1-16,0 5 0 16,2 1 1-16,2 0-1 0,2 1 0 0,2 2 2 0,3-3-2 0,-1-1 2 15,2-1 0-15,-2-8-1 0,-2-5-3 0,0-2 1 16,4-2-1-16,-2 4 0 0,6-2-3 0,-2 1 0 15,0 1 0-15,4 0 1 0,1 5 0 16,1 2 0-16,2 2 0 0,4-1 0 0,2-1 1 0,4 0 0 0,-4 0 0 16,-3 6 0-16,1-2-1 15,0 1 1-15,-2-1 0 0,0 2 0 16,2-8 4-16,-5 4-1 0,3 0 1 0,-2 0-1 0,0 0 1 0,0 2 0 0,2-2 0 16,2-4 0-16,1 4 0 0,3 0 0 15,-4-2 0-15,-2 0 0 0,0 1-6 0,-2-3 0 0,1 0 0 16,3 2 0-16,2 2-1 0,4 2-1 0,-6-2 1 15,2-4 0-15,-3-3-2 0,-3-2 1 0,4 0 0 16,0-1-1-16,2-1 0 16,4 2 0-16,-5-2 1 0,1 2-1 0,2-1-1 0,4-2 0 0,-2 2 1 0,1-1-1 15,3 2 0-15,2-4 0 0,-2 2 1 0,-1-2-1 16,-1 0 1-16,0 0-1 0,-4-2 1 0,0 4 0 0,-1-2-1 16,1 1 0-16,-2-5 1 0,4 0-1 0,2-1-1 15,0-8 1-15,-1 4-1 0,1-4 1 0,0-4-1 16,0 5 0-16,1-3 1 15,-3 0-1-15,2 0-1 0,0 3 2 0,-4-5-2 0,1 1 1 0,1-3-1 16,-2 1 2-16,2-1-1 0,4 3 1 0,1-4-3 0,3 1 1 16,0-1 0-1,-2-2 0-15,-1-2 1 0,-1-7 0 0,2 3-1 0,-4 4 2 0,-1-2-2 16,-1-3 1-16,-4 1 1 0,4-5-1 0,-8-4 0 0,0-3 1 16,1 1-1-16,3-3 0 15,2 1-1-15,2-3 0 0,-2 0 0 16,-2-2 0-16,-3 0-2 0,1-1 1 0,0 0 1 0,-2-3-1 0,-4-4-1 0,-2-1 0 15,0-2 0-15,-3-6 0 0,1 2 0 0,0-5 0 16,0 1 0-16,0-5 0 0,-8 4 0 0,4-4 0 16,-6-4 0-16,2 0 0 0,0-3 0 0,2-4 0 0,-2-2 0 15,-2 0 0-15,-2-2 0 0,-4-4 0 0,-2-3 0 16,-2 0 1-16,0-4-1 0,-8-2 1 16,4-1 0-16,-4 1 0 0,4-4-1 0,-4 3 1 0,0 1 0 15,-2-7 1-15,-4 0-1 0,-2 0 1 0,1-4-1 16,-1 4 1-16,-2-2 0 0,0-2 2 0,-2 4-2 15,0 3 1-15,-2 1 0 0,1-1 0 0,-3-3-1 16,0-2 2-16,-2-2-2 0,-4-5 1 0,2 0 1 0,5-4-1 16,-5-1 0-16,0-4 1 15,0 1-1-15,-4-2 1 0,-1-5-1 0,-3 0 0 0,-2 4 1 0,-1-1 0 16,-1 3-1-16,-4 3 1 0,0-4-1 0,-1-5 2 0,-1 0-2 16,0-2 2-16,1 7-2 0,1 1 1 15,-2 5 0-15,1 3-1 0,1 10 0 0,0 0 1 16,-2 4-1-16,3 1 1 0,5 6-1 0,-2 2 0 15,5-1 1-15,3 5-1 0,-4 1 0 0,2 0 2 16,-3 6-2-16,-3-2 1 0,0 6-1 16,0 1 2-16,1 6-2 0,-1 0 1 0,0 4 0 0,4 1 0 0,5 6-2 15,1 0 2-15,0 2-2 0,-2 0 1 0,1 3-1 0,-5 1 0 16</inkml:trace>
  <inkml:trace contextRef="#ctx0" brushRef="#br0" timeOffset="1098.27">9349 14426 1306 0,'-5'7'0'16,"5"-7"0"-16,-2 11 0 0,2-11 40 0,5 2 1 0,-5-2-1 16,2 4 0-16,-2-4 4 0,-7 11 0 0,7-11 0 15,-8 15 1-15,8-15-10 0,-14 20 1 16,14-20 0-16,-6 19 0 0,6-19-19 0,0 22 1 0,0-22 0 16,0 18 0-16,0-18-8 0,14 13 0 0,-14-13 0 15,31 9 1-15,-7-9-4 0,6-2 1 0,4-3-1 16,6-6 1-16,5-6-2 0,3-5 1 0,4-2 0 15,3-9 1-15,5-2-2 0,4-6 1 0,1-3 0 16,9-2 1-16,1-2 5 0,9-2 1 0,-1-4-1 16,3-3 1-16,3-6 11 0,0-5 1 15,5 0 0-15,1-4 0 0,-1 2 3 0,-5-2 1 0,9-4 1 16,1 0-1-16,6 1 6 0,3-3 0 0,-5 2 0 0,-4 3-1 16,1 2-1-16,-11 1 1 0,3 0 0 0,-1 0 0 15,-6 2-7-15,1-1 1 0,-7 3-1 0,-5 3 1 0,-1 2-3 16,-7 4 0-16,0 5-1 0,-5 2 2 0,-1 4-4 15,-1 4-1-15,1 1 1 0,-2 3-1 0,-3 2-6 16,-3 1 0-16,-4 4-1 0,-3-4 1 0,-3 2-5 16,-4-1 2-16</inkml:trace>
</inkml:ink>
</file>

<file path=ppt/ink/ink17.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6-06-02T00:16:21.616"/>
    </inkml:context>
    <inkml:brush xml:id="br0">
      <inkml:brushProperty name="width" value="0.05292" units="cm"/>
      <inkml:brushProperty name="height" value="0.05292" units="cm"/>
      <inkml:brushProperty name="color" value="#FF0000"/>
    </inkml:brush>
  </inkml:definitions>
  <inkml:trace contextRef="#ctx0" brushRef="#br0">16912 3522 614 0,'-4'-9'0'0,"4"9"0"0,-2-11 0 0,2 11 6 0,0 0 1 15,0 0-2-15,-12-9 2 0,12 9 32 0,-34-23 2 16,14 10-1-16,0-1 1 0,-3 1-1 0,-1-4 2 16,-4 4-2-16,-2 4 1 0,-4 0 4 0,-1 0 0 15,-1-1 0-15,2-3 0 0,2 4-27 0,2 2 1 16,1 1-1-16,-5-1 1 0,-2-6 10 0,0 4 2 15,0 3-1-15,-3-1 0 0,-1 3-5 16,0 2 0-16,0 2-1 0,1-3 1 0,-1 3 2 0,2 3 0 16,0-1 0-16,5 0 1 0,3 0 3 0,0 1 1 15,0 1-1-15,-4 2 2 0,3-3-10 0,-3 7 1 0,0-1-1 16,0-2 1-16,2 2-8 0,-3 1 0 0,1-1 1 16,0 4 0-16,0 3 2 15,2-1 1-15,5 6-1 0,-1-3 2 0,2 4-3 0,0 4 1 0,0 0 0 16,0 5 0-16,1 4-6 0,1 2 2 0,0 2-2 15,8 0 2-15,-2 1-6 0,4 1 1 0,2 1 0 16,2 3 0-16,4-1-2 0,-2 0 0 0,6 4 0 16,2 0 0-16,4 6-6 0,4 3 1 0,0 0-1 0,-2 0 2 15,0 1-3-15,0-1 0 0,0 4 0 16,2 5 0-16,4 4-1 0,0-3 0 0,2 3 0 16,-2 4 1-16,4-2-1 0,2 2 0 0,-2-4 0 0,1 2 0 15,-3 2 0-15,2-4 0 0,4 2 0 16,2 2 0-16,6-1 0 0,-4-2 0 0,1 1 0 15,5 3 0-15,4 3 2 0,0 1 0 0,2-3 0 0,1 0 0 16,5 1 3-16,2 2 0 0,2-7 1 0,-1 6 0 16,-3-6 1-16,2 2 2 0,1-4-1 0,3-4 1 0,-8-3 2 15,6 2 2-15,1-4-2 0,-1 0 1 0,0-2 0 16,-1 5-1-16,-1-5 0 0,0-1 1 0,0-3 1 0,-1-9-1 16,1 2 0-16,4-2 1 0,-1 0-3 0,1 2 0 15,2-5 0-15,4 1 0 0,-1-3-1 0,3-1 1 16,-2-1-1-16,1-4 1 15,-3-3-2-15,0-3 0 0,-1 3 0 0,-1-7 1 0,4 1-4 0,-7-2 2 16,5 2-1-16,2-7 1 0,3 3-4 0,1-2 1 0,-3-2 0 16,1-5 0-16,2-5-1 0,-5-3 0 0,-1-1 0 15,2-2 1-15,-3-2-3 0,-1-2 1 16,-2-2 0-16,-2-1 0 0,-1-3 0 0,-1-1-1 0,2-2 0 16,-1-4 0-16,-1 1-1 0,2-3 1 15,-4-3 0-15,-1-1 0 0,-3 1-1 0,0-6 1 16,0 2-1-16,-1 0 2 0,1 0-2 0,0-2 1 0,0-3 0 15,-3 1 0-15,-1-3-1 0,-2-4 1 0,-2-4 0 16,0-2 0-16,-3-1 0 0,1-4 2 0,-4 0-2 16,2-2 1-16,-2 1-1 0,0-1 1 0,-4 0 0 15,-3-1 0-15,-3 1-1 0,-2-4 1 0,0 0 0 16,0-1 1-16,0-1-1 0,0-3 0 0,0 0 0 0,0-1 1 16,-2 5-1-16,-2 1 0 0,-2-5 0 0,-2 0 1 15,-4 0-2-15,-2-4 1 0,-2 2 0 0,-2-2 0 0,-2-2 1 16,-2 2-1-16,0-4 0 0,0 3 0 0,-2-3 0 15,0 2 0-15,0-1 0 0,-2 1 0 0,-2 0-1 16,-2-2 2-16,1 5-2 0,-3 1 1 0,-4 1-1 16,-2-3 0-16,-2 4 0 15,2 0 2-15,-3-4-2 0,-3 2 0 0,-2 2 0 0,-2-4 0 0,-2 7 0 16,-1-3 0-16,-3 0 0 0,-2-4 1 0,1 0-1 16,-3-2 0-16,2-3 0 0,2 5 1 15,1 0-1-15,1 0 2 0,-4 4-2 16,-4-2 1-16,-1 3-1 0,-3 3 1 0,0-1 1 0,-1 1-1 0,-1 1-1 15,0-1 1-15,-1 1 0 0,-3 2 1 0,2 2-1 0,-3 0 0 16,1 7 0-16,7-5 1 0,-5 2-1 0,2 0 0 16,-1 3 0-16,1 6 2 0,-6 4-2 0,3-3 0 15,-1 7 0-15,-2 5 1 0,3-1-1 0,-1 5 0 16,0 1 0-16,-1 4 1 0,-1 0-1 0,1 4 0 0,1 2 0 16,0 1 1-16,1-3-1 0,-3 2 0 0,4 5 0 15,5-2 2-15,3 4-2 0,0 0 1 0,3 0 0 16,-1 4 0-16,0 1 0 15,2-1 1-15,5 2-1 0,1 1 0 0,6 6 1 0,-4-4-1 0,3 4 1 16,-1-4-1-16,0 4-3 0,0 0 0 0</inkml:trace>
  <inkml:trace contextRef="#ctx0" brushRef="#br0" timeOffset="1274.38">14479 8240 1318 0,'4'-3'0'0,"-4"3"0"0,20-8 0 0,-20 8 3 16,22-4 2-16,-22 4-2 0,18-5 2 0,-18 5 0 15,6-9 1-15,-6 9 0 0,2-13-1 0,-2 13 9 16,-2-22-1-16,2 22 1 0,-6-35-1 0,0 12-4 15,-4-6 0-15,-2 1 0 0,-2 2 1 0,-4 4-3 0,0 4 1 16,-2-4 0-16,-1-1-1 0,-1 1-1 0,0 0 1 16,-2 0-2-16,-2-2 2 0,-2 0 4 0,-2-2 2 15,-1 0-1-15,-5 4 0 0,-2-4 5 0,-6 0 1 16,3 2-1-16,1-1 1 0,2-3 7 0,0 2 0 0,-3 4 1 16,-1 0 0-16,-2 0 9 0,-2 1 1 0,-1 3-1 15,-3-2 0-15,0 5-1 0,-1 2 1 0,3-2-1 16,-2 2 0-16,7 2-4 0,1 2-1 0,-2 3 0 15,-2-3 1-15,-5 2-6 0,-1 1 0 16,2 2 1-16,-1 4 0 0,3 4-7 0,4-2 0 0,3 5 0 16,-5 3 0-16,2-1-2 0,2 4 2 0,5 3-1 15,-3 3 1-15,2-1-4 0,0 4 0 0,5 2 1 16,-7 0-1-16,6 2-1 0,-2 0-1 0,6 0 0 16,-1 2 2-16,5-1-4 0,4 1 0 0,-2 2 0 15,2 3 0-15,0 2-2 0,2 0 0 0,3 0 0 0,3-4 1 16,-4 5-3-16,2-1 0 0,4 0 0 15,4 0 1-15,4-2-2 0,4 0 1 0,0 2-1 16,0 2 1-16,0 6-3 0,4-5 2 0,2 3-1 0,4-4 1 16,2 0-3-16,2-4 0 0,4 0 1 0,-2 2-1 15,1 0-2-15,-1 1 1 0,2-1 0 0,4 0 0 0,2 2-1 16,2-2 0-16,2 0 0 0,3-6 0 0,-3 3-1 16,4-1 1-16,-2-3 0 0,4 1 0 0,1-3-2 0,-1-4 1 15,2 2 0-15,0-2-1 0,0 2-1 0,1 0 1 16,3-1-2-16,-6-3 2 0,0-2 0 0,-1 3 0 15,5-3 0-15,2-1-1 0,4-3 0 0,5 1 1 16,-3 0-1-16,-6-2 1 0,0 2 0 16,-5-2 0-16,5 1-1 0,4-3 1 15,0-1 0-15,1-7 1 0,-1 3 0 0,0-6 0 0,-5 4-1 0,-1-4 1 0,2-4 0 16,2 4 0-16,1-4 0 16,1 2 0-16,0-1 0 0,-4-7 1 0,-3-1-1 0,-1-3 1 15,4 1-2-15,2-6 2 0,1 3-1 0,1-3 1 0,-4-1 0 16,0-2 0-16,-7-2 0 0,-1-2 0 15,2 0 0-15,-6-2 0 0,-4-1 0 0,3-1 0 16,-3-1 0-16,0-1 0 0,-2-4 0 0,0-1 0 0,-2 0 0 16,-2-6 0-16,0 3 1 0,-3-8 1 0,1 3-1 15,0-3 1-15,0 0 0 0,0 0 2 0,-4 2-2 16,-4-2 1-16,-4-5 2 0,-4 1 0 0,-4-5 0 0,-2 3 0 16,-4-1 2-16,-2-1 1 0,-4 5 0 0,0 7 0 15,-4 1 0-15,-1 8-1 0,-1 2 1 0,-2 3 1 16,0 3 0-16,0 1 0 0,-2 0 0 0,0 0 0 15,-5 4 0-15,-1 3 0 0,-4-1 0 0,-2 5 0 16,-1-3 0-16,-3 5 0 0,-2 0 0 16,2 4 0-16,5 0-2 0,1 5-1 0,-4-4 1 0,2 5 0 0,3 3-3 15,-1 0 2-15</inkml:trace>
  <inkml:trace contextRef="#ctx0" brushRef="#br0" timeOffset="3060.61">12836 12731 1192 0,'-2'6'0'0,"2"-6"0"0,3 13 0 0,-3-13 17 0,10 5 0 16,-10-5 0-16,10 8 1 0,-10-8 23 0,8 7 1 15,-8-7-1-15,20 6 2 0,-20-6 3 0,34-2 0 0,-8-6 0 16,0-8 0-16,7-6-13 0,7-6 0 0,6-5 1 15,2-4 0-15,7-13-19 0,5 0 1 0,3-7 0 16,11-8-1-16,9-7-1 0,9-9 1 0,7-2-1 16,5-9 1-16,1-4 5 0,4 0 1 15,7-6-1-15,3 1 2 0,2-1 13 0,2-1 0 0,4 3 0 16,1 0 1-16,1 1 0 0,2-3 1 16,4 6 0-16,0-3 0 0,4 1-7 0,5-4 2 15</inkml:trace>
</inkml:ink>
</file>

<file path=ppt/ink/ink18.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6-06-02T00:16:46.099"/>
    </inkml:context>
    <inkml:brush xml:id="br0">
      <inkml:brushProperty name="width" value="0.05292" units="cm"/>
      <inkml:brushProperty name="height" value="0.05292" units="cm"/>
      <inkml:brushProperty name="color" value="#FF0000"/>
    </inkml:brush>
  </inkml:definitions>
  <inkml:trace contextRef="#ctx0" brushRef="#br0">8918 11644 1306 0,'4'6'0'0,"-4"-6"0"0,0 13 0 0,0-13 27 16,-6 1 1-16,6-1-1 0,2 6 1 0,-2-6 8 15,14 0 1-15,-14 0-1 0,10 0 1 0,-10 0-12 0,8-4 2 16,-8 4-1-16,8-5 1 0,-8 5-2 0,24-13 1 15,-24 13-2-15,20-32 2 0,-10 10-12 0,0 0 0 16,-1-2 1-16,1 0-1 0,0 0-1 0,0 0-1 16,0 2 0-16,-2 0 1 0,-2-2-2 15,0 2 0-15,0 0 0 0,-2-2 1 0,-2 0 1 0,0 0 2 16,-2-2-2 0,-2 0 2-16,0 0 2 0,-2 0-1 0,2 2 1 0,-4-4 0 0,-4 3-1 0,2-1 1 15,0 0-2-15,0 4 2 0,2 0 3 0,-4 3 0 16,0 3 1-16,-7 1-1 0,1 2-1 0,-8 4 1 15,2 1-1-15,2 1 1 0,-4 5-4 0,2-2 0 16,1 8 0-16,-5-4 0 0,0 6-8 0,-2 1 1 0,-2 2 0 16,2 0 0-16,-3 4-4 0,-3 2 0 15,0 5 1-15,0-3 0 0,-6 3 0 0,1 3 1 0,1 2 0 16,4 5 1-16,6-2-1 0,1 5 2 0,-3 0-1 16,2 0 1-16,2 0-1 0,4 6 0 0,-4 2 0 15,1-1 0-15,3 3 0 0,-2-1-1 0,4 3 1 0,-2 3 1 16,2-4-2-1,0 4 1-15,0 0 0 0,3 2 0 0,1 3-2 0,4 1 1 0,-2-2 0 0,2 3-1 16,0 4 0-16,2 2 0 0,6-4-1 16,2 0 2-16,4 1-3 0,2-1 1 0,4-4-1 0,0 3 2 15,4-3-3-15,0-3 2 0,4-2-2 0,4-5 2 0,3-8-2 16,1-4 1-16,2-3-1 0,0-4 1 0,2 0 1 16,4-4-1-16,-1-2 1 15,1-1-1-15,2-2 1 0,-4-2-1 0,6 0 1 0,-3-2-1 16,7 0 5-16,0-7 1 0,0 3-1 0,-5 0 1 0,3-1 4 15,2 1 1-15,-6 1-2 16,3-3 2-16,-7-3 0 0,2 2 1 0,0-2 0 0,-2-1 1 0,-1 3 2 16,1-4 0-16,0 4 0 0,-4 1 0 0,-6-3 0 15,0 2 0-15,0 0 0 0,-7-1 0 0,1 1-2 0,-8-2 0 16,-6-2 0-16,14 3 1 0,-14-3-3 0,6 8 1 16,-6-8 0-16,6 5 1 0,-6-5-4 0,8 2 0 0,-8-2 1 15,8 2-1-15,-8-2-4 0,4 0 0 0,-4 0 0 16,4-2 1-16,-4 2-6 0,4-2 0 0</inkml:trace>
  <inkml:trace contextRef="#ctx0" brushRef="#br0" timeOffset="482.09">9904 12309 1960 0,'-4'2'0'0,"4"-2"0"0,-2 11 0 0,2-11 27 0,0 9 1 0,0-9-1 0,0 5 1 0,0-5 11 0,6 8 0 16,-6-8 1-16,6 5-1 0,-6-5-15 0,2 4-1 16,-2-4 1-16,8 7 0 0,-8-7-17 0,24 8 1 15,-24-8-1-15,34 5 1 0,-9-3-3 0,1-2 2 0,2-2 0 16,-2 0-1-16,0 1 0 0,-2-3 0 15,1 0-1-15,5 1 1 0,-4 1 2 0,2-4 0 0,-2 2-1 16,-6 3 2-16,-1 1 7 0,1 0 1 16,-4 1 0-16,2 1 0 0,-6-2 2 0,2 0 1 0,-4 0 0 15,4 0 0-15,2 0 2 0,0 0 0 0,1 2-1 16,-1 0 2-16,0 2-4 0,0-4 0 0,-2 2 0 16,-2-1 0-16,-4-1-3 0,-2 0 0 0,2-1-1 15,2-1 1-15,4 2-5 0,-4-6 2 0,6 1-2 16,-1-5 1-16,5-1-5 0,4-2 1 0</inkml:trace>
  <inkml:trace contextRef="#ctx0" brushRef="#br0" timeOffset="1215.47">12323 11908 1431 0,'6'2'0'0,"-6"-2"0"0,14 11 0 0,-14-11 39 0,12 9-1 15,-12-9 0-15,9-3 1 0,-9 3 20 0,14-6 0 0,-14 6-1 16,12-13 2-16,-12 13-34 0,6-15-1 0,-6 15 1 16,4-26 0-16,-2 4-15 0,0-4 1 0,-2 1-1 15,-2-1 0-15,-2 2-4 0,0 2 1 0,-2-2-1 16,0 0 1-16,0 2 3 0,0-1 1 0,-2 1-1 16,1 2 0-16,-7 3 7 0,2-1 0 0,-2-1 0 15,-4 3 0-15,2 3 4 0,0 0 1 0,0 2-1 16,-2 3 1-16,2-1 4 0,-3-4 0 15,-5 6 0-15,2 1 1 0,2 5-5 0,0 1 1 0,-4 1-1 16,0 3 2-16,-1 0-7 0,-9 1 0 0,8 1 0 16,0 5 1-16,2 2-5 0,4 5 1 0,0-3 0 15,-1 2 0-15,-1 1-3 0,0 4-1 0,2 0 0 16,0 4 0-16,-4 2-2 0,4 0 0 0,1 1 0 16,-5 4 0-16,2-3-2 0,2 3 1 0,0 2 0 0,0 0-1 0,6 0-1 15,-4-1 1-15,4 1 0 16,1 0-1-16,-5 2 2 0,2 1 0 0,2-1 0 0,4-2 0 0,2 1 0 15,2-3-1-15,4 2 1 0,-2 0 1 0,4 2-1 16,0 2 1-16,0-1 0 0,0-1 0 0,4-2 1 16,-2 0 0-16,4-5 0 0,2 3 0 0,4 2-2 15,2 0 1-15,4-3 0 0,-4-3 0 0,-1-1-2 0,-1-2 0 16,8 0-1-16,0-2 1 16,6 1-1-16,4-1-1 0,0 0 1 0,-3-1 1 0,-1-3-3 0,2 2 2 15,0-5-1-15,-2 1 1 0,0 1-1 0,-1-3 0 16,3-1 0-16,4-2 0 0,-2-2 0 0,6-2-1 15,-3 0 1-15,-5 1 0 0,4-1 4 0,-6 0 1 16,-2-2 1-16,2-1-1 0,-3 0 3 0,3 1 2 16,-6-3-2-16,0-3 2 0,-6 1-1 0,-4 0 1 0,0 2-1 15,-2-4 2-15,-8 0-5 0,12 4 2 0,-12-4-1 16,12 1 0-16,-12-1-3 0,10 0 0 0,-10 0 0 16,6 0 0-16,-6 0-4 0,3 0 0 0,-3 0 1 15,4 0 0-15,-4 0-5 0,4-3 1 0</inkml:trace>
  <inkml:trace contextRef="#ctx0" brushRef="#br0" timeOffset="1658.59">13472 12632 1683 0,'9'7'0'16,"-9"-7"0"-16,26 13 0 0,-26-13 81 0,14 9 1 0,-14-9-2 15,20 8 2-15,-20-8-41 0,22 7-1 0,-22-7 0 16,24 7 1-16,-24-7-32 0,24 8 0 0,-24-8 0 16,41 3 0-16,-11-1-9 0,2 2 0 0,0-2 0 15,-4 2 1-15,-3-1 0 0,-5-3 1 0,0 4 0 16,2 0 1-16,2-3 1 0,2 3 1 0,2-4-1 16,-9 2 1-16,1 0 1 0,0 0 2 0,0 1 0 15,0-3 0-15,2 2 9 0,0 0 1 0,-2 0-1 16,-3-2 1-16,1 0 4 0,-2 0 0 15,0 0 1-15,-2 0-1 0,2 0 3 0,2 0 0 16,-6-2-1-16,2-2 2 0,0-1-1 0,-1-3 0 0,1-1-1 16,0 0 1-16,0-4-14 0,0 0 0 0</inkml:trace>
  <inkml:trace contextRef="#ctx0" brushRef="#br0" timeOffset="2416.03">15928 11997 1658 0,'2'3'0'0,"-2"-3"0"15,8 2 0-15,-8-2 14 0,8 8 0 0,-8-8 0 16,8 3 0-16,-8-3 12 0,6 2 1 0,-6-2 0 16,8-2 0-16,-8 2-10 0,4-5 1 0,-4 5 0 15,8-8 0-15,-8 8-15 0,6-13 1 0,-6 13 0 16,2-25 0-16,-2 25-3 0,2-28 2 0,-2 28-2 15,-4-31 1-15,4 31 1 0,-16-34 2 0,16 34-1 16,-16-33 1-16,16 33 6 0,-16-28 1 0,16 28 1 16,-18-24-1-16,18 24 12 0,-30-25-1 0,30 25 1 0,-34-26 0 15,15 17 6-15,-3-1-1 0,2 3 0 0,2 3 1 16,0 2-3-16,0 2 1 0,-2 2-1 0,-2 2 1 16,-1 0-3-16,-5-1 1 0,-4 3 0 0,0 3-1 15,0 4-4-15,1 0-1 0,1 0 0 16,0 3 1-16,2 1-5 0,4 1 0 15,-4 1-1-15,1 1 2 0,-1 2-3 0,-2 2-1 0,4 2 1 0,0 0-1 16,6-2-2-16,3 2 1 0,1 3-1 0,-4 1 1 0,4 1-3 16,2 1 1-16,4 1-1 0,-4 4 1 0,2-2-1 15,0 2 0-15,4 2 0 0,4 1 0 0,4 1-1 16,0-2 0-16,2-1 0 0,6 1 0 0,-2-4-2 16,4 0 1-16,0 0 0 0,0-1 1 0,2-1-4 15,2-2 2-15,4 1-1 0,-2-3 1 16,8 3-2-16,-5-7 1 0,5 3-1 0,0-2 2 0,0 0-3 15,0-2 2-15,2 0-2 0,1 0 2 0,3 0-3 0,0-2 1 16,0-2 1-16,2 0-1 0,3-7-1 0,5 2 1 16,2-2-1-16,0-2 1 0,-1-2 1 15,1-1 0-15,-2-1-1 0,-4 1 2 0,-2-3 2 0,-1 1-1 0,-3 1 1 16,2-5 1-16,2 2 2 16,-1-3 0-16,-1 1 0 0,0 2 1 0,-2-4 0 0,2 2 0 15,-3 0-1-15,1-2 1 0,-2 0 1 0,-4 0 2 0,0-2-1 16,-4 0 1-16,-2 2-1 0,-3-4 1 0,-1 2-1 15,-8 2 1-15,-6 0-1 0,10 0 1 0,-10 0-1 16,6-1 1-16,-6 1-8 0,4-4 2 0,-4 4 0 16,8-6 0-16,-8 6-6 0,8-9 0 0</inkml:trace>
  <inkml:trace contextRef="#ctx0" brushRef="#br0" timeOffset="2920.16">17188 12637 1834 0,'6'6'0'0,"-6"-6"0"0,16 0 0 0,-16 0 50 0,10-4 0 0,-10 4 0 0,10 4 0 0,-10-4-2 0,8 0 1 0,-8 0-1 16,14 0 1-16,-14 0-20 0,14 0 1 0,-14 0-1 15,31-8 0-15,-3 5-20 0,4 1 1 0,0-4-1 16,-4 3 1-16,-3-1-5 0,-1-2-1 0,0 3 1 16,2 3-1-16,-2-4-1 0,2 0 1 0,-2 1-1 0,1 1 2 15,-3-2 6-15,2 2 0 0,2 0 0 0,2 1 0 16,-4 1 6-16,1 3 0 0,-3 3 0 16,2-6 1-16,0 3 2 0,-4 1 1 0,0 2 0 15,0-4 0-15,0 1-2 0,-1 1 0 0,-3 1 0 16,-2 3 0-16,-4-6-2 0,-8 1 0 0,-2-3 0 0,8 8 1 15,-8-8-5-15,12 5 2 0,-12-5-2 0,8 4 2 16,-8-4-5-16,10 4 1 0,-10-4 0 0,6 3 1 16,-6-3-3-16,10 6 0 0,-2-6 0 0,0-4 0 0,-8 4-5 15,12-9 0-15</inkml:trace>
  <inkml:trace contextRef="#ctx0" brushRef="#br0" timeOffset="3890.82">20060 12024 1545 0,'0'-1'0'0,"0"1"0"0,0 0 0 16,0 0 67-16,0 0 0 0,0 0 1 0,0 0 0 0,0 0 5 0,0 0 0 0,0 0 0 0,-2 0 1 0,2 0-38 15,0-6 1-15,0 6 0 0,-6-15 0 0,6 15-25 16,-14-33 1-16,8 13-1 0,-2-2 2 0,2 3-9 16,2 1 2-16,0 1-1 0,-2-1 0 0,0 5-5 15,0 2 1-15,-2 1-1 0,1-1 1 0,-3 0-2 16,-2 0 1-16,-2 2 0 0,0 1 0 0,-2 1 0 16,0 2 2-16,0-3-2 0,-2 3 1 15,-2 1 0-15,1 2 2 0,-1 2-2 0,-2 0 1 16,0 0 3-16,-2 0 1 0,0 2-1 0,-2 5 1 15,-1-1 2-15,-5 3 0 0,2 0 0 0,2 2 1 0,2-1-1 16,0-3 1-16,1 4 0 0,1 0 0 0,-4 0 0 0,0 0 1 16,0 2-1-16,2 2 0 0,1 2-1 0,-1-3 1 15,0 3-1-15,0 0 1 0,-2 1-1 16,-2-1 0-16,3 3 0 0,1 0 1 0,4 2 2 0,2 1 2 16,0-1-2-16,-2 2 2 0,2 2-1 0,1-2 0 0,-1 1 1 15,2 3-1-15,4 2 0 0,0 1-1 16,0 0 0-16,2 1 2 0,4-1-3 0,0 2 0 0,2 2 1 15,-2 1 0-15,2 0-2 0,0 0 0 0,2-1 0 16,2 0 1-16,2 0 0 0,0 0-1 0,0 0 0 16,2-2 0-16,6 0-2 0,2-1 1 15,-2 3-1-15,-4-4 1 0,2 8-3 0,0-4 2 16,2 0 0-16,2 0 0 0,2-2-3 0,0 1 2 16,0 1 0-16,2 2 0 0,2-2-2 0,2 0 1 0,-1 0-1 15,1 0 2-15,0 0-2 0,2 0-1 0,4-2 1 16,0-1 0-16,2-1-1 0,3-5-1 0,1-2 0 15,-2 0 2-15,0-4-3 0,0 1 1 0,0-5 1 16,-1 1-1-16,1-4 1 0,0 0-1 0,4-2 0 0,0-2 2 16,3-2-2-16,3-3 2 0,0-2-2 0,-2 0 1 15,-3-1 0-15,1-1-1 0,2-1 1 0,2-3-1 0,0-2 0 16,-1 1 2-16,1-4-1 0,0 1 1 16,-2 3-2-16,-1-4 2 0,1 1-1 0,-2 1 1 0,4-2-1 0,-1-1 1 15,-1 1-1-15,0 0 1 0,0 0-2 0,-2-1 0 16,-3 1 1-16,-1 0 0 0,-2 2 1 0,-2 1 0 15,0 2 1-15,0-3-1 0,-1 1 0 0,1 1 1 16,0 1-1-16,0 2 1 0,0 0-2 0,-2-1 1 16,-1 1-1-16,1-2 1 15,-2 1-1-15,0-1 2 0,-2 0-1 0,-2 2 1 0,0 2 0 0,-2 0-1 16,-5-2 1-16,-1 2 1 0,-2 2-2 0,-4 0 1 0,-4-2-1 16,8 2 2-16,-8-2-2 0,4 0-1 15,-4 0 1-15,4 0 0 0,-4 0 0 0,4 0-1 0,-4 0 1 16,4 0-1-16,-4 0 0 0,4 0-1 0,-4 0 0 15,2 6 2-15,-2-6-3 0,-4 5 1 0,4-5 1 16,-6 2-1-16,6-2-2 0,-10 0 2 0</inkml:trace>
  <inkml:trace contextRef="#ctx0" brushRef="#br0" timeOffset="8233.37">20877 9798 1557 0,'-2'2'0'0,"2"-2"0"16,0 9 0-16,0-9 29 16,-2 4 2-16,2-4-1 0,-10 22 0 0,-2-3 43 0,-2 5 1 0,-4 3 0 15,0-1 0-15,-2-2-32 0,-1 2-1 0,-1 0 1 16,-2 0 1-16,0 5-14 0,-2-3 0 0,0 5 0 15,3-2 0-15,3 4-7 0,-4 2-1 0,0 0 0 16,-2 0 1-16,2 2-6 0,0 5 2 0,1 1 0 16,-1 3 0-16,0 1-4 0,-2 7 0 0,0-3 1 15,2-1-1-15,0 1-1 0,1 1-1 16,1-4 0-16,4-2 2 0,2-2 5 0,2-5 1 0,2-1-1 0,0-3 1 16,0-5 2-16,0-7-1 0,4-3 0 0,4-3 1 15,4-6-4-15,0-4 1 0,0-9 0 0,-4 9 0 0,4-9-3 16,0-3-1-16</inkml:trace>
  <inkml:trace contextRef="#ctx0" brushRef="#br0" timeOffset="8616.04">21282 9935 2072 0,'2'5'0'0,"-2"-5"0"16,-2 10 0-16,2-10 38 0,-4 7 0 0,4-7 1 16,-10 20-1-16,0 1 20 0,1-3 2 0,-1 8-2 15,0 2 1 1,0 1-25-16,0 2 0 0,-2 3-1 0,0-1 2 0,-2-2-27 0,2 3 1 0,-2-3-1 15,0 4 1-15,0 0-6 0,-2-4 2 0,1 5-2 16,-1 2 2-16,2-1-3 0,0 2 0 16,-2 2 0-16,0 1 2 0,0-5 2 0,0 5 1 0,0 3 0 15,0-1 1-15,1 0 7 0,-1 1 1 0,2-3 0 16,2-3 0-16,2-2 5 0,2-2 0 0,0-6 1 16,0-1 0-16,0-2-2 0,0-4 0 0,0 0 1 15,2-9-1-15,2-2-4 0,2-3 0 0,2-8 0 16,-4 9 1-16,4-9-9 0,-4-6 1 0</inkml:trace>
  <inkml:trace contextRef="#ctx0" brushRef="#br0" timeOffset="9215.79">21545 8964 1997 0,'2'4'0'0,"-2"-4"0"16,8 5 0-16,-8-5 37 0,6 13 1 0,-6-13-1 16,11 35 1-16,-7-9 16 0,0 9 0 0,0 4 0 15,0 5 0-15,-2 4-26 0,0 6 1 0,2-1-1 16,0-1 1-16,0 1-21 0,2 5 0 0,2-1 0 15,0 0 0-15,0 0-4 0,0-5 2 0,2 1-2 16,4 1 2-16,2-4-3 0,0-2 1 0,0-4-1 16,-1-1 2-16,5-7-3 0,0 1 1 0,0-2-1 15,0-1 2-15,2-3-2 0,4-1 0 0,2-5 0 16,-3-2 1-16,1-5 7 0,0-1 0 0,4-8 0 16,2-4 1-16,1-5 6 0,1-1 0 0,2-9 0 0,2 1 0 15,1-6 5-15,1-3 0 0,-2-1 1 0,-2-8-1 16,2-3 0-16,-1-5 0 0,1-4-1 0,0 1 2 0,0 1-5 15,-1-2 1-15,-1-2 0 0,0 1 0 0,-2 1-7 16,-3-5 1-16,-1-1-1 0,0-1 2 0,0 2-5 16,-2-4 1-16,-4-2-1 0,-3-3 1 0,-7-3-1 15,0-1 0-15,-2-2 0 16,-4-2 0-16,-2-6-3 0,-2-1 1 0,-4 0 0 16,-6 3 0-16,-4 3-2 0,-4 1 1 0,-2 2-1 15,-3 1 2-15,-5 7-2 0,-4 3-1 0,-2 3 1 0,-2 3-1 0,-2 9-2 16,-1 3 2-16,-7 4-1 0,-2 4 0 15,-4 4 0-15,-3 5-1 0,-5 4 0 0,1 1 0 0,-5 8 0 16,0 4-1-16,1 5 0 0,1 2 1 0,4 4-1 16,1 2 1-16,-1 5 1 15,2-4-1-15,5 2 0 0,1 3 1 0,2 1 1 0,2 1-1 0,3-2 1 16,-1-3-1-16,2 4 0 0,2 2 1 0,5 0 0 0,-1 5 1 16,2-5-1-16,2-2 1 0,4 0-5 0,3-2 1 0</inkml:trace>
  <inkml:trace contextRef="#ctx0" brushRef="#br0" timeOffset="10233.78">20988 14007 1709 0,'-2'0'0'0,"2"0"0"15,-2-2 0-15,2 2 22 0,0-2 2 0,0 2-1 16,0-3 1-16,0 3 24 0,2 0 0 0,-2 0 1 16,8 0-1-16,-8 0-3 0,4 0 1 0,-4 0-1 15,14 18 1-15,4 4-22 0,6 4 1 0,4 0 0 16,1 0-1-16,9-4-7 0,2 6 1 0,4-3-1 16,-1-1 1-16,3 0 0 0,0 2 1 0,1-4-1 15,1 2 1-15,0 0-3 16,2 0 0-1,1 0 1 1,1-2 0-16,0 1-1 0,-1-5 0 0,3 1-1 0,-4-1 1 0,-5 0-3 0,1 1 1 0,-4 1-1 0,-4 2 1 0,-5-1 6 0,-3-1 1 0,-2-2 0 16,-2 1 0-16,-2-4-3 0,-3-2 0 0,-3-2 0 0,-4-2 1 0,-2-2 2 15,-4 1 2-15,-8-8-2 0,10 9 1 0,-10-9 1 16,2 4-1-16,-2-4 1 0,0 3-1 0,0-3-3 16,0 4 0-16,0-4 0 0,0 0 0 0,0 0-2 15,0 0 0-15,0 0 0 0,-4-4 1 0,4 4-7 0,-8-5 0 16</inkml:trace>
  <inkml:trace contextRef="#ctx0" brushRef="#br0" timeOffset="10850.92">22805 14313 2009 0,'2'2'0'0,"-2"-2"0"0,0 11 0 0,0-11 61 0,-4 13 1 0,4-13-1 16,-4 37 1-16,2-7 5 0,0 5 1 0,2 2-1 15,0 3 2-15,0 6-36 0,0 2 2 0,2 2 0 0,4 2 0 16,2 3-23-16,0 4 0 0,2 0 1 15,1-1 0-15,5-1-4 0,-2 0 0 0,2 0 0 0,0 2 1 16,0 0-5-16,2 2 0 0,0-3 1 0,0-7-1 16,-2-3 1-16,-1-3 0 0,3-3-1 0,0-1 1 15,0-3-2-15,0-1 2 0,0-3 0 16,0-3-1-16,0-3 3 0,0 1 0 0,3-7 0 0,5-1 0 0,2-7 1 16,2-3 1-16,0-5 0 0,-2-4 0 15,-3-2 1 1,1-4 0-16,-2-3 1 0,0-4-1 0,-2-6-1 0,2-3 1 0,-1-4 0 15,-1-2 1-15,0 2-3 0,0-4 0 0,-4-1-1 0,-4-6 3 0,-2-2-5 16,-2-2 1-16,-2-2 0 0,0-3 0 16,0-2-2-16,0-2 2 0,-3-2-2 0,1-3 2 0,-2-7-2 0,-2-2 0 15,-4-1 1-15,-2 0 0 0,-5-5-2 0,-5-2 2 16,-2 3-2 0,-2 5 2-16,-2 1-2 0,-2 0 2 0,0 3-2 0,-2 1 2 0,-1 6 1 15,-3 3-1-15,2 1 1 0,-2 7 0 0,-2 5-2 0,-2 5 2 0,-1 4 0 16,-3 2 0-16,-2 6-1 15,-4 1 1-15,3 4 0 0,1 6 1 0,2 5-3 0,2 4 2 16,2 5 0-16,1 4 0 0,-3 6-3 16,2 0 2-16,2 9-1 0,4 3 1 0,-1 8-3 0,-1 4 1 0,2 5-1 15,4 2 0-15,2 0-2 16,-2 5 2-16,2 3-1 0,5 1 0 16,5-4-2-16,2 1 1 0,2 1-1 0,2 1 1 0,6-1-1 0,2 0 0 0,0-1 0 15,0-6 0-15,2-2-3 0,4-2 0 0</inkml:trace>
  <inkml:trace contextRef="#ctx0" brushRef="#br0" timeOffset="11249.95">24005 14415 2023 0,'2'-2'0'0,"-2"2"0"0,2-4 0 0,-2 4 27 0,0 0 1 15,0 0 0-15,0 0 0 0,0 0 10 16,0 6 0-16,0-6 0 0,0 15 1 0,0-15 8 0,6 31 0 0,-2-9 0 16,-2 2 0-16,0 9-22 0,0 2-1 15,0 1 1-15,2-5 1 0,2 2-7 0,4 0 0 16,0 2 0-16,-4 4 0 0,2 2-3 0,0 3 0 15,-2 4-1-15,0 0 1 0,0 0-4 0,0 2 2 0,-1 2-1 16,3-3 1-16,4 1-3 0,0 0 0 0,-2-2 0 16,-2-4 2-16,0-3-2 0,0-2 1 0,0-4 0 15,2 0 0-15,4 0 1 0,0-2 1 0,-2 0-1 16,0-1 1-16,-2-4 0 0,0-1 2 0,-1-3-1 16,-1 0 0-16,0-3 0 0,0-3 0 0,-2-1-1 15,0-3 2-15,-2-3 0 0,-2-3-1 16,-2-8 1-16,4 11 1 0,-4-11-4 0,4 5 1 0,-4-5-1 15,2 4 2-15,-2-4-12 0,0 4 2 0</inkml:trace>
  <inkml:trace contextRef="#ctx0" brushRef="#br0" timeOffset="11732.71">24506 13723 1985 0,'0'1'0'0,"0"-1"0"0,4 2 0 0,-4-2 28 0,4 0 1 15,-4 0-1-15,8 2 1 0,-8-2 20 0,6 8 2 0,-6-8-2 16,8 7 2-16,-8-7-6 0,16 17 0 0,-16-17 0 15,16 36 1-15,-8-15-27 0,0 6 1 0,1 3-1 16,5 0 1-16,0-1-4 0,0 1 0 0,0 3-1 16,-2 4 2-16,2 2-6 0,0 1 2 0,0 1-1 15,2 3 0-15,4-1 1 0,1 3 0 0,1 0 1 16,-2 0-1-16,-2 2 2 0,-2 0-1 16,2 2 1-16,2 1-1 0,0-1 0 0,-3 2 0 15,-1-2 1-15,-2-2 0 0,0 4 0 0,-2-4 1 0,2 0 0 16,2-1-1-16,0 0 0 0,0-1 1 0,0-4-2 15,-1 1 2-15,-1-5-1 0,0-1-1 0,0 2 1 16,0-6-1-16,-2 2 0 0,2-1 0 0,0-1 0 16,-2-4 1-16,0 1-2 0,-2 0 0 0,0-3 1 0,-2-1 1 15,-2-4-3-15,0-2 0 0,-3-3 1 0,-1-2-1 16,0-2-5-16,0-2-1 0,0-4 1 0,0-3 1 0,-2-4-5 16,0 5 1-16,0-5-1 0,0 4 0 0,0-4-3 15,-4 2 2-15,4-2-2 0,-8-9 1 0,1 0-2 16,-3-4 1-16</inkml:trace>
  <inkml:trace contextRef="#ctx0" brushRef="#br0" timeOffset="12182.39">24210 15209 2023 0,'-12'3'0'0,"12"-3"0"0,-22 11 0 0,22-11 16 0,-12 13-1 0,12-13 1 16,-16 8 0-16,16-8 0 0,-12-2 2 15,12 2 0-15,-14 0 0 0,14 0-2 0,-2 0 0 0,2 0-1 16,-4 0 2-16,4 0-8 0,0 0 0 0,0 0 0 16,0-2 0-16,0 2-2 0,0-6 1 0,0 6 0 15,20-12 0-15,2-3 2 0,4-4 0 0,0 3 0 16,-2 3 0-16,0 4 1 0,-1 1 0 0,3 3 1 15,2-3-1-15,0 1-1 0,0-1 1 0,0 3 0 0,-1-1 1 16,1-1 8-16,-2 1 1 0,0 1-1 16,0-1 2-16,0 1 3 0,3-1 1 0,1-1 0 0,0 1 0 15,0-1 1-15,2 1 0 0,-3 1 0 16,-1 1 1-16,-2-1-5 0,-2 3 1 16,0 0-1-16,-2-2 2 0,-4 1-6 0,-3-1 1 0,1 2 1 0,-2 2-1 15,0 0 0-15,0 0 0 0,-4 0 0 16,0 0 2-16,0 0-5 0,-2 0 0 0,-8 0 1 0,12 0 0 15,-12 0-3-15,6 0 0 0,-6 0-1 0,4 0 1 0,-4 0-4 16,2 0 0-16,-2 0 0 0,0 0 1 0,0 0-3 16,0 0 0-16,0 0 0 0,-8-5 1 0,-4-1-5 15,-2-3 1-15</inkml:trace>
  <inkml:trace contextRef="#ctx0" brushRef="#br0" timeOffset="17450.06">15942 13695 1569 0,'0'0'0'16,"0"0"0"-16,0 0 0 0,0 0 6 0,0 0 0 16,0 0-1-16,0 0 1 0,0 0 31 0,0 0 0 15,0 0 0-15,0 0 0 0,0 0-1 0,0 0 0 16,0 0 0-16,0 0 1 0,0 0-17 0,0 0 1 0,0 0 0 15,0 0 0-15,0 0-5 0,0 0-1 0,0 0 1 16,0 0 1-16,0 0-6 0,0 0 1 0,0 0 0 16,4 13 0-16,0 7-1 0,4 8 1 0,2 5 0 15,2 2 0-15,0 8 3 0,2 5-1 0,-5 0 1 16,3-2-1-16,0 2 2 0,0 2 0 16,2-1 0-16,-4 5 0 0,0 3 0 0,2-3 0 15,0-1 0-15,-2-1-1 0,-2-4 3 0,0 0 0 16,2-2 0-16,-6-2 0 0,2-1 0 0,0-3 0 0,0-1 0 15,-4-4 1-15,-1 0 0 0,-1-3 1 0,2-1-1 16,0-1 2-16,2-3-1 0,2 3 1 0,-6-8 0 16,-4 0 1-16,2-3-1 0,-2-3 0 0,0-3 1 15,3-2 0-15,2-3-4 0,3-5 1 0,-4-3 0 0,2 6 0 16,-2-6-4-16,0 4 1 0,0-4-1 0,0-10 1 0,2-1-6 16,4-4 0-16</inkml:trace>
  <inkml:trace contextRef="#ctx0" brushRef="#br0" timeOffset="18278.59">15880 16032 564 0,'2'-4'0'0,"-2"4"0"15,4-11 0-15,-4 11 36 0,10-20 1 0,-10 20-1 16,10-28 1-16,-10 10 49 0,0-3 2 16,-4 3-1-16,2-1 1 0,-2-1-13 0,-2 2 1 0,-2 1 0 15,0 0 0-15,0 1-13 0,-7-1 1 0,3 2 0 16,4 4 0-16,4 4-30 0,-2 1 1 0,6 6 0 15,-6-5 1-15,-2 3-4 0,0 2 2 0,0 2 0 16,0 2-1-16,-2 1-1 0,0 3 0 0,0 8 0 16,0 1 0-16,2 9-7 0,2 5 0 0,4 2-1 15,-2 0 2-15,4 1 0 0,4-1 0 0,-2 4 0 16,4 2-1-16,6 5-2 0,-2 2-1 0,4 2 1 0,2 0-1 16,-2-2-2-16,4 2 1 0,4 0-1 0,-1 0 1 15,-1-4-2-15,4-1 0 0,-2-4 0 0,2-4 2 0,-2-4-6 16,0-3 1-16,1-6 0 0,3 0-1 0,2-2 0 15,0-1 0-15,4-6-1 0,0-6 1 0,-9-7-5 16,3-5 0-16,-4-5 0 16,0-2 0-16,-2-7-8 0,0-1 1 0</inkml:trace>
  <inkml:trace contextRef="#ctx0" brushRef="#br0" timeOffset="18549.59">16516 15539 1871 0,'2'6'0'15,"-2"-6"0"-15,8 22 0 0,-8-22 26 0,16 35 1 0,-10-11 0 16,0 2 0-16,2 5 21 0,-4 2 2 0,4 2-1 16,0 4 0-16,0 5-14 0,4 3 0 0,-2-1 0 15,4-2 1-15,2 0-22 0,-7-1 2 0,5 3 0 16,2 2-1-16,0 2-2 0,0 0 0 0,0-4-1 15,0-2 2-15,2-5 2 0,2 0 0 0,-2-3 1 16,-3 0 0-16,1-3 0 0,0 0 1 0,0-3-1 16,0-5 1-16,-2-2-10 0,-2-9 1 0,-2-1 0 15,0-4-1-15,-2-5-5 0,-2-4 0 0</inkml:trace>
  <inkml:trace contextRef="#ctx0" brushRef="#br0" timeOffset="18858.84">16781 15074 1796 0,'0'5'0'0,"0"-5"0"0,10 13 0 0,-10-13 34 15,10 13 1-15,-10-13-2 0,19 35 2 0,-7-5 23 0,0 5 2 16,0 2-2-16,-2 3 2 0,0 3-21 0,0 3 0 15,4-2 1-15,-2 3 0 0,4-1-23 0,0 2 1 16,2 1 0-16,1 1 0 0,5-2-6 16,0 0 1-16,-2 2 0 0,-2-2 0 0,-2 0-3 0,-2 0 2 0,0-2-1 15,1-1 0-15,-3-1-1 0,2 0 0 0,0-1 0 16,0-3 0-16,2-1-1 0,2-2 1 0,-4-2 1 16,0-4-1-16,-3-5-1 0,-3-2 1 15,-2-3-1-15,0-5 1 0,0-1-2 0,-6-2 0 16,0-4-1-16,0-2 2 0,-2-7-4 0,2 4-1 0</inkml:trace>
  <inkml:trace contextRef="#ctx0" brushRef="#br0" timeOffset="19166.55">16691 16246 1884 0,'6'2'0'0,"-6"-2"0"0,14 11 0 0,-14-11 34 0,10 9 2 16,-10-9-1-16,6 9 1 16,-6-9 22-16,14 2 1 0,-14-2-1 0,16-2 2 0,-16 2-26 0,16-3 2 15,-16 3 0-15,35-15 0 0,-9 0-24 0,6-1 2 16,-2-1-1-16,-2-1 1 0,-4-1-7 0,-3 1 0 15,1-1 1-15,2-1 0 0,4 1-3 0,0 1 0 16,0 1 0-16,-1-5 0 0,1 6-5 0,0-3 0 16,0-1 0-16,0 1 0 0,-2 3-3 0,1-1 0 15</inkml:trace>
  <inkml:trace contextRef="#ctx0" brushRef="#br0" timeOffset="19682">17631 15960 1608 0,'-2'-2'0'0,"2"2"0"0,-4-4 0 16,4 4 18-16,-6 0 1 0,6 0 0 16,-4 0 0-16,4 0 11 0,0 0 0 0,0 0 1 0,2 0 0 15,-2 0 7-15,0 0 2 0,0 0-2 0,0-3 1 16,0 3-15-16,6-2 0 0,-6 2 1 0,18-17 0 15,-18 17-2-15,38-29 1 0,-18 12-1 0,-4 2 2 0,-2 6-1 16,0 2-1-16,0 1 1 0,-1 2-1 0,1 3-4 16,2-1 2-16,0 0-2 0,2 2 1 0,-4 2 0 15,4 0 1-15,0 1 0 0,-2 1 0 0,-2 2-3 16,-5 3 0-16,1 0 0 0,0 0 0 0,0 0-4 16,-6 1 1-16,2 3-1 0,-2 5 1 0,2 4-3 0,-6 4 1 15,0 2-1-15,-4-2 2 0,-2 3-3 0,-4 3 0 16,-4 1 0-16,2-2 0 15,1 1-2-15,-1-1 0 0,2 0 0 0,2-1 1 0,2-3-2 0,0 1 0 16,0-6 0-16,2-1 0 0,2-5-3 0,0-3 1 16,0-2 0-16,0-2 0 0,2-9-1 0,0 10 1 15,0-10-1-15,-2 3 1 0,2-3-1 0,0 4 1 0,0-4 0 16,2 4 0-16,6-1 0 0,2 1 1 16,4 0-1-16,2-4 1 0,3 2 0 0,3 0 1 15,0-2-2-15,0 0 2 0,2-2 1 0,-4 0 0 16,2-2 0-16,-1 2 0 0,1-1 0 0,0-1 0 0,-2 0 0 15,-2 1 0-15,-4-3 1 0,-4 0 0 0,0 1 0 16,2-1 2-16,2 1-3 0,2-1 0 0,-1 3 0 16,-1-5 0-16,-2 1 0 0,0-1 0 0,-2 3-1 15,-2-1 1-15,-8 6-5 0,6-11-1 0</inkml:trace>
  <inkml:trace contextRef="#ctx0" brushRef="#br0" timeOffset="20081.91">16999 17614 1884 0,'0'-2'0'0,"0"2"0"15,6 0 0-15,-6 0 52 0,8 0 1 16,-8 0 0-16,6-2 0 0,-6 2 23 0,4 0 1 0,-4 0 0 16,4-4 0-16,-4 4-49 0,12-3 1 0,-12 3 1 15,14-6-1-15,-14 6-17 0,12-7 0 0,-12 7 1 16,16-2 0-16,-16 2-6 0,12 6 1 0,-12-6-1 15,20 16 0-15,-20-16-3 0,29 30 0 0,-13-10 0 16,-6 2 0-16,0 2 1 0,-6 2 0 0,2 0 1 16,0 0-1-16,0 0 2 0,0-1 0 15,0-1 0-15,0-3 0 0,0-3 2 0,4 1 2 16,0-3-1-16,-4-1 0 0,2 0-1 0,-8 0 0 0,4-3 0 16,0-2 1-16,0-3-6 0,0-1 1 0</inkml:trace>
  <inkml:trace contextRef="#ctx0" brushRef="#br0" timeOffset="20531.56">17059 18673 1847 0,'0'0'0'0,"0"0"0"0,0 0 0 0,0 0 42 0,0-3 2 0,0 3-1 16,6 0 0-16,-6 0 10 0,-6 0 1 15,6 0 0-15,-8 0 0 0,8 0-24 0,-12 0 0 0,12 0 1 16,-20 5-1-16,20-5-20 0,-24 13 0 0,24-13 0 16,-24 21 0-16,24-21-1 0,-23 33 1 0,15-13 1 15,4 0-1-15,4 1-2 0,0 1-1 0,0 4 1 16,4-1 0-16,0 1-1 0,2 4 0 0,0 1-1 16,2 2 2-16,3 1-2 0,3-1 0 0,4-2 0 15,2-1 1-15,4-2 0 0,0-3-1 0,2-1 1 0,1-3 0 16,3-1-2-16,0 0 2 0,0-3-1 0,-2-4 0 15,4-2 0-15,-1-2 0 0,1-3-1 16,-2-4 2-16,-2-4-5 0,-2-4 0 0,-1-3 1 0,1-4-1 0,0-2-2 16,-2-3 0-16</inkml:trace>
  <inkml:trace contextRef="#ctx0" brushRef="#br0" timeOffset="20845.82">17836 18289 1746 0,'0'2'0'16,"0"-2"0"-16,0 15 0 0,0-15 33 0,0 22 2 0,0-22 0 16,0 35 0-16,0-13 31 0,0 2 1 0,0 2-1 15,0 2 2-15,2 2-18 0,2-1 2 0,0-1-1 16,0-2 1-16,2 1-25 0,2 1 0 0,2 2 0 15,0-1 0-15,2-1-4 0,0-1 1 0,1 3 0 16,1-1-1-16,4 3-3 0,-2-1 2 16,2-1-1-16,-2-1 0 0,0 3-3 0,0-1 0 15,2-3 0-15,0-1 0 0,-3-1-7 0,1-2 2 0,2-2-1 16,0-1 0-16,0-6-3 0,-2-3 1 0,0-2-1 16,-2-3 1-16,-2-5-3 0,-2-2 1 0,-2 0 0 0,-3-2 0 15,3-2-8-15,0 1 0 0</inkml:trace>
  <inkml:trace contextRef="#ctx0" brushRef="#br0" timeOffset="21199.7">18130 17837 1909 0,'2'2'0'15,"-2"-2"0"-15,2 7 0 0,-2-7 21 0,-4 13 0 16,4-13-1-16,0 23 2 0,0-5 15 0,0 0 0 16,2 3 0-16,4 3 1 0,2 3 0 0,2 3 1 15,0 0 0-15,0-1 1 0,2 2-21 0,2 3 0 16,0 1 0-16,0 0 1 0,-1 0-1 0,3-2 0 16,0 4 0-16,-2 2 0 0,0 1-1 0,0 1 2 15,2 0-3-15,0-3 3 0,4 1 0 0,0-2 0 0,-3 2 0 16,-1-2 0-16,0-2-3 0,0 0 1 15,2-2 0-15,0 0 0 0,-2-1-1 0,0-1 1 16,2-5 0-16,-3 0 0 0,1-4-3 0,-2-2 2 0,-2-3-1 16,-2-2 1-16,-2-4-8 0,-2-4 0 0,-6-7 0 15,10 9 0-15,-10-9-5 0,2 4 1 0,-2-4-1 16,0 0 1-16,0 0-5 0,0-4 1 0</inkml:trace>
  <inkml:trace contextRef="#ctx0" brushRef="#br0" timeOffset="21532.64">18013 18974 1968 0,'0'0'37'0,"0"0"11"0,0 0 0 0,0 0 1 0,10 17-1 0,-10-17-20 0,10 5 0 16,-10-5 0-16,8-5 1 0,-8 5-20 0,28-15 0 16,-28 15 0-16,35-24 1 0,-35 24-6 0,36-31-1 15,-20 12 0-15,-2 3 2 0,0-1 0 0,0 2 1 0,0-1 0 16,0-1 0-16,1 0 1 0,1 1 1 0,2 1 0 15,2 0 0-15,2 2-2 0,2 1 2 0,-2-1 0 16,-2 2 0-16,-1 1-2 0,-1-1 0 0,-2-2 0 16,2 0 1-16,0-1-3 0,0-1 1 0</inkml:trace>
  <inkml:trace contextRef="#ctx0" brushRef="#br0" timeOffset="22360.69">18756 18707 1155 0,'-2'0'0'0,"2"0"0"0,-6 3 0 0,6-3 49 0,-8 4-1 15,8-4 0-15,-8 4 1 0,8-4 12 0,-2-2 1 16,2 2-2-16,0-4 2 0,0 4-21 0,0-3 0 16,0 3-1-16,0-12 2 0,0 12-20 0,6-24 1 15,-6 24-1-15,14-33 2 0,-4 15-8 0,0 1-1 16,0 2 1-16,0 2 0 0,0 2 2 0,0-2 1 15,0 1-1-15,2-1 1 0,0 2 3 0,0 1 2 0,2 1-1 16,1-2 1-16,3 0-1 0,-2 0 1 0,0 2 0 16,-4 3-1-16,-4 4-1 0,-2 2-1 0,2 0 0 15,2 0 2-15,0 0-2 0,0 0 1 16,0 2 1-16,2 5-1 0,1 5-5 0,3-1 0 16,-2 3 0-16,-4 3 1 0,-2 3-6 0,-4 2 0 0,0 2 1 15,0 2 0-15,0-2-3 0,0 0 0 0,-2 0 0 16,0 0 1-16,-2 2-5 0,-4 2 1 0,0-2 0 15,2-2 1-15,2-2-3 0,0 0 2 0,-4 0-1 0,0-2 0 16,0-3-1-16,-2 0-1 16,2-1 1-16,2-3 0 0,0-2 0 0,0-3-1 0,2-8 1 0,0 9-1 15,0-9 1-15,0 4 0 0,0-4 0 0,0 1 1 0,0-1-2 16,0 0 2-16,0 0-2 0,0 0 2 0,0 0-2 16,0 0 2-16,0 0-2 0,2-3 2 15,-2 3-3-15,14-10 2 0,-6 1-1 16,0-4 1-16,2-5-2 0,4-2 1 0,0 1-1 0,-2 6 0 15,-2 0 0-15,0 0 0 0,0 0-1 0,-1 0 1 0,3 2 1 16,2 0 0-16,0 0 1 0,-2 0-1 0,0 2 2 16,0 2 1-16,-2 3-2 0,0 0 2 0,0 0-1 0,0 1 0 15,0 1 0-15,0 2 1 0,0 0-2 0,0 0 2 16,1 0-1-16,3 0 0 0,2 0 0 0,0 0 0 16,-4 2-1-16,0 1 1 0,0 3-2 0,-2 1 2 15,2 3 0-15,0 1-1 0,-4 2-1 0,2 1-1 16,0 3 0-16,-3 0 2 0,-3 1-3 0,-2 2 1 15,0 1 0-15,-2 3 0 0,-4 2-1 0,-3-1 0 0,-1 1 1 16,0-2-1-16,0 0-1 0,2 0 1 0,0 2 1 16,-6 0-1-16,-4 0-1 0,-2 0 1 15,0-2 0-15,2 0 1 0,0 0-1 0,0 0 1 16,-1 0 1-16,-3 0-1 0,-2 0 0 0,0 0 1 0,0-2-1 16,0-2 0-16,-2-3 1 0,1-3-1 15,-1-3 1-15,0-3 0 0,2-6-3 0,0-2 1 0,-2-4 0 16,-2-3 0-16,1-4-2 0,-3-4 0 0</inkml:trace>
  <inkml:trace contextRef="#ctx0" brushRef="#br0" timeOffset="24899.5">11979 13564 1909 0,'2'0'0'0,"-2"0"0"16,6 0 0-16,-6 0 2 0,4-4-1 0,-4 4 0 16,6-3 0-16,-6 3 5 0,0 0-1 0,0 0 1 15,0 0 1-15,0 0 15 0,0 0 0 0,0 0 1 16,0 0-1-16,0 0-12 0,0 1 1 0,0-1-1 0,8 23 0 16,4 1 1-16,-2 9 1 0,0 0 1 0,-1 4-1 15,1 2-1-15,-4 1 0 0,2 1 1 0,0 3 0 0,0 4-2 16,2 0 1-16,-4 0 1 15,2 2-1-15,-2 4-1 0,2 1 0 0,-2-2 0 0,0 3 0 16,-6-1 4-16,2 1-1 0,0-5 1 16,0 1-1-16,0-2 5 0,-2 0 0 0,-2-2 0 0,0-2 1 15,0 0 1-15,0-2 0 0,-2-5 1 0,-2 2 0 0,-2-6 4 16,0-2 0-16,0 0 1 0,2-2 0 16,-4-1 2-16,0 1 0 0,-2-7 0 0,4 2 1 15,-2-2-1-15,3-2 0 0,-1 1 0 0,-6-3 1 16,2-4-6-16,0 1 1 0,2-4-1 0,4-4 2 0,2-1-4 15,2-3 1-15,2-5-1 0,-6 6 1 0,6-6-3 0,-8 5 2 16,8-5-2-16,-16-18 1 0,2-4-11 0,-2-6 0 16</inkml:trace>
  <inkml:trace contextRef="#ctx0" brushRef="#br0" timeOffset="26384.12">10937 16122 677 0,'-7'-7'0'0,"7"7"0"0,-10-9 0 0,10 9 29 16,4 0 2-16,-4 0-1 0,-6 0 0 0,6 0 72 0,-14 2 1 15,14-2-1-15,-24 13 1 0,24-13-56 0,-32 11 1 16,32-11 1-16,-38 24-1 0,18-6 8 0,1 1 0 15,1 1 0-15,4 2 1 16,0-2-25-16,-2 6 0 0,6 0 1 0,-4 0-1 0,2 0-7 0,0 5 1 16,4 4-1-16,4 4 0 0,2 0-1 0,0 5 0 15,2 2-1-15,0 0 1 16,2-1-4-16,4 3 1 0,6-2-1 0,-4-2 2 0,4-2-4 16,2-5 0-16,0 0 0 0,0 0 0 0,0-4-4 0,0 1 1 15,4-3-1-15,3-3 1 0,5-4-3 0,2 2 1 16,2-8-1-16,0-1 1 0,-1-4-2 15,1-2-1-15,0-4 0 0,0-3 0 0,6-2 2 0,-3-4 2 16,1-6-1-16,-2-1 1 0,-2-6 0 0,0-3 1 0,-3-2-1 16,-1-6 1-16,-4-2 0 0,2-3-1 0,-4-3 1 15,-4-1-1-15,2 0-1 0,-4-2 0 0,-2-3 1 16,-3-3-1-16,1-1-2 0,-6-2 2 0,2 2-1 16,0 1 0-16,0-1 0 0,0 1 0 15,-6-1 0-15,-6 3 1 0,-6 1-1 0,-4-1 0 0,-3 1 1 16,-1 1-1-16,-4 0-1 0,0 2 0 0,-2 2 1 15,0 2-1-15,-1 5-1 0,-3 2 1 0,0 2 0 0,0 2 1 16,2 4-2-16,2 1 0 0,-1 6 0 0,-1 2 0 0,2 5 0 16,0 2 1-16,-2 2 1 0,2 2-1 15,3 2 0-15,3 3 0 0,0 2 0 16,-2 4 2-16,-4 4-3 0,2 1 1 0,2 5 0 0,3 2 1 16,-1 3-3-16,0 3-1 0,6 3 1 0,2 3 2 15,2 3-5-15,4 1 1 0,0 3 0 0,6 2 1 16,0 2-4-16,0 4 2 0,0 1-1 0,6 3 1 15,4-1-3-15,0 4 2 0,4-1-2 0,-2-7 2 0,6-3-4 16,2-2 0-16</inkml:trace>
  <inkml:trace contextRef="#ctx0" brushRef="#br0" timeOffset="26731.33">11820 15975 1871 0,'0'-2'0'0,"0"2"0"0,0 0 0 0,0 0 37 0,0-2 0 0,0 2 0 16,0 4 2-16,0-4 22 0,0 3 2 15,0-3-1-15,-2 21 1 0,2 1-18 0,-6 4 1 0,2 7 0 16,2 2 0-16,0 7-26 0,0 5 1 0,2-1 0 15,2 0 1-15,2 0-8 0,0 0 1 0,-4 4 0 0,2 0 0 16,2 0-2-16,0 1-1 0,-2 5 0 16,0-1 1-16,4 4-3 0,-4 0 1 0,2 0 0 0,2 2 0 15,2-2-2-15,4 2 0 0,-2-2 0 0,-4-1 1 0,-1-3 2 16,1-2-1-16,0-6 0 16,0-3 0-16,2-7 1 0,-2-4 0 0,0-3 0 0,2-5 1 0,-2-4-2 15,-2-5 0-15,2-5 0 0,0-3 0 0,-6-8-4 0,6 2 1 16</inkml:trace>
  <inkml:trace contextRef="#ctx0" brushRef="#br0" timeOffset="27141.03">12166 15465 2072 0,'4'2'0'16,"-4"-2"0"-16,6 6 0 0,-6-6 45 0,8 0 1 0,-8 0-1 15,6 0 1-15,-6 0 13 0,2 5 1 0,-2-5-1 16,8 22 1-16,-3-3-30 0,5 5 0 0,0 2 1 16,0 1 0-16,-2 5-22 0,-2 3 1 0,0-2-1 15,0 0 1-15,2 2-4 0,-2 0 1 0,-2 4-2 16,2 2 2-16,0 1-2 0,0 1 0 0,0 1 0 0,0 0 0 15,2 4 1-15,0 0-1 0,-2 0 1 16,0 2 0-16,0 5-2 0,0-1 2 0,0 3-1 0,-1 0 1 16,5 1 1-16,0 1 1 0,-2-2-2 15,-2-4 2-15,-2 1 1 0,-2-2 0 0,2-4 0 16,0 0 0-16,-2-4 2 0,2-2 1 0,-2-1-1 0,2 0 1 0,0-1 0 16,0 1 1-16,2-4-1 0,-4-2 2 15,2-4-2-15,0-3 1 0,0-4 1 0,2 0-1 16,-4-2-4-16,2-2 1 0,-2-3-1 0,-2-4 2 15,-2-4-7-15,0-1 2 0,2-8-1 0,-2 5 1 0,2-5-5 16,0 2 0-16</inkml:trace>
  <inkml:trace contextRef="#ctx0" brushRef="#br0" timeOffset="27460.69">11740 16979 2048 0,'8'4'0'0,"-8"-4"0"0,14 9 0 0,-14-9 19 0,6 5 1 0,-6-5-1 0,10 6 1 16,-10-6 9-16,20 7 2 0,-20-7-1 15,30 2 0-15,-6-4-13 0,4 0 0 0,3-3 0 16,-3-4-1-16,4-2-11 0,-4-4-1 0,4-2 1 0,-1 2-1 16,3 2 7-16,-4 1-1 0,0-3 0 0,4 0 0 15,-5-2 4-15,3 1 2 0,0 1 0 0,0 0 0 16,-6 4 0-16,1 0 2 0,-1 2 0 0,-4-2 0 16,4 2-1-16,0 3 0 0,-4-1 0 0,-2-3 1 0,-3-1-5 15,-1-2 2-15</inkml:trace>
  <inkml:trace contextRef="#ctx0" brushRef="#br0" timeOffset="30449.81">6042 11559 1808 0,'-2'11'0'16,"2"-11"0"-16,2 22 0 0,-2-22 14 0,6 13-1 0,-6-13 1 16,2 35-1-16,-2-3 41 0,-2 7 1 15,2 5-1-15,6 8 1 0,0 5-10 0,2 2 1 0,0 7 0 16,-2 4 0-16,0 8-27 0,0-2 0 15,-4 3 0-15,2 4 1 0,0 4-10 0,0 3 2 16,2 6-1-16,-4 2 0 0,2 9-1 0,-2 0 1 0,-2-2 0 16,0-7 0-16,0-2-2 0,0-7 1 15,-2-10-1-15,2-9 1 0,-4-9-2 0,2-7 0 0,-2-6 0 16,2-11 0-16,-2-8-2 0,0-7 1 0,4-7 0 0,0-4-1 16,0-11-3-16,-4 0 0 0</inkml:trace>
  <inkml:trace contextRef="#ctx0" brushRef="#br0" timeOffset="30893.48">6684 10492 1847 0,'0'0'0'16,"0"0"0"-16,0 0 0 0,0 0 15 0,2 0 1 16,-2 0 0-16,10 8 1 0,-10-8 15 0,0 13 2 15,0-13-1-15,0 36 1 0,0 0-4 0,-4 8 1 16,2 0-1-16,-2 4 1 0,2 0-18 0,-4 0-1 0,0-4 0 16,-2 1 1-16,2-1-5 0,0-1 1 0,4 1 0 15,-2 4 0-15,3 2-2 0,-3 1 1 0,2 3 0 16,0 3 1-16,2 8 0 0,-6 3 0 0,6 6 0 15,2 3 1-15,2 6 3 0,4 6 0 0,-3 3 0 16,3 2 1-16,4 6 2 0,2 4 0 0,-2-5 1 16,2 3 0-16,-4-6 6 0,2 2-1 15,0-15 0-15,-6-4 2 0,2-7 1 0,-2-4-1 16,0-3 1-16,0-2 1 0,2-4-4 0,-6-4 1 0,2-3-1 16,-2-6 2-16,-2-5-7 0,-2-3 1 0,2-3 0 15,-4-3 0-15,4-6-5 0,0-2 2 0,0-4-1 16,-2-3 1-16,2-5-7 0,0 0 1 0,0-5 0 15,0-3 0-15,0-4-7 0,-4 5 1 0,4-5 1 0,-4-4-1 16,4 4-4-16,-6-5 0 0</inkml:trace>
  <inkml:trace contextRef="#ctx0" brushRef="#br0" timeOffset="31176.61">5969 13036 1934 0,'2'-2'0'0,"-2"2"0"0,4-4 0 0,-4 4 10 0,0 0 0 0,0 0 0 16,6-3 1-16,-6 3 5 16,22-4 1-16,-22 4 0 0,37-5 1 0,-13-5 8 0,6 1 0 15,4-2-1-15,-2 0 1 0,-3 2-9 0,3 1 1 0,2-5-1 16,4 0 1-16,-4-1 3 0,1-1 0 0,3 0 1 15,0 0-1-15,2 1-1 0,-7 1 2 0,3 2-2 16,2-2 1-16,-6 2-4 0,-4 0 0 16,3-2 0-16,-3 0 1 0,0 3-9 0,-2 1 0 0,0 0 0 15,-1 0 1-15,-3 1-10 0,2-1 1 16</inkml:trace>
  <inkml:trace contextRef="#ctx0" brushRef="#br0" timeOffset="32011.37">7018 12833 1746 0,'-2'0'0'0,"2"0"0"0,0 4 0 0,0-4 10 16,6 9 1-16,-6-9 0 0,0 5 0 0,0-5 12 0,-4 0-1 15,4 0 1-15,0 0-1 0,0 0-1 0,0-1 2 16,0 1-1-16,16-4 1 0,-16 4-14 0,34-8 1 16,-12 7-1-16,2-7 1 0,-1 3 2 0,1-1 1 15,2 1-1-15,-6-1 1 0,0 2 0 0,0 4 0 16,0 0 0-16,-5 0 0 0,3 2-2 0,-6 2 2 0,4 1-1 16,2 5 0-16,2-3-2 0,-6 4 1 15,0 6-1-15,-2-4 0 0,-2 9-4 0,0 0 2 0,-4 4 0 16,-2 5 0-16,-4 1 1 0,-2 4 1 0,0 3-1 15,-4 0 1-15,2 2 0 0,2-3 0 0,-6 3 1 16,-2 1 0-16,0-3-1 0,-8 2 0 0,4-2 0 16,-4-2 1-16,4-2 2 15,2-4-1-15,2 0 0 0,-4-1 2 0,-1-2 0 0,1-4 1 16,0-2 0-16,0 0-1 0,2-7-2 0,2-1 2 0,0-3-1 16,0-3 1-16,10-8-3 0,-6 9 1 0,6-9 1 15,-6 2-1-15,6-2-3 0,-8 0 1 0,8 0-1 16,-4 0 1-16,4 0 0 0,-8 0 0 0,8 0 1 0,-4-6 0 15,4 6-1-15,-4-9 0 0,4 0 0 0,2-8 0 16,4-5-1-16,0-4 1 0,2 2-1 16,4 4 1-16,2 2-2 0,-2-1 1 0,-2-1-1 0,4 1 1 0,2-1-5 15,-2 0 2-15,1 3 0 0,3 4-1 0,-6 4-1 16,4 2 0-16,2 1 1 0,-4 1-1 0,2 1-2 16,2-2 1-16,4 6-1 0,1-2 1 0,-1 1-2 15,4-1 2-15,0 2-1 0,0 3 0 0,0 5-1 16,0-3 0-16,-5 5 0 0,1 1 1 0,2 3-2 0,-2 3 1 15,-2 2 0 1,-2-3 0-16,-2 3-1 0,0 1 0 0,-3 4 0 0,1 2 1 0,-2 3-1 0,-4 5 0 16,4 2 0-16,-4 1 0 0,-2 2-1 0,-4 2 1 15,2-3 0-15,-8 1 0 0,-2 2-1 0,-2-4 1 16,0 2 0-16,-6-1 0 0,2 1-1 0,-6 2 1 16,3-6 0-16,-5-4 0 0,-4 1-1 0,-2-1 1 15,-2 0 0-15,0-1 0 0,-3-1 0 0,-3 3 0 16,2-8 0-16,2 0 0 0,-2-2 0 0,-1-7 1 15,3 1-1-15,2 1 1 0,0-2 2 0,0 1 1 0,-2-5-1 16,1 0 0-16,-3 2 5 0,-2-5 1 0,4-1 0 16,2 0 0-16,3-3 3 0,-1 2 1 0,2-1-1 15,4 3 2-15,0-7 0 0,2 1 2 0,4 0-2 16,2 0 2-16,5 0-1 0,3 2 0 0,4-4 0 16,-4 0 1-16,4 0-4 0,-4 0 2 0,4 0-1 15,0 0 1-15,0 0-3 0,0 0 1 0,0 0 0 0,0 0 1 16,0 0-3-16,0 0 1 0,0 0-1 0,4-8 1 15,0 3-3-15,5-8 0 0,5-8 0 0,2-3 0 16,8-13-4-16,-2-5 2 0</inkml:trace>
  <inkml:trace contextRef="#ctx0" brushRef="#br0" timeOffset="32550.2">10248 12322 12 0,'14'9'0'0</inkml:trace>
  <inkml:trace contextRef="#ctx0" brushRef="#br0" timeOffset="33532.73">12851 11194 1771 0,'0'5'0'15,"0"-5"0"-15,0 9 0 0,0-9 22 0,14 8-1 16,-14-8 0-16,6 28 2 0,-4-6 8 0,0 5 1 16,0 7-1-16,0-3 2 0,0 6-4 0,2 2 0 15,-4 3 0-15,2 4 0 0,-2 2-12 0,-2-2 1 16,2 4 0-16,-6 2 0 0,2 1-9 15,-4 5 1-15,0-1-1 0,0 0 1 0,2 2-1 0,-3 6 1 16,1 5 0-16,0 0 0 0,0 2 1 0,-2 8 0 16,2 1-1-16,0 2 1 0,0 2 1 0,2 1 1 0,-4 1-1 15,4-2 2-15,4 2 2 0,0 0 2 0,2-2 0 16,-4-4 0-16,2-2 3 0,2-1-1 0,-4-3 0 16,0-3 0-16,2-1 1 0,0-5 1 0,0-1-1 15,-4-3 0-15,6-12-3 0,-4-2 1 0,0-5 1 16,0-5-1-16,2-6-5 15,2-5 2-15,-4-4 0 0,2-5-1 0,2-5-3 0,-4-4-1 0,4-9 0 16,-2 8 1-16,2-8-5 0,0 0 1 0,0-10-1 0,-2-8 1 16,2-10-8-16,-2-7 1 0</inkml:trace>
  <inkml:trace contextRef="#ctx0" brushRef="#br0" timeOffset="34000.12">13018 10950 1934 0,'-2'2'0'0,"2"-2"0"0,4 2 0 0,-4-2 11 0,4 3 1 16,-4-3-1-16,6 4 0 0,-6-4 1 0,0 4 1 15,0-4-1-15,2 18 2 0,-2-18 7 0,14 35 0 0,-8-9 1 16,-2 4 0-16,0 5-10 0,0 4 1 0,2-1-1 16,-6 1 0-16,2 0 1 0,-2-2-1 0,-2 7 0 15,2 4 2-15,-6 4 0 0,0 3 1 0,0 2 0 16,4 1 0-16,-2 3 0 0,2 1-1 0,2 3 1 16,2 1 0-16,2 4 0 0,0 4 1 15,0 2 0-15,2 2 1 0,0-1 1 0,-2 4 0 16,2-1-1-16,4-3 3 0,-2-3-2 0,0 0-1 0,0 2 1 15,2-1 2-15,-4-1 1 0,4-2 0 0,0-2 0 16,-3-2 2-16,1-1 0 0,-2-8 2 0,-2 2-1 16,-2 0 0-16,-2 0-3 0,-2 0-1 0,2-4 0 15,2-4 0-15,0-6-4 0,2-1 1 0,-4-2-2 16,0 0 2-16,0-1-5 0,-6-3 0 0,4-5 0 0,2-1 1 16,0-5-4-16,-2-3 1 0,0-2-1 0,0 0 1 0,2-7-4 15,-6-3 1-15,6-1 0 0,0-5 1 0,0-8-5 16,0 9 1-16,0-9-1 0,-4 0 1 0,4 0-4 15,0 0 1-15</inkml:trace>
  <inkml:trace contextRef="#ctx0" brushRef="#br0" timeOffset="34299.41">12659 13259 2048 0,'2'4'0'0,"-2"-4"0"0,2 9 0 0,-2-9 28 0,0 4 1 0,0-4-1 16,10 7 1-16,-10-7 12 0,19 13 1 0,-19-13 0 16,28 9-1-16,-28-9-16 0,38 0-1 0,-16-1 1 15,4-3 0-15,0-2-17 0,3-1 1 0,3 1 0 16,0-3 0-16,2 2-4 0,3 1 1 0,-1-3-1 15,-2 2 1-15,0 1 2 0,-2-1 1 0,-1 3-1 16,-3 2 1-16,0-3 1 0,-2 1 0 0,-2 0 0 0,-4 1 0 16,0-1 0-16,-7-2 0 0,-3-3 0 15,0 0 2-15,-2-4-5 0,-4-2 1 0</inkml:trace>
  <inkml:trace contextRef="#ctx0" brushRef="#br0" timeOffset="36441.55">16264 11596 703 0,'-4'6'0'0,"4"-6"0"0,4 11 0 0,-4-11 66 16,8 0 1-16,-8 0-1 0,16 11 0 0,-16-11 18 15,16 39 1-15,-8-14 0 0,4 1 0 16,-3 2-44-16,1 1 1 0,0-1-1 0,0 4 2 0,-2 3-1 16,0 0-1-16,0 0 1 0,0 4-1 0,0 3-9 15,2 2 0-15,0 2 0 0,-2 1 0 0,-2 1-7 16,0 1-1-16,0 1 1 0,0 6 1 16,2 1-2-16,-4 0-1 0,2 4 1 15,-2 2 0-15,2 1-1 0,-4 5 0 0,3 1 0 0,1 0 0 16,0 6-6-16,-4 1 1 0,2 1 0 0,0-3 0 15,-2-4 2-15,0 1 2 0,0-4-2 0,-2 0 1 0,-2-11-2 0,0 2 0 16,0-3 0-16,4-8 2 0,2-4-1 16,2-9 1-16,-2-2-1 0,-2-5 2 0,0-4-3 15,-2-4 1-15,2-3-1 0,0-2 1 0,0-10-4 0,2-3 0 16,-4-2-1-16,2 4 2 0,-2-4-5 0,2 0 1 0</inkml:trace>
  <inkml:trace contextRef="#ctx0" brushRef="#br0" timeOffset="36982.12">16494 10865 1821 0,'0'0'0'0,"0"0"0"0,8 0 0 0,-8 0 44 0,6 0 0 0,-6 0 1 0,8 8 0 0,-8-8-1 15,8 1 0-15,-8-1 0 0,8 0-1 0,-8 0-21 16,6 8-1-16,-6-8 0 0,10 22 2 0,0-4-21 16,2 3 0-16,0 1 0 0,-6 0 1 0,-2 0-3 15,0 2 0-15,-2 6 0 0,2-4 0 0,-4 1-3 0,0 3 2 16,2 1-1-16,2-3 1 0,2 1-5 0,2 1 2 15,0-1-1-15,0 5 1 0,0 4 2 0,-3 3-1 16,5 0 1-16,2 5 0 0,0 4 1 0,0-1 1 16,2 5 0-16,0 1 0 15,2 3 2-15,-2 1 1 0,2 0 0 0,0-2 0 0,0 2 15 16,1 2 1-16,-3 0 0 0,2 0 0 0,2 0 16 16,2 3 0-16,-2 1 0 0,-2-1 0 0,-2 3-1 0,-2 1 0 15,0-1-1-15,-5-5 2 0,5-1-8 0,-4-3 0 16,4-5 0-16,-6 3 1 0,0-1-7 0,-2 0 1 15,0 2-1-15,-2-1 0 0,-2-3-6 0,-2 1 0 16,2-2-1-16,0-1 2 0,0-1-4 16,-4 0 1-16,4-6-1 0,0 2 0 0,-2-9-2 0,0-3 2 0,4-3-1 15,0-2 0-15,2 3-2 0,0-1 0 0,-2-3 0 16,0-6 0-16,0-5-2 0,-2-6 1 0,0-2-1 16,-2-2 1-16,2-7-2 0,0 6-1 0,0-6 1 0,0 4 1 15,0-4-5-15,-4 3 0 0,4-3 1 0,-4-2 0 16,4 2-3-16,-8-5 0 0</inkml:trace>
  <inkml:trace contextRef="#ctx0" brushRef="#br0" timeOffset="37311.94">16453 13113 1960 0,'2'0'0'15,"-2"0"0"-15,2-3 0 0,-2 3 16 0,-2 0-1 16,2 0 1-16,0 0 0 0,0 0 9 0,0 0 0 0,0 0 0 16,0 0 1-16,0 0-14 0,8-4 2 0,-8 4-1 15,20-5 1-15,3-1-13 0,9-1 0 0,0-1 0 16,-4 3 0-16,-2 1 1 0,-3 0 2 0,-1-3-1 15,2 0 0-15,0 1 4 0,0 0 1 0,0 1-1 16,0-1 1-16,-1 3 3 0,-1 1 0 0,-2 0 0 16,0-2 0-16,0 3 1 0,0-5 0 0,2 2 0 15,2 1 1-15,-5-1-3 0,1 0 0 0,0 2 0 16,0 2 1-16,-4 0-3 0,0 0 1 16</inkml:trace>
  <inkml:trace contextRef="#ctx0" brushRef="#br0" timeOffset="37967.6">17198 13536 1192 0,'6'2'0'16,"-6"-2"0"-16,14-2 0 0,-14 2 30 0,8-5-1 16,-8 5 0-16,8-6 1 0,-8 6 21 0,8-2-1 15,-8 2 1-15,10-9 0 0,-10 9-23 0,16-9 2 16,-16 9-1-16,15-13 0 0,-15 13-7 0,24-13 1 15,-24 13-1-15,20-13 1 0,-20 13-2 0,10-7 1 0,-10 7 1 16,4-6-1-16,-4 6 3 0,4 0 1 0,-4 0-1 16,4-4 0-16,-4 4 3 0,2-3 2 0,-2 3-2 15,0 0 1-15,0 0-3 0,0 0 1 0,0 0-2 16,6-4 2-16,-6 4-2 0,6-4 0 0,-6 4-1 16,4-3 1-16,-4 3-4 0,4-2 2 0,-4 2-2 15,6 4 2-15,-6-4-5 0,2-2 1 0,-2 2-1 0,2 0 1 16,-2 0-5-16,0 0 1 0,0 0-1 0,0 0 2 15,0 0-4-15,0 0 2 0,0 0-2 0,0 0 2 16,0 0-4-16,0 0 0 0,0 0 0 0,0 0 0 16,0 0-2-16,0 0 1 0,0 0-1 0,0 0 1 15,0 0-1-15,0 0 0 0,0 0-1 0,0 0 2 0,0 0-2 16,0 0 1-16,0 0-1 0,0 0 1 16,0 0-2-16,0 0 2 0,0 0 0 15,0 0 0-15,0 0-1 0,0 0-1 0,0 0 1 0,0 0 0 0,0 0-2 16,0 0 2-16,0 0-1 0,0 0 0 0,0 0-1 15,0 0-1-15,0 0 1 0,0 0 1 0,0 0-3 16,0 0 0-16,0 0 1 0,0 0-1 0,0 0-2 0,0 0 1 16,0 0 1-16,0 0-1 0,0 0-1 0,0 0 0 15,0 0 0-15,0 0 1 0,0 0-2 0,0 0 2 16,0 0-1-16,0 0 0 0,0 0-1 0,-2 5 0 16,2-5 0-16,-2 6 1 0,2-6-1 0,-6 7 0 15</inkml:trace>
  <inkml:trace contextRef="#ctx0" brushRef="#br0" timeOffset="41867.69">11667 11829 1281 0,'12'0'0'0,"-12"0"0"15,26-6 0-15,-26 6-4 0,18 0-1 0,-18 0 1 16,29-5 0-16,-7 3-26 0,6-6 1 0</inkml:trace>
  <inkml:trace contextRef="#ctx0" brushRef="#br0" timeOffset="43348.44">13911 5296 1306 0,'4'0'0'0,"-4"0"0"16,16 2 0-16,-16-2 29 0,12 7 0 0,-12-7 0 15,7 0 2-15,-7 0 4 0,2 0 1 0,-2 0 0 16,-4-9 0-16,4 9 9 0,-3-22 1 0,-3 0-1 16,-2-2 1-16,-2-11-29 0,-2-6 1 0,-4 0-1 15,-2-1 1-15,-2 1-4 0,-2-3 1 0,0 2-1 16,-1 1 1-16,-5 0-3 0,0-3 1 0,-2 5-1 16,-2 4 1-16,-4 0 5 0,-1 4 0 0,1 5 0 15,4 0 0-15,4 8 0 0,0 1 1 0,3 8-1 16,-5 3 1-16,2 3-1 0,0 6 1 0,-6 6-1 15,1 4 1-15,1 0-6 0,-8 9 0 0,6 4 0 16,2 6 0-16,5 5-5 0,-3 5 0 0,4 2 0 16,2 6-1-16,4 6-1 0,0 3 1 0,1 5-1 0,1 6 1 15,2 2-1-15,-2 6-1 0,4 1 1 0,4 4 0 16,6 6-4-16,-2 3 1 0,6 6 0 0,0-2 0 16,6 0-1-16,-2 6 0 0,6-5 1 0,2-8-1 0,2-6-1 15,2-4 1-15,4-5-1 0,3-5 2 0,7-5 0 16,4-1 0-16,4-6 1 0,2-1 0 0,1-7 3 0,1-1 0 15,-2-7-1-15,1-2 2 0,5-4 0 16,-4-6 0-16,2-1 0 0,-3-6 1 0,1-3 2 0,0-3 0 16,2 1 0-1,3-8 1-15,3 0 2 0,2-5 1 0,-5-2-1 0,-5-2 2 16,2-2 0-16,-8-2 1 0,1-3 0 0,1 1-1 0,0-3-3 0,0 0 0 16,-1-4 1-16,1-4-1 0,0-1-1 0,0 0 2 15,-9-8-2-15,1 0 2 0,-6-4-6 16,-4-1-1-16</inkml:trace>
  <inkml:trace contextRef="#ctx0" brushRef="#br0" timeOffset="43766.78">14537 5756 1985 0,'-2'-2'0'0,"2"2"0"0,4 5 0 16,-4-5 41-16,4 4 1 0,-4-4-1 15,2 9 1-15,-2-9 22 0,-8 22 1 0,0 4-1 0,-4 6 1 16,-4 12-52-16,-2 13 1 0,0 4-1 0,0 0 2 0,2-2-15 16,3 2 1-16,-1 0 0 15,2-4 0-15,0 2-2 0,4-2 1 0,2-1 0 0,2-12 0 16,2 0-1-16,2-9 0 0,2 1 0 0,2-9 1 15,2-3-3-15,2-4 2 0,2 1-1 0,0-6 1 16,6-3 0-16,-3 1 1 0,5 0 0 0,0-3 0 0,2 2 0 16,4 1 0-16,6 0 0 0,6-3 1 0,5-1 1 0,7 0 2 15,2-2-1-15,-9-1 0 0,3-2 6 0,-2-1 0 16,0-3 0 0,-3 0 1-16,-3 0 2 0,2-3-1 0,0-1 0 0,-1 2 0 0,3-5 4 0,2 1 1 15,-2-1-1-15,-3-2 1 0,-5-1-3 0,-2-3 1 0,0 4-1 16,-2-4 2-16,-4 0-6 0,-3 0 1 15,-3-1 0-15,0-3 0 0,0-1-4 0,-4-5 1 0,0-2-2 16,-2-5 2-16,-6-1-5 0,-2-4 2 0</inkml:trace>
  <inkml:trace contextRef="#ctx0" brushRef="#br0" timeOffset="44131.98">14968 5174 1997 0,'0'4'0'0,"0"-4"0"0,4 9 0 0,-4-9 25 0,6 9-1 0,-6-9 1 0,8 32 1 0,-2-10 14 15,2 7 1-15,-2 10-1 0,0 5 0 0,-4 14-19 16,2 8 0-16,2 4-1 0,2 2 2 0,-4 9-19 15,4 4 0-15,4 0 1 0,-1 6 0 0,1 1-1 0,2 2 1 16,4 2-1-16,-4 0 1 0,0 2-1 0,0-2 1 16,0-4 1-16,0 1-1 15,0-5 2-15,2-5 1 0,-5-3-2 0,3-5 2 16,0-1 5-16,0-7 1 0,0-1-1 0,0-1 0 16,0 1 11-16,0 1 0 0,0-10 0 0,2 2 0 0,-6-4 9 15,2-1 0-15,-1-4 1 0,1-4 0 0,2 0-1 16,-6 0 1-16,4-5-1 0,-6-3 2 0,0-1-8 0,2-3 1 15,-4-3 0-15,-2-3-1 0,0-4-6 0,0-2 0 16</inkml:trace>
  <inkml:trace contextRef="#ctx0" brushRef="#br0" timeOffset="45585.66">7426 14910 715 0,'6'0'0'15,"-6"0"0"-15,9 0 0 0,-9 0 53 0,-2 3 0 16,2-3 0-16,0 0-1 0,0 0 12 0,0 0 0 0,0 0 0 16,0 0 1-16,0 0-17 0,0 0 0 0,0 0-1 15,0-3 1-15,0 3-23 0,6-4 1 0,-6 4-2 16,26-17 2-16,-4 3-9 0,4-5 1 16,2 2-1-16,4 5 1 0,-5-5-8 0,-1 2 1 0,2 2 0 15,2-3 1-15,-2 3-3 0,4-2 1 0,-3 2-1 16,-3 0 1-16,-2 0-2 0,-4 0-1 0,0 0 1 15,2-1 1-15,0-1-2 0,1 0 0 0,-1 2-1 16,2 2 2-16,2-2 5 0,-6 0 0 0,0 0 1 16,0 0-1-16,-5 0 2 0,-1 2 0 0,0 4 0 15,-2 0 1-15,-4 1 0 0,-2 4 1 0,-6 2 0 0,6-4 0 16,-6 4-4-16,4 0 1 0,-4 0-1 0,0 0 1 16,0 0-3-16,0 0 1 0,0 0 0 0,0 0 0 0,0 0-3 15,0 0 1-15,0 0-1 0,-12 6 1 0,-8 3-1 16,-4-1 0-16,-3 3 0 0,-1 0 0 0,-6 0-1 15,-6 2 1-15,6 2 0 0,3 1 0 0,5 1-1 16,4-2 1-16,-4-1 0 0,0-1 0 0,2-2-2 16,1 0 1-16,-1 0 0 15,2-1 0-15,-4 1-2 0,6 0-1 0,0 0 1 0,6 0 1 16,2 0-2-16,4-2 1 0,-1 4-1 0,1-4 1 0,2 4-3 16,4-3 1-16,2-1-1 0,0 0 2 0,0 0-4 15,0 1 0-15</inkml:trace>
  <inkml:trace contextRef="#ctx0" brushRef="#br0" timeOffset="46415.05">12991 14132 1004 0,'0'-1'0'0,"0"1"0"16,0-4 0-16,0 4 37 0,-6 0 1 0,6 0 0 16,-4 0 0-16,4 0 20 0,0 0-1 0,0 0 0 15,0 0 1-15,0 0-19 0,6 0 0 0,-6 0 0 16,13-2 0-16,-13 2-23 0,24-4 0 0,-24 4 0 0,36-3 0 16,-12-3-8-16,-2 2 1 0,2-1 0 0,-8-2 0 15,-3-1-4-15,-1 3-1 0,0-5 1 0,0 1-1 0,2-2-1 16,2 0 2-16,2 0-2 0,2 0 2 0,-6 0 6 15,4 0 1-15,-2 0 0 16,-3 1 0-16,1 5 10 0,0 1 1 0,2-3-1 0,-2-1 2 0,-2 1 6 16,2 0 0-16,-4 3 1 0,0 2-1 15,-10 2 0-15,8-4 1 0,-8 4-1 0,6-1 0 0,-6 1-8 16,2 0-1-16,-2 0 0 0,4 0 2 0,-4 0-7 16,4 0 1-16,-4 0 0 0,2 0 0 0,-2 0-5 15,-4 1 1-15,-2 7-1 0,-4 3 0 0,-6 9-2 16,-4 0 2-16,-2 1-2 0,0-3 1 0,0-1-2 15,1-1 1-15,-1-3 0 0,2 2 0 0,0-2-1 16,2 0 1-16,2 0-1 0,0 0 1 0,0 0 1 0,2 3-1 16,-1-1 0-16,5 0 1 0,0-2-4 0,6 0-1 15</inkml:trace>
  <inkml:trace contextRef="#ctx0" brushRef="#br0" timeOffset="47343.67">12599 17734 1253 0,'0'0'21'0,"0"0"66"16,0 0-1-16,0 0 1 0,36-22 0 16,-14 5-27-16,1-1 0 0,3-3 1 0,-4 1-1 15,-2 0-42-15,0-2 1 0,0-1-1 0,0 3 1 0,0 2-11 16,-1-1 1-16,1-1 0 0,0 1 0 0,0 5-5 0,-2-1 0 15,2 0-1-15,-6 2 2 0,2 2-4 0,0 0 1 16,-1 2-1-16,3 1 2 0,-4 3-2 0,0-1 0 16,-2 1 0-16,-4 1 0 0,-8 4 2 0,6 0 1 15,-6 0-1-15,6-2 2 0,-6 2 3 0,2 0-1 16,-2 0 1-16,4 0 0 0,-4 0 3 0,4 0 1 0,-4 0-1 16,4 0 1-16,-4 0 3 0,-2 6-1 0,-4 1 1 15,-4 4-1-15,-6 6 1 0,-4 1 0 0,0 1-1 16,0-1 2-16,7 1 0 0,-5-3-1 15,0 1 1-15,0 0 1 0,0-1-4 0,0 1 1 0,2-1-1 16,-4 1 2-16,2 0 0 0,3-3-1 0,-3 5 1 16,2-1 0-16,0 1-2 0,0-1 0 15,2-1 1-15,-4-4-1 0,2 0-2 0,0-2 2 16,6 0-2-16,-2-2 1 0,7-2 2 0,3-3-1 0,2-4 1 16,-4 4-1-16,4-4-4 0,-2 2 1 0,2-2-1 15,0-2 1-15,0 2-5 0,0-4 0 0</inkml:trace>
  <inkml:trace contextRef="#ctx0" brushRef="#br0" timeOffset="48691.9">17079 13931 1557 0,'4'0'0'0,"-4"0"0"0,16 0 0 0,-16 0 8 15,10-2 1-15,-10 2-1 0,6 0 1 0,-6 0 9 0,4 0 1 16,-4 0-1-16,0 0 1 0,0 0 23 0,5 0 2 15,-5 0 0-15,26-5 0 0,2-6-34 0,0-2 1 16,0 2 0-16,0-4 1 0,-1 2 0 0,1 2 1 16,-6 0 1-16,0-2-1 0,-2 0 2 0,-2 2-1 15,0-2 1-15,2 0 0 0,-1 0-3 0,1 2 0 16,0-5 1-16,0 1 0 0,-6 0-2 0,0 0 2 16,2 2-2-16,2 0 1 0,0 1 2 15,-3-1-1-15,1 2 1 0,-4 3-1 0,-12 8-4 16,10-7 1-16,-10 7-1 0,2-4 1 0,-2 4-2 0,0-2 0 15,0 2 0-15,0 0 1 0,0 0-5 0,0 0 2 0,0 0 0 16,-2 2-1-16,2-2 0 0,-8 15-1 16,-4-8 1-16,-6 8-1 0,-3 5-2 0,-3 4 2 0,-2-2-1 15,-4-1 0-15,0-3-3 0,0-1 2 0,1-2-1 16,1-1 0 0,4-1 0-16,2 2 1 0,0-2-1 0,0 2 2 0,1-2-1 0,-1-4 1 15,2 4-1-15,2-4 2 0,2 0 1 0,-2 0 2 0,2 1-1 0,4-3 0 16,12-7 3-16,-12 9 0 0,12-9 0 0,-8 8 0 15,8-8 1-15,-8 3 2 0,8-3-1 0,-6 4 0 16,6-4-1-16,-3 4 1 0,3-4 1 0,-4 3-1 0,4-3-1 16,2 0 0-16,-2 0 0 15,7 0 1-15,-7 0-3 0,6-3 1 0,2-1 0 0,8-1 0 16,0-5-1-16,8-3 1 0,-8 0 0 16,0 2 0-16,-2 4-1 0,0 0 1 0,-6 1 0 0,0 2 0 15,-8 4-1-15,8-3 1 0,-8 3 0 0,3-2 0 16,-3 2-2-16,4 0 2 0,-4 0 0 0,0 0 0 0,0 0-2 15,0 0 1-15,0 0 0 0,0 0 0 0,0 0 0 16,0 0-1-16,0 0 1 0,-2 0 0 0,2 0-2 0,-7 7 0 16,-1 2 0-16,-4 4 1 0,-6 6-3 15,-2-4 1-15,2-1-1 0,2-3 2 0,6-1-4 0,-2-3 0 16,12-7 1-16,-8 7 0 0,8-7-3 0,-6 8 0 16</inkml:trace>
  <inkml:trace contextRef="#ctx0" brushRef="#br0" timeOffset="50391.02">18349 16752 803 0,'2'0'0'0,"-2"0"0"0,2-2 0 16,-2 2 3-16,0 0 1 0,0 0-1 0,6-7 0 16,-6 7 39-16,8-8-1 0,-8 8 1 0,16-15 1 15,-16 15 7-15,29-27 1 0,-29 27-1 0,36-28 2 16,-16 13-23-16,0 1 1 0,0-3 1 0,2 0-1 16,0-1-16-16,-1-2 2 0,3 1 0 0,2 1 0 15,2-1-1-15,2-1 2 0,-1 1 0 0,-1 3 0 0,0-1-2 16,0-1 1-16,-2-1 0 0,-2 3 1 15,-2 1-4-15,-3 0 1 0,1 4-1 0,-2-2 2 16,4 0-2-16,0 2 1 0,-2 4-1 0,-4 1 2 0,-4-3-5 16,-4 2 1-16,-8 7 0 0,9-10 0 0,-9 10 3 15,6-3 1-15,-6 3-2 0,4-4 2 0,-4 4-4 0,4 0 0 16,-4 0 0-16,0 0 0 0,0 0 0 0,-4 0-1 16,4 0 0-16,-10 9 1 0,-1 2-3 0,-3 2 0 15,-6 4 0-15,0-1-1 0,-2-1 4 0,-2 0-1 16,2 2 0-16,-2-3 0 0,1 3 0 0,1 0 1 15,2-3 0-15,0 1 1 0,-2 2 0 16,2-1 1-16,0-1 1 0,-1 0-1 16,-1 0-5-16,0-2 1 0,4-1 0 0,2 1 0 15,2 0 1-15,2-7 1 0,2-1 0 0,2-1 0 0,8-4-1 0,-10 7 0 0,10-7 0 16,-8 6 1-16,8-6-1 0,-2 4 2 0,2-4-1 16,-4 3 0-16,4-3-4 0,0 0 1 0,0 0-2 15,0 0 2-15,0 0-3 0,0 0-1 0,0 0 1 16,8-1 0-16,0-1-2 0,2 0-1 0,4-2 0 15,2-1 0-15,4-3-1 0,2-1 2 0,-2 2-1 16,-4 3 0-16,-4 0 0 0,-1 1 1 0</inkml:trace>
  <inkml:trace contextRef="#ctx0" brushRef="#br0" timeOffset="53100.83">19555 19844 79 0,'0'0'0'0,"0"0"97"0,0 0 0 0,0 0-97 16,12-2 0-16,-12 2 144 0,4 0 1 0,-4 0-145 15,4 0 0-15,-4 0 129 0,4 0 0 0,-4 0-129 16,4 0 0-16,-4 0 63 0,4-4 0 0,-4 4-63 0,4-3 0 16,-4 3 67-16,10-4 1 0,-10 4-68 0,16-8 0 15,-16 8 60-15,16-9 0 0,-16 9-60 0,18-13 0 16,-18 13 52-16,27-11 0 0,-27 11-52 0,28-16 0 0,-28 16 44 15,28-19 3-15,-28 19-47 0,32-22 0 0,-32 22 37 16,32-28 1-16,-32 28-38 0,31-29 0 0,-31 29 33 16,32-32 1-16,-32 32-34 0,32-35 0 0,-16 15 34 15,0-2-1-15,0 2-33 0,-2 1 0 0,0 2 31 16,-1-3 0-16,-1 0-31 0,0 0 0 16,0-1 24-16,0 1 0 0,-2 1-24 0,2 3 0 15,-2 3 15-15,0 0 1 0,0 0-16 0,-2 2 0 0,-4 4 10 16,-2 3 1-16,-2 4-11 0,4-7 0 0,-4 7 8 15,2-4 0-15,-2 4-8 0,-2 0 0 0,2 0 8 16,-2 0-1-16,2 0-7 0,-4 2 0 0,4-2 7 0,-10 9 1 16,0-2-8-16,-4 3 0 0,-4 1 12 0,-2 2 2 15,2 1-14-15,2 3 0 0,3 0 11 16,1-1 0-16,2 1-11 0,-2-1 0 0,-2-1 13 0,0-2-1 16,0 0-12-16,0 0 0 0,2 2 13 0,2-2 2 0,0 0-15 15,-2-1 0-15,2 1 15 0,1 0 0 16,1-2-15-16,6-3 0 0,2-8 14 0,0 9 0 0,0-9-14 15,0 4 0-15,0-4 10 0,-2 3 2 0,2-3-12 16,0 4 0-16,0-4 11 0,0 4 1 16,0-4-12-16,0 2 0 0,0-2 11 0,0 0 1 0,0 0-12 15,8 0 0-15,-1-2 8 0,1 0-1 0,-8 2-7 0,12 0 0 16,-12 0 7-16,12-4 1 0,-12 4-8 0,12 0 0 16,-12 0 10-16,10 0 1 0,-10 0-11 15,4 0 0-15,-4 0 9 0,4-2 0 0,-4 2-9 0,4 0 0 16,-4 0 7-16,8-1 1 0,-8 1-8 15,4 0 0-15,-4 0 9 0,4 0 0 0,-4 0-9 0,4 0 0 16,-4 0 10-16,4 0 1 0,-4 0-11 0,0 0 0 0,0 0 9 16,-2 0 0-16,2 0-9 0,0 0 0 0,0 0 9 15,0 0 0-15,0 0-9 0,0 0 0 0,0 0 9 16,0 0 0-16,0 0-9 0,0 0 0 0,0 0 10 0,0 0 1 16,0 0-11-16,0 0 0 0,0 0 7 0,0 0 1 15,0 0-8-15,0 0 0 0,0 0 2 0,0 0 1 16,0 0-3-16,0 0 0 0,0 0 0 0,0 0 2 15,0 0-2-15,0 0 0 0,0 0 0 0,0 0 0 16,0 0 0-16,0 0 0 0,0 0-2 0,0 1 1 16,0-1 1-16,0 8 0 0,0-8-3 0,0 3 0 15,0-3 3-15,0 4 0 0,0-4-6 0,0 4 0 16,0-4 6-16,-2 4 0 0,2-4-9 0,-4 9 2 0,2-2 7 16,0-1 0-16,2-6-12 0,-4 9 2 0,4-9 10 15,-4 7 0-15,4-7-13 0,-4 6 0 16,4-6 13-16,0 4 0 0,0-4-12 0,-4 3 0 0,4-3 12 15,-2 4 0-15,2-4-13 0,0 4 1 0,0-4 12 16,0 3 0-16,0-3-10 0,0 4 1 0,0-4 9 16,0 2 0-16,0-2-7 0,0 0 2 0,0 0 5 15,0 0 0-15,0 0-6 0,0 0 2 0,0 0 4 16,0 0 0-16,0 0-5 0,0 0 2 0,0 0 3 0,0 0 0 16,0 0-3-16,0 0 1 0,0 0 2 0,0 0 0 15,0 0-2-15,0 0 1 0,0 0 1 0,0 0 0 16,0 0-2-16,0 0 0 0,0 0 2 0,0 0 0 15,0 0-4-15,0 0 1 0,0 0 3 0,0 0 0 16,0 0-6-16,0 0 2 0,0 0 4 0,0 0 0 0,0 0-8 16,0 0 1-16,0 0 7 0,0 4 0 0,0-4-10 15,-2 3 1-15,2-3 9 0,0 4 0 0,0-4-10 16,0 4 0-16,0-4 10 0,0 3 0 0,0-3-10 16,-2 2-1-16,2-2 11 0,-2 0 0 15,2 0-12-15,-2 0 1 0,2 0 11 0,0 0 0 0,0 0-16 16,0 0 2-16,0 0 14 0,0 0 0 0,0 0-17 15,0 0 1-15,0 0 16 0,0 0 0 0,0 0-16 0,0 0 2 16,0 0 14-16,0 0 0 0,0 0-16 0,0 0 0 16,0 0 16-16,0 0 0 0,0 0-14 0,0 0 0 15,0 0 14-15,0 0 0 0,0 0-15 0,0 0 0 16,0 0 15-16,0 0 0 0,0 0-16 0,0 0 2 0,0 0 14 16,0 0 0-16,0 0-15 0,0 0 2 0,0 0 13 15,0 0 0-15,0 0-12 0,0 0 1 0,0 0 11 16,0 4 0-16,0-4-9 0,0 4 0 0,0-4 9 15,0 1 0-15,0-1-7 0,0 0 1 0,0 0 6 16,0 0 0-16,0 0-5 0,0 0 1 0,0 0 4 16,0 0 0-16,0 0-5 0,0 0 1 0,0 0 4 15,0 0 0-15,0 0-5 0,0 0 2 0,0 0 3 16,0 0 0-16,0 0-5 0,0 0 2 0,0 0 3 0,0 0 0 16,0 0-11-16,0 0 1 0,0 0 10 0,0 0 0 15,0 0-18-15,0 0 1 0</inkml:trace>
  <inkml:trace contextRef="#ctx0" brushRef="#br0" timeOffset="54982.23">25386 15943 49 0,'8'-3'0'0,"-8"3"0"0,18-4 0 0,-18 4 21 0,6-7 1 0,-6 7-1 16,4 0 0-16,-4 0 13 0,4 0 1 0,-4 0-1 16,4 0 1-16,-4 0 6 0,4 0-1 0,-4 0 0 15,4 0 1-15,-4 0-9 0,0 0 1 0,0 0-1 16,-4 1 2-16,4-1-16 0,-4 8 1 0,4-8-1 15,-10 11 1-15,10-11-8 0,-24 16 2 0,24-16-1 0,-31 19 0 16,31-19-5-16,-30 22 0 0,30-22 0 0,-26 19 0 16,26-19 1-16,-20 14 1 0,20-14 0 0,-14 11 0 15,14-11 5-15,-12 10-1 0,12-10 1 0,-12 7-1 16,12-7 7-16,-6 11 1 0,6-11-1 0,-4 7 0 0,4-7 3 16,-6 8 1-16,6-8 0 0,-4 4 0 0,4-4 2 15,-4 3 0-15,4-3 0 0,-4 4 1 0,4-4-3 16,0 4 1-16,0-4 0 0,0 0-1 0,0 0 0 15,0 0 0-15,0 0-1 0,0 0 2 0,0 0-6 16,0 0 1-16,0 0-1 0,0 0 1 0,0 0-3 0,0 0 1 16,0 0-1-16,0 0 1 0,0 0-2 0,2 1-1 15,-2-1 1-15,8 8 0 0,-8-8-4 0,4 4 2 16,-4-4-1-16,4 3 1 0,-4-3-3 0,4 4 1 16,-4-4-1-16,4 0 2 0,-4 0-4 0,4 0 1 15,-4 0-1-15,4 0 1 0,-4 0-2 0,2 0 0 16,-2 0-1-16,0 0 2 0,0 0-3 0,0 0 0 15,0 0-1-15,0 0 2 0,0 0-1 0,0 0 0 16,0 0 0-16,0 0 1 0,0 0-1 0,0 0 1 0,0 0 0 16,0 0 0-16,0 0-2 0,0 0 2 0,0 0 0 15,0 0-1-15,0 0 1 0,0 0 0 0,0 0 0 16,0 0 0-16,0 0-1 0,0 0 1 0,0 0-1 16,0 0 1-16,0 0-2 0,0 0 0 0,0 0 0 15,0 0 0-15,0 0-1 0,0 0 0 0,0 0 1 16,0 0-1-16,0 0-3 0,0 0 2 0</inkml:trace>
  <inkml:trace contextRef="#ctx0" brushRef="#br0" timeOffset="55807.76">16371 5130 1344 0,'2'7'0'0,"-2"-7"0"15,10 32 0-15,-10-32 5 0,6 35 1 16,-2-13 0-16,2 9-1 0,2 14 17 0,2 6 0 0,-2 3-1 16,0 7 2-16,2 1-1 0,-6 1 1 0,2 9-1 15,4 4 2-15,-2 3-10 0,0 4 2 0,0-1 0 16,1 1-1-16,3 0-4 0,2-4-1 0,-4 6 0 16,2 5 0-1,2 3-1-15,0-1 0 0,2 9 0 0,0-3 1 0,2-2 3 0,-4-3 1 0,-1-1-1 16,3-3 2-16,0-3 3 0,0-1 1 0,0-9-1 15,0-6 1-15,0-4 1 0,0-5 1 0,-4-3 0 16,2-7 0-16,0-5 8 0,-5-7 0 0,1-4 1 0,-6-9 0 16,0-11-2-16,-2-4 1 0,-2-11 0 15,0 9 0-15,0-9-6 0,0-7-1 0,0-8 1 16,0-16 0-16,0-15-6 0,-2-14 1 0</inkml:trace>
  <inkml:trace contextRef="#ctx0" brushRef="#br0" timeOffset="56215.89">16655 4415 1784 0,'2'-3'0'15,"-2"3"0"-15,10 0 0 0,-10 0 29 0,8 5 0 16,-8-5 0-16,6 4 2 0,-6-4-1 0,4 4 1 15,-4-4 1-15,4 13-1 0,-4-13-21 0,12 22 0 0,-4 4 0 16,4 7 1-16,2 15-10 0,2 7 1 0,0 4-1 16,-2 2 1-16,-6 0-2 0,0-2 1 0,1 2 1 15,5 4-1-15,-2 3-1 16,2 2 0-16,0 4 0 0,0-4 1 0,2 10 0 0,0-1 1 0,0 0-1 16,2-3 2-16,-2 5 2 0,3 4 2 15,1-2-2-15,0 0 2 0,0 6 4 0,4-1 1 0,-2-1-1 16,2-2 1-16,-1 2 6 0,3 1 0 0,2 1 0 15,0 3 0-15,-4-3 1 0,0 0 0 0,-4-12 0 16,-1-1 0-16,1-6 0 0,-6-4 1 0,2-3-1 16,0 2 0-16,-2-8-1 0,0 0 1 0,-2-7 0 15,-4-4 0-15,-2-9-6 0,-4-2 2 0,-2-5-2 0,-2-6 2 16,2-4-6-16,-6-5 1 0,2-4-1 16,0-2 1-16,4-9-4 0,-6 2-1 0,6-2 1 0,-12-6 1 15,4 1-5-15,-6-3 1 0</inkml:trace>
  <inkml:trace contextRef="#ctx0" brushRef="#br0" timeOffset="56515.61">16471 6758 1909 0,'12'0'0'0,"-12"0"0"0,27-6 0 0,-27 6 13 0,40-3 0 0,-12 3 1 15,6-4-1-15,7 4 12 0,9-6 1 0,0 3 0 16,-2-1-1-16,-5 4-13 0,3-4 0 0,4 3 0 16,-1-7 1-16,3 3-10 0,-2-5 0 15,-3-1 1-15,-1 0 0 0,-4-2-2 0,-2 0 2 16,-3 1-2-16,-1-7 1 0,-2 2 0 0,-2-1 0 0,0 1-1 15,-9-5 2-15,-1 0-4 0,-2 0 1 0,0 2-1 16,0-1 1-16,-2 5-1 0,0-1 0 0</inkml:trace>
  <inkml:trace contextRef="#ctx0" brushRef="#br0" timeOffset="56799.2">17655 6472 1595 0,'2'16'0'0,"0"3"0"0,-2-10 0 0,-2-3 10 15,0 1 0-15,2 2 1 0,2 8-1 0,2 7 15 16,2 5 2-16,2 7 0 0,-6 0 0 0,0 11 9 0,0-1 1 16,2 5 0-16,0 1 0 0,2 2-12 0,-4-1 1 15,4 3 0-15,6-1-1 0,0-3 2 0,4 1 0 16,-4 3 0-1,-3 1 1-15,-3 2-3 0,-2 2 1 0,0-11 0 0,0 1-1 0,8-3 1 16,-4-7 1-16,0 1-1 0,0-7 1 0,0-1-5 0,0-5 1 16,-4-3-1-16,0 0 2 0,0-8-10 0,-2 1 1 0,0-6 0 15,2-4-1-15,-4-9-9 0,2 4-1 0</inkml:trace>
  <inkml:trace contextRef="#ctx0" brushRef="#br0" timeOffset="57474.58">17939 6555 1972 0,'2'0'0'0,"-2"0"0"0,4-4 0 0,-4 4 16 15,10-9 0-15,-10 9-1 0,26-26 2 0,-8 8 7 16,4-12-1-16,0 8 1 0,0 0 1 0,1 3-9 16,3-1 1-16,-2 2 0 0,-2 1 0 0,-2 4-14 15,0 2 2-15,0-2-2 0,-1 4 2 0,1 1-4 16,0 3 0-16,0-2 0 0,-2 1 1 0,0 2-2 0,-4 4 0 16,2 0 0-16,0 0 0 0,-1 0 0 15,1 0 0-15,0 4 0 0,0 2 0 0,2 5 0 0,2 3 0 16,0 3 0-16,-2-2 1 0,-2 5 1 15,-2 2-1-15,-3 2 0 0,-1 2 0 0,-2 4 2 0,-2 1 2 16,-2 0-2-16,0 8 2 0,-2 0-1 0,0 2 2 16,-2 3-1-16,-2-4 1 0,-4 5 0 0,-2 3-1 15,0-4 1-15,-2 2 1 0,-1 0-1 0,-5-1 1 16,2 1 0-16,0-2-1 0,-2-3 2 0,2-1 0 0,2 6 0 16,0-1 1-16,0-1 0 0,0 0 1 0,0-3 0 15,0 1 0-15,0-7 0 16,1-3 2-16,1 3-1 0,0-7 0 0,0-3-1 15,0 1 1-15,6-9 1 0,0-2-1 0,2-6-2 0,2-2 0 0,0-7 0 16,0 10 1-16,0-10-1 0,0 1 0 0,0-1 0 16,0 8 0-16,0-8-3 0,6 5 2 0,-6-5 0 0,10 8 0 15,-10-8-1-15,14 3 0 0,0-3-1 16,5 0 2-16,5-3-1 0,4-5 1 0,0 3-2 16,-2-1 2-16,-2 3-2 0,0-5 1 15,1 6-1-15,3-1 1 0,0-1 0 0,0-2 0 0,2 3-1 16,-1 1 2-16,-1 2-2 0,0 0 0 0,0-2 1 0,0 0 0 15,-2 2 0-15,-3 0-1 0,1 0 1 0,-2 0 1 16,2 2 0-16,0 2 1 0,-2 1-1 0,-4-1 1 16,-3 0 1-16,-1-4 0 0,-2 3 0 0,-2 1 0 0,0 2 2 15,0-5 1-15,-2 3-1 0,-2 0 2 0,-6-4-3 16,12 3 1-16,-12-3-1 0,12 2 2 0,-12-2-5 0,8 4 1 16,-8-4 0-16,8 0-1 0,-8 0-2 0,6 0 1 15,-6 0 0-15,4 0-1 0,-4 0-2 0,4-2 0 16</inkml:trace>
  <inkml:trace contextRef="#ctx0" brushRef="#br0" timeOffset="62249.63">19388 4641 941 0,'8'-22'0'0,"4"-4"0"0,0-2 0 0,-2 8 0 0,-2 5 0 0,0-5 0 0,0-3 0 0,0-2 0 15,0-3 0-15,-2-2 0 16,2 6 1-16,-2 4-1 0,0 5 0 0,-2 2 0 0,-2 0 0 15,-2 13 1-15,0-9 0 0,0 9 1 0,0-3-1 0,0 3-1 16,0 0 1-16,0 0 0 0,-2 0 0 0,2 0 1 16,0 0 2-16,0 0-1 0,-4 12 0 0,2 5 3 15,-2 5 0-15,0 6-1 0,-2 7 1 0,-2 9 6 16,2 4 0-16,2 6 1 0,6 1-1 0,2 2 8 0,2 3 1 16,4 4-1-16,2 3 1 0,-1 3 3 0,1 0 0 15,2 6 0-15,0-3 1 0,0-2 0 0,-2 1 2 16,2-2-1-16,4-4 1 15,4 1 1-15,4-3 1 0,-1 3-1 0,-1-1 2 0,2-3-5 0,2 1 1 16,2-3 0-16,2 0 1 0,-1-3-5 0,3-5 1 16,2-3-1-16,0-2 2 0,-1-6-5 0,3 3 0 0,0-8 0 15,-2-2 0-15,-2-6 6 0,-3-5 1 0,1-4-2 16,0-1 2-16,2-2 6 0,1-5 0 16,1-6-1-16,-2 0 2 0,-2-6-4 0,0-2 2 15,-1-8-1-15,1-1 0 0,-2-3-5 0,0-5 1 16,2-3-1-16,-3-2 1 0,3 0-4 0,0-6 0 0,-2-1 0 15,0 0 1-15,-2-8-6 0,-1 4 0 0,-1-9-1 16,-2-1 1-16,-4-8-3 0,-2-4 0 0,-4-1 0 16,-2 1 0-16,-4-4-4 0,-4 4 2 0,-2-6-2 15,-2 2 1-15,-2-3-3 0,-2 1 1 0,-2-4 0 16,-2-3 0-16,-2 0-3 0,-2 0 2 16,-2 0-1-16,-2-4 1 0,-2 2-2 0,-2 2 0 0,-2-6 1 0,-1 2 0 15,-3 1-4-15,-2 1 2 0,0 1-1 0,-2 5 1 0,0 5-3 16,3-2 1-16,-3 6-1 0,0 0 2 0,0 0-3 15,0-1 1-15,-1 7 0 0,-3 3 1 0,0 7-2 16,-2 6 0-16,-4 4 0 0,1 1 0 0,-5 2-1 16,-2 3 0-16,-1 2 0 15,-1 3 1-15,2 2-1 0,-2-1 0 0,1 6 0 0,-1 0 0 16,0 4-1-16,1 0 1 0,3 5-1 0,2-1 1 0,2 5-2 16,3 1 0-16,1 7-1 0,2 1 2 15,4 0-2-15,0 8 1 0,3-2-2 0,3 1 2 16,0 3-3-16,2 7 2 0,2-1-1 0,-2 3 0 0,1 4 0 15,-1 1 0-15,4 2 1 0,2 5 0 0,0 5-1 0,0 3 1 16,4 0 0 0,4 0 0-16,4 0 1 0,2 2 0 0,2 7 0 0,2 4 0 0,4 9 1 0,2 0 0 15,2 6 0-15,2 7 0 0,2 5 0 0,0 1 1 0,2 3-1 16,4 6 1-16,3 4 0 0,1-3 0 0,0 3 0 16,2-6 0-16,4-2 0 0,-2-2 0 0,-1-5 0 15,1-4 0-15,-2-15 0 0,0 1 0 0,4-3 0 16,2-9 0-16,1-9 0 15,1-7 0-15,-2-2 0 0,-2-8 0 0,-2-5-1 0,-3-4 1 0</inkml:trace>
  <inkml:trace contextRef="#ctx0" brushRef="#br0" timeOffset="63209.91">21092 5505 1834 0,'-4'-2'0'0,"4"2"0"16,-4 0 0-16,4 0 7 0,-2-4 0 15,2 4-1-15,6-4 2 0,-6 4-4 0,7-5-1 0,-7 5 0 16,22-26 2-16,-2 4-5 0,4-4 1 0,0 0-1 15,0 8 1-15,-2-1-3 0,-1-1 1 0,1 1-1 16,0 1 0-16,2 1 1 0,0-1 0 0,-2 1 0 16,-2 4 1-16,-2 0-1 0,-5 2 1 0,3 4 0 15,2-2 0-15,0 0 0 0,0-3 1 0,2 7-1 16,0-1 1-16,-4 6 1 0,-2 0 2 0,-1 6-1 16,1-1 1-16,-2 7 0 0,-4-3 2 0,0 7-1 15,2 7 1-15,2 4-1 0,0 8 1 0,-2 4 0 0,-2 5 0 16,-2 6 1-16,-2 7 1 15,-2 4 0-15,-2-7 0 0,-2 3 2 0,-2 0 0 0,0 1 0 0,-2-3 1 0,-2-2 0 16,0 1 2-16,0-2-2 0,-2-8 1 0,0-9-3 16,-2-4 0-16,0-5 0 15,0-4 0-15,2-3 1 0,1-3 0 0,1-6 1 0,2-5-1 0,6-5 4 16,-6 4 1-16,6-4-1 0,-4 0 1 0,4 0 4 0,0 0 0 16,0 0 0-16,-4 0 1 0,4 0 0 15,-4 0 0-15,4 0-1 0,-4-9 1 0,0-4-4 16,0-4 1-16,4-5-2 0,2-2 2 0,4-2-5 15,4-9 1-15,2 0-1 0,0 4 2 0,1-4-5 16,3 1 1-16,0 3 0 0,-2 3 0 0,0 2-5 16,0 4 1-16,4 4 0 0,2-4 0 0,2 0-3 0,-1 1-1 15,1 5 0-15,4 1 2 0,0-2-4 0,0 4 1 16,0 2-1-16,0-2 1 0,-1 0-1 0,1 4 0 0,0-2 0 16,-2 6 0-16,0-3-2 0,0 3 0 0,-1 1 1 15,1 2 0-15,0 2-4 0,0 0 0 0,0 2 1 16,0 5-1-16,0 3-3 0,-3-1 0 0,-1 4 1 15,0 3-1-15,-2-1-4 0,-2 5 2 0,-4 3 0 16,0 1 0-16,0 5-1 0,-2 2 1 16,0 5 0-16,-2 2 0 0,-4 7 5 0,-2-1 1 0,0 4-1 15,-2 0 2-15,-4 0 1 0,0 2 0 0,-2-2 1 16,-2 2 0-16,-2 1 0 0,-2 1 1 0,-4 1 0 0,2-3 0 16,-4 2 0-16,-2-2 0 0,-2-2 0 15,-2-2 0-15,-1-4 1 0,-1-3 0 0,-2 0 0 16,0-4 1-16,-2 0-1 0,1-4 1 0,-1-1-1 15,-2-2 1-15,0-6 4 0,0-4 1 0,-1-1-2 16,-1-4 2-16,0-4 4 0,0-2 0 0,0-1 1 0,3-2-1 16,-3-4 6-16,2-4 1 0,4-2 0 0,2 3 0 15,4-6 2-15,3 1 0 0,1 3 0 0,0-5 1 0,-2 7-3 16,0-5 2-16,0-1-3 0,0 0 3 0,2-6-10 16,3 0 0-16,1 1 0 0,0-5 0 15,0-5-7-15,2 0 2 0</inkml:trace>
  <inkml:trace contextRef="#ctx0" brushRef="#br0" timeOffset="72365.63">14706 5244 829 0,'-2'-3'0'0,"2"3"0"0,0-2 0 16,0 2 22-16,4 5 2 0,-4-5-1 0,0 4 1 16,0-4-13-16,0 4 2 0,0-4-1 15,-4 5 0-15,4-5-5 0,-8 13 1 0,8-13 0 0,-14 13-1 0,14-13-3 16,-22 24 0-16,22-24 0 0,-20 30 0 0,20-30-2 15,-26 25 1-15,26-25-1 0,-18 32 0 0,16-14 2 16,2 3 0-16,-4 1-1 0,4 2 2 0,4 2 6 16,-2-1 1-16,2 5 0 0,-2 1 0 15,0 6 7-15,0 6 1 0,2 1-1 0,0 0 2 0,2 4 2 0,4 4 2 16,-2 2 0 0,-2-1-1-16,0 4 10 0,0 0 1 0,0 1-1 0,-2-5 1 0,-2 3 8 15,0 1 0-15,-2-4-1 0,0 5 2 0,-2-7-3 0,0 3 1 16,4-1-1-16,4-1 2 0,-2 2-7 0,6-1 1 15,0 1 0-15,-2-6 0 0,0 0-5 0,2-6 0 16,2 2 1-16,-1 1-1 0,1-5 2 0,2-1 0 0,-2 2-1 16,2-3 1-16,0-1-8 15,2 0 1-15,2 4-2 0,-2-2 2 16,-2 3-6-16,2 1 0 0,-5-5 0 0,5-4 1 0,2-1-7 0,-2-6 2 0,-2 3-1 16,4-6 1-16,2 0-4 0,2-6 1 15,2 1-1-15,-5-2 0 0,1-5-2 0,0 1-1 0,0-7 0 16,0-2 1-16,0-10-3 0,4-1 1 15,-1-1 0-15,-1 3 0 0,0-4-4 0,0 3 2 0,4-1-1 16,-2-6 0-16,4-4 0 0,-1-3 1 0,-1-2 0 0,2 1-1 16,2-5 0-16,0-1-1 0,-4-3 1 15,-1 3 1-15,1-5-2 0,2 3 1 0,-6-6 0 16,0 3-1-16,0-3 0 0,-2 4-1 0,-7-4 1 0,-1 1-1 0,-4 1 1 16,-4 2-1-16,-2-4 1 0,0 0-1 0,0-2 1 15,0 0 0-15,0-6 0 0,-2 3 0 0,-2-5 0 16,-2 5 0-16,-2-3 0 0,0 3 1 0,-2-5-2 15,0 1 2-15,-4 5-2 0,5 1 2 0,-5 6-2 16,4 1 1-16,-4 1-1 0,0 3 2 16,-2 1-2-16,0-4 1 0,0 6-1 0,0 2 2 0,0 6-3 15,-2-1 2-15,-2 6-2 0,-1-2 2 0,-1 6-2 0,-4 1 2 16,2 2-2-16,2 1 1 0,2 1-1 0,0-2 0 16,0 0-1-16,1 8 2 0,3 0-2 15,-2-2 0-15,0 1 0 0,-2 3 1 0,-2 5-2 16,0 2 1-16,2-2-1 0,2 6 1 0,3-1-1 0,-1-1 2 15,0 2-1-15,0 1 0 0,-4 4-1 16,2 4 0-16,2-6 1 0,2 1-1 0,-2-1 0 0,4-2 0 16,0 5 0-16,0 2 0 0,1-2 0 0,3-1 0 15,0 4 1-15,2-1 0 0,-2-1-1 0,2 2 1 0,-2 4-1 16,4-4 1-16,-2 1 1 0,0-5-1 0,0 6 0 16,0 2 2-16,2 1 0 0,2 2 1 0,2-1-1 15,2-1 1-15,-2-5 0 0,4 2 1 16,2 1-1-16,-2-5 2 0,0 0 0 0,-2-2 0 0,0 2-1 15,0-2 2-15,-4 1-1 0,0-1 0 0,0 2-1 0,2-2 1 16,5 0-1-16,3-4 0 0,0 3 0 0,-4-1 1 16,-2 0 0-16,0 2-1 0,0-7 1 0,0 2 0 15,-2-10-2-15,0-1 2 0,-2-6-1 16,4 7 0-16,-4-7 0 0,6 8 0 0,-6-8-1 16,6 7 2-16,-6-7-3 0,4 5 1 0,-4-5-1 0,0 4 2 15,0-4-3-15,0 4 1 0,0-4-1 16,0 0 2-16,0 0-4 0,0-6 1 0,-2-5 0 0,-2-11 0 15,-2-13-2-15,-4-11 0 0</inkml:trace>
  <inkml:trace contextRef="#ctx0" brushRef="#br0" timeOffset="73333.72">14763 5318 1784 0,'2'-4'0'0,"-2"4"0"16,4 4 0-16,-4-4 36 0,8 9 0 15,-8-9 0-15,2 10-1 0,-2-10-3 0,-4 3 0 0,4-3 1 16,-10 19-1-16,0-3-27 0,-2 7 1 0,3 0-1 15,-1 1 1-15,0-1-7 0,-4-1 1 0,2 0 0 16,2-4 0-16,6 1-6 0,-2-3 2 0,2 3-1 16,-2 1 1-16,2 2-4 0,-4-3 1 0,2 3-1 0,0 4 1 15,2 0 2-15,2-2-1 0,2 5 1 0,0-1-1 16,0 5 4-16,2 2 1 16,2 0-2-16,2 10 2 0,2-1 1 0,0 6 0 0,0 1 0 0,2 1 0 15,-2-2 2-15,4 2 2 0,-6 1-2 0,2 1 1 0,0 3 11 16,0 0-1-1,2-3 1-15,-6 1-1 0,3-1 6 0,1-3 2 0,0-1-2 0,0-2 1 0,0-4 2 16,0 1 1-16,0-3-1 0,2 2 1 0,2-3-1 16,0 0 1-16,2-3-1 15,0 1 2-15,4-7-5 0,-2-3 0 16,1 3 0-16,-1-7 1 0,-2 3-4 0,-2-6-1 0,0 0 1 0,2 0 0 0,0-3-4 0,2-2 2 16,4-5-1-16,0 1 1 0,3-7-4 15,5 1 0-15,-2-5 0 0,-4 0 0 0,0-2-2 16,-2-2 1-16,2 0-1 0,1-1 1 0,-3-7-3 15,2 1 2-15,0-2-1 0,0 0 1 0,0-6-5 0,-2 3 2 16,-1-3-2-16,-1 0 2 0,-2 3-3 16,2-7 0-16,-6 3 0 0,2-4 1 0,0 0-2 0,0-4 0 0,0 4 0 15,0-4 0-15,-2-2-1 0,0-3 1 0,1 1 0 16,-3-1 0-16,2-1-1 0,-2 7 1 0,-2-7 1 16,-4-1-1-16,-2-2 0 0,-2 2 0 0,-2-2 0 15,0-1 0-15,2 3-1 0,0 2 1 0,-2-6 0 16,-6 0 1-16,-2 0-2 0,-2-5 1 15,2 5 0-15,-2-6 0 0,9 6-1 0,1-1 1 0,0 6 0 16,-6 1 0-16,-4 5 0 0,-2 4 1 0,0 0-1 16,2 1 0-16,-4 3 0 0,2-1 0 0,0 7 0 15,2-5 1-15,2 4 0 0,0 0 0 0,-2 2 0 0,1 4 0 16,1 3-1-16,2 2 1 0,0 2-1 0,-4 0 1 16,-4-4-1-16,-2 4 0 0,-2 4 0 15,0-2 0-15,-2 2-1 0,-1 1 1 0,1 6 1 0,-4 2-1 16,2-2 0-16,2 6 0 0,4 1 0 15,0 3 0-15,-4 1 0 0,-1 4 2 0,3-2-2 0,6 1 1 16,4 5-1-16,2-2 0 0,0 3 0 0,2 2 2 0,-6 1-1 16,4-1 0-16,-2-2 0 0,4 4 2 0,2-3-2 15,4 3 1-15,-4 0 0 0,0 0 0 0,2 4 0 16,0-4 1-16,0 2-1 16,2-2 0-16,2 3 1 0,0-1-1 0,0 2 0 0,2-4 1 0,2 0-1 15,2-5 1-15,2 1-1 0,-6-5 1 0,6 2 2 0,2-2 0 16,2-4-1-16,0 0 1 0,-2 0-1 0,2-5 2 15,-2-3 0-15,2 3 0 0,-1-4-1 0,-1 0 2 16,0-2 0-16,0 0 0 0,2-6 0 16,2 3 0-16,-2-3 0 0,-2-1-1 0,-2-2 1 0,0 2 0 15,0-1 0-15,-2 1 1 0,-8-4-1 16,6 4 1-16,-6-4 0 0,10 2 0 0,-3-2-3 0,1-2 2 0,-8 2 0 16,10-4 0-16,-10 4-5 0,8-7 1 15</inkml:trace>
  <inkml:trace contextRef="#ctx0" brushRef="#br0" timeOffset="82415.66">7853 8844 61 0,'-4'-4'0'0,"4"4"0"0,0-9 0 0,0 9 0 16,0-7 0-16,0 7 0 0,-6-6 0 0,6 6 0 16,-14-13 1-16,14 13 0 0,-12-9 1 0,12 9 10 15,-4 0 1-15,4 0 1 0,-8-4-1 0,8 4 21 16,-8-4 1-16,8 4 0 0,-8-1-1 0,8 1 8 15,-12-4-1-15,12 4 1 0,-12-4-1 0,12 4 12 16,-11 0 0-16,11 0 0 0,-14 0 1 0,14 0-10 0,-16 8 2 16,16-8 0-16,-32 18 0 0,32-18-3 0,-34 26 0 15,34-26-1-15,-32 35 2 0,24-17-9 16,0-1 0-16,-2 5 0 0,1 4-1 0,-3 5 3 0,0 1 0 16,4 3 0-16,-4-7 2 0,4 3-10 0,-4 2 1 15,4-5 0-15,4 1 1 0,2-5-11 16,0 0 1-16,2-1 0 0,2-1 1 0,4-8-6 0,2-1 0 15,0-2 0-15,-2-3 1 0,-6-8-6 0,10 5 1 0,-10-5 1 16,14 2-1-16,0-2-1 0,-2 0 2 0,7-2-2 16,1-1 1-16,2-5 3 0,6-1-1 0,4-9 1 15,0-6 0-15,1-6-1 0,7-3 1 0,-4 2-1 16,0-1 1-16,-1 6 5 0,3 4 1 0,2-4 0 16,2 0 0-16,5-1 0 0,3-5 2 0,-2-1-2 15,3-4 2-15,-3-2-4 0,4 1 0 0,-2-3 0 16,5-1 0-16,5 1-1 0,-1-3 1 0,-3-1 0 0,2 1 0 15,-5 0-3-15,-1 0 1 0,4-1-1 0,1 3 1 16,3 3-3-16,0-2 0 0,-5 1 0 0,-1 1 0 16,-4 2 1-16,-5 2 0 0,3 0-1 15,-2-2 2-15,-7 2-4 0,5 2 2 0,0-2-1 0,2-4 1 16,1 0-3-16,1 2 1 0,-4-2-1 0,-5 4 2 0,-3 4-3 16,-2 0 1-16,2-3-1 0,-6 7 1 0,1 5-2 15,1-1 0-15,-10 5 0 0,2 1 0 16,-4-1-1-16,0 5 1 0,0 0 0 0,-5 4 0 15,3 1-1-15,2 3 1 0,-6 1 0 0,0 4 0 0,-2 0-2 16,-6 0 0-16,4 0 1 0,4 0 0 0,6 8-1 16,2 1 0-16,5 6-1 0,-1 5 2 0,8 8-7 15,-2 1 0-15</inkml:trace>
</inkml:ink>
</file>

<file path=ppt/ink/ink19.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6-06-02T00:19:23.272"/>
    </inkml:context>
    <inkml:brush xml:id="br0">
      <inkml:brushProperty name="width" value="0.05292" units="cm"/>
      <inkml:brushProperty name="height" value="0.05292" units="cm"/>
      <inkml:brushProperty name="color" value="#FF0000"/>
    </inkml:brush>
  </inkml:definitions>
  <inkml:trace contextRef="#ctx0" brushRef="#br0">16151 4711 614 0,'-4'0'0'0,"4"0"0"0,-8 2 0 0,8-2-10 0,-6 3 1 0,6-3 0 0,-8 4 0 0,8-4-29 15,0 4 0-15</inkml:trace>
  <inkml:trace contextRef="#ctx0" brushRef="#br0" timeOffset="294.2">16051 4711 12 0,'-2'0'0'0,"2"0"0"0,0 0 0 16,0 0 7-16,-2 5-1 0,2-5 1 0,-2 8 1 0,2-8 70 0,-4 0 2 0,4 0 0 0,-2 0-1 0,2 0-44 15,0 0 0-15,0 0 0 0,-2 0 1 0,2 0 16 0,0-4 2 16,0 4 0-16,0 0 0 0,0 0-6 0,0 0 1 16,0 0-1-16,2 0 1 15,-2 0-9-15,14 0 0 0,-14 0 0 0,32-4 1 0,-2 3-10 0,6-1 1 16,-3 0-1-16,-3 2 2 0,-4-4-2 16,-2-1 0-16,-2 1 1 0,4 0-1 0,1 4 2 15,3-5 0-15,4 1 0 0,-6 0 1 16,4 2-6-16,-1 2 0 0,-1-3 0 0,-2-1 0 0,-2 0-7 15,-2 3 2-15,0-3-1 0,-1 4 0 0,5 0-8 0,0 0 1 16,-2 0-2-16,-2 4 2 0,2-3-5 0,-4 7 1 16,-3-5-1-16,-1 3 1 0,-8 0-1 0,0-3 2 0,-10-3-2 15,8 8 1-15,-8-8-1 0,6 5 0 0,-6-5 0 16,6 4 0-16,-6-4-3 0,2 2 1 0,-2-2 0 16,-2 7 0-16,2-7-3 0,-8 9 1 0,-4-5-1 15,-8 5 1-15,-6 4-3 0,-5-4 2 0</inkml:trace>
  <inkml:trace contextRef="#ctx0" brushRef="#br0" timeOffset="2444.11">16119 4827 590 0,'-2'2'0'15,"2"-2"0"-15,-4 5 0 0,4-5 0 0,2 6 0 16,-2-6 0-16,0 7 1 0,0-7-22 0,-10 0-1 15</inkml:trace>
  <inkml:trace contextRef="#ctx0" brushRef="#br0" timeOffset="3144.26">16025 4748 12 0,'-4'-2'0'16,"4"2"0"-16,-4 2 0 0,4-2 0 0,-5 7 0 0,5-7 0 15,-6 4 0-15,6-4 11 0,-10-8 0 16,10 8 1-16,-4-5 0 0,4 5-1 0,-6-9 1 0,6 9 0 16,-6-4 0-16,6 4 9 0,-8-7 2 0,8 7-1 15,-4-2 1-15,4 2 8 0,-8 0 0 0,8 0 1 16,-4-4 0-16,4 4-2 0,-4 0-1 0,4 0 0 15,-2 0 1-15,2 0-3 0,0 0 0 0,0 0 0 0,0 0 1 16,0 0-9-16,0 0 1 0,0 0-1 0,10 0 2 16,-10 0-4-16,28 9-1 0,-6-9 1 0,3 0 1 15,5 0 6-15,-6-3-1 16,4 3 1-16,0 0-1 0,1 0 2 0,1-2 0 0,-2 2-1 16,4 0 2-16,-4 0-3 0,4 2-1 0,-3-2 1 0,5-2-1 15,2-2 4-15,0-1 1 0,-1 1-1 16,1 0 1-16,2 0 3 0,2-1 0 0,1 1 0 15,-1-1 2-15,2-3-7 0,0 3 0 0,-3-3 0 0,-1 3 1 16,0-1-4-16,0 3 1 0,-2-5-1 0,-3 3 1 0,-5 1-8 16,-2-2 1-16,0-1 0 0,0 5 1 15,-1 2-5-15,3 0 1 0,-2 0 0 0,-6 0 0 0,-6 6-2 0,0-3 1 16,-2-3-1-16,-4 2 0 0,-8-2-2 0,10 4 0 16,-10-4 0-16,6 4 1 0,-6-4 0 0,8 3 0 15,-8-3 0-15,6 6 1 0,-6-6-5 0,-4 5 2 16,4-5 0-16,-6 4 0 0,6-4-1 0,-10 8-1 15,-2-3 1-15,-6-1 0 0,-6-1-2 16,-2 3 1-16,-6-2 0 0,5 1 0 0,-5-5-2 0,4 4 0 0,-4 0 0 16,0-3 0-16,1 3-2 0,-3 2 2 15,-2 1-1-15,2-3 0 0,0-2-1 0,-1 1 0 16,-1 1 0-16,2 0 0 0,-4-4-1 0,4 2 0 0,-1 1 1 16,3 1 0-16,0-2-1 15,4 1 1-15,-6 1-1 0,3-4 2 16,1-4-1-16,2 4 0 0,0-5 0 0,0 1 2 0,1 1-2 0,-1 1 1 0,4-2 1 15,-2 0-1-15,4-1-1 0,4 1 2 0,0 4-2 16,-1-4 1-16,3 3-1 0,-2-1 2 0,6 2-1 16,2 0 1-16,10 0-3 0,-10 0 1 0,10 0 0 15,-4 0 0-15,4 0 0 0,-4 0 0 0,4 0-1 0,0 0 1 16,0 0-1-16,0 0 0 0,0 0 1 0,0 0 0 16,0 0-1-16,6 7 0 0,6-3 0 0,4-4 0 15,12 5 0-15,7-1 1 0,-3 0-1 0,-2-4 0 0,-2 5 4 16,-2-1 1-16,0-4 0 0,1 2 0 0,5 1 8 15,2 1-1-15,2 0 1 0,-3-4-1 0,-3 2 4 16,0 1 0-16,0-3 0 16,2 4 0-16,0-2-7 0,-3 2 0 0,1-1 0 0,0-3 1 15,0 4-1-15,-2-4 1 0,-3 2-1 0,1 1 2 0,0 1-8 16,-2 0 1-16</inkml:trace>
  <inkml:trace contextRef="#ctx0" brushRef="#br0" timeOffset="5177.67">9926 9603 1281 0,'4'16'0'0,"-4"-16"0"0,6 26 0 0,-6-26 14 0,14 22-1 16,-14-22 0-16,10 15 1 0,-10-15 16 0,10 29 1 0,-10-29-1 15,4 17 0-15,-4-17-9 0,-2 6 1 0,2-6-1 16,0 1 2-16,0-1-12 0,0 0 1 0,0 0 0 15,0-1 1-15,0 1-5 0,0-4 1 0,0 4-2 16,0-24 2-16,0-2-2 0,0-7 0 0,-2 0 0 16,-2-1 0-16,-2 3 0 0,-4 3 1 15,-2 2-1-15,4 1 1 0,-4 2-2 16,0 1 2-16,2 0 0 0,0 4 0 0,0 1 7 0,-2 4 0 0,0 0 1 16,-2 4 0-16,0 0 7 0,-3 5 1 0,1-3-1 15,0 1 2-15,2 2-10 0,0 4-1 0,-2 2 1 16,-2 4 1-16,-4-2-7 0,-4 5 0 0,-1 0-1 15,1 6 3-15,0 1-8 0,-4 5 1 0,2 1 0 16,3 2 0-16,-1 5-3 16,2-1 1-16,-2 2-1 0,-2 1 0 0,2-1-1 0,-3 1 0 0,3 4 0 15,6 4 1-15,2 5-1 0,0 6 0 0,4-2 0 0,0 0 0 0,-2 0 0 16,2 5 0-16,4-3 0 0,4 4 0 0,3 1-1 16,3 2 1-16,3 1 0 0,-3-1 0 0,6 0-1 15,0 0 1-15,4-5 0 0,0-2 0 0,0-6-1 16,2-3 1-16,6-6 0 0,2-2 0 0,4-5 0 0,2-2 0 15,1-4 0-15,-1-4 0 16,-2 1 0-16,2-3 0 0,-2-3 0 0,6-2 1 0,1 0-1 0,3-1 0 16,2-3 0-16,-2-2 1 0,-2 3-1 15,-1 1 0-15,-5-5 0 0,0 1 1 0,-2-1-1 0,0-2 0 16,-2 2 0-16,1-1 1 0,-3-3-1 0,0 2 0 16,0 2 0-16,-4 3 0 0,2-3 0 0,-2 1 0 15,0-1 0-15,4-4 0 0,3-4 0 0,7-1 0 16</inkml:trace>
  <inkml:trace contextRef="#ctx0" brushRef="#br0" timeOffset="5581.33">10999 10490 1218 0,'12'0'0'0,"-12"0"0"0,32 10 0 0,-32-10 23 0,28 7-1 16,-28-7 1-16,35 6 0 0,-11-6 25 0,4-4 1 15,0 4-1-15,2-2 0 0,-4-2-19 0,1 1 2 16,-1 3-1-16,0-4 0 0,-4 0-13 0,2 2 1 16,0-3 0-16,-1 1 0 0,-3 1-4 0,-4-3 1 0,0-1 0 15,0-1-1-15,2-1 4 0,2-2 0 0,2 0 0 16,0 0 0-16,-3-2 0 0,3-2 0 0,0 0 0 15,0 1 1-15,2-3-11 0,-4 0 0 0</inkml:trace>
  <inkml:trace contextRef="#ctx0" brushRef="#br0" timeOffset="6168.48">13144 9885 1431 0,'6'2'0'0,"-6"-2"0"0,19 5 0 0,-19-5 5 16,10-3 1-16,-10 3-1 0,16-6 1 0,-16 6 12 15,34-9 1-15,-34 9 0 0,28-22 0 0,-28 22-4 0,20-26-1 16,-20 26 1-16,14-30-1 0,-14 30-13 15,12-31 1-15,-12 31-1 0,2-31 0 0,-2 31-1 0,-2-35 0 16,2 35 0-16,-12-23 0 0,12 23-1 0,-14-16 1 16,14 16 0-16,-14-19 0 0,14 19-1 0,-20-22-1 15,20 22 1-15,-32-16 0 0,32 16 0 0,-40-12 1 0,19 9-1 16,1-1 1-16,-6 4 1 0,0 0 0 16,4 0 0-16,2 0 2 0,2 6 6 15,0 1-1-15,3 2 1 0,-5 0 2 0,2 3 8 16,-2 2 0-16,0 1 0 0,0 2 1 0,4-1-4 0,0 1 1 15,0 5-2-15,3 0 2 0,-5 0-7 0,2 1 0 16,2 2 0-16,2 5 2 0,0 3-6 0,0 4 2 0,2 2-1 16,-4 0 1-16,4-3-5 0,0 7 2 0,4-2-1 15,-4 3 1-15,5 2-2 0,1 2 1 0,4-2 0 16,0-5 0-16,2 1 0 16,5-5-1-16,3 2 0 0,-2 0 2 0,4-4-3 0,2-4 2 0,2 2-1 15,2 1 0-15,2-3-1 0,0 2 1 0,0-1-1 16,1-7 0-16,3-1-1 0,2-3 0 0,-4-3 1 0,4 1-1 15,2-3-1-15,1 1 1 0,5-4-1 0,-4 0 1 16,2 0 5-16,2 1 0 0,-1-4 1 0,-3 1 0 16,-2-2 8-16,-2-2 1 0,-4 1 0 15,2-3 1-15,0-1 3 0,-3 0 0 16,-1-4 0-16,-2 0 2 0,0 0-3 0,0 0 1 0,-4 0-1 0,-2-4 1 16,2 0-4-16,0 2 0 0,-4-1-1 15,-1-3 2-15,1-1-11 0,0 1 1 0</inkml:trace>
  <inkml:trace contextRef="#ctx0" brushRef="#br0" timeOffset="6559.51">14298 10500 1407 0,'12'5'0'0,"-12"-5"0"15,26 17 0-15,-26-17 26 0,16 15 0 0,-16-15 1 16,24 20 0-16,-24-20 26 0,36 13 0 0,-17-8 0 15,5 3 0-15,-2-6-27 0,4-1 1 0,0 1-1 16,0 2 1-16,2-8-10 0,3 1 0 0,-3 1-1 0,0-2 1 16,0 0-7-16,-2 2 0 0,-3-1 1 0,3 3-1 0,-4 0-2 15,0 0 0-15,0-4 1 0,2 2 0 16,2 0-2-16,-3 1 1 0,-1-3 0 0,0 0 0 0,-4-1-2 16,2-1 1-16,2-1 0 0,2-1 0 0,1-1 4 15,1-2 0-15,0 0 0 0,0 0 2 0,2 0-9 16,-4 2 2-16</inkml:trace>
  <inkml:trace contextRef="#ctx0" brushRef="#br0" timeOffset="7211.41">16385 10201 1394 0,'4'-2'0'0,"-4"2"0"16,2-4 0-16,-2 4 19 0,-4-4 1 0,4 4-1 15,0-7 1-15,0 7-16 0,8-13 1 0,-8 13-1 16,10-15 1-16,-10 15 3 0,8-22-1 0,-8 22 1 16,10-22 0-16,-10 22-4 0,4-35 0 0,-4 16 1 0,-2 3-1 15,0-4 1-15,-6 1 0 0,-2 4 1 0,-2 2-1 16,2 0 3-16,0 1 0 0,0 2 0 0,-4 1 0 16,0-4 1-16,3 2 1 0,-7 2 0 0,0 3 0 15,-4-3 0-15,0 2 0 0,-2 1 0 16,0 6 0-16,-2 0 4 0,1 4-1 0,1 1 1 0,2 3-1 0,4 1 1 15,-2 2 0-15,0 2 0 0,4 2 0 0,3 3-2 16,3-1-1-16,0 3 0 0,-2 0 0 0,0-1-5 16,2 3 1-16,2 4-1 0,0 2 1 0,-2 5-5 15,-2 2 2-15,2 0-1 0,2 0 0 0,0 2 1 0,0 2 0 16,2-2 1-16,2 0-1 0,2 0 0 0,2 1 0 16,2 1 0-16,2 2 0 0,2-6 0 0,4 0 2 15,0-4-1-15,-2 4 0 0,0-5 2 0,0-1 0 16,2 1-1-16,6-1 2 0,4 3 3 0,2-5 1 0,-1-1-1 15,-1 0 0-15,2-4 4 0,2-5 0 0,-4 1 0 16,2-3 1-16,6 0 2 0,3 0 1 0,1-2-1 16,-2-4 1-16,0-4-1 0,0 3 1 0,-1-6 0 15,-1 1 0-15,-4 1-1 0,0 0 1 0,0-4 0 16,2 0 0-16,-4 0-1 0,3-6 1 16,1 2-1-16,-4 1 1 0,-2 3-4 0,-2-4 1 15,0 2-2-15,0 0 2 0,-1 1-7 0,-1 1 0 0,2-4 0 16,0-2 1-16,2 3-5 0,-4-5 1 15,0 3 0-15,-2-5-1 0,0 3-5 0,-8 2 0 0</inkml:trace>
  <inkml:trace contextRef="#ctx0" brushRef="#br0" timeOffset="7656.53">17518 10605 1595 0,'8'2'0'0,"-8"-2"0"0,26 7 0 0,-26-7 8 0,32 0 0 0,-32 0 0 16,33 0 0-16,-9 2 32 0,2 2 0 0,2-3 1 15,-6-1-1-15,2-1-3 0,-1-1 0 0,1 0 0 16,2 0 2-16,0 2-19 0,0-5 1 0,-2 1 0 15,0 0 1-15,-1-1 1 0,-1 1 2 0,0-3 0 0,-2 5-1 16,0-2-2-16,-2 4-1 0,0-4 0 0,-2 2 1 16,-1 1-1-16,1-1 1 0,-4 2 0 0,0 0 0 15,0 0-6-15,-2-4 0 0,0 2-1 0,0 0 1 0,0 1-6 16,-2-1 1-16,0 0-1 0,2-2 2 16,4 0-8-16,1-1 1 0</inkml:trace>
  <inkml:trace contextRef="#ctx0" brushRef="#br0" timeOffset="8268.03">19233 10068 1557 0,'4'-10'0'0,"-4"10"0"15,10-12 0-15,-10 12 3 16,-2-4 2-16,2 4-2 0,2-6 2 0,-2 6 5 0,8-13 1 16,-8 13-1-16,4-13 1 0,-4 13-5 0,4-11 1 0,-4 11-2 15,-2-1 2-15,2 1-7 0,-6-6 0 0,6 6 0 16,-16-2 0-16,16 2-1 0,-32 8 1 0,11-7-1 15,-3 3 1-15,-2 7-3 0,-2 2 0 0,2 2 1 16,2-2 0-16,0 0-2 0,-1-2 1 0,1 4 0 16,0 3-1-16,0-3 5 0,0 1 1 0,4 5-1 15,0 1 0-15,1 2 9 0,-3 2 1 0,0 0 0 16,0-1 1-16,0 1 10 0,0 2 0 0,2 1 1 0,1 3 0 16,-1-1 11-16,0 1 0 0,2-1-1 0,4 2 2 0,2 2-11 15,0 0-1-15,0 2 1 0,0-7 1 0,2 3-4 16,4 0 0-16,0 0 1 0,2 1-1 0,4-3-2 15,0-1 1-15,0 1-1 16,2 4 1-16,4-4-3 0,2 6 0 0,2-2 0 0,0-1 0 0,0-3-1 16,2-3-1-16,2 1 1 0,0-3 0 15,2-2-2-15,4-2 1 0,2-1-1 0,-1-1 1 16,1-4-3-16,0 1 2 0,0 0-2 0,2-3 2 16,4 3-2-16,0 0 1 0,-5-4 0 0,-1-2 0 0,2-2-3 15,0-2 0-15,0-1 1 0,2 1 0 0,1-3-3 16,1 1 1-16,0 1 0 0,-2 0 0 0,-2-1-2 0,0 1 2 15,-1-1-1-15,-1 1 1 0,-4-1-1 0,-2-3 1 16,-2 0-1-16,-2 0 1 0,-4 1-1 0,-2-3 1 0,2 0-1 16,0 0 1-16,0 0-3 0,0 0 1 15,0 0 0-15,-2-3 0 0,-6 3-5 0,11-4 0 0,-11 4 0 16,10-2 0-16,-10 2-2 0,8-5 0 16</inkml:trace>
  <inkml:trace contextRef="#ctx0" brushRef="#br0" timeOffset="8658.29">20024 10821 1784 0,'6'0'0'0,"-6"0"0"0,12 4 0 0,-12-4 17 16,6 9-1-16,-6-9 1 0,10 13 1 0,-10-13-1 0,26 11 1 15,-26-11-1-15,34 11 1 0,-12-7-8 0,1 1 0 16,1-5 0-16,-2 2 0 0,2 0-8 0,2 0 1 15,0-1-1-15,-5-1 0 0,1-1-1 0,0-1 0 16,-2 0 1-16,0 0 0 0,0 2 6 0,0 2 0 16,0 0-1-16,1-2 2 0,3-2 7 0,2 0 1 0,0 2 0 15,-2-5 0-15,0 1 6 0,-3 0 2 0,3-1-1 16,0-3 1-16,0 1-1 0,0-2-1 16,0-2 1-16,2-1-1 0,1 0-5 0,1-1 0 15</inkml:trace>
  <inkml:trace contextRef="#ctx0" brushRef="#br0" timeOffset="9378.4">22127 10178 1482 0,'0'-3'0'0,"0"3"0"0,0-6 0 0,0 6 20 16,0-5 0-16,0 5 1 0,0-8-1 0,0 8 11 0,-2 0 2 15,2 0-2-15,-4-3 2 0,4 3-14 0,-4-4 0 16,4 4 0-16,-10-2 1 0,10 2-13 0,-26 0 0 16,26 0-1-16,-39 0 1 0,15 4-1 0,0 1 0 0,2 3 1 15,0-1 0-15,0 0 2 0,0-3 1 0,1 5-1 16,-1-1 1-16,0 1 2 0,-2 0 1 0,0 2-1 16,2 2 0-16,2 2 9 15,0 0 0-15,1 0 0 0,-3 1 1 0,0 3-7 0,0 3 2 0,2 2-1 16,2 2 1-16,2 1-5 0,0 3 0 0,1 1 1 15,-3 1 0-15,2 3-3 0,0 0 0 0,0 2 0 16,0-4 0-16,4 2 1 0,2 2-1 0,2 2 0 16,-2-4 1-16,2 0-1 0,0 0 1 0,2-2 1 15,0 0-1-15,3-1-1 0,3 1 1 16,0-2-1-16,0 1 1 0,2-1 0 0,1-1-1 0,3 1 0 0,2-5 1 16,2 0-1-16,0-2 1 0,2-2 0 0,0-2 1 15,0 0-2-15,0 1 0 0,2-3 0 16,2 1 1-16,2 1-2 0,0-5 0 0,-1-1 0 15,3 1 0-15,4 0-1 0,2 0 0 0,2-2 0 0,0-2 0 16,-3 0-3-16,1-2 1 0,4 0-1 0,0-5 2 16,0 2-2-16,0-6-1 0,-1 1 1 0,1-1-1 0,-2-1 3 15,-2-3 0-15,0 2-1 0,0 2 1 0,-1 0 1 16,1-2 1-16,2 2-1 0,2 0 1 0,2 0 0 16,-1 2 0-16,-1 4 0 0,-2-5 0 0,-4 3 0 0,-2 0 1 15,-2-1-1-15,-2-1 1 0,-3 0-1 0,-3 0 0 16,-2 2 0-16,0-4 1 0,0 2 0 0,-2-1 0 15,-8-1 0-15,10 4 1 16,-10-4 1-16,6 2-1 0,-6-2 0 0,4 0 0 0,-4 0-1 0,4 0 2 16,-4 0-1-16,4 0 0 0,-4 0-2 0,0 0 0 0,0 0 0 15,-4-2 1-15,4 2-4 0,-4-5-1 0</inkml:trace>
  <inkml:trace contextRef="#ctx0" brushRef="#br0" timeOffset="13077.89">17371 4790 12 0,'2'0'0'0,"-2"0"0"0,-2 6 0 0,2-6 0 0,-4 16 0 16,4-16 0-16,-4 13 0 0,4-13 0 0,2 4 0 15,-2-4 0-15,4 2 0 0,-4-2 0 0,0 0 0 16,0 0 0-16,0 0 0 0,0 0 0 0,2 0 0 0,-2 0 0 16,12 0 0-16,-12 0 0 0,14-2 0 0,-14 2 0 15,10-4 0-15,-10 4 0 0,18-3 0 0,-18 3 0 16,25-6 0-16,-25 6 0 0,36-7 0 0,-16 3 0 16,2 2 0-16,0-2 0 0,4-1 0 0,-2 1 0 15,1 0 0-15,1 4 7 0,0-5-1 0,-2 5 1 16,-2 0 1-16,-4 0 29 15,-2 0 1-15,-3 2-1 0,-5-2 1 0,0 0 25 16,0 0 1-16,0 0-1 0,8 0 1 0,6 0 14 0,4 0 1 0,-4 0 0 0,-4 0-1 16,-3 0-23-16,-3 0 1 0,-2 0-1 0,0 0 1 15,-10 0-11-15,8 0 1 0,-8 0 0 0,4-2 0 0,-4 2-12 16,4 0 0-16,-4 0-1 0,4 0 1 0,-4 0-12 16,4 0 1-16,-4 0-1 0,4 0 1 15,-4 0-7-15,4 0 1 0,-4 0 0 0,-2 0 0 16,2 0-4-16,-4 0 1 0,4 0-1 0,-18 0 1 15,2 5-6-15,-6-1 0 0,-1 0-1 0,-1-2 2 16,2 1-3-16,-2 1 0 0,4-2-1 0,0 2 2 0,4-4-4 16,-3 3 2-16,-1-3-1 0,0 4 1 0,-6-4-3 15,0 0 0-15,0 0 1 0,0 0 0 0,3 2-1 0,-1 2 0 32,2 1 1-32,4-1 0 0,2-4-1 0,4-2 0 15,-2 2 1-15,2 0-1 0,0 0 0 0,2 0 0 0,1 0 1 0,-3 0 0 0,2-2 0 0,-6 0 2 16,4 2-2-16,2-3 2 0,10 3-1 0,-10-6 2 15,10 6-1-15,-8-4 1 0,8 4 0 0,-2-3 0 0,2 3 1 16,-2 0 0-16,2 0-1 0,-6-4 0 16,6 4 0-16,-4-2 1 0,4 2-2 0,-2 0 1 15,2 0-1-15,4 0 2 0,-4 0-3 0,0-4 0 0,0 4-1 16,0-3 2-16,0 3-3 0,8-2 1 0,4-2 1 16,4 0-1-16,8 1-1 0,4 1 2 15,-3-2-1-15,-5 1 1 0,-2 3 1 0,-2 3 1 0,0-3-1 16,-2 0 1-16,2 0 0 0,0 0-1 0,2 0 1 15,-3 0-1-15,9 0 1 0,2 0 0 0,-2 0-1 16,-2 0 1-16,-2 0-3 0,0 0 2 0,-1 4-2 16,-3-4 2-16,2 2-3 0,0 1 0 0,0-3 0 15,-4 0 2-15,-4 0 0 0,-2 0 1 0,-8 0-1 0,12 8 1 16,-12-8-3-16,10 2 0 0,-10-2 0 0,8 0 2 0,-8 0-3 16,8 3 1-16,-8-3-1 0,4 6 1 0,-4-6-2 15,4 4 2-15,-4-4-1 0,2 3 0 0,-2-3-1 16,-2 10 1-16,-4-3-1 0,0-2 1 0,-2 1-1 15,-8 1 1-15</inkml:trace>
  <inkml:trace contextRef="#ctx0" brushRef="#br0" timeOffset="16902.23">16964 8100 1105 0,'15'11'0'0,"-15"-11"0"0,26 26 0 0,-26-26 8 16,4 16 1-16,-4-16 0 0,16 13 0 0,-16-13 3 0,36 13 0 16,-14-11 1-16,2-2-1 0,3-2-2 0,1-5 1 15,2-4-1-15,-2-2 2 0,4-2 7 0,-1-3 0 16,3-4 0-16,-6-6 1 0,0-5-6 0,-2-4 0 15,2-4 0-15,1-1 0 0,1-6-4 0,0-2 0 16,-2 2 1-16,-2-6 0 0,0 6-3 0,-7-3-1 16,1 1 1-16,-6 2 0 0,0-4 3 0,-2 4 2 15,-2 0-1-15,0 2 0 0,-6-2 2 0,0 0-1 0,0 0 1 16,-2 7 0-16,-2 3 3 0,-2-1 0 0,0 4 0 16,0 3 1-16,0 7-2 0,-2 2 0 15,-2 3 1-15,-4 3 0 0,-4 5-3 0,-2-1 0 16,2 3 1-16,0 1-1 0,-2 5-1 0,5-1-1 0,-5 5 0 15,2 0 2-15,0 2-5 0,0 5 1 0,0 2 0 16,-2 4 0-16,-4 2-5 0,-2 5 0 0,2 3 1 16,1 1-1-16,-1 1 0 0,0 5-1 0,0 1 1 15,-2 1 0-15,0 6-1 0,-2-2 0 0,3 8 1 16,-3 4-1-16,2 0 0 0,4 5-1 16,2-1 0-16,-4 2 1 0,4-1 0 0,4-1 2 0,2 1-2 0,0-5 2 15,3-3 1-15,3-1-1 0,-2-5 1 0,4-4 1 0,2-4-1 16,2-9-1-16,4 0 1 0,1-9 0 0,5-3 0 15,-2-5 1-15,4-3-1 0,2-2 1 0,-2-2-2 16,2 0-1-16,-2-1 1 0,4-7 1 0,4-1-6 16,-1-3 0-16,1-5 0 15,0-3 1-15,0-2-2 0,0-4 0 0,-4 1 0 0,-4-3 2 16,0 0-2-16,-6 3 0 0,4-3 0 0,-5 6 0 0,5-2 0 0,0 4 0 16,0 0 0-16,-2 0 0 15,-2 9 0-15,-2 0 0 0,-4 4 0 0,0 0 0 0,-2 9 0 16,-2 0 0-16,2 0 0 0,0-4 0 0,0 4 0 15,0 0 0-15,0 0 0 0,0 0 0 0,0 0 0 16,0 4 0-16,2 5 0 0,6 6 0 0,0 14 0 0,4 1 0 16,0 1 0-16,0 0 1 0,0 1 1 0,0-1 0 15,2 1 0-15,-1-3 2 0,3-1 1 0,2 1 1 16,2-3 0-16,0-4 0 0,0 1 2 0,0-9 1 0,0-1 0 16,-1-2 0-16,-1-1-4 0,0-7-1 15,0-3 1-15,2-3 0 0,2-3 2 0,2-1 0 16,0-10-1-16,-3-1 2 0,3-5 0 0,-4-6 1 15,0 1 0-15,4-3 0 0,2-4-1 0,4 0 1 0,-3-8 0 16,-3 3 0-16,-2-5-7 0,-2-5 1 0,-2 2 1 16,0 0-1-16,-2 0-3 0,-2 0 0 0,-3 0 0 15,1 0 1-15,-2 0-1 0,-2 2 0 0,-2 2 0 16,0-2 0-16,-2 0 0 0,-2 0 0 0,0 3 0 0,-2 4 0 16,0 1 0-16,0-1 0 0,0 2 0 15,-2 4 0-15,0 5 0 0,0 0 0 0,0 8 0 16,0 2 0-16,0 5 0 0,-2 3 0 0,0 1 0 15,-2 5 0-15,6 4 0 0,-12-7 0 0,12 7 0 0,-12-5 0 0,12 5 0 16,-11 0 0-16,3 0 0 0,-2 0 1 16,-4 0-1-16,-4 5 0 0,0 6 0 0,2 2 2 0,4 6-2 15,2-3 0-15,0 6 0 0,2 2 1 0,4 6-1 16,0-3 0-16,0 7 0 0,0 1 0 0,2 9 0 16,0 0 0-16,-2 4 0 0,2 2 0 0,0-2 0 15,-2 4 0-15,4 1 0 0,4 1 0 0,2 0 0 0,4 3 0 16,0 0 0-16,-2-2 0 0,0-1-1 15,-2-4-1-15,4-2 1 0,2-4 1 0,4-5-2 0,0-4 0 16,2-9 0-16,0-2-1 0,-1-8-1 0,1-3 0 16,0-5 0-16,2-3 1 0,2-1-2 15,0-8 1-15,-2-1-1 0,2-3 1 16,3-7-1-16,3 1 2 0,0-5-2 0,-2 1 2 16,2-4 0-16,0-4-1 0,-1-2 1 0,1 2-1 0,0 4 1 0,0-4 1 0,-2 4-2 15,0 0 2-15,-3 2 0 0,-1 1 0 16,0 3 0-16,-2 4-1 0,-2 1 1 0,-2 6 1 15,-2 1-1-15,-2 2 1 0,-4 2-2 0,-2 0 2 16,1 0 0-16,1 0 0 0,0 0-1 0,2 0-1 0,0 6 1 16,-2-6 1-16,0 0-1 0,-2 0 0 0,-6 0-1 15,4 0 1-15,-4 0-1 0,4-4 0 0,4-5 1 16,-2 0 0-16,2-8-1 0,-2 2 0 0,2-14 0 16,-6 1 1-16,-2 2-2 0,-2-5 2 0,0 14 0 15,-4 1 0-15,-2 1-1 0,-2 2 1 0,2 0 0 0,0 4 0 16,-2 0-1-16,0-1 2 0,2 7 0 0,-4-5 0 15,0 6 1-15,-1-1 0 0,-5 3 0 0,0 0 0 16,-2 3 1-16,0-1 0 0,-2 6 0 0,2 5 2 16,2 0 2-16,0-1 1 0,3 7 0 15,1-4 0-15,2 5 2 0,2 2 0 0,-2 6 0 0,4 1 1 0,2 1-1 16,2 1 0-16,0 6-1 16,2-5 2-16,2 3-4 0,0 0-1 0,4 3 1 0,0 1 0 15,4-4-2-15,0 2 0 0,2 8-1 0,0-7 2 0,0 3-3 16,2 1 0-16,0-12 0 0,3 1 1 0,3 1-2 15,2-7 0-15,2 3 0 0,0-2 1 0,0-4-1 16,2 0 0-16,-2-5 0 0,1-2 0 0,-1-2-1 0,4 0 1 16,6-8 0-16,0-1 0 0,1-1-1 0,1-3 1 15,6-7-1-15,-2 2 1 0,1-10 0 0,-1 0 0 16,6-7 0-16,-6-2 0 0,0-8 1 0,-1-1 1 16,5-7 0-16,-8-1 0 0,-6-1-2 0,-3-3 1 0,-5 14 0 15,4-4 0-15,-2 0-1 0,0-6 1 0,-2 2 0 16,0 1 0-16,-4 1-1 0,-1 0 2 0,-3 0-1 15,-4-2 0-15,-6 2-1 0,-2-2 1 0,0 17-1 16,0-4 1-16,2 4 0 0,-2 0 0 0,0 13 0 16,0 2 2-16,-2 1-1 0,0-1 1 0,2 7 0 15,-8-10 0-15,8 10-1 0,-10-5 2 0,-5-1-2 16,-1 4 1-16,-4 6 1 0,0 2-1 0,-16 18 0 16,6 0 1-16,2 9 2 0,3 7 1 0,7-4 0 15,0-1 1-15,2 0 4 0,0 0 0 0,0 4 1 16,2-3 0-16,0 3 1 0,0 0 0 0,1 3 0 15,1 1 0-15,2-2-1 0,0 1 0 0,6-14 1 16,0 1-1-16,2-1-5 0,2-2 1 0,0-17-1 0,0 4 1 16,2-6-4-16,0 2 2 0,-2-9-1 0,4 12 0 0,-4-12-2 15,4 7-1-15,-4-7 0 0,4 5 2 0,-4-5-5 16,8 4 1-16,10-6 0 0,-1-5 0 0,1-6-1 16,0-5 0-16,4-5 0 0,-4 1 1 0,0-4-1 15,-2 4 0-15,-6 0 0 0,2-4 0 0,-2 4 0 0,-1-6 0 16,-1 14 0-16,0-1 0 0,0-4 0 0,0 7 0 15,-8 12 0-15,4-10 0 0,-4 10 0 0,4-7 0 16,-4 7 0-16,4-4 0 0,-4 4 0 0,4-2 0 16,-4 2 0-16,4-3 0 0,-4 3 0 0,4 0 0 15,6 0 0-15,2 3 0 0,2 7 0 0,2-1 0 16,4 4 0-16,0 0 0 0,-1-4 0 0,1-4 0 0,4 3 0 16,0-6 2-16,4-2-2 0,0-2 0 15,1-6 0-15,-1-1 1 0,0 0-1 0,0-6 0 16,2 2 0-16,-2 0 1 0,-1-3-1 0,1 1 0 15,-4 4 0-15,4 2 1 0,2 3-1 0,0-1 0 16,-7 5 0-16,1 4 1 0,0 1-1 0,0 5 0 0,-2 1 0 16,-2 4 0-16,0 2 0 0,-3 3 0 0,1 6 0 15,-2 4 0-15,-2-2 0 0,-4 1 0 16,0 3 0-16,-2 1 0 0,0-3 0 0,-2 2 0 0,-4-8 0 16,0 0 0-16,0 0 0 0,0-2 0 0,-2-10 0 15,0-1 0-15,0 0 0 0,-2 0 0 0,2-9 0 0,0 13 0 16,0-13 0-16,0 9 0 0,0-9 0 0,0 8 0 15,0-8 0-15,0 5 0 0,0-5 0 0,0 4 0 0,0-4 0 16,0 2 0-16,0-2 0 0,0 4 1 0,0-4-1 16,0 3 1-16,0-3 0 0,0 0 1 0,0 0-1 15,0-3 1-15,10-21 0 0,0-2 0 0,2-6 2 16,0-3-1-16,5-24 1 0,-5 9-1 0,-2 6 0 16,0 2 2-16,-4 21-2 0,0-5 2 15,4 1-2-15,0-5 0 0,4-5 1 0,0 2-1 16,0 0-1-16,0 1 1 0,-4 14-1 0,-2 1 0 0,3-1-1 15,1 5 1-15,-6 3 1 0,0 3-1 0,2 3-1 16,0-1 0-16,0 1 0 0,0 2 1 0,0 2 0 0,0 2 0 16,14 7-1-16,-4 2 1 0,-2 12-1 0,0-1 0 15,11 31 1-15,-11-5 0 0,-4-3-1 0,-2-3 0 16,-4-20 0-16,0 6 1 0,0-2 1 0,0 5-1 16,0-9 0-16,0 0 0 0,2-3 0 0,0 1-1 15,-4-14 0-15,2 1 1 0,-6-7-1 0,14 11 0 0,2 0 0 16,-1-7 2-16,3-2-2 0,0-2 0 0,8-6 0 15,-2-3 0-15,0-4 0 0,-2-3 0 0,7-12 1 16,-1 2-1-16,-2-5-1 0,-2 1 1 0,-4 2 0 16,0 3 0-16,-2-5-1 0,-1 2 1 15,-1 6 0-15,0-4 0 0,-2 4-1 0,0-4 1 0,-6 13-1 16,0-1 2-16,0 1-2 0,0 2 0 0,-8 11 0 16,6-6 1-16,-6 6-1 0,4-9 0 0,-4 9 0 15,4-4 1-15,-4 4-1 0,4-2 1 0,10 8 0 16,-2 3 0-16,0 10 0 0,0 6 0 0,1 20 1 15,-5-3-1-15,-2-1 0 0,-4-2 1 0,2-4-1 16,2-2 1-16,2 2 1 0,0 0 0 0,-2-5-1 16,0-5 2-16,-2 1-1 0,0 2 0 0,0-12 1 0,2-1-1 15,2 2-1-15,2-4 2 0,-10-13-1 0,12 9 0 0,-12-9-1 16,12 9 0-16,-12-9 0 0,12 8 0 0,-12-8 1 16,12 5-1-16,7-9 0 0,1-1 0 0,2-4-1 15,0-4 1-15,6-9-1 0,-4-4 1 0,-2-2-1 16,-7-1 0-16,1-6 0 15,-2-1 0-15,-2-4-1 0,-2 5 2 16,0-22-1-16,-6 9 0 0,-4 0-1 0,-4 3 1 0,0-5 0 0,0 1 0 0,0-1 0 0,-2-4 0 16,0 23 1-16,0-2-1 0,-2-2 0 0,-2-1 0 15,2 12 0-15,-2-1 0 0,1-1 0 0,-3 4 0 16,2 7 0-16,0 0 2 0,-2 4-2 16,0-2 0-16,12 13 0 0,-12-7 0 0,12 7 0 15,-14-6 0-15,-4 2 1 0,0 4-1 0,-2 4 1 0,1 5 1 16,-5 4 1-16,2 4-1 0,4 5-1 0,2 6 2 15,-10 29-1-15,12-5 0 0,6-3 0 0,4 3 0 16,4-30-1-16,0 6 2 0,2 2-3 0,0 1 1 16,2-9 0-16,2 4 0 0,2-4 0 0,2-3-1 0,2-1 0 15,2-1 1-15,4-1-2 0,2-7 1 0,8 4 0 16,1-7 0-16,3-2-1 0,0-4 0 0,30-10 0 16,-15-3 2-16,1-5-2 0,-2-6 0 0,-24 13 0 15,3-6 1-15,1-1-1 0,0-4 1 0,2 0 0 0,-2-4 0 16,-2 0-1-16,-3-4 1 0,-1 6 0 0,0-2 0 15,-2-1-1-15,0 1 2 0,-6 8-1 0,0 1 0 16,0-3 0-16,0 5 0 0,-4-2 0 0,0 2 0 16,0 3 0-16,-2-5 1 0,-5 11-1 0,1-3 1 15,0 2-1-15,0 1 0 0,2-10 0 16,-2 3 2-16,-2-2-2 0,0 2 0 0,-2-13 0 0,-2 4 1 16,0-4-2-16,-1 4 1 0</inkml:trace>
  <inkml:trace contextRef="#ctx0" brushRef="#br0" timeOffset="20926.86">12951 11543 590 0,'0'0'0'0,"0"0"0"0,4-4 0 15,-4 4 7-15,4 4-1 0,-4-4 1 0,6 0 0 16,-6 0 20-16,8-6 1 0,-8 6 0 0,6-4 0 0,-6 4 17 15,6 0 1-15,-6 0 0 0,0-1 0 0,0 1-16 16,0 0 0-16,0 0 1 0,0 0 0 0,0 0-11 16,6 0 0-16,-6 0 1 0,4 0-1 0,-4 0-2 15,3 0 1-15,-3 0 0 0,6 1 0 16,-6-1-3-16,6 13-1 0,-6-13 1 0,6 28 1 0,-4-6-1 0,0 6 1 16,2 0-2-1,-4-1 2-15,2 3 0 0,2-1 0 0,-4 4 0 0,0 3-1 0,0-1 1 16,-6 2 1-16,6-1-1 0,0 5 1 0,-4-2-1 15,0 1 1-15,2 1 0 0,2-2 0 0,0 0-4 16,-2-2 1-16,2-2-1 0,0 3 2 0,0-3-2 0,-2 1 0 16,2-3 1-16,-4 0-1 0,2-7 0 15,2 0-1-15,-4 1 1 0,0-5 0 16,-1 4-2-16,-1-7 0 0,2-1 0 0,2-3 1 0,2-4-3 16,0-4 0-16,0-7 0 0,0 6 0 0,0-6-3 0,0 4 1 15,0-4-2-15,-2 2 2 0,2-2-2 0,-4 0 1 0,4 0-2 16,-2 0 2-16,2 0-1 15,0-2-1-15,0 2 1 0,-4-19-1 0,4 3 0 0,0-7 0 0,0-4 1 16,0-3 0-16,0-5-2 0,0-4 2 0,0 1-2 16,4-3 2-16,-2 0-2 0,2-5 1 15,-4 4-1-15,0-4 2 0,-4 0-2 0,2-1 1 16,-2 3-1-16,4 3 2 0,4 1 0 0,-2 1 0 0,0 4 1 16,0 4 0-16,0 5 1 0,-2-2 1 0,2 4-1 15,2 2 0-15,-4 4 3 0,0 1-1 0,0 4 0 0,2 4 0 16,-2 9 1-16,4-6 0 0,-4 6 1 15,4-5-1-15,-4 5 2 0,1-4 1 0,-1 4-1 16,0 0 1-16,0 0 0 0,0 0 2 0,0 0-1 0,0 0 0 16,0 0-1-16,0 0-1 0,0 0 1 0,0 0-1 0,0 0 1 15,0 4-1-15,0 5 1 0,0 9-1 0,0 8-2 16,0 7 2-16,0 1-1 0,0 1 0 0,-1-4-4 16,-3 2 1-16,0 1 0 0,2 4 0 15,-2-1-2-15,4 6 1 0,0-5-1 0,-2 3 1 0,0 2-1 0,0 1 1 16,0 0-1-1,2 2 0-15,2-1 0 0,0-1 1 0,0 2 0 0,-2-2 0 0,0-1 0 16,0-3-1-16,0 1 1 0,0-2 0 0,-2-2-1 16,0-2 1-16,0 0-1 0,0-2 0 0,2-3 0 0,-4-3 0 15,2-5 0-15,-2 1-1 0,0-3 0 0,0-3 1 16,2-1-2-16,-4-3 2 0,6-4-1 0,0-5 0 0,0-4 1 16,0 9 0-16,0-9-3 0,0 2 2 15,0-2 0-15,0-7-1 0,0-1-1 0,0-5-1 16</inkml:trace>
  <inkml:trace contextRef="#ctx0" brushRef="#br0" timeOffset="21907">13010 8355 1255 0,'2'0'0'0,"-2"0"0"0,2 0 0 0,-2 0 1 0,-2-2 0 0,2 2 1 15,2 0 0-15,-2 0 1 0,10 0 1 0,-10 0-1 0,2 2 0 16,-2-2 6-16,10 11 0 0,-10-11 0 0,10 16 1 0,-10-16-9 16,8 30 1-16,-4-12-1 0,2-1 0 15,-4 3 0-15,2 1 0 0,-4 1 0 0,2-4 0 0,-2 3 2 16,-2-1 0-16,-2 2-1 0,2 2 2 0,-8 2 0 16,0 1 1-16,0-1-1 0,2-2 2 0,6 0 0 15,2 4 2-15,-4-6-1 0,-2 0 1 0,2 0 3 16,-6 1 1-16,5-1 0 0,1-2 0 0,4-1 5 0,-4-7 1 15,2 1-1-15,2-7 1 0,0-6 2 0,0 7 0 16,0-7 0-16,0 2 0 0,0-2-1 0,0 4 2 16,0-4-2-16,0 4 1 0,0-4-1 0,0 0 0 15,0 0 0-15,0-4 1 0,0 4-3 0,0-6 0 0,0-7 0 16,0-7 1-16,0-8-5 16,-4-7 2-16,4 0-1 0,0 0 1 0,0 4-2 0,0-1 1 15,0-1-1-15,0 0 2 0,0 3-4 0,0-1 2 16,0-2-1-16,-2 0 0 0,0-2 2 0,0-1-1 15,2 1 1-15,2 2 0 0,2-2 1 0,0 2 1 16,2 1-2-16,-4 7 2 0,1 4 0 0,1 3-1 0,0 3 1 16,-4 4 1-16,0 11 0 0,-6-9-1 0,6 9 1 15,0-4 1-15,0 4-2 0,0 0 0 0,0 0-1 16,0 0 2-16,0 0-2 0,0 0 0 0,0 0 0 16,0 0 1-16,0 0-3 0,0 0 2 0,0 0-1 0,6 22 1 15,0 8-3-15,2 1 1 0,-2 4-1 16,0 4 2-16,-6-2-3 0,2 2 0 0,0-4 0 0,0-6 2 15,-2-1-5-15,-2-2 3 0,4-4-2 16,0 0 1-16,4-7-2 0,0 0-1 0,-4-1 1 0,0-1 0 16,0 0 0-16,-2 0 0 0,0-4 0 15,0-3 0-15,0-6-3 0,0 11 2 0,0-11-2 0,0 11 2 0,0-11-2 16,8 7-1-16,-8-7 1 0,2 2 0 0,-2-2-2 16,4 2-1-16</inkml:trace>
  <inkml:trace contextRef="#ctx0" brushRef="#br0" timeOffset="23492.33">12649 6488 614 0,'0'-3'0'0,"0"3"0"15,-2-8 0-15,2 8 4 0,-6-5 0 0,6 5 0 16,-4-13 0-16,4 13 14 0,-2-19 1 0,2 19-1 16,-2-16 1-16,2 16-3 0,-10-15 0 0,10 15-1 15,-20-17 1-15,20 17 9 0,-36-18 1 0,16 14-2 16,-4 4 2-16,3 2-10 0,-3 0-1 0,2 4 1 0,2 3 1 15,0 4-1-15,-2 0 1 0,2 3-2 16,-5 3 2-16,-3 3 4 0,2 0 2 0,0 6-2 0,0 5 2 16,4 2-3-16,1 2 0 0,-1 5 0 15,0 3 2-15,2 3-7 16,4 0 2-16,0-2 0 0,4 2 0 0,2-6 7 0,4 3 2 0,6-5 0 0,0-1 0 0,2-4 0 16,6-4 0-16,6-5-1 0,2 0 2 0,4-2-2 15,-4-2 0-15,8-3-1 16,-4-3 2-16,1 1-6 0,1-4 2 0,0-2-2 0,-2 0 1 15,0-7 4-15,-2-3 0 0,0-1-1 0,0-3 1 16,1-3-4-16,1-3 2 0,0-4-2 16,0 0 1-16,0-5-4 0,-4-1 2 0,4-1-1 0,4 2 0 15,5-5-14-15,1 1 1 0</inkml:trace>
  <inkml:trace contextRef="#ctx0" brushRef="#br0" timeOffset="23773.5">12993 6260 1381 0,'0'0'0'0,"0"0"0"16,0 0 0-16,0 0 12 0,0 5 2 0,0-5-1 16,0 13 1-16,0-13 18 0,0 9 2 15,0-9 0-15,0 32-1 0,-2-3-2 0,2 6 0 0,-4 6 0 16,2-2 1-16,2 1-12 0,0 3 1 0,0 1-1 15,0-3 2-15,2-1-3 0,2-1 1 0,0 3 0 16,-3 3 0-16,1 1 0 0,0 6-1 0,2-4 0 16,-4-4 0-16,2-5-2 0,2 1-1 0,-2-5 1 0,2 0 1 15,0-7-5-15,0 2 0 0,2-8-1 0,-4-7 2 16,4-4-7-16,2-8-1 16,-8-3 1-16,10 6 1 0,-10-6-7 0,4-4 1 0</inkml:trace>
  <inkml:trace contextRef="#ctx0" brushRef="#br0" timeOffset="24093.6">13219 5852 1557 0,'4'3'0'15,"-4"-3"0"-15,0 2 0 0,0-2 11 0,0 8 2 16,0-8-2-16,0 9 1 0,0-9-1 0,0 16 2 15,0-16-1-15,12 35 0 0,-8-3 12 0,0 8 0 16,2 3-1-16,-6-3 1 0,4 1-10 0,0 2 1 0,-2-8 0 16,2 3-1-16,-2 3-3 0,2-6 2 0,0 2-1 15,2 2 0-15,4 3 0 0,-6 3-1 0,2-9 0 16,0 7 0-16,0-2-4 0,-1-3 1 0,1 3-1 16,0-6 0-16,2 0 2 0,0-5 0 15,0 1 0-15,-2-5 1 0,0 5-3 0,0-5 0 0,2 2 0 16,2-6 1-16,-4 0-1 15,2-2 1-15,0-1 0 0,-2-6 1 0,2-2-4 0,0 0-1 0,-2-6 1 0,-2 3 0 16,-4-8-5-16,6 5 1 0</inkml:trace>
  <inkml:trace contextRef="#ctx0" brushRef="#br0" timeOffset="24361.4">13030 6841 1419 0,'2'2'0'16,"-2"-2"0"-16,12 4 0 0,-12-4 12 0,6 0 1 16,-6 0-1-16,20 0 2 0,-20 0 20 0,36 0 2 15,-12 0 0-15,-4 0 0 0,1 0-13 0,1 5-1 16,0-1 0-16,0-4 2 0,0-2-22 0,-2-2 0 15,4 1 1-15,-5-1 0 0,-3 2-3 0,2-5 0 16,0 1 0-16,0-3 0 0,2-4-3 0,0 0 0 16</inkml:trace>
  <inkml:trace contextRef="#ctx0" brushRef="#br0" timeOffset="25009.86">13686 6612 1306 0,'0'-4'0'0,"0"4"0"0,0 0 0 0,0 0 4 16,-2-5 1-16,2 5-1 0,2-4 1 0,-2 4 12 15,8-3-1-15,-8 3 1 0,6-4 1 0,-6 4 5 16,12-2-1-16,-12 2 0 0,18-4 2 0,-18 4-10 15,30-5 0-15,-30 5 1 0,31-4-1 0,-31 4 0 16,32-4-1-16,-32 4 1 0,26-5-1 0,-26 5-6 0,20-4 1 16,-20 4-2-16,12-4 2 0,-12 4-3 15,6 0-1-15,-6 0 1 0,8 0-1 0,-8 0-1 0,4 0-1 16,-4 0 0-16,8 4 1 0,-8-4 0 16,8 15-1-16,-8-15 0 0,12 33 1 0,-8-9 0 0,-4 6-1 15,-2-3 0-15,-2 3 2 0,-2-4-2 16,-2 5 0-16,-2-1 0 0,0 1 1 0,-2 4-1 15,-2 0 0-15,0-3 0 0,2-7 2 0,2-1-2 16,2-3 0-16,-2-3 0 0,0-5 1 0,2-4-1 0,3-3 0 16,5-6 0-16,-6 7 2 0,6-7-2 0,0 4 0 15,0-4 0-15,-2 0 1 0,2 0-2 0,-6 0 1 0,6 0 0 16,-4-4 1-16,4 4 2 0,-4-5 1 0,4 5-1 16,-4-11 1-16,4 0 4 0,2-2 0 0,2 0 0 15,0-4 2-15,-2-1-6 0,0-5 1 0,4 7 0 16,1-3-1-16,5 3 1 0,2-3 1 0,0 3-1 15,2 1 1-15,-2 2-2 0,2 0 2 0,0 6 0 16,-2 1 0-16,-4 1-2 0,-2 5 0 0,0 0 1 16,0 0 0-16,0 0 1 0,-1 0-1 15,3 5 1-15,4 1 1 0,2 3-3 0,2 4 1 0,0 7-1 16,-4-1 1-16,2 6-4 0,2 1 1 0,-4 2-1 0,-6-2 2 16,-4 2-3-16,-2 1 0 0,-2 2 0 15,-4-5 1-15,0 4-2 0,-6-2 1 0,0-1 0 16,-4 3 1-16,-4-3-1 0,-2 3 0 0,-2 0 0 15,-2 1 0-15,2 0 0 0,-3 1 0 0,1-1 0 0,0-5 0 16,0-4 8-16,2 0 1 16,2-3-1-16,-4 1 0 0,1-5 2 0,-1-2 0 0,0 0 1 15,2-2 0-15,2-2 1 0,0 0 0 0,0-7 0 0,3 0 0 0,3 0-8 16,4-2 1-16</inkml:trace>
  <inkml:trace contextRef="#ctx0" brushRef="#br0" timeOffset="25827.21">12374 13763 1293 0,'-12'37'0'0,"5"-5"0"0,3-8 0 0,2-4 16 0,-4-2 1 16,2 8 0-16,0 7 0 0,-2 12 27 0,-4 3 2 0,6 2 1 16,-2-4-1-16,-4-4 12 0,2-1 1 0,2-4 0 15,2-4 0-15,2-4-15 0,0-6 0 16,0-9-1-16,-2-1 1 0,4-13-16 0,-2 8 1 0,2-8 0 15,0 1 0-15,0-1-9 0,0-1 1 0,0-10-1 16,0-8 2-16,2-9-7 0,2-7 1 0,0-3 0 16,-4-1 1-16,-2-2-6 0,0-1 0 0,-2 3 0 15,2 2 2-15,-4 4-5 0,0 1-1 0,-2 5 1 16,0-1 1-16,2 0-1 0,-6 3 0 16,4 4 0-16,-4 3 0 0,5 3 1 0,-3 2 0 0,4 4 0 15,2 1 0-15,4 8 0 0,-12-11 0 0,12 11 0 16,-6-1 0-16,6 1-2 0,-8 0 1 0,8 0 0 0,-14 12 0 15,10 5-2-15,-2 5 0 0,2 6 0 16,4 5 1-16,2 10-4 0,4 5 1 0,0 3 0 0,-2-3 0 16,6 0-1-16,0 2 0 0,0 2 0 0,0 3 1 0,2 4-3 15,5 2 0-15,-1-2 0 16,2 0 1-16,2 0-2 0,6 0 0 0,-4-1 0 0,2-1 1 16,-2-4-1-16,1 1 0 0,5-4 0 0,2-4 0 0,6-5-1 15,-2-6 1-15,1-6 0 0,-1-7 0 0,2-7-1 0,-2-6 0 16,-3-9 0-16,-1-3 0 0,0-10-8 0,0-4 1 15</inkml:trace>
  <inkml:trace contextRef="#ctx0" brushRef="#br0" timeOffset="26077.51">13144 13828 1520 0,'0'16'0'0,"-4"3"0"0,2-1 0 0,0-1 25 0,2-2-1 0,2 5 1 16,0 8 0-16,-4 9 23 0,-2 5 0 0,4 6 1 16,2 0-1-16,2 6-13 0,0 1 1 0,2 2-2 15,-4 0 2-15,3 1-16 0,3-3 1 0,0 2-1 16,-2 1 1-16,0-1-2 0,-2 0 0 0,0-2 0 0,-2-1 0 16,0-1-2-16,0-1 0 15,2-2 0-15,-2-4 0 0,2-5-8 0,-2-6 0 0,0-4 0 0,0-5 1 16,0-4-6-16,-2-3 1 0,2-6-1 15,2-4 2-15,-4-9-6 0,2 3 1 0</inkml:trace>
  <inkml:trace contextRef="#ctx0" brushRef="#br0" timeOffset="26393.41">13219 13527 1545 0,'0'15'0'16,"0"-15"0"-16,0 27 0 0,0-27 17 0,-4 26-1 15,4-5 1-15,2 3 1 0,6 9 25 0,2 4 1 16,4 5-1-16,-4 4 1 0,0 4-3 0,4 7-1 0,-4 6 0 16,6-4 2-16,-3 6-17 0,-1-1 0 15,4 5 1-15,2 1 0 0,2 4-1 0,-4 1-1 0,2-1 1 16,-4 0 1-1,0-2-6-15,-2 0 0 0,-2-4 0 0,-1-5 2 0,-1-4-8 0,0-3 1 0,2-3 0 16,-4-7-1-16,2-1-3 0,0-7 1 0,0-3-1 16,-2-3 0-16,0-6-4 0,0-4-1 0,-4-4 1 15,2-3 0-15,-4-4-4 0,-4-5 2 0,4-6-1 16,4 5 1-16,-4-5-4 0,0-2 0 0</inkml:trace>
  <inkml:trace contextRef="#ctx0" brushRef="#br0" timeOffset="26661.19">13064 14814 1569 0,'2'-4'0'16,"-2"4"0"-16,12-2 0 0,-12 2 25 0,8 6 0 16,-8-6 0-16,18 1-1 0,-18-1 9 0,28-3-1 15,-28 3 1-15,37-8-1 0,-15-3-4 0,0 0 2 16,0 0-1-16,0 0 0 0,-2-6-8 0,2-1 2 0,1 0-2 16,-3-3 1-16,0-1-15 0,0-2 0 15</inkml:trace>
  <inkml:trace contextRef="#ctx0" brushRef="#br0" timeOffset="27378.08">13714 14810 1482 0,'-2'-2'0'0,"2"2"0"0,0-4 0 16,0 4 21-16,0 2 2 0,0-2-2 0,0 0 1 0,0 0 26 16,0-2-1-16,0 2 0 0,8-9 0 0,-8 9-8 15,6-16 1-15,0-1-1 0,4-7 1 0,4-6-16 16,4-7-1-16,-1 4 1 0,-3 6 1 0,0 1-7 16,-2 5 1-16,4 5-1 0,0 1 1 0,0 2-5 15,0 2 1-15,-2 5-1 0,0 3 1 0,2 3-3 0,-5 2 1 16,3 3-1-16,0 6 2 0,0-2-9 15,0 4 1-15,0 6-1 16,0 3 2-16,-2 8-5 0,0-3 2 0,-2 5-2 0,0 1 1 0,-2 2-2 16,-2 0 1-16,0 2-1 0,-6 0 0 0,2 0-1 0,-2 2 0 15,-2-3 0-15,2-2 1 16,-4-3-1-16,2 0 1 0,-2-7-1 0,-2 2 1 0,-2-2 0 0,-2-2 0 16,0-1 1-16,2-5 0 0,2-3-1 0,4-2 0 15,-2-3 0-15,2-5 1 0,2-3-1 0,-4 4 1 0,4-4-1 16,-4-4 0-16,4 4-1 0,0-3 1 0,0 3 0 15,-4-6 0-15,4 6-1 0,-2-15 1 0,-2 2 0 16,2-7 1-16,2-4-2 16,0-2 1-16,2 2-1 0,4 4 1 0,6 0-1 0,4 1 1 15,2-3 0-15,-2-4 0 0,0 4 0 0,-3 0 2 0,1 0-2 16,0 0 1-16,4 0 1 0,-4-1 2 0,2 3-1 16,2 3 1-16,2 3-1 0,0-1 2 15,0 2-2-15,-1 2 2 0,3 5-2 0,0-1 2 0,0 1 0 16,-2 5-1-16,-2 2 0 0,-2 3-1 0,2-2 1 15,-3 4-1-15,3 1 0 0,-6 0 0 0,2 1 1 16,0 6-1-16,0 7-2 0,0 1 2 0,-2 6-2 16,-2 1 1-16,0 3 0 0,-8 3-1 0,0 1 0 0,-4 3 0 15,-4 2-1-15,-4-2 2 0,-2 3-1 0,0 4 0 0,0 2-1 16,-2 2 0-16,-2-2 1 0,-2-2 0 0,-2-3 0 16,-1 1 0-16,-5-2 0 15,0 1 1-15,0-3 1 0,0 1 1 0,0-4-1 0,-1-4 2 0,-3 0 1 16,0-1 0-16,-2-3 0 0,-4-3 1 0,3-4 0 15,-7-1 0-15,2-3 0 0,2-3 1 0,4-2 4 0,3-2 0 16,-1-2 1-16,-2-1 1 0,-2-3-3 0,2-1 1 16,1-4 1-16,1-4-1 15,0-3-4-15,0-4 1 0,0-6-1 0,1-3 1 0,-1-4-5 0,0-4-1 16</inkml:trace>
  <inkml:trace contextRef="#ctx0" brushRef="#br0" timeOffset="29011.05">18858 11701 1231 0,'2'2'0'0,"-2"-2"0"16,13 11 0-16,-13-11 21 0,16 2 0 15,-16-2 1-15,16 11-1 0,-16-11 45 0,12 22 1 0,-12-22 0 16,12 32 0-16,-6-6-13 0,-2-2 0 0,0 5 0 16,0 2 0-16,0 5-29 0,0 2 0 0,0 3 0 15,0 1-1-15,-2 5-6 0,0 1 0 0,0 3 0 16,0 1 1-16,0 3-6 0,-2 3-1 15,-2 1 0-15,0 3 2 0,-2-1-5 0,0 6 1 0,0-10 0 16,-2 0 0-16,0-3-1 0,-2-4 0 0,4-2 0 16,2-2 0-16,4-2 3 0,2-3 1 15,-2-8-1-15,-2-4 0 0,-4-7 4 0,0-5 0 0,0-4-1 0,2-4 2 16,2-9 0-16,2 4 0 0,-2-4 0 0,2 0 1 0,-2 0-3 16,0 0 2-16,0 0-1 0,-4 0 1 0,4 0-5 15,-4-4 0-15,0-1 1 0,-2-12 0 0,-4-7-3 16,-4-5 0-16,0-5 1 0,5-3-1 0,3-1-2 15,4-3-1-15,0-1 1 16,-2 1 1-16,0-3-2 0,-2-4 0 0,2-2-1 0,4-2 2 0,0-1-3 16,0 1 0-16,0 2 1 0,-2 2 0 0,0 4-3 0,0 3 1 15,0 8 1-15,0 5-1 0,2 8 0 16,0 5-1-16,-2 4 1 0,2 4-1 16,0 7 0-16,4-2 1 0,-4 2-1 0,0 0 0 0,0 0 0 0,0 0 0 15,0 0-1-15,0 15 2 0,0 3-1 0,0 6 0 16,0 8 1-16,0 8-1 0,0 12 2 15,0 9 0-15,0 0 1 0,0-8-1 0,2-1 1 0,4-2 1 16,0-6-1-16,-4-2 1 0,0-1 0 0,-2 0 1 16,0-6 0-16,0-2-1 0,0-3 0 0,0-3 0 0,2-5 0 15,0 1 1-15,-2-5-6 0,2-1 0 0</inkml:trace>
  <inkml:trace contextRef="#ctx0" brushRef="#br0" timeOffset="29577.09">18565 14544 1381 0,'-6'-13'0'16,"6"13"0"-16,-9-24 0 0,9 24 58 0,-4-20 2 0,4 20-1 15,-6-35 1-15,0 13-5 0,-4-4 1 0,0-4 0 16,0 4 0-16,0 4-22 0,2 0 0 0,0 4 0 16,-2 1 1-16,-2 4-19 0,0 2-1 0,0 4 1 15,0 1 1-15,2 6-5 0,2 0 1 16,-3 2-1-16,-3 5 1 0,-4 8 0 0,-2 4 0 0,2 3 1 16,2 2-1-16,2 5 2 0,0 3-1 0,0 3 1 15,2 2-1-15,0 5 1 0,1 4 0 0,1 2-1 16,2 2 1-16,2 4-3 0,0 1 2 15,0 0-1-15,2 3 1 0,4-1-2 0,0 2 1 0,2 0 1 16,2-2-1-16,4 2-1 0,2 2 0 0,2-2-1 16,-1-3 1-16,1-3-3 0,2-5 2 0,2 0-2 15,2-2 1-15,2-3 0 0,2-1 0 0,-2-3 0 16,0-2 1-16,-3-2 0 0,1-4 1 0,4-1-1 0,2-6 0 16,0-6-2-16,-2-5 1 0,0-5-1 0,2-3 1 15,1-3-2-15,1-2 0 0,-4-4 0 16,-2-3 1-16,-2-6-6 0,-4-4 0 0,2-3 1 0,2-6 0 0,-1-5-4 15,1-4 0-15</inkml:trace>
  <inkml:trace contextRef="#ctx0" brushRef="#br0" timeOffset="29904.9">18997 14502 1821 0,'2'16'0'16,"-2"-16"0"-16,6 22 0 0,-6-22 22 0,-2 17 2 15,2-17-1-15,-4 33 1 0,4-5 31 0,0 5 1 0,0 6 0 16,0-2 0-16,0 5-13 0,2 1 1 0,2 1-1 16,0 0 1-16,0 2-22 0,0 2 0 0,0 2 0 15,2 0 1-15,3 7-3 0,1 4 1 0,-4 2 0 16,0-2 0-16,-2-2-5 0,-2-2-1 0,2 1 1 15,2-1 1-15,2 0-5 0,0 0 1 16,-2-5-1-16,-2-2 0 0,-2-4-3 0,0-4 1 0,2-1 0 16,0-4 1-16,0-4-5 0,0-3 1 15,-2-8 0-15,0-2 1 0,-2-3-3 0,-2-4 1 0,0-4-1 0,0-4 2 16,2-5-3-16,0 4 0 0,0-4-1 0,0-9 2 16,0 1-4-16,0-1 1 0</inkml:trace>
  <inkml:trace contextRef="#ctx0" brushRef="#br0" timeOffset="30527.01">19352 13994 1318 0,'2'2'0'0,"-2"-2"0"0,-2 2 0 0,2-2 16 16,-6-2-1-16,6 2 1 0,-1 7 1 0,1-7-2 15,0 4 0-15,0-4 1 0,0 18 0 0,1 3 40 16,3 5 0-16,0 1 0 0,0 1 1 0,0 5-17 16,2 4 0-16,2 0 0 0,0 5 1 0,0 6-5 15,0 2 0-15,2 4 0 0,2 1-1 16,0 2-4-16,0 4 0 0,-2 2-1 0,-2 2 2 0,0-1-10 16,-2 5 2-16,2 1-2 0,0-2 2 15,0 0-4-15,-3-1 0 0,1-3 0 0,2-1 2 0,2-2-2 0,-2-2 1 16,2-5 0-16,0-4 0 0,-2-8-2 15,2-3 0-15,-2-4 0 0,0-4 1 0,-2-1-3 16,0-6 1-16,-4 0-1 0,-4-4 1 0,-4-2-6 0,-2-3 2 16,4-2-1-16,2-5 1 0,2-1-5 15,2-3 0-15,-2-4 0 0,6 5 1 0,-6-5-5 0,-2 4 2 0,2-4 0 16,-6 0-1-16,6 0-6 0,-10-4 0 0</inkml:trace>
  <inkml:trace contextRef="#ctx0" brushRef="#br0" timeOffset="30818.07">18909 15441 1093 0,'-2'8'0'0,"2"-8"0"0,-8 13 0 16,8-13 6-16,-8 3 2 0,8-3-1 15,0 4 1-15,0-4 5 0,10 4 1 0,-10-4-1 0,8 1 1 0,-8-1 26 16,6 0 0-16,-6 0 1 0,10 0-1 0,-10 0-6 16,18 0 1-16,-18 0-1 0,38-5 1 0,-10-1-2 15,7-3 0-15,-1 0 0 0,-4-2 1 0,-2 0-7 16,-2 0-1-16,-1-2 1 0,1 0 1 0,0-7-5 0,0-3 0 16,-2 3 0-16,0 3 0 0,-2 5-6 15,-3 0 1-15,1 1-1 0,-2-2 1 0,0 1-7 16,0-1 0-16,0 2 1 0,2-1 0 0,2 1-4 0,3-2 0 15</inkml:trace>
  <inkml:trace contextRef="#ctx0" brushRef="#br0" timeOffset="31593.88">19831 15343 1431 0,'-2'4'0'0,"2"-4"0"16,-2 9 0-16,2-9 30 0,4 4 0 0,-4-4-1 15,0 0 1-15,0 0 29 0,-4-4-1 0,4 4 0 0,-2-3 2 16,2 3-7-16,0-4-1 0,0 4 1 0,8-15 1 16,-8 15-21-16,24-37-1 0,-10 17 1 0,2-2 0 15,0 0-10-15,-2-2 0 0,2 3 1 0,0 5-1 0,0 5-3 16,-2 1-1-16,1 3 0 0,1 3 0 0,0 4-7 15,-2 0 0-15,0 2 1 0,-2 4 0 0,-2-3-5 16,0 5 1-16,0 3-1 0,2-2 1 0,0 4-3 16,0 2 0-16,-1 5 0 0,-1-1 1 0,-2 5-3 15,-4 1 2-15,0 3-1 0,-2 2 1 0,0 1-3 16,0 0 2-16,-2 3-2 0,-4-1 2 16,-2 4-4-16,-6 2 1 0,0-1 0 0,1 1 0 15,-1 0 0-15,0 0 0 0,0-3 0 0,0 1 0 16,0-3-2-16,0-3 0 0,0-1 0 0,2-5 1 0,0-2-2 15,0-3 0-15,2-9 0 0,2 0 1 0,6-11-2 0,-6 4 0 16,6-4-1-16,-2 0 2 0,2 0 0 0,-2 0 0 16,2 0 0-16,0-2 1 0,0 2 0 0,-4-4 0 15,2-5 0-15,0-8 0 0,0-7 0 0,0-3 1 16,2-1-1-16,4 0 1 0,4 1 1 0,2-1 1 16,0 0-1-16,-2 0 1 0,0 3 1 15,0-3 0-15,-2 2 1 0,4 4-1 0,2 3 1 0,0-3-1 0,2 4 1 16,2 1 0-16,0 4-2 0,-2 2 1 0,1 2-1 15,5 0 1-15,2 1-2 0,0 3 1 0,-2 3-1 16,0-2 2-16,0 4-2 0,0 0 0 0,1 0 1 16,1 4-1-16,-2 0-1 0,2 3 0 0,-2 2 0 15,-2 1 1-15,-2 1-2 0,-4 2 2 0,-1 1-1 16,3-1 0-16,2 0-1 0,0 2 1 0,-4 3-1 16,-2 3 1-16,-2 3-1 0,-2 3 0 0,-2 3 0 15,0-2 0-15,-2 3 0 0,-2 2 0 0,-2 0 0 16,-4 1 0-16,-4-1-1 0,-2 0 1 0,-2-1-1 15,0-1 1-15,-2-2-1 0,-2 3 1 0,-1-1-1 16,-1 1 1-16,0 1 0 0,-2 0 0 0,-2-2 0 0,0 1 0 16,-2-1 0-16,-1-3 0 0,-1 1 0 0,0-6 1 15,0 2 0-15,0-1 1 0,1 0 0 16,-3-1 1-16,0-3 2 0,0 0 1 0,2-3-1 0,-2-6 2 16,1-4 1-16,-1-1 1 0,2-4 0 0,4-2 0 0,2-4 0 0,4-2 1 15,1-1-1-15,-1 0 1 0,0 1 0 0,0-5 1 16,0-2 1-16,0-2-1 0,0 1-2 0,-2-3 1 15,2-3-1-15,7-3 1 0,3-2-7 0,2-3 1 16</inkml:trace>
  <inkml:trace contextRef="#ctx0" brushRef="#br0" timeOffset="32245.41">22550 9850 1457 0,'6'16'0'0,"2"3"0"16,-4-2 0-16,-2-5 33 0,0 1-1 0,2 4 1 15,2 5-1-15,4 10 45 0,2 3 0 0,0 5-1 16,0 3 2-16,0 3-41 0,0 6 0 0,0-3 0 16,2 7 1-16,-1-3-12 0,1 3 0 15,0 3 0-15,-2 3 0 0,-4 7-5 0,-2 1 0 0,0 6 0 16,2-4 1-16,2 1-6 0,2 1 2 16,-2 2-1-16,-4-4 1 0,0-2-5 0,-2-2 0 15,0-1 1-15,-2 3-1 0,0-2-1 0,0 6 2 0,0-7-2 16,-2-8 2-16,0-9-1 0,0-6 2 0,2-5-2 15,0-4 2-15,2-4-2 0,2-5 2 0,-2-11-2 16,-3 1 2-16,1-8-5 0,-2-3 0 0,0-5 0 0,0 0 0 16,0 0-5-16,-2-4-1 0</inkml:trace>
  <inkml:trace contextRef="#ctx0" brushRef="#br0" timeOffset="32662.36">23268 8990 1709 0,'4'-10'0'16,"-4"10"0"-16,12-25 0 0,-12 25 28 16,6-10 1-16,-6 10 0 0,4-3 0 0,-4 3 14 0,0-6-1 15,0 6 1-15,2 2 1 0,-2-2-28 0,8 7-1 0,-8-7 1 16,17 23 1-16,-1 1-15 0,4 5 1 0,-2 2 0 15,-4 8 0-15,-4 0-1 0,0 5 1 0,-2 1-1 16,0 3 1-16,6 5 1 0,0-1 0 0,-2 5-1 16,-1 0 2-16,1 2 2 0,0 2 0 0,-2 2 0 15,2 2 1-15,0-1 2 0,0 3 1 0,0-1 1 16,0 2-1-16,0 4 6 0,0 4-1 0,-2-4 1 16,0 6 0-16,0-5 1 0,-1 5 0 0,1-1 0 15,0-5 0-15,2 2-1 0,2-4 0 0,-2 1-1 0,-4-3 1 16,0-3-1-16,-2-5 0 0,0 1-1 0,0-3 2 15,0-5-2-15,2-7-1 0,-2 0 1 16,0-7 0-16,-2 2-2 0,-2-6 2 0,0 2-1 0,0-2 1 0,0 0-3 16,-2-2 1-1,-2-1-1-15,0-8 1 0,-2-4-3 0,0-5 1 16,0-1-1-16,0 1 0 0,0-7-4 0,0-3 2 0,4-5-1 0,-6 4 1 0,6-4-5 16,-14-4 2-16</inkml:trace>
  <inkml:trace contextRef="#ctx0" brushRef="#br0" timeOffset="33003.3">22598 11151 1884 0,'0'0'0'15,"0"0"0"-15,4 0 0 0,-4 0 32 0,2 4 2 0,-2-4 0 16,6 0-1-16,-6 0 21 0,4 0 0 0,-4 0 0 16,12 0 1-16,-12 0-33 0,28 0 1 0,-6 2-1 15,3-2 2-15,7-2-20 0,4-5 2 0,0 1-1 16,-3-3 1-16,-3 0-5 0,0-2 1 0,0 1-1 16,-2 5 2-16,-2-3-3 0,-1 3 0 0,3-3 0 15,2 3 1-15,0-1-1 0,0 3 0 0,0-5 0 16,1 3 0-16,3 1 1 0,2 2 0 0,-2-1 0 31,-3-1 0-31,-1-4 3 16,-2 3 0-16,0 1 0 0,-4 2 0 0,2-1 2 0,-1-1-1 0,3-2 1 15,0-1 1-15,-2-2-2 0,0 0 2 0,0-4 0 0,-3 3-1 0,1 1 0 0,-2-4 1 16</inkml:trace>
  <inkml:trace contextRef="#ctx0" brushRef="#br0" timeOffset="33759.04">24254 10834 1758 0,'2'0'0'0,"-2"0"0"0,2 0 0 0,-2 0 18 0,0 0 0 0,0 0 0 16,2 0 1-16,-2 0 12 0,7-4 2 16,-7 4-1-16,14-4 1 0,-14 4-21 0,26-5 2 0,-26 5-2 15,30 0 2-15,-30 0-14 0,24 0 1 0,-24 0 0 16,20 4 0-16,-20-4-4 0,14 12-1 0,-14-12 1 16,18 24 1-16,-8-5-3 0,-1 3 2 0,-1 4-1 15,-2-2 1-15,0 4 0 0,-2 3 0 0,-2 4 1 16,-2 0 0-16,-4 4 2 0,-2 0 0 0,-4 1 0 15,-2-3 0-15,-3 0 2 0,-1 4 0 0,0-6 1 0,-2 0-1 16,0 0 7-16,0-2 1 0,0 0-1 16,0-5 1-16,0 2 1 0,1-6 2 0,-1-4-1 15,2-2 0-15,2-5-3 0,2-3 1 0,4-3 0 0,0-5 1 16,8-2-2-16,-8 3 0 0,8-3 0 0,-4 0 1 16,4 0-3-16,-4 0 1 0,4 0 0 0,-8-3 0 0,8 3 2 15,-8-2 0-15,8 2 0 0,-8-11 0 16,4 3 3-16,2-1-1 0,2-2 0 0,0 2 2 15,0-4-2-15,2-4 2 0,6 3-1 0,2-5 1 0,4 4-3 16,2 4 1-16,0 0 1 0,-2 0-1 0,0 0 0 0,0 2 1 16,0 3-1-16,-1-3 1 0,3 2-1 15,0 1-1-15,0-1 0 0,2 1 1 16,4 1 0-16,0 1 0 0,-2 4 0 0,-2 0 1 0,-3 0-4 0,-3 2 1 16,0 2 0-16,0-1 0 0,0-1-3 0,0 0 1 15,2 3-2-15,2 3 2 0,2 3-2 0,-2 2-1 16,0 3 1-16,-4-3 0 15,-3 2-3-15,1 0 1 0,-2 3 1 0,-2 5-1 0,-2 1-1 0,-2 0-1 0,0 3 0 16,0-1 2-16,2 0-3 0,0 0 0 0,-4 1 0 16,-4-1 1-16,-6 6-1 0,-4-5 0 15,0 3 1-15,-1 1-1 0,-3-1-1 0,2 1 1 16,-4 1 0-16,-2-1 0 0,0-2 0 0,-2 1 0 16,0-2 0-16,-1-1 0 0,-3-1 1 0,-2-4 0 15,0-1 0-15,-2-1 0 0,-1 0-1 0,-3-3 2 0,4 1-1 16,2-5 0-16,4 0 0 0,1-2 1 0,-3-1-1 15,-2 1 1-15,-2-6 0 0,0 1 0 0,-1-3-1 16,-1-1 2 0,2-4-1-16,4-1 0 0,0-3 1 0,0 1 0 0,1-3-2 0,-1-1 2 0,2-4-2 0,0 0 1 15,-2-2-3-15,2-1 1 0,1-3 1 0,-3 1-1 16,2-4-2-16,0-2 1 0</inkml:trace>
  <inkml:trace contextRef="#ctx0" brushRef="#br0" timeOffset="34361.14">19370 9540 1344 0,'0'0'0'0,"0"0"0"0,6 3 0 0,-6-3 3 16,8 6 1-16,-8-6-1 0,6 4 0 15,-6-4 14-15,4 2 0 0,-4-2 0 0,4 9 1 16,-4-9 1-16,6 15 1 0,-6-15-1 0,12 35 1 0,-8-4-6 15,0 6-1-15,0 5 1 0,-2-1 0 0,0 7 0 16,-2 0 0-16,0 0 1 0,-2 5 0 0,0 5 3 0,0 4 1 16,0 5 0-16,0 1 0 0,0 2 4 15,-2 2 1-15,2 4-1 0,0 2 2 0,0 3 4 0,-2 4 2 16,0 1-2-16,2 1 1 0,2 0 0 16,-2-2 2-16,0-2-1 0,2-9 1 0,2-6-1 0,0-7 1 15,-2 0-1-15,0-4 1 16,0-7-2-16,0-4-1 0,2-5 0 0,0-10 1 0,-2-3-4 15,0-6 1-15,-2-5-1 0,0-1 1 0,0-7-7 0,0-3 1 0,2-6 1 16,-2 7-1-16,2-7-8 0,0 0 1 0,0 0-1 16,6-5 1-16,-6 5-10 0,6-13 1 15</inkml:trace>
  <inkml:trace contextRef="#ctx0" brushRef="#br0" timeOffset="34786.26">19790 9241 1909 0,'0'0'0'0,"0"0"0"0,-2 0 0 0,2 0 21 15,0 0 0-15,0 0-1 0,0 0 2 0,0 0 10 16,0 0 1-16,0 0-1 0,6 0 2 0,-6 0-11 15,6 9 2-15,-6-9 0 0,4 33-1 0,0-3-16 16,0 7 1-16,-2 0 0 0,0 3 0 0,0 3-4 0,-2-1 0 16,-2 2 0-16,0 6 0 0,-2-2-1 0,0 4-1 15,2 1 1-15,0 1 0 0,0-1 2 16,0 1-1-16,2 1 1 0,2 6 1 16,2 8-1-16,-2 4 2 0,0 3 0 0,2 2 0 15,0 5 1-15,0 2 1 16,1 0 0-16,1-2 0 0,0 3 1 0,2-3 1 0,2 2-1 0,0-7 0 0,0-1 3 0,0 1-1 15,2-10 0-15,2-3 1 0,0-4-1 0,0-4 1 16,0-5-1-16,-2-1 2 0,-2-4-3 0,-3-9 1 16,1-1-1-16,0-4 0 0,0-3-2 0,0-4 0 0,-2-6 1 15,-2-1-1-15,-2-10-5 0,-2-2 2 0,0-7 0 16,0 9-1-16,0-9-4 0,0 4 0 16,0-4 0-16,0-2 0 0,0 2-2 0,0-2 0 0</inkml:trace>
  <inkml:trace contextRef="#ctx0" brushRef="#br0" timeOffset="35078.11">19372 11018 1255 0,'-2'2'0'0,"2"-2"0"0,-4 8 0 0,4-8 20 16,-2 5 1-16,2-5-1 0,10 4 1 0,-10-4 18 16,22 4 1-16,-22-4-1 0,32 3 0 0,-12-3-10 0,0 0 1 15,0-2-1-15,3 1 0 0,3-3-16 0,0 0 2 16,2-1-2-16,2-5 2 0,2-1-4 0,1 0 2 16,-1-2-1-16,-6 0 0 0,-4 0-2 0,-2 4 2 15,-2-4-2-15,0 0 1 0,-1 0-1 0,-1 4 0 16,-2-6 0-16,0 1 0 0,-4-1 2 0,-2 2 0 0,-2-5 0 15,-2 1 1-15,0-5-6 0,-2-4 1 16</inkml:trace>
  <inkml:trace contextRef="#ctx0" brushRef="#br0" timeOffset="35658.48">16588 9267 1482 0,'2'9'0'0,"-2"-9"0"0,14 15 0 0,-14-15 15 0,14 11 0 16,-14-11 1-16,18 31 0 0,-7 0 2 0,-1 10 1 16,0 5 0-16,-2 2 0 0,0 2-1 0,-2 4 1 0,0 1-1 15,0 0 1-15,-6 6-8 0,0 4 1 0,-4 1 1 16,0-3-1-16,0 2 2 0,0-4-1 0,2 5 1 16,4 0 0-16,2 1 3 0,2-1 0 0,0 3 0 15,-4 3-1-15,0-2 4 0,0 2-1 0,-2 5 0 16,-2-3 1-16,0 2 0 15,0 3 1-15,2 1 1 0,0 5-1 0,0 3 4 0,0-1 1 0,0 0-1 16,0-2 1-16,-6-6-2 0,2-2 0 0,2-1 1 16,2-9 0-16,2-14-4 0,0-5 2 0,0-7-1 0,0-8 0 15,2-2-4-15,-4-9 1 0,0-7-1 0,0 0 2 16,0-4-9-16,0-4 0 0,0-7 0 0,0 4 0 16,0-4-7-16,0-2-1 0</inkml:trace>
  <inkml:trace contextRef="#ctx0" brushRef="#br0" timeOffset="36120.12">16890 9117 1847 0,'2'-4'0'16,"-2"4"0"-16,10 0 0 0,-10 0 11 0,8 6 1 0,-8-6-1 16,10 4 2-16,-10-4 6 15,8 0 1-15,-8 0-1 0,16 3 1 0,-16-3 9 0,12 13 2 0,-12-13-2 16,9 30 1-16,-5-3-23 0,0 3 1 0,2 1 0 16,-4 1 0-16,4-1-1 0,2 0 2 0,-2 1-1 15,-2 3 1-15,-6 0-2 0,-2 0 1 0,4 4-1 16,-4 5 0-16,2 4 0 0,-2 2 1 0,4 2 0 15,0-1 0-15,-2 5 1 0,0 3 0 0,2 4 0 16,0-1 0-16,0 8 0 16,0 8 0-16,2-2 0 0,4-2 1 0,0 1 0 0,0-3 0 0,0 0 0 15,2 0 1-15,-2-2 0 0,4-3 1 0,-2-1-1 0,-2 1 0 16,0-3 0-16,-2-1 2 0,2 2-1 0,0-8 0 16,2-9 0-16,-4-4-1 0,-2-3 0 0,0-2 1 15,0-4-2-15,0-4 2 0,2-3-1 0,2 1 0 16,2-3-2-16,2-4 0 15,-6-3 0-15,-3-3 0 0,1-3-2 0,-2-2 1 0,0-3-1 0,0-5 1 0,0-3-1 16,0 4 0-16,0-4-1 0,0 6 1 0,0-6-3 16,0 0-1-16,0 0 0 0,0 0 2 0,0 0-5 15,0 0 0-15</inkml:trace>
  <inkml:trace contextRef="#ctx0" brushRef="#br0" timeOffset="36443.89">16455 11028 1897 0,'2'1'0'0,"-2"-1"0"0,2 2 0 15,-2-2 12-15,4 6 1 0,-4-6-1 0,6 4 2 0,-6-4 8 0,14 0 2 0,-14 0-1 16,23-4 1-16,-3 0-2 0,4 0 2 0,2 3-2 16,0-5 2-16,-4 4-21 0,3 0 2 0,-1-1-2 0,-2-1 1 15,-2 0 2-15,0 2 1 0,0-3-2 0,-2 1 2 16,2 1-6-16,-1-1 0 0,5-2 1 0,6-1-1 16,6-2-1-16,6-4 0 15,-5 2 0-15,-3-2 0 0,-4 2-1 0,-4 0 1 0,-4 0 0 16,-4-1 0-16,-5 1-6 0,1 2 0 0</inkml:trace>
  <inkml:trace contextRef="#ctx0" brushRef="#br0" timeOffset="37038.23">17387 11065 1709 0,'4'-2'0'15,"-4"2"0"-15,10 0 0 0,-10 0 2 0,-2 3 1 0,2-3-1 16,2-1 2-16,-2 1 1 0,16-10 2 0,-16 10-1 16,20-14 1-16,-20 14-5 0,31-19 1 15,-11 12-1-15,0-3 2 0,0-1-4 0,2 2 0 16,-2 0 0-16,-4 3 0 0,-4 1 0 0,-5 3 0 0,-7 2 0 15,12-4 0-15,-12 4 2 0,8-2 0 0,-8 2 0 16,10 0 1-16,-10 0 3 0,6 0 2 0,4 0 0 16,10 2 0-16,8 6 5 0,8 1 2 0,-14 4-1 15,-13 3 0-15,-15 1 10 0,-11 3-1 0,3 3 1 16,6 2-1-16,8 5 3 0,2-4 0 0,-2 5 0 16,-6 0 1-16,-4 6-5 0,-2-2 2 0,-2 4-1 0,-2 0 1 15,-2 0-3-15,-2 0 1 0,2-1-1 0,5 1 0 16,-5-2-5-16,4 0 1 0,6-8 0 0,-4 3-1 0,4-4-2 15,-2-3-1 1,6-2 1-16,0-3 0 0,2-4-6 0,-6-1 1 0,4-4-1 0,2-2 1 0,2-9 0 16,2 12 0-16,-2-12 0 0,2 3 0 0,-2-3-1 15,0 6 1-15,0-6 0 0,0 7 0 0,0-7 0 16,0 8 0-16,0-8 0 0,12 7 0 16,0-3 1-16,4-3 0 0,0 1 0 0,0 0 0 15,2-2 2-15,1-2 1 0,1-1-1 0,0-1 0 16,4 0 1-16,2 1 0 0,-2-3 0 0,-2 0 0 15,1 3 1-15,-7-3-1 0,0 4 0 0,-4 1 1 0,-12 1 0 0,8 0 1 16,-8 0 0-16,4 0 0 0,-4 0 1 0,4 0 0 16,-4 0 0-16,4 0 0 0,-4 0-2 0,4 0 0 15,-4 0 0-15,4 0 0 0,-4 0-5 0,2 0 2 16,-2 0-1-16,-4-6 0 0,4 6-6 0,-6-7 2 0,-2-6-1 16,-8-2 1-16,-4-5-6 15,-6-2 0-15</inkml:trace>
  <inkml:trace contextRef="#ctx0" brushRef="#br0" timeOffset="38009.5">7632 9704 1871 0,'-2'2'0'0,"2"-2"0"16,-4 7 0-16,4-7 31 0,-6 8-1 0,6-8 0 16,-2 9 2-16,2-9 0 0,-12 17 2 0,12-17-2 15,-19 35 2-15,7-4-8 0,-2 10 1 0,0 7-1 16,0 7 1-16,0 11-13 0,-4 10 1 0,4 7-1 16,0-2 1-16,2 6-6 0,4 2 1 0,0 1-1 15,-1 2 1-15,1-1-1 0,0-1 0 0,2-1 0 16,4-4 0-16,2 2 0 0,2-6 0 0,0-2 0 15,-2-5 0-15,-2-6 0 0,0-3 0 0,2-2 0 16,0 0 0-16,2-10-1 0,0 1-1 0,2-3 1 0,2-6 0 16,2-5 0-16,-1-1 0 0,3-4 0 0,-2-7 0 15,0-6-5-15,6-2 0 0,-2-7 1 0,0-4 0 16,-2-7-4-16,2-2 1 0</inkml:trace>
  <inkml:trace contextRef="#ctx0" brushRef="#br0" timeOffset="38459.17">8211 8502 1709 0,'0'2'0'15,"0"-2"0"-15,0 2 0 0,0-2 16 0,6 0 1 16,-6 0 0-16,6 0 0 0,-6 0-5 0,4 6 2 0,-4-6-1 16,0 25 1-16,7 1 1 0,-1 6 2 0,-4 3 0 15,2 3 0-15,-4 1-9 0,-4 6 0 0,2-1-1 16,2 0 1-16,2 0-2 0,2 4 0 0,0 0-1 16,0-1 2-16,2-1-2 0,-4 2 2 15,4 2 0-15,6 1 0 0,-2 5 1 0,2 1-1 0,0 0 1 16,-6 6 0-16,2 3 1 0,0 4 1 0,2 6-1 0,-6-4 1 15,0 8 3-15,-2 1-1 0,2 0 0 0,4-2 1 16,4 4 0-16,1 2 2 0,-5 0-1 0,4-5 1 0,-4 1-2 16,4 2 2-16,-6-7 0 0,2-3-1 15,0-1-3-15,-2-3 2 0,0-3-2 16,0-9 1-16,0 1-3 0,0-5 1 0,2-1-1 0,-2-4 1 16,-6-4-2-16,0-3 0 0,0-6 0 0,0 0 0 15,0-7-1-15,0-3-1 0,-4-2 1 0,2-3 0 16,2-5-2-16,-4-2 2 0,2-4-1 0,0-2 0 0,2-7-2 15,0 6 0-15,0-6 0 0,-4 3 0 0,4-3-3 16,0 0 0-16</inkml:trace>
  <inkml:trace contextRef="#ctx0" brushRef="#br0" timeOffset="38792.15">7406 10939 1746 0,'10'4'0'0,"-10"-4"0"0,23 9 0 0,-23-9 11 0,12 15 1 0,-12-15 1 0,22 13-1 16,-2-6 0-16,6 0 2 0,0-1-2 15,4-1 2-15,1 1-13 0,1-2 0 0,0-2 0 0,-4-2 0 16,4-2-1-16,1 2 1 0,-5-6-1 0,4 2 1 16,2-5 1-16,-2 0 1 0,1-2-1 0,1 0 0 15,6-2-1-15,0 2 2 0,-4-2-1 0,-1 0 0 16,-5-2 1-16,2 0 1 0,-4 1-1 0,2-1 1 0,-1 2-3 16,1 4 1-16,0-2 0 0,0 0 0 0,0 0-2 15,-1-1 2-15</inkml:trace>
  <inkml:trace contextRef="#ctx0" brushRef="#br0" timeOffset="39528.17">8717 10983 1255 0,'0'0'0'0,"0"0"0"15,6 2 0-15,-6-2 16 0,4 8 0 0,-4-8-1 16,4 3 1-16,-4-3 7 0,8 4-1 0,-8-4 0 16,8 0 2-16,-8 0-7 0,12-4 1 0,-12 4-1 15,18-3 1-15,-18 3-12 0,30-6 1 0,-30 6 0 0,32-7-1 16,-32 7-2-16,33-10-1 0,-33 10 1 0,32-7-1 15,-32 7-1-15,22 0 0 0,-22 0 1 0,24 2-1 16,-24-2 1-16,22 11 1 0,-22-11-1 16,30 17 0-16,-30-17 2 0,35 27-1 0,-35-27 1 0,24 37-1 15,-16-13 3-15,-2 4 1 0,-2 5 0 0,-2-2 0 16,-2 4 2-16,-2 1 1 0,-2-1 0 16,-2-4 0-16,-6 2 3 0,-2 0-1 0,2-1 1 15,3-3-1-15,-3-1 3 0,-2-2 0 0,2-2-1 0,0-2 1 0,2-3 2 16,-2-5 0-16,4-3 0 0,2-3 1 0,-4-1-4 15,6-3 0-15,4-4 1 0,-10 4 0 0,10-4-3 16,-2 3 1-16,2-3-1 0,-8 6 1 0,8-6-8 0,-6 0 2 16,6 0-1-16,-6 0 1 0,6 0-1 0,-6-6-1 15,6 6 1-15,-2-5 1 0,2 5-3 0,-6-11 1 16,6 0 0-16,6-8 0 0,2-3 0 0,6-4 0 16,4 0-1-16,-4 2 1 15,0 4 0-15,0 0 0 0,4-3 0 0,2 3 1 0,-4 4-1 0,1 1 1 0,3-4 0 16,4 3 0-16,2 3-4 0,0-4 1 15,-2 4 0-15,0 4 0 0,-3 0-2 0,1 1 1 0,0 3-1 16,2 1 1-16,-4 6-2 0,2 4 2 0,-2-3-1 16,-1 6 0-16,5-3-1 0,-4 1 0 15,0 3 1-15,0 4 0 0,-6 7-1 0,2-3 1 0,-2 4-1 16,2 2 2-16,-3 4-2 0,-3-4 0 16,0 4 0-16,-4 3 1 0,-6 4-1 0,0 0 1 0,-6-2 1 15,2 1-1-15,-2-1 0 0,-2 0 2 0,-3 2-2 16,-3 2 1-16,-2 0-1 0,-8 0 1 0,2 0-1 15,-2 0 1-15,0 3 0 0,0 1 0 0,-1-2-1 16,-3 0 2-16,-6-6 6 0,0 0 1 0,-6 2-1 16,1-4 1-16,-1-1 5 0,0 1 0 0,0-1-1 15,1-2 1-15,5-3 0 0,0 1 1 0,-2-4-2 0,1-1 2 16,1-1-9-16,-4-2 1 0,4-5-1 0,0 0 1 0,-3-5-5 16,1-3 2-16</inkml:trace>
  <inkml:trace contextRef="#ctx0" brushRef="#br0" timeOffset="42320.06">21781 10906 1457 0,'-2'2'0'0,"2"-2"0"0,0 5 0 0,0-5 0 0,6 4 0 15,-6-4 0-15,2 2 0 0,-2-2-18 0,-8-4 0 16</inkml:trace>
  <inkml:trace contextRef="#ctx0" brushRef="#br0" timeOffset="46377.74">3711 14719 1557 0,'0'0'0'0,"0"0"0"0,4 0 0 0,-4 0 16 0,10 6 0 0,-10-6-1 0,10-4 2 0,-10 4 20 16,0-2 1-16,0 2-1 0,-6-27 1 0,0 3-8 15,-2-11-1-15,-2-6 0 0,2-1 1 0,0-8-21 16,2-4 1-16,-2 1-1 0,2-5 1 0,0-2-4 15,-2-3 0-15,2 0-1 0,-6 0 1 16,-1-5-3-16,-1 0 2 0,-6 3-2 0,2 4 2 0,-4 11-3 16,-2-3 1-16,-4 8 1 15,0 9-1-15,1 6-3 0,-5 6 1 0,-2 7 0 0,2 3 0 16,4 4-1-16,-1 7 1 0,1 6-1 0,0 3 2 16,-6 3-2-16,0 4 1 0,-3 6 0 0,3 5 0 0,-10 7 0 15,2 6 1-15,1 7 1 0,3 2-1 0,0 6 1 16,4 7 2-16,5 8-2 0,-3 1 1 0,-2 8 4 15,2 3 0-15,-2 2 0 0,7 4 1 0,1 4 2 0,-4 1 2 16,8 4-1-16,2 4 0 0,6 0 1 0,0 2 0 16,8 1 1-16,0-5-1 0,6 4-4 0,0 1 1 0,6 3 0 15,0 1 0-15,8 0-3 0,6-2 1 0,0-5-1 16,6-9 0-16,0-12-2 0,2-6 1 0,3-9-1 16,3-6 1-16,0-10-2 0,6-7 1 0,-1-6-1 15,7-2 2-15,2-5-2 0,-1-2 2 0,3-5 0 16,-6-3-1-16,0-3 2 15,-5-4 0-15,1-3-1 0,0-4 2 0,-6-4-1 0,-1-2 0 0,1-1-1 16,4-5 1-16,2-1 0 0,-1-3 1 0,-3-5 0 0,2-1-1 16,-6-2 0-16,2-4 0 0,-1-4 0 15,-1-3-1-15,2-4 0 0,0-7 1 0</inkml:trace>
  <inkml:trace contextRef="#ctx0" brushRef="#br0" timeOffset="47053.76">3947 15748 1922 0,'0'7'0'0,"0"-7"0"0,8 11 0 0,-8-11 3 0,14 7 2 0,-14-7-2 16,24 17 2-16,-24-17 20 0,30 37 2 0,-10-17-1 15,4-1 1-15,2 1-10 0,1 2 0 0,5 2 0 16,2 0 0-16,-2 0-13 0,-2 2-1 0,7 0 1 16,-1 2 0-16,8 3 1 0,-2 2-1 0,1 0 1 15,-1 1 0-15,4 1-3 16,-1 2 1-16,-3 3-1 0,-4 1 0 0,-2-2-2 0,-4 1 1 15,-5 1 0-15,-1-1 0 0,-6 1 1 0,-2 0-1 0,-4 1 0 16,-2-3 0-16,-2 0 0 0,-4-2 1 0,-6 0-1 16,-2-2 2-16,-10 0-2 0,-2-2 1 0,0 0-1 15,0-2 1-15,-2 1 0 0,0-3-1 0,-2 3 0 16,-1-3 1-16,-3 3 1 0,-4-1 1 0,-2-1-1 0,2-3 2 16,-2-1 0-16,-3 0 1 0,3-2-1 15,2-6 2-15,-6 1 0 0,4-4 0 0,-4-1-1 0,5-1 2 0,3-2-3 16,2-1 0-16,2-1 1 0,2-2 0 0,8-1-1 15,0-1 1-15,10-5-1 0,-10 6 1 0,10-6-1 16,0 0-1-16,0 0 0 0,-4-4 1 0,4 4 3 16,-2-3 0-16,2-7 0 0,0-8 1 0,6-10-1 15,-4-7 3-15,4-6-1 16,0-1 0-16,2-4 0 0,4-4 0 0,-6-5 0 16,2-4 0-16,0-4 3 0,-2-6-1 0,0-6 0 0,2-5 2 15,4-4-1-15,-4-9 2 0,-2-5-1 0,0-5 1 0,-4-8-3 16,2 1 2-16,-4-5-1 0,-6 2 1 0,4 3-2 15,-4 3 1-15,0 3 1 0,0 6-1 0,-8 8-1 16,2 3 0-16,-2 17 0 0,0 4 1 0,0 14-5 0,-4 13 0 16,2 6 1-16,-1 7 0 0,-3 8-4 15,0 7 1-15,-2 7-1 0,-8 4 1 0,2 5-3 0,-6 5 1 16,1 8-1-16,-1 8 0 0,-2 11-2 0,0 3 2 0,5 12-1 16,5 5 0-16,4 12-2 0,4 5 0 0,4 3 0 15,2 2 1-15,8 4-2 0,0 2 1 0</inkml:trace>
  <inkml:trace contextRef="#ctx0" brushRef="#br0" timeOffset="49009.84">8878 13278 803 0,'-2'3'0'0,"2"-3"0"0,6 13 0 0,-6-13 40 0,8 11 2 0,-8-11-1 0,12 12 1 0,-12-12 13 16,-4 0 1-16,4 0-1 0,-2 0 1 0,2 0-17 15,0 0 2-15,0 0-1 0,0-6 1 0,0 6-18 0,8-4 1 16,-8 4-1-16,26-9 2 0,0-2-10 0,0-4-1 15,4-1 1-15,-1-1 0 0,5-1-4 0,0-1 0 16,-2-1 0-16,2 1 0 0,1-3-3 16,3-2 1-16,-4-2 0 0,-2 0 0 15,-4-1-2-15,-1-1 1 0,3 0-2 0,4 3 2 0,0-1 6 0,-2 0-1 16,1 2 1-16,1 2-1 0,-4 0 2 16,2-4 0-16,-2 4 1 0,-3 1 0 0,1 1 8 0,-2 0 2 15,0 1-1-15,0 3 1 0,-6 3 11 0,-1 2 1 16,-5 0-1-16,0-1 1 0,-2 5-3 15,-6 2 1-15,-6 5-1 0,8-4 1 0,-8 4-7 0,8 0 1 16,-8 0 0-16,8 0 1 0,-8 0-11 0,10 0 1 0,-10 0 0 16,4 0 1-16,-4 0-11 0,4 0 1 0,-4 0 1 15,6 7-1-15,-6-7-7 0,2 8-1 0</inkml:trace>
  <inkml:trace contextRef="#ctx0" brushRef="#br0" timeOffset="49427.85">14102 16231 979 0,'-2'17'0'0,"0"3"0"0,2-3 0 0,-4-6 36 0,2-6 1 0,0 5-1 16,0 1 1-16,0 3-9 0,-2 1 0 0,0 2 0 15,0-2 0-15,-2-2-17 0,0-2 1 0</inkml:trace>
  <inkml:trace contextRef="#ctx0" brushRef="#br0" timeOffset="49759.7">13859 16534 464 0,'-12'-2'0'0,"4"4"0"0,-2 0 0 15,10-2 6-15,-6 4-1 0,6-4 1 0,-8 7 0 0,8-7 7 16,-8 4 2-16,8-4-1 0,-6 3 1 16,6-3 26-16,-2 2 1 0,2-2-1 0,0 0 2 0,0 0 22 15,0 0 0-15,0 0 0 0,10-5 1 0,2-1-16 16,2-1-1-16,6-4 1 0,4-2 0 15,0-2-11-15,6-2 1 0,-1 1-1 0,1-1 0 0,-2-1-10 0,0-1 1 16,2 1-1-16,-2-1 0 0,5 1-2 16,1 1 0-16,-2-3 0 0,2 0 1 15,-1-3-4-15,1-1 1 0,0 0 0 0,-2 2-1 16,-2 4-3-16,3-1-1 0,-3 1 0 0,2-1 0 0,2 1 3 16,0 0-1-16,-3-1 1 0,1 4-1 0,0 1 14 0,-2 2 0 15,0 1 0-15,-5-2 1 0,-1 1-1 0,0-1 1 16,-8 2-1-16,0 1 1 0,-2 5-3 15,0-1 1-15,-6 3 0 0,0 1 0 0,-8 2-8 0,10 0 1 16,-10 0-1-16,8-2 1 0,-8 2-10 0,6 0 0 0,-6 0 0 16,2 0 0-16,-2 0-8 0,2 0 1 0,-2 0-1 15,0 0 1-15,0 0-6 0,0 0 0 0</inkml:trace>
  <inkml:trace contextRef="#ctx0" brushRef="#br0" timeOffset="50726.25">20239 17250 1255 0,'-10'8'0'0,"10"-8"0"0,-20 13 0 16,20-13 26-16,-12-4 0 0,12 4 0 0,-12 4-1 15,12-4 56-15,-28 14 1 0,28-14 0 0,-25 10 0 16,25-10-40-16,-20 1-1 0,20-1 1 0,-20 0-1 16,20 0-6-16,-20 0 1 0,20 0 0 0,-18 0 0 0,18 0-20 15,-12 0 2-15,12 0 0 0,-10 0 0 0,10 0-3 16,-12-1 1-16,12 1-1 0,-6-2 1 0,6 2-4 15,-2 0 1-15,2 0-1 0,0-2 2 0,0 2-4 0,0-2 0 16,0 2 0-16,0-4 0 0,0 4-2 0,0-3 1 16,0 3-1-16,12-15 1 0,-12 15-4 15,28-30 2-15,-6 12-1 0,2 1 0 0,4 1-1 16,1-3-1-16,1 3 1 0,-2-5 0 16,-2 5-2-16,0-1 0 0,2-1-1 0,3-3 2 15,3 3-2-15,0-1 0 0,0 1 0 0,-3-1 1 0,1 3-2 0,0-3 0 16,2 3 0-16,2-1 1 0,-1-1-1 0,5-1 2 15,-2 1-1-15,-2-3 0 0,-2-1 1 0,-1-2 1 16,-1 2-1-16,-2 4 2 0,-2-1-2 16,-4 1 1-16,-3 1 0 0,3 2 0 0,2 1 3 0,0 1 0 0,-6 2 0 15,-4 3 0-15,-4 5 1 0,-6 3 0 0,-6 0 0 16,6 0 1-16,-6 0-2 0,4-4 1 0,-4 4-1 16,4 0 1-16,-4 0-1 0,4 0 0 0,-4 0-1 15,3 0 2-15,-3 0 0 0,4 0 0 0,-4 0 0 16,-2 0 1-16,2 0-1 0,-3 4 1 0,3-4 0 15,-6 11 0-15,2-2 1 0,-2 2 1 0,-2-2 0 0,-2 2 0 16,-2 0 3-16,0 0-1 16,2 0 1-16,0 1-1 0,0-1 0 0,2 0-1 0,2-2 0 15,0 0 2-15,6-9-4 0,-10 9 0 0,10-9 0 0,-4 8 1 16,4-8-3-16,-8 7 1 0,8-7 0 16,-2 6 0-16,2-6-3 0,-2 5 0 0,2-5 0 0,-4 2 1 15,4-2-4-15,-4 4 0 0,4-4 1 0,2 0-1 16,-2 0-2-16,8-2 2 0,-8 2-1 0,4-4 0 15,-4 4-2-15,4 0 0 0,-4 0 0 0,12-5 1 16,-2-1-1-16,2-1 0 0,0-2 0 0,-2-3 0 0,2 0-2 16,0-5 0-16</inkml:trace>
  <inkml:trace contextRef="#ctx0" brushRef="#br0" timeOffset="52409.52">24108 13180 1231 0,'4'-6'0'0,"-4"6"0"16,12-13 0-16,-12 13 34 0,8-14 1 15,-8 14 0-15,22-21 1 0,0 7 9 0,2-5 0 0,2-3-1 0,-2-6 1 16,-3-3-15-16,1-2-1 0,4-4 0 0,2 0 1 16,4-2-21-16,2 2 0 0,-3-3 0 15,-1-3 1-15,0-1-5 0,0 0 0 0,0 3 1 0,5-3 0 16,3 3-1-16,2-1 1 0,-2 3-1 0,-5 2 1 15,-3 4 0-15,-2 1 0 0,0 5 0 0,0 1 1 0,2 4-2 16,-1-1 2-16,-3 3-1 16,-2 5 0-16,-2-7 6 0,-2 4-1 0,0 1 0 0,2 1 0 0,1 1 3 15,1 2 0-15,-4 0 0 0,0-2 0 0,0 2 9 16,-2 0-1-16,0 2 1 0,0 2-1 0,-1 0 3 0,1 0 0 16,0-1-1-16,-2 1 2 0,-2 5-1 0,-2-1-1 15,-4 3 1-15,-2 0 0 0,-6 2-4 0,10-4 2 16,-10 4-1-1,4 0 0-15,-4 0-1 0,8 0-1 0,-8 0 0 0,4-3 1 0,-4 3-2 0,4 0 1 16,-4 0-1-16,4-2 0 0,-4 2-3 0,4 0 1 0,-4 0 0 16,2-2 1-16,-2 2-2 0,0 0 0 0,0 0-1 15,0 0 1-15,0 0-3 0,-2 0 1 0,2 0-1 16,0 0 1-16,0 0-4 0,0 0 0 0,0 0 0 16,0 0 1-16,0 0-2 0,0 0 1 0,0 0 1 15,0 0-1-15,0 0-3 0,0 0 1 0,0 0 0 16,0 0 1-16,0 0-3 0,0 0 1 0,0 0-2 15,0 0 2-15,0 0-2 0,0 0 1 0,0 0 0 16,0 0-1-16,0 0 0 0,0 0-1 0,0 0 1 16,6 7-1-16,-6-7 0 0,6 4 0 0,-6-4 1 15,3 4-1-15,-3-4-1 0,4 5 1 0,-4-5-1 0,4 2 1 16,-4-2-2 0,4 4 1-16,-4-4-1 0,4 4 2 0,-4-4-2 0,4 3 1 0,-4-3 1 0,4 4-1 15,-4-4-1-15,2 6 1 0,-2-6-1 0,0 1 1 0,0-1-1 16,0 4 2-16,0-4-2 0,0 4 1 0,0-4 0 15,2 3-1-15,-2-3 0 0,8 4 0 0,-8-4 0 16,4 6 0-16,-4-6 0 0,4 2 0 0,-4-2-1 16,2 1 2-16,-2-1-2 0,0 0 1 0,0 0-1 15,0 0 0-15,0 0 0 0,0 0 2 0,0 0-2 16,0 0 0-16,0 0 0 0,0 0 1 0,0 0-1 0,0 0 0 16,0 0 1-16,0 0-1 0,0 0 0 0,0 0 0 15,0 0 0-15,0 0 0 0,0 0-1 0,0 0 1 16,0 0 0-16,0 0 1 0,0 0-1 0,0 0 0 15,0 0 0-15,0 0 0 0,0 0 0 0,0 0 0 16,0 0 0-16,0 0 1 0,0 0-2 0,0 0 1 16,0 0-1-16,0 0 1 0,0 0-1 0,0 0 1 0,0 0-1 15,4 0 1-15,-4 0-1 0,4 4 1 0,-4-4-1 16,4 6 1-16,-4-6-1 0,2 1 0 0,-2-1 0 16,0 2 1-16,0-2-1 0,0 0 0 0,0 0 0 15,0 0 0-15,0 0 0 0,0 0 0 0,0 0 0 16,0 0 0-16,0 0 0 0,0 0 0 0,0 0 0 15,0 0 0-15,0 0 0 0,0 0 0 0,0 0 0 16,0 0 0-16,0 0 0 0,0 0 0 0,0 0 0 16,0 0 0-16,0 0 0 0,-2 0 0 0,2 0 0 15,-2 0 0-15,2 0 0 0,0 0 0 0,0 0 0 0,0 0 0 16,0 0 0-16,0 0 0 0,0 0 0 0,0 0 0 16,0 0 0-16,0 0 0 0,0 0 0 15,0 0 0-15,0 0 0 0,0 0 0 0,0 0 0 0,0 0 0 0,0 0 0 16,0 0 0-16,0 0 0 0,0 0 0 15,0 0 0-15,0 0 0 0,0 0 0 0,0 0 0 0,0 0 0 16,0 0 0-16,0 0 0 0,0 0 0 0,0 0 0 16,0 4 0-16,0-4 0 0,0 6 0 0,0-6 0 0,0 1 0 15,0-1 0-15,0 4 0 0,0-4 0 16,0 4 0-16,0-4 0 0,0 0 2 16,0 0-2-16,0 0 0 0,0 0 0 0,0 0 1 0,0 0-1 0,0 0 0 15,0 0 0-15,0 0 1 0,0 0-1 0,0 0 0 16,0 0 0-16,0 0 1 0,0 0-1 0,-2 0 0 15,2 0 0-15,-2 0 1 0,2 0-1 0,0 0 0 16,0 0 0-16,0 0 1 0,0 0-1 0,0 0 0 0,0 0 0 16,0 0 1-16,0 0-1 15,0 0 0-15,0 0 0 0,0 0 1 0,0 0-1 0,0 0 0 0,0 0 0 16,0 0 1-16,0 0-1 0,0 0 0 0,0 0 0 16,-14-9 0-16,2-4 0 0,-2-4 0 15</inkml:trace>
  <inkml:trace contextRef="#ctx0" brushRef="#br0" timeOffset="53877.69">17218 12665 878 0,'0'2'0'0,"0"-2"0"15,4 2 0-15,-4-2 2 0,4 0 1 0,-4 0-1 16,4-4 0-16,-4 4 37 0,8-4 1 0,-8 4-1 15,22-15 0-15,0 1 3 0,1-5 0 0,1 3 1 16,-2 1 0-16,-2 0-15 0,0-2 1 0,0 1 0 16,-2-3 0-16,-3-3-9 0,1 0 2 0,0-2-1 15,0 2 0-15,2 2-6 0,2 3 0 0,2-5-1 16,2 0 1-16,-4 0-2 0,1 1 1 0,1 3-1 0,2-1 1 16,2-1-3-16,0 0 0 0,-2 3 0 15,-3-3 2-15,-3 5-3 0,0-3 1 0,0 1-1 16,2 2 1-1,-4 2 6-15,0 0 0 0,0 0 0 0,0 1 0 0,0 0 2 0,-1 3 0 16,1 0 0-16,-2 0 1 0,0 1-3 0,-8 3 1 0,-6 5 0 16,6-6 0-16,-6 6 0 0,4 0 0 0,-4 0 0 0,0-3 1 0,0 3-5 15,0 0 1-15,0 0 0 0,0 0 0 0,0 0-1 16,0-2 0-16,0 2 1 0,4 0-1 0,-4 0 4 16,4 0 0-16,-4 0 0 0,4 0 1 0,-4 0 0 15,2 0 2-15,-2 0-1 0,0 0 0 0,0 0-1 0,0 0 0 16,0 0 0-16,0 0 1 0,0 0 0 0,-2-2-1 15,2 2 0-15,0 0 1 0,0 0-4 0,0 0-1 16,0 0 1-16,0 0 0 0,0 0-5 0,0 0 1 16,0 0 1-16,-2 0-1 0,2 0-4 0,-2 0 0 15,2 0 0-15,-2 0 1 0,2 0-8 0,0 0 1 0</inkml:trace>
  <inkml:trace contextRef="#ctx0" brushRef="#br0" timeOffset="56966.43">19835 12294 12 0,'0'-2'0'0,"0"2"0"15,0 2 0-15,0-2 108 0,0 2-1 0,0-2 1 16,0 0 1-16,0 0-14 0,0-2 2 0,0 2-1 0,0 0 1 15,0 0-97-15,6 0 0 0,-6 0 0 0,6-2 1 16,-6 2-13-16,4 0 0 0,-4 0 0 16,4-4 1-16,-4 4-46 0,4 0 0 0,-4 0 1 0,4-1 0 0,-4 1 11 15,4 0 2-15,-4 0-1 0,4-4 0 0,-4 4 32 16,6-4-1-16,-6 4 1 0,12-4 1 0,-12 4 10 16,10-1 1-16,-10 1-1 0,8-8 1 15,-8 8 2-15,14-7 0 0,-14 7 0 0,22-8 1 16,-22 8 8-16,30-16 1 0,-30 16-1 0,27-11 2 0,-27 11 5 15,24-13 1-15,-24 13 0 16,18-15 0-16,-18 15-1 0,20-15 0 0,-20 15 0 0,26-16 1 0,-6 6 2 16,2 1 0-16,-3 0 1 0,-1 0 0 0,-2-2 4 15,-4 1 0-15,0-1 0 0,0 2-1 0,2 2 1 16,0-1 1-16,0-1-1 0,0-2 1 0,2 0-2 0,-1 0-1 16,1 4 1-16,-2-3 1 0,-4 3 0 0,0 1-1 15,-2-1 1-15,-2 3 1 16,-6 4-3-16,10-2 0 0,-10 2 1 0,8-5 0 0,-8 5-5 0,8-4 0 15,-8 4 0-15,8-3 1 0,-8 3-5 0,4-4 2 0,-4 4-1 16,4 0 1-16,-4 0-4 0,0 0 0 0,0 0 1 16,0 0-1-16,0 0 1 0,0 0 1 0,0 0-2 15,0 0 2-15,0 0 0 0,0 0-1 0,0 0 1 16,-2 0 1-16,2 0-2 0,-4 0 0 0,4 0 0 16,-16 7 1-16,2-3-4 0,-4 1 1 0,0 1 1 15,2 1-1-15,4-1 4 0,2 3 1 16,-3 0-1-16,-5 2 1 0,-4-1-2 0,-2-3 0 0,0 2 0 15,2 1 1-15,6-1-6 0,0 0 0 0,-1 0 1 16,-1-1 0-16,0 1-4 0,0-4 0 0,0 3 0 16,2 1 1-16,6-3-4 0,0 1 1 0,-4 2-1 0,-4 4 2 15,-1 0-4-15,-1-2 1 0,0 0-1 0,0-2 2 16,2-3-3-16,2 1 1 0,2 1 0 0,0-1 0 0,-2 0-1 16,1 1 0-16,1-1 1 0,2 1-1 0,2-1 1 15,-2 0 1-15,2 1-1 0,2-3 0 0,8-5 0 16,-12 10 0-1,12-10 0-15,-10 5 1 0,10-5-2 0,-2 6 0 0,2-6 0 0,-2 1 1 0,2-1-2 16,-4 4 1-16,4-4 0 0,-4 4 1 0,4-4-2 0,-4 0 1 16,4 0 0-16,-4 0 0 0,4 0-1 0,2 0 2 15,-2 0-2-15,8-4 1 0,-8 4 0 0,6-4 1 16,2 3-1-16,4-7 1 0,4-1 3 16,4 0 1-16,2 0-2 0,-1-1 2 0,1 1-1 15,0-2 0-15,-2 0 1 0,0 0 0 16,-2 0 3-16,-2 3 1 0,0-5 0 0,0 4 0 0,3 0 2 0,3-2-1 15,-2 2 1-15,0-1-1 0,-2 1-1 0,0 0 1 16,0 2 0-16,-2 1 0 0,-2 1-5 0,-1 1-1 16,1-5 1-16,0 1 0 0,-2 3-4 0,-2-5 2 15,0 7-2-15,0-3 2 0,0 4-4 0,-2 1 1 0,-8 1-1 16,12-10 1 0,-12 10-2-16,12-3 1 0,-12 3-1 0,10-6 2 0,-10 6-2 0,8-2 0 0,-8 2 0 15,6-3 1-15,-6 3-1 0,4-2 0 0,-4 2 0 16,0 0 0-16,0 0 0 0,0 0 0 0,0 0 0 0,-2 0 1 15,2 0-1-15,-6 0 0 0,6 0 0 0,-14 5 1 16,2 3-1-16,-2-5 1 0,0 3-1 0,-2-2 1 16,2-1-1-16,2 3 0 15,2 1 0-15,0-1 0 0,0-3 0 0,2 3 0 16,0-4 0-16,-1 1 0 0,-1 1 0 0,0 0 0 0,2-2 0 0,2 0 0 16,6-2 0-16,-6 3 0 0,6-3 0 15,-2 6 0-15,2-6 0 0,-4 2 0 0,4-2 0 0,-4 3 1 16,4-3 0-16,-4 0 2 0,4 0-2 0,-2 0 1 15,2 0 0-15,0 0 1 0,0 0-1 0,0 0 1 0,0 0 1 16,0 0 0-16,0 0-1 0,0 0 2 0,0 0-2 16,0 0 2-16,0 0-1 0,2 0 1 0,-2 0-1 0,8-2 2 15,-8 2-1-15,8-3 1 0,-8 3-1 0,16-4-1 16,-4 2 0-16,-2-1 1 0,-1 1-3 0,1 0 2 16,-10 2-1-16,4 0 0 0,-4 0-2 0,4 0 2 15,-4 0-1-15,4 0 0 0,-4 0-1 0,4 0 0 0,-4 0 1 16,0 0-1-1,0 0-1-15,0 0 0 0,0 0 0 0,2 0 0 0,-2 0 0 0,2 0 0 0,-2 0 0 16,0 0 0-16,0 0-1 0,2 0 1 0,-2 0 0 16,0 0 0-16,0 0-2 0,0 0 2 0,0 0-1 15,0 0 1-15,0 0 0 0,0 0 0 0,0 0 0 16,0 0 0-16,0 0 0 0,0 0 0 0,0 0 0 16,0 0 0-16,0 0 0 0,0 0 0 0,0 0 0 15,0 0 0-15,0 0 0 0,0 0 0 0,0 0 0 16,-4 0 0-16,4 0 0 0,-4 0 0 0,4 0 0 15,-4 0 0-15,4 0 0 0,-4 0 0 0,4 0 0 16,-4 0 0-16,4 0-1 0,-4 0 1 0,4 0 0 0,0 0 0 16,0 0-1-16,0 0 0 0,0 0 0 15,0 0 0-15,0 0 0 0,0 0-1 0,0 0 1 0,-2 0 0 16,2 0-1-16,0 0 1 0,0 0-1 0,0 0 0 16,0 0 0-16,0 0 1 0,0 0 0 0,0 0 0 0,0 0 0 15,0 0 1-15,0 0-1 0,0 0 1 0,0 0-2 16,-2 0 2-16,2 0 0 0,0 0 0 0,0 0 0 15,0 0 0-15,0 0 0 0,0 0 0 0,0 0 0 16,0 0 0-16,0 0 0 0,0 0 2 0,0 0-2 0,0 0 1 16,0 0 0-16,0 0 0 15,0 0 0-15,0 0 1 0,0 0 1 0,0 0-1 0,0 0 1 0,0 0 1 16,0 0-1-16,0 0 0 0,0 0-2 0,0 0 2 16,0 0-1-16,0 2 0 0,0-2-2 0,0 2 0 15,0-2 0-15,0 3 0 0,0-3-1 16,-4 6 1-16,4-6 0 0,-3 2 0 0,3-2-2 15,-4 3 0-15,4-3-1 0,-4 4 1 0,4-4-2 0,-4 4-1 16</inkml:trace>
  <inkml:trace contextRef="#ctx0" brushRef="#br0" timeOffset="69677.62">5120 13700 12 0,'-14'8'0'0,"14"-8"0"0,-18 18 0 0,18-18 108 0,-14 13-1 0,14-13 1 0,-14 26 1 16,9-7-3-16,1 3 2 0,4 4 0 0,4-1 0 0,-2 7-24 16,3 3 0-16,3 2 0 0,2 5 0 0,-4 1-34 15,2 7 0-15,4-4 0 0,2 4 0 0,0 3-20 16,2 4 2-16,0-1-2 0,0-3 2 0,2-3-12 16,-2-2 1-16,3 4-1 0,5 3 2 0,-4 4-8 0,2 4 2 15,2 0 0 1,-2 3-1-16,4 2-3 0,1 1-1 0,1-1 0 0,2-2 0 15,-4 6 5-15,2 4 0 0,-3 2-1 0,1 1 1 0,2 6-1 0,0 2-1 16,-4-2 1-16,0-6 1 0,0 0 4 0,-5-1 1 16,1-2 0-16,0-6 1 15,-4 0-4-15,2 0 1 0,0 0 0 0,2-7 0 0,0 2-2 16,-1-3 0-16,3-3-1 0,0-3 1 0,-2-5-4 0,-2-3 0 0,4-1-1 16,-2-7 2-16,0-7-9 15,-3-5 1-15</inkml:trace>
  <inkml:trace contextRef="#ctx0" brushRef="#br0" timeOffset="70162.45">5504 13128 1394 0,'0'0'0'0,"0"0"0"0,4 0 0 0,-4 0 23 16,4 0-1-16,-4 0 1 0,6 4 0 0,-6-4 21 15,6 13 0-15,-6-13 0 0,10 31 0 0,-1-1-20 16,1 7 0-16,0 3-1 0,0 5 1 0,0 4-18 15,-2 5 1-15,0 3 0 0,4-3 1 0,2 7-4 0,4-4 1 16,-4 2-1-16,0 2 1 0,0 3-1 16,-1 3 1-16,5-1-1 0,-4 1 1 0,2 1-1 0,0-1 1 15,0 1-1-15,2 2 1 0,-4 2-1 0,2 0 1 16,4 4-1-16,3 1 1 0,-1 4 2 0,8 1 1 0,-6 3 0 16,6-1 1-16,-2 0 2 0,3-1 1 0,-1 0-1 15,0 3 0-15,0 1 1 16,0-2 1-16,-5 0-1 0,3-4 2 0,-2-3-4 0,0-4 1 0,-2-1 0 15,0-2 0-15,-3-5-2 0,3-5 0 0,-4-2 0 16,6-2 1-16,-2-3-3 0,6-3 1 0,-4-1 0 16,-7-4 0-16,-3 1-2 0,2-7 1 15,-4-1 0-15,2-2 0 0,2-4-2 0,0-1 1 0,-4-7-1 16,-4-2 2-16,0-5-1 0,-10-5-1 16,2-2 1-16,2-4 0 0,-4-7-6 0,2 8 0 15</inkml:trace>
  <inkml:trace contextRef="#ctx0" brushRef="#br0" timeOffset="70525">5492 16095 1394 0,'2'2'0'0,"-2"-2"0"0,10 1 0 0,-10-1 9 15,4 0 1-15,-4 0-1 0,10-1 2 0,-10 1 6 0,6-8 1 16,-6 8 0-16,23-24 1 0,1 4-5 0,2-4 1 16,0-2-2-16,-2 2 2 0,2 2-10 0,-1 0 2 15,3-2 0-15,2 0-1 0,-4 2-1 0,-2 1-1 16,2-1 1-16,-1-2 0 0,3 0 0 0,2-2 1 15,-8 2-1-15,4 2 1 0,0-2 11 0,-1 0-1 0,1 2 1 16,-4 3 1-16,0-1 8 0,-2 4 0 0,0 1 0 16,-2 0 1-16,0 0 1 0,-5 2 0 0,3 2 0 15,-2 2 1-15,2 2-8 0,-2-1 1 0,0 1-1 16,0-2 0-16,4-1-6 0,2 1 1 0</inkml:trace>
  <inkml:trace contextRef="#ctx0" brushRef="#br0" timeOffset="70893.63">6472 15166 1608 0,'-4'4'0'0,"4"-4"0"0,-2 9 0 0,2-9 27 16,0 4 1-16,0-4-1 0,-6 7 1 0,6-7 4 15,-2 15 2-15,2-15-1 0,-4 22 1 0,4-22 0 0,4 24-1 16,-2-5 1-16,0 3 0 0,2 5-16 0,-4-1 1 16,0 2-1-16,6-2 1 0,4 3-5 0,-1 1 2 15,5 3-1-15,-2-2 0 0,-2 5 1 0,2 0 0 16,0 3 0-16,2 2 0 0,-2-1 0 0,-2 1 1 16,2 1-1-16,0 1 0 0,2-1 6 0,0 1 0 15,-1-1 1-15,1 3-1 0,0-1 2 0,2 2 0 0,0-2 1 16,2 1 0-1,-2-1-2-15,4-3 1 0,-2-1-1 0,-2-3 2 0,-1 0-5 0,-1-2 1 0,0-2-1 16,0 1 0-16,4-3-4 0,-2-2-1 0,2 1 1 16,-2 0 1-16,4-3-9 0,3 1 1 0,-3-2 0 15,0-6 0-15,2 0-6 0,2-1 2 16,-4-4-1-16,0-4 1 0,0-6-3 0,-1-3 0 0</inkml:trace>
  <inkml:trace contextRef="#ctx0" brushRef="#br0" timeOffset="71655.25">7044 15299 1709 0,'-2'2'0'0,"2"-2"0"0,0 7 0 0,0-7 24 0,-8 8 2 15,8-8-1-15,-4 7 1 0,4-7 21 0,-2 7 0 16,2-7 0-16,-6 8 0 0,6-8-23 0,2 7-1 0,-2-7 1 16,10 19 1-16,-10-19-20 0,14 35 2 15,0-13-2-15,0-2 2 0,4-1-6 0,2 1 2 16,1 0-1-16,5-1 0 0,0-3-2 0,0 1 0 0,-4 0 0 15,4-1 0-15,-7 4 0 0,3-1 0 0,2 1 0 16,-2 1 0-16,4-1-1 0,0 0 0 0,2-1 0 16,3-1 1-16,1 2-1 0,4 1-1 0,2-3 1 15,-5 2 1-15,-5 1-1 0,4-1 1 0,0 0-1 16,-4-1 1-16,-6-1-1 0,1 1 1 16,-3 1 0-16,0 0 0 0,-4-1 0 0,-2-1 0 0,2 1 0 15,-6 3 0-15,0 0 0 0,-6 0 0 0,0 0 0 16,2 1 0-16,-6 1 0 0,0 1 0 0,0 1 0 0,-6 0 1 15,-2 0 0-15,-2 0 1 0,0 0 1 16,-2-1-1-16,0-8 1 0,0 1 1 0,2-1-1 16,-4-2 2-16,-2 0-3 0,2-2 0 0,-1-1 0 15,1 0 2-15,-4-3-3 0,0 0 0 0,2-2 0 0,-2-1 0 16,8-2-1-16,-2-3 1 0,4 1-1 0,2-2 1 0,-4 0-1 16,0-2 1-16,1-3-1 15,-1-6 2-15,-2-6-1 0,0-3 0 0,2 0 0 16,4-4 0-16,0-6 0 0,-2 2 1 0,2-9 0 0,0 1 0 15,0-3 0-15,4-2 0 0,-4-1 1 0,6-1-1 16,0-3 1-16,0 2 1 0,0-2-1 0,0-2 0 0,0 0 1 16,6 0 0-16,-2 2 1 0,-4-1-1 0,-4 5 2 0,0-1-1 15,2-1 1-15,-4 0 0 0,2 0-2 0,0-3 1 16,-2 3-1-16,0 4 2 16,-6-3-1-16,0-1 1 0,-2 3-1 0,-1-1 1 0,-3 5-1 0,2-2 0 15,-2 8 1-15,4-3-1 0,-4 5 1 0,4 1 1 0,0 6-2 16,0 4 2-16,-6 3-1 15,1 4-1-15,-1 3 1 0,-4 1 1 0,0 3-3 0,0 2 1 0,2 2-1 16,-3 2 2-16,1 2-3 0,0 1 2 0,0 3-2 16,2-1 1-16,4 1 3 0,2-1 0 15,-4 2 0-15,3 4 0 0,3 2 1 0,-4 2 0 0,4-1 0 16,2 1 0-16,4-1 0 0,2 7 1 0,4 1 0 16,-2 1 0-16,2 3-5 0,0 2 2 0</inkml:trace>
</inkml:ink>
</file>

<file path=ppt/ink/ink2.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6-06-01T23:13:48.937"/>
    </inkml:context>
    <inkml:brush xml:id="br0">
      <inkml:brushProperty name="width" value="0.05292" units="cm"/>
      <inkml:brushProperty name="height" value="0.05292" units="cm"/>
      <inkml:brushProperty name="color" value="#FF0000"/>
    </inkml:brush>
  </inkml:definitions>
  <inkml:trace contextRef="#ctx0" brushRef="#br0">6227 10433 12 0,'0'0'0'16,"0"0"0"-16,0 0 0 0,0 0 45 0,0 0 0 16,0 0 0-16,0 0-1 0,0 0-5 0,0 0 0 15,0 0 0-15,0 0 0 0,0 0-5 0,6 0 0 16,-6 0-1-16,14 0 2 0,-14 0-12 0,26-3-1 15,-26 3 0-15,34-6 1 0,-34 6-7 0,35-13-1 16,-35 13 1-16,36-18 1 0,-36 18-6 0,36-6 0 0,-16 4 1 16,0-1 0-16,4-3 8 0,-5-1 0 15,9 1 1-15,4-3-1 0,-2 1 2 0,4 3 2 0,1-4-2 16,-5 1 2-16,2 3 12 0,0 1 0 0,-2-1-1 16,1 1 1-16,1 4 0 0,2-4 1 0,4 4 0 15,2 4 0-15,1 3-3 0,5 2 1 16,-6 3 0-16,1-3-1 0,3 2-7 0,-4-2 0 15,2-2 0-15,-3 3 1 0,-1-1-3 0,2 0 0 0,-4-3-1 16,1-3 2-16,-1-3-9 0,2 0 0 0,0-5 0 16,-4 1-1-16,-1-5-2 0,1 0-1 0,0-2 1 15,-2 1 0-15,0 5-2 0,1-4 0 0,-5-1-1 16,0 3 2-16,-4-2 2 0,2 5 1 0,-4-1 0 0,3 1 1 16,-3-2 1-16,2 4 1 0,-2 2-1 0,-4 0 1 15,-2-1-4-15,-2 1 1 0,-2 1 0 0,-4 1-1 16,-8-2-1-16,9 2-1 0,-9-2 1 0,6 0 0 15,-6 0-3-15,4 6 0 0,-4-6-1 0,4 5 1 0,-4-5-3 16,6 6 1-16,-6-6 0 0,0 0 0 0,0 0-4 16,0 0 2-16,0 0 0 0,-6 0 0 0,6 0-2 15,-14 2 2-15,-3 5 0 0,-5-1 0 0,-4 3-4 16,-2 2 0-16,-2-2 1 0,8-2 0 0,2 5-3 0,1 0 0 16,5 1 0-16,2-3 1 0,4-3-2 0,2-3 0 15</inkml:trace>
  <inkml:trace contextRef="#ctx0" brushRef="#br0" timeOffset="1109.04">15079 11352 766 0,'2'2'0'0,"-2"-2"0"0,4 4 0 0,-4-4 1 0,0-6 0 15,0 6 0-15,0 0 0 0,0 0 24 16,0 0 0-16,0 0 0 0,0 0-1 0,0 0 10 0,6 0 0 15,-6 0-1-15,20-3 2 0,-20 3 10 0,36-4 0 16,-12 2 0-16,2 0 1 0,3-1-26 0,1 1 1 16,4-2-1-16,-4 2 2 0,4 0-1 0,1 2 0 15,5 0 1-15,-4-1-1 0,4 1-2 0,-1 0 0 16,7 0 0-16,2 0 1 0,4 1-5 0,1 3 1 16,1 0-2-16,-2 0 2 0,1-1-4 0,1-1 2 15,2 2-1-15,3-4 1 0,3-4-4 0,3 2 0 0,3 0 0 16,-3-1 1-16,-3 1-3 0,0-6 1 0,1 3 0 15,5-1 0-15,1 3 1 0,7-1 0 0,-1-2 0 16,-1 3 2-16,2-6 0 0,-1 1 0 0,-1 3 1 16,-1-5 0-16,-3 7-2 0,-1-1 2 0,1 2-1 15,-1 2 0-15,1 2 0 0,0 2-1 0,-3-1 0 16,5-3 0-16,1 4-2 0,3 2 1 0,-3-5-1 0,-1 5 1 16,-3 0-2-16,1-1 0 0,-3 1 0 0,-1-1 0 15,-6 1-5-15,1-4 2 0,-1 1-1 0,-2 1 1 16,1 0 6-16,1-4 1 0,-5 0 1 15,-3 0-1-15,-2-4-1 0,-4 2 1 0,-1-2 0 16,-3 1 0-16,0-1-2 0,-3 0 0 0,-1-1 0 0,-2-1 2 16,0 3-1-16,-2-7 0 0,-3 7 0 0,-1-5 0 0,-2 6 0 15,-4-3 0-15,0 3-1 0,0-2 1 0,-3 2-4 16,-1-3 0-16,0 1-1 0,-2 2 1 0,0 1-4 16,-2 1 2-16</inkml:trace>
  <inkml:trace contextRef="#ctx0" brushRef="#br0" timeOffset="2075.27">17526 17139 1419 0,'2'2'0'0,"-2"-2"0"0,8 10 0 0,-8-10 53 15,6 12 0-15,-6-12-1 0,10 10 1 16,-10-10-5-16,24 3 2 0,-24-3-2 0,20 4 1 16,-20-4-20-16,11 0 2 0,-11 0-1 0,36-2 0 15,-8 0-26-15,6 1-1 0,2-3 0 0,-3 0 2 0,-3 0-3 16,2 1 0-16,-2-3 1 0,-2 3-1 0,-3-5-1 16,1 3 1-16,2 1 1 0,4 4-1 0,6-2-1 15,1 0 1-15,1 2 0 0,-2 0 1 0,-2 0 0 16,-2 0 0-16,3 2 1 0,5 0 0 0,2 0 0 15,3 0 0-15,3-2 1 0,0-2-1 0,2 0 1 0,1 0-1 16,1 0 1-16,-1 0-1 0,3 1 7 0,2-1 2 16,-3 2-1-16,-3 0 0 0,-2 0 5 0,-1 2 1 15,5 1 0-15,4 1 0 0,3 1 2 0,3 3 2 16,-4 1-2-16,-11 0 1 0,-7 4-1 0,-8 2 0 16,0 0 1-16,1-2 0 0,5 0-6 15,4 0 0-15,-2-2 0 0,-7 0 1 0,-5-2-5 0,-4-2 0 0,0-1 0 16,-2-1 2-16,0 1-6 0,-3-2 1 0,-5 1 0 15,-4-3 0-15,-4-2-2 0,-4 0-1 0,-4 0 1 16,10-4 1-16,0 1-4 0,2-1 1 0,-2-9 1 16,-4-5-1-16,-2-5-3 0,-4-4 2 0</inkml:trace>
  <inkml:trace contextRef="#ctx0" brushRef="#br0" timeOffset="3161">4929 16504 112 0,'2'0'0'15,"-2"0"0"-15,10 0 0 0,-10 0 8 0,14 6 1 0,-14-6 0 16,22 4 0-16,-2-4 20 0,0-2 1 0,4-2-1 15,-5 2 1-15,3 0 15 0,2-1 0 16,4-1 0-16,-2 0 0 0,-4 1 1 0,4-1 1 16,1 0 0-16,3-1 0 0,0-1-30 0,2 1 1 0,2 3 0 15,-1-2 0-15,5 0-1 0,2-1 0 0,0 1 0 16,1 1 1-16,9-1 3 0,0-2 0 0,1 1 1 16,1-1-1-16,2 1 0 0,-3-1 0 0,5 4 1 15,2 2-1-15,7 0-3 0,-1-2 1 0,5 2 0 16,1 0 0-16,0 0 5 0,-3-1-1 15,7-3 1-15,-3 0 1 0,3-3-4 0,-1-2 0 0,1-2 1 16,-1-1 0-16,3 1-4 0,-3 0 1 0,1-3-1 0,-2-3 1 16,1 2-2-16,1-5 0 0,1 3 0 0,5 4 0 0,3 2 2 15,-3 0 1-15,-1 0 0 0,1 2 0 0,-5 3 0 16,3 3 2-16,1 5-1 0,3 1 0 0,1 6-3 16,-1 4 0-16,-3 4 0 15,-1 3 1-15,-3 6-2 0,1 2 0 0,-9-4 0 0,-1-8 0 0,-7 1-4 16,-5-4 2-16,0-4-2 0,-3-3 2 0,-1-6-5 15,-4-6 1-15,-2-1 0 0,-3-1 1 16,-1-3-4-16,-2-2 1 0,-2 0 0 0,-3-5 0 0,3-2 2 16,0-2 0-16,-4-1-1 0,-6 1 1 0,-3 2-3 15,-1 2 0-15,0 3 0 0,0-4 1 0,2 3-5 0,-4 1 2 16,2 4-1-16,-3 2 1 0,1 1 0 0,-2 5 0 16,-4 1 1-16,-2 0 0 0,-12 2-1 0,10-6 1 15,-10 6 0-15,10 0 1 0,-10 0-3 0,6 0 2 16,-6 0 0-16,8 0 0 0,-8 0-5 0,10 0 1 0</inkml:trace>
  <inkml:trace contextRef="#ctx0" brushRef="#br0" timeOffset="20221.06">8845 9206 12 0,'2'-13'0'0,"-2"13"0"0,6-19 0 0,-6 19 0 0,4-13 0 16,-4 13 0-16,6-20 0 0,-6 20 11 0,2-31 0 15,-2 31 1-15,5-26 0 0,-5 26 30 0,2-22 2 16,-2 22 0-16,4-15 0 0,-4 15 2 0,-6-22 1 16,6 22 0-16,-5-13 0 0,5 13-15 0,-2-8 0 15,2 8 1-15,-10-5-1 0,10 5-6 0,-2 0 0 16,2 0 0-16,-18 7 1 0,18-7-9 0,-30 24 1 15,30-24-1-15,-32 35 1 0,18-12-2 0,0 2 0 16,-2 3 0-16,6 2 1 0,4 1 8 0,-1 4 0 16,-3 4 0-16,2 1-1 0,0 7 8 0,2-1 0 15,-2 5-1-15,8 7 1 0,0-1-3 0,0 0 1 0,2 0 0 16,0 1 0-16,2-5-4 0,-4 1 1 0,6-3-1 16,-4-6 1-16,2-3-4 0,0-1-1 0,6-4 1 15,-2-1-1-15,3 0-2 0,3 0 0 0,-2-4 0 16,-4-3 1-16,4-5-6 0,2-3 2 0,0-3 0 15,0-1 0-15,4-4 1 0,2 1 0 0,-6-1 0 16,-1-2 1-16,1-3 9 0,-2-1 0 0,-4-3 0 0,-2 0 1 16,-6-4-5-16,12 5 0 0,-12-5-1 0,14 0 2 15,-4 0-11-15,2 0-1 0,0 0 1 0,2-7 1 16,4-4-8-16,-4-2-1 0</inkml:trace>
  <inkml:trace contextRef="#ctx0" brushRef="#br0" timeOffset="23176.42">9220 9843 1419 0,'-2'22'0'0,"0"2"0"0,0-4 0 0,2-5 14 0,-4-4 0 0,2 4 0 16,2 7 0-16,2 7-9 0,2 8 0 0,-4 2 0 16,2-4 0-16,2-5 0 0,0 1-1 15,2-3 1-15,2-3 0 0,2-6-3 0,2-2-1 0,2-5 0 16,-6 0 0-16,0-5-1 0,0-7 0 0,-8 0 0 15,12 4 1-15,-12-4-1 0,10-4 0 0,-2 0 0 0,2-1 0 16,1-5 0-16,3-2 0 0,2-5 0 16,-2-2 0-16,0-3 0 0,-2-4 1 0,-2-3-1 15,-2 5 1-15,-2-2 3 0,-2 4-1 0,-2 0 0 0,2-8 1 16,0 3 5-16,0-7 1 0,2 1-1 0,4-2 1 16,2-4 0-16,0 1 1 0,-5-3 0 0,-1 0 1 0,-4 3-3 15,-2-3 0-15,-2 2 0 0,0 4 0 0,-2 0-3 16,2-2 1-16,-5 8 0 0,1 1 0 0,-4 8-3 15,0-3 1-15,-2 7-1 0,0 1 2 0,-2-2-3 16,0 3 0-16,0 3 1 0,0 1 0 0,0 5 0 0,2-3 0 16,0 5 1-16,-3 3-1 15,-3 0 12-15,0 0-1 0,2 3 1 0,-2 5 0 0,2 3 0 0,-2 2 0 16,0 2 1-16,2-1 0 0,-1 1-1 0,1 5 1 16,-2 3-1-16,2 2 1 0,0 1-4 0,0 6 0 15,2-1 1-15,4 0-1 0,2 8-1 0,0-2 1 16,4 2-1-16,2 3 2 0,2 3-8 0,0 1 1 15,0 0 0-15,2-2 1 0,4-3-5 0,4-1 1 16,-2-1 1-16,4-4-1 0,8-3-1 0,0-3-1 16,2-3 0-16,-4-8 2 0,-5-1-3 0,-1-4 1 15,2-4-1-15,2-3 1 0,-2-3-1 0,0-3 2 0,2-5-1 16,-2 1 0-16,-2-3-1 0,2-2 1 0,6-4 0 16,-7-4 0-16,3-3-1 0,0-2 1 0,0-4 0 15,2 0 1-15,-4 0-1 0,2-2 0 0,-4 3 0 16,0-3 1-16,-6 2-3 0,0 4 1 0,-2 0 0 15,0-2 0-15,-2 2-1 0,2-1 0 0,-2 5 0 16,0-2 1-16,0 5-1 0,-2 0 0 0,0 2 0 0,0 2 0 16,0 11 0-16,0-9 0 0,0 9 0 0,0-6 1 15,0 6-1-15,-2-3 1 0,2 3 1 0,-2-4-1 16,2 4 0-16,-2 0 1 0,2 0 0 0,-4 4 1 16,4-4-2-16,-2 13 1 0,-2 0 0 0,0 5 0 15,0 10 1-15,2 5 0 0,-2 2 0 0,4 0 1 0,4 0-1 16,2-4 0-16,2 5 1 0,0-9-1 0,0 5 1 15,1-3 0-15,-3-1-1 0,2-2 2 16,-2-2-2-16,-4-4 1 0,2-3-1 0,4-3 0 0,2-3 1 16,0-1-1-16,-2-7 0 0,-2 1 1 0,-6-4-4 15,12 6 1-15,-12-6-1 0,14 3 1 0,-2-3-1 16,2-2 0-16,-4-3 0 0,4-4 1 0,3-4-1 0,1-4 1 16,-2-1 0-16,-2-1 1 0,-2-3 0 0,0-4 0 15,0 4 0-15,-2-6 1 0,2 3-1 0,0 1 1 16,-4 1 1-16,-2-4-1 0,0-5 1 0,-2-3 1 15,0 0-1-15,-3 0 1 0,3-2-2 0,-4-2 1 0,0 1-1 16,0-1 0-16,0-2-2 0,0-1 2 16,-4 1-2-16,4 4 1 0,4 4-2 0,-4 2 1 0,0 1-1 15,0 2 1-15,-5 1-1 0,1 1 0 0,2 4 0 16,0 0 1-16,2 5-1 0,-4 2 0 0,2 2 0 16,2 0 0-16,-6 2 0 0,2 4 0 0,4 7 0 15,-8-11 0-15,8 11 0 0,-8-9 0 16,8 9 0-16,-8-4 2 0,8 4-2 0,-6-2 0 0,6 2 0 15,-10 6 1-15,10-6-1 0,-8 3 0 0,8-3 0 16,-10 15 1-16,4 2-1 0,2 5 0 0,4 4 0 16,0 1 0-16,0 5 0 0,4 1 0 0,-2 4 0 15,2 0 0-15,0 0-1 0,0 2 1 0,-2 1 0 16,4 1 0-16,6 1-1 0,-4-1 1 0,-2 1-2 0,0-1 2 16,0-2-1-16,-6-1 0 0,4-1 0 0,2-2 0 15,4 0 0-15,-1 1 0 0,1-9 0 0,4 3-1 0,-2-4 1 16,2-2 1-16,0-2 0 0,-4 0 0 0,2-2 0 15,0-5 0-15,2-2 0 0,4-2 0 0,2-4 0 16,-5-1 1-16,3-1-1 0,2-5 2 0,-4-3-1 16,2-1 1-16,0 0-1 0,0-1 1 0,2-4 1 15,0-1 0-15,5-8 0 0,-1 1 1 0,-4-3-4 0,-4 0 1 16,0 3-1-16,0-1 1 0,2 5-1 0,-4-4 1 16,0 4-1-16,-1-2 1 0,-1 2-1 0,0 1 0 15,-4 4 0-15,0 3 0 0,0-3-1 0,2 3 1 16,-10 5 0-16,10-6 0 0,-10 6-1 15,10-4 1-15,-10 4-1 0,8 0 1 0,-8 0-1 0,12 0 1 16,-12 0 0-16,10 0 0 0,-10 0-1 0,12 2 1 16,-12-2 0-16,4 0 0 0,-4 0-2 0,4 0 1 15,-4 0 0-15,4 0 0 0,-4 0-1 0,2 0 0 0,-2 0-1 16,4 0 1-16,-4 0-2 0,2-2 0 0,-2-14 1 16,-2 1-1-16,-4-7 0 0,-6 0 1 0,4 9-2 15,0 0 2-15,2 0-2 0,-4 4 2 0,10 9 0 16,-10-11-1-16,10 11 3 0,-10-11 1 0,10 11-1 15,-10-8 1-15,10 8 0 0,-14-5 0 0,2 5 0 16,0 0 0-16,-2 2 0 0,0 5 0 0,-5 8 0 16,-1 5 1-16,6 2 1 0,0 0 2 0,8 6-2 0,0-2 1 15,0 3 3-15,2-5-1 0,2 10 1 0,0-3 0 16,2 0 0-16,0 3 2 0,2-3-1 0,2-3 1 16,0-1-1-16,2 1 0 0,0 0 0 0,2-2 1 0,2-4-1 15,-2 4 0-15,4-2-1 0,-2-2 1 16,4 0-4-16,1-2 2 0,-7-9-1 0,4 2 1 15,2-2-2-15,-4 0 1 0,10 2-1 16,0-4 0-16,2-3 1 0,0 0-1 0,3-5 0 0,1-1 1 16,-2-1-4-16,2-7 1 0,0-1-1 0,-2 0 1 0,0-4-2 15,-1 0 1-15,3-4 0 0,-4-3 0 0,2-2-2 16,-4-2 1-16,0-4-2 0,0-3 2 0,-1 5 0 16,1-5 0-16,-6 1 0 0,0 2 1 0,0-3-1 0,-2 1 1 15,0 5-1-15,-2-1 1 0,0 2 0 0,0-2 0 16,-2 4 0-16,2 1 0 0,-4 1 0 0,-2 0 0 15,-2 11 0-15,0-1 0 0,-1 1 0 0,-1 0 0 16,0 1 0-16,0 1 0 0,0 0 0 0,0 3 0 0,0 4 0 16,0-11 0-16,0 11-2 0,0-7 2 0,0 7 0 15,0-8 0-15,0 8 0 0,-1-7 0 0,1 7 0 16,-4-2 0-16,4 2 0 0,-4-4 0 0,-2 4 0 16,-6 4 0-16,0 5 0 15,2 4 0-15,-10 15 0 0,0 1 0 0,6-1 0 0,2 2 2 0,-2 5-2 16,4 0 1-16,2 2-1 0,0 0 1 0,3-1-1 15,-1 0 1-15,4-1-1 0,-4 0 1 0,2-9-1 16,2-1 1-16,2 3-1 0,0-4 1 0,2-7 0 16,2-1 1-16,-4 1-2 0,2-2 1 0,-2-15 0 15,0 9 0-15,0-9 0 0,4 7 0 0,-4-7 0 16,2 4 0-16,-2-4 0 0,4 6 1 0,-4-6-1 16,9 0 1-16,-1-4-1 0,2-2 1 0,16-12 1 0,-4-2-1 15,-4-3 0-15,-2 1 0 0,-4 0 1 0,0 0-1 16,-4 0 0-16,0 0 1 0,-2-2 0 0,0 1 0 0,-1 3-2 15,1 0 1-15,-4 14 1 0,0-5-1 0,0 2 0 16,0 3 0-16,-2 6 1 0,6-12-1 0,-6 12 0 16,0-10 0-16,0 10 1 0,0-7-1 0,0 7 0 15,0-7 1-15,0 7 0 0,0-4 0 0,0 4 0 16,0-4 1-16,0 4-1 0,2 2 2 0,-2-2-1 0,4 15 1 16,2 12-1-16,-2-1 2 0,2-2-1 0,0-3 1 15,-4-14 0-15,0 0 0 0,-2-7 1 16,4 11 0-16,-4-11-1 0,4 10 1 0,-4-10-2 0,6 9-1 15,-6-9 1-15,2 5 0 0,-2-5-1 0,2 8 0 16,-2-8 0-16,4 5 0 0,-4-5-2 0,8 4 2 16,-8-4-1-16,12 4 0 0,-12-4-2 0,14 2 2 15,-6-2-2-15,2 0 1 0,-4 0-1 0,2 0 1 16,2 0 1-16,-1 0-1 0,1 0-1 0,0 0 0 0,10 1 0 16,-6 5 0-16,2-4 1 0,0 3 0 0,-2 1 0 15,-2 3 0-15,2-1 1 0,-4 3 0 0,2 5-1 16,-1-3 2-16,-1 4-1 0,0 1 0 0,-8-9 1 15,2-1-1-15,-4 1 0 0,2 0 2 0,0 1-2 16,0-3 2-16,0 0-2 0,-2 1 0 0,0-8 1 16,0 13-1-16,0-13-1 0,0 9 2 0,0-9-2 15,0 7 1-15,0-7 0 0,0 8-1 0,0-8 0 16,0 3 0-16,0-3-1 0,0 4 2 0,0-4-1 0,0 4 0 16,0-4-1-16,0 3 2 0,0-3-2 0,0 6 1 15,0-6-2-15,0 2 1 0,0-2 0 0,0 0 0 16,0 0-1-16,0 0 1 0,0 0 1 0,0 0-1 0,0 0-1 15,2-2 1-15,4-15-1 16,0 2 1-16,0-5-1 0,0-2 1 0,2-4 0 0,0 2 0 0,2-2-1 16,-4 4 1-16,2-4 1 0,0 1-1 0,0 2-1 15,2-2 1-15,-6 4 0 0,2 1 0 0,-2 1-1 16,2-1 1-16,-6 20-1 0,2-11 1 0,-2 11-1 16,4-11 0-16,-4 11 0 0,3-6 1 0,-3 6-1 15,4-9 0-15,-4 9 0 0,6-3 2 0,-6 3-2 0,2-4 0 16,-2 4 0-16,4-2 1 0,-4 2-1 0,8 6 0 15,4 19 0-15,2 1 1 0,-6 6-1 0,0 3 1 16,-4-8-1-16,-2-1 1 0,-4 0-1 0,-2-2 1 16,4-9-1-16,0 0 1 0,4 1-1 0,-2-3 1 15,-2-13 0-15,4 11 1 0,-4-11-2 0,4 11 1 16,-4-11 0-16,4 10 0 0,-4-10-1 0,6 5 1 0,-6-5-1 16,6 7 1-16,-6-7-1 0,10 2 0 0,4 0 0 15,0-4 1-15,2 0-1 0,-3-7 0 0,7 0 0 16,-6-2 0-16,0-2 0 0,0 0 0 0,0-2 0 15,-2-3 0-15,0 1 0 0,-4-5 0 16,0 5 0-16,2 1 0 0,-4 1 0 0,2 0 0 0,-8 15 0 16,8-11 1-16,-8 11-1 0,4-11 0 0,-4 11 0 15,3-7 0-15,-3 7 0 0,4-8 0 0,-4 8 0 16,0-1 0-16,0 1 0 0,2-6 0 0,6 6 0 16,2 6 0-16,-2 6 0 0,4 7 0 0,16 42 0 15,-8-13 0-15,-8-2 0 0,-6 0 0 0,-4-24 0 0,4 4 2 16,0 2-2-16,0 1 0 0,2-5 0 0,0-3 1 15,3-1-1-15,1 0 0 0,-6-14 0 0,2 1 1 0,-2 2-1 16,-2-3 0-16,-4-6 0 0,10 9 0 0,-10-9 0 16,12 8 0-16,6-7 0 0,0-2 0 0,2-7 0 15,0-5 0-15,11-11 0 0,-5-7 0 16,-6-1 0-16,0-4 0 0,0-18 0 0,-12 6 0 0,0 4 0 16,-4-1 0-16,-4 20 0 0,0-7 1 0,0 1-1 0,-4-8 0 15,-2-2 0-15,0 3 1 0,2-1-1 16,-8 2 1-16,4 15 0 0,-6-4 0 0,2 4-1 15,-2 2 2-15,-2 5-1 0,2 2 0 0,1 0 0 0,-3 0 0 16,2 4 0-16,2 0 0 0,-2 3 0 16,-2 2 1-16,8 1-1 0,-2 1 0 0,0 0 0 0,0 0 1 15,-10 2 0-15,2 0 1 0,1 0-2 0,1 0 1 16,4 0 0-16,4 0 0 0,-4 0 0 0,0 2 0 0,2 0-1 16,0 0 1-16,2 1-1 0,0-3 2 0,8 0-1 15,-12 0 0-15,12 0-2 0,-8 0 1 0,8 0-1 16,-6 0 1-16,6 0-1 0,-4 0 0 0,4 0 0 15,-4 0 0-15,4 0-1 0,-4 0 0 0</inkml:trace>
  <inkml:trace contextRef="#ctx0" brushRef="#br0" timeOffset="23692.19">12080 8866 1646 0,'10'15'0'0,"4"5"0"0,0-1 0 0,-2-12 21 0,-6-2 0 0,8 1 1 16,-2 7-1-16,6 7 4 0,2 4 1 0,1 6-1 16,1-4 1-16,0 7-11 0,2 2 0 0,-2 4 1 15,4 1 0-15,-1 3-13 0,1 5 2 16,0-2-2-16,-2 0 2 0,-2 0-4 0,-4 2 0 0,0 4 0 15,2 0 0-15,1 1-1 0,-1 1 1 0,-2 3-1 16,0 0 1-16,-4-2 0 0,-2 3 2 0,2 1-2 16,-6-2 1-16,0 4 3 0,0 2-1 0,-4-1 1 15,-2-3-1-15,-2-3 3 0,-4-1-1 0,0-1 1 16,2-3 1-16,-4 1 1 0,2-2 1 0,0-2-1 16,0-4 1-16,2-5-1 0,2-2 1 0,-6-4 0 15,-4-1 1-15,0-5-4 0,-2-1 2 0,4-2 0 16,-2 0 0-16,6-5 1 0,-2-5 2 0,-2 1-1 0,2 0 0 15,-6-4 0-15,0-2 2 0,2-1-2 0,5-3 1 16,5-5 1-16,-10 7-1 0,10-7 0 0,-14 2 2 16,6-4-4-16,0 1 0 0</inkml:trace>
  <inkml:trace contextRef="#ctx0" brushRef="#br0" timeOffset="29441.99">21892 9562 752 0,'-7'7'0'15,"7"-7"0"-15,-10 15 0 0,10-15 18 0,-10 15 0 16,10-15 0-16,-18 28 0 0,6-10 36 0,-2 4 1 16,-2 0 0-16,0 2 0 0,-2-2-17 0,-2 2 2 15,0 2-1-15,5 2 0 0,3-6-15 0,2 4-1 0,-2 5 1 16,-2 4 1-16,-2 2-5 0,-2 2 1 0,4 5-1 15,2 3 2-15,2 1-7 0,0 1 1 16,0 3 0-16,0 2-1 0,1-1-3 0,-3 4 0 16,2 1-1-16,2-1 2 0,2 4-4 0,0-4-1 0,2 4 1 15,2-2 2-15,0-2 0 0,0 0 0 0,2-1 0 16,2-3 0-16,2-5 0 0,0 2-1 0,2-2 0 16,2-4 1-16,0-5-1 0,0-2 0 0,0-6 0 15,2 3 1-15,-1-3-3 0,1-3 1 0,2-2 0 16,2-2 0-16,0-2-1 0,-2 0 1 0,-2-4 0 0,0-3 0 15,-2-4-1-15,-4-2 1 0,-2 1 0 0,0-8 0 16,-2-2-5-16,2 1 1 0,-2-1-1 0,0 0 2 0,0 0-4 16,-2-1 2-16</inkml:trace>
  <inkml:trace contextRef="#ctx0" brushRef="#br0" timeOffset="32676.24">22153 11273 766 0,'4'-2'0'0,"-4"2"0"0,12-2 0 15,-12 2 13-15,14 0 1 0,-14 0-1 0,16-11 2 16,-16 11 33-16,15-24 2 0,-7 4-1 0,2-4 0 16,2-7 6-16,0-8 0 0,0-2 0 0,0-1 1 0,0-2-21 15,-2-1 0-15,2-3 0 0,-2-3 1 16,-2-3-9-16,0 0 0 0,-2-6-1 16,0 2 3-16,-4-4-7 0,0-5 0 0,-2 6 1 0,0 4 0 15,0 5-6-15,-2 8 0 0,0 3 0 0,0 1 1 0,-2 5-5 16,0 1 2-16,-2 7-2 0,-2 3 2 15,-2 9-5-15,-4 0 1 0,2 4-1 16,-2 2 2-16,0 3-5 0,0 3 2 0,0-1 0 0,0 8 0 0,-2 1 3 0,1 4 0 16,-1 4 0-16,0 4 1 0,-2 1 0 15,0 5 1-15,2 6-1 0,0-1 2 0,0 3-2 0,2 2 2 16,4 4-1-16,1 2 1 0,-1 4-5 0,0 3 0 16,2 2 0-16,2 0 1 0,2 2-2 0,2 5 1 15,0-5-1-15,0 1 2 0,2-1 0 0,2-2 0 16,2-3 0-16,-2-3 2 0,2-5-3 0,2-4 1 0,0-5 0 15,0-2 0-15,0-6-1 0,0-1 2 0,-1-8-2 16,1 0 1-16,-6-11-1 0,10 3 0 0,-10-3 0 16,8 0 0-16,-8 0-4 0,14 0 1 0,-6-3-1 15,-2-8 1-15,2 0 0 0,2-8 1 0,2-1 0 16,0-2-1-16,0-6 0 0,0-2 0 0,-2-1 0 16,-2 1 1-16,-2 5-4 0,-2 1 2 0,-2-2-1 15,2-2 1-15,0 4-2 0,-1 0 2 0,1 2-2 16,-2 2 2-16,-2 1 0 0,-2 3-1 0,0 1 1 15,2 4 0-15,0 11-1 0,4-6 1 0,-4 6-1 0,0-2 1 16,0 2 1-16,0 0 1 0,0 0-2 0,6 10 2 16,0 2 0-16,0 3 0 0,0 11 0 0,0 0 0 15,2 7-6-15,2 6 1 0,2 0 1 0,0-4-1 16,0-4-3-16,-2-3 1 0,4 1-1 0,2-6 1 0,2-5-1 16,-1-1 1-16,-1-3 0 0,0-1 1 0,-2-3-2 15,0-5 0-15,2-3 0 0,0-2 0 0,0-4-2 16,0 1 1-16,0-5 0 0,1-3 1 0,3-4-2 15,0-9 1-15,-2 0-1 0,-2-5 0 0,0-4 0 0,0-4 1 16,0 0 0-16,0-8 0 0,0 3 0 16,-1-4 1-16,1 1 0 0,-2-3 0 15,-2-3 0-15,0-3 0 0,-2 3 0 0,-4 1 0 0,0 2 0 0,-2 2 0 16,-2-4 0-16,0 0 1 0,0 2 0 0,0 0 0 16,-2 5 0-16,-2 7 0 0,-2 2 0 0,-2 7 1 15,0 3-1-15,2 3 0 0,2-1 0 0,0 6 1 0,-2 3-1 16,0 2 2-16,4 11-2 0,-8-10 1 0,8 10-1 15,-4-3 1-15,4 3 0 0,-6 0 1 16,6 0-1-16,-8 0 1 0,8 0 0 0,-14 0-1 16,6 3 0-16,-4 8 0 0,1 6-1 0,-3 5 2 0,2 0-1 15,4 6 0-15,2 5-1 0,0 4 2 0,2 2-2 16,2 2 1-16,2 3-1 0,2 2 0 0,0 2 0 16,-2 0 0-16,-4 2-1 0,0-6 2 0,4 8-2 15,2 1 1-15,2 6-1 0,0 2 0 0,0 0 0 16,2-11 1-16,2 0-1 0,2 0 0 0,0-8 0 15,0-1 1-15,1-10-1 0,3-3 0 0,0-4 0 16,-2-4 1-16,2-3-1 0,2-4 0 0,-2-4 0 0,-2-2 0 16,-2-5 0-16,0-2 0 0,0-3 0 0,2 1 0 15,3-8 0-15,1 1 0 0,2-4 0 0,-4-7 0 0,0-2 0 16,-2-6 0-16,0 0 0 0,2 1 0 0,0 3 0 16,0-2 0-16,0 0 0 0,-1 4 1 0,-1 3-1 15,0-1 1-15,0 5-1 0,-2 2 1 0,-2 4-1 16,-2 0 1-16,-6 9 1 0,10-9-1 0,-10 9-1 15,8 0 1-15,-8 0-1 0,8 2 1 0,-8-2-1 16,8 9 0-16,-4-2 0 0,2 2 1 0,0-3-1 16,-2 3 0-16,-2 2 0 0,0-5 1 0,-2-6-1 15,4 7 0-15,-4-7 0 0,4 4 0 0,-4-4 0 0,0 2 0 16,0-2 0-16,0-8 0 0,0-1 0 16,0-4 0-16,-2-7 0 0,0-4 0 0,-2-4 0 0,0-3 0 15,-2 1 0-15,-2 4 0 0,0 8 0 0,0 3 0 16,0 4 0-16,0 2 0 0,0 0 0 0,-2 0 0 15,2 3 0-15,2 4 0 0,6 2 0 16,-8 0 1-16,8 0-1 0,-16 8 1 0,6 4 1 0,-1-1-1 0,-1 10 0 16,0 1 1-16,-2 9-1 0,-2 4 1 0,2-1 1 15,4-1-1-15,2-2-1 0,0 2 0 0,2-3 0 16,2 1 2-16,4 3-3 0,0 1 1 0,2 0 0 16,2-2 0-16,2-2-1 0,0 4 1 0,0 1 0 15,2-3 0-15,2 0-1 0,2-4 1 16,2 1-1-16,0-4 2 0,-2-4-2 0,2-2 1 0,3-1 0 15,3-3 0-15,4-5 0 0,0 1 1 0,0-3-1 16,0-6 2-16,0-1-2 0,-1-4 0 0,3-1 0 16,0-3 0-16,0-1 0 0,0-2 0 0,0-1 0 15,-3-3 1-15,1-5-2 0,-2 1 1 0,0-5-1 0,0-4 1 16,-2-3-1-16,2-4 1 0,-1-2-1 0,1 0 1 16,-2-1-1-16,0 1 1 0,-4 0-1 0,-2-5 1 0,-2 1-1 15,-4-4 0-15,-2 7 0 0,0-3 1 0,0 7-1 16,0-3 2-16,0 0-1 0,-2 4 0 0,-2-2 0 15,-2-1 0-15,2 9 0 0,0-1 1 0,-1 7 0 16,1 6 0-16,-2 0 0 0,-2 6 0 0,2 7 1 0,-3-2-1 16,3 2 0-16,-4 0 0 0,4 0 1 15,-6 0-1-15,6 0 0 0,-18 17 0 0,4 3 0 0,-4 2 1 16,0 8-1-16,2-1 1 0,2 12 0 0,0-2 0 16,0 1-1-16,2 5 2 0,3 3-3 0,1-4 0 15,-2 4 0-15,-2-4 1 0,-2 6-2 0,2 0 1 16,2 0 0-16,6-6 1 0,4-5-2 0,2-2 0 15,0-4 0-15,-2-2 1 0,-2-9-1 0,0-7 0 16,2-2 0-16,2-2 0 0,-2-11 0 0,8 6 0 0,-8-6 0 16,4 0 0-16,-4 0 0 0,6-4 0 15,0-1 0-15,6-8 0 0,4-8 0 0,1-3 0 0,1-2 0 16,-4 1 1-16,-2-3-1 0,0 2 1 0,-2-5-1 16,-2 5 1-16,-2-2 0 0,-2 2 0 0,-2 1 0 15,0-1 1-15,0 4-1 0,0-1 1 0,2 1 0 16,-2 4 0-16,2 5 1 0,2 0-1 0,-2 2 0 15,-4 3 1-15,0 8 0 0,0-1 0 0,0 1 0 0,0-2 1 16,0 2-2-16,0 0 1 0,0 0 0 0,0 0 0 16,0 0-1-16,0 9 2 0,0 0-1 0,2 8 0 15,2 9 0-15,0 5 0 0,2-5 0 16,2-4 1-16,2-3-1 0,2-10 0 0,-1 0 1 0,-1-2-1 16,-2-3-1-16,0-2 1 0,2-2-1 0,2 0 0 15,4-2-1-15,2 0 2 0,2-1-1 0,0-3 0 0,0 0-1 16,-1-5 1-16,1 0 0 0,0 2 0 0,-2 2-2 15,0-1 1-15,0 1 0 0,-2 3 0 0,-4 4-1 16,-2 0 1-16,0 4 0 0,1 1 1 16,1 1-2-16,0 1 1 0,-2 3-1 0,2 3 1 0,0 3-1 15,0 3 1-15,-2-1-1 0,-2 1 1 0,-4 1-1 16,-2 2 1-16,0-5-1 0,-2 1 1 0,-2-5-1 0,0-4 0 16,2-1 0-16,0-3 1 0,0-5-1 0,-2 9 0 15,2-9 0-15,-2 4 1 0,2-4-1 0,0 2 2 16,0-2-2-16,0 0 1 0,0 0 0 0,0 0 0 15,0 0 0-15,0 0 0 0,0 0 0 0,0 0 0 16,0 0 1-16,0 0-1 0,0 0 0 0,0 0 0 0,0 0 0 16,0-2 1-16,0 2-1 0,0-4 1 0,8-16-1 15,0 0 1-15,2-4-1 0,0-4 1 0,0 2-1 16,-2 0 2-16,-2 2-2 0,-1 0 1 0,3 0-1 16,0-1 1-16,2-1 0 0,0 0-1 15,-4 7 0-15,0 1 1 0,0-2-1 0,-2 1 0 0,0 6 0 16,0 0 0-16,2 2 1 0,0 0-1 0,-6 11 0 15,4-5 0-15,-4 5 0 0,4-8 0 0,-4 8 0 16,4-2 2-16,-4 2-2 0,4 0 1 0,8 13-1 16,-2 8 1-16,0 12 1 0,0 4-1 0,-4 13 0 15,-2-8 0-15,-4-3-1 0,-4 0 2 0,6-17-1 0,0 2 0 16,4 0-1-16,-1-2 0 0,-1-13 1 0,0 4 0 16,0-4-2-16,0 0 1 0,-4-9 0 0,4 12 0 15,-4-12-1-15,6 7 1 0,-6-7-1 0,8 7 1 16,-8-7-1-16,12 0 2 0,4 0-2 0,0-9 1 0,0 0-1 15,2-4 0-15,6-11 0 0,-4 0 1 0,-3-4-1 16,-1 1 1-16,-4 3-1 0,-2 1 1 0,0-2-1 16,0-1 1-16,-4 13-1 0,0-2 1 0,0-2-1 15,-2 3 1-15,-2 6-1 0,0 1 1 0,-2 7-1 0,4-9 2 16,-4 9-2-16,4-2 1 0,-4 2-1 0,2-4 1 16,-2 4-1-16,0-4 1 0,0 4-1 0,4 0 1 15,8 8-1-15,-4 3 1 0,4 9-1 0,0 6 1 16,1 2 0-16,-1 1 1 0,-2 3-1 0,-2-6 0 15,0-4 0-15,0-4 0 0,2 1 0 0,2 1 0 16,-2-5 0-16,0 1 1 0,2-3-1 0,0 2 0 16,-6-8 0-16,2 1 0 0,0-1-1 0,0-1 1 15,-1-1-1-15,1-1 1 0,0 1-1 0,0-3 1 0,0 0-1 16,0-2 2-16,2 0-2 0,-2-2 0 0,10-3 0 16,-2-5 0-16,0 1 0 0,-2-2 0 0,0 0 0 15,-2-6 0-15,-2 1 0 0,-3-3 0 0,-1 1 0 16,-2-2 0-16,0 1 0 0,-2 1 0 0,-2-4 0 15,0-1 0-15,-2 1 0 0,-2-2 0 0,-2 2 0 16,0 0 1-16,1 0-1 0,-3 0 1 0,0 3-1 16,0 1 1-16,-4 1-1 0,0 1 1 0,0 1 0 15,-2 2 0-15,0 0 0 0,-2 4 1 0,2-1-1 0,-2-1 0 16,0 2 0-16,1 2 0 0,7 3 0 16,0 0 1-16,0 4-1 0,0-3 1 0,0 1-1 0,0 0 0 15,0 0 0-15,0 2 0 0,8 0 0 0,-12 0 0 0,12 0 0 16,-12 0 1-16,12 0-1 0,-8 0 0 15,8 0-1-15,-8 0 1 0,8 0 0 0,-4 0 0 0,4 0-1 16,-4 0 1-16,4 0 0 0,0 0 1 16,0 0-2-16,0 2 1 0,0-2 0 0,10 7 0 0,-2-3-1 15,2-2 1-15,12 2-1 0,0-1 1 0,-2-3-1 16,0 0 1-16,-13 0-1 0,1 0 1 0,0 0-1 0,0 0 2 16,0 0-2-16,0 0 1 0,0 0-1 15,0 0 1-15,2-3-1 0,0 1 1 0,0-2-1 0,0 0 0 16,8-9 0-16,-2 4 0 0,-2-4-1 0,0-5 0 15,-3 1 0-15,1 1 1 0,0-3-8 0,-2 1 1 16</inkml:trace>
  <inkml:trace contextRef="#ctx0" brushRef="#br0" timeOffset="33226.12">25015 9545 1482 0,'4'17'0'0,"-4"-17"0"0,12 22 0 0,-12-22 21 15,8 19 2-15,-8-19-2 0,14 29 1 0,-5-7 15 16,1 2 2-16,2 0-1 0,2-2 0 0,4 2-23 0,-2 0 0 16,2 0 1-16,2 2 0 0,6 2-11 0,1 0 1 15,-1-1-1-15,-2 3 2 0,-2 1-2 16,0 1-1-16,2-3 1 0,0 4 0 0,-1 6-1 0,3-2 0 15,-2 0 1-15,-6-2-1 0,-4-2 4 16,-2 0 0-16,-2 3 0 0,-2-1 0 0,0 5-1 0,0-1 2 16,-2 5 0-16,-2 1 0 0,-2 1-1 0,-2 2 0 15,-2-4 0-15,-2 2 1 0,2-7-1 0,0 2 1 16,0-6-1-16,2 0 1 0,4-4-3 0,2-1 2 16,-2-3 0-16,-4-3 0 0,-2 0-1 0,0 0 0 15,2-2 1-15,0 1 0 0,-2-3 1 0,0-2 0 0,0-1 0 16,-2-2 0-16,0-4 7 0,-2-2-1 0,0 0 1 15,2 0 0-15,2 1 2 0,-2-1 1 0,0-2 0 16,0-1 0-16,4-6 0 0,-8 11 0 0,8-11 0 16,-8 9 2-16,8-9-5 0,-8 2 2 0,8-2-1 15,-10 2 1-15,2-4-3 0,0 0-1 0,-2-3 1 0,-4-8-1 16,-4-4-5-16,1-5 0 0</inkml:trace>
  <inkml:trace contextRef="#ctx0" brushRef="#br0" timeOffset="39610.11">7853 17581 1168 0,'6'-26'0'0,"4"0"0"0,-8 7 0 0,0 8 26 0,2 4 0 15,-4-6 1-15,-6-7 0 0,4-8 16 16,-4-5 1-16,-4 2-2 0,0-1 2 16,-4-1-12-16,-2 2 0 0,0-1 1 0,-4 4-1 0,-3 4-18 0,1 2 0 15,0 4 1-15,2-1-1 0,-6 3-6 0,0 5 1 16,2 3 0-16,1 5 0 0,-3 6-4 0,-4-1-1 15,2 7 1-15,2 4 0 0,0 6-1 0,3 3-1 16,-1 6 0-16,4 5 2 0,4 7-3 0,0 5 1 16,0 3 0-16,4 2 0 0,4 3-1 0,-4 4 1 15,4 2-1-15,2-1 0 0,4-1 1 0,4 2 1 0,4-2-1 16,0-3 2-16,2-3-2 0,4-4 2 0,2-3-2 16,-6-5 1-16,0-8 0 0,-2-5-1 0,4-4 0 15,-2-4 1-15,4-5-1 0,2-2 1 0,0-7-1 16,-2-4 1-16,-3-5 1 0,1-3-1 0,-2-3 1 15,0-4-1-15,10-3 2 0,-2-4 1 0,2-4-2 16,-6-2 2-16,-2-3 1 0,0-4 1 0,0 0-1 16,0-2 1-16,-6-2 1 0,2 0 0 0,-2 0 0 0,2 3 0 15,-4 0 4-15,3 1 0 0,-3 2 0 0,2 5 0 16,2 3 3-16,-6 2 1 0,2 5-1 0,0 3 1 16,2 6-4-16,-4 3 2 0,0 6-1 0,6-3 0 15,-6 3-4-15,10 5 0 0,0 5-1 0,4 4 1 16,0 8-4-16,4 6 1 0,2 4-1 0,-4-3 1 0,2 6-2 15,1 2 0-15,-5-2-1 0,0-5 1 16,-2-4-3-16,-4-4 2 0,4 0-2 0,2-4 2 0,2-5-2 16,2-2 1-16,0-3 0 0,-8-5 0 0,0-3 1 15,-6 0 0-15,5-1 1 0,1-3 0 0,6 0-4 16,-2-1 1-16,2-6 1 0,-2-4-1 0,2-4 2 0,-2-3 2 16,-4-4 0-16,0-1 0 0,-2-5 3 0,-2-1 1 15,-4-2-1-15,2 0 1 0,2 0 3 0,1-6-1 16,-7 1 1-16,0-1-1 0,-7 0 1 0,-3-1 0 15,2-1 1-15,0 1-1 0,-2 0 1 0,2-5 0 16,0 5-1-16,0 1 1 0,-4 3-3 0,0-1 0 0,0 2 1 16,2 4 0-16,-2 5-1 15,4 0-1-15,2 4 0 0,-6 2 1 0,1 2-2 0,1 3 2 0,-2 6-2 16,6 4 1-16,6 7-3 0,-6-4 0 0,6 4 0 16,-6 6-1-16,6-6-1 0,-8 7 0 0,2 4-1 15,-2 7 2-15,0 10-3 0,-2 7 1 0,2 2-1 16,6 0 1-16,-2 4-2 0,4-1 2 0,4 5-2 15,-2 3 2-15,2 1-2 0,4 5 0 0,0 1 1 16,4 3-1-16,-6 1-1 0,4 3 2 0,2-3-2 16,0-7 1-16,0-4-2 0,1-4 1 0,1-5-1 15,0-6 0-15,4-5-1 0,-4-6 1 0,2-3 0 0,2-4 0 16,2-4-1-16,0-6 1 0,-1-3 0 0,1-4 1 16,-4-3-1-16,4-3 0 0,0-3 0 15,-2-4 0-15,-4-3-1 0,4-4 1 0,-4-2-1 0,5-2 1 16,1-2-1-16,0-3 0 0,-4-1 0 0,0 1 1 0,0 3-1 15,2 4 0-15,-2 0 0 0,2 2 1 0,-2 4-1 16,-1 3 0-16,-1 4 0 0,-4 2 0 0,0 3 0 16,0 2 0-16,-10 4 0 0,10-1 0 0,-10 1-1 15,6 0 1-15,-6 0-1 0,2 0 1 0,-2 0-2 0,6-2 1 16,-6 2 0-16,2 0 0 16,-2 0-2-16,4-2 1 0,-4 2 0 0,6-2 1 0,-6 2-1 0,0-9-1 15,0 0 1-15,-4-4 1 0,2-6-1 0,-4-3-1 16,-2 2 1-16,-2 1 1 0,2 5 0 15,0 1 0-15,2 2 0 0,-2 3 1 0,8 8 0 0,-12-5 0 16,12 5 0-16,-14-4 0 0,8 4 0 0,-1 2 0 16,1 3 0-16,-6 5 0 0,4 4 0 0,-6 7 0 15,4 3 0-15,2 3 0 0,2 7 0 0,0 2 0 0,0 3 0 16,2-2 0-16,4 2 0 0,-4-2 0 0,4 2 0 16,4-1 0-16,4 3 0 0,4 0 0 0,-2-3 0 15,2-1 0-15,0-2 0 0,-4-1 0 0,4-1 0 16,3-4 0-16,3-1 0 0,2-2 0 0,2-4 0 15,2-3 0-15,-4-5 0 0,0-3 0 0,2-3 0 16,1-6 0-16,-3-2 0 0,0-4 0 0,2-2 0 16,0-3 0-16,2-4 0 0,2-3 0 0,-1-3 0 15,-5-1 0-15,0-2 0 0,0-2 1 0,0-4 0 0,0-2 0 16,-6-1 0-16,2-4 1 0,1-2 1 0,-5 0-1 16,2 0 1-16,2-2 1 0,2 1-1 0,-6 1 0 15,2 4 1-15,0-3 0 0,-2 1 0 0,-2-2 0 16,0 2-1-16,-6 0 1 0,2 2-1 15,-2 2 1-15,-4 5-1 0,-4 2 0 0,2 4 1 0,2 3 0 16,-4 2 0-16,2 6-1 0,0 0 0 0,2 3 2 16,0 6-3-16,-4-2 1 0,4 2 1 0,-6 6-1 0,6-6 0 15,-6 5 1-15,2 5-1 0,-8 8 1 0,-6 6-2 16,2 9 1-16,-2 2-1 0,6 4 2 0,4 2-2 0,2-1 0 16,4 3 1-16,-4 1-1 0,0 2-1 15,-2 2 0-15,3 0 0 0,-1-2 1 0,-2 1-2 0,0-1 1 16,4-2 1-16,4-3-1 0,4-3-1 0,0-1 1 15,6-3-1-15,-4-3 1 0,-2-5-1 0,1-2 1 16,-1-6-1-16,2-3 1 0,-4-6-1 0,0-5 1 0,-2-4-1 16,4 4 1-16,-4-4-1 0,6 0 2 0,-6 0-2 15,2-4 1-15,-2 4-1 0,8-7 1 0,-4-1-1 16,2-5 1-16,2-7 0 16,0-6 0-16,-2 2 0 0,0 4 2 0,2 0-2 0,2-3 0 0,-8 3 0 15,4 2 1-15,-6-1-1 0,2 1 2 0,2 3-1 16,-4 0 0-16,0 2-1 0,0 2 1 15,0 2 0-15,0 2 0 0,0 7-1 0,-4-10 0 0,4 10 0 16,-2-3 1-16,2 3-1 0,0-6 2 0,0 6-1 16,0-4 0-16,0 4 0 0,0-1 1 0,0 1-1 15,0 0 0-15,0 0-1 0,6 0 2 0,-6 0-1 16,14 9 0-16,-2 0-1 0,2 4 1 0,-1 0 0 16,1-2 0-16,-2-2-1 0,-6 0 0 0,2-3 0 15,2-2 1-15,2-3 0 0,0-1-1 0,0-1 0 0,2-3 1 16,6 2-1-16,-4-3 0 0,0-5 0 0,-3 1 0 15,1-4 1-15,-4 0-1 0,2 2 0 0,2 2 0 0,2 0-1 16,0-2 1-16,2 3 0 0,-4 3 0 16,-4 3-1-16,2 4 1 0,2 3-1 0,3 4 2 0,5 4-2 15,2 4 0-15,-8 1 0 0,-2 3 1 0,-4 1-1 16,-2-2 1-16,-2 2-1 0,0-1 1 0,2-1-1 16,0 0 1-16,-2 1-1 0,0-3 1 0,0 1-1 0,-1-3 1 15,1-1-1-15,-4-6 1 0,-2-9-1 0,4 9 2 16,-4-9-2-16,2 4 1 0,-2-4-1 15,0 0 1-15,0 0 0 0,0 0 0 0,0 0-1 0,0 0 1 16,0 0 0-16,0 0 0 0,0 0-1 0,0-4 2 16,0-3-1-16,0-2 0 0,0-4-1 0,0-4 1 15,0-14-1-15,-2 3 1 0,2 2-1 0,-2 0 1 16,2 1-1-16,2-3 1 0,0 4-1 0,0-2 1 16,4 2-1-16,-2 0 2 0,2 0-2 0,2 0 1 0,-2 7-1 15,-2 1 1-15,6-1-1 0,-4 2 1 0,2 4 0 16,0 0 0-16,2 2-1 0,0 0 1 0,-10 9-1 15,8-8 1-15,-8 8-1 0,10-3 2 0,-10 3-2 16,6-4 1-16,-6 4-1 0,4-4 0 0,-4 4 0 16,10-3 1-16,-10 3-1 0,6 0 0 0,-6 0 0 15,13 0 0-15,-13 0 0 0,10-4 0 0,2 0 0 0,-2-1 0 16,4-3 0-16,-6 1 0 16,10-10 0-16,-4-1 0 0,0-4-1 0,-4-2 1 0,0 9 0 0,-2 0 0 15,4 2-1-15,-4 0 1 0,-8 13 0 0,7-11 0 16,-7 11-2-16,10-7 2 0,-10 7-1 0,2-2 1 15,-2 2-1-15,4 0 1 0,6 11-1 16,-4 4 1-16,-2 9-1 0,-2 5 1 0,4 16-1 0,-6-6 1 16,6-1-1-16,-2-1 1 0,-2-7 0 0,-2-1 0 0,2 1 0 15,0-1 0-15,2-6 0 0,2 1 0 0,2-2 0 16,0-2 0-16,0-5 0 0,2 1 0 0,-2 1 0 16,4 0 0-16,-4-3 0 0,4 1 0 0,2-2 0 0,1 0 0 15,-5-7 0-15,-4-1 0 0,2 1 0 0,0-1 0 16,-8-5 0-16,12 8 0 0,-12-8 0 0,12 3 0 15,-4-1 0-15,0-2 0 0,2 0 0 0,0-2 0 16,8-5 0-16,-2-2 0 0,-2-4 0 0,1-2 0 16,-1-7 0-16,-2-2 0 0,-4 0 0 0,-2-2 1 15,-2-2 0-15,0-1 0 0,-2-1 0 0,2 1 1 0,-4 5 1 16,0 0-1-16,-4 0 0 0,2 0 1 0,0 7 0 16,-2-1 0-16,-2 3 0 0,-2 0 1 0,4 8-1 15,0-1 1-15,0 1-1 16,2-1 0-16,2 8 1 0,-6-7 0 0,6 7-2 0,-4-5 2 15,4 5-1-15,-4-4 0 0,4 4 0 0,-4-4-1 16,4 4 0-16,0 0 2 0,0 0-2 0,0 0 0 0,0 0 0 16,-6 8 1-16,5-1-2 0,-1 4 1 0,0 24 0 15,2-2 0-15,2-1 0 0,5-1-1 0,-1-1 0 16,2-1 0-16,4-1-1 0,2 0 1 0,0-3 0 16,0-1 0-16,0-1-1 0,0 1 1 0,-2-6 1 15,2 0-1-15,4-1-1 0,-4 0 1 0,-14-17-1 0,13 11 1 16,-5-8-1-16,2 1 0 0,-10-4 0 0,10 4 1 15,-10-4-1-15,12 4 0 0,0-4 0 0,-4-2 1 0,4-2-1 16,-4-2 1-16,16-12-1 0,-4-4 1 0,-6-4 1 16,-1-4-1-16,-7-5 0 0,-2 0 0 0,-2-2 0 15,-4 0 1-15,-2-18 0 0,-7 7 1 0,-1 6-1 16,2-1 1-16,4 23 0 0,-6-8 0 0,-2 0 0 16,0-1 2-16,-2 7-2 0,2 0 2 0,0 1-2 15,0 3 2-15,2 7-1 0,2 0 0 0,-5 3 1 0,1 3-1 16,6 1 1-16,0 2-1 0,-4 0 0 15,4 1-1-15,-4 1 1 0,4 1 0 0,-4 1-1 0,4 2 2 16,-4 0-2-16,4 1 2 0,0 3-4 0,2-1 1 16,-6 6 0-16,4 0 1 0,2 0-2 0,2 0 0 15,3-6 0-15,1 0 0 0,1 1-1 0,3-3 1 16,2 3-1-16,0-3 1 0,2 1-2 0,2-3 0 0</inkml:trace>
  <inkml:trace contextRef="#ctx0" brushRef="#br0" timeOffset="40010.08">10343 16294 1520 0,'4'18'0'0,"0"-1"0"0,6-4 0 15,-4-6 19-15,2 1 1 0,4 5-1 0,2 7 2 16,-2 6 17-16,2 5 0 0,0 2 0 0,0 1 1 0,3-3-23 16,3 2 0-16,2-1-1 0,0 5 1 0,2 0-11 15,4 3 0-15,-1 3 1 0,3 1 0 0,-4 2 1 16,2 4 1-16,0 2 0 0,0-1 0 0,1 6 4 0,-1 3 1 15,0 0-1-15,-2 3 0 0,0 0 3 0,0 3 1 16,-7-1-2-16,-5-2 2 0,-2-4 0 0,-4-4-1 16,-2 1 1-16,0-5 0 0,-2-5-7 0,-4-1 0 15,-2-3 0-15,0-1 0 0,-2-4 0 0,-2 0 0 16,-2-4 0-16,0-2 1 0,-6-5-1 0,-1-4 0 16,1-1 0-16,-2-1 0 0,2-2 9 0,-4-1 0 0,0-4-1 15,-2-2 1-15,-4-4-3 16,-6-3 0-16</inkml:trace>
  <inkml:trace contextRef="#ctx0" brushRef="#br0" timeOffset="40593.22">6746 17051 1293 0,'-2'15'0'0,"2"-15"0"0,2 27 0 0,-2-27 67 0,24 17 0 0,-18 1-1 15,-4 10 1-15,-4 13-14 0,-4 7 0 0,0 5 0 16,-2 4 1-16,4 10-23 0,2 5 0 0,-2 2 1 16,4 0-1-16,4 3-17 0,-2 1-1 15,2-1 1-15,-2 1 0 0,4 3-8 0,0 0-1 0,0-5 1 16,4-6 0-16,0-4-4 0,-1-3 1 0,3-2 1 16,0-4-1-16,2-7-1 0,2-7 1 0,0-5-1 15,-2-4 0-15,2-7-1 0,4-5 1 0,0-3-1 16,-1-1 2-16,5-1 1 0,-2 0 2 0,2-5-2 15,-8 0 2-15,-2-3 3 0,0-2 1 0,2-1 0 16,-6-3 0-16,0 1 3 0,-2-2 0 0,-1 0 0 16,1 0 1-16,2-2 3 0,-4-2 1 0,4 0-1 0,4-2 1 15,2-1-1-15,0-3 1 0,2-3 0 0,-4-4 0 0,2-5-5 16,2-4-1-16</inkml:trace>
  <inkml:trace contextRef="#ctx0" brushRef="#br0" timeOffset="44952.55">18432 15705 614 0,'-2'-2'0'0,"2"2"0"15,-4 2 0-15,4-2 12 0,-6 2 0 0,6-2-1 16,-2 0 2-16,2 0 45 0,-2 0 1 0,2 0 1 15,-4 0-1-15,4 0-28 0,-6 0 0 0,6 0 1 16,-10-2-1-16,10 2 4 0,-15 0 1 0,15 0-2 16,-14 0 2-16,14 0-13 0,-6 0 0 0,6 0 0 15,-6 0 0-15,6 0-2 0,-8 0-1 0,8 0 0 16,-2 0 0-16,2 0-3 0,-2 0 1 0,2 0 0 16,-2 9 0-16,2-9-5 0,-4 23 2 0,4-5-1 0,0 4 1 15,0 6-1-15,0 1-1 0,2 3 0 16,2-3 2-16,0-3-5 0,4-2 1 0,0 2 1 15,0 2-1-15,0 3-2 0,2 2 0 0,1 1 0 16,-1 1 0-16,0-2-1 0,-2 2 1 0,-2 2 0 16,2 2 0-16,0 1-3 0,-2-1 2 0,0 2-1 0,0 1 1 15,-2 0-2-15,0 1 1 0,-2-1 0 0,0 1 0 0,0 1-2 16,-2 0 1-16,-2 1-1 0,-2-5 2 0,0 1-1 16,-2-2-1-16,0-2 1 0,0-2 0 0,0-2-2 15,0-4 1-15,2 3-1 0,2-1 1 0,0 1 2 16,-2 1 1-16,2-2 0 0,2-1 0 0,0-6 3 0,0-2 2 15,0-2-1-15,-2-1 0 0,2-3 4 0,0-1 1 16,-2-4-1-16,0 0 0 0,0-3-1 0,0-3 0 16,2-5-1-16,-4 8 2 0,4-8-4 0,-2 5 2 15</inkml:trace>
  <inkml:trace contextRef="#ctx0" brushRef="#br0" timeOffset="45624.71">18331 15692 1520 0,'2'2'0'0,"-2"-2"0"0,6 9 0 15,-6-9 16-15,4 13 1 0,-4-13-2 0,0 11 2 0,0-11 16 16,0 10 0-16,0-10 1 0,0 7 0 0,0-7-13 16,8 7 0-16,-8-7 1 0,24 10 0 0,-5-1-13 15,3 0 0-15,2-3 0 0,2-3 0 0,2-5-3 16,0-3 0-16,2-3 0 0,-1 1 1 0,1 0-4 16,0-1 0-16,4 3 1 0,3-1 0 15,3-1-3-15,2-1 1 0,0 3-1 0,-1-4 0 0,-1-1-1 16,4-1 1-16,0 0 0 0,-1 2 0 0,1 2-1 15,2 1 0-15,0 1 0 0,-1-1 1 16,1 4-1-16,0 2 0 0,-3 0 0 0,-1-3 0 0,-2-1 0 16,-6 0 0-16,1 2 0 0,1 0 0 0,-2 1 0 0,0-1 0 15,-2 0 0-15,-3 0 0 0,-3 0 0 0,-2 2 0 16,-2 2 0-16,-4 0 0 0,-2-2 0 0,-2 2 0 16,0 0 0-16,-3-1 0 0,-3 1 0 0,-2 0 0 0,2 2 0 15,0 0 1-15,0-1 1 0,0 3-1 0,0 3 0 16,0 0 1-16,2 2 2 0,0 2 1 0,-2 2-1 15,-2-2 2-15,0-2 1 0,-2 2 1 0,-2 4 0 16,0 3-1-16,0 2 6 0,-2 2-1 0,0 2 0 16,0 0 2-16,2 1 0 0,2 1 2 0,-2-2-1 15,-4 0 0-15,-2 0 3 0,-2-2 0 0,2 3 0 16,4-1 0-16,4 6 0 0,2 1 1 0,0 0-1 16,-4 0 1-16,-2 2-2 0,-2 2 0 0,0 0 0 15,0-2 0-15,0 2-4 0,0 2 2 0,2 1-1 16,4 1 1-16,2 0-3 0,4-1 1 0,-2-1-1 15,-2-2 0-15,2 2-2 0,-1 0 2 0,-1-3-1 16,-2 0 0-16,-2-3-2 0,0-2 0 0,2-1 0 16,2-3 1-16,4-1 0 0,2-4 0 0,-8 0 0 0,-4-1 0 15,-2-5 2-15,-6 1 0 0,4-2 0 0,2-4 1 0,4-4-1 16,2-3 0-16,-4-4 1 0,2 7 0 0,-2-7-2 16,-6 6 2-16,6-6-1 0,-4 7 1 0,4-7-6 15,-8 6 2-15</inkml:trace>
  <inkml:trace contextRef="#ctx0" brushRef="#br0" timeOffset="45893.17">18909 17269 1808 0,'-4'9'0'0,"4"-9"0"15,-6 18 0-15,6-18 26 0,0 2 1 0,0-2 0 16,6 2 0-16,-6-2 7 0,14 6-1 16,-14-6 1-16,18 5 0 0,-18-5-17 0,12 4 1 0,-12-4-1 15,24 2 1-15,-4-2-15 0,4 0 0 0,3-2 0 16,1 0 1-16,0-2-3 0,2 1 1 0,2-1-1 16,-3-3 2-16,1-3-2 0,2-3 0 0,0 0 0 15,0-1 0-15,-1-5-1 0,1 1 0 0</inkml:trace>
  <inkml:trace contextRef="#ctx0" brushRef="#br0" timeOffset="49125.96">21678 16787 1281 0,'6'-35'0'16,"2"-6"0"-16,0 8 0 0,0 11 6 0,0 3 0 15,-4-10 1-15,-4-12 0 0,-2-14 27 0,-2-12 0 0,2 1 0 16,0 3 1-16,0 4 12 0,0 2 1 15,-2 5 0-15,-2 6 1 0,-4 7-13 0,0 4-1 16,-4 6 1-16,-2 3 1 0,-4 6-20 0,-2 3 1 16,2 6-1-16,3 2 1 0,1 3-6 0,0 2 1 0,-2 6-1 15,-2 2 1-15,-2 1-5 0,-2 5 1 0,2 4 0 16,1 5 0-16,-1 3-3 0,0 6 0 0,0 5-1 16,0 8 2-16,2 8-4 0,2 9 2 0,2 3-1 15,0 3 1-15,1 1-2 0,1 3 2 0,4 4-2 16,0-2 1-16,2 2-1 0,4-2-1 0,2 1 0 0,2-3 0 15,2-4 2-15,2-3-1 0,2-3 0 0,2-5 1 16,0-9-1-16,0-3 2 0,2-8-1 0,0-7 1 16,-1-9-1-16,-1-6 2 0,0-6-1 0,-2-3 1 15,-6-2 5-15,10-4 2 0,-10 4-1 0,16-14 0 0,-4-1 7 16,2-2 0-16,2-3 0 16,0-4 2-16,-2-6 2 0,0-3 1 0,-2-4-1 0,-2-1 2 0,-5-3 1 15,1 0 0-15,-2-1-1 0,0-2 2 0,-2-1-4 16,-2 1 0-16,2 0 0 0,4 1 0 0,4 4-6 15,0 3 1-15,0 0 0 0,-2 7 0 0,-2 9-6 16,-2 5 2-16,0 4-1 0,0 3 1 0,-4 8-5 0,6 0 0 16,-6 0 0-16,16 15 0 0,-4 0-5 15,2 5 2-15,2 4 0 0,-1 4-1 0,1 7-2 0,0 4 1 16,2 0-1-16,4-3 1 0,2 0-3 0,0-3 1 16,0 0 0-16,-3 0 0 0,5-1-2 0,2-1 2 15,0-5-1-15,0-2 0 0,0-4-1 0,-1-1 1 16,1-7 0-16,0-2 0 0,2-5-1 0,2-3 1 15,-3-7-1-15,1-5 1 0,-2-6-1 16,0-5 0-16,0-3 0 0,0-1 2 0,1-7-1 0,1-3 1 0,-2-6 0 16,-4-3 0-16,0-2 2 0,-2-6 0 0,-5 1 0 15,-1-1 0-15,-4-3 2 0,-2 1-1 0,-2-3 1 16,0 0 0-16,0-1-1 0,0 1 1 0,-4-4-1 16,-2 4 2-16,-2 4 0 0,-2-5 0 0,0 8-1 15,-2 4 1-15,-2 8-1 0,0 4-1 0,-2 7 1 16,-2 3-1-16,-2 5-1 0,0 4 0 0,0 4 1 0,1 4-1 15,-1 3 0-15,0 2-1 0,-2 4 0 0,0 2 1 16,0 3-2-16,-2 3 1 0,0 2 0 16,0 5 0-16,0 5-1 0,0 4 1 0,1 2-1 0,-1 7 0 15,2 2-1-15,2 3 0 0,2 3 0 0,2 3 2 16,0 2-2-16,0 4 0 0,4 1 0 0,4-1 0 0,4 0-1 16,4 1 1-16,2 1 0 0,0-1 0 0,0 1-1 15,0-1 2-15,2-3-2 0,4-2 1 0,-1 0-1 16,3-2 0-16,4-3 0 0,0-1 1 0,0-1-1 15,0-4 0-15,4-2 0 0,-3-4 1 0,-1-5-1 0,0-4 0 16,0-3 0-16,-2-3 0 0,0-3 0 0,0-4 0 16,2-3 0-16,1-6 0 0,5-6 0 15,2-1 0-15,-2-4 0 0,-2-6 0 0,0-3 0 0,-3-4 0 16,1-4 0-16,0-3 0 0,0-4 0 0,0-4 0 16,0-3 0-16,-1-3 0 0,-1-3 0 0,2-3 0 15,-2-1 0-15,-4 2 0 0,-2 2 1 0,-2 0 0 16,-2 2 0-16,-2 2 0 0,-4 3 2 0,-2 0-1 15,0 4 0-15,0 6 0 0,-1 2 1 0,1 3 0 16,-2 7 0-16,-2 6 1 0,-2 6-1 0,-2 7 0 16,4 0 1-16,-7 4 0 0,7-4 0 0,-14 7 0 0,4 8 0 15,-4 7 0-15,-4 11-1 0,0 8 1 0,0 3-1 16,0 2 1-16,0 2-1 0,2 2 0 0,3 2 1 16,1-2-1-16,2-4-1 0,0 2 0 0,4-4 1 15,2-3-1-15,6-6-1 0,4-2 0 0,0-5 0 16,0-10 0-16,0-5-1 0,0-4 0 0,2-3 0 15,-1-4 2-15,-7-2-2 0,12-2 0 0,-4-4 0 16,6-3 0-16,6-4 0 0,2-2 0 0,-2-1 0 0,-2-1 0 16,-2-1 0-16,0-3 0 0,-1 3 0 0,1-1 0 15,0 1 0-15,-2 0 0 0,0 1 0 0,0 4 0 0,-2-2 0 16,-2 2 0-16,0 2 0 0,-2 4 1 0,-8 7-1 16,6-2 0-16,-6 2 0 15,4 6 1-15,-4-6-1 0,4 12 0 0,0 3 0 0,2 7 0 0,4 12 0 16,1 6 0-16,1 4 0 15,-4 3 0-15,-2 4 0 0,0 1 0 0,0 3 0 0,2 3 0 16,2 1 0-16,-2 2 0 0,0 0 0 0,0 1 0 0,0 3 0 16,2 1 0-16,2-1 0 0,0-6 1 0,0 0-1 15,0-2 0-15,1 1 0 0,5-3 0 0,0-2 0 0,-2-1 0 16,0 0 0-16,0-4 0 0,-2-6-1 0,-2-3 1 16,0-6-1-16,0-3 1 0,0-6-1 0,-3-6 1 15,1-1 0-15,2-4 0 0,2-4-2 0,0-3 2 16,-4-5 0-16,-2-1 0 0,-8 0-1 0,8-1 1 15,-8 1 0-15,14-15 0 0,-4 2 0 0,0-4 0 0,-4-3 0 16,-2-6 0-16,-4-7 0 0,-2-6 1 0,0-1-1 16,-2-3 2-16,-2-3-1 0,-2-2 0 0,0-6 0 15,-2-5 0-15,-2-7 1 0,0-4 1 0,-2-2-1 16,0 2 0-16,-2-2 0 0,1-2 2 0,-1 4-2 16,-2 3 1-16,2 4 1 0,-2 4-1 0,0 6 0 15,-2 7 1-15,0 11-1 0,0 5 0 0,3 8 1 16,1-2-1-16,2 7-1 0,2 2 2 0,0 4-1 15,-2 4 1-15,-2 3-2 0,0 4 0 0,2 4 0 16,0 2 2-16,-2 5-2 0,1-4 0 0,3 4 0 16,6 2 1-16,4 4-2 0,4-3 0 0,2 5 0 0,0-1 1 15,2 3-1-15,2 3 0 0,1-2 1 0,1-2 0 16,0-3-2-16,2-3 1 0,2-1 0 0,0-3 0 16,-2-5-1-16,-2-3 1 0,4-2 0 0,2-4 1 15,2-1-2-15,2-3 1 0,1-5-1 0,1-3 1 0,0-6-1 16,2-6 1-16,-2-3-1 0,-2-3 1 15,0-1 0-15,-5-3 0 0,1-3 0 0,-2 0 1 0,-2 1-1 16,-2-1 1-16,-2 4-1 0,0 2 1 0,0 2 1 16,0 2-1-16,0-1 0 0,0 6 0 0,-2-1 1 0,0 3 0 15,0 3-1-15,-4 7 1 0,-2 4 0 0,-2 5-1 16,2 5 0-16,-2-6 2 0,2 6-2 0,0 0 0 16,0 0 0-16,0 0 1 0,0 0-1 0,0 0 0 15,0 8 0-15,0 10 1 0,0 12-2 0,0 7 1 16,0 1 0-16,2 1 0 0,6-2 1 0,0 2-1 15,0-4 0-15,0-2 0 0,1-2-1 0,3-3 2 16,4-4-1-16,0-4 0 0,0-5-1 0,0-4 2 16,0-3-1-16,0-7 0 0,0-2-1 0,0-3 1 0,-1-3 0 15,3-5 0-15,2-2-1 0,2-5 1 0,-2-3-1 16,-4-2 2-16,-4 0-2 0,-2-2 1 0,0 0-1 16,-2 1 1-16,0-1-1 0,0-4 2 0,-1 3-1 15,-1 1 0-15,-2 2-1 0,0 2 2 0,0 1-2 16,-2 5 1-16,0 1-1 0,-2 2 1 0,0 4-1 15,0 3 2-15,0 6-2 0,0-2 0 0,0 2 0 16,0 0 1-16,0 0-1 0,0 0 0 0,2 8 1 0,6 8-1 16,2 14 0-16,6 5 0 0,0 0 0 0,-2-2 0 15,-2-3-1-15,0 1 1 0,2-1-1 0,2-3 1 16,1-1-1-16,1-2 0 0,0-3 0 0,2-1 2 0,2-4-2 16,2-1 0-16,2-6 0 0,0-3 0 0,-1-6-2 15,1-6 2-15,0-3 0 0,0-4 0 0,-2-2-2 16,-2-3 1-16,-1-4 0 0,1-2 0 0,0-6 0 15,0-3 0-15,-2-2-1 0,-2 2 2 0,-4-4-1 16,-4 0 0-16,0 2 0 0,-2 0 1 16,-4 0-1-16,-3 0 1 0,1 0 0 0,-2-4 0 0,-3 4 0 15,-1-4 0-15,0 2 0 0,0 4 0 0,0 2 0 16,0 3 0-16,-2 4 0 0,0 4 0 0,0 7 0 0,-2 3 0 16,8 10 0-16,-12-9 1 0,12 9-1 0,-6 2 1 15,6-2-1-15,-10 15 1 0,2 0-1 0,0-1 1 16,0 10-1-16,2 4 2 0,2 9-2 0,0 5 0 15,2 1 0-15,2-3 1 0,2-6-1 0,0 3 0 0,0-2 0 16,0-2 0-16,2 0 0 0,0-5 0 0,2 1 0 16,2-7 0-16,0-3 0 0,0-6 0 0,0-2 0 15,0-4 0-15,0-5 0 0,0 0 0 0,-2-2 0 16,4-2 0-16,2-2-1 0,-1 1 1 0,3-5 0 16,4-1 0-16,4-4-2 0,2-2 2 0,-2 3-1 15,-4 2 1-15,-2-1-1 0,-4 4 1 0,-1 1-1 16,1 3 1-16,0 3-1 0,0 1 1 0,0 7-1 15,0 5 1-15,2 5-1 0,2 4 1 0,-4 4-1 16,-4 0 1-16,-4 2 0 0,-2-1 0 0,0 3 0 16,-2-6 0-16,0 2 0 0,0 0 0 0,0-2 0 15,-2-4 0-15,2-5 0 0,0-2 0 0,-2-4 0 16,2-4 0-16,0-5 0 0,0 4 0 0,0-4 0 0,0 0 0 16,0 0 0-16,0-2 0 0,0 2 0 0,0 0 0 15,0 0 0-15,0-3 0 0,0 3 0 0,8-12 0 0,-2 0 0 16,-2-7 0-16,2-5 0 0,2-2 0 0,0-5 0 15,-1-6 1-15,-1 0 0 0,0 0 0 0,0 0 1 16,0-2 0-16,0 3 1 0,0 0-1 0,0 5 1 16,0 2 2-16,2 3-2 0,2 2 2 0,0 3-1 15,0 5 2-15,-2 3-1 0,0 2 1 0,-2 3 0 0,0 8-1 16,-6 0 1-16,12-5-1 0,-12 5 1 0,12 2 1 16,-4 1-1-16,0-3 1 0,-1 2-2 15,1 0 0-15,2 5 1 0,2 3 0 0,2 3-3 0,-2 3 1 16,2 1 1-16,-4-1-1 0,0 1 0 0,-2 0-1 15,-4-8 0-15,2 0 1 0,0-1-3 0,0-3 0 16,-6-5 0-16,12 9 1 0,-12-9-2 0,12 8 2 16,-4-6-1-16,-1-2 0 0,3 0-1 0,0-2 1 15,8-6-1-15,-2-1 1 0,-2-4-1 0,0-2 0 0,2-1 0 16,-2-1 1-16,0 1-1 0,-2-1 0 0,-4 4 0 16,-1 0 1-16,1 0-1 0,-2 0 1 0,-6 13-1 15,4-9 2-15,-4 9-1 0,4-7 1 0,-4 7-1 16,4-4 1-16,-4 4-1 0,4-2 2 0,8 6-1 15,0 5 0-15,6 6-1 0,2 7 0 0,2 15 1 16,-6-6 0-16,-4 2-2 0,-4 1 1 0,1-7 0 16,5 3 0-16,0-2-1 0,2-3 1 0,-6-8-1 0,2 0 1 15,0-4-1-15,2 0 1 0,-4-4-1 0,0-2 2 16,2-1-2-16,0-3 0 0,2-1 0 0,3-4 1 16,1-5-1-16,2-2 0 0,12-15 0 0,-6 0 1 0,-6-4 0 15,0-3 0-15,-6-6 0 0,-5 0 0 0,-3 0 0 16,-4-4 1-16,-2-5-1 0,-2 4 1 0,-2-4-1 15,0-2 0-15,-5 5 0 0,-1 1 2 16,-6-1-2-16,0 1 1 0,2 16 0 0,-4 2 0 16,-2 4 1-16,-4 1-1 0,6 6 0 0,-2 0 0 0,5 2 2 15,-5 4-1-15,-6-2 1 0,-2 3-1 0,-2 2 0 16,-2 3 1-16,5 1-1 0,-1 1 1 0,0 3-4 0,2 0 0 16,2 3 0-16,0 2 0 0,1 4-5 0,-1 0 0 15</inkml:trace>
  <inkml:trace contextRef="#ctx0" brushRef="#br0" timeOffset="50255.33">21735 18254 1771 0,'0'-13'0'0,"0"13"0"15,-4-22 0-15,4 22 42 0,-4-9 1 0,4 9-1 16,-5-24 1-16,5 2 39 0,-2-6 0 0,-4 2 0 16,-4 1 0-16,-4-1-25 0,-4 0 0 0,0 2 0 15,0 5 0-15,0 5-30 0,0 1 0 0,0 4 0 16,1 3 1-16,-1 8-16 0,-2 2 0 0,-2 3-1 0,-2 6 1 16,-4 5-3-16,-4 4 2 0,3 6-1 15,3 5 0-15,4 8-6 0,2 3 2 0,4 4-2 0,0-2 2 16,4 2-5-16,0 4 1 0,4 3-1 0,4 1 2 15,6 1-3-15,2 0 0 0,4 2 0 0,2-5 0 0,2-2-1 16,4-4 1-16,0-2 0 0,0-4 0 0,0-1-3 16,2-1 2-16,2-3-1 0,1-3 1 0,3-5-3 15,0-1 1-15,0-4 0 0,0-2-1 0,2-4 0 16,2-3 1-16,-1-2-2 0,-1-4 2 0,-2-3 0 16,0-2 1-16,0-4 0 0,0-4 0 0,-3-2-4 15,1-3 0-15</inkml:trace>
  <inkml:trace contextRef="#ctx0" brushRef="#br0" timeOffset="50624.79">22069 18363 1545 0,'4'4'0'0,"-4"-4"0"0,12 18 0 0,-12-18 29 0,2 15 0 0,-2-15 0 0,12 11 2 15,-12-11 35-15,22 6 1 0,-22-6 0 0,24 4 1 16,-24-4-21-16,24 0 1 0,-24 0-1 0,32-8 2 15,-11 1-27-15,3-2 2 0,2-4-1 16,-2-2 1-16,2-2-1 0,2-1 1 0,1-1-1 0,1 1 1 16,-2-2-8-16,0-1-1 0,-2 5 1 0,-2-1 1 15,-1 0-6-15,-1 1 2 0,0 1-2 0,2 4 1 0,4 2-4 16,0 1 1-16,-1 3-1 0,-3-1 1 0,-2 3-9 16,-4 1 0-16,-2 2 0 0,-2 0 1 0,-2 3-2 15,-2 3 0-15</inkml:trace>
  <inkml:trace contextRef="#ctx0" brushRef="#br0" timeOffset="50894.6">22067 19009 1814 0,'4'0'36'0,"-4"0"8"0,4 0 0 0,30-5-1 15,0-3 2-15,-2-1-20 0,1-2 0 0,1-2-1 16,-2 0 2-16,-4-1-23 0,2-3 2 0,0 0-2 16,-1 1 2-16,1-3 0 0,0 1 1 0,0-1 0 15,0-1 0-15,-3 0 7 0,-1-1-1 0,2 3 0 0,2 1 2 16,2 4-3-16,-1 2 0 0</inkml:trace>
  <inkml:trace contextRef="#ctx0" brushRef="#br0" timeOffset="51386.9">23657 17880 1632 0,'-6'-4'0'15,"6"4"0"-15,-14-7 0 0,14 7 25 0,-13-2 0 16,13 2-1-16,-18-6 1 0,18 6 22 0,-26-9 1 0,26 9 1 16,-34-9-1-16,14 7-16 0,0 2 2 15,0 2 0-15,1 1-1 0,-3 1-20 0,0 2 0 0,-4 5 1 16,0 0-1-16,-4 2-2 0,-1 3 1 0,-1 7-1 15,2-1 0-15,0 7-3 0,0 4 0 0,2 3 0 16,5 0 0-16,-1 1-2 0,0 0 1 0,4 2 0 16,4 3-1-16,2 1-1 0,4 3 1 0,2 2-2 15,0 2 2-15,0 2-1 0,2 1 1 0,4-5-1 16,2-2 1-16,2-3 0 0,2-3 0 0,2-3 0 0,4-2 1 16,2-1 0-16,2-3-1 0,4-3 1 0,2-4 1 15,4-2-3-15,0-2 2 0,1-3 0 0,5-3 0 16,2-2-1-16,0-3 2 0,2-2-1 15,-1-1 1-15,1-3-3 0,2-1 2 0,0-2 0 16,-4-2 0-16,-1-1 1 0,-1-1-1 0,2 0 1 0,2 1 1 16,2-1 1-16,-1 0 2 0,-3 1-2 0,-4-1 1 15,-2 2 0-15,-2 0 1 0,-2-2 1 0,-3 1-1 0,1-1 0 16,0 0 1-16,-4 1-1 0,-2-3 2 0,-4 1-3 16,-4 1 1-16,-6 4-1 0,8-9 2 0,-4 1-8 15,0 1 1-15,-2-2 0 0,-4-4-1 0,-4-2-4 16,-4-3 2-16</inkml:trace>
  <inkml:trace contextRef="#ctx0" brushRef="#br0" timeOffset="52382.17">20634 11855 1632 0,'-2'0'0'0,"2"0"0"0,0 0 0 0,0 0 4 16,0 5-1-16,0-5 0 0,-19 20 1 0,-1-1 13 15,-8-1 1-15,-4 8-2 0,-4-2 2 0,-5 6 8 0,-3 1 0 16,-2 4 0-16,-4 4 0 0,-5 5-6 0,-5 4 1 16,-1 2 0-16,-5 7 1 0,0 8-9 15,-3 1 1-15,-7 6-1 0,-7 2 1 0,-7 6 2 0,-5 3 2 16,0 3 0-16,-1 3 0 0,1 5 1 0,-1 2 0 16,-1 2 1-16,0 2 0 0,-1 1 2 15,3-1 1-15,1 0-1 0,5-1 1 0,-1-1-3 0,1-2 1 16,2 2 0-16,3-2 1 0,1-4-2 0,-1 2 0 0,-1 2 0 15,1-2 0-15,1 1-3 0,-1-1 1 16,5 2-1-16,3-2 1 0,-1 2-4 0,3 0 0 16,3-6 1-16,1 1-1 0,5-3-1 0,-3-3-1 0,0-5 0 15,5-3 2-15,3-1-5 0,1-2 0 0,3-12 0 16,2 1 0-16,5-7-1 0,-1-5 1 0,2-3-2 16,6-7 2-16,11-12-4 0,3-5 0 0,-2-5 1 15,2-6 0-15,2-6-5 0,2-5 1 0</inkml:trace>
  <inkml:trace contextRef="#ctx0" brushRef="#br0" timeOffset="52910.33">16343 13176 1733 0,'0'-2'0'0,"0"2"0"0,12-1 0 0,-12 1 13 0,18-2 0 16,-18 2 1-16,20-2-1 0,-20 2 15 0,14-2 1 16,-14 2-1-16,16-6 1 0,-16 6-8 0,20 0-1 15,-20 0 0-15,20 2 1 0,-20-2-6 0,35 11 1 16,-11 0-2-16,-2 2 2 0,8 6-6 0,2 1 0 15,4 4 0-15,-3 2 2 0,13 4-6 0,-2-3 2 0,3 6 0 16,3 6 0-16,2 6 0 0,1 1 1 0,9 4 0 16,4-1 0-16,7 5 1 0,5-1 1 0,3 8 0 15,3 2 0-15,1 11-4 0,3 0 1 0,5 5 0 16,4 1 0-16,5 8 0 0,3-1 1 16,0 0-1-16,-1-4 1 0,-1 3 2 0,-2 1 0 0,3-6 0 15,-1-5 0-15,3-2 0 0,3-2 2 0,-4-4-1 16,-1-9 0-16,-3 2 1 0,-2-4-1 0,-1-3 1 15,-7 1 0-15,-7-5-2 0,-1-4 2 0,-3 1-2 16,-5-1 1-16,1 0-2 0,-3-4 1 0,-3-1 1 16,-3-2-1-16,-3-1 0 0,-3-3 0 0,-1 1 1 0,-2-3 0 15,-7-2 1-15,-3-3 1 0,-4-2-1 0,0-2 1 16,-5 0 5-16,-1-2 1 0,-2-4-1 0,-6-1 1 0,-7-4-2 16,1-6 0-16,-4-1 0 0,-4-1 0 0,-6-1-3 15,-4-2 0-15,-6-2 1 0,10 4 0 0,-10-4-5 16,4 3 1-16,-4-3 0 0,4-2 0 0,-4 2-5 15,2-7 1-15</inkml:trace>
  <inkml:trace contextRef="#ctx0" brushRef="#br0" timeOffset="81342.66">4589 9518 1080 0,'-4'0'0'0,"4"0"0"0,4 3 0 0,-4-3 18 0,0 6 1 0,0-6 0 0,-4 4 0 0,4-4 22 0,-2 3 0 0,2-3 1 0,-11 9-1 0,11-9-7 0,-14 21 0 0,14-21-1 0,-26 29 1 0,10-10-15 0,-4 1 1 16,0 2-1-16,0-3 2 0,2 1-6 0,1 8 2 16,1-2-1-16,-4-2 1 0,0 1-5 0,0 5 1 15,0-4 1-15,0 0-1 0,0-2-3 0,-3 1 1 0,3-2-1 16,4-1 1-16,2-2-4 0,-6-2 0 0,6-3 1 16,-2-2 0-16,2-2 1 0,4-3 1 0,0-1-1 15,4-7 1-15,6 0-1 0,-2 4 1 0,2-4-1 16,-2 0 1-16,2 0-1 0,0 0 2 0,0 0-2 15,0 0 1-15,0 0-2 0,0 0-1 0,0 0 1 16,0 0 1-16,0 0-1 0,8 0 1 0,-2 0-1 0,4 0 1 16,6 2-2-16,-2 1 0 0,6 1 0 0,0-2 1 15,6 0-1-15,-2-1 0 0,-1-1-1 0,-3 0 1 0,-4 0 2 16,2-1 0-16,2 1 0 0,2 1 0 16,4-1-4-16,3-1 2 0,-1 1-1 0,0 0 1 15,-2-2-3-15,0 0 1 0,0 2-1 0,1-4 2 16,-1 2-3-16,-4-1 2 0,2 3-2 0,0-4 1 15,-4 4 5-15,-2-4 0 0,-1 2 0 0,-7 2 0 16,-10 0 5-16,10 6-1 0,-10-6 1 0,8 4-1 0,-8-4 2 16,8-4-1-16,-8 4 1 0,14-7-1 0,-2 5-2 15,0-6 0-15,2-1 0 0,-2-4 1 0,-2-2-8 16,2-5 1-16</inkml:trace>
  <inkml:trace contextRef="#ctx0" brushRef="#br0" timeOffset="81692.96">4723 9444 1595 0,'2'3'0'0,"-2"-3"0"0,4 6 0 0,-4-6 24 0,-6 7-1 0,6-7 1 0,-4 10 0 0,4-10 14 0,-2 5 1 0,2-5-1 15,-6 17 1-15,6-17-7 0,-8 20 0 0,8-20 1 16,-6 37-1-16,2-11-21 0,2 2-1 0,0 1 0 16,2-1 0-16,0-4-6 0,0 0 2 0,0 2-2 15,0-1 2-15,4 1-3 0,0 2 1 0,2 0-1 16,-6 1 1-16,2-3-3 0,2 2 1 0,-4 1 0 0,0 3 0 16,0-7-1-16,-4 7 1 0,2-3-1 0,-2 5 1 15,2 1-1-15,-4 0 1 0,4-4-1 0,-4 2 2 16,0-7-2-16,0 2 1 0,0-6 0 0,0-2 1 0,4-1 0 15,-2-4 0-15,2-4 1 0,0-2 0 0,2-9-2 16,0 9 2-16,0-9-2 0,2 0 1 0,-2 0-2 16,-2 0 1-16</inkml:trace>
  <inkml:trace contextRef="#ctx0" brushRef="#br0" timeOffset="82052">4208 9298 1356 0,'-8'0'0'0,"8"0"0"16,-12 0 0-16,12 0 17 0,-14-6 0 0,14 6 0 15,-12 2 0-15,12-2 13 0,-10 8 1 0,10-8 0 16,-12 9 0-16,12-9-13 0,-14 13 1 0,14-13-1 15,-20 27 1-15,7-6-12 0,-5 5 0 0,4 1-1 16,6 5 2-16,-4 3-5 0,4 4 1 0,-4-4-1 0,4 2 1 16,2 1-2-16,0-3 1 0,6 0-1 0,0 2 2 15,0 6-1-15,2-4 1 0,2 1-1 16,2 3 0-16,-4 1 1 0,4 0-1 0,2 4 0 16,2 2 2-16,-6-2-1 0,2-2 1 0,0 2-1 0,0 0 2 15,0-2 2-15,0 1 0 0,2-5 0 0,4-1-1 0,-2-5 5 16,5-2 0-16,-1-5 0 0,0 1 1 15,0-1 3-15,-2-1 2 0,4-4 0 0,2-2 0 16,2-9-1-16,0-2 0 0</inkml:trace>
  <inkml:trace contextRef="#ctx0" brushRef="#br0" timeOffset="82504.09">4816 9100 1281 0,'6'8'0'0,"-6"-8"0"16,2 18 0-16,-2-18 35 0,-2 13 0 0,2-13-1 15,2 22 1-15,-2-22-1 0,8 35 0 0,-2-12-1 16,4-1 2-16,-2 4-20 0,-2-1 0 0,2 3 1 0,0 0 0 16,2 1-12-16,-2 1 2 0,-3 3-1 0,3 0 1 15,0 1-3-15,2-1 1 0,-2 4-1 0,4 1 0 16,-4 5 1-16,4 1-1 0,2 1 1 0,0 1 0 15,-8 0 1-15,0-2-1 0,2 0 1 0,-2-1-1 0,-4-3 8 16,2 5 1-16,-2-5-1 0,-2 3 0 16,-2 1 10-16,-4 0-1 0,2 1 0 0,2-6 2 0,-2-3 4 15,2 3 1-15,0 0-1 0,-4-2 1 0,-4-2-2 16,2 0 1-16,0-2-2 0,0 0 2 0,2-1 0 16,-6-4 0-16,0 1 0 0,2-1 0 0,-6-1-5 15,1-4 2-15</inkml:trace>
  <inkml:trace contextRef="#ctx0" brushRef="#br0" timeOffset="90626.04">5241 17887 929 0,'-8'-2'0'0,"8"2"0"16,-12 8 0-16,12-8 37 0,-11 14 0 0,11-14 0 15,-16 10 0-15,16-10 30 0,-14 7 0 0,14-7 1 16,-14 6-1-16,14-6-5 0,-10 3 0 0,10-3-1 16,-2 4 2-16,2-4-39 0,-8 2-1 0,8-2 1 15,-10-2 1-15,10 2-10 0,-2-6 1 0,2 6 0 16,-4-18 0-16,4 18-4 0,6-39-1 0,0 15 0 16,2 2 1-16,2 0-4 0,-4-2 1 0,8 2 0 15,0 0 0-15,0-1-3 0,3 3 1 16,-1 3-1-16,-2 1 1 0,0 1-1 0,-2 0 0 0,2 2 1 15,4 6 0-15,2 1 1 0,2 1 0 0,-2 1-1 16,3 2 1-16,-3 2-3 0,2 0-1 0,-2 2 1 16,0 2 0-16,-2 3-2 0,-2 3 0 0,-2 1 0 0,1 5 1 15,-1 3-3-15,0 3 1 0,-2 2-1 0,-4 0 1 16,-6 2-2-16,-2 1 2 0,-2 1-1 16,-2 0 0-16,0-1 0 0,-2 1 0 0,0 2 0 0,-2-3 0 0,2 3-1 15,-4-1 1-15,2 1 1 0,1-2-1 0,1-2 0 16,0-3 1-16,-2 0-1 0,-6-3 1 0,0-2 0 0,2-1 0 15,-2-2 0-15,4-2 0 0,6-4 3 0,-2-4 0 16,6-5 1-16,-6 6 0 0,6-6 4 0,-6 4 0 16,6-4 0-16,-2 3 1 0,2-3 0 0,-6 2 2 15,6-2-1-15,-4 2 0 0,4-2-2 0,-2 0 2 16,2 0-2-16,2-4 1 0,-2 4-3 0,10-3 0 16,-8-5 0-16,4-3 1 0,0-5-3 0,4-5 1 0,6 1 0 15,-2 2 0-15,6-1-3 0,0-1 2 0,-4 1-2 16,1 3 2-16,-5 3-1 0,2 0 1 0,0 2 0 15,0 2-1-15,0-1 4 0,4 1 0 16,-4 2 0-16,2 1 1 0,0 1 5 0,-1-1-1 16,3 1 1-16,-8 1 1 0,2 2-1 0,0 0 1 0,-4 2 0 15,4 0 0-15,-4 0-4 0,4 0 0 0,-4 2 1 16,4 4 0-16,-4 1-2 0,4 2 0 0,-4 4 1 16,4 2-1-16,-1 3-2 0,3 5 0 0,-6 1 0 15,4 1 1-15,-6 3-3 0,-4 2-1 0,-2-1 1 16,-2-1 0-16,-8-2-3 0,0 1 2 0,0 1-2 15,0 0 2-15,0 1-3 0,1 1 2 0,-1-3-2 0,0-1 2 16,0-2-2-16,0-2 0 0,0 1 1 0,0-3 0 16,0-2-1-16,0-3-1 0,-2 0 0 0,-2-2 1 15,2 0 0-15,-2-2-1 0,2-4 0 0,5-1 2 16,-1-1-2-16,2-1 1 0,-4 0-1 0,0 1 2 0,-8 3-2 16,2-3 1-16,-4-1 1 15,2-2-1-15,0 0 0 0,2-1 2 0,4-1-2 16,5 0 2-16,-1-1-1 0,-2-1 2 0,2 0-2 0,0 2 2 0,8 0-1 15,-10 0 0-15,10 0 1 0,-4 0-1 16,4 0 1-16,-10 0 1 0,10 0-2 0,-2 0 2 0,2 0-1 16,-8 0-1-16,8 0 1 0,-4-2 1 0,4 2-2 15,-2 0 1-15,2 0-1 0,-4 0 1 0,4 0-1 0,0 0-1 16,0 0 1-16,0 0-1 0,0 0-1 0,0 0 1 16,0 0-1-16,4-7 2 0,2-3-4 0,2-3 0 15</inkml:trace>
  <inkml:trace contextRef="#ctx0" brushRef="#br0" timeOffset="91479.83">5166 14169 552 0,'0'0'0'16,"0"0"0"-16,4 6 0 0,-4-6 4 0,4 5 1 0,-4-5-1 16,2 2 1-16,-2-2 2 0,0-2 2 0,0 2-1 15,0 0 1-15,0 0-9 0,0 0 0 0,0 0 0 16,0-1 1-16,0 1-33 0,4-4-1 16</inkml:trace>
  <inkml:trace contextRef="#ctx0" brushRef="#br0" timeOffset="92194.22">6446 13379 740 0,'-4'2'0'15,"4"-2"0"-15,-2 8 0 0,2-8-5 0,6 7-1 16,-6-7 0-16,-4 7 2 0,4-7-10 0,-16 6 1 15,16-6-1-15,-14 4 2 0,14-4 11 0,0 3 1 0,0-3 0 16,-4 2 0-16,4-2 0 0,-2 0 0 0</inkml:trace>
  <inkml:trace contextRef="#ctx0" brushRef="#br0" timeOffset="93577.14">9815 13355 979 0,'-2'2'0'0,"2"-2"0"0,4 6 0 0,-4-6 6 0,0 7-1 15,0-7 1-15,0 4 0 0,0-4 4 16,-4 3 0-16,4-3 0 0,-6 4 0 0,6-4-2 0,-2 4 0 15,2-4 0-15,-6 4-1 0,6-4-3 16,-4 3-1-16,4-3 1 0,-4 0 0 0,4 0-3 0,-4 0 0 16,4 0 0-16,-2 0 1 0,2 0-2 0,0 0 0 15,0 0 0-15,-6 0 0 0,6 0-2 0,-4 0 1 16,4 0 0-16,-4 0 1 0,4 0-5 0,-4 0 0 0,4 0 1 16,-2 0-1-16,2 0-3 0,0 0 0 0,0 0 1 15,-6 0-1-15,6 0-2 0,0 0 1 0,0 0-2 16,0 0 2-16,0 0 1 0,0 0 0 0,0 0-1 15,0 0 1-15,0 0 1 0,0 0 0 0,0 0 1 16,0 0 0-16,0 0-1 0,0 0 2 0,0 0-1 16,0 0 0-16,0 0-4 0,0 0 1 0,0 0 0 15,0 0 0-15,0 0-2 0,0 0 1 0,0 0-1 16,0 0 1-16,0 0-3 0,6 0 1 0,-6 0 0 0,6 0 1 16,-6 0 5-16,2 0 0 0,-2 0 1 0,4 0 0 15,-4 0 5-15,4 0 0 0,-4 0 0 0,4 0 0 16,-4 0 5-16,0 0 0 0,0 0 1 0,0 0 0 15,0 0 7-15,0 0 2 0,0 0-1 16,0 0 1-16,0 0-3 0,0 0 0 0,0 0 1 0,0-2 0 16,0 2-6-16,0 0 1 0</inkml:trace>
  <inkml:trace contextRef="#ctx0" brushRef="#br0" timeOffset="96912.52">10540 10500 1231 0,'0'1'0'0,"0"-1"0"0,-4 4 0 16,4-4 0-16,0 4 1 0,0-4-1 0,-16 26 1 16,2-4 13-16,-6 4 2 0,-6 0 0 15,3 5 0-15,-7 2 7 0,-4 6 1 0,-2 0-1 0,0-2 2 16,-1 1-9-16,1 1-1 0,-8 2 1 0,-2 1 0 0,-1-1-6 16,-7 1 1-16,2 3 0 0,3 3 1 15,3 1-6-15,0 1 1 0,-7-2 0 0,-1 2-1 0,-4 2-2 16,-3-1-1-16,-1 3 1 0,1 1-1 0,-1-1-2 15,2 3 0-15,1 0 0 0,-5 1 2 0,2-1-2 16,3 0 0-16,-7 0 0 0,5 0 0 0,-5 1 0 16,-3 1 0-16,5-2 0 0,0-2 2 0,3-3-1 0,1 2 0 15,-6-1 0-15,3 2 1 16,-1 3 0-16,5-3 0 0,-5 0 1 0,2-1-1 0,-1 0 3 0,1-1 0 16,-5 2 1-16,1 1 0 0,-3 5 2 0,-1 3 1 15,-2-3 0-15,-1 2 0 0,-1 0 2 0,1 5 2 16,-5 0-2-16,5-1 2 0,-7 1-2 15,3-5 0-15,1 5 1 0,-3 4-1 0,-5 4-1 0,3 1 1 16,1-8-1-16,-5 1 1 0,3-2 14 0,-3 0 1 16,1-3-1-16,5-2 1 0,-1 0 6 0,5-1 1 15,-3 5 0-15,5-8-1 0,-1 4 1 0,1-1 0 0,1 5-1 16,5-3 2-16,1 1-6 0,2 2 0 0,1 1 1 16,-1-4-1-16,3 3-3 0,-5-3 1 0,6 1-2 15,9 0 2-15,3-1-8 0,2 1 0 0,5-4 1 16,-3-4-1-16,4 0-6 0,4-7 1 0,1-6-1 15,5-5 2-15,6-11-13 0,4-10 0 0</inkml:trace>
  <inkml:trace contextRef="#ctx0" brushRef="#br0" timeOffset="97648.28">5772 11604 1972 0,'-6'3'0'15,"6"-3"0"-15,-4 6 0 0,4-6 5 0,8 3-1 0,-8-3 1 16,6 6-1-16,-6-6 9 0,2 2-1 0,-2-2 0 16,4 4 1-16,-4-4-10 0,4 7 2 0,-4-7-1 15,-2 11 0-15,2-11-4 0,0 15 0 0,0-15 0 16,0 24 0-16,0-24-1 0,0 35 0 0,0-17 0 16,6-1 1-16,0 1-2 0,8 3 0 0,-2 1-1 15,4 4 2-15,3-2 0 0,1 1 0 0,4-1 0 16,4 6 0-16,4 5 0 0,8 2 1 0,-1 4 0 15,3-4 0-15,4 1 0 0,-1 1 0 0,3 2 0 16,-2-3 0-16,0 3 0 0,-5 2 0 0,5 3 0 16,2 2 0-16,1 7 0 0,7 2 0 0,-2 4 0 15,-5 2 0-15,1-2 0 0,0 5 0 0,-2 1 0 0,3 3 1 16,3 0-1-16,0 0 1 0,-1 2 0 0,1 0 0 16,3 4-1-16,3 1 1 0,0-1-1 0,-7-2 1 15,1 0 2-15,-2-2-1 0,1 2 0 0,-1-1 1 0,-2-1 2 16,-1 2-1-16,-1-4 1 0,-2 1-1 15,0-11 2-15,-7 3 0 0,3-4-1 0,0-3 2 0,1-3-1 16,3-1 0-16,0-8 0 0,2 0 1 0,-3 1 3 16,1-3 0-16,-4-1 0 0,3-1 0 0,1-1 2 15,-4-2 1-15,2 0-1 0,-5-4 2 0,-3-1 1 0,2-3 2 16,-2 1-1-16,1-3 1 0,-3 1-3 0,0-2 1 16,0 2-1-16,0 1 1 15,1-1-2-15,-5 3 2 0,2-1 0 0,-4-4-1 0,-4-4-1 0,-4-2-1 16,-1-3 0-16,1 1 2 0,-4 2-3 0,2 1 0 15,-4-3 0-15,0-1 1 0,-2-2-2 0,0-2 0 16,-4-1 0-16,0 1 1 0,-4 0-2 0,-2 2 0 16,4-4 0-16,-4-2 0 0,2-1-1 0,2-3 1 15,-6-5 0-15,4 11 0 0,-4-11-1 0,3 8 1 0,-3-8 0 16,0 3 0-16,0-3-1 0,0 4 0 16,0-4 1-16,-3 4 0 0,3-4-2 0,0 4 1 0,0-4 0 15,-4 1 0-15,4-1-2 0,-6-3 1 0,6 3 0 16,-14-19 1-16,-2-3-5 0,0-7 1 0</inkml:trace>
  <inkml:trace contextRef="#ctx0" brushRef="#br0" timeOffset="106959.16">10321 5551 853 0,'-18'5'0'0,"18"-5"0"0,-31 19 0 0,31-19-4 0,-10 7 1 0,10-7-1 0,-20 15 1 0,-6 1 3 16,-2 1 0-16,-2 3 0 0,-3 4 0 16,-3-1 1-16,-4 4 0 0,0 3 0 0,-5-4 2 0,-1 5-1 15,0 0 1-15,-2 1-1 0,1 3 2 0,-3 0-3 16,0 0 1-16,1 0 0 0,-1-4 1 0,-2 4-1 15,-1-5 0-15,-1 3 0 0,-2 2 1 0,1 0-1 0,-3 4 0 16,-2 0 0-16,1-2 2 0,-3 5-1 0,-1-1 2 16,1 3-1-16,0 4 0 15,3-5 3-15,1 3 1 0,1 6-1 0,-7-3 1 0,-6 7-3 0,1 1 2 16,-3-4-1-16,5 8 0 0,3 6 3 0,2-4 0 16,-3 3 0-16,-3 2 1 0,-3 4 22 0,-7 2 0 15,3 0 0-15,-3-2 0 0,-3 6 11 0,-3-1 0 16,5 1-1-16,-3-3 2 0,3 3-4 0,-1-2 2 0,-3-1-1 15,-1 1 1-15,-1-4-9 0,1 0-1 16,3-2 1-16,-3-4 0 0,5-3-7 0,3-2 0 16,-1 0 0-16,3 0 0 0,1-2-5 0,-5-2 1 0,3 2 1 15,-5 4-1-15,1-2-3 0,-1 5 1 0,1 1 1 16,5-1-1-16,1 5-3 0,1 2 1 0,-1-1-2 16,3-5 2-16,6-3-2 0,-1-1 0 0,7-2 0 15,5-4 0-15,7-5 3 0,4 3 1 0,2 1-1 16,1 1 1-16,-1-4-2 0,0 1 1 15,2-2 0-15,3-1 0 0,3 3-9 0,-2-6 0 0,2-4 0 0,6-3 2 16,6-6-9-16,5-9 1 0,5-10 0 0,2-1 0 16,6-6-4-16,4-5 1 0,-2-4-1 0,12-13 1 15,-4 0-2-15,3-5 1 0</inkml:trace>
  <inkml:trace contextRef="#ctx0" brushRef="#br0" timeOffset="107643.25">5925 6265 1168 0,'-4'-9'0'0,"4"9"0"16,-12-22 0-16,12 22 0 0,0-11 1 0,0 11 0 16,0-10 0-16,0 10-2 0,2-5 1 0,-2 5 0 15,-2-9 0-15,2 9-6 0,0 0 1 0,0 0-1 16,0 0 2-16,0 0-14 0,0 0 1 0,0 0-1 16,0 0 1-16,0 0-2 0,0 0 1 0,0 0 0 15,0 0 0-15,0 0 6 0,0 5 1 0,0-5-1 16,6 22 1-16,-6-22 8 0,10 35 0 0,0-14 0 15,4 1 1-15,6-4 2 0,0 4 0 0,0 4 0 16,1 0 0-16,3 2 0 0,-4-2 1 0,6 9-1 16,-2-4 1-16,6 8 9 0,-3-2 1 0,1 5 1 15,2 3-1-15,-2 3 11 0,-2 1 2 0,2 5-2 0,3 5 2 16,5 9 3-16,2 6 1 0,2 2-1 0,-7 1 1 0,7 8-8 16,2 2 1-16,2 5 1 0,-5-3-1 0,3 3-2 15,2 2 1-15,-2-7-1 0,5-7 2 0,5-7-5 16,0-3 1-16,-1-7 0 0,5-9 1 0,2-3-3 15,3-4 0-15,-1-1 1 0,-3-6 0 0,-3 1-5 16,-2-4 1-16,1 4 1 0,1 3-1 0,2-4-2 0,-1 3 1 16,-1 3-1-16,2 6 2 0,1 3-4 0,-3 4-1 15,6 4 1-15,1 2 0 0,9 1-1 0,-3 4 0 16,-1 4-1-16,-6 2 1 0,-7 7 0 0,-1 0-1 16,-2 2 1-16,-1 0 0 15,-3-2 3-15,2-2 1 0,-9-5-1 0,1-6 2 0,0-8-1 0,-6-1 1 16,-2-11-1-16,-5-4 2 0,-5-5 0 0,-6-11 2 0,-2-1-1 15,0-1 1-15,0-1-2 0,0-1 2 0,0-2 0 16,0-2-1-16,2-1-1 0,-7-10-1 16,3 0 0-16,0-2 2 0,-6-1 1 0,2-3 1 0,-8-5 0 15,6 6 0-15,-6-6-3 0,2 3 0 0,-2-3 1 16,4 4 1-16,-4-4-5 0,0 0 1 0,0 0 0 16,0 0 0-16,0 0-4 0,0 0 0 0</inkml:trace>
  <inkml:trace contextRef="#ctx0" brushRef="#br0" timeOffset="114559.15">16733 6418 12 0,'-2'2'0'0,"2"-2"0"0,2 4 0 0,-2-4 0 0,2 0 0 0,-2 0 0 15,-4 0 0-15,4 0 0 0,-8 0 0 0,8 0 0 16,-8 7 0-16,8-7 0 0,-8 9 0 0</inkml:trace>
  <inkml:trace contextRef="#ctx0" brushRef="#br0" timeOffset="119675.85">21553 6304 288 0,'-2'0'0'16,"2"0"0"0,-2 9 0-16,2-9 7 0,-6 15 0 0,6-15 1 0,-4 22 0 0,4-22 23 0,-8 35-1 15,2-15 0-15,-2 4 2 0,-2 6-2 0,-2-1 0 16,0 5 0-16,-2 1 2 0,2 4-6 0,0-1-1 15,-2 7 1-15,0 3 0 0,1 0-9 0,-1 1 1 16,2 3-1-16,0 5 1 0,-2-3-5 0,2 3 1 16,0-5-1-16,-2-2 2 0,0-6 1 0,-2 0 2 15,4-1-1-15,2-8 1 0,4-4 6 0,2-5 0 16,2-4 1-16,1-7 0 0,-3-4 1 0,2-6-1 0,2-5 1 16,-2 4 1-16,2-4-2 0,0 2 1 0,0-2-2 15,0 0 2-15,0 0-2 0,0 0 0 0,0 0 1 16,8 0 0-16,-1 0-4 0,1 0 0 0,0-2 1 15,2-2-1-15,6-5 0 0,4-4 1 0,2-7-1 0,0 0 2 16,0-1 6-16,2-4 0 0,1-1 0 16,1 2 1-16,0-2-2 0,0-4 2 0,2 3-2 15,0-5 1-15,-3 6-6 0,1-5 2 0,4 2 0 0,2 1-1 16,2-5 0-16,-1 1 0 0,1 1-1 0,0-4 1 0,0 0-6 16,0-2 0-16,1 4 0 0,1 1 0 15,2-3-11-15,2 4 1 0,1-4 0 0,-1 3 1 0,0 3 0 16,-2 1 1-16,1-5 0 0,5 0 0 15,-2 3-2-15,2-5 0 0,1-2 0 0,3 2 1 0,2 0 0 16,-1 0 0-16,1 2 0 0,2-1 1 0,1 1-1 16,1 5 0-16,-4-3 0 0,-3 2 1 0,-5 1-4 15,-2 2 0-15,0-3 0 0,-1 1 1 0,1 2-5 16,-2-2 1-16,2 4 0 0,1 2 0 0,3 4-2 0,2-1 0 16,0 3 0-16,-5-1 1 0,-1 2-2 0,-2-3 2 15,0 1-1-15,-1 1 0 0,-1 1-1 0,0-6 0 16,0 7 0-16,-1-3 1 0,1-1-1 0,2 1 0 15,-2 2 0-15,-3 2 0 0,-1 2 0 0,0 0 0 16,-2 0 0-16,-2 0 0 0,-4 0 0 0,-1 2 0 0,-1-1 0 16,-4 1 0-16,2 2 0 0,0-4 0 0,0 3 0 15,0-1 0-15,-2-4-1 0,-3 4 1 0,3-4 0 16,4 4 0-16,2-4 0 0,2-4 0 0,-2 4 0 16,-2 2 0-16,-5 4 0 0,-1-2 0 0,2 0 0 15,2-1 0-15,0 7 0 0,0-3 0 0,-2 2 0 16,-2 1 0-16,-4-5 0 0,-4 3 0 0,-8 5 0 15,11-6 0-15,-11 6 0 0,10-3 0 0,-10 3 0 16,8-4 1-16,-8 4-1 0,4-4 0 0,-4 4 0 16,4 0 1-16,-4 0-1 0,4 0 1 0,-4 0-1 0,4 0 1 15,-4 0-1-15,4 0 1 0,-4 0 1 0,4 0-1 16,-4 0 1-16,2 0 0 0,-2 0 0 0,0 0 1 16,0 0 1-16,0 0 2 0,0 0-2 0,0 0 2 15,0 0 1-15,0 0 0 0,0 0 1 0,0 0 0 0,0 0 0 16,0 0 1-16,0 0 0 0,0 0 0 0,0 0 0 15,0 0 0-15,0 0 0 0,0 0 0 0,0 0-2 16,0 0-1-16</inkml:trace>
</inkml:ink>
</file>

<file path=ppt/ink/ink20.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6-06-02T00:21:53.583"/>
    </inkml:context>
    <inkml:brush xml:id="br0">
      <inkml:brushProperty name="width" value="0.05292" units="cm"/>
      <inkml:brushProperty name="height" value="0.05292" units="cm"/>
      <inkml:brushProperty name="color" value="#FF0000"/>
    </inkml:brush>
  </inkml:definitions>
  <inkml:trace contextRef="#ctx0" brushRef="#br0">6507 6564 12 0,'-2'0'0'16,"2"0"0"-16,0 0 0 0,0 0 0 0,-4 0 0 15,4 0 0-15,-4 2 0 0,4-2 0 0,-17 13 0 16,17-13 0-16,-22 11 0 0,22-11 0 0,-20 2 0 15,20-2 0-15,-12 4 0 0,12-4 0 0,-12 3 0 16,12-3 0-16,-8 2 0 0,8-2 0 0,-6 0 0 0,6 0 0 16,-8 0 0-16,8 0 0 0,-6-2 0 0,6 2 0 15,-6 0 0-15,6 0 1 0,-2-3 0 0,2 3 0 16,-6 0 0-16,6 0 21 0,0-4-1 16,0 4 0-16,0-2 2 0,0 2 16 0,2-4 0 15,-2 4 1-15,14-5 0 0,-14 5-1 0,24 0 1 0,-24 0-1 16,36-4 0-16,-10-3-5 0,1 1 1 15,5-1-1-15,0 1 1 0,-6-1-7 0,2 1 1 0,-1 1-1 16,3-4 2-16,-2 1 19 0,-2 1 1 0,2 1 0 16,0 1 0-16,1-5-4 0,-1 3 1 0,0 2-1 15,4 1 2-15,2 4-5 0,3-6 1 0,-1 4 0 0,4 1 1 16,4 1-9-16,-3-4 0 0,1 4 0 16,2-4-1-16,-4 2-10 0,-1 1 1 0,3-1-1 0,4 2 0 0,2-4 2 15,1 4 1-15,1-4-1 0,0 2 1 0,-1 2 5 16,7 0-1-16,-2 0 1 0,-5-3 1 0,3 3-5 15,0-4 1-15,-1 0 0 0,9 3 1 0,0-3-4 16,3-2 0-16,1 6 0 0,-5-3 1 16,-5-1-7-16,0 2 0 0,3 0 1 0,3 0-1 15,0 2-5-15,1-3 0 0,-1 3 1 16,-1 0 0-16,-1 0-7 0,2 0 1 0,-5 0 1 16,5 0-1-16,4 0 1 0,-3 3 1 0,1 1-1 0,-5-2 0 0,1 2-1 15,-4-4 1-15,-5 3-1 0,7-3 0 0,-2 2-1 16,-3 2 0-16,3-4 0 0,-6 4 2 0,-1-4-3 15,-1 1 0-15,-2-1 0 0,-2 0 0 0,-5 0-2 16,-3-1 2-16,-4 2 0 0,0 1 0 0,0 0-1 0,-1 2 1 16,-7-4 0-16,-2 3 0 0,-6-3-1 15,-4 2 1-15,-2 2 0 0,-2-4 0 0,-6 0-1 0,0 4 1 0,0-4 0 16,0 0 0-16,0 0 0 0,0 0 0 0,0 0 0 16,0 0 0-16,0 0-2 0,0 0 1 0,0 0 0 15,-4 0 0-15,4 0-2 0,-10 0-1 0,-2 0 1 16,-6 0 1-16,-8 0-4 0,-3 3 1 0</inkml:trace>
  <inkml:trace contextRef="#ctx0" brushRef="#br0" timeOffset="5108.35">11607 5913 527 0,'2'-17'0'15,"-2"17"0"-15,4-28 0 0,-4 28 2 0,-10-16 0 16,10 16 1-16,-8-23-1 0,8 23 6 0,-8-31 0 16,0 13-1-16,-2 1 1 0,-3 4-1 0,-3 0 1 15,-4 0 0-15,4 8 0 0,6-3-2 0,-2 5 2 16,0 1-1-16,-4 2 1 0,2-4-4 0,-6-1 2 0,1 5 0 16,-1 1-1-16,-6 3 0 0,-6 0 0 0,4 1 0 15,-2 5 0-15,7 1 1 0,3 2 1 0,0 1-1 16,-4 3 1-16,-2-4 0 0,-2 2 1 0,2 3-2 15,5 6 2-15,-3 0 9 0,4 2 0 0,0 9 0 16,4 0 0-16,-4 4 6 16,0 1 1-16,0 1-1 0,7 5 1 0,-5-2-1 15,2 3 2-15,0 4 0 0,2-3 0 0,0 2-6 0,0 2 0 0,2 0 0 16,4-4 0-16,4 1-5 0,2 1 2 0,2-4 0 16,2-1 0-16,2-5 2 0,2-1 1 15,4-8-1-15,2 1 1 0,2-3-3 0,2-7 1 0,2 1 0 16,0-10 0-16,0-1 0 0,1-6 0 0,-5-2-1 15,2-4 2-15,0-4-3 16,-2-2 0-16,2-1-1 0,8-2 1 0,0-8-1 0,5-1 2 0,3-4 0 16,-2-1-1-16,-2-2 0 0,-2-1 0 0,0-6-1 0,-3 5 2 15,-3-5-4-15,0 3 2 0,0-3-2 0,-6-3 2 0,-4 0-5 16,0 0 0-16,0 0 0 0,0 4 1 0,0-8-4 16,0 2 2-16,0 2 0 0,-1 5 0 0,-1 1-2 15,-4 5-1-15,0 2 1 0,0 0-1 16,-2 1 1-16,2 7 1 0,-4 1-2 0,-4 3 2 0,4 10 1 0,-2-7 1 15,2 7 0-15,-6-4 0 0,6 4 2 0,0-2 0 16,0 2 1-16,-4 0-1 0,4 0 2 0,-4 0 2 16,4 0-2-16,-10 6 2 0,3 3 2 0,-1 8 1 15,-6 5-2-15,-2 4 2 0,6 5 0 16,-2 4 0-16,4 4 0 0,-2-4 0 0,6 2 0 16,0 2 0-16,2-2 0 0,-4 2 1 0,4 3-4 15,4-1 0-15,4-3 0 0,-4-3 1 0,4-1-6 0,6-1 0 0,-2-2 0 16,2-5 1-16,0-2-3 0,0 0 1 15,4-5-1-15,7-1 1 0,-1-1-1 0,6-3 0 16,2-3 0-16,-6-1 1 0,2-1-4 0,-3-5 2 0,3-4-2 16,2-4 2-16,4-3-2 0,-4-3-1 0,4-1 1 15,-7-5 0-15,3-5-1 0,0-3-1 0,-2-2 0 16,0-3 2-16,0 1-3 0,-3-7 0 0,3-4 1 16,4 2-1-16,0-5-1 0,4-2 0 0,-3-1 0 15,-1-4 1-15,-2 1 0 0,-2 0-1 0,-2-6 0 0,0 2 1 16,1 1-1-16,-3 1 1 0,2-4 0 15,-2-3 0-15,0-4-1 0,2-3 0 0,-2 5 0 0,-3-2 0 16,-1 0-1-16,-2 2 0 0,0 3 0 16,-6 3 1-16,0 1-1 0,-4 2 0 15,2 2 0-15,-2 8 0 0,-4 1-1 0,0 7 1 0,-2 1 0 0,-4 5 0 0,0 6-2 16,-2 1 1-16,-2 5-1 0,0 1 1 0,2 5-3 16,0 3 1-16,6 5-1 0,-12-4 2 15,12 4-2-15,-10-5 0 0,0 5 0 0,0 0 0 0,-2 0 1 16,1 1 0-16,-3 3-1 0,-2 4 1 15,0 1-1 1,0 6-1-16,2 5 1 0,-4-2-1 0,4 4-1 0,2 4 1 0,0-2-1 0,-2 6 2 0,5 1-1 0,-5 4 1 16,2 4-1-16,0 2 1 0,0 1 2 0,2 2-1 15,-2 4 1-15,4-1 1 0,-2 4-1 0,0 6 1 16,0-5-1-16,2 4 1 0,2-1 0 0,0 2 1 16,2 0-1-16,2-3 1 0,2-2-1 0,0 1 1 15,0-3-1-15,0 2 1 16,0 1-1-16,-2 3 1 0,4-3 0 0,2-1 0 15,2-2-1-15,2-1 1 0,0-2 0 0,2-3 0 0,-2-4 0 0,4-1 0 0,2-7 0 16,-2-3 0-16,2-7 0 0,-4-3 0 0,2-6 0 16,0-4 0-16,0-2 0 0,1-1 0 0,-3-2 0 15,2-4 0-15,2-4 0 0,4-4 0 0,-2-3 0 0,4-2 1 16,4-9-1-16,2-7 0 16,-1 1 0-16,-1-1 1 0,0-3-1 0,-4 1 1 0,6-4-1 15,-4 1 1-15,1 3 0 0,5 3 0 0,-2-1 0 16,-4 1 2-16,0 2 0 0,0-1 0 0,2 3 1 15,-1 5-1-15,-1-3 2 0,2 4-1 0,0 5 1 16,0 0 0-16,-2 5-5 0,-4 7 0 0,-2 1 0 0,-1 0 1 16,-1 1-2-16,-2 7 1 0,2 5 0 0,-4 0 0 15,4 5-3-15,2 1 1 0,-2 1-2 16,-2-2 2-16,2 4-2 0,-6 4 0 0,0-7 1 0,-2-3-1 0,-3-6 1 16,-1-3 0-16,-2-7-1 0,6 6 1 0,-6-6 1 15,0 3-1-15,0-3 1 0,0-3 0 0,0 3 0 0,0-4 1 16,0-2-1-16,0-10 1 0,2-10 0 0,2-6 0 15,-4 1 0-15,-4 5 1 0,-2-1-1 0,-1 3 1 16,-1 1-1-16,0 1 1 16,2 0-1-16,2 0 1 0,2 3 0 0,-6 7 0 0,2 2-1 0,0 1 1 15,-4 5 0-15,2-1 0 16,0 1 0-16,0 0 0 0,-4 3 0 0,4 1 0 0,-4 1 0 0,0 3 0 16,2 0 0-16,0 1 1 0,0-1-1 15,5 5 1-15,-5 4-1 0,0 2 1 16,-2 7 0-16,-2 4 0 15,2 0 0-15,4 0 0 0,4-4 0 0,2 4 2 16,0-4-2-16,0 9 1 0,0-1-1 0,0 7 1 0,2-2 0 16,0-4 0-16,0 4-1 0,2 4 0 0,4-4 0 0,2 0 1 0,2 2 0 0,0 2 0 0,0-4-1 15,4 0 1-15,0-6-1 0,5 3 2 0,-3-6-1 16,0 1 0-16,0-4 0 0,2-3 2 0,-2 0-1 16,2 0 0-16,2-5 1 0,-4 2 0 0,1-8 1 15,3 0-1-15,2-1 1 0,2-5-1 0,-4-1 1 0,0-2-1 16,6-3 0-16,-2 1 0 0,1-6-1 0,-1-3 2 15,2-4-2-15,-6-3 2 0,0 0-2 16,2-5 2-16,-2-2-1 0,-1-3 1 0,1-2-1 0,0 1 2 16,0-3-1-16,0 1 1 0,-2 0 0 15,-4-1-1-15,-8 1 2 0,0-2 0 16,2 1-1-16,-2 1 1 0,3-2-1 0,1 5 0 0,-2-2 1 0,-2 3 0 0,-4 1-2 16,-2 4 2-16,0 3-1 15,-2 6 1-15,2 4-3 0,-4 0 1 0,4 9-1 0,0-9 2 16,0 9-3-16,0 0 1 0,0 0 0 0,0 0 0 0,0 0-1 15,0 0-1-15,0 0 0 0,0 0 0 0,0 0-1 0,4 9 2 16,2 0-1-16,-2 10 0 16,2 10-1-16,0 3 0 0,0-1 1 0,0-2 0 0,0 3-1 15,0-6 1-15,2 5-1 0,0-3 2 0,0 1-2 0,2 6 1 16,-2 0 0-16,6-3 0 0,4-3 1 0,-3 3 0 16,3-6 0-16,-2 1 1 0,2-5-2 0,0-3 1 15,0-3 0-15,0-1 0 0,0-4 0 0,2 2 2 16,-1-4-2-16,1 1 2 0,0-7-2 15,0-3 1-15,0-3 1 0,0-3-1 0,-4-1 0 0,0-2 0 0,-2-4 1 16,-1 0-1-16,1-4 0 16,0-1 0-16,2-8 1 0,-6 2-1 15,-4-6-2-15,-2-1 2 0,2-12-1 0,-2 6 0 0,2-3-1 0,-4 1 0 16,-2 10 0-16,-2-3 0 0,-2-3-1 0,0 4 1 0,-2-4-1 16,-4 3 0-16,0-3-1 0,0 2 1 0,-2 2-1 15,0 3 1-15,-4-3-1 0,1 1 0 0,5 15 0 16,0-1 0-16,-4 3 0 0,2 0 0 0,0 4 0 15,0-1 0 1,-2 1 0-16,0 2 0 0,2 1 0 0,2 2 0 0,-2 1 0 0,0 1 0 16,5 0 0-16,-1 2 0 0,-2 2 0 0,0 0 0 0,-6 5 0 0,2 2 1 15,4 4-1-15,-4 6 1 0,4 7-1 0,2-4 1 16,6 4-1-16,2-4 2 0,6 5-1 16,2 3 0-16,0-2-1 0,4 1 1 0,0-3 0 0,4 2 0 0,2-2-1 15,0-1 1-15,-3-10 0 0,-1 2 1 0,2-2-2 16,4-3 0-16,2 0 0 15,0-3 0-15,4 0-2 0,-2-7 2 0,11-2 0 16,-5-2 0-16,4-7-1 0,2-4 0 0,5-9 0 16,-1 0 1-16,0-8-2 0,-2-1 1 0,9-14-2 0,-7 1 2 0,0-9-2 0,-2 1 1 15,-5 0-2-15,-1-1 2 0,-4-1 1 0,-6-1 0 16,2-1 0-16,2 5 0 0,1-7-1 16,-3 1 1-16,-4-4 0 0,0 2 1 0,-4 0-2 15,-4 0 0-15,-2-2 0 0,-2-2 0 0,-2-1-2 0,-2 3 1 16,2 11-1-16,0-4 1 0,2 12-2 0,-2 1 1 15,-6 16-1 1,-2-7 1-16,-2 6-4 16,-6 1 0-16,6 10 0 15,-2 2 2-15,0 0-5 0,0 0 2 0,6 13-1 0,-4-13 1 0,4 13 3 0,-4-9-1 0,4 9 0 0,-6-4 2 0,6 4-1 0,-4-4 1 16,4 4 0-16,-4-1 0 0,4 1 0 0,-4-4-1 0,4 4 1 16,-8 4-1-16,8-4 1 0,-12 5 1 0,-2 12-1 15,2-1 1-15,0 5 2 0,0-1-1 0,2 6 1 16,4-2 0-16,4 2 0 0,0 3 1 0,-1 6 0 15,-1 0-1-15,0 2 1 0,-2 2 1 0,4 0-1 0,4-4 1 16,4 5-1-16,3-3 1 0,-3 10 0 0,0-7 0 16,-4 3 0-16,-2 1 0 0,0 6 0 15,0-2 0-15,0 2 0 0,0 1 0 0,4-12 0 16,0 5 0-16,4-3 0 0,-2 1 1 0,0 3-1 0,2-1 1 16,-6 4 0-16,2-4 1 0,-2 1-1 15,0-1 1-15,-2 0-1 0,0-1 1 0,0-3-1 16,0-3 2-16,0 6-1 0,-2-5 0 0,2-6 0 0,0 3 1 0,0-4-1 15,0-3 0-15,0-8 0 16,0 2 2-16,0 1-2 0,0-5 0 0,0-7 0 0,0 0 1 0,0-2-2 16,2 2 1-16,-2-11 0 0,0 10 1 0,0-10-2 0,0 9 1 15,0-9-1-15,0 4 1 0,0-4-1 0,0 1 2 16,0-1-1-16,0 0 0 0,0 0 0 0,0 0 1 16,0 0-1-16,0-1 0 0,0 1 1 0,0-10 1 15,-2-14-1-15,0 0 1 0,2 2 0 0,0-4 1 16,2 1-1-16,0-1 1 0,2 2 0 0,2-2 1 0,0 4-1 15,0-4 1-15,2 4 0 0,-6 0 0 0,4-4 1 16,0 4 0-16,2-4-1 16,0 2 2-16,-2 7-1 0,2-3 1 0,0 5 0 0,2-3 0 15,-4 10 0-15,-1-1-1 0,1 2-2 0,0 1 0 0,0-3 1 16,2 1 0-16,-4 3-2 16,2-4 2-16,-6 9-2 0,10-10 2 0,-10 10-3 0,12-12 2 0,-12 12-2 15,12-8 2-15,-12 8-3 0,12-2 1 0,4-1 1 16,-2 3-1-16,2 0-1 0,2 3 0 0,-5 3 1 15,1 1 0-15,0 2-2 0,-2 1 0 16,-2-1 0-16,2 4 1 0,0 0-2 0,0 0 1 0,2 5 0 16,-2 4 0-16,-2 0-1 0,0-1 0 0,4 10 0 0,-3-3 1 15,1 3-1-15,0 2 0 0,4 25 0 0,-6-12 0 16,-2-4 0-16,-2 3 0 0,-2-18 0 0,0 6 0 0,2 3 0 16,0-3 0-16,0-9 0 0,2 0 0 0,2-2 0 15,2-2 0 1,-4-11 0-16,-4 1 0 0,2-1 0 0,4-2 0 0,-6 3 0 0,1-7 0 0,-5-3 0 15,14 9 0-15,2-3 0 0,-4-2 0 0,4-1 0 16,0-3 0-16,8-7 0 0,-2-2 1 0,0-4-1 0,-1-4 1 16,5-7-1-16,-6-2 1 0,0-1 1 15,0-3 0-15,-4-1-1 0,-2-2 1 0,-2-1 0 16,-2-1 1-16,-2 6-1 0,-1 1 0 16,5-2-1-16,-2 3 1 0,0 5 0 0,-4-1 0 0,2 1-1 0,0 0 0 15,-6 15 0-15,0-2 1 0,0-1 0 0,0-1-1 16,-2 11 0-16,4-11 0 0,-4 11 0 0,6-11 0 15,-6 11 0-15,2-5 0 0,-2 5-1 0,4-10 2 16,-4 10-1-16,0-3 0 0,0 3 0 0,0-4 0 0,0 4 0 16,4-2 0-16,-4 2-1 0,4 0 1 0,10 11 1 15,0 4-1-15,0 3-1 0,-2 6 0 0,2 6 0 16,-3-1 1-16,-1 3-1 0,-2-6 1 0,0 1-1 16,0 1 1-16,4 2-1 0,-4-1 1 0,0-7-1 15,0 0 1-15,2-3-1 0,-2-1 1 0,-4-10-1 16,0 1 1-16,0-3-1 0,2 1 2 0,-6-7-2 15,12 9 1-15,-12-9-1 0,12 9 1 0,-12-9 0 0,10 8 0 16,-10-8 0-16,12 5 0 0,5-8 0 16,-1-3 1-16,4-3-1 0,-4-2 0 0,4-10 0 0,-4-3 0 15,-4-3 0-15,-4-5 0 0,0 1 0 0,-4 1 2 16,-2-1-3-16,-2 5 1 0,-4-14 0 0,2 1 0 16,-4-4-1-16,0 3 1 0,0 3 0 15,-2 0 0-15,0 4-1 0,-2-2 2 0,0 5-2 0,0 2 1 16,-2-3-1-16,-2 5 1 0,4 10-1 15,0-3 1-15,0 6-1 0,-2 4 1 16,12 9-1-16,-7-9 1 0,7 9-1 0,-10-8 1 0,10 8 0 0,-8-3 1 16,8 3-2-16,-8 0 1 0,-6 7-1 0,-4 2 1 0,4 4-1 15,2 9 1-15,0 4-1 0,2 6 1 0,4-5-1 0,4 3 0 16,4-2 0-16,2-3 1 0,4 1-1 0,4 0 0 16,0-2 0-16,4-2 0 0,-4-1 0 0,4 1 0 15,0-8 0-15,2 3 0 16,-1 0 0-16,3-4 0 0,6-2 0 0,2 0 0 0,2-6 0 0,2 3 0 15,11-8 0-15,-3 0 0 0,0-8 0 0,2-1 0 0,-1-4 0 16,1-4 0-16,-2-1 0 0,-2-4 0 0,17-17 0 16,-11 6 0-16,-4-4 0 0,-3 0 0 0,1-2 0 15,-4-1 0-15,2-5 0 0,-1 1 0 0,-1-2 0 16,0 5 0-16,2 1-1 0,-2-3 1 16,1-3 0-16,-5-2 0 0,-4-7-1 0,-2 1 1 0,-2-7 0 15,-4 2 0-15,-4-2-1 0,-3 0 0 0,9-9 0 16,0 4 1-16,4-1-2 0,0-3 1 0,-14 13 0 15,-6 3 1-15,-8 10-2 0,-4 0 0 0,2 14-1 16,0 3 2-16,-2 1-1 0,-2 0 0 0,4 13 0 16,2 0 0-16,0 0 0 0,0 2 1 0,4 11 0 0,-4-11 0 15,4 11 0-15,-4-9 0 0,4 9-1 0,-14-9 1 16,8 3 0-16,-6 2 0 0,5 1 0 0,-1 3 0 0,0-4-1 16,0 4 0-16,0 0 0 0,0 0 1 0,0 4-1 15,0-4 0-15,-8 7-1 0,0-1 1 0,-2 1-1 16,4 4 1-16,-6 6-2 0,6-3 2 0,3 7 0 15,3 1-1-15,-2 4 1 16,0-2 1-16,4 0 0 0,-2 3 0 0,2 5 0 0,2-1 1 16,2 2-1-16,2-1 1 0,0 12-2 0,0-5 2 15,0 5-1-15,0 0 1 0,0-9-1 0,0 6 1 0,0-2-1 16,0 0 1-16,2 9-1 0,0-2 1 0,2 2-1 0,2-6 0 16,0 15 0-16,-4-3-1 15,0-1 1-15,-2-1 0 0,2-6 0 0,0 2 1 0,2 4-1 16,-2-2 1-16,4 5 0 0,-4-7 0 0,2 6-1 0,0-6 1 15,-2-13 0-15,0 5 0 0,4-1 0 0,-2-2 0 16,1-7 0-16,1-3 0 0,4 3 0 0,0-4 0 16,-4 1 0-16,0-1 0 0,0 2 0 0,0 1 0 15,-4-6 0-15,0-5 1 0,0 1-1 0,0 1 1 0,0-11 0 16,0 4 0-16,0 0 0 0,0-4 2 0,2 4-1 16,-4-4 0-16,0-1 0 0,0 1 1 0,0 0-1 15,0-3 1-15,0 1 1 16,0 2 0-16,0-9 0 0,0 10 0 0,0-10-1 0,0 7 2 0,0-7-1 15,0 9 1-15,0-9-2 0,0 6 2 0,0-6-1 16,0 3 1-16,0-3-1 0,0 4 1 0,0-4-1 0,-6 2 1 16,6-2-2-16,-4 4 0 0,4-4 1 15,-6 3 0-15,6-3-2 0,-8 4 2 0,8-4-1 16,-4 6 1-16,4-6-3 0,-6 0 1 0,6 0 0 16,-6 0 0-16,6 0-2 0,-10 0 2 0,2 0-1 0,0-4 0 15,0 0-1-15,-1 2 0 0</inkml:trace>
  <inkml:trace contextRef="#ctx0" brushRef="#br0" timeOffset="6266.06">7573 7585 12 0,'2'-4'0'0,"-2"4"0"0,-2 4 0 16,2-4 0-16,-2 4 0 0,2-4 0 0,-6 0 0 15,6 0 34-15,0 0-1 0,0 0 1 0,-4 0 1 0,4 0 23 16,0 0 0-16,0 0 1 0,0 0 0 0,0 0 20 16,-2 0 0-16,2 0 0 0,0-2 1 0,0 2-48 15,0 0 1-15,0 0-1 0,0 0 2 0,0 0-12 16,0 0 2-16,0 0-2 0,16 0 2 0,4 2-4 0,3 3 0 16,9-3 1-16,-4 2 0 0,4 3 1 0,-4-1 2 15,3 1-1-15,-3-1 1 0,0-3-4 16,-2-1 2-16,2 2-1 0,4 3 0 0,5-1 0 0,3 1 2 15,0-1-2-15,0-1 2 0,-1 3-8 0,1-5 1 16,-4 6 0-16,4-3 0 0,-1 1-1 0,1-1 1 16,4 1 0-16,-2-1 1 15,-1-1-3-15,3-1 2 0,-2 0-2 0,3-1 2 0,1 3-2 16,2 0 0-16,2-3 1 0,-3 1-1 0,-1 0-1 16,0-1-1-16,1 3 0 0,1-6 2 0,6 0-4 0,3 0 0 0,-3 0 0 15,0 0 0-15,-3-4-2 0,1 2 1 0,2 0 0 16,-7 1 0-16,7 1 0 0,4-4 0 0,-5 0 0 15,1 2 1-15,-2 1 0 0,1-1 0 0,-5 2 0 16,0-4 2-16,-5 0-2 0,-1-1 0 0,-2-1 0 16,4 3 0-16,-5-5 1 0,5 3 0 0,0-1 1 15,-2 2-1-15,-3 1-1 0,-3-3 1 0,0 2-1 16,-4 1 2-16,-4 3 1 0,-5 0 2 0,-1 0-2 0,-2-4 2 16,-2 2 0-16,-4 0 1 0,0 1 0 0,-8 1-1 15,-6 0-1-15,4 0-1 0,-4 0 1 0,0 0 0 16,0 0 0-16,0 0-1 0,0 0 1 0,0 0 0 15,0 0-5-15,0 0 2 0</inkml:trace>
  <inkml:trace contextRef="#ctx0" brushRef="#br0" timeOffset="9775.06">11488 8405 464 0,'6'0'0'0,"-6"0"0"0,20-10 0 0,-20 10 7 15,22-16 1-15,-22 16 0 0,33-28-1 0,-15 10 25 16,4-3-1-16,2-1 1 0,-4-4-1 0,-4-1-11 0,2-5 0 15,-2-1 1-15,0-4-1 0,-1-2 2 0,3-3 1 16,-6-1-1-16,2 1 1 0,-6 1-11 0,0-3 0 16,-4 2 1-16,-2 1 0 15,-2 0-3-15,-2 3 1 0,-2 2 0 0,2 1 0 16,-6 0-1-16,2 4 1 0,-4 0 0 0,2 5 1 0,0 0-2 0,0 4 0 16,-2 1 0-16,-1 7 1 0,1 1 1 15,-4-2 1-15,-2 4-1 0,6 2 0 0,-2 3 2 0,4-1 1 0,-6 3-1 16,-4 2 1-16,2 2 6 0,-2-4 1 15,0 1 1-15,-1 3-1 0,3 3 1 0,-4 1 0 16,0 0 0-16,0 5 0 0,0 2 1 0,0 0-1 0,2 0 1 16,3 0 0-16,1 2-9 15,2-3 2-15,-2 4 0 0,2 7 0 0,0 4 1 0,0 7 0 0,2 3 0 16,-4 6 1-16,0-1-2 0,2 6 1 0,2 2 0 16,6-2-1-16,-2 2-2 0,6 2 0 0,0 2-1 15,0 0 2-15,0 1-5 0,6-5 2 0,2-4-2 0,-2-5 1 16,0-6-3-16,0-3 0 0,2-10 0 0,-2-1 1 15,4-8-3-15,4-4 0 0,2-3-1 16,-6-4 1-16,0 0-2 0,-2 0 0 0,4-4 0 0,2-5 0 16,1 0 0-16,3-8 0 0,0 2 1 0,0-1 0 15,-2-3-3-15,0-1 0 0,-2 2 1 0,0-5 0 16,-2 1 0-16,-2 0 0 0,0-4 0 16,1 4 1-16,1 0-1 0,2-4 2 0,-4-2 0 0,0 3-1 15,-10-1 1-15,0-2 0 0,0 2-1 0,0 4 2 16,2-2 1-16,2 2 0 0,0 3-1 0,-2 7 1 15,-2 6 1-15,-2 0 1 0,2 6-1 0,0-3 1 0,0 3 3 16,0 0-1-16,0 0 0 0,0 0 1 0,0 0-2 0,0 0 1 16,0 0 0-16,0 0 0 0,0 0 0 0,0 0 1 15,0 9-1-15,0 13 0 0,0 8-2 0,0 10 1 16,2-3-1-16,2-2 1 0,0-2-2 0,-2-1 1 16,4-6-1-16,2-4 1 0,2 0-2 15,4-4 0-15,-2-1 0 0,2-2 1 0,-8-4-4 0,2-2 2 0,-2 0-1 16,1-7 0-16,-7-2 0 0,14 4 1 0,-2 0-1 15,-4-4 1-15,4-4-1 0,-2 2 0 0,6-2 0 16,-2-1 1-16,6-3-2 0,-4-1 1 0,2-2 0 16,-2 0-1-16,-1 0 0 0,-1 0-1 0,0 2 1 15,0 1-1-15,-2-1 0 0,-4 4-1 0,4 1 0 16,0-4 2-16,8 5-3 0,0 3 1 16,-2 0 1-16,-1 0-1 0,1 2-1 0,-4 3 1 0,-2 1-1 15,2-3 0-15,0 1-1 0,-4-2 1 0,0 0 1 16,0 0-1-16,0-2-1 0,-4-2 0 0,-6 2 0 15,10-4 0-15,0 0-1 0,-4 1 0 0,-6 3 0 0,13-13 2 16,-9 4-2-16,2-4 0 0,0-6 0 16,-2 1 1-16,-2-3-1 0,0-1 0 0,-2 0 0 0,-2 4 1 15,0 5-1-15,-2 4 1 0,4 9 0 0,-2-10 0 0,2 10 0 16,-6-9 0-16,6 9 0 0,-6-4 2 16,6 4-1-16,-6-5 0 0,6 5 0 0,-6 0 2 0,6 0-2 15,-9 2 0-15,-1 7 1 16,0 8 0-16,0 1-1 0,0 6 0 0,4 4 1 0,0-1-1 15,4 5-1-15,0 1 1 0,2-2 1 0,0-3-1 0,2 2 0 0,2-1 0 16,2 2 1-16,0-3-1 0,0 2-1 0,0 1 1 16,2-5 0-16,4 2 1 0,-2-3-1 15,5-2 1-15,-1-3-1 0,2-2 2 0,-2-3-3 16,2-2 0-16,4-2 0 0,-4-3 1 0,4-1-2 16,0-3 2-16,-1-4-2 0,1-4 1 0,0-3-1 15,0-3 0-15,4-1 0 0,-2-2 0 0,4-3 0 0,-1-1 0 16,1-3 0-16,-4-1 0 0,2-6-1 0,-2 1-1 15,-2-4 1-15,-2 3 1 0,-4 1-2 0,-5-2 1 16,1 4 0-16,-2 0 0 0,4 2-2 0,-4 0 2 16,0 5 0-16,-2-1 0 0,-2 5 0 0,-2-4 1 0,-2 2 0 15,-2 3 0-15,0 2 0 0,2 7 0 0,0 3 0 16,-2-10 0-16,2 10 0 0,0-7 0 0,0 7 0 16,0 0 1-16,0 0-1 15,0 0 1-15,0 0 0 0,0 0 0 0,0 0 2 0,0 0 0 0,0 0-1 0,0 0 2 16,0 0-1-16,-2 0 2 0,-10 17-1 0,4 5 1 15,2 4 0-15,0 7 2 0,4 0 0 0,4 2-1 16,4-3 1-16,0-3 1 0,2-1 0 0,4-1 0 16,-2 3-2-16,2-4 1 0,0-8 0 0,2-1 1 15,2 1-3-15,0-5 1 0,-2 0 0 16,1-7-1-16,3 1 0 16,0 2-1-16,10-7 1 0,-2 0-1 0,-2-4-1 0,2-3 1 0,3-5-1 0,-1-2 1 15,-2-7-4-15,0-5 1 0,2 0-1 16,0-2 1-16,3-1-1 0,1 1 0 0,-10 0 0 0,2-4 0 0,-4 3-1 15,0-1 0-15,-6 11-1 0,-1-5 2 16,-3 4-1-16,0-3 1 0,-4 12-1 0,-4 0 1 0,2 2-1 0,0 1 0 16,-4 6 0-16,4-9 1 0,-4 9-1 0,6-8 0 15,-6 8-1-15,0-3 1 0,0 3 0 0,0-2 0 16,0 2 0-16,0 0 0 0,0 0 0 0,0 0 0 16,0 0-1-16,0 0 1 0,0 0 0 0,0 0 1 15,0 18-1-15,2 8 1 0,-2 9 0 0,-2 0 0 0,2 10 0 16,0-10 0-16,2 2 0 0,0-2 0 0,2-6 0 15,2 1 0-15,0 1 0 0,2-5 1 16,-2-8-1-16,2 5 1 0,-2-5-1 16,0 1 1-16,0-8-1 0,-4-2 2 0,4-4-2 0,0 3 1 0,-6-8-1 15,8 9 1-15,-8-9-1 0,8 6 0 0,11 1 0 16,1-7 1-16,6-6-1 0,0-1 0 16,6-8 0-16,-4-5 0 0,-5-2 0 0,-3-8 0 15,4-7 0-15,-4-5 0 0,0 1-1 0,-2-3 1 0,-6 3-1 16,-2 3 1-16,-2-5-1 0,-2 1-1 0,-2 7 1 15,2-2 1-15,-4 0-1 0,2 2 0 16,-2-6 0-16,-2 2 1 0,-2 4-1 0,-2-4 0 0,2 8 0 16,-4 0 1-16,4-4-2 0,0 1 1 0,-2 10 0 0,0-1 1 15,-2 2-1-15,-2 1 1 0,0 4 0 0,0 1 0 16,-2 1 0-16,0 1 0 0,10 15 0 0,-8-13 0 0,8 13-1 16,-10-9 1-16,10 9 0 0,-8-10 0 15,8 10-1-15,-6-7 0 0,6 7 0 0,-6-4 0 0,6 4-1 16,-4-2 1-16,4 2 0 0,-10 0 0 15,10 0-1-15,-12 10 1 0,-2 16 0 0,5 1-1 0,1 3 0 16,4 1 0-16,0 4 0 0,2-3-1 16,2 3 1-16,0 0 0 0,0 22 0 0,2-9 1 15,2 0-2-15,0-4 1 0,0-11 0 0,-2 4 0 16,4 4-2-16,-1 3 2 0,5 30-1 0,0-15 0 0,-2-2 0 0,-2-1 1 16,-2-43 0-16,4 7-1 15,-2 0 2-15,4-1 0 0,0-3 0 16,0 3 1-16,2-1-2 0,0-1-1 0,0-4 1 0,0 0 0 0,0 0-1 0,1-4 0 15,-13-9 1-15,14 9 0 0,-6-5-2 0,0 0 1 16,14 1 0-16,0-5 0 0,2-5 0 0,2-3 1 16,0-1-1-16,-3-8 0 0,-1 3 2 0,-2-9 0 0,4-2 0 15,0-1 0-15,-2 0 0 0,2-2 0 0,-5-3-1 16,1-2 1-16,-6-1 0 0,0-1 0 0,-2 6 0 16,-2-3 0-16,0-1-1 0,-4 4-1 0,0 8 1 15,2-5 1-15,-4 2 0 0,2 0 0 0,-4 15 0 16,0 0-1-16,0 0 1 0,2 0 1 0,-4 9 0 15,0-12 0-15,0 12 0 0,0-7 0 0,0 7 0 0,0-4 0 16,0 4 0-16,0-3 0 0,0 3 0 0,0-6 1 0,0 6-1 16,0-3 2-16,0 3-2 15,2 1 1-15,-2-1 0 0,4 15 0 0,0 29 0 16,-2-3 1-16,0 0-1 0,0-3 2 0,2 23-1 0,2-7 0 16,7-10 0-16,-3 4 1 0,-4-26-1 0,0 4 1 15,2 0 1-15,2 2-1 0,-2-2 0 16,4-2 2-16,-4 1-2 0,4-1 2 0,-6-5-2 15,4-6 2-15,2 0-2 0,0-2 1 0,-4-4 1 0,4-5-1 16,-4 2 0-16,3-1-1 0,15-3 0 0,0 0 2 0,2-7-4 16,0 0 0-16,4-8 0 0,-9 0 0 0,1-7-1 15,-2 0 0-15,2-4 0 0,-2-5 0 0,-2 1 0 16,0 2 0-16,-3-1 0 0,-1-3 0 0,-4 1-1 0,0 0 1 16,-4-4 0-16,-2 1 0 0,-4 1 0 0,-2 0 0 15,0 5 0-15,0-1 0 0,0 1 0 0,-2-3 0 16,-2 5 0-16,0 0 0 0,-4 4 0 0,0-4 1 15,4 7 1-15,-6 1-1 0,4 1 0 0,-2 1 0 0,1 1 0 16,-1 2 1-16,-6 0-1 16,0 0 1-16,6 6-1 0,-2 1 1 0,0 1-1 0,0 5 0 0,-8-8 0 15,2 5 2-15,0 1-3 0,0 2 1 0,8 0 0 16,-2 0 0-16,1 2-1 0,-1 1 1 0,-8 7-1 16,2 3 1-16,2 3-1 0,2 3 0 15,2 6 0-15,0 3 1 0,4 2-1 0,4-1 0 0,2 4 0 16,0 1 0-16,2 1 0 0,2-4 0 15,2-3 0-15,2 1 0 0,2 1 0 0,0-2 0 0,4-3 0 16,2-1 0-16,2-1 0 0,1-3 0 0,-1-7 0 16,2-2 0-16,2 0 0 0,0-6 0 0,10 3 0 15,0-8 0-15,-1 0-1 0,3-8 1 0,0-1 0 0,-2 0 0 16,0-4-1-16,-3-5 1 0,21-14-1 0,-8 6 1 16,0 1-1-16,-5-5 0 0,-17 12 0 0,2-5 1 0,0 1 0 15,0-7 0-15,0 1 0 0,-3-3 0 0,-1 1 0 16,-2 2 0-16,0-7 0 0,-8 0 0 0,-2 0 0 15,0-4 0-15,-6-21 0 0,-6 6 0 0,0 4-2 16,-2 2 2-16</inkml:trace>
  <inkml:trace contextRef="#ctx0" brushRef="#br0" timeOffset="10367.54">12209 7061 1004 0,'2'9'0'0,"-2"-9"0"15,4 18 0-15,-4-18 32 0,8 17 2 0</inkml:trace>
  <inkml:trace contextRef="#ctx0" brushRef="#br0" timeOffset="13682.14">6939 8691 12 0,'-2'0'0'16,"2"0"0"-16,6-4 0 0,-6 4 0 0,0 4 0 16,0-4 0-16,0 0 0 0,0 0 1 0,0 0 0 15,0 0 0-15,0 0 0 0,0 0 8 0,0 0 0 16,0 0 0-16,0 0 0 0,0 0 16 0,0 0 1 16,0 0-2-16,0 0 2 0,0 0-4 0,0 0-1 0,0 0 0 15,0 0 2-15,0 0-4 0,0 0 1 0,0 0-1 16,0 0 1-16,0 0 4 0,0 0 0 0,0 0 0 15,6 0 1-15,-6 0-1 0,8 0 1 0,-8 0 0 16,17-4-1-16,-17 4 0 0,34 0 1 0,-14-2-2 16,6 2 2-1,-4 0-4-15,4 0 2 0,-1 0-2 0,-3 0 2 16,2 2 0-16,-4 2 1 0,0-1-1 0,2 1 2 0,0 2 10 0,1 3-1 16,3-4 1-16,0 3 1 0,-2-5-4 0,0 7-1 0,2-5 0 15,2 3 1-15,3 1-6 0,-3-6-1 0,0 7 1 16,2-5 1-16,-2 3-4 0,-1-5-1 0,1 5 1 15,2-1 0-15,-2-1-5 0,-2 1 1 0,0-1 0 16,-1 1 0-16,3 2-6 0,-2-3-1 0,0 3 0 16,2 2 1-16,0-2-5 0,-1 0 1 0,3-1-2 0,4 1 2 15,2 0 0-15,0 1 0 0,-3-1 0 0,1 0 0 0,0 2-2 16,-2 0 1-16,1 0 0 0,-1 0 0 0,-2 0-2 16,0 0 1-16,0 2 0 0,0 4 1 0,-3-4-3 15,1 4 2-15,0-3-1 0,2 3 0 0,-4-4 1 0,1 0 0 16,1 0-1-1,0 1 1-15,2-1-1 0,4-3 1 0,-6 3-2 16,-1-4 2-16,-3 0-1 0,-2 0-1 0,4-1 1 0,0-5 0 0,0-1 0 0,-1 0 0 16,1 0-1-16,2 1 1 0,-2-1-2 15,0 2 2-15,2 0 0 0,1-4-1 0,3 3 3 0,0-3 0 16,-4 2 0-16,-2 0 0 0,-2 4 0 16,-3-5 0-16,5 3 0 0,0 4 1 0,8-3-2 15,-4 2 0-15,5-1 0 0,-7 0-1 16,0-3 0-16,-2 1 1 0,2 0-2 0,2-1 2 0,3 3 0 0,-3-4-1 15,2 1 1-15,-2 1 0 0,0 0-2 0,-1-1 2 16,1 3-1-16,0-4 1 0,4 2-3 0,-4-3 1 0,-1 1-1 16,-1 2 2-16,-2-4-3 0,0 0 2 0,0 0-2 15,2 0 1-15,-1 2-1 0,1 1 0 0,2 1 0 16,0 0 1 0,0-4-3-16,-1 2 1 0,1 0 0 0,-6-1 1 0,-2-1-2 0,0 4 0 0,0-4 0 15,-2 2 0-15,-1-2 4 0,1-2 0 0,-2 2 0 16,-2 0 0-16,0 0 2 0,-8 0 1 0,4 0 0 0,-6 0 0 15,-6 0-2-15,10-4 2 0,-10 4 0 0,10 0 0 16,0 0-3-16,0 0 2 0,-2 0 0 0,0 0 0 16,-8 0-3-16,11 0 1 0,-11 0-1 15,8-1 2-15,-8 1-4 0,4 0 1 0,-4 0 1 0,4 0-1 16,-4 0-1-16,10 0 1 0,-10 0-1 0,2 0 0 0,-2 0 0 16,4 0 1-16,-4 0-1 0,4 0 1 15,-4 0-1-15,4 0 1 0,-4 0-1 0,0 0 1 16,0 0 2-16,0 0-1 0,0 0 1 0,0 0-1 0,0 0 2 15,0 0 1-15,0 0-1 0,0 0 1 0,0 0 1 16,0 0 1-16,0 0 0 0,0 0 0 0,0 0 0 0,0 0 0 16,0 0 0-16,-4 0 1 0,4 0-3 0,-2 0 0 15</inkml:trace>
  <inkml:trace contextRef="#ctx0" brushRef="#br0" timeOffset="18757.21">11681 9590 752 0,'2'-15'0'16,"-2"15"0"-16,6-30 0 0,-6 30 4 0,0-14 0 0,0 14 0 16,-2-34 0-16,2 10 4 0,0-9 1 0,-2 2 0 15,0-1 0-15,2 3-5 0,0 1 2 0,-4 0 0 16,-2 4-1-16,-4 2 0 0,0 0 0 0,-2 4 1 16,4 5 0-16,2 4-4 0,0 3 0 0,-2 2 0 15,0 4 1-15,2-3-1 0,-4 1 0 0,0 0 0 16,0 0 2-16,1 0 2 0,-3 0 2 0,-2 2 0 15,0 0 0-15,-4 2 4 0,2 4 1 0,0 1-1 0,0 4 2 16,2-2 2-16,2 4 1 0,4 4 0 0,2 1 1 16,-3 1 0-16,5-1 1 0,-2 6-1 15,-6 4 1-15,4-2-7 0,-6 2 1 0,8 3-1 0,-2 4 2 16,6 4-4-16,0 0 0 0,2 1 0 16,0 4 0-16,-2 4-1 0,2 0 0 0,0-3 0 0,0 3 1 15,0-4 5-15,0-3 0 0,0-3 0 16,4 1 1-16,0-4 2 0,2 0-1 0,0-3 1 0,0-5 1 15,2-6-2-15,0-7 1 0,0-2-1 0,2-5 1 0,-3-3-3 16,5-4-1-16,-2-2 1 0,0 0 1 0,0-4-4 16,2-1 1-16,2-4 0 15,4-8 0-15,2-3-2 0,2-4 1 0,2-3-1 0,-9-1 0 0,5-3-3 16,0-2 0-16,0 0 0 0,-2 2 1 0,-4 0-3 0,-2-1 1 16,2 3 0-16,-4 1 1 0,2 1-2 0,-2-1 1 15,-3 1 0-15,-1 1 1 0,-2 6-3 0,-2-4 1 16,2 8 0-16,0-1-1 0,2 8 0 15,-4 2-1-15,0 2 1 0,0 1-1 16,-2 6-1-16,2-2 1 0,-2 2-1 0,0-2 1 0,0 2-2 0,0 0 1 0,0 0-1 16,0 0 2-16,0 0-2 0,0 2 1 0,0 7 0 15,0 6 0-15,2 11-1 0,2 9 1 16,2-4-1-16,-4 1 1 0,2 1-1 0,4 0 1 16,-2 2-1-16,2-1 1 0,-2-3 1 0,2-1-1 15,0 1 0-15,2 0 2 0,-4-3-2 0,2 1 2 0,0-3-2 16,4-4 2-16,1 1-2 0,1-5 1 0,4-1 1 15,-4-3-1-15,0-2 0 0,0-3 0 16,4-9 1-16,-2 0-1 0,4-4 0 0,4-1-1 0,-5-5 0 16,3-3 2-16,0-3-3 0,2-5 1 0,2-3 1 15,0 2-1-15,-4-9-2 0,1-2 1 0,-1-2 1 16,0-2-1-16,-2 2-1 0,-2-4 0 0,-2-5 0 0,0 1 2 16,-2 1-2-16,-3-4 1 0,-1 1-1 0,-2 5 1 0,-2 5-1 15,-2-4 1-15,2 2-1 16,-4 0 1-16,2 4-2 0,-2-2 1 0,-2 0-1 0,-2-1 1 0,-4 1-1 15,0 0 0-15,-2 6 0 0,4 5 1 0,2 4-1 16,2 5 1-16,-6 2-1 0,2 0 2 16,4 13-2-16,-9-7 1 0,9 7-1 0,-12-2 1 0,12 2-1 0,-12 0 1 15,12 0-1-15,-12 2 1 16,4 5 1-16,-2-2 2 0,-2 8-2 0,-6 4 1 16,2 0 2-16,-2 5 0 0,2 5 0 0,4-1 0 0,-1 0 2 15,1 5 1-15,4 1 0 0,-2 3 0 0,4 0 0 0,2 0 1 16,-2 4 0-16,6 3 0 0,-4 4-3 15,0 4 1-15,4 2 0 0,2 0 1 0,4-2-4 0,-4 1 2 16,2-3-1-16,0-2 1 0,2-3-3 0,4-3 2 16,4-1-1-16,-4-4 1 0,5 0-4 0,-1 0 0 15,6-1 0-15,-4-3 0 0,2-3 0 0,0-1 2 0,2-4-1 16,0-7 0-16,-1 3 0 0,1-6 1 0,-2-4-1 16,0-2 0-16,0-1 0 0,2-6 2 0,0 0-1 15,2-8 0-15,5 3 0 0,3-8 0 0,0 0 0 16,-4-4 1-16,-2-3-2 0,0-4 0 0,-3 0 0 15,-1-6 2-15,2 3-2 0,0-5 0 16,-2 3 1-16,0-3-1 0,-2 1 0 0,-2-6 0 0,0 2 1 16,-3 4 0-16,-1 3-2 0,2-1 1 0,-4 1-1 15,0 0 2-15,-2 4-3 0,-2 2 1 0,0 4 0 0,-6-1 0 0,2 2-1 16,0-1 0-16,0 1 0 16,-2 8 0-16,0 9-1 0,0-9 1 0,0 9 0 15,-2-4 0-15,2 4-2 0,-4-5 1 0,4 5-1 0,-4-2 1 16,4 2-1-16,-8 0 0 0,8 0 0 15,-8 7-1-15,-4 2 1 0,0 4 0 0,-4 15 0 0,-1-2-1 16,3 9 1-16,2 0 0 0,4-2 0 0,0 1-1 0,4-3 1 16,2 2 1-16,-6-2-1 0,4 5 1 0,2-5-2 15,-4 2 2-15,6 0 0 0,-4 1 0 0,4-1-1 16,0 0 1-16,4-9 0 0,-4 2-1 0,2-2 1 0,2-2 0 16,-2-9 0-16,2 2 0 0,0-2 0 15,0-4 0-15,-4-9 0 0,6 9-1 0,-6-9 1 0,2 8 0 16,-2-8 0-16,4 3 1 0,-4-3-1 0,4 6 0 15,6-6 0-15,-2 2 1 0,6-1-1 0,3-1-1 16,5-3 1-16,0-3 0 0,0-5-1 0,-2-4 1 0,8-5 0 16,-8-2 0-16,1-2-1 15,-1-2 2-15,8-5 0 0,-2 1 0 0,4-1 0 16,-4-1 0-16,-7 3 0 0,-1-3 2 16,-2 3 0-16,-8-6 0 0,8-11 0 0,0 3 2 0,4-1 1 0,-6-4 2 0,-2 4 0 15,-2-1 0-15,-2-4-2 0,-4 1 2 16,-2 12-2-16,2 0 2 0,-4-1-5 0,0 2 2 0,0 3-1 15,0-3 1-15,0 7-3 0,-4-1 1 0,2 9-1 16,0-1 1-16,-2 1-2 0,2 1 1 0,-4 10 1 16,2 0-1-16,0 2-1 0,0-3 1 0,4 10-1 15,-2-9 1-15,2 9-1 0,-6-9 1 0,6 9-1 0,-4-4 1 16,4 4-1-16,-4-3 1 0,4 3-1 0,-10-4 1 0,10 4-1 16,-12 0 0-16,-6 7 0 0,2 3 1 0,0 2-1 15,2 5 0-15,-1 11 0 0,5-2 0 0,2-1 0 16,6 7 0-16,-2-1 0 0,0 1 0 15,2 1 0-15,-4 0 0 0,4-3 0 0,0-1 0 0,4 2-1 16,2 1 1-16,0 3 0 16,-4 0 0-16,0 2-1 0,0-2 1 0,2-2 0 0,2 0 0 0,0 1-1 15,2-3 1-15,0 4-1 0,0 0 1 0,-1 0-1 0,1 0 1 16,2-1-1-16,4 1 1 0,4 0-1 16,2-2 0-16,-6-11-1 0,2 2 1 0,-2-2-1 15,-2-1 1-15,0-3 0 0,4 0 0 0,-4 3 0 16,4-6 1-16,1-1 0 0,-1-1 0 0,0-2 0 15,2 0 0-15,0-1 0 0,0-1 0 0,2-5 0 0,-4 1 0 16,4-5 0-16,0 0 0 0,-1 0 1 0,3-5 0 16,2 1 0-16,-2-5 0 0,0-1 1 0,0 3 1 15,4-6-1-15,-3-2 1 0,3-1 0 0,-4-3 2 16,4-3-2-16,-2 0 2 0,-2-2-5 0,0 0 1 0,-2-2 0 16,-1 0 0-16,1 4-1 0,-6-6 1 0,4 3-1 15,-2-1 1-15,0-2-1 16,-2-2 2-16,0 5-2 0,-2-1 1 0,0 0-1 0,0 2 1 0,0 2-1 15,-4 0 1-15,1 0-1 0,1 1 0 0,-2 6 0 16,0-3 1-16,0 1-1 0,-4 1 0 0,0 10 0 0,0-3 0 16,-2 2 0-16,0 1 0 0,0-1 0 15,0 1 0-15,0-3-2 0,0 2 1 0,0-3 0 0,-2 1-1 0,0 0-1 16,0 0 1-16,-4 1-2 16,2 1 2-16,0-1-1 0,0 5-1 0,4 3 1 15,-8-9 1-15,8 9-3 0,-5-8 1 0,5 8-1 0,-8-5 2 16,8 5 0-16,-8-4 0 0,8 4 0 15,-8-4 1-15,8 4 0 0,-8 0 0 0,0 0 1 0,0 4 0 16,0-4 0-16,0 4 0 0,-6 5 0 0,0-4 1 16,2 5-1-16,0 1 1 0,4 3 0 0,-2 3 0 0,2-2 0 15,2 1 0-15,-2 3 0 0,3 1 0 16,1 2 0-16,2-3 1 0,-2 3-1 0,2 4 1 0,0-4-1 16,2 4 1-16,0 1-1 0,0 3 1 0,2 1-1 15,0 1 1-15,2-1 0 0,-4-1 1 0,2 1-2 0,0 0 1 16,3-1 0-16,1-4 0 0,2 2-1 0,4-3 0 15,-4-2 0-15,-2-1 1 0,4 0-1 0,-6 0 0 16,2-5 0-16,4-1 1 16,-2-1-1-16,4-2 1 0,-12-13-1 0,12 9 1 0,-4-3-1 0,0 1 2 15,0-3-2-15,2-1 1 0,0 3-1 0,2-6 0 0,13 2 0 16,1-4 0-16,0-5 0 0,0-3 0 16,-2 1 0-16,0-7 0 0,-5 1-1 0,-3-4-1 15,8-8 1-15,-2-3 1 0,-2-3-2 0,0-2 1 16,-2 3-1-16,2 1 1 0,-1-2-1 0,1 1 2 15,-4-3-1-15,0 2 1 0,-2-2 0 0,0-2 0 16,-4 8 0-16,0-1 0 0,-4 1 0 0,0 1 0 0,-2-4 0 16,2 3 1-16,-2 1-1 0,0-1 2 0,-2 3-2 15,-2 0 1-15,0 2-1 0,0 2 0 0,-2 0 0 16,0 1 1-16,0 1-1 0,0 0 0 0,0 12 0 0,0 1 1 16,2 0-1-16,0-1 0 0,0 8 0 0,0-11 1 15,0 11-1-15,0-7 0 0,0 7 0 0,0-6 1 0,0 6 0 16,0-3 0-16,0 3 1 0,0-4 0 0,0 4 1 15,0-4 2-15,0 4-1 0,0-2 1 0,0 2 2 16,0-5 1-16,0 5 0 0,0 0 0 0,0 0 2 16,0 0 0-16,0 0 0 0,-4 0 2 0,4 0-6 15,-2 7 2-15,-4 21 0 0,2 0 0 16,2 3-5-16,2 4 2 0,0 4-2 0,0-2 2 16,2 1-3-16,-2 1 1 0,4-2-1 0,0 2 2 15,0 0-3-15,4-1 1 0,-4-1-1 0,0 2 2 0,-4-2-3 16,-2-2 1-16,2-2 0 0,0 1 0 0,2-1-1 15,2-2 1-15,0-9-1 0,-4 0 1 0,2-1-1 0,-2-3 1 16,0-9-1-16,0 1 1 0,0 3-1 0,0-4 2 16,0-2-2-16,0 1 1 0,0-1-1 0,2 0 1 15,-2-7-1-15,0 11 1 0,0-11-1 0,0 8 1 16,0-8-1-16,0 7 1 0,0-7-1 0,0 6 1 0,0-6-1 16,2 3 1-16,-2-3-1 0,3 6 0 0,-3-6 0 15,4 2 2-15,-4-2-2 0,6 0 0 0,2-6 0 16,4 1 1-16,-4-12-1 0,4-1 0 0,2-10 0 15,0 0 0-15,0 1-1 16,0-1 1-16,-4 11-2 0,0-5 2 0,-2 4-1 0,0 1 0 0,0 2 0 16,-4 1 0-16,1 1-1 0,1 2 1 0,-6 11-2 15,8-13 2-15,-8 13-1 0,8-11 1 0,-8 11-1 0,8-8 0 16,-8 8 0-16,8-7 0 0,-8 7 0 0,4-4-1 16,-4 4 2-16,8-4 0 0,-8 4 0 15,12 0 0-15,-4 0 0 0,2 2 1 0,10 7 0 16,-2 1 0-16,-2 3-1 15,0-4 0-15,-3 7-1 0,1 3 1 0,-2-2 0 0,-2 3 1 0,0-4-1 0,-4 1 1 16,2 0-2-16,0-3 1 0,-4-4-2 0,2-1 2 16,2 0-2-16,-4 0 1 0,2-1-2 0,0-3 2 0,-6-5-1 15,12 11 1-15,-4-5-2 0,0-2 2 16,2-1 1-16,0-1 0 0,11-2 0 0,-1-2-1 0,-2-1 1 16,2-7 0-16,4-6 0 0,-4-1 1 15,0-1-2-15,-1-1 1 0,-3-3-2 0,0 2 2 0,-2-1-1 16,0 1 0-16,-2 4 0 0,-6-3 0 0,0 1-1 0,2-1 1 15,-8 12-1-15,2-2 0 0,2-1 0 0,0 1 0 16,-2 0-1-16,0 1 2 0,0-1 0 0,2-2-1 16,-4 4 1-16,0-1 0 0,0 8 0 0,0-9 1 0,0 9-1 15,0-9 1-15,0 9 0 0,0-7 0 16,0 7 0-16,0-6 1 0,0 6-1 16,0-4 1-16,0 4 0 0,0-3 0 0,0 3 0 0,0-4 0 15,0 4 0-15,0 0 0 0,0 0 0 0,0 0 0 0,0 0 0 16,0 2 1-16,0-2-1 0,0 13 1 0,4 14 0 15,0 1 0-15,0 2 0 0,4-8 1 16,-4 4-1-16,2-1 1 0,4-1 0 0,-3 0 0 0,1-5 1 16,2-1-1-16,0-1 1 0,0 1 2 0,0-5-2 15,2-3 2-15,0 3-2 0,2-6 1 0,-6-2 1 16,0-3-1-16,2 2-2 0,-4 0 0 0,18-1 0 16,-3-3 0-16,3-3-2 0,2-3 1 0,-2-3-1 0,-2-2 2 15,0-4-2-15,-4 2 0 0,-2-5 0 0,1 1 0 16,1 0-2-16,-2-1 1 15,-2 1 0-15,-2 1 1 0,-2-3-3 0,-2 1 1 0,0 1-2 0,0 2 2 16,2-1-3-16,0-1 2 0,-6 10 0 0,0-1-1 0,-2 1 0 16,0 2 1-16,0-5-2 15,0 3 2-15,0 1-2 0,-2-3 2 0,0 9-1 0,0-11 1 0,0 11 0 0,0-7-1 16,0 7 1-16,0-8 1 0,0 8-1 16,0-3 1-16,0 3 0 0,-2-4 1 15,2 4-1 1,-4-2 1-16,-4 4-1 0,-4 5 1 0,4 8 0 0,-6 5 1 0,0 12 0 0,2-1 0 0,4-1-1 15,2 1 1-15,2 0 0 0,2 1 0 0,2 1 0 16,2-2 0-16,0-3 0 0,0 2 0 0,2-4 0 0,0 1 0 16,2-5 0-16,-2-3 0 0,4 1 0 0,2 0 0 15,-2-5 0-15,2-2 0 0,-4 0 0 0,2-2 0 16,-8-11 0-16,8 8 0 16,-8-8 0-16,8 5 1 0,2-3-1 0,-4 0 1 0,3-2 0 0,3-2 1 0,20-9-1 15,-8-4 0-15,0-5 1 0,-4-4 1 0,16-24 0 16,-11 2 0-16,-7-1-2 0,-2 3 1 0,-8 11 1 15,0-4-1-15,-2-5-2 0,0-1 1 0,4-34 0 16,-4 12 0-16,-2 6-1 0,-2 2 1 0,0 9-1 16,-2-6 1-16,0-1-1 15,0-1 0-15,0-5 0 0,-2 4 2 16,0 0-2-16,0 2 0 0,0 27 0 0,0-7 1 0,-2-4 0 0,2 2 0 0,-2 11 0 0,2 1 0 16,0 2 1-16,0 5 1 0,2 18-1 15,-2-13 1-15,2 13 2 0,-4-7-1 0,4 7 1 16,-4-6-1-16,4 6 0 0,0-5 0 0,0 5 1 15,0-4-1-15,0 4 2 0,0-4 0 0,0 4 0 0,0-4 1 16,0 4-4-16,-4 0 2 0,4 0-1 0,-8 4 1 16,8-4-4-16,-8 13 1 0,-6 18-1 0,2 1 1 15,4 1-2-15,2 0 1 0,0 0-1 0,2 3 2 16,2-5-1-16,1-2 1 0,-1 5-1 0,0-3 1 0,0 2-2 16,2 2 1-16,0 2 1 0,2 2-1 0,0 2-1 15,1 1 0-15,1-5 0 0,4 0 1 0,-4 4-1 16,2-4 0-16,0 1 0 0,-2 1 1 15,2-2-1-15,-2 2 0 0,0-6 0 0,2 0 0 0,0-1 0 0,0 1 0 16,2-6 0-16,-2 3 0 0,8-6 0 16,-4 2 0-16,0-10 0 0,0 1 0 0,0 2-1 0,0-7 1 15,-10-12 0-15,10 13 0 0,-10-13 0 0,6 10 0 16,-6-10 0-16,13 13 0 16,-5-12 0-16,4 3 0 0,8 0 0 0,-4-2 0 0,0-4 0 0,2-4 0 15,4-3 0-15,-2-4 0 0,-3-2-1 0,-1 1 1 16,2-12 0-16,-2 2 0 0,-2-2 0 0,0 0 0 15,-2 0 0-15,0-2 0 0,0 3 0 0,0-1 1 16,0 4 0-16,0-6 0 0,-7 2 0 0,3 0 1 0,-2 4 0 16,0 2 0-16,-2 1-2 0,0 1 1 0,-4 18-1 15,6-9 1-15,-6 9-1 0,2-10 0 0,-2 10 0 16,0-3 1-16,0 3-1 0,0-4 1 0,0 4 0 16,0-4 1-16,0 4-2 0,0-3 0 0,0 3 0 15,0-2 1-15,0 2 0 0,4 0 0 0,6 5 0 0,-2 6 1 16,2 8 2-16,0 3-1 0,6 15 0 0,-6-2 2 15,0 0-2-15,-2-2 2 0,4-1-1 0,-4 3 1 16,4 0 0-16,-5 0 1 16,5-11-1-16,-4 2 1 0,4 0-1 0,0-1-1 0,-4-8 1 0,2 2 0 0,0-7 0 15,2 3-1-15,-4-7 1 0,-2 1 0 0,2-5-1 16,2 1 0-16,14 1-1 0,-5 1 2 0,5-7-3 16,0 0 2-16,0-4-1 15,-4-1 0-15,0-4-2 0,-4-4 1 0,8-10-1 0,-9-1 0 16,1-3-1-16,-2-3 1 15,0-1 0-15,-4-1 0 0,0 1-1 0,-8 0 1 0,0-3 0 0,-2 1 1 0,-2 2-1 16,0-2 0-16,-8 1 0 0,0 1 0 0,-4 0 0 0,-2 1 0 16,-2 0 0-16,1 3 2 0,-3 1-1 0,-4 2 1 15,2 7 1-15,-2 4-1 0,0 0-1 0,-6 4 0 16,11 2 1-16,-3 5 0 0,2-2-2 0,0 1 1 16,2 3 0-16,0 0 0 0,0 3-1 0,0 1 0 15,3-2 0-15,-5 2 0 0,2-1-1 0,0 1 0 0,10-2 0 16,-2 1 0-16,0-3-12 0,0 4 0 0</inkml:trace>
  <inkml:trace contextRef="#ctx0" brushRef="#br0" timeOffset="19116.06">14914 9189 1784 0,'2'0'0'0,"-2"0"0"0,4-2 0 0,-4 2 0 0,6-3 0 0,-6 3 0 15,6 3 1-15,-6-3-1 0,4 0 1 0</inkml:trace>
  <inkml:trace contextRef="#ctx0" brushRef="#br0" timeOffset="23300.17">6652 10125 12 0,'0'-4'0'0,"0"4"0"0,6 0 0 0,-6 0 0 16,6 4 0-16,-6-4 0 0,2 0 0 0,-2 0 0 0,0 0 0 16,0 0 0-16,0 0 0 0,0 0 0 15,0 0 0-15,0 0 0 0,0 0 0 0,0 0 0 0,0 0 0 16,0 0 0-16,0 0 0 0,0 0 0 0,0 0 0 15,0 0 0-15,0 0 0 0,0 0 0 0,0 0 0 16,0 0 0-16,0 0 0 0,0 0 0 0,0 0 0 16,0 0 0-16,0 0 0 0,0 0 0 0,0 0 0 0,0 0 0 15,0 0 0-15,0 0 0 0,0 0 0 16,0 0 0-16,6 0 0 0,-6 0 7 0,12 0-1 0,-12 0 1 16,20 0 1-16,-20 0 12 0,28 0 0 0,-28 0 0 15,32 5 1-15,-32-5 7 0,26 17 0 16,-26-17 0-16,21 9 0 0,-21-9 1 0,18 8 1 15,-18-8 1-15,16 7-1 0,-16-7-2 0,24 13 1 0,-24-13-1 16,34 15 1-16,-8-4-3 0,0 5 0 0,1-3 0 16,-1-3 0-16,-6-1-4 0,0 0 1 0,0 0-1 15,2 2 0-15,2 2-4 0,-5 2 2 0,5-2-1 16,0 0 0-16,2 2 11 0,-4-1 1 0,2 1 0 16,0 0 0-16,1 2-2 0,5-1 0 0,-6 1 1 15,2 1 0-15,0 4-4 0,0 1 1 0,-1 1 0 0,3 1 0 16,4 1-3-16,-4 0 2 0,4-4 0 0,-7 6 0 15,1 1-6-15,2-3 0 0,0 2 0 16,0-2 0-16,2 0-6 0,-1 0 1 0,1-2-1 0,0 0 1 0,0 0-4 16,0 1 0-16,1-2 0 0,3-3 1 15,0 0-8-15,-2 0 2 0,0-5-2 0,-1 6 2 0,3-5-4 16,-4 3 0-16,0-1 1 0,-4 1-1 0,-2-3-1 16,-1-1 0-16,-1 1 0 15,4 1 1-15,2 0-1 0,2 1 1 0,0-3-1 0,-1 3 0 0,-3 3-1 16,-2-1 1-16,6 2 0 0,-2-2 0 15,3 3-1-15,3-1 1 0,-6 0 0 0,4 0 1 16,-6 2-2-16,2-2 1 0,-1 0 0 0,-1 1 0 0,2-1 1 0,2-2 0 16,4 0 1-16,-3-1-1 0,-1-1 1 0,2-1 1 15,2-2-1-15,0-1 2 0,-3-1-3 0,1 0 0 16,2 0 0-16,-4 0 0 0,0 2 0 0,-1 1 0 0,1-3 0 16,-2-2 0-16,0 2 1 0,-2 0 0 0,0 0-1 15,5 4 2-15,-3-2-1 16,4 1 1-16,-4 1 1 0,4-4-1 0,-1 1-1 0,3-1 0 0,0-2-1 15,-2 4 2-15,2-2-2 0,-1 0 0 0,-1-2 0 16,-4 0 1-16,-2 0-2 0,-6 0 1 0,-4-3 0 16,1 1 0-16,3 0 0 0,-4 0-1 15,0 1 0-15,2-7 1 0,-2 3-1 0,-2-2 0 0,6-1 0 16,0 1 2-16,1 2-2 0,5 3 1 0,-2-6 0 16,-4 1 1-16,-2 2-1 0,0-6 1 0,0 2 1 0,-4 1-1 15,1 1 0-15,-1-4 2 0,-2 2-1 0,-2 0 1 16,-2-1 0-16,-2-1 2 0,-6 0 0 15,10 0 0-15,-10 0 6 0,10 0 0 0,-10 0 1 0,2 0-1 16,-2 0 4-16,4 2 1 0,-4-2-1 0,4 8 1 16,-4-8-3-16,10 2 0 0,-10-2 1 0,2 0 0 0,-2 0-5 15,4 0 0-15,-4 0 0 0,4 0 1 0,-4 0-3 16,4 0 0-16,-4 0 0 0,2 0-1 0,-2 0-2 16,0 0 1-16,0 0-2 0,0 0 2 0,0 0-2 0,0 0-1 15,0 0 1-15,0 0 0 0,0 0-1 0,-2 5-1 16,2-5 0-16,-6 6 2 0,6-6-3 0,0 3 1 15,0-3 0-15,0 4 0 0,0-4-2 0,0 4 1 16,0-4 0-16,0 3 0 0,0-3-2 0,0 6 1 16</inkml:trace>
  <inkml:trace contextRef="#ctx0" brushRef="#br0" timeOffset="30502.49">11395 11945 1318 0,'0'-6'0'0,"0"6"0"0,2-9 0 0,-2 9 26 0,-2-7 0 15,2 7 0-15,6-33-1 0,-2-2 11 0,5-10 0 0,1 1 0 16,-4-2 0-16,0 0-12 0,0 0 0 0,-2 5 0 16,-2-3 0-16,-4-1-16 0,-4-1 0 15,0 4 0-15,-2 3 1 0,2 4-3 16,-4 0-1-16,1 0 1 0,-3 3-1 15,-2-1-1-15,-4 4 0 0,2 1 0 0,0 4 0 0,0 2 0 0,-2 1-1 0,2 7 0 16,2 1 2-16,2 5-1 0,5 7 2 0,-3 2-1 16,-4 7 1-16,-2 7-1 0,0 7 0 0,0 0 1 15,2-2-1-15,-4-5 0 0,2 0 0 0,4 5 1 16,4 4 0-16,-2 7-2 0,7 4 2 0,-1 6-2 16,-2 3 2-16,0 4-3 0,0 4 2 0,2 5-1 0,4 2 1 15,-4 0-3-15,2 4 0 0,2 0 0 0,2-2 1 16,4-4-1-16,2-3 1 0,2 1 0 0,-4 0 0 15,7 1 0-15,1-3 1 0,0-3-1 0,4-4 2 0,6-5 2 16,0-1 1-16,2-3 0 0,-4 0 1 16,1-4 1-16,1-1 1 0,2-1 0 0,2-7 0 0,2-2 1 15,-4-1 0-15,3-3 1 16,3 1-1-16,2-3-2 0,0-3 0 0,0-4 0 16,-3 1 2-16,3-3 1 0,0-5 1 0,2-2-1 0,-3-2 2 15,-1-7-4-15,2 0 0 0,0-4 0 0,-6 0 0 0,-1-8-6 16,-1 1 1-16,-2-2-1 0,-2 0 1 0,-2-2-5 15,-2-2 1-15,-4 0 0 0,0-2 1 0,0-1-3 16,-3-1 0-16,-1 1 0 0,0 1 1 0,-4 2-1 16,-2 0 1-16,-2-1 0 0,-2 1 0 0,-4 0 0 0,-2 4 0 15,-2-4 1-15,0 4 0 0,-7-4-1 0,1 4 1 16,-2 3 0-16,2 3 1 0,-4 3 0 0,2 0 0 0,4 4 1 16,-2 3-1-16,14 6 2 0,-10-5 0 0,10 5 1 15,-10 0-1-15,4 2 1 0,-4 1 1 0,0 6-1 16,-3 6 1-16,-1 6 2 0,-2 1 1 0,6 5-1 15,0 3 1-15,6-2-1 0,2 5 1 16,0 2 1-16,0-4-1 0,2 4-6 0,-4-3 1 0,8 3-1 16,2 2 2-16,8 0-4 0,0-2 0 15,6 2 0-15,-7 1 2 0,3-6-4 0,0 3 1 0,0 0 0 16,2 0 0-16,4-7-1 0,2 1 1 16,-2-7-1-16,3-1 1 0,3-5-1 0,2-3 0 0,0-4 0 15,-4-1 2-15,2-4-2 0,1-3 0 0,-5-1 0 16,2-1 0-16,-2-9 0 0,2 1 0 0,-4-6 0 15,1-3 0-15,1-8 0 0,0-4 0 0,2-5 0 16,-4-5 1-16,0-6-1 0,0-2 0 0,-1-6 0 0,-1-3 1 0,0-4-1 16,0-2 0-16,-2-1 0 0,0 1 0 15,-2 2 0-15,-2 0 0 0,-4 2 0 0,-4-2 0 0,-2 4-1 16,-8 0 1-16,0-1 0 0,0-4 0 0,2 3-1 16,2 1-1-16,-4 3 1 0,2 3 1 0,2 8-2 15,2 5 1-15,-2 8 0 0,-2 1 0 0,-6 12-2 0,2 5 2 16,0 4-1-1,-2 1 1-15,8 8-1 0,-4-2 1 0,4 2-2 0,0 0 2 0,0 0 0 0,-2 0 1 16,2 0-1-16,-6 4 1 0,0 7 0 0,2 2 0 16,0 11 0-16,-2 7 0 15,0 12 0-15,0 9 1 0,4 3-1 0,-2 8 1 0,4 0 0 0,0 7 0 16,0 0 1-16,0 0 0 0,4 0-1 0,2 0 0 16,2 4 0-16,4 2 1 0,2-4 0 0,-4 2-1 15,4-8 0-15,2-1 1 0,-2-8 0 16,-3-4 1-16,3-8-1 0,0-10 0 0,6-8 0 0,-4-6 1 15,0-6-1-15,0-3 1 0,-2-4 2 0,0-6-1 0,2-6 1 16,2-3-1-16,3-4 2 0,3-4-1 0,2-6 1 16,-2-3 0-16,-4-7-1 0,0-2 1 0,0-4-1 15,-7-2 2-15,3 0-4 0,-2-1 2 0,-2 5-2 16,0 0 2-16,0 3-3 16,-2 6 0-16,2-1 1 0,0 3 0 0,-2 0-2 0,0 2 0 0,-2 5 0 0,-4 0 2 15,-2 8-2-15,-2 4 0 0,0 5 0 0,0-4 0 16,0 4-1-16,2 0 1 0,8 7 0 15,-3 12 0-15,7 5-1 0,4 9 2 0,-2 0-2 0,-2 2 1 16,-2 8-1-16,0 5 0 0,2-2 0 0,-2 0 1 0,2 0 0 16,-4 2 1-16,6-4-1 15,-3 1 1-15,7-3 0 0,0-1-1 0,0-2 0 0,-4-1 1 16,0-8-1-16,-2-2 0 0,-4-6 0 0,2-4 2 0,0-7-3 16,-1-5 1-16,3-4 0 0,-4-2 0 15,2-2 0-15,0-2 0 0,0-1 0 0,2-3 2 16,2-1-2-16,2 0 1 0,-6-12 0 0,0-1 1 15,0-5-2-15,0-10 1 0,-1-4-1 0,-5-3 1 0,0-6-1 16,-2-4 2-16,0 6-2 0,-8-5 1 16,0 5-1-16,-2 0 1 0,0 4 1 0,-5-4-1 0,-1 0 0 0,-2 3 0 15,0 1 1-15,0 3-1 0,0 3 0 0,0 3 0 16,-2-1 1-16,0 7 0 0,2 7-1 0,-4 7 2 16,3 2-1-16,-3 4 0 0,0-2 1 0,0 3-1 15,6 5 0-15,-2 1 1 0,0 6-1 0,8 3 2 0,-6 0-1 16,0 4 1-1,-2 8-2-15,-3 3 0 0,3 6 1 0,4 1 0 0,-2 4-2 0,4 4 2 0,4 0-1 16,2 0 1-16,2 2-3 0,0-4 1 0,2-4 0 16,4-5 0-16,2-4 0 0,2-9 0 0,-4 0-1 15,2-2 1-15,0-3-2 0,3-6 1 0,-3-1 0 16,4 1 0-16,-2 0-1 0,2 0 2 0,6 2-1 16,2-4 0-16,2-4-1 0,4 0 1 0,-1 1-1 15,1-3 1-15,-4 1-1 0,2 1 0 0,-4 0 0 16,4 4 1-16,2 4-1 0,-1 0 0 0,-1 5 0 15,2 0 0-15,2 8 0 0,-4 3 0 0,-2 0 0 16,-2 0 0-16,-3 3 0 0,-1 4 0 0,-4-3 0 16,0 0 0-16,0 0 0 0,0 4 0 0,0 0 0 0,-4-2 0 0,4-2 0 15,-6 0 0-15,0 0 0 0,2-4 1 16,-8-2-1-16,0-5 0 16,-4 0 0-16,2-2 1 0,2-11-1 0,0 9 0 0,0-9 0 0,-4 4 2 0,4-4-2 15,0 4 0-15,0-4 0 0,-2 4 1 0,2-4-1 0,0 0 0 16,0 0 0-16,0 0 1 0,0 0-1 0,0 0 0 15,0 0 0-15,0-12 1 0,0 1-1 0,0-5 1 16,2-8-1-16,2-4 1 0,2-5 0 0,2-6 0 16,-2 0 1-16,0 2-1 15,0 4 0-15,-1-2 0 0,3 2 0 0,-2 1 0 16,4 5 0-16,0-1 0 0,0 0 1 0,0 4 0 0,-2 6-2 0,0 1 1 16,-2 6 0-16,-2 2 0 0,-4 9-1 0,4-4 1 15,-4 4 0-15,6 6 1 0,-6-6-2 0,14 5 1 16,-2 3-1-16,2 8 1 0,4 7-1 0,1 2 1 15,3 7-1-15,-2-5 1 0,0 3-1 0,0 0 1 0,0-3 0 16,-2 1 0-16,2-2-1 0,-5 0 0 0,3-4 0 16,-2 0 1-16,0-5-1 0,0 1 0 0,2-5 0 15,2-2 0-15,0 0 0 0,0-2 0 0,-1-3 0 16,1-2 0-16,0-4 0 0,0-4 0 0,4-2 0 16,2-1 0-16,4-4-1 0,-1-2 1 0,1-6-1 15,-6 3 1-15,0-6-2 0,-2-4 1 0,2 0 0 0,1 0 0 16,-3-5-3-16,4-4 2 15,-2 0 0-15,-4 0 0 0,-4 0-1 0,-2-2 2 0,-4 2 0 16,-2 1 0-16,-2 3 0 0,-3 5 0 0,-1 2 0 0,-2-4 1 16,-2 4-2-16,0 2 2 0,-1 4 0 15,-1-3 0-15,-2 3 0 0,-2 0 0 0,2 1 0 0,-6 6 0 16,0 5 0-16,-2 4 0 0,2 2 0 16,2 0 0-16,0 2 0 0,0 2 0 0,-2 7 0 15,-4 8 0-15,-4 5 0 0,-1 9 2 16,-9 24-2-16,10-9 1 0,8-4-1 0,0 2 0 0,4-7 0 0,0 0 1 15,0 0-1-15,2-2 0 0,4-4 0 0,0 0 1 0,2 0-1 16,2-1 0-16,0-14 0 0,0 2 0 0,0 1 0 16,0-1 0-16,0-13 0 0,0 1 0 0,2-1 0 0,-2-1 0 15,-2-6 0-15,4 7 0 0,-4-7-1 0,8 4 0 16,-8-4 0-16,12 5 1 0,-12-5-2 0,14 0 1 16,6-9 0-16,-6 0 0 0,2-10 0 0,-2-1 1 15,3-11-1-15,-3-1 1 0,-2 7 0 0,0-9 0 16,-4 7 0-16,-2-5 0 0,-4 3 0 0,2 1 0 0,-4-3 0 15,4-3 0-15,0 3 0 0,0 0 1 0,-2 12-1 16,0-1 1-16,2 5-1 0,-4-5 1 0,0 12-1 16,0 3 1-16,0 5-1 15,0-9 1-15,0 9-1 0,0-4 2 0,0 4-1 0,0-2 0 0,0 2 0 16,2-4 0-16,-2 4-1 0,6 6 1 0,18 27 0 16,-6 2 0-16,1 10 1 0,1-1-1 0,-4-5 0 15,2-2 1-15,-2-2-1 0,4-2 1 0,-4-5 0 16,4-1 0-16,4-5-1 0,-5 1 0 0,7-3 0 15,2-2 0-15,2-1-1 0,2-4 1 0,-8-9-1 16,1-1 1-16,1-3-1 0,2-2 0 16,0-3 0-16,0-3 2 0,0-3-2 0,-1-2 1 0,9-7-1 0,-4-2 1 15,-2-4 0-15,-4-2 1 0,3-10 0 0,-1 3 1 16,-2-2-2-16,0-2 1 0,-8 4 0 0,0-2 1 0,-4 0-1 16,-1 0 0-16,-3-5 0 0,-4-1 2 0,-2 3-2 15,-2-3 0-15,-10-12 0 0,-6 7 1 0,-7 3-3 16,-3 1 0-16</inkml:trace>
  <inkml:trace contextRef="#ctx0" brushRef="#br0" timeOffset="30873.81">12597 11622 1871 0,'30'-9'0'0,"0"0"0"0,-1-1 0 0,-7 3 18 0,4-2 0 0,8-2 0 0,10-4 0 0,3-5 10 0,11-4 0 0,6-4 0 0,1 2 0 0,7 0-15 15,1-2-1-15</inkml:trace>
  <inkml:trace contextRef="#ctx0" brushRef="#br0" timeOffset="40392.11">18168 9953 1030 0,'-4'22'0'0,"2"1"0"0,2-9 0 15,2 1 11-15,0 0 1 0,-2-2-1 0,-2 3 2 0,-2 3 18 16,0 3 2-16,2-4-1 0,2-1 1 0,0-2 3 15,0-2 0-15,4 0 0 0,2-4-1 0,4 0-11 16,2-1 1-16,2-1-1 0,4 0 1 0,3 1-9 16,1-1 0-16,2-1-1 0,6-3 2 0,2-1 2 0,4-4 0 15,3-1 0-15,5-7 2 0,6-1-5 0,1-3 1 16,7-5 0-16,6-3 1 0,7-4-5 16,5-5 2-16,-1-4 0 0,5-4-1 0,1-2-1 0,3-1-1 15,1-10 0-15,5-3 2 0,9-6-1 0,0-2 1 0,3 2-1 16,-3-5 2-16,-2 5-3 0,1-4 0 15,-1 2 1-15,-1-1-1 0,3-3-2 0,0 1 0 0,-3 3 0 16,-1 2 0-16,-3 4 5 0,-5 0 0 0,1 3-1 16,-3 1 2-16,-4 1-4 15,-3 4 2-15,-3 4-1 0,-1-1 1 0,-2 5 0 0,-1 3 1 0,-3 2-1 16,-3 2 2-16,-3 1 3 0,-4 5 0 0,-3 3 0 16,-1 1 0-16,-2 1 2 0,-5 4 0 0,-1 1-1 15,-4 1 2-15,-5 1-3 0,-1 2 1 0,-4 0 0 16,-4 0 0-16,-2-5-3 0,-2 1 1 0,-5 4 0 15,1-2 0-15,-2 4-8 0,-2 0 1 0</inkml:trace>
</inkml:ink>
</file>

<file path=ppt/ink/ink3.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6-06-01T23:17:26.796"/>
    </inkml:context>
    <inkml:brush xml:id="br0">
      <inkml:brushProperty name="width" value="0.05292" units="cm"/>
      <inkml:brushProperty name="height" value="0.05292" units="cm"/>
      <inkml:brushProperty name="color" value="#FF0000"/>
    </inkml:brush>
  </inkml:definitions>
  <inkml:trace contextRef="#ctx0" brushRef="#br0">23323 3334 24 0,'0'0'0'0,"0"0"0"0,0 0 0 0,0 0 5 0,0 0-1 16,0 0 1-16,0 0-1 0,0 0 19 16,0 0-1-16,0 0 0 0,-2 0 1 0,2 0 7 15,-4-6 2-15,4 6-2 0,-11-7 1 0,11 7-6 0,-26-19 1 16,26 19 0-16,-36-20-1 0,36 20-2 0,-36-11-1 16,16 4 1-16,2-3 0 0,3 5-6 0,1 1 0 15,0-3 0-15,-2 1 1 0,0 1-5 0,2-3 1 16,0 3-1-16,-4-3 2 0,-4-1-7 0,0-4 1 15,1 4-1-15,-1 0 0 0,0 0 1 0,0 1 0 0,0 3 0 16,-2-5 0-16,2 3-2 0,-3 1 1 16,-3-1 0-16,-2 3 0 0,-4 3 0 0,-4 1-1 0,1-4 1 15,-1 4 0-15,0 0-2 0,-2 4 0 0,1-3 0 16,-1-1 1-16,2-1-2 0,4-3 1 0,1-2 0 16,-3-1-1-16,0-2-3 0,-2-1 2 0,0-2-1 15,1-1 1-15,-1 0-2 0,-2 0 1 0,0 4-1 16,1-4 2-16,-3-2-2 0,-2 2 1 0,0 0 1 15,1 0-1-15,1 4-2 0,0 0 0 0,1-2 1 16,-5 1 0-16,0 1-1 0,0 4 1 0,-1-3-1 16,-1-1 2-16,0 0-2 0,1 0 0 0,-3-1 0 15,-2-1 1-15,1 6-1 0,-3-5 1 0,6 7 0 0,1-3 0 16,5-1-1-16,4 3 1 0,0 2 0 0,-3-5 1 0,-3 1-2 16,-2-1 1-16,0 1 0 0,-1-3 1 15,-1 2-1-15,-2 1 0 0,3-3 0 0,3 2 1 16,0 1 3-16,2-3 2 0,-1 5-1 0,-3-3 1 0,-2 1 2 15,-1 1 1-15,1 5 0 0,0-4 0 0,0 4 7 16,3 0 2-16,5 4-3 0,6-4 3 0,2 5 1 0,5 5 0 16,-1-7 1-16,-2 3-1 0,0 1-3 0,-2-3 1 15,5-2 0-15,1 1 0 0,4 1-6 0,2 2 2 16,-4 1 0-16,-4-1-1 16,-2-1 2-16,-3 2 1 0,1-3-2 0,4 2 2 0,4 1-1 15,2-1 1-15,4-3 0 0,1 3 0 0,-1 1-2 0,4-1 1 16,4-3 0-16,2 3-1 0,8-6 0 0,-10 4 1 15,10-4-2-15,-10 9 2 0,2-9-4 0,2 4 2 16,6-4-1-16,-8 5 1 0,8-5-3 0,-8 8 1 16,0-3 0-16,-2-1 0 0,-4 5-3 0,-1-4 1 0,1 3-1 15,2-4 1-15,2 1-2 0,2 2 0 0,8-7 0 16,-10 10-1-16,10-10 0 0,-8 13 0 0,4-8 0 16,0 4 0-16,0-1-2 0,0 1 1 0,-4 0-1 15,-4 4 1-15,-4-4-3 0,-4 4 2 0,4-3-1 16,7-3 1-16,5 2 0 0,6 0 1 0,-2 1-1 15,-4-3 1-15,0 2-1 0,-2-3 0 0,-2 1 1 16,0 2-1-16,0 4 0 0,0 0-1 0,-2 2 1 0,-2-2-1 16,2 0 0-16,0 3-1 0,-2 3 0 0,2-6 2 15,6 0-3-15,2 0 2 0,0 1-1 0,-2-1 0 0,0 0-2 16,-2 0 2-16,2 0-1 0,2 0 0 0,0-2-1 16,-2 2 0-16,0-2 1 15,-2 4 0-15,-1-2 0 0,-1 0 0 0,2 0 0 0,2 1 1 0,4-1-1 16,0 0 0-16,0 4 0 0,2-4 2 0,4 0-2 15,0 2 0-15,-2 1 1 0,-2 3-1 0,-2 3 0 16,-4-4 1-16,2 2 0 0,2-1 0 0,0-1-1 16,-2-1 2-16,4 0-2 0,0-4 1 0,2-2-2 15,1 0 2-15,1 2-1 0,0-4 0 0,0 4-1 16,0-4 0-16,0 4 0 0,0 0 1 0,2 2 0 16,0-2 0-16,-2-1 0 0,0 5 2 0,0-2-1 0,0 1 0 15,2-1 1-15,0-2-1 0,0 4 1 0,0-4-1 16,-2 1 0-16,0 3 1 0,0 5-2 0,0-5 0 15,0 5 0-15,0-4 1 0,2 1-2 0,-1 1 0 16,-1-1 0-16,0-3 0 0,0-3 0 0,0 2 1 0,0-2 1 16,-2-4-1-16,0 0 0 0,0 2 2 0,0-1-2 15,0 3 1-15,2 1 1 0,0-1 0 0,0 0 1 16,-2 0-1-16,0 2-1 0,0 1 2 0,2 1-2 16,2-2 2-16,0 1 0 0,-2 1 1 0,0 2 0 15,0 3-1-15,0 0-3 0,0 0 1 16,0 4-1-16,0-4 1 0,-2 0-2 0,0-3 2 0,1-3-1 15,3-1 0-15,2 2-1 0,2-4 1 0,-2 3 0 16,-2-3 0-16,0 2-1 0,-2-2 0 0,6 9 0 16,2 0 1-16,4-3 0 0,2 1 0 0,-8-7 0 15,2 0 0-15,-3 1 4 0,1 3 1 0,4 1-2 0,0-1 2 16,2 2 2-16,2-3 0 0,0-3 0 0,2 2 0 16,0-8 0-16,1 2 1 0,3 1 0 0,0 3 0 15,0-4 0-15,0 0 0 0,0 4 0 0,-1 0 1 0,1 0-6 16,0-4 2-16,-2 4 0 0,2-4-1 0,0 0-2 15,-1-1 0-15,3 1 0 0,-2-3 0 0,2-3-2 16,0 1 1-16,4 2-1 0,-3 1 1 0,3-2-1 16,0 3 1-16,2-3-1 0,0-1 0 0,-1-4-2 15,3-4 0-15,-8 4 0 0,0 4 1 16,0-4-1-16,-1 6 0 0,9-3 0 0,0-3 0 0,0 4 0 0,0-4 0 16,-3 2 0-16,-1 2 0 0,0 1-1 0,0-1 1 15,-2-1-1-15,-1 1 1 0,1 2-1 0,0-3 1 16,6-1 0-16,-2 2 0 0,1 0 0 15,1-1 0-15,2-3 0 0,-2 2 0 0,-1 2 0 16,1-4 0-16,-4 0 0 0,2-4 0 0,0 4 0 0,-1-2 0 16,7 2 0-16,-4-3 0 0,2-1-1 0,-1-2 1 15,-3 6-1-15,2-3 1 0,0-1-1 0,-1 2 1 0,5 2-2 16,0-7 2-16,2 1-2 0,-3 3 0 0,-5-3 0 16,0 2 1-16,-2 1-2 0,0-3 1 0,-1 2 0 15,1-3 1-15,0 1-3 0,0 1 1 0,-4-2 0 16,-1-3 0-16,1 5-1 0,-2-3 1 0,8-1-1 15,-2 0 1-15,2 0 2 0,1 1 0 0,-5-1-1 16,-2 4 1-16,2-3 1 0,-2-1 0 0,3 0 0 0,1-1 0 16,2-1 0-16,0 6 0 0,-8-4 0 0,1-1 0 15,-1 1-1-15,-2-2 1 0,8-2 0 0,0-2 0 16,-1 2-1-16,3 1 1 0,-10-1 0 0,0 0 0 16,-2 3 0-16,-2-2 0 0,6-3 0 15,-1-2 0-15,-1 1 0 0,4-3 0 0,-8 6 0 0,0-2 0 16,-2 3 0-16,-2-5 0 0,3-2 0 0,-1 3 0 0,2-3 0 15,0-3 0-15,-2 0 0 0,-2 0 0 16,0 2 0-16,-2-3 0 0,4 1 0 0,-1-4 0 16,1 4-1-16,2-2 1 0,-6 4-1 0,0 2 1 0,-2-5-2 15,-2 1 0-15,-2 2 1 0,-2 1 0 0,0 1-1 16,0 1 1-16,2-8 0 0,-4 1 0 0,0 1-1 0,-2-2 2 16,0-1-1-16,-2-2 1 0,0 2-1 0,0-3 1 15,0 1 0-15,-2-3 0 0,2 5 0 0,0-6 0 16,0-1 0-16,0 2 0 0,0-4 0 0,0 0 1 15,0 3-1-15,0-3 1 0,0 4-1 0,0-1 2 16,-2 3-2-16,0-3 1 0,0 3-1 0,-2 1 1 0,0 2 0 16,-2 4 0-16,-4 0-1 15,0 0 1-15,-2 4-1 0,0-6 1 0,2 1-1 0,0 1 0 0,0 4 0 16,-2-4 0-16,0 3-1 0,0-3 1 0,1 0-1 16,-1 0 1-16,-2 1-2 0,0 3 1 0,-2-2-2 15,-2 1 2-15,0 4-2 0,-2-1 0 0,2-1-1 16,0 2 2-16,3-1 1 0,-1 1 0 0,2 2 0 15,0 0 0-15,0 0 1 0,0 0 0 0,6 4 0 16,0 2 0-16,0 1 0 0,-2 2 0 0,-10-8 0 16,2 2 0-16,-1 1 0 0,-1 0 0 0,2 5 0 15,-2-1 1-15,0 1-1 0,-2 0 0 0,0 4 0 16,1 0 0-16,-1 4-1 0,0-4 1 0,2 4 0 0,0 1 0 16,2-1-3-16,0 5 2 0</inkml:trace>
  <inkml:trace contextRef="#ctx0" brushRef="#br0" timeOffset="44223.25">13483 6106 12 0,'-6'4'0'0,"6"-4"0"15,-5 9 0-15,5-9 0 0,0 4 0 0,0-4 0 16,-4 0 0-16,4 0 42 0,-4 0 1 16,4 0 0-16,-8-2 1 0,8 2 11 0,-8 0 1 0,8 0-1 15,-14-2 1-15,14 2 22 0,-18 0 1 0,18 0-1 16,-14 0 2-16,14 0-46 0,-6 0 1 0,6 0-1 15,-4 0 1-15,4 0 3 0,-4 0 0 0,4 0 1 16,0 2-1-16,0-2 2 0,0 7 2 0,0-7-2 16,-4 28 2-16,2 2-3 0,2 1 0 0,0 4 0 15,2 6 2-15,6 1-8 0,2 6 1 0,0-2 0 0,0 2 1 16,-4 0-10-16,-2 4 2 0,2 5 0 16,0 0 0-16,-2 1-1 0,-2 1 1 0,2-4-1 0,0 2 1 15,0-7-5-15,2 2 1 0,-4-8-1 0,0-3 2 0,-1-6 1 16,1-6 1-16,0-5 0 0,-2-3 0 0,0-6 0 15,0-4 1-15,4-2-2 0,-4-5 2 0,0-4-4 16,6 5 0-16,-6-5 0 0,2 0 0 0,-2 0-4 16,2-5 0-16,0-7 1 0,6-6 0 0,0-13-2 15,4-12 1-15,-4 3-1 0,0-10 1 0,2-2-1 16,-4-9 0-16,4 0 0 0,2-2 0 0,0 1-3 16,-2-9 2-16,0 1-1 0,0-7 1 0,2-1-3 0,-1-5 2 15,-1-5 0-15,0 1-1 0,-2 2-3 16,-2 2 0-16,0 4 0 0,2 1 1 0,4 12-3 0,-4 3 1 15,0 6-1-15,-2 5 1 0,-2 4-3 0,-2 11 0 16,2 4 0-16,-2 1 0 0,4 6-2 0,-4 2 2 16,0 8 0-16,0-1 0 0,-2 8-1 0,0 4 0 15,0 5-1-15,0-4 1 0,0 4-1 0,0 0 0 0,0 0 0 16,0 0 1-16,0 0-4 0,0 0 2 0,0 0-1 16,6 18 1-16,2 6-3 0,-2 8 1 0,2 5 0 15,-2 5 1-15,2-1-2 0,-1 7 0 0,-1 5 1 16,-2 8 0-16,-2 2-2 0,0 3 1 0,2 6 1 15,2 0-1-15,-2-2-1 0,2 1 1 0,6 1-1 16,0 1 2-16,0 1-2 0,2 2 0 0,0-6 0 16,6-3 1-16,6-3-1 0,-3-1 0 0,1-2 1 15,-2-4 0-15,0 0-1 0,-2-3 1 0,2-3 0 16,4-1 1-16,-5-9-1 0,1-2 1 0,-2-4 1 0,-2 0-1 16,0-4 0-16,-2-1 1 0,-2-3-1 0,-2-1 2 15,-2-4-2-15,0-1 1 0,-4-3 0 0,-3-5 0 16,-3-2 0-16,-2-3 0 0,2-8-1 0,0 7 2 15,0-7-3-15,0 2 2 0,0-2-2 0,0 0 1 0,0 0-2 16,0 0 2-16,0 0-2 0,-1-4 1 16,1 4-1-16,-6-5 0 0,-4-5 0 0,-8-10 0 0,-4-4-1 15,-4-6 0-15</inkml:trace>
  <inkml:trace contextRef="#ctx0" brushRef="#br0" timeOffset="44484.07">13553 6948 1595 0,'-12'0'0'0,"12"0"0"0,-28 4 0 0,28-4 20 0,-12 0 1 16,12 0-1-16,-14 0 0 0,14 0 9 0,-23 9 0 16,23-9 1-16,-12 4 0 0,12-4-20 0,-4 2 0 15,4-2 0-15,0 3 0 0,0-3-9 0,0 0 1 0,0 0-1 16,0 0 0-16,0 0-1 0,0 0 0 16,0 0 0-16,14 0 0 0,-14 0 0 0,39 8 0 0,-13-8 0 15,2 0 0-15,0-8 0 0,2 3 0 0,1-5 0 16,-1 3 0-16,0 2 1 0,0-5 0 0,2 1 0 15,1-2 0-15,-5 2 6 0,4-6 1 0,2 2-1 16,0 0 0-16,-3-3 9 0,1-3 0 0,0-1 0 16,-2 1 0-16,0-3-3 0,-3 0 0 0,1-4 0 15,0 0 0-15,4 2-6 0,-4-1 1 0</inkml:trace>
  <inkml:trace contextRef="#ctx0" brushRef="#br0" timeOffset="44851">14459 5302 1155 0,'0'-6'0'0,"0"6"0"0,0-11 0 0,0 11 9 15,4 7 1-15,-4-7-1 0,0 6 2 0,0-6 6 16,-2 0 1-16,2 0 0 0,-4 0 1 0,4 0 1 16,-6 0-1-16,6 0 0 0,-10 11 1 0,10-11-8 15,-17 28 1-15,9-6-1 0,-2 4 1 0,4 5 2 0,-2 8 0 16,4 1-1-16,0 1 1 0,2 1 3 15,0 3 1-15,2-1 0 0,2 4 0 0,2 2 7 16,0 5 0-16,2-1-1 0,0 7 2 0,2 0 2 0,-2 5 1 16,2 0-1-16,3 1 0 0,-3-4-1 0,4 1 1 15,-2-1-1-15,4-2 1 0,2 0-8 0,0-4 0 16,0-3 0-16,2-1 1 0,0-1 0 0,2 0 1 16,-1-3-1-16,-1-6 2 0,-2-3-4 0,2-1 1 15,-4-4-1-15,2-1 2 0,0-5-3 0,-2-3 0 0,-2-4 0 16,-2-3 1-16,-1-3 2 0,-1-5 1 0,0 0-1 15,-2-5 1-15,-6-6-1 0,6 7 1 0,-6-7-1 16,4 0 1-16,-4 0-4 0,4 0 0 0,-4 0 0 16,4-3 0-16,-4 3-7 0,8-10 1 0,-2-3-1 15,2-7 1-15,2-4-5 0,0-9 0 0</inkml:trace>
  <inkml:trace contextRef="#ctx0" brushRef="#br0" timeOffset="47534.63">15131 6732 1407 0,'2'4'0'0,"-2"-4"0"0,4 0 0 0,-4 0 51 0,0 0 2 0,0 0-1 16,0 0 0-16,0 0-20 0,6-4 0 0,-6 4 1 16,8-5 0-16,-8 5-17 0,2-12 1 0,-2 12 0 15,4-33 0-15,-2 9-14 0,0-3 2 0,-2 1-1 16,0 0 1-16,-2 2-5 0,-2-2 1 15,0 4 0-15,-6 0 0 0,2 5-1 0,-2 1 0 0,0 1 0 16,2-2 1-16,4 6-1 0,0 4 1 0,0-3 0 16,2 7 1-16,2 3-1 0,-10-4 1 0,10 4 0 15,-8 0 0-15,8 0 2 0,-10 0-1 0,10 0 0 16,-11 11 1-16,3 0 0 0,-2 2 2 0,2 7-2 16,2-1 2-16,0 3 2 0,0 4 0 0,2-4 0 15,2 4 1-15,0 2 5 0,0 1 2 0,0 3-2 0,2 3 2 16,0 1 2-16,-2 7 1 0,2-2 0 0,2 1 0 15,2 4 4-15,-4 0-1 0,2-1 1 0,4-1 0 16,4 0 0-16,0 1 0 0,2-10 1 0,4 0-1 0,3-4-1 16,1-1-1-16,2-8 0 0,2 0 1 0,0-7-4 15,2 1 0-15,-2-7 0 0,1-1 1 16,-1-8-1-16,2 0 0 0,-4-8 0 0,2-1-1 0,2-4-2 16,1-3 0-16,1-3-1 0,-4 1 2 0,0-8-4 0,0 0 1 15,-2-2-1-15,-2-1 1 0,-1 1-2 0,1-1-1 16,-2 1 0-16,-4 2 0 0,-2-3-1 15,2 1 1-15,-6 2-1 0,4 4 1 0,-6 3-2 16,0-3 0-16,2 6 0 0,-8 1 1 0,0 8-3 16,0-3 1-16,0 10 0 0,0-5 1 0,0 5-2 0,6 0 2 15,-6 0-1-15,4 0 1 0,-4 0-1 0,4 9-1 16,-2 2 1-16,2 9 0 0,-4 6-1 0,2 9 1 16,0 0 0-16,1 0 1 0,1 1-3 0,0-5 2 15,0 0 0-15,2 1 0 0,2-3-1 0,-2 3 1 0,2-1 0 16,4-3 1-16,-2 1-2 0,2-3 2 0,0 0 0 15,0-2 0-15,2-4-1 0,-6-1-1 0,4-3 1 16,2-7 1-16,1 1-2 0,1-7 0 0,-2-1 1 16,-6-2 0-16,4-2-3 0,-6-1 2 0,2-7-2 15,2-6 2-15,6-3-2 0,-2-3 1 0,0-4-1 16,-2 1 2-16,-4-1-4 0,-2-2 2 0,0 0-1 16,-6 3 0-16,0-1 1 0,-4 0-1 0,2 2 1 15,-2-6 0-15,-2-1-1 0,2-4 2 0,-6 0-2 0,0-4 2 16,-2 2-2-16,-2-2 2 0,0 4-2 0,-4 4 1 15,2-2 0-15,-2 5 0 0,0 2 1 16,-1 4-1-16,-3 3 0 0,0 3 0 0,0 3 1 0,0 4-1 16,0 3-1-16,-4-1 2 0,5 5-1 0,1 4 1 15,2 5-2-15,0-1 1 0,2 3-1 0,-2 4 2 0,4 3-3 16,0 3 1-16,2 3 0 0,2 4 1 0,3 2-2 16,-1 1 1-16,4-1 1 0,4 1-1 0,8 3-1 15,-1-3 1-15,5-1-1 0,2-2 1 0,2-8 0 16,4 1 0-16,4-3-1 0,2-3 2 0,4 0-2 15,3-4 0-15,3-5 0 0,-6 0 2 0,2-4-3 0,0-2 1 16,-1-4 0-16,3-3 0 0,-4-4 0 0,2-1-1 16,2-3 0-16,-1-5 1 0,1 0-2 0,2-8 1 15,-2 2 0-15,1-7 0 0,3 0-1 0,0-7 0 16,-4-3 0-16,-2 1 2 0,-5 0-2 0,-3 0 0 16,-2-1 0-16,-2-3 1 0,-2-5-1 15,-2-3 0-15,-2-1 0 0,0 0 0 0,-2 0 0 0,-1-1 0 0,-3 1 0 16,-2-2 0-16,-2-2 0 0,-2 0 0 0,0 4 0 15,-2 7 0-15,-2 6 0 0,0 5 0 0,0 8 0 16,0-1 0-16,0 8 0 0,0 4 0 0,0 4 0 16,-6 3 0-16,1 0 0 0,-3 3 0 0,-2 5 0 15,2 1 1-15,2 1-1 0,0 3 0 0,-2 3 0 16,0 1 1-16,0 1-1 0,-2-1 0 0,2 5 0 16,0 4 0-16,0 0 0 0,-2 6 0 0,2-5 0 15,0 3 0-15,-1 2 0 0,1 1 0 0,2 2 0 16,2 4 0-16,2 2 0 0,2 1 0 0,0-1 0 0,-2 7 0 15,2 4 0-15,2 1 0 0,0-1 0 0,-2 2 0 16,2 1 0-16,0 2 0 0,2 1 0 0,2-5 0 0,2 3 0 16,2 1 0-16,0 0 0 0,-4 1 0 0,0-1 0 15,0 4 0-15,0 0 0 0,-1-4 0 0,1 1 0 16,0-5 0-16,0 3 0 0,0 1 0 0,2-4 0 16,4 1 0-16,-4 2 0 0,0-3 1 0,2-1-1 15,0 0 0-15,0-2 0 16,-2-4 1-16,2-2-1 0,2-3 1 0,-4-2-1 0,2 0 1 0,0-1-1 15,0-2 2-15,-2-1-2 0,0-7 1 0,-2-3-1 16,-2 0 1-16,0-5 0 0,0 0 0 0,-2-7-1 16,-2 8 1-16,2-8 0 0,-4 9 0 0,4-9-1 0,0 5 2 15,0-5-1-15,0 4 0 0,0-4-1 0,0 2 1 16,0-2 0-16,-2-2 0 0,2 2 0 0,-4-4 0 16,4 4 1-16,-6-16-1 0,2 1 0 0,-2-11 0 15,2 0 0-15,-2 1 1 0,6 1-1 0,0-2 2 16,0-2-2-16,-2 2 1 0,2 0 0 0,0 0 0 0,0 1 1 15,2 1-1-15,4-2 0 0,2 0 2 0,-2 4-2 16,0 0 1-16,-4-1-1 0,2-2 1 0,0 6-1 16,0-1 1-16,2 5 0 0,-1 2 0 0,1 0-1 15,2 0 1-15,-4 8 0 0,2-3-1 0,-6 8 0 16,12-13 0-16,-4 8 0 0,2-1 0 0,-10 6 0 16,8-11 0-16,-8 11 1 0,6-2-1 0,-6 2 0 15,6 6 0-15,-6-6-1 0,8 4 2 0,-8-4-1 0,18 14 0 16,-2 7-1-16,2 1 2 0,-2 0-2 0,-5 0 1 15,-5 4-1-15,0-2 0 0,-2 6 0 16,4 1 1-16,0-1 0 0,0-3-1 0,0 3 0 16,0-3 1-16,-2 3-2 0,0-4 1 0,2 2 0 0,0-3 0 15,0-2-1-15,0 1 2 0,4 0-1 0,-2-2 0 0,0-8-1 16,-2 3 1-16,0-4-1 0,1-4 1 0,5 0-1 16,-2 1 1-16,2-3-1 0,0-3 1 0,0-2-1 15,2-2 0-15,0-4 0 0,-2-2 1 0,0-1-1 16,0-2 0-16,0-2 0 0,-3-2 2 0,1-4-2 15,-2-1 0-15,2 1 0 0,0-5 1 0,-2 0-1 0,2-6 1 16,2 2-1-16,0 2 1 0,0 0-1 0,2-5 1 16,-2 1 0-16,-4-3 0 0,-5 1-1 0,-3 1 1 15,2 1 1-15,2 2-1 0,4 2-1 0,2 2 1 16,-2 5 0-16,-2 1 0 16,-6 6-1-16,0 7 1 0,-2 3-1 0,4-6 1 0,-4 6-1 15,2 0 1-15,-2 0 1 0,0 0-1 0,0 0-1 0,8 6 1 0,-2 3-1 16,-2 11 1-16,0 6 0 0,-2 7 0 0,2 1 0 15,2 1 0-15,2-4-1 0,0-1 2 16,-4 3-1-16,-2 0 0 0,0 0-1 0,-2 0 1 16,0 3 0-16,2-1 0 0,6 0 0 0,-2-2 0 0,2 0 0 15,0-2 1-15,-1-3-1 0,3-4 0 0,0-2 0 16,2-3 0-16,0-3-1 0,-2-1 1 0,0-2 0 16,0-6 0-16,-2-1-1 0,0-2 2 0,-8-4-1 15,10 0 0-15,-10 0 0 0,12-4 0 0,-4-2 0 16,4 3 0-16,6-6 0 0,-3-4 1 0,-1-6-1 15,-4 3 0-15,-4-7 0 0,-4-2 1 0,0-3-1 0,0-2 2 16,6-1-2-16,-2-2 0 0,-2 0 0 0,-6-1 0 16,-6 1-1-16,-8 0 1 0,4 1 0 0,2-6 0 15,2 1-1-15,0-8 2 0,3 7-1 0,-5 3 0 0,4 3 0 16,2 6 0-16,-2 1 0 0,-4 2 0 0,-4 5 0 16,-2 5 0-16,2 0 1 0,2 4 0 0,4 5-1 15,0-1 1-15,8 5-1 0,-10-4 2 31,10 4-2-15,-8 0 1 31,8 0-1-31,-14 4 1 15,6 1-1-16,1 3 2 1,-5 10-2 0,4 4 1-1,0 6-2 1,0 5 1 0,6 2 0-16,4-2 0 15,4 1-1-15,4-7 2 0,0 3-2 0,1-4 1 0,5 1-1 0,-2 1 0 16,0-8 0-16,0-1 1 0,4-1-1 0,0-1 0 0,-2 0 0 0,4-5 0 0,0 1 0 15,3-3 0-15,1-1 0 0,4-5 0 0,0-3-1 0,2-2 1 0,13-7 0 0,-3-1 0 0,0-10 0 0,0 3 0 0,-7-6 0 0,-1-4 0 0,-2 0 0 16,0-5 0-16,2-10 0 0,23-38 0 0,-29 34 0 0,0 1 0 0,-4-2 0 0,2 0 0 0,0-6 0 0,-7-2 0 0,-1-1 0 0,-4-4 0 0,0 2 0 0,0-4 0 0,-2-6 1 0,2 1-1 0,-2-4 0 16,-4 3 0-16,-2 6 0 0,-2-1 0 0,-2 1 0 0,0 7 0 0,-2 3 0 0,-4-38 0 0,2 69 0 0,-4-4 0 0,-2 3 0 0,-2 3 0 0,-2 1 0 0,0 3 0 0,-4 1 0 0,1 0 0 0,9 9 0 0,0 0 0 0,8 4 0 0,-12-5 0 0,2 5 0 0,-4-4 0 0,2 8 0 15,-2-4 0-15,-14 9 0 0,4 4 0 0,2 4-1 0,1 5 1 0,1 0 0 0,6 0 0 0,4 4-1 0,0 2 1 0,-4 12-2 0,2-3 2 16,2 4-1-16,-2-1 1 0,6 8-1 0,4 0 1 0,8 0-1 16,-2-2 1-16,2 6-1 0,-2-4 1 0,2 0-1 15,-2 0 1-15,4 9-1 0,0-3 1 0,0-1-1 16,4 5 1-16,-2-10 0 0,4-4 0 0,6-2-2 15,-1-1 2-15,-1 0 0 0,0-3 0 0,-4 3-1 0,0 1 1 16,2-7 0-16,2 1 0 0,4-1 0 0,0-2 0 16,-6-4 0-16,-1-1 0 0,-1 2 0 0,-4-3 0 15,2 3 0-15,2-4 0 0,0 1 0 0,0-1 0 16,-2-9 0-16,-2 1 0 0,0 1 0 16,0-3 0-16,-4-6 0 0,0-1 0 0,0 0 0 0,1 2 0 15,-7-11 0-15,8 9 1 0,-8-9-1 0,8 13 2 0,-8-13-1 16,8 6 0-16,-8-6 0 0,6 7 0 0,-6-7 0 15,8 9 0-15,-8-9 0 0,8 6 2 0,-8-6-2 16,8 4 1-16,-8-4-1 0,6 3 1 16,-6-3 1-16,4 6-1 0,-4-6 0 0,2 4 0 0,-2-4 1 15,0 0 0-15,0 0-1 0,0 0 0 0,0 0 1 16,0 0-1-16,0 0 0 0,0 1 0 0,0-1 1 16,0 0 0-16,0 0-2 0,0 0 1 0,0 0 0 15,-4 0 0-15,4 0-1 0,-8-1 0 0</inkml:trace>
  <inkml:trace contextRef="#ctx0" brushRef="#br0" timeOffset="50017.29">19955 4425 99 0,'2'0'0'0,"-2"0"0"0,4 0 0 0,-4 0 0 0,6 0 0 0,-6 0 0 16,4 0 0-16,-4 0 5 0,4 0-1 0,-4 0 1 15,4 0-1-15,-4 0 15 0,3 0 0 0,-3 0 1 16,6 0 0-16,-6 0 13 0,12 0 1 0,-12 0 0 15,14-4-1-15,-14 4-11 0,24-6-1 0,-24 6 0 16,34-3 2-16,-34 3-5 0,36-4 1 0,-16 4 0 16,1-4 0-16,3 3 6 0,2 1-1 0,0-4 1 15,0 4 0-15,0-6 2 0,-1 3 0 0,3-5 0 16,0 6 0-16,0-1 2 0,0 3 0 0,-2-6 0 16,-3 2 1-16,-1 4 1 0,-2-3 0 0,0 3-1 15,-2-4 2-15,0 2-5 0,0 2 0 0,0 0 0 0,-2 0 1 16,1 0 0-16,1 0 1 0,-2 2 0 0,-4 2 0 0,-2-4-3 15,-2 3 1-15,-8-3-1 0,12 2 1 0,-12-2-1 16,6 2 0-16,-6-2 0 0,4 0 1 0,-4 0-2 16,4 0 0-16,-4 0-1 0,4 0 1 0,-4 0-4 15,4 0 1-15,-4 0-1 0,-2 0 1 0,2 0 0 16,-6 2 0-16,-2 2 1 0,-8-1-1 0,-12-1-2 16,-4 2 0-16,1-4 1 0,3 4-1 0,4-1-6 0,2-1 1 15,-2 2 0-15,-4 0-1 0,-1-3 6 16,-1 3 1-16,0 0-1 0,0-1 0 0,0-3 0 15,-2 2 1-15,5 2 1 0,1-4-1 0,2 4-3 16,2-4 0-16,4 0 0 0,0 0 1 0,0-4-4 0,3 4 0 16,3 0 1-16,2 0 0 0,2 0-5 15,2 0 1-15,6 0 0 0,-14 7 0 0,14-7-3 0,-10 2 0 16,10-2 0-16,-4 0 1 0,4 0 1 0,-4 0 0 0,4 0 1 16,-2 0-1-16,2 0-1 0,6 0 0 0,-6 0 0 15,8 4 1-15,0 0-1 0,6-3 1 0,6 3-1 16,4-4 1-16,3 4-2 0,3-4 1 0,2 4 0 15,-2-4 0-15,2 1-2 0,-1 3 1 0,-1-4-1 16,0-4 1-16,0 3-2 0,0 1 0 0,-1-4 1 16,1 0 0-16,-2-1-2 0,0 1 0 0,0 0 1 15,-4 1 0-15,3 1-3 0,1 2 2 0,-4-4-1 16,-2 4 0-16,-6-4 1 0,-2 4-1 0,-4 0 1 16,-4 0 0-16,-6 0-1 0,6 0 2 0,-6 0-1 0,2 0 0 15,-2 0 0-15,0 0-1 0,0 0 1 0,-2 0 1 16,2 0-2-16,-4 0 1 0,-4 0 0 0,-8 0 0 15,-8 4-1-15,-8 0 0 0,2-2 1 0,4-1 0 16,5 1-2-16,3 2 1 0,0 0-1 0,0-3 1 16,0 3-2-16,0-4 2 0,0 0-1 0,-2 0 0 0,-1 8 2 15,-3-3 0-15,0-1-1 0,0-2 2 0,2-2-1 16,2-2-1-16,2-2 1 0,0 4 1 0,3-5-2 16,1 1 2-16,0 0 0 0,0 0-1 0,0-1-2 15,0-1 0-15</inkml:trace>
  <inkml:trace contextRef="#ctx0" brushRef="#br0" timeOffset="52400.98">13563 10411 1695 0,'24'11'0'0,"4"4"0"15,-3-2 0-15,-9-6 2 0,0 1 1 0,6-8-1 0,4 3 0 16,10-3 26-16,3 0 1 0,1-3 1 0,0-7-1 15,-2-6-5-15,1-3 1 0,7-8 0 16,-2-7 1-16,4-6 5 0,1-3 0 16,1-7 1-16,-2-7 0 0,-7-9-10 0,5-4-1 0,2-1 0 0,-4-6 2 0,1 1-8 15,1-5 1-15,2 2 0 0,-7-3 0 16,1 3-5-16,0 3 1 0,-4 3 1 0,-3-7-1 0,-9 1 0 16,-2-1 2-16,-2 5-2 0,-2-5 2 0,0 1-3 15,0 0 0-15,-5 1 0 0,-1 6 2 0,-6 2-5 16,-4 4 3-16,2-1-2 0,-6 8 1 0,0 4-6 15,0 7 2-15,-4 1-1 0,0 11 1 0,-2 0-2 0,0 9 1 16,-4 5-1-16,1 5 2 0,-3 4-3 0,0 6 2 16,0 5-1-16,-2 2 1 0,0 0-1 0,0 5 2 15,-4 3-2-15,0 1 2 0,-4 4-1 0,-1 2 0 16,-3 1 0-16,4-1 0 0,2 2 1 0,0 1 0 16,2 2-1-16,4 3 2 15,2 2-2-15,4 3 2 0,-3 4 0 0,3 3 0 0,-4 3-1 0,4 3 2 16,-2 3-1-16,2 4 1 0,0 4 0 0,0-2 0 0,2 5-1 15,-4 2 1-15,4 1-1 0,2 3 1 0,-2 5-1 16,4 0 0-16,0 1 0 0,-2 3 1 16,0 4 0-16,2 2 0 0,2-3 0 0,0 3-1 0,-4 3 1 15,4 1 0-15,4-6-1 0,-4 1 0 0,2-3-1 16,-2-2 2-16,-2-3-2 0,2-2 1 0,0-6-1 16,2-2 1-16,0-7-2 0,0-4 0 0,2-7 0 15,0-8 0-15,2-11 0 0,-4-9-1 0,0-3 1 0,0-5 0 16,-2-3 0-16,0 2-1 0,0-2 1 0,0 0-1 15,0 0 1-15,0 0 0 0,0 0 1 0,0-5 0 16,2-8-2-16,2-7 2 0,4-4-1 0,-2-6 1 16,2-5 0-16,0-6 0 15,2-1 0-15,2 5 1 0,0 2-4 0,-2 3 1 0,3 3 1 0,-1-2-1 16,4-5-1-16,2 5 0 0,0-2-1 0,0 5 2 0,0 1-2 16,2 1 0-16,-4-2 0 0,1 8 1 0,3-2-2 15,2 3 1-15,-2 2-1 0,-2 1 1 0,-2 7-2 16,0 3 1-16,0 2 1 0,-2 4-1 0,-1 4-1 15,1 2 1-15,2 5 0 0,-2 3 0 16,4 7-1-16,4 6 1 0,0 3-1 0,-4 1 1 0,-2 4-1 16,0 2 1-16,1 2-1 0,1 2 2 0,0 1-1 0,2-1 0 15,2-1 0-15,0 3 0 0,-2-6 0 0,-2-2 0 16,3-2 0-16,1-2 1 0,0-7-1 0,-2-1 1 16,4-7-1-16,4 1 1 0,-2-8-1 0,3-2 2 15,1-1-1-15,-2-2 0 0,-2-4-1 0,0-2 2 16,-1 0-1-16,5-4 0 0,2 3 0 0,0 3 2 0,2-6-2 15,-7 1 1-15,5-1 1 0,-4 1-1 0,4-3 0 16,-4-1 1-16,4-4-1 0,-7-2 0 0,-1-5 1 16,0-4 0-16,-2-2-1 0,-2-7 0 0,0 0 0 15,-2-1 1-15,-1-1-1 0,1-2 0 0,-2 2 1 16,-2-3-1-16,-2-3-3 0,-4 0 1 16,-4 3 0-16,-2-5 0 0,-4 4-1 0,-2 3 0 0,0 4 0 15,-4-3 0-15,0 4-1 0,-2 5 1 0,0 0 0 16,-2 0 0-16,4 4-2 0,-5 4 1 0,3 1 0 15,2 6 0-15,0 5-4 0,0 4 1 0,0 4-1 16,-2 2 2-16,2 3-4 0,2-1 2 0,-4 7-1 16,0 5 0-16,-6 8 1 0,-2 4-1 0,4 5 0 0,2 0 2 15,2 9 0-15,3 0-1 0,1 1 1 0,0-1 0 16,-2 0 1-16,2 1 1 0,2-1-2 0,4 2 2 16,2 0 1-16,4 6 0 0,2-8 0 0,4-5-1 0,7-4 1 15,1-4 1-15,4-5-1 0,2-2 1 0,4-2-1 16,2-1 1-16,1-8 0 0,1 1 0 0,0-1 0 15,6-3 0-15,1-3 0 0,3-1 1 0,2-3 0 16,0-3 0-16,-3 0 1 0,1-5 0 0,-4 1 1 16,-4-2 1-16,-1-1-1 0,1-2 1 0,0-4 0 0,0-4-1 15,-3 3 1-15,3-3 0 0,0-3 0 0,0-1 1 16,-4-1-1-16,-5 0 2 0,-3 0-3 0,-4 0 1 16,0 1-1-16,-2 3 1 0,-2-1-4 0,-6 3 0 15,2-6 0-15,0 1 0 0,-1-1-5 0,-1-2 1 0</inkml:trace>
  <inkml:trace contextRef="#ctx0" brushRef="#br0" timeOffset="52851.3">16876 9034 1620 0,'4'6'0'0,"-4"-6"0"0,6 9 0 0,-6-9 24 16,4 13 0-16,-4-13 1 16,-2 24 0-16,2-24 5 0,-16 35 1 0,6-13 1 0,0 2-1 0,0 5-15 15,0-1 1-15,2 2-2 0,4-3 2 0,-4 3-13 16,2-4 0-16,3 1 1 0,1-1-1 0,2 2-3 15,-4-2 1-15,2 3 0 0,0-1 0 0,0 3-1 16,0 4 0-16,2 4 0 0,2 0 1 0,2-2 2 16,2 5 0-16,-2 3 0 0,3-1 0 0,3-3 7 15,0 1 2-15,2 2-2 0,6-5 1 0,6 2 8 0,4-3 1 16,4 3-1-16,1-6 1 0,-3 0 5 0,4-3 1 16,6-3 0-16,3-3 0 0,5-2 2 0,0-4 0 15,-2-1 0-15,-5-6 2 0,-3 0-4 0,-4-2-1 16,4-2 1-16,1-4 0 0,5 1 0 0,2-6 0 0,-4 0 0 15,-3 0 0-15,-3-6-4 0,-4 1 0 0,0-2 0 16,-1-1 0-16,-3-7-3 0,2 2 2 0,0 1-1 16,-2-5 0-16,-4-5-11 0,-3 1 2 0,-3-3-1 15,-4-3 0-15,-4-3-8 0,0-5 1 0</inkml:trace>
  <inkml:trace contextRef="#ctx0" brushRef="#br0" timeOffset="53233.46">17504 9082 1871 0,'-2'9'0'0,"2"-9"0"0,-2 13 0 0,2-13 31 16,6 9-1-16,-6-9 0 0,-6 19 2 0,-2 1 19 15,-2 4 2-15,0 6 0 0,-2-3-1 0,0 7-20 16,1 1-1-16,-1 3 1 0,0 3 0 0,0 3-20 0,0 4-1 16,0 2 0-16,-6 4 1 0,0 3-5 0,-4 0 0 15,0 4 0-15,3 0-1 0,-5 2-2 0,4 1 0 16,0-3-1-16,4 6 2 0,-4-5-1 0,0 3 2 16,0-2-1-16,1-2 0 0,-1-2 3 0,4 0 1 15,2-4 0-15,0-3 0 0,2-2 3 0,2-4 2 0,2-2-1 16,-2-5 1-16,0-4 3 0,0-4-1 0,4-3 1 15,2-2 1-15,4-4 1 0,0-2 1 16,-2-5 1-16,0-2-1 0,0-7-1 0,-4-3 1 16,6-3-1-16,-4 4 1 0,4-4-5 0,-4 2 0 0,4-2-1 15,-5-9 1-15,1-1-10 0,-2-2 1 0</inkml:trace>
  <inkml:trace contextRef="#ctx0" brushRef="#br0" timeOffset="63199.88">20499 8646 1670 0,'-2'2'0'0,"2"-2"0"15,2 11 0-15,-2-11 21 0,8 13-1 0,-8-13 0 0,-2 22 1 16,-2 0 7-16,0 1 2 0,-2-1-1 0,-4-4 0 16,0 1-16-16,-2 1 2 0,1-3 0 0,-1 1-1 15,2-3-12-15,0 1 2 0,0 1-2 0,2-2 1 0,2-4-3 16,2-2 2-16,-2 2-2 0,-4 2 1 0,-2 4-1 16,-2 1 0-16,2 3 0 0,2 1 0 0,0-4 0 15,-2 1 0-15,3 5 0 0,-1 3 1 0,-2 1 3 0,0 2 2 16,2 1-1-16,0 2 1 0,0 2 8 15,2 2-1-15,4-2 0 0,2 2 2 0,-2 6 5 0,0-3 2 16,0 3-1-16,0-5 0 0,0-1 1 16,0-3-1-16,0 2 0 0,2 0 1 0,2 0-2 0,2 7 0 15,0-4 0-15,0-2 1 0,2 1-4 16,2-3 1-16,2 0 0 0,0 2 0 0,0 6-3 0,0-4-1 16,2 1 1-16,2 1 0 0,2 1-2 0,0-5 2 15,1 0-2-15,3-4 2 0,4-3 0 0,0-4 2 0,2-2-1 16,0-2 1-16,0-2 0 0,1-1-1 0,3-3 1 15,0-5 1-15,-2 0-2 0,2-7 0 0,4 2-1 16,1-10 2-16,9-2-5 0,2-3 1 0,0-2-1 16,-3-4 2-16,-1-1-4 0,-2-3 0 15,0-1 0-15,-1-2 0 0,-1-2-2 0,-2-2 0 0,-2-2 0 16,0 1 1-16,-3-1-4 0,-3-2 1 0,-2-1-1 16,0-2 2-16,0 0-2 0,-2-3-1 0,-3 1 1 15,-3 2-1-15,-2 4-1 0,-2-3 2 0,-2-1-1 16,-2-2 1-16,-2-2-2 0,-2 2 1 0,0 0-1 15,-2 4 0-15,0 1 1 0,-2 2-1 0,-2 6 0 16,-2 0 2-16,-4 0-2 0,-2 5 1 0,0 2-1 16,0 3 2-16,0 2-3 0,-2 5 1 0,0-1 1 0,1 1-1 15,-3 1 0-15,0 4 1 0,-2 0-1 0,-4 0 0 16,0 4 0-16,-6 1 0 0,2 4-1 0,3 3 2 0,3 0-2 16,0 7 1-16,0-2-1 0,0 3 2 0,0 2-2 15,0 2 1-15,2 4 1 0,0-6-1 0,0 4 1 16,3 1-1-16,3 3 0 0,0-4 1 15,0 5-2-15,0-3 1 0,2 3 1 0,4 2-1 0,2-1-1 16,0 3 2-16,0 2-1 0,2 0 0 0,4 0 1 0,0 1-1 16,0-3 0-16,0-3 1 0,0 3-1 0,-2-7 1 15,2 1-1-15,2-1 0 0,2 1-1 0,2-3 2 16,0-4-1-16,-1 2 1 0,1 0-1 0,0 0 1 16,2-2 0-16,0-1 0 0,-2-6 0 15,2-3 0-15,-2 0 1 0,-2-3-1 0,-4 0 1 0,-2-5 0 16,-2-4 0-16,4 5 0 0,-4-5 0 0,4 4 0 0,-4-4 0 15,4 2 1-15,-4-2-3 0,2 0 1 0,-2 0 1 16,-6-6-1-16,-2-3-1 0,-2-9-1 16</inkml:trace>
  <inkml:trace contextRef="#ctx0" brushRef="#br0" timeOffset="64234.55">18442 10010 1470 0,'-2'2'0'0,"2"-2"0"0,0 8 0 0,0-8 9 15,4 2 0-15,-4-2 0 0,14 7-1 0,-14-7 8 16,22 7 1-16,-22-7 0 0,22 10 0 0,-22-10-9 15,20 1-1-15,-20-1 1 0,26-1 1 0,-26 1-9 0,35-4 0 16,-15 0 0-16,2 0 1 0,4 3-2 16,2-5 1-16,0 1-1 0,-3-5 1 0,-1 1-3 15,0 0-1-15,0 0 1 0,0 1 1 0,2 1-4 0,1-1 2 16,-1 1-1-16,2 2 1 16,-2-5 1-16,-2 5 1 0,2 1 0 0,-1-3 1 0,-1 3 0 0,2 2 1 15,0 2-1-15,-2-5 1 0,0 3 1 0,0 2 0 16,-3 0 0-16,-1 0 1 0,-2 2 5 15,-2 3 1-15,-4-1 0 0,-4-2 0 0,-8-2 5 0,8 0 2 16,-8 0-2-16,6 0 2 0,-6 0 1 0,4 0 1 16,-4 0 0-16,4 0 0 0,-4 0 1 0,0 0 0 15,0 0 0-15,0 0 0 0,0 0-4 0,-4 0 2 0,4 0-1 16,-20-4 0-16,-4 2 9 0,-8-3-1 0,0 3 1 16,1 0 1-16,1 0 2 0,2 0 1 0,-2 2-1 15,0-3 1-15,1 6-2 0,-1-1-1 0,0 2 1 16,0-1 0-16,2 1 2 0,-1 0 1 0,-1 1 0 15,0-1 1-15,0 0-5 0,0 5 1 0,0 0 0 0,1 0 1 16,1-5-4-16,4 2 2 0,2-1 0 0,4 3 0 16,4-5-4-16,2 1 0 0,4-2 1 0,2 2 0 15,6-4-5-15,-5 0 0 0,5 0-1 0,-4 0 1 16,4 0-2-16,0 0 1 0,0 0-1 0,0 0 1 0,0 0-3 16,0 0 2-16,0 0 0 0,8 0-1 0,1-4-3 15,5 2 1-15,6 0-1 0,4 0 0 16,4-1-2-16,6-1 0 0,-3 0 0 15,-3 2 1-15,-4-3-3 0,-2 1 0 0,-4 0-1 0,0 4 1 16,-4 0-4-16,-2 0 2 0,-2-3-1 0,-2 3 1 0,-8 0-2 16,9 0 1-16,-9 0-1 0,4 0 0 0,-4 0 0 15,4-2-1-15,-4 2 0 0,4-2 1 0,-4 2-1 0,0 0-1 16</inkml:trace>
  <inkml:trace contextRef="#ctx0" brushRef="#br0" timeOffset="67939.28">5313 12095 1017 0,'-4'12'0'0,"4"-12"0"16,-4 30 0-16,4-30 64 0,2 13 0 0,-2-13 0 16,0 15 1-16,0-15 35 0,-2 31 0 0,2-31 0 15,0 22 0-15,0-22-44 0,8 8 1 0,-8-8 0 16,6 3 1-16,-6-3-42 0,0 4 2 0,0-4 0 16,0 0 0-16,0 0-3 0,0 0-1 0,0 0 1 15,0-11 1-15,0 11-3 0,0-28 2 0,0 2-1 0,0-1 1 16,0-5-6-16,0-3 1 0,-6 2 0 0,0 5 0 15,-2 4-2-15,-6 2 0 16,2 2 0-16,-2 0 1 0,2-3 0 0,0 5 0 0,-2-4 0 0,1 3 1 16,-1 3 0-16,0-5 0 0,0 7 0 0,-4-3 1 0,0 4 1 15,-2 0-1-15,-2 0 0 0,0 2 0 16,-1 6 4-16,-3-1-1 0,0 4 1 0,2 2 1 0,-2 0-3 16,2 0 1-16,3 2-1 0,-5 6 1 0,4 4-2 15,-2 1 0-15,4 2 1 0,0 5-1 16,-2 3-2-16,-3-1 0 0,-3 2 0 0,2 0 0 15,0 3-2-15,0 1 0 0,4 5 0 0,-2 4 1 0,3 6-2 0,-3-3-1 16,8 6 1-16,-2 2 1 16,8 2-2-16,-2 4 0 0,0 3 0 0,4 4 1 0,2 5-4 15,-6 5 2-15,4-1-1 0,2 0 1 0,4 4-2 0,2 0 0 16,0-6 1-16,2-5-1 0,10-2-1 0,0-2 0 16,-2-4 1-16,2-5 0 0,2 0-2 0,4-1 1 15,-2-4 1-15,4-3-1 0,4 1-1 0,-3-1 0 0,5-7 0 16,0-3 0-16,0-5 2 0,2-3-1 0,0-3 0 15,3-5 2-15,-3-3-2 0,0-4 1 0,4-1-1 16,0-3 2-16,1-1-1 0,1-2 0 0,0 0 1 16,0-2-1-16,2 0 2 0,-3-2 0 15,-3 2 1-15,-4 0 0 0,-2 2-1 0,-4 0 2 0,-4-2-2 16,-2 0 2-16,-3 1 4 0,1 1 2 0,-6 2-2 16,0-4 1-16,-6 0 2 0,14 4 0 0,-14-4 1 0,10 3 0 15,0-1-2-15,-4 0 1 0,-6-2-1 0,10 2 0 16,-10-2-1-16,4 0-1 0,-4 0 0 15,6 0 0-15,-6 0-3 0,2 0 0 0,-2 0 0 16,2-4 0-16,-2 4-6 0,0-7 1 0</inkml:trace>
  <inkml:trace contextRef="#ctx0" brushRef="#br0" timeOffset="68399.55">6009 13248 1733 0,'0'2'0'0,"0"-2"0"0,5 4 0 0,-5-4 38 0,8 5 2 0,-8-5-2 16,8 8 1-16,-8-8 7 0,14 18 0 0,-14-18 0 16,20 15 1-16,-20-15-35 0,24 13 0 0,-24-13-1 15,32 15 1-15,-10-10-12 0,4 1 2 0,-1-1-2 16,-3 3 1-16,2-5-1 0,-4 1 0 0,2 0 0 16,0-2 0-16,2-1-1 0,-3 1 1 0,5 0-2 15,0 2 2-15,0-2-1 0,2 1 1 0,4 1-1 16,-7 0 1-16,1-1 0 0,2 3 1 0,-2 1-1 0,0 1 1 15,2-3 4-15,3 1 1 0,-3 3-2 0,-8-5 2 16,0 1 15-16,-8-3 1 0,2 2 0 0,0-2 0 16,-8-1 10-16,0 3-1 0,-6-4 0 0,13 2 2 15,-13-2 0-15,6 4 0 0,-6-4 1 0,8 0 0 0,-8 0-8 16,2-2 1-16,-2 2 0 0,4-4 1 0,-4 4-10 16,2-7 0-16,-2 7 0 0,-2-15 0 0,2 4-9 15,-4 0 0-15</inkml:trace>
  <inkml:trace contextRef="#ctx0" brushRef="#br0" timeOffset="69066.85">8107 12687 1632 0,'2'0'0'0,"-2"0"0"0,18-4 0 0,-18 4 18 0,16 0 0 0,-16 0 0 0,14-1 0 16,-14 1 18-16,10-8 1 0,-10 8-1 15,8-18 1-15,-8 18-6 0,8-22 1 0,-8 22-1 0,4-26 1 16,-4 26-18-16,-4-35 1 0,2 14-1 0,-8 7 2 16,0-1-5-16,-2 2 1 0,-2 0-1 0,0 0 1 15,-6 0 1-15,0 0-1 0,-3 4 0 0,1 2 2 16,-4 1 2-16,0 0 1 0,0 3 0 0,0 1 1 0,3 2 1 16,-1 2 1-16,2 1-1 0,-4 3 2 15,2-2-2-15,0 5 1 0,0 4-1 0,3 2 1 0,-5 1 0 16,-2 3 2-16,2 1-1 0,2 0 0 0,2 6-3 15,4 0 0-15,-1 2 0 0,-1 1 1 0,0 3-3 0,4-1 1 16,2 2-1-16,2 2 0 0,0 4-3 0,4 0-1 16,0 3 0-16,2 3 2 0,-4 6-6 0,6-3 1 15,-2 2 0-15,6 0 0 0,0 0-3 0,0 3 2 16,6 1-1-16,2-1 1 0,4 1-3 0,2 1 2 16,6-3-1-16,0 2 1 0,0-5-3 0,6 3 1 15,-4-6-1-15,3 0 2 0,-5-9-2 0,0 0 2 0,2-2-1 16,8-3 1-16,0-5 3 0,3-1 0 15,3-4 0-15,-6-1 1 0,2-5 0 0,0-3 1 16,1-2 1-16,-1 0-1 0,-2-1-1 0,4-3 1 16,2-3 0-16,-7-4 1 0,3 0-2 0,0-6 1 0,-6 2-1 15,2 3 1-15,-3-1-1 0,-5 0 0 0,0 0 0 16,-4-2 1-16,-2 2-2 0,-4-3 1 0,-2 3-1 16,-2 2 1-16,-6 0-2 0,12-2-1 0,-12 2 1 15,14-3 1-15,-14 3-2 0,6 0 1 0,-6 0-1 16,2 0 0-16,-2 0-1 0,6 0 0 15,-6 0-1-15,2 0 1 0,-2 0-3 0,4 0 1 0,-4 0-1 0,2 0 1 16,-2 0-2-16,0 0-1 0</inkml:trace>
  <inkml:trace contextRef="#ctx0" brushRef="#br0" timeOffset="69533.92">9264 13438 1834 0,'-2'21'0'0,"0"-3"0"16,2-7 0-16,0-11 45 0,4 4 0 0,-4-4 0 16,4 7 0-16,2 6-13 0,-2 4 1 0,2-4-1 15,-2-4 2-15,-4-9-16 0,6 9 0 0,-6-9 0 16,14 4 0-16,-8 0-15 0,8-4 1 0,-2 0-1 16,5 0 2-16,5 0-5 0,6-6 1 0,-2 2 0 15,-4 1 0-15,4-1 1 0,1-2 0 0,1-1 1 16,-2 0-1-16,-2-1 2 0,2 1 1 0,-4 1-1 15,2 3 1-15,-1 1 2 0,1 0 0 0,-4-2 0 16,0 1 1-16,0 1 11 0,0 0 0 0,0 2 0 16,-5 0 1-16,3 2 6 0,0 1 0 0,-2 1 0 0,-2-2 0 15,0 0 1-15,-2 0 1 0,0 1 0 0,-4-3 0 16,0 0-6-16,-2 0 1 0,-6 0-1 0,8 0 1 0,-8 0-10 16,4 0 2-16,-4 0-1 0,6 0 1 15,-6 0-7-15,0 0 1 0,0 0 0 0,0 0 0 0,0 0-6 16,0 0 1-16</inkml:trace>
  <inkml:trace contextRef="#ctx0" brushRef="#br0" timeOffset="70169.97">11599 12785 1532 0,'4'-2'0'0,"-4"2"0"16,6-2 0-16,-6 2 22 0,4 4-1 0,-4-4 0 15,6-2 2-15,-6 2 6 0,2-4 1 0,-2 4-1 0,-2-11 2 16,2 11-10-16,-6-14 2 0,6 14-2 0,-14-23 1 16,14 23-15-16,-26-35 1 0,26 35 0 0,-37-26 0 15,15 21 2-15,2-2 0 0,-4 3 0 0,2 2 1 0,0 2 1 16,-1-4 1-16,-3 4-1 0,-2 4 1 16,0 2 9-16,-6 3 0 0,2 2 1 0,-1 2-1 15,-1 2 4-15,-2 1 0 0,0 3 0 0,3 1 0 0,-5 4-2 16,2 2 1-16,6 1 0 15,2 1 0-15,3 9-1 0,3-2 1 0,-2 4-1 0,2 2 1 0,2 1-6 16,2 2 1-16,2 2 1 0,-4 1-1 0,5 2-7 16,5 3 2-16,-4 2-1 0,2-1 1 0,0 3-5 15,2-3 1-15,4 2 0 0,0 1 1 0,0-3-4 0,2 1 1 16,6-1 0-16,2-3-1 0,6-2-1 0,0 0 1 16,6-3-1-16,2-5 1 0,6-3-3 0,3-4 2 15,3-1 0-15,-2-6-1 0,0 1 0 0,0-1 0 16,1-7-1-16,5-1 2 0,-4-3 3 0,6-4 1 15,4-2-1-15,-5-3 2 0,3-5 1 0,-2-1 1 0,2-3-1 16,-3-1 1-16,1-1-2 0,-2-1 0 0,-4-1 1 16,2-1 0-16,-3-1 2 0,1-2-1 0,-2 2 1 15,-2 1-1-15,-2 3 0 0,-2 1 0 16,-5-1 1-16,-3 3 0 0,-2 0-3 0,-8 0 0 0,-4 2 1 16,6 0 0-16,-6 0-1 0,4-4 2 0,-4 4-2 15,6-3 2-15,-6 3-9 0,2-4 2 0,-2 4-1 16,2-6 0-16,-2 6-3 0,-10-13-1 0</inkml:trace>
  <inkml:trace contextRef="#ctx0" brushRef="#br0" timeOffset="70933.84">12494 13700 1646 0,'10'4'0'0,"-10"-4"0"0,23 6 0 0,-23-6 27 0,10 0 0 15,-10 0 0-15,20 3-1 0,-20-3 35 0,40 10 0 16,-18-7-1-16,0-3 2 0,4-2-5 0,-1-1 0 15,3 1 1-15,4 0 0 0,-2-5-28 0,2-1 2 16,1 1-2-16,5 0 1 0,-2-3-10 0,2-3 0 0,-1 2-1 16,1 0 2-16,2 0-9 0,2 0 0 15,-1 0 1-15,-1 0-1 0,-2 2 1 0,-4 1 0 0,2 3 0 16,-5-1 1-16,-3 3-5 0,-2 3 1 0,-2 0-1 16,0-6 1-16,0 2 0 0,1-1 1 0,-5-1-1 15,2 1 0-15,0-3-4 0,-2 1 1 16,0 0-2-16,0-1 2 0,-2 1-3 0,-1-1-1 0,-1-1 1 15,2-6-1-15,-6-3-2 0,2-2 2 0</inkml:trace>
  <inkml:trace contextRef="#ctx0" brushRef="#br0" timeOffset="71533.35">15052 12898 1583 0,'4'-4'0'0,"-4"4"0"0,11-4 0 0,-11 4 39 0,4-2 0 15,-4 2 1-15,4-5 0 0,-4 5 25 0,4-9 1 16,-4 9 1-16,-2-13-1 0,2 13-35 0,-4-13 2 0,4 13-2 16,-15-17 2-16,15 17-22 0,-26-20 1 15,26 20 1-15,-38-13-1 0,16 7-6 0,2 3-1 0,-8-1 1 16,3 8 1-16,-1 1 0 0,0 4 2 0,0 4-1 16,-2 0 1-16,0 4-1 0,-1-2 1 0,-3 7-1 15,-2 2 1-15,0 3-1 0,-2 3 0 0,5 5 0 16,1 2-1-16,2 4 3 0,2 5 1 0,2-2-1 15,0 2 1-15,3 4-1 0,-3 4 0 0,8-3 0 16,0 3 0-16,6-1 0 0,2-1 0 0,2 3 1 16,2 1-1-16,2 1-2 0,2-4 1 0,6-1-1 15,-2-4 1-15,6 0-2 0,0-2 1 0,6-3 0 0,-2-6 0 16,2-6-3-16,3-1 2 0,5-8 0 16,2 0 0-16,8-4-2 0,2 3 1 0,2-3-1 0,-3-3 2 15,1-2-2-15,-6-2-1 0,2-2 1 0,-1-1 0 16,1-3 1-16,2-1 1 0,-6-2-2 0,4-2 2 15,-5-2-1-15,1 0-1 0,-2 0 1 16,-2-2 0-16,0 1 0 0,-2-1 0 0,-2 2-1 0,-1-3 2 16,1 1 3-16,2 0 1 0,-2 1-1 0,-4-1 2 0,-4 2 2 15,-2-4 1-15,-2 5-1 0,-2-1 2 0,-6 2 0 16,10-4 1-16,-10 4 0 0,8-4-1 0,-8 4-1 16,4 0 0-16,-4 0-1 0,4-1 2 0,-4 1-9 0,4 0 0 15,-4 0 0-15,4-2 1 0,-4 2-7 0,4-4 0 16</inkml:trace>
  <inkml:trace contextRef="#ctx0" brushRef="#br0" timeOffset="72017.14">15894 13697 1520 0,'2'3'0'0,"-2"-3"0"0,10 10 0 0,-10-10 33 0,2 0-1 0,-2 0 1 0,14 2 0 0,-14-2 19 0,26 12 0 0,-26-12-1 0,30 12 1 0,-30-12-30 15,22 5 1-15,-22-5-1 0,37 4 2 0,-7-4-19 16,2 0 2-16,4-2-1 0,-1-2 0 0,-1-1 1 16,0-5 1-16,0 3 0 0,0-2 0 0,-3 3 1 15,-1 3 0-15,2-1 0 0,2-2 1 0,2 1 9 16,-1-1 1-16,3 1-1 0,2-1 1 0,4 1 6 16,-1-1 0-16,1 1 0 0,-4-1 0 0,-4 1 9 0,-1-1 1 15,1 2 0-15,-4 3 0 0,0-1-8 0,0 0 0 16,-1-2 0-16,1 2 2 0,0 0-7 0,-2 1 2 15,-2-1-2-15,-5 0 2 0,-5 4-6 16,-4 0 1-16,0-2-1 0,-8-2 2 0,-6 2-5 0,6 2 1 16,-6-2 0-16,4 0 0 0,-4 0-4 0,4 0 2 15,-4 0-2-15,2 0 2 0,-2 0-7 0,0 0 1 16,0 0 0-16,0-2 0 0,0 2-5 0,0-4 1 16,0 4-1-16,8-11 1 0,-2 0-5 0,2-2 1 0</inkml:trace>
  <inkml:trace contextRef="#ctx0" brushRef="#br0" timeOffset="72684.5">18800 12916 1583 0,'0'0'0'0,"0"0"0"0,-4 0 0 0,4 0 13 15,0 0 1-15,0 0-1 0,-8 0 2 0,8 0 10 0,-10 6-1 16,10-6 1-16,-22 3 1 0,22-3-8 0,-30 0 0 15,11 0 0-15,-5 2 1 0,-4 2-14 0,-2 3 2 16,2-3-1-16,2 0 0 0,3 1-2 0,-1-1 0 16,-2 5 1-16,-2 0-1 0,0 0 1 0,0 4-1 15,1 0 1-15,-1 0-1 0,2 4 9 0,-2-1 0 16,0 1 0-16,0 0 1 0,-1 1 5 0,-3 2 0 0,2 3 0 16,2-1 0-16,0 0 8 0,1 6 1 0,1 1-1 15,0 2 1-15,2-1-2 0,4 1 1 16,2 3-1-16,2 1 1 0,4 2-5 0,-2 0 2 0,3-2-1 15,-3 2 1-15,0-1-5 0,0 1 0 0,2 2 0 16,4 2 1-16,2 1-6 0,2-3 0 0,4 2 0 16,2-3 0-16,4 3-5 0,4-2 1 0,-2-2-1 15,-2-4 2-15,0 0-5 0,0-2 2 0,4-3 0 16,4 0 0-16,3-4 0 0,5-2 1 0,2-2 0 16,2-1 0-16,6-1 1 0,2-1 1 0,-1-6 0 15,1-2 0-15,0 0 4 0,0-7 0 0,2 2-1 0,1 0 1 16,-1-3 0-16,0 1 2 0,-2 0 0 0,1 0 0 15,1 3-5-15,0-3 2 0,-2-2-1 0,0-2 1 0,-3-1-2 16,1-1 2-16,-2 2-2 0,0 2 1 16,-4 0-1-16,-3 0 0 0,-1 2-1 0,-4 2 1 0,-2-1-1 15,-4-3 0-15,0 2-1 0,0 0 1 0,-2 0 0 16,2 0 1-16,-2 0-1 0,-2-2 0 0,-8 0-1 16,10 0 1-16,-10 0-1 0,4 0 2 0,-4 0-3 15,4 0 0-15,-4 0 0 0,3 0 0 0,-3 0-3 16,2 0 1-16,-2 0 0 0,-4 0-1 15,4 0-3-15,-3 0-1 0,3 0 0 0,-8-8 0 0,0-1-2 0,-2-4 0 16</inkml:trace>
  <inkml:trace contextRef="#ctx0" brushRef="#br0" timeOffset="73122.48">19390 13809 1608 0,'2'0'0'0,"-2"0"0"0,2 8 0 0,-2-8 42 0,-4 3 2 0,4-3-1 0,6 12 0 16,-6-12 1-16,30 12 0 0,-30-12 0 0,34 12-1 0,-34-12-18 16,26 11 0-16,-26-11 0 0,39 9-1 15,-15-7-18-15,4 0 1 0,4-1-1 0,0 1 1 0,1-2 2 16,5 0 1-16,-2-2 0 0,-2 1 0 0,0-1 6 16,-1 0 0-16,-1 0-1 0,-2 0 1 0,-2 2 0 15,-2 0 0-15,1 0-1 0,5 0 2 0,0 0 0 16,4-2 1-16,-2 0-1 0,-3 1 1 0,1-3 14 0,0 0 1 15,-2 1-1-15,0 1 2 0,-3-6 2 0,-1 3 1 16,0-1 0-16,-4 3 0 0,-2-5-9 0,-2 1 1 16,-2 1 0-16,-2 4 1 0,-3-5-11 0,-1 1 0 15,-2 3 0-15,0-1 1 0,-8 4-7 0,12-7 1 16,-4 1-1-16,0-3 2 0,0 0-9 0,0-2 0 16</inkml:trace>
  <inkml:trace contextRef="#ctx0" brushRef="#br0" timeOffset="73818.85">22032 13232 1632 0,'2'0'0'0,"-2"0"0"0,4-2 0 16,-4 2 33-16,4 0-1 0,-4 0 1 0,3-4 1 0,-3 4 8 15,4-9 2-15,-4 9 0 0,4-11 0 0,-4 11-21 16,-2-13 2-16,2 13-1 0,-6-13 1 0,6 13-17 15,-13-13 1-15,13 13-1 0,-24-17 1 0,24 17-2 16,-36-9 0-16,16 7 1 0,-2 0 0 0,0 2 0 16,-3 2 0-16,-1 0 0 0,0 2 1 0,2-4 0 0,0 4 1 15,0 1-1-15,-2 2 1 0,3 5 4 16,-3-3 2-16,0 2-1 0,0 2 0 0,0 2 4 0,0 1 2 16,5-5-1-16,3 4 0 0,2 3-1 0,2 1 1 15,-2 1 1-15,-4 2-1 0,-2 4 1 0,-2 2 0 0,3 0 1 16,1 5-1-16,2 4-7 0,4 3 0 0,-2 1 0 15,-2 0 0-15,-2-1-4 0,-2 1 1 0,2 3 1 16,3 0-1-16,1 3-5 0,2 1 0 0,4-2 1 16,2-2 0-16,4-3-2 0,2-3 1 0,2 1 0 15,2-2-1-15,2-4 2 0,0 2 0 0,2-1-1 16,4-3 1-16,4-3 0 0,2-3 1 0,3-1-2 16,3-1 2-16,2-3 1 0,2-2 0 15,2-1 0-15,0-2 0 0,-3 0 1 0,3-3 0 0,4 1 1 0,2-2 0 16,4 1-1-16,1-3 0 0,3-2 0 0,0-1 1 15,0-1 0-15,-3 1 1 0,3-3-1 0,0-1 0 16,-2 0 0-16,-3-2 2 0,1-2-1 16,0 0 0-16,-2 1-3 0,-1-1 0 0,1 2 0 15,0 0 0-15,0-2 0 0,-2 0 1 0,-1 4 0 0,-1 0 1 16,-6 0-2-16,-2-1 1 0,0-1-1 0,-3 0 1 0,-3 0-1 16,-2-1 0-16,-4 1 0 0,-4 0 1 0,-8 0 0 15,8 0 0-15,-8 0 0 0,4 0 1 0,-4 0-2 16,4-4 0-16,-4 4 0 0,-2-9 0 0,-2-1-2 0,0-1 0 15,-6-11-1-15,-8-5 2 0,-4-12-3 0,-5-13-1 16</inkml:trace>
  <inkml:trace contextRef="#ctx0" brushRef="#br0" timeOffset="80661.95">11345 14636 162 0,'4'-3'0'15,"-4"3"0"-15,12 0 0 0,-12 0 8 0,2 0 1 16,-2 0 0-16,2-4 0 0,-2 4 17 0,0 0 1 0,0 0-1 15,0 0 0-15,0 0 24 0,0 0 0 0,0 0 0 16,0 0 0-16,0 0 6 0,-4 0 2 0,4 0-2 16,-4 0 1-16,4 0-27 0,-2 4 2 0,2-4-1 15,-10 11 0-15,10-11-1 0,-10 15 0 16,10-15-1-16,-12 31 1 0,10-7 6 0,-2 4 0 0,2-1 0 16,-2 3 1-16,2 1-4 0,0 4 0 0,0-1 1 15,-2-1 0-15,0 0 1 0,2 0-1 0,-2-1 1 16,2 3 0-16,-2-2-3 0,2 0 2 0,0 6 0 15,-2-2-1-15,-2 5-2 0,0 3-1 0,2-1 0 16,-2-2 1-16,-1-1-6 0,1 3 2 0,0 2 0 16,0-1 0-16,0-1 1 0,-2-2 1 0,0 5 0 15,2-1 0-15,0 5-3 0,-2 3-1 0,2-1 1 0,2 3 0 16,2-3-4-16,2 3 1 0,-6-1-1 0,2-1 2 0,0-3-4 16,0-3 1-16,2-2 0 0,-6-3 0 15,2-4-1-15,-4-4 1 0,4 0 1 0,2-6-1 0,-2-1-2 16,6-8 1-16,-4-1-1 0,2-6 2 0,0-4-5 15,0-5 2-15,2-4-1 0,-2 3 1 0,2-3-1 16,0 2 1-16,0-2-1 0,0 0 1 0,0 0-3 0,0-3 1 16,0 3 0-16,0-17 1 0,0-3-3 0,0-10 2 15,0-1-1-15,2-3 0 0,2-2-2 0,2-3 0 16,-6 0-1-16,2-3 2 0,2-3-4 0,-4-1 0 16,0-4 0-16,0-1 1 15,6-5-2-15,2-1 2 0,-2-4-1 0,0 2 0 0,2 2-2 0,-6-2-1 16,4 1 1-16,2-1 1 0,2 2-2 0,4 2 1 0,-4-1-1 15,0-1 0-15,0 4-2 0,0-1 1 16,2 6-1-16,1 2 1 0,1 7-3 0,-8 4 2 16,0 6-1-16,2-1 1 0,-8 8-2 0,0 2 0 15,2 3 1-15,2 0-1 0,-2 4-2 0,4 2 1 0,0 4 0 16,-6-2 0-16,0 9-1 0,2-8 0 0,-2 8 0 16,-2-5 0-16,2 5-1 0,0-4 1 0,0 4 1 15,0-4-1-15,0 4-1 0,0-3 1 0,0 3 0 16,0 0 0-16,0 0-1 0,0 0 1 0,0 0 0 15,0 0 0-15,0 0-1 0,-4 0 2 0,4 0-1 0,0 7 0 16,-2 1-1-16,0-1 1 0,0 4 0 16,-2 2 0-16,0 4 0 0,-2 3 0 0,0 0 1 0,2-3-1 15,-6-2 0-15,4-3 1 0,2 0-1 0,4-1 1 16,-4-2-1-16,2 0 2 0,2-2-2 0,-4-1 1 0,4-6 0 16,-3 9 1-16,3-9-1 0,-4 8 1 15,4-8 1-15,-2 9-1 0,2-9 0 16,-6 5 2-16,6-5-2 0,-8 8 2 0</inkml:trace>
  <inkml:trace contextRef="#ctx0" brushRef="#br0" timeOffset="81534.94">10592 17337 1281 0,'-2'4'0'0,"2"-4"0"0,2 5 0 0,-2-5 16 16,8 4 1-16,-8-4-2 0,2 13 2 0,-2-13 22 16,-2 20 2-16,2-20-1 0,-6 32 1 0,0-12 1 0,0 2 1 15,0 0 0-15,0-2 0 0,2 1-17 0,-6-1 0 16,6 4 0-16,2 2 0 0,2 2-6 0,-2-3 0 16,2 7 0-16,0 3 0 0,-2 5-4 15,2 3 0-15,2 3-1 0,2 0 1 0,0 2-3 0,2 0 0 16,4 6 0-16,0 1 1 0,0 4-2 0,0 4 1 15,2-2-1-15,3-2 1 0,3-2 3 0,0 0 0 16,2-3 0-16,-4-6-1 0,2-4 3 0,2-1 0 16,0-5 0-16,-1-2 0 0,1-5 3 0,-4-5 2 15,2-4-2-15,-2-6 2 0,0-4-3 0,-2-5 1 0,2-3-1 16,2-3 2-16,0-1-7 0,1-3 2 0,1-5 0 16,-2-3 0-16,0-5-3 0,0-5 2 0,2-4 0 15,-4-5 0-15,-2-7-3 0,-2-5 2 0,-1-3-1 16,-1 1 1-16,0-4-3 0,-4-2 1 0,0-3-1 15,-2-3 1-15,-4-1 0 0,-4-2-1 0,0-2 0 16,-2 0 2-16,0 2-3 0,0 2 0 0,-2 2 0 16,0-6 2-16,1 0-3 0,-3 0 1 0,2 4 0 0,0 7 1 15,0 9-1-15,2 4 0 0,-6 4 0 0,0 3 0 16,-2 5 1-16,2 2 0 0,-4 3 0 0,-2 2 1 16,2 1-2-16,-3 2 0 0,-1 2 0 0,0 2 1 15,0 2-2-15,6 2 1 0,-4 1-1 0,-2 2 1 16,-2 4-2-16,-1 2 0 0,1 4 0 0,-4 1 0 0,6 2-3 15,0 4 1-15,0 2-1 0,-4 0 1 16,4-2-1-16,5 2-1 0,-5 3 1 16,2 2 1-16,2 4-3 0,2 2 1 0,4 4-1 0,0 1 1 0,0 4-2 15,0-2 0-15,6 6 1 0,4 4 0 0,2 3-1 16,2 4 1-16,2-1-1 0,-6-1 2 0,6-3-3 0,-4 1 1 16,4 0 0-16,6-2 0 0,-2 1-1 0,4 1 2 15,2-2-1-15,4-5 0 0,-4-2-1 0,1-4 1 16</inkml:trace>
  <inkml:trace contextRef="#ctx0" brushRef="#br0" timeOffset="82000.92">11573 17324 1897 0,'0'0'0'0,"0"0"0"0,6 0 0 16,-6 0 32-16,2 0-1 0,-2 0 0 0,2 0 2 16,-2 0 20-16,0 0-1 0,0 0 1 0,-4 2 1 15,4-2-20-15,-4 7 0 0,4-7 0 0,-6 17 1 0,6-17-22 16,-7 39 1-16,-1-13-1 0,-2 1 2 0,-4 3-7 15,-2-1 0-15,2 1-1 0,4 1 2 0,2 2-3 16,0-1 0-16,2 3-1 0,4 4 1 0,2 5 1 16,0 2-1-16,-2 2 1 0,0 2 0 0,0 2 3 15,-4 5 0-15,2 0 0 0,0 0 1 0,0 2 5 0,2 2 0 16,-2 0-1-16,8 0 2 0,-2 0 2 0,4 0 0 16,0-2 1-16,-6-2 0 0,0-1 1 0,0-3 0 15,-4-3 1-15,4 0-1 0,4-2 0 0,-2-2 2 16,4 0-2-16,0-3 2 0,2-5-3 0,0-3 0 15,-4-1 0-15,-2-3 1 0,-2-3-3 16,-4-2 0-16,0-2 0 0,2-4 0 0,2 0-3 0,-4-1-1 16,2-5 1-16,2-1 0 0,2-3-5 0,2-5 0 15,-4-5 0-15,2 6 0 0,-2-6-3 0,0-2 1 16,0-6-2-16,2-8 2 0,4-12-6 0,4-5 1 0</inkml:trace>
  <inkml:trace contextRef="#ctx0" brushRef="#br0" timeOffset="82467">12092 16840 2023 0,'4'4'0'0,"-4"-4"0"0,10 9 0 0,-10-9 26 16,4 4-1-16,-4-4 1 0,8 7 0 0,-8-7 18 15,12 13 0-15,-12-13-1 0,10 21 1 0,-10-21-9 16,10 27 1-16,-10-27 0 0,6 35 0 0,-6-12-21 0,2-1 2 16,0 4 0-16,0-1 0 0,0 3-4 0,0 2 1 15,2 1-1-15,-4 2 1 0,2 0-3 0,2 1 1 16,-4 3-1-16,2 1 2 0,2 5 0 0,0 3 1 15,0 2-1-15,-4 0 1 16,0 2 1-16,-6 3 2 0,4 1-1 0,2 1 1 0,2 2 0 0,0 3 1 16,2 0-2-16,-4 3 2 0,0 6 0 0,-4 3 0 0,2-4 0 15,-2-5 0-15,0-6 0 0,0-2 0 0,2-1 0 16,2-1 0-16,0 1-2 0,0-1 1 0,-4-5-2 16,2-2 2-16,0-3-3 0,0-6 0 0,-2-2 0 15,0-2 0-15,-2-2-1 0,0-1-1 16,2 0 0-16,-2-5 1 0,2 3-4 0,4 0 1 0,-2-4 0 15,-2-4 0-15,2-5-5 0,0-4 2 0,-2-4-1 16,2-3 1-16,2-4-5 0,-6 4 0 0,6-4 0 16,-8-6 2-16,8 6-4 0,-14-15 0 0</inkml:trace>
  <inkml:trace contextRef="#ctx0" brushRef="#br0" timeOffset="82933.89">11369 18433 1847 0,'-2'0'0'0,"2"0"0"0,-4 8 0 0,4-8 25 0,-2 15 1 15,2-15 0-15,-4 5 0 0,4-5 19 16,4-2 1-16,-4 2-1 0,0-3 1 0,0 3-22 0,0 0 2 16,0 0 0-16,8 0 0 0,-8 0-18 0,16-4-1 15,-16 4 1-15,23-4 1 0,-23 4-5 0,40-7-1 16,-14 1 0-16,0-1 1 0,4 0 1 0,2-1 1 0,-1 1 0 16,-1-1-1-16,2 3 3 0,0 1 0 0,0 2 0 15,1 0 1-15,-5-1 2 0,4 1 0 0,-6 2 0 16,0 0 2-16,1 0 3 0,1 0-1 0,0 2 1 15,2 1 1-15,-4 1 1 0,4-2 1 0,-1 2-1 16,-1-2 1-16,-8-1 8 0,0-1 1 0,-8 2 0 16,2 0 0-16,0 2 3 0,-8-1 2 0,-6-3-1 15,10 4 1-15,-10-4-3 0,4 4 1 0,-4-4-1 16,6 4 0-16,-6-4-3 0,0 3 0 0,0-3 0 0,0 4 1 16,0-4-3-16,-4 5-1 0,4-5 1 15,-6 8 1-15,-2-3-6 0,-4 5 0 0,-4-3 0 0,-2-3 1 16,-4-1-9-16,-6 1 2 0,4-4-1 0,3-5 0 15,-3-5-10-15,4-1 0 0</inkml:trace>
  <inkml:trace contextRef="#ctx0" brushRef="#br0" timeOffset="93200.17">3186 11923 979 0,'-8'-8'0'0,"8"8"0"0,-6-7 0 0,6 7 15 16,0-4-1-16,0 4 1 0,0-3 0 16,0 3 32-16,-4-10 0 0,4 10 0 0,-4-9 0 0,4 9-5 15,-6-2 0-15,6 2 1 0,-5-3 0 0,5 3-19 16,-4-4 2-16,4 4 0 0,-4-4 0 0,4 4-10 0,-10 4 1 16,10-4 0-16,-14 13 0 0,14-13-4 0,-22 24 1 15,10-2-1-15,4 4 1 0,4 7-4 0,2 4 0 16,2 6 0-16,-6-3 1 0,6 8-2 0,-2-4 1 15,2 4-1-15,0 10 1 0,0 1 3 16,0 9-1-16,0 0 1 0,0 4 0 0,0 6 7 0,0 1 2 16,0 1-2-16,-6-3 1 0,0 3 3 0,0-3 0 0,0 1 1 15,0-1 0-15,0 4 0 0,2 2 2 0,-2-5-1 16,0-8 1-16,0-3-2 0,-2-5 0 0,4-5-1 16,3-3 2-16,1-10-6 0,0-9 0 0,0 0 1 15,0 1 0-15,1-3-4 0,3-2 1 16,4-3 0-16,-2-4 0 0,0-6-3 0,2-3 1 15,-2-4 0-15,0-2-1 0,-6-9 0 0,10 10 0 0,-10-10-1 16,10-6 1-16,4-1-5 0,0-3 0 0</inkml:trace>
  <inkml:trace contextRef="#ctx0" brushRef="#br0" timeOffset="93717.17">3524 11269 1381 0,'-2'10'0'0,"2"-10"0"0,2 16 0 0,-2-16 17 0,0 21 1 16,0-1-1-16,-2 2 0 0,-4 6 13 0,2 5 0 16,2 2 0-16,-4 2 1 0,-2 4-12 0,-2 1 1 15,2 0 0-15,0 5 0 0,-3 1-10 0,-1 1 2 0,2-1-2 16,-2-3 1-16,-2-5-2 0,6-1 1 0,2 4-1 16,0-1 1-16,2 2 6 0,4 2-1 0,4 2 1 15,-2-1 0-15,2-3 7 0,4 2 1 0,-2 2 0 16,-4 4 0-16,2 3 4 0,-2 0 0 0,4 3 0 15,-4 1 0-15,2 4 3 0,-4 5-1 0,6-2 0 16,-4-1 2-16,4-2-5 0,-4 1 0 0,2-7 0 16,2 1 1-16,-4-7-4 0,4-1 2 0,-4-2-1 15,1 0 1-15,3-2-5 0,-4-1 1 0,4 1 1 16,-6 0-1-16,2 6-5 0,-2 1 0 0,-2-1 0 16,0-2 0-16,-4 0-4 0,2-1 2 0,2-4-2 0,-3 1 2 15,3 0-5-15,-2-2 1 0,4-1 0 16,0-6 1-16,0-6-6 0,4-5 2 0,-2 0 0 15,-2-8 0-15,-2-3-4 0,-4-4 1 0,6-4-1 0,-4-1 2 16,4-6-5-16,0 4 1 0,0-4-1 0,0-8 2 16,0 8-4-16,6-13 1 0</inkml:trace>
  <inkml:trace contextRef="#ctx0" brushRef="#br0" timeOffset="94034.16">2948 13545 1545 0,'-2'6'0'0,"2"-6"0"0,-10 11 0 0,10-11 21 0,-8-2 2 0,8 2-1 15,-8 8 0-15,8-8 10 0,-4 3 0 0,4-3 1 16,-2 4-1-16,2-4-7 0,0 2 0 0,0-2 0 15,8 0 0-15,-8 0-13 0,18 0-1 0,-18 0 0 16,34-8 0-16,-9 1-3 0,3-2 1 0,-2-2 0 16,-4-2 0-16,2-2-7 0,-4 0 2 0,2 1-1 15,1-3 0-15,-1 2 4 0,-2-3 1 0,6 3 0 16,0 4 0-16,0-2 1 0,-4 4 1 0,3-1-1 0,-5 1 1 16,0 0 3-16,0 2 1 0,-4 1-1 15,2 2 2-15,0 3-1 0,-4-1 1 0,-1 2 0 0,1-4-1 16,-2 2 0-16,2 2 0 0</inkml:trace>
  <inkml:trace contextRef="#ctx0" brushRef="#br0" timeOffset="94932.98">3677 13721 1431 0,'-2'3'0'0,"2"-3"0"0,-4 10 0 0,4-10 34 0,-2-2 0 0,2 2-1 16,0 0 2-16,0 0 1 0,0 0 0 0,0 0 0 16,0-2 0-16,0 2-8 0,0-4 1 0,0 4-1 15,6-3 1-15,-6 3-15 0,14-13 0 0,-14 13 1 16,16-26 0-16,0 7-10 0,0-1 2 0,2 2 0 16,-4 1-1-16,-2 2 0 0,-5 2 1 0,7 0-2 0,-2 2 2 15,-2 4-1-15,2 1 0 0,2-3 0 0,4 4 1 16,-4 1 3-16,4 0 0 0,-4 1 0 0,2 1 0 15,1 4 4-15,-1 1 0 0,2-1 1 16,0 4-1-16,-4 3 1 0,0 2 0 0,0 2-1 0,-2 4 2 16,-4-1-3-16,0 4 1 0,-4 3-1 0,-2 1 1 15,-2 3-6-15,-2 3 1 0,-4-3-2 0,2 1 2 0,0 0-4 16,-2 0 0-16,0-1 1 0,-6 3 0 0,0 1-4 16,2 2 1-16,-4 1 1 0,-2-5-1 0,2 1-1 15,-2-3 1-15,3 1-1 0,-5-2 0 0,-2-6 1 16,2 2 1-16,2-1-1 0,-2-1 0 0,2-5 2 0,2 0-1 15,-2-1 1-15,2-1-1 0,1-4 4 16,1-1 1-16,4-3 0 0,2-1 0 0,6-4 1 0,-8 2 2 16,8-2-1-16,-8 0 0 0,8 0 0 0,-6 0 2 15,6 0-1-15,-8 0 0 0,8 0-1 0,-6 0 1 16,6 0-1-16,-4 0 1 0,4 0-4 0,4-4 1 16,-4 4 0-16,8-5 0 0,-8 5-2 0,6-15 1 15,2 2-2-15,4-4 2 0,4 1-3 0,2-3-1 16,1 3 1-16,-5 1-1 0,0 4 0 0,0 2 0 15,2-1 1-15,-2 1-1 0,0 2-1 0,0 3 2 0,-2-1-2 16,4-1 2-16,3 0-2 0,1 1 2 0,0 1-2 16,0 4 1-16,0 0 0 0,0-2 0 0,0 2 1 15,0 2-1-15,-1 0 0 0,-1-2 0 0,2 2 1 16,-6 2-1-16,0 1-1 0,0 1 2 0,0-1-1 16,2-1 1-16,-2 3-2 0,-4 3 1 0,6 1-1 15,-7 2 2-15,3 1-3 0,0 3 1 0,2 0 0 0,-6-1 1 16,0-5-2-16,-4 2 1 0,-2 4 1 0,2 1-1 15,-8 4-1-15,2 4 1 0,-4 4-1 0,0-4 1 0,-2 1 0 16,0 1-1-16,-8 1 0 0,0 1 0 0,-1-2-1 16,1-1 2-16,-4 3-1 0,0-1 0 0,-6-1-1 15,0 0 0-15,-2 0 0 16,3-3 1-16,-7 1-2 0,0-2 1 0,-2-2 0 0,0 2 0 0,1 0 5 16,-7 0-1-16,6-1 1 0,0-3-1 0,3-5 7 15,3-1 0-15,2 1 0 0,-2-2 1 0,-2 0-2 0,8-2 0 16,-3 0 0-16,-3-2 2 0,-2-1-3 0,2-3 0 15,0-5 0-15,2-5 0 0,5-1-2 0,-5-1 1 16</inkml:trace>
  <inkml:trace contextRef="#ctx0" brushRef="#br0" timeOffset="97201.95">6255 13514 489 0,'-2'2'0'0,"2"-2"0"0,0 7 0 15,0-7 0-15,6 0 0 0,-6 0 0 0,4 0 1 0,-4 0-10 16,0 0 1-16</inkml:trace>
  <inkml:trace contextRef="#ctx0" brushRef="#br0" timeOffset="98267.27">8439 11744 791 0,'0'0'0'0,"0"0"0"0,0 0 0 0,0 0 3 0,6 5 2 16,-6-5-2-16,4 11 1 0,-4-11 6 15,0 13 2-15,0-13-2 0,0 26 1 0,4-7 22 0,-2 1 0 16,2 6 1-16,-2-2 0 0,-2 5-8 0,0 6 1 15,0 0 0-15,0 1 1 0,0-1-4 0,0 0 1 16,0 3-2-16,0 3 2 0,4 3-5 0,-4-3 0 16,2 7 0-16,4 0 1 0,0 2-6 0,0 5 1 15,-4 2 0-15,4 1 0 0,-6 4-4 0,2 7 1 0,2 3 1 16,-4 3-1-16,2 5-1 0,-2 7-1 0,0 1 0 16,4-1 1-16,-2 1 0 0,4 5 0 15,-6-8-1-15,0-4 1 0,0-5 0 0,-4-4 0 0,0-2 0 16,0-4 1-16,-2 2-2 0,-2-1 0 0,0-1 0 15,-4-5 1-15,0-2-1 0,-2 0 1 0,0-1 0 16,2-5 1-16,4-5 1 0,0-4 2 0,2-1-1 16,-5 3 0-16,3-5 4 0,-4 1 1 0,4 1-1 15,-4-3 1-15,4 1 8 0,-4-2 1 0,4-4-1 16,0-2 1-16,2-4-1 0,2-5 2 0,4-3-2 16,0-6 1-16,4-4-9 0,2-2 1 0,-6-9 1 0,2 4-1 15,-2-4-13-15,2 1 0 0</inkml:trace>
  <inkml:trace contextRef="#ctx0" brushRef="#br0" timeOffset="98834.62">9002 11485 1520 0,'-12'-5'0'0,"12"5"0"15,-14-4 0-15,14 4 14 0,6 0-1 0,-6 0 0 16,8 0 1-16,-8 0-4 0,-4 0 1 16,4 0-1-16,-4 6 2 0,4-6-5 0,-4 3 2 0,4-3 0 15,-8 8 0-15,8-8-6 0,-20 24 0 0,20-24-1 16,-24 35 2-16,14-15-4 0,0-1 1 0,0 3 0 15,4 2 0-15,-2 0 0 0,2 0 0 0,0 2 0 16,-1 1 0-16,1 6 2 0,-4-3-1 0,6 3 0 16,-2 2 0-16,2 0 2 0,-2 4-1 0,2 5 1 0,4 4 0 15,-6 2 2-15,2 4-1 16,2 7 1-16,-4 0 1 0,4 9-3 0,-2 0 2 0,2 0-1 0,-2-2 1 16,2 1-2-16,2-3 2 0,0-1 0 0,0 1-1 15,0-1 0-15,0 3 0 0,0-3 0 0,-4-1 0 16,2 1 1-16,0-6 0 0,2 2-1 0,-4 0 1 15,2 0-1-15,-2-4 2 0,2 0 0 0,2 0 0 16,-4 1 2-16,2-1 0 0,0 0 0 0,-4 4 1 16,2 2 3-16,2 7 1 0,-2-5-1 0,4-1 1 0,-4 1 2 15,0-4 1-15,2 0 0 0,2-6 0 0,-4-7 4 16,2-6 1-16,2-5-1 0,0-2 0 0,2-7-1 16,2-2 2-16,-4-2-2 0,0 0 1 0,0-2-3 15,0-2 0-15,0-5 0 0,0-2 1 0,0-4-1 0,0-5 0 16,0-4 0-16,0 4 0 0,0-4-3 0,0 3-1 15,0-3 1-15,0 4-1 0,0-4-4 0,0 4 1 16,0-4-1-16,0 3 0 0,0-3-4 0,0 4 2 0</inkml:trace>
  <inkml:trace contextRef="#ctx0" brushRef="#br0" timeOffset="99151.11">8328 14108 1632 0,'8'2'0'15,"-8"-2"0"-15,24-2 0 0,-24 2 33 0,20-7-1 0,-20 7 1 16,13-5 1-16,-13 5-1 0,22-10 2 0,-22 10 0 0,32-9 0 0,-10 2-13 16,2-1 1-16,2 1-1 0,-6 0 2 0,-1-1-18 15,1 1 2-15,0-1 0 0,0 1 0 0,-4 1-1 16,2 1-1-16,2 1 1 0,-6-3 0 0,0 1-4 16,-1 1 0-16,1 1 1 0,2-3-1 15,-6 1-3-15,4 1 0 0,2-1 0 0,-2 1 0 0,0-1-3 0,2 0 1 16</inkml:trace>
  <inkml:trace contextRef="#ctx0" brushRef="#br0" timeOffset="100084.79">8990 14332 1293 0,'0'-2'0'0,"0"2"0"0,0 0 0 15,0 0 0-15,0 0 2 0,0 0-2 0,0 0 1 16,0 0-6-16,8 0 2 0,-8 0-1 0,8 0 1 15,-8 0-1-15,16-2 0 0,-16 2 0 0,27-7 0 16,-27 7-4-16,32-15 2 0,-32 15-2 0,36-20 1 16,-36 20 7-16,38-19 0 0,-38 19 0 0,28-16 0 15,-28 16 6-15,25-10 0 0,-25 10 1 0,20-7 0 0,-20 7 11 16,20-13 0-16,-20 13 0 0,20-9 1 0,-20 9 6 16,20-2 0-16,-20 2 1 0,20-6 0 0,-20 6-5 15,20 0 2-15,-20 0-1 0,16 0 1 0,-16 0-2 0,11 6 1 16,-11-6 0-16,12 7 0 0,-12-7-4 0,16 15 1 15,-16-15-1-15,12 22 1 0,-12-22-3 0,8 30 1 16,-4-12 0-16,2 1-1 0,-6 1-2 0,2 2-1 16,0-2 1-16,-2-3 0 0,-2 0-7 0,0-3 1 15,-4-2 0-15,6-3 0 0,-4 2-4 0,0-2 2 0,2 4-1 16,0 2 1-16,0 3-1 16,-2-1-1-16,2 1 1 0,-6-1-1 0,-2 0 2 0,-2-1 0 15,2 1 0-15,-1-1 1 0,3 3 2 0,0-1 0 0,2 3 0 16,-8 1 0-16,2 4 5 0,-2 1 1 15,0-1-1-15,2 2 1 0,-6 1 1 0,2 3 1 0,-4-5-1 16,1 3 1-16,-1-1 0 0,0 1 1 0,0 0 0 16,0-1 0-16,4 2-8 0,0-1 1 0,2 1 0 15,-4 1 1-15,5-1-2 0,1 1 0 0,-2-3 0 16,-2-1 0-16,-2-2-2 0,2-2 0 0,0 0 0 16,6-4 1-16,0 0-3 0,6-1 1 0,-2-5 0 15,0-1 1-15,0-3 0 0,4-5 1 0,2-5-2 0,0 8 2 16,0-8 0-16,0 7 1 0,0-7-1 0,0 7 1 15,0-7-2-15,0 8 1 0,0-8 0 0,4 7 0 0,-4-7-1 16,10 7 1-16,-10-7 0 16,6 8 0-16,-6-8-2 0,14 4 0 0,0-3-1 0,6-1 1 0,2 0-1 15,8-1-1-15,-3-3 1 0,-1 0 1 0,-4-1-3 16,2-3 1-16,-2 1-1 0,-2-1 2 0,0 1-2 16,-2 0 1-16,-1-1-1 0,1 3 1 0,2-1 0 0,0 1 1 15,-2-1-1-15,-2 1 2 0,-2-1 1 16,-2-1 0-16,0 1 0 0,-2 2 0 0,-1 3-1 15,1-1 2-15,0 0-1 0,-4 0 1 0,-6 2-1 0,10-4 0 16,-10 4 0-16,10-3 0 0,-10 3 0 0,4-2-1 16,-4 2 1-16,4 0 1 0,-4 0-1 0,6 0 0 15,-6 0 0-15,2 0 1 0,-2 0 0 0,4 0 1 16,-4 0-1-16,0 0 1 0,0 0-1 0,0 0 1 0,0 0-1 16,-4 0 1-16,4 0-1 0,0 0 1 15,0 0-1-15,-6 2 1 0,6-2 0 0,-10 13 2 0,4-4-2 16,-6-4 1-16,0 5 0 0,2 3 0 0,-1-1 1 15,3-2-1-15,-2-3-2 0,4-5 1 0,6-2 0 16,-10 7 0-16,10-7-5 0,-10 8-1 0,10-8 0 16,-4 5 1-16,4-5-4 0,-12 4 0 0</inkml:trace>
  <inkml:trace contextRef="#ctx0" brushRef="#br0" timeOffset="101885.31">11800 12163 1457 0,'-2'2'0'0,"2"-2"0"15,-4 2 0-15,4-2 33 0,-2 0-1 0,2 0 1 16,0 0-1-16,0 0 18 0,0 5 0 0,0-5 1 16,0 13-1-16,0-13-16 0,0 22 0 0,0-22-1 15,0 35 2-15,0-9-18 0,0 5 0 0,-4 1 0 16,2-3-1-16,0-1-6 0,0-2 2 0,2 2-1 15,2 1 0-15,6 2-5 0,-2 5 1 0,0-5-1 16,-2 8 1-16,-4-2-3 0,-2 1 1 0,2 5-1 16,2 1 2-16,2 4-3 0,-2 0 1 0,2 6-1 15,-4 3 2-15,4 7-2 0,0 5 0 0,2-3 1 0,-4 1-1 16,2 1 0-16,0 0 2 0,0 2-1 0,-2 1 1 16,2 1 2-16,-4 0-1 0,2 3 1 0,-2-5 1 0,-2 2 2 15,2 0 0-15,-4 0 0 0,2-5 2 0,0-3 0 16,-2 1 1-16,2-4 1 0,-4 0-1 0,6-4 2 15,-4-3 1-15,0-1-2 0,0-5 2 0,2-4 0 16,-4-5 0-16,2-2 1 0,0 0 0 0,-2-7-1 0,0-3-1 16,0-1 1-16,2 0 0 15,2-2-2-15,0 0 2 0,-2-6-1 0,2-5 0 0,-2-3-2 16,2-7 0-16,2-3 0 0,0 6 0 0,0-6-3 0,0 0 0 16,0 0 0-16,0-9 2 0,0 1-7 0,0-3 2 15</inkml:trace>
  <inkml:trace contextRef="#ctx0" brushRef="#br0" timeOffset="102450.2">12156 11866 1796 0,'0'-2'0'0,"0"2"0"0,4 3 0 0,-4-3 32 0,10 6 0 0,-10-6 1 0,0 2-1 15,0-2 1-15,0 2-1 0,0-2 1 0,0 0-1 16,0 0-16-16,0 0 0 0,0 0-1 16,-4 13 2-16,4-13-13 0,-4 37 0 0,2-12 0 0,0 1 0 0,0 2-4 15,2 1 1-15,-6-1 0 0,2 2 0 16,0-4-1-16,-2 1 0 0,6 1 0 0,0 0 2 15,0-4-2-15,0 1 1 0,0 1 0 16,4 6 0-16,6 3 1 0,-4 0 0 0,0 2 1 0,-2 5 0 0,0-1 4 16,2 3-1-16,-2 2 1 0,6 0 0 0,-4 1 8 15,1-1-1-15,-1 2 1 0,0 3-1 0,0 3 9 16,2 3-1-16,-2-5 1 0,-4 1-1 0,0 1 2 16,0-2-1-16,0-3 1 0,0 5-1 0,2 3-1 0,-4 0 0 15,0 1 1-15,0-1-1 0,0 0-4 0,0 2 1 16,-4 0-1-16,2 2 1 0,0-4-4 0,0 1 0 0,0-1 0 15,0-7 1-15,2-2-4 0,-4-4 1 16,2 2 0-16,-4 0 0 0,2 0-2 0,0 2 1 0,4-1-1 16,-4-3 0-16,2 0 1 0,-4-1 2 0,5-3-2 15,1-3 2-15,0 2-2 0,-2-2 2 0,0-2-1 16,0-2 1-16,2-2-3 0,-4-3 1 0,2 0 0 16,-2-2 1-16,2-4-3 0,0-4 0 0,0-1 0 15,0-4 0-15,0-4-2 0,2-3 1 0,0-6-1 16,0 5 1-16,0-5-4 0,0 4 2 0,0-4-1 15,0 4 1-15,0-4-6 0,0 0 1 0,0 0 0 16,0-13 0-16,0-6-3 0,0-5 1 0</inkml:trace>
  <inkml:trace contextRef="#ctx0" brushRef="#br0" timeOffset="102899.74">11726 14007 1947 0,'2'2'0'0,"-2"-2"0"0,4 2 0 0,-4-2 21 0,8-2 1 15,-8 2 0-15,6-2 0 0,-6 2 4 0,8 0 1 16,-8 0-1-16,20-2 1 0,-20 2-13 0,40 0 1 15,-16-2-1-15,0-1 2 0,-1-1-13 0,3-2 1 16,-4-1-1-16,2 1 0 0,0 1 1 0,2 1-1 16,0-3 1-16,-1 3 0 0,1 2-1 0,0 2 2 15,0-2-1-15,-6 1 1 0,2-1 0 0,-2-2 1 0,-1 4 0 16,1 0-1-16,0 0 1 0,0-4 1 0,-2 4-1 16,-4 0 1-16,-6 0 4 0,-2 0 2 0,-6 0-1 15,6 6 0-15,-6-6 4 0,6 4 0 0,-6-4 0 16,2 0 0-16,-2 0 3 0,4 0 1 0,-4 0-1 15,4 0 0-15,-4 0 1 0,4 0 1 0,-4 0-1 0,2 5 2 16,-2-5-4-16,0 6 1 0,0-6-1 0,-2 5 1 16,2-5-4-16,-6 13 2 0,6-13 0 0,-8 6 0 15,8-6-4-15,-10 7 2 0,10-7-1 16,-10 9 0-16,10-9-4 0,-14 2 1 0,14-2 1 0,-12 4-1 16,12-4-4-16,-8 3-1 0,8-3 1 0,-10 0 0 15,10 0-4-15,-12-3 1 0</inkml:trace>
  <inkml:trace contextRef="#ctx0" brushRef="#br0" timeOffset="104534.35">15377 12035 1344 0,'0'0'0'0,"0"0"0"16,4 6 0-16,-4-6 28 0,4 4 1 0,-4-4-1 15,4 0 1-15,-4 0 18 0,6 5 2 0,-6-5-1 16,14 22 0-16,-4-1 4 0,2 1-1 0,-2 2 1 15,0 4 0-15,-2 1-24 0,-2 1 0 0,0 5 0 16,2 3 0-16,2 3-12 0,-4 3 0 0,0 4 0 16,-2 2 1-16,0 6-6 0,-4 1 2 0,2 4-1 15,-2 1 0-15,-2 1-3 0,-2 2 0 0,0-1 0 16,0 5 1-16,0 1-2 0,0 0 1 0,-2 0 0 0,4 0 0 16,0 0-1-16,0 4 1 0,2 0-1 15,0-4 1-15,0 4 1 0,0 2 1 0,0 1 0 0,-2-5 1 16,-2 6-1-16,-2 1 1 0,2 1 0 0,0-3 1 15,-2 4 0-15,4 2 2 0,-4 0-2 16,-2-3 2-16,2 3-2 0,-6 2 2 0,4-9-2 16,0-3 2-16,-2-2-2 0,0-5 2 0,3-1-1 0,3-6 0 15,-2-6 0-15,2-5-1 0,0-4 1 0,0-1 0 0,2-4 0 16,4-2-1-16,0-6 1 0,-2-5 0 0,-2-8-2 16,0-3 1-16,2-4-1 0,0-3 0 0,0-8-1 0,4 1-1 15,-4-1 0-15,4-5 0 0,-4 5-6 0,4-15 2 16</inkml:trace>
  <inkml:trace contextRef="#ctx0" brushRef="#br0" timeOffset="105045.3">15753 11903 1771 0,'2'0'0'0,"-2"0"0"16,4 5 0-16,-4-5 15 0,4 4 1 0,-4-4-1 0,4 3 1 16,-4-3 8-16,2 10 0 0,-2-10 0 15,0 31 1-15,-2-5-12 0,2 5 1 0,-4 1-1 0,0-1 1 16,-2 0-12-16,0 1 0 0,-2 3 0 0,2 2 2 15,0 0-4-15,2 3 1 0,2 3-1 0,0 1 1 0,0 4-1 16,-2 0 0-16,2-2 0 0,0 0 1 0,0 2-1 16,2-1 0-16,-4 1 0 15,4 0 0-15,4 0 0 0,-4-4 0 0,2 4 0 0,0 4 1 0,2 1 0 16,2 1 0-16,0 3 0 0,-2 0 2 0,0 0 1 0,0 6 1 16,0 2-1-16,0-4 2 0,2 3 3 0,0-1 1 15,-2 2 0-15,0-3 0 0,0 1 6 0,-2 0 1 16,0-2-2-16,0-2 2 0,2 0 4 15,2-2 1-15,-6 0-1 0,2-1 0 0,0 1-4 16,0 0 1-16,0 0 0 0,0-1 0 0,0 1-2 16,0-5 1-16,0 1-2 0,2-1 2 0,-4-2-3 0,-4-2-1 15,4-2 1-15,4-4 0 0,-2 1-1 0,0-3 0 16,0-1 1-16,0 0-1 0,-2-4-1 0,-2-2 2 16,0-1-1-16,0-5 1 0,0-5-3 0,2-3 1 0,-4-4 0 15,2-2 0-15,2-13-2 0,-8 5 1 0,8-5 0 16,0 4 1-16,0-4-5 0,0 3 1 0</inkml:trace>
  <inkml:trace contextRef="#ctx0" brushRef="#br0" timeOffset="105401.81">15509 14570 1808 0,'2'0'0'0,"-2"0"0"0,8-2 0 0,-8 2 38 0,2-4-1 16,-2 4 0-16,4-1 0 0,-4 1 2 0,8 5 1 15,-8-5 0-15,5 4 0 0,-5-4-19 0,10 3 2 16,-10-3-2-16,6 0 1 0,-6 0-13 0,16 0 0 16,-16 0 0-16,24-3 0 0,-24 3-4 0,26-4 0 15,-26 4 0-15,32-7 1 0,-32 7-3 0,28-8 0 16,-28 8 1-16,27-13 0 0,-27 13-2 0,20-11 2 16,-20 11-2-16,20-9 1 0,-20 9 0 0,24-2-1 0,-24 2 0 15,30-9 0-15,-30 9-4 0,28-11 1 16</inkml:trace>
  <inkml:trace contextRef="#ctx0" brushRef="#br0" timeOffset="106301.89">16015 15140 1507 0,'2'-2'0'0,"-2"2"0"0,2 0 0 0,-2 0 7 16,-2 0 2-16,2 0-1 0,0-1 1 0,0 1 1 16,0-4 0-16,0 4 1 0,12-7-1 0,-12 7 4 0,28-24 1 15,-28 24-1-15,28-28 1 0,-28 28-4 0,10-26 0 16,-10 26 1-16,18-24-1 0,-18 24-1 0,26-13 1 16,-26 13 0-16,31-17 1 0,-31 17 1 0,30-16 1 15,-30 16-1-15,26-6 1 0,-26 6-1 0,12 0 0 0,-12 0 1 16,14 0 1-16,-14 0-2 0,20 6 2 0,-20-6-2 15,22 11 2-15,-22-11-4 0,30 13 0 0,-30-13 0 16,27 15 1-16,-27-15-1 0,20 16 0 0,-20-16 0 16,14 13 2-16,-14-13-3 0,8 15 1 0,-8-15-1 15,6 17 1-15,-6-17 0 0,8 20 1 0,-8-20-1 16,8 24 0-16,-8-24 3 0,10 35-1 16,-6-17 0-16,-4 1 1 0,-6-1 1 0,-2 1-1 0,2 1 1 15,2 4 0-15,2 4-1 0,2-1-1 0,-8 1 1 16,2-2-1-16,0-4 2 0,0 0-1 0,-2 2 1 0,2 2 1 15,-8 0-3-15,0 0 2 0,3 0-1 0,-7-1 1 16,0 1-3-16,0-2 1 0,2 2-1 16,0 2 1-16,2 0-1 0,-2-3 0 0,4 3-1 0,0 0 2 15,0-1-4-15,1-1 1 0,-3-2-1 0,-2-2 1 0,-2 1-4 16,0-3 1-16,8 0 0 0,-4-1 1 0,8-1-4 16,2 1 2-16,0-5 0 0,-2-4-1 0,0-3-1 15,0-3 0-15,6-4-1 0,-10 7 2 0,10-7-4 16,-2 9 1-16,2-9 0 0,-2 6 1 0,2-6-3 0,-4 5 1 15,4-5-1-15,4 8 1 0,-4-8-1 0,4 3 0 16,-4-3 0-16,4 8 1 0,-4-8-1 0,12 7 0 16,-6-3 0-16,2-2 0 0,-8-2 0 0,14 3 0 15,-2-1 0-15,2 0 0 0,8 0 0 0,4 0 0 16,-4-2 0-16,-3-2 1 0,-1-2-1 0,0 1 1 16,-4 1 0-16,2 2 1 0,0 0 0 15,0-2 0-15,2 0 0 0,2 2 1 0,-5 2 0 0,1 0 1 0,-2-2 1 16,0 0-1-16,-2 2 3 0,-2 1 1 0,-2 1 0 15,-2-4 0-15,-6 0 1 0,6 0 0 16,-6 0 0-16,4 0 0 0,-4 0 1 0,4 2 0 0,-4-2 0 16,10 11 1-16,-2-6 0 0,-2 1 1 0,-6-6-1 15,6 11 1-15,-6-11-2 0,4 9 1 0,-4-9 1 16,2 6-1-16,-2-6-1 0,0 4 0 0,0-4 0 16,0 9 1-16,0-9-3 0,-4 2 0 0,4-2 0 15,-6 7 0-15,6-7-3 0,-10 7 1 0,4-1 0 16,-4 1 0-16,2-1-4 0,2-3 0 0,6-3 0 0,-14 2 0 15,6-4-2-15,0-1 0 0</inkml:trace>
  <inkml:trace contextRef="#ctx0" brushRef="#br0" timeOffset="107637.23">18923 12141 1306 0,'-2'2'0'0,"2"-2"0"15,2 7 0-15,-2-7 60 0,8 13 2 0,-8-13 0 16,4 18-1-16,-4-18 6 0,4 26-1 0,-4-26 0 16,0 30 0-16,0-30-42 0,0 33 1 0,2-11-2 15,2 4 2-15,2 3-17 0,0 3 0 0,-2 3-1 16,-2 0 1-16,0 2-1 0,0 2 1 0,0-1 0 15,0 3 0-15,0 1-1 0,2 3 1 0,-2-1 0 16,-2 0 0-16,-2 1-1 0,-2-3 1 0,0 4-2 16,-2 4 2-16,0 2 1 0,0 3 0 0,0 2 0 15,-2 1 0-15,0 4 1 0,-2 5 0 0,0-1 0 0,2 1 2 16,-2-1-1-16,-2 4 0 0,3 1 0 0,1-3 0 16,2 0 0-16,0-1 0 0,-2 1 0 0,0-7 0 15,0-2 2-15,-2-2 0 0,2-3 1 0,2 1-1 0,2-3-3 16,0-1 1-16,0 1-1 0,0-2 2 0,2-4-1 15,0 0 0-15,0 0 0 0,0-1 1 0,0 3-1 16,0-2 1-16,2-4 0 0,2-3 1 0,2 0-3 16,0 0 0-16,0-4 0 0,-2-2 0 0,0-9 0 0,-2-2 1 15,0-4 0-15,2-3 0 0,0-2-3 0,2-7 0 16,-4-6-1-16,4 9 1 0,-4-9-2 0,4 0 1 16,-4 0-2-16,4-11 2 0,0 0-4 15,0-4 2-15</inkml:trace>
  <inkml:trace contextRef="#ctx0" brushRef="#br0" timeOffset="108300.29">19124 11943 1771 0,'4'0'0'0,"-4"0"0"15,2 4 0-15,-2-4 31 0,-2 0 0 0,2 0 1 0,0 0-1 16,0 0 3-16,0 5-1 0,0-5 1 0,0 8 1 16,0-8-18-16,0 9 1 0,0-9 0 0,-4 31-1 15,2-5-13-15,0 6 0 0,0-3 0 0,-2-1 0 0,-2-2-4 16,-4 0 0-16,4 1 0 0,4-1 1 0,4 5-1 15,2 1 0-15,0 7 0 0,-2 1 0 0,-2 6 0 16,-2 6 0-16,2 3 0 0,2-5 0 16,2 6 0-16,2 1 0 0,0 2 0 0,-2 0 0 0,-2 4 1 15,0-2 1-15,-2 5-1 0,-2 1 0 0,-2-5 3 16,-2 3 2-16,2 0 0 0,2-3-1 0,4-1 6 0,2-2 1 16,0-1-1-16,-2-5 0 0,0-1 4 0,0-2 0 15,0 1 0-15,0 3 1 0,2 1-2 0,0 1 2 16,-2-1 0-1,-2-2-1 17,-2-1-3 46,0-2 0-63,0 2 0 1,2-6 1 0,2 4-4-16,0-2 1 47,-2 1 0-32,0-2 0 1,0 1-1-16,-2-2 0 0,0 0 0 0,0-2 1 0,-2-3-2 0,0-4 0 0,-2-2-1 0,0 0 1 0,0-7-2 0,0-3 0 15,2-4-1-15,2-1 2 0,2-5-5 0,0-2 0 0,0-2 1 0,0-4 0 0,0-7-3 0,0 4 1 0</inkml:trace>
  <inkml:trace contextRef="#ctx0" brushRef="#br0" timeOffset="108484.18">18754 14269 1595 0,'-2'0'0'0,"2"0"0"0,-6 4 0 0,6-4 15 0,-4 3 1 0,4-3-1 0,-4 4 1 0,4-4 3 0,2 4 1 0,-2-4 0 0,6 5 1 0,-6-5-7 0,4 2 2 15,-4-2-1-15,18 0 0 0,-18 0-9 0,36-2-1 16,-14-3 1-16,0 1 0 0,-2 0-3 15,-1-1 2-15,-1-2-2 0,-2-1 1 0,2 3-1 0,-2-1 0 0,-2-1 0 16,2 1 1-16,0-1-2 0,-2 1 0 0,1 1 0 16,1 1 2-16,0-3-2 0,0 1 0 0,2 1 1 15,2-1-1-15,0 0-2 0,-2 1 0 0</inkml:trace>
  <inkml:trace contextRef="#ctx0" brushRef="#br0" timeOffset="109219.16">19341 14771 1306 0,'2'-2'0'0,"-2"2"0"0,3 0 0 0,-3 0 9 0,4 2 0 16,-4-2 0-16,4-2 1 0,-4 2 9 0,6-3 1 15,-6 3-1-15,14-8 1 0,-14 8 23 0,22-15 1 16,-22 15-1-16,28-22 1 0,-28 22-15 0,30-31 2 15,-30 31-2-15,28-26 1 0,-28 26-5 0,23-13 0 16,-23 13-1-16,20-9 1 0,-20 9-5 0,18-2 1 0,-18 2 0 16,12 0 0-16,-12 0-12 0,12 0 0 0,-12 0 0 15,18 7 1-15,-18-7-3 0,26 15 1 0,-26-15-1 16,32 21 1-16,-32-21 1 0,27 29 0 16,-27-29 0-16,26 22 0 0,-26-22 1 0,20 19 0 0,-20-19 1 15,14 20-1-15,-14-20 4 0,6 22 2 0,-6-22 0 16,10 33-1-16,-2-9 2 0,0 2 0 15,-4 2 0-15,-4 0 1 0,-2-1-2 0,-2 1 0 0,-2 1 0 16,-4 3 1-16,-2-1-4 0,0 2 2 0,0 1-2 16,0-5 2-16,2 3-2 0,2-1 1 0,-2 0-1 15,-3 1 2-15,-3-1-2 0,-4-1 1 0,2-1-1 16,2-1 1-16,2 0-2 0,2-3 2 0,0-1-1 16,-2 0 1-16,2 2-3 0,2-5 1 0,1 1 1 0,-1-2-1 15,0-2 0-15,2-1 1 0,6 0-1 0,-2-8 0 16,0-2 1-16,4-1-1 0,0-6 0 0,0 7 2 0,0-7-3 15,0 8 0-15,0-8 0 0,2 5 2 0,-2-5-4 16,10 8 1-16,-10-8-1 0,12 3 1 0,-2 1-1 16,1 0 0-16,3 1 0 0,2 3 1 0,0-3-3 15,0 1-1-15,2-1 1 0,2 1 1 0,2-1 0 16,2 1 0-16,-1 1 0 0,-3-1 1 0,-2 3 0 0,0 0 1 16,0-1-1-16,-2-3 1 0,-2-3-1 0,0-2 1 15,-2 0-1-15,-2 0 1 0,-1 0 0 0,1 2 1 16,0 1-1-16,-2 1 1 0,0-2-3 15,-2 0 0-15,2-2 0 0,0-4 1 0,0 0-4 0,0-1 0 16,2-4 1-16,2-6-1 0,2-4-4 0,2-3 1 16,-2-2-1-16,-1 0 0 0,1-3-2 0,-2-3 1 15</inkml:trace>
  <inkml:trace contextRef="#ctx0" brushRef="#br0" timeOffset="109767.16">22534 12702 2009 0,'-4'11'0'0,"4"-11"0"0,-8 28 0 0,8-28 13 0,-5 16-1 15,5-16 0-15,0 32 2 0,-2-12 16 0,4 8 0 16,0-1 1-16,-2 5 0 0,0 3 5 0,0 2 0 16,-2 5 0-16,0 2 0 0,0 4-18 0,0 0 0 0,2 0 0 15,2 6 1-15,2 3-6 0,1 2 1 0,1 4-1 16,-2-4 2-16,0 0-5 0,0 2 1 16,0 0 0-16,0 2 0 0,2 3-2 0,2 1 0 0,0 3 0 15,-4 2 0-15,0 2 0 0,-2-1 1 0,2 3-1 16,2 0 2-16,0 3 3 0,0 1 1 0,-2-3-1 15,0-3 1-15,-2-2 2 0,-2-2 1 16,2-7 0-16,0-2 0 0,2-15 2 0,2-6 0 0,2 1 0 16,0-6 0-16,0-2-1 0,2-3 2 0,0-1-2 15,-2-1 1-15,-3-2-7 0,1-4 1 0,0-3-1 16,-4-5 1-16,0-3-6 0,0-3 0 0,-2-8-1 0,0 9 2 16,0-9-5-16,0 2 0 0,0-9 0 0,0-8 0 15,0-9-4-15,0-6 1 0</inkml:trace>
  <inkml:trace contextRef="#ctx0" brushRef="#br0" timeOffset="110249.74">22948 12471 2009 0,'2'0'0'0,"-2"0"0"15,4 13 0-15,-4-13 13 0,8 22-1 16,-8-22 0-16,10 32 2 0,-2-16 2 0,0 3 0 0,-2-1 1 16,-3 2 0-16,1 3 18 0,-2 1 1 0,0 1 0 15,2 3 0-15,0 5-18 0,0-1-1 0,0 6 1 16,2 7 0-16,2-1-3 0,0 8 1 0,-2 5-1 15,-2 2 1-15,0 2-4 0,0 0 1 0,-2 5-1 16,0 3 0-16,0 3-3 0,0 1 2 0,0-1-1 16,0-5 0-16,2-1 2 0,0 1 0 0,0-3 1 15,0-6 0-15,2 1 6 0,0 0 0 0,0-2 0 0,0-2 1 16,0-3 2-16,0 0 0 0,2 1 1 0,2-3 0 16,2 2 1-16,-1-2 0 0,1-2-1 0,0 0 1 15,2 0-7-15,0 0-1 0,-4 0 1 0,-2 0 0 16,-4 0-5-16,-2-2 1 0,2 0-1 15,-2-4 2-15,2-5-5 0,2-4 1 0,-2 1-1 16,-4-3 1-16,0-3-4 0,0 1 1 0,2-7 0 16,0 1 1-16,0-7-4 0,0 3 2 0,0-8-2 0,-2 0 2 0,0-11-4 15,-2 2 0-15,2-2 1 0,-4-2 0 0,4 2-2 16,-4-4 0-16,-2-5 0 0,-4-8 2 0,-2-9-3 16,-2-5 0-16</inkml:trace>
  <inkml:trace contextRef="#ctx0" brushRef="#br0" timeOffset="110593.22">22455 14550 1821 0,'-2'-2'0'0,"2"2"0"16,0-2 0-16,0 2 35 0,2 4 1 0,-2-4-2 16,8-2 2-16,-8 2 2 0,8-6 2 0,-8 6-1 15,10-5 0-15,-10 5-14 0,26-8 1 0,-7 3-2 16,3-1 2-16,4-3-19 0,4 2 1 0,0 1-1 0,-2-3 0 16,-1 1-4-16,1-1-1 0,0 0 0 15,0 2 1-15,0 3-3 0,0 0 2 0,-3 2-1 0,-1-1 0 16,2 1 0-16,-2-4 0 0,0 3 0 0,-2-1 0 15,-4 4 2-15,-1-4-1 0,-3 2 0 16,-2 1 0-16,-2-1 2 0,-2 2-1 0,0 0 0 0,0 0 1 0,0-2 4 16,0 0 1-16,2-2 0 0,2-1 0 0,0-4-3 15,0-1 1-15</inkml:trace>
  <inkml:trace contextRef="#ctx0" brushRef="#br0" timeOffset="111483.14">23500 14716 1507 0,'-2'2'0'0,"2"-2"0"0,4 3 0 0,-4-3 31 0,8 4 2 0,-8-4-1 0,4 4 1 16,-4-4 28-16,4 2 2 0,-4-2 0 0,2-2 0 15,-2 2-14-15,0 0 1 0,0 0-1 0,2-4 0 16,-2 4-27-16,14-13-1 0,-14 13 0 15,16-20 2-15,-16 20-10 0,28-24 2 0,-28 24-1 0,26-21 1 16,-26 21-7-16,18-5 1 0,-18 5-1 0,21-4 1 16,-21 4-7-16,34-3 1 0,-14 3 0 0,0 1 0 0,2 3-2 15,2 0 0-15,-2-1 0 0,-3 5 2 0,-5-3-3 16,-2 3 1-16,-4-1 0 0,0 2 0 0,2 4 2 16,2 2 1-16,-2 5-1 0,0 3 2 0,-2 4 1 15,-2 5 1-15,-2 1 0 0,-2 0 1 0,-4 0-1 0,-6 2 2 16,0 0-1-16,-2 0 1 0,-2 2 0 0,-2-5 0 15,0-1 0-15,0-1 1 0,0-3-2 0,-2-1 0 16,1 0 0-16,-3-6 1 0,0-1-1 0,-2-4 1 16,0-1-2-16,2-1 2 0,6 0-1 0,0 0 1 15,0-4-1-15,2-5 1 0,2-4-1 0,5-2 1 16,3 2-1-16,-10-3 1 0,10 3-1 16,-12-2 1-16,12 2 0 0,-14-4 0 0,4 0-3 0,-2 1 2 0,2-1 0 15,4 0 0-15,6 4-1 0,-2-7-1 0,2 7 1 16,0-9 1-16,0 9-2 0,0-13 0 0,0 5 0 15,2-1 1-15,4-2-2 0,2-2 1 16,0 2-1-16,0-2 1 0,2 6-3 0,2-1 2 0,2 1-2 16,1-2 2-16,3-1-3 0,2 3 0 0,0 2 1 15,-2 1 0-15,-2 4-2 0,-2-4 0 0,2 2 0 16,2 0 1-16,1 1-2 0,1 1 2 0,0 1-2 16,2 3 1-16,2 0-1 0,2 0 1 0,-2 1 0 15,-5 2 0-15,-1 3-1 0,-2-1 0 0,2-2 0 0,0 1 1 16,0-1-1-16,0 0 0 0,-2 3 0 0,-2 1 1 15,0 2-1-15,-3 1 0 0,1 3 0 0,-2 3 0 16,0 1 0-16,-2 5 0 0,-4-2 0 0,0-4 0 0,-2 4 0 16,-2-4 0-16,-2 4 0 0,-2 2 0 0,-2 4 0 15,-2-1 0-15,-2 1 0 0,-2-1 0 0,0 1 0 16,1-3 0-16,-3 1 0 0,0-2 0 0,-2 2 0 16,-4-1 0-16,-2-1 0 0,-2-4 1 0,2-1-1 15,-3-1 2-15,-3-2-1 0,-2-1 0 16,0-2 0-16,-2-1 0 0,0 1 0 0,1 0 0 0,-1 2 0 15,-2 1 2-15,0-5-1 0,1 0 0 0,-1-4 0 16,0 2 1-16,0-3-1 0,0-3 0 0,3-1 0 16,1-2 2-16,4-2-2 0,-2-2 1 0,2-2 0 0,0-1 0 15,-1-5 0-15,-1-1 1 0,-2 0-2 16,-2-4 1-16</inkml:trace>
  <inkml:trace contextRef="#ctx0" brushRef="#br0" timeOffset="120355.66">16375 17750 2023 0,'0'0'0'0,"0"0"0"16,-2 4 0-16,2-4 20 0,4 4 0 0,-4-4 0 16,6-4 2-16,-6 4 24 0,6-11 0 0,-6 11 0 15,14-33 1-15,-6 5-31 0,-2-9-1 0,0 2 1 16,-2-2 1-16,-2 2-10 0,0 2 0 0,-2-2 0 15,-2-2 1-15,-4-4-5 0,0-1 2 0,-2-1-2 16,2 3 2-16,-6-3-3 0,4 1 1 0,-4 1 0 16,4 3 0-16,-4-1-3 0,4 0 1 0,-6 4-1 0,1 7 1 15,-3 4-1-15,-4 2 1 0,-2 7-1 16,0 2 1-16,0 6-1 0,0 3 2 0,-1 6-2 0,-1 4 1 16,-4 5 0-16,0 4 0 0,4 7 0 0,-8 4 1 15,1 3 1-15,-1 6-1 0,-2 6 0 0,0 3 1 16,-2 4 0-16,1 4 0 0,3-1 0 0,2 1 1 15,2 4-2-15,4 1 1 0,2 4 1 0,3 3-1 16,-1 6-1-16,2 2 2 0,8 4-1 0,-2 3 0 16,4 5-1-16,0 2-1 0,2-1 0 0,6-2 0 0,4-7 0 15,2-2 1-15,2-4-1 0,2-4 2 0,0-5-2 16,-2-7 1-16,6-2 0 0,4-6 1 0,4-8-1 16,1-3 1-16,3-5 0 0,0-2 1 0,0-6 3 15,2-2 0-15,0-3 1 0,-1-2 0 0,1-4 6 0,2-2 0 16,0-2 0-16,-8-1 0 0,-2-4 4 0,-3-2 0 15,3-2 0-15,0-2 1 0,6-1 1 0,8-1 2 16,-8-1-2-16,-3-3 1 0,-3 1-1 0,-2-2 1 16,-2 0-1-16,0 0 0 0,0 0-3 0,0-2 1 15,0-2 0-15,-2 0 0 0,0-1-14 0,-1-1 1 16</inkml:trace>
  <inkml:trace contextRef="#ctx0" brushRef="#br0" timeOffset="121151.13">16944 17752 1834 0,'-2'4'0'0,"2"-4"0"0,-2 11 0 0,2-11 13 16,0 9-1-16,0-9 0 0,0 8 2 0,0-8 13 16,-4 7 1-16,4-7 0 0,-10 22 0 0,4-1-8 15,-6 3 0-15,4 0 0 0,-2-4 2 0,4 0-8 16,2-1 1-16,-4 1 0 16,2 2-1-16,0 2 3 0,0 0 0 0,2 2 0 0,0 3-1 0,-2 5 1 0,-2 3 1 15,4 1 0-15,2 1 0 0,4 0 0 0,0 3 0 16,2 1 0-16,2-1 1 15,-2 1-4-15,4-1 0 0,0 1 1 0,0-3 0 0,0-3-4 16,2 2 2-16,4-2-1 0,-6-2 1 0,0-2-3 0,0 0 0 16,2-1 0-16,4-3 2 0,2-3-1 0,1-6 1 15,3 3 1-15,0-3-1 0,-2-5 0 0,-2-2 0 16,2-2 1-16,2-2-1 0,6-2-2 0,-3-3 2 0,3-2-1 16,0 0 0-16,-2-2 0 0,2-4-1 0,0-2 0 15,-3 1 0-15,1-3-2 0,-4-1 0 0,0-4 0 16,0-1 1-16,-6-5-2 0,2-1 0 0,2 1 0 15,-1-3 0-15,1-4-2 0,2-1 1 0,0-3 0 16,-2 1 0-16,-4-3-3 0,-2 1 2 0,0-1-1 16,-6 1 1-16,0 0 0 0,-2 1-1 0,0 1 1 15,-4 3-1-15,0 2 2 0,0 2 1 0,-4-1-1 16,0 1 1-16,0 2-1 0,0 3 1 0,0 1 0 0,-6-1 0 16,2 1 0-16,-2 1 1 0,-2 6 0 0,-2 1 0 15,0 3-1-15,-2 1 1 0,2 2 0 16,4 0 0-16,2 0-3 0,5 2 1 0,-7 2 0 0,0 2-1 15,-6 3-1-15,0 3-1 0,0 4 1 0,4 3-1 16,4 3-1-16,2 2 0 0,0 4-1 0,-4 0 2 16,2 2-3-16,-2 1 1 0,4 1 0 0,4-1 1 15,6-1-2-15,2-2 1 0,0 2 0 0,-2-3 0 16,-2-1 1-16,-2-3 0 0,0-1-1 0,0-1 2 16,2-1-1-16,2 0 0 0,4 1 1 0,-2-3-1 0,2-1 2 15,0-4-1-15,0-1 1 0,-2-3-1 0,-6-7 2 0,12 5 0 16,-12-5 1-16,12 8 0 0,-12-8 0 0,2 7 0 15,-2-7 0-15,4 8 1 0,-4-8-1 0,4 7-1 16,-4-7 1-16,4 6 1 0,-4-6-1 0,6 1 1 16,-6-1 0-16,2 4-1 0,-2-4 0 0,4 4 0 15,-4-4 0-15,2 3-1 0,-2-3-1 0,0 4 0 0,0-4 1 16,-4 4 0-16,4-4-3 16,-4 4 0-16,4-4 1 0,-4 1 0 0,4-1-2 0,-8-3 1 0,0-1-1 15,-6-2 0-15,-6-3-2 0,-4-4 1 0</inkml:trace>
  <inkml:trace contextRef="#ctx0" brushRef="#br0" timeOffset="133826.21">18641 17307 1369 0,'-2'10'0'0,"2"-10"0"0,-4 18 0 0,4-18 35 16,-4 6 1-16,4-6 0 0,0 9 0 0,0-9 35 15,-6 20 0-15,6-20-1 0,-8 22 1 0,8-22-13 16,-8 23 2-16,8-23-1 0,-2 36 1 0,4-12-36 15,2 2 1-15,-2 4 0 0,-2 1 1 0,0 4-12 0,-2 0 2 16,2 6-1-16,2 1 0 0,2 5-6 0,2 1 1 16,0 5 0-16,-2 6 1 0,0 4-4 15,0 3 2-15,2 4 0 0,2 2 0 0,4-1-2 0,2 1 1 16,-2 0-1-16,-2 1 1 0,-1 1-2 0,1-4 2 16,-2-1-1-16,0-3 1 0,0-3 4 0,0-4 0 15,4-5 1-15,0-6-1 0,0-6 2 0,0-5-1 16,-2-8 0-16,-4-5 1 0,-2-5-1 0,-2-6 1 0,0-4-1 15,0-5 2-15,-2-4-6 0,4 0 0 0,-4 0 0 16,8-17 0-16,-4-1-4 0,2-4 2 0</inkml:trace>
  <inkml:trace contextRef="#ctx0" brushRef="#br0" timeOffset="134265.12">18935 16564 1709 0,'0'1'0'0,"0"-1"0"0,-2 4 0 0,2-4 24 15,-2 9 2-15,2-9-1 0,2 17 1 0,-2-17 21 16,8 35 0-16,-4-15 0 0,2-1 0 0,2 1-15 0,0 2-1 15,-2 2 0-15,0-2 1 0,0-1-19 16,2-1 1-16,2 2-1 0,0 2 1 0,-2 0-2 0,-1 0 0 16,1 2 1-16,2 3 0 0,4 3 1 0,-2-1-1 15,2 8 1-15,0 5 0 0,0 2 0 0,0 6-1 16,0 4 1-16,-2-1 0 0,-2-2-2 0,-2 5 1 16,2-1-1-16,1 0 2 0,5 0-3 0,0-1 0 15,-2-1 0-15,0 0 2 0,-2-1-4 0,0-2 1 16,0-2-1-16,0-4 1 0,0 2-1 0,0-2 0 0,-2-2 0 15,-2 0 0-15,-1-1-1 0,-1-3-1 16,2-1 1-16,0 0 0 0,-2 0 0 0,0-2 0 16,0 0 0-16,0-2 0 0,-2 0-4 0,0 0 2 0,0 0-1 15,0-6 1-15,2-1-3 0,0-2 2 0,0-4-2 16,-4-2 2-16,0-3-4 0,0-2 1 0,0-4 0 16,-2-2 0-16,0-1-3 0,-2-5 1 0</inkml:trace>
  <inkml:trace contextRef="#ctx0" brushRef="#br0" timeOffset="134617.06">18329 18465 1457 0,'0'0'0'0,"0"0"0"0,-4 5 0 16,4-5 14-16,-4 11-1 0,4-11 1 0,-4 4-1 0,4-4 14 15,2-4 0-15,-2 4 0 0,8-3 0 0,-8 3-7 0,8-4 0 16,-8 4 0-16,22-11 2 0,2 0-16 0,5-2 2 16,-1-2-1-16,0 0 1 0,-2 1 2 0,0 1 0 15,0 0 0-15,1-2 1 0,5-2 5 0,0 1 1 16,0-1 0-16,0 2 0 0,1 1 2 0,1-1 1 15,0 4-1-15,-2 2 1 0,0-1 2 0,-1 1-1 0,-1 0 0 16,2 2 2-16,0 1-4 0,-2 0 0 0,-3 1 0 16,-1-1 0-16,0 1-2 0,-2 1 0 0,0 2-1 15,0-1 1-15,-1-3 0 0,1 1 0 0,0-1 0 16,-2 0 1-16,-4 1-3 0,0-1 1 0</inkml:trace>
  <inkml:trace contextRef="#ctx0" brushRef="#br0" timeOffset="134966.95">19702 17861 1746 0,'-2'2'0'0,"2"-2"0"0,-4 7 0 0,4-7 39 15,-6 10 0-15,6-10 0 0,-4 18 1 0,4-18 28 0,-2 19 2 16,2-19-1-16,0 24 1 0,0-6-29 16,0 1 2-16,0 1-1 0,0 2 0 0,-2 2-23 0,0 0 0 15,2 0 0-15,2-2 1 0,4 0-8 0,2 0 0 16,0 4 1-16,-2 2 0 0,0 3-4 0,0 1 0 16,2 3 0-16,0 2 1 0,-2 3 0 0,0 3 0 15,2-1 0-15,2 3 0 0,2 3-3 0,2-2 1 0,-2-2-1 16,0-2 1-16,-3-1-2 0,-1-2 2 15,2-4 0-15,0-2 0 0,0-3 1 0,-2-6 0 16,0-2 0-16,0-2 0 0,0-5-2 0,0-4-1 16,0-4 1-16,-2-1 1 0,-6-6-5 0,6 4 2 0</inkml:trace>
  <inkml:trace contextRef="#ctx0" brushRef="#br0" timeOffset="135368.17">20171 17965 1834 0,'2'1'0'0,"-2"-1"0"0,2 4 0 0,-2-4 35 16,-2 4 1-16,2-4 0 0,4 9 0 0,-4-9-1 15,0 13-1-15,0-13 1 0,-4 18 1 0,4-18-12 16,-4 30-1-16,0-12 1 0,-2 3-1 0,-4-1-15 15,-1 0 1-15,1 4 0 0,0 2 0 0,-2 2-6 16,0 1 2-16,0-1-2 0,2 0 2 0,4-1-2 16,2 1 2-16,4-2-2 0,0-2 2 0,2-2 0 15,4-2 1-15,0 1-1 0,0-3 1 0,0 1 0 16,0-3 0-16,2 1 1 0,2 0 0 0,2-3 2 0,0-1 1 16,1-2-1-16,3 2 1 0,4-2 0 0,0 0 0 15,0-1 0-15,0-1 0 0,2 0 0 0,0-2 1 16,-3-1-1-16,1 1 0 0,2 1 5 0,0-1 2 15,0-1-1-15,0-3 1 0,0-1 0 0,1-2 1 16,1-2-2-16,-2 2 2 0,-2 0-3 0,-2 0 1 0,0 0-2 16,0 0 2-16,0 0-3 0,-4 0 1 0,-3 0-1 15,-1 0 1-15,0-1-10 0,-2-3 1 0,-2-4-1 16,-2-4 1-16,0-9-5 0,0-3 1 0</inkml:trace>
  <inkml:trace contextRef="#ctx0" brushRef="#br0" timeOffset="135779.35">20310 17872 1620 0,'2'13'0'0,"-2"-13"0"0,6 24 0 0,-6-24 17 16,8 22 1-16,-8-22 0 0,8 32 0 0,-4-8 13 0,2 3 0 15,2 3 1-15,0 0 0 0,-2 1 22 0,0 4 1 16,2 0 0-16,0-2 0 0,0 0-22 0,0-1 0 16,0 1 1-16,2 0 0 0,2 1-7 0,2-1 1 15,-3 0 0-15,1 0 0 16,0 2-6-16,0 0 1 0,-2-1-1 0,0 1 1 15,-2 0-6-15,-2 0-1 0,2 0 1 0,2 0 1 0,2 2-4 0,0 2-1 16,0-1 1-16,-2-3 0 0,-2 1-3 0,2-1 2 16,-1-2-2-16,-1-2 1 0,-4-1-1 0,-2-3 2 15,2-1-1-15,2-4 1 0,0-3-1 0,-2-2 0 0,-2-5 1 16,-2 0-1-16,0-12 0 0,-2 7 1 0,2-7-1 16,-2 4 1-16,2-4-4 0,-4 0 0 0,4 0 0 15,-14-10 1-15,4-3-5 0,-1-7 1 0</inkml:trace>
  <inkml:trace contextRef="#ctx0" brushRef="#br0" timeOffset="138176.1">21115 17036 552 0,'-2'-4'0'15,"2"4"0"-15,0-3 0 0,0 3 36 0,-2 3-1 16,2-3 1-16,0 4 0 0,0-4 72 0,0 0 1 16,0 0 0-16,0-4 0 0,0 4-30 0,0 0 1 15,0 0 0-15,-4 0-1 0,4 0-24 0,-4 0 0 0,4 0 0 16,-4 0 1-16,4 0-27 0,-7 4 1 0,7-4-1 16,-16 13 1-16,16-13-6 0,-24 24 0 0,24-24 1 15,-18 35 0-15,12-15-8 0,0 3-1 0,0 1 1 16,2 1 1-16,4 3-4 0,0 0-1 15,0 1 1-15,0-1 0 0,0 3-3 0,2 4 2 0,2 1-1 16,0-1 0-16,-2 1 0 0,-2 3 0 0,2 0 0 16,2 0 1-16,2-2-3 0,2 1 1 0,2 3 0 15,0 0 0-15,0-3 5 0,0 3 0 0,1-2 0 16,5 0-1-16,2-4-1 0,0 0 0 0,-2 0 0 16,-2 0 0-16,4 2-1 0,2 0-1 0,-2-2 0 0,-2-2 2 15,-1-2-4-15,1-5 0 0,2 2 0 0,0 1 1 16,0 3 1-16,0-1 0 0,0 1 0 0,2-1 1 15,3 2-4-15,1 0 1 0,0-1 0 0,0-3 0 16,0-1-2-16,0 0 1 0,0-4-1 0,-1-2 1 0,-1-4-3 16,0-1 2-16,2-2-1 0,2-2 1 0,-2-4-4 15,0-2 1-15,-5-1-1 0,1-3 2 0,0-3-4 16,0-1 2-16,0-3-1 0,0-3 0 0,2-4-2 16,1-6 2-16,-1-2-2 0,-4-1 1 0,-2-2 0 15,-2-2 0-15,-2-2 1 0,0-2-1 0,0 1-1 0,0-5 0 16,-2-1 0-16,-2 0 2 0,-2 0-3 0,0-1 1 15,0-1 0-15,-1-2 0 0,3-1-1 0,2-1 1 16,-2-2-1-16,-2-1 1 0,0-1-1 0,-2 1 0 16,-2-2 0-16,0-2 1 0,-2 1-1 0,-4-3 0 15,0 0 0-15,0-2 1 0,-2 1-1 0,0-1 2 16,-2 0-1-16,-2 4 0 0,-1 0-1 0,-5-1 1 0,0 5 0 16,0 3 0-16,-2 4 0 0,0 0 2 15,0 2-2-15,-2 3 1 0,-2-1-1 0,-1-2 1 0,-5 1 1 16,-2 5-1-16,-2 1 0 0,-4 2 0 0,3 2 0 15,-3 1 2-15,0 1 0 0,2 0 2 0,2-1 0 16,-1 1-1-16,-1 3 4 0,0 1 1 0,-2 1-1 16,-1 2 1-16,-1 2-3 0,-2 2 0 0,0 3 0 15,1 1 0-15,-1 3 2 0,2 4 1 0,0 0 1 16,4-1-1-16,5 3 0 0,-1 0 1 0,0 0 0 16,2 1 0-16,2 2 0 0,1 1-1 0,1-1 0 0,4-1 1 15,4-4-5-15,2-1 0 0,0 1 0 0,0 0 1 16,2 2-5-16,4 0 1 0,8-4 1 15,-12 3-1-15,12-3-2 0,-10 2 0 0</inkml:trace>
  <inkml:trace contextRef="#ctx0" brushRef="#br0" timeOffset="142350.2">15167 16624 1218 0,'0'-1'0'0,"0"1"0"15,0 1 0-15,0-1 15 0,0 4-1 0,0-4 1 16,0-2 1-16,0 2 18 0,0 0 1 0,0 0 0 0,0-3 0 15,0 3 0-15,0 0 1 0,0 0-2 0,6-2 2 16,-6 2-20-16,12 0 1 0,-12 0 0 0,14-4-1 16,-14 4-3-16,31-5 0 0,-11 1 1 0,0 0-1 15,0 0 0-15,0 1-1 0,0-1 0 0,0-1 1 16,0-1-1-16,-1 2 0 0,1-3 1 0,2 1-1 16,2 1-1-16,4-1 0 0,0 1 1 15,-3-1 0-15,3 1-1 0,2-1 2 0,4 1-1 0,-4-1 0 0,2 1 1 16,-1-1-1-16,3 0 0 0,2-1 1 0,0 2-2 15,-7-1 0-15,5 0 0 0,2 1 2 16,4-1-8-16,-4 1 2 0,1 1 0 0,3 2-1 0,0 0 1 16,6-1 1-16,-5-3 0 0,3-1 0 0,0-2-2 15,-1-1 2-15,3 1 0 0,-4 0 0 0,2 2 3 0,-3-1 0 16,3 1 1-16,4-1-1 0,-3 1 2 0,3 0 2 16,0-3-2-16,-2 3 2 0,-5-4-3 0,-1-2 2 15,2 2-2-15,2 4 2 0,-1 1 1 0,1 0 1 16,0 1 0-16,-3-2 1 0,3-1-1 0,-2 1 1 0,2-1 0 15,-1 3 0-15,1 1-1 0,2 4-1 0,2 0 1 16,-1-2 1-16,3 2-4 0,-4 2 1 0,1 0-1 16,1-2 2-16,-2-2-5 0,-3 2 1 15,1 0 0-15,4 0 1 0,2 0-3 0,-3 0 0 0,1 0 0 16,-2 0 0-16,-1 0-4 0,1 0 2 0,0-2 0 16,0 0-1-16,-1-1 0 0,3 1 0 0,-2-5-1 15,-1 1 1-15,1-1-2 0,0-1 1 0,1 1-1 16,3 0 1-16,2-1-2 0,0 1 0 0,-1-1 1 15,1 1-1-15,0 0 1 0,-5-1-1 0,1 1 0 16,-2-1 1-16,-3 3-1 0,1-1 2 0,0 1-1 16,0-3 1-16,1 1-1 0,3 0 0 0,0 1 1 0,-3 1-1 15,1 1 1-15,-2 2 1 0,0 0-1 0,1-1 1 16,-1-1-2-16,0 0 2 0,1 2-1 0,5-1 1 0,4 3-3 16,-1-2 1-16,-3 0-1 0,-2 0 2 0,-4 0-3 15,-3-1 1-15,-1 1 1 0,2 2-1 0,-1 0-1 16,3 0 1-16,-2 2-1 0,0 1 0 0,-3 1-1 15,-1 0 1-15,2-1 1 0,0 1-1 0,-1 0-1 0,1-1 0 16,-2 1 0-16,0-2 0 0,-4 0 0 0,1 0 1 16,1-1-1-16,0 1 1 0,0 0-2 0,-1 0 1 15,1 0 0-15,-2-2 0 0,0 0 0 0,0 0 1 16,1 0-1-16,1 0 0 0,0 0 0 0,-2 0 0 16,1 0 0-16,3 0 0 15,0 2 0-15,4 1 1 0,-3 1-1 0,-1 0 0 0,-2-1 0 0,-2 3 0 16,-2 1 0-16,-1 1 0 0,-1-1 0 0,0 1 1 0,0 1-1 15,0 2 0-15,1-2 0 0,1 0 0 0,0 1 0 16,0-1 0-16,2 2-1 0,-3 0 1 16,3 0-1-16,-2-6 2 0,-2 1-2 0,0-2 0 0,-3-1 0 15,-1 3 1-15,0 1-1 0,0 1 0 0,0-3 0 16,-2-1 1-16,1-2-1 0,1 0 0 0,-2-1 0 16,-2 3 1-16,0-4-1 0,-2 0 0 0,0 0 0 15,1 2 1-15,1 4-1 0,0-1 1 0,-2 1-1 16,-2-1 1-16,-4 1-1 0,0-1 1 0,-2 1-1 15,-4-1 1-15,-8-5-1 0,12 11 2 0,-12-11-2 0,12 4 1 16,-12-4-1-16,11 11 1 0,-11-11 0 0,12 11 0 16,-4-3-1-16,0 1 1 0,-2 2 0 0,0 0 0 15,2 0-1-15,0 0 2 0,0 0-1 0,0 0 0 0,2 2-1 16,2 2 1-16,-2 0 0 0,-2-2 0 16,-2 1-1-16,0 1 1 0,2 2-1 0,2 1 1 15,-1 3-1-15,1-1 2 0,-2 0-2 0,-2 2 1 0,0 1-1 16,-2-1 1-16,0 0-1 15,0 2 1-15,0 2-1 0,0 3 1 0,2-3-1 0,4 2 1 16,2-1-1-16,0 3 0 0,-2 1 0 0,0 1 1 0,2-3-1 16,0 3 0-16,0 1 0 0,1 4 1 0,3 2-1 15,2-4 0-15,0 5 0 0,-2 5 0 0,0-1 0 0,0 4 0 16,-2 0 0-16,-4-2 0 0,-4 0 0 16,-2 0 0-16,4 30 0 0,-2-19 0 0,0-7-1 0,-3-2 1 15,1-2 0-15,0-2 0 0,-2 3-1 0,-2-5 1 16,0 4-1-16,0-1 1 0,0 1-2 0,0-2 0 0,0-7-1 15,-2 2 2-15,2-1-2 0,0-3-1 0,0 1 1 16,-2 0 0-16,2 0-1 0,0-1 1 0,0-8 0 16,-2 1 0-16,0 0 1 0,0-2 0 0,2-8 0 15,0-1-1-15,0 1 1 0,-2 1 1 0,1-8 0 16,-1 0 0-16,0-2 0 0,-2-2 1 0,4-7 0 16,-4 11 0-16,4-11 0 0,-2 10 0 0,2-10 0 15,-2 7 0-15,2-7 0 0,-4 7 0 0,4-7 0 16,-4 6 0-16,4-6 0 0,-4 7 0 0,4-7 0 15,-8 8 0-15,8-8 0 0,-12 7 0 0,4-1 0 16,0-3 0-16,0 1 0 0,0 0 0 0,-6 1 0 16,0 1 0-16,-2 1 0 0,0-1 0 0,-3-1 0 15,-1 1 0-15,2-1 0 0,0 1 0 0,0-1 0 0,0-1 0 16,2 0 0-16,0-1 0 0,-4 3 0 0,1-1 0 16,-1 1 0-16,0-2 0 0,-6 1 0 0,0 1 0 15,0-1 0-15,-2 1 0 0,3-1 0 0,-3 1 0 0,4-1 0 16,-4-1 0-16,-6 2 0 0,1-1 1 0,-3 3-1 15,2-3 0-15,6 1 0 0,0-3 1 0,1-1-1 16,-1 2 0-16,-2 0 0 0,0-3 0 0,0 1 0 16,-2-2 0-16,-3 0 0 0,1 0 0 0,0 0-1 0,0 0 1 15,-1 0 0-15,-3 2 0 0,0 0-1 0,0 0 1 16,6 0-1-16,1-2 1 0,-1-2-2 0,0 0 2 16,-4 2-1-16,1 0 1 0,-1 2-1 15,0 0 0-15,-6 1 0 0,0-1 1 0,1 2-1 16,-1 0 1-16,10-1 0 0,-2 1 0 0,1 0-1 0,1-1 1 15,0 1 0-15,-2 0 0 0,2-1 0 0,-1 1 0 16,-1 2 0-16,2-3 0 0,-2 3 0 0,0-2 0 16,3 1 0-16,1 1 0 0,0 1 0 0,0 0 0 15,6-1 0-15,1-2 0 0,3-1 0 0,-2 1 0 0,-4 0 0 16,0-1 0-16,-2 1 0 0,0 0 0 0,1 0 0 16,-1-1 0-16,2 3 0 0,0-1 0 0,-2 1 0 15,1-1 0-15,-1 1 0 0,-2-1 0 0,0 1 0 16,-2 0 0-16,0-3-1 0,1-1 1 0,5 0 0 15,0 0 0-15,2 1-2 0,-2-1 2 0,-2 0 0 0,-1 0 0 16,-1 0-1-16,0-2 1 0,0 2 0 0,0 0 0 16,1-1 0-16,-1 1 0 15,-8 2 0-15,0 0 0 0,-1-1 0 0,-1 3 0 0,8-1 0 0,0 1 0 16,2-1 0-16,1 3 0 0,-3-1 0 0,-2 1 1 16,0-1-1-16,-2-1 0 0,3 1 0 0,-3-2 2 0,2 3-2 15,0-3 0-15,2 1 0 0,1 1 0 0,-1 1 0 16,0 1 0-16,-2 0 0 0,0-1 0 0,1 1 0 15,-1-2 0-15,0 2 0 0,2 1 0 16,-1-1-2-16,-1 2 2 0,0 0 0 0,0 0 0 0,0 0-1 16,1 0 0-16,1 0 0 0,-2 0 1 0,2 2-1 15,-2 0 0-15,7-4 0 0,-3 1 0 0,2-1-2 0,0-2 2 16,0 1-1-16,1-1 1 0,-1 2-1 0,2-1 1 16,-4 1-2-16,0 0 2 0,0 0-1 0,1 1 1 15,-1-3-1-15,-2 0 0 0,2 1 1 0,0-3 0 16,10 1 0-16,1-3 1 15,1 1-1-15,0 0 0 0,-6 1 0 0,0 1 1 0,-2-1-1 0,0 1 1 16,1 0-2-16,1-1 2 0,0 1-1 0,0-1 0 0,0 1 1 16,0-1 0-16,1-1-1 0,-3 0 0 0,2 1 1 15,0 1 0-15,0-1-1 0,2 1 1 0,-2-3 0 16,3 1 0-16,-1 0-1 0,2 0 1 0,-4 1 0 16,0 1 0-16,0-1-1 0,0 3 1 15,1-3 0-15,-1 1 0 0,0-1 0 0,0-1 0 0,6 0 0 16,-2-3 0-16,2 1 0 0,0 0 0 0,1 0 0 15,-1-2 0-15,0 0 0 0,2 0 0 0,-14 0 0 16,0 0 0-16,-1 2 0 0,-5 0 0 0,16-1 0 16,0-1 0-16,2 0 0 0,2 0 1 0,-8 2-1 15,-1 0 0-15,-3 0 0 0,-2 2 1 0,8-2-1 16,0-2 0-16,2-2 0 0,2 0 1 0,-5 0-1 0,-1 0 0 16,-2 2 0-16,0 2 1 0,2 0-1 0,0-2 0 15,2 0 0-15,3-2 1 0,-1 0-1 0,0 0 0 0,0 2 0 16,0 0 1-16,2-2-1 0,2 1 0 0,-4-1 0 15,5 0 1-15,-3 0-1 0,-2-2 0 0,0 1 0 16,0-1 0-16,2 0 0 0,0 1 0 0,0-1 0 16,0 2 0-16,1 0 0 0,1-1 0 0,-4-1 0 15,2 0 0-15,-2 2 0 0,0 0 0 0,0 1-1 16,0-1 1-16,10 0 0 0,1 0 0 0,-1 0-2 0,0 0 0 16,0 1 2-16,0-1 0 0,0-2-5 0,0 0 1 15,-8-1 4-15,4-1 0 0,0 1-7 16,0-1 0-16,6 4 7 0,0-1 0 0,2 1-11 15,-4 0 0-15,3 0 11 0,-1-2 0 0,0 3-8 16,2-3 1-16,-4 0 7 0,2 0 0 0,-2 1-3 0,0-1 1 16,0 0 2-16,0 1 0 0,-2-1-3 0,2 2 2 15,-2 0 1-15,4 0 0 0,-4 1-1 0,4-1 1 0,-2 0 0 16,3 0 0-16,-1 0-1 0,0 0 1 0,2 1 0 16,-6-1 0-16,4 0-1 0,-4 0 1 0,4 0 0 15,-4 0 0-15,4 0-1 0,-4 1 0 0,4-1 1 16,0 0 0-16,0 0-4 0,4 0 2 0,-6 0 2 15,2 2 0-15,0-1-7 0,1-1 1 0,1 0 6 16,-4 0 0-16,2 0-14 0,0-2 2 0,-2 1 12 16,0-1 0-16,0 0-18 0,0 1 0 0,2-1 18 15,2 0 0-15,-4 1-19 0,4-1 0 0,-10-7 19 0,2 0 0 16,0 0-20-16,-1 0 1 0,7 5 19 0,2-1 0 16,0-1-12-16,2 1 1 0,-4 0 11 15,2-1 0-15,6 8-8 0,-12-11 0 0,6 4 8 0,0-1 0 16,0 1-3-16,0 0 1 0,0-1 2 0,2 1 0 15,-4-1-1-15,2 1 1 0,-4-8 0 16,0 2 0-16,4 0 0 0,-4 1 0 0,0-5 0 0,0 0 0 16,1 1 2-16,-1-1 1 0,0-3-3 0,0-1 0 0,2 1 2 15,0-2 2-15,0 0-2 0,2 0 1 0,-6 0 1 16,4-1-1-16,-2-1 1 0,2 0 0 0,2 0-1 16,2-1 1-16,0 6-1 0,0 1 1 0,2 1-2 0,0-1 0 15,2 1 0-15,-6 0 0 0,2 1 0 0,-2-1-1 16,2-1 0-16,0-3 1 0,0 1-1 0,2 0 0 15,0-1 0-15,1 1 1 0,-1 0-1 0,0 0 0 16,0-1 0-16,2-1 0 0,-4 0 0 0,0 2 0 16,0-4 0-16,-2 0 2 0,0 0-2 0,-2-2 1 15,0 0 0-15,2 0 1 0,0 0-1 0,0 0 0 0,4 1 0 16,-4-1 1-16,6 0-1 16,0 2 0-16,0 2 0 0,0 0 1 0,0-1-1 0,0 1 0 0,0 2 0 15,-2-2 2-15,2 2-2 0,-2-3 0 0,2-2 0 16,0-1 1-16,0 0-1 0,0-2 0 0,0-1 0 15,-2 1 2-15,0-2-2 0,0 1 1 0,-2-8 0 16,0 0 0-16,-2-2 0 0,0 0 1 0,-4-25-1 16,0 12 1-16,2 4 0 0,-2 0-1 0,0 4 1 15,1-4-1-15,-1 0-1 0,0 0 2 0,6 26-2 0,2-4 1 16,-4-2-1-16,2 1 1 0,0-3-1 16,0 0 1-16,2 1 0 0,-2-1 0 0,2 5 0 0,0-1 1 15,0 0-2-15,0 2 1 0,0-4-1 0,0 0 2 16,2 1-2-16,0-1 1 0,0 0 1 0,0 1-1 0,0-1 1 15,-2 0-1-15,2 3 0 0,0-3 1 0,0 2-1 16,0 0 0-16,0 0 1 0,0 0-1 16,0 1-1-16,-2-1 2 0,2 7-1 0,0-1 0 0,0 2 0 15,0-1-1-15,0 19 0 0,0-13 2 0,0 13-2 16,0-11 0 0,0 11 0-1,0-9 1 16,0 9-1 48,0-8 0-64,0 8 0-15,0-7 1 16,0 7-2-16,0-7 1 15,0 7 0-15,0-4 0 0,0 4 0 16,0-4 0 0,0 4-1 15,0-3 1-31,0 3-2 0,0-4 1 0</inkml:trace>
  <inkml:trace contextRef="#ctx0" brushRef="#br0" timeOffset="155936.24">6605 7480 1281 0,'0'0'0'0,"0"0"0"0,0 3 0 0,0-3 14 0,0 6-1 0,0-6 0 0,0 13 1 0,0-13 17 0,-6 22 2 0,6-22-1 0,-8 35 1 0,2-9-2 0,0 5 2 15,0 1-1-15,0-5 1 0,0-1-15 0,-2 0 0 0,2 0 0 16,4 0 1-16,2-2-6 0,0 2 2 0,-4-4-2 15,2-2 2-15,0-1-5 0,2-7 1 16,0-2-1-16,4-3 2 0,-4-7-3 0,10 6 1 16,-2-3 0-16,0 1 0 0,2-2 1 0,-2 2 2 0,8-4-2 15,4 0 1-15,5 0 7 0,5 0 1 0,0-8-1 16,0-1 2-16,-2-4 1 0,-2-2 2 0,3-1-1 16,7-3 1-16,-2-1-3 0,6-2 2 0,1 0-1 15,5-1 0-15,2-2-1 0,4-3 0 0,1-2-1 16,5-1 2-16,-5 0-3 0,3-6 0 0,4 0 0 0,3 0 1 15,-1 2-3-15,2 0 0 0,-5-4-1 0,3 2 2 16,1-2-4-16,-3 0 0 0,4 4 1 0,1 4 0 16,1 1-3-16,-1 3 0 0,-3 1 1 0,-6 4 0 15,-3 0-4-15,-5 3 1 0,4 1 0 0,-5 1 0 0,1-1 2 16,2 5 0-16,-3 0-1 0,-5 4 2 0,-4-3-3 16,-6 7 1-16,-4-1 0 0,-3 3 0 0,-5-1-1 15,-4 0 0-15,2 2 1 0,-6-1 0 0,-4 3-2 16,-2 0 0-16,-6 0 0 0,6 0 0 0,-6 0-3 15,4 0 1-15,-4 0 0 0,4-4 0 0,-4 4-3 0,6 0 2 16</inkml:trace>
  <inkml:trace contextRef="#ctx0" brushRef="#br0" timeOffset="193817.1">20042 5436 501 0,'4'-11'0'0,"-4"11"0"0,10-15 0 0,-10 15 32 15,2 0 0-15,-2 0 1 0,0 6-1 0,0-6 14 16,0 4 0-16,0-4 0 0,0 0 1 0,0 0-4 0,0 0 0 15,0 0-1-15,-6 9 2 0,6-9-20 0,-14 29-1 16,4-6 1-16,-4 4 0 0,-2-1-7 0,-2 5 0 16,1-3 0-16,-1-2 1 0,0 0-5 0,0-4 1 15,0 4-1-15,0-4 1 0,2 0-3 0,0 4 0 16,4-4 0-16,3 0 2 0,3 4-2 16,2-2 1-16,4 2 0 0,0 5 0 0,2 4 13 15,2 4-1-15,0 0 1 0,-2 5 0 0,-1 4 7 0,-1 2 1 0,0 2-1 16,0 1 2-16,0 5-4 0,0-1 2 0,0 0-1 15,2 0 0-15,4 0-10 0,0 4 0 16,-2-2-1-16,0 2 2 0,2 4-8 0,0-4 1 16,-2 2-1-16,-2-6 1 0,-2 0-5 0,-2 0 1 0,2-7 0 15,2 2 1-15,2-8-6 0,0 0 2 0,2-1 0 16,4-6 0-16,4-2-1 0,2-2 1 0,-2-2-2 16,-4-3 2-16,-2 2 0 0,0-4 1 0,0-2 0 15,2-4 0-15,3-2 3 0,1-5 1 0,0 0-1 16,0-4 0-16,-2 1 5 0,0-7 1 0,-2 3 0 0,0-2 0 15,0-4-1-15,-2 0 0 0,2-6-1 0,4 2 2 16,2-7-10-16,-1 0 1 0</inkml:trace>
  <inkml:trace contextRef="#ctx0" brushRef="#br0" timeOffset="194917.87">20535 6221 1457 0,'0'2'0'0,"0"-2"0"0,0 7 0 0,0-7 25 0,6 4 0 0,-6-4-1 16,6 13 1-16,-6-13 17 0,8 31 0 0,-6-3 0 15,-2 5 0-15,-2 11-17 0,-2 4 0 0,2 6-1 16,0-4 2-16,2 5-17 0,0 2 0 0,0 0 0 16,-2 1 1-16,2-5-5 0,2 1-1 0,0 1 1 15,-2-1-1-15,-2-1-3 0,0-1 0 0,4 1 1 16,2-5 0-16,2 6-2 0,2-6 1 0,2 0-1 16,-2-8 1-16,0-4-1 0,0-11 1 15,0-1 0-15,3-3 0 0,3-3-1 0,0-1 2 0,0-8-1 16,0-2 0-16,2-1 0 0,0-6 0 0,0 0 0 15,2-6 0-15,4 3 0 0,-1-8 2 0,1 0-2 16,0-10 1-16,0-3 0 0,2-2 0 16,0-3 1-16,-4-3 0 0,-3 1 4 0,-1-4 1 0,-2 0-2 15,-2 0 2-15,0 0-2 0,-2 0-1 0,-4 0 1 0,-2-4 0 16,-2-2-3-16,-2-3 0 0,0 0 1 0,-2-1-1 16,0 1-2-16,0-4 2 0,-2 9-1 0,-2-1 0 0,-2 5-2 15,-2 0 1-15,0 3-1 0,-4 6 1 0,0 1-1 16,-1 2 0-16,-1 5 0 0,0-2 1 0,0 5-1 15,0 2 2-15,-2 4-2 0,0-1 1 0,0 7 2 16,-2-1 0-16,1 4 1 0,-1 0-1 0,2 0 2 0,2 0 0 16,0 4 1-1,-2-1-1-15,0 7 2 0,0-1 1 0,2 0 0 0,3 4 0 0,1 2 0 0,4 1 1 16,-2 1 0-16,0 2 0 0,2 6-1 0,2 1 1 16,4 2 0-16,0 3 0 0,2 4 2 0,2 4-1 15,2 0 0-15,0 1 0 0,2 5 0 0,2 3 0 0,2-4 0 16,0-3 0-16,0 1-1 0,3-5 1 0,5-2 0 15,4 0 0-15,4-2-1 0,2-1 2 16,4-6-2-16,-1-4 1 0,1-4-7 0,0-5 0 16,0 0 1-16,0-7 0 0,-1-6 0 0,1-4-1 0,0-2 0 15,-2-7 1-15,2-3-2 0,-1-3 1 0,1-3 1 16,2-2-1-16,0-5-2 0,2-3 0 0,-1-3 0 16,1 2 2-16,0-4-2 0,-2-5 1 0,0 1-1 15,-3-7 1-15,-3 0 0 0,-2-2 0 0,-2 2 0 16,0-5 0-16,0-5 0 0,-3 1 1 0,-1 0-1 15,0-4 0-15,0 4-1 0,0-8 2 0,-4 6-1 0,-2 2 0 16,-4 5 0-16,-4 6 1 0,2 0-1 0,0 2 1 16,-5 3-2-16,-1 1 2 0,-2 1-2 0,-2 4 1 15,0 3-1-15,-3 3 1 0,-3 7-1 0,0-1 2 16,2 5-1-16,0 5 0 0,0 4 0 0,0 1 1 16,6 8-1-16,-12-9 0 0,12 9 0 15,-12-3 2-15,4-1-1 0,0 2 0 0,0-2 1 0,-2 4-1 16,-2-3 2-16,-2 1 0 0,0 2 1 0,0 2 0 0,3 1-3 15,1 3 1-15,0 1 0 0,0 2 0 0,0 4-3 16,0-3 0-16,0 6 1 0,0 3-1 0,0 7 0 16,0 1 0-16,0 6 0 0,0 4 0 0,0 6 0 15,2-3 2-15,2 5-2 0,0-1 1 0,0 0 0 0,3 1 0 16,1 3 1-16,0 0-1 0,-2 0-1 16,2 0 1-16,2 1 1 0,0-1-1 0,0 4-1 0,2-4 1 15,2 6 0-15,0-5 1 0,-3 3-2 0,1 0 1 16,0-4-1-16,2 2 1 0,2-2 1 0,2 0-1 15,0-2 0-15,0 0 0 0,0-9 1 0,2 2 0 0,0-1-1 16,0-6 2-16,-2-1-2 0,0-3 1 0,0-2 1 16,0-2-1-16,0-2 0 15,0-2 2-15,0 0-1 0,-2-5 1 0,2 2-1 0,0-8 2 0,-3 2-1 16,-1-3 1-16,-4-8-1 0,2 7 0 0,-2-7 1 16,0 4-1-16,0-4-1 0,6 3-1 0,-6-3 0 15,6 2 2-15,-6-2-4 0,2-2 0 0,-2 2 0 16,6-20 2-16,0-2-3 0,4-15 0 0</inkml:trace>
  <inkml:trace contextRef="#ctx0" brushRef="#br0" timeOffset="195454.08">22199 5403 1620 0,'2'9'0'0,"-2"-9"0"0,3 24 0 0,-3-24 8 0,4 19 1 0,-4-19-1 15,4 27 1-15,-2-6-6 0,0-3 0 16,0 4 1-16,-2-5-1 0,-2 1-3 0,0-3 0 16,2 2 0-16,4-1 0 0,2 3-7 0,2-3 1 0,0 3-1 15,0-2 0-15,2 5-7 0,2-4-1 0,0 4 0 16,-2 4 2-16,-2 0 10 0,2 0 0 0,2 5 0 16,2 1 1-16,2 6 2 0,1 7 1 0,1-1-1 15,-2 4 1-15,0-2 10 0,-2 2 0 0,2 4 1 16,2 1 0-16,4 5 9 0,0-1 2 0,-3 0-2 15,1 0 1-15,0-5 1 0,0-4 0 0,-2 2 0 16,0-2 0-16,-2-4 2 0,0 0 1 0,-2-3-1 16,-1 5 0-16,1 2-13 0,0 2-1 0,-2-6 0 0,-2 1 2 15,-4-1-5-15,-2-2 1 0,-2 6 0 0,-2 2 0 16,-6 2-2-16,-2 1 1 0,0-5-1 0,0 0 1 0,0-3 2 16,0-1 0-16,-2-3 0 15,0-3 1-15,-1-3-2 0,-3-3 0 0,0-1 0 0,0-1 1 0,0-3-1 16,0-1 0-16,0-7 0 0,-2-3 1 0,0-6 11 15,0-3 2-15,0-2-1 0,1-5 1 16,1 0 7-16,2 0 2 0,0-5-1 0,-4-2 0 0,-2-3-6 16,-2-6 0-16</inkml:trace>
  <inkml:trace contextRef="#ctx0" brushRef="#br0" timeOffset="210001.13">20410 4469 12 0,'2'-4'0'0,"-2"4"0"15,8 4 0-15,-8-4 0 0,4 0 0 16,-4 0 0-16,4 0 0 0,-4 0 0 0,4 0 0 0,-4 0 0 15,6 0 0-15,-6 0 0 0,8 0 0 16,-8 0 0-16,15 6 0 0,-15-6 0 0,26 0 1 0,-26 0-1 16,26-2 1-16,-26 2-1 0,14-4 1 0,-14 4 0 15,20-4 0-15,-20 4 4 0,24-5 1 0,-24 5-1 16,24-4 1-16,-24 4 17 0,21-4 1 0,-21 4-1 16,18 0 2-16,-18 0 12 0,10-1 0 0,-10 1 0 15,8 0 0-15,-8 0 9 0,4 0 0 0,-4 0 0 0,4 0 0 16,-4 0-2-16,4 0 0 0,-4 0 0 0,4 0 1 15,-4 0-8-15,-2 0 0 0,2 0 0 0,-4 0 1 0,4 0-8 16,-4 0 0-16,4 0 1 0,-16 0-1 0,16 0-8 16,-31 0 1-16,13 0-1 0,-2 0 2 0,-2 0 2 15,2 0-1-15,0 0 1 0,0 0 0 0,0 0 8 16,1 0-1-16,-1 0 1 0,-2 0 1 0,-4 0-3 16,0 0 2-16,0-4-1 0,0 4 0 0,1-4-7 15,-1 4 1-15,0 0 0 0,2 0 0 0,0 4-8 16,0-4 1-16,5 4 0 0,3-4 1 0,2 1 0 15,0 3 1-15,2-4 0 0,2 0 0 0,0 0-1 16,0 0 1-16,2 0-1 0,2 0 2 0,6 0-3 16,-2 0 0-16,2 0 0 0,0 0 0 0,0 0-12 0,-4 0 1 15,4 0 0-15,-8 0 0 0,8 0-6 0,-4 0 1 16,4 0-1-16,-4 0 2 0,4 0-4 0,-2 0 1 16,2 0-1-16,6 0 1 0,-6 0 0 0,14 0-1 15,-6 0 0-15,8 0 0 0,6-4 1 0,6 4 2 0,0 0-2 16,-3-1 1-16,1 1 3 0,0-4-1 0,-2 4 1 15,0-4 0-15,-2 4 1 0,-1 4 1 0,1-4 0 16,-2 4 1-16,2-4-4 0,0 1-1 0,0-1 1 16,-2-1-1-16,2 1-2 0,-1-4 2 0,-1 4-2 15,-2 0 1-15,-2 0-2 0,-2-4 1 0,0 4-1 16,0 0 1-16,0 0 1 0,-2 0 1 0,-4 0-1 16,2 0 0-16,-3-4 1 0,-3 3-1 0,-4 1 0 15,8 0 2-15,-8 0-2 0,8-4 1 0,-8 4-1 0,6 0 0 16,-6 0 1-16,2 0 0 0,-2 0 1 0,0 0-1 15,0 0 1-15,0 0-1 0,0 0 1 0,-4-6-1 16,4 6 1-16,-8-3-1 0,0 3 1 16,-4-4-1-16,-5 4 1 0,-3 0 0 0,-2 0 1 0,0 0 0 15,2 4 0-15,0-1 1 0,-2 3 0 0,3-2 1 16,3 1 2-16,2-1 0 0,0 0 0 0,-2-3 0 16,0 3-2-16,0 0 0 0</inkml:trace>
  <inkml:trace contextRef="#ctx0" brushRef="#br0" timeOffset="-207577.73">19561 4347 12 0,'0'0'0'0,"0"0"0"0,2 0 0 16,-2 0 0-16,8 8 0 0,-8-8 0 0,4 3 0 0,-4-3 0 15,-2 6 0-15,2-6 0 0,-2 0 0 0,2 0 0 16,0 0 0-16</inkml:trace>
  <inkml:trace contextRef="#ctx0" brushRef="#br0" timeOffset="-188175.67">6102 13468 665 0,'-2'2'0'0,"2"-2"0"16,4 5 0-16,-4-5 9 0,4 4 0 0,-4-4 0 0,6 4 1 15,-6-4 12-15,0 2 2 0,0-2 0 0,0 0-1 0,0 0-4 16,0 0 1-16,0 0-1 0,6-2 2 15,-6 2-12-15,14-4 1 0,-14 4-1 0,14-7 1 0,-14 7-5 16,14-10 2-16,-14 10-1 0,17-9 1 0,-17 9-3 16,14-7 2-16,-14 7-2 0,20-4 2 0,-20 4 5 15,22-5 1-15,-22 5 1 0,28-4-1 0,-28 4 4 16,30-6-1-16,-30 6 1 0,30-3 1 0,-30 3 4 0,29 0 1 16,-29 0-1-16,36-2 0 15,-36 2 2-15,38-2-1 0,-38 2 1 0,32 4 0 0,-32-4 2 16,20 1 0-16,-20-1-1 0,13 0 1 0,-13 0 0 15,20 6 0-15,-20-6 1 0,28 4 0 0,-28-4-4 16,28-4 1-16,-28 4-1 0,20-4 2 0,-20 4-2 0,10 0 1 16,-10 0-1-16,8-2 1 0,-8 2-1 15,6 0 1-15,-6 0-1 0,2 0 0 0,-2 0-1 0,4 0-1 16,-4 0 0-16,4 0 1 0,-4 0-2 0,4-1 2 0,-4 1-2 16,2-4 1-16,-2 4-8 0,-2-4 2 0,2 4-2 15,-4-3 2-15,4 3-5 0,-4-4 0 0,4 4-1 16,-12-9 1-16,12 9-4 0,-20-11 1 0,20 11-1 15,-28-15 1-15,28 15-3 0,-40-15 1 0,20 9-1 16,1 5 0-16,-1-3-1 0,-6 2 1 16,6-2-1-16,0 3 0 0,0 1-1 0,6 0 0 0,-2-2 1 15,2 2 0-15,5 0-1 0,-3 0 0 0,4 2 0 16,-4-2 0-16,-2-2-1 0,0 2 1 0,2-4 1 0,-2 2-1 16,4 2 0-16,2 0 1 0,0-2 0 0,0 0 1 15,2-1 0-15,-4-1 1 0,10 4 0 0,-10-5 0 16,10 5 2-16,-4-6 1 0,4 6-2 15,-1-4 2-15,1 4 2 0,-6 0 1 0,6 0 0 0,-2 0 0 16,2 0 0-16,0 0 0 0,0 0 1 0,0 0 0 16,0 0-2-16,0 0 0 0,0 0 0 0,8 2 0 15,-1 2-1-15,5 1-1 0,2 1 1 0,4-1 0 0,-2 1-1 16,4 0 0-16,0-1-1 0,-2 1 1 0,-2-3-3 16,2-1 1-16,-3 0-1 0,5 0 1 0,4 2-3 15,-4-1 2-15,0-1-2 0,0 2 1 0,0-4-1 16,0 2 2-16,-1-1-2 0,-3 1 1 0,0-2 0 0,-2-2 0 15,-4 1-1-15,2 1 2 0,0 0-2 0,-4-2 1 16,4 2 1-16,-4 0-1 0,4 0 0 0,-6 0 2 16,-6 0-2-16,10 0 2 0,-10 0 0 0,4 0 1 15,-4 0 0-15,5 0 0 0,-5 0 1 0,2 0 0 0,-2 0-1 16,0 0 2-16,0 0 0 0,0 0 0 16,0 0 0-16,-2 0 0 0,2 0-2 0,-9 0 2 0,-1 0-1 15,-8 2 1-15,-8 1-2 0,-4 1 0 0,0-2 1 16,0 0 0-16,5 0-2 0,-1-1 1 0,0-1 0 15,0 0 0-15,0 0 0 0,0 0 1 16,3 0-1-16,-3 2 1 0,0 2-1 0,-2 0 0 0,2-3 0 16,0 3 1-16,1 0-3 0,-1 0 1 0,4 1-1 15,4 2 2-15,4 1-3 0,2-1 2 0,2-1-2 16,4-3 2-16,6-3-3 0,-10 4 1 0,10-4 1 16,-8 4-1-16,8-4-2 0,-8 4 1 0,8-4 1 0,-4 5-1 15,4-5-1-15,-4 2 1 0,4-2 0 0,-6 2 1 16,6-2-1-16,0 0 0 0,0 0 0 0,0 0 1 0,0 0-2 15,6 0 1-15,4 0 0 16,8 0 0-16,8 0 0 0,8 0-1 0,-2 0 0 0,-3-2 1 16,-3 0-1-16,-2-2 0 0,-4-1 0 0,2 1 1 0,-2 4-2 15,0 0 1-15,2 0 0 0,1-4 0 0,-3 3-1 16,6-1 1-16,-4 2 0 0,2 0 0 0,-4 0-1 16,0 0 1-16,-5 0 1 0,3 0-1 0,2-2-1 15,-4 0 0-15,2 0 0 0,2-1 1 16,-6-1-1-16,0 2 0 0,-2-2 0 0,-6 2 1 0,-6 2-1 15,10-3 1-15,-10 3-1 0,9-4 1 0,-9 4 0 16,6-4 0-16,-6 4 1 0,2-3-1 0,-2 3 0 0,6-2 1 16,-6 2-1-16,0-6 1 0,0 6 1 0,0-3-1 15,0 3 0-15,-6-4 0 0,6 4 1 0,-13-4 0 16,1 2-1-16,0 1 2 0,-2-1-2 0,-2 0 1 0,-2 2 1 16,2 0-1-16,-2 0-1 0,4 2 2 15,0 0-2-15,0-1 1 0,4 5-1 0,1-4 2 0,-7 1-2 16,2 1 1-16,4 0 0 0,-2 0-1 0,4-1 0 15,-2 1 1-15,10-4 0 0,-10 7-1 0,10-7 0 16,-10 4 0-16,10-4-2 0,-2 4 0 0</inkml:trace>
  <inkml:trace contextRef="#ctx0" brushRef="#br0" timeOffset="-183546.46">9785 13761 12 0,'0'0'0'0,"0"0"0"16,6 4 0-16,-6-4 0 0,4 4 0 0</inkml:trace>
  <inkml:trace contextRef="#ctx0" brushRef="#br0" timeOffset="-183099.82">9280 15028 501 0,'-2'0'0'0</inkml:trace>
  <inkml:trace contextRef="#ctx0" brushRef="#br0" timeOffset="-166579.79">4987 10293 1206 0,'-4'0'0'0,"4"0"0"15,-6-4 0-15,6 4 22 0,-8 0 1 0,8 0-1 0,-14-3 1 16,14 3 41-16,-20-6 0 0,20 6 0 0,-20-4-1 16,20 4-31-16,-6-3 0 0,6 3 0 0,-8 0 0 15,8 0-15-15,-13 0 1 0,13 0 0 0,-12 1 0 16,12-1-7-16,-14 10 2 0,14-10-1 0,-14 13 0 0,14-13 0 15,-24 22-1-15,16-4 0 0,-4 8 0 0,4 4-2 16,4 5 0-16,0 2 0 0,-6 1 1 0,2 3 3 16,0 0-1-16,2 1 0 0,0-5 2 0,-2 5 2 15,3 3-1-15,1-3 1 0,2-1 1 0,0-6-2 16,2-2 1-16,-4-3 0 0,4-8 0 16,4-4-1-16,-4-3 2 0,0-4 0 0,0-4 0 0,0-7-5 0,0 4 2 15,0-4-2-15,0-2 1 0,0 2-4 0,0 0 0 16,0 0 0-16,0-5 1 0,0 5-3 0,0-9 1 15,-4-4 0-15,2-10 0 0,2-4-3 16,-6-10 2-16,6 0 0 0,-4-4 0 0,4 4-3 0,4 0 1 16,-2-1-1-16,2-3 2 0,-2-3-3 0,2-4 2 15,0 3-2-15,0 3 1 0,1 1-1 0,-3 3 0 16,4 3 0-16,6 1 1 0,-4 7-2 0,4 3 1 0,-4 2 1 16,-2-1-1-16,0 10-1 0,0 1 1 15,-4 2-1-15,0 1 1 0,-2 9 1 0,4-2 0 0,-4 2 0 16,0 4 1-16,0-4 1 0,0 4 0 0,0 3 0 15,6 8 1-15,2 11 1 0,0 9-1 0,-2 0 1 16,-2 0 1-16,0-2-1 0,0 4 0 0,-4 4 0 16,2-5 0-16,2 3 1 0,-4 0 1 0,0-2-1 15,0-4 1-15,-4-1 0 0,2-3 1 0,-2-1-1 16,4-2 1-16,4-8 0 0,-4-1-1 0,0-4 0 0,0-4 1 16,0-9 0-16,-6 7 0 0,6-7 1 0,-8 6-1 15,8-6-2-15,-4 2 1 0,4-2-1 16,-8-2 1-16,8 2-4 0,-8-8 0 0</inkml:trace>
  <inkml:trace contextRef="#ctx0" brushRef="#br0" timeOffset="-165579.68">7545 10948 1658 0,'2'4'0'0,"-2"-4"0"0,4 13 0 0,-4-13 21 15,-4 11 2-15,4-11-2 0,0 7 2 0,0-7 29 16,0 2 2-16,0-2 0 0,0 0 0 0,0 0-21 16,0-2 0-16,0 2 0 0,-2-3 0 0,2 3-23 0,-12-17 2 15,12 17-2-15,-12-37 1 0,6 11-6 0,2-5 0 16,4-4 1-16,0 3-1 0,2 3-1 0,4-1 0 0,0-1 1 16,0 3-1-16,2 1 0 0,-2 3-1 15,2 1 0-15,4 5 1 0,-4-1-1 0,0 7 0 0,-2 0 1 16,0 3-1-16,-1 4 0 0,1-1 2 0,-6 6-2 15,8-7 2-15,0-1-2 0,2 3 2 0,4 1-1 16,0 4 1-16,6 0 0 0,2 0 2 0,2 2-1 16,-4 4 0-16,-5 3 4 15,3 4 1-15,-6 0-1 0,2 9 1 0,0 0 0 0,-6 7 1 0,4 1 1 16,-6 3-1-16,0 2-2 0,-6-3 0 0,2 3 0 16,-2 4 2-16,-2 1-4 0,-8 3-1 0,2-1 1 15,0 1 0-15,-4-3-1 0,4 1 0 0,-6-1-1 16,-6 1 1-16,1 0-4 0,-7-3 2 0,0-3-1 15,0 2 1-15,0 0-2 0,0 0 1 0,1-2-1 16,-5-5 0-16,0-1 0 0,0-1 0 0,-2-4 0 0,6-2 1 16,5-3-1-16,3-5 0 0,2-3 1 0,0-1-1 15,0-5-1-15,2 1 2 0,0-6-2 0,8-4 1 16,6 4 1-16,-6-2-1 0,6 2 0 0,-8-13 2 0,2 6-1 16,2-2 1-16,2-4-1 0,2 0 2 0,2-2-2 15,2 0 1-15,2 1-1 0,-2-1 2 0,8 0-1 16,2 2 0-16,4 2 0 0,-4 4 0 0,0 1-2 0,4 2 0 15,2 3-1-15,1-1 1 0,7 0 0 0,2 2 0 16,4 2-1-16,-2 1 2 0,-3 1-2 0,3 0 1 16,6 1 0-16,-4 3 0 0,-4 1-1 0,-1 0 0 15,-1 0 1-15,-2 1-1 0,0-1 0 0,0 0 0 16,-4 0 1-16,3-1 0 0,-3-3-1 0,2-1 1 16,2 0-1-16,-6-4 0 0,2-6-1 15,-2 2 0-15,2-5 0 0,1-4 0 0,-3-3-2 0,6-5 1 0</inkml:trace>
  <inkml:trace contextRef="#ctx0" brushRef="#br0" timeOffset="-164529.48">10898 11205 1004 0,'-4'0'0'0,"4"0"0"0,6-2 0 16,-6 2 18-16,14-2 1 0,-14 2-1 0,10 0 1 16,-10 0 6-16,2 0-1 0,-2 0 1 0,4-5 1 15,-4 5 2-15,3-10 1 0,-3 10 0 0,16-31 0 16,-2 9-13-16,0-4 0 0,0 4 0 0,0 0 0 0,4 0-2 16,-4 1-1-16,6 1 1 0,-4 0 0 0,1-1-4 15,1 5 2-15,0-1-1 0,0 4 0 0,0 0-2 16,-2-2 0-16,2 4 0 0,2 6 0 0,-8 1 2 0,2 0 2 15,-8 4-1-15,1 0 0 16,1 0 13-16,0 0 1 0,2 4 0 0,4 0-1 0,-4 1 12 0,2 5 2 16,0 3-1-16,0 3 0 0,-6 6-9 0,2 2 1 15,-6 4 0-15,-4 2 0 0,-4 3-7 0,-6 2 1 16,0-4 0-16,-2 1-1 0,0-1-6 0,0-2 1 16,-2-1 0-16,-2 0 0 0,-1-4-5 15,-3 2 2-15,2-4-2 0,0 0 2 0,-2-4-5 16,2 1 1-16,0-2-1 0,-1-5 2 0,-1 1-2 0,2 0 1 15,0-3 0-15,6-1 0 0,8-2-2 0,0-1 0 0,6-6 0 16,-8 5 1-16,8-5-1 0,-6 0 0 0,6 0 0 16,-10-2 0-16,10 2 1 0,-8-5 0 0,8 5 1 15,-2-4-1-15,2 4-1 0,0-7 1 0,0 7 0 16,0-11 0-16,6 3-1 0,2-6 1 0,2-1-1 16,2 0 1-16,2-5-1 0,6 1 1 0,4 3-1 15,-4 1 1-15,-1 2-1 0,3-2 0 0,2 2 0 16,-4 2 1-16,2 6-2 0,0-3 0 0,2 6 0 0,1 2 1 15,-3 0-4-15,2 0 2 0,-2 0-1 0,0 6 1 16,-2 5-3-16,0 4 0 0,-2-2 1 0,-1 3 1 0,-3 3-3 16,2-4 0-16,-4 5 1 0,0 2 0 0,-6 0-2 15,-2 2 2-15,-2 0-2 16,0 2 1-16,-2 5 1 0,-2 3-1 0,-4-1 0 0,0-4 2 0,-8 3-2 16,-2-1 2-16,-2 1-2 0,0-3 2 0,-1 2-2 15,-3 1 2-15,-2-5-2 0,2 3 1 0,-8-8 0 16,0-2-1-16,-3 1 1 0,-3-1-1 15,-4-5 0-15,0 1 1 0,5-3-1 0,-5 0 1 0,6-2 0 0,0 0 0 16,4-1 1-16,1-10-1 0,-1-8 1 16,2-3-1-16,2-2 1 0,0-5-1 0,4-2-4 15,-1-4 1-15</inkml:trace>
  <inkml:trace contextRef="#ctx0" brushRef="#br0" timeOffset="-163378.77">14555 11354 1293 0,'-4'4'0'0,"4"-4"0"16,-2 6 0-16,2-6 19 0,6 3 2 0,-6-3-1 15,-4 13 0-15,4-13 15 0,-14 20 0 0,14-20-1 0,-30 37 1 16,12-11 0-16,-2 6 1 0,2 3 0 16,2-6 0-16,5-1-10 0,-1-2 0 0,0-2 0 15,4 2 1-15,0 3-9 0,0-1 0 0,4 1 0 0,4-5 1 16,4 0-4-16,2-3-1 0,4-3 1 0,0 1 1 16,4-1-4-16,5 0 0 0,1-1 1 0,0-4 0 15,-4-4 5-15,2 0 0 0,2-1 0 0,6-3 1 16,3 1 5-16,3-2-1 0,0-1 1 0,-2-3-1 0,0-5 3 15,-2 1 0-15,-1-5 0 0,-1 1 0 0,-2-1-2 16,-4 0 1-16,0-8 0 0,0 3 0 16,4-3-11-16,1-5 1 0,-1-4-1 0,-4 2 1 0,0-2-7 15,0 0 1-15,0-5 0 0,-2 1-1 0,-3 1-6 0,1-2 0 16</inkml:trace>
  <inkml:trace contextRef="#ctx0" brushRef="#br0" timeOffset="-163029.45">14942 10957 1808 0,'2'13'0'0,"-2"-13"0"16,2 26 0-16,-2-26 20 0,-4 15-1 0,4-15 0 15,-6 26 1-15,4-10 16 0,0 7 1 0,2 2 0 16,0 3 0-16,0 2 6 0,0-1 0 0,0 4 0 0,0 2 1 16,0 1-23-16,0 4 0 0,0 3 1 0,0 3-1 15,0 2-4-15,0 3 0 0,0 3 0 0,-4 0 0 16,2 1-1-16,-2 2 0 0,2 2 0 0,2 0-1 16,0 0-1-16,0 4-1 0,0-2 1 0,-2 0-1 15,0-8-3-15,0 3 0 0,0-3 0 0,-2-6 2 16,0-5 0-16,0-3 0 0,3-4 1 0,1-2-1 15,0-3 3-15,1-5 0 0,1-6 1 0,0-3 0 16,0-6-2-16,4-3 2 0,-6-7-1 16,2 9 0-16,-2-9 0 0,2 0 0 0</inkml:trace>
  <inkml:trace contextRef="#ctx0" brushRef="#br0" timeOffset="-161955.85">18146 11524 1871 0,'-4'8'0'0,"4"-8"0"0,-2 20 0 16,2-20 4-16,-2 15-1 0,2-15 0 0,-6 24 1 16,-2-2 34-16,-2 4 0 0,0 1 0 0,0 3 2 15,-2 1-20-15,1 2 0 0,1 1 0 16,2 1 1-16,8-4-3 0,0 2 1 0,2-5-1 0,0-4 2 15,0-4-7-15,0-5 2 0,0-4-1 0,-2-2 1 0,0-9-6 16,0 4 1-16,0-4 0 0,6 2 0 16,-6-2-2-16,7-2 1 0,-7 2-1 0,18-9 1 0,-2-2-4 15,4-2 2-15,2-2-1 0,0-3 0 16,0 1-1-16,0-3 0 0,1 1 1 0,3 3 0 0,0 1-3 16,-2 0 2-16,0 2-1 0,-2 2 1 0,2 6 4 15,-1-3 1-15,3 6 0 0,0 2 0 0,0 2 2 0,0 0 0 16,0 4 1-16,-1-3 0 0,1 6 1 0,0 1 0 15,-2 3 0-15,-4-2 0 0,-4 3-5 0,-4 1 0 16,-2 2 0-16,-2-4 1 0,-3 5-3 0,-1 1 0 16,-2-1 0-16,0 2-1 0,0 3 0 15,0-1 0-15,-2-2-1 0,-4-1 1 0,-2-1-1 0,-1 0 1 0,-3 3 0 16,-4-6 0-16,0 1-1 0,-2 1-1 0,0-2 1 16,-2 1 0-16,0-3 0 0,-2 0-1 0,-2 2 1 15,1 1 1-15,-1-3-2 0,0 0 1 0,0 0-1 16,2 0 0-16,2-2 1 0,0 0 1 15,0-2-1-15,1 1 1 0,-1-1 1 0,2-5 0 0,6 1 0 16,0-1 1-16,0-4-1 0,0 2-1 0,2-2 1 16,2 0 1-16,6 0-2 0,-12 0 0 0,12 0 1 15,-12 0 0-15,12 0-2 0,-12-2 1 0,12 2 0 16,-4-4 0-16,4 4-2 0,-2-4-1 0,2 4 1 0,-6-5-1 16,6 5-2-16,-4-13 0 0,2 4 0 0,2-10 2 15,2-3-3-15,2-2 0 0,0 0 0 0,0 0 1 16,2 4-5-16,2-2 1 0</inkml:trace>
  <inkml:trace contextRef="#ctx0" brushRef="#br0" timeOffset="-161703.11">17965 11520 1859 0,'4'2'0'0,"-4"-2"0"0,14 8 0 0,-14-8 19 0,20 3 0 16,-20-3 0-16,32 2 1 0,-10-5 13 0,1 1-1 15,5-4 1-15,4-3 1 0,4-4-20 0,4-2 1 16,3-3-1-16,3-1 1 0,2-3-13 0,3 0 2 0,1-4-2 16,-4 0 1-16,0 0-2 0,-3 1 1 0,3 1-1 15,0-2 1-15,-1-2-3 0,1-1 1 0,0 1 0 16,-1 2 0-16,-3 4-4 0,0-4 1 0</inkml:trace>
  <inkml:trace contextRef="#ctx0" brushRef="#br0" timeOffset="-160761.45">21592 11520 1834 0,'0'2'0'0,"0"-2"0"0,0 8 0 0,0-8 7 0,0 7 0 0,0-7-1 0,0 9 2 0,0-9 25 0,0 24 1 0,0-24-1 0,-2 30 1 0,2-30-4 16,-6 35 2-16,2-17-1 0,0 5 0 0,-2 4-14 15,1 1 0-15,-1 0 0 0,2-3 1 0,4 1-5 16,2-2 1-16,0 2-1 0,-4 4 1 0,-4 1-4 16,-2 4 0-16,2 0 0 0,0 0 1 15,-2 2-1-15,2 2 2 0,2-2-1 0,2 0 0 0,0-2 7 0,0-4 1 16,2 1 0-16,4-3 0 0,2-1 1 15,2 0 2-15,2-3-2 0,0-1 1 0,0-2 1 16,0-1 0-16,1-1 0 0,3-5 1 0,2 1-4 16,0-1 0-16,2-4 0 0,2-1 1 0,6-5-8 0,2 2-1 15,-3-7 0-15,-1 0 1 0,-2-3-5 0,-2-1 0 16,0 0 0-16,0-3 0 0,0-2-3 0,0-2 0 0,-1-2 0 16,1 0 0-16,0-2 0 0,0-2-1 15,0-1 0-15,-2-2 2 0,-2-2-2 0,0-4 0 0,1 2 1 16,3-4-1-16,0 0-1 0,0-3 2 0,-4 3-2 15,-4 1 1-15,-4-1 1 0,-4-2 0 0,-2 1 0 16,0-1 0-16,0 3-1 0,-2-1 1 0,-2 2-1 16,0 4 1-16,0 2-1 0,-2 1 0 15,0 6 1-15,0 0-1 0,4 13 0 0,-10-9 1 0,10 9-1 0,-14 0 2 16,6 0-3-16,0 2 0 0,-2 9 0 0,-4 0 2 16,-4 8-1-16,-1 1 0 0,1 4 1 15,2 4-1-15,2-3 3 0,0 7-1 0,0 3 1 0,0 0 0 16,2 0-1-16,-2 2 1 0,2 0-1 0,2-2 2 15,2 2-1-15,2 0 1 0,1 0-2 16,-1 0 2-16,2 1-1 0,4-3-1 0,0-3 1 0,-2-5-1 16,4-4 0-16,0-3-1 0,0-7 1 0,-2-4-1 15,2-2 0-15,0-1-1 0,-2-6 0 0,4 2 2 0,-4-2-4 16,9-2 1-16</inkml:trace>
</inkml:ink>
</file>

<file path=ppt/ink/ink4.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6-06-01T23:23:46.363"/>
    </inkml:context>
    <inkml:brush xml:id="br0">
      <inkml:brushProperty name="width" value="0.05292" units="cm"/>
      <inkml:brushProperty name="height" value="0.05292" units="cm"/>
      <inkml:brushProperty name="color" value="#FF0000"/>
    </inkml:brush>
  </inkml:definitions>
  <inkml:trace contextRef="#ctx0" brushRef="#br0">22817 12737 1620 0,'-2'-2'0'0,"2"2"0"0,-2 2 0 0,2-2 11 0,-2 2 2 16,2-2-1-16,-8 0 0 0,8 0 26 0,-14 0 1 15,14 0-1-15,-34 11 0 0,10-2 0 0,-2 2 1 16,1 4-1-16,-3 3 2 0,-2 5-26 0,0 1 1 16,0 1-1-16,-2 5 1 0,1 3-10 0,-1-1 0 15,2 3 1-15,2-2-1 0,4-2-1 0,2 2 0 0,3 2 1 16,1 2-1-16,2 0-2 0,2 4 2 0,6 1-1 15,-2-3 1-15,0 4-2 0,2 1 0 16,6 2 0-16,4 0 1 0,6 2 1 0,4 0 0 16,2-2 1-16,-2-1-1 0,4-3 3 0,4 1 0 0,1-5 0 15,1 1-1-15,-2-2 7 0,0-2-1 0,2 0 0 16,2-7 2-16,2 1 5 0,-1-6 1 0,1-1 0 16,0-4 1-16,0-3 0 0,0 0 1 0,0-8 1 15,0-1-1-15,-1-1-5 0,1-1 1 0,0-8 0 16,-2 0 0-16,-2-1-3 0,-2-2-1 0,-1-5 1 15,-1 0 0-15,-2-1-2 0,2-4-1 0,0-1 0 0,0-5 2 16,0-10-12-16,0-2 2 0</inkml:trace>
  <inkml:trace contextRef="#ctx0" brushRef="#br0" timeOffset="391.92">23272 11801 1470 0,'-2'2'0'0,"2"-2"0"15,4 4 0-15,-4-4 34 0,8 3 2 0,-8-3-1 16,2 6 1-16,-2-6 21 0,-4 7 0 0,4-7 1 16,-10 20 0-16,0 1-31 0,-2 3 1 0,0-2 0 15,0 0 0-15,-2 2-13 0,-2-2-1 0,4 0 1 16,2 6-1-16,2 3-5 0,2 5 2 0,-1-1-2 16,-1 0 1-16,0 2-1 0,0 0 1 0,0-1-1 15,2 0 1-15,2-1 5 0,2-2 1 0,-2 2 0 16,-2-4 1-16,-2-5 3 0,0 2 0 0,2-4 0 15,2-4 2-15,4 0-1 0,0-3 1 0,0-2 1 16,0-2-1-16,2-4-3 0,0-4 0 0,-2-5 1 16,4 12 0-16,-4-12-5 0,6 9 1 0</inkml:trace>
  <inkml:trace contextRef="#ctx0" brushRef="#br0" timeOffset="717.15">23677 11469 1847 0,'2'3'0'16,"-2"-3"0"-16,4 4 0 0,-4-4 31 0,4 9 0 15,-4-9 1-15,4 13 0 0,-4-13 5 0,4 28 2 16,-4-10-1-16,-2 5 0 0,-2 4-16 0,-2 7 1 15,0-1-1-15,0-2 2 0,0 4-19 0,-2-2 2 16,0 1-1-16,0 1 1 0,2-4-3 0,1 0 0 16,-3 1 1-16,0 5 1 0,0 0-2 0,0 1 1 0,2-2-1 15,0 0 2-15,-2 1 0 0,2 0 2 0,0-2 0 16,0-3 0-16,0-3 2 0,0-1 1 0,2-2 1 16,2-6-1-16,0 0-2 0,-2-3 1 0,2-4 0 15,0-4 0-15,2-9-3 0,0 4 1 0</inkml:trace>
  <inkml:trace contextRef="#ctx0" brushRef="#br0" timeOffset="1265.01">23993 11011 1847 0,'0'4'0'16,"0"-4"0"-16,0 5 0 0,0-5 27 15,6 13 1-15,-6-13 0 0,6 24 0 0,-4-4 23 0,-2 3 2 16,0 1-1-16,0 0 0 0,0 1-19 0,0 3 1 16,0 5-1-16,0-1 1 0,2 3-21 0,2 5 1 15,0 3-1-15,-2-4 2 0,0 1-8 0,0 1 1 16,2 1-2-16,2 1 2 0,4 5-3 0,2 0-1 0,0-4 1 15,-2-2 0-15,-2-1-1 0,0-2 0 0,2-2 1 16,1-4-1-16,3-5-2 0,0-2 2 0,0-1-2 16,0-2 1-16,2-5 1 0,2-1-1 15,2-3 0-15,2-1 1 0,1-3 0 0,3-3 1 0,0-7-1 16,-2 0 1-16,2-7-1 0,2-1 1 0,-2-3-1 16,-3-4 1-16,-1-1 1 0,0-10 2 0,0 0 0 15,2-2 0-15,0-3 1 0,3 0 0 16,-1-6 0-16,-4 0 1 0,-4-8-1 0,-4-3 1 0,0 0-1 15,-2 0 1-15,0-1-2 0,0 1 1 0,-2-4 0 16,-4-2 0-16,0 1-2 0,-3-4 1 0,-1-1-1 16,-4 7 1-16,-3-1-1 0,-3 0 1 0,-2 6 0 15,-2 6 0-15,-2 6-1 0,-2 10 1 0,-2 2 0 0,-2-4 0 16,-6 4 1-16,-2 4 0 0,1 5 0 0,1 0 1 0,-4 4 2 16,-2 5 2-16,-2-2-1 0,1 5 1 15,-3 1-1-15,0 1 1 0,2 5-1 0,1 1 2 0,1 3-3 16,4 1 0-16,0 2 1 0,0 0 0 0,0 3-6 15,1 1 1-15,3 3-1 0,2 0 0 0,4-1-2 16,4 1 0-16,2 8 0 0,0 0 1 0,0 7-6 16,0 3 0-16</inkml:trace>
  <inkml:trace contextRef="#ctx0" brushRef="#br0" timeOffset="1833.83">23258 14439 1758 0,'0'0'0'0,"0"0"0"0,6 4 0 0,-6-4 30 15,10 3 2-15,-10-3-2 0,20 17 1 0,-20-17 24 16,21 37 0-16,-7-15 0 0,0 2 1 0,-2 0-26 0,0-2 0 16,2 2 0-16,2 2 1 0,4 2-21 0,0 1 0 15,4-1 0-15,-1 0 1 0,3-1-1 0,4-1 0 16,-2 2 0-16,-4-1 2 0,0 3-2 0,-3 0 0 15,3-3 0-15,4-1 1 0,2-4 5 0,2 2 1 0,-2 0 0 16,-3 0-1-16,-3-2 3 0,-2 0 2 0,0 1-2 16,0-3 1-16,-2 0-1 0,0-1 1 15,-3-3 0-15,-3-1 1 0,-4-2 3 0,-4-2 1 0,0-4 0 16,4-1-1-16,2-2-2 0,0-1 0 0,-2-1 1 16,-2 0-1-16,-8-2-5 0,6 4 1 0,-6-4-1 15,4-2 1-15,-4 2-12 0,4-4 2 0</inkml:trace>
  <inkml:trace contextRef="#ctx0" brushRef="#br0" timeOffset="2400.03">24162 14832 1934 0,'2'0'0'0,"-2"0"0"0,4 4 0 0,-4-4 30 16,4 3 2-16,-4-3-2 0,4 6 2 0,-4-6 8 16,4 13 2-16,-4-13-2 0,4 22 1 0,-2-2-13 15,0 3 1-15,-2 2-1 0,-2 3 0 0,0 3-17 0,-2 4 0 16,2 2 0-16,0 2 1 0,-2 5-6 16,2 4 2-16,2-1-1 0,2-3 1 0,2-2 0 0,2 1-1 15,2-3 1-15,-2 3 1 0,-2 1-1 0,0 2 1 16,2-3-1-16,4-4 1 0,4-3-2 15,2-2 1-15,1-5-1 0,-1 1 1 0,0-4-1 0,-2-2 0 16,0-4-1-16,2-3 2 0,4-5-2 0,0 0 1 16,-2-5-2-16,-2-3 2 0,-3-4 0 0,1 0-1 15,-2-6 1-15,0 1 0 0,2-5 0 0,4-3-1 0,0-3 1 16,-4-5 1-16,2-3-1 0,-2-5-1 0,0-2 1 16,-3-1 0-16,1-3-1 0,0-2 0 0,0-2 0 15,-2 1 1-15,-4-3-3 0,-2-1 1 0,-2-3-1 16,-4 1 2-16,-4-8-3 0,-4-3 2 0,2 0-2 15,0-1 1-15,0 3-1 0,2-5 0 0,-2 5 0 16,-1 1 1-16,-3 4-1 0,-2 0 2 0,2 4-2 16,0 3 1-16,2 8-1 0,0 0-1 0,-2 5 0 15,-2 8 2-15,0 1-2 0,0 6 0 0,0 4 0 0,0 2 1 16,3 5-2-16,-1 2 0 0,-2 6 0 0,-2 3 1 16,-2 4-1-16,-4 3 0 0,6 5 0 0,2 3 1 15,2 7-1-15,2 0 0 0,0 4 0 0,1 6 0 16,1 2 0-16,2 3 1 0,2 0 0 15,2 0 0-15,4 0-1 0,2-3 0 0,0-1 0 0,-2-1 0 16,0-3-1-16,0 1 1 0,2-2-1 0,1-2 2 0,5 0-2 16,2-3 0-16,2 1 0 0,-2-4 1 15,0-1-5-15,0-8 2 0</inkml:trace>
  <inkml:trace contextRef="#ctx0" brushRef="#br0" timeOffset="2800.79">25192 14407 1758 0,'0'2'0'0,"0"-2"0"16,-2 2 0-16,2-2 12 0,0 0 1 0,0 0-1 15,-2 0 0-15,2 0 11 0,0 6-1 0,0-6 1 16,0 16 0-16,0-16 11 0,0 28 0 0,0-6-1 16,0-2 2-16,0 4-14 0,-2 2 1 0,2-4-1 15,0 2 1-15,0 0-1 0,2 0 0 0,2 4 0 16,-2 2 1-16,-4 1-2 0,0 2 0 0,0 2 0 0,2 4 0 16,2 4-3-16,2 3 1 0,-2 2 0 0,-2 0 0 15,-2-2-6-15,2-2 2 0,4 2-1 0,2-1 1 16,4-1-1-16,1-2 2 0,-1-1-1 0,-2 0 1 0,-2-1-1 15,-2 3-1-15,0-5 0 0,-2-1 2 0,0-3-3 16,0-1 1-16,2-2-1 0,0-1 0 0,0-4 1 16,2-1-1-16,2-4 0 0,0-1 2 0,-2-2-5 15,0-1 0-15,0-4 0 0,0-4 1 0,-6-9-8 16,6 9 0-16</inkml:trace>
  <inkml:trace contextRef="#ctx0" brushRef="#br0" timeOffset="3268.05">25440 13992 1608 0,'4'11'0'0,"-4"-11"0"0,6 17 0 0,-6-17 27 0,4 18 1 0,-4-18-1 15,8 32 1-15,-2-6 4 0,4-2 2 0,0 1-1 16,-2 5 1-16,0-1 9 0,0 1-1 0,-2 3 1 0,0 0 1 16,-2 2-21-16,-2 1 1 0,4 0 0 15,1 1-1-15,3 2-6 0,0 0 0 0,-2 0 0 0,-2 1-1 16,0 3-3-16,-2-1-1 0,0 1 0 15,0-3 2-15,0 3-7 0,0-1 0 0,0 1 1 0,2-3 0 16,2 1-2-16,0-1-1 0,-2 1 1 0,0-4 0 16,0 2 0-16,0-2 2 0,0-2 0 0,0 0 0 0,0-2 2 15,0 0 0-15,0-3 0 0,2-4 0 0,-3-4 4 16,1-4 0-16,0-1 1 0,0 0 0 0,-2-3-2 16,0 1 1-16,-2-2-1 0,0 0 0 0,0-2-5 15,0-2 1-15,0 0 0 0,0-1 0 0,-2-8-4 0,4 11 0 16,-4-11 1-16,2 7 0 0,-2-7-6 0,-4 4 0 15,4-4 0-15,-4 4 0 0,4-4-12 0,-8 0 2 16,8 0-1-16,-8-4 1 0,8 4-46 0,-10-4 1 16</inkml:trace>
  <inkml:trace contextRef="#ctx0" brushRef="#br0" timeOffset="3546.33">25225 15297 1394 0,'2'2'0'0,"-2"-2"0"15,4 4 0-15,-4-4 0 0,2 3 0 0,-2-3 0 16,0 2 2-16,0-2-2 0,-4 0 0 0,4 0 0 16,-2 0 0-16,2 0 8 0,0 0 1 0,0 0 0 15,2 0 2-15,-2 0 12 0,12 0 1 0,-12 0-1 0,28-5 2 16,-2-3 19-16,4-1-1 0,-2 0 1 0,-3 0 1 15,-3-1 11-15,-4 1 1 0,0 0 1 0,2 0-1 0,2 0-20 16,0-1 1-16,0 3 0 0,-1-6 0 0,1 4-11 16,0 0 0-16,0-4 0 0,-2 0 0 0,2-2-8 15,0 0 0-15,-2-1 0 0,1-3 2 0,1-1-18 16,0-4 0-16</inkml:trace>
  <inkml:trace contextRef="#ctx0" brushRef="#br0" timeOffset="6049.77">25657 10394 401 0,'-14'-3'0'0,"14"3"0"15,-20-6 0-15,20 6 72 0,-6 0 0 16,6 0 0-16,-16-7 0 0,16 7-10 0,-36-15 1 0,14 6 0 16,1 5 1-16,-5-5-43 0,-2 2 1 0,0-3-1 15,2 1 1-15,6 0-13 0,4-4 2 0,-1 4-3 16,-5-2 3-16,-4 3-8 0,-2 1 0 0,0-2 1 16,2-1 0-16,5-1 4 0,1 0 0 0,0 2 0 15,0 2 1-15,0 1 3 0,2 2 0 0,-2 1 1 0,-2-3 0 16,-1-1 5-16,-3 1 0 0,0-3 0 0,0 5 1 15,0-3 2-15,0 1 1 0,-1 1-1 0,-1 1 0 16,-2-3-3-16,-2 1 1 0,-2 3 1 16,-1 1-1-16,-1 2 4 0,-2 2 1 0,2-2-1 0,0-2 1 15,3 0 1-15,3 0-1 0,-2 2 1 0,-2-4 1 16,1 2-13-16,-1 2 2 0,0 0-1 0,0-1 1 0,0-1-3 16,1 2 1-16,-1-4-1 0,0 4 1 15,0-4 1-15,-2 3-1 0,3 1 1 0,-1 1-1 0,0 3 0 16,0 2 0-16,-1 1 1 0,-3-3-1 15,0 1-2-15,0 1 2 0,0 1-1 0,3-3 0 0,-1 1-2 0,0 1 1 16,0 5-1-16,-1-2 0 0,-1 6-5 16,-2 2 2-16,2-1-1 0,3-1 0 0,3-2 2 0,4 0 1 15,-4 0-1-15,-6 0 1 0,-1 0 0 16,-3 1 1-16,2 3-1 0,2-4 1 0,5 0-3 0,1 0 0 0,2 0-1 16,0 0 1-16,0 1-2 0,1-1 0 15,1 0 1-15,2 4 0 0,-2 1-4 0,0-3 0 16,0 2 0-16,-1-3 2 0,-3 1-3 0,0 0 0 0,2 2 0 15,2 1 1-15,3-3-1 0,-1 5 0 0,0-1 1 16,2-1-1-16,2 2-1 0,0-1 1 0,-2 1 0 16,1 0 0-16,-1 1-1 0,0-3 0 0,0 4 0 15,0 0 0-15,-2 1-1 0,1 1 1 0,-1 1 0 16,-2 3 0-16,2-4-1 0,-4 2 0 0,2 4 0 16,1-1-1-16,1-1 1 0,0-2 1 0,2 1 0 15,4 3 0-15,4 1 0 0,2-5 0 0,0 5 0 16,-3-3 0-16,-1 2 0 0,-2 1 1 0,0 0-1 0,0 1 2 15,2 1-2-15,2-3 0 0,-2 3 0 0,0 6 1 16,-1-4-1-16,-1 2 0 0,0-1 0 16,-2 7 0-16,-2 1 0 0,0 2 0 0,0-1 0 0,5-3 0 15,-1 2 0-15,2 1 0 0,0 3 0 0,-2 3 0 0,0 5 0 16,2 1 0-16,2-5 0 0,2-2 0 16,1-1 0-16,-1-1 0 0,2 0 0 0,0-2 0 0,-2 1 1 15,0-1 0-15,2-2 0 0,2 0 0 0,2-1 3 16,0-1-1-16,2 1 0 0,0 1 2 0,0 0 0 15,0-1 2-15,2 3-1 0,2 4 0 0,0 2 3 0,0-5 0 16,0 3 0-16,2 2 0 0,2-8 0 0,2 4 1 16,0 2-1-16,0 4 2 0,0 1-4 0,0 0 2 15,2-1-1-15,2 1 1 0,2 1-3 0,-2 1-1 16,2-4 1-16,2 3 0 0,2-4-1 0,0 3 1 16,-2-3-1-16,2 1 2 0,0 1-2 15,-3-3 0-15,5 3 1 0,2-1 0 0,2 3-3 0,2-1 0 16,0-3 1-16,-4-2 0 0,0-4-3 0,-1 0 0 0,1 0 1 15,4 0 0-15,4 0-2 0,0 1 0 16,-2-3 0-16,0 2 1 0,-3 0-1 0,-1 0 0 16,-2-1 0-16,0-3 0 0,0-3 0 0,0-4 0 0,2-2 0 15,2 2 0-15,1 0-1 0,1 0 1 0,0 2 0 16,0 2 0-16,0 2-1 0,2 1 1 0,0-3-1 16,-1 0 1-16,1-4-2 0,0-2 2 0,-2-2-1 15,0 1 1-15,2-1-1 0,-1-1 1 0,-1 1-1 16,0 0 1-16,0-1 0 0,0 1 0 0,0 3 0 0,0-1 0 15,1 0 0-15,3 0 0 0,0 0 0 0,-2 1 0 16,0-1 0-16,2 0 1 0,1-1-1 0,1-1 1 16,0-2 0-16,2 1 2 15,2 1-2-15,-5 1 1 0,1 1 0 0,-2 0 0 0,0 0 1 0,0 1 0 16,1-3-2-16,1 2 0 0,0-3 0 0,2-1 2 0,2-3-3 16,-1-2 1-16,1-2-1 0,0-1 1 15,0-1-1-15,0 0 1 0,-1-1-1 0,1-3 1 0,0 1-1 16,-2-2 1-16,15 7 0 0,-7-4 1 0,-6-1-2 15,-4 0 1-15,0 1-1 0,1-3 1 16,5 1-1-16,0-1 1 0,0 0-1 0,-2-2 1 0,1-4 0 16,1 0 0-16,0 0 0 0,0 1 1 0,-1-1-2 0,-1-2 0 15,0-1 0-15,0-2 0 0,2-1 0 0,-1-3 0 16,5 0 0-16,0 0 0 0,0 0-2 0,1-2 2 16,-7 2 0-16,2 0 0 0,-2 0-1 0,-3 0 1 15,1 2 0-15,2-2 0 0,0 2-1 0,-4 0 0 0,5-2 0 16,1 0 1-16,0 0 0 0,-2 0 0 15,4 0 0-15,-1 0 0 0,3 2 0 0,-2-2 0 0,0 0 0 16,-1-2 0-16,1 0 0 0,-2 0 0 0,-8 0 0 16,1 1 1-16,1-1-1 0,-2 0 0 0,12-2 0 15,0 0 0-15,-1 1 0 0,3-3 0 0,-12 4 0 16,0-3 1-16,0 1-1 0,-1-1 0 0,-1-1 0 16,0 1 1-16,2-1-1 0,-2 1 0 0,5-3 0 15,-3 1 0-15,2 1 0 0,0-5 0 0,2 0 0 0,-5-2 0 16,5 0 0-16,0 4 0 0,-6-6 0 15,0 2 0-15,-2-1-1 0,-1-1 1 0,1-4 0 16,-2 3 0-16,2-3-1 0,-2 1 0 0,0-1 0 16,-3 1 0-16,3-2-2 0,-2-1 2 0,6-1-1 0,-2-4 1 15,2 2-1-15,-1 0-1 0,-1 0 1 16,0-2 0-16,-2 1-1 0,-2-1-1 0,6-9 1 0,-3 0 0 0,1-1-2 16,-2 0 1-16,-2 4-1 0,0-1 1 0,0 2 1 15,0-1 1-15,0-3 0 0,-3 2 1 0,-1-4 0 16,0 2 1-16,0-2-2 0,0-2 2 0,0 0 0 15,-2 1 0-15,2-1 0 0,-3 2 0 16,3 0 0-16,-2-4 0 0,0 3 0 0,0-1 2 0,-2 0-1 0,-2 0 0 16,0-1 0-16,-2-1 0 0,0-1 0 0,-2-1 1 15,0 3 0-15,-2-1 0 0,-2 0-1 0,0-1 1 16,1-17 0-16,-1 9 1 0,0 0-2 0,0 2 1 16,0 0 0-16,0 0 1 0,0-2-1 0,0-1 0 15,-2 18 0-15,0-6 0 0,0-2 0 16,2-1-1-16,0-25 0 0,0 14 0 0,-2 5-1 0,0 0 1 15,-2 26-1-15,-2-10 1 0,0 1-1 0,-2-2 0 16,-2-30 0-16,0 11 1 0,0 8-1 0,0-2 1 16,2 16 1-16,-2-5-1 0,0-4 1 0,1-1 0 0,-7-30 0 15,2 14 1-15,2 4 0 0,-2 1 0 0,2 7 1 16,-2-4 0-16,0-4-3 0,0 2 2 0,4-4-1 16,0 3 0-16,0-1 0 0,2 0 1 0,0 6-1 15,-2-4 1-15,2 2-1 0,-2 0 2 0,2-5-2 16,-2 1 1-16,0 1 0 0,0-3 0 0,-2-9 0 15,1 2 1-15,-1 0 0 0,0-1 1 0,0-9-1 0,0 7 2 16,2-3 1-16,0 1-1 0,-2 3 1 0,0 4 0 16,-2 6-2-16,0-3 1 0,0 1 0 15,0 1 0-15,2-3-2 0,-2 5-1 0,2 4 0 0,2 0 1 0,2 6-2 16,0 3 1-16,0 0 1 0,-4-1-1 0,1-1-1 16,-1 2 1-16,-4 1-1 0,0-3 1 0,-2 4-2 15,-2 0 2-15,0-7-2 0,0 3 1 0,2 3-1 16,0-1 0-16,-2-6 0 0,-4 1 0 0,1 4-1 15,-1-3 2-15,4 14-1 0,-2-3 0 16,2 5-1-16,-4-5 0 0,4 14 0 0,0-6 1 0,0 5-1 16,1-3 0-16,1 4 0 0,0-3 0 0,0 3 0 15,0-2 0-15,0 1 0 0,0 1 0 0,0-1 0 0,2 3 0 16,-2-1 0-16,0-2 0 0,1 3 0 0,-1-3 0 16,0 3 0-16,0 1 1 0,0 2-1 0,0-5 1 15,4 7 0-15,-2-1 0 0,0 1 1 0,2 0-1 16,2 2 0-16,-2 2 1 0,2-3-1 0,0 3 1 15,8 7 0-15,-11-11 0 0,11 11-2 0,-12-7 1 0,12 7 0 16,-12-8 0-16,12 8-1 0,-12-7 0 0,12 7 0 16,-12-6 1-16,12 6-1 0,-12-5 0 0,12 5 0 15,-8-4 0-15,8 4-2 0,-8-2 1 0,8 2 0 16,-4-3 0-16,4 3-5 0,-4-6 0 0</inkml:trace>
  <inkml:trace contextRef="#ctx0" brushRef="#br0" timeOffset="14667.27">15469 4711 150 0,'0'-4'0'15,"0"4"0"-15,2 0 0 0,-2 0 0 0,0 0 1 16,0 0-1-16,0 0 1 0,0 0-1 0,0 0 1 15,0 0 0-15,2-5 0 0,-2 5-1 0,8-4 2 16,-8 4-2-16,8-9 1 0,-8 9 2 0,8-21 2 0,-8 21-2 16,4-22 1-16,-4 22 2 0,2-22 1 0,-2 22-2 15,-4-15 2-15,4 15 0 0,-8-7 1 0,8 7 0 16,-8-6-1-16,8 6 11 0,-8-9 0 0,8 9 0 16,-10-13 0-16,10 13 20 0,-16-13 2 15,16 13-2-15,-20-7 1 0,20 7 2 0,-20-2 0 0,20 2 1 16,-20-4-1-16,20 4 12 0,-19-5 0 15,19 5-1-15,-28-4 1 0,28 4-10 0,-38-4 0 0,18-1 0 16,0 1 1-16,0 1-9 0,0-3-1 0,-1 2 1 16,-1-1 1-16,0-3-16 0,-2 3 1 0,0 1-1 15,4 4 0-15,0-4-2 0,1 1 0 0,-1 1 0 16,0 2 1-16,4 2-5 0,2 0 1 0,-2-1 0 0,2 3-1 16,-6-4 0-16,-4 4-1 0,5-4 1 0,-1 5 0 15,0-1 0-15,0 0-1 0,0-2 1 0,0 1-1 0,-2 1 1 16,-2-2-1-16,3 2 0 0,1 3 1 0,2-2-3 15,0 3 2-15,-2-3-1 0,-2 1 0 0,0-2-4 16,-1-1 1-16,-1 3 0 0,0 1 0 0,2 2-3 16,2-5 0-16,2 5 1 0,2-3 0 15,-4 7-2-15,3-6 1 0,-3 2 0 0,2 1-1 0,-4-5 0 16,0 3 0-16,-4-3 0 0,4 4 0 0,2 2 0 0,1-1-1 16,-3-1 1-16,2 0 1 0,2-1-2 0,0 1 0 15,-2 4 1-15,0-4 1 0,0 4-3 0,-1-4 1 16,1 4 0-16,0 2 0 0,-2 1 0 0,0-3 0 15,4 0 0-15,2 0 0 0,2 2-1 16,1-6 1-16,-1 0-1 0,2 2 0 0,-4-1 1 0,2 3 0 16,4-8 0-16,-2 4 0 0,4 1 1 0,-6 1 0 15,0-2 0-15,2 0 0 0,-8 0-1 0,1 4 0 0,3-4 1 16,4 1-1-16,4 1-2 0,4-2 2 0,0 0-1 16,-2 0 1-16,-2-3-2 0,0 1 0 0,2-1 0 15,2 5 1-15,2-2-2 0,0 0 1 0,-2 1 0 16,0-3 0-16,0 2 0 0,0 1-1 0,0 2 0 15,4 1 0-15,0 0-1 0,0 2 1 0,0 2 0 16,0-4 0-16,0 1-1 0,0-1 1 0,4 0-1 0,-2 0 2 16,-2-4-2-16,0 1 0 0,0 3 0 15,0 3 1-15,2-1-1 0,4 2 0 0,0 1 0 0,0 2 1 16,0 2-1-16,2-3 1 16,-4 3 0-16,0 4 0 0,0-4 0 0,0 0 1 0,0 0 0 15,0 0 0-15,0 1 0 0,0-3 0 0,0 2 1 0,0 0-1 16,0 0-1-16,0-3 1 0,2 3-1 15,2-5 2-15,-1 1-2 0,-1 1 1 0,0 1 0 0,0-2 0 16,0 1 2-16,0 1 0 0,-2 2 1 0,2-3-1 16,4-1 2-16,-4 2 1 0,2 3-1 0,-2 1 1 0,0 0 3 15,-2 0 0-15,2 1 0 0,2-2 0 0,0-1 1 16,0 0-1-16,-2 0 0 0,0 0 1 0,-2 2-1 0,0-2 0 16,0 0 0-16,2 1 2 0,4-1-5 15,-1-4 2-15,1 1 0 0,-8 1 0 0,2-2-3 0,-2-1 1 16,2 5-1-16,0-3 1 0,0 3-2 0,0 0 0 15,0-2 0-15,0 1 0 0,0-1-2 0,0-7-1 16,2 5 0-16,4-1 1 0,4 1-1 16,2 1 0-16,-2 1 0 0,-4 2 0 0,-4 0-1 0,-2 1 2 15,0 2-1-15,0-2 0 0,0-1-1 0,4 0 0 0,-2 0 0 16,-1 0 1-16,-1 0-2 0,0 0 1 0,-2 4-1 16,0-4 1-16,0 1-1 0,0-1 0 0,0 0 0 15,2-4 0-15,2 3-1 0,-4-3 1 0,4-1 0 16,2 1 0-16,0-5-1 0,-2 0 1 15,4 0 0-15,-2 0 0 0,4 2-2 0,0 1 2 0,-2 3 0 16,0-3 0-16,-2 3 0 0,-2 3 0 0,2-4 0 16,2 3 0-16,1 1 0 0,1 2 0 0,0 0 0 15,-2-2 0-15,0 0 0 0,0 2 0 0,2 0 0 16,0-2 0-16,-2 0 0 0,2 1 0 0,0-1 0 0,-4 0 2 16,0 0-2-16,-2-3 1 0,4 6 0 0,-4-2 0 15,-1 2 0-15,3 1 1 0,-2 0-1 0,4-2 2 16,2 2-2-16,0 0 0 0,0 0 0 0,-2 1 0 0,2 3-1 15,0-2 1-15,2-3 0 0,-4 1 1 0,4 2-2 16,2-6 0-16,-5 4 0 0,3 0 1 0,2 0-1 16,2 1 0-16,-6-8 0 0,2 7 0 0,0-6 0 15,-2 2 0-15,2 2 0 0,0 2 0 0,0-4 0 16,-2 4 0-16,1-8 0 0,-3 3 0 16,4-3 0-16,2 1 0 0,0-3 0 0,0 1 0 0,0-2 0 0,0-3 0 15,0 1 0-15,-4-3 0 0,2 3 0 0,-1-4 0 16,1 4 0-16,0-4 0 0,0 4 0 15,-2-6 0-15,2 2 0 0,0 1 0 0,0-5 0 16,2 3 0-16,6 1 0 0,-1 0 0 0,3-3 0 0,0 1 0 16,-2-3 0-16,0 1 1 0,0 1 0 0,2-3 0 15,-3 3 0-15,3-2 0 0,-4 3 2 0,2-3-1 16,4 1 0-16,-2 1 1 0,4-3 0 0,-5 1-1 16,-5-2 0-16,0 0 0 0,2 3-1 0,-4-5 1 0,14 4-1 15,-4-2 1-15,1 0-2 0,1 0 1 0,0 1 0 16,-2-3 0-16,0 0-1 0,0 0 0 0,-7 0 0 15,3 2 0-15,-2 0 0 0,0 0 0 0,4 2 0 16,-2-4 0-16,2 3 0 0,-1-3 0 0,-1 2 0 16,0 0 0-16,-2 3 1 0,0-1 1 0,-2-4-1 15,2 2 0-15,0 0 1 0,-3 0 0 0,9 1 1 0,0-3 0 16,0 0-1-16,2 0 2 0,-4 0-2 0,-4 0 1 16,1 0-1-16,-1 0 2 0,0 0-2 0,0 2 1 15,-2 0 0-15,2 0-1 0,0 2 0 16,2-4 0-16,-1 3 3 0,3-3-1 0,-4 0 1 0,-2 2-1 15,0 0 2-15,0 0 1 0,-6-2-1 0,0 0 1 0,2 0 0 16,-5 0 0-16,13 0-1 0,0-2 1 16,0 0-5-16,2 0 2 0,-8 2-2 0,0-3 1 15,0 3-3-15,0-4 1 0,-7 2-1 0,3 0 2 0,2 0-2 16,-4 2 0-16,10-7 0 0,-2 1 0 0,0 1-2 16,0 1 1-16,-8 1 0 0,0-3 1 0,0 2-2 15,0 1 0-15,9-3-1 0,-1-5 2 0,0 2-1 0,2 0 0 16,-8 3 0-16,2-3-1 0,0 0 0 0,-2 1 1 15,-4 1-1-15,0-1 1 0,0 1-1 0,0 0-1 16,9-8 1-16,1-4 0 0,-6 3-2 0,0-3 1 16,-2 3-1-16,0-3 1 0,0 3 3 15,0-3 0-15,0 1-1 0,-2 1 1 0,-2-5 0 0,-2 2 1 16,0-2-1-16,0-1 1 0,2 1-1 0,0-2 1 0,-2 0-1 16,0 0 1-16,-4 0-1 0,-6 0 1 0,4 2 0 15,0 0 0-15,0 2 0 0,0-3 0 0,-2-1 0 16,-2 2 0-16,-2 0 0 0,0 2 0 0,-6-10 0 15,4 3 0-15,2-3 0 0,0 2 1 16,0-1-1-16,-2 5 1 0,0-2-1 0,-2 4 1 0,2-4-1 16,0 2 1-16,0 0 0 0,3-2 0 0,-5-1 1 15,2-1 0-15,-6 2-1 0,0-4 0 0,0 3 0 16,0-6 1-16,2 5-2 0,2-7 0 0,-2 3 0 0,-2-3 2 16,-1 4-2-16,-3 0 0 0,0 5 0 15,0-4 0-15,0 3-2 0,0 1 2 0,0 0-1 0,0 2 1 16,4-2-2-16,-1 0 1 0,1 4 0 0,-2 0 0 15,4 0-2-15,-6 0 1 0,4-1 0 0,0 3 1 0,0 2-1 16,-2-5-1-16,1 3 1 0,1 0 1 0,-4 0 0 16,2 1 1-16,0-3 0 0,0 0 0 0,2 0 0 15,0-1 0-15,-4 1 0 0,1 0 0 0,-3 2 0 16,-2-2 0-16,-2-4 0 0,0 4 0 16,0 0 0-16,-1-1 0 0,5 5 0 15,-4-4 0-15,4 5 0 0,2-5 1 0,-2-4 0 0,0 2 0 0,1 0 1 0,-1 0 1 16,0 2-1-16,0-2 0 0,-2 2 2 15,0 0 0-15,4 0 1 0,0-1-1 0,3 1 1 16,3-2 0-16,-4 2 0 0,0-2 0 0,0 2 0 16,0-2 0-16,0 0 1 0,0 0 0 0,0 2-3 0,-1 0 0 15,1-2 1-15,2 0 0 0,-4 2-3 0,4-4 1 16,2 4 0-16,0-1 0 0,2 3-2 0,0-2 1 0,0 0-1 16,0 0 1-16,1-2-1 0,3 0 0 15,0-4 0-15,-6 2 1 0,2 0-1 0,0-1 0 0,4 4 0 16,0-2 0-16,2-1 0 0,-4 2 1 0,2-2-1 15,0 0 1-15,-2 4 1 0,0-6 0 16,4 8 0-16,0 2 0 0,4-5 2 0,2 3 0 0,-4-2 0 16,0 0 0-16,-1 0 2 0,-1-1-1 0,2 5 1 15,0-2-1-15,4-2 1 0,2-1 0 0,-2-1-1 16,0-1 2-16,-2-1-1 0,-2-2-1 0,0 4 1 0,2 0 1 16,0 2-6-16,2 0 0 0,-4 0 0 0,2-1 1 15,0 3-2-15,0 2 0 0,0 8 0 16,0-3 0-16,0 4-1 0,0-2 1 0,0 2 0 0,2 0 0 15,-4-1-1-15,2 1 0 0,0 2 0 0,0 1 0 16,0-3-2-16,0 2 2 0,0 1-1 0,-2-3 1 16,0 0-1-16,0 1 1 0,-4-10-2 0,4 1 2 15,-4 1-1-15,0 1 1 0,-4-7-1 0,0 0 0 16,0-1-1-16,-4 1 1 0</inkml:trace>
  <inkml:trace contextRef="#ctx0" brushRef="#br0" timeOffset="73283.96">17778 6442 1117 0,'-2'10'0'0,"2"-10"0"0,-2 24 0 0,2-24 2 0,0 24 1 0,-4-4-1 0,4 6 0 0,4 7 7 0,-4 6 1 0,0 3-1 16,0 4 1-16,-6 2 15 0,0 4 1 0,1-2 0 15,3 7-1-15,-2 4-5 0,2 0 0 16,0-2 0-16,0 0 0 0,0 4-5 0,2-2-1 0,0-8 1 16,0-3 1-16,2-8-5 0,0-6 1 0,-4-11-1 15,-2-1 2-15,-2-3-2 0,-2-8 1 0,2-2 0 16,2-4 0-16,4-7-2 0,-2 4 1 0,2-4-1 15,0 0 2-15,0 0-2 0,-4 0 0 0,4 0 0 16,-8-17 0-16,0 1 1 0,-2-8 1 0,2-6 1 16,2-1-1-16,4-14-2 0,0-6 0 0,2-3 0 15,0 1 1-15,0-3 1 0,2 1 0 0,4-6 1 0,-4-9-1 16,-2-4-4-16,0-5 0 0,0-5 0 16,0 0 0-16,0-9 0 0,0-3 0 0,-2-5 0 0,2-1 0 15,-4 4-1-15,2-5-1 0,0 9 1 0,4 2 1 16,4 9-4-16,-2 3 2 0,2 14 0 0,-2 8-1 0,2 14 0 15,2 11 0-15,-2 5 0 0,0 10 0 0,-4 5 4 16,0 4 2-16,-2 9-2 0,2-10 1 0,-2 10 3 16,0-1 1-16,0 1-1 0,2 3 2 0,-2-3 1 15,8 4 2-15,-8-4 0 0,16 13 0 0,-5 3-4 16,5 7 0-16,-4 4 1 0,4-1 0 0,0 2-3 16,0 3 0-16,4 2 1 0,0 3-1 0,0-5 0 15,3 4 1-15,-3 0-1 0,-4 0 0 0,-2-3 0 0,-2-1-1 16,2 8 0-16,-2 5 0 0,4 0 0 0,0 8 2 15,0 1-2-15,0 5 1 0,1-5-2 0,5 4 2 16,0 4-1-16,-2 2 0 0,2 2-1 0,0 1 0 16,-2-3 0-16,-2-2 2 0,-3-8-2 0,1-1 0 15,2-4 0-15,2 2 0 0,2 2-2 0,-2-4 1 16,-2 0-1-16,0-2 1 0,-3-4 0 0,-1-7 1 16,2 2-1-16,2-2 1 0,-2-1-2 0,0-3 1 0,-2-3-1 15,-2-3 0-15,-2-2-1 0,-2-3 1 0,0-2-1 16,0-5 1-16,0-2-2 0,-2 0 2 0,-1-5 0 15,-1-2 0-15,-4-4-2 0,2 9-1 0,-2-9 1 16,0 4 1-16,0-4-5 0,0 0 1 0,0 0 1 16,-4 0-1-16,4 0-2 0,-3-4 0 0,-3-5 0 15,-4-12 1-15,-6-3-2 0,-2-9 0 0</inkml:trace>
  <inkml:trace contextRef="#ctx0" brushRef="#br0" timeOffset="73599.59">17528 7013 1632 0,'8'2'0'0,"-8"-2"0"0,12 3 0 0,-12-3 18 0,8-5 0 16,-8 5 0-16,14-4 0 0,-14 4 14 0,26 0 0 15,-7 0 1-15,5-6-1 0,8 3-23 0,6-1 0 16,2-5 0-16,-5 0 0 0,1-2-8 0,0-1 1 16,2 0 1-16,1-7-1 0,-3 2-1 0,2-5 0 15,0 2 0-15,-3 2 0 0,1-1 3 16,-2 6-1-16,-2-3 1 0,-2 1 0 0,-3 2 3 0,-1 4 1 0,-2-1-2 16,-2 3 2-16,-4-2 2 0,-4 0 0 0,0 5 0 15,0 0 1-15,0 0-1 0,-3 3 0 0,-3 1 0 16,-2-4 1-16,-6 4-3 0,12-6 0 15</inkml:trace>
  <inkml:trace contextRef="#ctx0" brushRef="#br0" timeOffset="75534">18893 6429 1255 0,'2'0'0'16,"-2"0"0"-16,6-1 0 0,-6 1 26 0,4-4 0 15,-4 4 0-15,2-9-1 0,-2 9-7 16,0-6 0-16,0 6 0 0,0-4 0 0,0 4-15 0,0-3-1 16,0 3 0-16,-2-4 1 0,2 4-4 0,-4-4 0 15,4 4 0-15,-6-5 0 0,6 5-6 0,-8 0 0 16,8 0 1-16,-14-6-1 0,14 6 4 0,-15 2-1 16,15-2 1-16,-24 11 0 0,24-11 1 0,-32 24 2 15,32-24 0-15,-26 33 0 0,16-14 2 0,0-1-1 0,2 1 0 16,4 5 0-16,0 3 3 0,0-1 2 0,0 6-2 15,0-3 2-15,0-1 4 0,-2 3 1 0,2 1 1 16,2-3-1-16,0-1 2 0,-1 1 2 0,3-3-1 16,3 6 1-16,3-5 1 0,4 3 1 0,2-2-2 15,0-4 2-15,2-6-1 0,4-1 0 0,0-3-1 16,-2-1 1-16,0 0 0 0,0 0 1 0,-2-7-2 0,-3-3 2 16,-1-3 1-16,0 0 1 0,0 0-1 0,-2-3 1 15,2 1-2-15,0-2 0 0,4-3 0 16,6-4-1-16,4-2 1 0,4-4 1 0,-5-1-1 15,-3-3 1-15,-6-1 5 0,-2-4-1 0,-2 2 0 16,0-1 1-16,2-5-7 0,0 2 0 0,-2-1 0 0,-2 1 1 16,-2-3-4-16,-2 1 1 0,0 2-1 15,0-3 2-15,0 5-1 0,0 0 1 0,0 1 0 0,0 2 0 0,0 5-1 16,-1 0 0-16,-1 3 0 0,-2 4 0 0,-2 1 0 0,-1 7 1 16,3 3-2-16,-2-4 2 0,2 4-3 15,-4-5 0-15,4 5 1 0,-4-4-1 0,4 4-1 0,-4 0 0 16,4 0 1-16,-4 0-1 0,4 0-1 0,0 0 0 15,0 0 0-15,-4 13 1 0,2 0-1 0,0 5 1 16,0 4-1-16,0 4 0 0,0 6-1 0,2-3 1 16,2 4-1-16,2 0 1 0,2-7-1 0,4 2 0 15,0 0 0-15,-1-2 1 0,3-1-2 16,2-6 0-16,0 3 0 0,0-2 1 0,2 2-4 0,2-5 2 0,2 2-2 16,2-7 2-16,1-2-1 0,5-5-1 0,-2-1 1 15,-4-4 0-15,0-6-3 0,-2 3 0 0,-2-5 1 16,2 3 0-16,1-4-2 0,1-4 2 0,-2 0-2 15,0 0 1-15,0-6 0 0,0-3-1 16,0 0 0-16,-3 2 0 0,-1 1 0 0,0 1 0 0,0-4 0 16,0 1 0-16,0 3-1 0,0-4 2 0,-4 3-2 15,-2 3 1-15,-2-6-1 0,-4 1 0 0,-2 3 0 16,0-1 2-16,0 1-2 0,0 1 1 0,-2 1 0 16,-2 3 0-16,-2 3 1 0,2 5-1 0,2 5 0 15,-12-4 2-15,2 1-2 0,-2 1 1 0,2 2 1 0,0 2-1 16,0 1 0-16,0 1 1 0,0 9-1 0,-2 5 0 15,-2 8 0-15,-2 9 0 0,5 0-1 0,3 0 2 0,4 0-2 16,4-1 1-16,-2 1 1 0,-4 2-1 0,0 0 0 16,0 1 1-16,2-3-1 0,6-3 0 0,2-6 0 15,2-2 0-15,4-4-1 0,2-3 2 0,-1-3-2 16,-1-4 0-16,0-3 0 0,0-2 2 16,0-5-2-16,0-3 0 0,2-3 0 0,2-3 2 0,6-4-3 15,2-7 1-15,-2-4-1 0,-1-6 2 0,1-7-2 0,0-5 0 16,-2-2 0-16,-2 3 1 0,-2-3-1 15,-2-3 2-15,2 3-2 0,0-4 1 0,-2-2-1 16,2-7 0-16,-3 4 0 0,-1-8 2 0,-2 0-2 16,-2-2 0-16,-2 2 0 0,0-2 1 0,0-3-1 15,0 1 0-15,-2 8 1 0,0 0-1 0,0 7-1 0,-2 2 0 16,-2 4 0-16,0 5 1 0,-2 4-1 0,0 0 0 16,0 7 0-16,-2 2 0 0,0 6 0 0,-2 5 0 15,2 2 0-15,2 0 0 0,2 4 0 0,0 5 0 0,2 4 0 16,0-5 0-16,0 5 0 0,0-4 0 0,0 4 0 15,-2 0 0-15,2 0 0 0,-3 0 0 0,3 0 0 16,-4 0 1-16,4 0-1 0,-4 6 0 0,2 1 0 16,-2 6 1-16,-2 0-1 0,-2 9 0 0,2 0 0 15,4 2 0-15,4 2 0 0,2 4 0 0,-2 1 0 16,-4-1 0-16,-2 5 0 0,0 2 0 0,4-2 0 16,4 3 0-16,4 9 0 0,4 1 0 0,0 0 0 0,-5-1 0 15,-3 1 0-15,-2 0 0 0,2-3 0 16,4-1 0-16,4 4 0 0,2-4 0 0,-4-3 0 15,0 1 0-15,-4-1 0 0,0-2 0 0,2-2 0 16,2-2 0-16,0-4 0 0,0-1 0 0,2-8 0 0,2 0 1 16,0-4-1-16,-1-1 0 0,-1-8 0 0,-2 1 1 15,-2-3-1-15,0-2 1 0,2-1 1 0,4-4-1 0,4 0 0 16,2 0 0-16,-2-5 0 0,-2-3 1 0,-4-1-1 16,-3-4 2-16,3-4-1 0,2 3 0 0,2-5 0 15,0 3 1-15,-2-6-1 0,0 1 1 0,0-1 1 0,0-2-1 16,-2-2 0-16,-4-1 2 0,-2 6-2 0,-2-1 1 15,0 0-1-15,-1 0 0 0,1 0-1 0,0-1 2 16,0 3-2-16,2 5 1 0,2-1 0 0,0 3-1 16,-2 4 0-16,-2 3 2 0,-4 6-3 0,2-7 1 15,-2 7 0-15,0-2 0 0,0 2 1 16,0 0-1-16,0 0 0 0,0 5 0 0,0 1 0 0,0 5 0 16,2 7 0-16,2 8 0 0,2 9-1 0,2 10 2 15,0-1-2-15,-2-5 1 0,0-2-1 0,0-2 0 16,2-4 0-16,0-1 2 0,0-8-2 0,0 0 0 15,4-4 0-15,0 3 0 0,1-7 0 0,1-1 0 16,-2 0 0-16,-2-5 2 0,0 1-2 0,0-7 0 0,0 0 0 16,2-1 1-16,2-1-1 0,0-1 2 0,2-3-2 15,2-7 1-15,3 0-1 0,3-6 1 0,0-1 0 16,-4 1 0-16,-4-5-1 0,-2 0 0 0,0 0 0 16,-2 0 1-16,-2-4 0 0,0 4 0 0,-4-4-1 15,-4 0 1-15,-2 2-1 0,-4-2 1 0,0-4 1 0,0 3-1 16,0-1 0-16,0 2 0 0,-2 0 1 0,-2 4 0 15,0 0-1-15,-2 5 1 0,-4 1-1 0,0 1 0 16,0-2 0-16,0 5 1 0,-2 0-1 0,-2 5 1 0,1-2-1 16,-3 0 1-16,0 1-1 0,0 6 0 15,2 2-1-15,4 0 1 0,0 0 1 0,-2 0-1 0,0 6-1 16,0-1 0-16,5 3 0 0,3-4 0 0,0 5 1 16,4 0-1-16,0 4 0 15,0 4 0-15,2 3-1 0,0 4 1 0,0 0 0 0,2 5 0 0,0 3-1 16,0-1 1-16,2-1 1 0,2-4-1 15,2-2-1-15,2-4 1 0,2-2-1 0,3-1 1 0,5-4-1 16,2 0 1-16,2-4-1 0,0-3 1 0,0-3-1 0,2-3 1 16,2-3 0-16,-1-7 1 0,-1 1-2 0,2-8 1 15,2 1 0-15,-2-4 0 0,0-1 0 0,-1-10 0 16,1 1 0-16,0 3 0 0,0-8 1 0,-2 3-1 16,-4-1 0-16,-2 5 1 0,-5-3-1 0,-1-1 0 15,0 3 0-15,-2-2 2 0,0-1-2 0,-2-1 1 0,-4 0 0 16,0-2 0-16,-2 0 0 0,-2 0 0 0,-4-4-1 15,0 4 1-15,-2 3-1 0,-2 1 0 0,-2 1 1 16,-4 3-1-16,-4 1-1 0,-1 4 1 0,-3 1 0 16,2-1 0-16,2 0-1 0,0 0 0 0,-6 3 0 15,-4 1 0-15,-5 5-6 0,-5-4 2 0</inkml:trace>
  <inkml:trace contextRef="#ctx0" brushRef="#br0" timeOffset="76068.64">18128 4672 1532 0,'2'0'0'0,"-2"0"0"0,8 13 0 0,-8-13 33 0,8 22 1 0,-8-22-1 15,14 30 1-15,-4-8-12 0,2 0 2 0,-2 2-2 16,-2 0 2-16,-2 0-16 0,0 2 0 0,0 3 0 15,2-1 1-15,1 2-8 0,1 1 0 0,-2 0 0 0,-2-3 0 16,-2-2 0-16,-2 0 0 0,2-4 0 0,2-2 0 16,2 0 4-16,-2 1-1 0,0-5 1 0,-4-1 1 15,-2-2 3-15,-2-9 0 0,2-4 0 0,2 9-1 16,-2-9-2-16,2 6 1 0,-2-6-2 0,0 3 2 16,0-3-3-16,0 4 0 0</inkml:trace>
  <inkml:trace contextRef="#ctx0" brushRef="#br0" timeOffset="79850">18561 8410 1004 0,'-2'0'0'0,"2"0"0"0,-4 2 0 0,4-2 53 0,4-4-1 0,-4 4 1 0,4-3 0 0,-4 3-3 0,4-6 2 0,-4 6-2 16,4-26 2-16,0 4-25 0,2-9 0 15,-2 1 0-15,-4 2 1 0,-4 4-16 0,-2 0 2 16,-2 0-2-16,0 0 2 0,-1 2-7 0,-3-4 2 16,0 4-1-16,0 0 1 0,-2-4-3 0,0 4-1 0,2 0 1 15,2 0 0-15,0 0-2 0,-2 0 2 0,0 3-2 16,-2 2 2-16,-2 5 5 0,1-5 1 16,1 4 1-16,2 4-1 0,4 5 4 0,0 2 1 0,2 2-2 15,-2 0 2-15,0 0 2 0,0 2 1 0,8-2 0 0,-12 15 0 16,4-4 1-16,0 2 0 0,0 3 1 15,0 7-1-15,0-1-1 0,-2 5 0 0,2 3 1 0,2-1 0 16,1 3-5-16,-3-1 1 0,4 8-2 0,6 2 2 16,2 7-5-16,2 0 1 0,3 0-1 0,1 5 0 15,2-5-3-15,4 6 1 0,0-4 1 0,-2 5-1 0,0 2-5 16,-2 4 1-16,0-4 0 0,4-1 0 0,0-5 0 16,-1-1 1-16,1-4-2 0,2-1 2 15,2-1-1-15,0-7 0 0,2 0 1 0,2-4 0 0,0-3-1 16,-1-8 1-16,1-2 0 15,0-5 1-15,2-2 0 0,2-8 1 0,-2-1 0 0,-1-4 0 0,1-6 1 16,0 3 0-16,-2-7 0 0,0-3 0 0,0-5 1 16,-2-2 0-16,1-2 1 0,1-1-1 0,-2-6-2 0,2-4 1 15,0-1 0-15,-2 3 0 0,-2 0-1 0,-3-4 1 16,-3 0-1-16,-2-4 1 0,-4-2-2 0,-4-1 0 16,4 1 0-16,4 6 1 0,4 0-2 0,4 4 0 15,-4-5 0-15,-4 1 1 0,-4 0-3 16,-4-2 0-16,-2 2 1 0,-2 6-1 0,-4 3 0 0,-2 4 0 15,-2 3 0-15,0-1 1 0,-2 5-2 0,-2 6 1 0,4 0-1 16,2 5 2-16,6 4-3 0,-4 0 1 0,4 0 0 16,-8 0 0-16,8 0 1 0,-10 6-1 0,-2 7 1 15,-2 3-1-15,-4 10 2 0,-1 0 0 16,-1 5-1-16,2 1 1 0,2 3-1 0,2 2 2 0,2 5-1 16,0-1 0-16,2 7 1 0,4 3 1 0,0-3-1 15,0 6 1-15,-2-4-2 0,2 1 1 0,2-3 0 16,4-1 0-16,0-5-2 0,0-3 2 0,2-2-1 15,0-6 0-15,2-5-1 0,-2-4 0 16,2-2 0-16,2-9 0 0,-2-3 0 0,2-4-1 0,-6-4 1 16,12 0 1-16,-12 0-2 0,12-4 0 0,-4-2 1 15,2-3-1-15,2-4 0 0,0-3-1 0,-2-5 1 16,0-1 0-16,0-2-2 0,0-2 2 0,-3-1-1 0,-1 1 0 16,-2 2 0-16,-2 3-1 0,2-1 0 0,0-2 2 15,0 0-2-15,0 0 0 0,2 2 0 0,2 2 2 0,2 3-2 16,0-5 0-16,2 0 0 0,0 0 1 0,2 0-2 15,4-2 1-15,2 3 0 0,1 5 0 0,3-1 0 16,2 2 0-16,0 2-1 0,-2 0 1 0,2 4-1 0,2-2 0 16,-1 4 1-16,1 3 0 0,0 4-2 15,0 2 0-15,-2 2 0 0,-1 1 1 0,-3 6-1 0,-2-2 0 16,-2 4 0-16,-2 4 0 0,-2 3 0 0,0 1 0 16,0 1 0-16,0 0 0 0,2-5 0 0,-1 1 0 15,-3 4 0-15,-2-3 0 0,-4 1 0 0,-2 2 0 16,-2-3 0-16,0-7 0 0,0 1 0 0,0-7 0 15,-2-6 0-15,4 9 0 0,-4-9 0 0,4 4 0 16,-4-4 0-16,0 4 0 0,0-4 0 0,0 0 0 16,0 0 0-16,0-6 0 0,0 6 0 0,0-15 0 15,-2 0 0-15,0-12 0 0,-4-6 0 0,-2-4 0 16,0-2 0-16,0-2 0 0,-2 2 0 0,1-3 0 0,-1 1 0 16,0-1 1-16,0 5-1 0,0 2 1 0,2 0 0 15,2 7 0-15,4 8 1 0,2 3-1 0,0 8 0 16,-2 0 0-16,2 9 1 0,-4-2 1 0,4 2 1 15,-4 9-1-15,4-9 1 0,0 4 0 0,2 5 1 16,4 10-1-16,6 8 1 0,4 7-1 0,2-3 1 0,-1-9 0 16,-1-5 0-16,0-6 0 0,4-4 0 0,2-5 0 15,2-4 0-15,2-3-1 0,2-6 1 0,-1-2 0 16,1-6-2-16,2-3 0 0,0-9-1 0,-2-3 2 16,-3-3-3-16,1-7 0 0,-2 0 0 0,2-4 1 0,2 0-2 15,0-6 1-15,-3 6 0 0,1 0 1 16,-2 4-2-16,0 0 1 0,-2 1 0 0,-2-1 0 0,-2 0-1 15,0-2 1-15,-3 3 0 0,-3 1 0 16,0 1-1-16,-2 0 1 0,-4 6 1 0,-2 0-1 0,-4 4 0 16,-2 5 0-16,0 4 0 0,-2 0 1 0,-2 9-1 15,0 5 2-15,2 3-1 0,2-1 0 0,2 6 0 0,2-3 1 16,-2 3-1-16,0 0 0 0,0 0 0 0,-6 3 1 16,2 8-1-16,-2 10 0 0,-2 14 0 0,0 9 2 15,1 0-1-15,1 4 0 0,2 0 1 0,2 6-1 16,2-1 1-16,2 5-1 0,2 3 0 0,2-1 2 15,-1 1-2-15,-1 2 2 0,0 0-2 0,0 3 0 16,2-1 1-16,2-6-1 0,6-4 0 0,2 3 1 0,0-5-1 16,0-1 1-16,0-6-2 15,0 0 1-15,2-2-1 0,2-8 2 0,-1-1-2 0,-1-8 1 0,0-1 1 16,0-4-1-16,0-5-1 0,0-4 1 0,0-4-1 16,-2-3 1-16,-4-3-2 0,1-6 2 0,-1-1-2 15,-4 2 1-15,-8 2-1 0,10-7 0 0,-6 1 0 16,2-7 2-16,2 0-2 0,-2-5 0 0,-2-6 0 15,-2 0 0-15,0-9 0 0,0-1 0 0,-4 1 0 16,-2-2 1-16,-2 0-1 0,-4-2 0 0,-2 2 0 16,-2-6 0-16,-2 3-1 0,-1-5 1 0,3 6 0 15,-2 2 0-15,-2 4-1 0,0-4 2 0,2 9-2 0,2 4 1 16,2 3-1-16,0 8 1 0,2 6-1 0,2-3 1 16,8 8-1-16,-12-2 1 0,12 2 0 0,-5 0 0 15,5 0 0-15,-6 0 1 0,6 0-1 0,-2 0 0 0,2 0 0 16,-4 0 1-16,4 0-1 0,-4 0 2 0,4 0-2 15,-2 0 1-15,2 0-1 0,6-3 1 0,-6 3-1 16,14-9 2-16,-3-1-1 0,7-3 0 0,6-9-1 16,4 0 1-16,2 0 0 0,-2 5 0 0,-5-1-2 15,3 1 1-15,0 1 0 0,0 1 0 0,0 2-1 16,-2 4 1-16,0 1-1 0,-1 3 1 0,-1 1-1 0,-4 2 0 16,0 2 0-16,-2 2 2 0,-2 5-2 15,0-1 0-15,0 7 0 0,0 0 1 0,1 5-1 16,3 8 0-16,-2 0 0 0,-4 2 0 0,-2 5 0 15,-2 4 0-15,0 2 0 0,2-1 0 0,2 3 0 16,2 0 0-16,-2 1 0 0,0-1 0 0,0-1 0 0,0 3 0 16,-3 1 0-16,-1-5 0 0,0 1 0 0,0-5 0 15,2 1 0-15,4-9 0 0,0-1 0 0,-4 0 0 0,2-9 0 16,0-3 0-16,0-1 0 0,-2-7 0 0,-2 1 0 16,-2-3 0-16,-6-4 0 0,8 0 0 0,-8 0 0 15,8-4 0-15,-8 4 0 0,7-7 0 0,-1-6 0 16,2-9 0-16,2-10 0 0,0-5 0 0,-4-1 0 15,-2-5 0-15,-2 6 0 0,-2-3 0 0,-4 1 0 16,0-5 0-16,-2-1 0 0,-2 1 0 0,-2-2 0 16,-4-2 0-16,-1-2 0 0,-5-7 0 0,2 3 0 0,2 6 0 15,2 4 0-15,4 1 0 0,-2 10 0 16,-2 7 0-16,0 6 0 0,0 9 0 0,2 7 0 0,1-3 0 16,-1 3 0-16,0 4 0 0,0 8 0 0,0-1 1 15,-2 6-1-15,0 5 1 0,4 5-1 16,2 1 1-16,4 9-1 0,0 4 1 0,2 1 0 0,0 3 0 15,2 2 1-15,2 1-1 0,2-4 0 0,2-4 1 16,2-5-1-16,0-2 0 0,2-3 0 0,2-7 2 16,0-1-2-16,-2-3 0 0,2 0 0 0,2-8 1 0,1-1-1 15,1-4 2-15,0-4-2 0,4-2 1 0,4-2-1 16,6-6 0-16,0-1 0 0,-3-10 2 0,1 1-2 16,0-7 1-16,0-3-1 0,-2 1 1 0,0 0-1 15,-3-4 2-15,-1-1-2 0,0 5 1 0,-2 5-1 0,-2 0 0 16,0 4 0-16,0 0 1 0,2 0-2 0,-1 3 1 15,-1 5-1-15,-2 3 1 0,0 7-1 0,-2 0 0 16,-2 12 0-16,0 1 1 0,0 4-1 0,-2 2 0 0,2 7 0 16,4 4 1-16,1 5-1 0,1 6 0 0,0 3 0 15,-2 1 1 1,-2 0-1-16,-2 1 0 0,0-1 0 0,2-2 1 0,0-12-1 0,0 3 1 0,0-4-1 16,-4-4 2-16,-3 0-2 0,-1 0 1 0,0-7-1 15,2-2 1-15,2-4-1 0,0-5 1 0,-2-4-1 16,-2 0 1-16,-6 0-1 0,8-4 1 0,-8 4 0 15,16-15 0-15,-4 0-1 0,0-1 1 0,0-6 1 16,-2-4-1-16,0-6 0 0,0-6 0 0,-2 3 0 16,-3-2 0-16,1-2-1 0,-2 0 1 0,-2-1-1 15,0 1 1-15,-2 0-1 0,-2 2 2 0,0 2-2 16,2 0 1-16,2 0-1 0,0 3 1 0,-2 7-1 16,-2 3 1-16,-2 1-1 0,0 8 1 0,0 2 0 0,1 4 0 15,3 7 0-15,0-2 1 0,0 2-1 0,0 6 0 0,0-6 0 16,0 7 0-16,0 4 0 0,0 11 1 0,0 11 0 15,1 12-1-15,5-5 0 0,0 3 1 0,0-3-1 16,0-1 1-16,10 24 1 0,-2-19-1 0,4-9-1 16,2 0 1-16,-4-18-1 0,2 5 2 0,4-3-2 15,1-3 0-15,-3-3 0 0,2-4 1 0,2 1-1 0,-2-9 0 16,8-1 1-16,-2-1 0 0,-1-9-2 16,1-3 1-16,4-7 0 0,-4 0 0 0,-2-4 0 0,-1-4 0 15,11-16 1-15,-6-2-1 16,2-8-1-16,-2-3 1 0,-1 3 0 0,1 1 0 0,0-3-1 0,-2 1 1 15,-8 0 0-15,-2-4 0 0,-8 1-1 0,-2-3 2 16,0-5-1-16,-3 0 0 0,-1-5-1 0,0 1 1 16,0 4-1-16,-4 5 1 0,0 4-1 0,-4-1 1 15,2 33 0-15,0-5 0 0,-4 6-1 0,1 2 2 0,3 15-1 16,0 1 0-16,2 6-1 0,-8-13 1 16,8 13 0-16,-8-5 0 0,8 5-1 0,-12 0 1 0,-14 22 0 15,8 5 1-15,4 14-1 0,2 5 0 0,-2 17 0 16,2 0 0-16,0 7 0 0,-2 4 0 0,11-2 0 15,1 1 0-15,7 3-1 0,3 2 2 0,0-8-1 16,-2-2 0-16,2 0-1 0,0-5 1 16,2-7-1-16,2-7 1 0,2-4-1 0,0-5 1 0,2-14-1 15,2 4 1-15,6-6-1 0,-1-2 0 0,-7-9 0 0,2 0 1 16,2-6 1-16,-2 2-1 0,2-5 0 0,0-4 1 16,2 0-1-16,-1-4 0 0,15-10 0 15,-6-3 2-15,-4-13-2 0,0 3 0 0,4-18 0 0,-5 7 1 16,1-7-1-16,-2 3 1 0,0-2-1 15,-2-3 1-15,0 1-1 0,-3-2 0 0,-3 2 0 0,0-6 0 16,-6 3 1-16,-2-3-1 0,-4 21 0 0,-2-5 1 16,0 5-1-16,-2 0 1 0,0 20 0 0,0 0 0 0,2-1 0 15,-2 3 0-15,0 9 0 0,0-5 1 0,0 5-2 16,0-8 1-16,0 8 0 0,0 0 1 0,0 0-2 16,0 0 1-16,-10 17-1 0,0 11 1 0,-2 18-1 15,0 7 2-15,2 17-1 0,4-12 0 0,6 4-1 0,0-1 2 16,2-16-1-16,0 3 0 0,2-2-1 0,0-4 1 15,-2-14 0-15,0 5 0 0,2-5-1 0,-2 1 0 16,2-14 0-16,2 2 1 0,4-8-1 0,2 4 1 16,-2-8-1-16,2 3 0 0,0-6 0 0,0 0 0 15,18-6 0-15,-2-9 0 0,-3-7-1 16,1-4 1-16,18-21 1 0,-10 7-1 0,-4-3-1 0,-1-2 1 16,-13 21 0-16,2-4 0 0,0 2-1 0,-2-1 1 0,2-3-1 15,2 4 1-15,2 2-1 0,-1 0 0 0,-7 9 0 16,0-2 1-16,0 2-1 0,0 4 0 0,-14 9 0 15,12-9 0-15,-12 9 0 0,12-4 0 16,-12 4 0-16,8-4 0 0,-8 4-1 0,8 0 1 0,-8 0 0 16,8 0 0-16,-8 0-1 0,8 0 0 0,-8 0 0 15,8 0 0-15,-8 0 0 0,4 0 0 0,-4 0-1 16,4 0 1-16,-4 0-1 0,4 0 1 0,-4 0-1 16,4-5 1-16,-4 5-2 0,2-13 1 0,-4-8 0 15,-2-1 0-15,0 4-1 0,-2-4 2 0,2 14 0 0,0 3 0 16,0-4 0-16,0 3 0 0,4 6 0 0,-8-11 0 0,8 11-1 15,-12-6 1-15,12 6 0 0,-14-5 1 16,6 5-1-16,0 2 1 0,-16 11-1 0,4 5 1 0,2 6-1 16,3 4 1-16,-15 31 0 0,10-9 0 0,6 0 0 15,0-2 0-15,10-25 0 0,0 7 0 0,2 1 0 16,2 3 0-16,-2 6 0 0,2-1 0 0,0 2 0 16,0-3 0-16,2-12 0 0,2 2 0 0,2-6 0 15,0 0 0-15,0-5 0 0,0-4 0 0,2 0 0 16,0 1 0-16,-2-8 0 0,0 1 0 0,2-3 0 15,0 2 0-15,8 1 0 0,-1-1 0 0,1-3 0 16,0-1 0-16,-6-2 0 0,2 0 0 0,0-2 0 0,0 2 0 16,-2-3 0-16,0 3 0 0,0-4 0 0,0 0 0 15,-2 2 0-15,0 2 0 0,0-3 0 0,-3 1 0 16,-5 2 0-16,12-4 0 0,-12 4 0 0,8-4 0 0,-8 4 0 16,8-3 0-16,-8 3-1 0,8-4 1 0,-8 4 0 15,2 0 0-15,-2 0-1 0,4 0 1 0,-4 0-2 16,4 0 2-16,-4 0-1 0,4 0 0 0,-4 0 0 15,4 0 0-15,-4 0 0 0,4 0 0 0,-4 0 0 16,4 0-1-16,-4 0 0 0,4 0 1 0,-4 0 0 16,4 0 0-16,-4 0-1 0,4 0 0 0,-4 0 0 15,4 0 1-15,-4 0-1 0,0 0 1 0,0 0-1 16,0 0 0-16,0 0 0 0,0 0 0 0,0 0 0 16,2-2 1-16,-2 2-3 0,0-4 2 0,0 4 0 0,4-7-1 15,-4 7-2-15,0-11 0 0,-4-11 1 0,-4-2-1 16,-4 2-9-16,-4 1-1 0</inkml:trace>
  <inkml:trace contextRef="#ctx0" brushRef="#br0" timeOffset="80483.8">21789 7374 1231 0,'4'-3'0'0,"-4"3"0"0,12-4 0 0,-12 4 71 16,12-7 2-16,-12 7-1 0,10-2 1 0,-10 2-65 16,18 0 0-16,-18 0 0 0,12 0 1 0,-12 0-9 15,4 7 0-15,-4-7 0 0,2 15 0 16,-2-15-9-16,0 13 0 0,0-13 0 0,0 31 0 0,0-7-11 16,-2-2 0-16,2 6 0 0,0-2 1 0,0 0 5 15,0 2-1-15,0 1 0 0,2 2 2 0,2 6 12 0,0 2 0 16,-2 4 0-16,0-3 1 15,-2 5 2-15,-2 6 0 0,2 3 0 0,2-3 2 0,2 3 11 0,2-1 2 16,-1 3 0-16,-1-1 0 0,-2 1 17 16,0-3-1-16,2-1 1 0,0-6 0 0,0 0 5 0,0-3 0 15,0-1 0-15,0-5 2 0,0 0-8 0,0-2 1 16,0-4 0-16,-2 1 1 0,-2-10-5 0,-2 4 0 16,4-8 0-16,0 1 2 0,2-3-13 0,2-7 1 15,-2-1-1-15,-2-3 1 0,-2-5-6 0,2 6 0 0,-2-6 0 16,0-2 1-16,0 2-8 0,0-5 1 0</inkml:trace>
  <inkml:trace contextRef="#ctx0" brushRef="#br0" timeOffset="80832.55">21946 6309 1746 0,'2'4'0'0,"-2"-4"0"0,4 9 0 0,-4-9 9 0,4 13 1 0,-4-13-1 0,16 26 1 0,-4-2 12 0,2 6 1 16,0-3-1-16,-2 7 2 0,-2-3-12 0,-2 0 1 15,-3 4 1-15,-1 4-1 0,-2 2-11 0,0-1 0 16,0 5 0-16,0 1 0 0,0 0-1 0,2 2 1 16,0-2-1-1,-2-2 0-15,-2 1 2 0,0-5 2 0,0-1-1 0,-2 0 1 0,0-6 7 0,0 0 0 16,2-1 1-16,2-5 0 0,2-1 6 0,0 0 1 16,-2-8-1-16,-2-1 2 0,-2-4 1 0,0-2 1 15,2-4-1-15,0-3 2 0,0-4-3 0,0 2 0 0</inkml:trace>
  <inkml:trace contextRef="#ctx0" brushRef="#br0" timeOffset="82033.85">24105 7686 552 0,'-2'0'0'0,"2"0"0"0,-2 4 0 0,2-4 89 16,-4 9 2-16,4-9 0 0,-4 4 0 0,4-4-65 15,-2 6 1-15,2-6 0 0,0 0 0 0,0 0-15 16,0 0 2-16,0 0-2 0,6 0 1 16,-6 0-9-16,6 0-1 0,-6 0 0 0,4-4 2 0,-4 4-2 0,3 0 1 15,-3 0-1-15,8-2 1 0,-8 2 2 0,4 0 0 16,-4 0-1-16,4-2 1 0,-4 2 5 0,8 4 0 16,-8-4 1-16,8 0-1 0,-8 0 6 0,16 7 1 15,-16-7 0-15,22 22 0 0,-12 1 4 0,0-1 0 0,0 2 1 16,0 5-1-16,0 6 5 15,0 2 0-15,-2 0 0 0,-2 0 0 0,0-2-2 0,-2-2 1 16,1 1-1-16,5-3 1 0,2 2 6 0,0 2 0 16,0-3 1-16,2-6-1 0,0-2 6 0,0-4 1 0,0-2-1 15,0-1 1-15,0-4 2 0,-2-2 2 0,-2-4-1 16,-3-7 0-16,-7 0-2 0,6 0-1 0,-6 0 0 16,16-7 0-16,-4 1-9 0,0 1-1 0,2-8 0 15,2 0 0-15,0-9-9 0,-2-4 2 0,0 0-2 16,-4 0 1-16,2 2-5 0,-2-5 0 0,-1 1-1 15,-1 2 2-15,-2-1-5 0,0-3 2 0,0-1-2 0,-2-1 2 16,0-1-3-16,0-2 0 0,-2-2 0 0,0-2 1 16,-2-1-3-16,-2 1 0 0,-2-5 0 0,0 3 1 15,0 4-4-15,-2 2 1 0,0 4 0 0,-2 3 1 16,2 2-3-16,0 4 2 0,-3 3-1 16,-3 7 0-16,0 2 1 0,2 3 1 0,-2 3-1 0,2 2 1 0,10 2-1 15,-12 2 1-15,12-2 0 0,-14 8 0 0,6-5 0 16,0-1 0-16,-2 7 0 0,-2 6 1 15,-2 7-3-15,-3 6 2 0,3 2 0 0,4 1 0 16,6-3 0-16,4 1 0 0,0-1-1 0,0-2 1 0,4 0-1 16,2-4 0-16,4-4-1 0,1-1 2 0,1-6-3 15,0 0 0-15,-2-2 1 0,0-1 0 0,-2-3-2 0,-2-5 2 16,2 0-2-16,2 0 2 0,2-7-2 0,2-3 1 16,6-2-1-16,0-3 2 0,5-6-2 0,7-3 1 15,-2-1-1-15,-4-1 2 0,-6-4-2 0,-2 3 1 16,0-5-1-16,-1 3 1 0,1-3-2 0,2 1 2 0,-4-1-2 15,-6 1 2-15,-4-2-2 0,-6 1 1 0,-2-3 0 16,0 4 0-16,0-4-3 0,0 4 2 0,-2-4-1 16,-2 1 0-16,-4 3-2 0,-4-4 1 0,-4 0 0 15,-2 0 1-15,-3 0-2 0,-5-2 0 0</inkml:trace>
  <inkml:trace contextRef="#ctx0" brushRef="#br0" timeOffset="82184.69">23637 6780 1922 0,'-7'22'0'0,"1"4"0"0,2-7 0 16,2-3 33-16,2-3 2 0,0 0 0 0,0 2 0 0,2-2 3 0,4 3 0 0</inkml:trace>
  <inkml:trace contextRef="#ctx0" brushRef="#br0" timeOffset="114266.9">14805 6372 866 0,'0'2'0'0,"0"-2"0"0,2 2 0 0,-2-2 0 0,8 0 1 0,-8 0-1 15,4 0 1-15,-4 0 6 0,4 0 0 0,-4 0-1 0,2 0 1 0,-2 0 1 0,-2 0 1 0,2 0 0 0,0 0 0 0,0 0 0 0,0 0 1 16,0 0 0-16,0 0 0 0,0 0-3 0,0 0 1 16,0 0 0-16,0 0-1 0,0 0 1 0,0 0 1 15,0 0 0-15,0 0 0 0,0 0 8 0,0 0 0 16,0 0 0-16,0 0-1 0,0 0 7 0,0 4 1 0,0-4-2 16,0 18 2-16,0 2-1 0,0 2 1 15,0 4-1-15,2 2 2 0,2-6 1 0,2 0 0 0,-2 0-1 16,-4 1 1-16,-2-1 4 0,-2 0 1 0,4 0-1 15,0 0 1-15,0 2-8 0,-4 0 0 0,2-2 0 16,-2-1 0-16,0-8-8 0,-2 1 0 0,2-4-1 16,2-3 2-16,2-7-4 0,0 5 1 0,0-5-1 15,0 4 1-15,0-4-2 0,0 4 0 0,0-4 0 16,0 2 0-16,0-2-3 0,0 0 1 0,0 0 0 16,0 0 0-16,0 0 0 0,0 0 1 0,0 0 0 15,0-2 0-15,0 2 0 0,0-9 2 0,0 1-2 0,2-10 1 16,2-4-1-16,0-8 0 0,0 8 0 0,-2 0 1 15,0 0 2-15,0 3-1 0,4 3 0 0,-4-7 2 16,0 5-4-16,2 1 0 0,0-1 0 0,-2-2 1 16,0 5 2-16,2 2-1 0,-4 0 1 0,2 0 0 15,0 8-4-15,-2-3 0 0,0 8 0 0,0-5 1 0,0 5-2 16,-4-4 0-16,4 4 0 0,0-4-1 0,0 4 0 16,0-2 0-16,0 2 0 0,0 0-1 0,0 0 4 15,0 0 1-15,0 0-1 0,0 2 1 0,0-2 1 16,0 17 1-16,-4-4-1 0,0 9 1 0,0 4 1 15,0 5-1-15,0 1 1 0,0-3-1 0,2-1 0 0,2-1-1 16,-2-1 0-16,0 0 2 0,0-7-4 0,0 1 0 16,0-5 0-16,0-2 1 0,0-4-2 0,2-2 1 15,0-7-1-15,4 4 1 0,-4-4-2 0,0 5 0 16,0-5 0-16,0 0 1 0,0 0-3 0,-2 4 0 16,2-4 0-16,0 4 1 0,0-4-2 0,0 2 1 15,0-2-1-15,0-2 1 0,0 2 0 0,0-4-1 0,0 4 1 16,-2-4 1-16,-2-5-3 0,0-4 1 0,0-5-1 15,0-4 2-15,0-4-1 0,0 0 1 0,0-2 0 16,0 2-1-16,2 1 1 0,2 2 1 0,0 1-2 16,-2 2 2-16,2 0-2 0,0-1 2 0,-2 3-1 15,2 5 1-15,2 4-1 0,0 0 1 0,-2 9 0 16,0-8-1-16,0 8 0 0,0-5 1 0,0 5-2 16,0-4 2-16,0 4 0 0,0 0 0 0,0 0-1 15,0 0 2-15,0 0-2 0,0 0 1 0,0 0-1 0,-2 7 1 16,0 4-1-16,0 6-1 0,-2 1 1 15,0 12 1-15,0 1-2 0,0 8 1 0,0-4-1 0,4-3 1 16,0-7-1-16,0-1 0 0,0-1 1 0,0-3-1 16,2-2-1-16,0-5 0 0,0 0 1 0,0-4-1 15,-2-9 0-15,4 8 0 0,-4-8 1 0,4 5-1 0,-4-5-1 16,4 4 1-16,-4-4-1 0,2 0 1 0,-2 0-2 16,0 0 1-16,0 0-1 0,0 0 2 15,0 0-3-15,0 0 1 0,0 0-1 0,0-13 1 16,2 4 0-16,2-13-1 0,-2-2 0 0,-2 0 1 15,-2 2-1-15,0-4 0 0,-4 4 0 0,0 3 1 0,0 6-1 16,0 0 0-16,0 0 0 0,0 6 1 0,6 7-1 16,-1-6 2-16,1 6-2 0,-2-7 1 0,2 7 0 0,-4-2 0 15,4 2 1-15,-2 0-1 0,2 0 1 0,0 0 1 16,0 0-1-16,-4 13 0 0,0 0 2 0,-2 6-1 16,0 6 1-16,0-1-1 0,0 6 2 0,0 1 0 15,0 1-1-15,2-3 1 0,2-7-1 0,0 4 1 0,0-4 0 16,0-3-1-16,0-3 0 0,0 3-1 0,2-6 1 15,-4-4-1-15,4-9 0 0,4 7 0 0,-4-7-1 16,0 0 2-16,0 0-3 0,-6 0 0 0</inkml:trace>
  <inkml:trace contextRef="#ctx0" brushRef="#br0" timeOffset="116366.98">12845 7701 1030 0,'0'0'0'0,"0"0"0"15,6 0 0-15,-6 0 11 0,14 0 1 0,-14 0-1 16,10 0 2-16,-10 0 1 0,10-2 1 0,-10 2 0 15,6-7-1-15,-6 7-4 0,10-6 1 0,-10 6 1 16,18-12-1-16,-18 12-9 0,18-19 0 0,-18 19 1 16,14-20-1-16,-14 20-2 0,10-13 1 0,-10 13 0 0,10-13 0 15,-10 13-1-15,8-9 0 0,-8 9 0 0,12-6 1 16,-12 6-1-16,7-7 0 0,-7 7 0 0,12-6 2 0,-12 6 0 16,20-5 0-16,-20 5 0 0,16-4 2 0,-16 4 2 15,18-4 2-15,-18 4 0 0,12 0 0 0,-12 0 8 16,14 0-1-16,-14 0 1 0,10 0 0 15,-10 0 3-15,12 6 1 0,-12-6 0 0,12 7 0 0,-12-7 1 16,6 4-1-16,-6-4 0 0,8 2 0 0,-8-2 5 16,16 9 0-16,-16-9-1 0,17 11 1 15,-17-11 2-15,6 4 1 0,-6-4 0 0,6 5 0 0,-6-5-7 0,2 4 2 16,-2-4-1-16,4 6 1 0,-4-6-1 0,8 5 1 16,-8-5-1-16,6 7 1 15,-6-7-6-15,6 8 3 0,-6-8-1 0,4 7 0 0,-4-7-6 0,4 13 1 16,-4-13-1-16,6 13 1 0,-6-13-5 15,0 11 1-15,0-11-1 0,-6 13 1 0,6-13-4 0,-8 20 1 16,8-20 0-16,-14 21 0 0,14-21-4 0,-12 16 2 16,12-16-2-16,-12 19 1 0,12-19-1 0,-12 18-1 15,12-18 0-15,-9 17 1 0,9-17 2 0,-14 22-1 0,14-22 1 16,-12 22-1-16,12-22 3 0,-18 22 1 0,18-22-1 16,-12 19 1-16,12-19-2 0,-14 18 2 0,14-18-1 15,-8 21 1-15,8-21-2 0,-12 12 1 0,12-12 0 16,-10 10 1-16,10-10-3 0,-14 9 2 0,14-9 0 15,-12 13 0-15,12-13-3 0,-12 13 2 0,12-13-2 0,-12 13 2 16,12-13-2-16,-5 5 1 0,5-5-1 0,-4 8 2 16,4-8-2-16,-6 5 2 0,6-5 0 15,-4 4-1-15,4-4 1 0,-4 2 1 0,4-2-2 0,0 0 2 0,0 0-1 16,0 0-1-16,0 0 1 0,0 0 0 0,0 0 1 16,0 0 0-16,0 0 0 0,8 0-1 0,-8 0 1 15,6-2 1-15,-6 2-1 0,9-4 1 0,-9 4-2 16,24-5 2-16,-24 5 0 0,22-8 0 15,-22 8 0-15,32-5 0 0,-32 5-1 0,34-11 2 16,-34 11-1-16,24-12 1 0,-24 12-1 0,23-11 1 0,-23 11-3 16,24-9-1-16,-24 9 1 0,26-5 0 0,-26 5-1 15,22-10 2-15,-22 10-2 0,20-9 2 0,-20 9-2 0,18-3-1 16,-18 3 1-16,14-4 0 0,-14 4-2 0,6 0 0 16,-6 0 0-16,8-2 1 0,-8 2-2 0,6 0 1 15,-6 0 1-15,6-4-1 0,-6 4-1 0,4 0 0 16,-4 0 1-16,3 0 0 0,-3 0-1 0,2 0 1 15,-2 0-1-15,-2 0 1 0,2 0-1 0,-2 0 2 0,2 0-2 16,-3 0 1-16,3 0 0 0,-8 2-1 0,8-2 0 16,-26 8 2-16,26-8-2 0,-32 12 1 0,32-12-1 15,-36 11 2-15,36-11-2 0,-32 12 0 16,32-12 0-16,-31 5 2 0,31-5-2 0,-26 7 1 0,26-7 0 16,-26 10 0-16,26-10-2 0,-30 5 0 0,30-5 0 15,-26 4 2-15,26-4-2 0,-14 4 0 16,14-4 0-16,-14 3 0 0,14-3-1 0,-15 8 1 15,15-8-1-15,-10 3 1 0,10-3-1 0,-14 4 0 0,14-4 0 16,-6 0 2-16,6 0-2 0,-6 0 0 0,6 0 0 16,-6 0 0-16,6 0 0 0,-2 0 0 0,2 0 0 15,-4 0 1-15,4 0-1 0,0 0 0 0,0 0 0 0,0-4 1 16,0 4-1-16,0-3 1 0,0 3-1 0,8-8 1 0,-8 8-1 16,12-14 1-16,-12 14 0 0,18-24 0 15,-18 24-1-15,25-30 2 0,-25 30-1 0,24-28 0 0,-24 28-1 16,32-25 0-16,-32 25 0 0,24-19 1 0,-24 19-1 15,14-13 0-15,-14 13 0 0,16-16 0 0,-16 16 0 16,18-23 0-16,-18 23 0 0,21-25 0 0,-21 25-1 16,20-26 1-16,-20 26 0 0,18-21 0 0,-18 21-1 15,12-16 1-15,-12 16 0 0,6-13 0 0,-6 13-1 0,8-17 1 16,-8 17 0-16,6-15 0 0,-6 15-2 0,2-11 2 16,-2 11 0-16,0-5 0 15,0 5-1-15,0-6 1 0,0 6 0 0,-2-13 0 0,2 13-1 16,-4-9 1-16,4 9 0 0,-2-11 0 0,2 11-1 0,-8-9 1 15,8 9-1-15,-6-11 1 0,6 11-1 0,-10-11 1 16,10 11-1-16,-10-6 1 0,10 6-1 0,-12-9 1 16,12 9-2-16,-12-7 2 0,12 7-1 0,-15-4 0 15,15 4 0-15,-16-2 1 0,16 2-1 0,-14 0 0 0,14 0 0 16,-16 0 1-16,16 0-1 0,-14 2-1 0,14-2 1 16,-18 4 0-16,18-4 0 0,-16 3 0 0,16-3 0 15,-12 4 0-15,12-4 0 0,-12 4-1 0,12-4 1 16,-8 5 0-16,8-5-1 0,-8 4 1 0,8-4 0 15,-10 9 0-15,10-9-1 0,-10 6 1 0,10-6 0 16,-11 13 1-16,11-13-1 0,-8 12 1 0,8-12-1 16,-6 13 1-16,6-13-1 0,-6 15 1 0,6-15 0 0,0 17 0 15,0-17 0-15,0 9 0 0,0-9 0 16,0 11 0-16,0-11 0 0,0 11 0 0,0-11 0 0,0 8 0 16,0-8 0-16,0 9 0 0,0-9 0 0,0 2 0 15,0-2 0-15,0 3 0 0,0-3 0 0,0 4 0 0,0-4-1 16,0 0 1-16,0 0-1 0,0 0 1 15,0 0-3-15,-4-4 1 0</inkml:trace>
  <inkml:trace contextRef="#ctx0" brushRef="#br0" timeOffset="117700.13">11758 7675 187 0,'0'0'0'0,"0"0"0"16,2 0 0-16,-2 0 132 0,14 2 1 0,-14-2-1 16,10 9 2-16,-10-9-117 0,4 0 0 0,-4 0 1 15,4 0 0-15,-4 0-16 0,6 0 0 0,-6 0-1 16,2 0 1-16,-2 0-3 0,4 0 0 0,-4 0 0 15,4 0 1-15,-4 0-9 0,4 0 1 0,-4 0-1 16,6 0 1-16,-6 0 5 0,2-3-1 0,-2 3 1 16,6-8 0-16,-6 8 3 0,14-9 0 0,-14 9 0 15,14-15 1-15,-14 15 9 0,18-13 0 0,-18 13 0 0,25-22 0 16,-25 22 16-16,28-22 0 0,-28 22 0 0,26-13-1 16,-26 13 9-16,6-7 1 0,-6 7-1 0,4-2 0 15,-4 2-2-15,6-4-1 0,-6 4 1 16,10 0 0-16,-10 0-6 0,6 0 0 0,-6 0 0 0,8 0-1 15,-8 0-7-15,6 0 1 0,-6 0 0 16,4 0 1-16,-4 0-5 0,2 13 2 0,-2-13 0 0,-2 17 0 16,2-17-3-16,-4 31 1 0,4-14 0 0,-6 1 0 15,2 1-2-15,0-3 0 0,-2 3-1 0,0-6 2 0,2-4-1 16,2-2 2-16,-2 3-1 0,0-5 1 0,-8 3 0 0,0 1 0 16,2 0 1-16,4-3 0 0,6-6 2 15,-14 7 0-15,14-7 0 0,-12 5 0 0,12-5-4 0,-4 8 2 16,4-8-1-16,-2 4 0 0,2-4-5 0,-3 5 2 15,3-5-2-15,-4 2 1 0,4-2-2 0,-4 4 1 16,4-4 0-16,-2 3 0 0,2-3-2 0,-6 0 0 0,6 0 0 16,-4-3 1-16,4 3-5 0,0-4 2 15,0 4-2-15,0-2 2 0,0 2-2 0,0-5 1 0,0 5-1 16,6-8 2-16,-6 8 0 0,12-13 0 0,-7 6 0 16,1-2 1-16,2 3-2 15,4-7 1-15,-4 4-1 0,0 2 2 0,-8 7-2 0,14-13-1 0,-4 5 1 16,-4 1 0-16,2 1 2 0,-2 3 1 0,2-1 0 15,4 0 0-15,-2 2 1 0,2-1 0 0,-2-3 0 16,4 2 0-16,-5 4-1 0,3 0 3 0,0 0-2 16,-2 0 1-16,0 0-1 0,0 0 1 0,0 4-1 15,-4 2 1-15,-6-6-2 0,10 3 1 0,-10-3-2 16,10 6 2-16,-10-6-7 0,4 7 0 0,-4-7 0 0,10 10 0 16,-10-10-2-16,6 11 1 0,-2-4-1 0,0 0 2 15,-2 3-2-15,2-5 0 0,-4 4 0 0,-4 1 0 16,0-1 0-16,0 2 0 0,-2-2 0 0,0 4 0 0,0-4 0 15,2 4 0-15,-2 2 0 0,0-2 0 0,0-2 0 16,-2 0 0-16,2 0 0 0,0-2 1 0,0 1 0 16,0-7 0-16,2 7 0 0,0-5 1 0,4-5-1 15,-8 11 2-15,2-4-1 0,-2 1 0 0,2-3 0 16,-3 3 1-16,1-5-1 0,0 1 1 0,0 2 0 0,2-6-1 16,-4 2 0-16,2-1 0 0,8-1 0 0,-10 6 1 15,10-6-1-15,-6 4 1 0,6-4 0 0,-6 0 0 16,6 0-1-16,-10 0 2 0,10 0 0 0,-10 0 1 15,10 0-1-15,-12 0 1 0,12 0 0 0,-6 0 1 16,6 0-1-16,-6 0 1 0,6 0-3 0,-2 0 2 16,2 0-1-16,-4 0 1 0,4 0-3 0,-4 0 1 15,4 0 0-15,0 0 0 0,0 0-1 0,0 0 1 16,0 0-1-16,0 0 0 0,0 0-2 0,0 0 1 0,0 0 0 16,0 0 0-16,0 0-1 0,0 0 0 0</inkml:trace>
  <inkml:trace contextRef="#ctx0" brushRef="#br0" timeOffset="119332.74">10926 7603 614 0,'0'0'0'0,"0"0"0"0,2 0 0 0,-2 0 5 16,9 0 1-16,-9 0-1 0,2 0 1 0,-2 0 2 15,4 0-1-15,-4 0 1 0,4 0 0 0,-4 0 10 16,4 0 0-16,-4 0 0 0,6 0 0 16,-6 0-5-16,2 0 2 0,-2 0 0 0,4 0-1 0,-4 0-3 15,0 0 1-15,0 0-1 0,0 0 0 0,0 0 1 16,-4 0 2-16,4 0-2 0,-2 17 2 0,2-17-3 15,-6 26 1-15,6-26 0 0,-8 31 0 0,-3-9 14 16,-1-3 1-16,0-1 0 0,2-1 0 0,-2 0 13 16,4-5 0-16,2 3 1 0,0 2 0 0,4-6 1 0,-2 0 0 15,4-2 0-15,-2 0 1 0,2-1-6 0,0-3 1 16,0-5-1-16,0 8 1 0,0-8-13 0,0 7-1 16,0-7 1-16,6 8 0 0,-6-8-10 0,8 5 2 15,-8-5 0-15,8 7 0 0,-8-7-1 0,10 2-1 0,0 0 1 16,2 0 1-16,0 2-4 0,1-4 1 0,-1-4-1 15,8 0 1-15,2 2-4 0,4-5 1 0,-6 2-1 16,0-3 1-16,-6 6 2 0,-2-3-1 16,-3 1 0-16,1 4 1 0,0-4-1 0,0 4 0 0,-2-3 1 15,-2 1 0-15,-6 2 1 0,12-4 0 0,-12 4 1 16,10-4-1-16,-10 4-1 0,4-3 0 0,-4 3 0 16,4-4 0-16,-4 4-4 0,10-7 0 0,-10 7 0 15,6-15 1-15,-6 4-8 0,2-2 1 0</inkml:trace>
  <inkml:trace contextRef="#ctx0" brushRef="#br0" timeOffset="119833.12">11057 7267 1520 0,'0'-1'0'0,"0"1"0"0,6 1 0 0,-6-1 14 0,2 6-1 15,-2-6 0-15,4 0 1 0,-4 0-6 0,4 0 1 16,-4 0-1-16,4 13 1 0,-4-13-4 0,8 31 2 16,-4-12-1-16,-1 3 0 0,1 0-6 0,2-2 1 15,0-1-1-15,-4-3 2 0,-2-1-2 0,-4-6 0 0,4 2 0 16,0 1 0-16,0-1 0 0,0-2 0 15,0 4 0-15,0 0 0 0,0 1 0 0,0 3 0 16,0 0 0-16,-2 1 0 0,2-1 0 0,2 1 1 0,0 1-1 16,-2-1 1-16,-2 2 2 0,0 3 2 15,2-1-2-15,-2 0 1 0,-2 4 5 0,2-4 0 0,-2 0 0 16,4 0 0-16,0 0 9 0,-2 1 1 16,1-1 1-16,-1 0-1 0,0 0 4 0,0-2 1 0,2-1-1 15,2-3 2-15,0-1-3 0,1-2 1 0,-1 0-1 16,-2-8 1-16,-2 3-3 0,1-3 1 0,1-5 1 0,-2 13-1 15,2-13-3-15,0 10 0 0,0-10 0 0,0 7 0 16,0-7-3-16,0 4 1 0,0-4 0 0,0 5 1 0,0-5-4 16,0 2 1-16,0-2-1 0,0 4 1 0,0-4-3 15,0 3 1-15,0-3 0 0,0 0 1 0,0 0-4 16,0 0 1-16,0 0-1 0,0 0 1 0,0 0-4 16,-4-5 0-16,4 5 0 0,-6-17 1 0,-6 4-5 15,0-9 0-15</inkml:trace>
  <inkml:trace contextRef="#ctx0" brushRef="#br0" timeOffset="120920.85">9260 7400 1130 0,'0'0'0'16,"0"0"0"-16,0 0 0 0,0 0 29 0,2 0 0 0,-2 0 0 16,6 0 1-16,-6 0 7 0,0 0 0 0,0 0 0 15,0 10 2-15,0-10-30 0,0 12 0 0,0-12 0 16,0 19 1-16,0-19-9 0,0 35 1 0,0-13 0 16,0-2 1-16,-4-1-3 0,2-1 1 0,0 3 0 15,-2-1 0-15,2 0 0 0,2-1 0 0,-6-1 0 16,6-3 1-16,0 0 4 0,-4-8 0 0,4 2-1 15,0-7 1-15,0-2 4 0,-2 8 1 0,2-8-1 0,0 1 2 16,0-1 3-16,0 4 1 0,0-4 0 0,0 4-1 16,0-4 1-16,0 0 0 0,0 0 0 0,0 0 0 15,0 0-2-15,0 0 0 0,0 0 0 0,6-4 0 16,-6 4-3-16,14-5 0 0,-6-1 0 0,0-1 0 0,2-3-2 16,-2 1 0-16,4 0 0 0,-4 2 0 0,4 3-2 15,-4 0 1-15,3 2 0 0,-3-3-1 16,4 3-1-16,-4 0 1 0,4 2 0 0,-6-4-1 0,-6 4-2 15,14 0 0-15,-14 0 1 0,12 0-1 16,-2 0-2-16,0 4 2 0,0 0-2 0,2 1 1 16,2 1 2-16,0 1-1 0,-2-3 1 0,-1 3 0 0,-5 4 1 15,2-1 0-15,-2 3-1 0,-2-4 1 0,0 4 1 0,2 2 0 16,-4-1 1-16,2-3 0 0,-4-1 1 0,2 1 1 16,0 0-1-16,-2 0 1 0,-2-2-2 0,0 0 1 15,-4 1 0-15,2-3 0 0,4-7 0 0,-4 11 0 16,4-11 0-16,-6 11 0 0,0-2 0 0,-4-3 1 0,2 1 0 15,-1-5 0-15,-3 2-1 0,0-1 1 0,0-3 0 16,2 2 1-16,-2 0-5 0,4 0 2 0,-4-2 0 16,4 0 0-16,8 0-1 0,-12-2 0 0,12 2 1 15,-12 0 0-15,12 0 3 0,-12-2 1 0,12 2-1 16,-4-2 0-16,4 2 4 0,-6 0-1 0,6 0 1 16,-10 0 1-16,10 0-2 0,-8 0 2 0,8 0-2 15,-2 0 2-15,2 0-5 0,-5 0 2 0,5 0-1 16,0 0 0-16,0 0-3 0,0 0 0 0,0 0 0 15,0 0 0-15,0 0-2 0,0-3 1 0,0 3-1 16,2-4 0-16,-2 4-2 0,13-5 1 0,-3-1-1 16,-4-3 1-16,0-2-3 0,8-2 1 0,-4-2-1 15,0 2 0-15,0-5-2 0,0 1 0 0,0-1 1 0,0 1-1 16,-6-3-1-16,2 5 0 0</inkml:trace>
  <inkml:trace contextRef="#ctx0" brushRef="#br0" timeOffset="121316.72">9137 7242 1834 0,'-2'0'0'0,"2"0"0"16,0 1 0-16,0-1 13 0,0 4-1 16,0-4 0-16,6 8 2 0,-6-8 6 0,14 5 1 0,-14-5 0 15,14 6 0-15,-14-6-13 0,12 3 1 0,-12-3-1 16,23 4 0-16,-3 0-8 0,4-4 0 0,-4 2 0 16,0-4 0-16,0-2-2 0,0-2 0 0,-4-1 0 15,-1-2 1-15,-1 0-7 0,-6-1 0 0,4 3 0 16,2-2 1-16,2 3-2 0,0 3 0 0,0-5 0 15,-2 3 2-15,4-3 0 0,-4 3 1 0,-3-1-1 16,3 2 2-16,-6 4 3 0,4 0 0 0,-6 0 1 16,0 0 0-16,-6 0 1 0,14 0 0 0,-14 0 0 0,6 0 0 15,-6 0 4-15,4 0 0 0,-4 0 1 0,4 0-1 16,-4 0 4-16,2 0 1 0,-2 0-1 0,0 0 1 0,0 0 0 16,0 0 0-16</inkml:trace>
  <inkml:trace contextRef="#ctx0" brushRef="#br0" timeOffset="128590.98">11832 5877 690 0,'2'-9'0'15,"-2"9"0"-15,8-16 0 0,-8 16 2 0,10-6 0 16,-10 6 0-16,6-17 1 0,-6 17 3 0,0-29 1 0,0 29 0 16,0-28 0-16,0 28 5 0,-6-26 1 0,6 26 0 15,-10-31 0-15,0 13-5 0,-2-3 1 0,0 3 0 16,2-4 0-16,-4-1-3 0,-2 1 0 0,0 0 0 16,-4 6 1-16,-3-3-3 0,-1 1 1 0,-2 1-1 15,-6 4 2-15,-2-4 0 0,1 3 1 0,-3 1 0 16,2 0 1-16,4 4 4 0,0 1 0 0,1 3 1 15,-3-1-1-15,4 3 11 0,2 3 0 0,-6 0 0 16,4-4 0-16,-3 4 1 0,-1-4 0 0,2 4 1 16,4 0 0-16,-4 0-3 0,3 4 1 0,-3 0-1 15,0-3 2-15,2 1 2 0,-4 0 0 0,3 2 0 0,3-1 1 16,-4 3-3-16,0-2 0 0,4-3 1 16,-2 3 0-16,5 0-7 0,1 0 1 0,-4-3-1 0,-2 3 1 15,4 0-7-15,2-1 1 0,-4 3-1 0,3 3 1 16,1 4-4-16,2-4 1 0,0 2-1 0,-2 1 2 0,0-1-5 15,-2 0 1-15,5 0 0 0,-1 2-1 0,2 1 0 16,2-1 0-16,0 2-1 0,0-2 2 0,2 0-2 16,2-2-1-16,4 0 1 0,-4 0-1 15,4 0-1-15,-3 0 1 0,-1-1-1 0,0 3 2 0,-2-2-2 16,0 3 0-16,2 1 1 0,2-6-1 0,2 4-1 0,2-3 2 16,-4 1-2-16,2 0 1 0,2 2 0 15,0 3-1-15,-2-3 0 0,0 0 1 0,-6 0-2 16,3 2 2-16,3-2-1 0,-4 3 0 0,4 3 0 15,-4-3 1-15,4 3-1 0,-4-4 0 0,4 1-1 0,-4 1 2 16,4 1-1-16,-4-1 0 0,4-2 1 0,-2 1 2 16,4 1-1-16,-2 1 1 0,0-1 1 0,0 1 0 15,2 1 1-15,-3-3 0 0,5 3 1 0,-2-2 1 16,-2 1 0-16,2 4-1 0,0-3 1 0,0 1 0 16,2 2 0-16,0-3 2 0,-2 1-1 0,0 2 1 0,0 2-1 15,0-2 1-15,-2-2-3 0,0 3 0 0,2-5 0 16,2-1 1-16,4-3-1 0,0 3-1 0,-2-2 1 15,0 1 0-15,2-3-1 0,0 4 1 0,0-4-2 16,0 2 2-16,0-2 0 0,0 3 1 0,0-3-1 16,0 6 1-16,4-1-1 0,0 2 1 0,-2-1 0 0,2-3 0 15,-4 3 0-15,2-6 0 0,0 5 0 0,0-1 0 16,0 1-1-16,0 4-1 0,2 1 1 16,-4-5 0-16,6 2-2 0,-4-5-1 0,2 2 1 0,4-2 1 15,-2-1-4-15,2 1 2 0,-2-2-2 16,0 0 1-16,0 0-4 0,2 0 1 0,-2-4 1 0,-2 0-1 15,1 0-1-15,1-1 1 0,-6-8 0 0,12 11 0 16,-12-11 0-16,12 11 1 0,-4-5 1 0,4-1-1 16,-2 2 0-16,2 1 2 0,0-1-2 0,-2 1 1 0,2-3-2 15,0 3 2-15,2-3-2 0,0 2 1 0,-1 3-2 16,1-5 1-16,2 3-1 0,-2 1 1 0,-2-2-1 16,2 4 1-16,0-1 0 0,-6-3 1 0,4-2-2 0,-4 3 0 15,4-4 0-15,-4 1 0 0,4-1 0 0,0-1 0 16,1 3 0-16,-3-2 0 0,2-2-2 0,2 1 2 15,0-3 0-15,-2 4 0 0,0-4 0 0,0 2 0 16,2 0 0-16,-4-2 0 0,2 0 0 0,0 0 2 16,0 0-2-16,5 0 1 0,3 1-1 0,0 3 1 0,0 0 0 15,0 0 0-15,0 1 0 0,0-3 0 0,-2 0 0 16,-1 0 1-16,-1 1-1 0,-2-3 0 0,2 4 0 16,2-4 0-16,2-4 0 0,2 1 1 0,-2-1-1 15,0-2 2-15,-1 1-1 0,1-3 1 0,0 3 0 16,0-4 0-16,0 1-1 0,-2-1 2 15,-2 0-1-15,-2 1 0 0,0 3 2 0,-1-1 0 0,5-1 1 16,-2 1 0-16,4-3-3 0,-2 2 1 0,2-6 0 16,0 4 0-16,-4-4-3 0,1 4 2 0,1-4-1 15,0 3 0-15,0 1-1 0,0 0 0 0,2 2 1 16,-4-6-1-16,2 3-1 0,-2 1 0 0,-2 0 0 16,1 0 1-16,-1 1-1 0,-2-1 1 0,2 2-1 0,0-3 1 15,2 1-1-15,2-4 0 0,0 4 0 0,-2-4 1 16,-2 0-1-16,-1 0 0 0,1 0 0 0,2 2 0 15,-2-2 0-15,-2-3 0 0,2 1 0 0,0 2 0 0,-2 0 0 16,2 0 0-16,-6 4 0 0,4-2 0 0,-4 5-1 16,4-3 1-16,-3-4-1 0,1 4 1 0,4 0-1 15,-4-4 0-15,6 0 0 0,0-6-1 0,2 3 0 16,-4-3 0-16,0 3 0 0,-2-3 1 0,0-1-1 16,2 2 1-16,-7-1 0 0,5 3 0 0,-4-7 1 0,0 5 0 15,0 1 0-15,-2-1 0 0,-2 1 0 0,2-1 0 16,-4-4 0-16,2-1 0 0,0 1 0 0,0-4 0 15,-2 4 0-15,-2-4 0 0,-2 4 0 16,2-4 0-16,-4-1 0 0,2 1 0 0,0-4 0 0,0 6 0 16,0-5 0-16,0 1 0 0,-2-1 0 0,2 1 0 15,-4-2 0-15,-2 3 0 0,-2 1 0 0,0-4 0 16,4 8 0-16,-3-2 0 0,5 2 0 0,-2 2 1 16,-2-2 0-16,2-1 0 0,0 5 2 0,0-4-1 0,0 2 0 15,-2 1 2-15,0 1-1 0,-2-3 0 0,-2 3 1 16,2-1 0-16,-4 3 1 0,2-6-1 0,0 9 1 15,-2-4 0-15,2 4-1 0,-3 2 0 0,5 2 1 16,0 1-1-16,2 3-1 0,2 1 2 0,6 4-1 16,-14-7 1-16,14 7-2 0,-12-6 2 0,12 6-1 15,-12-3 1-15,12 3 1 0,-14-4 1 0,6 2 0 16,2 2 1-16,-4-4 1 0,2 4 0 0,0 0 0 0,0 0 0 16,8 0-3-16,-12 0 2 0,12 0-1 0,-13 0 1 15,13 0-1-15,-12 0-1 0,12 0 1 0,-14 0 0 0,14 0-3 16,-14 0 2-16</inkml:trace>
  <inkml:trace contextRef="#ctx0" brushRef="#br0" timeOffset="132034.99">3669 16898 1332 0,'0'24'0'15,"0"1"0"-15,0-2 0 0,0-7 20 0,0 1 1 0,0 5-1 16,0 9 2-16,0 12 20 0,0 9 2 0,-4 1 0 16,2 1 0-16,2-3 3 0,-2 5 0 0,-2 1 0 15,2 0 0-15,-4 2-26 0,-2 2 1 16,2-4-1-16,0-1 0 0,1-3-6 0,5-3 0 0,-6-2-1 16,0-2 1-16,-2-5-4 15,0-4 1-15,2-4 1 0,-2-3-1 0,-2-8 3 0,2-4-1 0,0-3 1 16,2-2-1-16,0-4 0 0,0-3 0 0,6-6 1 15,-6 3 0-15,6-3 0 0,0-2 1 0,0 2 0 16,-6-9-1-16,4-2-2 0,-6-4-1 0,4-7 0 16,2-7 1-16,4-10-1 0,2-7 0 0,-2-2 1 15,2-6-1-15,-2-7-1 0,-2-3 1 0,0-5-1 0,0-1 0 16,0-7-2-16,6-3 0 0,-4-5 0 0,2 1 1 16,4-7 0-16,-2-7 0 0,0 0 0 0,4 1 2 15,0-3-3-15,0 0 1 0,0 6 0 0,0 2 0 0,0 7-1 16,0 5 1-16,-1 8-1 0,1 4 1 0,2 9 0 15,0 6 1-15,-4 6-1 0,4 9 2 0,-4 4-1 16,0 7 0-16,2 5 0 0,0 3 2 0,0 4-3 16,-2 2 1-16,-2 4 0 15,0 4 0-15,-6 5 0 0,2-4-1 0,-2 4 0 0,6 0 1 0,-6 0 0 0,2 0 0 16,-2 0 1-16,10 7-1 0,-2 3-1 0,3 1 1 16,-1 5-1-16,2 5 1 0,2 4-3 0,4 7 0 15,-4 1 0-15,-2-2 0 0,-2 3-1 0,0-1-1 16,4 2 1-16,-2 4 1 0,-2 1-4 0,4 1 2 15,1 1 0-15,-1 3-1 0,-4 1 0 0,2 4-1 16,2 1 1-16,0 3 0 0,2 3-1 0,-2 2 0 16,-4-2 0-16,2 3 0 0,0 0-1 0,-4 3 1 15,3 2-1-15,-3-1 2 0,4 5-1 0,-4 1 1 16,4 0-1-16,2-4 1 0,-2 3 0 0,-2-1 2 0,2-2 0 16,0-1-1-16,2-2 1 0,-2 0 1 0,-2-4-1 15,8-4 1-15,-7-7-2 0,3-5 1 0,0-5 0 16,-6-1 1-16,2-4-3 0,-6-3 2 0,2-4 0 15,0-4-1-15,0-4 0 0,0-3 0 0,-4-4-1 0,2-3 2 16,-4-8-4-16,6 1 2 0,-6-1-2 0,2-3 2 16,-2 3-4-16,6-8 1 0,-6-1 0 0,0-7 1 15,-4-10-3-15,2-4 0 0</inkml:trace>
  <inkml:trace contextRef="#ctx0" brushRef="#br0" timeOffset="132382.64">3371 17634 1972 0,'0'2'0'0,"0"-2"0"0,-6 9 0 0,6-9 23 0,0 6-1 15,0-6 1-15,6 5-1 0,-6-5 15 0,6 0 1 0,-6 0 0 16,8-2 1-16,-8 2-24 0,12-3 2 16,-12 3 0-16,36-9 0 0,-6-3-15 0,3 1 0 0,1-3 1 15,-6-1 0-15,0 0-2 0,-2-2 1 0,-1 1-1 16,3 1 2-16,2 0 0 0,-2 1 1 0,4 1 0 16,-4 2 0-16,3 1 2 0,-3 1 1 0,4 0-2 15,2 0 2-15,-2 1 3 0,-3 3 1 0,3-3 1 16,-6-1-1-16,0-2 2 0,2 0 2 0,-6 0-1 15,1 0 1-15,-1 0-3 0,-2-2 2 0,0 0-1 16,0 0 1-16,0 2-9 0,-2 4 2 0</inkml:trace>
  <inkml:trace contextRef="#ctx0" brushRef="#br0" timeOffset="134149.63">4645 17099 1646 0,'4'-2'0'0,"-4"2"0"0,0-4 0 15,0 4 35-15,0 0 0 0,0 0 0 0,0-3 1 0,0 3 17 0,-4-6 0 16,4 6-1-16,-6-9 2 0,6 9-21 0,-16-11 0 16,16 11 1-16,-26-15 0 0,26 15-21 0,-33-9 2 15,13 7-1-15,0 4 1 0,2 3-7 0,-2 5 1 16,4 4-1-16,4 3 1 0,-2 3-6 15,6 2 0-15,-4 4 1 0,5 2-1 0,-3 1-1 0,8 3 1 16,-2 1-1-16,2-2 0 0,2 5-1 0,0 0 1 16,2 3 0-16,2 0 0 0,2 2-1 0,-4 1 0 15,6-1 0-15,3-3 1 0,7-1 1 0,-2 0-1 16,2-4 0-16,2-3 0 0,-6-4 1 0,2-4-1 0,2-2 0 16,2-1 2-16,5-3 2 0,-3-3 1 0,2-3 0 15,2-3 1-15,-6-7 6 0,2-4 1 0,-2-3-1 16,-1-4 1-16,1-4 1 0,0-3-1 0,-2-3 1 15,-2-1 0-15,2-4 0 0,-2-1-1 0,2-3 1 16,2-1 1-16,-5-3-4 0,3-1 1 0,0-2-1 16,-4 0 2-16,-4 2-2 0,2 4 1 0,0 2-1 0,-6-1 1 15,0 0-3-15,-2 1 1 0,0 3-1 0,2 4 2 16,-6 5-2-16,0 1 1 0,2 3 1 16,2 2-1-16,-4 11-1 0,0-10 0 0,0 10 1 0,0-3-1 15,0 3-1-15,0-2 1 0,0 2-1 0,0 0 2 0,0 0-2 16,0 0 0-16,0 0 0 0,0 2 0 0,0-2-1 15,0 13 1-15,0 3-1 0,0 10 1 16,8 7-2-16,4 8 0 0,-4 0 0 0,3-3 1 16,-3-1-3-16,4 0 2 0,-4-2-1 0,4-2 1 0,2 3-3 15,2-3 2-15,2-2 0 0,2-3 0 0,-4-2-2 16,4-4 1-16,3-2-1 0,-3-3 2 0,-4-4-2 16,0-2-1-16,4-4 1 0,0-5 0 0,2-4-1 15,4-3-1-15,-5-5 0 0,3-1 2 0,2-2-3 0,-6-3 0 16,2-3 1-16,0-3-1 0,-2-4-1 0,-1-1 0 15,1-3 0-15,0 1 1 16,-2-5 0-16,0-3-1 0,-2 0 0 0,-2 1 0 0,-2 1-1 0,0-1 1 16,-6 1 0-16,2 2 0 0,-6 2 0 0,1 3 1 0,-1 0-1 15,-2 3 0-15,-2 2 0 0,-1 3 0 0,1 5 0 16,2 4 1-16,0 11 0 0,-4-3 0 0,4 3 0 16,0 1 0-16,0-1-1 0,-4 4 2 0,0 5-2 15,2 10 1-15,-4 10-1 0,-6 10 1 16,4 0-1-16,2-4 2 0,4 4-2 0,-4-1 0 15,2-1 0-15,2 0 1 0,4 0-1 0,2 0 1 0,-4-2-1 16,2-2 0-16,2-3 0 0,4-1 0 0,-2-1 0 16,2-2 0-16,-2-6 0 0,2-3 1 0,0-2-1 15,-2-2 0-15,-1-2-1 0,1-4 1 0,-6-7 0 0,8 6 0 16,-8-6-1-16,14 1 1 0,-4-2 0 0,-4-3 1 16,4-3-2-16,2-3 1 0,0-4-1 15,2-7 1-15,-6-5-1 0,4-5 1 0,-4-4-1 0,0-4 1 0,-2-3-1 16,0-4 1-16,0-4 0 0,0-2 0 0,-1-5 1 15,-5-4-1-15,2 0 0 0,2-4 0 0,-4 1 0 16,-4-5 0-16,2 1 0 0,-2 2 0 0,3-3 0 16,1-1 1-16,-6 4-1 0,0 3 0 0,0 2 0 0,0 2 0 15,-2 6 0 1,0 6 0-16,-4 10-1 0,0 4 1 0,2 7 1 0,-2 2-1 0,6 6 0 16,0 3 0-16,0 4 0 0,2 4 0 0,4 7 0 0,-6-2 0 15,6 2 1-15,-6 5-1 0,6-5 0 0,-8 6 0 16,8-6 0-16,-16 11 1 0,12 0-1 15,-2 6 1-15,-3 5-1 0,5 2 1 0,-2 7-1 16,0 6 0-16,0 2 0 0,6 3 2 0,2 5-3 0,4 1 1 16,0 0 0-16,0-2 0 0,0 4-1 0,-1 3 1 15,3 2-1-15,4-3 1 0,-2 3-1 0,6 1 1 0,-2-1-1 16,0 1 1-16,0-3-1 0,4-1 0 16,-4-2 0-16,2-2 1 0,2-2-1 0,1-2 0 0,1-3 0 15,0-1 2-15,0-3-2 0,0-2 0 0,6-1 0 16,-4-7 1-16,1 3-1 0,-3-3 1 15,4-3-1-15,0-3 1 0,2-6 0 0,-6-4 0 0,2-4 0 16,1-1 0-16,-3-5 1 0,0 1-1 0,-4-4 0 16,2-1 1-16,2-5 0 0,-4-1 1 0,2-4-1 15,-4-3 1-15,3-5-1 0,3-3 1 0,0-2-1 16,-6-1 0-16,0-3 0 0,-2-5 2 0,-2 0-2 16,2 0 1-16,0-2 0 0,-6-2-1 0,2-1 0 0,0 1 1 15,0 2 0-15,-3 4-1 0,-1-2 0 0,2-2 2 0,-4 0-2 16,0 0 1-16,2 2-1 15,-4 3 2-15,2 5-2 0,2 1 1 0,-4 6 1 16,-4 5-1-16,2 4 1 0,-4 3-1 0,6 8 0 0,-6-9 1 16,6 9-1-16,0-2 0 0,0 2 1 0,0 0 0 0,0 0 0 15,0 0-1-15,0 0 0 0,0 13 1 0,0 4-1 16,0-2 0-16,0 10 1 0,4 7-1 0,-2 5-1 16,4 3 2-16,-4 1-2 0,2-2 1 0,2-2 0 15,4 0-1-15,0-2 0 0,-2 3 1 0,4 3-1 0,2 2-1 16,0-5 0-16,-2-1 0 0,2-2-1 15,0-2 1-15,0-1-1 0,-1-6 1 0,1 0-1 0,0-2 0 16,-2-4 0-16,0-4 1 0,0-3-1 0,-4-2 0 16,4-3 0-16,-4-3 0 0,0-3 0 0,0-2 0 0,2-2 0 15,-4-1 0-15,2-3 0 0,0-1 0 16,4-6 0-16,-1-4 0 0,3-5 0 0,0-6 0 0,0-1 0 16,-6-3 0-16,-2-6 0 0,-2-3 0 0,-2-1 0 15,0-3 1 1,2-3-1-16,-4-1 2 0,0 1-2 0,0-4 1 15,-4-4 0-15,2 1 0 0,0 3 0 0,-4 3 0 0,-4 2 1 0,0 5 1 0,4 3-1 16,-2 2 0-16,2 4-1 0,0 4 2 16,-2 1-2-16,2 2 1 0,-7 4-1 0,1 2 1 0,-2 5 0 15,-4 2 1-15,4 2-2 0,0 5 0 0,0 3 0 16,0 1 1-16,2 2-2 0,4 0 1 0,-4 2 1 0,-6 3-1 16,3 2-1-16,-3 5 0 0,4 2 0 15,6 3 1-15,-2 3-1 0,6 2 0 0,-2 4 0 0,6 2 0 16,0 3 0-16,0 2 0 0,6 3 0 0,-4-1 0 15,4 0-1-15,6 0 1 0,-2 2 0 0,2-4 0 0,2-4-1 16,3-1 1-16,-1 0-2 0,2-2 2 16,-2-4-2-16,2-2 1 0,2-3 0 0,2-4 0 0,2-4-3 15,1-2 2-15,1-5 0 0,2-2 0 16,-2-4-2-16,4-1 1 0,0-4 0 0,-3-4 0 0,-1-2 1 16,0-3 1-16,0-3 0 0,-2-3 0 0,6-3 0 15,-3-9 1-15,-1 1-1 0,0-2 1 16,-6-1 0-16,-6-3 0 0,2-1 0 0,0-1 0 0,-6 1 0 15,0-1 0-15,-3-1 0 0,-1-2 1 0,-6 0-1 16,0-4 1-16,-6 0-1 0,-1 0 1 0,-5 2-1 16,-2 2 1-16,-6 2 0 0,0 3 0 0,0 0-1 0,-6 3 0 15</inkml:trace>
  <inkml:trace contextRef="#ctx0" brushRef="#br0" timeOffset="134675.89">4361 15190 1520 0,'4'2'0'0,"-4"-2"0"0,2 9 0 0,-2-9 127 0,4 6 0 0,-4-6-1 16,0 7 2-16,0-7-101 0,0 8 0 0,0-8 0 15,-4 14 1-15,4-14-12 0,-2 22 0 0,2-22-1 16,-4 39 2-16,8-11-11 0,-4 5-1 0,0 0 1 15,0-3 0-15,0 1 0 0,0 1 1 0,0-1 0 16,-4 2 1-16,2-1 2 0,0 3 0 0,-4-4 0 16,2-3 1-16,-2-4 2 0,-2-6-1 0,0 3 0 15,2-3 1-15,-2-1 6 0,-4-1 0 0,4-1 0 16,-4-2 1-16,4-2-1 0,2-2 1 0</inkml:trace>
  <inkml:trace contextRef="#ctx0" brushRef="#br0" timeOffset="138849.91">8700 16311 401 0,'-2'5'0'0,"2"-5"0"16,0 11 0-16,0-11 144 0,6 4 0 0,-6-4-1 16,2 7 2-16,-2-7-73 0,-2 8 1 0,2-8 0 0,-4 13 0 15,4-13-15-15,-6 24 1 0,6-24 1 0,-8 35-1 16,2-15-5-16,-2 2 0 0,0 0 0 0,-2-3 0 16,0 1-24-16,-2-5 2 0,0 1-1 0,0 3 0 15,-4 3-6-15,-2 2 0 0,2 0-1 0,-3-2 2 16,-5 0-12-16,-2 4 0 0,2 0 0 0,-2-2 0 15,6 2-6-15,0 0 0 0,1-2 0 16,-5 0 1-16,4 0-6 0,4 0 1 0,-2 0-1 0,2 0 0 16,-4-2 1-16,4-2 0 0,2 2 0 0,1-1 0 15,1-5 3-15,4-1 1 0,0 0 0 0,0-2-1 0,2 0 2 16,0-2 1-16,-2-2-1 0,8-2 2 0,0-7 2 16,0 11 0-16,0-11 1 0,4 11 1 0,-4-11 0 15,4 10 1-15,-4-10 0 0,6 7 0 0,-6-7-2 0,6 9 1 16,8 1-2-16,2 1 2 0,7 0-3 0,5-2 0 15,0-2 1-15,-2-1 0 0,-2-2-3 0,-4-3 0 16,4-1 0-16,1 0 1 0,5-1-1 0,-2-1 1 16,4 0-1-16,-4 0 1 0,3 0 1 0,-3 0 1 0,0 0-1 15,0-1 2-15,-2-1-3 0,-2-1 1 0,-3-1-1 16,3-1 2-16,-8-1-1 0,2 1 0 0,-2-2 1 16,2-1-1-16,-4 1-2 15,4-2 0-15,-4-2 0 0,-4-2 1 0,-1-1-4 0,-1-3 2 0,-2-3 0 16,0 0 0-16,0-4-4 0,-4-2-1 0</inkml:trace>
  <inkml:trace contextRef="#ctx0" brushRef="#br0" timeOffset="139350.01">8783 16115 1733 0,'0'2'0'0,"0"-2"0"0,0 7 0 0,0-7 34 0,0 6 1 16,0-6-2-16,0 7 2 0,0-7 9 0,0 8 0 15,0-8-1-15,0 7 2 16,0-7-12-16,0 9-1 0,0-9 1 0,0 17 1 0,0-17-23 0,0 18 1 15,0-18 1-15,-4 28-1 0,4-28-6 0,-2 35 0 16,2-17 0-16,0 1 1 0,0-1-4 0,0 3 0 16,0-1 1-16,0 4 0 0,0 0-2 0,6 0 2 15,-4 2-1-15,-2 1 1 0,-2 3-2 16,2 1 0-16,0 6 0 0,0-3 2 0,4 2 0 0,0 3 1 16,2 2-1-16,-4-1 2 0,2 3 3 0,0-1 0 15,0 3 0-15,-4 1 0 0,0 0 3 0,0 2 0 0,0 0 1 16,0 0-1-16,2 0 1 0,-2 2 1 0,-2 0-1 15,2-4 1-15,-6 0 0 0,4 0 2 0,-4-2 0 16,6-1 0-16,0-3-2 0,-4 1 1 0,2-4-1 16,2 0 2-16,-4-2-1 0,2-2-1 0,0-1 1 15,2-3-1-15,-4-3 0 0,2-2 0 0,-2-4 0 16,2-1 1-16,2-3-2 0,-4-1 0 0,2-2 1 16,0-2 1-16,2-11-1 0,-6 7 2 0,6-7-2 0,-4 8 2 15,4-8-2-15,0 5-1 0,0-5 1 0,-2 2-1 16,2-2-2-16,-4-5 2 0</inkml:trace>
  <inkml:trace contextRef="#ctx0" brushRef="#br0" timeOffset="142967.43">9691 17156 1042 0,'0'11'0'0,"0"-11"0"0,-6 20 0 0,6-20 28 15,0 17 0-15,0-17 0 0,-4 15 1 0,4-15 67 16,0 13 0-16,0-13 1 0,-4 9-1 0,4-9-30 16,0 4 1-16,0-4-1 0,0 0 0 0,0 0-21 15,0 0 1-15,0 0 0 0,0 0 0 0,0 0-15 0,0 0 1 16,0 0-1-16,0-2 2 0,0 2-11 0,-2-6 2 16,2 6-1-16,-4-29 1 0,-2-3-7 0,-3-5 0 15,1 2-1-15,2 4 2 0,2 3-4 0,0 2 0 16,-2 4 0-16,0 6 1 0,0 1-8 0,2 4 2 0,-2 2-1 15,-4 1 1-15,2 3-5 0,-2-1 0 0,0 2 1 16,2 3-1-16,8 1-3 0,-12-6 0 0,12 6 0 16,-12-2 1-16,12 2-1 0,-10 8 0 0,10-8 0 15,-6 5 0-15,6-5 0 0,-14 15 1 0,9 2 0 16,3 3 0-16,4 4 0 0,3 9 1 0,-3-2 0 16,2 5 0-16,-4 2 0 0,2 1 1 0,4 2-1 15,6 3 0-15,-2-3 1 0,6 5 0 16,2 2 0-16,4 2 0 0,2 1 2 0,2 5-1 0,-3-3 1 15,-1-5 0-15,-2-2-3 0,0-3 1 0,2-6 0 16,2-6 0-16,2-7 0 0,-1-4-1 0,1-5 0 16,2-4 1-16,0-5-2 0,4-4 1 0,-2-6 0 0,-1-5 0 15,3-6 0-15,2-4 2 0,-6-5-1 0,0-5 1 16,-1-6-1-16,3-6 2 0,-4-3 0 0,-4-2-1 16,0 0 0-16,-2-8 0 0,-2-1 1 0,-1-1-1 15,-1 1 1-15,2 0 1 0,-6 1-2 0,2-3 2 0,-6 0-1 16,-2-2-1-16,0 1 1 0,-2 5 1 0,-4-3-1 15,-2 1 1-15,0 2 0 0,-2 1 0 0,2 4-2 16,-6 2 2-16,2 0-1 0,0 3 0 0,0 8 0 16,0 2 0-16,0 3-1 0,-2 6 2 0,2 4-1 0,0 3 0 15,0 6 1-15,0 2 0 16,6 9-2-16,-10-7 2 0,10 7-1 0,-5 5 0 0,5-5 0 0,-14 8 0 16,6 3-1-16,-2 5 1 0,-4 10-2 0,-2 7 1 15,4 6-1-15,0 4 1 0,6 6-2 0,0 5 1 16,2 1-1-16,4 6 1 0,2 6-1 0,4 5 0 15,0 0 0-15,2 7 1 0,4 6-2 0,2 4 0 16,-4-1 0-16,2 3 2 0,6 1-3 0,-3 0 0 16,3-7 0-16,-2-4 1 0,0-7 0 0,-2-6-1 0,2-8 0 15,2-7 0-15,2-12-1 0,0-10 1 0,-2-9-1 16,3-7 1-16,5-6-1 0,-4-7 1 0,2-6-1 16,-4-3 1-16,0-6-1 0,0-2 2 0,-1-5-2 15,1-4 1-15,-4-6-1 0,2-3 0 0,-4-2 0 16,2 0 1-16,0-6-1 0,-6-1 1 0,2 0 0 15,0-3 0-15,0-3 1 0,1-2 2 0,-3 4-1 16,2 6 1-16,0 3 0 0,-6 2 0 0,4 7 1 0,2 4-1 16,0 7 1-16,-4 6 1 0,0 4-1 0,2 3 1 15,-4 4-2-15,2 4 1 0,0 5-1 0,6 8 1 16,3 7-3-16,3 5 1 0,2 3 1 0,2 1-1 16,-2 6-2-16,2-2 0 0,0 1 0 0,-1-1 2 15,-1-2-3-15,2 0 1 0,-4-1-1 16,2-1 1-16,0-2-1 0,-2-1 0 0,0-4 0 0,-1-2 1 0,-1-6-1 15,0-3 0-15,-2-4 0 0,2-6 0 0,-6-3 0 16,2-4 0-16,-6-1 0 0,0 1 0 0,-8 2-1 16,8-9 1-16,-4-4 0 0,2-6 0 0,2-5-1 15,-1-3 1-15,-1-8 0 0,0-2 0 0,-2-8 0 0,-2-1 0 16,-4 0 0-16,-4 2 0 0,-7-1 0 0,-5 3 1 16,4-1 0-16,0 3 0 0,0-1 1 0,2-1 1 15,-2 3-1-15,-6 2 0 0,0 4 2 0,0 3 0 16,-5 1-1-16,5 1 2 0,-4 2-2 0,2 2 1 0,0 6-1 15,2 5 1-15,2 6 0 0,0 3 0 0,3 6 0 16,-5 3 0-16,2 4-2 0,2 4 2 0,-2 6-1 16,6 1 1-1,2 6-3-15,4 5 1 0,2 3-1 0,2-3 1 0,0 2-1 0,2 0 0 0,4-1 1 16,2-3-1-16,4-3-1 0,4-2 1 0,-4-2-1 16,4-3 1-16,2-4-1 0,4-4 1 0,0-6-1 15,-1-3 1-15,7-4-1 0,4-2 0 0,0-1 0 16,-2-2 1-16,-2-1-1 0,-5-1 0 0,3 0 0 0,4-1 0 15,4 3 0-15,2 2 0 0,1 1 0 16,3 4 0-16,-4 2 0 0,2 3 0 0,0 3 0 16,-7-1 0-16,1 0 0 0,-2 3 0 0,-2 3 0 15,-6 1 0-15,0 5 0 0,-1 1 0 0,-7 0 0 0,2-1 1 16,-8 1-1-16,2 0 0 0,-2-1 0 0,-6-2 2 0,0-5-2 16,0 0 1-16,0-5-1 0,0-3 1 0,0-4-1 15,0 1 1-15,0-1-1 0,0 0 1 0,0 0-1 16,0 0 1-16,0 0 0 0,0 0 0 0,0 0 1 15,0-1-1-15,0 1 0 0,-6-13 0 0,6-4 0 16,-4-7 1-16,2-2-1 0,0 0 2 0,0 2-1 16,0-1 0-16,2-1 0 0,0 0 1 0,0-2-1 0,2 0 0 15,4 1 0-15,4-1 2 0,-2 0-2 0,4 1 0 16,2 1 0-16,-2 4 1 0,-2 5-1 0,0 6 0 16,0-2 0-16,0 2 1 15,0 4-2-15,0 3 1 0,3-3-1 0,1-1 1 0,0 1 0 0,2 1-1 16,0 1 0-16,-2-1 0 0,-2 1-1 0,2-1 0 15,0 2 0-15,0 3 1 0,-2-1-1 0,1 2 0 16,-3-4 0-16,6 4 0 0,-2 0 0 0,2 0 0 16,-2 4 0-16,2-2 0 0,-8 3-1 0,4 3 1 15,-2 1-1-15,2 4 1 0,0 3-1 0,-2 3 0 0,-1 3-1 16,1 0 2-16,0 6-2 0,-4 1 1 0,-2 3 0 16,2 3 0-16,-2 2-1 0,2 3-1 0,-4-1 1 15,4-2 1-15,2-4-1 0,2 0-1 0,0 1 1 16,-2-1 1-16,-2 0-1 0,4-2 0 0,-2-3-1 15,4-4 2-15,-6-5-1 0,2-5 1 0,-2-3 0 0,-2-3 0 16,-4-8 0-16,11 5-1 0,-11-5 1 0,10 0 1 16,-10 0-1-16,8-3 1 0,0-3-1 15,4-5 1-15,8-4-1 0,0-5 1 0,-4-4 0 0,-4-4 0 16,0-5 0-16,-6-4 0 0,-4-5 0 0,0-3 0 0,0-3 0 16,0-5 0-16,-2-1 0 0,-2 1 1 15,-2-1 0-15,2 1 0 0,-4 3 0 0,-4 2 1 0,0 0 0 16,-2 0 0-16,-2 7 0 0,0 1 0 15,-4 6 2-15,2 5-1 0,-4 5 1 0,1 2 0 16,-7 5 2-16,0 4-1 0,0 4 1 0,0 2 0 0,0 3 0 16,-1 2 1-16,1 2 0 0,4 0 1 0,2 2-2 15,0 2 2-15,8-3 0 0,4 1 0 0,-4 2-3 16,4 2 2-16,0-1-1 0,2 1 1 0,-4-1-5 0,3 1 0 16,-1-1 0-16,0 1 1 0,8-6-3 0,-12 11 0 15,12-11 0-15,-4 4 1 0,4-4-2 0,-4 3 1 16</inkml:trace>
  <inkml:trace contextRef="#ctx0" brushRef="#br0" timeOffset="151750.98">13348 15391 1632 0,'-6'6'0'0,"6"-6"0"15,0 9 0-15,0-9 6 0,-4 2 0 0,4-2-1 16,-4 0 1-16,4 0 30 0,-4 7 0 16,4-7-1-16,-6 23 2 0,6-23-10 0,-13 38 1 0,7-12-1 15,0 4 1-15,0 3-6 0,2 4-1 0,4 3 0 16,0 3 2-16,0 1-13 0,0 4 1 0,2 2 0 16,4 2 1-16,2 5-7 0,-2 2 2 0,1 2 0 15,3 5-1-15,4 5-2 0,-4 2 0 0,2 5 0 0,0-1 0 16,0 6 2-16,-4 2-1 0,4 0 1 15,2 2 0-15,0 2 1 0,0 3 2 0,0 2-1 16,-1 2 1-16,1 4 0 0,2-1 0 0,-2 5 0 16,0 1 1-16,4 4 2 0,4 2 0 0,-4-6 0 0,-4-4 1 15,-4-3-1-15,-2-2 1 0,-4-5 0 0,-1-6 0 0,-1-4 2 16,-2-4-1-16,-2-3 1 0,0-5 0 0,2-5 0 16,0-5 1-16,-1 0 0 0,-1 0 1 0,0-1-4 15,0 2 0-15,0-2 1 0,2-10 0 0,-4-10 0 16,2-6-1-16,0-8 1 0,-2-4 0 0,2-3-3 0,0-4 0 15,0-4 0-15,0-4 0 0,2-5-5 0,-4 2-1 16</inkml:trace>
  <inkml:trace contextRef="#ctx0" brushRef="#br0" timeOffset="153067.38">13336 17636 1532 0,'-8'6'0'0,"8"-6"0"16,-15 16 0-16,15-16 37 0,-4 13 2 0,4-13-2 0,-6 6 1 15,6-6 3-15,0 0 2 0,0 0-2 0,0-2 2 16,0 2 8-16,-6-4-1 0,6 4 1 0,-4-9-1 16,4 9-25-16,-8-20-1 0,6 1 1 0,-2-3 0 0,4-9-9 15,0-6-1-15,0-2 1 0,4 0 0 0,4 0-6 16,4-1 1-16,1 1-1 0,3 2 1 16,4-2-5-16,0 2 1 0,-2 4-2 15,2 0 2-15,2 0-2 0,0 1 0 0,1 6 1 0,3 4-1 0,4 4-2 16,2 3 0-16,0 2-1 0,0 2 2 15,-1 4-3-15,1-1 0 0,2 5 0 0,0 1 0 0,-1 2-1 16,-1 2 1-16,-4 3 0 0,2 3 0 0,-2-1-1 16,0 6 2-16,-7 2-2 0,1 3 1 0,-2 2-1 15,-2 3 1-15,-4 2-1 0,-2 1 1 0,0 0 0 0,-4 0 0 16,-2 0 0-16,-4 0 0 0,-4-2-1 0,-4-4 2 16,-2-2-2-16,0-1 1 0,0 0-1 0,0-3 0 15,-2-1 0-15,-2 0 1 0,0-2-1 0,0-1 0 0,-2-1 0 16,-2 0 1-16,-7 0 0 0,-3 0 0 0,0 1 0 15,2-3 0-15,-2-1 5 0,4-1 1 0,-3 1-1 16,-1-1 1-16,-6-1 6 16,-2-2-1-16,2 1 0 0,4 1 1 0,5 0 2 0,1-1 1 0,0-1 0 15,-2 0 1-15,-2 0-2 0,0-2 1 0,7 2 0 16,5 0 1-16,6 0-3 0,6-1 2 0,2-1-2 16,0 4 2-16,0-4-6 0,0 0 1 0,0 0 0 15,0 0 0-15,0 0-3 0,0 6 1 0,0-6 0 16,8 13 0-16,4-4-3 0,3 4 2 0,5 0-1 15,4-2 1-15,4-2-4 0,2-2 2 0,6-3-1 0,-3-4 1 16,5-4-3-16,0-1 2 0,-2-6-1 16,-1-2 1-16,-1-2-3 0,2-3 0 0,-2-5 1 0,-4 1 0 15,-3-4-2-15,-1-3 1 0,0-2 1 0,2-1-1 16,2 1-1-16,0-1 1 0,-5-3-1 0,1-2 2 16,-2-1-2-16,0-3 0 0,-4 0 0 0,-2 1 0 0,0 1-1 15,-7 2 1-15,1 2 0 0,-2-2 0 0,-4 2-1 16,0 2 2-16,0 1-2 0,-4 5 1 0,-2 1-1 15,-4 0 1-15,0 4 0 0,-2 2 0 0,-2 5-1 0,-2 2 1 16,0 4 0-16,1 1 0 0,-1 5 1 0,2 1-1 16,8 2 0-16,-12 0 0 0,4 2 1 0,-2 1 0 15,-2 7 1-15,0 2-1 0,-2 9 1 0,-2 1 1 16,2 4-1-16,4 3 0 0,4 8 2 16,4-2-1-16,2 8 1 0,2 1-1 0,4 6 1 0,4-4-1 15,-2 6 1-15,-2-2 0 0,-4-1 0 0,0 1 0 0,4-5 0 16,4-10 1-16,-2-8-2 0,4-5 1 15,-4-7-1-15,4-4 2 0,2-5-3 0,2-4 0 16,0-2 1-16,-3-4-1 0,3 0-2 0,2-1 1 16,0-4 1-16,-2-4-1 0,-2-4-2 0,4-1 1 0,-2 1-1 15,0-2 1-15,1 1-1 0,3-6 0 0,2 2 0 16,-2 0 0-16,-2 1 0 0,0 3 0 0,2 1 0 16,2 3 0-16,1 1 0 0,5 2 0 0,-2 3 0 15,-4 6 0-15,-4 2 0 0,-2 6 0 0,0 1 0 16,0 2 0-16,-1 3 0 0,-1-3 0 15,0 6 0-15,-6 3 0 0,0 6 0 0,-4 2 0 0,0 0 0 0,0 0 0 16,-2-2 0-16,0-4 0 0,0 0 0 0,-2-3 0 16,-2-4 0-16,0-4 0 0,2-9 0 0,0 9 0 15,0-9 0-15,-2 4 0 0,2-4 0 0,0 4 1 0,0-4-1 16,-4 1 0-16,4-1 0 0,-4 0 1 16,4 0-1-16,-4 0 0 0,4 0 0 0,-4 0 2 15,4 0-2-15,-4-1 1 0,4 1-1 0,-2-4 1 0,2 4-1 16,0-8 1-16,0-1-1 0,2-7 1 0,4-8-1 15,2-4 1-15,-2 4-1 0,0-2 1 0,0 0-1 16,0 2 1-16,2 0-1 0,0 0 2 0,0 2-2 16,2 0 0-16,-2 0 0 0,6 0 1 0,4 1-1 0,-5 3 0 15,1 1 0-15,0 2 1 0,0 4-1 16,-2 6 0-16,2-3 0 0,-2 5 0 0,-4 3 0 0,-2 0 0 16,2 0 0-16,2 0 0 0,4 2 0 0,-4 1 0 15,4 5 0-15,1-1 1 0,5 6-1 0,0 2 1 16,2 5-1-16,-4 0 1 0,-6 3 0 0,-2 1 0 15,2 1 1-15,-2-1 0 0,0 2-1 0,2 0 1 0,-3-2 0 16,-1 0 1-16,-2 2 0 0,-2-2 0 16,2 0 1-16,-4 0-1 0,2 2 0 0,-2-2 1 0,0-11-1 15,0 1 2-15,0-1-2 0,0 0 2 0,-2-13-2 16,0 11 1-16,0-11 0 0,0 8-1 0,0-8 0 16,0 2 1-16,0-2-3 0,0 0 0 0</inkml:trace>
  <inkml:trace contextRef="#ctx0" brushRef="#br0" timeOffset="153459.79">15501 14699 2023 0,'0'-2'0'0,"0"2"0"0,0 2 0 0,0-2 38 16,8 8 0-16,-8-8 0 0,6 5 2 0,-6-5-3 0,6 13 0 16,-6-13 0-16,15 26 1 15,-3-6-15-15,0 6 1 0,-2 4 0 0,2 1-1 0,0 8-12 0,2-2 1 16,-2 7-1-16,2 4 0 0,0 5-3 0,-4 3 1 16,2 3-1-16,0 2 1 0,0 0-3 0,1 0 1 15,-3-2 0-15,2 2 1 0,0 1 0 0,0 1 1 16,2 4-1-16,2 3 1 0,2 7-2 15,0 6 1-15,-2 4 0 0,0-4 0 0,-1 8 1 0,1 3 0 16,-2-2 0-16,0-2 0 0,-2 1 1 0,0-2 0 16,0-10 0-16,0 0 1 0,0-5-2 0,0-6 0 0,0-5 0 15,0-2 0-15,-6-6 1 0,-1-3 0 0,3-6 0 16,-4-5 1-16,2-6-3 0,4-4 1 0,-6-3 0 16,2-2 0-16,-4-4-2 0,0-2 0 0,0-3 0 15,2-4-1-15,-4-4-2 0,-4-5-1 0</inkml:trace>
  <inkml:trace contextRef="#ctx0" brushRef="#br0" timeOffset="154267.92">15362 17158 1884 0,'8'2'0'0,"-8"-2"0"0,19 3 0 0,-19-3 37 16,14 8 1-16,-14-8 0 0,14 5 0 0,-14-5-8 15,20 8 1-15,-20-8-1 0,20 7 0 0,-20-7-20 0,24 6 1 16,-4-3-1-16,4 1 0 0,9 0-7 0,9-4 2 16,-2 0-2-16,0 0 1 0,-3-8-2 0,-1-1-1 15,0-4 0-15,2 2 0 0,-5 0 0 0,3 0 0 16,0 0 0-16,0 0 0 0,2 0 1 0,-5 0-1 15,5 0 0-15,0 0 1 0,6-1-1 0,1 0 1 0,-1-1 1 16,-4 0-1-16,-4 0 4 0,-3 0 0 0,-1 0 0 16,2 2 1-16,-6-2-3 0,4 0 2 15,-5 0-2-15,1-2 2 0,-4 1-3 0,-2-1 1 0,0 0-1 16,0 0 1-16,-3 0 5 0,-1-1 0 0,2 1 0 16,-2 2 0-16,-4 0 3 0,-2 0 0 0,0 2-1 15,-6 2 1-15,-4 2 2 0,0 3 0 0,-2 4 1 16,2-9 0-16,-4 1-1 0,0 3 1 0,2 5-1 15,-8-8 2-15,-2 5-4 0,0-3 2 0,-4 3-1 16,-2 3 1-16,-2 1-2 0,0 3 2 0,1 3-1 16,-3 5 1-16,-2 2-3 0,0 3 1 0,2 3-1 15,2 4 2-15,6 0-3 0,2 4 1 0,0 5 0 16,0 2 1-16,1 4-2 0,1 2 0 0,2 5 0 0,0 2 0 0,0 3-1 16,0 5 1-16,4 1 0 0,2-7 0 15,2 7-4-15,2 0 1 0,2-3-1 0,-4-3 1 0,4-3-3 16,2-7 1-16,1-2-1 0,-1-6 2 0,0-5-3 15,0-6 1-15,2-5-1 0,-4-6 2 0,2-8-3 16,0-3 0-16,0-2 0 0,2 2 1 0,-2 0-2 16,6 0 1-16,4-3-1 0,-4-3 1 0,2-5 1 15,-1-2-1-15,-1-2 0 0,0-3 1 0,0-2 0 0,0-4 0 16,-2-4-1-16,0 0 2 0,2-5 0 0,0-4 1 16,-4 0-1-16,-2 0 1 15,-4 0 0-15,0-1 1 0,-2 3-1 0,2 3 2 0,0 8-1 16,0 0-1-16,-2 4 1 0,2 1 1 0,-4 5 0 0,-4 1-1 15,4 2 1-15,0 3 0 0,0 8-2 0,0-5 2 16,0 5-1-16,0-4 0 0,0 4 0 0,0-2 0 16,0 2-1-16,0-2 2 0,0 2-1 0,0 0-1 15,0 0 1-15,0 0-1 0,0 0 0 0,0 0-1 0,0 0 1 16,0 0-1-16,0 0 0 0,4 6-1 0,0 3 0 16,3 8 2-16,3 9-2 0,2 5 1 0,-2 0-1 15,0-3 2-15,0 0-2 0,0-1 0 0,2 7 1 16,2 3 0-16,2 3 0 0,2 3-1 0,0-1 0 15,-5-1 2-15,1-3-3 0,-2 3 1 0,0-2 1 16,0-2-1-16,0-6-1 0,0-1 1 0,0-4-1 0,-2-4 0 16,0-6-2-16,-2-5 0 0</inkml:trace>
  <inkml:trace contextRef="#ctx0" brushRef="#br0" timeOffset="154792.46">17319 17234 1871 0,'8'37'0'0,"2"-6"0"0,-2-9 0 0,-2-5 42 0,2-4-1 16,0 7 1-16,-2 8 1 0,-2 9 24 0,-2 7 1 15,0 0 1-15,0-1-1 0,2-1-44 0,0-1-1 16,2-3 1-16,-6-4-1 0,0-7-17 0,0-5 1 15,0-3-2-15,0-6 2 0,0-4-6 0,0-5 2 16,0-4-1-16,0 3 0 0,0-3-2 0,0 2 1 16,0-2 0-16,0 0 0 0,0 0 1 15,0-2 0-15,0 2 0 0,-4-3 0 0,4 3 0 0,-6-13 2 0,2 2-1 16,2-6 1-16,4-5 0 0,2-4 2 0,0 2-2 16,-2 2 2-16,-2 0-1 0,-4-4 2 0,2 2 0 15,2-2 0-15,0 0 0 0,0 0 2 0,2 1-1 16,2-1 1-16,0-2 0 0,0-1 0 0,2 3 0 15,4 2 0-15,0 3 1 0,0 3 0 0,-1 0 0 16,1 1 1-16,-2 0-1 0,-2 3 0 0,2 2 0 16,0 3 0-16,2 2 0 0,-4 1 1 0,2 1 1 15,2-3-1-15,2 1-1 0,0-2 1 0,0 0-1 16,-6 1 1-16,-6 8-2 0,14-5 0 0,-8 3 0 0,2-2 0 16,0 2-1-16,-1 0 0 0,3 2 0 0,-2 0 0 15,4 0-2-15,-2 0 1 0,2 4 0 0,0 5 0 0,2 4-1 16,2 4 1-16,0 5 0 0,-4 4 1 0,-2 7-3 15,0 2 2-15,0 8 0 0,-3 3 0 0,3 5 0 16,-6 7 1-16,4-1 0 0,0-2 0 0,0 1 0 16,-2-1 1-16,0-3-1 0,-6-2 1 0,0-6-4 15,0-4 1-15,0-1-1 0,6-4 1 0,4-3-5 0,2-6 1 16</inkml:trace>
  <inkml:trace contextRef="#ctx0" brushRef="#br0" timeOffset="156433.91">17993 17012 1859 0,'2'6'0'0,"-2"-6"0"16,8 18 0-16,-8-18 40 0,10 19 2 0,-10-19-1 15,6 35 1-15,-2-8 3 0,-2 7 0 0,2 2 0 16,0 7 1-16,0 5-23 0,0 0 2 0,2 4-2 15,2-1 2-15,0 3-16 0,0 1 1 0,-1 1 0 16,1-3 0-16,0 2-4 16,-2 1 0-16,4-3-1 0,2 1 1 0,2-2-3 0,0-6 2 0,-2-2-2 0,0-3 2 15,-2-8-3-15,-4-5 1 0,2-6 1 0,2-4-1 16,2-7-1-16,2-5 0 0,-3-3 1 0,-3-1-1 16,-8-2 2-16,12 0 1 0,-4-3-1 15,2-5 1-15,4-5 2 0,2-3-1 0,-2-5 1 0,-4-4 0 16,-4-9 3-16,-4-4 0 0,0-5 0 15,0-1 0-15,0-10 1 0,-2-3 1 0,-2-2-1 16,0 0 1-16,-2 0 1 0,0 0-1 0,-6 0 0 0,0 3 2 0,-2 5-3 16,-4 1 1-16,0 4-1 0,-2 3 2 0,0 3-3 15,1 1 1-15,-1 6 0 0,0 5 1 0,2 8-3 16,0 5 0-16,2 4-1 0,2 3 1 0,2 5 0 16,0 3 0-16,0 0 0 0,0 2 0 0,10-2-1 0,-10 7 1 15,5 2 0-15,-3 8 0 0,0 7-1 0,-2 3 1 16,2 5 0-16,4 1 0 0,4 6-2 0,0 1 1 15,2 5-1-15,4-1 1 0,4-1-2 0,2 1-1 16,1 0 1-16,3-1 1 0,4-1-2 0,2-3 1 16,0 0 0-16,-2-3-1 0,-2-4-1 0,0-3-1 15,3-3 0-15,3-4 2 0,0-5-3 0,-2-6 1 16,0-4 0-16,-2-3 0 0,0-4-2 0,0-4 1 0,-1-1 0 16,3-2 0-16,0-3-1 0,0-3 0 0,-2-3 0 15,-2-5 1-15,-4-6 0 0,-2-6-1 0,4-4 0 16,1-4 0-16,3-1 0 0,0-5 1 0,-4 1-1 15,-2-4 2-15,-2 2-1 0,-2 2 1 0,0 2-1 16,0 3 2-16,0 3-1 0,0 1 1 0,-1 3-1 16,-1 1 0-16,0 4 1 0,-2 3-1 0,-2 6 0 15,-2 3 2-15,0 6-1 0,-2 3 1 0,0 8-1 16,-2-11 2-16,2 11 0 0,0-1-1 0,0 1 1 0,0 0-1 16,0 0 1-16,0 0 0 0,0 0-1 0,0 14 1 15,0 7-1-15,0 6 1 0,2 5 0 0,2 6-1 16,2 9 0-16,0 8 0 0,0-3 1 0,2 3 0 15,2-1-3-15,0-1 2 0,0-1-1 0,0-2 0 0,2-6 0 16,2 0 0-16,2-3 1 0,0-2-1 0,-3-6-1 16,-1-4 0-16,0-5-1 0,-2-3 2 0,2-7-3 15,-2-2 0-15,0-5 0 0,-2-3 0 0,0-4-1 16,-2-2 1-16,4-6-1 0,6-1 1 0,4-4-1 0,3-3 0 16,1-3 0-16,-2-3 0 15,-2-2-1-15,-2-2 1 0,0 0 0 0,-2 0 0 0,0 1-1 0,-1-1 0 16,3 4 0-16,0 3 1 0,0 4-2 15,0 2 0-15,0 2 0 0,-4 2 1 0,-2 0-2 0,-4 0-1 16,-8 9 1-16,10-8 0 0,-10 8-3 0,4-3 1 16,-4 3 1-16,4-6 0 0,-4 6-2 0,8-7 0 15,-8 7 1-15,6-13 0 0,-3 4 0 0,1-4-1 16,-2-2 0-16,-4-4 2 0,-3 1-2 0,-7-2 2 16,0 1-2-16,0 1 2 0,0-1-1 0,0 3 1 0,4 3-1 15,4 2 2-15,4 11-1 0,0-8 2 0,0 8-1 16,-4-3 1-16,4 3-1 0,-8-2 2 0,8 2-1 15,-8 0 1-15,8 0 0 0,-12 5 0 0,6 5 0 16,-2 4 1-16,0 8-2 0,0 6 2 0,4 2 0 16,4-1 0-16,2 4 0 0,2 2 0 0,4 2 0 15,2 0 0-15,4-2 0 0,2-1 0 0,2 1 0 0,0 0 2 16,0 0-2-16,2 2 0 0,1 0 0 16,1 0 0-16,-2 0 0 0,0-2 0 0,0 0 0 0,2 0 0 15,0-2 0-15,1-2 0 0,1-3 0 0,0-4 0 16,0-4 0-16,0-5 0 0,2-4 0 0,2-3 0 15,-3-7 0-15,1-2 0 0,-2-5 0 16,0-3 0-16,-2-6 0 0,0-2 0 0,0-1 0 16,-1-4 0-16,1-4 0 0,0-2 0 0,-2-5 0 0,-2-4 1 15,-2-2-1-15,-2-3 1 0,0-2 0 0,-2-3 0 0,-1-2 0 16,-1-5 1-16,-2 2-1 0,-2 6 2 0,-2 2-1 16,-2 1 0-16,2 7 0 0,2 2 2 0,0 7-2 15,-2 3 1-15,2 7 1 0,-4 4-1 0,-2 13 1 0,-2-5-1 16,2 5 0-16,0 0 1 0,0 0-1 15,0 0 0-15,0 0 1 0,0 16-1 0,-2 3-1 0,0 3 2 16,4 7-1-16,4 5 0 0,6 8 1 0,2 6-1 16,0 0 1-16,0-4-1 0,2-1-1 0,2-3 0 15,-1 1 1-15,-1 0-1 0,-2-1-1 0,0-1 1 16,0-2-1-16,2-6 2 0,2-1-2 0,0-2 0 0,0-4 0 16,-3-4 1-16,1-4-2 15,-2-3 1-15,0-3-1 0,-2-3 1 0,-2-5-1 0,0-2 0 0,0-2 0 16,2 0 2-16,2-2-2 0,0-1 0 0,0-6 0 15,0-4 1-15,1-3-1 0,1-5 0 16,-2-2 0-16,-2-7 0 0,-2-3 0 0,-2 0 1 0,-2-35-1 16,-4 15 1-16,-4-1 0 0,-2 1 0 0,0-1 0 15,-2 3 0-15,-2-6 1 0,-2 0 0 0,2 3-1 16,0 5 1-16,0 5 0 0,0-2 1 0,-2 14-1 16,1-3 0-16,-5 6 2 0,0 1-1 0,4 14 0 15,-2-4 1-15,-2 3-1 0,-2 2 0 0,2 4 1 0,-2 2 0 16,0 1 0-16,-2 1 0 0,1 3-1 0,-3 3 2 15,0 1-2-15,0 1 1 0,2 7-1 0,0 1 0 0,2 6 1 16,0 1-1-16,-2 12 1 0,7 0 0 0,5 1-2 16,4 3 0-16,4 8 1 15,4-1 0-15,3 2-2 0,5-3 0 0,-2 3 0 0,-2-2 2 0,0 1-3 16,0 1 1-16,2-11 0 0,2-1 0 0,6-1-1 16,2-2 0-16,0-6 0 0,1 2 1 0,3-3-2 15,0-3 1-15,2-3 0 0,2-2 0 0,0-3-2 16,1-5 1-16,1-3-2 0,0-2 2 0,0-1-2 15,-2-3 0-15,5-7-1 0,-3-3 2 0,0-5 0 16,-2-3 0-16,8-9-1 0,-9-2 2 0,1-4-1 0,-4-1 1 16,2-16 0-16,-6 1 0 0,-2-4-1 0,-5 0 2 15,-3-8-1-15,-2-3 1 0,-4-7-1 0,-2-1 0 16,-4 1 0-16,0 1 0 0,-4 0-3 0,-2 2 1 16</inkml:trace>
  <inkml:trace contextRef="#ctx0" brushRef="#br0" timeOffset="156683.71">19011 15716 2060 0,'6'4'0'0,"-6"-4"0"0,13 2 0 0,-13-2 27 16,6 3 0-16,-6-3 0 0,8-1 1 0,-8 1-10 16,16-8 1-16</inkml:trace>
  <inkml:trace contextRef="#ctx0" brushRef="#br0" timeOffset="157500.66">18078 18596 1732 0,'4'4'55'0,"-4"-4"-31"0,8 3-1 0,24 14 1 0,-2-4-1 0,-6-6-11 0,-4-1 0 16,2-1 0-16,1 1 1 0,7-1-7 0,2 1 1 15,2-1 0-15,0-1 0 0,1-4-4 0,1-2 1 16,2 2 1-16,2 2-1 0,1 0 9 0,3-2 0 0,2 2 1 15,2 3-1-15,3 5 10 0,3-1 0 16,-2 0 0-16,-3-2 0 0,-3 1 2 0,0-1 0 0,3 1-1 16,5-3 1-16,8-1-4 0,1-2 1 0,-1-1-1 15,-4 1 0-15,-5 0-5 0,-1-2 1 0,-2 0 0 16,3 0-1-16,3 0-1 0,-1 0 1 0,-1 0-2 16,0 0 2-16,-1 2 1 0,1 2 0 0,-4-1 0 0,-4-1 0 15,-5 2 1-15,-5 1 2 0,4-1-1 16,4-4 0-16,1-4-2 0,1-1 0 0,-2 1 0 15,-3 4 1-15,-3 2-1 0,-2 0 1 0,0 2 0 16,-2-1 0-16,-3 3-5 0,1 1 1 0,0 1-1 16,0-3 1-16,-4 1-3 0,1-1 0 0,1 1 0 0,-2 1 2 15,0 4-3-15,0 0 1 0,-3-1-1 0,-1-3 1 16,-2-2-2-16,-4 1 2 0,-4 0-1 0,-2-5 0 0,-4 3-1 16,-4 0 1-16,-4-4-1 0,10 3 1 0,0-1-3 15,0-2 0-15,-2 0 0 0,-2 0 1 0,-6 0-5 16,6 0 2-16,-6 0-2 0,3 0 2 0,-3 0-4 0,4-3 1 15,-4 3-1-15,-5-10 2 0,-5-1-3 16,-4-5 0-16</inkml:trace>
  <inkml:trace contextRef="#ctx0" brushRef="#br0" timeOffset="161634.71">11295 14902 1243 0,'0'-2'0'0,"0"2"0"16,0 0 0-16,0 0 29 0,-6-3 0 0,6 3 0 16,-4 0 1-16,4 0 54 0,0 0 1 0,0 0 0 15,0 0 1-15,0 0-54 0,0 0 1 0,0 0-1 16,-2 0 2-16,2 0-17 0,0 0 0 0,0 0-1 16,-2 0 2-16,2 0-6 0,-6 13 0 0,6-13-1 15,-6 25 2-15,2-1-6 0,0 4 2 0,-6 2 0 0,3-1 0 16,-1 1-2-16,-6-3 0 0,2 3-1 15,0-1 2-15,-2-1 0 0,0 0 1 0,6-4-1 0,-2-4 1 16,6-5 1-16,4-4 1 0,-2-4 1 0,2-3-1 0,0-4 0 16,0 4 1-16,0-4 1 0,0 0-1 0,0 0 0 15,6 0 1-15,4-4-1 0,0-1 2 0,8-7-4 16,4-2 1-16,2-5-1 0,1-3 1 0,3-6 2 16,4-1-1-16,-2-4 0 0,2-1 1 0,-1 1-2 15,1-2 0-15,4-2 0 0,6-2 2 16,3-1-2-16,5-3 1 0,0 1 0 0,0-2 1 0,-3 1-2 15,5-10 0-15,2 1 0 0,1-2 1 0,5 1-2 0,3 1 1 16,-1-3-1-16,2-1 1 0,-1 1-3 16,7 0 0-16,-5-1 0 0,5 3 0 0,2-4-2 0,1-1 1 15,1 3 0-15,-5 0 0 0,5-1 1 0,-5 3-1 16,7 1 1-16,-1-2 0 0,5 1 0 0,3 1 0 0,-3-1 0 16,3-1 1-16,-1 2-1 0,-3-1 0 15,-1-2 1-15,-1 3 0 0,1 2-2 0,-3 2 1 0,-1 2 0 16,1-8 0-16,3 1-2 0,-1-1 1 0,-5 8 0 15,-3-2 1-15,-3 6-4 0,-2-1 2 0,-5 1 0 16,3 1-1-16,-2 1 4 0,-3 3 0 0,-1 2 0 16,-6 1 0-16,-7 1 2 0,-3 5 0 0,-4-1 1 15,-2 5 0-15,-9 7 0 0,-1-1 1 16,-4 5-1-16,0 0 2 0,-2 2-1 0,-2 2 0 0,0-1 1 16,-6 5-1-16,0-1 1 0,-8 5-1 0,-2 1 1 0,4-2-1 15,-4 2-2-15,3-4 2 0,-3 4-1 0,10-2 1 16,-10 2-3-16,6-4 0 0,-6 4 0 0,6-1 0 15,-6 1-2-15,4-2 1 0,-4 2-1 0,0 0 1 16,0 0-5-16,0 0 1 0</inkml:trace>
</inkml:ink>
</file>

<file path=ppt/ink/ink5.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6-06-01T23:29:07.563"/>
    </inkml:context>
    <inkml:brush xml:id="br0">
      <inkml:brushProperty name="width" value="0.05292" units="cm"/>
      <inkml:brushProperty name="height" value="0.05292" units="cm"/>
      <inkml:brushProperty name="color" value="#FF0000"/>
    </inkml:brush>
  </inkml:definitions>
  <inkml:trace contextRef="#ctx0" brushRef="#br0">13370 4403 501 0,'-2'0'0'0,"2"0"0"0,0 0 0 0,0 0 3 0,0 0 2 0,0 0-2 0,0-4 2 0,0 4-5 0,-6-6 1 0,6 6-1 16,-18-7 1-16,18 7-1 0,-30-22 0 0,30 22 0 0,-37-22 1 16,19 12 5-16,-4 1-1 0,0-2 1 0,0 2 0 15,2 3-5-15,1-1 1 0,-3 5 0 16,0-2 0-16,-4 4 4 0,-4-5 0 0,0 1-1 0,1 4 1 0,1 0 7 16,0 4 2-16,2-4-2 0,4 2 2 0,-2 1 7 15,4 1 1-15,-1 2-1 0,-3 1 2 0,0 2 14 16,0 0 1-16,2 1 1 15,-4 3-1-15,0 3 1 0,-1 3 2 0,1 3-1 0,-6 0 1 16,4 0-8-16,-6 0 0 0,5 4 1 0,3 2 0 0,2 1-8 16,4 3 0-16,2-3 0 0,0-1 1 15,0-2-7-15,2-4 0 0,3 4 1 0,-1-4-1 0,-2 4 5 0,0-4 1 16,2 2-1-16,2 0 1 0,2 4-8 0,-4-3 0 16,2 1 0-16,4-4 1 0,-2 6-7 0,4-2 2 15,2 0 0-15,-6-2-1 0,5 0-4 0,1 0 2 16,-2 2-1-16,-2 0 0 0,2-1-2 0,2 3 1 15,2-2 0-15,2 2 0 0,-6 5-2 0,4-2 0 16,0 1 0-16,-2-1 1 0,0 4-1 0,2 0 0 16,-2 0-1-16,4-5 2 0,4 1-2 0,-2-9 1 0,4 4-1 15,2-4 1-15,2 0-3 0,-4 1 2 0,2-1 0 16,-2 0-1-16,-4-4-2 0,0 3 0 0,1-3 1 16,3 4-1-16,4-3 0 0,2 1 0 15,0 2-1-15,0-3 2 0,2-3-1 0,-2-5 1 0,4 4-1 16,-2 0 2-16,-2-6 0 0,0 0-1 0,-2-1 1 15,4-3-1-15,1-1 2 0,-1 0 1 0,-2-1 0 16,4 3 0-16,2-2 2 0,2 1 0 0,0-1 0 16,4-2 1-16,5-2-5 0,5-2 1 0,-2-2-2 15,-12 0 2-15,-6-1-5 0,-4-1 2 0,2 3-2 0,2-1 1 16,5 0-2-16,1 2 0 0,4-1 0 16,2-1 2-16,-4-5 0 0,2-4 2 0,4 4-1 0,-3-4 1 15,-3 3 2-15,2-2 2 0,-2-1 0 0,0-2 0 0,-2 0 1 16,-2 0 2-16,1-3-1 0,3 1 0 0,2 1-2 15,2-3 0-15,-2 1 0 0,-2-4 0 0,-2-4-1 16,-1 4 0-16,-1-4 0 0,-2-2-1 0,0 2 0 16,2 4 1-16,-4-8 0 15,2 3 0-15,0-3 1 0,-2 3 0 0,0 1 0 0,0-2 0 0,-3 8-7 16,-1-2 0-16,0-4 0 0,0 4 1 0,0-1-3 16,0 1 1-16,0 0-1 0,0-4 1 0,0-1-1 15,-2-3 0-15,-2-1 0 0,0-1 0 0,-6-3-1 16,0-4 1-16,0 3 0 0,0-3 0 0,0-2 0 15,0 2 0-15,0 1 0 0,2-3 0 0,2 2 0 0,0-1 1 16,-6 5-1-16,-6-4 1 0,-6 7-1 0,-6-3 0 16,-4 4 0-16,2 1 0 0,-6 8 0 0,3-4 0 15,-1 8 0-15,-8 0 0 0,-2 1 0 0,-2 4 0 0,-1 7 0 16,-5-1 0-16,-4 5-1 0,-1 2 0 0,5 2 0 16,0 2 1-16,8-4-5 0,-1 0 1 0</inkml:trace>
  <inkml:trace contextRef="#ctx0" brushRef="#br0" timeOffset="2867.41">14906 5108 1042 0,'0'0'0'0,"0"0"0"0,-4 3 0 0,4-3 1 0,-9 4 0 16,9-4 0-16,-14 6 1 0,14-6 2 15,-6 0 0-15,6 0 1 0,-6 0 1 0,6 0-5 16,-4 0 1-16,4 0 0 0,-8 0 0 0,8 0-2 0,-18 0 0 16,18 0 0-16,-34-4 0 0,10 4-1 0,-2 0 1 15,-1 4 0-15,5-1 0 0,0 3-1 0,0 1 0 16,0 4 0-16,2 0 0 0,4 2 0 0,0 6 1 16,-1-3 0-16,-1 5 0 0,-2 1 0 0,-2 4 0 15,2 3 0-15,0 6 1 0,2 2 0 0,4 6 1 0,1-5 0 16,-3 3 1-16,0-4 10 0,0 0 1 0,-4 3-1 15,-4-3 1 1,-2 6 11-16,0-3 2 0,3 3 0 0,-7 1 0 0,2-3 1 0,0 1 1 0,4 3 1 16,4-8-1-16,6-4-2 0,3-2 1 0,-1 0-1 15,0 1 1-15,-6-1-1 0,2 2 0 0,0-7 0 16,2 6 1-16,2-6-4 0,0 1 1 0,2 1 0 16,2 5-1-16,4 4-3 0,2 2-1 0,0 0 0 0,-2-4 0 15,2-4-3-15,-4 0 1 0,2-1 0 16,1-2 0-16,1 1-6 0,2-5 2 0,0 0-2 0,-2 0 1 15,2 2-1-15,2-4-1 0,3 0 0 16,5-1 0-16,-2-3-1 0,4-3 1 0,0 1-1 0,-2-3 1 16,0-3-2-16,-2-5 1 0,-8-5 0 0,14 11 0 15,-4-5-5-15,0-1-1 0,4 3 1 0,4-5-1 0,5 7-2 16,3-1 1-16,0-2-1 0,-4 2 0 0,-2-3-2 16,0-2 1-16,2-1 0 0,1 3 0 0,3-6 2 15,0 4-1-15,0-4 0 0,-2-4 2 0,0 0-1 16,2 1 0-16,-3-3 1 0,1 0 0 0,-2-3-1 0,0 2 2 15,0-8-1-15,2 0 1 0,4 1-3 0,-1-3 0 16,-1 2 1-16,0-1 0 0,0-1-3 0,0 6 1 16,-4-2-1-16,1 0 1 0,1-5-1 0,-2 1 0 15,-2-3 0-15,0 1 0 0,0 1 0 16,0-1 0-16,-3-1 0 0,-1 2 0 0,0-5 0 0,2-2 0 16,-6 2 0-16,6-4 1 0,2 1-1 0,2-4 2 15,0 3-1-15,-3-8 0 0,1-1 0 0,2-4 1 16,2 1-1-16,-4 0 2 0,-4 2-1 0,2 2 1 15,-2 6-1-15,-2-6 2 0,-5 0-1 0,-1 0 0 16,0 0 1-16,-2-2-1 0,0-2 4 0,0-2 1 0,0 2-1 16,0 8 0-16,-6-2 1 0,2 5 1 0,-2-3-1 15,-2-1 1-15,2 3-1 0,-4-1 0 0,0-1 0 16,0 0-1-16,-2-1-1 0,-2 3 1 0,0-3-2 16,2 1 2-16,-4-4-1 0,3 3-1 0,-3-1 1 15,-2 6 0-15,-2 4-2 0,-2-2 1 0,-4 2-1 0,-2 1 1 16,-2 4 0-16,0-4 1 0,1 1-1 0,-1 3 2 15,0-1 0-15,2 3 0 0,0-1-1 0,-2 4 1 16,-6 4 0-16,1 0 1 0,-7 3-2 0,0 3 2 16,0 3 0-16,-1 3 0 0,-1 6 0 0,-2 4 0 15,-2 6-3-15,-3 3 2 0,3 4-1 0,2 3 0 0,2 3-2 16,3 3 0-16,3 5 1 0,-4-1-1 16,-2 7-2-16,1 2 2 0</inkml:trace>
  <inkml:trace contextRef="#ctx0" brushRef="#br0" timeOffset="4900.3">16053 5940 677 0,'-8'-2'0'0,"8"2"0"0,-20-3 0 0,20 3 1 16,-10-8 2-16,10 8-1 0,-15 0 0 0,15 0 8 15,-26 0 1-15,26 0 1 0,-26 8-1 0,26-8-2 16,-10 5 0-16,10-5 0 0,-22 8 1 0,22-8-3 15,-40 9-1-15,18-5 1 0,1 5 1 16,-1 0-1-16,-2 0-1 0,0-3 1 0,0 1 1 0,-2 1-3 16,1-3 0-16,-5 4 1 0,4-1-1 0,2 3 2 15,0 2 0-15,0 3 0 0,0-3 0 0,3 0 0 0,-3 2 1 16,2 1 0-16,-4 3 0 0,4-1 0 0,0 3-1 16,0-5 1-16,1 6 0 0,1 2 8 0,2 2 0 15,0-5-1-15,0 3 2 0,0 1 2 0,0-2 0 16,2 2 0-16,-3-2 2 0,3 2-2 15,0-2 1-15,2 1-1 0,2-2 1 0,4 2-4 0,0-2 1 0,2 2-2 16,-4 2 2-16,2 0-3 0,-2-1-1 0,0 1 1 16,0 2 0-16,0 1-3 0,0 3 2 0,5 3-2 15,1-4 1-15,4 1-2 0,0 3 2 0,-2-4-2 16,2 1 1-16,0 1-2 0,0-6 0 0,4 3 0 16,-1-2 0-16,1 1-2 0,4-5 0 15,-2 0 1-15,2-2 0 0,0 2 0 0,0 0 0 0,4 0 0 16,6 2 0-16,-2-4-1 0,4 4 1 0,-2-4 0 15,-4 4 0-15,0-4-1 0,-3 0 1 0,3 1-2 16,4-7 2-16,0 3-4 0,0-6-1 0,0 1 0 16,2-1 1-16,0 0-3 0,0 0 1 0,-1 0 0 15,3-4 1-15,2-3-3 0,2 1 1 0,2-3 0 16,-4-4 0-16,-1 0-1 0,3-4 1 0,0 1-1 16,2-3 1-16,4-1-1 0,0 1 0 0,-1-3 0 0,-1-4 1 0,0 0-1 15,-2-4 0-15,0 3 0 0,-1-9 1 0,5 1 0 16,0-4 1-16,0 1-1 0,0-7 1 0,-1 1 1 15,1-4 2-15,-2 0-2 0,4-4 2 0,4-2 5 16,1-1 1-16,-1-4 0 0,-8-6 0 0,-4-9 6 16,-2-5 1-16,-2-4 0 0,3-1 0 15,1-4-3-15,0-5-1 0,-2 1 1 0,-2 0 0 0,-2 1-5 0,-2 2 1 16,-9 3-1-16,-3 4 1 0,-10 5-1 0,-4 6 1 16,-3 5 1-16,-5 5-1 15,-4 9-1-15,-6 8 0 0,-2 9 0 0,-2-4 0 0,0 7-4 16,-1 6 1-16,-3-1-1 0,-6 6 1 0,-6 1-5 0,-1 5 1 15</inkml:trace>
  <inkml:trace contextRef="#ctx0" brushRef="#br0" timeOffset="6417.8">9660 13481 1281 0,'0'2'0'15,"0"-2"0"-15,5 2 0 16,-5-2 25-16,8-2-1 0,-8 2 1 0,6 2 0 0,-6-2 42 0,-2 7 2 0,2-7-1 16,-6 15 0-16,6-15-18 0,-17 38-1 0,5-14 1 15,2 10 0-15,-4 1-35 0,2 5 0 0,-2 5 1 16,-4 1 0-16,0 0-3 0,0 2 1 0,2 0-1 15,6 0 1-15,-3-2-9 0,1 0 1 0,2-1 0 16,2-12-1-16,0-4-1 0,0-5 0 0,2-5-1 16,6-4 2-16,0-6-2 0,6-2 1 0,4-7-1 15,2 2 1-15,6 0 0 0,-3 0 0 0,9-6 1 16,6-3-1-16,10-6 1 0,6-4 0 0,1-5 0 16,3-6 0-16,-4-5 2 0,3-6 1 0,7-3-1 0,6-4 1 15,5-4 5-15,5-4 2 0,1-1-2 0,5 1 2 16,1-8 7-16,1-3 1 0,9-1-1 15,3-5 2-15,5-1-1 0,2-3 2 0,7-1-2 16,3 0 2-16,2 2-5 0,7-3 2 0,-1 3-2 0,-2 4 1 0,-2 4-3 16,-1-3 0-16,1 3 0 0,0-1 0 0,1 5-5 15,-3 4 2-15,2 1 0 0,0 0-1 0,1 5-1 0,-3 4-1 16,-2 2 0-16,-3 0 2 0,-1 3-5 0,-2 1 1 16,-3 7 0-16,-1-4 0 15,-5 2 1-15,1 2 2 0,-6 6-2 0,-5-1 1 0,-1 2 1 0,-1 1-1 16,-7 1 0-16,-7-2 1 0,-4-1-7 0,-7-1 1 15,1-1 0-15,-7-4 1 0,3-4-6 0,0-4 0 16</inkml:trace>
</inkml:ink>
</file>

<file path=ppt/ink/ink6.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6-06-01T23:29:40.331"/>
    </inkml:context>
    <inkml:brush xml:id="br0">
      <inkml:brushProperty name="width" value="0.05292" units="cm"/>
      <inkml:brushProperty name="height" value="0.05292" units="cm"/>
      <inkml:brushProperty name="color" value="#FF0000"/>
    </inkml:brush>
  </inkml:definitions>
  <inkml:trace contextRef="#ctx0" brushRef="#br0">9687 11670 1281 0,'-10'-41'0'0,"0"-1"0"0,3 7 0 16,3 13 26-16,2 5 1 0,-4-7 0 0,-6-7 0 16,-8-12 20-16,-4-8 0 0,-2 3 0 0,-6 3 1 0,1 8-24 15,-3 2 1-15,-2 8-1 0,2 6 1 0,2 8-17 16,3 8 1-16,-5 5 0 0,-6 5 0 0,-6 8-3 15,-3 6 2-15,-1 5 0 0,0 3 0 0,5 8 5 16,-1 1 2-16,4 8 0 0,2-2-1 0,7 8-7 16,1 2 1-16,4 5 0 0,2 6 0 0,0 7 5 0,2 9 2 15,8 3-2-15,-1 2 2 0,7 11 3 0,-2 4 1 16,6 8-1-16,4-5 1 0,4 3 1 0,4-5 0 16,0-6 0-16,0-7 2 0,2-10-4 15,4-5 1-15,1-9 0 0,7-6 0 0,0-11-5 0,2-7 2 16,4-9 0-16,0-6 0 0,0-8-3 0,-7-5 2 15,7-5-1-15,-2-10 1 0,6-1-3 16,-4-5 0-16,-2-6 1 0,-1-5 0 0,3-3-1 0,2-7-1 16,-2-4 0-16,0-4 0 0,-2-3-2 0,0-4 0 15,1-2 0-15,-5-8 1 0,0-1-3 0,0-6 0 0,-6 1-1 16,2-1 1-16,0-6-3 0,-6 3-1 0,2 0 0 16,-4-1 2-16,-3 6-4 0,-1-3 1 0,2 5 0 15,2 11 1-15,-8 7-3 0,2 10 0 0,-2 10 0 16,0 3 0-16,-2 10 0 0,2 8 0 0,0 0 0 0,0 0 0 15,0 0-2-15,0 0 1 0,0 11 0 0,6 13 1 16,-4 15-1-16,2 6 1 0,0 4-1 0,2 7 1 16,2 1 0-16,2 2 0 15,-4 2 0-15,4 0 0 0,4-4 0 0,2 0 0 0,4-3 0 0,0-2 1 16,-1-6 0-16,5 0 0 0,6-6 0 0,-2-4 1 0,4-5 0 16,0-3 1-16,1-8-1 15,-3-5 2-15,0-4-1 0,-2-11 2 0,0 0-1 0,-1-8 1 16,3-1-1-16,-4-4 2 0,8-3-1 0,0-7 1 15,-1-4 0-15,5-5 0 0,-4-10 1 0,2-2 0 16,2-6-5-16,-1-6 0 0,1-3 0 0,0-2 2 0,0-1-2 16,-5-5 1-16,1 1 1 0,-2 1-1 0,-4-1-1 15,-2-1 2-15,-5 1-1 0,3-1 1 0,-2-5-2 0,0 0 0 16,-2-1 0-16,-4 1 2 0,-2 0-2 0,-4-2 0 16,0 9 0-16,-4 0 1 0,-6 10-2 0,0 5 0 15,-6 4 0-15,2 5 1 0,-2 6-1 0,-2 6 2 0,-2 7-2 16,-2 0 1-16,0 9-1 15,-2 5 1-15,0 3 1 0,0-1-1 0,0 3-1 0,-2 3 0 0,0 1 0 16,3 5 0-16,-5 3-1 0,-2 2 1 0,2 6-1 16,2 3 2-16,2 8-1 0,-6 1 0 0,6 8 0 15,-2-2 0-15,6 0 0 0,1 6 1 0,-1 0 0 16,0 5 0-16,2 0 0 0,2 6 1 0,2 1 0 16,2 3 0-16,0 1 0 0,0 2 1 15,2 5-1-15,2-3 0 0,2 2 0 0,4 0 0 0,-2 3-1 0,8 3 2 16,-2-7-2-16,3 3 1 0,3-4 1 15,-4-2-1-15,2-2 0 0,0-3 1 0,4-4-1 16,8-4 1-16,-2-6-1 0,7-1 0 0,-1-6 1 16,2-5 0-16,0-6-3 0,-2-9 1 0,3-7 1 0,3 1-1 15,-4-7-1-15,2-6 0 0,-3-1 0 0,-1-6 0 16,0-7-1-16,0-4 2 0,2-6-1 0,1-3 0 16,3-2-1-16,0-7 0 0,0-3 0 0,-3 1 1 0,-1-8-1 15,-2 2 0-15,-2-1 0 0,-2 1 0 0,-3-2 0 16,1-1 0-16,-2 1 0 0,-8 0 0 0,2 2-1 15,-8 2 1-15,0 0 0 0,-4 4 0 0,-6 5-1 16,-6 3 1-16,2 4 0 0,-2 4 0 0,-2 8-1 16,0 0 1-16,2 9-2 0,0 2 2 15,6 9-1-15,-6 3 1 0,0 8 0 0,-8 8 0 0,-6 8-1 0,-3 7 1 16,-1 4 0-16,2 5 0 0,2 7 0 0,4 7 0 16,0-4 0-16,2 8 0 0,0 4 0 0,0 1 0 15,4 1 0-15,1-4 1 0,3 1 0 0,0-1 1 16,2-4-1-16,2-2 0 0,2-5 0 0,2-4 1 15,8 0 0-15,-3-9 1 0,7-4-2 0,4-6 1 16,2-3 0-16,-6-4 1 0,2-5-1 0,0 0 0 0,2-8 0 16,2-4 0-16,3-5 0 0,3-3 0 0,-6-5 0 15,2-3 0-15,2-5-1 0,-4-7 2 0,4-1-1 16,-1-9 0-16,3-7-1 0,-4-7 2 0,4-4-2 16,2-5 1-16,2-3 0 0,-1-11 0 0,1 0 1 15,-4-2-1-15,2-2 0 0,-2-5 2 0,-4-4-2 16,0 3 1-16,-3 3-1 0,-1-4 2 0,0-2-1 15,-2-2 0-15,-2 2 0 0,0-8 0 0,-4 4-1 16,-2 4 2-16,-4 4-3 0,-4 0 1 0,-2 5 0 0,0 4 1 16,0 9-2-16,-2 3 0 0,2 9 0 0,-6 4 1 15,2 8-1-15,0 6 0 0,-2 5 1 0,2 4-1 0,-6 7 0 16,0 6 0-16,2-2 0 16,4 4 0-16,6 7-1 0,-6-2 1 0,-4 5-1 0,0 5 1 0,-3 7-1 15,-7 1 2-15,2 8-1 0,0 4 0 0,2 7-1 16,2 6 1-16,-4 3 0 0,2 0 0 0,2-1-1 15,2 1 1-15,3 0-1 0,-1 6 1 16,-4 2-1-16,2 5 1 0,4 0-1 0,2 0 2 0,2 2-2 16,0 6 0-16,0 5 0 0,2-3 1 0,-4 3-1 15,2 2 1-15,4 5 0 0,4-3 0 0,2 2-1 0,0-6 1 16,4 2 0-16,2 2 0 0,0-4 1 0,2-4-1 16,-2 1 0-16,1-4 0 0,7-2 0 0,-4-4 1 15,8-6 1-15,-2-1-1 0,6-5 1 0,2-3 1 16,-7-7-1-16,7-5 0 0,-2-1 0 0,4-3-1 15,-4-4 0-15,3-5 1 0,3-4 0 0,0-6-1 16,0-3 0-16,0-6 0 0,1-5-1 0,3-3 2 16,-2-4-2-16,0-9 1 0,1-2-1 0,3-3 0 0,-6-5 0 15,2-6 2-15,0-7-2 0,-7-8 0 0,3 3 0 16,0-7 1-16,2-4-1 0,0-3 2 0,-3 0-1 16,-5 1 0-16,-2-1 0 0,-2-1 2 15,-2 1-1-15,-2 6 1 0,-2 2-1 0,-3 5 0 0,-1 0 1 16,-4 3 0-16,-2 4-1 0,-4 1 2 0,-2 5-2 15,-2 8 2-15,-4 5-2 0,-2 4 2 0,2 5-2 16,-4 2 2-16,3 4-2 0,-1 2 0 0,0 4 1 16,-2 1-1-16,-4 6-1 0,-2 3 0 0,0 5 1 15,0 2-1-15,-4 11 0 0,-4-1 2 0,4 4-1 0,1 5 0 16,-1 4 1-16,4 2-1 0,2 5 0 0,-2 1 1 0,2 7-1 16,4-2 1-16,-2 2-1 0,6 5 0 15,0 2 1-15,0 0-1 0,2-1 0 0,2-1 2 0,0-1-2 16,0-1 1-16,-2 1-1 0,4 1 0 0,4-1 0 15,0 3 0-15,2-5-1 0,4-3 2 0,-4-2-2 16,2-3 0-16,2-2 0 0,0-3 0 0,0-4 0 16,0-3 0-16,4-3 0 0,2-3 0 15,4-4-1-15,1-3 1 0,-1-5-1 0,-2-1 0 0,-2-2-1 16,-2-7 1-16,0-4-1 0,0-2 1 0,0-3-1 16,0-3 0-16,-2-3 0 0,2-2 1 0,3-5-1 15,-3-4 0-15,2-6 0 0,0-3 0 0,0-6 0 16,-2-8 0-16,0-1 0 0,2 0 0 0,-6-2 0 0,2-2 0 15,0-2 0-15,1 1 0 0,1-6-1 0,0-1 1 16,0-1 0-16,0-2 0 0,-2-5 0 0,0-4 0 16,0 0 0-16,2-6 0 0,-4 2 0 0,2-3 0 0,2 1 0 15,3 4 0-15,1 4 0 0,0 3 0 0,0 4 0 16,0 4 0-16,-4 9 0 0,-4 5 0 0,6 8 0 16,-2 4 0-16,6 5 0 0,-1 4 0 0,-3 3 0 15,-2 5 0-15,-4 3-1 0,0 5 1 0,0 1 0 16,-4 3 0-16,-6 2-1 0,14 2 1 0,-2 7 0 15,2 4 0-15,6 7 0 0,0 4 0 0,-1 7 0 16,-5 1 0-16,-6 5 0 0,4 5 0 0,-6 6 0 0,-2-2 0 16,0 10 0-16,-2 1 0 15,2 0 0-15,-4 0 0 0,2 4 0 0,2 0 0 0,-4 2 0 0,-4-6 0 16,2 6 0-16,-4 3 0 0,4-1 0 0,0-4 0 0,0-4 0 16,2 0 0-16,0-3 0 0,0-2 0 0,0-4 0 15,0-2 0-15,4-2 0 0,4-2 0 0,-2-3 0 16,4-2 0-16,0-2 0 15,0-3 0-15,2-1 0 0,2-1 0 0,0-3 0 0,-2-1 0 16,1-4 0-16,5 4 0 0,-2-7 0 0,0-1 0 0,0-3 0 16,2-2 0-16,0-4 0 0,-2-2 0 0,4-3 0 15,-1-2 0-15,-3-4 0 0,2-2 0 0,2-1 0 16,0-4 0-16,2-4 0 0,2-2 0 0,-4-4-1 0,3-1 1 16,1-6 0-16,-4 2 0 0,2-3-1 0,-2-3 1 15,2 0-2-15,0-1 2 0,-3 0-1 0,1 1 0 16,0-1 0-16,-2 5 0 0,-4-4 0 15,0 3 0-15,-2 5 0 0,2-1 1 0,0 1-2 0,-2 4 1 16,2 1 0-16,-1 4 1 0,-1-3-2 0,-2 3 1 0,-2 2 0 16,-2 1 0-16,-2 3-2 0,-2 3 2 0,-2 4-1 15,4-5 1-15,-4 5-1 0,4-6 1 0,-4 6-2 16,4-3 2-16,-4 3 0 0,2-2 0 0,-2 2 0 16,0-2 0-16,0 2 0 0,0 0 1 15,0 0-2-15,0 0 2 0,0 0-1 0,0 0 1 0,0 0-1 16,0 0 1-16,0 0-1 0,0 0 1 0,0 0 0 15,0 0 0-15,0 0 0 0,0 0 0 0,0 0 0 16,0 2 0-16,0-2 0 0,0 7 0 0,0-7 0 16,0 4 0-16,0-4 0 0,0 4 0 0,0-4 0 15,-2 5 0-15,2-5 0 0,0 2 0 0,0-2 0 0,-2 4 0 16,2-4 0-16,-4 3 0 0,4-3 0 0,-2 4 0 0,2-4-1 16,0 4 1-16,0-4 0 0,-2 0 0 15,2 0-1-15,-4 0 1 0,4 0 0 0,-4-4 0 0,4 4-1 16,-6-7 0-16</inkml:trace>
  <inkml:trace contextRef="#ctx0" brushRef="#br0" timeOffset="1940.69">13259 11053 1306 0,'0'-1'0'0,"0"1"0"0,-2-2 0 0,2 2 52 0,0 3 1 16,0-3 0-16,0 0 1 0,0 0 0 0,2 0 1 15,-2 0 0-15,4 0 0 0,-4 0-14 0,2 0 2 16,-2 0-1-16,4 0 1 0,-4 0-23 0,4 0 1 16,-4 0-1-16,12 21 1 0,0 3-9 0,2 7 2 15,-1 4-2-15,-3 2 2 0,-2 6-4 0,-2-7 1 0,-2 11 0 16,6 1 0-16,0 7-2 0,0 6 0 16,0 4 0-16,0-3 0 0,-4 7-1 15,2 3 1-15,0 1 0 0,0-1 0 0,2 2 0 0,2 0 1 0,2-2-1 16,-7-2 1-16,5-3 1 0,2-1 2 0,-8-3-1 15,2-4 1-15,-2-2-2 0,-6-3 0 0,6-6 0 16,-6-8 2-16,4-5-3 0,-2-3 1 0,0-6 0 16,0-4 0-16,2-4-2 0,-4-3 0 0,0-4 0 15,-4-4 1-15,4-7-1 0,0 2 0 0,0-2 0 0,0 0 0 16,0 0 0-16,0 0 1 0,0 0 0 0,0 0 1 16,0 0-3-16,0-3 3 0,0-5-2 0,4-7 1 15,2-9-1-15,-2-11 1 0,2-3-1 0,0-3 1 16,0-7-1-16,0-2 1 0,2 0-1 0,0-1 1 0,-2-1-1 15,2-3 0-15,0 1 0 0,0 4 1 0,-4 2-1 16,1-2 0-16,5 4 0 0,-2 6 1 0,4-1-3 16,-4 6 0-16,4 5-1 0,-4 8 2 0,0 4-3 15,-2 9 0-15,2 5 1 0,2-2-1 0,-4 8 0 16,0 2-1-16,2 5 1 0,4 4 0 0,2 11 0 16,2 4 1-16,-3 5-1 0,-1 6 1 0,0-1-1 0,-4 7 2 15,0 1-1-15,0 0 1 0,0-2-3 0,0 3 2 16,2-1-1-16,4 0 1 0,2-2-3 0,0-1 2 15,0-5-1-15,-2-6 1 0,-1-6-2 16,-5-10 0-16,4-1 1 0,-6-8-1 0,2-1-2 16,0-4 1-16,0-4 1 0,2-2-1 0,-2 0 0 0,4 1 0 15,2-8 1-15,2-6-1 0,2-5 1 0,0-8 1 16,-5 1-1-16,-1-4 2 0,-4-2-1 0,-2-2 1 0,-2-2-1 16,0 0 2-16,-2-1 0 0,-2-5 1 0,-2 3 0 15,0 1 1-15,0-1-3 0,-2 1 1 0,2 2 0 16,0 2 0-16,0 6 0 0,2 1-1 0,0 8 1 15,0 6 0-15,0 5-2 0,0 7 1 0,0 4-1 16,0-11 1-16,0 11-2 0,0 0 0 0,0 0 1 16,0 2 0-16,0 7 0 0,0-4-1 0,0 12 0 15,4 13 2-15,2 12-2 0,0 8 1 0,2 0-1 16,4 0 1-16,4-1 1 0,2-2 1 0,2 1-1 0,-2-4 1 16,0 0-2-16,1-1 2 0,1-3-1 15,0-3 1-15,0-4-1 0,0-7-1 0,2-2 1 16,0-3-1-16,1-7-1 0,-1-3 2 0,2-5-2 15,-2-4 2-15,6-4-3 0,2-4 1 0,-1-3 1 16,1-2-1-16,2-4-2 0,2-1 0 0,0-5 0 0,-5-3 2 16,1-5-2-16,-2-3 0 0,-2-3 0 0,0-1 0 15,-6-3-1-15,0-4 1 0,-1 3 0 0,1 1 1 0,-4 4-1 16,0 0 0-16,0 0 0 0,-2-2 0 0,-2 2 0 16,-4-4 0-16,0 6 0 0,-2 5 2 0,0 8-3 15,-4 3 1-15,0 8 0 0,-2-2 0 0,0 11 0 0,-2-2 0 16,2 2 0-16,-2 13 0 0,0-2 1 0,2 4-1 15,-6 11 0-15,0 7 1 0,-2 15-1 0,0 13 0 16,2 0 0-16,0-2 2 0,0-2-1 0,2 4 0 16,4-4 0-16,0-5 1 0,0 1-1 0,0-7 0 15,4-3 0-15,2-3 1 0,2-3-1 0,0-3 0 16,0-5 0-16,2-7 2 0,4-3-3 0,0-3 0 0,-3-6 0 16,-1-5 1-16,-2-3-1 0,-4-2 1 0,4-4-1 15,4 1 0-15,2-7-1 0,4-3 1 0,2-3 0 16,0-8 0-16,0-11-1 0,1-8 1 15,1-5 0-15,-2-2 1 0,-2-7-2 0,-2-9 1 0,-2-2 0 16,0-4 0-16,-2-2 0 0,-4-6 0 0,0-3 0 16,-2-2 2-16,0-5-2 0,0-6 0 0,0-2 0 15,-1-2 0-15,3-3 0 0,-6-2 0 0,2 7 0 16,-4 9 1-16,-2 1-1 0,-2 5 0 0,0 13 0 16,-2 3 0-16,1 6-1 0,1 8 1 0,-6 8-1 15,2 7 1-15,0 8-1 0,-2 10 1 16,2 5-1-16,0 4 2 0,0 7-2 0,-6 8 1 0,2 7-1 0,0 9 1 15,-2 6-1-15,0 9 1 0,4 9-1 0,2 8 1 0,2 13 0 16,3 9 0-16,-1 3 0 0,2 8 1 0,-4 7-1 16,2 6 0-16,4 4 0 0,0 1 0 0,4 0 0 15,4 6 0-15,-1-9 0 0,-1-2 2 0,-2-13-2 16,0 2 0-16,4-14 0 0,4-1 0 16,4-14-1-16,4-5 1 0,-4-9 0 0,2-5 0 0,2-4 1 15,0-9-1-15,-1-4 0 0,1-5 0 0,0-2 0 0,0-2 0 16,2-12 0-16,2-1 2 0,0-7-2 0,-2-4 0 15,1-6 0-15,1-1 0 0,2-8 0 16,2-4 1-16,0 1 0 0,-2-6 0 0,-1-8-1 0,-1 1 0 16,-2-2 0-16,-2 1 1 0,-4-1 0 0,-2 0-1 15,-2 1 0-15,0 3 1 0,0 1-1 0,-6 2 0 16,1 5 0-16,1 8 0 0,0 6 1 0,2 3-1 16,-4 8 0-16,0-1 1 0,-6 8-1 0,4 8 0 0,0 8 0 15,-4 8 2-15,4 15-2 0,2 9 0 0,4 6 0 16,-4-1 0-16,2 5 0 0,2 6 2 0,2-7-2 15,0 1 1-15,0-1 0 0,0-6 0 16,3-4 1-16,3-5 0 0,2-11-2 0,0-5 1 0,-4-5 0 16,2-7 0-16,2-4 0 0,-4-7 0 0,4-5 0 15,3-3 1-15,-1-4-2 0,2-4 1 0,-2-4 0 0,-2-1 1 16,0-10-2-16,0-5 1 0,-3-2 0 16,-3-2 0-16,-4-2 3 0,0-5-1 0,-8 1 1 0,0-1-1 15,-4 3 2-15,0-7 0 0,-10 8-1 16,-2-3 1-16,-5 6-1 0,-3 2 2 0,-6 2-1 0,-4 9 1 15,-6 2-1-15,-3 5 1 0,-3 4 0 16,2 0-1-16,-2 2-1 0,-1 0-1 0,-5 2 1 0,-4 2 1 16,-7-3-6-16,-9-1 1 0,1-3 0 0,-1-1 0 15,2-4-2-15,5-3 1 0</inkml:trace>
  <inkml:trace contextRef="#ctx0" brushRef="#br0" timeOffset="2095.54">14078 11310 2274 0,'6'26'0'0,"4"0"0"0,0-4 0 0,-3-11 34 0,-1 0 1 16</inkml:trace>
  <inkml:trace contextRef="#ctx0" brushRef="#br0" timeOffset="2900.89">19021 10904 2400 0,'7'-7'0'0,"-7"7"0"0,10-6 0 15,-10 6 21-15,4 0 1 0,-4 0-1 0,2-17 0 16,-2-1 29-16,-2-4-1 0,0-4 0 0,-2-2 1 16,-2 4-30-16,-1 2 1 0,-5 7 1 0,-2 2-1 15,-4 6-21-15,-2 5 0 0,-2 11 0 0,-2 8 0 0,-4 11-2 16,-5 3 0-16,-3 10 0 0,0 5 1 16,-4 7-2-16,-1 5-1 0,1 4 1 0,2 5 0 0,2 5-1 15,3 3 2-15,3 5-1 0,2-1 0 0,6 6 1 16,4 2 1-16,4-4-1 0,2-4 1 0,4-5 0 15,2 2 1-15,6-10 0 0,0 1 0 0,2-3 0 0,4-1 0 16,6-6 0-16,4-9 1 0,4-3 1 0,4-10 0 16,8-8 0-16,1-1 2 0,9-4 4 0,4-3-1 15,0-6 1-15,-1-4 1 0,1-5 5 0,0-4-1 16,-3-6 1-16,-3-1 0 0,2-4 0 0,-2-4-1 16,-5-2 1-16,-1-1-1 0,-2-2 0 0,-2-3-1 15,-2 1 0-15,0-2 2 0,-3 0-4 0,1-2 0 16,-2 1 0-16,-2-1 0 0,-2-2-2 0,-2-3 1 15,-4-3-1-15,-2-2 1 0,-3-7-6 0,-3-5 0 16</inkml:trace>
  <inkml:trace contextRef="#ctx0" brushRef="#br0" timeOffset="3331.02">19452 8526 1620 0,'2'2'0'0,"-2"-2"0"0,2 9 0 0,-2-9 36 16,0 17 1-16,0-17-1 0,2 15 1 0,-2-15 11 0,12 35 0 15,-10-15 1-15,-2 2 0 0,0 0-22 0,-4 1 1 16,0 2-1-16,0 3 1 0,2 5-20 0,2 2 1 16,0 6 0-16,-2-2 0 0,0 3-4 0,0 4 1 15,0 2 0-15,0-1-1 0,0 4 4 0,-2 7 1 16,2-5-1-16,2 2 1 0,2-1 4 0,2-2-1 0,-2-1 1 15,-2-1-1-15,-4 0 6 0,0-2 0 0,2-4 0 16,2-5 1-16,0-4 1 0,2-2 0 0,0-3 0 16,0-4 1-16,0-4-2 0,0-7 0 0,0-1 0 15,0-3 2-15,0-3-4 0,0-4 0 0,-2-4 0 16,2 5 0-16,-2-5-7 0,0 4 1 16</inkml:trace>
  <inkml:trace contextRef="#ctx0" brushRef="#br0" timeOffset="3666.37">19973 8362 2086 0,'2'11'0'0,"-2"-11"0"0,4 19 0 0,-4-19 31 16,3 9 2-16,-3-9-2 0,8 26 2 0,-6 0 20 16,0 5 2-16,0 4 0 0,-2 0 0 0,0 9-20 0,-2-1 1 15,2 7-1-15,0-2 1 0,-2 11-23 0,2 5 1 16,0-3-1-16,-2 0 1 0,-2 2-6 0,0-2-1 16,1 0 1-16,-1-2 0 0,0 2-2 15,0-4-1-15,0-4 1 0,0-1 0 0,2-6-3 0,0-3 1 16,0-3 0-16,2-1 0 0,2-4 0 0,0-5 0 0,0-6-1 15,-2-6 2-15,-2-7-3 0,0-7 0 16,2-4 1-16,-2 0 0 0,2 0-2 0,6 0 0 16</inkml:trace>
  <inkml:trace contextRef="#ctx0" brushRef="#br0" timeOffset="4190.78">20283 7251 1960 0,'-2'2'0'0,"2"-2"0"0,6 7 0 0,-6-7 36 16,13 7 0-16,-13-7 0 0,10 34 0 0,-8-5 15 15,-2 6 2-15,-4 4-1 0,-2 7 0 0,-3 6-22 16,-3 5 0-16,2 10 0 0,6-3 0 15,6 8-18-15,2 2 0 0,2 7 0 16,0 2 1-16,0 4-7 0,0 2 1 0,1-1 0 0,5 3 1 0,0-3-4 16,0 1 1-16,2-10-1 0,2 1 2 0,2-10-3 15,0-4 1-15,2-9-1 0,4-5 1 0,3-11-1 0,3-10-1 16,0-5 0-16,-2-8 0 0,0-1-1 0,-3-8 2 16,5-5-2-16,4-8 1 0,6-5 4 0,2-4 0 15,-1-5 0-15,1-8 1 0,-2-4 2 0,0-5 1 16,-3-5 0-16,-1-5 0 0,0-5 0 0,0-7 1 15,-5 0-1-15,1-2 2 0,-2 0-2 0,-2-2 1 0,-2-5 0 16,-2 3 0-16,-3-6-2 0,-1-1 0 0,-6-2 0 16,-2-2 0-16,-6-1 0 0,-2-3 0 0,-4 6 0 15,-4 2 0-15,-4 9-2 0,-2 4 0 0,-4 7-1 16,-4 4 1-16,-1 13-1 0,-3 3-1 0,-4 8 1 16,-2 0 1-16,-2 5-3 0,-6 4 2 0,-1 8 0 15,-5-1-1-15,-2 6 4 0,-2 0 0 0,-1 10 0 0,-1-1 0 16,-2 4 2-16,1 3 2 0,3 5-1 15,2-1 0-15,5 2 1 0,3 4 0 0,0-4-1 16,2 0 2-16,2 0-5 0,3 1 1 0,-1-1 0 16,0 0 0-16,0-4-4 0,0 3 1 0,1-7-2 0,-3 3 2 15,-2-2-7-15,-2 1 1 0</inkml:trace>
  <inkml:trace contextRef="#ctx0" brushRef="#br0" timeOffset="5017.59">20104 12480 1130 0,'-2'-9'0'15,"2"9"0"-15,4-9 0 0,-4 9 18 0,4-2 1 0,-4 2-1 16,4-2 1-16,-4 2 22 0,0-5 2 0,0 5-1 16,0-4 1-16,0 4 5 0,0 0 1 0,0 0-1 15,14 15 0-15,3 5-4 0,5 6 0 0,2 3-1 16,4 1 1-16,2 5-25 0,2 4 0 0,-1-6 0 16,1 0 0-16,2-1 3 0,2-1 0 0,2 0 0 15,1 3 0-15,3-7 0 0,2 5 2 16,-1 1 0-16,5 0-1 0,4 0 11 0,0-3 1 0,-1-1-2 15,1-1 2-15,-2 0 1 0,-1-6 0 0,-3-2 0 16,-2-1 0-16,-3-5 2 0,-3 3 1 0,-2-4-1 16,0 0 2-16,-1-2-3 0,-1-2 1 0,-4 2 0 15,-2-5 0-15,-4-1-2 0,-4-3 1 0,-4 0 0 0,-3-2 0 16,-3-2-8-16,-6 0 2 0,-4 2-1 0,4 0 0 16,-4 0-11-16,4 0 0 0,-4 0 0 0,4-3 2 15,-4 3-9-15,0-6 0 0,-2-1 1 0,-2-4 0 0,-4-6-8 16,-2-5 0-16,-3-2 1 0,-3 2-1 0,0 0-5 15,-2-1 1-15</inkml:trace>
  <inkml:trace contextRef="#ctx0" brushRef="#br0" timeOffset="5582.43">22014 12194 1847 0,'8'22'0'0,"0"-3"0"0,-2-3 0 0,-2-3 25 15,-2-3 1-15,1 3 0 0,1 9 0 16,2 13 21-16,2 2 1 0,0 7 1 0,-4 4-1 0,0 2-6 16,-2 3 2-16,2 3 0 0,2-1 0 0,2-1-32 15,2 7 0-15,-2-4 1 0,-2 0 0 0,-2 4-5 16,0 0 1-16,2 2 0 0,0 3 0 0,2-3-2 16,2 3-1-16,-2 1 1 0,-2 1 1 0,0 0 1 15,0 4 0-15,0 0 0 0,0-2 0 0,1 1 3 0,3-1 1 16,2-4-1-1,0 1 1-15,-2-5 3 0,2-1 1 0,0-3 0 0,-2-5 0 0,-2-5 5 0,-2-6 1 16,0-5-1-16,0-3 2 0,2-9 2 0,0-2 1 16,-2-7 0-16,0-1 1 0,0-4-4 0,0-4 0 0,-6-7-1 15,10 6 2-15,-10-6-14 0,3-2 0 0,-1-5 0 16,2-8 1-16,2-5-12 0,2-10 1 0</inkml:trace>
  <inkml:trace contextRef="#ctx0" brushRef="#br0" timeOffset="6012.46">22723 11674 1972 0,'0'0'0'0,"0"0"0"0,4-2 0 0,-4 2 19 15,2 0 0-15,-2 0 1 0,0 0-1 0,0 0-4 16,0 0 2-16,0 0-1 0,6 13 1 0,-6-13 7 16,8 33 1-16,-2-7 0 0,2 5 1 0,2 10-13 15,2 7 1-15,-2-4-1 16,-4 6 0-16,0 2 2 0,-2 1 0 0,0 4-1 0,0 1 1 0,2 1 1 0,2 5 0 16,0 3 0-16,-3 1 1 0,-1 4 0 0,0 0 1 15,2 4-1-15,0-1 0 0,4-1 4 16,0 2 0-16,-2 0 0 0,0 1 1 0,-2-1 1 15,0-2 1-15,0 1-1 0,2-1 1 0,2-2 1 0,0-2-1 16,-2-7 1-16,-2-2 1 0,0-4 0 0,0-3 1 16,0-3-2-16,0-3 2 0,0 2-5 0,-2-2-1 15,0-2 0-15,-1-3 1 0,1-6-7 0,0-2 2 16,0-4 0-16,0-3 0 0,2-6-6 0,2-2 0 16,-4-5 0-16,-4-2 1 0,-2-4-7 0,0-5 1 0,2-4-1 15,-4 4 2-15,4-4-5 0,-4 3 1 0,4-3-1 16,-12-5 0-16,2-1-2 0,-3-3 0 0</inkml:trace>
  <inkml:trace contextRef="#ctx0" brushRef="#br0" timeOffset="6366.44">21986 13403 1960 0,'6'0'0'0,"-6"0"0"0,16 6 0 0,-16-6 29 0,18 2 0 16,-18-2 1-16,25 2 0 0,-25-2 8 0,32-4 0 15,-32 4 0-15,40-9 2 0,-14 5-16 0,2 0 1 16,1-1 0-16,3-5 0 0,0-1-17 0,-2 0 0 15,2 0 0-15,-1 0 0 0,1 4-5 0,2 1 1 16,2 3-1-16,-2-5 1 0,-3 4-2 0,1 3-1 16,0 1 0-16,2 0 1 0,2 0 0 0,-1 1 2 15,-1 3-2-15,0 0 1 0,0 0 3 0,0-3 1 0,-5 3-1 16,-1 0 1-16,-4-1 4 0,-4 1 1 0,-4-2-1 16,-2 2 0-16,-2-4 9 0,-4 0 1 0,-8 0 0 15,8 0 0-15,-8 0-1 0,3 0 2 0</inkml:trace>
  <inkml:trace contextRef="#ctx0" brushRef="#br0" timeOffset="8541.76">22316 6636 577 0,'-22'-11'0'0,"-2"0"0"15,4 2 0-15,6 3 9 0,4 3 2 0,-10-7-3 16,-9 1 3-16,-11-2-1 0,-8 0 1 0,-1-2 0 16,-1 4 0-16,0-4 3 0,-2 2-1 0,1 5 1 15,-5 1-1-15,-1-3 18 0,-7 5-1 16,-2 3 0-16,1 1 2 0,-3 9-18 0,1-1 2 0,-5 0 0 16,-1 4-1-16,-5 2-2 0,0 5-1 0,-1-1 0 15,-1 6 1-15,1-2-4 0,-1 2 1 0,5-1 0 0,1 6 0 16,7-2-3-16,-3 1 0 0,1 3 1 15,-3 1 0-15,-1 7-1 0,-3-1 0 0,3 5-1 0,1 1 1 16,2-1-2-16,-1 4 0 0,-1 2 1 0,-1 5-1 16,-1 3 2-16,1 1 1 0,-3 1 0 0,3 1 0 15,-5 0 1-15,1 2 0 0,3 0 0 0,3 1 1 0,1-1-5 16,2 2 2-16,1-4 0 0,1 2 0 0,-1-6-1 16,-1-4 1-16,3 8 0 0,3 6 0 0,2 3 0 15,3 2 1-15,1 7 0 0,0 1 1 0,3 4-3 16,5 3 0-16,0 0 1 0,3 2 0 15,3 3 3-15,0 4 0 0,0 5 0 0,5 5 0 0,1 8 12 0,2 4 0 16,4 10-1-16,4 4 2 0,5 5 2 0,3 7 0 16,4-2 1-16,-2 0 0 0,6 2 6 0,0-5 2 15,6-5 0-15,4 1-1 0,6-2-4 0,4 0 0 16,2-2 0-16,2-5 0 0,0-1-10 0,0-1 0 0,1 3 0 16,3-3 0-1,2 0-2-15,2-1 0 0,6 3 0 0,2 3 0 0,4 4-2 0,5-2 2 0,1 7-1 16,-2 1 1-16,0-1-10 0,-1 4-1 0,5-3 1 15,0-3 0-15,4-1-4 0,-1 0 0 16,3-10 1-16,0-6-1 0,3-10-2 0,3-6 0 0,4-3 1 16,1-4-1-16,5-6-1 0,3 2 1 0,5-3-1 15,3 1 1-15,9-1 1 0,1 0 2 0,5-5-2 16,1 0 1-16,1-5 4 0,1 0 0 0,2-3-1 16,1-4 1-16,-1-7 0 0,1-3 1 0,-1-3 0 15,2-3-1-15,-1-5 2 0,-1-4 1 0,1-5-1 0,1-3 2 16,2-2-1-16,3-4 1 0,-1-3 0 0,3-5 0 15,3-2-4-15,2-3 1 0,0-4-1 0,1 1 0 16,-1-10-2-16,2 1-1 0,-1-4 1 16,-3-3-1-16,0-1-1 0,1-3 0 0,-3-3-1 0,-2-1 2 15,-5-2-3-15,1-3 1 0,-2 0 0 0,1-1 1 0,-3-2-2 16,1-4 0-16,-7-1 0 0,1-2 0 0,-7-2 1 16,0-2 2-16,-3-3-2 0,-1-3 1 15,-3-7-2-15,-4 1 2 0,-1-7-2 0,1-1 1 16,-1-2-1-16,-1-2 0 0,-3-3 0 0,-3-4 2 15,-2-4-1-15,-7-8 1 0,1-3-1 0,-4-1 2 0,-1-3 6 16,-1-5 1-16,-2-8-1 0,-5-5 1 0,1-8 9 0,-2-7-1 16,-2-9 0-16,-3-4 0 0,-1-7 1 0,-2-4 1 15,-4-9-1-15,1-5 2 0,-3-8-4 0,0-2 1 16,-4 3 0-16,-4 5 0 0,-2-2-2 0,-4 1 0 16,-2 4-1-16,-2 0 1 0,-3 6-3 0,-1-2 0 15,-4-2 0-15,-2-4 0 0,-6-1-3 0,-3-3 0 0,-5-1 0 16,0-2 0-16,-2 2-2 0,-4-2 0 0,-2 2 0 15,-2-2 0-15,-4-2-1 0,-1 2 1 0,3-2-1 16,-2 0 1-16,-2 4-4 0,0-2 2 0,0 1 0 16,-1 8 0-16,-5 2-4 0,0 4 1 0,-2 0 1 15,-3 1-1-15,-5-1-2 0,-2 4 0 0,2 5 0 16,1-2 0-16,1 5-1 0,2-3 0 16,-3 7 1-16,-3 1-1 0,-2 3-1 0,1 5 0 0,3 5 0 15,0 1 0-15,4 9 0 0,1 2 0 0,-5 10 0 0,0 8 0 16,-1 5-1-16,-3 6 1 0,0 8 0 0,-4 4 0 15,-3 7-2-15,-5 0 2 0,1 8-1 16,-1 1 1-16,2 6-2 0,3 0 0 0,-3 6 0 16,0 3-1-16,-1 4 1 0,-3 3 0 0,3 1 0 0,3 1 1 15,4 2-1-15,3 2 1 0,1 2 0 0,0 0 1 0,1 0-1 16,1 0 1-16,6 4-1 0,0 1 1 0,5 6 0 16,1 0 0-16,2 0 0 0,4 0 0 0,2 6 0 15,5-1 0-15,-1 3 0 0,2-1 0 0,4 2 0 16,0 1 1-16,0-1 0 0,0 4 0 0,0 3 0 15,1 3 1-15,1-4-1 0,0 1 1 0,0 10-1 0,0-2 1 16,2 6 1-16,2-1-1 0,0 6-1 0,0 6 0 16</inkml:trace>
  <inkml:trace contextRef="#ctx0" brushRef="#br0" timeOffset="10102.84">12046 14954 99 0,'-2'0'0'0,"2"0"0"16,2 5 0-16,-2-5 32 0,4 4 0 0,-4-4 1 16,0 4-1-16,0-4 30 0,0 3 1 0,0-3 0 15,0 8 0-15,0-8-12 0,0 5 1 0,0-5 0 16,0 8-1-16,0-8 25 0,0 7 2 0,0-7-2 15,0 4 2-15,0-4-50 0,0 4 1 0,0-4 0 16,0 5 0-16,0-5-4 0,0 2 1 0,0-2 0 0,0 4-1 16,0-4 9-16,6 3 0 0,-6-3-1 0,4 4 1 15,-4-4 2-15,4 4 0 0,-4-4 0 0,6 5 0 0,-6-5 0 16,2 2-1-16,-2-2 1 0,4 4 1 0,-4-4-1 16,6 9 1-16,-6-9 0 0,8 9 0 15,-8-9-5-15,8 6 0 0,-8-6 0 0,6 5 0 0,-6-5-2 16,8 2-1-16,-8-2 0 0,4 4 1 0,-4-4-4 15,4 4 1-15,-4-4-1 0,4 1 1 16,-4-1-7-16,6 4 1 0,-6-4-1 0,2 0 2 0,-2 0-4 16,4-2 0-16,-4 2 0 0,0-2 0 0,0 2-5 15,0-5 2-15,0 5-1 0,0-22 1 0,2 0-2 16,4-6 1-16,0 2-1 0,-6-4 2 0,-4 3-5 0,0-1 1 16,2 0 0-16,0-1 1 0,0-1-4 0,2 1 1 15,-6 3 0-15,0-2 0 0,-2-1-1 0,-2 1 1 16,0 2 0-16,-2 0 0 0,4 1-3 0,-4-1 1 15,-2 2-1-15,1 2 1 0,-5-1-1 0,-2 1-1 0,0 4 1 16,2 5 1-16,4 0-3 0,0 0 1 0,0 6-1 16,0-1 1-16,0 3-1 15,1 1 2-15,-3 4-2 0,-2 0 2 0,-4 0 0 0,-2 2 1 0,-2 5 0 16,0 2 0-16,-1 4-1 0,-5 2 2 0,4 0 0 16,-2 3 0-16,4 5 0 0,2 1 0 0,-1 1 0 15,-1 1 1-15,0 2-3 0,0 1 2 16,4 3 0-16,-2 3 0 0,2 0-1 0,-1 0-1 0,1 4 1 15,0 3 0-15,2 4-4 0,-4 8 0 16,4-4 1-16,4 1 0 0,-3-1-1 0,1 6-1 16,2-3 0-16,4 4 0 0,2 4-1 0,2-3 1 0,6-1-1 0,-2 0 0 15,4 2-1-15,0 0 1 0,4 0-1 16,2-2 1-16,2 1-1 0,4-1 0 0,2 0 0 0,2-1 1 0,1-3-1 16,3-3 0-16,2 2 0 0,2-3 0 0,-2-1 0 15,4-1 0-15,2-7 0 0,3-3 0 0,1-7 0 16,0-3 0-16,6-1 0 0,4-2 0 0,5-4 0 15,1 1 0-15,4-5 0 0,-7-1 0 0,-1-2 0 16,0-6 0-16,-3-1 0 0,-1 0 0 0,-2-1 0 16,0-1 0-16,0-2 0 0,-1-2 0 0,1-4 0 0,-4-2 0 15,2 1 0-15,-3-3 0 0,-3 1 0 0,0-2 1 16,0-2 0-16,-2-2 1 0,-3-4-1 16,1-1 0-16,0-3 0 0,-2-1 0 0,-2-2 0 0,0-3 0 15</inkml:trace>
  <inkml:trace contextRef="#ctx0" brushRef="#br0" timeOffset="10482.66">13225 14280 2009 0,'0'2'0'0,"0"-2"0"0,0 7 0 15,0-7 45-15,4 8 0 0,-4-8 0 0,6 31 1 16,-4-1 27-16,0 7 0 0,2 1 0 0,-4 3 1 16,6 7-35-16,-4 2 0 0,2 3 1 15,0 5-1-15,0 6-23 0,4-3-1 0,-2 6 1 16,0-1 0-16,-4 0-6 0,2 1 0 0,0-1 0 0,-2 3 1 15,0-1-2-15,0 0 0 0,2-3 0 0,-4 1 0 16,0-1-1-16,0-1 1 0,0-3 0 0,0-2 0 16,6 2-1-16,-1 0 1 0,-1-3 0 0,0-3 0 0,-4-2 1 15,-4-3 0-15,8-4 0 0,-4 1 0 0,2-5-1 16,2-3 1-16,-4-4 0 0,2-2 1 0,-2-3-4 16,-2-8 2-16,6-4-1 0,2-3 1 0,4-8-2 0,-2-5 1 15</inkml:trace>
  <inkml:trace contextRef="#ctx0" brushRef="#br0" timeOffset="10913.75">13958 13717 2023 0,'4'4'0'0,"-4"-4"0"0,12 11 0 16,-12-11 64-16,8 7 1 0,-8-7 0 15,16 19 0-15,-16-19-3 0,20 33 1 0,-16-13-1 0,0 4 1 16,-2 8-29-16,0-3 1 0,0 8-2 0,0 4 2 16,2 5-21-16,-2 4-1 0,2 3 1 0,0-1 0 15,2 1-7-15,2 3 1 0,0 3 0 0,-4 2-1 0,0-8 0 16,0 8 0-16,0-4 0 0,0 1 1 0,0-1-2 15,0 0 1-15,0 0 0 0,-2 4 1 0,0 2-3 16,-1 2 2-16,1-3 0 0,-2-3-1 0,-2 4 1 16,1 0 1-16,1-2-1 0,1-2 1 0,3-4-2 15,2 1 2-15,-4-3 0 0,2 3 0 0,0 1 1 16,2 0 0-16,0-5 0 0,-2-1 0 16,0-1 1-16,-2-2 0 0,2-3 0 0,2-5 1 0,0-3-1 15,0-5 1-15,-4-1-1 0,-2-3 1 0,-2-1-1 0,-2 1 0 16,2-4 0-16,2-4 0 0,0-5-4 0,0-2 1 15,0-2-1-15,-2-2 1 0,2-1-5 0,0-3 2 16,0-5-2-16,-6 6 1 0,6-6-3 0,-8 2 0 16</inkml:trace>
  <inkml:trace contextRef="#ctx0" brushRef="#br0" timeOffset="11266.55">13215 15530 2023 0,'-6'5'0'0,"6"-5"0"15,-6 13 0-15,6-13 20 0,-4 4 0 0,4-4 0 0,4 4 2 0,-4-4 11 16,12 0 2-16,-12 0 0 0,20-4 0 0,-20 4-9 15,28-9-1-15,-12 0 1 0,8-4 0 0,7-4-16 16,5-1 0-16,2-1 0 0,2 1 0 0,-7-1-5 16,7 1 1-16,0 3-2 0,0-2 2 0,-1 1-2 15,1 1 2-15,0 0-2 0,0 0 2 0,-1-3 1 16,-3-1 0-16,2 3 1 0,-2 1 0 0,-2 4 0 16,-3 0 0-16,3 2 0 0,0-2 1 0,2-2 0 0,3 0 1 15,1 0 0-15,-4 2 0 0,-2 0 0 0,-2 0 0 16,-1 0 0-16,1-2 0 0,2-4-3 0,-6 0 1 15</inkml:trace>
  <inkml:trace contextRef="#ctx0" brushRef="#br0" timeOffset="11882.79">14924 14168 1985 0,'0'1'0'0,"0"-1"0"15,0 10 0-15,0-10 30 0,2 14 0 0,-2-14 1 0,6 30 0 16,-12-4 23-16,2 3 1 0,-2 4-1 0,-2-1 1 16,0 7-16-16,1 1 0 0,-1 1 1 0,2 3-1 15,2 4-25-15,2 2 2 0,-6 2-1 0,0-2 0 16,0-1-5-16,0-1 1 0,4 4-1 0,2 2 0 0,2 1-2 15,2 0-1-15,0 1 1 0,-2-5 0 0,0 5-2 16,0-5-1-16,0 3 1 0,0 0 1 0,2-3-2 16,2-1 2-16,0 0-1 0,2-2 0 0,4 0 1 15,0-2 1-15,0-2 0 0,2-3 0 0,5 1 0 0,3-1-1 16,-2-2 1-16,-4-4 1 16,2-2 0-16,0-2 1 0,2-1 0 0,2-2 1 0,2-2-2 0,1-6 1 15,3-2 0-15,0-1 0 0,0-4-1 0,0-4 1 16,0-2-1-16,1-3 1 0,5-2-2 15,-4-2 1-15,4-6-1 0,-6-3 1 0,1-6-3 0,1-3 2 16,0-6-1-16,2-2 1 0,-4-7-3 0,0-6 1 16,3-3 0-16,3-3-1 0,2-1 1 0,2-4 0 15,0 1-1-15,-9-5 2 0,5 0-2 0,-6 1 1 16,0-2 0-16,-2-3-1 0,-4-1 0 0,-1-2-1 16,-1-3 1-16,-2-3-1 0,-2-3 1 0,-2-2 0 0,-2-4 1 15,-2-1 0-15,0-2-3 0,-2-1 1 0,-2 1 1 16,0 3-1-16,0 6 0 0,0 4 0 0,-4 1 1 15,-4 4-1-15,-4 6 0 0,-2 3-1 0,-4 2 0 16,-2 8 2-16,-2 7-2 16,-4 0 1-16,-3 7-1 0,-1 2 1 0,-10 4 0 0,-2 3-1 0,-2 5 1 15,-1 1 0-15,-1 3 1 0,0 5-1 0,-4-1 0 16,5 5 1-16,-1 2-1 0,2 5 1 0,2 1-1 0,1 3 2 16,-3-1 0-16,2 0-1 0,2 4 1 0,-3 5-1 15,1 5-3-15,0 2 0 0,2 5 0 0,5 1 0 16,-1 3-2-16,-2-1 0 0</inkml:trace>
  <inkml:trace contextRef="#ctx0" brushRef="#br0" timeOffset="12682.46">12072 17036 1470 0,'26'-4'0'0,"6"8"0"0,-10-4 0 0,2 2 47 16,-10 2 0-16,7-4 0 0,7-4 0 0,10-2-15 16,6-1-1-16,-1 0 0 0,1 1 2 15,-4 2-17-15,-4 3 0 0,3-1 1 0,5 0 0 0,2 0-17 16,-2 0 0-16,1 0 0 0,5-1 1 0,0 1-1 16,-1 0 0-16,-1-2 0 0,4 2 0 0,1-1 0 15,1 1 0-15,-2-4 0 0,1 1 1 16,-3-1 3-16,0 1 0 0,0-1 1 0,5-1-1 0,1-1 6 0,1-1 0 15,-1 0 0-15,4 2 1 0,3-1 5 0,-3 1 1 16,0 1 0-16,-1 1 1 0,1-3 2 16,1 1 0-16,1 1 1 0,2-5 0 0,1 2 0 0,3-2 1 15,-1 0-1-15,-1-2 1 0,-2-2 5 0,-5 1 1 16,3-3 0-16,1 0 0 0,5-1-1 0,0-2 1 0,-5 1-1 16,-1 2 1-16,-3 5-2 0,-5-3 0 0,4 0 0 15,-3 2 0-15,9 2-4 0,-4 2 1 0,-1 0-1 16,-7-1 2-16,-2-3-6 15,-5 2 1-15,-1 2 0 0,0 4 0 0,-5-1 2 0,1 0 0 0,-2 3 1 16,-2 1 0-16,0 0-2 0,-3-2 1 0,-1 3-1 16,-2 1 0-16,0 0 4 0,-2-2 0 0,-5-2 1 15,-1 0 0-15,-4 1-4 0,-2-1 1 0,-2 0 1 0,-2 2-1 16,-2 2-2-16,-2 0 2 0,-8 0-2 0,12 0 1 16,-12 0-3-16,6 0 0 0,-6 0 0 15,4 0 0-15,-4 0-6 0,4 0 2 0,-4 0-1 0,4 0 1 16,-4 0-4-16,6 0 0 0,-6 0 0 0,-4 0 1 15,4 0-3-15,-4 0 1 0,4 0-1 0,-6 8 1 16,2-1-3-16,-2-1 0 0,-2 1 0 0,0-3 1 16,-4 1-3-16,4 1 1 0,-6-2-1 0,2-3 2 15,-2 1-4-15,-2-2 1 0</inkml:trace>
  <inkml:trace contextRef="#ctx0" brushRef="#br0" timeOffset="19698.84">9759 5697 12 0,'-6'0'0'0,"6"0"0"16,-6 5 0-16,6-5 2 0,-2 17 0 0,2-17 1 0,-10 13-1 15,10-13 7-15,-14-4 0 0,14 4 0 0,-28 0 1 16,6 0 9-16,-3 0 1 0,-1 0 0 0,0 0 1 0,0 0 9 16,-2 0 1-16,0 0 0 0,3 0 0 15,-3 0-11-15,6 4 1 0,0-4 1 0,0 1-1 0,-4 3-7 16,-1-4 0-16,3 4 0 0,4-4 0 0,0 4 10 16,0 1 0-16,0-1 0 0,0-4 1 0,0 2-1 15,1-2 1-15,-3 0 0 0,-2 3 1 16,-2 1-4-16,0 0 1 0,2 1-1 0,-2 1 2 15,1 1-3-15,3-3 0 0,-4 5 0 0,2-3 1 0,2 1-4 16,-4-1 0-16,5-1 0 0,1 6 1 0,-4-2-5 16,2 1 1-16,-2-1 0 0,4 0-1 0,4-2-2 0,-4 3 1 15,1 3-1-15,-1-4 2 0,6 4-4 0,-4-4 0 16,4 4 0-16,-4-4 0 0,2 4-2 0,2-6 1 16,-2 3-1-16,2-1 1 0,5 0 0 0,-3 0 0 15,4 4 0-15,2-5 1 0,-4 1 3 0,6 0 2 16,-2 4-1-16,-6-4 1 0,4 4 1 0,-6 0-1 0,4 0 1 15,4 0 1-15,2-2 0 0,4 0 0 0,-4 0-1 16,2 0 2-16,2 0-2 0,-4 0 1 0,4-1-1 16,0 3 0-16,0-2 1 0,0 5 0 0,0 1 0 15,-2-2 0-15,2 1 0 0,-4-3-1 0,0 4 1 16,0 1 1-16,2-3-4 0,-4 2 0 16,2-4 1-16,0 1-1 0,4 1-3 0,0 0-1 0,0 1 0 15,0-3 0-15,0 0-2 0,0 2 1 0,4-6-1 16,0 4 1-16,-2-7-3 0,2 1 1 0,-4 1 0 15,6 1 1-15,-2 0-4 0,6 0 2 0,-4 4-1 16,-4-4 1-16,4-1 0 0,-4 1-1 0,2 0 1 0,2 0-1 16,-6-9 0-16,14 10-1 0,-8-5 1 0,2 3 0 15,-2-3 1-15,4 3 1 0,0-3-2 0,0 2 2 0,0-3-1 16,3 2-1-16,-1-1 1 0,-2-1 1 0,2 0 1 16,0-1 1-16,2 3-1 0,6-6 1 0,0 3-3 15,0-3 1-15,0 0-2 0,-4 0 2 0,-1 0 0 16,-5 0 1-16,0 4 0 0,-2-2-1 0,4-2-2 15,2 0 1-15,0 0-1 0,2 0 1 0,4 0-3 0,4 0 1 16,-5 4-1 0,1-1 0-16,0-1-2 0,-4 2 2 0,2 0-1 0,0-3 0 0,2 1-1 15,-4 4 0-15,2-2 0 0,1-4 2 0,1 5-2 0,0-1 0 16,0-4 0-16,0 2 0 0,0-1 0 0,0-1 0 16,0-1 1-16,-5-1 0 0,3 2-1 0,-2-4 1 0,0 4-1 15,0-5 2-15,2 1-1 0,2 0 0 0,0 0 0 16,-4 3 1-16,1-7-1 0,-1 3 0 15,0-1 0-15,0-1 2 0,2 1-2 0,-4 3 0 16,6-7 0-16,0 7 1 0,0-5-1 0,-4 3 1 16,3-1-1-16,1 3 2 0,0-5-2 0,0 3 0 0,-2-1 1 15,0 2-1-15,-2-3-1 0,-2 1 1 0,3-1 0 16,-3 2 1-16,0-5-1 0,0 1 0 0,0-2 0 16,0 0 1-16,2 0-1 0,-6 0 0 0,2 0 0 15,2-2 2-15,4 2-2 0,1-6 1 0,-3 2 0 0,-2-1 0 16,-2-3-1-16,-2 3 0 0,-2-3 1 15,0 3 0-15,-2-1-2 0,0 2 1 0,0 2 0 0,0 0 0 16,2-3-1-16,-2 1 1 0,-2-2 0 0,2-1 1 16,-2-4-3-16,2 0 1 0,-4-4 0 0,2 0 0 0,0-2-1 15,0-1 0-15,-4-3 0 0,-4 6 1 16,0 1-1-16,-2 2 0 0,0 5 0 0,-4 0 0 0,0-3-1 16,-2 3 1-16,0 5 0 0,2 0 0 0,4 7 0 15,-2-1 0-15,-4 1 0 0,-2 3 0 0,-2-6 0 16,-1 3 0-16,-3 2 0 0,-4 1 1 15,-4-1 0-15,-2 2 0 0,0-2 0 0,1-1 1 16,-1 3 0-16,0 2 0 0,0 0 0 0,0 0 1 0,0 4-2 16,1 3 0-16,1 2 0 0,2 1 0 0,0-1-1 0,2 4 1 15,-2 0 0-15,-3 1 0 0,5 3-1 0,-2-4 0 16</inkml:trace>
  <inkml:trace contextRef="#ctx0" brushRef="#br0" timeOffset="23633.9">11152 8585 627 0,'0'4'0'16,"0"-4"0"-16,0 6 0 0,0-6 3 0,0 7 1 0,0-7-1 15,0 6 0-15,0-6 5 0,0 3 1 0,0-3-1 16,4 0 1-16,-4 0 0 0,6 0 0 0,-6 0 0 16,2 0 1-16,-2 0 0 0,-2 0 0 0,2 0 0 15,0 0 1-15,0 0-4 0,-4-3 1 16,4 3 0-16,-2-6 0 0,2 6 0 0,-8-9 0 0,8 9-1 15,-12-13 1-15,12 13 5 0,-24-13-1 0,24 13 0 16,-20-9 2-16,20 9 5 0,-13-13 0 0,13 13 0 16,-16-4 1-16,16 4 1 0,-24-5 1 0,24 5-1 15,-16-4 2-15,16 4-3 0,-16 0 1 0,16 0 0 16,-16 0 1-16,16 0-2 0,-24 0 0 0,24 0 0 16,-24-4 1-16,24 4-1 0,-17 0 1 0,17 0-1 0,-12-3 2 15,12 3-2-15,-10-2 1 0,10 2 0 0,-16-4 1 0,16 4-4 16,-18-9 1-16,18 9-1 0,-26-8 1 0,26 8-1 15,-34-9 0-15,34 9 0 0,-30-9 1 0,30 9-5 16,-27-13 1-16,27 13-1 0,-22-9 2 0,22 9-3 16,-20-6 0-16,20 6-1 0,-12-7 2 15,12 7-1-15,-18-6 2 0,18 6-2 16,-22-11 2-16,22 11-4 0,-24-11 0 0,24 11 1 0,-25-13-1 0,25 13 0 16,-28-16 0-16,28 16 0 0,-28-17 2 0,28 17-2 15,-22-11 1-15,22 11 1 0,-22-13-1 0,22 13-1 0,-18-13 1 16,18 13-1-16,-20-9 0 0,20 9-2 15,-29-13 1-15,29 13-1 0,-22-11 1 0,22 11 2 0,-20-15 1 16,20 15-1-16,-26-15 2 0,26 15-9 0,-28-14 2 16,28 14 0-16,-30-12-1 0,30 12 0 0,-27-11 0 15,27 11-1-15,-34-11 1 0,34 11-2 0,-34-3 2 0,34 3-2 16,-38-6 2-16,16 2-1 0,2 1-1 0,1 3 1 16,-1 0-1-16,6 0-3 0,2-4 1 0,0 2 1 15,-2 0-1-15,-2 0-1 0,4 2 0 0,-2 0 0 16,-4 0 0-16,3-3-1 0,-1 3 2 0,0-6-2 15,-2 3 1-15,-2-1-1 0,0 0 0 16,4 2 0-16,0 2 0 0,0-3 0 0,2-3 0 0,-3 4 0 16,1 0 1-16,-8-1 0 0,2-1 1 0,-4 2 0 15,2 2 1-15,2 2 0 0,3 2 1 0,-3-1 1 16,-2-1-1-16,2 0 3 0,-6-2 0 0,6 0 0 0,2 0-1 16,3 2-2-16,-1 2 0 0,-2-1 1 0,2 1-1 15,2 2-2-15,-4-5 2 0,2 7-2 16,2-5 1-16,-2 3-1 0,5-2 0 0,-1-1-1 0,0 1 1 15,-2-2-1-15,-2 2 2 0,0-4-2 0,-2 1 1 16,2-1-1-16,2 0 1 0,-4 0 0 0,-3 0 1 16,-3 0-2-16,-2 0 1 0,-2 0-1 0,4 0 1 0,0 2-2 15,-1 4 2-15,3-2-2 0,2-4 1 0,-2 3-1 16,8 3 0-16,-2-4 0 0,2 1 0 0,-3 1 0 16,1 0 0-16,0-1 0 0,2 3 0 0,2-2-3 15,0-3 2-15,-4 3-1 0,4 2 1 0,0 1-4 0,0 0 2 16,2-1-1-16,-1 0 0 0,-1 1-2 0,4-3-1 15,0 1 0-15,-2 1 1 0,4 1-1 0,-4-3-1 16,4 1 0-16,-4-1 1 0,4 0 0 0,-4 1 2 16,4-1-2-16,-2 5 1 0,4-3 0 0,2 1 0 15,-2-1 1-15,0 3-1 0,-1 2 3 16,1-2-1-16,0 4 1 0,-2 6 1 0,-2-3-1 0,2 4 2 0,0 1 0 16,2-3 0-16,0-1 0 0,4-1 0 0,2 3 0 15,-6-6 1-15,2 2-2 0,2 1 2 0,-2-3-1 16,4 2 1-16,4 1 0 0,-2 3 0 15,2-1 0-15,-4 3 0 0,0-7 0 0,-4 7 0 0,4-3 0 16,4-1 0-16,2-2 0 0,-4-4 0 16,4 2 0-16,6 1 0 0,-4 3 0 0,4 1 0 0,-4-1 0 15,4-2 1-15,-5 1-1 0,1 1 0 0,0-2 0 16,2-2 2-16,-4 0-2 0,2 0 1 0,0 0 0 16,0-1 0-16,2 1 1 0,-4-2 0 0,2 2 1 0,0 0-1 15,4 0-2-15,-4 0 1 0,4 0-1 0,-4 0 1 0,4-4 0 16,-4 0 0-16,3-1 1 0,1 1-1 15,-2 0 0-15,2 1 0 0,0-5 0 0,-2 2 1 0,2 3-1 16,0-5 2-16,-12-5-2 0,14 9 1 0,-6-3 4 16,2-1-1-16,4 5 1 0,0-3 1 0,-2 0 2 15,1 1 1-15,1-1-1 0,0-1 1 0,0-1-5 16,0 3 2-16,6-5-1 0,0 3 0 0,0-1-2 16,4-1-1-16,-11 0 1 15,3-2-1-15,0 0-2 0,0-1 0 0,2 3 0 16,-4-4 1-16,2 4-2 0,0-4 0 0,8 3 0 0,-1-1 2 0,3 2-2 0,-4-2 1 15,-4 0-1-15,-4 0 1 0,0-1-1 16,0 1 1-16,4 2 0 0,-2-4 0 0,3 2 0 0,1 0 0 16,4-1 1-16,-4 3 0 0,0-4 1 0,2 0 2 15,0 0-1-15,0 0 1 0,-1 0 3 0,1 0-1 16,2 4 1-16,2-4 0 0,-4 2 2 0,0 0 0 0,0-2 0 16,-1-2 2-16,5 0-7 0,-6-2 2 0,0-1 0 15,0 1-1-15,0 0-2 0,-4-1-1 0,7 1 1 16,3-3-1-16,-4 5-2 0,0-2 0 0,-4-1 0 15,2 1 2-15,0 0-3 0,0 0 1 0,3 3-1 16,-3-7 1-16,2 3-1 0,-2-1 0 0,2 1 0 16,2-1 1-16,-4 2-1 0,1-1 0 15,3-1 0-15,-4-1 0 0,0 1 0 0,0-3 0 0,-6 5 0 16,0-3 0-16,0 2 0 0,0-1 0 0,3 2 0 0,-5-3 0 16,2 1 0-16,0-1 0 0,12-4 0 15,-6 0 0-15,0 0 0 0,2 0 0 0,-4 5 0 16,-3-3 1-16,3-2-1 0,-2 2 0 0,4-1 0 15,0 1 0-15,0 0 0 0,0-4 0 0,-8 8 0 16,0 1 1-16,0-4-1 0,1 3 0 0,-3 1 0 0,2-1 1 16,0-3 0-16,-2 3 0 0,8-8 1 0,0 4 0 15,-4-4 0-15,2 0 1 0,-4 4 0 0,0-4 0 0,-2 0-1 16,-1-2 1-16,1 0-1 0,0 0 0 0,0-3-1 16,0 1 0-16,-2-1 0 0,4 1 1 0,-4-1-2 15,4-3 1-15,-6 10 0 0,-2 0 0 0,2 0 0 0,-2 0 1 16,2 0-1-16,-4 4 2 0,2-3 0 15,0 1 0-15,0 0 1 0,-2 2 0 0,2-3 0 0,-4 1 0 16,2-2 1 0,0 2-1-16,-2 0-1 0,0-1 2 0,0 1-2 0,-2 0 2 0,0 0-2 0,2 1 1 15,-4-1-1-15,2 2 0 0,2 1 1 0,-4-3-1 0,4 9 0 16,-4-9 1-16,4 9-2 0,-4-13 0 16,4 13 0-16,-2-8 1 0,2 8-2 0,-6-5 1 0,6 5-1 15,-8-13 1-15,8 13 0 0,-10-7-1 0,2 1 0 16,0 1 0-16,2 1-1 0,-6 0 0 15</inkml:trace>
  <inkml:trace contextRef="#ctx0" brushRef="#br0" timeOffset="39382.73">3317 15039 1243 0,'0'7'0'0,"0"-7"0"0,-6 19 0 16,6-19 11-16,6 13 0 0,-6-13 1 0,-4 25-1 16,2-1 19-16,-3 6 1 0,3 1 1 0,-2 3-1 15,4 2-1-15,0 3-1 0,0 2 0 0,0 1 1 0,4 3-9 16,0 3 2-16,5 1-1 0,-1 3 1 0,0 5-13 16,4 2 1-16,2 0 0 15,0 6 1-15,4 3-1 0,2 6 1 0,0-2 0 0,-4-5 1 0,2 1-3 16,-1-2 1-16,-1-1 0 0,4-4 1 15,4-2-2-15,-2-2 0 0,-2-5 0 0,6-4 1 16,-1-4-5-16,3-3-1 0,-2-8 1 0,-4-2 1 0,2-7-4 16,-4-3 2-16,2-8-1 0,1-6 1 0,-1-5-3 15,-2-4 1-15,2-5 1 0,2-3-1 0,-2-4 1 0,4-3 2 16,-1-3 0-16,-3-4-1 0,2-8 2 0,-4-3 1 16,-4-5-1-16,2-5 0 0,-6-3 1 0,-4-5 0 15,0-4 0-15,2-1 1 0,-6-3-2 0,1-3-1 16,-1-1 1-16,-4 1 0 0,-6-1-3 0,1-1 2 0,-3-1 0 15,-4-1-1-15,-2 0-1 0,-6-1-1 0,0 3 0 16,-6 3 1-16,-2 2 3 0,-3 2 2 0,-1 9-1 16,4 2 1-1,0 8 5-15,-4 3 0 0,4 5 1 0,-3 6 0 0,3 10 2 0,2 1 1 16,0 8 0-16,0-1 0 0,-2 6-3 0,3 4 0 0,3 8-1 16,-4 4 1-16,6 8-3 0,0 4 2 0,2 9-2 15,4 8 1-15,0 12-3 0,1 6 1 16,7 11-1-16,6 8 0 0,2 14-4 0,8 7 2 0,-1 1-1 15,3-4 1-15,2-4-4 0,4 0 2 0,-2-15 0 16,2-7-1-16,2-15-1 0,-4-12 0 0,8-10 1 16,1-8-1-16,3-8 1 0,4-8-1 0,2-9 1 15,0-6-1-15,-3-9 1 0,3-7 0 0,2-10 1 16,2-7-1-16,4-7 1 0,3-9 1 0,1-5-2 0,-2 1 2 16,-3-2-4-16,-1-4 2 0,-2 4-2 0,-4 0 2 0,-1 4-2 15,1 1 2-15,4 8-1 0,2 2 1 0,0 12-5 16,-1 3 0-16,3 7 0 0,-2 5 0 0,-4 6-3 15,1 6 2-15,-3 3-1 0,-2 5 1 0,0 5-5 16,-4 3 1-16,-7 2-1 0,3 0 2 0,-10 0-2 0,2 1 1 16,0-1 0-16,-8-3 0 0,-8-10 2 0,8 7 0 15,-8-7-1-15,4 0 2 0,-4 0-1 0,4-4 0 16,-4 4 0-16,4-13 1 0,-2-1 0 0,2-7 0 16,-4-5 0-16,-4-5 1 15,-6-8-1-15,-2-3 1 0,-2 3 0 0,-4 0-1 0,6 4 1 0,2 6 1 16,-8 1 0-16,-4 2 0 0,-3 4 0 0,-3 4 0 15,2 5 0-15,0 5 1 0,-2 8 1 0,2 4 0 16,1 7-1-16,-1 7 1 0,4 8 2 0,-2 6-1 16,4 5 0-16,4 7 2 0,-4 9-3 0,3 7 0 15,3 4 0-15,6 4 2 0,2 3-2 0,2 4 1 0,2-1 0 16,2-2 0-16,6-5-1 0,0-1 2 0,2-1-2 16,0-3 1-16,4-3 0 0,1-3 0 0,5-1 0 15,2-3 1-15,6-6-1 0,-2-2 0 0,6-7 1 16,-2-4-1-16,-3-9-1 0,3-5 1 0,0-8-1 15,2-2 0-15,4-3-1 0,-5-4 1 0,3-8 1 16,0-5-1-16,0-6-1 0,-2-7 1 0,1-7 1 0,3-6-1 16,0-7 0-16,0-6 1 15,-2-5 0-15,-1-6 0 0,-5-4 0 0,2-5 1 0,-2-6-1 0,0-3 0 16,-6-4 2-16,-1-6-1 0,1-1 1 0,0-4-1 0,-6-6 2 16,0 0 0-16,-2 2-1 0,-2 4 1 0,0 0-1 15,-8-4 1-15,2 8 0 0,0-1-1 0,0 5 0 16,-2 1-1-16,2 11 1 0,-4 4-1 15,-4 5 0-15,2 10-1 0,-4 7 0 0,4 11 2 16,-4 9-3-16,2 10 1 0,2 5 1 0,-4 2-1 0,6 11-2 16,-2-4 2-16,2 4-1 0,-6 5 0 0,6-5-1 15,-6 10 0-15,0 3 0 0,0 11 2 0,-2 14-2 16,0 9 1-16,-2 8-1 0,8 4 1 0,-2 7 1 0,2 6-1 16,0 0 0-16,2 4 1 0,2 3 0 0,4 3-1 15,-4-3 0-15,4 2 0 0,2-1 1 0,2-3-1 16,4-3 0-16,-2 0 0 0,4-4 1 0,2-4-1 15,2 1 0-15,-6-2 2 0,5 3-3 0,1 0 1 0,2-7 0 16,2-7 0-16,-4-8 0 0,2-7 0 0,2-4 0 16,3-4 0-16,1-3-1 0,4-3 2 0,-4-2-1 15,4-5 0-15,-1-3-1 0,3-2 1 0,-6-6 1 16,-2-3-1-16,0-6-1 0,-6-4 1 0,5-3-1 16,3-2 2-16,6-7-2 0,4-3 0 15,2-3 0-15,-11-3 1 0,1-5-2 0,-2-3 1 0,-2-3 1 16,-4-3-1-16,2-2-1 0,-3-3 0 0,-1-4 0 15,0 1 1-15,0-5-1 0,-2-1 1 0,-2 1 0 16,-2-1 0-16,-2 1-1 0,0 6 1 0,-6-3 0 16,2 1 1-16,-8 0-1 0,0 4 0 0,0 1 0 15,0 3 0-15,-4 5 0 0,2-2 1 0,0 8 0 16,-4 3 0-16,-6 8-1 0,0 5 0 0,2 4 0 0,4 4 1 16,6 7-1-16,-10-8 1 0,10 8-1 0,-8 6 1 15,8-6-1-15,-14 5 0 0,6 10 0 0,-6 11 2 0,-4 13-2 16,-2 9 0-16,7 9 0 0,5 4 0 0,2 9-1 15,6 2 1-15,-4 2-1 0,2-4 1 0,-2 0-1 16,2-3 1-16,2-3-1 0,0-3 2 0,0-7-2 16,0-4 1-16,6-6-1 15,0-9 1-15,0-4-1 0,2-7 0 0,-3-5 0 0,-3-4 1 0,2-6-1 16,0-6 0-16,-4-3 0 0,10 0 1 0,-10 0-1 0,6-3 0 16,2-5 0-16,0-5 0 0,4-9 0 0,-4-4 0 15,4-3 0-15,-4-1 1 0,4-5-1 0,-4-2 0 16,0-1 0-16,-4-1 1 0,2 0-1 15,-6-2 1-15,6 8 1 0,-4 6-1 0,0 10 0 16,2 4 1-16,-4 4-1 0,2 3 1 0,-2 6 1 0,4 0-1 16,-4 0 0-16,6 15 0 0,2-2 1 0,-3 2-1 15,5 5 0-15,0 2 0 0,4 4 1 0,-2 5 0 16,-4-8-1-16,4-7 2 0,-4-8-3 0,-6-8 1 0,-2 0-1 16,10-4 1-16,-2 0-1 0,4 0 1 0,2-7-1 15,2-5 0-15,7-8-1 0,3-8 1 0,2 1-1 16,-6 0 1-16,2 3-1 15,-2 0 0-15,2 2 0 0,-1 4 1 0,1 4-1 0,-2 3 0 0,4 6 0 16,0 3 1-16,0 4-1 0,-5 6 1 0,3 3-1 16,-4 5 2-16,2 4-2 0,-2 3 1 0,0 3-1 15,0 4 1-15,0 1-1 0,-3 1 0 0,-1 0 0 16,2-1 1-16,-4-1-1 0,0-2 0 0,-2 0 0 0,0-2 1 16,-4-1-1-16,-2-5 0 0,0-3 0 15,-6-2 1-15,0-11-1 0,2 10 0 0,-2-10 0 0,0 5 0 16,0-5 0-16,0 6 0 0,0-6 0 0,0 3 0 15,0-3 0-15,0 4 0 0,0-4 0 0,0 0 0 16,0 0 0-16,0 0 0 0,0 0 0 0,0 0 1 16,0 0 0-16,0 0 1 0,0 0-1 0,0-6 1 0,0 6 1 15,-2-14 1-15,-2-7-1 0,2-4 0 0,2-11 2 16,-4-4-1-16,2-3 1 0,2 3 0 0,-6 3 0 16,4-4 1-16,-2 1-1 0,2-1 1 0,2 2-2 0,0 1 2 15,2 2-1-15,2 5 1 0,-4 5-3 0,8 4 2 16,0 0-1-16,-2 2 1 0,0 5-2 0,-6 2 2 15,6 2-1-15,0 2 1 0,-6 9-2 0,10-8 0 16,-10 8 1-16,12-3-1 16,-12 3 1-16,11 0-1 0,-1 1 0 0,6 5 1 0,6 3-2 0,6 4 1 0,-2 4 1 15,-2-1-1-15,-4 5-1 0,-5-1 0 0,3 6 1 16,2 0 0-16,0-1-2 0,0 1 1 0,2 2 1 16,2 3-1-16,-4 1-2 0,-1-1 1 15,1-1 0-15,2-3 0 0,0-3-1 0,2-3 0 16,-2-3 0-16,2 1 1 0,1-3-1 0,-1-5 0 15,2-2 0-15,0-1 0 0,2-4 0 0,2-4 0 0,-5-6 0 16,-1-3 0-16,2-6-1 0,-2-3 1 0,2-3 0 16,-4 1 0-16,3 0-1 0,-5-4 0 0,0-2 0 15,0-2 1-15,0-7-2 0,-6-2 1 0,0 0-1 16,0 0 1-16,-2 4-1 0,0 0 0 0,-4 0 0 16,-3-2 0-16,-3-1 0 0,-2 1 1 0,-2 4-1 0,-1 1 1 15,-1 3 0-15,-2 1 0 0,-4 6-1 0,2 1 1 16,0 6 0-16,0 4 0 0,-4 3 0 0,4 1 0 0,8 5 0 15,-12-2 1-15,12 2-1 0,-18 13 1 0,2 4-2 16,-4 3 2-16,6 9 0 0,2 8 0 0,7 13-1 16,3 7 1-16,2-1 0 0,0-4 0 0,-6-1 0 15,2 1 0-15,2-4 0 16,2-4 0-16,2-5 0 0,2-4 0 0,2-5 0 0,-6-8 0 0,2-4 0 16,0-5 0-16,1-2 0 0,-1-7 0 0,-2-4 0 0,10 2 0 15,-10-2 0-15,8-6 0 0,0 1 0 16,0-3 0-16,2-3 0 0,-2-4 0 0,6-7 0 15,0-2 0-15,-2-3 0 0,-4 1 0 0,-2 0 0 16,-2 0 0-16,-2-2 0 0,0 3 1 0,2 1-1 0,-4 0 0 16,6 1 0-16,0 5 2 0,2 3-2 0,0 2 0 15,3 2 0-15,-5 4 1 0,-6 7-1 0,14-2 1 0,-8 4-1 16,4 1 1-16,0 3-1 0,0 1 1 0,6 3 0 16,4 1 0-16,2 3-1 0,4 3 1 0,-1-2 1 15,1-4-1-15,2-4 0 0,-6-1 0 0,2-4 0 16,2-4 0-16,-4-4 0 0,3-3 0 0,1-6 0 15,0-3 1-15,2-4-2 16,0-4 1-16,0-6-1 0,1-4 1 0,1-7-1 0,0-7 0 0,18-38 0 16,-11 19 1-16,-9 10-1 0,4-4 0 15,-8 3 0-15,0-1 0 0,-8-2 0 0,0 2 0 0,3 0 0 16,1 0 0-16,0 2 0 16,-4 0 0-16,-10-4 0 0,-4-3 0 0,-10-4 0 0,-4-2 0 0,8 2 0 15,0-1 0-15,4 1 0 0,0-4 0 0,-2 13 0 0,-4 2 0 16,0 13 0-16,-2 0 0 0,4 26 0 15,-4-4 0-15,0 5 0 0,-5 5 0 0,7 6 0 0,-4 1 0 16,2-2 0-16,0 1 0 0,8 8 0 0,-12-5 1 16,12 5-1-16,-14-4 1 0,-6 11 0 0,2 4 0 15,2 12 1-15,-4 1-1 0,0 25 0 0,7-4 1 0,3 3-1 16,6 0 0-16,4 5 0 0,0 3 2 0,4 3-2 0,2 2 0 16,0-4 0-16,-2 2 0 0,3 2-1 15,-1 0 1-15,0 1 0 0,2-1 1 0,4 0-2 0,-2 2 1 16,4 4 0-16,2 1 0 0,-2 4-1 0,6 2 1 15,0-8-1-15,0 1 1 0,5-5-1 0,3-3 1 16,-6-5-1-16,-2-4 1 0,0-8 1 0,0-1-1 16,-8-21 0-16,0 2 0 0,3-1 1 0,-1-5 0 15,-4-7 1-15,-4 1-1 0,2-3 0 16,0-3 1-16,-8-4 0 16,8 7 0-16,-8-7 0 0,10 4 1 0,-10-4-1 0,2 0 1 0,-2 0-3 0,0 0 1 15,2-13-1-15,-6-7 1 0,-14-15-2 0,0-8 0 0,-6-9 0 16,5 10 1-16,-1-1-2 0,0 7 1 15</inkml:trace>
  <inkml:trace contextRef="#ctx0" brushRef="#br0" timeOffset="39869.03">4689 14734 1494 0,'2'0'0'0,"-2"0"0"0,12 4 0 0,-12-4 51 0,6 9-1 0,-6-9 1 16,28 2 0-16,-7 0-11 0,9 0 0 0,0-4-1 15,8-2 2-15,2-7-32 0,5 0 0 0,5-7 0 16,2 1 0-16,-1-5 0 0,3-4 0 0,0 0 0 15,-1-2 0-15,1-5 1 0,-2-2 1 16,5 0 0-16,-1 0 0 0,2 2 2 0,1-2 0 0,-7 3 1 16,-2 6-1-16,-5-1-1 0,-5 5 2 0,0 1-2 15,-3 3 2-15,-1 3 0 0,-2 4 1 0,-4 0-1 0,-4 4 2 16,-6 3-6-16,-5 2 0 0,-1 0 0 16,-2 0 2-16,0 0-7 0,-6 1 1 0,-6 1 0 15,8 1-1-15,-8-1-3 0,8 2 1 0</inkml:trace>
  <inkml:trace contextRef="#ctx0" brushRef="#br0" timeOffset="41140.29">4021 18330 552 0,'-12'11'0'0,"12"-11"0"0,-16 26 0 0,16-26 45 0,-12 17 1 16,12-17-2-16,-8 13 2 0,8-13 33 0,-18 12 1 16,18-12-2-16,-8 8 2 0,8-8-2 0,-3 4 1 0,3-4 0 15,-2 1-1-15,2-1-43 0,0 0 1 0,0 0-1 16,11-3 0-16,-11 3-18 0,30-10 0 0,-6-1 0 15,4-2 1-15,4-5-5 0,4-2 1 0,1-2-1 16,3-1 1-16,-2-1-5 0,-4 0 1 0,7-1-1 16,7-1 1-16,4-2 3 0,1-2 2 0,5 3-2 15,-2-1 2-15,7 0 0 0,-3 1 0 0,5-1 1 16,-3 0 0-16,10 1 2 0,-5 1 0 16,1-2 0-16,1 0 1 0,-5 3-2 0,2-1-1 0,-3-2 1 15,3 0 1-15,-7 1-2 0,5-3 0 0,0 2-1 0,-3 4 2 16,-1 2-2-16,-3 4-1 0,3-1 1 0,-6 3 1 15,3 1-4-15,-3 4 1 0,0 2 0 16,-7 3 0-16,1 2-2 0,-4 4 2 0,-4 4-2 0,-5 4 1 16,-3 1-3-16,-4 2 1 0,-4 2-1 0,-2 0 2 15,-4 0-2-15,-3 1-1 0,1 1 1 0,-6 2 0 16,0-1 0-16,-6 3 0 0,2-1 0 0,-2-1 0 0,-4-2-4 16,-6-2 0-16,2-2 0 0,2-2 1 0,0-2-4 15,-2-3 1-15,4-4 1 0,-8 7-1 0,8-7-3 16,-14 6 1-16,14-6-1 0,-12 4 1 0,12-4-1 0,-12 3 0 15,12-3 0-15,-5 2 1 0,5-2-1 0,-4-4 1 16,4 4 1-16,-12-16-1 0,6-1 0 0,4-5 0 16,2-4 0-16,0-1 0 0,0-5 2 0,8-3 1 15,-2 2-1-15,2-2 2 0,-1-2-1 0,3 0 2 16,-2 0-1-16,4 0 1 0,2 2-1 0,0 4-1 16,2 1 0-16,2 4 2 0,2-1-3 15,2-1 1-15,2 6-1 0,-5 0 1 0,1 5-3 0,6 2 1 16,0 2 0-16,-2 2 0 0,2 0 0 0,3 0-1 0,-1 2 0 15,4 3 0-15,-4 1-1 0,4 3 1 16,-3 2 0-16,9 2 0 0,2 3 0 0,0 5 1 16,1 1-1-16,3 0 0 0,-2 2 0 0,2 0 1 0,-1-1-1 15,1 1 2-15,-4 0-1 0,0 0 1 0,-1-4 0 16,1-5 1-16,0-4-1 0,2-2 1 0,1-3-1 16,-3-4 0-16,6-3 1 0,-4-2 0 0,-5-5 0 15,-1-1 0-15,-4-4 2 0,0-2-1 0,-5-3 1 0,-1-3-1 16,2-1 0-16,0 0-1 0,2-2 1 0,-6-4 1 15,-1 0-3-15,3 2 1 0,-6-5 1 0,0-1-1 16,-4-1 2-16,-2 2 0 0,2 1-1 0,-6 2 1 16,0 4 1-16,-2 2 0 0,-2 1 1 0,-6 3 0 0,0 1 0 15,-6 1 0-15,-6 1 0 0,0 0 1 0,2 2-3 16,-4 0 2-16,-4 2 0 0,0 1 0 0,2 5 0 16,-4 1 0-16,-3 2 0 0,3 0-1 0,4 2 1 15,-4 4 0-15,2 3 0 0,-2 4 1 0,4 2-5 16,-2 3 1-16,2 1-1 0,1-2 1 15,-1-1-5-15,-4 1 0 0</inkml:trace>
  <inkml:trace contextRef="#ctx0" brushRef="#br0" timeOffset="42052.42">7054 17935 602 0,'0'4'0'0,"0"-4"0"16,0 22 0-16,0-22 21 0,0 37 2 0,0-13-2 0,-4 4 2 15,2 5 60-15,2 5 1 0,0 1-1 0,0 0 1 16,6 0-19-16,8 0 1 0,-4-1 1 0,2 1-1 16,2-2-8-16,4-2 0 0,-3-2 1 0,1-1 0 0,0-5-21 15,2-1 1-15,-2-5-1 0,4-7 0 16,4-3-19-16,-4-3 0 0,-5-5 0 0,3-3 1 16,-6-3-7-16,2-1-1 0,-4-3 0 15,6-6 1-15,6-6-3 0,4-7 0 0,-4-3 0 0,-5-4 0 0,-1-6 1 16,0-4 1-16,-2-1-1 0,0-4 1 15,-2-2 2-15,2-3-1 0,0-1 1 0,-6-1-1 16,-2 1 0-16,0 3 1 0,-6 3-1 0,2-2 2 0,-2 0 3 16,-2 0 1-16,-2 4-1 0,0 2 1 0,-8 3-1 15,0 4 1-15,0 4-1 0,2 3 1 0,-4 6-1 0,2 4 1 16,-2 5 0-16,-4 4 0 0,-1 6-4 0,-3 1 1 16,2 6-1-16,2 2 1 0,2 3-6 0,0 4 1 15,0 4-1-15,-2 3 2 0,4 4-1 0,-1 4 1 16,-1 6 1-16,6 1-1 0,4 6-3 0,0 1 1 15,4 3 0-15,-4 1 0 0,6 2-6 0,-4 0 0 0,2-3-1 16,4 1 2-16,4 0-4 0,6 1 1 16,-4-7-1-16,4-1 2 0,0-5-3 0,1-5 0 0</inkml:trace>
  <inkml:trace contextRef="#ctx0" brushRef="#br0" timeOffset="42521.76">7598 17941 1293 0,'-3'3'0'0,"3"-3"0"15,-4 13 0-15,4-13 19 0,-4 19 2 0,4-19-1 0,-2 29 0 16,-2-7 6-16,2 4 1 0,-2 2 0 0,4 1 0 16,0 5-9-16,-2 3 0 0,2 1 0 0,0-1-1 0,0 2-8 15,0 2 0-15,6 1 0 0,0 2 0 0,7 4-4 16,-1 0 1-16,-4-1-1 0,4-5 1 0,2 2-2 15,-4-1 1-15,2-3-1 0,0-1 1 0,2-2 1 16,0-2 1-16,0-2 0 0,0-3 1 0,2-4-2 0,-1-4 2 16,3-2 0-16,-4-5 0 0,2-4-1 0,0-4 1 15,0-5-1-15,2-4 1 16,-4-7 0-16,0-4 0 0,0-3 0 0,3-3 0 0,-1-5 1 16,2-4 0-16,-4-1 0 0,-2-6 0 0,-2-8 4 15,-4-3 2-15,0-4-1 0,0-1 1 0,0-5 4 0,-6 1 0 16,0-2 0-16,-4-2 1 0,-4 1 3 0,-4 3 0 15,-2 0 0-15,0-4 0 0,0 0-1 0,0 0-1 16,-4 3 0-16,3 4 2 0,1 6-2 0,-6 2 2 16,2 9-1-16,-2 5 0 0,0 12-1 0,-2 7-1 15,2 5 0-15,3 4 1 0,3 6-2 0,0 2 0 0,0 5 1 16,-4 4 0-16,4 5-3 0,-4 4-1 0,4 5 1 16,6 5 1-16,0 4-5 0,2 7 0 0,6 3-1 15,0 0 2-15,2 0-6 0,4 1 0 0,6 1-1 16,-4-4 1-16,4-3-4 0,4-2 0 0,2-6 1 15,2-6-1-15,0-7-4 0,-1-5 0 16</inkml:trace>
  <inkml:trace contextRef="#ctx0" brushRef="#br0" timeOffset="43117.33">8996 17121 1595 0,'0'-2'0'0,"0"2"0"0,2 4 0 0,-2-4 18 0,0 4 1 15,0-4-1-15,0 1 1 0,0-1-4 0,-6-3-1 16,6 3 1-16,-10-10 0 0,10 10 6 0,-20-22 1 15,4 4 1-15,0-1-1 0,2-1-8 0,-4-2-1 0,2 0 1 16,4 5 0-16,-1 2-2 0,3 2 0 16,0 4 0-16,-4 2 1 0,-4 1 2 0,4 3 1 0,-4-1 0 15,2 8-1-15,4-1 8 0,-2 5 0 0,0 3 1 16,-5 2 0-16,-1 9 0 0,0-2 2 0,0 8 0 16,0 3 0-16,0 4-4 0,0 4 2 0,2 5-2 15,5 3 2-15,5 1-9 0,-2 0 2 0,2 7-1 16,0 6 1-16,2 5-7 0,4 3 1 15,2 1 0-15,0 4 1 0,8 3-5 0,-2 4 2 0,4 1 0 16,0 2 0-16,0 1-2 0,1 0 0 0,7-4 0 16,-4-1 0-16,2-4-1 0,2-4 1 0,2-8-2 15,-2-5 2-15,-2-13-2 0,-2-7-1 0,3-6 1 0,3-3 0 16,0-6-1-16,6-2 0 0,-4-7-1 0,2-2 2 16,-2-8-3-16,3-3 1 0,1-4 1 0,-6-5-1 15,-4-4 1-15,2-4 0 0,-2-3-1 0,8-5 2 0,-2-4-2 16,3-3 2-16,3-3-2 0,-2-2 2 0,-2-4-2 15,-2-1 0-15,-2 1 1 0,-2-2-1 0,1 2 2 16,-5 2 0-16,2 2 0 0,0 0 0 0,0 0 2 16,2 0 0-16,-4 2-1 0,0 3 2 0,-2 3 0 15,-6 1 0-15,4 4 0 16,-2 1 0-16,-2 5 0 0,-1 3 1 0,-1 2-2 0,-4 2 2 0,-4-1-3 0,2 1 0 16,-1 2-1-16,1 3 1 0,2 4-2 15,-8-7 1-15,8 7-1 0,-14-10 1 0,8 5-4 16,0-1 0-16</inkml:trace>
  <inkml:trace contextRef="#ctx0" brushRef="#br0" timeOffset="48382.46">8207 12630 1255 0,'-18'-8'0'0,"18"8"0"16,-28-14 0-16,28 14 14 0,-14-13 0 0,14 13 1 16,-30-17-1-16,4 2 17 0,-3-1 0 0,-5 1-1 15,-2-2 2-15,0-3-7 0,-4 0 0 0,1 3 0 0,-5-1 1 16,0 3-14-16,1 0 1 0,-3 2-1 0,-2 4 1 15,0-4-5-15,-11 0 0 0,1 0 0 0,3 2 0 16,3 4-4-16,0-2 2 0,-1-2 0 0,-1 3-1 16,0 4 0-16,1-3-1 0,-5 3 1 0,4 3 0 15,1 2 0-15,-1 1 0 0,-2 2 1 0,1 1 0 0,-3-1-2 16,2 4 2-16,-3 3-1 0,-1-2 1 0,0 4 3 16,-5 2 0-16,-1-3 0 15,5 1 0-15,1-2-2 0,0-1 0 0,1 1 1 0,-1 2 0 16,1 3 3-16,-1-3 1 0,0 2-1 0,-3 0 0 0,3 3-4 15,4 4 1-15,-3-5-1 0,-5 3 1 0,3 1 5 16,-5 1-1-16,6 0 0 0,1 0 2 0,1-4-4 16,2 5 1-16,-1-3-1 0,-3-2 1 0,1-1-7 0,-1-4-1 15,4 0 1-15,5 2 0 0,3-2-3 0,4-2 0 16,2 2 0-16,-3-1 0 0,-1 1-1 0,0-2 0 0,1 2 0 16,3 0 0-16,0 2 0 0,-2-2 2 15,3 0-1-15,1 4 0 0,0 1 2 0,2 0 1 0,3-1-1 16,-3 2 0-16,-4-1 4 0,-4-1 0 0,3 1 0 15,1 2 0-15,-2 1-1 0,5-1 1 0,3 0-1 16,-2 1 1-16,8-1 1 0,-2 2 1 0,-1 2-1 16,1 2 1-16,0 3-5 15,2-1 1-15,-2 3-1 0,-1 1 2 0,-1 1-5 0,-4 4 1 16,0 0 1-16,4 2-1 0,1 1-1 0,-1 3 0 0,6-1 0 16,2-3 0-16,0-2-1 0,7 0 1 0,-3 0-1 15,-4-2 2-15,6 2-2 0,0 0 1 0,0 0-1 16,0-1 1-16,0 1-1 0,3-2 0 0,1 1 0 0,-2-1 1 15,0 2-1-15,-2 1 1 0,4 3-1 16,-2 1 1-16,4 3 0 0,0 3 0 0,-3-4 0 16,1-2 1-16,2 3-2 0,2-1 0 0,0 0 0 15,-2 2 1-15,0 2-1 0,0 0 0 0,0-3 0 0,2 3 1 0,-2 2-1 16,0-1 0-16,3-1 0 0,-1 2 1 0,4-4-1 16,0 1 0-16,2 2 0 0,0 3 1 0,0-6 0 15,0 2 1-15,4 2 1 0,2-2-1 0,2 2 2 16,2 0 1-16,2 0-1 0,-4-1 2 0,-2 1 1 0,2-2 1 15,2 2-1-15,-2 0 1 0,4 2 0 0,0-1 1 16,0-1 0-16,-4-4 0 0,2-1 1 0,-4-1 0 16,6-2 0-16,-2 1 1 0,5-3-3 0,-1-1 1 15,-2 0 0-15,0 0 0 0,0-4-3 0,-2 0 0 16,6 2-1-16,0 0 2 16,6-2-4-16,-2 2 1 0,-4 1-1 0,2 1 2 0,0-2-4 0,2 2 1 15,-2 0-1-15,2-1 1 0,-1 1-2 0,5 0 1 0,-4 2 1 16,2 1-1-16,2 0-1 0,2 3 0 0,-6-3 0 15,6 1 1-15,-2-1 1 0,-5-1 0 16,3-4 1-16,2-4-1 0,-4-4 0 0,4-1 1 16,-4 0 1-16,2-2-1 0,-2-2-1 0,2-2 2 0,-2 0-1 15,-1-2 0-15,1-1 0 0,0-1 0 0,4-1 0 16,-4-2 1-16,2-1 0 0,2-1 1 0,-4 0-1 16,4-2 1-16,-4-2-1 0,5 1 2 0,1-1-1 15,0 2 1-15,-4-2 0 0,4 0 0 0,0 1 1 0,-2-1 0 16,2-2 0-16,-2 1 0 0,-3-1 0 0,3-1 1 15,-2-1 0-15,2 1 0 0,2 1 0 0,0 0-1 16,0-1 0-16,0 0 1 0,-1-1-1 0,1 1 1 16,0-1-3-16,0 1 2 0,0-1 0 0,6 1-1 0,4-1-1 15,1 1 1-15,1-1-2 0,-4-1 2 0,4 0-3 16,-6-1 2-16,2 1-2 0,-3 0 1 0,1 1 0 16,-4 3-1-16,4-3 0 0,-4-3 1 0,2 0-2 15,3-2 0-15,-1-2 1 16,0 2 0-16,-6 0-1 0,2-2 0 0,2 0 1 0,4 1-1 15,-1-1 0-15,5-2 2 0,-4 0-2 0,4-1 1 0,-4-1-1 0,3 1 2 16,-3-1-1-16,0-1 1 0,-2-1-1 16,0 1 1-16,0 2 1 0,-1 1-1 0,1 2 1 0,0 0-1 15,2-2 1-15,-2 1-1 0,0-1 0 0,-5 0 0 16,5 1 0-16,-4-1 0 0,4 2-1 0,2 2 1 16,2-2-1-16,-5-1 0 0,-1-1-1 0,0 0 0 15,2 1 0-15,-4-1 0 0,2 0-1 0,0 0 2 0,-1 1-2 16,3-1 1-16,-4 2-2 0,2 0 1 0,-4 1 0 15,2-1 0-15,-2 2-1 0,-1 2 2 0,3-1-1 16,2 1 0-16,2 2-1 0,0 1 0 0,2 1 0 16,-6-2 1-16,1-1-1 0,3 1 0 0,-4 0 0 15,-2-1 1-15,-2 1-1 16,-4-2 0-16,-4 0 0 0,0 0 1 0,-10-2-1 0,10 0 0 0,-10 0 0 16,11 0 0-16,-3 0 0 0,2 0 0 0,0 0 0 15,0 0 0-15,0 0 0 0,0 0 0 0,0 0 0 16,0 0 0-16,0 0 0 0,0 0 0 0,-2 0 0 15,0 0 1-15,2 2-1 0,-2 1 0 0,-2 1 0 16,2-2 1-16,-1 0-1 0,-1-1 2 0,-6-1-2 0,14 6 1 16,-4 0-1-16,-2-1 0 0,12 8 0 0,-4 2 1 15,2 1-1-15,-4 3 0 0,4 1 0 0,-8-1 1 0,2 1-1 16,0 0 0-16,1 8 0 0,1-4 0 0,0 4 0 16,0-1 0-16,2-1 0 0,-2 0 0 0,2-2-1 15,2 0 1-15,2 4 0 0,-4-1 0 0,1 1-1 16,1 0 1-16,4 3-1 0,-2 0 1 0,2 5-2 15,2-3 1-15,-4-4 0 0,1 3 0 0,3-3 0 16,-4 1 0-16,6-1 0 0,2-1 0 0,-2-2-1 0,0-2 1 16,1 0 0-16,5 0 0 0,2-4 0 15,-4-1 1-15,0-5-1 0,-3 1 1 0,5-2-1 0,-6 0 1 16,-2-2-1-16,2-2 1 0,0 0-2 0,-1 1 2 16,7-3-1-16,-2 0 1 15,6-1-1-15,-2 0 1 0,-1-5 0 0,3 1 0 0,0-4-1 0,0 1 1 16,1-3 0-16,-1-2 0 0,2 1-1 0,-4-3 1 0,0 5-1 15,-1 1 1-15,1 4-1 0,-2 0 1 16,16-1-1-16,-3-1 1 0,5-1-2 0,-2-3 1 16,-12 4 0-16,-1 0 1 0,5 0-2 0,-4 2 1 0,2 0 0 15,1 1 0-15,-5 3-2 0,2-1 2 0,0 3-1 16,-1-1 1-16,-1 0-1 0,0 1 1 0,10 3-2 16,-8 0 2-16,7 4-2 0,-3 0 1 0,0 3-1 15,-1-1 1-15,1 3-1 0,0 0-1 0,-12-5 1 16,4 0 1-16,1-2-2 0,1-2 2 0,4 2-1 0,2-2 0 15,-1 0 0-15,1 0 0 16,-6 2-1-16,2 0 2 0,0 2-1 0,-3-1-1 0,-7-3 1 16,8 0 1-16,-4-1 0 0,2-3-1 0,-1 0 1 0,1-1 0 15,2 0 1-15,-4-1 0 0,6 1-1 0,-1-1 2 0,3 1-1 16,-4-1 0-16,-8-3 0 0,0-2 0 0,-3-4 0 16,1-1 0-16,-4-3 0 0,0-1-1 15,0-2 1-15,0 0 1 0,0-6-1 16,-1-1 1-16,1 0-1 0,-4-3 1 0,4-1 0 0,-2-2 0 0,2 2 0 15,-2 0 0-15,2-4 0 0,-2 0 0 16,-1-2 0-16,1 1 0 0,-4-7 0 0,0 1 0 0,-2-2 0 16,-2 0 0-16,4-29 0 0,-4 8 0 0,-4 6 0 15,-4-1 0-15,-2-5 0 0,-2-1 1 0,-2-4-1 0,-2 0 1 16,-2-7 0-16,0 1 1 0,-6 3-2 0,-2-3 1 16,6 8 0-16,0 4 0 0,2 3 0 0,0 1 1 15,-4 3-1-15,1 3 2 0,-5 5-1 0,-4 3 0 16,8 9 0-16,0-3 1 0,2-1-1 0,0 3 0 15,2 8 0-15,-4-1 2 0,2 2-2 0,-4 2 1 0,8 6 1 16,0 0-1-16,2 0 0 0,2 1 1 0,0 2-1 16,2 0 1-1,-4 0-1-15,2 1 0 0,2-3 1 0,0 0-1 0,2 2-1 0,2-4 2 0,2-11-1 16,2 4 0-16,4-2 1 0,2-2-1 0,0-2 0 16,6 4 1-16,0-2-3 0,0 1 1 0,2-6-1 15,-3-1 2-15,-1 3-3 0,2-5 1 0,2-7 0 16,2 1 0-16,-4-3-1 0,2-1 1 0,-4-1-1 15,1-1 1-15,-3 0-1 0,2-1 1 0,-2 5-1 16,-2-1 1-16,2 0-1 0,-2-1 2 16,-6 5-2-16,0-2 1 0,-2 2-1 0,-2 0 0 0,4-14 0 0,-2 3 1 15,2 2-1-15,-2-4 0 0,-1-6 0 0,1 5 1 16,-2 1-1-16,0-2 0 0,2 8 0 0,-6-2 0 16,2 0 0-16,-2-2 0 0,4 5 0 0,-4 1 0 0,0-3 0 15,2 3 0-15,-4 1 0 0,2 1 0 0,-10-1 0 16,2 1 0-16,0-1 0 0,-1-2 0 15,1 3 0-15,0-1 0 0,0-1 0 0,-2 1 0 0,2 1 0 16,0-5 0-16,-6-16 0 0,2 6 0 0,4 0 0 16,-2-1 0-16,6 29 0 0,-2-7 0 0,0 1 0 0,-4-2 0 15,6 5 0-15,-6 3 0 0,2-3 0 0,0 4 0 16,1 2 0-16,1 0 0 0,-6 0 0 0,4 2 1 16,-6-5-1-16,2 1 1 15,0 2-1-15,0-4 1 0,-2-2-1 0,-2 1 1 0,2-1-1 0,2 1 2 16,-8-4-1-16,3-1 0 0,1 3 0 0,-4-4 0 15,-6-22 0-15,2 5 1 0,8 2 0 0,-2-5 0 0,8 25-1 16,-2-7 1-16,3-1 0 0,-1-1 1 16,-4 2-1-16,4 0 0 0,-4 2 1 0,2 2 2 0,-2-4-2 15,-2 2 2-15,-2-2-1 0,2 0 2 0,-4 6 0 16,-3-1-1-16,1-1 1 0,-2 3 0 0,2 3 1 16,-2-1 0-16,2 0 0 0,0 2 1 0,-3-7-2 15,-3 4 2-15,-2-1 0 0,0 1 0 0,4 1 0 16,0 0 0-16,3 1-2 0,-1-3 2 0,4 6-1 15,-4-2 1-15,2 2-3 0,2 2 2 0,0 2 0 16,1 1 0-16,-1 3-2 0,0 1 1 0,0 0-1 0,0 4 2 16,-6 2-1-16,2 0-1 15,5-1 1-15,-1 7 0 0,0-5-2 0,0 5 2 0,0 1-1 0,0 0 1 16,-2 0-3-16,0 2 2 0,5 0-1 0,-1 0 1 16,2 2-2-16,2 0 0 0,2-2 1 0,4 2-1 15,-4-1-3-15,0 1 0 0,-8 2 0 0,4 0 1 0,-4-1-2 16,7 1 0-16</inkml:trace>
  <inkml:trace contextRef="#ctx0" brushRef="#br0" timeOffset="140981.73">6796 8281 12 0,'2'2'0'0</inkml:trace>
  <inkml:trace contextRef="#ctx0" brushRef="#br0" timeOffset="170400.43">8884 8033 1293 0,'-8'19'0'0,"8"-19"0"0,-13 31 0 15,13-31-64-15,-18 17 2 0</inkml:trace>
  <inkml:trace contextRef="#ctx0" brushRef="#br0" timeOffset="174201.49">10447 7413 1595 0,'-6'4'0'0,"6"-4"0"16,0 11 0-16,0-11 1 0,0 0 1 0,0 0-1 16,0-2 1-16,0 2-3 0,0-4 1 0,0 4-1 15,0-5 1-15,0 5-59 0,6-7 1 0</inkml:trace>
  <inkml:trace contextRef="#ctx0" brushRef="#br0" timeOffset="174932.74">10341 6922 929 0,'0'0'0'16,"0"0"0"-16,0 0 0 0,0 0 14 0,8 8 1 16,-8-8-1-16,6 3 2 0,-6-3 4 0,6 2 2 15,-6-2-1-15,2 4 0 0,-2-4-8 0,4 4 0 0,-4-4-1 16,0 3 2-16,0-3-12 0,0 0 0 0,0 0 1 16,0 0 0-16,0 0-3 0,0 0 0 0,0 0 0 15,0-3 1-15,0 3-1 0,0-4 0 0,0 4 0 16,0-6 0-16,0 6 0 0,0-3 0 0,0 3 0 15,0-6 1-15,0 6 6 0,0-4 0 0,0 4-1 16,-6 2 1-16,6-2 10 0,-6 13 1 0,6-13 0 16,-14 30 0-16,0-8 5 0,0 9 2 0,2-5 0 15,-1 0 0-15,-1-8-3 0,8-1 2 0,0 1-1 0,0-5 1 16,6-3-3-16,0-5 0 0,0-5 1 0,-2 11-1 16,2-11-3-16,-4 6 0 0,4-6 0 15,0 5 1-15,0-5-3 0,0 4 0 0,0-4 0 0,2 4 1 16,8-1-1-16,-2-3 1 0,10 0-1 0,7-7 1 15,9-2 0-15,2-4 0 0,4 0 0 0,-1 0 0 16,5-2 3-16,-4-3 0 0,2-3 0 0,9-1 1 16,1-5 2-16,6-3 0 0,3-5 1 0,3-2 0 15,1-2 8-15,1-5 2 0,-2 5-2 0,3-5 2 0,5-4-1 16,1 4-1-16,1-4 1 0,-3-2 0 16,3 2-2-16,-5-4-1 0,3 4 0 0,2 2 2 0,-1 4-5 15,1 1 0-15,-3 2-1 0,1-5 2 0,-1 3-3 0,-5-1 0 16,1 1 0-16,-1-3 0 0,-2 1-4 0,-3-1-1 15,1 4 0-15,-1 1 0 0,3 2 0 0,-4-2 1 16,-1 4-1-16,-3 0 1 0,-2 4-5 0,-5-5 1 0,-1 5-2 16,-2 2 2-1,-1-1-2-15,1 2 0 0,-4 1 0 0,0 1 1 0,-3 4-5 0,-3 1 1 0,-2 3 0 16,-4 1 0-16,2 3-2 0,-3 1 0 0,-1 0 0 16,-6 0 1-16,-2 4-3 0,-6-1 1 0,-2 3 0 15,-4 1 0-15,-8 6-3 0,10 0 1 0,-10 0-1 16,4 4 1-16,-4-4-4 0,4 0 2 0,-4 0-1 15,2 0 1-15,-2 0-4 0,0 0 1 0,0 0 0 16,0 0 1-16,0 0-3 0,0 0 1 0,0 0-1 16,0 0 1-16,0 0-1 0,-4 11 0 0</inkml:trace>
  <inkml:trace contextRef="#ctx0" brushRef="#br0" timeOffset="190848.24">6915 7576 12 0,'-4'-4'0'0</inkml:trace>
  <inkml:trace contextRef="#ctx0" brushRef="#br0" timeOffset="191501.33">6815 7402 12 0,'0'0'0'16,"0"0"0"-16,0 2 0 0,0-2 0 0,0 9 0 15,0-9 0-15,8 4 0 0,-8-4 0 0,6 5 0 0,-6-5 0 16,2 0 0-16,-2 0 0 0,4 0 0 0,-4 0 0 16,2 0 0-16,-2 0 10 0,0 0 0 0,0 0 0 15,0 0 1-15,0 0 10 0,0 0 0 0,0 0 0 16,0 0 1-16,0 0 6 0,0 0 1 0,0 0-1 15,0 0 1-15,0 0-1 0,-2 0 0 0,2 0 0 16,0 0 0-16,0 0-6 0,0 0-1 0,0 0 0 16,0 0 2-16,0 0-7 0,0 0 1 0,0 0 0 15,0 0 0-15,0 0-6 0,0 2 0 0,0-2 1 0,0 4-1 16,0-4-3-16,0 4 1 0,0-4 0 16,0 3 0-16,0-3-4 0,0 2 2 0,0-2-1 0,0 0 0 15,0 0-1-15,0 0-1 0</inkml:trace>
  <inkml:trace contextRef="#ctx0" brushRef="#br0" timeOffset="196233.75">4252 7229 300 0,'0'2'0'0,"0"-2"0"0,-6 12 0 16,6-12 15-16,-8 13 1 0,8-13-1 0,-6 10 1 0,6-10 9 16,-6 7 0-16,6-7 0 0,-6 9 1 0,6-9-1 15,-6 6-1-15,6-6 1 0,-8 7 1 0,8-7-13 16,-14 15 2-16,14-15-1 0,-20 20 1 0,20-20-5 0,-24 15 0 16,24-15 0-16,-22 13 2 0,22-13-7 0,-14 16 2 15</inkml:trace>
  <inkml:trace contextRef="#ctx0" brushRef="#br0" timeOffset="196783.8">8771 7253 1206 0,'0'7'0'0,"0"-7"0"15,-6 22 0-15,6-22-2 0,0 21 0 0</inkml:trace>
  <inkml:trace contextRef="#ctx0" brushRef="#br0" timeOffset="205650.5">4206 8159 552 0,'0'2'0'0,"0"-2"0"0,2 11 0 16,-2-11 0-16,6 11 0 0,-6-11 0 15,8 9 0-15,-8-9-30 0,10 6 2 0</inkml:trace>
  <inkml:trace contextRef="#ctx0" brushRef="#br0" timeOffset="206051.31">8884 8229 1608 0,'2'4'0'0,"-2"-4"0"0,4 9 0 16,-4-9 1-16,0 4 0 0</inkml:trace>
  <inkml:trace contextRef="#ctx0" brushRef="#br0" timeOffset="210116.47">11031 7463 12 0,'2'-2'0'0,"-2"2"0"16,10 0 0-16,-10 0 0 0,2-2 0 0,-2 2 0 16,4-1 0-16,-4 1 1 0,0-4 1 15,0 4 0-15,-4 0 1 0,4 0 18 0,-2-4 1 0,2 4 0 0,-6-2 0 16,6 2 53-16,0 0 1 0,0 0-1 15,-4 0 1-15,4 0-37 0,-4 0 1 0,4 0-1 0,-4 0 1 16,4 0-4-16,-6 0 1 0,6 0-1 16,-14 6 1-16,14-6 6 0,-20 16 1 0,20-16-2 0,-26 23 2 15,26-23 3-15,-27 22 0 0,27-22 0 0,-28 26 2 0,28-26-3 16,-36 33 0-16,36-33 0 0,-38 35 0 16,16-11-6-16,0 4 2 0,1-1-1 0,-5 7 1 0,0 1-13 15,-2 0 1-15,-4 5 0 0,4 1 1 0,-3 1-11 16,-1-1 1-16,0 3 1 0,2 1-1 0,-4-3 10 15,1 2 2-15,1-3-1 0,-2 1 1 0,0-7 0 0,8 2 0 16,1-3 1-16,-1-7 0 0,6-5-4 0,2-9 1 16,2 0 1-16,2 0-1 15,-2-7-6-15,6 1 1 0,-2-1-1 0,4-6 1 0,-3 0-6 0,3 0 2 16,8 0-2-16,-8-6 1 0,8 6-10 0,-6-7 2 16,0 1-2-16,-4-7 1 0,2-5-8 0,-2-4-1 15,6-2 0-15,6-2 2 0,4-7-5 0,4-2 0 0</inkml:trace>
  <inkml:trace contextRef="#ctx0" brushRef="#br0" timeOffset="210511.54">10369 7589 1431 0,'0'0'0'0,"0"0"0"0,2 0 0 0,-2 0 6 0,12 0 1 0,-12 0-2 0,12 5 2 0,-12-5 2 16,18 6 0-16,-18-6 0 16,22 9 1-16,-22-9-6 0,12 13-1 0,-12-13 0 0,13 11 1 0,-13-11-4 15,10 15 0-15,-10-15 0 0,24 22 0 0,-8-4-2 16,2 3 2-16,0-3-1 0,2-1 1 0,-4-3-1 15,2-1 0-15,-4-2 0 0,3 4 1 0,1 4 0 16,0 1 0-16,2-2 0 0,2-1 0 0,2-2 6 16,2 1-1-16,-1 3 1 0,-1 3-1 0,0 4 12 15,2-4 0-15,0 0 0 0,-2 0 1 0,0-1 4 16,1-1 1-16,-3 0-1 0,2-5 2 0,0 2 2 0,6-1-1 16,-4-3 1-16,-7 2 0 0,1-2-4 0,-6 0 2 15,-2-8-2-15,2 3 2 0,-8-5-8 0,2-3-1 0,-8 0 1 16,10 4 1-16,-10-4-14 0,6 0 1 0</inkml:trace>
  <inkml:trace contextRef="#ctx0" brushRef="#br0" timeOffset="211024.56">18585 4698 1293 0,'-4'-7'0'0</inkml:trace>
  <inkml:trace contextRef="#ctx0" brushRef="#br0" timeOffset="211740.47">18220 4548 351 0,'-4'0'0'0,"4"0"0"0,-8 4 0 0,8-4 6 15,-2 2 2-15,2-2 0 0,-6 0 0 0,6 0 23 16,-14-2 2-16,14 2-2 0,-12 0 2 0,12 0 2 16,-6 0 1-16,6 0 0 0,0 0-1 0,0 0-5 15,-4 0 0-15,4 0-1 0,-2 6 1 0,2-6-7 0,0 13-1 16,0-13 1-16,8 9 0 0,-8-9-6 0,16 13 0 16,-16-13 0-16,34 9 1 0,-11-5 9 0,5-1 0 15,0-3 0-15,0 2 1 0,-2-2 4 0,2-2 2 16,1 2 0-16,3-3-1 0,2 3-5 15,2-4 1-15,2 4 1 0,-1-2-1 0,1-2 3 0,2 1 1 0,4 3-1 16,1-4 2-16,3 2-3 0,0 2 2 0,-5-4-2 16,-3 4 2-16,0 0-4 0,-4 0 0 0,-1 0 1 15,1 0 0-15,-2 0-4 0,0 0 1 0,-2 0-2 16,-7 4 2-16,-5-4-1 0,-4-4 1 0,-2 1 0 16,-4 3 0-16,-10 0-5 0,10 0 1 15,-10 0-1-15,4 0 2 0,-4 0-4 0,2 0 1 0,-2 0 0 16,0 0 0-16,0 0-3 0,0 0 0 0,0 0 0 15,-12 0 0-15,-4 0-6 0,-8 0 1 0,-6 0 1 16,-3 0-1-16,-5 0-1 0,-6 0-1 0,2 3 0 16,3 1 1-16,-1-2-1 0,0-2-1 0,2 0 0 0,-1 0 1 15,-3 4-4-15,-2-1-1 0,0-1 1 0,-1 0 0 16,-1 0 2-16,0-2 0 0,1 4 0 0,1-4 0 16,2 0 1-16,0 0 0 0,1 0 0 0,3 0 0 15,2 0-2-15,0 0 1 0,3 3 0 0,3-3 0 0,2 2-2 16,0 2-1-16,4-4 1 0,2 4 1 0,7-4-2 15,1 3 0-15,2-3 0 16,4 0 1-16,8 0-2 0,-4 0 2 0,4 0-1 0,-2 0 0 0,2 0 0 0,0 0 0 16,0 0-1-16,0 0 2 0,0 0-1 0,0 0-1 15,0 0 1-15,24 0-1 0,5 6 0 0,7-3-1 16,0-3 1-16,-2 0-1 0,-2 0 1 0,-3 0-1 16,3 0 1-16,2 0-1 0,0-3 0 15,4 3-1-15,-3-6 0 0,-1 3 2 0,0-1-3 16,0-2 2-16,-1 3-1 0,3-3 0 0,2 2-2 0,2 4 1 15,-3-3-1-15,-3-3 1 0,-4 2-2 0,0 1 1 0,-2-1-1 16,-4 2 1-16,-3 4-1 0,-3 2 1 16,-6-4-1-16,0 0 1 0,-12 0 0 0,8 0 1 0,-8 0-1 15,0 0 1-15,0 0-1 0,0 0 0 16,0 0 0-16,-4 0 2 0,4 0-2 0,-4 0 0 0,-6 0 0 16,-10 0 1-16,-15 0-1 0,-9 0 0 0,-6-4 1 15,0 2 0-15,-1 2-2 0,-3-3 0 0</inkml:trace>
</inkml:ink>
</file>

<file path=ppt/ink/ink7.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6-06-01T23:37:28.347"/>
    </inkml:context>
    <inkml:brush xml:id="br0">
      <inkml:brushProperty name="width" value="0.05292" units="cm"/>
      <inkml:brushProperty name="height" value="0.05292" units="cm"/>
      <inkml:brushProperty name="color" value="#FF0000"/>
    </inkml:brush>
  </inkml:definitions>
  <inkml:trace contextRef="#ctx0" brushRef="#br0">19973 11406 916 0,'0'2'0'0,"0"-2"0"0,0 7 0 0,0-7 23 0,0 2-1 0,0-2 1 0,0 7-1 0,0-7-8 0,0 8-1 0,0-8 1 0,0 9 0 0,0-9-5 0,0 4 1 0,0-4 0 16,-4 9 0-16,4-9-3 0,-6 15 0 0,6-15 0 16,-10 22 0-16,10-22-3 0,-22 29-1 0,22-29 1 15,-24 32 0-15,14-14-2 0,0 1 1 0,-2 1-1 0,0-1 0 16,-2-1 1-16,-4 0 1 0,3 3-1 15,1 1 0-15,2 2 3 0,0 0 1 0,0-2-2 16,2 0 2-16,2 2 7 0,0 0-1 0,-2 2 1 16,-4-4-1-16,0 4 7 0,-2 0 2 0,0 2-1 0,3-1 0 15,3 1 5-15,2 0 1 0,0-3-1 0,0-1 1 0,2-3 0 16,2-5 1-16,0-1-1 0,-2 0 1 16,0-2-3-16,0-2 1 0,0-2 0 0,0 0 0 0,6-9 2 15,-12 6 0-15,12-6 0 0,-6 7 0 0,6-7-10 16,0 2 1-16,0-2 0 0,0-2 0 0,0 2-13 15,0-3 0-15</inkml:trace>
  <inkml:trace contextRef="#ctx0" brushRef="#br0" timeOffset="350.23">19426 11443 1394 0,'2'2'0'0,"-2"-2"0"15,2 7 0-15,-2-7 14 0,-2 6-1 0,2-6 1 16,2 14-1-16,-2-14 14 0,14 13 1 0,-14-13 0 16,10 15 0-16,-10-15 0 0,8 15 0 0,-8-15 1 15,18 31-1-15,-2-7-12 0,3 2 2 0,3 2-1 16,0-2 1-16,0-4-4 0,2 0-1 0,2 2 1 15,0 0-1-15,-3 0-6 0,-1 0 1 0,2 2-2 0,2 1 2 16,4 3-4-16,2 0-1 0,-3-1 0 0,-3 4 2 16,-2 2-1-16,-2 2 1 0,2-2-1 0,0-3 1 15,-1-3-1-15,3-1 2 0,4-4-2 0,2 0 2 16,4-4 0-16,3 2 0 0,-3-5 0 0,-4 2 1 16,-2-7 3-16,-2-2 0 0,-5-1 0 0,-1-2 1 15,-4-5 0-15,-2-2 2 0</inkml:trace>
  <inkml:trace contextRef="#ctx0" brushRef="#br0" timeOffset="8267.36">18939 5525 703 0,'-20'-17'0'0,"0"2"0"0,0 3 0 16,3 4 14-16,-1-1-1 0,-2-4 1 15,-4 4 0-15,-2-4 10 0,0 0-1 0,0 0 1 0,1 4 0 16,1 0 1-16,0-4 0 0,0 3 0 0,2 3 0 15,2 2-15-15,0-1 1 0,-3-1-1 0,-3 1 1 16,-2-5-2-16,-2-2 0 0,-2 2 0 0,-1 2 0 0,-5 1-1 16,-2-1 0-16,-4 0-1 0,1-4 2 0,-3 4-5 15,-2-8-1-15,0 4 0 0,-1 4 2 0,1 3-3 16,0 3 0-16,5 3 1 16,5 0-1-16,6 0-1 0,6 5 0 0,2 3 0 0,-5 5 2 0,-3 0-3 0,-2 5 1 15,0 0 0-15,2 3 0 0,-5 1-1 0,-1 2 1 16,8 5-1-16,6-3 1 0,6 6 0 0,6-1 0 15,-4 4 0-15,-3 0 1 0,-5 0-2 0,-4-3 1 16,-2-1 0-16,0 2 0 0,-1 2-1 0,-1 2 1 16,-2-2-1-16,0-9 1 15,-6 0 1-15,-3-4 1 0,7 0-1 0,6 0 1 0,12 1 2 0,6-1-1 0,2-6 1 16,0 3-1-16,-4-1 5 0,1-1 0 0,1 1 0 16,-4 1 1-16,2 1 8 0,0-3 1 15,6 5-1-15,6 2 1 0,6 2 3 0,2 1-1 16,0 3 0-16,-2-2 1 0,-6 5-6 0,-2-2 2 15,4 8 0-15,4 2 0 0,6 1-3 0,6 8 0 0,-6-2-1 16,-10-4 2-16,-8 4-6 0,-4-3 0 0,2-1 0 16,8 0 0-16,10-5-5 0,6 1 0 0,0-4 1 15,-2-1 0-15,-1 0-4 0,1-6 0 0,-6 3 0 16,2-5 2-16,2 5-4 0,2 1 1 0,8-5 0 16,8 1 0-16,12-3-1 0,7 2 0 0,-3-2 0 0,-10-4 0 15,-4 0-1-15,-10 0 0 0,1 0 0 0,1 0 0 0,2 6-3 16,0 1 1-16,6-6-1 0,8-7 2 15,1-5-5-15,7-3 2 0,-8 1-1 0,-10 4 1 0,-15-6-4 16,-11 4 1-16,14-3-1 0,14-3 1 0,20-1-1 16,11-4 0-16,-7 0 0 0,-10-4 0 0,-14 2-1 15,-10 1 1-15,5-1 0 0,3-6 0 0,14-1 2 16,8 0 2-16,-3-4-2 0,3 0 1 0,-2 0 1 16,-1-2-1-16,1-3 0 0,-4 1 1 15,-6-3 2-15,-1 1 0 0,1 1 0 0,0-4 1 0,0 0-1 16,-1 1 2-16,1-1-1 0,2-2 1 0,2 0 0 15,-1 0 0-15,-5-2 0 0,-2 1 1 0,-4-1-3 16,-2-2 2-16,-1 2 0 0,1-5 0 0,0-1 0 16,4-1 1-16,-6-2 0 0,-6-2 0 0,-8 2 0 0,-5-4 0 15,1-1 0-15,0-5 0 0,2 1 0 0,2 0 0 16,-6-2 0-16,-6 0 1 0,-10-1 0 0,-4-2 0 16,-4 4 0-16,-1 1 2 0,-3 2-1 0,-4 5 0 0,-2-2 0 15,-2 4 1-15,2 0 0 0,-3 0 1 0,-3 3 0 16,-4 6 0-16,-4 1 3 0,-1 6 1 0,-3 3-1 15,0 4 0-15,-2 9-2 0,-1-1 1 0,-3 8-1 16,0-2 1-16,-1 1-1 0,1 5 2 0</inkml:trace>
  <inkml:trace contextRef="#ctx0" brushRef="#br0" timeOffset="9450.89">15079 8198 815 0,'-8'-6'0'0,"8"6"0"0,-15-9 0 0,15 9 5 15,-16-4-1-15,16 4 1 0,-26-13 0 0,6 6 2 16,-2-2 0-16,2 0 0 0,0-1 0 0,-6-3-7 16,1-1 0-16,-3 3 0 0,-2 1 0 0,-4 1-5 15,-2 0 0-15,-3 0 1 0,1 5-1 0,-2-3-6 16,-2 1 1-16,-3-1 0 0,1 1 0 0,2 1-2 15,3 1-1-15,1-2 1 0,-4 3-1 0,-2-1 1 16,1 0 1-16,-3 1-1 0,4 1 0 0,2 2 9 16,1 2 1-16,1 1 0 0,4 1-1 0,-4 1 2 0,5 3 1 15,1 1 0-15,0 4 0 0,0 0 2 0,2 0 1 16,-2 0-1-16,-1 5 0 0,-3 1 3 0,-2 3 0 16,2 0 1-16,3 2-1 0,3 4 6 0,2-2 0 0,0-1-1 15,-2-1 1-15,1 2-3 0,-7-5 0 0,6 1 0 16,4 2 0-16,6 2-4 0,2-1 2 0,4-1-1 15,1 6 1-15,-1-2 2 0,2 1 1 0,2 1-1 16,0-3 0-16,0 3 3 0,-2 1 0 0,2-3 0 16,6 3 0-16,-2 3 3 0,6 1-1 15,0-2 1-15,0 2-1 0,0 2 1 0,0 3 0 0,0-3 1 16,6 2-1-16,2 0-1 0,0-4-1 0,2 2 0 16,4 5 2-16,8 6-4 0,1-2 0 15,-1 1 0-15,-4-3 1 0,-4-9-5 0,0 0 1 0,0 0-1 0,6 0 1 16,6 0-5-16,0 0 2 0,-1-1-2 15,3-5 1-15,-2-1-1 0,2-4 0 0,4-4 0 16,1 0 0-16,-1-7-1 0,2 0 1 0,0 0-1 0,0-2 1 16,1 0-2-16,1-1 1 0,2-1-1 0,0-5 1 0,1 1-1 15,3-1 1-15,2-2 0 0,0-1 0 0,-1 1 2 16,1 2-1-16,0-4 0 0,-2-6 0 0,-1 3 3 16,1-6-1-16,0 1 1 0,-3-1 1 0,1 0-3 15,-2-1 1-15,4-2 0 0,1-5 0 0,3 2 3 0,2 2 0 16,2-5-1-16,-9 1 1 0,-1-1 1 0,-2-3 1 15,-2-1 0-15,-1 4 0 0,-1-4 1 0,2 1 0 16,-2-1 0-16,-1 0 1 0,1 0 5 0,2-2 0 16,-4-2 0-16,0 0-1 0,-1 0-1 0,-1-1 0 15,-4-3 0-15,-2-1 0 16,-4-1-1-16,-2 1-1 0,-2 1 0 0,-4-3 2 0,-3 2-1 0,-1-1 2 16,-6 1 0-16,-2 2-1 0,-2-3 0 0,-6 1 0 0,1-1 0 15,-1 1 0-15,-2 1-1 0,-2-1-1 0,-2 0 0 16,-2 1 1-16,-4 1 1 0,-2 1 2 0,0 6 0 15,-4-6-1-15,1 2 3 0,-3-3 0 0,0 1 0 16,0 2 0-16,0 4-1 0,-1 2 0 0,-1-1 0 16,-2 1 0-16,2 2-4 0,2 5 2 0,-4-2-1 15,-1 4 1-15,-1 5-6 0,-2-1 0 0,-2 3 0 16,1 4 0-16,-1 2-6 0,2 4 2 0,-2-3-2 16,5-1 1-16,5 6-4 0,-4-3 0 0</inkml:trace>
  <inkml:trace contextRef="#ctx0" brushRef="#br0" timeOffset="10600.07">12243 8039 740 0,'-18'0'0'0,"18"0"0"0,-23 4 0 0,23-4 26 0,-16 2 1 0,16-2-1 0,-34 0 1 0,12-2 12 16,-12 2 0-16,2 0 0 0,1 2 2 0,-1 5-14 15,2-2 1-15,-4 5-1 0,0-1 1 0,3 2-27 0,-3-2 0 16,-2-1 0-16,0 3 0 0,-5 2-2 0,-5 0 1 15,2-1 0-15,2 3 0 0,-3 2-7 0,-1-1 2 16,4 1-2-16,2 2 2 16,5-1-6-16,1 4 1 0,-2 0 0 0,-4-1 1 0,1-1-5 0,-1 0-1 15,-4-3 0-15,4 1 1 0,5 1 7 0,1 3 0 16,-2 0 1-16,6 0-1 0,2 0 1 0,3 2 2 16,-1 0-1-16,0-1 1 0,0-1 2 15,0 0-1-15,4 0 1 0,2 2 0 0,1 4 2 0,5-1 0 16,-2-1 0-16,2 4 1 0,-2-4 4 0,2 1-1 15,0 3 0-15,4 1 1 0,4 1 6 0,0-1 0 0,2 2 1 16,4-1-1-16,0-5 6 0,0-1 0 0,4 4-1 16,2 1 1-16,4-5 1 0,4 2 0 0,-4-1 0 15,0 3 0-15,-2-4-1 0,-2-4 0 0,6 2 0 16,2-2-1-16,6-2-3 0,1-5 0 0,-1 2-1 16,0-1 2-16,0-1-4 0,0 2 0 0,4-3 0 15,-4 1 0-15,2 0-2 0,1-2 0 0,5 0 0 16,0 0 1-16,4 0-2 0,2-1-1 0,1 0 1 0,1-3 1 15,-6 2-4-15,2-6 2 0,0 3 0 0,-3-5-1 16,1 5-1-16,0-1-1 0,0-3 0 0,-2-4 2 16,-1 0-3-16,-1-4 1 0,4-1 0 0,4 1 0 15,2 4-1-15,1 0 2 0,-3-4-2 0,0-1 1 0,0-3 2 16,0-1 0-16,-3 0 0 16,1 0 1-16,0 1 0 0,2 3 2 0,-6-3-1 0,3-1 1 15,-3-2 0-15,4 0-1 0,-6 2 1 0,2-6 1 0,-2 2-1 16,-3 0 1-16,3 0 0 0,0-5 0 15,-2 1-1-15,2-1 0 0,2-3 0 0,-7 3-1 0,3-2 1 16,-4-1 0-16,2 1 0 0,0-2 0 0,2 0 4 16,2 0 2-16,-7-1-2 0,3 1 1 0,-2 0 2 0,-2 0 1 15,-2 0-2-15,-2 5 2 0,-4-1-2 0,-4-3-1 16,-2 3 0-16,0-4 2 0,2 0-3 0,-4-6 1 16,2 0-1-16,-2-1 2 0,0-1-5 0,-2-1 0 15,-4-2 0-15,0-1-1 0,-4-3-1 0,-4 1 1 16,0-3-1-16,2 2 1 0,-2 2-5 0,4 0 0 0,-2 0 1 15,0 0-1-15,-4 0 0 0,0-1 1 0,2 5-1 16,1-4 1-16,-1 4-1 16,2 5 0-16,-4 0 1 0,2 6-1 0,-2 5-1 0,0 0 2 0,-2 4-1 15,0 5 0-15,-4-1 0 0,-4 3 0 0,3 4 0 16,-3 0 1-16,0 2-1 0,4 4 0 0,-4 1 1 16,8 2-1-16,-2-3-2 0,3 1 2 0,3 3-2 15,-2 1 1-15,8 2-2 0,-4 1 0 0</inkml:trace>
  <inkml:trace contextRef="#ctx0" brushRef="#br0" timeOffset="11866.36">9785 7378 1143 0,'6'-39'0'16,"4"3"0"-16,0 10 0 0,-2 9 12 0,-3 4 2 15,1-3-2-15,2-8 2 0,4-15-2 0,-2-6 1 0,0 1 0 16,-6-4 0-16,-2-4-6 0,0 3 1 0,-4-9 0 15,-2 5 0-15,-4-4-5 0,-6-4 1 0,-4-2 1 16,3 2-1-16,3-5 3 16,-2 1 1-16,-2 2-1 0,-4 2 1 0,-4 4-4 0,-2 4 1 0,-4 1-1 15,1-2 1-15,-9 1-4 0,-2 5 0 0,0 5 0 16,1 3 1-16,-1 5-2 0,0 7 1 0,-2 2 0 16,-3 4 0-16,-3 5 2 0,-4 1-1 0,-1 3 0 15,-1 2 0-15,0-6 2 0,3 4 0 0,3 4 1 16,2 0-1-16,8 5-3 0,3-1 2 0,-3 5-2 15,-4-4 1-15,-2 4-2 0,-3 0 0 0,-5 4 0 16,4-3 1-16,1 7-1 0,1 1 0 0,0-2 0 16,3 3 0-16,7 1-1 0,-2 2 1 0,-2 0 0 15,-5 3 0-15,-3-1-1 0,-6 5 0 0,6 2 0 0,-1 1 0 16,7-1-2-16,4 4 2 0,2-1-1 0,3 7 1 16,3 3-1-16,0 5-1 0,0-1 1 0,0-4 1 0,-1 2-1 15,-1-2-1-15,2 4 1 0,-2 5 0 0,0-1 2 16,-1 1 0-16,5 2 0 0,8 2 0 0,0 4 0 15,6 5 1-15,2-3 0 0,0-3 0 0,0-1 3 16,2 2-1-16,-1 1 0 0,5-1 1 0,0 5 1 16,0 2 1-16,2-1 0 0,4-3 0 0,2-7 0 0,4 2 1 15,0-2-2-15,2-4 2 0,3 0-2 0,-3 1 0 16,6 3 1-16,4-6-1 16,2 4 1-16,0 2 0 0,2 0-1 0,2 2 1 0,-4 6-1 0,1-3 1 15,-1-3 0-15,2 5-1 0,2-1 2 0,2 7 0 16,-4-4-1-16,2 0 2 0,3 0 0 0,-1 1 0 15,2-1 0-15,0-4 0 0,2 3-2 0,3-3 2 16,1 1-1-16,-2-2 1 0,2-3-1 0,-4-4 1 16,5-1-1-16,-1-2 1 0,6-8-2 0,-6 1-1 0,2-2 1 15,-1-7 1-15,1-2-3 0,2-4 1 0,-4-1-1 16,1-5 2-16,3-1-2 0,2 0 2 0,2-4 0 16,1-1-1-16,-3-8-1 0,2 0 0 0,-2-9 1 15,-3-1-1-15,-3-10-1 0,0 2 2 0,-2-8-1 16,-6 0 1-16,-1 2 3 0,-1-6 1 0,0 3 0 15,2-8 0-15,-4 1 3 0,2-3 1 16,-2-5 1-16,-1-2-1 0,-1-2 4 0,-2-2 1 0,-2-4-1 0,0 2 1 16,-8-5-1-16,0-3 0 0,-4 5-1 0,-4 3 1 0,-6 4-4 15,-2 5 0-15,2 1-1 0,-4 1 2 16,2 4-4-16,0 3 0 0,-4 7 0 0,-4-3 1 0,-6 4-4 16,-1 2 1-16,3 3-1 0,6 1 1 0,2 1-3 15,4 4 2-15,-2 4-1 16,0 0 0-16,-2 1-5 0,0 3 1 0</inkml:trace>
  <inkml:trace contextRef="#ctx0" brushRef="#br0" timeOffset="12891.54">12269 5789 438 0,'20'2'0'0,"-20"-2"0"0,30 3 0 0,-30-3 20 0,22 8 2 0,-22-8-2 16,35-2 1-16,-7 0 15 0,6-5 1 0,4 1-1 16,0 1 1-16,1 1-30 0,1 4 0 0,0-4-1 15,2-5 2-15,-5 2-8 0,3-3 0 0,-4 1 0 16,2 0 0-16,-5 2-17 15,1 1 2-15,4-1-1 0,-2-3 0 0,3 1 11 0,1 0 0 16,0-6 1-16,0 0-1 0,-1 1 4 0,1-5 1 0,-2 3 0 16,-4-3 0-16,0-3 8 0,-3 2 1 0,-5 1 0 15,2-3 0-15,0 0 14 0,0 0 2 0,-3 0 0 0,-1-1 0 16,-4 1 3-16,0 0 0 0,-4 2 0 0,2 1 0 16,2-3 9-16,2 2 0 0,-5-4 0 15,-5 2 1-15,-4-8-4 0,-2-1 0 0,-4-1 0 0,4-1 1 16,6 0-7-16,-4-2 1 0,-4 0 0 0,-4 0 0 15,-6 0-5-15,0 3 1 0,-6-3-1 0,0 0 1 16,-4 0-4-16,-1 0 1 0,-1 0-1 0,-2-4 0 16,-4 0-5-16,-2-1 1 0,2 5-1 0,2-4 0 15,3 6-2-15,1-6-1 0,0 4 1 0,-2 4 0 0,0 1-3 16,-2 2 0-16,-2 2-1 16,0 4 1-16,3 0-3 0,-7 0 1 0,2 0 0 0,0 2 0 0,-6 1-2 0,-2-3 0 15,1 5 0-15,-1 3 1 0,-6 4-2 0,2-1 0 16,1 6 1-16,-1 1 0 0,0 4-5 0,0 4 0 15,3-1 1-15,-5 3-1 0,6 1-1 0,-4-1 1 16,4 7 0-16,-3 0 1 0,1 1-2 0,-4 7 0 16,2 1 0-16,5 4 0 0,5 1-1 15,-2-1 0-15,6 6 0 0,-2 3 0 0,6 5-1 0,1 7 1 16,-5-3 0-16,0 4 0 0,0 2-1 0,2 1 1 0,-2 3 0 16,8-1 0-16,-1 5 0 0,3 3 0 15,2-4 0-15,2 4 0 0,0 1 0 0,2-1 0 0,2-3 0 16,4 1 0-16,-2-4 0 0,2-1 1 0,2-3-1 15,6 3 1-15,2-1 0 0,6 3 0 0,4-3 1 16,4-5-1-16,3 2 0 0,3 2 1 0</inkml:trace>
  <inkml:trace contextRef="#ctx0" brushRef="#br0" timeOffset="16616.36">9765 13379 815 0,'0'-2'0'0,"0"2"0"0,0 2 0 16,0-2 1-16,8 8 1 0,-8-8-1 0,4 3 0 0,-4-3 34 16,2 2 1-16,-2-2-2 0,-2 0 2 0,2 0 0 15,-2 0 0-15,2 0 0 0,0-2 1 16,0 2-25-16,-4 0 1 0,4 0-1 0,-4-3 0 0,4 3-4 16,-2-4 1-16,2 4 0 0,-6-4 0 0,6 4-3 15,-8-3-1-15,8 3 1 0,-14-2 0 0,14 2-3 16,-22 0 1-16,22 0 0 0,-24 2 0 0,24-2-1 15,-18 13-1-15,18-13 0 0,-15 11 0 0,15-11 1 16,-16 11-1-16,16-11 0 0,-14 11 1 16,14-11-3-16,-6 11 1 0,6-11 1 0,-6 16-1 0,6-16-1 15,-2 23 1-15,2-23 0 0,0 20 0 0,0-20-1 0,0 22 1 16,0-22-1-16,8 22 1 0,-8-22 3 0,24 22 0 16,-24-22 1-16,19 19-1 0,-19-19 4 0,20 13 0 15,-20-13 0-15,20 9 1 0,-20-9 2 0,20 4 1 0,-20-4 1 16,22 3-1-16,-22-3 5 0,30 4 1 0,-30-4 0 15,34 2 0-15,-34-2 0 0,35-4 1 0,-15 2-1 16,-6 1 1-16,0-1-2 0,-2-2-1 0,6 2 1 16,2 0 1-16,2-1-2 0,5-5 0 0,3 5-1 15,-4-5 2-15,-4 4-6 0,2 3 2 0,4 1-1 16,-3-6 0-16,-1 2-3 0,6 1 1 0,-4-1 1 16,0 0-1-16,-2 2-5 0,-1 2 2 0,3-5-1 15,-4 1 0-15,2-1-1 0,-2-3-1 16,4 1 1-16,-4 1-1 0,3-3-1 0,-1 0 0 0,4 2-1 15,-2-3 2-15,4 3-3 0,0 1 1 0,-1-1 0 16,1-2 0-16,0-2 1 0,0 0 0 0,0 1-1 16,-1 1 2-16,-5 0-2 0,0 0 1 0,2 1 1 15,2 3-1-15,0-1 0 0,-3 1 1 0,3-3-1 0,4 1 0 16,0 0 1-16,6-1-1 0,-3 1 1 0,-1-1 0 16,0 1 1-16,-2 0 0 0,0-1 1 0,-1 1-1 0,3-1 2 15,-6-4 1-15,4 2 0 0,-4 3 0 0,-1 0 0 16,-1-1-1-16,0 1 1 0,0-2 1 0,0-1-2 15,0 1 1-15,-3 2 0 0,3 1 0 0,2-3 0 16,2 3 1-16,-4-1 0 0,-4 0 0 0,0 1 0 0,-3 1 0 16,1-3 0-16,0 1 1 15,0 1 2-15,0 1-1 0,-4-1 0 0,-2 2 1 0,-6 4 0 0,-4 2-1 16,-4-2 0-16,8 2 0 0,-8-2-4 0,8-2 1 16,-8 2-1-16,7 0 1 0,-7 0-4 0,10 0 0 15,-10 0 1-15,6 0-1 0,-6 0-1 0,8-2 0 16,-8 2-1-16,2 2 2 0,-2-2-3 0,4 4 0 0</inkml:trace>
  <inkml:trace contextRef="#ctx0" brushRef="#br0" timeOffset="21242.86">15173 14236 1632 0,'0'0'0'0,"0"0"0"0,0 0 0 0,0 0 31 0,0 0-1 0,0 0 0 0,-2 0 2 0,2 0 41 16,0 0-1-16,0 0 1 0,0 0 0 0,0 0-23 16,0 0-1-16,0 0 1 0,-4 0 0 0,4 0-30 15,-6 0 0-15,6 0 1 0,-18 7-1 0,18-7-6 16,-40 24 1-16,18-7 0 0,-1 10 0 0,-1 9-5 0,-2 4 2 15,0 6-1-15,0 4 0 0,2 7-3 16,-2 4 1-16,1 6 0 0,-3-4 0 0,-4 1-1 16,-2 4 1-16,2-1-1 0,3-3 0 0,1-1-1 15,0-2 1-15,0-2-1 0,0-3 1 0,2-7-3 0,3-1 2 16,1-1 0-16,0-10-1 0,2-1 1 0,0-2 0 16,2-8 0-16,4-4 1 0,6-6-2 0,2-5 2 15,0-3-1-15,1-3 1 0,5-5 1 0,-4 6 0 0,4-6 0 16,-4 0 0-16,4 0-5 0,-6-4 1 0</inkml:trace>
  <inkml:trace contextRef="#ctx0" brushRef="#br0" timeOffset="21584.39">14664 14193 1922 0,'-2'4'0'0,"2"-4"0"0,4 6 0 15,-4-6 19-15,12 13 0 0,-12-13 0 0,10 20 1 0,-10-20 12 16,8 28 0-16,-2-10 0 0,6 4 0 0,-2 4-13 16,2 3 0-16,1 3 0 0,3 3 0 0,2 0-15 15,0 2 0-15,2 5 0 0,4-3 0 0,4 4-3 16,1 3 2-16,5 2-1 0,-2-2 0 0,4 2 0 15,2 4 1-15,1-3-1 0,1 1 0 0,0 0 1 16,0-4 2-16,-1 0-1 0,1 1 1 0,2-1 0 0,0 0 1 16,-3-2 0-16,1-1 0 15,0-3 2-15,-2-3 0 0,-1 0 0 0,1-4 1 0,-2-3-2 0,0-4-1 16,-9 0 1-16,1-3 0 0,-2 1 3 0,-4-5 0 16,-4-2 0-16,-4-3 1 0,-4-1-6 0,-6 0 1 15</inkml:trace>
</inkml:ink>
</file>

<file path=ppt/ink/ink8.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6-06-01T23:41:26.698"/>
    </inkml:context>
    <inkml:brush xml:id="br0">
      <inkml:brushProperty name="width" value="0.05292" units="cm"/>
      <inkml:brushProperty name="height" value="0.05292" units="cm"/>
      <inkml:brushProperty name="color" value="#FF0000"/>
    </inkml:brush>
  </inkml:definitions>
  <inkml:trace contextRef="#ctx0" brushRef="#br0">16463 10407 351 0,'0'0'0'0,"0"0"0"15,0 0 0-15,0 0-4 0,-4 0 1 0,4 0 0 16,-4-3-1-16,4 3 4 0,-6-6 0 0,6 6 0 16,-20-16 1-16,0-1 10 0,-4-2 0 0,2 3-1 15,4 1 1-15,2 0 3 0,1 2 0 0,-1 0 1 16,2 1-1-16,-4-1-4 0,0 0 0 0,0 0 1 16,-2 0-1-16,-2 0 0 0,1-2 1 0,-1 2 0 0,2 0 0 15,-4-1 4-15,4 1 1 0,0 2-2 0,0-1 2 16,-2 1 1-16,3 2 1 0,-1 0 0 15,-2 0 0-15,0-4 0 0,0 0 1 0,0-2-1 0,0 2 1 0,3 2 14 16,1 6 1-16,-2-5 0 0,-6 3-1 16,-2 1 4-16,-2-1 2 0,-2 1-2 0,3 1 1 0,-5 1-6 15,0-3 2-15,2 3-1 16,-5 2 0-16,3 2-5 0,-2 0 1 0,-2 0 1 0,0 0-1 0,3 0-9 16,-5 0 0-16,0 0 0 0,0 0 2 0,7 4-2 15,1 2 0-15,-2-1 0 0,-6 2 2 16,-3-3-8-16,-3 2 1 0,2-1-1 0,4-1 1 0,1 0-1 15,-1-1-1-15,0 3 0 0,-2-1 2 0,1 6-6 16,-1-1 1-16,-2-5-1 0,0 3 1 0,1 1-1 16,-1-2 0-16,0 4 0 0,1 0 0 0,-1-1-1 15,-2-1 0-15,2 0 0 0,3 0 0 0,-7 1-3 0,4-3 1 16,1 2-1-16,-1 4 2 0,-4 2-2 0,0 1-1 16,5-3 1-16,3 0-1 0,0-2-1 0,6 0 1 0,-1 2-1 15,-1 0 2-15,2 2-3 0,2 2 1 0,0-3-1 16,1 1 2-16,3 0-1 0,2-2 1 0,2 0-1 15,-2 0 0-15,-2 5 0 0,3-3-1 16,5 2 0-16,0-1 1 0,4 6-1 0,2 1 0 0,4 2 0 16,-6 7 0-16,0-1 1 0,-4 8-1 0,7-4 0 15,-1 4 0-15,4 1 0 0,2 5 1 0,0-1-1 16,0-2 1-16,2 3 1 0,-4 1-1 0,4 0 0 16,2 0 1-16,4-2 0 0,0 1 1 0,0-3-1 0,2-1 1 15,2-2-1-15,4-3 1 0,0 0-1 16,4-3 2-16,-4-7-2 0,6 1 2 0,4-1-2 15,-3-2 2-15,3 0 1 0,0 0 1 0,0 0-1 0,0 0 1 16,2 0 0-16,2-2 1 0,4 0-1 16,3 1 1-16,7-1-1 0,4 0 0 0,-2-2 0 0,-5 1-1 15,-1-1 0-15,-2 0 0 0,0 0 0 0,4-1 0 16,-1-3-2-16,3-1 1 0,0 2-1 0,-2-1 1 0,0-1-2 16,1 2 2-16,5-4-2 0,0 0 2 0,2-4-3 15,5 0 2-15,-5-5-2 0,0 1 2 0,-4 1-1 16,-1-2 1-16,-3-1-1 0,4 1 2 0,2 0-3 0,1 1 2 15,5-3-2-15,-2 0 2 0,3 0-2 0,3 1 1 16,-2-3 0-16,-4-5 0 0,-3 1 0 0,3 1-1 16,-4 1 0-16,2 2 1 0,-1 2-2 0,-1 1 1 15,2-1 0-15,1 0 0 16,3-2-1-16,0-2 2 0,-2 0-2 0,-3-1 1 0,-1-1-1 0,-2 0 1 16,4 2-1-16,1-5 1 0,5 1 1 0,-4-1 0 15,-1 0-1-15,3-1 2 0,2 1-1 0,2-1 2 16,-3 1-1-16,-5-2 0 0,0 0-2 0,-2-2 1 0,-1-2-1 15,1 0 2-15,2 2-3 0,1-6 1 16,1 2 1-16,-4 0-1 0,0-1-2 0,-3-1 0 0,1 1 0 16,0-1 2-16,0 2 0 0,0-3 2 0,-3 1-2 15,-1-3 1-15,-4 0-1 0,-2-3-1 0,0 1 0 16,-1 2 0-16,1-4 3 0,2-2-1 0,-2 2 1 16,-2 0-1-16,-6-2 4 0,-7 4 0 0,1-4 0 15,-2 0 0-15,-2 2 0 0,0 0 1 0,-4-3 0 0,-2-5 0 16,-4 1 0-16,-2-4-1 0,0 0 1 0,0-2 2 15,0 0-2-15,0-7 0 0,-4 3-1 0,0 4 3 16,0 4-4-16,-2 0 1 0,-4 1 0 0,-2 3 1 0,-5-1 0 16,-3 1 0-16,-2 1 0 0,2 4 1 15,-4 2-1-15,2 3 0 0,0-1 0 0,-1 4 1 0,-5 1-1 16,0 2 0-16,-6-2 0 0,2 2 1 0,-3 4-8 16,-3-4 2-16,2 0-1 0,0 4 1 0,-1 0-6 15,-1-2 2-15</inkml:trace>
  <inkml:trace contextRef="#ctx0" brushRef="#br0" timeOffset="1446.54">10715 10016 627 0,'-2'-2'0'0,"2"2"0"0,-2 6 0 0,2-6 1 0,4 0 1 0,-4 0 0 16,-8 0 1-16,8 0 3 0,-18 0 2 0,18 0-1 16,-40 0 1-16,16 0-3 0,-5 0 2 0,1 0 0 15,0-4 0-15,0 0-3 0,2-1 2 0,0-3-2 16,3 7 2-16,1-5-3 0,2 4 2 0,-4 0-2 16,0-1 2-16,-6-1-3 0,1 0 1 0,-1 2 1 15,0-3-1-15,-4 3-1 0,2 0 0 0,1-2 1 16,-3 1 0-16,0-3-2 0,0 3 1 0,0-5 1 0,3 3-1 15,-3-1 5-15,-2-1-1 0,6 1 1 0,-2 2 0 16,1 3 4-16,1-1 0 0,-4 0 0 0,2 0 2 16,-2 0 3-16,1 2-1 0,1 2 1 0,-2 0 1 0,-2 2 4 15,-1 1 0-15,1-3 1 16,2 5-1-16,2-1-1 0,2 1 0 0,-3-1 1 0,-3 1 0 16,-2-3-3-16,0 1 0 0,1 3 0 0,-3 1 1 15,4 2-9-15,-4-2 1 0,0 2 0 0,1 1 1 16,1-1-3-16,2 2 1 0,-4-2 0 0,7 2 0 15,-3-1 0-15,6 5 0 0,0-2 0 0,-4 0 0 0,5-2-2 16,-3-2 1-16,-2 2 0 0,2 3 0 0,0-1 3 16,3 3 1-16,-3 3-1 0,4-5 1 0,2 5 2 0,0-1 1 15,-1 2 0-15,1-2-1 0,0 3 0 0,-2-1 1 16,2 2-1-16,0 0 1 0,6 0-2 0,1 2-1 16,-1-4 0-16,6 3 2 0,-4-1-5 0,4 6 1 15,0-4 1-15,0 2-1 0,-4-3-2 0,2 3 0 0,1 0 0 16,1-1 0-16,4 1-4 0,0 2 2 0,0-6 0 15,4 0 0-15,0 0-3 0,2 0 1 16,0 0-1-16,0-2 2 0,2-2-2 0,2 2 1 0,2 0-1 16,2 1 1-16,0-7-2 0,2 3 0 0,4 3 1 15,-6-4 0-15,2 3 0 0,-2 1-1 0,2 2 0 16,4 0 2-16,4 0-2 0,1 2 0 0,5-1 1 16,-4-1 0-16,2 4 1 0,2 0-1 15,2-1 1-15,-2 3-1 0,4-6 0 0,-5 0 0 0,3 0 0 16,-2-2 0-16,2-2-2 0,2 3 2 0,-2-7-2 15,4 3 1-15,1-10-1 0,3 4 1 0,0-4-1 16,0 0 0-16,-4 1 4 0,-2-3-1 0,5-2 1 16,5-1 1-16,-2 0 1 0,8 0-1 0,-7-3 1 15,-3 3 1-15,2-4-3 0,0 0 1 0,0 0-2 16,1 0 2-16,1 0-1 0,6 0-1 0,0 2 1 0,-1 2 1 16,-5-1-1-16,4 1 1 0,0-2 0 0,-2 5 1 0,-3-1-5 15,1 3 1-15,0 2 0 0,4 0 0 0,-5 2 0 16,7 0 0-16,-4 4 0 0,4-3 0 0,3 3-3 15,-1 0 1-15,2-1 1 0,-4-1-1 0,-7 0-2 16,3-1 1-16,0-1 0 0,2-2 0 16,2-1-1-16,-1-3 0 0,-3-1 0 0,4 1 1 0,2-1-1 0,-1-3 0 15,-1-1 0-15,0 0 0 0,0-2 0 0,1-4 0 16,3 1 0-16,0-3 0 0,-5-1 0 0,3-3 0 16,2 1 0-16,-4-4 0 0,-1 0 0 0,5-1 0 15,0 1 0-15,-2 2 0 0,1-1 0 0,-3 0 0 16,-4-1 0-16,0-6 0 0,-3 3 0 0,-5-3 0 15,0-1 0-15,0-4 0 0,-2 0 3 0,0-2-1 16,-1-2 0-16,1 1 2 0,2 1 2 0,0-7 1 16,2-1 0-16,-8 1 1 0,1 0 4 0,-3 0 0 0,0-4 1 15,-6-2 0-15,-6-2 1 0,-2 3 0 0,0-7 1 16,0 1-1-16,-6-4 2 0,2 4 0 0,-2-4-1 16,-2-4 2-16,-4 2-2 0,-4-3 1 0,0 1-2 15,0-5 2-15,-4 3-4 0,-2-3 2 0,-2 9-1 16,-1-2 1-16,-3 8-5 0,-6 3 1 0,2 4-1 15,-6 3 1-15,-2 5-4 0,-3 3 1 0,-3 3 0 0,-2 5 0 16,-2 3-2-16,-3 4 1 0,-1-1 0 0,-6 7 0 16,-5 6-2-16,-1 7-1 15,3 3 0-15,3 0 2 0,0 5-5 0,1 8 0 0</inkml:trace>
  <inkml:trace contextRef="#ctx0" brushRef="#br0" timeOffset="3682.11">19740 5207 1281 0,'2'0'0'0,"-2"0"0"0,12 6 0 0,-12-6 14 15,12 5-1-15,-12-5 0 0,4 4 1 16,-4-4 14-16,2 4 0 0,-2-4 0 0,0 9 0 0,0-9-8 16,0 4 2-16,0-4-2 0,6 18 1 0,-6-18-8 15,6 35-1-15,-4-13 0 0,-2 4 2 0,-2 2-6 0,0 2-1 16,0 5 1-16,0 1 0 0,2 9-2 0,0 1-1 16,-2 4 1-16,-2 1 0 0,-2-1-3 0,-2 6 0 15,-2 3 1-15,0 2 0 0,0 1 2 0,0 7-1 16,2-3 1-16,0-7 0 0,0-3 1 0,0 1 2 15,2-4 0-15,0-5 0 0,0-3 4 0,1-5 0 16,1-5 0-16,2-5 0 16,2-4 2-16,2-8 0 0,0-3 1 0,-2-4 0 0,0-11-2 0,-4 9 2 0,4-9 0 15,0 0-1-15,0 0 0 0,0 0 0 0,0 0-1 16,-2-3 2-16,2 3-4 0,-4-6 2 0,2-7-2 16,0-7 2-16,2-12-1 0,0-4 2 0,-2-3-1 15,-2 0 1-15,0 2 3 0,0-2 1 0,2 4-1 16,4-5 1-16,2-5-1 0,2 3 1 0,4-2 0 15,0-4 0-15,-1 0-6 0,3-2 2 16,0 2 0-16,-2 3-1 0,-4 10-1 0,0 4-1 0,2 0 0 16,0 5 1-16,-2 0-6 0,0 6 2 0,0 5 0 15,0 2 0-15,0 0-4 0,0 7 0 0,-6 6 1 0,6-11 0 16,-6 11-3-16,4-1 2 0,-4 1-2 0,4-4 1 16,-4 4 1-16,0-4-1 0,0 4 1 0,0 0-1 15,0 0 1-15,0 0-1 0,0 0 1 0,8 8-1 16,0 1 1-16,0-2-1 0,2 13 1 0,1 6-1 0,1 9 0 15,0 8-1-15,-2 1 0 0,-2 0 2 0,-2 4-3 16,0-3 1-16,0 3 1 0,0-4-1 0,0 2-1 16,2 0 1-16,2-1-1 0,0-5 1 0,0 1-2 15,0-2 2-15,2-1-2 0,2-1 1 0,-1-2-2 16,-1-1 1-16,2-3 0 16,2-5 0-16,-2-2 1 0,2-2-1 0,2-2 0 0,2-7 1 0,6-4-1 15,1-5 1-15,1-2 0 0,-2-4 0 16,-2-2-1-16,0-5 1 0,0-7-1 0,-1-3 1 0,1-3 1 0,-2-4-1 15,-2-3 0-15,0-6 0 0,-2-6 0 16,-2 0 0-16,0-3 0 0,0-4 0 0,-1 0 1 0,1-4 0 16,-2-1-1-16,-2-4 2 0,-2-4-2 0,-4-2 1 15,-2 0 1-15,-2 8-1 0,-2 1 0 0,-4 4 1 16,-2 2-1-16,-2 2 0 0,-2 6 0 0,0-1 0 0,-2 2 0 16,-2 4 1-16,-1 9-1 0,-1 2 0 0,0 4 1 15,-2 2-1-15,0 5 1 0,0 0 0 0,2 4-1 16,2-1 2-16,4 7-2 0,2 3 1 0,0 0-1 15,0 0 1-15,1 0 0 0,-1 0-1 0,-2 5 1 16,0 6 0-16,-2-2-2 0,0 4 2 0,2 6-1 16,2 3 0-16,2 7-1 0,2-1-1 0</inkml:trace>
  <inkml:trace contextRef="#ctx0" brushRef="#br0" timeOffset="4040.91">20839 5076 1721 0,'4'4'0'0,"-4"-4"0"0,10 11 0 0,-10-11 27 15,4 11 1-15,-4-11-1 0,10 19 1 0,-2-1 13 0,0 4 1 16,-2 4-1-16,-2 4 2 0,-4 1-2 0,-2 6-1 15,2 5 0-15,0 6 2 0,-2 0-28 0,2 6 1 16,-2 3 0-16,0 0-1 0,-2 6-6 16,-2 2 0-16,0 1 0 0,0 4 0 0,0 0-4 0,-2 6 1 15,2-6-1-15,4 0 1 0,2-7-2 0,2 2 0 0,0-2 1 16,0-3-1-16,2-2-1 0,0-1 2 0,0-9-1 16,0-2 0-16,-2-7 2 0,-2-4-1 0,4-9 1 15,2 0-1-15,4-4 2 0,2-4 0 0,-2-1-1 16,-2-4 1-16,-2-4 2 0,0 0-1 15,-6-9 1-15,9 4 0 0,-9-4-2 0,14-4 1 16,-4-5-1-16,4-8 1 0,6-10-5 0,2-7 1 0</inkml:trace>
  <inkml:trace contextRef="#ctx0" brushRef="#br0" timeOffset="4449.85">21459 4641 1583 0,'2'-4'0'0,"-2"4"0"0,4 4 0 0,-4-4 13 15,4 0 1-15,-4 0-1 16,4 0 2-16,-4 0 7 0,8 5 2 0,-8-5-1 0,4 8 1 0,-4-8-8 16,-2 14-1-16,2-14 1 0,0 43 0 0,0-15-8 0,0 10 0 15,0 1-1-15,0 2 1 0,-2 3-1 16,0 0 1-16,0 4 0 0,0 4 0 0,0 5 2 15,2 0 1-15,-2 2 0 0,0 2 0 0,-2 6 4 16,-2 3 1-16,0 0-2 0,2-3 2 0,2-3 2 0,2 3 1 16,0-5-1-16,-2-1 1 0,0 0 1 0,2-4 0 15,2-3 1-15,0 3 0 0,2-7 0 0,0 2 1 16,0-4-1-16,0-8 1 0,0 3-1 0,0-6-1 0,0 1 0 16,0-2 1-16,-2-1-4 0,0 0 1 0,2-4 0 15,0-1 0-15,0-3-2 0,2-1 1 0,2 0-2 16,-4-4 2-16,-2-3-3 0,-2-3-1 0,0-1 0 15,0-2 1-15,0 0-3 0,-2-8 1 16,2-5 1-16,2 11-1 0,-2-11-4 0,2 10 1 0,-2-10 0 16,0 1 0-16,0-1-5 0,0 4 1 0,0-4-1 15,0-2 1-15,0 2-4 0,-4-3 1 0</inkml:trace>
  <inkml:trace contextRef="#ctx0" brushRef="#br0" timeOffset="4765.82">20630 6093 1821 0,'2'0'0'0,"-2"0"0"0,10 0 0 0,-10 0 27 0,10 0 0 0,-10 0 0 0,20 0 1 0,-20 0 5 0,22-3 1 15,-22 3 0-15,36-4 0 0,-10 2-26 0,3 2 1 16,1 0 0-16,0 0 0 0,-2 0-9 0,0 0 0 16,0-4 0-16,-1 4 0 0,3-3-1 0,0 1 1 15,-2-2 0-15,-2 1 0 0,-1-3-1 0,1 2 1 0,2-3-1 16,-2 1 1-16,2 1 0 0,0 1 0 0,1-3 0 16,1 1 0-16,0 1 1 15,-2 1 0-15,0-3 0 0,0 1 0 0,-1 1 2 0,3 1 0 0,0-5-1 16,-6 1 2-16,-4 3 0 0,-2-4 1 15</inkml:trace>
  <inkml:trace contextRef="#ctx0" brushRef="#br0" timeOffset="5333.32">21678 5865 1632 0,'2'0'0'0,"-2"0"0"0,8 0 0 0,-8 0 26 16,6 0 1-16,2 0 0 0,4 0 0 0,3-6 12 15,9 2 0-15,2-3 1 0,-2 1 0 16,0-3-12-16,-2 2 1 0,0 1-1 0,-1 3 2 0,3-3-21 16,0 2 1-16,0-1 0 0,-2 1 0 0,0-3-3 15,2 1-1-15,1-1 1 0,-1 1 0 0,0 3-2 16,0 1 1-16,0 0 0 0,-2 0-1 0,-4-2-1 15,-3 4-1-15,1 4 0 0,0-2 1 0,-2 5-1 0,0-1 0 16,0 5 1-16,-2-2-1 0,-6 4 1 0,0-4 0 16,0 4 1-16,-2 6-1 0,0-3 4 15,-2 3 0-15,-2 7 0 0,-4-2-1 0,-4 9 5 0,-4 2-1 16,0-4 0-16,-4 1 0 0,-2-1 3 0,-2-2 0 16,-4 3 1-16,1-3 0 0,-3 3-2 0,0 3 2 0,2 0-1 15,2 0 1-15,2-4-2 0,2 4 2 0,1-3-1 16,-3-1 1-16,2 1-3 0,0-3 1 0,2-3-1 15,0 0 2-15,2-4-3 0,4-4 0 0,2-3 0 16,2-2 2-16,2-2-2 0,2-5 1 0,2-6 0 16,-4 5 1-16,4-5-2 0,0 4 1 0,0-4 1 15,0 7-1-15,0-7-1 0,8 6 0 0,2-2 1 16,4-1-1-16,6 3-1 0,2-3 1 0,2-3 0 16,0 2 1-16,0 0-2 0,-1-2 0 15,1-2 0-15,0 0 0 0,2-5 0 0,0 2 1 0,-2 1 1 16,-1-2-1-16,1 3-1 0,-2-3 0 0,0 2 0 0,-4 1 1 15,2-1-1-15,0 2 1 0,-2-1-1 16,-3-3 0-16,-3 2-1 0,-2 1 1 0,-2 3-1 0,-2-4 1 16,-6 4-4-16,6-4 0 0,-6 4 1 0,4-2 0 15,-4 2-5-15,2-3 0 0,-2 3 0 0,-2-6 1 16,2 6-4-16,-4-4 1 0</inkml:trace>
  <inkml:trace contextRef="#ctx0" brushRef="#br0" timeOffset="5771.36">21304 7683 1960 0,'2'-4'0'0,"-2"4"0"0,2 0 0 0,-2 0 10 0,0-2 0 0,0 2 0 16,8-3 1-16,-8 3 4 0,22-13 1 0,-22 13-2 16,30-15 2-16,-30 15-9 0,30-2 1 0,-30 2-2 15,23 4 2-15,-23-4-8 0,20 5 0 0,-20-5 0 16,26 21 1-16,-26-21-1 0,34 35 0 0,-20-13 0 16,-4 4 0-16,-2-4-1 0,-4 5 1 0,2 3-1 15,2-2 1-15,0 3-1 0,-2 2 1 0,-1 4 0 16,1 2 0-16,0 3 0 0,0 5 1 15,0 1 0-15,-2 0 0 0,-2 1 5 0,0 7 0 0,2 1-1 0,2-3 2 16,4-5 6-16,0 3 1 0,-2 0-1 0,2 1 1 0,2-3 4 16,2 2 1-16,-2-2-1 0,-2-1 1 0,0 1 2 15,-2-5 1-15,2-1-1 0,-3-3 0 16,3-5 0-16,0-2 2 0,-2-1-2 0,0 2 2 0,0-4-3 16,0 4 0-16,-2-7 0 0,0-4 2 15,-4-5-1-15,0-7 0 0,0-2 1 0,0-5-1 0,-2-5-3 16,4 4 0-16,-4-4 0 0,4-4 1 0,-4 4-7 15,0-3 1-15</inkml:trace>
  <inkml:trace contextRef="#ctx0" brushRef="#br0" timeOffset="7149.58">20438 10764 1130 0,'2'-23'0'15,"6"-2"0"-15,0 6 0 0,1 3 23 0,5 6 1 16,-2-3-1-16,-4-1 2 0,-2-1 19 0,0 0 1 16,-2-2-1-16,-2 8 1 0,-2 9 7 0,4 0 0 15,-4 0-1-15,4 9 2 0,0 1-15 0,0 3 0 0,2 7 0 16,2 11 1-16,0 8-14 0,0 11 1 0,-2 2 0 15,0 5 0-15,-2 0-7 0,-4 4 0 0,0 4 0 16,0 3 0-16,2-2-9 0,2 6 1 0,0-2 1 16,-2 1-1-16,-2-1-2 0,-2 4 1 0,2-10-1 15,0-1 1-15,0-9 0 0,0-5 0 0,2-3 0 16,4-5 0-16,-2-8 5 0,2-5 0 16,0-6-1-16,-1 0 2 0,1-5 3 0,-2-4 1 15,-2-4-1-15,0-3 1 0,-2-6-2 0,0 3 0 0,0-3 0 16,0 0 1-16,0 0-1 0,0-3 0 0,0-5 0 15,0-7 1-15,0-16-3 0,2-4 1 0,2-7 0 16,0-5 0-16,-2-4-3 0,0-8 2 0,-2-6 0 16,0-5-1-16,0-9 0 0,0-8-1 0,0-4 1 0,0-3 0 15,2-9-2-15,6-8 2 0,0 4-2 0,-2 0 2 0,0-2-3 16,0 2 0-16,0 7 1 0,0 10 0 0,0 7-4 16,0 7 0-16,0 8 0 0,-2 5 0 0,0 9-3 15,0 10-1-15,0 7 1 0,0 4 0 0,0 7-1 16,0 4 1-16,0 9-1 0,-2 0 1 0,-2 4-1 15,-2 5 0-15,2 4 1 0,0-2-1 0,0 2 1 16,0 0 0-16,2 8-1 0,4 8 2 0,4 12-1 0,2 7-1 16,-1 8 1-16,-1-1 1 0,0 13-1 0,0 10 2 15,2-4 0-15,2 2 0 0,2-6 0 0,0 4 0 16,2 2-1-16,0 3 1 0,0 4 0 0,-1 0 1 16,1 1-1-16,0-7 1 0,0 1-1 0,0-4 1 15,0 0 0-15,2-4 0 16,4 0-3-16,-1 0 2 0,-1-5 0 0,0 1 0 0,-2-3-1 0,0 2-1 15,0-4 1-15,0 0 1 0,0-2-2 0,-1-3 0 16,1-3 0-16,-2-5 1 0,0-1-2 0,-2-7 1 16,-4-1 0-16,-2-2-1 0,-4-4-1 0,-4-1 0 0,0-3-1 15,0-5 2-15,0 1-5 0,0-3 1 0,-2-9-1 16,4 5 1-16,-4-5-1 0,-2 8 0 0,2-8 0 16,-4 2 0-16,4-2-3 0,-8 1-1 15,0-4 1-15,-4-3 0 0,-6-1-13 0,-6-8 1 0,0 0 0 16,0 0 0-16,3 3-24 0,-1-5 1 0,0 2-2 15,-2-3 2-15,4 1-29 0,0 1 1 0</inkml:trace>
  <inkml:trace contextRef="#ctx0" brushRef="#br0" timeOffset="7365.64">20754 11436 1105 0,'-16'1'0'0,"16"-1"0"0,-28 8 0 16,28-8 2-16,-10 7 0 0,10-7 1 0,-16 11-1 0,16-11 1 16,-22 9 1-16,22-9-1 0,-18 4 1 0,18-4 4 15,-4 4 0-15,4-4 0 0,-2 0 1 0,2 0 3 16,0 0 2-16,0 0-1 0,2-4 1 0,-2 4 4 15,18-7 0-15,-18 7 0 0,38-17 1 0,-12 6 3 16,6-6 2-16,-1 3-2 0,-3 1 2 0,0 2 21 16,-2 1-1-16,0 1 1 0,0 0 1 0,-1-4 10 15,1 4 1-15,2 0-1 0,2-1 0 0,0 3-9 0,0 0 0 16,-1-1 0-16,1 1 1 0,-2-1-21 0,2 1 0 16,-2 3 0-16,-3-1 1 0,-1-3-13 0,0 3 1 15</inkml:trace>
  <inkml:trace contextRef="#ctx0" brushRef="#br0" timeOffset="9216.36">21650 11186 1595 0,'14'30'0'0,"-2"-2"0"15,-6-12 0-15,-4-5 40 0,-4-2 0 0,2 6 0 16,2 6 1-16,2 6 22 0,0 8 1 0,-2 2-2 16,-2-5 2-16,-4-3-25 0,0-1-1 0,2 0 0 0,2-3 0 15,2-2-23-15,2-3 0 0,-2-7 0 0,0-2 1 16,-2-11-7-16,0 11 0 0,0-11-1 0,0 0 1 16,0 0-5-16,0 0-1 0,0 0 1 0,0-4 0 0,0 4-3 15,-4-5 0-15,2-5 0 0,0-6 2 0,0-6-3 16,0-12 0-16,0 5 0 0,0 1 1 0,2 4 0 15,0-3 0-15,0-1 0 0,0 0 0 0,2-1 2 16,2-3 0-16,0 5-1 0,0-1 2 16,-2 0 0-16,0-1 2 0,2 3-2 0,2 2 2 0,4 2 0 15,0 1 1-15,-3 7 0 0,1 3 0 0,-8 11-2 0,12-8 1 16,-12 8-1-16,12 6 1 0,-12-6 3 0,12 13 1 16,-4-2-1-16,4 3 1 0,4 9-1 0,2 2 1 15,-2 3-1-15,-4 0 1 0,-4-1 4 16,-4-1-1-16,0 2 1 0,2-2-1 0,1 0 1 15,-1 0 0-15,-2 1 0 0,-2-1 0 0,-2-2-2 0,-2 0-1 16,2 0 0-16,0-2 1 0,0-1-4 0,-2-7 1 16,2-1-1-16,0-5 1 0,0-8-2 0,0 3 0 0,0-3-1 15,0 0 2-15,0 0-2 0,0 0 0 0,0 0 0 16,0 0 1-16,0 0-2 0,0 0 2 0,0 0 0 16,0-7 0-16,2-10-1 0,2-3 1 0,0-6 0 15,0-3 1-15,2-3-2 0,4-3 2 16,-2 2 0-16,-2 2 0 0,-2 3 0 0,0 0 0 0,0 2 0 15,0 2 0-15,0 0 0 0,0-2 1 0,2 4-1 16,2-4 1-16,0 4-2 0,-2 0 1 0,2 4 0 16,0 1-1-16,-2 8-1 0,0 0 0 0,-6 9-1 0,10-11 2 15,-10 11 0-15,6 0 1 0,-6 0-2 0,13 7 2 16,-5 6-2-16,0 0 1 0,2 3-1 16,4 7 1-16,2 4-3 0,0 1 2 0,0 1 0 0,0-1-1 0,0 0-1 15,-2 0 0-15,0-4 1 0,-1 0-1 0,1 0 0 16,-2 0-1-16,2-2 0 0,2-2 1 0,-2-3-1 15,0-4 0-15,-2-1 1 0,2-6-1 16,2-4-1-16,2 0 2 0,-1-2-2 0,-1-4 1 16,-2 0 0-16,-2-1-1 0,0-4 0 0,0-4 0 0,0-2 1 15,0-2-1-15,0-5 0 0,0 0 1 0,0-4 0 16,0-2 0-16,-1 3-1 0,1-5 2 0,0 2-1 0,0-5 0 16,-4 0 1-16,-6 0 0 0,-4-2 0 0,-4 0 0 15,2-1-1-15,4 3 2 0,2 2-2 0,2 3 2 16,-2 4-1-16,-2-2 1 0,-4 8-1 0,0-1 1 15,0 6-1-15,0 4 1 0,4 9-2 0,-2-2 0 16,2 2 1-16,-2 0 0 0,2 0 1 0,0 0-1 16,0 0 1-16,-4 10-1 0,2 1 1 0,0 2-1 0,2 9 1 15,0 4-1-15,0 9 0 0,2 5 0 0,4 1-1 16,2 0 2-16,0-3-2 0,-2 1 2 0,0-4-2 16,0 0 2-16,2-7-3 0,0-2 1 15,0-4 1-15,-2-2-1 0,0-1 0 0,0-6 1 0,2-2-1 16,0-4 0-16,0-1 0 0,0-3-1 0,0-3 0 15,0 0 0-15,0 0-2 0,-1 0 2 0,3-3-2 16,2-1 1-16,2-4-1 0,2-1 0 0,-2-4 0 16,-2-3 0-16,0-5-1 0,0-1-1 0,0 0 1 15,0 0 1-15,0 3-3 0,0 3 0 0,-1 1-1 16,3 2 1-16,0-3-5 0,2 3 1 16,-2 3-1-16,-2 5 2 0,-2-1-4 0,-2 6-1 0,0 2 1 0,0 4 1 15,2 3-3-15,2 2 1 0,0 4 0 0,-2 5-1 0,-1 2 1 16,1 6 0-16,-4 1 0 0,-2-5-1 0,-2 4 2 15,-2 2 1-15,-2-3 0 0,0 1 0 0,0-4 2 16,0 0 0-16,0-2 0 0,0-7 0 0,0-4 3 16,-2-2-1-16,4-9 1 0,-2 4-1 15,2-4 3-15,0 6 0 0,0-6 0 0,0 0-1 0,0 0 2 0,0 0 0 16,0 0 0-16,0-8 1 0,-2 1 0 0,0-4 0 16,1-8 0-16,1-3 0 0,1-7 0 0,3-3 0 15,0 1 0-15,-2-1 1 0,0 3 0 0,0 5 0 16,0-9 1-16,4 3 0 0,2 6 0 0,0-2 0 15,-2 6 1-15,0-2-1 0,2 0 0 0,0 0 1 16,-2 9 1-16,0 2-1 0,0-2 1 16,2 3-1-16,-8 10 0 0,4-7 1 0,-4 7-1 0,4-6 1 15,-4 6 1-15,12-3-1 0,-12 3 1 0,14 0-1 16,14 7 1-16,-3 4-1 0,3 2 1 0,2 4-1 0,-8-2 1 16,-2 1 0-16,-2 3-1 0,0 1 0 0,-1-2 0 15,1 3 0-15,0-3-2 0,0 1 2 0,-6-7-1 16,0 1 1-16,2 0-2 0,-4-2 0 15,10 2 0-15,0-2 2 0,1-7-2 0,3 3 0 0,-4-3 0 16,0-4 1-16,0-2-2 0,0-1 1 0,8-5-1 16,-3 1 1-16,3-4-1 0,-2-2 2 0,0-6-1 15,-2 1 0-15,0-4 0 0,-5 0 1 0,1-1-1 0,-2 0 0 16,0-1 0-16,0 0 1 0,-8 9-1 16,-2-2 0-16,-2 1 0 0,-2-3 1 0,0 4-1 15,-2-3 1-15,0 5-1 16,0-2 2-16,-2 8-2 0,0-1 1 0,0 1 0 0,-2 1 0 0,2 6 0 0,-4-7 1 15,4 7-1-15,-4-7 1 0,4 7-1 0,-12-2 0 0,4 4 2 16,0 3 0-16,-26 21 0 0,6 0 0 16,1 9 0-16,1 6 1 0,10-14-1 0,2 3 1 0,2 1-2 15,2-1 1-15,2-6-1 0,2 0 1 0,0 0-1 0,2 2 1 16,2-19-1-16,0 2 1 0,0 0-3 16,0 1 1-16,2-10 0 0,0 7 0 0,0-7-1 0,0 7 0 15,0-7 1-15,0 4-1 0,0-4 0 0,0 4 0 16,0-4 1-16,4 2 0 0,-4-2-2 0,8-6 1 15,8-7-1-15,-2-2 2 0,0-1-2 0,-2-3 0 16,0-8 0-16,0-1 1 0,-2 0-1 16,0 1 1-16,-3 10-1 0,1-5 0 0,0 3-1 0,0 3 1 0,-4 7 0 15,0-3 0-15,0 3 0 0,-2 0 0 0,-2 9 1 16,4-11-1-16,-4 11 0 0,4-7 1 16,-4 7-1-16,0-4 1 0,0 4 0 0,0-4 0 0,0 4 0 15,8 2 0-15,-8-2-1 0,8 11 2 16,6 13-1-16,-2 0 0 0,0 2-1 0,0-4 2 0,-2-3-2 15,0-3 1-15,0 1-1 0,2-3 0 0,-6-6 0 16,-1-3 0-16,-5-5-1 0,14 13 1 0,6-5 1 16,2-1-1-16,4-3-1 0,2-4 1 0,0-4 0 15,-1-3 0-15,-1-4-1 0,-2-2 1 0,0-2-1 16,0-5 1-16,-2-1 0 0,-2 1 1 0,-1-8-1 16,-1 3 0-16,-2-1 0 0,-2-4 1 0,-4 2-1 0,-2 1 2 15,-4-3-1-15,-4-1 1 0,-2-8-1 0,0 0 2 16,-2 2-1-16,-2-3 2 0,-4 1-2 0,-2 4 1 0,-6 0 1 15,-2-4-1-15,1 8 1 0,-3-1-1 0,-2 7-1 16,-2-3-1-16,6 11 0 0,-4-3 2 0,0 5-3 16,-1 2 0-16,-11-3 0 0,0 5 1 0,-2 3-2 15,-3-1 0-15,-5 5 0 0,0 2 0 0,2 2-9 0,-1 2 0 16</inkml:trace>
  <inkml:trace contextRef="#ctx0" brushRef="#br0" timeOffset="9491">22727 9813 1960 0,'6'9'0'0,"-6"-9"0"0,14 13 0 16,-14-13 16-16,10 0-1 0,-10 0 1 0,14-4 0 16,-14 4 2-16,16-3 0 0</inkml:trace>
  <inkml:trace contextRef="#ctx0" brushRef="#br0" timeOffset="21165.56">5889 6824 1206 0,'0'-3'0'16,"0"3"0"-16,6 3 0 0,-6-3 16 0,10 0-1 15,-10 0 1-15,10 0 1 0,-10 0 10 0,8 0 1 16,-8 0-1-16,20-18 1 0,-20 18-15 0,34-39 2 15,-16 13-2-15,-4 2 2 0,-3 0-5 0,-3 0 0 16,4-1 0-16,-4-7 0 0,4-1-4 0,-4-4 1 16,0 2-1-16,0-8 1 0,-2 3-1 0,0-8 0 0,2 4 0 15,2-4 1-15,0 1 2 0,0 1 0 0,-4 2 0 16,2 0 0-16,-6 3 1 0,2-3 1 16,2 5-1-16,-2-2 1 0,5 6 2 0,1 6 0 15,0 1 1-15,-4 2-1 0,-6 4 2 0,0 2-1 16,0 5 1-16,-4-2 1 0,2 4-2 0,2 1 1 15,-4 0-1-15,2 5 2 0,2 7-6 0,-4-5 1 0,4 5-1 16,-4-10 2-16,4 10-6 0,-4-3 2 0,4 3 0 16,-2-4 0-16,2 4-4 0,-5-4 1 0,5 4-1 15,-8 4 2-15,8-4 0 0,-12 5-1 0,4 3 1 16,-8 1 1-16,0 4-2 0,-4 5 2 0,6 3-1 16,0-3 0-16,8 1 0 0,0 3 1 0,0 2-2 0,4 0 2 15,-4-2 1-15,0 4 0 0,0 2 0 0,4 1-1 16,2-3 2-16,0 5 2 0,-4-3-3 0,4 1 3 0,4 1-2 15,-4 1 1-15,2 4-1 0,0-3 1 0,2-3-2 16,2 3 1-16,-4 3-2 0,2 2 2 0,4 2-3 16,4 1 1-16,-4 3-1 0,-2-6 1 0,0 1 0 15,2 1 0-15,-2-4-1 0,0 0 1 16,-4 0-1-16,4 0 0 0,-4-1 0 0,4-1 1 0,2 2 2 16,2-7 1-16,-8 1 0 0,2 2 0 15,0-3 2-15,0 2 1 0,2-4-1 0,-6 1 2 0,0-6-1 16,0 1 1-16,0-2-1 0,0 0 0 0,0-5 0 15,2 2-1-15,-2-1 1 0,4-3-1 0,-4 0-1 16,2-2 0-16,0-2 1 0,-2-1 0 0,0-8-3 0,-2 13 0 16,2-13 0-16,-2 9 1 0,2-9-2 0,-10 13 0 15,10-13-1-15,-14 9 1 0,2-1 0 0,-2 1 0 16,-2 0 0-16,-4 0 0 0,-4-3-3 0,2 1 2 16,-5-3-1-16,1 0 0 0,-4-3 0 0,2 3 0 0,0-4-1 15,2 2 1-15,5 2-2 0,-5-1 1 0,0 1-1 16,-2 1 1-16,2 3-2 0,-6 1 2 0,1 0-1 15,1 1 1-15,-2-1-2 0,4 0 0 0,-2 2 1 16,9 0-1-16,1 0 0 0,0-2 1 0,6-3-1 16,2 1 1-16,4-3-2 15,2 2 1-15,6-6 1 0,-12 3-1 0,12-3-1 0,-2 2 0 0,2-2 1 16,0 4 0-16,0-4-2 0,0 0 1 0,0 0 1 0,6 0-1 16,4 0-1-16,2 0 1 0,8 4-1 0,8-8 2 15,9 0-2-15,9-1 1 0,0-3 0 0,-4-1 0 16,-3 0 1-16,-1 0 0 0,-2-4-1 0,2-2 2 15,-5 0-1-15,3 0 0 0,0 2 1 16,4-3-1-16,1 3 1 0,1 2-1 0,-2 2 0 16,-2 1 2-16,-1-1 0 0,-1 0 1 0,-2-2 0 0,-4 1-1 15,-6 1 1-15,-6 0-1 0,-5 3 1 0,-1 3 0 0,0-1-1 16,-4 4 1-16,-8 0-1 0,6 0 1 0,-6 0-1 16,2 0 0-16,-2 0 1 0,4 0-1 0,-4 0-1 15,0 0 0-15,0 0 1 0,0 0-1 0,0 0 0 0,0 0-1 16,0 0 0-16,-6 0 1 0,6 0-2 0,-4-2 0 15,4 2 0-15,-8-3 1 0,8 3-3 0,-14-17 0 16</inkml:trace>
  <inkml:trace contextRef="#ctx0" brushRef="#br0" timeOffset="22548.73">8539 6930 1293 0,'0'0'0'0,"0"0"0"0,6 0 0 0,-6 0 12 16,2 0-1-16,-2 0 0 0,5-4 0 0,-5 4 2 16,0-6 0-16,0 6-1 0,0-9 2 0,0 9-10 15,-7-16 2-15,7 16-2 0,-6-28 2 0,6 28-5 0,0-35 0 16,-4 18 0-16,4-3 2 0,4 5-3 0,2-2 0 15,1 3 0-15,-1 1 1 0,0-4-1 16,2 4 0-16,-2 0 0 0,2-1 0 0,-2 1-1 0,0-4 1 16,2 2 0-16,0 2 0 0,2-3 1 0,-2 1 0 15,4 2 0-15,-2 2 1 0,0 2 6 0,0 0 1 16,0-1-1-16,4-3 1 0,-1 4 10 0,1 0 1 16,4-4-1-16,-10 4 2 0,4 5 3 0,2-1 2 0,-4-3 0 15,0 3 0-15,0 1-5 16,0 4 0-16,-10 0 1 0,10-7 0 0,-10 7-2 0,12-6 0 15,-12 6 1-15,12-4 0 0,-12 4-4 0,12 0 1 16,-5 0-1-16,1 0 1 0,0 0-6 0,2 0 1 16,4 4 0-16,-6 0 0 0,0 1-2 0,-2 3 1 15,-6-8-1-15,10 9 1 0,-6 0 1 0,0-3 0 0,2 5-1 16,0-2 2-16,2 6-4 0,-2 1 0 0,0 1 0 16,-4-6 1-16,0 2-3 0,2 0 0 0,-4 0 0 15,0 0 0-15,-4-4-3 0,2 2 1 0,0 4 0 0,-2 1 0 16,2-1-1-16,-4 2 0 0,-2 1 1 15,2 1 0-15,2 1-2 0,2-3 1 0,-4 3-1 0,4 0 2 16,-2 2 0-16,2 0 2 0,-2 1-1 0,2-1 1 16,-4-4 2-16,0 3 0 0,0-3 0 0,0 2 1 15,2 1 1-15,4-1 0 0,-4-2-1 16,-2 1 2-16,0 1 0 0,2-3 2 0,-2 1-1 0,0-1 1 0,-1-2-3 16,1 1 2-16,-4-3-2 0,2 2 1 0,2 2-2 15,0 5-1-15,-2-4 0 0,0 1 1 16,-6 1-3-16,2-3 1 0,4 1 0 0,-2 0 0 0,2 3-1 15,0-1 1-15,2 0-2 0,-2-3 2 16,2 1-1-16,-2-3 1 0,2-2-1 0,0 4 1 0,6-4-2 16,-3-4 1-16,1 0-1 0,0 0 1 0,2 1-1 15,-4-3 0-15,4-7 0 0,-2 13-1 0,2-13 0 0,-6 9 1 16,6-9-2-16,0 9 2 0,0-9-1 0,0 6-1 16,0-6 1-16,0 7-1 0,0-7 0 0,6 4-1 15,-6-4 1-15,13 4-1 0,-7-3 0 0,4-1-1 0,6-1 0 16,-2-1 2-16,2 0-3 0,2-5 2 0,2 1-2 15,-4 2 1-15,2-1-1 0,0-3 1 0,1 3-1 16,-3 1 0-16,2-5 0 0,2 2 2 0,0 1-1 16,0 0 0-16,0 3 1 0,0-5-1 0,1 7 1 15,3-3-1-15,4 4 0 0,-6-6 1 0,2 4-1 16,-4 1 2-16,-4 1-2 0,1 0 1 0,-7 0 0 16,0 0 0-16,-10 0 0 0,6 0 0 0,-6 0-1 15,6 0 2-15,-6 0 1 0,4 0-1 0,-4 0 1 16,4 0 1-16,-4 0-2 0,6 0 1 0,-6 0-1 15,2 0 2-15,-2 0-2 0,4 0-1 0,-4 0 1 16,0 0 0-16,0 0-1 0,0-4-1 0</inkml:trace>
  <inkml:trace contextRef="#ctx0" brushRef="#br0" timeOffset="23982.23">10928 7079 1369 0,'0'2'0'0,"0"-2"0"16,5 11 0-16,-5-11 0 0,14 2 0 0,-14-2 0 15,10 4 0-15,-10-4-2 0,0 3 2 0,0-3 0 16,0 4 0-16,0-4-3 0,0 0 0 0,0 0-1 16,0 0 2-16,0 0-5 0,0 0 1 0,0 0-1 0,0 0 1 15,0 0-2-15,0 0 1 0,0 0-1 0,0 0 1 16,0 0 3-16,0 0-1 0,0 0 1 0,0 0 0 16,0 0 3-16,6-7 0 0,-6 7 0 0,16-13 0 0,-16 13 1 15,18-19 0-15,-18 19 0 0,26-22 0 0,-26 22 5 16,24-20 2-16,-24 20-1 0,24-19 0 15,-24 19 13-15,25-13 2 0,-25 13-2 0,28-11 1 0,-28 11 8 16,32-3 0-16,-32 3 0 0,28-4 0 0,-28 4-4 0,32-6-1 16,-32 6 1-16,26 2-1 0,-26-2 4 0,21 8 0 15,-21-8 0-15,14 3 0 0,-14-3-8 16,10 15 1-16,-10-15-1 0,4 26 2 0,0-9-7 0,-4 3 2 16,-6 2 0-16,0 2-1 0,-2 2-3 15,-6 2 0-15,-3-3-1 0,1-1 2 0,0 0-1 0,0-1 1 16,2 1 0-16,-4 0 0 0,2-2-2 0,0 0 2 15,0 0-2-15,2-4 1 0,-3-5-2 16,3 0 2-16,2-7-1 0,4 1 0 0,8-7 0 0,-6 6 1 16,6-6-1-16,-2 3 1 0,2-3-2 0,0 4 1 0,0-4 1 15,-4 6-1-15,4-6-1 0,0 0 0 0,0 0 0 16,-2 0 1-16,2 0-1 0,-4-4 2 0,4 4-1 16,0-4 0-16,0 4-1 0,0-5 0 0,4-3 0 15,2-3 2-15,4-5-1 0,0-3 0 0,4-3 0 16,-2 5 1-16,3 4-3 0,3 1 1 0,-2-1-1 15,-2 2 1-15,-2 3-1 0,0 3 0 0,-2-5 0 0,2 3 1 16,-2 2-4-16,0 1 1 0,2 0 0 16,0 0 1-16,-3 3-4 0,3-3 2 0,0 0-1 0,0 2 1 15,2 2-1-15,-4 0-1 0,2 0 1 0,0 0 0 16,-2 6-1-16,0-2 0 0,-4 5-1 0,0-4 2 16,2 3-3-16,0 1 0 0,-2 0 1 0,2 4 0 15,0 0-2-15,1 2 0 0,-3-2 0 0,-2 0 2 0,2 3-2 16,-2-3 0-16,-2 2 0 0,2 2 0 15,-4 5 0-15,-4-4 1 0,2 2 0 0,-4-1 0 16,0 3 0-16,0-3 1 0,-2 1 0 0,1 2 0 0,-3-4-1 16,0 3 1-16,-4-3-1 0,2 1 0 0,-6-1 0 15,2-1 0-15,-2-1 1 0,0-3 0 0,0 0-1 16,-1 2 1-16,-1-2-1 0,-2 0 1 0,0 0-1 0,0-4 1 16,2 0-1-16,0-1 0 0,0 1 2 15,1 0-1-15,-1-7 0 0,0 2 1 0,0-1 1 0,2-3 1 16,2-5-1-16,4 1 2 0,4 0 1 0,4 1 0 15,-4 1 0-15,-4-6 1 0,-1 3 1 0,-1-2 0 0,-4 1 0 16,2-3 0-16,-4 5 1 0,4-5 1 0,6 1-1 16,0 3 1-16,10 5 1 0,-10-9-1 0,10 9 0 15,-10-11 1-15,10 11-6 16,-10-11 1-16,10 11 0 0,-14-12 1 0,8 5-4 0,-1 0 0 0,1-3 0 16,2-2 0-16,4-7-2 0,4-1 0 0</inkml:trace>
  <inkml:trace contextRef="#ctx0" brushRef="#br0" timeOffset="25225.69">14117 6767 12 0,'2'0'0'0,"-2"0"0"0,6 0 0 0,-6 0 0 0,4 8 0 15,-4-8 0-15,-2 1 0 0,2-1 0 16,-4-1 0-16,4 1 0 0,-4-2 0 0,4 2 0 0,-2 0 0 16,2 0 0-16,-6-2 0 0,6 2 16 0,0 0-1 15,0 0 1-15,0 0 0 0,0 0-1 0,-2 0 2 16,2 0-1-16,-3 0 1 0,3 0 13 0,-4 0 0 15,4 0 1-15,-4 0 0 0,4 0 11 0,-16 9 0 16,16-9 0-16,-24 31 0 0,6-8 17 0,2 6 0 16,2-1 0-16,4 1 0 0,0 3-3 0,2 3 0 15,0-4 0-15,0-1 1 0,0 1 6 0,2-3 1 16,2 1 0-16,3-6 0 0,1-1-6 0,1-6-1 0,5 3 0 16,2-4 0-16,2 1-7 0,2 1 0 0,-2-4 1 15,-2-2-1-15,0 0-11 0,-4-2 2 0,4 0-1 16,4-3 1-16,2 1-12 0,4-3 0 0,2 1 0 15,1-5 0-15,5 4-6 0,2-4-1 16,-2-4 1-16,-2-1-1 0,-2-4-6 0,-2 1 1 0,-1-1 0 16,1 0-1-16,4 0 3 0,-4 5 2 0,0 0-2 0,-4-5 1 15,0-4-4-15,-4 0-1 0,4 0 1 0,3-2 1 16,-3 3-7-16,0-7 1 0,0 2 0 0,0-5 1 16,0 2-6-16,-4-4 1 0</inkml:trace>
  <inkml:trace contextRef="#ctx0" brushRef="#br0" timeOffset="25665.51">14336 6380 1695 0,'0'5'0'0,"0"-5"0"0,8 13 0 15,-8-13 25-15,12 7 0 0,-12-7-1 0,8 10 2 0,-8-10 11 0,2 13 0 0,-2-13 0 16,-4 31 0-16,2-13-26 0,0 8 1 0,0-5-1 16,-2 1 1-16,0 2-12 0,0 2 0 0,0-4 0 15,2 0 1-15,2 0-3 0,0 0 1 0,-2 4 0 16,2 0 0-16,-4 5-5 0,-2-3 2 0,2 1-2 15,4 6 1-15,0-3 2 0,0 1 1 0,0 0 0 16,0 2-1-16,2 4 3 0,2 0 0 0,0-4 0 16,0 2 0-16,2-4 1 0,2 0 2 0,-2 2-2 15,-2 4 1-15,0 0 7 0,-2-2 0 0,2-2 0 16,2-2 0-16,-6-1 8 0,4-5 0 0,-2 3 0 16,-2-6-1-16,-2 0 3 0,-2-2 0 0,0-4 1 0,0 1-1 15,2-3-3-15,0 1 2 0,0-2 0 0,0-2 0 0,2-4-2 16,2-2 1-16,-2-7-1 0,6 10 0 0,-6-10-3 15,-2 3-1-15,2-3 0 0,-4 6 1 0,4-6-4 16,0 0 1-16</inkml:trace>
  <inkml:trace contextRef="#ctx0" brushRef="#br0" timeOffset="26909.7">16542 6946 1143 0,'2'15'0'0,"-2"-15"0"0,6 26 0 0,-6-26 8 16,0 22 0-16,0-22 0 0,0 28 1 0,0-6 1 16,0 2 0-16,0 0 0 0,0-2 0 0,0-2 11 15,-2 2 1-15,4-3-1 0,0-2 0 0,2-8-3 16,2-6 1-16,-6-3-1 0,4 6 1 16,-4-6-9-16,2 4 2 0,-2-4-1 0,0 0 0 0,0 0-2 15,0 0 0-15,0 0 0 0,8-4 1 0,0 0 2 0,2-1 1 16,6-4-1-16,4-10 0 0,1-1 1 15,9-2-1-15,-4-1 1 0,-2 1 0 0,-4 4-1 16,-2 5 2-16,0 0-1 0,0 0 1 0,-1 0 3 0,1 0 1 16,2 8-1-16,2 1 1 0,2 0 9 0,2 4 0 15,-2 4 0-15,-5 0 0 0,-1 1 0 16,-2 3 1-16,0 3 0 0,2 0 0 0,4 4-2 0,0 1 1 16,0 3-1-16,-3-1 1 0,1-1-5 0,-2-1 1 15,-2-1-1-15,0 5 2 0,-4-1-4 0,-2 3 1 0,0-4-1 16,-2 3 2-16,-2 1-7 0,0 0 2 0,-2 0-1 15,0-5 1-15,-4 1-4 0,0 1 1 0,0-1-1 16,-4-1 1-16,0-1-4 0,0-3 1 16,-4-2-1-16,-2 2 1 0,-4 4-3 0,-2 1 1 0,-2-1 0 15,0-2 0-15,0-2-2 0,2 0 1 0,1-2-2 16,-3 0 2-16,-2-2-2 0,0 2-1 0,0-2 1 16,0-3 0-16,0 1-2 0,0-5 2 15,5 0-2-15,-5 0 2 0,2-2-2 0,2-2 1 0,2 0-1 16,2 0 2-16,-4-1-2 0,2-3 1 0,4 6-1 15,-2-4 1-15,0 1-1 0,1-3 1 16,-1 2-1-16,0-3 1 0,0 5 0 0,0-2 2 0,4 3 0 0,2-1 0 16,6 2-1-16,-2-2 2 0,2 2-1 0,-4 0 1 0,4 0 1 15,0 0 0-15,0 0 0 0,0 0 0 16,0 0 0-16,0 0 0 0,0 0 0 0,4 0 1 0,-4 0-2 16,12 0 0-16,0 0-1 0,4 4 2 0,6 1-2 15,5-5 1-15,-1 2-1 0,-2-2 1 0,-8-2-4 0,0 2 0 16,-2-5 1-16,0 1 1 0,-6-3-4 0,0 1 1 15,1-7-1-15,5 0 2 0,6-5-3 0,0-4 0 16</inkml:trace>
  <inkml:trace contextRef="#ctx0" brushRef="#br0" timeOffset="27408.56">16518 6612 1569 0,'0'0'0'0,"0"0"0"0,6 6 0 15,-6-6 16-15,8 0 1 0,-8 0-1 0,6 0 1 0,-6 0-5 16,4 0 1-16,-4 0 0 0,0 0 0 0,0 0-12 16,0 0 2-16,0 0-1 0,8 3 0 0,-8-3-4 15,28 6 0-15,-28-6-1 0,40 4 1 0,-14-1-10 16,-3-3 0-16,-1 2 0 0,0-2 1 16,-2-2-1-16,0 2 0 0,2-3 1 0,2 3 0 0,1-4 10 15,1 0 1-15,0 2-1 0,0-1 1 16,-4-3 3-16,2 2 0 0,1-3 1 0,5 2-1 0,2-1 12 15,0-1 0-15,-2 1 1 0,-2-3 0 0,-3 1 20 16,1-1 1-16,0 0-1 0,-2 2 1 0,2 1 1 16,-2 1 1-16,-1 1-1 0,-7 0 2 0,0 0-8 0,-4 3 2 15,-4-1-1-15,0 0 1 0,-8 2-4 16,6 0 1-16,-6 0-1 0,6 0 1 0,-6 0 0 0,8 0-1 16,-8 0 0-16,4 0 2 0,-4 0-8 0,4 0 1 0,-4 0 0 15,4 0 1-15,-4 0-6 0,2 0 0 0,-2 0 0 16,-4 0 0-16,4 0-4 0,-4 0 0 0,4 0 0 15,-10 0 0-15,-2 0-6 0,-4 0 2 0</inkml:trace>
  <inkml:trace contextRef="#ctx0" brushRef="#br0" timeOffset="31161.1">12203 6428 12 0,'2'0'0'0,"-2"0"0"15,10 5 0-15,-10-5 1 0,8 4 0 0,-8-4 0 16,12 3 1-16,-12-3 23 0,6 0 1 0,-6 0-1 15,4 0 0-15,-4 0 9 0,6 2 0 0,-6-2-1 16,8 8 1-16,-8-8 0 0,10 9-1 0,-10-9 1 16,16 5 1-16,-16-5-10 0,16 13 0 0,-16-13 1 0,16 11 0 15,-16-11-8-15,18 10 1 0,-18-10-1 0,16 5 1 16,-16-5-3-16,23 6 0 0,-23-6-1 0,24 7 2 16,-24-7 0-16,32 8 1 0,-32-8 0 0,38 9 0 15,-38-9 4-15,34 5 1 0,-15-1-1 0,3-2 1 0,4 0 2 16,2 0 2-16,2 1 0 0,-8-3 0 0,2 4 5 15,-5-4-1-15,1 0 0 16,2 0 2-16,2-4-2 0,4 4 1 0,-2-3-1 0,-2-1 2 0,1-2-6 16,5 1 1-16,-2-3 0 0,4 3 0 0,-4 1-7 0,3-1 2 15,-3 1-2-15,4 0 1 0,-4-1 0 0,0-5-1 16,0 3 0-16,1 2 2 0,-3-5-3 0,2 3 0 16,-2 0 0-16,0-3 1 0,-2-1-2 15,-3 0 0-15,-1 0 0 0,0 0 0 0,2-2-5 16,0 0 2-16,2-2 0 0,-4 2 0 0,1-5-4 0,3 1 1 15,-4 1 1-15,0 1-1 0,-2-3-4 0,-2 1 0 16,-2 0 0-16,0 3 1 0,-2-3-3 0,-3-2 0 16,1-1 0-16,-6 2-1 0,0-4 0 0,-2-1 0 15,2-2-1-15,2 2 1 0,-6-4 0 0,4 1 1 0,0-4 0 16,-4 3 1-16,-2-8 0 0,-2 0 1 16,2-4 0-16,2-2 0 0,-4-1 0 0,2-3 0 0,-2-1 0 15,0 0 0-15,-2 0 2 0,-4-2 1 0,1 0-1 16,-1 4 2-16,0 1-3 0,-6 3 0 0,0 1 0 15,-2 2 0-15,-4 4-1 0,-4-1 1 0,4 5-1 16,-1-2 1-16,1-5-2 0,0 5 1 0,-2 2-1 16,2 1 1-16,-4-5-7 0,-3 5 0 0,1 2 1 15,0 0 0-15,-4 2-3 0,-4-2 1 0,-1 4-1 16,-1 0 1-16,-2 0-1 0,-2 2 0 0,3-2 0 0,3-1 1 16,4 5-1-16,0-1 0 0,0-1 0 0,3 2 0 15,-5-4 0-15,2 3 0 0,0 2 0 0,0 1 0 16,3 3-1-16,-7 2 1 0,2 3 0 15,0-1 0-15,2 0 0 0,3 0 0 0,-5 1 0 0,2 3 0 16,4-3 0-16,-2 3 1 0,1 1 0 16,-5 4 1-16,-2 0-1 0,-4 0 0 0,4-3 0 0,-1 1 0 15,3 2 0-15,6-4 1 0,-6 4 1 0,1 4-1 0,1-2 1 16,-2 5 2-16,0-2-1 0,2 3 1 0,-1-3-5 16,-1-1 1-16,2 5-1 0,4 1 1 0,2-1 0 15,0 2 0-15,1-2 0 0,1 4 0 0,0-4 1 0,0 4 0 16,2-4 0-16,-4 4 0 0,5 0 1 0,-3 2 0 15,2-2-1-15,2 0 2 0,0 0-1 0,0 0 1 16,-4 0 1-16,2 1-1 0,3 3 1 0,-5 1-1 16,4-5 1-16,4 4-1 0,-2 1-1 0,2-1-1 15,-2-2 0-15,2 1 0 0,0 3-1 0,1-3 1 0,1-1-1 16,-4 6 0-16,4-3-1 0,0 0 0 0,0 3 0 16,-4 1 1-16,2-4-1 15,0 5 1-15,2 2-1 0,3-2 1 0,1 2-1 0,2-2 0 0,2 2 0 16,-6-2 1-16,0-1-1 0,0 0 0 0,2-4 0 15,-2 4 0-15,-2-1-1 0,0-1 1 0,2 0-1 16,4 3 1-16,-2 2-2 0,6-2 1 0,-6 0-2 16,1 1 2-16,-1 0-1 0,0 0 1 0,-4 4 0 15,2-2 0-15,0-4 0 0,0 0 1 0,2 4 0 16,0-4 0-16,0 2 0 0,4 0 0 0,-2-2 0 0,2 1 0 16,0-5 0-16,-2-1 0 0,2 1 0 0,0-3 0 15,1 2 0-15,1-5 0 0,2 5 0 0,0-4 1 0,-2 5-1 16,2 1 0-16,-4 1 0 0,2-1 1 0,2-1-1 15,0 1 0-15,2 1 0 0,0-5 1 0,0 1-1 16,4 1 0-16,0-4 0 0,-2 2 1 0,2 1-1 16,-4-3 0-16,6 2 0 15,-2 1 1-15,5-3 0 0,-3 0 0 0,0 2 1 0,2 2-1 0,2-8 2 16,0 4 2-16,0 0-2 0,0 0 1 0,-4 0 2 16,-2 0 1-16,6-4-1 0,-2 2 1 15,6 0 2-15,0 2 0 0,4-2 0 0,-2 2 0 0,-1 0 0 0,1-2 1 16,2 4-1-16,-2-2 1 0,0-1-6 15,4 1 0-15,-2-3 0 0,0 3 0 0,0-4-2 16,1 0 0-16,1 4 1 0,0 0-1 0,0-4-2 0,0 4 1 16,-4-4 0-16,2-3 0 0,-6 1 2 0,4 1-1 15,1 1 0-15,-1 0 1 0,2 0 1 0,2-3-1 16,-8 1 1-16,2-3 0 0,0 1 1 0,2-1-1 0,14 0 0 16,-7-2 1-16,7 1 1 0,-2-3-1 0,-4-3 1 15,0 1-1-15,0 0 1 0,-5 0 0 0,7 2-1 16,-4-4 1-16,4 4-2 0,0-5 2 0,-4 1 0 15,2 0-1-15,-1 1 0 0,1 1 0 0,-4-2 0 16,0 4 0-16,2-3 0 0,-2-1 0 0,10 2 0 16,-9-2 1-16,5-1-2 0,0-3 1 0,0 5-1 15,-2 1 2-15,2-2-2 0,-1 0 1 0,-7 3-1 16,2-1 2-16,-4 0-2 0,2 2 1 16,-6 0-1-16,-2-4 2 0,2 4-2 0,0 0 1 0,-12 0-1 0,10 0 1 15,-10 0 0-15,12 0 2 0,-12 0 0 0,8 0 0 16,-8 0-1-16,9 0 2 0,-9 0-1 0,6 0 1 15,-6 0 0-15,8-3-1 0,-8 3 1 0,6 0 0 16,-6 0-1-16,2 0 1 0,-2 0-1 0,4 0 0 0,-4 0 0 16,4 0 1-16,-4 0 0 0,4 0 0 0,-4 0-2 15,6 0 1-15,-6 0 0 0,0 0 0 0,0 0-3 16,0 0 2-16,0 0-1 0,0 0 1 0,0 0-2 0,0 0 2 16,0 0-1-16,0 0 0 0,0 0 0 0,0 0-1 15,0 0 1-15,0 0 0 0,0 0-3 0,0 0 2 16,0 0-1-16,0-2 1 0,0 2-3 0,-4-4 1 15,-6-9 0-15,4 0 0 16,-4-3-2-16,2-3 2 0</inkml:trace>
  <inkml:trace contextRef="#ctx0" brushRef="#br0" timeOffset="32206.87">13742 5213 1407 0,'-2'4'0'0,"2"-4"0"16,0 11 0-16,0-11 19 0,0 11 1 0,0-11-1 0,0 0 1 0,0 0 12 0,0 5 0 16,0-5 1-16,0 4-1 0,0-4-18 0,0 2-1 15,0-2 1-15,-4 7-1 0,4-7-13 0,0 6 0 0,0-6 0 16,0 7 1-16,0-7-2 0,0 4 1 0,0-4-1 16,10 2 1-16,-10-2-3 0,22 3 0 0,-22-3 0 15,35 4 1-15,-11-4-2 0,0 0 2 0,4-4 0 16,0 4 0-16,0-3 2 0,1 1 0 0,5-2 0 15,-4 4 0-15,4-5 9 0,2 1 1 0,-1 0 0 16,-1 1 0-16,0-1 18 0,2 2 1 0,3-2 0 16,-5-1 1-16,2 1 2 15,0-3 1-15,0 1-1 0,3-3 1 0,1 2-6 0,0 1 0 0,-2-3 0 16,1 1 1-16,-3 3-1 0,0-4 0 0,-2 1-1 0,-5 3 1 16,-1-3-4-16,-2 3-1 0,-2-1 1 15,2 3 0-15,-6-5-4 0,0 3 0 0,-1-1 1 0,-5 2-1 16,-2 4-5-16,-4-3 2 0,-8 3-2 0,8-4 2 15,-8 4-3-15,6 0 0 0,-6 0-1 16,6 0 2-16,-6 0-4 0,6 0 0 0,-6 0 0 16,2 0 0-16,-2 0-1 0,4 0 1 0,-4 0-1 0,2 0 1 0,-2 0-2 15,-4-2 0-15,4 2 0 0,-8-4 1 0,-2 4-2 16,-2-5-1-16,-8 1 1 0,-2 1 1 0,-3-1-4 16,-1 2 1-16,-4-2-1 0,4-3 1 0,2 1-3 15,0-3 2-15,-1 5-2 16,-1-1 1-16,2 5-2 0,-4-4 1 0,2 1 0 0,2-1 0 0,3 2-2 0,1-2 0 15,2-1 0-15,2 5 0 0,4 0-4 0,2 0 2 16,0 0 0-16,0 0 0 0,2 0-6 0,2 0 1 16,6 0 0-16,-10 0 1 0,10 0-4 0,-6 0 0 0,6 0-1 15,-2 0 1-15,2 0-3 0,0 2-1 16,0-2 1-16,2 3 1 0,-2-3-3 16,12 4 2-16,-2-2-1 0,10 2 1 0,8-4 0 0,8 3 1 15,-1-3 0-15,-1 4-1 0,0-4 1 0,-2 2 1 16,-2-2-1-16,-1-2 1 0,1 2 1 0,0-4 1 15,2 4 0-15,0-3 0 0,-1 3 5 0,3-4 0 0,0 2 1 16,-6 2 0-16,0-4 1 0,-4 4 1 0,-1 0 0 16,-1 0 0-16,-4 0 1 0,0 4 0 0,-4-4 0 15,-2 0 0-15,-12 0 0 0,12 0 1 0,-12 0 0 16,2 0 0-16,-2 0 3 0,2 0-1 0,-2 0 1 16,0 0-1-16,0 0 3 0,-4 0-1 0,4 0 1 0,-10 9 0 15,-4 0 2-15,-2 4 1 0,-8 0 0 0,0 0 0 16,-3 0 0-16,-1 2 0 0,0 2 0 0,2-5 1 15,6 1-1-15,0-2 0 0,0 1 0 0,1-1 1 0,-1 0 2 16,2-2 0-16,2-4-1 16,0 3 1-16,0-3-4 0,2 3 1 0,2-8 0 0,2 0 0 0,2 2-2 15,2-2 0-15,6 0-1 0,-12-6 1 0,8-3-2 16,3-4 0-16</inkml:trace>
  <inkml:trace contextRef="#ctx0" brushRef="#br0" timeOffset="34579.74">15789 4606 1545 0,'2'0'0'0,"-2"0"0"0,10 16 0 0,-10-16 38 0,26 32 0 0,-14-10 0 16,2 4 0-16,-1-2-21 0,1 5 0 15,-2 2 0-15,-2 1 1 0,-2 7-13 0,-4-1 2 0,0-1 0 16,4 6 0-16,-2 5-7 0,2 2 1 0,-2-2 0 16,-6 0 0-16,2 0-1 0,-2-4 0 0,-2-3 0 15,2-3 0-15,-4-3 0 0,4-3 0 0,4-3 0 16,-4-1 0-16,2-2 0 0,0-2 0 0,-2-2 0 16,-2-2 1-16,0-11 0 0,-4 4 0 0,2-7 0 15,2 1 1-15,2-7 7 0,2 4 0 0,-2-4 0 0,2 9 0 16,-2-9 10-16,-2 2 0 0,2-2 0 0,0 4 1 15,0-4 5-15,-4 3-1 0,4-3 1 0,0 0 0 16,0 0-1-16,-4-3 2 0,4 3 0 0,-2-6 0 16,2 6-3-16,-10-13 2 0,4 0 0 0,-4-5-1 0,0-2-2 15,0-3-1-15,2-1 0 16,4 0 1-16,2 0-4 0,2-1 0 0,0-1 0 0,0 0 1 0,0 0-4 16,2-2 2-16,4 3 0 0,2-1 0 15,0 2-4-15,-2-2 1 0,4-4-1 0,-2 6 2 16,4 0-5-16,-4 2 1 0,4 2-1 0,-2 3 2 15,4 1-2-15,2 1 0 0,-2 2 0 0,-2 4 0 16,-3 1-1-16,-1 3 0 0,0-3 0 0,0 5 1 0,0 1-2 16,0 2 0-16,2 2 0 0,4 1 1 0,-4 5-4 15,6 1 2-15,0 4-2 0,-2 5 2 0,2 8-2 0,1 0-1 16,-1 6 1-16,-2-5 0 0,-6 3 0 0,0 1-1 16,-2-5 1-16,0 2-1 0,0-2-2 0,0-1 2 15,0-2-2-15,0-5 1 0,-2-1 0 0,0-3-1 0,-4-3 0 16,2-1 0-16,0-1 1 0,0-5-1 15,-2-4 0-15,2 5 2 0,-2-5-3 0,0 4 1 0,0-4 0 16,0 3 0-16,0-3 0 0,0 0 0 0,0 0-1 16,0 0 1-16,0 0-1 0,0 0 1 0,0 0 1 15,-2 0-1-15,2 0 0 0,-4-3 2 0,4 3-1 16,-2-17 0-16,-2 2 1 0,0-5 0 0,2-4 0 16,0 0 0-16,2 0 1 0,0 2 0 0,0-4 1 15,0 4-1-15,2 0 0 0,4 0 0 0,0 0 1 16,-2-1 0-16,-2 3-2 0,0 2 2 0,2-1-1 15,2 3 1-15,2 6-2 0,-2 1 2 0,-6 9 0 0,6-11-1 16,-6 11 0-16,4-2 0 0,-4 2 0 16,4 0 1-16,-4 0-3 0,4 0 1 0,-4 0 0 0,10 13 0 15,-3 6 0-15,3-1-1 0,0 4 0 0,0 2 1 16,0 0-2-16,0 2 1 0,0-4 0 0,0-3 0 16,-6 1-1-16,2-2 0 0,4-1 1 0,0-2-1 0,0-2-1 15,0 0 0-15,0-8 0 0,0 3 1 0,0-5-2 16,-1-3 2-16,5 2-1 0,4 2 0 15,4-4-1-15,2 0 0 0,0 0 0 0,-2-6 1 0,0-5-1 0,-5 0 0 16,3-2 0-16,-2 0 0 0,-4-5 0 0,0 1 0 16,0-5 0-16,0 2 0 0,2-4 0 0,2 2 0 15,0-4 0-15,-9 0 0 0,1-2-1 0,-8 2 1 16,2 0 0-16,0-1 0 16,2-3-1-16,0 3 1 0,-4 1 0 0,-4 4 0 0,-4-1-1 0,-2 1 1 15,2 2 0-15,0 7 0 0,2 4-2 0,2 3 2 16,2 6 0-16,-4-7 0 0,4 7-1 0,-5-6 1 15,5 6 0-15,-12-3 0 0,4-1-1 0,0 4 1 16,0 4 0-16,0-1 0 0,8-3 0 0,-12 10 0 0,4-1 0 16,0 4 0-16,0 5 0 0,0 2 0 0,2 3 0 15,2-1 0-15,4 4-1 0,0 1 1 0,0-1-1 16,0 0 1-16,2-2-1 0,4 0 0 0,4-2 0 16,-4 0 1-16,0-3-1 0,2-3-1 0,0-1 1 15,4-2 0-15,0 0-1 0,-2-7 1 0,2 1 0 0,-1-3 0 16,3-3-1-16,-4 3 1 0,6-4 0 0,2-4 0 15,4 3 0-15,2-7 0 0,0-1 0 0,-2-4 0 16,-3-4-1-16,-1-1 1 0,-2 0 0 0,0-5 1 16,0-2-1-16,2-5 0 0,-4 2 0 15,2-1 1-15,2-3-1 0,1 1 0 0,-1 0-1 0,-4-4 2 16,-6-1-1-16,0-2 0 0,0 1 0 0,0-6 0 0,0 3 0 16,0-5 0-16,4-19 0 0,-6 16-1 0,-2 11 1 15,-2 2 1-15,-2 22-1 0,0-4 1 0,-2 3-1 16,0 1 1-16,0 3 0 0,0 3 0 15,2 7-1-15,0-9 1 0,0 9 0 0,0-9 0 0,0 9 0 16,0-4 0-16,0 4 0 0,0 0 0 0,0 0 0 0,0 0 0 16,0 0 0-16,-8 7 0 0,4 2 0 0,-4 10 0 15,-10 25 0-15,8-5 0 0,4 0 0 0,2-2 0 16,2-2 0-16,2-4 0 0,0 4 0 0,2 0 0 16,2 4 0-16,-2-4 0 0,2 4 0 0,0-6 0 15,0 0 0-15,0-1 0 0,2-5 0 0,0 7 0 16,2-7 0-16,0 3 0 15,6 1 0-15,0-5 0 0,-6-11 0 0,2 1 0 0,0-1 0 0,2-2 0 0,-3-4 0 16,1 2 0-16,0-5 0 0,2 1 0 0,4-5 0 16,2 2 0-16,-4-4 0 0,2 0 0 0,6-6 0 15,-2-3 0-15,-3 2 0 0,1-6 0 0,-2-4 0 16,0 2 0-16,-4-3 0 0,0-4 0 0,0-2 0 16,0 0 0-16,0-2 0 0,-4 0 0 15,-2-2 0-15,0 3 1 0,-2-1-1 0,0 0 1 0,0 7-1 16,-2-3 1-16,0 4 0 0,2-4 1 0,-4 14-1 15,0 3 0-15,0 5 0 0,0-13 0 0,0 13 0 16,0-7 1-16,0 7 0 0,0-2-1 0,0 2 0 16,0-4 1-16,0 4-1 0,0-4 1 0,0 4 1 0,-4 4-1 15,0 2 0-15,0 6 0 0,-4 18 1 0,2 1-1 16,4-5-1-16,4 2 1 0,0-2 1 0,2 0-1 16,-4-4-1-16,2 4 1 0,4-4 0 0,0 0 1 0,5-4-2 15,3 1 1-15,2 1 0 0,0-5 0 0,2 1 1 16,2-3 0-16,-4 0 0 0,2-3 1 0,-2-5-3 15,4 2 1-15,-1-3-1 0,1-2 2 0,4-4-2 0,0-2 0 16,8-7 0-16,-2 0 1 0,-1-5-2 0,-1-6 1 16,4-1 0-1,-4-2 1-15,-2-3-2 0,-2-2 1 0,-3-1-1 0,1 0 1 0,-4-1-1 0,-2-1 1 16,6-24-1-16,-2 9 1 0,-4 2-1 0,-4-1 1 16,2-2-1-16,-5-3 1 0,1-2-1 0,0-3 1 15,-4 4-1-15,0-1 2 0,0 2-2 0,-2-1 1 16,-2 21-1-16,0-3 1 0,2-3 0 0,-2-1 0 15,-2 11 0-15,0 2 0 0,0 1 0 16,-2 2 0-16,-2 5 1 0,0 5 0 0,-2-5-1 0,0 5 0 16,6 13 0-16,-8-13 1 0,8 13 0 0,-8-10 0 15,8 10-1-15,-8-11 1 0,8 11-1 0,-8-5 0 0,8 5 1 16,-7-6 0-16,7 6-1 0,-12-3 0 0,4 3 0 16,0 0 0-16,-2 3-1 0,0 3 1 0,-16 20-1 15,6 0 2-15,4 5-2 0,4 0 0 0,-6 39 0 0,8-16 1 16,1 3-1-16,-1-5 0 0,6-8 0 15,0 4 0-15,6 0 0 0,2 2 0 0,-2 4 0 0,-2-3 0 16,2 3 0-16,-2-6 0 0,2-21 0 16,2 7 0-16,3-3 0 0,3 4 0 0,0-4 0 0,2 1 0 15,2 1 0-15,0-5 0 0,-2-2 0 0,-2-1 0 0,0-1 0 16,0 2 0-16,-2-5 0 0,2 1 0 0,2-4 0 16,0-1 0-16,-6-8 0 15,0 0 0-15,-1 1 0 0,1-1 0 0,-2-2 0 0,0-1 0 0,-4-6 0 16,8 13 0-16,-8-13 0 0,4 5 0 0,-4-5 0 15,4 4 0-15,-4-4 0 0,4 4 0 0,-4-4 0 16,4 3 0-16,-4-3 0 0,0 0 0 16,0 0-1-16,0 0 1 0,-2-13-2 0,-2-3 2 0,-4-3-2 15,0-3 0-15,-6-7 0 0,1 1-1 0,-3-2-3 16,0 4 0-16</inkml:trace>
  <inkml:trace contextRef="#ctx0" brushRef="#br0" timeOffset="35091.01">16789 4526 1620 0,'2'4'0'0,"-2"-4"0"0,10 9 0 0,-10-9 31 0,7 6 2 16,-7-6-1-16,14 7 1 0,-14-7 10 16,22 6 0-16,-22-6 0 0,32 9 1 0,-8-2-41 0,-2 2 2 15,0-5-2-15,-4-4 2 0,-1 0-8 0,-1 0 1 16,2 0 0-16,4 0 1 0,2-4-14 0,4 1 0 15,0-1 1-15,-5-1 0 0,-1-1 3 0,0 2 0 16,0-5 0-16,-2 2 1 0,4-3 4 0,2 1 0 16,-3 0 1-16,-7 0-1 0,0 5 5 0,-4 0 1 15,0-1-1-15,-2 1 1 0,0-5 0 0,0 2 0 16,4 1 0-16,-2-3 0 0,6-4 0 0,-1 0 0 0</inkml:trace>
  <inkml:trace contextRef="#ctx0" brushRef="#br0" timeOffset="35365.94">17635 3878 1457 0,'2'10'0'0,"-2"-10"0"0,10 31 0 0,-10-31 6 15,8 28-1-15</inkml:trace>
  <inkml:trace contextRef="#ctx0" brushRef="#br0" timeOffset="41399.69">14998 13400 1470 0,'2'1'0'0,"-2"-1"0"16,4 10 0-16,-4-10 19 0,8 5 1 0,-8-5-1 16,2 11 1-16,-2-11 41 0,-2 11 0 0,2-11 1 15,-12 30 0-15,4-6-39 0,-6 7 2 0,2-1 0 16,2 3 0-16,-2 6-2 0,0 1 2 0,0-1-1 15,0 0 1-15,3-2-9 0,3-4 0 0,-4 0-1 16,0-1 1-16,0-5-6 0,0-1 0 0,4-5 0 0,2-5 2 16,4-3-7-16,0-9 1 0,0-4-1 0,-2 3 1 15,2-3-2-15,0 2 1 0,0-2-1 0,0 0 1 16,0 0-2-16,0 0 1 0,0 0-1 0,2 0 0 16,-2 0 0-16,14-2 0 0,-2-1-1 15,4-5 2-15,7-6-2 0,5-3 1 0,0-3-1 0,0 5 2 16,-4 0-2-16,-2 4 1 0,1 0 1 15,7 0-1-15,-2 4-2 0,4 1 2 0,0 2-2 16,-2 2 1-16,-1 2-1 0,1 0 1 0,-2-1-1 0,-2 1 2 0,-2 3-1 16,-2 1 0-16,-1 2 0 0,-1 5 2 0,0 3-2 15,-2 3 1-15,-4 1 0 0,0 5 0 0,-2 2 0 16,-2 3 1-16,-2 2-1 0,-2 1 0 0,0 4 2 16,-2 2-1-16,0-2 1 0,-4 2-1 0,0 0 1 0,-6 0-1 15,2 0 1-15,-2-2-1 0,-2-2 1 0,-2 0-1 16,-2 1 1-16,-2-5 0 0,-4 1-1 0,-2-1 0 15,-2-1 0-15,2-4 0 0,-5-4 1 0,1-1 0 16,0-1 1-16,0-1-1 0,-2-3 2 16,0-1 1-16,-1-2-1 0,-3 1 1 0,-6-5 1 0,0-2 0 15,-2 1 0-15,5-2 1 0,1-1-1 0,4 1 1 0,4 0-1 16,0-2 1-16,4-2-2 0,1-2 1 0,1 2-2 16,4 0 2-16,2 0 5 0,2-2-1 0,10 2 1 15,-12 0-1-15,12 0 2 0,-2 0 1 0,2 0-2 16,0 0 2-16,0 0-1 0,0 0 0 0,0 0 0 15,0 0 1-15,0 0-5 0,2 0 1 0,6-2 0 16,6 0 1-16,10-1-4 0,3-1 1 0,5-2 0 16,-8-1 0-16,8 0-1 0,2-3 0 0,2-1 0 15,-1 0 1-15,3 0-5 0,-4-2 0 0,0 0 0 16,-3-2 0-16,1 3-2 0,-2-5 0 0,0 2 0 0,0-1 1 16,-1-1-3-16,-1 0 1 0,0-1-1 0,-2-2 1 15,0-1-2-15,0-1 0 0,-3 0 0 0,3 0 1 0,0-6-2 16,-2 0 0-16,0 1 0 0,-2-1 1 0,0 2-12 15,-3-3-1-15</inkml:trace>
  <inkml:trace contextRef="#ctx0" brushRef="#br0" timeOffset="41634.5">14956 13625 1632 0,'4'0'0'16,"-4"0"0"-16,12 2 0 0,-12-2 18 0,4-2 0 16,-4 2 0-16,8 2 0 0,-8-2 5 0,8 2-1 15,-8-2 0-15,24-4 2 0,0 4-11 0,3-6 1 0,3-1-1 16,0-2 2-16,4-10-12 0,4-1 2 0,-1-4-1 16,-3-2 1-16,0 0-4 0,-2-3 1 0,2-3-1 15,-7 3 2-15,1 5-3 0,0-4 0 0</inkml:trace>
  <inkml:trace contextRef="#ctx0" brushRef="#br0" timeOffset="42174.86">15672 13071 941 0,'4'-11'0'0,"-2"4"0"16,0-5 0-16,-2 3 10 0,0 0 0 0,-2 0 0 16,-2 0 0-16,-2-1 5 0,-8-3 0 0,-2 1-1 15,-4-3 2-15,-4 0-7 0,-2 0 1 0,-6 6-1 0,5-2 1 16,-7 5-7-16,-2 3 1 0,-4 3-1 0,-1 0 2 16,-7 0-4-16,-4 2 1 0,-1 3-1 15,-1 2 1-15,-6 5-1 0,1-1 1 0,-1 3-1 16,2 3 1-16,1 5-1 0,1 2 1 0,2 0-1 15,1 2 2-15,-1 2 1 0,2 1 1 0,7 3-1 16,1-1 2-16,4 0 16 0,3 4 1 0,7 2-1 0,0 2 1 16,4 2 9-16,-2-1 2 0,6 3-1 0,2 3 1 0,5 0-1 15,1 4-1-15,2 2 1 0,4-1 0 0,-2 3-5 16,2 1 2-16,6 1-1 0,2 3 0 0,2 2 2 0,6 1 1 16,4 1-1-16,0-4 2 0,0 0-3 15,2-2 2-15,7 1-1 0,3-1 0 0,6-2-9 0,2 1 0 16,2-3-1-16,3-1 2 0,-3-2-6 0,4-2 0 15,6 0-1-15,3-4 1 0,5 0 0 0,2 1 0 16,1-5 0-16,-1-1 0 0,0-4-8 0,-1-2 0 16,-1-7-1-16,2-6 1 15,1-3-3-15,1-6 1 0,-2-5-2 0,-1-6 2 0,1-6-1 0,0-3 0 0,-1-4 0 16,1-2 1-16,0-7 6 0,-5-6 1 0,3-3-1 16,-2-4 1-16,-3-8 5 0,-1-3 0 0,0-4 0 15,-2-1 0-15,-3-1 0 0,-1-5 1 16,-2 0-1-16,-10-6 2 0,-3 0-7 0,-3 0 2 0,-2 1-2 15,0-1 2-15,-2 0-6 0,2 0 0 0,-4 1 0 16,-6-9 2-16,-8 1-3 0,-4-4 1 0,-4 2-1 16,-2-1 1-16,-4 1-2 0,-2 0 0 0,-6 3-1 15,0 1 1-15,-6 3-1 0,-3 1 0 0,-3 1-1 16,0 2 1-16,-4 4 0 0,0 0 1 0,-3 7-1 0,-3 7 0 16,-4 5-1-16,-2 6 1 0,-1 10-1 0,-3 2 1 15,-2 9-1-15,3 5 1 0,-5 8-2 16,0 5 2-16,1 6-3 0,-1 4 1 0,3 5-1 15,-1 4 2-15,2 3-2 0,4 7 1 0,7 0-1 0,1 3 1 16,10 4-1-16,2 1 2 0,3 0 0 0,1 2-1 0,2 2-1 16,2 2 0-16</inkml:trace>
  <inkml:trace contextRef="#ctx0" brushRef="#br0" timeOffset="42632.95">16453 14149 1884 0,'14'7'0'0,"-14"-7"0"0,27 19 0 0,-27-19 34 16,12 13 2-16,-12-13-1 0,32 11 1 0,-2-6 22 0,8 1 1 16,0 0-1-16,-7-1 2 0,1 1-40 15,-2-1 0-15,6-1 0 0,7-4 0 0,7-2-15 0,6 0-1 16</inkml:trace>
  <inkml:trace contextRef="#ctx0" brushRef="#br0" timeOffset="44782.19">17361 14690 1834 0,'20'-9'0'0,"4"1"0"15,-4 3 0-15,-6-1 20 0,-3 1 1 0,9-12-1 0,8-7 0 16,14-13 17-16,6-9 1 0,-1-8 0 0,-3-3 1 0,0-13-8 15,-3-7 2-15,-3-1-1 0,0-5 1 0,-2-4-24 16,2-3 1-16,-9-1-1 0,1 3 1 0,-6-1-9 16,0 1 1-16,-2-1 0 15,0 2 1-15,-1 0-4 0,1 6 1 0,-6 0 0 0,-4 0 0 0,-2 1-12 16,-4-3 1-16,-4 8 0 16,-2 1 0-16,-4 4-8 0,0 3-1 0,-4 4 1 0,-2 6 0 0,-2 5 4 15,-2 6 0-15,-4 8-1 0,1 1 2 0,-1 7 7 0,2 4 0 16,-2 6 1-16,2 5 0 0,2 2 6 15,4 6 0-15,2 5 0 0,2 2 0 0,6 0 3 16,-8 4 2-16,-2 7-1 0,-6 5 1 0,-9 8 4 0,-7 6 0 16,4 1 0-16,6 3 0 0,4-1 1 15,4 0 1-15,2 4 0 0,-6 5 0 0,-3-1 0 0,-1 7 0 16,2 2-1-16,6 0 1 0,8 1-2 0,6 5 0 16,-4-1 0-16,0 6 0 0,0 4 0 0,-2 3 1 0,0 4 0 15,-2-2 0-15,-4 4 1 0,-2 5 2 0,8-1-1 16,10-6 1-16,10 0 0 0,8 0 2 0,-2 2-2 15,-6 3 2-15,-4 3-2 0,-8 3 2 0,4 0-1 16,0-2 1-16,2-5 1 16,4 1-1-16,2 1 1 0,3-1 0 0,3-1 3 0,4 1 1 0,-2 3-1 15,-6 1 1-15,-4 0 0 0,-8 4 2 0,4 0-1 16,4-2 0-16,4 4-3 0,0-2 1 0,-1 2-1 16,1-4 1-16,2 2-2 0,2-1 0 0,0-1 0 15,0-3 0-15,0 1-5 0,2-2 0 0,-1-1 1 0,1-4 0 16,0 0-3-16,0-2 1 0,-2-4-1 15,-2-5 0-15,-4-8-1 0,0-1 0 0,-2-8 0 16,-1-4 1-16,1-3-1 0,0-6 0 0,-4-3 0 0,-6-4 0 16,-4-2-2-16,-4-4 2 0,2-5 0 15,2-2 0-15,2-13-3 0,2 7 0 0,-2-7-1 0,2 2 2 16,-2-2-4-16,-6-2 1 0,-2-4-1 0,-4-5 2 0,-3-7-4 16,-7-4 1-16,0-4-1 0,0-4 1 0,2-3-2 15,0-4 0-15,0-2 0 0,1-3 0 0,-1-2-1 16,0-2 1-16,0-4-1 0,0-4 1 0,0-9-3 0,0-1 0 15,-2-6 0-15,3-2 1 0,-5-6-4 0,0-3 2 16,4 0-1-16,2-2 1 0,4 0-2 0,-4 1 1 16,4 5-1-16,6 3 1 0,2 2 0 0,2 4-1 15,4 3 1-15,2 2 0 0,6 6 2 0,-4 0 1 0,6 1-2 16,-2 3 2-16,-2 1 0 16,0 1 1-16,4 3-2 0,6 1 2 0,0 7 0 0,8-4 1 0,-2 5 0 15,-1 7 0-15,-1 3 0 0,-2 5 0 0,2 4 0 16,0 3 0-16,0 6 0 0,-2 2 0 15,2 1 0-15,2 3 1 0,-1 1 0 0,1 4 0 16,0 2 1-16,0 3-1 0,0 6 1 0,0 2 0 0,-2 4 0 16,-3-2 1-16,-3 5-1 0,-2-1 1 15,-2 6 1-15,-2-1-1 0,-2 4 0 0,-2 2 1 0,-2 3-1 16,-4-2 0-16,-4 2 0 0,-4 1-1 0,-2-3 0 16,0 2 2-16,0 1-3 0,-1-1 0 0,-1-6 0 15,0 3 1-15,0-6-2 0,0-2 1 0,-2-2-1 0,-2-1 1 16,-2-3 1-16,-4-3-1 0,2 0 0 0,5-2 0 0,1-3 1 15,0-1 0-15,2-1 1 0,-4-4-1 16,0-1 1-16,-2-1 1 0,2-3-1 0,0-1 0 0,1-2 3 16,-3-1 1-16,4 2-1 0,2-3 1 0,4 1 1 15,2-1 0-15,8 8 0 0,-12-9 0 0,12 9-1 16,-10-7 2-16,10 7-1 0,-4-4 1 0,4 4-2 16,0 0 0-16,0 0-1 0,0 0 1 0,0 0-1 15,4 0 1-15,4 4-2 0,10 3 2 16,10 4-2-16,8 2 1 0,-3-2 0 0,-1-2-1 0,-2-1-1 15,-2-3 0-15,2 1 1 0,1-2-1 0,3-4-2 16,2 0 2-16,2-4-2 0,0-2 1 0,1-3 0 0,5-2-1 16,-4-2 0-16,-1-2 0 0,-1-7-1 0,-2 0 2 15,0-4-2-15,0-3 1 0,-1-4-1 0,1-3 0 16,-2 1 0-16,0-2 2 0,-1-1-3 0,-1 1 1 0,-4 0 0 16,-2 2 0-16,-4 0-1 15,-2 0 1-15,-6-2 0 0,-4 2 0 0,-5 0-1 0,-1-1 2 0,-2 3-2 16,0-2 1-16,0 0-1 0,-2 0 1 0,-2 4-1 15,-2 3 1-15,-1 6-1 0,-5 2 1 0,-2 5-1 16,0 2 1-16,0 2-1 0,0 3 1 0,-2 7-1 16,0 1 1-16,-2 3 1 0,0 3-1 0,0 5 0 15,0 5 0-15,-1 7 0 0,-1 4 0 16,0 8 0-16,0 2 0 0,0 9 0 0,2 4 1 0,2 0-1 16,2 0 0-16,4 0 0 0,0 0 0 0,2 1 0 0,2 3 1 15,6 1 0-15,0-1-1 0,0-6 0 16,0-4 0-16,2-5-1 0,0-6 1 0,2-3 0 0,4-5 0 15,4-10-1-15,2-6 1 0,0 2-1 16,-2-5 2-16,-2-2-2 0,-2-2 0 0,4-2 0 0,4-4 1 16,5 0-1-16,5 0 0 0,0-7 0 0,-2 0 0 0,0-5 0 15,0-3 0-15,1-1 0 0,1-2 0 16,2 0 0-16,0-2 0 0,-2 3 0 0,-3 5 1 0,1 5-1 16,-2 0 0-16,2 5 0 0,0 4 1 0,-2 8-1 15,-2-3 0-15,-3 7 0 0,1-1 1 0,0 0-1 16,0 2 0-16,-4 4 0 15,-2 2 1-15,-4 3-1 0,-2 2 1 0,-2 2 0 0,0-2 1 0,-2 0-2 16,-2-7 1-16,-2 5 0 0,0 3 0 0,0 1-1 0,-2 0 0 16,0-4 0-16,-2-2 1 0,-2-3-1 0,-2-2 0 15,2-2 0-15,2-5 1 0,4-6-1 0,0 5 0 16,0-5 0-16,0-4 0 0,0 4 0 0,0 0 0 0,0 0 0 16,0 0 1-16,0 0-1 15,0 0 1-15,0 0-1 0,0-3 2 0,0 3-1 0,6-9 0 0,0-6 0 16,2-7 0-16,4-8 1 0,2-5 0 15,-3 4 1-15,-5-1-1 0,-4 6 1 0,-4 1 1 16,2 2-1-16,2 3 0 0,4 5 1 0,2 2-1 16,-2 4 1-16,0 4-1 0,-6 5-1 0,8-2 0 0,-8 2 1 15,8 0-1-15,-8 0-1 0,8 0 1 0,-8 0 1 16,16 2-1-16,-4 3-1 0,2 3 0 0,2 1 0 16,-2 0 0-16,2 2 0 0,-1 0 0 0,1-2 1 15,0-1-1-15,-2-3-1 0,0-1 1 0,4-4 0 0,6-2 0 16,8-3-1-16,3-5 0 0,-3-3 0 0,-4-1 1 15,-4-7-1-15,-4-1 0 16,2-4 0-16,-1-5 0 0,1-4 0 0,2-6 0 0,2-1 0 0,0-1 0 16,0-5 0-16,0-1 0 0,-5-5 0 0,-1-1 0 15,-4-6 0-15,-6-4 0 0,0-3 0 0,0 0 0 0,2-3 0 16,0 3 0-16,-2-4 0 0,0 0 0 0,-2-5 0 16,0 1 0-16,-2 6 0 0,-4 0 0 0,-4 3-1 15,-2 6 1-15,-2 8 0 16,0 7 0-16,0 9-1 0,0 7 1 0,2 8-1 0,4 5 1 15,2 6-1-15,0 4 0 0,-2 7-1 0,2-7 2 16,-2 7-1-16,0 0 0 0,0 0 0 0,-12 0 1 0,0 7-1 0,-2 4 1 16,0 9-1-16,0 8 1 0,6 13-1 15,-2 7 1-15,2 0 0 0,2 1 0 0,0 1-1 0,0 2 1 16,4 3 0-16,2 3 0 0,2-1-1 0,4 4 1 16,2 5 0-16,0-3 0 0,0 2-2 15,0-3 2-15,0 3 0 0,2-2 0 0,0-2-1 0,0-1 1 0,6-4-1 16,6-1 1-16,8-3-1 0,3-4 1 0,-1-2-1 15,-4-2 1-15,-4-3-1 0,-2-6 1 0,1 0-1 16,7-3 1-16,4-5-1 0,2-3 1 0,0-2-2 16,-3-1 2-16,3-5-1 0,0-1 1 0,0-2 0 15,-2-2 0-15,1 0-1 16,1-7 1-16,0-1 0 0,-2-1 0 0,-3-2 0 0,1-3 0 0,-2-3 0 16,-2-1 0-16,-2 1 0 0,0-5 0 15,-3 0 0-15,-1-6 0 0,-4-1-1 0,-2-2 0 0,0-2 0 16,-2-2 1-16,-4-2-4 0,-2-2 2 0,-2-3-1 15,-2 1 1-15,-4-1-6 0,-4-3 0 0</inkml:trace>
  <inkml:trace contextRef="#ctx0" brushRef="#br0" timeOffset="45182.04">19730 13955 1771 0,'-2'4'0'0,"2"-4"0"0,-4 9 0 0,4-9 37 0,-4 0 2 0,4 0-1 16,8 0 0-16,-8 0 21 0,22 0 2 0,-22 0-2 15,30-5 2-15,-30 5-40 0,30-4 2 16,-11-2-1-16,5-1 1 0,6-4-14 0,2 0 1 16,0-2-1-16,-2-2 1 0,-1 4-3 0,1 0 0 0,0 0 0 15,4-2 1-15,2-2-1 0,1-1 0 0,1 3-1 16,0 0 1-16,2 2 4 0,1-2 2 0,-3 0-1 16,-4 2 0-16,-6 2 4 0,-4-1 0 0,-3 1-1 15,-1 0 2-15,0 1 0 0,0 5 1 0,-2 1-1 16,-2-2 1-16,-4 1-2 15,-4 1 0-15,-8 2 1 0,8 0 0 0,-8 0-1 0,4 0-1 0,-4 0 1 16,4 0 0-16,-4 0-4 0,2 0 2 0,-2 0-1 0,0 0 1 16,0 0-3-16,-2 0 1 0</inkml:trace>
  <inkml:trace contextRef="#ctx0" brushRef="#br0" timeOffset="145781.82">11812 13867 501 0,'-6'1'0'0,"6"-1"0"0,-8 17 0 0,8-17 67 0,-20 31 2 15,10-12-1-15,0-1 1 0,-4 3 7 0,2-1 2 16,-1 2-2-16,-1 2 1 0,4 0-24 0,0-2 0 16,0-1 0-16,0-3-1 0,0-3-17 0,0 0 0 15,4-4 0-15,6-2-1 0,0-9-12 0,4 7 0 0,-4-7 0 16,10 8 0-16,-10-8-6 0,14 7 0 0,0-3 0 16,6-2 1-16,5-1-2 0,7-1-1 0,2-3 1 15,-2-5-1-15,6-3 0 0,1-3-1 0,3-5 1 16,6-3 0-16,5-2 7 0,3-4 0 0,0-3 0 15,3-2 1-15,-3-4 4 0,2-4 3 0,3 0-1 16,5 3 0-16,5-3 5 0,3 4 2 16,0-5 0-16,-7-1 0 0,3 1 1 0,-5-2-1 0,3 1 1 15,1 1 0-15,7-1 0 0,-3 1 1 0,-3-1-1 16,0 3 1-16,1-5-5 0,-1 3-1 0,-5 1 0 0,-1-3 2 16,-5 5-8-16,-3-1 0 0,-2 1 1 0,-3 2 0 15,-5 4-3-15,-2 3-1 0,0 1 0 16,-5-1 1-16,-3 2-6 0,-4 4 0 0,-2-1-1 15,0 1 1-15,-3-4-3 0,1 2 0 0</inkml:trace>
</inkml:ink>
</file>

<file path=ppt/ink/ink9.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6-06-01T23:45:49.670"/>
    </inkml:context>
    <inkml:brush xml:id="br0">
      <inkml:brushProperty name="width" value="0.05292" units="cm"/>
      <inkml:brushProperty name="height" value="0.05292" units="cm"/>
      <inkml:brushProperty name="color" value="#FF0000"/>
    </inkml:brush>
  </inkml:definitions>
  <inkml:trace contextRef="#ctx0" brushRef="#br0">18013 5156 426 0,'-4'-6'0'0,"4"6"0"0,4-2 0 0,-4 2 4 0,0-2 2 0,0 2 0 0,-4-7-1 0,4 7 12 0,-4-13 1 0,4 13-1 0,0-33 1 0,0 7-5 0,0-7 2 0,-2 1-1 0,-2 5 1 0,0 1-5 0,-2 0 1 0,-4 4 1 16,-2-6-1-16,0 6-4 0,-2-4 0 0,0 4 1 15,1-4 0-15,-7 0-2 0,0-1 0 0,2 1 0 16,2 0 1-16,2 0 0 0,2 2 0 0,-2 0 1 16,-4 0 0-16,-2 2 0 0,-3-4 0 0,3 4 0 15,6 0 0-15,8 0 2 0,4 5 1 0,-6-1-1 16,-10 1 1-16,-12 2-4 0,-8 2 1 0,3 4-1 16,3 2 0-16,6-2-1 0,2-1 0 0,0 7-1 15,-1-3 1-15,-1-1-3 0,-2 1 1 0,2 2-1 0,-4-3 1 16,2 5-1-16,-1-1-1 0,-3 3 0 0,-2-4 1 15,-6 2 1-15,-3-2-1 0,1 4 1 16,2-3-1-16,2 3 3 0,2-4-1 0,1 2 1 16,-3 2 1-16,2 2 0 0,2 2 1 0,-1-4 0 0,-3 0 1 15,-2 0 0-15,-2 3 0 0,3 1 0 0,-1 2 0 16,4-3 3-16,0 1 2 0,-1 5-2 0,1-3 2 0,-4 1 0 16,0 2 1-16,1-3-1 0,-1 1 2 0,0 2-7 15,0-3 1-15,-3 1 0 0,1 3 0 0,4-5 0 16,2 3 1-16,-3 1-1 0,-1-4 1 0,0 3-3 15,0 1 1-15,3-5 0 0,-1 1 0 0,0 3 1 16,0-3 1-16,0 1-1 0,-1 5 1 0,-1-2-2 0,-2-4 0 16,1 8 0-16,1 0 1 0,0 4-2 0,2 1 0 15,0 1 0-15,-1 3 1 0,-3-2-5 0,-2 2 1 0,1 2-1 16,-1 0 1-16,0-1-2 0,0 1 1 16,3 1-1-16,3-4 0 0,2 1-2 0,4 0 2 15,0 2-1-15,1 2 0 0,-1 0 0 0,2 0 1 16,2-2-1-16,-2 5 1 0,-3 6 1 0,-3-3 0 0,0 3 1 15,0 3-1-15,3-1 1 0,-1 6 0 16,0-3 1-16,2 3-1 0,4 1 3 0,1 2 1 0,-1 6 0 16,-4-4 0-16,0 2 0 0,0 1 0 0,1 1 0 15,-1 2 1-15,2-1 0 0,4 1 2 0,-2 1-2 16,-2-1 1-16,-1 3-1 0,1 0 0 0,0-3 0 16,6-3 1-16,4-3-1 0,4-3 1 0,2 3-1 15,3-4 0-15,-1 0-2 0,0 1 1 0,2-1 0 16,2-2 0-16,0 1-3 0,0 3 2 0,4-5 0 0,2 1 0 15,4 0 0-15,2 1 1 0,0 1 0 0,0-3 0 16,2 1-1-16,-4 3 0 0,4-1 1 0,6-4 0 16,-2 5 2-16,2 1-1 0,-1-5 0 0,3-1 0 15,0 3 1-15,0-3 0 0,2 3 1 0,2-3-1 0,0-1 2 16,-2 2 1-16,2-6-1 0,0 0 1 16,1-4-1-16,-3 1 1 0,4 1-1 0,4-6 0 15,2 3 0-15,4 1-1 0,0-3 1 0,-3 2-1 16,1-5 1-16,0 3 2 0,2-2-2 0,0 0 2 15,3 0-3-15,3-2 1 0,-4-2-1 0,2-2 1 0,2-1-6 16,3-5 0-16,1 1 0 0,-2 0 1 0,2-2-3 16,-1 0 1-16,1 0-1 0,-4-4 2 0,0-5-1 15,-1 1 0-15,3 1 0 0,4 1 1 0,4-3-5 0,1 1 1 16,3 1 0-16,0-3 0 0,-3 1-3 0,-1 0 1 16,0-4-1-16,-1 0 1 0,3 0-1 0,0-4 0 15,0 4 0-15,-1-5 0 0,7 1 0 0,2-2 0 0,-3-1 0 16,-1-2 0-16,0 0-1 0,-1-3 1 0,-3 0 0 15,4-3 0-15,-5 2 0 0,1-6 0 0,0 1 0 16,1-2 0-16,3 1 0 0,2-3 0 0,-3-4 0 16,-1 0 0-16,0-1 0 0,0-3 1 0,-1-1-1 15,1-1 1-15,0-3 0 16,-1-3 1-16,3-3-1 0,0-3 0 0,1-4 0 0,3-4 1 0,0-2-1 16,-3-3 2-16,1-4-2 0,0 0 0 0,-3-1 0 15,-1-5 1-15,2-3-1 0,-1 0 0 0,-3-6 1 16,4 2 0-16,-5-1-1 0,1-1 1 0,0 2 0 15,-1-3 1-15,1 1-1 0,-2 0 0 0,-2 1 0 16,-7 1 1-16,-1 0-1 0,-4 2 0 0,-2 2 0 16,-4 0 2-16,-5 3-3 0,-1 1 1 0,-2 1 0 0,0-1 1 15,-2-1-2-15,-2 6 1 0,-6-2-1 0,-8 6 1 16,-8 6-1-16,-6 3 2 0,2 3-2 0,6 1 1 0,4-4-1 16,4 4 1-16,-4-1 1 0,-8 1-1 0,-6 5-2 15,-4-1 1-15,-5 1 0 0,1 4 0 0,2 0 0 16,0 3 1-16,-2 3-1 0,2 1 0 0,-2-3 0 15,-1 5 0-15,-5 4 0 0,-2 3 0 0,-4 3 1 0,-2 3 2 16,5 0-1-16,5 4 1 0,4-1 0 16,2 1 2-16,0 6-2 0,-2-3 2 0,-1 6-1 15,-1 0 2-15,-2 0 0 0,-2 0 0 0,0 2 2 0,-5 5 1 16,-1 2 0-16,2 4 0 0,-4 6-2 0,-2 3 0 16</inkml:trace>
  <inkml:trace contextRef="#ctx0" brushRef="#br0" timeOffset="1544.36">14916 10614 1168 0,'0'0'0'0,"0"0"0"16,4 0 0-16,-4 0 0 0,4 2 0 0,-4-2 0 16,0-2 0-16,0 2 14 0,-2-4 1 0,2 4-1 15,-6-5 2-15,6 5 0 0,-14-13 0 0,14 13-1 0,-23-30 2 16,23 30-5-16,-38-33 2 0,18 17-1 0,0-1 1 0,-2 2-9 16,0 2 1-16,-1-5 0 0,-3 1-1 0,0 1 0 15,-2-3 0-15,0-1 1 0,0 0 0 0,1-1 0 16,-3 3 2-16,-2-1 0 0,-2 3 0 0,0-5 5 15,-1 3 2-15,1 1-2 0,-2 3 2 0,2-7-1 16,0 3-1-16,-1 3 0 16,-5-3 2-16,-2 3 10 0,-2 0 1 0,3 2-1 0,1 4 1 0,4-2 2 15,0 3 1-15,1 1 1 0,-3 0-1 0,0-1-2 0,0 1 0 16,-1 1 0-16,-1 3-1 0,-2 3-5 0,0-6-1 16,1 2 0-16,-5 3 0 15,2 1-2-15,1 0 1 0,-3 0 0 0,-2 0 0 0,4 1-6 16,3 3-1-16,-5 2 1 0,-6-5-1 0,1 3-3 15,-3 0 1-15,2 1-1 0,9 5 1 0,-1 1 7 0,8-6 0 16,-4 4-1-16,-5 3 1 0,-1 0 4 0,0 3 0 16,4-2 0-16,-3 0 0 0,-1 0-4 0,4-2 1 15,2 2-1-15,5 0 1 0,1 4-7 0,2-3 2 16,2 3-1-16,-3 0 0 0,1-5-5 0,-2 7 1 0,2-4 0 16,4-2 0-16,-3 1-4 0,3 1 2 0,-4 0-2 15,4 0 2-15,0 3-3 0,2-3 1 0,1 0-1 16,-1 1 1-16,6 1-1 0,2 0 0 15,2-1 0-15,2 3 1 0,-4 3-2 0,2 0 0 0,0 0 0 16,1 4 1-16,1-4-3 0,-2 0 1 0,6 4 0 0,-4 5 0 16,2-1-1-16,4 1 0 0,2 1 0 0,0-1 0 15,4 4 0-15,2-3 0 0,0 1 0 0,-2-2 0 0,2 2 0 16,2 1 0-16,0 1 0 0,0 2 0 16,2 1-1-16,-4 3 1 0,2 1 0 15,2-7 0-15,-2 1-2 0,2-1 1 0,0-2-1 0,0 4 1 16,2 2-2-16,-6-1 0 0,6 1-1 0,2 0 1 15,2 0-3-15,2 5 2 0,2-7-2 0,2 0 2 0,3-4-3 16,1-2 0-16,-2-1 1 0,-2-1 0 0,0 3-1 16,2-5 2-16,-2 3-2 0,4 1 1 0,-1 1 2 15,1-1 0-15,4-1 1 0,-4-3 0 0,6-1 0 16,-6-2 2-16,6 0-1 0,1 2 1 0,3-4 0 16,0 0 0-16,0-5 0 0,0 1 1 0,0-1-2 0,-1-2 1 15,3 1 0-15,2-4 0 0,2 0-1 0,1 1 1 16,3 0 0-16,-4-2-1 0,2-1 1 0,-1-1 0 15,-1 0 0-15,4-2 1 0,0 1-2 0,0-1 1 16,-1 1 0-16,1-3-1 0,2 1 0 0,1-3 0 16,3 1 0-16,0-2-1 15,0 0 0-15,1 0 1 0,3 1-2 0,0-3 2 0,-5 0-1 0,1-3 0 0,2 3-1 16,2 0 2-16,1-2-1 0,3 0-1 0,-2 0 1 16,-1-4-1-16,-5 1 1 0,2-1 0 0,-1 1-1 15,-3-4 2-15,2 1-1 0,1-1-1 0,-1 0 1 16,4 0 0-16,2-2 1 0,1-1 1 0,-1 0 0 15,-4-1 0-15,-3 0 0 0,-1 0 1 0,0 0 0 16,1-2 0-16,-1 0-1 0,0-1 1 0,0 1 0 16,1-4 0-16,-3 1-1 0,2-6 1 0,-1 4-1 15,-1-1 1-15,-4-1 0 0,0 4 0 0,-2-4 0 16,-1-6 0-16,-1 0 0 0,0-1 0 0,2-1 0 0,-1-1 0 16,-1 1 0-16,0-1 0 0,-2-1 0 0,-2-1 0 15,-7-2 0-15,-1 0 1 0,2-2-1 0,-4-5 1 0,-4-3 0 16,0 3 0-16,-2-4 0 0,0 0 0 15,-8 0 4-15,0-1 0 0,-4-1 0 0,-2 0 1 0,-2-3 1 16,-2-3 1-16,-2 3 0 0,-2 1 0 0,-2 4 2 16,0 1 0-16,-4 8 0 0,-4 2 2 0,-4 0-1 15,-4 7 1-15,-3 3-1 0,-5-5 2 0,-4 4-1 0,-2 0 0 16,0 2 1-16,-1-3 0 0,-1 1-2 16,2 2 1-16,-3 2-1 0,-1 1 1 15,-2 5-2-15,2-3 1 0,-1 5 1 0,1-1-1 0,0 0-2 16,0-2 0-16,1 1 0 0,1-1 0 0,2 2-2 0,1-5-1 15</inkml:trace>
  <inkml:trace contextRef="#ctx0" brushRef="#br0" timeOffset="4037.33">12317 7002 12 0,'2'1'0'0</inkml:trace>
  <inkml:trace contextRef="#ctx0" brushRef="#br0" timeOffset="4728.29">7380 7061 1004 0,'6'-4'0'0,"-6"4"0"15,6 0 0-15,-6 0-37 0,2 9 0 0</inkml:trace>
  <inkml:trace contextRef="#ctx0" brushRef="#br0" timeOffset="7869.09">12023 8043 829 0,'-10'0'0'16,"10"0"0"-16,-22 0 0 0,22 0 37 0,-26-4 1 15,26 4-1-15,-28 0 1 0,28 0 8 0,-32 0 0 16,32 0 0-16,-33 0 0 0,13 0-27 0,0 0 0 16,0-4 0-16,0 2 2 0,-6-1-14 0,-2-6 1 15,3 1 0-15,-7 3 0 0,4-3-2 0,-6 5-1 16,2 1 1-16,5-6 1 0,-5 6-4 0,4-1 1 0,2 3 0 16,-6 3 0-16,0-1-1 0,3 6-1 0,-5 1 0 15,2-2 1-15,-2 4 1 0,1 2-1 0,1 4 1 16,-2 1-1-16,-2 3 3 0,0-1-1 0,3 4 1 15,-5 2 0-15,2 2 0 0,-2 1 0 0,3 2-1 16,3 1 2-16,-2 3 0 0,4-4 0 0,0 4-1 16,-1-5 2-16,-3 1-1 0,0-3 1 15,0 3 0-15,2 1-1 0,-1 1-2 0,-1 2-1 0,8 2 1 16,-4 0-1-16,2 0 0 0,2-2 0 0,5 4 0 0,1-4 0 16,-4 2-1-16,0-2 2 0,2 3-2 0,4-2 2 15,2-1-3-15,2 2 1 0,3 1 1 16,1 5-1-16,-4 1 0 0,2 2 2 0,4 0-2 15,4-1 2-15,4-1-1 0,4 0 2 0,0 1-2 0,6-3 2 16,4 2-1-16,2 1 0 16,1-1 0-16,3-3 0 0,0-3 0 0,-2 1 0 0,6-2 1 0,6-2 0 15,0 0-2-15,5-5 2 0,5-3-2 0,2-1 2 0,2-4-3 0,3 0 0 16,-1-5 1-16,-4 2-1 0,1-7 1 16,1 3-1-16,2-4 0 0,0 0 1 0,1-3-2 0,3-5 0 15,0-1 0-15,1-2 1 0,1-2-3 0,2-1 0 16,-3-5 0-16,-1-3 1 0,-4-3-2 0,-3-5 1 15,3 1 0-15,2-5 0 0,0-2-4 0,-3-3 2 16,1-2 0-16,0-1 0 0,-5-4-1 0,-1 0 1 16,0-4 0-16,-2-1 1 0,1-5 1 0,-3-3 0 0,2-3 0 15,2-3 0-15,-1 0 1 0,1-3 0 16,-6 0 0-16,-2-6 0 0,-6-1 4 0,1-3-1 16,-11 1 1-16,-2 5 0 0,-4-2 4 0,-4 4 0 15,-10 2 0-15,-4 1 1 0,-6 5 2 16,-6-1-1-16,-3 2 0 0,-5 6 0 0,0 0-1 0,-6 5 0 0,-4 4 0 15,-1 3 1-15,-3 7 7 0,-4 6-1 0,-5 2 1 16,3 1 0-16,-6 7 3 0,-3 3-1 0,1 2 0 16,-2 8 0-16,1 0-1 0,-3 7 1 0,4 2 1 15,3 0-1-15,-1 3-2 0,2-1 0 0,3 2 0 16,1 1 0-16,0 2-15 0,1-1 2 0</inkml:trace>
  <inkml:trace contextRef="#ctx0" brushRef="#br0" timeOffset="10641.98">10691 11823 1569 0,'16'-15'0'0,"6"1"0"15,-2-3 0-15,0 6 52 0,-1 0 0 0,7-11-1 16,8-10 1-16,12-12 32 0,5-13 1 0,7 0 1 0,-2-6-1 16,11-2-28-16,5-5 0 0,-3 4 1 0,-1-5-1 15,0-2-27-15,-3-3 0 0,1 6 1 0,-5 7 0 0,3-3-13 16,0 5 1-16,-5 0-1 0,1-4 1 0,-5 2-9 16,-1 1 2-16,0-5-2 0,-1 3 1 0,1 1-5 15,-4-2 0-15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B71AC0-AAFC-4939-9F0F-61D3A869C6E4}" type="datetimeFigureOut">
              <a:rPr lang="es-CL" smtClean="0"/>
              <a:t>01-06-2026</a:t>
            </a:fld>
            <a:endParaRPr lang="es-CL"/>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E8EC21-93AF-442B-903E-3027E7FC417B}" type="slidenum">
              <a:rPr lang="es-CL" smtClean="0"/>
              <a:t>‹Nº›</a:t>
            </a:fld>
            <a:endParaRPr lang="es-CL"/>
          </a:p>
        </p:txBody>
      </p:sp>
    </p:spTree>
    <p:extLst>
      <p:ext uri="{BB962C8B-B14F-4D97-AF65-F5344CB8AC3E}">
        <p14:creationId xmlns:p14="http://schemas.microsoft.com/office/powerpoint/2010/main" val="3530239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customXml" Target="../ink/ink8.xml"/><Relationship Id="rId5" Type="http://schemas.openxmlformats.org/officeDocument/2006/relationships/image" Target="../media/image23.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customXml" Target="../ink/ink9.xml"/><Relationship Id="rId5" Type="http://schemas.openxmlformats.org/officeDocument/2006/relationships/image" Target="../media/image25.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customXml" Target="../ink/ink10.xml"/><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customXml" Target="../ink/ink1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customXml" Target="../ink/ink12.xml"/><Relationship Id="rId5" Type="http://schemas.openxmlformats.org/officeDocument/2006/relationships/image" Target="../media/image3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4.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customXml" Target="../ink/ink13.xml"/><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customXml" Target="../ink/ink14.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customXml" Target="../ink/ink15.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customXml" Target="../ink/ink16.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customXml" Target="../ink/ink17.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customXml" Target="../ink/ink18.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customXml" Target="../ink/ink19.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customXml" Target="../ink/ink20.xml"/><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customXml" Target="../ink/ink1.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customXml" Target="../ink/ink2.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customXml" Target="../ink/ink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customXml" Target="../ink/ink4.xml"/><Relationship Id="rId2" Type="http://schemas.openxmlformats.org/officeDocument/2006/relationships/image" Target="../media/image8.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customXml" Target="../ink/ink5.xml"/><Relationship Id="rId5" Type="http://schemas.openxmlformats.org/officeDocument/2006/relationships/image" Target="../media/image18.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customXml" Target="../ink/ink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9.png"/><Relationship Id="rId7" Type="http://schemas.openxmlformats.org/officeDocument/2006/relationships/customXml" Target="../ink/ink7.xml"/><Relationship Id="rId2" Type="http://schemas.openxmlformats.org/officeDocument/2006/relationships/image" Target="../media/image8.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15D84AB-58EC-4DF9-3946-8693A1C035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018" y="374103"/>
            <a:ext cx="4935982" cy="3283498"/>
          </a:xfrm>
          <a:prstGeom prst="rect">
            <a:avLst/>
          </a:prstGeom>
        </p:spPr>
      </p:pic>
      <p:pic>
        <p:nvPicPr>
          <p:cNvPr id="2" name="Picture 2" descr="Ilustración de mujer científica, la guía de dibujos animados ...">
            <a:extLst>
              <a:ext uri="{FF2B5EF4-FFF2-40B4-BE49-F238E27FC236}">
                <a16:creationId xmlns:a16="http://schemas.microsoft.com/office/drawing/2014/main" id="{8DCAF600-CB01-5024-C56B-BA7671E38C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74" y="3657600"/>
            <a:ext cx="1800226" cy="3283497"/>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81BF24C1-6C75-E2D5-93EE-99E41F9A12E0}"/>
              </a:ext>
            </a:extLst>
          </p:cNvPr>
          <p:cNvSpPr txBox="1"/>
          <p:nvPr/>
        </p:nvSpPr>
        <p:spPr>
          <a:xfrm>
            <a:off x="1828800" y="3885604"/>
            <a:ext cx="3429000" cy="3108543"/>
          </a:xfrm>
          <a:prstGeom prst="rect">
            <a:avLst/>
          </a:prstGeom>
          <a:noFill/>
        </p:spPr>
        <p:txBody>
          <a:bodyPr wrap="square">
            <a:spAutoFit/>
          </a:bodyPr>
          <a:lstStyle/>
          <a:p>
            <a:pPr algn="just">
              <a:buNone/>
            </a:pPr>
            <a:r>
              <a:rPr lang="es-MX" sz="2800" b="1" i="1" dirty="0">
                <a:effectLst>
                  <a:outerShdw blurRad="38100" dist="38100" dir="2700000" algn="tl">
                    <a:srgbClr val="000000">
                      <a:alpha val="43137"/>
                    </a:srgbClr>
                  </a:outerShdw>
                </a:effectLst>
              </a:rPr>
              <a:t>“Confía en tu capacidad: cada ejercicio de Química que enfrentas te demuestra que estás lista o listo para lograrlo.”</a:t>
            </a:r>
            <a:endParaRPr lang="es-MX" sz="2800" i="1" dirty="0">
              <a:effectLst>
                <a:outerShdw blurRad="38100" dist="38100" dir="2700000" algn="tl">
                  <a:srgbClr val="000000">
                    <a:alpha val="43137"/>
                  </a:srgbClr>
                </a:outerShdw>
              </a:effectLst>
            </a:endParaRPr>
          </a:p>
        </p:txBody>
      </p:sp>
      <p:pic>
        <p:nvPicPr>
          <p:cNvPr id="1026" name="Picture 2" descr="Infografía vertical sobre Preparación PAES en Ciencias">
            <a:extLst>
              <a:ext uri="{FF2B5EF4-FFF2-40B4-BE49-F238E27FC236}">
                <a16:creationId xmlns:a16="http://schemas.microsoft.com/office/drawing/2014/main" id="{07F04B87-706C-B3B7-5D7F-5114E0A414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04800"/>
            <a:ext cx="3962400" cy="6656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853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ED46E43-BA83-4342-ABAE-4C1AFF0916BE}"/>
              </a:ext>
            </a:extLst>
          </p:cNvPr>
          <p:cNvSpPr txBox="1"/>
          <p:nvPr/>
        </p:nvSpPr>
        <p:spPr>
          <a:xfrm rot="10800000" flipV="1">
            <a:off x="1007446" y="1357702"/>
            <a:ext cx="7812591" cy="1754326"/>
          </a:xfrm>
          <a:prstGeom prst="rect">
            <a:avLst/>
          </a:prstGeom>
          <a:noFill/>
        </p:spPr>
        <p:txBody>
          <a:bodyPr wrap="square" rtlCol="0">
            <a:spAutoFit/>
          </a:bodyPr>
          <a:lstStyle/>
          <a:p>
            <a:pPr algn="just"/>
            <a:r>
              <a:rPr lang="es-MX" dirty="0">
                <a:latin typeface="Arial" panose="020B0604020202020204" pitchFamily="34" charset="0"/>
                <a:ea typeface="Arial" panose="020B0604020202020204" pitchFamily="34" charset="0"/>
                <a:cs typeface="Arial" panose="020B0604020202020204" pitchFamily="34" charset="0"/>
              </a:rPr>
              <a:t>¿Cuál de los siguientes compuestos es una amina primaria?</a:t>
            </a:r>
          </a:p>
          <a:p>
            <a:pPr algn="just"/>
            <a:endParaRPr lang="es-MX" dirty="0">
              <a:latin typeface="Arial" panose="020B0604020202020204" pitchFamily="34" charset="0"/>
              <a:ea typeface="Arial" panose="020B0604020202020204" pitchFamily="34" charset="0"/>
              <a:cs typeface="Arial" panose="020B0604020202020204" pitchFamily="34" charset="0"/>
            </a:endParaRPr>
          </a:p>
          <a:p>
            <a:pPr marL="342900" indent="-342900" algn="just">
              <a:buAutoNum type="alphaUcParenR"/>
            </a:pPr>
            <a:r>
              <a:rPr lang="es-MX" dirty="0">
                <a:latin typeface="Arial" panose="020B0604020202020204" pitchFamily="34" charset="0"/>
                <a:ea typeface="Arial" panose="020B0604020202020204" pitchFamily="34" charset="0"/>
                <a:cs typeface="Arial" panose="020B0604020202020204" pitchFamily="34" charset="0"/>
              </a:rPr>
              <a:t>CH</a:t>
            </a:r>
            <a:r>
              <a:rPr lang="es-MX" sz="1400" dirty="0">
                <a:latin typeface="Arial" panose="020B0604020202020204" pitchFamily="34" charset="0"/>
                <a:ea typeface="Arial" panose="020B0604020202020204" pitchFamily="34" charset="0"/>
                <a:cs typeface="Arial" panose="020B0604020202020204" pitchFamily="34" charset="0"/>
              </a:rPr>
              <a:t>3</a:t>
            </a:r>
            <a:r>
              <a:rPr lang="es-MX" dirty="0">
                <a:latin typeface="Arial" panose="020B0604020202020204" pitchFamily="34" charset="0"/>
                <a:ea typeface="Arial" panose="020B0604020202020204" pitchFamily="34" charset="0"/>
                <a:cs typeface="Arial" panose="020B0604020202020204" pitchFamily="34" charset="0"/>
              </a:rPr>
              <a:t>(CH</a:t>
            </a:r>
            <a:r>
              <a:rPr lang="es-MX" sz="1400" dirty="0">
                <a:latin typeface="Arial" panose="020B0604020202020204" pitchFamily="34" charset="0"/>
                <a:ea typeface="Arial" panose="020B0604020202020204" pitchFamily="34" charset="0"/>
                <a:cs typeface="Arial" panose="020B0604020202020204" pitchFamily="34" charset="0"/>
              </a:rPr>
              <a:t>2</a:t>
            </a:r>
            <a:r>
              <a:rPr lang="es-MX" dirty="0">
                <a:latin typeface="Arial" panose="020B0604020202020204" pitchFamily="34" charset="0"/>
                <a:ea typeface="Arial" panose="020B0604020202020204" pitchFamily="34" charset="0"/>
                <a:cs typeface="Arial" panose="020B0604020202020204" pitchFamily="34" charset="0"/>
              </a:rPr>
              <a:t>)</a:t>
            </a:r>
            <a:r>
              <a:rPr lang="es-MX" sz="1400" dirty="0">
                <a:latin typeface="Arial" panose="020B0604020202020204" pitchFamily="34" charset="0"/>
                <a:ea typeface="Arial" panose="020B0604020202020204" pitchFamily="34" charset="0"/>
                <a:cs typeface="Arial" panose="020B0604020202020204" pitchFamily="34" charset="0"/>
              </a:rPr>
              <a:t>3</a:t>
            </a:r>
            <a:r>
              <a:rPr lang="es-MX" dirty="0">
                <a:latin typeface="Arial" panose="020B0604020202020204" pitchFamily="34" charset="0"/>
                <a:ea typeface="Arial" panose="020B0604020202020204" pitchFamily="34" charset="0"/>
                <a:cs typeface="Arial" panose="020B0604020202020204" pitchFamily="34" charset="0"/>
              </a:rPr>
              <a:t>NH</a:t>
            </a:r>
            <a:r>
              <a:rPr lang="es-MX" sz="1400" dirty="0">
                <a:latin typeface="Arial" panose="020B0604020202020204" pitchFamily="34" charset="0"/>
                <a:ea typeface="Arial" panose="020B0604020202020204" pitchFamily="34" charset="0"/>
                <a:cs typeface="Arial" panose="020B0604020202020204" pitchFamily="34" charset="0"/>
              </a:rPr>
              <a:t>2</a:t>
            </a:r>
            <a:endParaRPr lang="es-MX" dirty="0">
              <a:latin typeface="Arial" panose="020B0604020202020204" pitchFamily="34" charset="0"/>
              <a:ea typeface="Arial" panose="020B0604020202020204" pitchFamily="34" charset="0"/>
              <a:cs typeface="Arial" panose="020B0604020202020204" pitchFamily="34" charset="0"/>
            </a:endParaRPr>
          </a:p>
          <a:p>
            <a:pPr marL="342900" indent="-342900" algn="just">
              <a:buAutoNum type="alphaUcParenR"/>
            </a:pPr>
            <a:r>
              <a:rPr lang="es-MX" dirty="0">
                <a:latin typeface="Arial" panose="020B0604020202020204" pitchFamily="34" charset="0"/>
                <a:ea typeface="Arial" panose="020B0604020202020204" pitchFamily="34" charset="0"/>
                <a:cs typeface="Arial" panose="020B0604020202020204" pitchFamily="34" charset="0"/>
              </a:rPr>
              <a:t>CH</a:t>
            </a:r>
            <a:r>
              <a:rPr lang="es-MX" sz="1400" dirty="0">
                <a:latin typeface="Arial" panose="020B0604020202020204" pitchFamily="34" charset="0"/>
                <a:ea typeface="Arial" panose="020B0604020202020204" pitchFamily="34" charset="0"/>
                <a:cs typeface="Arial" panose="020B0604020202020204" pitchFamily="34" charset="0"/>
              </a:rPr>
              <a:t>3</a:t>
            </a:r>
            <a:r>
              <a:rPr lang="es-MX" dirty="0">
                <a:latin typeface="Arial" panose="020B0604020202020204" pitchFamily="34" charset="0"/>
                <a:ea typeface="Arial" panose="020B0604020202020204" pitchFamily="34" charset="0"/>
                <a:cs typeface="Arial" panose="020B0604020202020204" pitchFamily="34" charset="0"/>
              </a:rPr>
              <a:t>CH</a:t>
            </a:r>
            <a:r>
              <a:rPr lang="es-MX" sz="1400" dirty="0">
                <a:latin typeface="Arial" panose="020B0604020202020204" pitchFamily="34" charset="0"/>
                <a:ea typeface="Arial" panose="020B0604020202020204" pitchFamily="34" charset="0"/>
                <a:cs typeface="Arial" panose="020B0604020202020204" pitchFamily="34" charset="0"/>
              </a:rPr>
              <a:t>2</a:t>
            </a:r>
            <a:r>
              <a:rPr lang="es-MX" dirty="0">
                <a:latin typeface="Arial" panose="020B0604020202020204" pitchFamily="34" charset="0"/>
                <a:ea typeface="Arial" panose="020B0604020202020204" pitchFamily="34" charset="0"/>
                <a:cs typeface="Arial" panose="020B0604020202020204" pitchFamily="34" charset="0"/>
              </a:rPr>
              <a:t>HCONH</a:t>
            </a:r>
            <a:r>
              <a:rPr lang="es-MX" sz="1400" dirty="0">
                <a:latin typeface="Arial" panose="020B0604020202020204" pitchFamily="34" charset="0"/>
                <a:ea typeface="Arial" panose="020B0604020202020204" pitchFamily="34" charset="0"/>
                <a:cs typeface="Arial" panose="020B0604020202020204" pitchFamily="34" charset="0"/>
              </a:rPr>
              <a:t>2</a:t>
            </a:r>
            <a:endParaRPr lang="es-MX" dirty="0">
              <a:latin typeface="Arial" panose="020B0604020202020204" pitchFamily="34" charset="0"/>
              <a:ea typeface="Arial" panose="020B0604020202020204" pitchFamily="34" charset="0"/>
              <a:cs typeface="Arial" panose="020B0604020202020204" pitchFamily="34" charset="0"/>
            </a:endParaRPr>
          </a:p>
          <a:p>
            <a:pPr marL="342900" indent="-342900" algn="just">
              <a:buAutoNum type="alphaUcParenR"/>
            </a:pPr>
            <a:r>
              <a:rPr lang="es-MX" dirty="0">
                <a:latin typeface="Arial" panose="020B0604020202020204" pitchFamily="34" charset="0"/>
                <a:ea typeface="Arial" panose="020B0604020202020204" pitchFamily="34" charset="0"/>
                <a:cs typeface="Arial" panose="020B0604020202020204" pitchFamily="34" charset="0"/>
              </a:rPr>
              <a:t>CH</a:t>
            </a:r>
            <a:r>
              <a:rPr lang="es-MX" sz="1400" dirty="0">
                <a:latin typeface="Arial" panose="020B0604020202020204" pitchFamily="34" charset="0"/>
                <a:ea typeface="Arial" panose="020B0604020202020204" pitchFamily="34" charset="0"/>
                <a:cs typeface="Arial" panose="020B0604020202020204" pitchFamily="34" charset="0"/>
              </a:rPr>
              <a:t>3</a:t>
            </a:r>
            <a:r>
              <a:rPr lang="es-MX" dirty="0">
                <a:latin typeface="Arial" panose="020B0604020202020204" pitchFamily="34" charset="0"/>
                <a:ea typeface="Arial" panose="020B0604020202020204" pitchFamily="34" charset="0"/>
                <a:cs typeface="Arial" panose="020B0604020202020204" pitchFamily="34" charset="0"/>
              </a:rPr>
              <a:t>CONH</a:t>
            </a:r>
            <a:r>
              <a:rPr lang="es-MX" sz="1400" dirty="0">
                <a:latin typeface="Arial" panose="020B0604020202020204" pitchFamily="34" charset="0"/>
                <a:ea typeface="Arial" panose="020B0604020202020204" pitchFamily="34" charset="0"/>
                <a:cs typeface="Arial" panose="020B0604020202020204" pitchFamily="34" charset="0"/>
              </a:rPr>
              <a:t>2</a:t>
            </a:r>
          </a:p>
          <a:p>
            <a:pPr marL="342900" indent="-342900" algn="just">
              <a:buAutoNum type="alphaUcParenR"/>
            </a:pPr>
            <a:r>
              <a:rPr lang="es-MX" dirty="0">
                <a:latin typeface="Arial" panose="020B0604020202020204" pitchFamily="34" charset="0"/>
                <a:ea typeface="Arial" panose="020B0604020202020204" pitchFamily="34" charset="0"/>
                <a:cs typeface="Arial" panose="020B0604020202020204" pitchFamily="34" charset="0"/>
              </a:rPr>
              <a:t>CH</a:t>
            </a:r>
            <a:r>
              <a:rPr lang="es-MX" sz="1400" dirty="0">
                <a:latin typeface="Arial" panose="020B0604020202020204" pitchFamily="34" charset="0"/>
                <a:ea typeface="Arial" panose="020B0604020202020204" pitchFamily="34" charset="0"/>
                <a:cs typeface="Arial" panose="020B0604020202020204" pitchFamily="34" charset="0"/>
              </a:rPr>
              <a:t>3</a:t>
            </a:r>
            <a:r>
              <a:rPr lang="es-MX" dirty="0">
                <a:latin typeface="Arial" panose="020B0604020202020204" pitchFamily="34" charset="0"/>
                <a:ea typeface="Arial" panose="020B0604020202020204" pitchFamily="34" charset="0"/>
                <a:cs typeface="Arial" panose="020B0604020202020204" pitchFamily="34" charset="0"/>
              </a:rPr>
              <a:t>CH</a:t>
            </a:r>
            <a:r>
              <a:rPr lang="es-MX" sz="1400" dirty="0">
                <a:latin typeface="Arial" panose="020B0604020202020204" pitchFamily="34" charset="0"/>
                <a:ea typeface="Arial" panose="020B0604020202020204" pitchFamily="34" charset="0"/>
                <a:cs typeface="Arial" panose="020B0604020202020204" pitchFamily="34" charset="0"/>
              </a:rPr>
              <a:t>2</a:t>
            </a:r>
            <a:r>
              <a:rPr lang="es-MX" dirty="0">
                <a:latin typeface="Arial" panose="020B0604020202020204" pitchFamily="34" charset="0"/>
                <a:ea typeface="Arial" panose="020B0604020202020204" pitchFamily="34" charset="0"/>
                <a:cs typeface="Arial" panose="020B0604020202020204" pitchFamily="34" charset="0"/>
              </a:rPr>
              <a:t>NHCH</a:t>
            </a:r>
            <a:r>
              <a:rPr lang="es-MX" sz="1400" dirty="0">
                <a:latin typeface="Arial" panose="020B0604020202020204" pitchFamily="34" charset="0"/>
                <a:ea typeface="Arial" panose="020B0604020202020204" pitchFamily="34" charset="0"/>
                <a:cs typeface="Arial" panose="020B0604020202020204" pitchFamily="34" charset="0"/>
              </a:rPr>
              <a:t>3</a:t>
            </a:r>
            <a:endParaRPr lang="es-MX" dirty="0">
              <a:latin typeface="Arial" panose="020B0604020202020204" pitchFamily="34" charset="0"/>
              <a:cs typeface="Arial" panose="020B0604020202020204" pitchFamily="34" charset="0"/>
            </a:endParaRPr>
          </a:p>
        </p:txBody>
      </p:sp>
      <p:grpSp>
        <p:nvGrpSpPr>
          <p:cNvPr id="49" name="22 Grupo">
            <a:extLst>
              <a:ext uri="{FF2B5EF4-FFF2-40B4-BE49-F238E27FC236}">
                <a16:creationId xmlns:a16="http://schemas.microsoft.com/office/drawing/2014/main" id="{DC3555C4-2508-594F-9F80-02A7D52E8B18}"/>
              </a:ext>
            </a:extLst>
          </p:cNvPr>
          <p:cNvGrpSpPr/>
          <p:nvPr/>
        </p:nvGrpSpPr>
        <p:grpSpPr>
          <a:xfrm>
            <a:off x="6070454" y="4648202"/>
            <a:ext cx="2703849" cy="2275337"/>
            <a:chOff x="5481598" y="-3852279"/>
            <a:chExt cx="2703849" cy="2275337"/>
          </a:xfrm>
        </p:grpSpPr>
        <p:pic>
          <p:nvPicPr>
            <p:cNvPr id="50" name="Picture 3" descr="C:\Users\karla.hernandez\Desktop\PROGRAMAS ANUALES\TC31\íconos en png para PPT\pos it.png">
              <a:extLst>
                <a:ext uri="{FF2B5EF4-FFF2-40B4-BE49-F238E27FC236}">
                  <a16:creationId xmlns:a16="http://schemas.microsoft.com/office/drawing/2014/main" id="{C6C50D2B-CB75-A045-B880-C0B727418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598" y="-3347554"/>
              <a:ext cx="2636698" cy="1770612"/>
            </a:xfrm>
            <a:prstGeom prst="rect">
              <a:avLst/>
            </a:prstGeom>
            <a:noFill/>
            <a:extLst>
              <a:ext uri="{909E8E84-426E-40DD-AFC4-6F175D3DCCD1}">
                <a14:hiddenFill xmlns:a14="http://schemas.microsoft.com/office/drawing/2010/main">
                  <a:solidFill>
                    <a:srgbClr val="FFFFFF"/>
                  </a:solidFill>
                </a14:hiddenFill>
              </a:ext>
            </a:extLst>
          </p:spPr>
        </p:pic>
        <p:sp>
          <p:nvSpPr>
            <p:cNvPr id="51" name="24 Rectángulo">
              <a:extLst>
                <a:ext uri="{FF2B5EF4-FFF2-40B4-BE49-F238E27FC236}">
                  <a16:creationId xmlns:a16="http://schemas.microsoft.com/office/drawing/2014/main" id="{4637185B-1329-844B-85E1-AC690FB45BEA}"/>
                </a:ext>
              </a:extLst>
            </p:cNvPr>
            <p:cNvSpPr/>
            <p:nvPr/>
          </p:nvSpPr>
          <p:spPr>
            <a:xfrm rot="21211048">
              <a:off x="5794497" y="-2771424"/>
              <a:ext cx="1852127" cy="584775"/>
            </a:xfrm>
            <a:prstGeom prst="rect">
              <a:avLst/>
            </a:prstGeom>
          </p:spPr>
          <p:txBody>
            <a:bodyPr wrap="square">
              <a:spAutoFit/>
            </a:bodyPr>
            <a:lstStyle/>
            <a:p>
              <a:pPr algn="ctr">
                <a:defRPr/>
              </a:pPr>
              <a:r>
                <a:rPr lang="es-ES" altLang="es-CL" sz="1600" dirty="0">
                  <a:solidFill>
                    <a:prstClr val="black"/>
                  </a:solidFill>
                  <a:latin typeface="Calibri"/>
                  <a:ea typeface="Myriad Arabic"/>
                  <a:cs typeface="Myriad Arabic"/>
                </a:rPr>
                <a:t>Conocimientos de la Ciencia</a:t>
              </a:r>
            </a:p>
          </p:txBody>
        </p:sp>
        <p:pic>
          <p:nvPicPr>
            <p:cNvPr id="52" name="Picture 5" descr="C:\Users\karla.hernandez\Desktop\PROGRAMAS ANUALES\TC31\íconos en png para PPT\08 ícono.png">
              <a:extLst>
                <a:ext uri="{FF2B5EF4-FFF2-40B4-BE49-F238E27FC236}">
                  <a16:creationId xmlns:a16="http://schemas.microsoft.com/office/drawing/2014/main" id="{B3AB63C8-6EC2-8940-944C-CB73AA8549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9447" y="-3852279"/>
              <a:ext cx="936000" cy="936000"/>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8 Rectángulo redondeado">
            <a:extLst>
              <a:ext uri="{FF2B5EF4-FFF2-40B4-BE49-F238E27FC236}">
                <a16:creationId xmlns:a16="http://schemas.microsoft.com/office/drawing/2014/main" id="{B457FA86-69FC-CC49-A1D3-FA351F51BB91}"/>
              </a:ext>
            </a:extLst>
          </p:cNvPr>
          <p:cNvSpPr/>
          <p:nvPr/>
        </p:nvSpPr>
        <p:spPr>
          <a:xfrm>
            <a:off x="8306303" y="5966926"/>
            <a:ext cx="913899" cy="936104"/>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ES" sz="4800" b="1" dirty="0">
                <a:solidFill>
                  <a:prstClr val="white"/>
                </a:solidFill>
                <a:latin typeface="Calibri"/>
              </a:rPr>
              <a:t>A</a:t>
            </a:r>
            <a:endParaRPr lang="es-CL" sz="4800" b="1" dirty="0">
              <a:solidFill>
                <a:prstClr val="white"/>
              </a:solidFill>
              <a:latin typeface="Calibri"/>
            </a:endParaRPr>
          </a:p>
        </p:txBody>
      </p:sp>
      <p:pic>
        <p:nvPicPr>
          <p:cNvPr id="14" name="Imagen 13">
            <a:extLst>
              <a:ext uri="{FF2B5EF4-FFF2-40B4-BE49-F238E27FC236}">
                <a16:creationId xmlns:a16="http://schemas.microsoft.com/office/drawing/2014/main" id="{8926A9F4-1FD3-499A-BFC3-4D4486328431}"/>
              </a:ext>
            </a:extLst>
          </p:cNvPr>
          <p:cNvPicPr>
            <a:picLocks noChangeAspect="1"/>
          </p:cNvPicPr>
          <p:nvPr/>
        </p:nvPicPr>
        <p:blipFill>
          <a:blip r:embed="rId4"/>
          <a:stretch>
            <a:fillRect/>
          </a:stretch>
        </p:blipFill>
        <p:spPr>
          <a:xfrm>
            <a:off x="7383528" y="239632"/>
            <a:ext cx="2334970" cy="701101"/>
          </a:xfrm>
          <a:prstGeom prst="rect">
            <a:avLst/>
          </a:prstGeom>
        </p:spPr>
      </p:pic>
      <p:sp>
        <p:nvSpPr>
          <p:cNvPr id="2" name="Rectángulo: esquinas redondeadas 5">
            <a:extLst>
              <a:ext uri="{FF2B5EF4-FFF2-40B4-BE49-F238E27FC236}">
                <a16:creationId xmlns:a16="http://schemas.microsoft.com/office/drawing/2014/main" id="{AF7D58E9-58B8-C0FE-E75D-4B62EAB7F1C2}"/>
              </a:ext>
            </a:extLst>
          </p:cNvPr>
          <p:cNvSpPr/>
          <p:nvPr/>
        </p:nvSpPr>
        <p:spPr>
          <a:xfrm>
            <a:off x="887644" y="5438799"/>
            <a:ext cx="3227156" cy="1191816"/>
          </a:xfrm>
          <a:prstGeom prst="wedgeRoundRectCallout">
            <a:avLst>
              <a:gd name="adj1" fmla="val 7363"/>
              <a:gd name="adj2" fmla="val -44095"/>
              <a:gd name="adj3" fmla="val 16667"/>
            </a:avLst>
          </a:prstGeom>
          <a:solidFill>
            <a:schemeClr val="accent6">
              <a:lumMod val="75000"/>
            </a:schemeClr>
          </a:solidFill>
          <a:ln>
            <a:solidFill>
              <a:schemeClr val="accent2">
                <a:lumMod val="75000"/>
              </a:schemeClr>
            </a:solid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r>
              <a:rPr lang="es-ES" sz="1600" b="1" dirty="0">
                <a:solidFill>
                  <a:srgbClr val="FFC000"/>
                </a:solidFill>
              </a:rPr>
              <a:t>TIP: </a:t>
            </a:r>
            <a:r>
              <a:rPr lang="es-ES" sz="1600" b="1" i="1" dirty="0">
                <a:solidFill>
                  <a:schemeClr val="bg1"/>
                </a:solidFill>
              </a:rPr>
              <a:t>Recuerda los tipos de aminas:</a:t>
            </a:r>
          </a:p>
          <a:p>
            <a:r>
              <a:rPr lang="es-ES" sz="1600" b="1" i="1" dirty="0">
                <a:solidFill>
                  <a:schemeClr val="bg1"/>
                </a:solidFill>
              </a:rPr>
              <a:t>R-NH2: Amina primaria</a:t>
            </a:r>
          </a:p>
          <a:p>
            <a:r>
              <a:rPr lang="es-ES" sz="1600" b="1" i="1" dirty="0">
                <a:solidFill>
                  <a:schemeClr val="bg1"/>
                </a:solidFill>
              </a:rPr>
              <a:t>R-NH-R’ Amina secundaria            R-NR’’-R’ Amina terciaria</a:t>
            </a:r>
          </a:p>
        </p:txBody>
      </p:sp>
    </p:spTree>
    <p:extLst>
      <p:ext uri="{BB962C8B-B14F-4D97-AF65-F5344CB8AC3E}">
        <p14:creationId xmlns:p14="http://schemas.microsoft.com/office/powerpoint/2010/main" val="2897408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42"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fade">
                                      <p:cBhvr>
                                        <p:cTn id="20" dur="1000"/>
                                        <p:tgtEl>
                                          <p:spTgt spid="49"/>
                                        </p:tgtEl>
                                      </p:cBhvr>
                                    </p:animEffect>
                                    <p:anim calcmode="lin" valueType="num">
                                      <p:cBhvr>
                                        <p:cTn id="21" dur="1000" fill="hold"/>
                                        <p:tgtEl>
                                          <p:spTgt spid="49"/>
                                        </p:tgtEl>
                                        <p:attrNameLst>
                                          <p:attrName>ppt_x</p:attrName>
                                        </p:attrNameLst>
                                      </p:cBhvr>
                                      <p:tavLst>
                                        <p:tav tm="0">
                                          <p:val>
                                            <p:strVal val="#ppt_x"/>
                                          </p:val>
                                        </p:tav>
                                        <p:tav tm="100000">
                                          <p:val>
                                            <p:strVal val="#ppt_x"/>
                                          </p:val>
                                        </p:tav>
                                      </p:tavLst>
                                    </p:anim>
                                    <p:anim calcmode="lin" valueType="num">
                                      <p:cBhvr>
                                        <p:cTn id="22"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2" grpId="0" animBg="1"/>
      <p:bldP spid="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ED46E43-BA83-4342-ABAE-4C1AFF0916BE}"/>
              </a:ext>
            </a:extLst>
          </p:cNvPr>
          <p:cNvSpPr txBox="1"/>
          <p:nvPr/>
        </p:nvSpPr>
        <p:spPr>
          <a:xfrm rot="10800000" flipV="1">
            <a:off x="1046448" y="1295400"/>
            <a:ext cx="7812591" cy="4247317"/>
          </a:xfrm>
          <a:prstGeom prst="rect">
            <a:avLst/>
          </a:prstGeom>
          <a:noFill/>
        </p:spPr>
        <p:txBody>
          <a:bodyPr wrap="square" rtlCol="0">
            <a:spAutoFit/>
          </a:bodyPr>
          <a:lstStyle/>
          <a:p>
            <a:pPr algn="just"/>
            <a:r>
              <a:rPr lang="es-MX" dirty="0">
                <a:latin typeface="Arial" panose="020B0604020202020204" pitchFamily="34" charset="0"/>
                <a:ea typeface="Arial" panose="020B0604020202020204" pitchFamily="34" charset="0"/>
                <a:cs typeface="Arial" panose="020B0604020202020204" pitchFamily="34" charset="0"/>
              </a:rPr>
              <a:t>¿Cuál es el nombre de la siguiente estructura?</a:t>
            </a:r>
          </a:p>
          <a:p>
            <a:pPr algn="just"/>
            <a:endParaRPr lang="es-MX" dirty="0">
              <a:latin typeface="Arial" panose="020B0604020202020204" pitchFamily="34" charset="0"/>
              <a:ea typeface="Arial" panose="020B0604020202020204" pitchFamily="34" charset="0"/>
              <a:cs typeface="Arial" panose="020B0604020202020204" pitchFamily="34" charset="0"/>
            </a:endParaRPr>
          </a:p>
          <a:p>
            <a:pPr algn="just"/>
            <a:endParaRPr lang="es-MX" dirty="0">
              <a:latin typeface="Arial" panose="020B0604020202020204" pitchFamily="34" charset="0"/>
              <a:ea typeface="Arial" panose="020B0604020202020204" pitchFamily="34" charset="0"/>
              <a:cs typeface="Arial" panose="020B0604020202020204" pitchFamily="34" charset="0"/>
            </a:endParaRPr>
          </a:p>
          <a:p>
            <a:pPr algn="just"/>
            <a:endParaRPr lang="es-MX" dirty="0">
              <a:latin typeface="Arial" panose="020B0604020202020204" pitchFamily="34" charset="0"/>
              <a:ea typeface="Arial" panose="020B0604020202020204" pitchFamily="34" charset="0"/>
              <a:cs typeface="Arial" panose="020B0604020202020204" pitchFamily="34" charset="0"/>
            </a:endParaRPr>
          </a:p>
          <a:p>
            <a:pPr algn="just"/>
            <a:endParaRPr lang="es-MX" dirty="0">
              <a:latin typeface="Arial" panose="020B0604020202020204" pitchFamily="34" charset="0"/>
              <a:ea typeface="Arial" panose="020B0604020202020204" pitchFamily="34" charset="0"/>
              <a:cs typeface="Arial" panose="020B0604020202020204" pitchFamily="34" charset="0"/>
            </a:endParaRPr>
          </a:p>
          <a:p>
            <a:pPr algn="just"/>
            <a:endParaRPr lang="es-MX" dirty="0">
              <a:latin typeface="Arial" panose="020B0604020202020204" pitchFamily="34" charset="0"/>
              <a:ea typeface="Arial" panose="020B0604020202020204" pitchFamily="34" charset="0"/>
              <a:cs typeface="Arial" panose="020B0604020202020204" pitchFamily="34" charset="0"/>
            </a:endParaRPr>
          </a:p>
          <a:p>
            <a:pPr algn="just"/>
            <a:endParaRPr lang="es-MX" dirty="0">
              <a:latin typeface="Arial" panose="020B0604020202020204" pitchFamily="34" charset="0"/>
              <a:ea typeface="Arial" panose="020B0604020202020204" pitchFamily="34" charset="0"/>
              <a:cs typeface="Arial" panose="020B0604020202020204" pitchFamily="34" charset="0"/>
            </a:endParaRPr>
          </a:p>
          <a:p>
            <a:pPr algn="just"/>
            <a:endParaRPr lang="es-MX" dirty="0">
              <a:latin typeface="Arial" panose="020B0604020202020204" pitchFamily="34" charset="0"/>
              <a:ea typeface="Arial" panose="020B0604020202020204" pitchFamily="34" charset="0"/>
              <a:cs typeface="Arial" panose="020B0604020202020204" pitchFamily="34" charset="0"/>
            </a:endParaRPr>
          </a:p>
          <a:p>
            <a:pPr algn="just"/>
            <a:endParaRPr lang="es-MX" dirty="0">
              <a:latin typeface="Arial" panose="020B0604020202020204" pitchFamily="34" charset="0"/>
              <a:ea typeface="Arial" panose="020B0604020202020204" pitchFamily="34" charset="0"/>
              <a:cs typeface="Arial" panose="020B0604020202020204" pitchFamily="34" charset="0"/>
            </a:endParaRPr>
          </a:p>
          <a:p>
            <a:pPr algn="just"/>
            <a:endParaRPr lang="es-MX" dirty="0">
              <a:latin typeface="Arial" panose="020B0604020202020204" pitchFamily="34" charset="0"/>
              <a:ea typeface="Arial" panose="020B0604020202020204" pitchFamily="34" charset="0"/>
              <a:cs typeface="Arial" panose="020B0604020202020204" pitchFamily="34" charset="0"/>
            </a:endParaRPr>
          </a:p>
          <a:p>
            <a:pPr algn="just"/>
            <a:endParaRPr lang="es-MX" dirty="0">
              <a:latin typeface="Arial" panose="020B0604020202020204" pitchFamily="34" charset="0"/>
              <a:ea typeface="Arial" panose="020B0604020202020204" pitchFamily="34" charset="0"/>
              <a:cs typeface="Arial" panose="020B0604020202020204" pitchFamily="34" charset="0"/>
            </a:endParaRPr>
          </a:p>
          <a:p>
            <a:pPr marL="342900" indent="-342900" algn="just">
              <a:buAutoNum type="alphaUcParenR"/>
            </a:pPr>
            <a:r>
              <a:rPr lang="es-MX" dirty="0">
                <a:latin typeface="Arial" panose="020B0604020202020204" pitchFamily="34" charset="0"/>
                <a:ea typeface="Arial" panose="020B0604020202020204" pitchFamily="34" charset="0"/>
                <a:cs typeface="Arial" panose="020B0604020202020204" pitchFamily="34" charset="0"/>
              </a:rPr>
              <a:t>3-metil-1,2-pentandiamina.</a:t>
            </a:r>
          </a:p>
          <a:p>
            <a:pPr marL="342900" indent="-342900" algn="just">
              <a:buAutoNum type="alphaUcParenR"/>
            </a:pPr>
            <a:r>
              <a:rPr lang="es-MX" dirty="0">
                <a:latin typeface="Arial" panose="020B0604020202020204" pitchFamily="34" charset="0"/>
                <a:ea typeface="Arial" panose="020B0604020202020204" pitchFamily="34" charset="0"/>
                <a:cs typeface="Arial" panose="020B0604020202020204" pitchFamily="34" charset="0"/>
              </a:rPr>
              <a:t>2-metil-1,2-pentandiamina.</a:t>
            </a:r>
          </a:p>
          <a:p>
            <a:pPr marL="342900" indent="-342900" algn="just">
              <a:buAutoNum type="alphaUcParenR"/>
            </a:pPr>
            <a:r>
              <a:rPr lang="es-MX" dirty="0">
                <a:latin typeface="Arial" panose="020B0604020202020204" pitchFamily="34" charset="0"/>
                <a:ea typeface="Arial" panose="020B0604020202020204" pitchFamily="34" charset="0"/>
                <a:cs typeface="Arial" panose="020B0604020202020204" pitchFamily="34" charset="0"/>
              </a:rPr>
              <a:t>3-metil-2,4-pentandiamina.</a:t>
            </a:r>
          </a:p>
          <a:p>
            <a:pPr marL="342900" indent="-342900" algn="just">
              <a:buAutoNum type="alphaUcParenR"/>
            </a:pPr>
            <a:r>
              <a:rPr lang="es-MX" dirty="0">
                <a:latin typeface="Arial" panose="020B0604020202020204" pitchFamily="34" charset="0"/>
                <a:ea typeface="Arial" panose="020B0604020202020204" pitchFamily="34" charset="0"/>
                <a:cs typeface="Arial" panose="020B0604020202020204" pitchFamily="34" charset="0"/>
              </a:rPr>
              <a:t>3-metil-2,4-pentamina.</a:t>
            </a:r>
            <a:endParaRPr lang="es-MX" dirty="0">
              <a:latin typeface="Arial" panose="020B0604020202020204" pitchFamily="34" charset="0"/>
              <a:cs typeface="Arial" panose="020B0604020202020204" pitchFamily="34" charset="0"/>
            </a:endParaRPr>
          </a:p>
        </p:txBody>
      </p:sp>
      <p:grpSp>
        <p:nvGrpSpPr>
          <p:cNvPr id="49" name="22 Grupo">
            <a:extLst>
              <a:ext uri="{FF2B5EF4-FFF2-40B4-BE49-F238E27FC236}">
                <a16:creationId xmlns:a16="http://schemas.microsoft.com/office/drawing/2014/main" id="{DC3555C4-2508-594F-9F80-02A7D52E8B18}"/>
              </a:ext>
            </a:extLst>
          </p:cNvPr>
          <p:cNvGrpSpPr/>
          <p:nvPr/>
        </p:nvGrpSpPr>
        <p:grpSpPr>
          <a:xfrm>
            <a:off x="6070454" y="4648202"/>
            <a:ext cx="2703849" cy="2275337"/>
            <a:chOff x="5481598" y="-3852279"/>
            <a:chExt cx="2703849" cy="2275337"/>
          </a:xfrm>
        </p:grpSpPr>
        <p:pic>
          <p:nvPicPr>
            <p:cNvPr id="50" name="Picture 3" descr="C:\Users\karla.hernandez\Desktop\PROGRAMAS ANUALES\TC31\íconos en png para PPT\pos it.png">
              <a:extLst>
                <a:ext uri="{FF2B5EF4-FFF2-40B4-BE49-F238E27FC236}">
                  <a16:creationId xmlns:a16="http://schemas.microsoft.com/office/drawing/2014/main" id="{C6C50D2B-CB75-A045-B880-C0B727418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598" y="-3347554"/>
              <a:ext cx="2636698" cy="1770612"/>
            </a:xfrm>
            <a:prstGeom prst="rect">
              <a:avLst/>
            </a:prstGeom>
            <a:noFill/>
            <a:extLst>
              <a:ext uri="{909E8E84-426E-40DD-AFC4-6F175D3DCCD1}">
                <a14:hiddenFill xmlns:a14="http://schemas.microsoft.com/office/drawing/2010/main">
                  <a:solidFill>
                    <a:srgbClr val="FFFFFF"/>
                  </a:solidFill>
                </a14:hiddenFill>
              </a:ext>
            </a:extLst>
          </p:spPr>
        </p:pic>
        <p:sp>
          <p:nvSpPr>
            <p:cNvPr id="51" name="24 Rectángulo">
              <a:extLst>
                <a:ext uri="{FF2B5EF4-FFF2-40B4-BE49-F238E27FC236}">
                  <a16:creationId xmlns:a16="http://schemas.microsoft.com/office/drawing/2014/main" id="{4637185B-1329-844B-85E1-AC690FB45BEA}"/>
                </a:ext>
              </a:extLst>
            </p:cNvPr>
            <p:cNvSpPr/>
            <p:nvPr/>
          </p:nvSpPr>
          <p:spPr>
            <a:xfrm rot="21211048">
              <a:off x="5794497" y="-2894535"/>
              <a:ext cx="1852127" cy="830997"/>
            </a:xfrm>
            <a:prstGeom prst="rect">
              <a:avLst/>
            </a:prstGeom>
          </p:spPr>
          <p:txBody>
            <a:bodyPr wrap="square">
              <a:spAutoFit/>
            </a:bodyPr>
            <a:lstStyle/>
            <a:p>
              <a:pPr algn="just">
                <a:defRPr/>
              </a:pPr>
              <a:r>
                <a:rPr lang="es-ES" altLang="es-CL" sz="1600" b="1" dirty="0">
                  <a:solidFill>
                    <a:prstClr val="black"/>
                  </a:solidFill>
                  <a:latin typeface="Calibri"/>
                  <a:ea typeface="Myriad Arabic"/>
                  <a:cs typeface="Myriad Arabic"/>
                </a:rPr>
                <a:t>Habilidad: </a:t>
              </a:r>
            </a:p>
            <a:p>
              <a:pPr>
                <a:defRPr/>
              </a:pPr>
              <a:r>
                <a:rPr lang="es-ES" altLang="es-CL" sz="1600" dirty="0">
                  <a:solidFill>
                    <a:prstClr val="black"/>
                  </a:solidFill>
                  <a:latin typeface="Calibri"/>
                  <a:ea typeface="Myriad Arabic"/>
                  <a:cs typeface="Myriad Arabic"/>
                </a:rPr>
                <a:t>Procesar y analizar la evidencia.</a:t>
              </a:r>
            </a:p>
          </p:txBody>
        </p:sp>
        <p:pic>
          <p:nvPicPr>
            <p:cNvPr id="52" name="Picture 5" descr="C:\Users\karla.hernandez\Desktop\PROGRAMAS ANUALES\TC31\íconos en png para PPT\08 ícono.png">
              <a:extLst>
                <a:ext uri="{FF2B5EF4-FFF2-40B4-BE49-F238E27FC236}">
                  <a16:creationId xmlns:a16="http://schemas.microsoft.com/office/drawing/2014/main" id="{B3AB63C8-6EC2-8940-944C-CB73AA8549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9447" y="-3852279"/>
              <a:ext cx="936000" cy="936000"/>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8 Rectángulo redondeado">
            <a:extLst>
              <a:ext uri="{FF2B5EF4-FFF2-40B4-BE49-F238E27FC236}">
                <a16:creationId xmlns:a16="http://schemas.microsoft.com/office/drawing/2014/main" id="{B457FA86-69FC-CC49-A1D3-FA351F51BB91}"/>
              </a:ext>
            </a:extLst>
          </p:cNvPr>
          <p:cNvSpPr/>
          <p:nvPr/>
        </p:nvSpPr>
        <p:spPr>
          <a:xfrm>
            <a:off x="8306303" y="5966926"/>
            <a:ext cx="913899" cy="936104"/>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ES" sz="4800" b="1" dirty="0">
                <a:solidFill>
                  <a:prstClr val="white"/>
                </a:solidFill>
                <a:latin typeface="Calibri"/>
              </a:rPr>
              <a:t>C</a:t>
            </a:r>
            <a:endParaRPr lang="es-CL" sz="4800" b="1" dirty="0">
              <a:solidFill>
                <a:prstClr val="white"/>
              </a:solidFill>
              <a:latin typeface="Calibri"/>
            </a:endParaRPr>
          </a:p>
        </p:txBody>
      </p:sp>
      <p:pic>
        <p:nvPicPr>
          <p:cNvPr id="14" name="Imagen 13">
            <a:extLst>
              <a:ext uri="{FF2B5EF4-FFF2-40B4-BE49-F238E27FC236}">
                <a16:creationId xmlns:a16="http://schemas.microsoft.com/office/drawing/2014/main" id="{8926A9F4-1FD3-499A-BFC3-4D4486328431}"/>
              </a:ext>
            </a:extLst>
          </p:cNvPr>
          <p:cNvPicPr>
            <a:picLocks noChangeAspect="1"/>
          </p:cNvPicPr>
          <p:nvPr/>
        </p:nvPicPr>
        <p:blipFill>
          <a:blip r:embed="rId4"/>
          <a:stretch>
            <a:fillRect/>
          </a:stretch>
        </p:blipFill>
        <p:spPr>
          <a:xfrm>
            <a:off x="7383528" y="239632"/>
            <a:ext cx="2334970" cy="701101"/>
          </a:xfrm>
          <a:prstGeom prst="rect">
            <a:avLst/>
          </a:prstGeom>
        </p:spPr>
      </p:pic>
      <p:pic>
        <p:nvPicPr>
          <p:cNvPr id="5" name="Imagen 4">
            <a:extLst>
              <a:ext uri="{FF2B5EF4-FFF2-40B4-BE49-F238E27FC236}">
                <a16:creationId xmlns:a16="http://schemas.microsoft.com/office/drawing/2014/main" id="{D030C6EF-A475-E672-0F6A-E7B1B22E8EFF}"/>
              </a:ext>
            </a:extLst>
          </p:cNvPr>
          <p:cNvPicPr>
            <a:picLocks noChangeAspect="1"/>
          </p:cNvPicPr>
          <p:nvPr/>
        </p:nvPicPr>
        <p:blipFill>
          <a:blip r:embed="rId5"/>
          <a:stretch>
            <a:fillRect/>
          </a:stretch>
        </p:blipFill>
        <p:spPr>
          <a:xfrm>
            <a:off x="2133600" y="1905000"/>
            <a:ext cx="4522907" cy="2322512"/>
          </a:xfrm>
          <a:prstGeom prst="rect">
            <a:avLst/>
          </a:prstGeom>
        </p:spPr>
      </p:pic>
      <mc:AlternateContent xmlns:mc="http://schemas.openxmlformats.org/markup-compatibility/2006">
        <mc:Choice xmlns:p14="http://schemas.microsoft.com/office/powerpoint/2010/main" Requires="p14">
          <p:contentPart p14:bwMode="auto" r:id="rId6">
            <p14:nvContentPartPr>
              <p14:cNvPr id="2" name="Entrada de lápiz 1">
                <a:extLst>
                  <a:ext uri="{FF2B5EF4-FFF2-40B4-BE49-F238E27FC236}">
                    <a16:creationId xmlns:a16="http://schemas.microsoft.com/office/drawing/2014/main" id="{6C10E00F-B5F9-1372-D0E7-381197197E31}"/>
                  </a:ext>
                </a:extLst>
              </p14:cNvPr>
              <p14:cNvContentPartPr/>
              <p14:nvPr/>
            </p14:nvContentPartPr>
            <p14:xfrm>
              <a:off x="1957680" y="1395000"/>
              <a:ext cx="6808320" cy="4636080"/>
            </p14:xfrm>
          </p:contentPart>
        </mc:Choice>
        <mc:Fallback>
          <p:pic>
            <p:nvPicPr>
              <p:cNvPr id="2" name="Entrada de lápiz 1">
                <a:extLst>
                  <a:ext uri="{FF2B5EF4-FFF2-40B4-BE49-F238E27FC236}">
                    <a16:creationId xmlns:a16="http://schemas.microsoft.com/office/drawing/2014/main" id="{6C10E00F-B5F9-1372-D0E7-381197197E31}"/>
                  </a:ext>
                </a:extLst>
              </p:cNvPr>
              <p:cNvPicPr/>
              <p:nvPr/>
            </p:nvPicPr>
            <p:blipFill>
              <a:blip r:embed="rId7"/>
              <a:stretch>
                <a:fillRect/>
              </a:stretch>
            </p:blipFill>
            <p:spPr>
              <a:xfrm>
                <a:off x="1948320" y="1385640"/>
                <a:ext cx="6827040" cy="4654800"/>
              </a:xfrm>
              <a:prstGeom prst="rect">
                <a:avLst/>
              </a:prstGeom>
            </p:spPr>
          </p:pic>
        </mc:Fallback>
      </mc:AlternateContent>
    </p:spTree>
    <p:extLst>
      <p:ext uri="{BB962C8B-B14F-4D97-AF65-F5344CB8AC3E}">
        <p14:creationId xmlns:p14="http://schemas.microsoft.com/office/powerpoint/2010/main" val="326435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1000"/>
                                        <p:tgtEl>
                                          <p:spTgt spid="49"/>
                                        </p:tgtEl>
                                      </p:cBhvr>
                                    </p:animEffect>
                                    <p:anim calcmode="lin" valueType="num">
                                      <p:cBhvr>
                                        <p:cTn id="13" dur="1000" fill="hold"/>
                                        <p:tgtEl>
                                          <p:spTgt spid="49"/>
                                        </p:tgtEl>
                                        <p:attrNameLst>
                                          <p:attrName>ppt_x</p:attrName>
                                        </p:attrNameLst>
                                      </p:cBhvr>
                                      <p:tavLst>
                                        <p:tav tm="0">
                                          <p:val>
                                            <p:strVal val="#ppt_x"/>
                                          </p:val>
                                        </p:tav>
                                        <p:tav tm="100000">
                                          <p:val>
                                            <p:strVal val="#ppt_x"/>
                                          </p:val>
                                        </p:tav>
                                      </p:tavLst>
                                    </p:anim>
                                    <p:anim calcmode="lin" valueType="num">
                                      <p:cBhvr>
                                        <p:cTn id="1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ED46E43-BA83-4342-ABAE-4C1AFF0916BE}"/>
              </a:ext>
            </a:extLst>
          </p:cNvPr>
          <p:cNvSpPr txBox="1"/>
          <p:nvPr/>
        </p:nvSpPr>
        <p:spPr>
          <a:xfrm rot="10800000" flipV="1">
            <a:off x="1148753" y="1143000"/>
            <a:ext cx="7772400" cy="4247317"/>
          </a:xfrm>
          <a:prstGeom prst="rect">
            <a:avLst/>
          </a:prstGeom>
          <a:noFill/>
        </p:spPr>
        <p:txBody>
          <a:bodyPr wrap="square" rtlCol="0">
            <a:spAutoFit/>
          </a:bodyPr>
          <a:lstStyle/>
          <a:p>
            <a:pPr algn="just"/>
            <a:r>
              <a:rPr lang="es-MX" dirty="0">
                <a:latin typeface="Arial" panose="020B0604020202020204" pitchFamily="34" charset="0"/>
                <a:ea typeface="Arial" panose="020B0604020202020204" pitchFamily="34" charset="0"/>
                <a:cs typeface="Arial" panose="020B0604020202020204" pitchFamily="34" charset="0"/>
              </a:rPr>
              <a:t>¿Cuál es el nombre correcto para la siguiente molécula?</a:t>
            </a:r>
          </a:p>
          <a:p>
            <a:pPr algn="just"/>
            <a:endParaRPr lang="es-MX" dirty="0">
              <a:latin typeface="Arial" panose="020B0604020202020204" pitchFamily="34" charset="0"/>
              <a:ea typeface="Arial" panose="020B0604020202020204" pitchFamily="34" charset="0"/>
              <a:cs typeface="Arial" panose="020B0604020202020204" pitchFamily="34" charset="0"/>
            </a:endParaRPr>
          </a:p>
          <a:p>
            <a:pPr algn="just"/>
            <a:endParaRPr lang="es-MX" dirty="0">
              <a:latin typeface="Arial" panose="020B0604020202020204" pitchFamily="34" charset="0"/>
              <a:ea typeface="Arial" panose="020B0604020202020204" pitchFamily="34" charset="0"/>
              <a:cs typeface="Arial" panose="020B0604020202020204" pitchFamily="34" charset="0"/>
            </a:endParaRPr>
          </a:p>
          <a:p>
            <a:pPr algn="just"/>
            <a:endParaRPr lang="es-MX" dirty="0">
              <a:latin typeface="Arial" panose="020B0604020202020204" pitchFamily="34" charset="0"/>
              <a:ea typeface="Arial" panose="020B0604020202020204" pitchFamily="34" charset="0"/>
              <a:cs typeface="Arial" panose="020B0604020202020204" pitchFamily="34" charset="0"/>
            </a:endParaRPr>
          </a:p>
          <a:p>
            <a:pPr algn="just"/>
            <a:endParaRPr lang="es-MX" dirty="0">
              <a:latin typeface="Arial" panose="020B0604020202020204" pitchFamily="34" charset="0"/>
              <a:ea typeface="Arial" panose="020B0604020202020204" pitchFamily="34" charset="0"/>
              <a:cs typeface="Arial" panose="020B0604020202020204" pitchFamily="34" charset="0"/>
            </a:endParaRPr>
          </a:p>
          <a:p>
            <a:pPr algn="just"/>
            <a:endParaRPr lang="es-MX" dirty="0">
              <a:latin typeface="Arial" panose="020B0604020202020204" pitchFamily="34" charset="0"/>
              <a:ea typeface="Arial" panose="020B0604020202020204" pitchFamily="34" charset="0"/>
              <a:cs typeface="Arial" panose="020B0604020202020204" pitchFamily="34" charset="0"/>
            </a:endParaRPr>
          </a:p>
          <a:p>
            <a:pPr algn="just"/>
            <a:endParaRPr lang="es-MX" dirty="0">
              <a:latin typeface="Arial" panose="020B0604020202020204" pitchFamily="34" charset="0"/>
              <a:ea typeface="Arial" panose="020B0604020202020204" pitchFamily="34" charset="0"/>
              <a:cs typeface="Arial" panose="020B0604020202020204" pitchFamily="34" charset="0"/>
            </a:endParaRPr>
          </a:p>
          <a:p>
            <a:pPr algn="just"/>
            <a:endParaRPr lang="es-MX" dirty="0">
              <a:latin typeface="Arial" panose="020B0604020202020204" pitchFamily="34" charset="0"/>
              <a:ea typeface="Arial" panose="020B0604020202020204" pitchFamily="34" charset="0"/>
              <a:cs typeface="Arial" panose="020B0604020202020204" pitchFamily="34" charset="0"/>
            </a:endParaRPr>
          </a:p>
          <a:p>
            <a:pPr algn="just"/>
            <a:endParaRPr lang="es-MX" dirty="0">
              <a:latin typeface="Arial" panose="020B0604020202020204" pitchFamily="34" charset="0"/>
              <a:ea typeface="Arial" panose="020B0604020202020204" pitchFamily="34" charset="0"/>
              <a:cs typeface="Arial" panose="020B0604020202020204" pitchFamily="34" charset="0"/>
            </a:endParaRPr>
          </a:p>
          <a:p>
            <a:pPr algn="just"/>
            <a:endParaRPr lang="es-MX" dirty="0">
              <a:latin typeface="Arial" panose="020B0604020202020204" pitchFamily="34" charset="0"/>
              <a:ea typeface="Arial" panose="020B0604020202020204" pitchFamily="34" charset="0"/>
              <a:cs typeface="Arial" panose="020B0604020202020204" pitchFamily="34" charset="0"/>
            </a:endParaRPr>
          </a:p>
          <a:p>
            <a:pPr algn="just"/>
            <a:endParaRPr lang="es-MX" dirty="0">
              <a:latin typeface="Arial" panose="020B0604020202020204" pitchFamily="34" charset="0"/>
              <a:ea typeface="Arial" panose="020B0604020202020204" pitchFamily="34" charset="0"/>
              <a:cs typeface="Arial" panose="020B0604020202020204" pitchFamily="34" charset="0"/>
            </a:endParaRPr>
          </a:p>
          <a:p>
            <a:pPr marL="342900" indent="-342900" algn="just">
              <a:buAutoNum type="alphaUcParenR"/>
            </a:pPr>
            <a:r>
              <a:rPr lang="es-MX" dirty="0" err="1">
                <a:latin typeface="Arial" panose="020B0604020202020204" pitchFamily="34" charset="0"/>
                <a:ea typeface="Arial" panose="020B0604020202020204" pitchFamily="34" charset="0"/>
                <a:cs typeface="Arial" panose="020B0604020202020204" pitchFamily="34" charset="0"/>
              </a:rPr>
              <a:t>Etilmetilpropanamina</a:t>
            </a:r>
            <a:r>
              <a:rPr lang="es-MX" dirty="0">
                <a:latin typeface="Arial" panose="020B0604020202020204" pitchFamily="34" charset="0"/>
                <a:ea typeface="Arial" panose="020B0604020202020204" pitchFamily="34" charset="0"/>
                <a:cs typeface="Arial" panose="020B0604020202020204" pitchFamily="34" charset="0"/>
              </a:rPr>
              <a:t>.</a:t>
            </a:r>
          </a:p>
          <a:p>
            <a:pPr marL="342900" indent="-342900" algn="just">
              <a:buAutoNum type="alphaUcParenR"/>
            </a:pPr>
            <a:r>
              <a:rPr lang="es-MX" dirty="0" err="1">
                <a:latin typeface="Arial" panose="020B0604020202020204" pitchFamily="34" charset="0"/>
                <a:ea typeface="Arial" panose="020B0604020202020204" pitchFamily="34" charset="0"/>
                <a:cs typeface="Arial" panose="020B0604020202020204" pitchFamily="34" charset="0"/>
              </a:rPr>
              <a:t>Metiletilpropanamina</a:t>
            </a:r>
            <a:r>
              <a:rPr lang="es-MX" dirty="0">
                <a:latin typeface="Arial" panose="020B0604020202020204" pitchFamily="34" charset="0"/>
                <a:ea typeface="Arial" panose="020B0604020202020204" pitchFamily="34" charset="0"/>
                <a:cs typeface="Arial" panose="020B0604020202020204" pitchFamily="34" charset="0"/>
              </a:rPr>
              <a:t>.</a:t>
            </a:r>
          </a:p>
          <a:p>
            <a:pPr marL="342900" indent="-342900" algn="just">
              <a:buAutoNum type="alphaUcParenR"/>
            </a:pPr>
            <a:r>
              <a:rPr lang="es-MX" dirty="0" err="1">
                <a:latin typeface="Arial" panose="020B0604020202020204" pitchFamily="34" charset="0"/>
                <a:ea typeface="Arial" panose="020B0604020202020204" pitchFamily="34" charset="0"/>
                <a:cs typeface="Arial" panose="020B0604020202020204" pitchFamily="34" charset="0"/>
              </a:rPr>
              <a:t>Propilmetiletanamina</a:t>
            </a:r>
            <a:r>
              <a:rPr lang="es-MX" dirty="0">
                <a:latin typeface="Arial" panose="020B0604020202020204" pitchFamily="34" charset="0"/>
                <a:ea typeface="Arial" panose="020B0604020202020204" pitchFamily="34" charset="0"/>
                <a:cs typeface="Arial" panose="020B0604020202020204" pitchFamily="34" charset="0"/>
              </a:rPr>
              <a:t>.</a:t>
            </a:r>
          </a:p>
          <a:p>
            <a:pPr marL="342900" indent="-342900" algn="just">
              <a:buAutoNum type="alphaUcParenR"/>
            </a:pPr>
            <a:r>
              <a:rPr lang="es-MX" dirty="0">
                <a:latin typeface="Arial" panose="020B0604020202020204" pitchFamily="34" charset="0"/>
                <a:ea typeface="Arial" panose="020B0604020202020204" pitchFamily="34" charset="0"/>
                <a:cs typeface="Arial" panose="020B0604020202020204" pitchFamily="34" charset="0"/>
              </a:rPr>
              <a:t>N-N-N-</a:t>
            </a:r>
            <a:r>
              <a:rPr lang="es-MX" dirty="0" err="1">
                <a:latin typeface="Arial" panose="020B0604020202020204" pitchFamily="34" charset="0"/>
                <a:ea typeface="Arial" panose="020B0604020202020204" pitchFamily="34" charset="0"/>
                <a:cs typeface="Arial" panose="020B0604020202020204" pitchFamily="34" charset="0"/>
              </a:rPr>
              <a:t>propilmetiletano</a:t>
            </a:r>
            <a:r>
              <a:rPr lang="es-MX" dirty="0">
                <a:latin typeface="Arial" panose="020B0604020202020204" pitchFamily="34" charset="0"/>
                <a:ea typeface="Arial" panose="020B0604020202020204" pitchFamily="34" charset="0"/>
                <a:cs typeface="Arial" panose="020B0604020202020204" pitchFamily="34" charset="0"/>
              </a:rPr>
              <a:t>.</a:t>
            </a:r>
          </a:p>
        </p:txBody>
      </p:sp>
      <p:grpSp>
        <p:nvGrpSpPr>
          <p:cNvPr id="49" name="22 Grupo">
            <a:extLst>
              <a:ext uri="{FF2B5EF4-FFF2-40B4-BE49-F238E27FC236}">
                <a16:creationId xmlns:a16="http://schemas.microsoft.com/office/drawing/2014/main" id="{DC3555C4-2508-594F-9F80-02A7D52E8B18}"/>
              </a:ext>
            </a:extLst>
          </p:cNvPr>
          <p:cNvGrpSpPr/>
          <p:nvPr/>
        </p:nvGrpSpPr>
        <p:grpSpPr>
          <a:xfrm>
            <a:off x="6217304" y="4648202"/>
            <a:ext cx="2703849" cy="2275337"/>
            <a:chOff x="5481598" y="-3852279"/>
            <a:chExt cx="2703849" cy="2275337"/>
          </a:xfrm>
        </p:grpSpPr>
        <p:pic>
          <p:nvPicPr>
            <p:cNvPr id="50" name="Picture 3" descr="C:\Users\karla.hernandez\Desktop\PROGRAMAS ANUALES\TC31\íconos en png para PPT\pos it.png">
              <a:extLst>
                <a:ext uri="{FF2B5EF4-FFF2-40B4-BE49-F238E27FC236}">
                  <a16:creationId xmlns:a16="http://schemas.microsoft.com/office/drawing/2014/main" id="{C6C50D2B-CB75-A045-B880-C0B727418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598" y="-3347554"/>
              <a:ext cx="2636698" cy="1770612"/>
            </a:xfrm>
            <a:prstGeom prst="rect">
              <a:avLst/>
            </a:prstGeom>
            <a:noFill/>
            <a:extLst>
              <a:ext uri="{909E8E84-426E-40DD-AFC4-6F175D3DCCD1}">
                <a14:hiddenFill xmlns:a14="http://schemas.microsoft.com/office/drawing/2010/main">
                  <a:solidFill>
                    <a:srgbClr val="FFFFFF"/>
                  </a:solidFill>
                </a14:hiddenFill>
              </a:ext>
            </a:extLst>
          </p:spPr>
        </p:pic>
        <p:sp>
          <p:nvSpPr>
            <p:cNvPr id="51" name="24 Rectángulo">
              <a:extLst>
                <a:ext uri="{FF2B5EF4-FFF2-40B4-BE49-F238E27FC236}">
                  <a16:creationId xmlns:a16="http://schemas.microsoft.com/office/drawing/2014/main" id="{4637185B-1329-844B-85E1-AC690FB45BEA}"/>
                </a:ext>
              </a:extLst>
            </p:cNvPr>
            <p:cNvSpPr/>
            <p:nvPr/>
          </p:nvSpPr>
          <p:spPr>
            <a:xfrm rot="21211048">
              <a:off x="5794497" y="-2894535"/>
              <a:ext cx="1852127" cy="830997"/>
            </a:xfrm>
            <a:prstGeom prst="rect">
              <a:avLst/>
            </a:prstGeom>
          </p:spPr>
          <p:txBody>
            <a:bodyPr wrap="square">
              <a:spAutoFit/>
            </a:bodyPr>
            <a:lstStyle/>
            <a:p>
              <a:pPr algn="just">
                <a:defRPr/>
              </a:pPr>
              <a:r>
                <a:rPr lang="es-ES" altLang="es-CL" sz="1600" b="1" dirty="0">
                  <a:solidFill>
                    <a:prstClr val="black"/>
                  </a:solidFill>
                  <a:latin typeface="Calibri"/>
                  <a:ea typeface="Myriad Arabic"/>
                  <a:cs typeface="Myriad Arabic"/>
                </a:rPr>
                <a:t>Habilidad: </a:t>
              </a:r>
            </a:p>
            <a:p>
              <a:pPr algn="ctr">
                <a:defRPr/>
              </a:pPr>
              <a:r>
                <a:rPr lang="es-ES" altLang="es-CL" sz="1600" dirty="0">
                  <a:solidFill>
                    <a:prstClr val="black"/>
                  </a:solidFill>
                  <a:latin typeface="Calibri"/>
                  <a:ea typeface="Myriad Arabic"/>
                  <a:cs typeface="Myriad Arabic"/>
                </a:rPr>
                <a:t>Procesar y analizar la evidencia</a:t>
              </a:r>
            </a:p>
          </p:txBody>
        </p:sp>
        <p:pic>
          <p:nvPicPr>
            <p:cNvPr id="52" name="Picture 5" descr="C:\Users\karla.hernandez\Desktop\PROGRAMAS ANUALES\TC31\íconos en png para PPT\08 ícono.png">
              <a:extLst>
                <a:ext uri="{FF2B5EF4-FFF2-40B4-BE49-F238E27FC236}">
                  <a16:creationId xmlns:a16="http://schemas.microsoft.com/office/drawing/2014/main" id="{B3AB63C8-6EC2-8940-944C-CB73AA8549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9447" y="-3852279"/>
              <a:ext cx="936000" cy="936000"/>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8 Rectángulo redondeado">
            <a:extLst>
              <a:ext uri="{FF2B5EF4-FFF2-40B4-BE49-F238E27FC236}">
                <a16:creationId xmlns:a16="http://schemas.microsoft.com/office/drawing/2014/main" id="{B457FA86-69FC-CC49-A1D3-FA351F51BB91}"/>
              </a:ext>
            </a:extLst>
          </p:cNvPr>
          <p:cNvSpPr/>
          <p:nvPr/>
        </p:nvSpPr>
        <p:spPr>
          <a:xfrm>
            <a:off x="8306303" y="5966926"/>
            <a:ext cx="913899" cy="936104"/>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ES" sz="4800" b="1" dirty="0">
                <a:solidFill>
                  <a:prstClr val="white"/>
                </a:solidFill>
                <a:latin typeface="Calibri"/>
              </a:rPr>
              <a:t>A</a:t>
            </a:r>
            <a:endParaRPr lang="es-CL" sz="4800" b="1" dirty="0">
              <a:solidFill>
                <a:prstClr val="white"/>
              </a:solidFill>
              <a:latin typeface="Calibri"/>
            </a:endParaRPr>
          </a:p>
        </p:txBody>
      </p:sp>
      <p:pic>
        <p:nvPicPr>
          <p:cNvPr id="14" name="Imagen 13">
            <a:extLst>
              <a:ext uri="{FF2B5EF4-FFF2-40B4-BE49-F238E27FC236}">
                <a16:creationId xmlns:a16="http://schemas.microsoft.com/office/drawing/2014/main" id="{8926A9F4-1FD3-499A-BFC3-4D4486328431}"/>
              </a:ext>
            </a:extLst>
          </p:cNvPr>
          <p:cNvPicPr>
            <a:picLocks noChangeAspect="1"/>
          </p:cNvPicPr>
          <p:nvPr/>
        </p:nvPicPr>
        <p:blipFill>
          <a:blip r:embed="rId4"/>
          <a:stretch>
            <a:fillRect/>
          </a:stretch>
        </p:blipFill>
        <p:spPr>
          <a:xfrm>
            <a:off x="7383528" y="239632"/>
            <a:ext cx="2334970" cy="701101"/>
          </a:xfrm>
          <a:prstGeom prst="rect">
            <a:avLst/>
          </a:prstGeom>
        </p:spPr>
      </p:pic>
      <p:pic>
        <p:nvPicPr>
          <p:cNvPr id="2" name="Imagen 1">
            <a:extLst>
              <a:ext uri="{FF2B5EF4-FFF2-40B4-BE49-F238E27FC236}">
                <a16:creationId xmlns:a16="http://schemas.microsoft.com/office/drawing/2014/main" id="{62149761-B580-D985-3123-0D2591F89227}"/>
              </a:ext>
            </a:extLst>
          </p:cNvPr>
          <p:cNvPicPr>
            <a:picLocks noChangeAspect="1"/>
          </p:cNvPicPr>
          <p:nvPr/>
        </p:nvPicPr>
        <p:blipFill>
          <a:blip r:embed="rId5"/>
          <a:stretch>
            <a:fillRect/>
          </a:stretch>
        </p:blipFill>
        <p:spPr>
          <a:xfrm>
            <a:off x="2222954" y="1599202"/>
            <a:ext cx="3951152" cy="2591798"/>
          </a:xfrm>
          <a:prstGeom prst="rect">
            <a:avLst/>
          </a:prstGeom>
        </p:spPr>
      </p:pic>
      <mc:AlternateContent xmlns:mc="http://schemas.openxmlformats.org/markup-compatibility/2006">
        <mc:Choice xmlns:p14="http://schemas.microsoft.com/office/powerpoint/2010/main" Requires="p14">
          <p:contentPart p14:bwMode="auto" r:id="rId6">
            <p14:nvContentPartPr>
              <p14:cNvPr id="4" name="Entrada de lápiz 3">
                <a:extLst>
                  <a:ext uri="{FF2B5EF4-FFF2-40B4-BE49-F238E27FC236}">
                    <a16:creationId xmlns:a16="http://schemas.microsoft.com/office/drawing/2014/main" id="{38A455EC-3C84-ABCA-9260-A6263CA731FE}"/>
                  </a:ext>
                </a:extLst>
              </p14:cNvPr>
              <p14:cNvContentPartPr/>
              <p14:nvPr/>
            </p14:nvContentPartPr>
            <p14:xfrm>
              <a:off x="2656800" y="1543680"/>
              <a:ext cx="3831120" cy="2936880"/>
            </p14:xfrm>
          </p:contentPart>
        </mc:Choice>
        <mc:Fallback>
          <p:pic>
            <p:nvPicPr>
              <p:cNvPr id="4" name="Entrada de lápiz 3">
                <a:extLst>
                  <a:ext uri="{FF2B5EF4-FFF2-40B4-BE49-F238E27FC236}">
                    <a16:creationId xmlns:a16="http://schemas.microsoft.com/office/drawing/2014/main" id="{38A455EC-3C84-ABCA-9260-A6263CA731FE}"/>
                  </a:ext>
                </a:extLst>
              </p:cNvPr>
              <p:cNvPicPr/>
              <p:nvPr/>
            </p:nvPicPr>
            <p:blipFill>
              <a:blip r:embed="rId7"/>
              <a:stretch>
                <a:fillRect/>
              </a:stretch>
            </p:blipFill>
            <p:spPr>
              <a:xfrm>
                <a:off x="2647440" y="1534320"/>
                <a:ext cx="3849840" cy="2955600"/>
              </a:xfrm>
              <a:prstGeom prst="rect">
                <a:avLst/>
              </a:prstGeom>
            </p:spPr>
          </p:pic>
        </mc:Fallback>
      </mc:AlternateContent>
    </p:spTree>
    <p:extLst>
      <p:ext uri="{BB962C8B-B14F-4D97-AF65-F5344CB8AC3E}">
        <p14:creationId xmlns:p14="http://schemas.microsoft.com/office/powerpoint/2010/main" val="385526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1000"/>
                                        <p:tgtEl>
                                          <p:spTgt spid="49"/>
                                        </p:tgtEl>
                                      </p:cBhvr>
                                    </p:animEffect>
                                    <p:anim calcmode="lin" valueType="num">
                                      <p:cBhvr>
                                        <p:cTn id="13" dur="1000" fill="hold"/>
                                        <p:tgtEl>
                                          <p:spTgt spid="49"/>
                                        </p:tgtEl>
                                        <p:attrNameLst>
                                          <p:attrName>ppt_x</p:attrName>
                                        </p:attrNameLst>
                                      </p:cBhvr>
                                      <p:tavLst>
                                        <p:tav tm="0">
                                          <p:val>
                                            <p:strVal val="#ppt_x"/>
                                          </p:val>
                                        </p:tav>
                                        <p:tav tm="100000">
                                          <p:val>
                                            <p:strVal val="#ppt_x"/>
                                          </p:val>
                                        </p:tav>
                                      </p:tavLst>
                                    </p:anim>
                                    <p:anim calcmode="lin" valueType="num">
                                      <p:cBhvr>
                                        <p:cTn id="1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CFD5D6D5-A989-5E35-3638-0A70E1DFAB19}"/>
              </a:ext>
            </a:extLst>
          </p:cNvPr>
          <p:cNvPicPr>
            <a:picLocks noChangeAspect="1"/>
          </p:cNvPicPr>
          <p:nvPr/>
        </p:nvPicPr>
        <p:blipFill>
          <a:blip r:embed="rId2"/>
          <a:stretch>
            <a:fillRect/>
          </a:stretch>
        </p:blipFill>
        <p:spPr>
          <a:xfrm>
            <a:off x="1128299" y="3962400"/>
            <a:ext cx="5109695" cy="1722832"/>
          </a:xfrm>
          <a:prstGeom prst="rect">
            <a:avLst/>
          </a:prstGeom>
        </p:spPr>
      </p:pic>
      <p:sp>
        <p:nvSpPr>
          <p:cNvPr id="3" name="CuadroTexto 2">
            <a:extLst>
              <a:ext uri="{FF2B5EF4-FFF2-40B4-BE49-F238E27FC236}">
                <a16:creationId xmlns:a16="http://schemas.microsoft.com/office/drawing/2014/main" id="{5ED46E43-BA83-4342-ABAE-4C1AFF0916BE}"/>
              </a:ext>
            </a:extLst>
          </p:cNvPr>
          <p:cNvSpPr txBox="1"/>
          <p:nvPr/>
        </p:nvSpPr>
        <p:spPr>
          <a:xfrm rot="10800000" flipV="1">
            <a:off x="1066800" y="1000291"/>
            <a:ext cx="7812591" cy="646331"/>
          </a:xfrm>
          <a:prstGeom prst="rect">
            <a:avLst/>
          </a:prstGeom>
          <a:noFill/>
        </p:spPr>
        <p:txBody>
          <a:bodyPr wrap="square" rtlCol="0">
            <a:spAutoFit/>
          </a:bodyPr>
          <a:lstStyle/>
          <a:p>
            <a:pPr algn="just"/>
            <a:r>
              <a:rPr lang="es-MX" dirty="0">
                <a:latin typeface="Arial" panose="020B0604020202020204" pitchFamily="34" charset="0"/>
                <a:cs typeface="Arial" panose="020B0604020202020204" pitchFamily="34" charset="0"/>
              </a:rPr>
              <a:t>¿Cuál es la clasificación correcta de los siguientes grupos amino presentes en moléculas biológicamente activas?</a:t>
            </a:r>
          </a:p>
        </p:txBody>
      </p:sp>
      <p:grpSp>
        <p:nvGrpSpPr>
          <p:cNvPr id="49" name="22 Grupo">
            <a:extLst>
              <a:ext uri="{FF2B5EF4-FFF2-40B4-BE49-F238E27FC236}">
                <a16:creationId xmlns:a16="http://schemas.microsoft.com/office/drawing/2014/main" id="{DC3555C4-2508-594F-9F80-02A7D52E8B18}"/>
              </a:ext>
            </a:extLst>
          </p:cNvPr>
          <p:cNvGrpSpPr/>
          <p:nvPr/>
        </p:nvGrpSpPr>
        <p:grpSpPr>
          <a:xfrm>
            <a:off x="6070454" y="4648202"/>
            <a:ext cx="2703849" cy="2275337"/>
            <a:chOff x="5481598" y="-3852279"/>
            <a:chExt cx="2703849" cy="2275337"/>
          </a:xfrm>
        </p:grpSpPr>
        <p:pic>
          <p:nvPicPr>
            <p:cNvPr id="50" name="Picture 3" descr="C:\Users\karla.hernandez\Desktop\PROGRAMAS ANUALES\TC31\íconos en png para PPT\pos it.png">
              <a:extLst>
                <a:ext uri="{FF2B5EF4-FFF2-40B4-BE49-F238E27FC236}">
                  <a16:creationId xmlns:a16="http://schemas.microsoft.com/office/drawing/2014/main" id="{C6C50D2B-CB75-A045-B880-C0B7274186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1598" y="-3347554"/>
              <a:ext cx="2636698" cy="1770612"/>
            </a:xfrm>
            <a:prstGeom prst="rect">
              <a:avLst/>
            </a:prstGeom>
            <a:noFill/>
            <a:extLst>
              <a:ext uri="{909E8E84-426E-40DD-AFC4-6F175D3DCCD1}">
                <a14:hiddenFill xmlns:a14="http://schemas.microsoft.com/office/drawing/2010/main">
                  <a:solidFill>
                    <a:srgbClr val="FFFFFF"/>
                  </a:solidFill>
                </a14:hiddenFill>
              </a:ext>
            </a:extLst>
          </p:spPr>
        </p:pic>
        <p:sp>
          <p:nvSpPr>
            <p:cNvPr id="51" name="24 Rectángulo">
              <a:extLst>
                <a:ext uri="{FF2B5EF4-FFF2-40B4-BE49-F238E27FC236}">
                  <a16:creationId xmlns:a16="http://schemas.microsoft.com/office/drawing/2014/main" id="{4637185B-1329-844B-85E1-AC690FB45BEA}"/>
                </a:ext>
              </a:extLst>
            </p:cNvPr>
            <p:cNvSpPr/>
            <p:nvPr/>
          </p:nvSpPr>
          <p:spPr>
            <a:xfrm rot="21211048">
              <a:off x="5794497" y="-2894535"/>
              <a:ext cx="1852127" cy="830997"/>
            </a:xfrm>
            <a:prstGeom prst="rect">
              <a:avLst/>
            </a:prstGeom>
          </p:spPr>
          <p:txBody>
            <a:bodyPr wrap="square">
              <a:spAutoFit/>
            </a:bodyPr>
            <a:lstStyle/>
            <a:p>
              <a:pPr algn="just">
                <a:defRPr/>
              </a:pPr>
              <a:r>
                <a:rPr lang="es-ES" altLang="es-CL" sz="1600" b="1" dirty="0">
                  <a:solidFill>
                    <a:prstClr val="black"/>
                  </a:solidFill>
                  <a:latin typeface="Calibri"/>
                  <a:ea typeface="Myriad Arabic"/>
                  <a:cs typeface="Myriad Arabic"/>
                </a:rPr>
                <a:t>Habilidad: </a:t>
              </a:r>
            </a:p>
            <a:p>
              <a:pPr algn="ctr">
                <a:defRPr/>
              </a:pPr>
              <a:r>
                <a:rPr lang="es-ES" altLang="es-CL" sz="1600" dirty="0">
                  <a:solidFill>
                    <a:prstClr val="black"/>
                  </a:solidFill>
                  <a:latin typeface="Calibri"/>
                  <a:ea typeface="Myriad Arabic"/>
                  <a:cs typeface="Myriad Arabic"/>
                </a:rPr>
                <a:t>Procesar y analizar la evidencia</a:t>
              </a:r>
            </a:p>
          </p:txBody>
        </p:sp>
        <p:pic>
          <p:nvPicPr>
            <p:cNvPr id="52" name="Picture 5" descr="C:\Users\karla.hernandez\Desktop\PROGRAMAS ANUALES\TC31\íconos en png para PPT\08 ícono.png">
              <a:extLst>
                <a:ext uri="{FF2B5EF4-FFF2-40B4-BE49-F238E27FC236}">
                  <a16:creationId xmlns:a16="http://schemas.microsoft.com/office/drawing/2014/main" id="{B3AB63C8-6EC2-8940-944C-CB73AA85499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9447" y="-3852279"/>
              <a:ext cx="936000" cy="936000"/>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8 Rectángulo redondeado">
            <a:extLst>
              <a:ext uri="{FF2B5EF4-FFF2-40B4-BE49-F238E27FC236}">
                <a16:creationId xmlns:a16="http://schemas.microsoft.com/office/drawing/2014/main" id="{B457FA86-69FC-CC49-A1D3-FA351F51BB91}"/>
              </a:ext>
            </a:extLst>
          </p:cNvPr>
          <p:cNvSpPr/>
          <p:nvPr/>
        </p:nvSpPr>
        <p:spPr>
          <a:xfrm>
            <a:off x="8306303" y="5966926"/>
            <a:ext cx="913899" cy="936104"/>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ES" sz="4800" b="1" dirty="0">
                <a:solidFill>
                  <a:prstClr val="white"/>
                </a:solidFill>
                <a:latin typeface="Calibri"/>
              </a:rPr>
              <a:t>D</a:t>
            </a:r>
            <a:endParaRPr lang="es-CL" sz="4800" b="1" dirty="0">
              <a:solidFill>
                <a:prstClr val="white"/>
              </a:solidFill>
              <a:latin typeface="Calibri"/>
            </a:endParaRPr>
          </a:p>
        </p:txBody>
      </p:sp>
      <p:pic>
        <p:nvPicPr>
          <p:cNvPr id="14" name="Imagen 13">
            <a:extLst>
              <a:ext uri="{FF2B5EF4-FFF2-40B4-BE49-F238E27FC236}">
                <a16:creationId xmlns:a16="http://schemas.microsoft.com/office/drawing/2014/main" id="{8926A9F4-1FD3-499A-BFC3-4D4486328431}"/>
              </a:ext>
            </a:extLst>
          </p:cNvPr>
          <p:cNvPicPr>
            <a:picLocks noChangeAspect="1"/>
          </p:cNvPicPr>
          <p:nvPr/>
        </p:nvPicPr>
        <p:blipFill>
          <a:blip r:embed="rId5"/>
          <a:stretch>
            <a:fillRect/>
          </a:stretch>
        </p:blipFill>
        <p:spPr>
          <a:xfrm>
            <a:off x="7383528" y="239632"/>
            <a:ext cx="2334970" cy="701101"/>
          </a:xfrm>
          <a:prstGeom prst="rect">
            <a:avLst/>
          </a:prstGeom>
        </p:spPr>
      </p:pic>
      <p:pic>
        <p:nvPicPr>
          <p:cNvPr id="2" name="Imagen 1">
            <a:extLst>
              <a:ext uri="{FF2B5EF4-FFF2-40B4-BE49-F238E27FC236}">
                <a16:creationId xmlns:a16="http://schemas.microsoft.com/office/drawing/2014/main" id="{519A5C69-5DC8-AD7A-E299-F731A019E1D0}"/>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contrast="-40000"/>
                    </a14:imgEffect>
                  </a14:imgLayer>
                </a14:imgProps>
              </a:ext>
            </a:extLst>
          </a:blip>
          <a:stretch>
            <a:fillRect/>
          </a:stretch>
        </p:blipFill>
        <p:spPr>
          <a:xfrm>
            <a:off x="1676400" y="1581172"/>
            <a:ext cx="6776428" cy="2112392"/>
          </a:xfrm>
          <a:prstGeom prst="rect">
            <a:avLst/>
          </a:prstGeom>
        </p:spPr>
      </p:pic>
      <p:sp>
        <p:nvSpPr>
          <p:cNvPr id="5" name="Rectángulo: esquinas redondeadas 5">
            <a:extLst>
              <a:ext uri="{FF2B5EF4-FFF2-40B4-BE49-F238E27FC236}">
                <a16:creationId xmlns:a16="http://schemas.microsoft.com/office/drawing/2014/main" id="{D4F52EBF-8563-59BB-38CB-D735D0ABDF1A}"/>
              </a:ext>
            </a:extLst>
          </p:cNvPr>
          <p:cNvSpPr/>
          <p:nvPr/>
        </p:nvSpPr>
        <p:spPr>
          <a:xfrm>
            <a:off x="533398" y="5839070"/>
            <a:ext cx="3227156" cy="1191816"/>
          </a:xfrm>
          <a:prstGeom prst="wedgeRoundRectCallout">
            <a:avLst>
              <a:gd name="adj1" fmla="val 7363"/>
              <a:gd name="adj2" fmla="val -44095"/>
              <a:gd name="adj3" fmla="val 16667"/>
            </a:avLst>
          </a:prstGeom>
          <a:solidFill>
            <a:schemeClr val="accent6">
              <a:lumMod val="75000"/>
            </a:schemeClr>
          </a:solidFill>
          <a:ln>
            <a:solidFill>
              <a:schemeClr val="accent2">
                <a:lumMod val="75000"/>
              </a:schemeClr>
            </a:solid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r>
              <a:rPr lang="es-ES" sz="1600" b="1" dirty="0">
                <a:solidFill>
                  <a:srgbClr val="FFC000"/>
                </a:solidFill>
              </a:rPr>
              <a:t>TIP: </a:t>
            </a:r>
            <a:r>
              <a:rPr lang="es-ES" sz="1600" b="1" i="1" dirty="0">
                <a:solidFill>
                  <a:schemeClr val="bg1"/>
                </a:solidFill>
              </a:rPr>
              <a:t>Recuerda los tipos de aminas:</a:t>
            </a:r>
          </a:p>
          <a:p>
            <a:r>
              <a:rPr lang="es-ES" sz="1600" b="1" i="1" dirty="0">
                <a:solidFill>
                  <a:schemeClr val="bg1"/>
                </a:solidFill>
              </a:rPr>
              <a:t>R-NH2: Amina primaria</a:t>
            </a:r>
          </a:p>
          <a:p>
            <a:r>
              <a:rPr lang="es-ES" sz="1600" b="1" i="1" dirty="0">
                <a:solidFill>
                  <a:schemeClr val="bg1"/>
                </a:solidFill>
              </a:rPr>
              <a:t>R-NH-R’ Amina secundaria            R-NR’’-R’ Amina terciaria</a:t>
            </a:r>
          </a:p>
        </p:txBody>
      </p:sp>
      <mc:AlternateContent xmlns:mc="http://schemas.openxmlformats.org/markup-compatibility/2006">
        <mc:Choice xmlns:p14="http://schemas.microsoft.com/office/powerpoint/2010/main" Requires="p14">
          <p:contentPart p14:bwMode="auto" r:id="rId8">
            <p14:nvContentPartPr>
              <p14:cNvPr id="4" name="Entrada de lápiz 3">
                <a:extLst>
                  <a:ext uri="{FF2B5EF4-FFF2-40B4-BE49-F238E27FC236}">
                    <a16:creationId xmlns:a16="http://schemas.microsoft.com/office/drawing/2014/main" id="{98B4E5ED-C94A-0CD0-1423-CA4AC5142B1B}"/>
                  </a:ext>
                </a:extLst>
              </p14:cNvPr>
              <p14:cNvContentPartPr/>
              <p14:nvPr/>
            </p14:nvContentPartPr>
            <p14:xfrm>
              <a:off x="4042800" y="2446200"/>
              <a:ext cx="3695760" cy="3107160"/>
            </p14:xfrm>
          </p:contentPart>
        </mc:Choice>
        <mc:Fallback>
          <p:pic>
            <p:nvPicPr>
              <p:cNvPr id="4" name="Entrada de lápiz 3">
                <a:extLst>
                  <a:ext uri="{FF2B5EF4-FFF2-40B4-BE49-F238E27FC236}">
                    <a16:creationId xmlns:a16="http://schemas.microsoft.com/office/drawing/2014/main" id="{98B4E5ED-C94A-0CD0-1423-CA4AC5142B1B}"/>
                  </a:ext>
                </a:extLst>
              </p:cNvPr>
              <p:cNvPicPr/>
              <p:nvPr/>
            </p:nvPicPr>
            <p:blipFill>
              <a:blip r:embed="rId9"/>
              <a:stretch>
                <a:fillRect/>
              </a:stretch>
            </p:blipFill>
            <p:spPr>
              <a:xfrm>
                <a:off x="4033440" y="2436840"/>
                <a:ext cx="3714480" cy="3125880"/>
              </a:xfrm>
              <a:prstGeom prst="rect">
                <a:avLst/>
              </a:prstGeom>
            </p:spPr>
          </p:pic>
        </mc:Fallback>
      </mc:AlternateContent>
    </p:spTree>
    <p:extLst>
      <p:ext uri="{BB962C8B-B14F-4D97-AF65-F5344CB8AC3E}">
        <p14:creationId xmlns:p14="http://schemas.microsoft.com/office/powerpoint/2010/main" val="123078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42"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fade">
                                      <p:cBhvr>
                                        <p:cTn id="20" dur="1000"/>
                                        <p:tgtEl>
                                          <p:spTgt spid="49"/>
                                        </p:tgtEl>
                                      </p:cBhvr>
                                    </p:animEffect>
                                    <p:anim calcmode="lin" valueType="num">
                                      <p:cBhvr>
                                        <p:cTn id="21" dur="1000" fill="hold"/>
                                        <p:tgtEl>
                                          <p:spTgt spid="49"/>
                                        </p:tgtEl>
                                        <p:attrNameLst>
                                          <p:attrName>ppt_x</p:attrName>
                                        </p:attrNameLst>
                                      </p:cBhvr>
                                      <p:tavLst>
                                        <p:tav tm="0">
                                          <p:val>
                                            <p:strVal val="#ppt_x"/>
                                          </p:val>
                                        </p:tav>
                                        <p:tav tm="100000">
                                          <p:val>
                                            <p:strVal val="#ppt_x"/>
                                          </p:val>
                                        </p:tav>
                                      </p:tavLst>
                                    </p:anim>
                                    <p:anim calcmode="lin" valueType="num">
                                      <p:cBhvr>
                                        <p:cTn id="22"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 grpId="0" animBg="1"/>
      <p:bldP spid="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ED46E43-BA83-4342-ABAE-4C1AFF0916BE}"/>
              </a:ext>
            </a:extLst>
          </p:cNvPr>
          <p:cNvSpPr txBox="1"/>
          <p:nvPr/>
        </p:nvSpPr>
        <p:spPr>
          <a:xfrm rot="10800000" flipV="1">
            <a:off x="904479" y="995930"/>
            <a:ext cx="7944642" cy="3631763"/>
          </a:xfrm>
          <a:prstGeom prst="rect">
            <a:avLst/>
          </a:prstGeom>
          <a:noFill/>
        </p:spPr>
        <p:txBody>
          <a:bodyPr wrap="square" rtlCol="0">
            <a:spAutoFit/>
          </a:bodyPr>
          <a:lstStyle/>
          <a:p>
            <a:pPr algn="just"/>
            <a:r>
              <a:rPr lang="es-MX" dirty="0">
                <a:latin typeface="Arial" panose="020B0604020202020204" pitchFamily="34" charset="0"/>
                <a:cs typeface="Arial" panose="020B0604020202020204" pitchFamily="34" charset="0"/>
              </a:rPr>
              <a:t>En un libro, Alejandro encuentra información referida a los enlaces presentes en las moléculas orgánicas. En una serie de ejercicios propuestos, se pregunta por una estructura que presenta, en total, tres enlaces sigma por cada enlace pi, ¿cuál es la respuesta correcta a este ejercicio? </a:t>
            </a:r>
            <a:endParaRPr lang="es-MX" dirty="0">
              <a:latin typeface="Arial" panose="020B0604020202020204" pitchFamily="34" charset="0"/>
              <a:ea typeface="Arial" panose="020B0604020202020204" pitchFamily="34" charset="0"/>
              <a:cs typeface="Arial" panose="020B0604020202020204" pitchFamily="34" charset="0"/>
            </a:endParaRPr>
          </a:p>
          <a:p>
            <a:pPr algn="ctr"/>
            <a:endParaRPr lang="es-MX" dirty="0">
              <a:latin typeface="Arial" panose="020B0604020202020204" pitchFamily="34" charset="0"/>
              <a:cs typeface="Arial" panose="020B0604020202020204" pitchFamily="34" charset="0"/>
            </a:endParaRPr>
          </a:p>
          <a:p>
            <a:pPr marL="342900" indent="-342900">
              <a:buAutoNum type="alphaUcParenR"/>
            </a:pPr>
            <a:r>
              <a:rPr lang="es-MX" dirty="0">
                <a:latin typeface="Arial" panose="020B0604020202020204" pitchFamily="34" charset="0"/>
                <a:cs typeface="Arial" panose="020B0604020202020204" pitchFamily="34" charset="0"/>
              </a:rPr>
              <a:t>HC</a:t>
            </a:r>
            <a:r>
              <a:rPr lang="es-CL" dirty="0">
                <a:latin typeface="Arial" panose="020B0604020202020204" pitchFamily="34" charset="0"/>
                <a:cs typeface="Arial" panose="020B0604020202020204" pitchFamily="34" charset="0"/>
              </a:rPr>
              <a:t>≡C-C≡C-CH</a:t>
            </a:r>
            <a:r>
              <a:rPr lang="es-CL" sz="1400" dirty="0">
                <a:latin typeface="Arial" panose="020B0604020202020204" pitchFamily="34" charset="0"/>
                <a:cs typeface="Arial" panose="020B0604020202020204" pitchFamily="34" charset="0"/>
              </a:rPr>
              <a:t>3 </a:t>
            </a:r>
            <a:endParaRPr lang="es-CL" dirty="0">
              <a:latin typeface="Arial" panose="020B0604020202020204" pitchFamily="34" charset="0"/>
              <a:cs typeface="Arial" panose="020B0604020202020204" pitchFamily="34" charset="0"/>
            </a:endParaRPr>
          </a:p>
          <a:p>
            <a:pPr marL="342900" indent="-342900">
              <a:buAutoNum type="alphaUcParenR"/>
            </a:pPr>
            <a:endParaRPr lang="es-CL" dirty="0">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B) HC</a:t>
            </a:r>
            <a:r>
              <a:rPr lang="es-CL" dirty="0">
                <a:latin typeface="Arial" panose="020B0604020202020204" pitchFamily="34" charset="0"/>
                <a:cs typeface="Arial" panose="020B0604020202020204" pitchFamily="34" charset="0"/>
              </a:rPr>
              <a:t>≡C-C≡CH</a:t>
            </a:r>
          </a:p>
          <a:p>
            <a:endParaRPr lang="es-CL" sz="1400" dirty="0">
              <a:latin typeface="Arial" panose="020B0604020202020204" pitchFamily="34" charset="0"/>
              <a:cs typeface="Arial" panose="020B0604020202020204" pitchFamily="34" charset="0"/>
            </a:endParaRPr>
          </a:p>
          <a:p>
            <a:pPr algn="just"/>
            <a:r>
              <a:rPr lang="es-MX" dirty="0">
                <a:latin typeface="Arial" panose="020B0604020202020204" pitchFamily="34" charset="0"/>
                <a:cs typeface="Arial" panose="020B0604020202020204" pitchFamily="34" charset="0"/>
              </a:rPr>
              <a:t>C) HC</a:t>
            </a:r>
            <a:r>
              <a:rPr lang="es-CL" dirty="0">
                <a:latin typeface="Arial" panose="020B0604020202020204" pitchFamily="34" charset="0"/>
                <a:cs typeface="Arial" panose="020B0604020202020204" pitchFamily="34" charset="0"/>
              </a:rPr>
              <a:t>≡C-CH=CH</a:t>
            </a:r>
            <a:r>
              <a:rPr lang="es-CL" sz="1400" dirty="0">
                <a:latin typeface="Arial" panose="020B0604020202020204" pitchFamily="34" charset="0"/>
                <a:cs typeface="Arial" panose="020B0604020202020204" pitchFamily="34" charset="0"/>
              </a:rPr>
              <a:t>2</a:t>
            </a:r>
            <a:endParaRPr lang="es-MX" dirty="0">
              <a:latin typeface="Arial" panose="020B0604020202020204" pitchFamily="34" charset="0"/>
              <a:cs typeface="Arial" panose="020B0604020202020204" pitchFamily="34" charset="0"/>
            </a:endParaRPr>
          </a:p>
          <a:p>
            <a:pPr algn="just"/>
            <a:endParaRPr lang="es-MX" dirty="0">
              <a:latin typeface="Arial" panose="020B0604020202020204" pitchFamily="34" charset="0"/>
              <a:cs typeface="Arial" panose="020B0604020202020204" pitchFamily="34" charset="0"/>
            </a:endParaRPr>
          </a:p>
          <a:p>
            <a:pPr algn="just"/>
            <a:r>
              <a:rPr lang="es-MX" dirty="0">
                <a:latin typeface="Arial" panose="020B0604020202020204" pitchFamily="34" charset="0"/>
                <a:cs typeface="Arial" panose="020B0604020202020204" pitchFamily="34" charset="0"/>
              </a:rPr>
              <a:t>D) H</a:t>
            </a:r>
            <a:r>
              <a:rPr lang="es-MX" sz="1400" dirty="0">
                <a:latin typeface="Arial" panose="020B0604020202020204" pitchFamily="34" charset="0"/>
                <a:cs typeface="Arial" panose="020B0604020202020204" pitchFamily="34" charset="0"/>
              </a:rPr>
              <a:t>2</a:t>
            </a:r>
            <a:r>
              <a:rPr lang="es-MX" dirty="0">
                <a:latin typeface="Arial" panose="020B0604020202020204" pitchFamily="34" charset="0"/>
                <a:cs typeface="Arial" panose="020B0604020202020204" pitchFamily="34" charset="0"/>
              </a:rPr>
              <a:t>C</a:t>
            </a:r>
            <a:r>
              <a:rPr lang="es-CL" dirty="0">
                <a:latin typeface="Arial" panose="020B0604020202020204" pitchFamily="34" charset="0"/>
                <a:cs typeface="Arial" panose="020B0604020202020204" pitchFamily="34" charset="0"/>
              </a:rPr>
              <a:t>=C=CH</a:t>
            </a:r>
            <a:r>
              <a:rPr lang="es-CL" sz="1400" dirty="0">
                <a:latin typeface="Arial" panose="020B0604020202020204" pitchFamily="34" charset="0"/>
                <a:cs typeface="Arial" panose="020B0604020202020204" pitchFamily="34" charset="0"/>
              </a:rPr>
              <a:t>2</a:t>
            </a:r>
            <a:endParaRPr lang="es-CL" dirty="0">
              <a:latin typeface="Arial" panose="020B0604020202020204" pitchFamily="34" charset="0"/>
              <a:cs typeface="Arial" panose="020B0604020202020204" pitchFamily="34" charset="0"/>
            </a:endParaRPr>
          </a:p>
        </p:txBody>
      </p:sp>
      <p:grpSp>
        <p:nvGrpSpPr>
          <p:cNvPr id="49" name="22 Grupo">
            <a:extLst>
              <a:ext uri="{FF2B5EF4-FFF2-40B4-BE49-F238E27FC236}">
                <a16:creationId xmlns:a16="http://schemas.microsoft.com/office/drawing/2014/main" id="{DC3555C4-2508-594F-9F80-02A7D52E8B18}"/>
              </a:ext>
            </a:extLst>
          </p:cNvPr>
          <p:cNvGrpSpPr/>
          <p:nvPr/>
        </p:nvGrpSpPr>
        <p:grpSpPr>
          <a:xfrm>
            <a:off x="6070454" y="4648202"/>
            <a:ext cx="2703849" cy="2275337"/>
            <a:chOff x="5481598" y="-3852279"/>
            <a:chExt cx="2703849" cy="2275337"/>
          </a:xfrm>
        </p:grpSpPr>
        <p:pic>
          <p:nvPicPr>
            <p:cNvPr id="50" name="Picture 3" descr="C:\Users\karla.hernandez\Desktop\PROGRAMAS ANUALES\TC31\íconos en png para PPT\pos it.png">
              <a:extLst>
                <a:ext uri="{FF2B5EF4-FFF2-40B4-BE49-F238E27FC236}">
                  <a16:creationId xmlns:a16="http://schemas.microsoft.com/office/drawing/2014/main" id="{C6C50D2B-CB75-A045-B880-C0B727418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598" y="-3347554"/>
              <a:ext cx="2636698" cy="1770612"/>
            </a:xfrm>
            <a:prstGeom prst="rect">
              <a:avLst/>
            </a:prstGeom>
            <a:noFill/>
            <a:extLst>
              <a:ext uri="{909E8E84-426E-40DD-AFC4-6F175D3DCCD1}">
                <a14:hiddenFill xmlns:a14="http://schemas.microsoft.com/office/drawing/2010/main">
                  <a:solidFill>
                    <a:srgbClr val="FFFFFF"/>
                  </a:solidFill>
                </a14:hiddenFill>
              </a:ext>
            </a:extLst>
          </p:spPr>
        </p:pic>
        <p:sp>
          <p:nvSpPr>
            <p:cNvPr id="51" name="24 Rectángulo">
              <a:extLst>
                <a:ext uri="{FF2B5EF4-FFF2-40B4-BE49-F238E27FC236}">
                  <a16:creationId xmlns:a16="http://schemas.microsoft.com/office/drawing/2014/main" id="{4637185B-1329-844B-85E1-AC690FB45BEA}"/>
                </a:ext>
              </a:extLst>
            </p:cNvPr>
            <p:cNvSpPr/>
            <p:nvPr/>
          </p:nvSpPr>
          <p:spPr>
            <a:xfrm rot="21211048">
              <a:off x="5794497" y="-2894535"/>
              <a:ext cx="1852127" cy="830997"/>
            </a:xfrm>
            <a:prstGeom prst="rect">
              <a:avLst/>
            </a:prstGeom>
          </p:spPr>
          <p:txBody>
            <a:bodyPr wrap="square">
              <a:spAutoFit/>
            </a:bodyPr>
            <a:lstStyle/>
            <a:p>
              <a:pPr algn="just">
                <a:defRPr/>
              </a:pPr>
              <a:r>
                <a:rPr lang="es-ES" altLang="es-CL" sz="1600" b="1" dirty="0">
                  <a:solidFill>
                    <a:prstClr val="black"/>
                  </a:solidFill>
                  <a:latin typeface="Calibri"/>
                  <a:ea typeface="Myriad Arabic"/>
                  <a:cs typeface="Myriad Arabic"/>
                </a:rPr>
                <a:t>Habilidad: </a:t>
              </a:r>
            </a:p>
            <a:p>
              <a:pPr algn="ctr">
                <a:defRPr/>
              </a:pPr>
              <a:r>
                <a:rPr lang="es-ES" altLang="es-CL" sz="1600" dirty="0">
                  <a:solidFill>
                    <a:prstClr val="black"/>
                  </a:solidFill>
                  <a:latin typeface="Calibri"/>
                  <a:ea typeface="Myriad Arabic"/>
                  <a:cs typeface="Myriad Arabic"/>
                </a:rPr>
                <a:t>Procesar y analizar la evidencia</a:t>
              </a:r>
            </a:p>
          </p:txBody>
        </p:sp>
        <p:pic>
          <p:nvPicPr>
            <p:cNvPr id="52" name="Picture 5" descr="C:\Users\karla.hernandez\Desktop\PROGRAMAS ANUALES\TC31\íconos en png para PPT\08 ícono.png">
              <a:extLst>
                <a:ext uri="{FF2B5EF4-FFF2-40B4-BE49-F238E27FC236}">
                  <a16:creationId xmlns:a16="http://schemas.microsoft.com/office/drawing/2014/main" id="{B3AB63C8-6EC2-8940-944C-CB73AA8549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9447" y="-3852279"/>
              <a:ext cx="936000" cy="936000"/>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8 Rectángulo redondeado">
            <a:extLst>
              <a:ext uri="{FF2B5EF4-FFF2-40B4-BE49-F238E27FC236}">
                <a16:creationId xmlns:a16="http://schemas.microsoft.com/office/drawing/2014/main" id="{B457FA86-69FC-CC49-A1D3-FA351F51BB91}"/>
              </a:ext>
            </a:extLst>
          </p:cNvPr>
          <p:cNvSpPr/>
          <p:nvPr/>
        </p:nvSpPr>
        <p:spPr>
          <a:xfrm>
            <a:off x="8306303" y="5966926"/>
            <a:ext cx="913899" cy="936104"/>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ES" sz="4800" b="1" dirty="0">
                <a:solidFill>
                  <a:prstClr val="white"/>
                </a:solidFill>
                <a:latin typeface="Calibri"/>
              </a:rPr>
              <a:t>D</a:t>
            </a:r>
            <a:endParaRPr lang="es-CL" sz="4800" b="1" dirty="0">
              <a:solidFill>
                <a:prstClr val="white"/>
              </a:solidFill>
              <a:latin typeface="Calibri"/>
            </a:endParaRPr>
          </a:p>
        </p:txBody>
      </p:sp>
      <p:pic>
        <p:nvPicPr>
          <p:cNvPr id="14" name="Imagen 13">
            <a:extLst>
              <a:ext uri="{FF2B5EF4-FFF2-40B4-BE49-F238E27FC236}">
                <a16:creationId xmlns:a16="http://schemas.microsoft.com/office/drawing/2014/main" id="{8926A9F4-1FD3-499A-BFC3-4D4486328431}"/>
              </a:ext>
            </a:extLst>
          </p:cNvPr>
          <p:cNvPicPr>
            <a:picLocks noChangeAspect="1"/>
          </p:cNvPicPr>
          <p:nvPr/>
        </p:nvPicPr>
        <p:blipFill>
          <a:blip r:embed="rId4"/>
          <a:stretch>
            <a:fillRect/>
          </a:stretch>
        </p:blipFill>
        <p:spPr>
          <a:xfrm>
            <a:off x="7383528" y="239632"/>
            <a:ext cx="2334970" cy="701101"/>
          </a:xfrm>
          <a:prstGeom prst="rect">
            <a:avLst/>
          </a:prstGeom>
        </p:spPr>
      </p:pic>
      <p:sp>
        <p:nvSpPr>
          <p:cNvPr id="2" name="CuadroTexto 1">
            <a:extLst>
              <a:ext uri="{FF2B5EF4-FFF2-40B4-BE49-F238E27FC236}">
                <a16:creationId xmlns:a16="http://schemas.microsoft.com/office/drawing/2014/main" id="{77B82C47-4629-9ABB-BD86-F3C02D5530C6}"/>
              </a:ext>
            </a:extLst>
          </p:cNvPr>
          <p:cNvSpPr txBox="1"/>
          <p:nvPr/>
        </p:nvSpPr>
        <p:spPr>
          <a:xfrm>
            <a:off x="76202" y="6953731"/>
            <a:ext cx="4325223" cy="246221"/>
          </a:xfrm>
          <a:prstGeom prst="rect">
            <a:avLst/>
          </a:prstGeom>
          <a:noFill/>
        </p:spPr>
        <p:txBody>
          <a:bodyPr wrap="none" rtlCol="0">
            <a:spAutoFit/>
          </a:bodyPr>
          <a:lstStyle/>
          <a:p>
            <a:r>
              <a:rPr lang="es-ES" sz="1000" b="1" dirty="0">
                <a:cs typeface="Arial" panose="020B0604020202020204" pitchFamily="34" charset="0"/>
              </a:rPr>
              <a:t>Pregunta 64 – PAES de invierno Ciencias Química -  forma 171,  admisión 2026</a:t>
            </a:r>
            <a:endParaRPr lang="es-CL" sz="1000" b="1" dirty="0">
              <a:cs typeface="Arial" panose="020B0604020202020204" pitchFamily="34" charset="0"/>
            </a:endParaRPr>
          </a:p>
        </p:txBody>
      </p:sp>
      <p:sp>
        <p:nvSpPr>
          <p:cNvPr id="6" name="Rectángulo: esquinas redondeadas 5">
            <a:extLst>
              <a:ext uri="{FF2B5EF4-FFF2-40B4-BE49-F238E27FC236}">
                <a16:creationId xmlns:a16="http://schemas.microsoft.com/office/drawing/2014/main" id="{8E08D7DD-6167-154E-B9E2-1EE85BCF7899}"/>
              </a:ext>
            </a:extLst>
          </p:cNvPr>
          <p:cNvSpPr/>
          <p:nvPr/>
        </p:nvSpPr>
        <p:spPr>
          <a:xfrm>
            <a:off x="897290" y="5347024"/>
            <a:ext cx="3947621" cy="1191816"/>
          </a:xfrm>
          <a:prstGeom prst="wedgeRoundRectCallout">
            <a:avLst>
              <a:gd name="adj1" fmla="val 7363"/>
              <a:gd name="adj2" fmla="val -44095"/>
              <a:gd name="adj3" fmla="val 16667"/>
            </a:avLst>
          </a:prstGeom>
          <a:solidFill>
            <a:schemeClr val="accent6">
              <a:lumMod val="75000"/>
            </a:schemeClr>
          </a:solidFill>
          <a:ln>
            <a:solidFill>
              <a:schemeClr val="accent2">
                <a:lumMod val="75000"/>
              </a:schemeClr>
            </a:solid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r>
              <a:rPr lang="es-ES" sz="1600" b="1" dirty="0">
                <a:solidFill>
                  <a:srgbClr val="FFC000"/>
                </a:solidFill>
              </a:rPr>
              <a:t>TIP: </a:t>
            </a:r>
          </a:p>
          <a:p>
            <a:r>
              <a:rPr lang="es-ES" sz="1600" b="1" i="1" dirty="0">
                <a:solidFill>
                  <a:schemeClr val="bg1"/>
                </a:solidFill>
              </a:rPr>
              <a:t>Enlace simple: 1 enlace sigma</a:t>
            </a:r>
          </a:p>
          <a:p>
            <a:r>
              <a:rPr lang="es-ES" sz="1600" b="1" i="1" dirty="0">
                <a:solidFill>
                  <a:schemeClr val="bg1"/>
                </a:solidFill>
              </a:rPr>
              <a:t>Enlace doble: 1 enlace sigma + 1 enlace pi</a:t>
            </a:r>
          </a:p>
          <a:p>
            <a:r>
              <a:rPr lang="es-ES" sz="1600" b="1" i="1" dirty="0">
                <a:solidFill>
                  <a:schemeClr val="bg1"/>
                </a:solidFill>
              </a:rPr>
              <a:t>Enlace triple: 1 enlace sigma + 2 enlaces pi</a:t>
            </a:r>
          </a:p>
        </p:txBody>
      </p:sp>
    </p:spTree>
    <p:extLst>
      <p:ext uri="{BB962C8B-B14F-4D97-AF65-F5344CB8AC3E}">
        <p14:creationId xmlns:p14="http://schemas.microsoft.com/office/powerpoint/2010/main" val="57490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42"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fade">
                                      <p:cBhvr>
                                        <p:cTn id="20" dur="1000"/>
                                        <p:tgtEl>
                                          <p:spTgt spid="49"/>
                                        </p:tgtEl>
                                      </p:cBhvr>
                                    </p:animEffect>
                                    <p:anim calcmode="lin" valueType="num">
                                      <p:cBhvr>
                                        <p:cTn id="21" dur="1000" fill="hold"/>
                                        <p:tgtEl>
                                          <p:spTgt spid="49"/>
                                        </p:tgtEl>
                                        <p:attrNameLst>
                                          <p:attrName>ppt_x</p:attrName>
                                        </p:attrNameLst>
                                      </p:cBhvr>
                                      <p:tavLst>
                                        <p:tav tm="0">
                                          <p:val>
                                            <p:strVal val="#ppt_x"/>
                                          </p:val>
                                        </p:tav>
                                        <p:tav tm="100000">
                                          <p:val>
                                            <p:strVal val="#ppt_x"/>
                                          </p:val>
                                        </p:tav>
                                      </p:tavLst>
                                    </p:anim>
                                    <p:anim calcmode="lin" valueType="num">
                                      <p:cBhvr>
                                        <p:cTn id="22"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6" grpId="0" animBg="1"/>
      <p:bldP spid="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ED46E43-BA83-4342-ABAE-4C1AFF0916BE}"/>
              </a:ext>
            </a:extLst>
          </p:cNvPr>
          <p:cNvSpPr txBox="1"/>
          <p:nvPr/>
        </p:nvSpPr>
        <p:spPr>
          <a:xfrm rot="10800000" flipV="1">
            <a:off x="1046448" y="1241346"/>
            <a:ext cx="7924800" cy="2862322"/>
          </a:xfrm>
          <a:prstGeom prst="rect">
            <a:avLst/>
          </a:prstGeom>
          <a:noFill/>
        </p:spPr>
        <p:txBody>
          <a:bodyPr wrap="square" rtlCol="0">
            <a:spAutoFit/>
          </a:bodyPr>
          <a:lstStyle/>
          <a:p>
            <a:pPr algn="just"/>
            <a:r>
              <a:rPr lang="es-MX" dirty="0">
                <a:latin typeface="Arial" panose="020B0604020202020204" pitchFamily="34" charset="0"/>
                <a:cs typeface="Arial" panose="020B0604020202020204" pitchFamily="34" charset="0"/>
              </a:rPr>
              <a:t>Un fármaco X se encuentra en dos formas distintas. En cada una de ellas, los átomos de la molécula se ordenan de manera diferente en el espacio, lo cual influye en que el fármaco tenga un efecto biológico diferente. ¿Cuál de las siguientes representaciones moleculares permite distinguir correctamente las dos formas en las que se presenta el fármaco X? </a:t>
            </a:r>
          </a:p>
          <a:p>
            <a:pPr algn="just"/>
            <a:endParaRPr lang="es-MX" dirty="0">
              <a:latin typeface="Arial" panose="020B0604020202020204" pitchFamily="34" charset="0"/>
              <a:cs typeface="Arial" panose="020B0604020202020204" pitchFamily="34" charset="0"/>
            </a:endParaRPr>
          </a:p>
          <a:p>
            <a:pPr algn="just"/>
            <a:r>
              <a:rPr lang="es-MX" dirty="0">
                <a:latin typeface="Arial" panose="020B0604020202020204" pitchFamily="34" charset="0"/>
                <a:cs typeface="Arial" panose="020B0604020202020204" pitchFamily="34" charset="0"/>
              </a:rPr>
              <a:t>A) Fórmula condensada</a:t>
            </a:r>
          </a:p>
          <a:p>
            <a:pPr algn="just"/>
            <a:r>
              <a:rPr lang="es-MX" dirty="0">
                <a:latin typeface="Arial" panose="020B0604020202020204" pitchFamily="34" charset="0"/>
                <a:cs typeface="Arial" panose="020B0604020202020204" pitchFamily="34" charset="0"/>
              </a:rPr>
              <a:t>B) Modelo de esferas y varillas</a:t>
            </a:r>
          </a:p>
          <a:p>
            <a:pPr algn="just"/>
            <a:r>
              <a:rPr lang="es-MX" dirty="0">
                <a:latin typeface="Arial" panose="020B0604020202020204" pitchFamily="34" charset="0"/>
                <a:cs typeface="Arial" panose="020B0604020202020204" pitchFamily="34" charset="0"/>
              </a:rPr>
              <a:t>C) Fórmula empírica</a:t>
            </a:r>
          </a:p>
          <a:p>
            <a:pPr algn="just"/>
            <a:r>
              <a:rPr lang="es-MX" dirty="0">
                <a:latin typeface="Arial" panose="020B0604020202020204" pitchFamily="34" charset="0"/>
                <a:cs typeface="Arial" panose="020B0604020202020204" pitchFamily="34" charset="0"/>
              </a:rPr>
              <a:t>D) Fórmula molecular </a:t>
            </a:r>
          </a:p>
        </p:txBody>
      </p:sp>
      <p:grpSp>
        <p:nvGrpSpPr>
          <p:cNvPr id="49" name="22 Grupo">
            <a:extLst>
              <a:ext uri="{FF2B5EF4-FFF2-40B4-BE49-F238E27FC236}">
                <a16:creationId xmlns:a16="http://schemas.microsoft.com/office/drawing/2014/main" id="{DC3555C4-2508-594F-9F80-02A7D52E8B18}"/>
              </a:ext>
            </a:extLst>
          </p:cNvPr>
          <p:cNvGrpSpPr/>
          <p:nvPr/>
        </p:nvGrpSpPr>
        <p:grpSpPr>
          <a:xfrm>
            <a:off x="6070454" y="3505202"/>
            <a:ext cx="2703849" cy="2275337"/>
            <a:chOff x="5481598" y="-3852279"/>
            <a:chExt cx="2703849" cy="2275337"/>
          </a:xfrm>
        </p:grpSpPr>
        <p:pic>
          <p:nvPicPr>
            <p:cNvPr id="50" name="Picture 3" descr="C:\Users\karla.hernandez\Desktop\PROGRAMAS ANUALES\TC31\íconos en png para PPT\pos it.png">
              <a:extLst>
                <a:ext uri="{FF2B5EF4-FFF2-40B4-BE49-F238E27FC236}">
                  <a16:creationId xmlns:a16="http://schemas.microsoft.com/office/drawing/2014/main" id="{C6C50D2B-CB75-A045-B880-C0B727418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598" y="-3347554"/>
              <a:ext cx="2636698" cy="1770612"/>
            </a:xfrm>
            <a:prstGeom prst="rect">
              <a:avLst/>
            </a:prstGeom>
            <a:noFill/>
            <a:extLst>
              <a:ext uri="{909E8E84-426E-40DD-AFC4-6F175D3DCCD1}">
                <a14:hiddenFill xmlns:a14="http://schemas.microsoft.com/office/drawing/2010/main">
                  <a:solidFill>
                    <a:srgbClr val="FFFFFF"/>
                  </a:solidFill>
                </a14:hiddenFill>
              </a:ext>
            </a:extLst>
          </p:spPr>
        </p:pic>
        <p:sp>
          <p:nvSpPr>
            <p:cNvPr id="51" name="24 Rectángulo">
              <a:extLst>
                <a:ext uri="{FF2B5EF4-FFF2-40B4-BE49-F238E27FC236}">
                  <a16:creationId xmlns:a16="http://schemas.microsoft.com/office/drawing/2014/main" id="{4637185B-1329-844B-85E1-AC690FB45BEA}"/>
                </a:ext>
              </a:extLst>
            </p:cNvPr>
            <p:cNvSpPr/>
            <p:nvPr/>
          </p:nvSpPr>
          <p:spPr>
            <a:xfrm rot="21211048">
              <a:off x="5794497" y="-2771424"/>
              <a:ext cx="1852127" cy="584775"/>
            </a:xfrm>
            <a:prstGeom prst="rect">
              <a:avLst/>
            </a:prstGeom>
          </p:spPr>
          <p:txBody>
            <a:bodyPr wrap="square">
              <a:spAutoFit/>
            </a:bodyPr>
            <a:lstStyle/>
            <a:p>
              <a:pPr algn="just">
                <a:defRPr/>
              </a:pPr>
              <a:r>
                <a:rPr lang="es-ES" altLang="es-CL" sz="1600" b="1" dirty="0">
                  <a:solidFill>
                    <a:prstClr val="black"/>
                  </a:solidFill>
                  <a:latin typeface="Calibri"/>
                  <a:ea typeface="Myriad Arabic"/>
                  <a:cs typeface="Myriad Arabic"/>
                </a:rPr>
                <a:t>Habilidad: </a:t>
              </a:r>
            </a:p>
            <a:p>
              <a:pPr algn="ctr">
                <a:defRPr/>
              </a:pPr>
              <a:r>
                <a:rPr lang="es-ES" altLang="es-CL" sz="1600" dirty="0">
                  <a:solidFill>
                    <a:prstClr val="black"/>
                  </a:solidFill>
                  <a:latin typeface="Calibri"/>
                  <a:ea typeface="Myriad Arabic"/>
                  <a:cs typeface="Myriad Arabic"/>
                </a:rPr>
                <a:t>Evaluar</a:t>
              </a:r>
            </a:p>
          </p:txBody>
        </p:sp>
        <p:pic>
          <p:nvPicPr>
            <p:cNvPr id="52" name="Picture 5" descr="C:\Users\karla.hernandez\Desktop\PROGRAMAS ANUALES\TC31\íconos en png para PPT\08 ícono.png">
              <a:extLst>
                <a:ext uri="{FF2B5EF4-FFF2-40B4-BE49-F238E27FC236}">
                  <a16:creationId xmlns:a16="http://schemas.microsoft.com/office/drawing/2014/main" id="{B3AB63C8-6EC2-8940-944C-CB73AA8549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9447" y="-3852279"/>
              <a:ext cx="936000" cy="936000"/>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8 Rectángulo redondeado">
            <a:extLst>
              <a:ext uri="{FF2B5EF4-FFF2-40B4-BE49-F238E27FC236}">
                <a16:creationId xmlns:a16="http://schemas.microsoft.com/office/drawing/2014/main" id="{B457FA86-69FC-CC49-A1D3-FA351F51BB91}"/>
              </a:ext>
            </a:extLst>
          </p:cNvPr>
          <p:cNvSpPr/>
          <p:nvPr/>
        </p:nvSpPr>
        <p:spPr>
          <a:xfrm>
            <a:off x="8306303" y="4823926"/>
            <a:ext cx="913899" cy="936104"/>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ES" sz="4800" b="1" dirty="0">
                <a:solidFill>
                  <a:prstClr val="white"/>
                </a:solidFill>
                <a:latin typeface="Calibri"/>
              </a:rPr>
              <a:t>B</a:t>
            </a:r>
            <a:endParaRPr lang="es-CL" sz="4800" b="1" dirty="0">
              <a:solidFill>
                <a:prstClr val="white"/>
              </a:solidFill>
              <a:latin typeface="Calibri"/>
            </a:endParaRPr>
          </a:p>
        </p:txBody>
      </p:sp>
      <p:pic>
        <p:nvPicPr>
          <p:cNvPr id="14" name="Imagen 13">
            <a:extLst>
              <a:ext uri="{FF2B5EF4-FFF2-40B4-BE49-F238E27FC236}">
                <a16:creationId xmlns:a16="http://schemas.microsoft.com/office/drawing/2014/main" id="{8926A9F4-1FD3-499A-BFC3-4D4486328431}"/>
              </a:ext>
            </a:extLst>
          </p:cNvPr>
          <p:cNvPicPr>
            <a:picLocks noChangeAspect="1"/>
          </p:cNvPicPr>
          <p:nvPr/>
        </p:nvPicPr>
        <p:blipFill>
          <a:blip r:embed="rId4"/>
          <a:stretch>
            <a:fillRect/>
          </a:stretch>
        </p:blipFill>
        <p:spPr>
          <a:xfrm>
            <a:off x="7383528" y="239632"/>
            <a:ext cx="2334970" cy="701101"/>
          </a:xfrm>
          <a:prstGeom prst="rect">
            <a:avLst/>
          </a:prstGeom>
        </p:spPr>
      </p:pic>
      <p:sp>
        <p:nvSpPr>
          <p:cNvPr id="2" name="CuadroTexto 1">
            <a:extLst>
              <a:ext uri="{FF2B5EF4-FFF2-40B4-BE49-F238E27FC236}">
                <a16:creationId xmlns:a16="http://schemas.microsoft.com/office/drawing/2014/main" id="{675A07B7-A7AC-6E66-EAD7-3E50EE8037FC}"/>
              </a:ext>
            </a:extLst>
          </p:cNvPr>
          <p:cNvSpPr txBox="1"/>
          <p:nvPr/>
        </p:nvSpPr>
        <p:spPr>
          <a:xfrm>
            <a:off x="76202" y="6953731"/>
            <a:ext cx="4325223" cy="246221"/>
          </a:xfrm>
          <a:prstGeom prst="rect">
            <a:avLst/>
          </a:prstGeom>
          <a:noFill/>
        </p:spPr>
        <p:txBody>
          <a:bodyPr wrap="none" rtlCol="0">
            <a:spAutoFit/>
          </a:bodyPr>
          <a:lstStyle/>
          <a:p>
            <a:r>
              <a:rPr lang="es-ES" sz="1000" b="1" dirty="0">
                <a:cs typeface="Arial" panose="020B0604020202020204" pitchFamily="34" charset="0"/>
              </a:rPr>
              <a:t>Pregunta 66 – PAES de invierno Ciencias Química -  forma 171,  admisión 2026</a:t>
            </a:r>
            <a:endParaRPr lang="es-CL" sz="1000" b="1" dirty="0">
              <a:cs typeface="Arial" panose="020B0604020202020204" pitchFamily="34" charset="0"/>
            </a:endParaRPr>
          </a:p>
        </p:txBody>
      </p:sp>
      <mc:AlternateContent xmlns:mc="http://schemas.openxmlformats.org/markup-compatibility/2006">
        <mc:Choice xmlns:p14="http://schemas.microsoft.com/office/powerpoint/2010/main" Requires="p14">
          <p:contentPart p14:bwMode="auto" r:id="rId5">
            <p14:nvContentPartPr>
              <p14:cNvPr id="4" name="Entrada de lápiz 3">
                <a:extLst>
                  <a:ext uri="{FF2B5EF4-FFF2-40B4-BE49-F238E27FC236}">
                    <a16:creationId xmlns:a16="http://schemas.microsoft.com/office/drawing/2014/main" id="{5CA40331-617A-3736-6DD0-C8A647661A79}"/>
                  </a:ext>
                </a:extLst>
              </p14:cNvPr>
              <p14:cNvContentPartPr/>
              <p14:nvPr/>
            </p14:nvContentPartPr>
            <p14:xfrm>
              <a:off x="920160" y="905040"/>
              <a:ext cx="5610600" cy="2386080"/>
            </p14:xfrm>
          </p:contentPart>
        </mc:Choice>
        <mc:Fallback>
          <p:pic>
            <p:nvPicPr>
              <p:cNvPr id="4" name="Entrada de lápiz 3">
                <a:extLst>
                  <a:ext uri="{FF2B5EF4-FFF2-40B4-BE49-F238E27FC236}">
                    <a16:creationId xmlns:a16="http://schemas.microsoft.com/office/drawing/2014/main" id="{5CA40331-617A-3736-6DD0-C8A647661A79}"/>
                  </a:ext>
                </a:extLst>
              </p:cNvPr>
              <p:cNvPicPr/>
              <p:nvPr/>
            </p:nvPicPr>
            <p:blipFill>
              <a:blip r:embed="rId6"/>
              <a:stretch>
                <a:fillRect/>
              </a:stretch>
            </p:blipFill>
            <p:spPr>
              <a:xfrm>
                <a:off x="910800" y="895680"/>
                <a:ext cx="5629320" cy="2404800"/>
              </a:xfrm>
              <a:prstGeom prst="rect">
                <a:avLst/>
              </a:prstGeom>
            </p:spPr>
          </p:pic>
        </mc:Fallback>
      </mc:AlternateContent>
    </p:spTree>
    <p:extLst>
      <p:ext uri="{BB962C8B-B14F-4D97-AF65-F5344CB8AC3E}">
        <p14:creationId xmlns:p14="http://schemas.microsoft.com/office/powerpoint/2010/main" val="254603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1000"/>
                                        <p:tgtEl>
                                          <p:spTgt spid="49"/>
                                        </p:tgtEl>
                                      </p:cBhvr>
                                    </p:animEffect>
                                    <p:anim calcmode="lin" valueType="num">
                                      <p:cBhvr>
                                        <p:cTn id="13" dur="1000" fill="hold"/>
                                        <p:tgtEl>
                                          <p:spTgt spid="49"/>
                                        </p:tgtEl>
                                        <p:attrNameLst>
                                          <p:attrName>ppt_x</p:attrName>
                                        </p:attrNameLst>
                                      </p:cBhvr>
                                      <p:tavLst>
                                        <p:tav tm="0">
                                          <p:val>
                                            <p:strVal val="#ppt_x"/>
                                          </p:val>
                                        </p:tav>
                                        <p:tav tm="100000">
                                          <p:val>
                                            <p:strVal val="#ppt_x"/>
                                          </p:val>
                                        </p:tav>
                                      </p:tavLst>
                                    </p:anim>
                                    <p:anim calcmode="lin" valueType="num">
                                      <p:cBhvr>
                                        <p:cTn id="1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ED46E43-BA83-4342-ABAE-4C1AFF0916BE}"/>
              </a:ext>
            </a:extLst>
          </p:cNvPr>
          <p:cNvSpPr txBox="1"/>
          <p:nvPr/>
        </p:nvSpPr>
        <p:spPr>
          <a:xfrm rot="10800000" flipV="1">
            <a:off x="761127" y="973801"/>
            <a:ext cx="8231345" cy="5632311"/>
          </a:xfrm>
          <a:prstGeom prst="rect">
            <a:avLst/>
          </a:prstGeom>
          <a:noFill/>
        </p:spPr>
        <p:txBody>
          <a:bodyPr wrap="square" rtlCol="0">
            <a:spAutoFit/>
          </a:bodyPr>
          <a:lstStyle/>
          <a:p>
            <a:pPr algn="just"/>
            <a:r>
              <a:rPr lang="es-MX" dirty="0">
                <a:latin typeface="Arial" panose="020B0604020202020204" pitchFamily="34" charset="0"/>
                <a:ea typeface="Arial" panose="020B0604020202020204" pitchFamily="34" charset="0"/>
                <a:cs typeface="Arial" panose="020B0604020202020204" pitchFamily="34" charset="0"/>
              </a:rPr>
              <a:t>La siguiente molécula es el componente del </a:t>
            </a:r>
            <a:r>
              <a:rPr lang="es-MX" dirty="0" err="1">
                <a:latin typeface="Arial" panose="020B0604020202020204" pitchFamily="34" charset="0"/>
                <a:ea typeface="Arial" panose="020B0604020202020204" pitchFamily="34" charset="0"/>
                <a:cs typeface="Arial" panose="020B0604020202020204" pitchFamily="34" charset="0"/>
              </a:rPr>
              <a:t>clorpirifós</a:t>
            </a:r>
            <a:r>
              <a:rPr lang="es-MX" dirty="0">
                <a:latin typeface="Arial" panose="020B0604020202020204" pitchFamily="34" charset="0"/>
                <a:ea typeface="Arial" panose="020B0604020202020204" pitchFamily="34" charset="0"/>
                <a:cs typeface="Arial" panose="020B0604020202020204" pitchFamily="34" charset="0"/>
              </a:rPr>
              <a:t>, insecticida organofosforado que aún está permitido en algunos países, en donde lo utilizan, por ejemplo, para fumigar naranjas. </a:t>
            </a:r>
          </a:p>
          <a:p>
            <a:pPr algn="just"/>
            <a:endParaRPr lang="es-MX" dirty="0">
              <a:latin typeface="Arial" panose="020B0604020202020204" pitchFamily="34" charset="0"/>
              <a:ea typeface="Arial" panose="020B0604020202020204" pitchFamily="34" charset="0"/>
              <a:cs typeface="Arial" panose="020B0604020202020204" pitchFamily="34" charset="0"/>
            </a:endParaRPr>
          </a:p>
          <a:p>
            <a:pPr algn="just"/>
            <a:endParaRPr lang="es-MX" dirty="0">
              <a:latin typeface="Arial" panose="020B0604020202020204" pitchFamily="34" charset="0"/>
              <a:ea typeface="Arial" panose="020B0604020202020204" pitchFamily="34" charset="0"/>
              <a:cs typeface="Arial" panose="020B0604020202020204" pitchFamily="34" charset="0"/>
            </a:endParaRPr>
          </a:p>
          <a:p>
            <a:pPr algn="just"/>
            <a:endParaRPr lang="es-MX" dirty="0">
              <a:latin typeface="Arial" panose="020B0604020202020204" pitchFamily="34" charset="0"/>
              <a:ea typeface="Arial" panose="020B0604020202020204" pitchFamily="34" charset="0"/>
              <a:cs typeface="Arial" panose="020B0604020202020204" pitchFamily="34" charset="0"/>
            </a:endParaRPr>
          </a:p>
          <a:p>
            <a:pPr algn="just"/>
            <a:endParaRPr lang="es-MX" dirty="0">
              <a:latin typeface="Arial" panose="020B0604020202020204" pitchFamily="34" charset="0"/>
              <a:ea typeface="Arial" panose="020B0604020202020204" pitchFamily="34" charset="0"/>
              <a:cs typeface="Arial" panose="020B0604020202020204" pitchFamily="34" charset="0"/>
            </a:endParaRPr>
          </a:p>
          <a:p>
            <a:pPr algn="just"/>
            <a:endParaRPr lang="es-MX" dirty="0">
              <a:latin typeface="Arial" panose="020B0604020202020204" pitchFamily="34" charset="0"/>
              <a:ea typeface="Arial" panose="020B0604020202020204" pitchFamily="34" charset="0"/>
              <a:cs typeface="Arial" panose="020B0604020202020204" pitchFamily="34" charset="0"/>
            </a:endParaRPr>
          </a:p>
          <a:p>
            <a:pPr algn="just"/>
            <a:endParaRPr lang="es-MX" dirty="0">
              <a:latin typeface="Arial" panose="020B0604020202020204" pitchFamily="34" charset="0"/>
              <a:ea typeface="Arial" panose="020B0604020202020204" pitchFamily="34" charset="0"/>
              <a:cs typeface="Arial" panose="020B0604020202020204" pitchFamily="34" charset="0"/>
            </a:endParaRPr>
          </a:p>
          <a:p>
            <a:pPr algn="just"/>
            <a:endParaRPr lang="es-MX" dirty="0">
              <a:latin typeface="Arial" panose="020B0604020202020204" pitchFamily="34" charset="0"/>
              <a:ea typeface="Arial" panose="020B0604020202020204" pitchFamily="34" charset="0"/>
              <a:cs typeface="Arial" panose="020B0604020202020204" pitchFamily="34" charset="0"/>
            </a:endParaRPr>
          </a:p>
          <a:p>
            <a:pPr algn="just"/>
            <a:endParaRPr lang="es-MX" dirty="0">
              <a:latin typeface="Arial" panose="020B0604020202020204" pitchFamily="34" charset="0"/>
              <a:ea typeface="Arial" panose="020B0604020202020204" pitchFamily="34" charset="0"/>
              <a:cs typeface="Arial" panose="020B0604020202020204" pitchFamily="34" charset="0"/>
            </a:endParaRPr>
          </a:p>
          <a:p>
            <a:pPr algn="just"/>
            <a:r>
              <a:rPr lang="es-MX" dirty="0">
                <a:latin typeface="Arial" panose="020B0604020202020204" pitchFamily="34" charset="0"/>
                <a:ea typeface="Arial" panose="020B0604020202020204" pitchFamily="34" charset="0"/>
                <a:cs typeface="Arial" panose="020B0604020202020204" pitchFamily="34" charset="0"/>
              </a:rPr>
              <a:t>Un docente pide a sus estudiantes que analicen la molécula desde el punto de vista estructural. Luego, pregunta cuántos átomos de hidrógeno tiene, en total, una molécula de </a:t>
            </a:r>
            <a:r>
              <a:rPr lang="es-MX" dirty="0" err="1">
                <a:latin typeface="Arial" panose="020B0604020202020204" pitchFamily="34" charset="0"/>
                <a:ea typeface="Arial" panose="020B0604020202020204" pitchFamily="34" charset="0"/>
                <a:cs typeface="Arial" panose="020B0604020202020204" pitchFamily="34" charset="0"/>
              </a:rPr>
              <a:t>clorpirifós</a:t>
            </a:r>
            <a:r>
              <a:rPr lang="es-MX" dirty="0">
                <a:latin typeface="Arial" panose="020B0604020202020204" pitchFamily="34" charset="0"/>
                <a:ea typeface="Arial" panose="020B0604020202020204" pitchFamily="34" charset="0"/>
                <a:cs typeface="Arial" panose="020B0604020202020204" pitchFamily="34" charset="0"/>
              </a:rPr>
              <a:t>. ¿Cuál de las siguientes respuestas dadas por los estudiantes es correcta? </a:t>
            </a:r>
          </a:p>
          <a:p>
            <a:pPr algn="just"/>
            <a:endParaRPr lang="es-MX" dirty="0">
              <a:latin typeface="Arial" panose="020B0604020202020204" pitchFamily="34" charset="0"/>
              <a:ea typeface="Arial" panose="020B0604020202020204" pitchFamily="34" charset="0"/>
              <a:cs typeface="Arial" panose="020B0604020202020204" pitchFamily="34" charset="0"/>
            </a:endParaRPr>
          </a:p>
          <a:p>
            <a:pPr marL="342900" indent="-342900" algn="just">
              <a:buAutoNum type="alphaUcParenR"/>
            </a:pPr>
            <a:r>
              <a:rPr lang="es-MX" dirty="0">
                <a:latin typeface="Arial" panose="020B0604020202020204" pitchFamily="34" charset="0"/>
                <a:ea typeface="Arial" panose="020B0604020202020204" pitchFamily="34" charset="0"/>
                <a:cs typeface="Arial" panose="020B0604020202020204" pitchFamily="34" charset="0"/>
              </a:rPr>
              <a:t>6</a:t>
            </a:r>
          </a:p>
          <a:p>
            <a:pPr marL="342900" indent="-342900" algn="just">
              <a:buAutoNum type="alphaUcParenR"/>
            </a:pPr>
            <a:r>
              <a:rPr lang="es-MX" dirty="0">
                <a:latin typeface="Arial" panose="020B0604020202020204" pitchFamily="34" charset="0"/>
                <a:ea typeface="Arial" panose="020B0604020202020204" pitchFamily="34" charset="0"/>
                <a:cs typeface="Arial" panose="020B0604020202020204" pitchFamily="34" charset="0"/>
              </a:rPr>
              <a:t>8</a:t>
            </a:r>
          </a:p>
          <a:p>
            <a:pPr marL="342900" indent="-342900" algn="just">
              <a:buAutoNum type="alphaUcParenR"/>
            </a:pPr>
            <a:r>
              <a:rPr lang="es-MX" dirty="0">
                <a:latin typeface="Arial" panose="020B0604020202020204" pitchFamily="34" charset="0"/>
                <a:ea typeface="Arial" panose="020B0604020202020204" pitchFamily="34" charset="0"/>
                <a:cs typeface="Arial" panose="020B0604020202020204" pitchFamily="34" charset="0"/>
              </a:rPr>
              <a:t>10</a:t>
            </a:r>
          </a:p>
          <a:p>
            <a:pPr marL="342900" indent="-342900" algn="just">
              <a:buAutoNum type="alphaUcParenR"/>
            </a:pPr>
            <a:r>
              <a:rPr lang="es-MX" dirty="0">
                <a:latin typeface="Arial" panose="020B0604020202020204" pitchFamily="34" charset="0"/>
                <a:ea typeface="Arial" panose="020B0604020202020204" pitchFamily="34" charset="0"/>
                <a:cs typeface="Arial" panose="020B0604020202020204" pitchFamily="34" charset="0"/>
              </a:rPr>
              <a:t>11</a:t>
            </a:r>
            <a:endParaRPr lang="es-MX" dirty="0">
              <a:latin typeface="Arial" panose="020B0604020202020204" pitchFamily="34" charset="0"/>
              <a:cs typeface="Arial" panose="020B0604020202020204" pitchFamily="34" charset="0"/>
            </a:endParaRPr>
          </a:p>
        </p:txBody>
      </p:sp>
      <p:grpSp>
        <p:nvGrpSpPr>
          <p:cNvPr id="49" name="22 Grupo">
            <a:extLst>
              <a:ext uri="{FF2B5EF4-FFF2-40B4-BE49-F238E27FC236}">
                <a16:creationId xmlns:a16="http://schemas.microsoft.com/office/drawing/2014/main" id="{DC3555C4-2508-594F-9F80-02A7D52E8B18}"/>
              </a:ext>
            </a:extLst>
          </p:cNvPr>
          <p:cNvGrpSpPr/>
          <p:nvPr/>
        </p:nvGrpSpPr>
        <p:grpSpPr>
          <a:xfrm>
            <a:off x="6557791" y="4876800"/>
            <a:ext cx="2703849" cy="2275337"/>
            <a:chOff x="5481598" y="-3852279"/>
            <a:chExt cx="2703849" cy="2275337"/>
          </a:xfrm>
        </p:grpSpPr>
        <p:pic>
          <p:nvPicPr>
            <p:cNvPr id="50" name="Picture 3" descr="C:\Users\karla.hernandez\Desktop\PROGRAMAS ANUALES\TC31\íconos en png para PPT\pos it.png">
              <a:extLst>
                <a:ext uri="{FF2B5EF4-FFF2-40B4-BE49-F238E27FC236}">
                  <a16:creationId xmlns:a16="http://schemas.microsoft.com/office/drawing/2014/main" id="{C6C50D2B-CB75-A045-B880-C0B727418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598" y="-3347554"/>
              <a:ext cx="2636698" cy="1770612"/>
            </a:xfrm>
            <a:prstGeom prst="rect">
              <a:avLst/>
            </a:prstGeom>
            <a:noFill/>
            <a:extLst>
              <a:ext uri="{909E8E84-426E-40DD-AFC4-6F175D3DCCD1}">
                <a14:hiddenFill xmlns:a14="http://schemas.microsoft.com/office/drawing/2010/main">
                  <a:solidFill>
                    <a:srgbClr val="FFFFFF"/>
                  </a:solidFill>
                </a14:hiddenFill>
              </a:ext>
            </a:extLst>
          </p:spPr>
        </p:pic>
        <p:sp>
          <p:nvSpPr>
            <p:cNvPr id="51" name="24 Rectángulo">
              <a:extLst>
                <a:ext uri="{FF2B5EF4-FFF2-40B4-BE49-F238E27FC236}">
                  <a16:creationId xmlns:a16="http://schemas.microsoft.com/office/drawing/2014/main" id="{4637185B-1329-844B-85E1-AC690FB45BEA}"/>
                </a:ext>
              </a:extLst>
            </p:cNvPr>
            <p:cNvSpPr/>
            <p:nvPr/>
          </p:nvSpPr>
          <p:spPr>
            <a:xfrm rot="21211048">
              <a:off x="5794497" y="-2894535"/>
              <a:ext cx="1852127" cy="830997"/>
            </a:xfrm>
            <a:prstGeom prst="rect">
              <a:avLst/>
            </a:prstGeom>
          </p:spPr>
          <p:txBody>
            <a:bodyPr wrap="square">
              <a:spAutoFit/>
            </a:bodyPr>
            <a:lstStyle/>
            <a:p>
              <a:pPr algn="just">
                <a:defRPr/>
              </a:pPr>
              <a:r>
                <a:rPr lang="es-ES" altLang="es-CL" sz="1600" b="1" dirty="0">
                  <a:solidFill>
                    <a:prstClr val="black"/>
                  </a:solidFill>
                  <a:latin typeface="Calibri"/>
                  <a:ea typeface="Myriad Arabic"/>
                  <a:cs typeface="Myriad Arabic"/>
                </a:rPr>
                <a:t>Habilidad: </a:t>
              </a:r>
            </a:p>
            <a:p>
              <a:pPr algn="ctr">
                <a:defRPr/>
              </a:pPr>
              <a:r>
                <a:rPr lang="es-ES" altLang="es-CL" sz="1600" dirty="0">
                  <a:solidFill>
                    <a:prstClr val="black"/>
                  </a:solidFill>
                  <a:latin typeface="Calibri"/>
                  <a:ea typeface="Myriad Arabic"/>
                  <a:cs typeface="Myriad Arabic"/>
                </a:rPr>
                <a:t>Procesar y analizar la evidencia</a:t>
              </a:r>
            </a:p>
          </p:txBody>
        </p:sp>
        <p:pic>
          <p:nvPicPr>
            <p:cNvPr id="52" name="Picture 5" descr="C:\Users\karla.hernandez\Desktop\PROGRAMAS ANUALES\TC31\íconos en png para PPT\08 ícono.png">
              <a:extLst>
                <a:ext uri="{FF2B5EF4-FFF2-40B4-BE49-F238E27FC236}">
                  <a16:creationId xmlns:a16="http://schemas.microsoft.com/office/drawing/2014/main" id="{B3AB63C8-6EC2-8940-944C-CB73AA8549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9447" y="-3852279"/>
              <a:ext cx="936000" cy="936000"/>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8 Rectángulo redondeado">
            <a:extLst>
              <a:ext uri="{FF2B5EF4-FFF2-40B4-BE49-F238E27FC236}">
                <a16:creationId xmlns:a16="http://schemas.microsoft.com/office/drawing/2014/main" id="{B457FA86-69FC-CC49-A1D3-FA351F51BB91}"/>
              </a:ext>
            </a:extLst>
          </p:cNvPr>
          <p:cNvSpPr/>
          <p:nvPr/>
        </p:nvSpPr>
        <p:spPr>
          <a:xfrm>
            <a:off x="8768092" y="6194295"/>
            <a:ext cx="913899" cy="936104"/>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ES" sz="4800" b="1" dirty="0">
                <a:solidFill>
                  <a:prstClr val="white"/>
                </a:solidFill>
                <a:latin typeface="Calibri"/>
              </a:rPr>
              <a:t>D</a:t>
            </a:r>
            <a:endParaRPr lang="es-CL" sz="4800" b="1" dirty="0">
              <a:solidFill>
                <a:prstClr val="white"/>
              </a:solidFill>
              <a:latin typeface="Calibri"/>
            </a:endParaRPr>
          </a:p>
        </p:txBody>
      </p:sp>
      <p:pic>
        <p:nvPicPr>
          <p:cNvPr id="14" name="Imagen 13">
            <a:extLst>
              <a:ext uri="{FF2B5EF4-FFF2-40B4-BE49-F238E27FC236}">
                <a16:creationId xmlns:a16="http://schemas.microsoft.com/office/drawing/2014/main" id="{8926A9F4-1FD3-499A-BFC3-4D4486328431}"/>
              </a:ext>
            </a:extLst>
          </p:cNvPr>
          <p:cNvPicPr>
            <a:picLocks noChangeAspect="1"/>
          </p:cNvPicPr>
          <p:nvPr/>
        </p:nvPicPr>
        <p:blipFill>
          <a:blip r:embed="rId4"/>
          <a:stretch>
            <a:fillRect/>
          </a:stretch>
        </p:blipFill>
        <p:spPr>
          <a:xfrm>
            <a:off x="7383528" y="239632"/>
            <a:ext cx="2334970" cy="701101"/>
          </a:xfrm>
          <a:prstGeom prst="rect">
            <a:avLst/>
          </a:prstGeom>
        </p:spPr>
      </p:pic>
      <p:sp>
        <p:nvSpPr>
          <p:cNvPr id="4" name="Rectángulo: esquinas redondeadas 5">
            <a:extLst>
              <a:ext uri="{FF2B5EF4-FFF2-40B4-BE49-F238E27FC236}">
                <a16:creationId xmlns:a16="http://schemas.microsoft.com/office/drawing/2014/main" id="{FB9D0603-658B-E871-34A7-FA0F16B50AE4}"/>
              </a:ext>
            </a:extLst>
          </p:cNvPr>
          <p:cNvSpPr/>
          <p:nvPr/>
        </p:nvSpPr>
        <p:spPr>
          <a:xfrm>
            <a:off x="761126" y="6568734"/>
            <a:ext cx="5030073" cy="374571"/>
          </a:xfrm>
          <a:prstGeom prst="wedgeRoundRectCallout">
            <a:avLst>
              <a:gd name="adj1" fmla="val 7363"/>
              <a:gd name="adj2" fmla="val -44095"/>
              <a:gd name="adj3" fmla="val 16667"/>
            </a:avLst>
          </a:prstGeom>
          <a:solidFill>
            <a:schemeClr val="accent6">
              <a:lumMod val="75000"/>
            </a:schemeClr>
          </a:solidFill>
          <a:ln>
            <a:solidFill>
              <a:schemeClr val="accent2">
                <a:lumMod val="75000"/>
              </a:schemeClr>
            </a:solid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s-ES" sz="1600" b="1" dirty="0">
                <a:solidFill>
                  <a:srgbClr val="FFC000"/>
                </a:solidFill>
              </a:rPr>
              <a:t>TIP: </a:t>
            </a:r>
            <a:r>
              <a:rPr lang="es-ES" sz="1600" b="1" i="1" dirty="0">
                <a:solidFill>
                  <a:schemeClr val="bg1"/>
                </a:solidFill>
              </a:rPr>
              <a:t>Considera que todos los carbonos son tetravalentes.</a:t>
            </a:r>
          </a:p>
        </p:txBody>
      </p:sp>
      <p:sp>
        <p:nvSpPr>
          <p:cNvPr id="2" name="CuadroTexto 1">
            <a:extLst>
              <a:ext uri="{FF2B5EF4-FFF2-40B4-BE49-F238E27FC236}">
                <a16:creationId xmlns:a16="http://schemas.microsoft.com/office/drawing/2014/main" id="{C0BF14A0-FD42-9582-E913-9E29AC12724F}"/>
              </a:ext>
            </a:extLst>
          </p:cNvPr>
          <p:cNvSpPr txBox="1"/>
          <p:nvPr/>
        </p:nvSpPr>
        <p:spPr>
          <a:xfrm>
            <a:off x="76202" y="6953731"/>
            <a:ext cx="4325223" cy="246221"/>
          </a:xfrm>
          <a:prstGeom prst="rect">
            <a:avLst/>
          </a:prstGeom>
          <a:noFill/>
        </p:spPr>
        <p:txBody>
          <a:bodyPr wrap="none" rtlCol="0">
            <a:spAutoFit/>
          </a:bodyPr>
          <a:lstStyle/>
          <a:p>
            <a:r>
              <a:rPr lang="es-ES" sz="1000" b="1" dirty="0">
                <a:cs typeface="Arial" panose="020B0604020202020204" pitchFamily="34" charset="0"/>
              </a:rPr>
              <a:t>Pregunta 70 – PAES de invierno Ciencias Química -  forma 171,  admisión 2026</a:t>
            </a:r>
            <a:endParaRPr lang="es-CL" sz="1000" b="1" dirty="0">
              <a:cs typeface="Arial" panose="020B0604020202020204" pitchFamily="34" charset="0"/>
            </a:endParaRPr>
          </a:p>
        </p:txBody>
      </p:sp>
      <p:pic>
        <p:nvPicPr>
          <p:cNvPr id="7" name="Imagen 6">
            <a:extLst>
              <a:ext uri="{FF2B5EF4-FFF2-40B4-BE49-F238E27FC236}">
                <a16:creationId xmlns:a16="http://schemas.microsoft.com/office/drawing/2014/main" id="{05005555-449C-5952-B117-59720F97D19F}"/>
              </a:ext>
            </a:extLst>
          </p:cNvPr>
          <p:cNvPicPr>
            <a:picLocks noChangeAspect="1"/>
          </p:cNvPicPr>
          <p:nvPr/>
        </p:nvPicPr>
        <p:blipFill>
          <a:blip r:embed="rId5"/>
          <a:stretch>
            <a:fillRect/>
          </a:stretch>
        </p:blipFill>
        <p:spPr>
          <a:xfrm>
            <a:off x="2361283" y="1783640"/>
            <a:ext cx="4495800" cy="2286250"/>
          </a:xfrm>
          <a:prstGeom prst="rect">
            <a:avLst/>
          </a:prstGeom>
        </p:spPr>
      </p:pic>
      <mc:AlternateContent xmlns:mc="http://schemas.openxmlformats.org/markup-compatibility/2006">
        <mc:Choice xmlns:p14="http://schemas.microsoft.com/office/powerpoint/2010/main" Requires="p14">
          <p:contentPart p14:bwMode="auto" r:id="rId6">
            <p14:nvContentPartPr>
              <p14:cNvPr id="5" name="Entrada de lápiz 4">
                <a:extLst>
                  <a:ext uri="{FF2B5EF4-FFF2-40B4-BE49-F238E27FC236}">
                    <a16:creationId xmlns:a16="http://schemas.microsoft.com/office/drawing/2014/main" id="{FAD43E4D-E4C4-C23E-B198-B83778A7D646}"/>
                  </a:ext>
                </a:extLst>
              </p14:cNvPr>
              <p14:cNvContentPartPr/>
              <p14:nvPr/>
            </p14:nvContentPartPr>
            <p14:xfrm>
              <a:off x="1659240" y="1762200"/>
              <a:ext cx="5267880" cy="4668120"/>
            </p14:xfrm>
          </p:contentPart>
        </mc:Choice>
        <mc:Fallback>
          <p:pic>
            <p:nvPicPr>
              <p:cNvPr id="5" name="Entrada de lápiz 4">
                <a:extLst>
                  <a:ext uri="{FF2B5EF4-FFF2-40B4-BE49-F238E27FC236}">
                    <a16:creationId xmlns:a16="http://schemas.microsoft.com/office/drawing/2014/main" id="{FAD43E4D-E4C4-C23E-B198-B83778A7D646}"/>
                  </a:ext>
                </a:extLst>
              </p:cNvPr>
              <p:cNvPicPr/>
              <p:nvPr/>
            </p:nvPicPr>
            <p:blipFill>
              <a:blip r:embed="rId7"/>
              <a:stretch>
                <a:fillRect/>
              </a:stretch>
            </p:blipFill>
            <p:spPr>
              <a:xfrm>
                <a:off x="1649880" y="1752840"/>
                <a:ext cx="5286600" cy="4686840"/>
              </a:xfrm>
              <a:prstGeom prst="rect">
                <a:avLst/>
              </a:prstGeom>
            </p:spPr>
          </p:pic>
        </mc:Fallback>
      </mc:AlternateContent>
    </p:spTree>
    <p:extLst>
      <p:ext uri="{BB962C8B-B14F-4D97-AF65-F5344CB8AC3E}">
        <p14:creationId xmlns:p14="http://schemas.microsoft.com/office/powerpoint/2010/main" val="101231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42"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fade">
                                      <p:cBhvr>
                                        <p:cTn id="20" dur="1000"/>
                                        <p:tgtEl>
                                          <p:spTgt spid="49"/>
                                        </p:tgtEl>
                                      </p:cBhvr>
                                    </p:animEffect>
                                    <p:anim calcmode="lin" valueType="num">
                                      <p:cBhvr>
                                        <p:cTn id="21" dur="1000" fill="hold"/>
                                        <p:tgtEl>
                                          <p:spTgt spid="49"/>
                                        </p:tgtEl>
                                        <p:attrNameLst>
                                          <p:attrName>ppt_x</p:attrName>
                                        </p:attrNameLst>
                                      </p:cBhvr>
                                      <p:tavLst>
                                        <p:tav tm="0">
                                          <p:val>
                                            <p:strVal val="#ppt_x"/>
                                          </p:val>
                                        </p:tav>
                                        <p:tav tm="100000">
                                          <p:val>
                                            <p:strVal val="#ppt_x"/>
                                          </p:val>
                                        </p:tav>
                                      </p:tavLst>
                                    </p:anim>
                                    <p:anim calcmode="lin" valueType="num">
                                      <p:cBhvr>
                                        <p:cTn id="22"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4" grpId="0" animBg="1"/>
      <p:bldP spid="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0D84E-84D2-D40E-46F4-C893DA25FB99}"/>
            </a:ext>
          </a:extLst>
        </p:cNvPr>
        <p:cNvGrpSpPr/>
        <p:nvPr/>
      </p:nvGrpSpPr>
      <p:grpSpPr>
        <a:xfrm>
          <a:off x="0" y="0"/>
          <a:ext cx="0" cy="0"/>
          <a:chOff x="0" y="0"/>
          <a:chExt cx="0" cy="0"/>
        </a:xfrm>
      </p:grpSpPr>
      <p:pic>
        <p:nvPicPr>
          <p:cNvPr id="14" name="Imagen 13">
            <a:extLst>
              <a:ext uri="{FF2B5EF4-FFF2-40B4-BE49-F238E27FC236}">
                <a16:creationId xmlns:a16="http://schemas.microsoft.com/office/drawing/2014/main" id="{745F9A59-76C3-714B-7180-2C16DA85AB36}"/>
              </a:ext>
            </a:extLst>
          </p:cNvPr>
          <p:cNvPicPr>
            <a:picLocks noChangeAspect="1"/>
          </p:cNvPicPr>
          <p:nvPr/>
        </p:nvPicPr>
        <p:blipFill>
          <a:blip r:embed="rId2"/>
          <a:stretch>
            <a:fillRect/>
          </a:stretch>
        </p:blipFill>
        <p:spPr>
          <a:xfrm>
            <a:off x="7383528" y="239632"/>
            <a:ext cx="2334970" cy="701101"/>
          </a:xfrm>
          <a:prstGeom prst="rect">
            <a:avLst/>
          </a:prstGeom>
        </p:spPr>
      </p:pic>
      <p:pic>
        <p:nvPicPr>
          <p:cNvPr id="4" name="Imagen 3">
            <a:extLst>
              <a:ext uri="{FF2B5EF4-FFF2-40B4-BE49-F238E27FC236}">
                <a16:creationId xmlns:a16="http://schemas.microsoft.com/office/drawing/2014/main" id="{A35D9675-6076-7C04-1DEA-1200679AE643}"/>
              </a:ext>
            </a:extLst>
          </p:cNvPr>
          <p:cNvPicPr>
            <a:picLocks noChangeAspect="1"/>
          </p:cNvPicPr>
          <p:nvPr/>
        </p:nvPicPr>
        <p:blipFill>
          <a:blip r:embed="rId3"/>
          <a:stretch>
            <a:fillRect/>
          </a:stretch>
        </p:blipFill>
        <p:spPr>
          <a:xfrm>
            <a:off x="308598" y="1066800"/>
            <a:ext cx="8398553" cy="5848502"/>
          </a:xfrm>
          <a:prstGeom prst="rect">
            <a:avLst/>
          </a:prstGeom>
        </p:spPr>
      </p:pic>
      <p:grpSp>
        <p:nvGrpSpPr>
          <p:cNvPr id="49" name="22 Grupo">
            <a:extLst>
              <a:ext uri="{FF2B5EF4-FFF2-40B4-BE49-F238E27FC236}">
                <a16:creationId xmlns:a16="http://schemas.microsoft.com/office/drawing/2014/main" id="{602A79EF-25B4-7816-B1D4-4CF0AF4F9FDA}"/>
              </a:ext>
            </a:extLst>
          </p:cNvPr>
          <p:cNvGrpSpPr/>
          <p:nvPr/>
        </p:nvGrpSpPr>
        <p:grpSpPr>
          <a:xfrm>
            <a:off x="6070454" y="4648202"/>
            <a:ext cx="2703849" cy="2275337"/>
            <a:chOff x="5481598" y="-3852279"/>
            <a:chExt cx="2703849" cy="2275337"/>
          </a:xfrm>
        </p:grpSpPr>
        <p:pic>
          <p:nvPicPr>
            <p:cNvPr id="50" name="Picture 3" descr="C:\Users\karla.hernandez\Desktop\PROGRAMAS ANUALES\TC31\íconos en png para PPT\pos it.png">
              <a:extLst>
                <a:ext uri="{FF2B5EF4-FFF2-40B4-BE49-F238E27FC236}">
                  <a16:creationId xmlns:a16="http://schemas.microsoft.com/office/drawing/2014/main" id="{4BFDF8E7-90F9-BFB7-CF7D-B2A00A5421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1598" y="-3347554"/>
              <a:ext cx="2636698" cy="1770612"/>
            </a:xfrm>
            <a:prstGeom prst="rect">
              <a:avLst/>
            </a:prstGeom>
            <a:noFill/>
            <a:extLst>
              <a:ext uri="{909E8E84-426E-40DD-AFC4-6F175D3DCCD1}">
                <a14:hiddenFill xmlns:a14="http://schemas.microsoft.com/office/drawing/2010/main">
                  <a:solidFill>
                    <a:srgbClr val="FFFFFF"/>
                  </a:solidFill>
                </a14:hiddenFill>
              </a:ext>
            </a:extLst>
          </p:spPr>
        </p:pic>
        <p:sp>
          <p:nvSpPr>
            <p:cNvPr id="51" name="24 Rectángulo">
              <a:extLst>
                <a:ext uri="{FF2B5EF4-FFF2-40B4-BE49-F238E27FC236}">
                  <a16:creationId xmlns:a16="http://schemas.microsoft.com/office/drawing/2014/main" id="{2EF40D6D-7210-31F1-7BF8-11B6F67AAED4}"/>
                </a:ext>
              </a:extLst>
            </p:cNvPr>
            <p:cNvSpPr/>
            <p:nvPr/>
          </p:nvSpPr>
          <p:spPr>
            <a:xfrm rot="21211048">
              <a:off x="5794497" y="-2894535"/>
              <a:ext cx="1852127" cy="830997"/>
            </a:xfrm>
            <a:prstGeom prst="rect">
              <a:avLst/>
            </a:prstGeom>
          </p:spPr>
          <p:txBody>
            <a:bodyPr wrap="square">
              <a:spAutoFit/>
            </a:bodyPr>
            <a:lstStyle/>
            <a:p>
              <a:pPr algn="just">
                <a:defRPr/>
              </a:pPr>
              <a:r>
                <a:rPr lang="es-ES" altLang="es-CL" sz="1600" b="1" dirty="0">
                  <a:solidFill>
                    <a:prstClr val="black"/>
                  </a:solidFill>
                  <a:latin typeface="Calibri"/>
                  <a:ea typeface="Myriad Arabic"/>
                  <a:cs typeface="Myriad Arabic"/>
                </a:rPr>
                <a:t>Habilidad: </a:t>
              </a:r>
            </a:p>
            <a:p>
              <a:pPr algn="ctr">
                <a:defRPr/>
              </a:pPr>
              <a:r>
                <a:rPr lang="es-ES" altLang="es-CL" sz="1600" dirty="0">
                  <a:solidFill>
                    <a:prstClr val="black"/>
                  </a:solidFill>
                  <a:latin typeface="Calibri"/>
                  <a:ea typeface="Myriad Arabic"/>
                  <a:cs typeface="Myriad Arabic"/>
                </a:rPr>
                <a:t>Procesar y analizar la evidencia</a:t>
              </a:r>
            </a:p>
          </p:txBody>
        </p:sp>
        <p:pic>
          <p:nvPicPr>
            <p:cNvPr id="52" name="Picture 5" descr="C:\Users\karla.hernandez\Desktop\PROGRAMAS ANUALES\TC31\íconos en png para PPT\08 ícono.png">
              <a:extLst>
                <a:ext uri="{FF2B5EF4-FFF2-40B4-BE49-F238E27FC236}">
                  <a16:creationId xmlns:a16="http://schemas.microsoft.com/office/drawing/2014/main" id="{3C5E3170-5F28-155C-41F8-FAA081B3EFF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49447" y="-3852279"/>
              <a:ext cx="936000" cy="936000"/>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8 Rectángulo redondeado">
            <a:extLst>
              <a:ext uri="{FF2B5EF4-FFF2-40B4-BE49-F238E27FC236}">
                <a16:creationId xmlns:a16="http://schemas.microsoft.com/office/drawing/2014/main" id="{3C741C53-03AB-6F35-1429-B070BE624984}"/>
              </a:ext>
            </a:extLst>
          </p:cNvPr>
          <p:cNvSpPr/>
          <p:nvPr/>
        </p:nvSpPr>
        <p:spPr>
          <a:xfrm>
            <a:off x="8465543" y="5978233"/>
            <a:ext cx="913899" cy="936104"/>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ES" sz="4800" b="1" dirty="0">
                <a:solidFill>
                  <a:prstClr val="white"/>
                </a:solidFill>
                <a:latin typeface="Calibri"/>
              </a:rPr>
              <a:t>D</a:t>
            </a:r>
            <a:endParaRPr lang="es-CL" sz="4800" b="1" dirty="0">
              <a:solidFill>
                <a:prstClr val="white"/>
              </a:solidFill>
              <a:latin typeface="Calibri"/>
            </a:endParaRPr>
          </a:p>
        </p:txBody>
      </p:sp>
      <mc:AlternateContent xmlns:mc="http://schemas.openxmlformats.org/markup-compatibility/2006">
        <mc:Choice xmlns:p14="http://schemas.microsoft.com/office/powerpoint/2010/main" Requires="p14">
          <p:contentPart p14:bwMode="auto" r:id="rId6">
            <p14:nvContentPartPr>
              <p14:cNvPr id="2" name="Entrada de lápiz 1">
                <a:extLst>
                  <a:ext uri="{FF2B5EF4-FFF2-40B4-BE49-F238E27FC236}">
                    <a16:creationId xmlns:a16="http://schemas.microsoft.com/office/drawing/2014/main" id="{1CEAE153-E864-F91D-6D8F-B15F40947519}"/>
                  </a:ext>
                </a:extLst>
              </p14:cNvPr>
              <p14:cNvContentPartPr/>
              <p14:nvPr/>
            </p14:nvContentPartPr>
            <p14:xfrm>
              <a:off x="4195080" y="1234800"/>
              <a:ext cx="3047040" cy="2414520"/>
            </p14:xfrm>
          </p:contentPart>
        </mc:Choice>
        <mc:Fallback>
          <p:pic>
            <p:nvPicPr>
              <p:cNvPr id="2" name="Entrada de lápiz 1">
                <a:extLst>
                  <a:ext uri="{FF2B5EF4-FFF2-40B4-BE49-F238E27FC236}">
                    <a16:creationId xmlns:a16="http://schemas.microsoft.com/office/drawing/2014/main" id="{1CEAE153-E864-F91D-6D8F-B15F40947519}"/>
                  </a:ext>
                </a:extLst>
              </p:cNvPr>
              <p:cNvPicPr/>
              <p:nvPr/>
            </p:nvPicPr>
            <p:blipFill>
              <a:blip r:embed="rId7"/>
              <a:stretch>
                <a:fillRect/>
              </a:stretch>
            </p:blipFill>
            <p:spPr>
              <a:xfrm>
                <a:off x="4185720" y="1225440"/>
                <a:ext cx="3065760" cy="2433240"/>
              </a:xfrm>
              <a:prstGeom prst="rect">
                <a:avLst/>
              </a:prstGeom>
            </p:spPr>
          </p:pic>
        </mc:Fallback>
      </mc:AlternateContent>
    </p:spTree>
    <p:extLst>
      <p:ext uri="{BB962C8B-B14F-4D97-AF65-F5344CB8AC3E}">
        <p14:creationId xmlns:p14="http://schemas.microsoft.com/office/powerpoint/2010/main" val="381608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1000"/>
                                        <p:tgtEl>
                                          <p:spTgt spid="49"/>
                                        </p:tgtEl>
                                      </p:cBhvr>
                                    </p:animEffect>
                                    <p:anim calcmode="lin" valueType="num">
                                      <p:cBhvr>
                                        <p:cTn id="13" dur="1000" fill="hold"/>
                                        <p:tgtEl>
                                          <p:spTgt spid="49"/>
                                        </p:tgtEl>
                                        <p:attrNameLst>
                                          <p:attrName>ppt_x</p:attrName>
                                        </p:attrNameLst>
                                      </p:cBhvr>
                                      <p:tavLst>
                                        <p:tav tm="0">
                                          <p:val>
                                            <p:strVal val="#ppt_x"/>
                                          </p:val>
                                        </p:tav>
                                        <p:tav tm="100000">
                                          <p:val>
                                            <p:strVal val="#ppt_x"/>
                                          </p:val>
                                        </p:tav>
                                      </p:tavLst>
                                    </p:anim>
                                    <p:anim calcmode="lin" valueType="num">
                                      <p:cBhvr>
                                        <p:cTn id="1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EB0BB-2ED2-1B61-0BD8-B79946F700AE}"/>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71747B8E-9B0B-049C-D72F-3A0E68D8796F}"/>
              </a:ext>
            </a:extLst>
          </p:cNvPr>
          <p:cNvPicPr>
            <a:picLocks noChangeAspect="1"/>
          </p:cNvPicPr>
          <p:nvPr/>
        </p:nvPicPr>
        <p:blipFill>
          <a:blip r:embed="rId2"/>
          <a:stretch>
            <a:fillRect/>
          </a:stretch>
        </p:blipFill>
        <p:spPr>
          <a:xfrm>
            <a:off x="374158" y="400864"/>
            <a:ext cx="8332993" cy="6513474"/>
          </a:xfrm>
          <a:prstGeom prst="rect">
            <a:avLst/>
          </a:prstGeom>
        </p:spPr>
      </p:pic>
      <p:grpSp>
        <p:nvGrpSpPr>
          <p:cNvPr id="49" name="22 Grupo">
            <a:extLst>
              <a:ext uri="{FF2B5EF4-FFF2-40B4-BE49-F238E27FC236}">
                <a16:creationId xmlns:a16="http://schemas.microsoft.com/office/drawing/2014/main" id="{B1708F3C-6590-179C-26C3-F94633C0DDA1}"/>
              </a:ext>
            </a:extLst>
          </p:cNvPr>
          <p:cNvGrpSpPr/>
          <p:nvPr/>
        </p:nvGrpSpPr>
        <p:grpSpPr>
          <a:xfrm>
            <a:off x="6070454" y="4648202"/>
            <a:ext cx="2703849" cy="2275337"/>
            <a:chOff x="5481598" y="-3852279"/>
            <a:chExt cx="2703849" cy="2275337"/>
          </a:xfrm>
        </p:grpSpPr>
        <p:pic>
          <p:nvPicPr>
            <p:cNvPr id="50" name="Picture 3" descr="C:\Users\karla.hernandez\Desktop\PROGRAMAS ANUALES\TC31\íconos en png para PPT\pos it.png">
              <a:extLst>
                <a:ext uri="{FF2B5EF4-FFF2-40B4-BE49-F238E27FC236}">
                  <a16:creationId xmlns:a16="http://schemas.microsoft.com/office/drawing/2014/main" id="{6C33A263-AB1F-7787-27B0-8043B06A2F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1598" y="-3347554"/>
              <a:ext cx="2636698" cy="1770612"/>
            </a:xfrm>
            <a:prstGeom prst="rect">
              <a:avLst/>
            </a:prstGeom>
            <a:noFill/>
            <a:extLst>
              <a:ext uri="{909E8E84-426E-40DD-AFC4-6F175D3DCCD1}">
                <a14:hiddenFill xmlns:a14="http://schemas.microsoft.com/office/drawing/2010/main">
                  <a:solidFill>
                    <a:srgbClr val="FFFFFF"/>
                  </a:solidFill>
                </a14:hiddenFill>
              </a:ext>
            </a:extLst>
          </p:spPr>
        </p:pic>
        <p:sp>
          <p:nvSpPr>
            <p:cNvPr id="51" name="24 Rectángulo">
              <a:extLst>
                <a:ext uri="{FF2B5EF4-FFF2-40B4-BE49-F238E27FC236}">
                  <a16:creationId xmlns:a16="http://schemas.microsoft.com/office/drawing/2014/main" id="{E76C06EA-E958-FBC7-9854-6EFD50402FEC}"/>
                </a:ext>
              </a:extLst>
            </p:cNvPr>
            <p:cNvSpPr/>
            <p:nvPr/>
          </p:nvSpPr>
          <p:spPr>
            <a:xfrm rot="21211048">
              <a:off x="5794497" y="-2894535"/>
              <a:ext cx="1852127" cy="830997"/>
            </a:xfrm>
            <a:prstGeom prst="rect">
              <a:avLst/>
            </a:prstGeom>
          </p:spPr>
          <p:txBody>
            <a:bodyPr wrap="square">
              <a:spAutoFit/>
            </a:bodyPr>
            <a:lstStyle/>
            <a:p>
              <a:pPr algn="just">
                <a:defRPr/>
              </a:pPr>
              <a:r>
                <a:rPr lang="es-ES" altLang="es-CL" sz="1600" b="1" dirty="0">
                  <a:solidFill>
                    <a:prstClr val="black"/>
                  </a:solidFill>
                  <a:latin typeface="Calibri"/>
                  <a:ea typeface="Myriad Arabic"/>
                  <a:cs typeface="Myriad Arabic"/>
                </a:rPr>
                <a:t>Habilidad: </a:t>
              </a:r>
            </a:p>
            <a:p>
              <a:pPr algn="ctr">
                <a:defRPr/>
              </a:pPr>
              <a:r>
                <a:rPr lang="es-ES" altLang="es-CL" sz="1600" dirty="0">
                  <a:solidFill>
                    <a:prstClr val="black"/>
                  </a:solidFill>
                  <a:latin typeface="Calibri"/>
                  <a:ea typeface="Myriad Arabic"/>
                  <a:cs typeface="Myriad Arabic"/>
                </a:rPr>
                <a:t>Procesar y analizar la evidencia</a:t>
              </a:r>
            </a:p>
          </p:txBody>
        </p:sp>
        <p:pic>
          <p:nvPicPr>
            <p:cNvPr id="52" name="Picture 5" descr="C:\Users\karla.hernandez\Desktop\PROGRAMAS ANUALES\TC31\íconos en png para PPT\08 ícono.png">
              <a:extLst>
                <a:ext uri="{FF2B5EF4-FFF2-40B4-BE49-F238E27FC236}">
                  <a16:creationId xmlns:a16="http://schemas.microsoft.com/office/drawing/2014/main" id="{A6736134-D2DB-C983-1600-C8173D31C78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9447" y="-3852279"/>
              <a:ext cx="936000" cy="936000"/>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8 Rectángulo redondeado">
            <a:extLst>
              <a:ext uri="{FF2B5EF4-FFF2-40B4-BE49-F238E27FC236}">
                <a16:creationId xmlns:a16="http://schemas.microsoft.com/office/drawing/2014/main" id="{FEB3E4D2-0908-E2DE-4FFC-6DF28F160934}"/>
              </a:ext>
            </a:extLst>
          </p:cNvPr>
          <p:cNvSpPr/>
          <p:nvPr/>
        </p:nvSpPr>
        <p:spPr>
          <a:xfrm>
            <a:off x="8465543" y="5978233"/>
            <a:ext cx="913899" cy="936104"/>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ES" sz="4800" b="1" dirty="0">
                <a:solidFill>
                  <a:prstClr val="white"/>
                </a:solidFill>
                <a:latin typeface="Calibri"/>
              </a:rPr>
              <a:t>D</a:t>
            </a:r>
            <a:endParaRPr lang="es-CL" sz="4800" b="1" dirty="0">
              <a:solidFill>
                <a:prstClr val="white"/>
              </a:solidFill>
              <a:latin typeface="Calibri"/>
            </a:endParaRPr>
          </a:p>
        </p:txBody>
      </p:sp>
      <mc:AlternateContent xmlns:mc="http://schemas.openxmlformats.org/markup-compatibility/2006">
        <mc:Choice xmlns:p14="http://schemas.microsoft.com/office/powerpoint/2010/main" Requires="p14">
          <p:contentPart p14:bwMode="auto" r:id="rId5">
            <p14:nvContentPartPr>
              <p14:cNvPr id="2" name="Entrada de lápiz 1">
                <a:extLst>
                  <a:ext uri="{FF2B5EF4-FFF2-40B4-BE49-F238E27FC236}">
                    <a16:creationId xmlns:a16="http://schemas.microsoft.com/office/drawing/2014/main" id="{7C9C2B72-3036-E6E8-6AB4-3FCA58CB8A92}"/>
                  </a:ext>
                </a:extLst>
              </p14:cNvPr>
              <p14:cNvContentPartPr/>
              <p14:nvPr/>
            </p14:nvContentPartPr>
            <p14:xfrm>
              <a:off x="1988640" y="2115720"/>
              <a:ext cx="3330000" cy="4221000"/>
            </p14:xfrm>
          </p:contentPart>
        </mc:Choice>
        <mc:Fallback>
          <p:pic>
            <p:nvPicPr>
              <p:cNvPr id="2" name="Entrada de lápiz 1">
                <a:extLst>
                  <a:ext uri="{FF2B5EF4-FFF2-40B4-BE49-F238E27FC236}">
                    <a16:creationId xmlns:a16="http://schemas.microsoft.com/office/drawing/2014/main" id="{7C9C2B72-3036-E6E8-6AB4-3FCA58CB8A92}"/>
                  </a:ext>
                </a:extLst>
              </p:cNvPr>
              <p:cNvPicPr/>
              <p:nvPr/>
            </p:nvPicPr>
            <p:blipFill>
              <a:blip r:embed="rId6"/>
              <a:stretch>
                <a:fillRect/>
              </a:stretch>
            </p:blipFill>
            <p:spPr>
              <a:xfrm>
                <a:off x="1979280" y="2106360"/>
                <a:ext cx="3348720" cy="4239720"/>
              </a:xfrm>
              <a:prstGeom prst="rect">
                <a:avLst/>
              </a:prstGeom>
            </p:spPr>
          </p:pic>
        </mc:Fallback>
      </mc:AlternateContent>
    </p:spTree>
    <p:extLst>
      <p:ext uri="{BB962C8B-B14F-4D97-AF65-F5344CB8AC3E}">
        <p14:creationId xmlns:p14="http://schemas.microsoft.com/office/powerpoint/2010/main" val="353903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1000"/>
                                        <p:tgtEl>
                                          <p:spTgt spid="49"/>
                                        </p:tgtEl>
                                      </p:cBhvr>
                                    </p:animEffect>
                                    <p:anim calcmode="lin" valueType="num">
                                      <p:cBhvr>
                                        <p:cTn id="13" dur="1000" fill="hold"/>
                                        <p:tgtEl>
                                          <p:spTgt spid="49"/>
                                        </p:tgtEl>
                                        <p:attrNameLst>
                                          <p:attrName>ppt_x</p:attrName>
                                        </p:attrNameLst>
                                      </p:cBhvr>
                                      <p:tavLst>
                                        <p:tav tm="0">
                                          <p:val>
                                            <p:strVal val="#ppt_x"/>
                                          </p:val>
                                        </p:tav>
                                        <p:tav tm="100000">
                                          <p:val>
                                            <p:strVal val="#ppt_x"/>
                                          </p:val>
                                        </p:tav>
                                      </p:tavLst>
                                    </p:anim>
                                    <p:anim calcmode="lin" valueType="num">
                                      <p:cBhvr>
                                        <p:cTn id="1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F621C-E3AA-9EBC-0E1F-B60A4C522B56}"/>
            </a:ext>
          </a:extLst>
        </p:cNvPr>
        <p:cNvGrpSpPr/>
        <p:nvPr/>
      </p:nvGrpSpPr>
      <p:grpSpPr>
        <a:xfrm>
          <a:off x="0" y="0"/>
          <a:ext cx="0" cy="0"/>
          <a:chOff x="0" y="0"/>
          <a:chExt cx="0" cy="0"/>
        </a:xfrm>
      </p:grpSpPr>
      <p:sp>
        <p:nvSpPr>
          <p:cNvPr id="53" name="8 Rectángulo redondeado">
            <a:extLst>
              <a:ext uri="{FF2B5EF4-FFF2-40B4-BE49-F238E27FC236}">
                <a16:creationId xmlns:a16="http://schemas.microsoft.com/office/drawing/2014/main" id="{487CAD97-4A32-78E9-C279-BADE50C01E0D}"/>
              </a:ext>
            </a:extLst>
          </p:cNvPr>
          <p:cNvSpPr/>
          <p:nvPr/>
        </p:nvSpPr>
        <p:spPr>
          <a:xfrm>
            <a:off x="8465543" y="5978233"/>
            <a:ext cx="913899" cy="936104"/>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ES" sz="4800" b="1" dirty="0">
                <a:solidFill>
                  <a:prstClr val="white"/>
                </a:solidFill>
                <a:latin typeface="Calibri"/>
              </a:rPr>
              <a:t>D</a:t>
            </a:r>
            <a:endParaRPr lang="es-CL" sz="4800" b="1" dirty="0">
              <a:solidFill>
                <a:prstClr val="white"/>
              </a:solidFill>
              <a:latin typeface="Calibri"/>
            </a:endParaRPr>
          </a:p>
        </p:txBody>
      </p:sp>
      <p:pic>
        <p:nvPicPr>
          <p:cNvPr id="4" name="Imagen 3">
            <a:extLst>
              <a:ext uri="{FF2B5EF4-FFF2-40B4-BE49-F238E27FC236}">
                <a16:creationId xmlns:a16="http://schemas.microsoft.com/office/drawing/2014/main" id="{082F0323-3231-EE73-9708-2B0DCAAD57E8}"/>
              </a:ext>
            </a:extLst>
          </p:cNvPr>
          <p:cNvPicPr>
            <a:picLocks noChangeAspect="1"/>
          </p:cNvPicPr>
          <p:nvPr/>
        </p:nvPicPr>
        <p:blipFill>
          <a:blip r:embed="rId2"/>
          <a:stretch>
            <a:fillRect/>
          </a:stretch>
        </p:blipFill>
        <p:spPr>
          <a:xfrm>
            <a:off x="153932" y="514047"/>
            <a:ext cx="9225510" cy="5464186"/>
          </a:xfrm>
          <a:prstGeom prst="rect">
            <a:avLst/>
          </a:prstGeom>
        </p:spPr>
      </p:pic>
      <p:grpSp>
        <p:nvGrpSpPr>
          <p:cNvPr id="49" name="22 Grupo">
            <a:extLst>
              <a:ext uri="{FF2B5EF4-FFF2-40B4-BE49-F238E27FC236}">
                <a16:creationId xmlns:a16="http://schemas.microsoft.com/office/drawing/2014/main" id="{29DC3F31-D4AC-A960-28D2-F81BA0CE7A70}"/>
              </a:ext>
            </a:extLst>
          </p:cNvPr>
          <p:cNvGrpSpPr/>
          <p:nvPr/>
        </p:nvGrpSpPr>
        <p:grpSpPr>
          <a:xfrm>
            <a:off x="6070454" y="4648202"/>
            <a:ext cx="2703849" cy="2275337"/>
            <a:chOff x="5481598" y="-3852279"/>
            <a:chExt cx="2703849" cy="2275337"/>
          </a:xfrm>
        </p:grpSpPr>
        <p:pic>
          <p:nvPicPr>
            <p:cNvPr id="50" name="Picture 3" descr="C:\Users\karla.hernandez\Desktop\PROGRAMAS ANUALES\TC31\íconos en png para PPT\pos it.png">
              <a:extLst>
                <a:ext uri="{FF2B5EF4-FFF2-40B4-BE49-F238E27FC236}">
                  <a16:creationId xmlns:a16="http://schemas.microsoft.com/office/drawing/2014/main" id="{B672E7BF-FA69-729F-767F-8EC122F2F6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1598" y="-3347554"/>
              <a:ext cx="2636698" cy="1770612"/>
            </a:xfrm>
            <a:prstGeom prst="rect">
              <a:avLst/>
            </a:prstGeom>
            <a:noFill/>
            <a:extLst>
              <a:ext uri="{909E8E84-426E-40DD-AFC4-6F175D3DCCD1}">
                <a14:hiddenFill xmlns:a14="http://schemas.microsoft.com/office/drawing/2010/main">
                  <a:solidFill>
                    <a:srgbClr val="FFFFFF"/>
                  </a:solidFill>
                </a14:hiddenFill>
              </a:ext>
            </a:extLst>
          </p:spPr>
        </p:pic>
        <p:sp>
          <p:nvSpPr>
            <p:cNvPr id="51" name="24 Rectángulo">
              <a:extLst>
                <a:ext uri="{FF2B5EF4-FFF2-40B4-BE49-F238E27FC236}">
                  <a16:creationId xmlns:a16="http://schemas.microsoft.com/office/drawing/2014/main" id="{91558856-E825-959B-3017-65ABA897ED92}"/>
                </a:ext>
              </a:extLst>
            </p:cNvPr>
            <p:cNvSpPr/>
            <p:nvPr/>
          </p:nvSpPr>
          <p:spPr>
            <a:xfrm rot="21211048">
              <a:off x="5794497" y="-2894535"/>
              <a:ext cx="1852127" cy="830997"/>
            </a:xfrm>
            <a:prstGeom prst="rect">
              <a:avLst/>
            </a:prstGeom>
          </p:spPr>
          <p:txBody>
            <a:bodyPr wrap="square">
              <a:spAutoFit/>
            </a:bodyPr>
            <a:lstStyle/>
            <a:p>
              <a:pPr algn="just">
                <a:defRPr/>
              </a:pPr>
              <a:r>
                <a:rPr lang="es-ES" altLang="es-CL" sz="1600" b="1" dirty="0">
                  <a:solidFill>
                    <a:prstClr val="black"/>
                  </a:solidFill>
                  <a:latin typeface="Calibri"/>
                  <a:ea typeface="Myriad Arabic"/>
                  <a:cs typeface="Myriad Arabic"/>
                </a:rPr>
                <a:t>Habilidad: </a:t>
              </a:r>
            </a:p>
            <a:p>
              <a:pPr algn="ctr">
                <a:defRPr/>
              </a:pPr>
              <a:r>
                <a:rPr lang="es-ES" altLang="es-CL" sz="1600" dirty="0">
                  <a:solidFill>
                    <a:prstClr val="black"/>
                  </a:solidFill>
                  <a:latin typeface="Calibri"/>
                  <a:ea typeface="Myriad Arabic"/>
                  <a:cs typeface="Myriad Arabic"/>
                </a:rPr>
                <a:t>Procesar y analizar la evidencia</a:t>
              </a:r>
            </a:p>
          </p:txBody>
        </p:sp>
        <p:pic>
          <p:nvPicPr>
            <p:cNvPr id="52" name="Picture 5" descr="C:\Users\karla.hernandez\Desktop\PROGRAMAS ANUALES\TC31\íconos en png para PPT\08 ícono.png">
              <a:extLst>
                <a:ext uri="{FF2B5EF4-FFF2-40B4-BE49-F238E27FC236}">
                  <a16:creationId xmlns:a16="http://schemas.microsoft.com/office/drawing/2014/main" id="{7BACEDE7-CFC8-C9B7-A4D9-15894FCBF47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9447" y="-3852279"/>
              <a:ext cx="936000" cy="936000"/>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mc:Choice xmlns:p14="http://schemas.microsoft.com/office/powerpoint/2010/main" Requires="p14">
          <p:contentPart p14:bwMode="auto" r:id="rId5">
            <p14:nvContentPartPr>
              <p14:cNvPr id="2" name="Entrada de lápiz 1">
                <a:extLst>
                  <a:ext uri="{FF2B5EF4-FFF2-40B4-BE49-F238E27FC236}">
                    <a16:creationId xmlns:a16="http://schemas.microsoft.com/office/drawing/2014/main" id="{448AE308-E382-CA99-9F42-7C8EEA329783}"/>
                  </a:ext>
                </a:extLst>
              </p14:cNvPr>
              <p14:cNvContentPartPr/>
              <p14:nvPr/>
            </p14:nvContentPartPr>
            <p14:xfrm>
              <a:off x="617040" y="1184040"/>
              <a:ext cx="8196840" cy="6097680"/>
            </p14:xfrm>
          </p:contentPart>
        </mc:Choice>
        <mc:Fallback>
          <p:pic>
            <p:nvPicPr>
              <p:cNvPr id="2" name="Entrada de lápiz 1">
                <a:extLst>
                  <a:ext uri="{FF2B5EF4-FFF2-40B4-BE49-F238E27FC236}">
                    <a16:creationId xmlns:a16="http://schemas.microsoft.com/office/drawing/2014/main" id="{448AE308-E382-CA99-9F42-7C8EEA329783}"/>
                  </a:ext>
                </a:extLst>
              </p:cNvPr>
              <p:cNvPicPr/>
              <p:nvPr/>
            </p:nvPicPr>
            <p:blipFill>
              <a:blip r:embed="rId6"/>
              <a:stretch>
                <a:fillRect/>
              </a:stretch>
            </p:blipFill>
            <p:spPr>
              <a:xfrm>
                <a:off x="607680" y="1174680"/>
                <a:ext cx="8215560" cy="6116400"/>
              </a:xfrm>
              <a:prstGeom prst="rect">
                <a:avLst/>
              </a:prstGeom>
            </p:spPr>
          </p:pic>
        </mc:Fallback>
      </mc:AlternateContent>
    </p:spTree>
    <p:extLst>
      <p:ext uri="{BB962C8B-B14F-4D97-AF65-F5344CB8AC3E}">
        <p14:creationId xmlns:p14="http://schemas.microsoft.com/office/powerpoint/2010/main" val="308415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1000"/>
                                        <p:tgtEl>
                                          <p:spTgt spid="49"/>
                                        </p:tgtEl>
                                      </p:cBhvr>
                                    </p:animEffect>
                                    <p:anim calcmode="lin" valueType="num">
                                      <p:cBhvr>
                                        <p:cTn id="13" dur="1000" fill="hold"/>
                                        <p:tgtEl>
                                          <p:spTgt spid="49"/>
                                        </p:tgtEl>
                                        <p:attrNameLst>
                                          <p:attrName>ppt_x</p:attrName>
                                        </p:attrNameLst>
                                      </p:cBhvr>
                                      <p:tavLst>
                                        <p:tav tm="0">
                                          <p:val>
                                            <p:strVal val="#ppt_x"/>
                                          </p:val>
                                        </p:tav>
                                        <p:tav tm="100000">
                                          <p:val>
                                            <p:strVal val="#ppt_x"/>
                                          </p:val>
                                        </p:tav>
                                      </p:tavLst>
                                    </p:anim>
                                    <p:anim calcmode="lin" valueType="num">
                                      <p:cBhvr>
                                        <p:cTn id="1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Imagen 67"/>
          <p:cNvPicPr>
            <a:picLocks noChangeAspect="1"/>
          </p:cNvPicPr>
          <p:nvPr/>
        </p:nvPicPr>
        <p:blipFill rotWithShape="1">
          <a:blip r:embed="rId2" cstate="print">
            <a:extLst>
              <a:ext uri="{28A0092B-C50C-407E-A947-70E740481C1C}">
                <a14:useLocalDpi xmlns:a14="http://schemas.microsoft.com/office/drawing/2010/main" val="0"/>
              </a:ext>
            </a:extLst>
          </a:blip>
          <a:srcRect l="49219" r="37500"/>
          <a:stretch/>
        </p:blipFill>
        <p:spPr>
          <a:xfrm>
            <a:off x="1126044" y="3217507"/>
            <a:ext cx="2365733" cy="4195852"/>
          </a:xfrm>
          <a:prstGeom prst="rect">
            <a:avLst/>
          </a:prstGeom>
        </p:spPr>
      </p:pic>
      <p:grpSp>
        <p:nvGrpSpPr>
          <p:cNvPr id="8" name="Grupo 7">
            <a:extLst>
              <a:ext uri="{FF2B5EF4-FFF2-40B4-BE49-F238E27FC236}">
                <a16:creationId xmlns:a16="http://schemas.microsoft.com/office/drawing/2014/main" id="{DDC243DD-52E9-4632-B6B7-DEFC5CE204D8}"/>
              </a:ext>
            </a:extLst>
          </p:cNvPr>
          <p:cNvGrpSpPr/>
          <p:nvPr/>
        </p:nvGrpSpPr>
        <p:grpSpPr>
          <a:xfrm>
            <a:off x="3962400" y="3352799"/>
            <a:ext cx="5400561" cy="3429000"/>
            <a:chOff x="4531371" y="635081"/>
            <a:chExt cx="4560159" cy="2619070"/>
          </a:xfrm>
        </p:grpSpPr>
        <p:grpSp>
          <p:nvGrpSpPr>
            <p:cNvPr id="9" name="Grupo 8">
              <a:extLst>
                <a:ext uri="{FF2B5EF4-FFF2-40B4-BE49-F238E27FC236}">
                  <a16:creationId xmlns:a16="http://schemas.microsoft.com/office/drawing/2014/main" id="{5234D2FC-793E-496F-905E-C4EE3B68EDE7}"/>
                </a:ext>
              </a:extLst>
            </p:cNvPr>
            <p:cNvGrpSpPr/>
            <p:nvPr/>
          </p:nvGrpSpPr>
          <p:grpSpPr>
            <a:xfrm>
              <a:off x="4531371" y="635081"/>
              <a:ext cx="4560159" cy="2619070"/>
              <a:chOff x="4466044" y="2563851"/>
              <a:chExt cx="4283059" cy="2619070"/>
            </a:xfrm>
          </p:grpSpPr>
          <p:sp>
            <p:nvSpPr>
              <p:cNvPr id="12" name="Rectángulo redondeado 9">
                <a:extLst>
                  <a:ext uri="{FF2B5EF4-FFF2-40B4-BE49-F238E27FC236}">
                    <a16:creationId xmlns:a16="http://schemas.microsoft.com/office/drawing/2014/main" id="{98FD3D77-944A-4ED6-9688-EC0D6B014B9C}"/>
                  </a:ext>
                </a:extLst>
              </p:cNvPr>
              <p:cNvSpPr/>
              <p:nvPr/>
            </p:nvSpPr>
            <p:spPr>
              <a:xfrm>
                <a:off x="4466044" y="3029464"/>
                <a:ext cx="4064410" cy="2153457"/>
              </a:xfrm>
              <a:prstGeom prst="roundRect">
                <a:avLst>
                  <a:gd name="adj" fmla="val 10291"/>
                </a:avLst>
              </a:prstGeom>
              <a:ln w="38100">
                <a:solidFill>
                  <a:srgbClr val="7030A0"/>
                </a:solidFill>
                <a:prstDash val="sysDash"/>
              </a:ln>
            </p:spPr>
            <p:style>
              <a:lnRef idx="2">
                <a:schemeClr val="accent3"/>
              </a:lnRef>
              <a:fillRef idx="1">
                <a:schemeClr val="lt1"/>
              </a:fillRef>
              <a:effectRef idx="0">
                <a:schemeClr val="accent3"/>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920">
                  <a:solidFill>
                    <a:prstClr val="white"/>
                  </a:solidFill>
                </a:endParaRPr>
              </a:p>
            </p:txBody>
          </p:sp>
          <p:sp>
            <p:nvSpPr>
              <p:cNvPr id="13" name="Freeform 9">
                <a:extLst>
                  <a:ext uri="{FF2B5EF4-FFF2-40B4-BE49-F238E27FC236}">
                    <a16:creationId xmlns:a16="http://schemas.microsoft.com/office/drawing/2014/main" id="{9B0F1364-A925-4C85-AE80-15F044DB17A6}"/>
                  </a:ext>
                </a:extLst>
              </p:cNvPr>
              <p:cNvSpPr/>
              <p:nvPr/>
            </p:nvSpPr>
            <p:spPr>
              <a:xfrm>
                <a:off x="7826032" y="2563851"/>
                <a:ext cx="923071" cy="858302"/>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s-CL"/>
              </a:p>
            </p:txBody>
          </p:sp>
        </p:grpSp>
        <p:sp>
          <p:nvSpPr>
            <p:cNvPr id="10" name="CuadroTexto 15">
              <a:extLst>
                <a:ext uri="{FF2B5EF4-FFF2-40B4-BE49-F238E27FC236}">
                  <a16:creationId xmlns:a16="http://schemas.microsoft.com/office/drawing/2014/main" id="{1CA250DD-AD27-45D3-8B33-22856ED739C2}"/>
                </a:ext>
              </a:extLst>
            </p:cNvPr>
            <p:cNvSpPr txBox="1"/>
            <p:nvPr/>
          </p:nvSpPr>
          <p:spPr>
            <a:xfrm>
              <a:off x="4675011" y="1180584"/>
              <a:ext cx="3292962" cy="552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b="1" dirty="0">
                  <a:solidFill>
                    <a:prstClr val="black"/>
                  </a:solidFill>
                  <a:latin typeface="+mj-lt"/>
                </a:rPr>
                <a:t>¿Qué conocimiento de la ciencia aprenderemos?</a:t>
              </a:r>
              <a:endParaRPr lang="es-CL" b="1" dirty="0">
                <a:solidFill>
                  <a:prstClr val="black"/>
                </a:solidFill>
                <a:latin typeface="+mj-lt"/>
              </a:endParaRPr>
            </a:p>
          </p:txBody>
        </p:sp>
        <p:sp>
          <p:nvSpPr>
            <p:cNvPr id="11" name="CuadroTexto 16">
              <a:extLst>
                <a:ext uri="{FF2B5EF4-FFF2-40B4-BE49-F238E27FC236}">
                  <a16:creationId xmlns:a16="http://schemas.microsoft.com/office/drawing/2014/main" id="{F243538E-3FA5-4F05-A034-5ECC50408A67}"/>
                </a:ext>
              </a:extLst>
            </p:cNvPr>
            <p:cNvSpPr txBox="1"/>
            <p:nvPr/>
          </p:nvSpPr>
          <p:spPr>
            <a:xfrm>
              <a:off x="4686410" y="1633334"/>
              <a:ext cx="4091548" cy="134901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es-CL" sz="1800" dirty="0">
                  <a:effectLst/>
                  <a:latin typeface="Calibri" panose="020F0502020204030204" pitchFamily="34" charset="0"/>
                  <a:ea typeface="Calibri" panose="020F0502020204030204" pitchFamily="34" charset="0"/>
                  <a:cs typeface="Calibri" panose="020F0502020204030204" pitchFamily="34" charset="0"/>
                </a:rPr>
                <a:t>- Grupos funcionales: haluros, éteres, alcoholes, aminas, cetonas, aldehídos, ácidos carboxílicos.</a:t>
              </a:r>
            </a:p>
            <a:p>
              <a:pPr>
                <a:lnSpc>
                  <a:spcPct val="107000"/>
                </a:lnSpc>
                <a:spcAft>
                  <a:spcPts val="800"/>
                </a:spcAft>
              </a:pPr>
              <a:endParaRPr lang="es-CL"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s-CL" sz="1800" dirty="0">
                  <a:effectLst/>
                  <a:latin typeface="Calibri" panose="020F0502020204030204" pitchFamily="34" charset="0"/>
                  <a:ea typeface="Calibri" panose="020F0502020204030204" pitchFamily="34" charset="0"/>
                  <a:cs typeface="Calibri" panose="020F0502020204030204" pitchFamily="34" charset="0"/>
                </a:rPr>
                <a:t>- Aplicaciones prácticas de los grupos funcionales (medicamentos, plásticos, detergentes).</a:t>
              </a:r>
            </a:p>
          </p:txBody>
        </p:sp>
      </p:grpSp>
      <p:grpSp>
        <p:nvGrpSpPr>
          <p:cNvPr id="14" name="Grupo 13">
            <a:extLst>
              <a:ext uri="{FF2B5EF4-FFF2-40B4-BE49-F238E27FC236}">
                <a16:creationId xmlns:a16="http://schemas.microsoft.com/office/drawing/2014/main" id="{D58822AF-6905-467E-BFE1-78DC46928F3C}"/>
              </a:ext>
            </a:extLst>
          </p:cNvPr>
          <p:cNvGrpSpPr/>
          <p:nvPr/>
        </p:nvGrpSpPr>
        <p:grpSpPr>
          <a:xfrm>
            <a:off x="228600" y="376247"/>
            <a:ext cx="4895016" cy="2615085"/>
            <a:chOff x="208895" y="864501"/>
            <a:chExt cx="4303632" cy="2330117"/>
          </a:xfrm>
        </p:grpSpPr>
        <p:grpSp>
          <p:nvGrpSpPr>
            <p:cNvPr id="15" name="Grupo 14">
              <a:extLst>
                <a:ext uri="{FF2B5EF4-FFF2-40B4-BE49-F238E27FC236}">
                  <a16:creationId xmlns:a16="http://schemas.microsoft.com/office/drawing/2014/main" id="{0C76E971-8B29-413E-B86B-D75C2BC8FCD6}"/>
                </a:ext>
              </a:extLst>
            </p:cNvPr>
            <p:cNvGrpSpPr/>
            <p:nvPr/>
          </p:nvGrpSpPr>
          <p:grpSpPr>
            <a:xfrm>
              <a:off x="208895" y="864501"/>
              <a:ext cx="4303632" cy="2330117"/>
              <a:chOff x="379491" y="291004"/>
              <a:chExt cx="4303632" cy="2371941"/>
            </a:xfrm>
          </p:grpSpPr>
          <p:sp>
            <p:nvSpPr>
              <p:cNvPr id="18" name="Rectángulo redondeado 9">
                <a:extLst>
                  <a:ext uri="{FF2B5EF4-FFF2-40B4-BE49-F238E27FC236}">
                    <a16:creationId xmlns:a16="http://schemas.microsoft.com/office/drawing/2014/main" id="{A2A30F1A-E696-46A0-8FE2-C313FF8C6F54}"/>
                  </a:ext>
                </a:extLst>
              </p:cNvPr>
              <p:cNvSpPr/>
              <p:nvPr/>
            </p:nvSpPr>
            <p:spPr>
              <a:xfrm>
                <a:off x="673493" y="657317"/>
                <a:ext cx="4009630" cy="2005628"/>
              </a:xfrm>
              <a:prstGeom prst="roundRect">
                <a:avLst>
                  <a:gd name="adj" fmla="val 10291"/>
                </a:avLst>
              </a:prstGeom>
              <a:ln w="38100">
                <a:solidFill>
                  <a:srgbClr val="7030A0"/>
                </a:solid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920">
                  <a:solidFill>
                    <a:prstClr val="white"/>
                  </a:solidFill>
                </a:endParaRPr>
              </a:p>
            </p:txBody>
          </p:sp>
          <p:sp>
            <p:nvSpPr>
              <p:cNvPr id="19" name="Freeform 10">
                <a:extLst>
                  <a:ext uri="{FF2B5EF4-FFF2-40B4-BE49-F238E27FC236}">
                    <a16:creationId xmlns:a16="http://schemas.microsoft.com/office/drawing/2014/main" id="{CECA53AC-1B5E-4D32-8C1C-8985051C90B0}"/>
                  </a:ext>
                </a:extLst>
              </p:cNvPr>
              <p:cNvSpPr/>
              <p:nvPr/>
            </p:nvSpPr>
            <p:spPr>
              <a:xfrm>
                <a:off x="379491" y="291004"/>
                <a:ext cx="1011744" cy="732624"/>
              </a:xfrm>
              <a:custGeom>
                <a:avLst/>
                <a:gdLst/>
                <a:ahLst/>
                <a:cxnLst/>
                <a:rect l="l" t="t" r="r" b="b"/>
                <a:pathLst>
                  <a:path w="5120103" h="4114800">
                    <a:moveTo>
                      <a:pt x="0" y="0"/>
                    </a:moveTo>
                    <a:lnTo>
                      <a:pt x="5120103" y="0"/>
                    </a:lnTo>
                    <a:lnTo>
                      <a:pt x="5120103" y="4114800"/>
                    </a:lnTo>
                    <a:lnTo>
                      <a:pt x="0" y="411480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s-CL"/>
              </a:p>
            </p:txBody>
          </p:sp>
        </p:grpSp>
        <p:sp>
          <p:nvSpPr>
            <p:cNvPr id="16" name="CuadroTexto 15">
              <a:extLst>
                <a:ext uri="{FF2B5EF4-FFF2-40B4-BE49-F238E27FC236}">
                  <a16:creationId xmlns:a16="http://schemas.microsoft.com/office/drawing/2014/main" id="{9E471B78-F689-49D4-8AD5-10176AB2D3ED}"/>
                </a:ext>
              </a:extLst>
            </p:cNvPr>
            <p:cNvSpPr txBox="1"/>
            <p:nvPr/>
          </p:nvSpPr>
          <p:spPr>
            <a:xfrm>
              <a:off x="677853" y="1869264"/>
              <a:ext cx="3684671" cy="822714"/>
            </a:xfrm>
            <a:prstGeom prst="rect">
              <a:avLst/>
            </a:prstGeom>
            <a:noFill/>
          </p:spPr>
          <p:txBody>
            <a:bodyPr wrap="square" rtlCol="0">
              <a:spAutoFit/>
            </a:bodyPr>
            <a:lstStyle/>
            <a:p>
              <a:pPr algn="just"/>
              <a:r>
                <a:rPr lang="es-ES" dirty="0"/>
                <a:t>- </a:t>
              </a:r>
              <a:r>
                <a:rPr lang="es-CL" sz="1800" b="1" dirty="0">
                  <a:effectLst/>
                  <a:latin typeface="Calibri" panose="020F0502020204030204" pitchFamily="34" charset="0"/>
                  <a:ea typeface="Calibri" panose="020F0502020204030204" pitchFamily="34" charset="0"/>
                </a:rPr>
                <a:t>Caracterizar</a:t>
              </a:r>
              <a:r>
                <a:rPr lang="es-CL" sz="1800" dirty="0">
                  <a:effectLst/>
                  <a:latin typeface="Calibri" panose="020F0502020204030204" pitchFamily="34" charset="0"/>
                  <a:ea typeface="Calibri" panose="020F0502020204030204" pitchFamily="34" charset="0"/>
                </a:rPr>
                <a:t> los principales </a:t>
              </a:r>
              <a:r>
                <a:rPr lang="es-CL" sz="1800" b="1" dirty="0">
                  <a:effectLst/>
                  <a:latin typeface="Calibri" panose="020F0502020204030204" pitchFamily="34" charset="0"/>
                  <a:ea typeface="Calibri" panose="020F0502020204030204" pitchFamily="34" charset="0"/>
                </a:rPr>
                <a:t>grupos funcionales orgánicos</a:t>
              </a:r>
              <a:r>
                <a:rPr lang="es-CL" sz="1800" dirty="0">
                  <a:effectLst/>
                  <a:latin typeface="Calibri" panose="020F0502020204030204" pitchFamily="34" charset="0"/>
                  <a:ea typeface="Calibri" panose="020F0502020204030204" pitchFamily="34" charset="0"/>
                </a:rPr>
                <a:t> y describir sus </a:t>
              </a:r>
              <a:r>
                <a:rPr lang="es-CL" sz="1800" b="1" dirty="0">
                  <a:effectLst/>
                  <a:latin typeface="Calibri" panose="020F0502020204030204" pitchFamily="34" charset="0"/>
                  <a:ea typeface="Calibri" panose="020F0502020204030204" pitchFamily="34" charset="0"/>
                </a:rPr>
                <a:t>aplicaciones</a:t>
              </a:r>
              <a:r>
                <a:rPr lang="es-CL" sz="1800" dirty="0">
                  <a:effectLst/>
                  <a:latin typeface="Calibri" panose="020F0502020204030204" pitchFamily="34" charset="0"/>
                  <a:ea typeface="Calibri" panose="020F0502020204030204" pitchFamily="34" charset="0"/>
                </a:rPr>
                <a:t> en productos cotidianos.</a:t>
              </a:r>
              <a:endParaRPr lang="es-CL" sz="1920" b="1" dirty="0">
                <a:solidFill>
                  <a:prstClr val="black"/>
                </a:solidFill>
              </a:endParaRPr>
            </a:p>
          </p:txBody>
        </p:sp>
        <p:sp>
          <p:nvSpPr>
            <p:cNvPr id="17" name="CuadroTexto 16">
              <a:extLst>
                <a:ext uri="{FF2B5EF4-FFF2-40B4-BE49-F238E27FC236}">
                  <a16:creationId xmlns:a16="http://schemas.microsoft.com/office/drawing/2014/main" id="{B09261C6-BAA0-45E0-8C31-A19E8FCDB86F}"/>
                </a:ext>
              </a:extLst>
            </p:cNvPr>
            <p:cNvSpPr txBox="1"/>
            <p:nvPr/>
          </p:nvSpPr>
          <p:spPr>
            <a:xfrm>
              <a:off x="943012" y="1307348"/>
              <a:ext cx="3129400" cy="575900"/>
            </a:xfrm>
            <a:prstGeom prst="rect">
              <a:avLst/>
            </a:prstGeom>
            <a:noFill/>
          </p:spPr>
          <p:txBody>
            <a:bodyPr wrap="square" rtlCol="0">
              <a:spAutoFit/>
            </a:bodyPr>
            <a:lstStyle/>
            <a:p>
              <a:pPr algn="ctr"/>
              <a:r>
                <a:rPr lang="es-ES" b="1" dirty="0">
                  <a:latin typeface="+mj-lt"/>
                </a:rPr>
                <a:t>¿Cuál es el objetivo de aprendizaje de la clase?</a:t>
              </a:r>
              <a:endParaRPr lang="es-CL" b="1" dirty="0">
                <a:latin typeface="+mj-lt"/>
              </a:endParaRPr>
            </a:p>
          </p:txBody>
        </p:sp>
      </p:grpSp>
    </p:spTree>
    <p:extLst>
      <p:ext uri="{BB962C8B-B14F-4D97-AF65-F5344CB8AC3E}">
        <p14:creationId xmlns:p14="http://schemas.microsoft.com/office/powerpoint/2010/main" val="168188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06DBE-89C8-E0EF-3E14-521F8D8EDD92}"/>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EFC32F14-6602-8AE8-CA4C-31C66A13218F}"/>
              </a:ext>
            </a:extLst>
          </p:cNvPr>
          <p:cNvPicPr>
            <a:picLocks noChangeAspect="1"/>
          </p:cNvPicPr>
          <p:nvPr/>
        </p:nvPicPr>
        <p:blipFill>
          <a:blip r:embed="rId2"/>
          <a:stretch>
            <a:fillRect/>
          </a:stretch>
        </p:blipFill>
        <p:spPr>
          <a:xfrm>
            <a:off x="218267" y="533400"/>
            <a:ext cx="9161175" cy="5833954"/>
          </a:xfrm>
          <a:prstGeom prst="rect">
            <a:avLst/>
          </a:prstGeom>
        </p:spPr>
      </p:pic>
      <p:grpSp>
        <p:nvGrpSpPr>
          <p:cNvPr id="49" name="22 Grupo">
            <a:extLst>
              <a:ext uri="{FF2B5EF4-FFF2-40B4-BE49-F238E27FC236}">
                <a16:creationId xmlns:a16="http://schemas.microsoft.com/office/drawing/2014/main" id="{C53385CD-DC28-BD75-649C-2D48ACEB06C0}"/>
              </a:ext>
            </a:extLst>
          </p:cNvPr>
          <p:cNvGrpSpPr/>
          <p:nvPr/>
        </p:nvGrpSpPr>
        <p:grpSpPr>
          <a:xfrm>
            <a:off x="6070454" y="4648202"/>
            <a:ext cx="2703849" cy="2275337"/>
            <a:chOff x="5481598" y="-3852279"/>
            <a:chExt cx="2703849" cy="2275337"/>
          </a:xfrm>
        </p:grpSpPr>
        <p:pic>
          <p:nvPicPr>
            <p:cNvPr id="50" name="Picture 3" descr="C:\Users\karla.hernandez\Desktop\PROGRAMAS ANUALES\TC31\íconos en png para PPT\pos it.png">
              <a:extLst>
                <a:ext uri="{FF2B5EF4-FFF2-40B4-BE49-F238E27FC236}">
                  <a16:creationId xmlns:a16="http://schemas.microsoft.com/office/drawing/2014/main" id="{22264053-FDEE-437D-1796-94CEA34A48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1598" y="-3347554"/>
              <a:ext cx="2636698" cy="1770612"/>
            </a:xfrm>
            <a:prstGeom prst="rect">
              <a:avLst/>
            </a:prstGeom>
            <a:noFill/>
            <a:extLst>
              <a:ext uri="{909E8E84-426E-40DD-AFC4-6F175D3DCCD1}">
                <a14:hiddenFill xmlns:a14="http://schemas.microsoft.com/office/drawing/2010/main">
                  <a:solidFill>
                    <a:srgbClr val="FFFFFF"/>
                  </a:solidFill>
                </a14:hiddenFill>
              </a:ext>
            </a:extLst>
          </p:spPr>
        </p:pic>
        <p:sp>
          <p:nvSpPr>
            <p:cNvPr id="51" name="24 Rectángulo">
              <a:extLst>
                <a:ext uri="{FF2B5EF4-FFF2-40B4-BE49-F238E27FC236}">
                  <a16:creationId xmlns:a16="http://schemas.microsoft.com/office/drawing/2014/main" id="{BF73BEA0-0651-08E2-0215-B9694BB9939A}"/>
                </a:ext>
              </a:extLst>
            </p:cNvPr>
            <p:cNvSpPr/>
            <p:nvPr/>
          </p:nvSpPr>
          <p:spPr>
            <a:xfrm rot="21211048">
              <a:off x="5794497" y="-2894535"/>
              <a:ext cx="1852127" cy="830997"/>
            </a:xfrm>
            <a:prstGeom prst="rect">
              <a:avLst/>
            </a:prstGeom>
          </p:spPr>
          <p:txBody>
            <a:bodyPr wrap="square">
              <a:spAutoFit/>
            </a:bodyPr>
            <a:lstStyle/>
            <a:p>
              <a:pPr algn="just">
                <a:defRPr/>
              </a:pPr>
              <a:r>
                <a:rPr lang="es-ES" altLang="es-CL" sz="1600" b="1" dirty="0">
                  <a:solidFill>
                    <a:prstClr val="black"/>
                  </a:solidFill>
                  <a:latin typeface="Calibri"/>
                  <a:ea typeface="Myriad Arabic"/>
                  <a:cs typeface="Myriad Arabic"/>
                </a:rPr>
                <a:t>Habilidad: </a:t>
              </a:r>
            </a:p>
            <a:p>
              <a:pPr algn="ctr">
                <a:defRPr/>
              </a:pPr>
              <a:r>
                <a:rPr lang="es-ES" altLang="es-CL" sz="1600" dirty="0">
                  <a:solidFill>
                    <a:prstClr val="black"/>
                  </a:solidFill>
                  <a:latin typeface="Calibri"/>
                  <a:ea typeface="Myriad Arabic"/>
                  <a:cs typeface="Myriad Arabic"/>
                </a:rPr>
                <a:t>Procesar y analizar la evidencia</a:t>
              </a:r>
            </a:p>
          </p:txBody>
        </p:sp>
        <p:pic>
          <p:nvPicPr>
            <p:cNvPr id="52" name="Picture 5" descr="C:\Users\karla.hernandez\Desktop\PROGRAMAS ANUALES\TC31\íconos en png para PPT\08 ícono.png">
              <a:extLst>
                <a:ext uri="{FF2B5EF4-FFF2-40B4-BE49-F238E27FC236}">
                  <a16:creationId xmlns:a16="http://schemas.microsoft.com/office/drawing/2014/main" id="{18E5F953-9459-43A6-395A-55A74245108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9447" y="-3852279"/>
              <a:ext cx="936000" cy="936000"/>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8 Rectángulo redondeado">
            <a:extLst>
              <a:ext uri="{FF2B5EF4-FFF2-40B4-BE49-F238E27FC236}">
                <a16:creationId xmlns:a16="http://schemas.microsoft.com/office/drawing/2014/main" id="{24FA826A-0BA0-A752-6831-0B520EF3ADB2}"/>
              </a:ext>
            </a:extLst>
          </p:cNvPr>
          <p:cNvSpPr/>
          <p:nvPr/>
        </p:nvSpPr>
        <p:spPr>
          <a:xfrm>
            <a:off x="8465543" y="5978233"/>
            <a:ext cx="913899" cy="936104"/>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ES" sz="4800" b="1" dirty="0">
                <a:solidFill>
                  <a:prstClr val="white"/>
                </a:solidFill>
                <a:latin typeface="Calibri"/>
              </a:rPr>
              <a:t>D</a:t>
            </a:r>
            <a:endParaRPr lang="es-CL" sz="4800" b="1" dirty="0">
              <a:solidFill>
                <a:prstClr val="white"/>
              </a:solidFill>
              <a:latin typeface="Calibri"/>
            </a:endParaRPr>
          </a:p>
        </p:txBody>
      </p:sp>
      <mc:AlternateContent xmlns:mc="http://schemas.openxmlformats.org/markup-compatibility/2006">
        <mc:Choice xmlns:p14="http://schemas.microsoft.com/office/powerpoint/2010/main" Requires="p14">
          <p:contentPart p14:bwMode="auto" r:id="rId5">
            <p14:nvContentPartPr>
              <p14:cNvPr id="2" name="Entrada de lápiz 1">
                <a:extLst>
                  <a:ext uri="{FF2B5EF4-FFF2-40B4-BE49-F238E27FC236}">
                    <a16:creationId xmlns:a16="http://schemas.microsoft.com/office/drawing/2014/main" id="{83F71569-82DF-ABDD-1441-BFD1468DA57D}"/>
                  </a:ext>
                </a:extLst>
              </p14:cNvPr>
              <p14:cNvContentPartPr/>
              <p14:nvPr/>
            </p14:nvContentPartPr>
            <p14:xfrm>
              <a:off x="3353040" y="1626120"/>
              <a:ext cx="2234160" cy="3621960"/>
            </p14:xfrm>
          </p:contentPart>
        </mc:Choice>
        <mc:Fallback>
          <p:pic>
            <p:nvPicPr>
              <p:cNvPr id="2" name="Entrada de lápiz 1">
                <a:extLst>
                  <a:ext uri="{FF2B5EF4-FFF2-40B4-BE49-F238E27FC236}">
                    <a16:creationId xmlns:a16="http://schemas.microsoft.com/office/drawing/2014/main" id="{83F71569-82DF-ABDD-1441-BFD1468DA57D}"/>
                  </a:ext>
                </a:extLst>
              </p:cNvPr>
              <p:cNvPicPr/>
              <p:nvPr/>
            </p:nvPicPr>
            <p:blipFill>
              <a:blip r:embed="rId6"/>
              <a:stretch>
                <a:fillRect/>
              </a:stretch>
            </p:blipFill>
            <p:spPr>
              <a:xfrm>
                <a:off x="3343680" y="1616760"/>
                <a:ext cx="2252880" cy="3640680"/>
              </a:xfrm>
              <a:prstGeom prst="rect">
                <a:avLst/>
              </a:prstGeom>
            </p:spPr>
          </p:pic>
        </mc:Fallback>
      </mc:AlternateContent>
    </p:spTree>
    <p:extLst>
      <p:ext uri="{BB962C8B-B14F-4D97-AF65-F5344CB8AC3E}">
        <p14:creationId xmlns:p14="http://schemas.microsoft.com/office/powerpoint/2010/main" val="413052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1000"/>
                                        <p:tgtEl>
                                          <p:spTgt spid="49"/>
                                        </p:tgtEl>
                                      </p:cBhvr>
                                    </p:animEffect>
                                    <p:anim calcmode="lin" valueType="num">
                                      <p:cBhvr>
                                        <p:cTn id="13" dur="1000" fill="hold"/>
                                        <p:tgtEl>
                                          <p:spTgt spid="49"/>
                                        </p:tgtEl>
                                        <p:attrNameLst>
                                          <p:attrName>ppt_x</p:attrName>
                                        </p:attrNameLst>
                                      </p:cBhvr>
                                      <p:tavLst>
                                        <p:tav tm="0">
                                          <p:val>
                                            <p:strVal val="#ppt_x"/>
                                          </p:val>
                                        </p:tav>
                                        <p:tav tm="100000">
                                          <p:val>
                                            <p:strVal val="#ppt_x"/>
                                          </p:val>
                                        </p:tav>
                                      </p:tavLst>
                                    </p:anim>
                                    <p:anim calcmode="lin" valueType="num">
                                      <p:cBhvr>
                                        <p:cTn id="1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A3FC4-6A90-727C-F1CD-89663F809411}"/>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E78C4698-4A87-716D-A1D7-48FF30B10AE5}"/>
              </a:ext>
            </a:extLst>
          </p:cNvPr>
          <p:cNvPicPr>
            <a:picLocks noChangeAspect="1"/>
          </p:cNvPicPr>
          <p:nvPr/>
        </p:nvPicPr>
        <p:blipFill>
          <a:blip r:embed="rId2"/>
          <a:stretch>
            <a:fillRect/>
          </a:stretch>
        </p:blipFill>
        <p:spPr>
          <a:xfrm>
            <a:off x="112859" y="629285"/>
            <a:ext cx="9240540" cy="5096586"/>
          </a:xfrm>
          <a:prstGeom prst="rect">
            <a:avLst/>
          </a:prstGeom>
        </p:spPr>
      </p:pic>
      <p:grpSp>
        <p:nvGrpSpPr>
          <p:cNvPr id="49" name="22 Grupo">
            <a:extLst>
              <a:ext uri="{FF2B5EF4-FFF2-40B4-BE49-F238E27FC236}">
                <a16:creationId xmlns:a16="http://schemas.microsoft.com/office/drawing/2014/main" id="{54813DC7-DBE2-5B24-4E48-9AF7766D1DE8}"/>
              </a:ext>
            </a:extLst>
          </p:cNvPr>
          <p:cNvGrpSpPr/>
          <p:nvPr/>
        </p:nvGrpSpPr>
        <p:grpSpPr>
          <a:xfrm>
            <a:off x="6070454" y="4648202"/>
            <a:ext cx="2703849" cy="2275337"/>
            <a:chOff x="5481598" y="-3852279"/>
            <a:chExt cx="2703849" cy="2275337"/>
          </a:xfrm>
        </p:grpSpPr>
        <p:pic>
          <p:nvPicPr>
            <p:cNvPr id="50" name="Picture 3" descr="C:\Users\karla.hernandez\Desktop\PROGRAMAS ANUALES\TC31\íconos en png para PPT\pos it.png">
              <a:extLst>
                <a:ext uri="{FF2B5EF4-FFF2-40B4-BE49-F238E27FC236}">
                  <a16:creationId xmlns:a16="http://schemas.microsoft.com/office/drawing/2014/main" id="{0FCEE8A3-4B29-670B-4060-003E214763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1598" y="-3347554"/>
              <a:ext cx="2636698" cy="1770612"/>
            </a:xfrm>
            <a:prstGeom prst="rect">
              <a:avLst/>
            </a:prstGeom>
            <a:noFill/>
            <a:extLst>
              <a:ext uri="{909E8E84-426E-40DD-AFC4-6F175D3DCCD1}">
                <a14:hiddenFill xmlns:a14="http://schemas.microsoft.com/office/drawing/2010/main">
                  <a:solidFill>
                    <a:srgbClr val="FFFFFF"/>
                  </a:solidFill>
                </a14:hiddenFill>
              </a:ext>
            </a:extLst>
          </p:spPr>
        </p:pic>
        <p:sp>
          <p:nvSpPr>
            <p:cNvPr id="51" name="24 Rectángulo">
              <a:extLst>
                <a:ext uri="{FF2B5EF4-FFF2-40B4-BE49-F238E27FC236}">
                  <a16:creationId xmlns:a16="http://schemas.microsoft.com/office/drawing/2014/main" id="{0B82CD28-BF45-DDF3-00A3-37174C883D19}"/>
                </a:ext>
              </a:extLst>
            </p:cNvPr>
            <p:cNvSpPr/>
            <p:nvPr/>
          </p:nvSpPr>
          <p:spPr>
            <a:xfrm rot="21211048">
              <a:off x="5794497" y="-2894535"/>
              <a:ext cx="1852127" cy="830997"/>
            </a:xfrm>
            <a:prstGeom prst="rect">
              <a:avLst/>
            </a:prstGeom>
          </p:spPr>
          <p:txBody>
            <a:bodyPr wrap="square">
              <a:spAutoFit/>
            </a:bodyPr>
            <a:lstStyle/>
            <a:p>
              <a:pPr algn="just">
                <a:defRPr/>
              </a:pPr>
              <a:r>
                <a:rPr lang="es-ES" altLang="es-CL" sz="1600" b="1" dirty="0">
                  <a:solidFill>
                    <a:prstClr val="black"/>
                  </a:solidFill>
                  <a:latin typeface="Calibri"/>
                  <a:ea typeface="Myriad Arabic"/>
                  <a:cs typeface="Myriad Arabic"/>
                </a:rPr>
                <a:t>Habilidad: </a:t>
              </a:r>
            </a:p>
            <a:p>
              <a:pPr algn="ctr">
                <a:defRPr/>
              </a:pPr>
              <a:r>
                <a:rPr lang="es-ES" altLang="es-CL" sz="1600" dirty="0">
                  <a:solidFill>
                    <a:prstClr val="black"/>
                  </a:solidFill>
                  <a:latin typeface="Calibri"/>
                  <a:ea typeface="Myriad Arabic"/>
                  <a:cs typeface="Myriad Arabic"/>
                </a:rPr>
                <a:t>Procesar y analizar la evidencia</a:t>
              </a:r>
            </a:p>
          </p:txBody>
        </p:sp>
        <p:pic>
          <p:nvPicPr>
            <p:cNvPr id="52" name="Picture 5" descr="C:\Users\karla.hernandez\Desktop\PROGRAMAS ANUALES\TC31\íconos en png para PPT\08 ícono.png">
              <a:extLst>
                <a:ext uri="{FF2B5EF4-FFF2-40B4-BE49-F238E27FC236}">
                  <a16:creationId xmlns:a16="http://schemas.microsoft.com/office/drawing/2014/main" id="{D16CFA2B-6E4E-06FB-A943-7B04DBCDA78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9447" y="-3852279"/>
              <a:ext cx="936000" cy="936000"/>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8 Rectángulo redondeado">
            <a:extLst>
              <a:ext uri="{FF2B5EF4-FFF2-40B4-BE49-F238E27FC236}">
                <a16:creationId xmlns:a16="http://schemas.microsoft.com/office/drawing/2014/main" id="{01632369-1945-F504-BF42-BC9F7FB02164}"/>
              </a:ext>
            </a:extLst>
          </p:cNvPr>
          <p:cNvSpPr/>
          <p:nvPr/>
        </p:nvSpPr>
        <p:spPr>
          <a:xfrm>
            <a:off x="8465543" y="5978233"/>
            <a:ext cx="913899" cy="936104"/>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ES" sz="4800" b="1" dirty="0">
                <a:solidFill>
                  <a:prstClr val="white"/>
                </a:solidFill>
                <a:latin typeface="Calibri"/>
              </a:rPr>
              <a:t>C</a:t>
            </a:r>
            <a:endParaRPr lang="es-CL" sz="4800" b="1" dirty="0">
              <a:solidFill>
                <a:prstClr val="white"/>
              </a:solidFill>
              <a:latin typeface="Calibri"/>
            </a:endParaRPr>
          </a:p>
        </p:txBody>
      </p:sp>
      <mc:AlternateContent xmlns:mc="http://schemas.openxmlformats.org/markup-compatibility/2006">
        <mc:Choice xmlns:p14="http://schemas.microsoft.com/office/powerpoint/2010/main" Requires="p14">
          <p:contentPart p14:bwMode="auto" r:id="rId5">
            <p14:nvContentPartPr>
              <p14:cNvPr id="2" name="Entrada de lápiz 1">
                <a:extLst>
                  <a:ext uri="{FF2B5EF4-FFF2-40B4-BE49-F238E27FC236}">
                    <a16:creationId xmlns:a16="http://schemas.microsoft.com/office/drawing/2014/main" id="{1C052AFD-E328-EDE2-5E1A-EC80217BECD4}"/>
                  </a:ext>
                </a:extLst>
              </p14:cNvPr>
              <p14:cNvContentPartPr/>
              <p14:nvPr/>
            </p14:nvContentPartPr>
            <p14:xfrm>
              <a:off x="4417560" y="1150920"/>
              <a:ext cx="2481840" cy="3448800"/>
            </p14:xfrm>
          </p:contentPart>
        </mc:Choice>
        <mc:Fallback>
          <p:pic>
            <p:nvPicPr>
              <p:cNvPr id="2" name="Entrada de lápiz 1">
                <a:extLst>
                  <a:ext uri="{FF2B5EF4-FFF2-40B4-BE49-F238E27FC236}">
                    <a16:creationId xmlns:a16="http://schemas.microsoft.com/office/drawing/2014/main" id="{1C052AFD-E328-EDE2-5E1A-EC80217BECD4}"/>
                  </a:ext>
                </a:extLst>
              </p:cNvPr>
              <p:cNvPicPr/>
              <p:nvPr/>
            </p:nvPicPr>
            <p:blipFill>
              <a:blip r:embed="rId6"/>
              <a:stretch>
                <a:fillRect/>
              </a:stretch>
            </p:blipFill>
            <p:spPr>
              <a:xfrm>
                <a:off x="4408200" y="1141560"/>
                <a:ext cx="2500560" cy="3467520"/>
              </a:xfrm>
              <a:prstGeom prst="rect">
                <a:avLst/>
              </a:prstGeom>
            </p:spPr>
          </p:pic>
        </mc:Fallback>
      </mc:AlternateContent>
    </p:spTree>
    <p:extLst>
      <p:ext uri="{BB962C8B-B14F-4D97-AF65-F5344CB8AC3E}">
        <p14:creationId xmlns:p14="http://schemas.microsoft.com/office/powerpoint/2010/main" val="1322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1000"/>
                                        <p:tgtEl>
                                          <p:spTgt spid="49"/>
                                        </p:tgtEl>
                                      </p:cBhvr>
                                    </p:animEffect>
                                    <p:anim calcmode="lin" valueType="num">
                                      <p:cBhvr>
                                        <p:cTn id="13" dur="1000" fill="hold"/>
                                        <p:tgtEl>
                                          <p:spTgt spid="49"/>
                                        </p:tgtEl>
                                        <p:attrNameLst>
                                          <p:attrName>ppt_x</p:attrName>
                                        </p:attrNameLst>
                                      </p:cBhvr>
                                      <p:tavLst>
                                        <p:tav tm="0">
                                          <p:val>
                                            <p:strVal val="#ppt_x"/>
                                          </p:val>
                                        </p:tav>
                                        <p:tav tm="100000">
                                          <p:val>
                                            <p:strVal val="#ppt_x"/>
                                          </p:val>
                                        </p:tav>
                                      </p:tavLst>
                                    </p:anim>
                                    <p:anim calcmode="lin" valueType="num">
                                      <p:cBhvr>
                                        <p:cTn id="1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6FF44-BBBD-B828-261E-22E26631512C}"/>
            </a:ext>
          </a:extLst>
        </p:cNvPr>
        <p:cNvGrpSpPr/>
        <p:nvPr/>
      </p:nvGrpSpPr>
      <p:grpSpPr>
        <a:xfrm>
          <a:off x="0" y="0"/>
          <a:ext cx="0" cy="0"/>
          <a:chOff x="0" y="0"/>
          <a:chExt cx="0" cy="0"/>
        </a:xfrm>
      </p:grpSpPr>
      <p:grpSp>
        <p:nvGrpSpPr>
          <p:cNvPr id="49" name="22 Grupo">
            <a:extLst>
              <a:ext uri="{FF2B5EF4-FFF2-40B4-BE49-F238E27FC236}">
                <a16:creationId xmlns:a16="http://schemas.microsoft.com/office/drawing/2014/main" id="{1D6CDFFD-1682-844A-2FDB-B23794F332D3}"/>
              </a:ext>
            </a:extLst>
          </p:cNvPr>
          <p:cNvGrpSpPr/>
          <p:nvPr/>
        </p:nvGrpSpPr>
        <p:grpSpPr>
          <a:xfrm>
            <a:off x="6070454" y="4648202"/>
            <a:ext cx="2703849" cy="2275337"/>
            <a:chOff x="5481598" y="-3852279"/>
            <a:chExt cx="2703849" cy="2275337"/>
          </a:xfrm>
        </p:grpSpPr>
        <p:pic>
          <p:nvPicPr>
            <p:cNvPr id="50" name="Picture 3" descr="C:\Users\karla.hernandez\Desktop\PROGRAMAS ANUALES\TC31\íconos en png para PPT\pos it.png">
              <a:extLst>
                <a:ext uri="{FF2B5EF4-FFF2-40B4-BE49-F238E27FC236}">
                  <a16:creationId xmlns:a16="http://schemas.microsoft.com/office/drawing/2014/main" id="{FEB94005-300C-F28D-BC76-469AA9CAAA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598" y="-3347554"/>
              <a:ext cx="2636698" cy="1770612"/>
            </a:xfrm>
            <a:prstGeom prst="rect">
              <a:avLst/>
            </a:prstGeom>
            <a:noFill/>
            <a:extLst>
              <a:ext uri="{909E8E84-426E-40DD-AFC4-6F175D3DCCD1}">
                <a14:hiddenFill xmlns:a14="http://schemas.microsoft.com/office/drawing/2010/main">
                  <a:solidFill>
                    <a:srgbClr val="FFFFFF"/>
                  </a:solidFill>
                </a14:hiddenFill>
              </a:ext>
            </a:extLst>
          </p:spPr>
        </p:pic>
        <p:sp>
          <p:nvSpPr>
            <p:cNvPr id="51" name="24 Rectángulo">
              <a:extLst>
                <a:ext uri="{FF2B5EF4-FFF2-40B4-BE49-F238E27FC236}">
                  <a16:creationId xmlns:a16="http://schemas.microsoft.com/office/drawing/2014/main" id="{70A71CDE-1E7B-6975-5E38-2ADE6162722D}"/>
                </a:ext>
              </a:extLst>
            </p:cNvPr>
            <p:cNvSpPr/>
            <p:nvPr/>
          </p:nvSpPr>
          <p:spPr>
            <a:xfrm rot="21211048">
              <a:off x="5794497" y="-2894535"/>
              <a:ext cx="1852127" cy="830997"/>
            </a:xfrm>
            <a:prstGeom prst="rect">
              <a:avLst/>
            </a:prstGeom>
          </p:spPr>
          <p:txBody>
            <a:bodyPr wrap="square">
              <a:spAutoFit/>
            </a:bodyPr>
            <a:lstStyle/>
            <a:p>
              <a:pPr algn="just">
                <a:defRPr/>
              </a:pPr>
              <a:r>
                <a:rPr lang="es-ES" altLang="es-CL" sz="1600" b="1" dirty="0">
                  <a:solidFill>
                    <a:prstClr val="black"/>
                  </a:solidFill>
                  <a:latin typeface="Calibri"/>
                  <a:ea typeface="Myriad Arabic"/>
                  <a:cs typeface="Myriad Arabic"/>
                </a:rPr>
                <a:t>Habilidad: </a:t>
              </a:r>
            </a:p>
            <a:p>
              <a:pPr algn="ctr">
                <a:defRPr/>
              </a:pPr>
              <a:r>
                <a:rPr lang="es-ES" altLang="es-CL" sz="1600" dirty="0">
                  <a:solidFill>
                    <a:prstClr val="black"/>
                  </a:solidFill>
                  <a:latin typeface="Calibri"/>
                  <a:ea typeface="Myriad Arabic"/>
                  <a:cs typeface="Myriad Arabic"/>
                </a:rPr>
                <a:t>Procesar y analizar la evidencia</a:t>
              </a:r>
            </a:p>
          </p:txBody>
        </p:sp>
        <p:pic>
          <p:nvPicPr>
            <p:cNvPr id="52" name="Picture 5" descr="C:\Users\karla.hernandez\Desktop\PROGRAMAS ANUALES\TC31\íconos en png para PPT\08 ícono.png">
              <a:extLst>
                <a:ext uri="{FF2B5EF4-FFF2-40B4-BE49-F238E27FC236}">
                  <a16:creationId xmlns:a16="http://schemas.microsoft.com/office/drawing/2014/main" id="{87A63A54-C3F1-078A-352E-3F7420189A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9447" y="-3852279"/>
              <a:ext cx="936000" cy="936000"/>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8 Rectángulo redondeado">
            <a:extLst>
              <a:ext uri="{FF2B5EF4-FFF2-40B4-BE49-F238E27FC236}">
                <a16:creationId xmlns:a16="http://schemas.microsoft.com/office/drawing/2014/main" id="{18788C3F-24E0-5C14-E2AA-806BCA9CD9C5}"/>
              </a:ext>
            </a:extLst>
          </p:cNvPr>
          <p:cNvSpPr/>
          <p:nvPr/>
        </p:nvSpPr>
        <p:spPr>
          <a:xfrm>
            <a:off x="8465543" y="5978233"/>
            <a:ext cx="913899" cy="936104"/>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CL" sz="4800" b="1" dirty="0">
                <a:solidFill>
                  <a:prstClr val="white"/>
                </a:solidFill>
                <a:latin typeface="Calibri"/>
              </a:rPr>
              <a:t>E</a:t>
            </a:r>
          </a:p>
        </p:txBody>
      </p:sp>
      <p:pic>
        <p:nvPicPr>
          <p:cNvPr id="3" name="Imagen 2">
            <a:extLst>
              <a:ext uri="{FF2B5EF4-FFF2-40B4-BE49-F238E27FC236}">
                <a16:creationId xmlns:a16="http://schemas.microsoft.com/office/drawing/2014/main" id="{87A719CF-6BAD-7D77-CD0C-1C9E17AB6E6A}"/>
              </a:ext>
            </a:extLst>
          </p:cNvPr>
          <p:cNvPicPr>
            <a:picLocks noChangeAspect="1"/>
          </p:cNvPicPr>
          <p:nvPr/>
        </p:nvPicPr>
        <p:blipFill>
          <a:blip r:embed="rId4"/>
          <a:stretch>
            <a:fillRect/>
          </a:stretch>
        </p:blipFill>
        <p:spPr>
          <a:xfrm>
            <a:off x="381000" y="550154"/>
            <a:ext cx="8659433" cy="3564645"/>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Entrada de lápiz 1">
                <a:extLst>
                  <a:ext uri="{FF2B5EF4-FFF2-40B4-BE49-F238E27FC236}">
                    <a16:creationId xmlns:a16="http://schemas.microsoft.com/office/drawing/2014/main" id="{1EEF308D-CDBA-A94C-77A2-EC5214EDF11D}"/>
                  </a:ext>
                </a:extLst>
              </p14:cNvPr>
              <p14:cNvContentPartPr/>
              <p14:nvPr/>
            </p14:nvContentPartPr>
            <p14:xfrm>
              <a:off x="2148840" y="1334520"/>
              <a:ext cx="7009200" cy="5809680"/>
            </p14:xfrm>
          </p:contentPart>
        </mc:Choice>
        <mc:Fallback>
          <p:pic>
            <p:nvPicPr>
              <p:cNvPr id="2" name="Entrada de lápiz 1">
                <a:extLst>
                  <a:ext uri="{FF2B5EF4-FFF2-40B4-BE49-F238E27FC236}">
                    <a16:creationId xmlns:a16="http://schemas.microsoft.com/office/drawing/2014/main" id="{1EEF308D-CDBA-A94C-77A2-EC5214EDF11D}"/>
                  </a:ext>
                </a:extLst>
              </p:cNvPr>
              <p:cNvPicPr/>
              <p:nvPr/>
            </p:nvPicPr>
            <p:blipFill>
              <a:blip r:embed="rId6"/>
              <a:stretch>
                <a:fillRect/>
              </a:stretch>
            </p:blipFill>
            <p:spPr>
              <a:xfrm>
                <a:off x="2139480" y="1325160"/>
                <a:ext cx="7027920" cy="5828400"/>
              </a:xfrm>
              <a:prstGeom prst="rect">
                <a:avLst/>
              </a:prstGeom>
            </p:spPr>
          </p:pic>
        </mc:Fallback>
      </mc:AlternateContent>
    </p:spTree>
    <p:extLst>
      <p:ext uri="{BB962C8B-B14F-4D97-AF65-F5344CB8AC3E}">
        <p14:creationId xmlns:p14="http://schemas.microsoft.com/office/powerpoint/2010/main" val="93663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1000"/>
                                        <p:tgtEl>
                                          <p:spTgt spid="49"/>
                                        </p:tgtEl>
                                      </p:cBhvr>
                                    </p:animEffect>
                                    <p:anim calcmode="lin" valueType="num">
                                      <p:cBhvr>
                                        <p:cTn id="13" dur="1000" fill="hold"/>
                                        <p:tgtEl>
                                          <p:spTgt spid="49"/>
                                        </p:tgtEl>
                                        <p:attrNameLst>
                                          <p:attrName>ppt_x</p:attrName>
                                        </p:attrNameLst>
                                      </p:cBhvr>
                                      <p:tavLst>
                                        <p:tav tm="0">
                                          <p:val>
                                            <p:strVal val="#ppt_x"/>
                                          </p:val>
                                        </p:tav>
                                        <p:tav tm="100000">
                                          <p:val>
                                            <p:strVal val="#ppt_x"/>
                                          </p:val>
                                        </p:tav>
                                      </p:tavLst>
                                    </p:anim>
                                    <p:anim calcmode="lin" valueType="num">
                                      <p:cBhvr>
                                        <p:cTn id="1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1A5EA-FDE2-E934-BBCB-889122BE7653}"/>
            </a:ext>
          </a:extLst>
        </p:cNvPr>
        <p:cNvGrpSpPr/>
        <p:nvPr/>
      </p:nvGrpSpPr>
      <p:grpSpPr>
        <a:xfrm>
          <a:off x="0" y="0"/>
          <a:ext cx="0" cy="0"/>
          <a:chOff x="0" y="0"/>
          <a:chExt cx="0" cy="0"/>
        </a:xfrm>
      </p:grpSpPr>
      <p:grpSp>
        <p:nvGrpSpPr>
          <p:cNvPr id="49" name="22 Grupo">
            <a:extLst>
              <a:ext uri="{FF2B5EF4-FFF2-40B4-BE49-F238E27FC236}">
                <a16:creationId xmlns:a16="http://schemas.microsoft.com/office/drawing/2014/main" id="{860A39FB-45E7-276A-CA6F-686AA2C0F021}"/>
              </a:ext>
            </a:extLst>
          </p:cNvPr>
          <p:cNvGrpSpPr/>
          <p:nvPr/>
        </p:nvGrpSpPr>
        <p:grpSpPr>
          <a:xfrm>
            <a:off x="6070454" y="4648202"/>
            <a:ext cx="2703849" cy="2275337"/>
            <a:chOff x="5481598" y="-3852279"/>
            <a:chExt cx="2703849" cy="2275337"/>
          </a:xfrm>
        </p:grpSpPr>
        <p:pic>
          <p:nvPicPr>
            <p:cNvPr id="50" name="Picture 3" descr="C:\Users\karla.hernandez\Desktop\PROGRAMAS ANUALES\TC31\íconos en png para PPT\pos it.png">
              <a:extLst>
                <a:ext uri="{FF2B5EF4-FFF2-40B4-BE49-F238E27FC236}">
                  <a16:creationId xmlns:a16="http://schemas.microsoft.com/office/drawing/2014/main" id="{6787823B-D29E-A75A-D7E1-3AD4A6E6C9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598" y="-3347554"/>
              <a:ext cx="2636698" cy="1770612"/>
            </a:xfrm>
            <a:prstGeom prst="rect">
              <a:avLst/>
            </a:prstGeom>
            <a:noFill/>
            <a:extLst>
              <a:ext uri="{909E8E84-426E-40DD-AFC4-6F175D3DCCD1}">
                <a14:hiddenFill xmlns:a14="http://schemas.microsoft.com/office/drawing/2010/main">
                  <a:solidFill>
                    <a:srgbClr val="FFFFFF"/>
                  </a:solidFill>
                </a14:hiddenFill>
              </a:ext>
            </a:extLst>
          </p:spPr>
        </p:pic>
        <p:sp>
          <p:nvSpPr>
            <p:cNvPr id="51" name="24 Rectángulo">
              <a:extLst>
                <a:ext uri="{FF2B5EF4-FFF2-40B4-BE49-F238E27FC236}">
                  <a16:creationId xmlns:a16="http://schemas.microsoft.com/office/drawing/2014/main" id="{BB8BCF7C-3994-4160-FA52-305F927FC0AB}"/>
                </a:ext>
              </a:extLst>
            </p:cNvPr>
            <p:cNvSpPr/>
            <p:nvPr/>
          </p:nvSpPr>
          <p:spPr>
            <a:xfrm rot="21211048">
              <a:off x="5794497" y="-2894535"/>
              <a:ext cx="1852127" cy="830997"/>
            </a:xfrm>
            <a:prstGeom prst="rect">
              <a:avLst/>
            </a:prstGeom>
          </p:spPr>
          <p:txBody>
            <a:bodyPr wrap="square">
              <a:spAutoFit/>
            </a:bodyPr>
            <a:lstStyle/>
            <a:p>
              <a:pPr algn="just">
                <a:defRPr/>
              </a:pPr>
              <a:r>
                <a:rPr lang="es-ES" altLang="es-CL" sz="1600" b="1" dirty="0">
                  <a:solidFill>
                    <a:prstClr val="black"/>
                  </a:solidFill>
                  <a:latin typeface="Calibri"/>
                  <a:ea typeface="Myriad Arabic"/>
                  <a:cs typeface="Myriad Arabic"/>
                </a:rPr>
                <a:t>Habilidad: </a:t>
              </a:r>
            </a:p>
            <a:p>
              <a:pPr algn="ctr">
                <a:defRPr/>
              </a:pPr>
              <a:r>
                <a:rPr lang="es-ES" altLang="es-CL" sz="1600" dirty="0">
                  <a:solidFill>
                    <a:prstClr val="black"/>
                  </a:solidFill>
                  <a:latin typeface="Calibri"/>
                  <a:ea typeface="Myriad Arabic"/>
                  <a:cs typeface="Myriad Arabic"/>
                </a:rPr>
                <a:t>Procesar y analizar la evidencia</a:t>
              </a:r>
            </a:p>
          </p:txBody>
        </p:sp>
        <p:pic>
          <p:nvPicPr>
            <p:cNvPr id="52" name="Picture 5" descr="C:\Users\karla.hernandez\Desktop\PROGRAMAS ANUALES\TC31\íconos en png para PPT\08 ícono.png">
              <a:extLst>
                <a:ext uri="{FF2B5EF4-FFF2-40B4-BE49-F238E27FC236}">
                  <a16:creationId xmlns:a16="http://schemas.microsoft.com/office/drawing/2014/main" id="{E299E1C0-BFB8-82EC-A672-5EA881E504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9447" y="-3852279"/>
              <a:ext cx="936000" cy="936000"/>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8 Rectángulo redondeado">
            <a:extLst>
              <a:ext uri="{FF2B5EF4-FFF2-40B4-BE49-F238E27FC236}">
                <a16:creationId xmlns:a16="http://schemas.microsoft.com/office/drawing/2014/main" id="{5CE3407B-0604-02C1-2F8E-5F06EDE709A2}"/>
              </a:ext>
            </a:extLst>
          </p:cNvPr>
          <p:cNvSpPr/>
          <p:nvPr/>
        </p:nvSpPr>
        <p:spPr>
          <a:xfrm>
            <a:off x="8465543" y="5978233"/>
            <a:ext cx="913899" cy="936104"/>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CL" sz="4800" b="1" dirty="0">
                <a:solidFill>
                  <a:prstClr val="white"/>
                </a:solidFill>
                <a:latin typeface="Calibri"/>
              </a:rPr>
              <a:t>D</a:t>
            </a:r>
          </a:p>
        </p:txBody>
      </p:sp>
      <p:pic>
        <p:nvPicPr>
          <p:cNvPr id="4" name="Imagen 3">
            <a:extLst>
              <a:ext uri="{FF2B5EF4-FFF2-40B4-BE49-F238E27FC236}">
                <a16:creationId xmlns:a16="http://schemas.microsoft.com/office/drawing/2014/main" id="{C38D5485-027E-CB66-B8AE-0C2A6FBA3ECB}"/>
              </a:ext>
            </a:extLst>
          </p:cNvPr>
          <p:cNvPicPr>
            <a:picLocks noChangeAspect="1"/>
          </p:cNvPicPr>
          <p:nvPr/>
        </p:nvPicPr>
        <p:blipFill>
          <a:blip r:embed="rId4"/>
          <a:stretch>
            <a:fillRect/>
          </a:stretch>
        </p:blipFill>
        <p:spPr>
          <a:xfrm>
            <a:off x="12539" y="841385"/>
            <a:ext cx="9753600" cy="3412786"/>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Entrada de lápiz 1">
                <a:extLst>
                  <a:ext uri="{FF2B5EF4-FFF2-40B4-BE49-F238E27FC236}">
                    <a16:creationId xmlns:a16="http://schemas.microsoft.com/office/drawing/2014/main" id="{02E6DBB7-F6D4-B13D-6FFE-54DF26C5EEDF}"/>
                  </a:ext>
                </a:extLst>
              </p14:cNvPr>
              <p14:cNvContentPartPr/>
              <p14:nvPr/>
            </p14:nvContentPartPr>
            <p14:xfrm>
              <a:off x="910800" y="1663920"/>
              <a:ext cx="8247240" cy="4599720"/>
            </p14:xfrm>
          </p:contentPart>
        </mc:Choice>
        <mc:Fallback>
          <p:pic>
            <p:nvPicPr>
              <p:cNvPr id="2" name="Entrada de lápiz 1">
                <a:extLst>
                  <a:ext uri="{FF2B5EF4-FFF2-40B4-BE49-F238E27FC236}">
                    <a16:creationId xmlns:a16="http://schemas.microsoft.com/office/drawing/2014/main" id="{02E6DBB7-F6D4-B13D-6FFE-54DF26C5EEDF}"/>
                  </a:ext>
                </a:extLst>
              </p:cNvPr>
              <p:cNvPicPr/>
              <p:nvPr/>
            </p:nvPicPr>
            <p:blipFill>
              <a:blip r:embed="rId6"/>
              <a:stretch>
                <a:fillRect/>
              </a:stretch>
            </p:blipFill>
            <p:spPr>
              <a:xfrm>
                <a:off x="901440" y="1654560"/>
                <a:ext cx="8265960" cy="4618440"/>
              </a:xfrm>
              <a:prstGeom prst="rect">
                <a:avLst/>
              </a:prstGeom>
            </p:spPr>
          </p:pic>
        </mc:Fallback>
      </mc:AlternateContent>
    </p:spTree>
    <p:extLst>
      <p:ext uri="{BB962C8B-B14F-4D97-AF65-F5344CB8AC3E}">
        <p14:creationId xmlns:p14="http://schemas.microsoft.com/office/powerpoint/2010/main" val="402760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1000"/>
                                        <p:tgtEl>
                                          <p:spTgt spid="49"/>
                                        </p:tgtEl>
                                      </p:cBhvr>
                                    </p:animEffect>
                                    <p:anim calcmode="lin" valueType="num">
                                      <p:cBhvr>
                                        <p:cTn id="13" dur="1000" fill="hold"/>
                                        <p:tgtEl>
                                          <p:spTgt spid="49"/>
                                        </p:tgtEl>
                                        <p:attrNameLst>
                                          <p:attrName>ppt_x</p:attrName>
                                        </p:attrNameLst>
                                      </p:cBhvr>
                                      <p:tavLst>
                                        <p:tav tm="0">
                                          <p:val>
                                            <p:strVal val="#ppt_x"/>
                                          </p:val>
                                        </p:tav>
                                        <p:tav tm="100000">
                                          <p:val>
                                            <p:strVal val="#ppt_x"/>
                                          </p:val>
                                        </p:tav>
                                      </p:tavLst>
                                    </p:anim>
                                    <p:anim calcmode="lin" valueType="num">
                                      <p:cBhvr>
                                        <p:cTn id="1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F8CD1-77DF-77FD-C051-CA97F608E947}"/>
            </a:ext>
          </a:extLst>
        </p:cNvPr>
        <p:cNvGrpSpPr/>
        <p:nvPr/>
      </p:nvGrpSpPr>
      <p:grpSpPr>
        <a:xfrm>
          <a:off x="0" y="0"/>
          <a:ext cx="0" cy="0"/>
          <a:chOff x="0" y="0"/>
          <a:chExt cx="0" cy="0"/>
        </a:xfrm>
      </p:grpSpPr>
      <p:grpSp>
        <p:nvGrpSpPr>
          <p:cNvPr id="49" name="22 Grupo">
            <a:extLst>
              <a:ext uri="{FF2B5EF4-FFF2-40B4-BE49-F238E27FC236}">
                <a16:creationId xmlns:a16="http://schemas.microsoft.com/office/drawing/2014/main" id="{BEE24984-050B-32FC-1BF9-C0B1EA808F44}"/>
              </a:ext>
            </a:extLst>
          </p:cNvPr>
          <p:cNvGrpSpPr/>
          <p:nvPr/>
        </p:nvGrpSpPr>
        <p:grpSpPr>
          <a:xfrm>
            <a:off x="6070454" y="4648202"/>
            <a:ext cx="2703849" cy="2275337"/>
            <a:chOff x="5481598" y="-3852279"/>
            <a:chExt cx="2703849" cy="2275337"/>
          </a:xfrm>
        </p:grpSpPr>
        <p:pic>
          <p:nvPicPr>
            <p:cNvPr id="50" name="Picture 3" descr="C:\Users\karla.hernandez\Desktop\PROGRAMAS ANUALES\TC31\íconos en png para PPT\pos it.png">
              <a:extLst>
                <a:ext uri="{FF2B5EF4-FFF2-40B4-BE49-F238E27FC236}">
                  <a16:creationId xmlns:a16="http://schemas.microsoft.com/office/drawing/2014/main" id="{6C241953-8451-BBE8-0E57-03AEBEF8E2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598" y="-3347554"/>
              <a:ext cx="2636698" cy="1770612"/>
            </a:xfrm>
            <a:prstGeom prst="rect">
              <a:avLst/>
            </a:prstGeom>
            <a:noFill/>
            <a:extLst>
              <a:ext uri="{909E8E84-426E-40DD-AFC4-6F175D3DCCD1}">
                <a14:hiddenFill xmlns:a14="http://schemas.microsoft.com/office/drawing/2010/main">
                  <a:solidFill>
                    <a:srgbClr val="FFFFFF"/>
                  </a:solidFill>
                </a14:hiddenFill>
              </a:ext>
            </a:extLst>
          </p:spPr>
        </p:pic>
        <p:sp>
          <p:nvSpPr>
            <p:cNvPr id="51" name="24 Rectángulo">
              <a:extLst>
                <a:ext uri="{FF2B5EF4-FFF2-40B4-BE49-F238E27FC236}">
                  <a16:creationId xmlns:a16="http://schemas.microsoft.com/office/drawing/2014/main" id="{A0F944CA-13BE-6AFE-B985-0D0C529D4E8E}"/>
                </a:ext>
              </a:extLst>
            </p:cNvPr>
            <p:cNvSpPr/>
            <p:nvPr/>
          </p:nvSpPr>
          <p:spPr>
            <a:xfrm rot="21211048">
              <a:off x="5794497" y="-2894535"/>
              <a:ext cx="1852127" cy="830997"/>
            </a:xfrm>
            <a:prstGeom prst="rect">
              <a:avLst/>
            </a:prstGeom>
          </p:spPr>
          <p:txBody>
            <a:bodyPr wrap="square">
              <a:spAutoFit/>
            </a:bodyPr>
            <a:lstStyle/>
            <a:p>
              <a:pPr algn="just">
                <a:defRPr/>
              </a:pPr>
              <a:r>
                <a:rPr lang="es-ES" altLang="es-CL" sz="1600" b="1" dirty="0">
                  <a:solidFill>
                    <a:prstClr val="black"/>
                  </a:solidFill>
                  <a:latin typeface="Calibri"/>
                  <a:ea typeface="Myriad Arabic"/>
                  <a:cs typeface="Myriad Arabic"/>
                </a:rPr>
                <a:t>Habilidad: </a:t>
              </a:r>
            </a:p>
            <a:p>
              <a:pPr algn="ctr">
                <a:defRPr/>
              </a:pPr>
              <a:r>
                <a:rPr lang="es-ES" altLang="es-CL" sz="1600" dirty="0">
                  <a:solidFill>
                    <a:prstClr val="black"/>
                  </a:solidFill>
                  <a:latin typeface="Calibri"/>
                  <a:ea typeface="Myriad Arabic"/>
                  <a:cs typeface="Myriad Arabic"/>
                </a:rPr>
                <a:t>Procesar y analizar la evidencia</a:t>
              </a:r>
            </a:p>
          </p:txBody>
        </p:sp>
        <p:pic>
          <p:nvPicPr>
            <p:cNvPr id="52" name="Picture 5" descr="C:\Users\karla.hernandez\Desktop\PROGRAMAS ANUALES\TC31\íconos en png para PPT\08 ícono.png">
              <a:extLst>
                <a:ext uri="{FF2B5EF4-FFF2-40B4-BE49-F238E27FC236}">
                  <a16:creationId xmlns:a16="http://schemas.microsoft.com/office/drawing/2014/main" id="{3DC25DE3-C003-EAF3-1444-319823B046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9447" y="-3852279"/>
              <a:ext cx="936000" cy="936000"/>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8 Rectángulo redondeado">
            <a:extLst>
              <a:ext uri="{FF2B5EF4-FFF2-40B4-BE49-F238E27FC236}">
                <a16:creationId xmlns:a16="http://schemas.microsoft.com/office/drawing/2014/main" id="{902E1B4E-DAA6-C767-17F5-0BB863FAE34A}"/>
              </a:ext>
            </a:extLst>
          </p:cNvPr>
          <p:cNvSpPr/>
          <p:nvPr/>
        </p:nvSpPr>
        <p:spPr>
          <a:xfrm>
            <a:off x="8465543" y="5978233"/>
            <a:ext cx="913899" cy="936104"/>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CL" sz="4800" b="1" dirty="0">
                <a:solidFill>
                  <a:prstClr val="white"/>
                </a:solidFill>
                <a:latin typeface="Calibri"/>
              </a:rPr>
              <a:t>C</a:t>
            </a:r>
          </a:p>
        </p:txBody>
      </p:sp>
      <p:pic>
        <p:nvPicPr>
          <p:cNvPr id="3" name="Imagen 2">
            <a:extLst>
              <a:ext uri="{FF2B5EF4-FFF2-40B4-BE49-F238E27FC236}">
                <a16:creationId xmlns:a16="http://schemas.microsoft.com/office/drawing/2014/main" id="{AC2C81C0-C345-2C7C-D441-921BC8CD4FCA}"/>
              </a:ext>
            </a:extLst>
          </p:cNvPr>
          <p:cNvPicPr>
            <a:picLocks noChangeAspect="1"/>
          </p:cNvPicPr>
          <p:nvPr/>
        </p:nvPicPr>
        <p:blipFill>
          <a:blip r:embed="rId4"/>
          <a:stretch>
            <a:fillRect/>
          </a:stretch>
        </p:blipFill>
        <p:spPr>
          <a:xfrm>
            <a:off x="0" y="505060"/>
            <a:ext cx="9753600" cy="3685940"/>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Entrada de lápiz 1">
                <a:extLst>
                  <a:ext uri="{FF2B5EF4-FFF2-40B4-BE49-F238E27FC236}">
                    <a16:creationId xmlns:a16="http://schemas.microsoft.com/office/drawing/2014/main" id="{655D2154-3677-1314-BDC2-9E5B84C59033}"/>
                  </a:ext>
                </a:extLst>
              </p14:cNvPr>
              <p14:cNvContentPartPr/>
              <p14:nvPr/>
            </p14:nvContentPartPr>
            <p14:xfrm>
              <a:off x="2293920" y="1824840"/>
              <a:ext cx="5667840" cy="2818080"/>
            </p14:xfrm>
          </p:contentPart>
        </mc:Choice>
        <mc:Fallback>
          <p:pic>
            <p:nvPicPr>
              <p:cNvPr id="2" name="Entrada de lápiz 1">
                <a:extLst>
                  <a:ext uri="{FF2B5EF4-FFF2-40B4-BE49-F238E27FC236}">
                    <a16:creationId xmlns:a16="http://schemas.microsoft.com/office/drawing/2014/main" id="{655D2154-3677-1314-BDC2-9E5B84C59033}"/>
                  </a:ext>
                </a:extLst>
              </p:cNvPr>
              <p:cNvPicPr/>
              <p:nvPr/>
            </p:nvPicPr>
            <p:blipFill>
              <a:blip r:embed="rId6"/>
              <a:stretch>
                <a:fillRect/>
              </a:stretch>
            </p:blipFill>
            <p:spPr>
              <a:xfrm>
                <a:off x="2284560" y="1815480"/>
                <a:ext cx="5686560" cy="2836800"/>
              </a:xfrm>
              <a:prstGeom prst="rect">
                <a:avLst/>
              </a:prstGeom>
            </p:spPr>
          </p:pic>
        </mc:Fallback>
      </mc:AlternateContent>
    </p:spTree>
    <p:extLst>
      <p:ext uri="{BB962C8B-B14F-4D97-AF65-F5344CB8AC3E}">
        <p14:creationId xmlns:p14="http://schemas.microsoft.com/office/powerpoint/2010/main" val="199650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1000"/>
                                        <p:tgtEl>
                                          <p:spTgt spid="49"/>
                                        </p:tgtEl>
                                      </p:cBhvr>
                                    </p:animEffect>
                                    <p:anim calcmode="lin" valueType="num">
                                      <p:cBhvr>
                                        <p:cTn id="13" dur="1000" fill="hold"/>
                                        <p:tgtEl>
                                          <p:spTgt spid="49"/>
                                        </p:tgtEl>
                                        <p:attrNameLst>
                                          <p:attrName>ppt_x</p:attrName>
                                        </p:attrNameLst>
                                      </p:cBhvr>
                                      <p:tavLst>
                                        <p:tav tm="0">
                                          <p:val>
                                            <p:strVal val="#ppt_x"/>
                                          </p:val>
                                        </p:tav>
                                        <p:tav tm="100000">
                                          <p:val>
                                            <p:strVal val="#ppt_x"/>
                                          </p:val>
                                        </p:tav>
                                      </p:tavLst>
                                    </p:anim>
                                    <p:anim calcmode="lin" valueType="num">
                                      <p:cBhvr>
                                        <p:cTn id="1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CED89-42A3-5240-89B8-FDE34815DD45}"/>
            </a:ext>
          </a:extLst>
        </p:cNvPr>
        <p:cNvGrpSpPr/>
        <p:nvPr/>
      </p:nvGrpSpPr>
      <p:grpSpPr>
        <a:xfrm>
          <a:off x="0" y="0"/>
          <a:ext cx="0" cy="0"/>
          <a:chOff x="0" y="0"/>
          <a:chExt cx="0" cy="0"/>
        </a:xfrm>
      </p:grpSpPr>
      <p:sp>
        <p:nvSpPr>
          <p:cNvPr id="53" name="8 Rectángulo redondeado">
            <a:extLst>
              <a:ext uri="{FF2B5EF4-FFF2-40B4-BE49-F238E27FC236}">
                <a16:creationId xmlns:a16="http://schemas.microsoft.com/office/drawing/2014/main" id="{D215768F-9479-56ED-5F46-479A03E799CA}"/>
              </a:ext>
            </a:extLst>
          </p:cNvPr>
          <p:cNvSpPr/>
          <p:nvPr/>
        </p:nvSpPr>
        <p:spPr>
          <a:xfrm>
            <a:off x="8465543" y="5978233"/>
            <a:ext cx="913899" cy="936104"/>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CL" sz="4800" b="1" dirty="0">
                <a:solidFill>
                  <a:prstClr val="white"/>
                </a:solidFill>
                <a:latin typeface="Calibri"/>
              </a:rPr>
              <a:t>C</a:t>
            </a:r>
          </a:p>
        </p:txBody>
      </p:sp>
      <p:pic>
        <p:nvPicPr>
          <p:cNvPr id="4" name="Imagen 3">
            <a:extLst>
              <a:ext uri="{FF2B5EF4-FFF2-40B4-BE49-F238E27FC236}">
                <a16:creationId xmlns:a16="http://schemas.microsoft.com/office/drawing/2014/main" id="{FFEBE061-A846-2CF9-3967-29F0E42E2848}"/>
              </a:ext>
            </a:extLst>
          </p:cNvPr>
          <p:cNvPicPr>
            <a:picLocks noChangeAspect="1"/>
          </p:cNvPicPr>
          <p:nvPr/>
        </p:nvPicPr>
        <p:blipFill>
          <a:blip r:embed="rId2"/>
          <a:stretch>
            <a:fillRect/>
          </a:stretch>
        </p:blipFill>
        <p:spPr>
          <a:xfrm>
            <a:off x="617131" y="388324"/>
            <a:ext cx="8450669" cy="4639322"/>
          </a:xfrm>
          <a:prstGeom prst="rect">
            <a:avLst/>
          </a:prstGeom>
        </p:spPr>
      </p:pic>
      <p:grpSp>
        <p:nvGrpSpPr>
          <p:cNvPr id="49" name="22 Grupo">
            <a:extLst>
              <a:ext uri="{FF2B5EF4-FFF2-40B4-BE49-F238E27FC236}">
                <a16:creationId xmlns:a16="http://schemas.microsoft.com/office/drawing/2014/main" id="{0468BDE9-0DDD-1C11-C406-C3D83FF728AD}"/>
              </a:ext>
            </a:extLst>
          </p:cNvPr>
          <p:cNvGrpSpPr/>
          <p:nvPr/>
        </p:nvGrpSpPr>
        <p:grpSpPr>
          <a:xfrm>
            <a:off x="6070454" y="4648202"/>
            <a:ext cx="2703849" cy="2275337"/>
            <a:chOff x="5481598" y="-3852279"/>
            <a:chExt cx="2703849" cy="2275337"/>
          </a:xfrm>
        </p:grpSpPr>
        <p:pic>
          <p:nvPicPr>
            <p:cNvPr id="50" name="Picture 3" descr="C:\Users\karla.hernandez\Desktop\PROGRAMAS ANUALES\TC31\íconos en png para PPT\pos it.png">
              <a:extLst>
                <a:ext uri="{FF2B5EF4-FFF2-40B4-BE49-F238E27FC236}">
                  <a16:creationId xmlns:a16="http://schemas.microsoft.com/office/drawing/2014/main" id="{363802B9-1CF9-77E7-E123-E44B9E9C57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1598" y="-3347554"/>
              <a:ext cx="2636698" cy="1770612"/>
            </a:xfrm>
            <a:prstGeom prst="rect">
              <a:avLst/>
            </a:prstGeom>
            <a:noFill/>
            <a:extLst>
              <a:ext uri="{909E8E84-426E-40DD-AFC4-6F175D3DCCD1}">
                <a14:hiddenFill xmlns:a14="http://schemas.microsoft.com/office/drawing/2010/main">
                  <a:solidFill>
                    <a:srgbClr val="FFFFFF"/>
                  </a:solidFill>
                </a14:hiddenFill>
              </a:ext>
            </a:extLst>
          </p:spPr>
        </p:pic>
        <p:sp>
          <p:nvSpPr>
            <p:cNvPr id="51" name="24 Rectángulo">
              <a:extLst>
                <a:ext uri="{FF2B5EF4-FFF2-40B4-BE49-F238E27FC236}">
                  <a16:creationId xmlns:a16="http://schemas.microsoft.com/office/drawing/2014/main" id="{7781EE9C-97B1-1A40-D3DA-5E66A4297FF3}"/>
                </a:ext>
              </a:extLst>
            </p:cNvPr>
            <p:cNvSpPr/>
            <p:nvPr/>
          </p:nvSpPr>
          <p:spPr>
            <a:xfrm rot="21211048">
              <a:off x="5794497" y="-2894535"/>
              <a:ext cx="1852127" cy="830997"/>
            </a:xfrm>
            <a:prstGeom prst="rect">
              <a:avLst/>
            </a:prstGeom>
          </p:spPr>
          <p:txBody>
            <a:bodyPr wrap="square">
              <a:spAutoFit/>
            </a:bodyPr>
            <a:lstStyle/>
            <a:p>
              <a:pPr algn="just">
                <a:defRPr/>
              </a:pPr>
              <a:r>
                <a:rPr lang="es-ES" altLang="es-CL" sz="1600" b="1" dirty="0">
                  <a:solidFill>
                    <a:prstClr val="black"/>
                  </a:solidFill>
                  <a:latin typeface="Calibri"/>
                  <a:ea typeface="Myriad Arabic"/>
                  <a:cs typeface="Myriad Arabic"/>
                </a:rPr>
                <a:t>Habilidad: </a:t>
              </a:r>
            </a:p>
            <a:p>
              <a:pPr algn="ctr">
                <a:defRPr/>
              </a:pPr>
              <a:r>
                <a:rPr lang="es-ES" altLang="es-CL" sz="1600" dirty="0">
                  <a:solidFill>
                    <a:prstClr val="black"/>
                  </a:solidFill>
                  <a:latin typeface="Calibri"/>
                  <a:ea typeface="Myriad Arabic"/>
                  <a:cs typeface="Myriad Arabic"/>
                </a:rPr>
                <a:t>Procesar y analizar la evidencia</a:t>
              </a:r>
            </a:p>
          </p:txBody>
        </p:sp>
        <p:pic>
          <p:nvPicPr>
            <p:cNvPr id="52" name="Picture 5" descr="C:\Users\karla.hernandez\Desktop\PROGRAMAS ANUALES\TC31\íconos en png para PPT\08 ícono.png">
              <a:extLst>
                <a:ext uri="{FF2B5EF4-FFF2-40B4-BE49-F238E27FC236}">
                  <a16:creationId xmlns:a16="http://schemas.microsoft.com/office/drawing/2014/main" id="{D57C2110-F9C4-FE27-0B1F-E4515692548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9447" y="-3852279"/>
              <a:ext cx="936000" cy="936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5762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1000"/>
                                        <p:tgtEl>
                                          <p:spTgt spid="49"/>
                                        </p:tgtEl>
                                      </p:cBhvr>
                                    </p:animEffect>
                                    <p:anim calcmode="lin" valueType="num">
                                      <p:cBhvr>
                                        <p:cTn id="13" dur="1000" fill="hold"/>
                                        <p:tgtEl>
                                          <p:spTgt spid="49"/>
                                        </p:tgtEl>
                                        <p:attrNameLst>
                                          <p:attrName>ppt_x</p:attrName>
                                        </p:attrNameLst>
                                      </p:cBhvr>
                                      <p:tavLst>
                                        <p:tav tm="0">
                                          <p:val>
                                            <p:strVal val="#ppt_x"/>
                                          </p:val>
                                        </p:tav>
                                        <p:tav tm="100000">
                                          <p:val>
                                            <p:strVal val="#ppt_x"/>
                                          </p:val>
                                        </p:tav>
                                      </p:tavLst>
                                    </p:anim>
                                    <p:anim calcmode="lin" valueType="num">
                                      <p:cBhvr>
                                        <p:cTn id="1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5559D-3D76-0626-E4AA-86B892C889B1}"/>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57617A4F-D4AB-EF8C-88EA-0F4631633C38}"/>
              </a:ext>
            </a:extLst>
          </p:cNvPr>
          <p:cNvPicPr>
            <a:picLocks noChangeAspect="1"/>
          </p:cNvPicPr>
          <p:nvPr/>
        </p:nvPicPr>
        <p:blipFill>
          <a:blip r:embed="rId2"/>
          <a:stretch>
            <a:fillRect/>
          </a:stretch>
        </p:blipFill>
        <p:spPr>
          <a:xfrm>
            <a:off x="-6752" y="553633"/>
            <a:ext cx="9753600" cy="4903596"/>
          </a:xfrm>
          <a:prstGeom prst="rect">
            <a:avLst/>
          </a:prstGeom>
        </p:spPr>
      </p:pic>
      <p:grpSp>
        <p:nvGrpSpPr>
          <p:cNvPr id="49" name="22 Grupo">
            <a:extLst>
              <a:ext uri="{FF2B5EF4-FFF2-40B4-BE49-F238E27FC236}">
                <a16:creationId xmlns:a16="http://schemas.microsoft.com/office/drawing/2014/main" id="{63E596BF-43F1-FE9C-0C7F-7E6F6E65EAF1}"/>
              </a:ext>
            </a:extLst>
          </p:cNvPr>
          <p:cNvGrpSpPr/>
          <p:nvPr/>
        </p:nvGrpSpPr>
        <p:grpSpPr>
          <a:xfrm>
            <a:off x="6070454" y="4648202"/>
            <a:ext cx="2703849" cy="2275337"/>
            <a:chOff x="5481598" y="-3852279"/>
            <a:chExt cx="2703849" cy="2275337"/>
          </a:xfrm>
        </p:grpSpPr>
        <p:pic>
          <p:nvPicPr>
            <p:cNvPr id="50" name="Picture 3" descr="C:\Users\karla.hernandez\Desktop\PROGRAMAS ANUALES\TC31\íconos en png para PPT\pos it.png">
              <a:extLst>
                <a:ext uri="{FF2B5EF4-FFF2-40B4-BE49-F238E27FC236}">
                  <a16:creationId xmlns:a16="http://schemas.microsoft.com/office/drawing/2014/main" id="{2F2ECBD7-E400-7BBC-CF7A-5F9AD5D6A7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1598" y="-3347554"/>
              <a:ext cx="2636698" cy="1770612"/>
            </a:xfrm>
            <a:prstGeom prst="rect">
              <a:avLst/>
            </a:prstGeom>
            <a:noFill/>
            <a:extLst>
              <a:ext uri="{909E8E84-426E-40DD-AFC4-6F175D3DCCD1}">
                <a14:hiddenFill xmlns:a14="http://schemas.microsoft.com/office/drawing/2010/main">
                  <a:solidFill>
                    <a:srgbClr val="FFFFFF"/>
                  </a:solidFill>
                </a14:hiddenFill>
              </a:ext>
            </a:extLst>
          </p:spPr>
        </p:pic>
        <p:sp>
          <p:nvSpPr>
            <p:cNvPr id="51" name="24 Rectángulo">
              <a:extLst>
                <a:ext uri="{FF2B5EF4-FFF2-40B4-BE49-F238E27FC236}">
                  <a16:creationId xmlns:a16="http://schemas.microsoft.com/office/drawing/2014/main" id="{1620E441-671A-2DF7-C4F1-32DA90BCD808}"/>
                </a:ext>
              </a:extLst>
            </p:cNvPr>
            <p:cNvSpPr/>
            <p:nvPr/>
          </p:nvSpPr>
          <p:spPr>
            <a:xfrm rot="21211048">
              <a:off x="5794497" y="-2894535"/>
              <a:ext cx="1852127" cy="830997"/>
            </a:xfrm>
            <a:prstGeom prst="rect">
              <a:avLst/>
            </a:prstGeom>
          </p:spPr>
          <p:txBody>
            <a:bodyPr wrap="square">
              <a:spAutoFit/>
            </a:bodyPr>
            <a:lstStyle/>
            <a:p>
              <a:pPr algn="just">
                <a:defRPr/>
              </a:pPr>
              <a:r>
                <a:rPr lang="es-ES" altLang="es-CL" sz="1600" b="1" dirty="0">
                  <a:solidFill>
                    <a:prstClr val="black"/>
                  </a:solidFill>
                  <a:latin typeface="Calibri"/>
                  <a:ea typeface="Myriad Arabic"/>
                  <a:cs typeface="Myriad Arabic"/>
                </a:rPr>
                <a:t>Habilidad: </a:t>
              </a:r>
            </a:p>
            <a:p>
              <a:pPr algn="ctr">
                <a:defRPr/>
              </a:pPr>
              <a:r>
                <a:rPr lang="es-ES" altLang="es-CL" sz="1600" dirty="0">
                  <a:solidFill>
                    <a:prstClr val="black"/>
                  </a:solidFill>
                  <a:latin typeface="Calibri"/>
                  <a:ea typeface="Myriad Arabic"/>
                  <a:cs typeface="Myriad Arabic"/>
                </a:rPr>
                <a:t>Procesar y analizar la evidencia</a:t>
              </a:r>
            </a:p>
          </p:txBody>
        </p:sp>
        <p:pic>
          <p:nvPicPr>
            <p:cNvPr id="52" name="Picture 5" descr="C:\Users\karla.hernandez\Desktop\PROGRAMAS ANUALES\TC31\íconos en png para PPT\08 ícono.png">
              <a:extLst>
                <a:ext uri="{FF2B5EF4-FFF2-40B4-BE49-F238E27FC236}">
                  <a16:creationId xmlns:a16="http://schemas.microsoft.com/office/drawing/2014/main" id="{90E886BA-BC18-5372-E137-BF1BCD94C5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9447" y="-3852279"/>
              <a:ext cx="936000" cy="936000"/>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8 Rectángulo redondeado">
            <a:extLst>
              <a:ext uri="{FF2B5EF4-FFF2-40B4-BE49-F238E27FC236}">
                <a16:creationId xmlns:a16="http://schemas.microsoft.com/office/drawing/2014/main" id="{FE72A55C-9C67-64F2-E49F-36D042D0496B}"/>
              </a:ext>
            </a:extLst>
          </p:cNvPr>
          <p:cNvSpPr/>
          <p:nvPr/>
        </p:nvSpPr>
        <p:spPr>
          <a:xfrm>
            <a:off x="8465543" y="5978233"/>
            <a:ext cx="913899" cy="936104"/>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CL" sz="4800" b="1" dirty="0">
                <a:solidFill>
                  <a:prstClr val="white"/>
                </a:solidFill>
                <a:latin typeface="Calibri"/>
              </a:rPr>
              <a:t>C</a:t>
            </a:r>
          </a:p>
        </p:txBody>
      </p:sp>
    </p:spTree>
    <p:extLst>
      <p:ext uri="{BB962C8B-B14F-4D97-AF65-F5344CB8AC3E}">
        <p14:creationId xmlns:p14="http://schemas.microsoft.com/office/powerpoint/2010/main" val="414291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1000"/>
                                        <p:tgtEl>
                                          <p:spTgt spid="49"/>
                                        </p:tgtEl>
                                      </p:cBhvr>
                                    </p:animEffect>
                                    <p:anim calcmode="lin" valueType="num">
                                      <p:cBhvr>
                                        <p:cTn id="13" dur="1000" fill="hold"/>
                                        <p:tgtEl>
                                          <p:spTgt spid="49"/>
                                        </p:tgtEl>
                                        <p:attrNameLst>
                                          <p:attrName>ppt_x</p:attrName>
                                        </p:attrNameLst>
                                      </p:cBhvr>
                                      <p:tavLst>
                                        <p:tav tm="0">
                                          <p:val>
                                            <p:strVal val="#ppt_x"/>
                                          </p:val>
                                        </p:tav>
                                        <p:tav tm="100000">
                                          <p:val>
                                            <p:strVal val="#ppt_x"/>
                                          </p:val>
                                        </p:tav>
                                      </p:tavLst>
                                    </p:anim>
                                    <p:anim calcmode="lin" valueType="num">
                                      <p:cBhvr>
                                        <p:cTn id="1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B66AE-612C-26EF-4539-0765DA3FCBD9}"/>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8ECBE731-2AD1-A16C-8E52-BB81043B0A32}"/>
              </a:ext>
            </a:extLst>
          </p:cNvPr>
          <p:cNvPicPr>
            <a:picLocks noChangeAspect="1"/>
          </p:cNvPicPr>
          <p:nvPr/>
        </p:nvPicPr>
        <p:blipFill>
          <a:blip r:embed="rId2"/>
          <a:stretch>
            <a:fillRect/>
          </a:stretch>
        </p:blipFill>
        <p:spPr>
          <a:xfrm>
            <a:off x="0" y="466107"/>
            <a:ext cx="9753600" cy="5152505"/>
          </a:xfrm>
          <a:prstGeom prst="rect">
            <a:avLst/>
          </a:prstGeom>
        </p:spPr>
      </p:pic>
      <p:grpSp>
        <p:nvGrpSpPr>
          <p:cNvPr id="49" name="22 Grupo">
            <a:extLst>
              <a:ext uri="{FF2B5EF4-FFF2-40B4-BE49-F238E27FC236}">
                <a16:creationId xmlns:a16="http://schemas.microsoft.com/office/drawing/2014/main" id="{C50A725D-5615-F2B0-7F9A-52ECAA409B6B}"/>
              </a:ext>
            </a:extLst>
          </p:cNvPr>
          <p:cNvGrpSpPr/>
          <p:nvPr/>
        </p:nvGrpSpPr>
        <p:grpSpPr>
          <a:xfrm>
            <a:off x="6070454" y="4648202"/>
            <a:ext cx="2703849" cy="2275337"/>
            <a:chOff x="5481598" y="-3852279"/>
            <a:chExt cx="2703849" cy="2275337"/>
          </a:xfrm>
        </p:grpSpPr>
        <p:pic>
          <p:nvPicPr>
            <p:cNvPr id="50" name="Picture 3" descr="C:\Users\karla.hernandez\Desktop\PROGRAMAS ANUALES\TC31\íconos en png para PPT\pos it.png">
              <a:extLst>
                <a:ext uri="{FF2B5EF4-FFF2-40B4-BE49-F238E27FC236}">
                  <a16:creationId xmlns:a16="http://schemas.microsoft.com/office/drawing/2014/main" id="{0ADAE40D-B254-5A2B-2D4E-9AFF1D12DD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1598" y="-3347554"/>
              <a:ext cx="2636698" cy="1770612"/>
            </a:xfrm>
            <a:prstGeom prst="rect">
              <a:avLst/>
            </a:prstGeom>
            <a:noFill/>
            <a:extLst>
              <a:ext uri="{909E8E84-426E-40DD-AFC4-6F175D3DCCD1}">
                <a14:hiddenFill xmlns:a14="http://schemas.microsoft.com/office/drawing/2010/main">
                  <a:solidFill>
                    <a:srgbClr val="FFFFFF"/>
                  </a:solidFill>
                </a14:hiddenFill>
              </a:ext>
            </a:extLst>
          </p:spPr>
        </p:pic>
        <p:sp>
          <p:nvSpPr>
            <p:cNvPr id="51" name="24 Rectángulo">
              <a:extLst>
                <a:ext uri="{FF2B5EF4-FFF2-40B4-BE49-F238E27FC236}">
                  <a16:creationId xmlns:a16="http://schemas.microsoft.com/office/drawing/2014/main" id="{78CCB0D4-06C8-42C6-A1E3-A9A60184AF47}"/>
                </a:ext>
              </a:extLst>
            </p:cNvPr>
            <p:cNvSpPr/>
            <p:nvPr/>
          </p:nvSpPr>
          <p:spPr>
            <a:xfrm rot="21211048">
              <a:off x="5794497" y="-2894535"/>
              <a:ext cx="1852127" cy="830997"/>
            </a:xfrm>
            <a:prstGeom prst="rect">
              <a:avLst/>
            </a:prstGeom>
          </p:spPr>
          <p:txBody>
            <a:bodyPr wrap="square">
              <a:spAutoFit/>
            </a:bodyPr>
            <a:lstStyle/>
            <a:p>
              <a:pPr algn="just">
                <a:defRPr/>
              </a:pPr>
              <a:r>
                <a:rPr lang="es-ES" altLang="es-CL" sz="1600" b="1" dirty="0">
                  <a:solidFill>
                    <a:prstClr val="black"/>
                  </a:solidFill>
                  <a:latin typeface="Calibri"/>
                  <a:ea typeface="Myriad Arabic"/>
                  <a:cs typeface="Myriad Arabic"/>
                </a:rPr>
                <a:t>Habilidad: </a:t>
              </a:r>
            </a:p>
            <a:p>
              <a:pPr algn="ctr">
                <a:defRPr/>
              </a:pPr>
              <a:r>
                <a:rPr lang="es-ES" altLang="es-CL" sz="1600" dirty="0">
                  <a:solidFill>
                    <a:prstClr val="black"/>
                  </a:solidFill>
                  <a:latin typeface="Calibri"/>
                  <a:ea typeface="Myriad Arabic"/>
                  <a:cs typeface="Myriad Arabic"/>
                </a:rPr>
                <a:t>Procesar y analizar la evidencia</a:t>
              </a:r>
            </a:p>
          </p:txBody>
        </p:sp>
        <p:pic>
          <p:nvPicPr>
            <p:cNvPr id="52" name="Picture 5" descr="C:\Users\karla.hernandez\Desktop\PROGRAMAS ANUALES\TC31\íconos en png para PPT\08 ícono.png">
              <a:extLst>
                <a:ext uri="{FF2B5EF4-FFF2-40B4-BE49-F238E27FC236}">
                  <a16:creationId xmlns:a16="http://schemas.microsoft.com/office/drawing/2014/main" id="{38B601CF-2434-2E2E-FDFC-F167E4F4732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9447" y="-3852279"/>
              <a:ext cx="936000" cy="936000"/>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8 Rectángulo redondeado">
            <a:extLst>
              <a:ext uri="{FF2B5EF4-FFF2-40B4-BE49-F238E27FC236}">
                <a16:creationId xmlns:a16="http://schemas.microsoft.com/office/drawing/2014/main" id="{C05A9B3B-DEF9-2E98-75B6-9C6A0A0EC96C}"/>
              </a:ext>
            </a:extLst>
          </p:cNvPr>
          <p:cNvSpPr/>
          <p:nvPr/>
        </p:nvSpPr>
        <p:spPr>
          <a:xfrm>
            <a:off x="8465543" y="5978233"/>
            <a:ext cx="913899" cy="936104"/>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CL" sz="4800" b="1" dirty="0">
                <a:solidFill>
                  <a:prstClr val="white"/>
                </a:solidFill>
                <a:latin typeface="Calibri"/>
              </a:rPr>
              <a:t>C</a:t>
            </a:r>
          </a:p>
        </p:txBody>
      </p:sp>
    </p:spTree>
    <p:extLst>
      <p:ext uri="{BB962C8B-B14F-4D97-AF65-F5344CB8AC3E}">
        <p14:creationId xmlns:p14="http://schemas.microsoft.com/office/powerpoint/2010/main" val="108381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1000"/>
                                        <p:tgtEl>
                                          <p:spTgt spid="49"/>
                                        </p:tgtEl>
                                      </p:cBhvr>
                                    </p:animEffect>
                                    <p:anim calcmode="lin" valueType="num">
                                      <p:cBhvr>
                                        <p:cTn id="13" dur="1000" fill="hold"/>
                                        <p:tgtEl>
                                          <p:spTgt spid="49"/>
                                        </p:tgtEl>
                                        <p:attrNameLst>
                                          <p:attrName>ppt_x</p:attrName>
                                        </p:attrNameLst>
                                      </p:cBhvr>
                                      <p:tavLst>
                                        <p:tav tm="0">
                                          <p:val>
                                            <p:strVal val="#ppt_x"/>
                                          </p:val>
                                        </p:tav>
                                        <p:tav tm="100000">
                                          <p:val>
                                            <p:strVal val="#ppt_x"/>
                                          </p:val>
                                        </p:tav>
                                      </p:tavLst>
                                    </p:anim>
                                    <p:anim calcmode="lin" valueType="num">
                                      <p:cBhvr>
                                        <p:cTn id="1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49B5A-3A9C-7E17-74FD-B89584F10E41}"/>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87BC05A0-51D3-9B31-2958-9105D2770261}"/>
              </a:ext>
            </a:extLst>
          </p:cNvPr>
          <p:cNvPicPr>
            <a:picLocks noChangeAspect="1"/>
          </p:cNvPicPr>
          <p:nvPr/>
        </p:nvPicPr>
        <p:blipFill>
          <a:blip r:embed="rId2"/>
          <a:stretch>
            <a:fillRect/>
          </a:stretch>
        </p:blipFill>
        <p:spPr>
          <a:xfrm>
            <a:off x="0" y="368953"/>
            <a:ext cx="9753600" cy="4888848"/>
          </a:xfrm>
          <a:prstGeom prst="rect">
            <a:avLst/>
          </a:prstGeom>
        </p:spPr>
      </p:pic>
      <p:grpSp>
        <p:nvGrpSpPr>
          <p:cNvPr id="49" name="22 Grupo">
            <a:extLst>
              <a:ext uri="{FF2B5EF4-FFF2-40B4-BE49-F238E27FC236}">
                <a16:creationId xmlns:a16="http://schemas.microsoft.com/office/drawing/2014/main" id="{C717EF05-F9E7-A329-AB24-31DF1F5D5FAD}"/>
              </a:ext>
            </a:extLst>
          </p:cNvPr>
          <p:cNvGrpSpPr/>
          <p:nvPr/>
        </p:nvGrpSpPr>
        <p:grpSpPr>
          <a:xfrm>
            <a:off x="6070454" y="4648202"/>
            <a:ext cx="2703849" cy="2275337"/>
            <a:chOff x="5481598" y="-3852279"/>
            <a:chExt cx="2703849" cy="2275337"/>
          </a:xfrm>
        </p:grpSpPr>
        <p:pic>
          <p:nvPicPr>
            <p:cNvPr id="50" name="Picture 3" descr="C:\Users\karla.hernandez\Desktop\PROGRAMAS ANUALES\TC31\íconos en png para PPT\pos it.png">
              <a:extLst>
                <a:ext uri="{FF2B5EF4-FFF2-40B4-BE49-F238E27FC236}">
                  <a16:creationId xmlns:a16="http://schemas.microsoft.com/office/drawing/2014/main" id="{E19BBB5C-A979-91A9-5731-A3D202ACD3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1598" y="-3347554"/>
              <a:ext cx="2636698" cy="1770612"/>
            </a:xfrm>
            <a:prstGeom prst="rect">
              <a:avLst/>
            </a:prstGeom>
            <a:noFill/>
            <a:extLst>
              <a:ext uri="{909E8E84-426E-40DD-AFC4-6F175D3DCCD1}">
                <a14:hiddenFill xmlns:a14="http://schemas.microsoft.com/office/drawing/2010/main">
                  <a:solidFill>
                    <a:srgbClr val="FFFFFF"/>
                  </a:solidFill>
                </a14:hiddenFill>
              </a:ext>
            </a:extLst>
          </p:spPr>
        </p:pic>
        <p:sp>
          <p:nvSpPr>
            <p:cNvPr id="51" name="24 Rectángulo">
              <a:extLst>
                <a:ext uri="{FF2B5EF4-FFF2-40B4-BE49-F238E27FC236}">
                  <a16:creationId xmlns:a16="http://schemas.microsoft.com/office/drawing/2014/main" id="{17C3B17F-3001-40B7-7CDC-A65885AB24B8}"/>
                </a:ext>
              </a:extLst>
            </p:cNvPr>
            <p:cNvSpPr/>
            <p:nvPr/>
          </p:nvSpPr>
          <p:spPr>
            <a:xfrm rot="21211048">
              <a:off x="5794497" y="-2894535"/>
              <a:ext cx="1852127" cy="830997"/>
            </a:xfrm>
            <a:prstGeom prst="rect">
              <a:avLst/>
            </a:prstGeom>
          </p:spPr>
          <p:txBody>
            <a:bodyPr wrap="square">
              <a:spAutoFit/>
            </a:bodyPr>
            <a:lstStyle/>
            <a:p>
              <a:pPr algn="just">
                <a:defRPr/>
              </a:pPr>
              <a:r>
                <a:rPr lang="es-ES" altLang="es-CL" sz="1600" b="1" dirty="0">
                  <a:solidFill>
                    <a:prstClr val="black"/>
                  </a:solidFill>
                  <a:latin typeface="Calibri"/>
                  <a:ea typeface="Myriad Arabic"/>
                  <a:cs typeface="Myriad Arabic"/>
                </a:rPr>
                <a:t>Habilidad: </a:t>
              </a:r>
            </a:p>
            <a:p>
              <a:pPr algn="ctr">
                <a:defRPr/>
              </a:pPr>
              <a:r>
                <a:rPr lang="es-ES" altLang="es-CL" sz="1600" dirty="0">
                  <a:solidFill>
                    <a:prstClr val="black"/>
                  </a:solidFill>
                  <a:latin typeface="Calibri"/>
                  <a:ea typeface="Myriad Arabic"/>
                  <a:cs typeface="Myriad Arabic"/>
                </a:rPr>
                <a:t>Procesar y analizar la evidencia</a:t>
              </a:r>
            </a:p>
          </p:txBody>
        </p:sp>
        <p:pic>
          <p:nvPicPr>
            <p:cNvPr id="52" name="Picture 5" descr="C:\Users\karla.hernandez\Desktop\PROGRAMAS ANUALES\TC31\íconos en png para PPT\08 ícono.png">
              <a:extLst>
                <a:ext uri="{FF2B5EF4-FFF2-40B4-BE49-F238E27FC236}">
                  <a16:creationId xmlns:a16="http://schemas.microsoft.com/office/drawing/2014/main" id="{DA52FCFE-0713-53BA-122C-93FD44B300B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9447" y="-3852279"/>
              <a:ext cx="936000" cy="936000"/>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8 Rectángulo redondeado">
            <a:extLst>
              <a:ext uri="{FF2B5EF4-FFF2-40B4-BE49-F238E27FC236}">
                <a16:creationId xmlns:a16="http://schemas.microsoft.com/office/drawing/2014/main" id="{AAC08A45-5548-FA65-6FC6-CD299C2DB5E5}"/>
              </a:ext>
            </a:extLst>
          </p:cNvPr>
          <p:cNvSpPr/>
          <p:nvPr/>
        </p:nvSpPr>
        <p:spPr>
          <a:xfrm>
            <a:off x="8465543" y="5978233"/>
            <a:ext cx="913899" cy="936104"/>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CL" sz="4800" b="1" dirty="0">
                <a:solidFill>
                  <a:prstClr val="white"/>
                </a:solidFill>
                <a:latin typeface="Calibri"/>
              </a:rPr>
              <a:t>D</a:t>
            </a:r>
          </a:p>
        </p:txBody>
      </p:sp>
    </p:spTree>
    <p:extLst>
      <p:ext uri="{BB962C8B-B14F-4D97-AF65-F5344CB8AC3E}">
        <p14:creationId xmlns:p14="http://schemas.microsoft.com/office/powerpoint/2010/main" val="3282950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1000"/>
                                        <p:tgtEl>
                                          <p:spTgt spid="49"/>
                                        </p:tgtEl>
                                      </p:cBhvr>
                                    </p:animEffect>
                                    <p:anim calcmode="lin" valueType="num">
                                      <p:cBhvr>
                                        <p:cTn id="13" dur="1000" fill="hold"/>
                                        <p:tgtEl>
                                          <p:spTgt spid="49"/>
                                        </p:tgtEl>
                                        <p:attrNameLst>
                                          <p:attrName>ppt_x</p:attrName>
                                        </p:attrNameLst>
                                      </p:cBhvr>
                                      <p:tavLst>
                                        <p:tav tm="0">
                                          <p:val>
                                            <p:strVal val="#ppt_x"/>
                                          </p:val>
                                        </p:tav>
                                        <p:tav tm="100000">
                                          <p:val>
                                            <p:strVal val="#ppt_x"/>
                                          </p:val>
                                        </p:tav>
                                      </p:tavLst>
                                    </p:anim>
                                    <p:anim calcmode="lin" valueType="num">
                                      <p:cBhvr>
                                        <p:cTn id="1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39E82-74AB-D22E-8BA0-E260B671DDC5}"/>
            </a:ext>
          </a:extLst>
        </p:cNvPr>
        <p:cNvGrpSpPr/>
        <p:nvPr/>
      </p:nvGrpSpPr>
      <p:grpSpPr>
        <a:xfrm>
          <a:off x="0" y="0"/>
          <a:ext cx="0" cy="0"/>
          <a:chOff x="0" y="0"/>
          <a:chExt cx="0" cy="0"/>
        </a:xfrm>
      </p:grpSpPr>
      <p:grpSp>
        <p:nvGrpSpPr>
          <p:cNvPr id="49" name="22 Grupo">
            <a:extLst>
              <a:ext uri="{FF2B5EF4-FFF2-40B4-BE49-F238E27FC236}">
                <a16:creationId xmlns:a16="http://schemas.microsoft.com/office/drawing/2014/main" id="{FFC8B969-6251-9C83-874B-A4A752D8F35B}"/>
              </a:ext>
            </a:extLst>
          </p:cNvPr>
          <p:cNvGrpSpPr/>
          <p:nvPr/>
        </p:nvGrpSpPr>
        <p:grpSpPr>
          <a:xfrm>
            <a:off x="6070454" y="4953000"/>
            <a:ext cx="2703849" cy="1970539"/>
            <a:chOff x="5481598" y="-3852279"/>
            <a:chExt cx="2703849" cy="2275337"/>
          </a:xfrm>
        </p:grpSpPr>
        <p:pic>
          <p:nvPicPr>
            <p:cNvPr id="50" name="Picture 3" descr="C:\Users\karla.hernandez\Desktop\PROGRAMAS ANUALES\TC31\íconos en png para PPT\pos it.png">
              <a:extLst>
                <a:ext uri="{FF2B5EF4-FFF2-40B4-BE49-F238E27FC236}">
                  <a16:creationId xmlns:a16="http://schemas.microsoft.com/office/drawing/2014/main" id="{AAD68BE6-B5BE-491C-45ED-F4F40972D7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598" y="-3347554"/>
              <a:ext cx="2636698" cy="1770612"/>
            </a:xfrm>
            <a:prstGeom prst="rect">
              <a:avLst/>
            </a:prstGeom>
            <a:noFill/>
            <a:extLst>
              <a:ext uri="{909E8E84-426E-40DD-AFC4-6F175D3DCCD1}">
                <a14:hiddenFill xmlns:a14="http://schemas.microsoft.com/office/drawing/2010/main">
                  <a:solidFill>
                    <a:srgbClr val="FFFFFF"/>
                  </a:solidFill>
                </a14:hiddenFill>
              </a:ext>
            </a:extLst>
          </p:spPr>
        </p:pic>
        <p:sp>
          <p:nvSpPr>
            <p:cNvPr id="51" name="24 Rectángulo">
              <a:extLst>
                <a:ext uri="{FF2B5EF4-FFF2-40B4-BE49-F238E27FC236}">
                  <a16:creationId xmlns:a16="http://schemas.microsoft.com/office/drawing/2014/main" id="{CDDE4FBF-E22C-25F4-ECFB-A224B1EBF66E}"/>
                </a:ext>
              </a:extLst>
            </p:cNvPr>
            <p:cNvSpPr/>
            <p:nvPr/>
          </p:nvSpPr>
          <p:spPr>
            <a:xfrm rot="21211048">
              <a:off x="5794497" y="-2894535"/>
              <a:ext cx="1852127" cy="830997"/>
            </a:xfrm>
            <a:prstGeom prst="rect">
              <a:avLst/>
            </a:prstGeom>
          </p:spPr>
          <p:txBody>
            <a:bodyPr wrap="square">
              <a:spAutoFit/>
            </a:bodyPr>
            <a:lstStyle/>
            <a:p>
              <a:pPr algn="just">
                <a:defRPr/>
              </a:pPr>
              <a:r>
                <a:rPr lang="es-ES" altLang="es-CL" sz="1600" b="1" dirty="0">
                  <a:solidFill>
                    <a:prstClr val="black"/>
                  </a:solidFill>
                  <a:latin typeface="Calibri"/>
                  <a:ea typeface="Myriad Arabic"/>
                  <a:cs typeface="Myriad Arabic"/>
                </a:rPr>
                <a:t>Habilidad: </a:t>
              </a:r>
            </a:p>
            <a:p>
              <a:pPr algn="ctr">
                <a:defRPr/>
              </a:pPr>
              <a:r>
                <a:rPr lang="es-ES" altLang="es-CL" sz="1600" dirty="0">
                  <a:solidFill>
                    <a:prstClr val="black"/>
                  </a:solidFill>
                  <a:latin typeface="Calibri"/>
                  <a:ea typeface="Myriad Arabic"/>
                  <a:cs typeface="Myriad Arabic"/>
                </a:rPr>
                <a:t>Procesar y analizar la evidencia</a:t>
              </a:r>
            </a:p>
          </p:txBody>
        </p:sp>
        <p:pic>
          <p:nvPicPr>
            <p:cNvPr id="52" name="Picture 5" descr="C:\Users\karla.hernandez\Desktop\PROGRAMAS ANUALES\TC31\íconos en png para PPT\08 ícono.png">
              <a:extLst>
                <a:ext uri="{FF2B5EF4-FFF2-40B4-BE49-F238E27FC236}">
                  <a16:creationId xmlns:a16="http://schemas.microsoft.com/office/drawing/2014/main" id="{92F2DC88-2B40-AFAB-B3CC-93920D625D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9447" y="-3852279"/>
              <a:ext cx="936000" cy="936000"/>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Imagen 3">
            <a:extLst>
              <a:ext uri="{FF2B5EF4-FFF2-40B4-BE49-F238E27FC236}">
                <a16:creationId xmlns:a16="http://schemas.microsoft.com/office/drawing/2014/main" id="{56388A27-6318-9009-B2BB-26674D98C9D2}"/>
              </a:ext>
            </a:extLst>
          </p:cNvPr>
          <p:cNvPicPr>
            <a:picLocks noChangeAspect="1"/>
          </p:cNvPicPr>
          <p:nvPr/>
        </p:nvPicPr>
        <p:blipFill>
          <a:blip r:embed="rId4"/>
          <a:stretch>
            <a:fillRect/>
          </a:stretch>
        </p:blipFill>
        <p:spPr>
          <a:xfrm>
            <a:off x="152400" y="399826"/>
            <a:ext cx="9659698" cy="4543972"/>
          </a:xfrm>
          <a:prstGeom prst="rect">
            <a:avLst/>
          </a:prstGeom>
        </p:spPr>
      </p:pic>
      <p:sp>
        <p:nvSpPr>
          <p:cNvPr id="53" name="8 Rectángulo redondeado">
            <a:extLst>
              <a:ext uri="{FF2B5EF4-FFF2-40B4-BE49-F238E27FC236}">
                <a16:creationId xmlns:a16="http://schemas.microsoft.com/office/drawing/2014/main" id="{7797076E-76C0-0E2E-97CC-13A48E1F8A9D}"/>
              </a:ext>
            </a:extLst>
          </p:cNvPr>
          <p:cNvSpPr/>
          <p:nvPr/>
        </p:nvSpPr>
        <p:spPr>
          <a:xfrm>
            <a:off x="8465543" y="5978233"/>
            <a:ext cx="913899" cy="936104"/>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CL" sz="4800" b="1" dirty="0">
                <a:solidFill>
                  <a:prstClr val="white"/>
                </a:solidFill>
                <a:latin typeface="Calibri"/>
              </a:rPr>
              <a:t>C</a:t>
            </a:r>
          </a:p>
        </p:txBody>
      </p:sp>
    </p:spTree>
    <p:extLst>
      <p:ext uri="{BB962C8B-B14F-4D97-AF65-F5344CB8AC3E}">
        <p14:creationId xmlns:p14="http://schemas.microsoft.com/office/powerpoint/2010/main" val="217207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1000"/>
                                        <p:tgtEl>
                                          <p:spTgt spid="49"/>
                                        </p:tgtEl>
                                      </p:cBhvr>
                                    </p:animEffect>
                                    <p:anim calcmode="lin" valueType="num">
                                      <p:cBhvr>
                                        <p:cTn id="13" dur="1000" fill="hold"/>
                                        <p:tgtEl>
                                          <p:spTgt spid="49"/>
                                        </p:tgtEl>
                                        <p:attrNameLst>
                                          <p:attrName>ppt_x</p:attrName>
                                        </p:attrNameLst>
                                      </p:cBhvr>
                                      <p:tavLst>
                                        <p:tav tm="0">
                                          <p:val>
                                            <p:strVal val="#ppt_x"/>
                                          </p:val>
                                        </p:tav>
                                        <p:tav tm="100000">
                                          <p:val>
                                            <p:strVal val="#ppt_x"/>
                                          </p:val>
                                        </p:tav>
                                      </p:tavLst>
                                    </p:anim>
                                    <p:anim calcmode="lin" valueType="num">
                                      <p:cBhvr>
                                        <p:cTn id="1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ED46E43-BA83-4342-ABAE-4C1AFF0916BE}"/>
              </a:ext>
            </a:extLst>
          </p:cNvPr>
          <p:cNvSpPr txBox="1"/>
          <p:nvPr/>
        </p:nvSpPr>
        <p:spPr>
          <a:xfrm rot="10800000" flipV="1">
            <a:off x="1066802" y="1303129"/>
            <a:ext cx="7812591" cy="2031325"/>
          </a:xfrm>
          <a:prstGeom prst="rect">
            <a:avLst/>
          </a:prstGeom>
          <a:noFill/>
        </p:spPr>
        <p:txBody>
          <a:bodyPr wrap="square" rtlCol="0">
            <a:spAutoFit/>
          </a:bodyPr>
          <a:lstStyle/>
          <a:p>
            <a:pPr algn="just"/>
            <a:r>
              <a:rPr lang="es-MX" dirty="0">
                <a:latin typeface="Arial" panose="020B0604020202020204" pitchFamily="34" charset="0"/>
                <a:ea typeface="Arial" panose="020B0604020202020204" pitchFamily="34" charset="0"/>
                <a:cs typeface="Arial" panose="020B0604020202020204" pitchFamily="34" charset="0"/>
              </a:rPr>
              <a:t>¿Cuál de los siguientes compuestos contiene un mayor número de átomos de carbono?</a:t>
            </a:r>
          </a:p>
          <a:p>
            <a:pPr algn="just"/>
            <a:endParaRPr lang="es-MX" dirty="0">
              <a:latin typeface="Arial" panose="020B0604020202020204" pitchFamily="34" charset="0"/>
              <a:ea typeface="Arial" panose="020B0604020202020204" pitchFamily="34" charset="0"/>
              <a:cs typeface="Arial" panose="020B0604020202020204" pitchFamily="34" charset="0"/>
            </a:endParaRPr>
          </a:p>
          <a:p>
            <a:pPr marL="342900" indent="-342900" algn="just">
              <a:buAutoNum type="alphaUcParenR"/>
            </a:pPr>
            <a:r>
              <a:rPr lang="es-MX" dirty="0" err="1">
                <a:latin typeface="Arial" panose="020B0604020202020204" pitchFamily="34" charset="0"/>
                <a:ea typeface="Arial" panose="020B0604020202020204" pitchFamily="34" charset="0"/>
                <a:cs typeface="Arial" panose="020B0604020202020204" pitchFamily="34" charset="0"/>
              </a:rPr>
              <a:t>Ciclodecano</a:t>
            </a:r>
            <a:endParaRPr lang="es-MX" dirty="0">
              <a:latin typeface="Arial" panose="020B0604020202020204" pitchFamily="34" charset="0"/>
              <a:ea typeface="Arial" panose="020B0604020202020204" pitchFamily="34" charset="0"/>
              <a:cs typeface="Arial" panose="020B0604020202020204" pitchFamily="34" charset="0"/>
            </a:endParaRPr>
          </a:p>
          <a:p>
            <a:pPr marL="342900" indent="-342900" algn="just">
              <a:buAutoNum type="alphaUcParenR"/>
            </a:pPr>
            <a:r>
              <a:rPr lang="es-MX" dirty="0">
                <a:latin typeface="Arial" panose="020B0604020202020204" pitchFamily="34" charset="0"/>
                <a:ea typeface="Arial" panose="020B0604020202020204" pitchFamily="34" charset="0"/>
                <a:cs typeface="Arial" panose="020B0604020202020204" pitchFamily="34" charset="0"/>
              </a:rPr>
              <a:t>4-etil-2-metilheptano</a:t>
            </a:r>
          </a:p>
          <a:p>
            <a:pPr marL="342900" indent="-342900" algn="just">
              <a:buAutoNum type="alphaUcParenR"/>
            </a:pPr>
            <a:r>
              <a:rPr lang="es-MX" dirty="0">
                <a:latin typeface="Arial" panose="020B0604020202020204" pitchFamily="34" charset="0"/>
                <a:ea typeface="Arial" panose="020B0604020202020204" pitchFamily="34" charset="0"/>
                <a:cs typeface="Arial" panose="020B0604020202020204" pitchFamily="34" charset="0"/>
              </a:rPr>
              <a:t>1,3-dietilbenceno</a:t>
            </a:r>
          </a:p>
          <a:p>
            <a:pPr marL="342900" indent="-342900" algn="just">
              <a:buAutoNum type="alphaUcParenR"/>
            </a:pPr>
            <a:r>
              <a:rPr lang="es-MX" dirty="0">
                <a:latin typeface="Arial" panose="020B0604020202020204" pitchFamily="34" charset="0"/>
                <a:ea typeface="Arial" panose="020B0604020202020204" pitchFamily="34" charset="0"/>
                <a:cs typeface="Arial" panose="020B0604020202020204" pitchFamily="34" charset="0"/>
              </a:rPr>
              <a:t>5-metil-3-propilhepteno</a:t>
            </a:r>
            <a:endParaRPr lang="es-ES" dirty="0">
              <a:latin typeface="Arial" panose="020B0604020202020204" pitchFamily="34" charset="0"/>
              <a:cs typeface="Arial" panose="020B0604020202020204" pitchFamily="34" charset="0"/>
            </a:endParaRPr>
          </a:p>
        </p:txBody>
      </p:sp>
      <p:grpSp>
        <p:nvGrpSpPr>
          <p:cNvPr id="49" name="22 Grupo">
            <a:extLst>
              <a:ext uri="{FF2B5EF4-FFF2-40B4-BE49-F238E27FC236}">
                <a16:creationId xmlns:a16="http://schemas.microsoft.com/office/drawing/2014/main" id="{DC3555C4-2508-594F-9F80-02A7D52E8B18}"/>
              </a:ext>
            </a:extLst>
          </p:cNvPr>
          <p:cNvGrpSpPr/>
          <p:nvPr/>
        </p:nvGrpSpPr>
        <p:grpSpPr>
          <a:xfrm>
            <a:off x="6070454" y="4648202"/>
            <a:ext cx="2703849" cy="2275337"/>
            <a:chOff x="5481598" y="-3852279"/>
            <a:chExt cx="2703849" cy="2275337"/>
          </a:xfrm>
        </p:grpSpPr>
        <p:pic>
          <p:nvPicPr>
            <p:cNvPr id="50" name="Picture 3" descr="C:\Users\karla.hernandez\Desktop\PROGRAMAS ANUALES\TC31\íconos en png para PPT\pos it.png">
              <a:extLst>
                <a:ext uri="{FF2B5EF4-FFF2-40B4-BE49-F238E27FC236}">
                  <a16:creationId xmlns:a16="http://schemas.microsoft.com/office/drawing/2014/main" id="{C6C50D2B-CB75-A045-B880-C0B727418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598" y="-3347554"/>
              <a:ext cx="2636698" cy="1770612"/>
            </a:xfrm>
            <a:prstGeom prst="rect">
              <a:avLst/>
            </a:prstGeom>
            <a:noFill/>
            <a:extLst>
              <a:ext uri="{909E8E84-426E-40DD-AFC4-6F175D3DCCD1}">
                <a14:hiddenFill xmlns:a14="http://schemas.microsoft.com/office/drawing/2010/main">
                  <a:solidFill>
                    <a:srgbClr val="FFFFFF"/>
                  </a:solidFill>
                </a14:hiddenFill>
              </a:ext>
            </a:extLst>
          </p:spPr>
        </p:pic>
        <p:sp>
          <p:nvSpPr>
            <p:cNvPr id="51" name="24 Rectángulo">
              <a:extLst>
                <a:ext uri="{FF2B5EF4-FFF2-40B4-BE49-F238E27FC236}">
                  <a16:creationId xmlns:a16="http://schemas.microsoft.com/office/drawing/2014/main" id="{4637185B-1329-844B-85E1-AC690FB45BEA}"/>
                </a:ext>
              </a:extLst>
            </p:cNvPr>
            <p:cNvSpPr/>
            <p:nvPr/>
          </p:nvSpPr>
          <p:spPr>
            <a:xfrm rot="21211048">
              <a:off x="5794497" y="-2894535"/>
              <a:ext cx="1852127" cy="830997"/>
            </a:xfrm>
            <a:prstGeom prst="rect">
              <a:avLst/>
            </a:prstGeom>
          </p:spPr>
          <p:txBody>
            <a:bodyPr wrap="square">
              <a:spAutoFit/>
            </a:bodyPr>
            <a:lstStyle/>
            <a:p>
              <a:pPr algn="just">
                <a:defRPr/>
              </a:pPr>
              <a:r>
                <a:rPr lang="es-ES" altLang="es-CL" sz="1600" b="1" dirty="0">
                  <a:solidFill>
                    <a:prstClr val="black"/>
                  </a:solidFill>
                  <a:latin typeface="Calibri"/>
                  <a:ea typeface="Myriad Arabic"/>
                  <a:cs typeface="Myriad Arabic"/>
                </a:rPr>
                <a:t>Habilidad: </a:t>
              </a:r>
            </a:p>
            <a:p>
              <a:pPr algn="ctr">
                <a:defRPr/>
              </a:pPr>
              <a:r>
                <a:rPr lang="es-ES" altLang="es-CL" sz="1600" dirty="0">
                  <a:solidFill>
                    <a:prstClr val="black"/>
                  </a:solidFill>
                  <a:latin typeface="Calibri"/>
                  <a:ea typeface="Myriad Arabic"/>
                  <a:cs typeface="Myriad Arabic"/>
                </a:rPr>
                <a:t>Procesar y analizar la evidencia</a:t>
              </a:r>
            </a:p>
          </p:txBody>
        </p:sp>
        <p:pic>
          <p:nvPicPr>
            <p:cNvPr id="52" name="Picture 5" descr="C:\Users\karla.hernandez\Desktop\PROGRAMAS ANUALES\TC31\íconos en png para PPT\08 ícono.png">
              <a:extLst>
                <a:ext uri="{FF2B5EF4-FFF2-40B4-BE49-F238E27FC236}">
                  <a16:creationId xmlns:a16="http://schemas.microsoft.com/office/drawing/2014/main" id="{B3AB63C8-6EC2-8940-944C-CB73AA8549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9447" y="-3852279"/>
              <a:ext cx="936000" cy="936000"/>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8 Rectángulo redondeado">
            <a:extLst>
              <a:ext uri="{FF2B5EF4-FFF2-40B4-BE49-F238E27FC236}">
                <a16:creationId xmlns:a16="http://schemas.microsoft.com/office/drawing/2014/main" id="{B457FA86-69FC-CC49-A1D3-FA351F51BB91}"/>
              </a:ext>
            </a:extLst>
          </p:cNvPr>
          <p:cNvSpPr/>
          <p:nvPr/>
        </p:nvSpPr>
        <p:spPr>
          <a:xfrm>
            <a:off x="8306303" y="5966926"/>
            <a:ext cx="913899" cy="936104"/>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ES" sz="4800" b="1" dirty="0">
                <a:solidFill>
                  <a:prstClr val="white"/>
                </a:solidFill>
                <a:latin typeface="Calibri"/>
              </a:rPr>
              <a:t>D</a:t>
            </a:r>
            <a:endParaRPr lang="es-CL" sz="4800" b="1" dirty="0">
              <a:solidFill>
                <a:prstClr val="white"/>
              </a:solidFill>
              <a:latin typeface="Calibri"/>
            </a:endParaRPr>
          </a:p>
        </p:txBody>
      </p:sp>
      <p:pic>
        <p:nvPicPr>
          <p:cNvPr id="14" name="Imagen 13">
            <a:extLst>
              <a:ext uri="{FF2B5EF4-FFF2-40B4-BE49-F238E27FC236}">
                <a16:creationId xmlns:a16="http://schemas.microsoft.com/office/drawing/2014/main" id="{8926A9F4-1FD3-499A-BFC3-4D4486328431}"/>
              </a:ext>
            </a:extLst>
          </p:cNvPr>
          <p:cNvPicPr>
            <a:picLocks noChangeAspect="1"/>
          </p:cNvPicPr>
          <p:nvPr/>
        </p:nvPicPr>
        <p:blipFill>
          <a:blip r:embed="rId4"/>
          <a:stretch>
            <a:fillRect/>
          </a:stretch>
        </p:blipFill>
        <p:spPr>
          <a:xfrm>
            <a:off x="7383528" y="239632"/>
            <a:ext cx="2334970" cy="701101"/>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Entrada de lápiz 1">
                <a:extLst>
                  <a:ext uri="{FF2B5EF4-FFF2-40B4-BE49-F238E27FC236}">
                    <a16:creationId xmlns:a16="http://schemas.microsoft.com/office/drawing/2014/main" id="{92B61649-A7AF-4033-DBC4-9DDFA610C45A}"/>
                  </a:ext>
                </a:extLst>
              </p14:cNvPr>
              <p14:cNvContentPartPr/>
              <p14:nvPr/>
            </p14:nvContentPartPr>
            <p14:xfrm>
              <a:off x="1144080" y="1490040"/>
              <a:ext cx="8494920" cy="5568840"/>
            </p14:xfrm>
          </p:contentPart>
        </mc:Choice>
        <mc:Fallback>
          <p:pic>
            <p:nvPicPr>
              <p:cNvPr id="2" name="Entrada de lápiz 1">
                <a:extLst>
                  <a:ext uri="{FF2B5EF4-FFF2-40B4-BE49-F238E27FC236}">
                    <a16:creationId xmlns:a16="http://schemas.microsoft.com/office/drawing/2014/main" id="{92B61649-A7AF-4033-DBC4-9DDFA610C45A}"/>
                  </a:ext>
                </a:extLst>
              </p:cNvPr>
              <p:cNvPicPr/>
              <p:nvPr/>
            </p:nvPicPr>
            <p:blipFill>
              <a:blip r:embed="rId6"/>
              <a:stretch>
                <a:fillRect/>
              </a:stretch>
            </p:blipFill>
            <p:spPr>
              <a:xfrm>
                <a:off x="1134720" y="1480680"/>
                <a:ext cx="8513640" cy="5587560"/>
              </a:xfrm>
              <a:prstGeom prst="rect">
                <a:avLst/>
              </a:prstGeom>
            </p:spPr>
          </p:pic>
        </mc:Fallback>
      </mc:AlternateContent>
    </p:spTree>
    <p:extLst>
      <p:ext uri="{BB962C8B-B14F-4D97-AF65-F5344CB8AC3E}">
        <p14:creationId xmlns:p14="http://schemas.microsoft.com/office/powerpoint/2010/main" val="8144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1000"/>
                                        <p:tgtEl>
                                          <p:spTgt spid="49"/>
                                        </p:tgtEl>
                                      </p:cBhvr>
                                    </p:animEffect>
                                    <p:anim calcmode="lin" valueType="num">
                                      <p:cBhvr>
                                        <p:cTn id="13" dur="1000" fill="hold"/>
                                        <p:tgtEl>
                                          <p:spTgt spid="49"/>
                                        </p:tgtEl>
                                        <p:attrNameLst>
                                          <p:attrName>ppt_x</p:attrName>
                                        </p:attrNameLst>
                                      </p:cBhvr>
                                      <p:tavLst>
                                        <p:tav tm="0">
                                          <p:val>
                                            <p:strVal val="#ppt_x"/>
                                          </p:val>
                                        </p:tav>
                                        <p:tav tm="100000">
                                          <p:val>
                                            <p:strVal val="#ppt_x"/>
                                          </p:val>
                                        </p:tav>
                                      </p:tavLst>
                                    </p:anim>
                                    <p:anim calcmode="lin" valueType="num">
                                      <p:cBhvr>
                                        <p:cTn id="1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AFA02-4A26-98C8-3C58-EF4085C71F24}"/>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9ECC2087-188B-2743-E645-AE0820521DF1}"/>
              </a:ext>
            </a:extLst>
          </p:cNvPr>
          <p:cNvPicPr>
            <a:picLocks noChangeAspect="1"/>
          </p:cNvPicPr>
          <p:nvPr/>
        </p:nvPicPr>
        <p:blipFill>
          <a:blip r:embed="rId2"/>
          <a:stretch>
            <a:fillRect/>
          </a:stretch>
        </p:blipFill>
        <p:spPr>
          <a:xfrm>
            <a:off x="-26043" y="274973"/>
            <a:ext cx="9753600" cy="4795980"/>
          </a:xfrm>
          <a:prstGeom prst="rect">
            <a:avLst/>
          </a:prstGeom>
        </p:spPr>
      </p:pic>
      <p:grpSp>
        <p:nvGrpSpPr>
          <p:cNvPr id="49" name="22 Grupo">
            <a:extLst>
              <a:ext uri="{FF2B5EF4-FFF2-40B4-BE49-F238E27FC236}">
                <a16:creationId xmlns:a16="http://schemas.microsoft.com/office/drawing/2014/main" id="{F50DF0EF-1441-7A8B-F974-E47205D4324D}"/>
              </a:ext>
            </a:extLst>
          </p:cNvPr>
          <p:cNvGrpSpPr/>
          <p:nvPr/>
        </p:nvGrpSpPr>
        <p:grpSpPr>
          <a:xfrm>
            <a:off x="6070454" y="4953000"/>
            <a:ext cx="2703849" cy="1970539"/>
            <a:chOff x="5481598" y="-3852279"/>
            <a:chExt cx="2703849" cy="2275337"/>
          </a:xfrm>
        </p:grpSpPr>
        <p:pic>
          <p:nvPicPr>
            <p:cNvPr id="50" name="Picture 3" descr="C:\Users\karla.hernandez\Desktop\PROGRAMAS ANUALES\TC31\íconos en png para PPT\pos it.png">
              <a:extLst>
                <a:ext uri="{FF2B5EF4-FFF2-40B4-BE49-F238E27FC236}">
                  <a16:creationId xmlns:a16="http://schemas.microsoft.com/office/drawing/2014/main" id="{A1BF5A5C-739A-F103-3C88-42D4BC735C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1598" y="-3347554"/>
              <a:ext cx="2636698" cy="1770612"/>
            </a:xfrm>
            <a:prstGeom prst="rect">
              <a:avLst/>
            </a:prstGeom>
            <a:noFill/>
            <a:extLst>
              <a:ext uri="{909E8E84-426E-40DD-AFC4-6F175D3DCCD1}">
                <a14:hiddenFill xmlns:a14="http://schemas.microsoft.com/office/drawing/2010/main">
                  <a:solidFill>
                    <a:srgbClr val="FFFFFF"/>
                  </a:solidFill>
                </a14:hiddenFill>
              </a:ext>
            </a:extLst>
          </p:spPr>
        </p:pic>
        <p:sp>
          <p:nvSpPr>
            <p:cNvPr id="51" name="24 Rectángulo">
              <a:extLst>
                <a:ext uri="{FF2B5EF4-FFF2-40B4-BE49-F238E27FC236}">
                  <a16:creationId xmlns:a16="http://schemas.microsoft.com/office/drawing/2014/main" id="{1BC56330-FCBD-472A-B306-8711ACD9D2D5}"/>
                </a:ext>
              </a:extLst>
            </p:cNvPr>
            <p:cNvSpPr/>
            <p:nvPr/>
          </p:nvSpPr>
          <p:spPr>
            <a:xfrm rot="21211048">
              <a:off x="5794497" y="-2894535"/>
              <a:ext cx="1852127" cy="830997"/>
            </a:xfrm>
            <a:prstGeom prst="rect">
              <a:avLst/>
            </a:prstGeom>
          </p:spPr>
          <p:txBody>
            <a:bodyPr wrap="square">
              <a:spAutoFit/>
            </a:bodyPr>
            <a:lstStyle/>
            <a:p>
              <a:pPr algn="just">
                <a:defRPr/>
              </a:pPr>
              <a:r>
                <a:rPr lang="es-ES" altLang="es-CL" sz="1600" b="1" dirty="0">
                  <a:solidFill>
                    <a:prstClr val="black"/>
                  </a:solidFill>
                  <a:latin typeface="Calibri"/>
                  <a:ea typeface="Myriad Arabic"/>
                  <a:cs typeface="Myriad Arabic"/>
                </a:rPr>
                <a:t>Habilidad: </a:t>
              </a:r>
            </a:p>
            <a:p>
              <a:pPr algn="ctr">
                <a:defRPr/>
              </a:pPr>
              <a:r>
                <a:rPr lang="es-ES" altLang="es-CL" sz="1600" dirty="0">
                  <a:solidFill>
                    <a:prstClr val="black"/>
                  </a:solidFill>
                  <a:latin typeface="Calibri"/>
                  <a:ea typeface="Myriad Arabic"/>
                  <a:cs typeface="Myriad Arabic"/>
                </a:rPr>
                <a:t>Procesar y analizar la evidencia</a:t>
              </a:r>
            </a:p>
          </p:txBody>
        </p:sp>
        <p:pic>
          <p:nvPicPr>
            <p:cNvPr id="52" name="Picture 5" descr="C:\Users\karla.hernandez\Desktop\PROGRAMAS ANUALES\TC31\íconos en png para PPT\08 ícono.png">
              <a:extLst>
                <a:ext uri="{FF2B5EF4-FFF2-40B4-BE49-F238E27FC236}">
                  <a16:creationId xmlns:a16="http://schemas.microsoft.com/office/drawing/2014/main" id="{B0BFF06D-AFE4-3312-0701-9E07FB76A98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9447" y="-3852279"/>
              <a:ext cx="936000" cy="936000"/>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8 Rectángulo redondeado">
            <a:extLst>
              <a:ext uri="{FF2B5EF4-FFF2-40B4-BE49-F238E27FC236}">
                <a16:creationId xmlns:a16="http://schemas.microsoft.com/office/drawing/2014/main" id="{4FB33B52-4ABD-ED44-1F49-8A1839392553}"/>
              </a:ext>
            </a:extLst>
          </p:cNvPr>
          <p:cNvSpPr/>
          <p:nvPr/>
        </p:nvSpPr>
        <p:spPr>
          <a:xfrm>
            <a:off x="8465543" y="5978233"/>
            <a:ext cx="913899" cy="936104"/>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CL" sz="4800" b="1" dirty="0">
                <a:solidFill>
                  <a:prstClr val="white"/>
                </a:solidFill>
                <a:latin typeface="Calibri"/>
              </a:rPr>
              <a:t>B</a:t>
            </a:r>
          </a:p>
        </p:txBody>
      </p:sp>
    </p:spTree>
    <p:extLst>
      <p:ext uri="{BB962C8B-B14F-4D97-AF65-F5344CB8AC3E}">
        <p14:creationId xmlns:p14="http://schemas.microsoft.com/office/powerpoint/2010/main" val="415496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1000"/>
                                        <p:tgtEl>
                                          <p:spTgt spid="49"/>
                                        </p:tgtEl>
                                      </p:cBhvr>
                                    </p:animEffect>
                                    <p:anim calcmode="lin" valueType="num">
                                      <p:cBhvr>
                                        <p:cTn id="13" dur="1000" fill="hold"/>
                                        <p:tgtEl>
                                          <p:spTgt spid="49"/>
                                        </p:tgtEl>
                                        <p:attrNameLst>
                                          <p:attrName>ppt_x</p:attrName>
                                        </p:attrNameLst>
                                      </p:cBhvr>
                                      <p:tavLst>
                                        <p:tav tm="0">
                                          <p:val>
                                            <p:strVal val="#ppt_x"/>
                                          </p:val>
                                        </p:tav>
                                        <p:tav tm="100000">
                                          <p:val>
                                            <p:strVal val="#ppt_x"/>
                                          </p:val>
                                        </p:tav>
                                      </p:tavLst>
                                    </p:anim>
                                    <p:anim calcmode="lin" valueType="num">
                                      <p:cBhvr>
                                        <p:cTn id="1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1" descr="http://upload.wikimedia.org/wikipedia/commons/thumb/f/f7/Catechol,_Resorcinol,_and_Hydroquinone.PNG/400px-Catechol,_Resorcinol,_and_Hydroquinone.PNG">
            <a:extLst>
              <a:ext uri="{FF2B5EF4-FFF2-40B4-BE49-F238E27FC236}">
                <a16:creationId xmlns:a16="http://schemas.microsoft.com/office/drawing/2014/main" id="{DD181149-C6EE-45EC-8613-0DEAE21B104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561" r="67870" b="34262"/>
          <a:stretch>
            <a:fillRect/>
          </a:stretch>
        </p:blipFill>
        <p:spPr bwMode="auto">
          <a:xfrm>
            <a:off x="8373534" y="1371600"/>
            <a:ext cx="1075266" cy="115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B19EE44A-8778-4A1E-8BD1-A53C84BFDA26}"/>
              </a:ext>
            </a:extLst>
          </p:cNvPr>
          <p:cNvPicPr>
            <a:picLocks noChangeAspect="1"/>
          </p:cNvPicPr>
          <p:nvPr/>
        </p:nvPicPr>
        <p:blipFill>
          <a:blip r:embed="rId3"/>
          <a:stretch>
            <a:fillRect/>
          </a:stretch>
        </p:blipFill>
        <p:spPr>
          <a:xfrm>
            <a:off x="158577" y="158869"/>
            <a:ext cx="2334970" cy="695004"/>
          </a:xfrm>
          <a:prstGeom prst="rect">
            <a:avLst/>
          </a:prstGeom>
        </p:spPr>
      </p:pic>
      <p:pic>
        <p:nvPicPr>
          <p:cNvPr id="3" name="Imagen 2">
            <a:extLst>
              <a:ext uri="{FF2B5EF4-FFF2-40B4-BE49-F238E27FC236}">
                <a16:creationId xmlns:a16="http://schemas.microsoft.com/office/drawing/2014/main" id="{87C24457-AF09-4981-AFBF-310CE01E28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577" y="925886"/>
            <a:ext cx="9496569" cy="6008314"/>
          </a:xfrm>
          <a:prstGeom prst="rect">
            <a:avLst/>
          </a:prstGeom>
        </p:spPr>
      </p:pic>
    </p:spTree>
    <p:extLst>
      <p:ext uri="{BB962C8B-B14F-4D97-AF65-F5344CB8AC3E}">
        <p14:creationId xmlns:p14="http://schemas.microsoft.com/office/powerpoint/2010/main" val="279206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A714C-CA56-31ED-6788-765F298DC94A}"/>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F9BC18EC-603A-B9E6-1645-FC08BFD185E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343" t="3875" r="60938" b="48520"/>
          <a:stretch/>
        </p:blipFill>
        <p:spPr>
          <a:xfrm>
            <a:off x="7534637" y="4114800"/>
            <a:ext cx="2247900" cy="3462167"/>
          </a:xfrm>
          <a:prstGeom prst="rect">
            <a:avLst/>
          </a:prstGeom>
        </p:spPr>
      </p:pic>
      <p:pic>
        <p:nvPicPr>
          <p:cNvPr id="5" name="Imagen 4" descr="Infografía grupos funcionales PAES">
            <a:extLst>
              <a:ext uri="{FF2B5EF4-FFF2-40B4-BE49-F238E27FC236}">
                <a16:creationId xmlns:a16="http://schemas.microsoft.com/office/drawing/2014/main" id="{EB6E8DD3-C891-3AEF-39FA-7BC366B9C221}"/>
              </a:ext>
            </a:extLst>
          </p:cNvPr>
          <p:cNvPicPr>
            <a:picLocks noChangeAspect="1"/>
          </p:cNvPicPr>
          <p:nvPr/>
        </p:nvPicPr>
        <p:blipFill>
          <a:blip r:embed="rId3"/>
          <a:stretch>
            <a:fillRect/>
          </a:stretch>
        </p:blipFill>
        <p:spPr>
          <a:xfrm>
            <a:off x="838200" y="381000"/>
            <a:ext cx="6553199" cy="6629400"/>
          </a:xfrm>
          <a:prstGeom prst="rect">
            <a:avLst/>
          </a:prstGeom>
        </p:spPr>
      </p:pic>
    </p:spTree>
    <p:extLst>
      <p:ext uri="{BB962C8B-B14F-4D97-AF65-F5344CB8AC3E}">
        <p14:creationId xmlns:p14="http://schemas.microsoft.com/office/powerpoint/2010/main" val="27968410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D8286-3399-8D46-8A7E-4F7CD1AEC937}"/>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EE58F1F7-02D7-8F31-6F6B-966284CA9C8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343" t="3875" r="60938" b="48520"/>
          <a:stretch/>
        </p:blipFill>
        <p:spPr>
          <a:xfrm>
            <a:off x="7543800" y="4038600"/>
            <a:ext cx="2619737" cy="3462167"/>
          </a:xfrm>
          <a:prstGeom prst="rect">
            <a:avLst/>
          </a:prstGeom>
        </p:spPr>
      </p:pic>
      <p:pic>
        <p:nvPicPr>
          <p:cNvPr id="2" name="Imagen 1" descr="Infografía habilidades PAES de Química Orgánica">
            <a:extLst>
              <a:ext uri="{FF2B5EF4-FFF2-40B4-BE49-F238E27FC236}">
                <a16:creationId xmlns:a16="http://schemas.microsoft.com/office/drawing/2014/main" id="{31B8D16D-5C85-5C81-9CCC-34312106D177}"/>
              </a:ext>
            </a:extLst>
          </p:cNvPr>
          <p:cNvPicPr>
            <a:picLocks noChangeAspect="1"/>
          </p:cNvPicPr>
          <p:nvPr/>
        </p:nvPicPr>
        <p:blipFill>
          <a:blip r:embed="rId3"/>
          <a:stretch>
            <a:fillRect/>
          </a:stretch>
        </p:blipFill>
        <p:spPr>
          <a:xfrm>
            <a:off x="990600" y="381000"/>
            <a:ext cx="6553200" cy="6629400"/>
          </a:xfrm>
          <a:prstGeom prst="rect">
            <a:avLst/>
          </a:prstGeom>
        </p:spPr>
      </p:pic>
    </p:spTree>
    <p:extLst>
      <p:ext uri="{BB962C8B-B14F-4D97-AF65-F5344CB8AC3E}">
        <p14:creationId xmlns:p14="http://schemas.microsoft.com/office/powerpoint/2010/main" val="4194223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34350E1-0F1E-E0D7-155C-1DFEC2B129D8}"/>
              </a:ext>
            </a:extLst>
          </p:cNvPr>
          <p:cNvPicPr>
            <a:picLocks noChangeAspect="1"/>
          </p:cNvPicPr>
          <p:nvPr/>
        </p:nvPicPr>
        <p:blipFill>
          <a:blip r:embed="rId2"/>
          <a:stretch>
            <a:fillRect/>
          </a:stretch>
        </p:blipFill>
        <p:spPr>
          <a:xfrm>
            <a:off x="4633156" y="1958592"/>
            <a:ext cx="3335370" cy="4191000"/>
          </a:xfrm>
          <a:prstGeom prst="rect">
            <a:avLst/>
          </a:prstGeom>
        </p:spPr>
      </p:pic>
      <p:sp>
        <p:nvSpPr>
          <p:cNvPr id="3" name="CuadroTexto 2">
            <a:extLst>
              <a:ext uri="{FF2B5EF4-FFF2-40B4-BE49-F238E27FC236}">
                <a16:creationId xmlns:a16="http://schemas.microsoft.com/office/drawing/2014/main" id="{5ED46E43-BA83-4342-ABAE-4C1AFF0916BE}"/>
              </a:ext>
            </a:extLst>
          </p:cNvPr>
          <p:cNvSpPr txBox="1"/>
          <p:nvPr/>
        </p:nvSpPr>
        <p:spPr>
          <a:xfrm rot="10800000" flipV="1">
            <a:off x="970504" y="1165609"/>
            <a:ext cx="7812591" cy="646331"/>
          </a:xfrm>
          <a:prstGeom prst="rect">
            <a:avLst/>
          </a:prstGeom>
          <a:noFill/>
        </p:spPr>
        <p:txBody>
          <a:bodyPr wrap="square" rtlCol="0">
            <a:spAutoFit/>
          </a:bodyPr>
          <a:lstStyle/>
          <a:p>
            <a:pPr algn="just"/>
            <a:r>
              <a:rPr lang="es-MX" dirty="0">
                <a:latin typeface="Arial" panose="020B0604020202020204" pitchFamily="34" charset="0"/>
                <a:cs typeface="Arial" panose="020B0604020202020204" pitchFamily="34" charset="0"/>
              </a:rPr>
              <a:t>¿Cuál de las siguientes estructuras se relaciona correctamente con el nombre señalado en la parte inferior?</a:t>
            </a:r>
          </a:p>
        </p:txBody>
      </p:sp>
      <p:grpSp>
        <p:nvGrpSpPr>
          <p:cNvPr id="49" name="22 Grupo">
            <a:extLst>
              <a:ext uri="{FF2B5EF4-FFF2-40B4-BE49-F238E27FC236}">
                <a16:creationId xmlns:a16="http://schemas.microsoft.com/office/drawing/2014/main" id="{DC3555C4-2508-594F-9F80-02A7D52E8B18}"/>
              </a:ext>
            </a:extLst>
          </p:cNvPr>
          <p:cNvGrpSpPr/>
          <p:nvPr/>
        </p:nvGrpSpPr>
        <p:grpSpPr>
          <a:xfrm>
            <a:off x="6070454" y="4648202"/>
            <a:ext cx="2703849" cy="2275337"/>
            <a:chOff x="5481598" y="-3852279"/>
            <a:chExt cx="2703849" cy="2275337"/>
          </a:xfrm>
        </p:grpSpPr>
        <p:pic>
          <p:nvPicPr>
            <p:cNvPr id="50" name="Picture 3" descr="C:\Users\karla.hernandez\Desktop\PROGRAMAS ANUALES\TC31\íconos en png para PPT\pos it.png">
              <a:extLst>
                <a:ext uri="{FF2B5EF4-FFF2-40B4-BE49-F238E27FC236}">
                  <a16:creationId xmlns:a16="http://schemas.microsoft.com/office/drawing/2014/main" id="{C6C50D2B-CB75-A045-B880-C0B7274186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1598" y="-3347554"/>
              <a:ext cx="2636698" cy="1770612"/>
            </a:xfrm>
            <a:prstGeom prst="rect">
              <a:avLst/>
            </a:prstGeom>
            <a:noFill/>
            <a:extLst>
              <a:ext uri="{909E8E84-426E-40DD-AFC4-6F175D3DCCD1}">
                <a14:hiddenFill xmlns:a14="http://schemas.microsoft.com/office/drawing/2010/main">
                  <a:solidFill>
                    <a:srgbClr val="FFFFFF"/>
                  </a:solidFill>
                </a14:hiddenFill>
              </a:ext>
            </a:extLst>
          </p:spPr>
        </p:pic>
        <p:sp>
          <p:nvSpPr>
            <p:cNvPr id="51" name="24 Rectángulo">
              <a:extLst>
                <a:ext uri="{FF2B5EF4-FFF2-40B4-BE49-F238E27FC236}">
                  <a16:creationId xmlns:a16="http://schemas.microsoft.com/office/drawing/2014/main" id="{4637185B-1329-844B-85E1-AC690FB45BEA}"/>
                </a:ext>
              </a:extLst>
            </p:cNvPr>
            <p:cNvSpPr/>
            <p:nvPr/>
          </p:nvSpPr>
          <p:spPr>
            <a:xfrm rot="21211048">
              <a:off x="5794497" y="-2771424"/>
              <a:ext cx="1852127" cy="584775"/>
            </a:xfrm>
            <a:prstGeom prst="rect">
              <a:avLst/>
            </a:prstGeom>
          </p:spPr>
          <p:txBody>
            <a:bodyPr wrap="square">
              <a:spAutoFit/>
            </a:bodyPr>
            <a:lstStyle/>
            <a:p>
              <a:pPr algn="just">
                <a:defRPr/>
              </a:pPr>
              <a:r>
                <a:rPr lang="es-ES" altLang="es-CL" sz="1600" b="1" dirty="0">
                  <a:solidFill>
                    <a:prstClr val="black"/>
                  </a:solidFill>
                  <a:latin typeface="Calibri"/>
                  <a:ea typeface="Myriad Arabic"/>
                  <a:cs typeface="Myriad Arabic"/>
                </a:rPr>
                <a:t>Habilidad: </a:t>
              </a:r>
            </a:p>
            <a:p>
              <a:pPr algn="ctr">
                <a:defRPr/>
              </a:pPr>
              <a:r>
                <a:rPr lang="es-ES" altLang="es-CL" sz="1600" dirty="0">
                  <a:solidFill>
                    <a:prstClr val="black"/>
                  </a:solidFill>
                  <a:latin typeface="Calibri"/>
                  <a:ea typeface="Myriad Arabic"/>
                  <a:cs typeface="Myriad Arabic"/>
                </a:rPr>
                <a:t>Comunicar</a:t>
              </a:r>
            </a:p>
          </p:txBody>
        </p:sp>
        <p:pic>
          <p:nvPicPr>
            <p:cNvPr id="52" name="Picture 5" descr="C:\Users\karla.hernandez\Desktop\PROGRAMAS ANUALES\TC31\íconos en png para PPT\08 ícono.png">
              <a:extLst>
                <a:ext uri="{FF2B5EF4-FFF2-40B4-BE49-F238E27FC236}">
                  <a16:creationId xmlns:a16="http://schemas.microsoft.com/office/drawing/2014/main" id="{B3AB63C8-6EC2-8940-944C-CB73AA85499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9447" y="-3852279"/>
              <a:ext cx="936000" cy="936000"/>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8 Rectángulo redondeado">
            <a:extLst>
              <a:ext uri="{FF2B5EF4-FFF2-40B4-BE49-F238E27FC236}">
                <a16:creationId xmlns:a16="http://schemas.microsoft.com/office/drawing/2014/main" id="{B457FA86-69FC-CC49-A1D3-FA351F51BB91}"/>
              </a:ext>
            </a:extLst>
          </p:cNvPr>
          <p:cNvSpPr/>
          <p:nvPr/>
        </p:nvSpPr>
        <p:spPr>
          <a:xfrm>
            <a:off x="8306303" y="5966926"/>
            <a:ext cx="913899" cy="936104"/>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ES" sz="4800" b="1" dirty="0">
                <a:solidFill>
                  <a:prstClr val="white"/>
                </a:solidFill>
                <a:latin typeface="Calibri"/>
              </a:rPr>
              <a:t>C</a:t>
            </a:r>
            <a:endParaRPr lang="es-CL" sz="4800" b="1" dirty="0">
              <a:solidFill>
                <a:prstClr val="white"/>
              </a:solidFill>
              <a:latin typeface="Calibri"/>
            </a:endParaRPr>
          </a:p>
        </p:txBody>
      </p:sp>
      <p:pic>
        <p:nvPicPr>
          <p:cNvPr id="14" name="Imagen 13">
            <a:extLst>
              <a:ext uri="{FF2B5EF4-FFF2-40B4-BE49-F238E27FC236}">
                <a16:creationId xmlns:a16="http://schemas.microsoft.com/office/drawing/2014/main" id="{8926A9F4-1FD3-499A-BFC3-4D4486328431}"/>
              </a:ext>
            </a:extLst>
          </p:cNvPr>
          <p:cNvPicPr>
            <a:picLocks noChangeAspect="1"/>
          </p:cNvPicPr>
          <p:nvPr/>
        </p:nvPicPr>
        <p:blipFill>
          <a:blip r:embed="rId5"/>
          <a:stretch>
            <a:fillRect/>
          </a:stretch>
        </p:blipFill>
        <p:spPr>
          <a:xfrm>
            <a:off x="7383528" y="239632"/>
            <a:ext cx="2334970" cy="701101"/>
          </a:xfrm>
          <a:prstGeom prst="rect">
            <a:avLst/>
          </a:prstGeom>
        </p:spPr>
      </p:pic>
      <p:pic>
        <p:nvPicPr>
          <p:cNvPr id="5" name="Imagen 4">
            <a:extLst>
              <a:ext uri="{FF2B5EF4-FFF2-40B4-BE49-F238E27FC236}">
                <a16:creationId xmlns:a16="http://schemas.microsoft.com/office/drawing/2014/main" id="{9D9D8C23-0011-D65E-D4B4-906154D7B203}"/>
              </a:ext>
            </a:extLst>
          </p:cNvPr>
          <p:cNvPicPr>
            <a:picLocks noChangeAspect="1"/>
          </p:cNvPicPr>
          <p:nvPr/>
        </p:nvPicPr>
        <p:blipFill>
          <a:blip r:embed="rId6"/>
          <a:stretch>
            <a:fillRect/>
          </a:stretch>
        </p:blipFill>
        <p:spPr>
          <a:xfrm>
            <a:off x="625593" y="1883825"/>
            <a:ext cx="3439399" cy="3962400"/>
          </a:xfrm>
          <a:prstGeom prst="rect">
            <a:avLst/>
          </a:prstGeom>
        </p:spPr>
      </p:pic>
      <mc:AlternateContent xmlns:mc="http://schemas.openxmlformats.org/markup-compatibility/2006">
        <mc:Choice xmlns:p14="http://schemas.microsoft.com/office/powerpoint/2010/main" Requires="p14">
          <p:contentPart p14:bwMode="auto" r:id="rId7">
            <p14:nvContentPartPr>
              <p14:cNvPr id="2" name="Entrada de lápiz 1">
                <a:extLst>
                  <a:ext uri="{FF2B5EF4-FFF2-40B4-BE49-F238E27FC236}">
                    <a16:creationId xmlns:a16="http://schemas.microsoft.com/office/drawing/2014/main" id="{15A56161-0D82-543D-7D6E-91EBC7F6696A}"/>
                  </a:ext>
                </a:extLst>
              </p14:cNvPr>
              <p14:cNvContentPartPr/>
              <p14:nvPr/>
            </p14:nvContentPartPr>
            <p14:xfrm>
              <a:off x="1440360" y="1923120"/>
              <a:ext cx="7873560" cy="4989240"/>
            </p14:xfrm>
          </p:contentPart>
        </mc:Choice>
        <mc:Fallback>
          <p:pic>
            <p:nvPicPr>
              <p:cNvPr id="2" name="Entrada de lápiz 1">
                <a:extLst>
                  <a:ext uri="{FF2B5EF4-FFF2-40B4-BE49-F238E27FC236}">
                    <a16:creationId xmlns:a16="http://schemas.microsoft.com/office/drawing/2014/main" id="{15A56161-0D82-543D-7D6E-91EBC7F6696A}"/>
                  </a:ext>
                </a:extLst>
              </p:cNvPr>
              <p:cNvPicPr/>
              <p:nvPr/>
            </p:nvPicPr>
            <p:blipFill>
              <a:blip r:embed="rId8"/>
              <a:stretch>
                <a:fillRect/>
              </a:stretch>
            </p:blipFill>
            <p:spPr>
              <a:xfrm>
                <a:off x="1431000" y="1913760"/>
                <a:ext cx="7892280" cy="5007960"/>
              </a:xfrm>
              <a:prstGeom prst="rect">
                <a:avLst/>
              </a:prstGeom>
            </p:spPr>
          </p:pic>
        </mc:Fallback>
      </mc:AlternateContent>
    </p:spTree>
    <p:extLst>
      <p:ext uri="{BB962C8B-B14F-4D97-AF65-F5344CB8AC3E}">
        <p14:creationId xmlns:p14="http://schemas.microsoft.com/office/powerpoint/2010/main" val="177507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1000"/>
                                        <p:tgtEl>
                                          <p:spTgt spid="49"/>
                                        </p:tgtEl>
                                      </p:cBhvr>
                                    </p:animEffect>
                                    <p:anim calcmode="lin" valueType="num">
                                      <p:cBhvr>
                                        <p:cTn id="13" dur="1000" fill="hold"/>
                                        <p:tgtEl>
                                          <p:spTgt spid="49"/>
                                        </p:tgtEl>
                                        <p:attrNameLst>
                                          <p:attrName>ppt_x</p:attrName>
                                        </p:attrNameLst>
                                      </p:cBhvr>
                                      <p:tavLst>
                                        <p:tav tm="0">
                                          <p:val>
                                            <p:strVal val="#ppt_x"/>
                                          </p:val>
                                        </p:tav>
                                        <p:tav tm="100000">
                                          <p:val>
                                            <p:strVal val="#ppt_x"/>
                                          </p:val>
                                        </p:tav>
                                      </p:tavLst>
                                    </p:anim>
                                    <p:anim calcmode="lin" valueType="num">
                                      <p:cBhvr>
                                        <p:cTn id="1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ED46E43-BA83-4342-ABAE-4C1AFF0916BE}"/>
              </a:ext>
            </a:extLst>
          </p:cNvPr>
          <p:cNvSpPr txBox="1"/>
          <p:nvPr/>
        </p:nvSpPr>
        <p:spPr>
          <a:xfrm rot="10800000" flipV="1">
            <a:off x="999292" y="1241005"/>
            <a:ext cx="7812591" cy="1754326"/>
          </a:xfrm>
          <a:prstGeom prst="rect">
            <a:avLst/>
          </a:prstGeom>
          <a:noFill/>
        </p:spPr>
        <p:txBody>
          <a:bodyPr wrap="square" rtlCol="0">
            <a:spAutoFit/>
          </a:bodyPr>
          <a:lstStyle/>
          <a:p>
            <a:pPr algn="just"/>
            <a:r>
              <a:rPr lang="es-MX" dirty="0">
                <a:latin typeface="Arial" panose="020B0604020202020204" pitchFamily="34" charset="0"/>
                <a:ea typeface="Arial" panose="020B0604020202020204" pitchFamily="34" charset="0"/>
                <a:cs typeface="Arial" panose="020B0604020202020204" pitchFamily="34" charset="0"/>
              </a:rPr>
              <a:t>¿Cuál de las siguientes fórmulas globales corresponde al 3-hexanol?</a:t>
            </a:r>
          </a:p>
          <a:p>
            <a:pPr algn="just"/>
            <a:endParaRPr lang="es-MX" dirty="0">
              <a:latin typeface="Arial" panose="020B0604020202020204" pitchFamily="34" charset="0"/>
              <a:ea typeface="Arial" panose="020B0604020202020204" pitchFamily="34" charset="0"/>
              <a:cs typeface="Arial" panose="020B0604020202020204" pitchFamily="34" charset="0"/>
            </a:endParaRPr>
          </a:p>
          <a:p>
            <a:pPr marL="342900" indent="-342900" algn="just">
              <a:buAutoNum type="alphaUcParenR"/>
            </a:pPr>
            <a:r>
              <a:rPr lang="es-MX" dirty="0">
                <a:latin typeface="Arial" panose="020B0604020202020204" pitchFamily="34" charset="0"/>
                <a:ea typeface="Arial" panose="020B0604020202020204" pitchFamily="34" charset="0"/>
                <a:cs typeface="Arial" panose="020B0604020202020204" pitchFamily="34" charset="0"/>
              </a:rPr>
              <a:t>C</a:t>
            </a:r>
            <a:r>
              <a:rPr lang="es-MX" sz="1400" dirty="0">
                <a:latin typeface="Arial" panose="020B0604020202020204" pitchFamily="34" charset="0"/>
                <a:ea typeface="Arial" panose="020B0604020202020204" pitchFamily="34" charset="0"/>
                <a:cs typeface="Arial" panose="020B0604020202020204" pitchFamily="34" charset="0"/>
              </a:rPr>
              <a:t>6</a:t>
            </a:r>
            <a:r>
              <a:rPr lang="es-MX" dirty="0">
                <a:latin typeface="Arial" panose="020B0604020202020204" pitchFamily="34" charset="0"/>
                <a:ea typeface="Arial" panose="020B0604020202020204" pitchFamily="34" charset="0"/>
                <a:cs typeface="Arial" panose="020B0604020202020204" pitchFamily="34" charset="0"/>
              </a:rPr>
              <a:t>H</a:t>
            </a:r>
            <a:r>
              <a:rPr lang="es-MX" sz="1400" dirty="0">
                <a:latin typeface="Arial" panose="020B0604020202020204" pitchFamily="34" charset="0"/>
                <a:ea typeface="Arial" panose="020B0604020202020204" pitchFamily="34" charset="0"/>
                <a:cs typeface="Arial" panose="020B0604020202020204" pitchFamily="34" charset="0"/>
              </a:rPr>
              <a:t>8</a:t>
            </a:r>
            <a:r>
              <a:rPr lang="es-MX" dirty="0">
                <a:latin typeface="Arial" panose="020B0604020202020204" pitchFamily="34" charset="0"/>
                <a:ea typeface="Arial" panose="020B0604020202020204" pitchFamily="34" charset="0"/>
                <a:cs typeface="Arial" panose="020B0604020202020204" pitchFamily="34" charset="0"/>
              </a:rPr>
              <a:t>O</a:t>
            </a:r>
          </a:p>
          <a:p>
            <a:pPr marL="342900" indent="-342900" algn="just">
              <a:buAutoNum type="alphaUcParenR"/>
            </a:pPr>
            <a:r>
              <a:rPr lang="es-MX" dirty="0">
                <a:latin typeface="Arial" panose="020B0604020202020204" pitchFamily="34" charset="0"/>
                <a:ea typeface="Arial" panose="020B0604020202020204" pitchFamily="34" charset="0"/>
                <a:cs typeface="Arial" panose="020B0604020202020204" pitchFamily="34" charset="0"/>
              </a:rPr>
              <a:t>C</a:t>
            </a:r>
            <a:r>
              <a:rPr lang="es-MX" sz="1400" dirty="0">
                <a:latin typeface="Arial" panose="020B0604020202020204" pitchFamily="34" charset="0"/>
                <a:ea typeface="Arial" panose="020B0604020202020204" pitchFamily="34" charset="0"/>
                <a:cs typeface="Arial" panose="020B0604020202020204" pitchFamily="34" charset="0"/>
              </a:rPr>
              <a:t>6</a:t>
            </a:r>
            <a:r>
              <a:rPr lang="es-MX" dirty="0">
                <a:latin typeface="Arial" panose="020B0604020202020204" pitchFamily="34" charset="0"/>
                <a:ea typeface="Arial" panose="020B0604020202020204" pitchFamily="34" charset="0"/>
                <a:cs typeface="Arial" panose="020B0604020202020204" pitchFamily="34" charset="0"/>
              </a:rPr>
              <a:t>H</a:t>
            </a:r>
            <a:r>
              <a:rPr lang="es-MX" sz="1400" dirty="0">
                <a:latin typeface="Arial" panose="020B0604020202020204" pitchFamily="34" charset="0"/>
                <a:ea typeface="Arial" panose="020B0604020202020204" pitchFamily="34" charset="0"/>
                <a:cs typeface="Arial" panose="020B0604020202020204" pitchFamily="34" charset="0"/>
              </a:rPr>
              <a:t>12</a:t>
            </a:r>
            <a:r>
              <a:rPr lang="es-MX" dirty="0">
                <a:latin typeface="Arial" panose="020B0604020202020204" pitchFamily="34" charset="0"/>
                <a:ea typeface="Arial" panose="020B0604020202020204" pitchFamily="34" charset="0"/>
                <a:cs typeface="Arial" panose="020B0604020202020204" pitchFamily="34" charset="0"/>
              </a:rPr>
              <a:t>O</a:t>
            </a:r>
          </a:p>
          <a:p>
            <a:pPr marL="342900" indent="-342900" algn="just">
              <a:buAutoNum type="alphaUcParenR"/>
            </a:pPr>
            <a:r>
              <a:rPr lang="es-MX" dirty="0">
                <a:latin typeface="Arial" panose="020B0604020202020204" pitchFamily="34" charset="0"/>
                <a:ea typeface="Arial" panose="020B0604020202020204" pitchFamily="34" charset="0"/>
                <a:cs typeface="Arial" panose="020B0604020202020204" pitchFamily="34" charset="0"/>
              </a:rPr>
              <a:t>C</a:t>
            </a:r>
            <a:r>
              <a:rPr lang="es-MX" sz="1400" dirty="0">
                <a:latin typeface="Arial" panose="020B0604020202020204" pitchFamily="34" charset="0"/>
                <a:ea typeface="Arial" panose="020B0604020202020204" pitchFamily="34" charset="0"/>
                <a:cs typeface="Arial" panose="020B0604020202020204" pitchFamily="34" charset="0"/>
              </a:rPr>
              <a:t>6</a:t>
            </a:r>
            <a:r>
              <a:rPr lang="es-MX" dirty="0">
                <a:latin typeface="Arial" panose="020B0604020202020204" pitchFamily="34" charset="0"/>
                <a:ea typeface="Arial" panose="020B0604020202020204" pitchFamily="34" charset="0"/>
                <a:cs typeface="Arial" panose="020B0604020202020204" pitchFamily="34" charset="0"/>
              </a:rPr>
              <a:t>H</a:t>
            </a:r>
            <a:r>
              <a:rPr lang="es-MX" sz="1400" dirty="0">
                <a:latin typeface="Arial" panose="020B0604020202020204" pitchFamily="34" charset="0"/>
                <a:ea typeface="Arial" panose="020B0604020202020204" pitchFamily="34" charset="0"/>
                <a:cs typeface="Arial" panose="020B0604020202020204" pitchFamily="34" charset="0"/>
              </a:rPr>
              <a:t>4</a:t>
            </a:r>
            <a:r>
              <a:rPr lang="es-MX" dirty="0">
                <a:latin typeface="Arial" panose="020B0604020202020204" pitchFamily="34" charset="0"/>
                <a:ea typeface="Arial" panose="020B0604020202020204" pitchFamily="34" charset="0"/>
                <a:cs typeface="Arial" panose="020B0604020202020204" pitchFamily="34" charset="0"/>
              </a:rPr>
              <a:t>O</a:t>
            </a:r>
          </a:p>
          <a:p>
            <a:pPr marL="342900" indent="-342900" algn="just">
              <a:buAutoNum type="alphaUcParenR"/>
            </a:pPr>
            <a:r>
              <a:rPr lang="es-MX" dirty="0">
                <a:latin typeface="Arial" panose="020B0604020202020204" pitchFamily="34" charset="0"/>
                <a:ea typeface="Arial" panose="020B0604020202020204" pitchFamily="34" charset="0"/>
                <a:cs typeface="Arial" panose="020B0604020202020204" pitchFamily="34" charset="0"/>
              </a:rPr>
              <a:t>C</a:t>
            </a:r>
            <a:r>
              <a:rPr lang="es-MX" sz="1400" dirty="0">
                <a:latin typeface="Arial" panose="020B0604020202020204" pitchFamily="34" charset="0"/>
                <a:ea typeface="Arial" panose="020B0604020202020204" pitchFamily="34" charset="0"/>
                <a:cs typeface="Arial" panose="020B0604020202020204" pitchFamily="34" charset="0"/>
              </a:rPr>
              <a:t>6</a:t>
            </a:r>
            <a:r>
              <a:rPr lang="es-MX" dirty="0">
                <a:latin typeface="Arial" panose="020B0604020202020204" pitchFamily="34" charset="0"/>
                <a:ea typeface="Arial" panose="020B0604020202020204" pitchFamily="34" charset="0"/>
                <a:cs typeface="Arial" panose="020B0604020202020204" pitchFamily="34" charset="0"/>
              </a:rPr>
              <a:t>H</a:t>
            </a:r>
            <a:r>
              <a:rPr lang="es-MX" sz="1400" dirty="0">
                <a:latin typeface="Arial" panose="020B0604020202020204" pitchFamily="34" charset="0"/>
                <a:ea typeface="Arial" panose="020B0604020202020204" pitchFamily="34" charset="0"/>
                <a:cs typeface="Arial" panose="020B0604020202020204" pitchFamily="34" charset="0"/>
              </a:rPr>
              <a:t>14</a:t>
            </a:r>
            <a:r>
              <a:rPr lang="es-MX" dirty="0">
                <a:latin typeface="Arial" panose="020B0604020202020204" pitchFamily="34" charset="0"/>
                <a:ea typeface="Arial" panose="020B0604020202020204" pitchFamily="34" charset="0"/>
                <a:cs typeface="Arial" panose="020B0604020202020204" pitchFamily="34" charset="0"/>
              </a:rPr>
              <a:t>O</a:t>
            </a:r>
            <a:endParaRPr lang="es-MX" dirty="0">
              <a:latin typeface="Arial" panose="020B0604020202020204" pitchFamily="34" charset="0"/>
              <a:cs typeface="Arial" panose="020B0604020202020204" pitchFamily="34" charset="0"/>
            </a:endParaRPr>
          </a:p>
        </p:txBody>
      </p:sp>
      <p:grpSp>
        <p:nvGrpSpPr>
          <p:cNvPr id="49" name="22 Grupo">
            <a:extLst>
              <a:ext uri="{FF2B5EF4-FFF2-40B4-BE49-F238E27FC236}">
                <a16:creationId xmlns:a16="http://schemas.microsoft.com/office/drawing/2014/main" id="{DC3555C4-2508-594F-9F80-02A7D52E8B18}"/>
              </a:ext>
            </a:extLst>
          </p:cNvPr>
          <p:cNvGrpSpPr/>
          <p:nvPr/>
        </p:nvGrpSpPr>
        <p:grpSpPr>
          <a:xfrm>
            <a:off x="6070454" y="3429002"/>
            <a:ext cx="2703849" cy="2275337"/>
            <a:chOff x="5481598" y="-3852279"/>
            <a:chExt cx="2703849" cy="2275337"/>
          </a:xfrm>
        </p:grpSpPr>
        <p:pic>
          <p:nvPicPr>
            <p:cNvPr id="50" name="Picture 3" descr="C:\Users\karla.hernandez\Desktop\PROGRAMAS ANUALES\TC31\íconos en png para PPT\pos it.png">
              <a:extLst>
                <a:ext uri="{FF2B5EF4-FFF2-40B4-BE49-F238E27FC236}">
                  <a16:creationId xmlns:a16="http://schemas.microsoft.com/office/drawing/2014/main" id="{C6C50D2B-CB75-A045-B880-C0B727418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598" y="-3347554"/>
              <a:ext cx="2636698" cy="1770612"/>
            </a:xfrm>
            <a:prstGeom prst="rect">
              <a:avLst/>
            </a:prstGeom>
            <a:noFill/>
            <a:extLst>
              <a:ext uri="{909E8E84-426E-40DD-AFC4-6F175D3DCCD1}">
                <a14:hiddenFill xmlns:a14="http://schemas.microsoft.com/office/drawing/2010/main">
                  <a:solidFill>
                    <a:srgbClr val="FFFFFF"/>
                  </a:solidFill>
                </a14:hiddenFill>
              </a:ext>
            </a:extLst>
          </p:spPr>
        </p:pic>
        <p:sp>
          <p:nvSpPr>
            <p:cNvPr id="51" name="24 Rectángulo">
              <a:extLst>
                <a:ext uri="{FF2B5EF4-FFF2-40B4-BE49-F238E27FC236}">
                  <a16:creationId xmlns:a16="http://schemas.microsoft.com/office/drawing/2014/main" id="{4637185B-1329-844B-85E1-AC690FB45BEA}"/>
                </a:ext>
              </a:extLst>
            </p:cNvPr>
            <p:cNvSpPr/>
            <p:nvPr/>
          </p:nvSpPr>
          <p:spPr>
            <a:xfrm rot="21211048">
              <a:off x="5794497" y="-2894535"/>
              <a:ext cx="1852127" cy="830997"/>
            </a:xfrm>
            <a:prstGeom prst="rect">
              <a:avLst/>
            </a:prstGeom>
          </p:spPr>
          <p:txBody>
            <a:bodyPr wrap="square">
              <a:spAutoFit/>
            </a:bodyPr>
            <a:lstStyle/>
            <a:p>
              <a:pPr algn="just">
                <a:defRPr/>
              </a:pPr>
              <a:r>
                <a:rPr lang="es-ES" altLang="es-CL" sz="1600" b="1" dirty="0">
                  <a:solidFill>
                    <a:prstClr val="black"/>
                  </a:solidFill>
                  <a:latin typeface="Calibri"/>
                  <a:ea typeface="Myriad Arabic"/>
                  <a:cs typeface="Myriad Arabic"/>
                </a:rPr>
                <a:t>Habilidad: </a:t>
              </a:r>
            </a:p>
            <a:p>
              <a:pPr algn="ctr">
                <a:defRPr/>
              </a:pPr>
              <a:r>
                <a:rPr lang="es-ES" altLang="es-CL" sz="1600" dirty="0">
                  <a:solidFill>
                    <a:prstClr val="black"/>
                  </a:solidFill>
                  <a:latin typeface="Calibri"/>
                  <a:ea typeface="Myriad Arabic"/>
                  <a:cs typeface="Myriad Arabic"/>
                </a:rPr>
                <a:t>Procesar y analizar la evidencia</a:t>
              </a:r>
            </a:p>
          </p:txBody>
        </p:sp>
        <p:pic>
          <p:nvPicPr>
            <p:cNvPr id="52" name="Picture 5" descr="C:\Users\karla.hernandez\Desktop\PROGRAMAS ANUALES\TC31\íconos en png para PPT\08 ícono.png">
              <a:extLst>
                <a:ext uri="{FF2B5EF4-FFF2-40B4-BE49-F238E27FC236}">
                  <a16:creationId xmlns:a16="http://schemas.microsoft.com/office/drawing/2014/main" id="{B3AB63C8-6EC2-8940-944C-CB73AA8549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9447" y="-3852279"/>
              <a:ext cx="936000" cy="936000"/>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8 Rectángulo redondeado">
            <a:extLst>
              <a:ext uri="{FF2B5EF4-FFF2-40B4-BE49-F238E27FC236}">
                <a16:creationId xmlns:a16="http://schemas.microsoft.com/office/drawing/2014/main" id="{B457FA86-69FC-CC49-A1D3-FA351F51BB91}"/>
              </a:ext>
            </a:extLst>
          </p:cNvPr>
          <p:cNvSpPr/>
          <p:nvPr/>
        </p:nvSpPr>
        <p:spPr>
          <a:xfrm>
            <a:off x="8306303" y="4747726"/>
            <a:ext cx="913899" cy="936104"/>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ES" sz="4800" b="1" dirty="0">
                <a:solidFill>
                  <a:prstClr val="white"/>
                </a:solidFill>
                <a:latin typeface="Calibri"/>
              </a:rPr>
              <a:t>D</a:t>
            </a:r>
            <a:endParaRPr lang="es-CL" sz="4800" b="1" dirty="0">
              <a:solidFill>
                <a:prstClr val="white"/>
              </a:solidFill>
              <a:latin typeface="Calibri"/>
            </a:endParaRPr>
          </a:p>
        </p:txBody>
      </p:sp>
      <p:pic>
        <p:nvPicPr>
          <p:cNvPr id="14" name="Imagen 13">
            <a:extLst>
              <a:ext uri="{FF2B5EF4-FFF2-40B4-BE49-F238E27FC236}">
                <a16:creationId xmlns:a16="http://schemas.microsoft.com/office/drawing/2014/main" id="{8926A9F4-1FD3-499A-BFC3-4D4486328431}"/>
              </a:ext>
            </a:extLst>
          </p:cNvPr>
          <p:cNvPicPr>
            <a:picLocks noChangeAspect="1"/>
          </p:cNvPicPr>
          <p:nvPr/>
        </p:nvPicPr>
        <p:blipFill>
          <a:blip r:embed="rId4"/>
          <a:stretch>
            <a:fillRect/>
          </a:stretch>
        </p:blipFill>
        <p:spPr>
          <a:xfrm>
            <a:off x="7383528" y="239632"/>
            <a:ext cx="2334970" cy="701101"/>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Entrada de lápiz 1">
                <a:extLst>
                  <a:ext uri="{FF2B5EF4-FFF2-40B4-BE49-F238E27FC236}">
                    <a16:creationId xmlns:a16="http://schemas.microsoft.com/office/drawing/2014/main" id="{61B0AB80-DE0F-61A6-33A0-88930B1D5A83}"/>
                  </a:ext>
                </a:extLst>
              </p14:cNvPr>
              <p14:cNvContentPartPr/>
              <p14:nvPr/>
            </p14:nvContentPartPr>
            <p14:xfrm>
              <a:off x="1049040" y="970200"/>
              <a:ext cx="7650360" cy="6127560"/>
            </p14:xfrm>
          </p:contentPart>
        </mc:Choice>
        <mc:Fallback>
          <p:pic>
            <p:nvPicPr>
              <p:cNvPr id="2" name="Entrada de lápiz 1">
                <a:extLst>
                  <a:ext uri="{FF2B5EF4-FFF2-40B4-BE49-F238E27FC236}">
                    <a16:creationId xmlns:a16="http://schemas.microsoft.com/office/drawing/2014/main" id="{61B0AB80-DE0F-61A6-33A0-88930B1D5A83}"/>
                  </a:ext>
                </a:extLst>
              </p:cNvPr>
              <p:cNvPicPr/>
              <p:nvPr/>
            </p:nvPicPr>
            <p:blipFill>
              <a:blip r:embed="rId6"/>
              <a:stretch>
                <a:fillRect/>
              </a:stretch>
            </p:blipFill>
            <p:spPr>
              <a:xfrm>
                <a:off x="1039680" y="960840"/>
                <a:ext cx="7669080" cy="6146280"/>
              </a:xfrm>
              <a:prstGeom prst="rect">
                <a:avLst/>
              </a:prstGeom>
            </p:spPr>
          </p:pic>
        </mc:Fallback>
      </mc:AlternateContent>
    </p:spTree>
    <p:extLst>
      <p:ext uri="{BB962C8B-B14F-4D97-AF65-F5344CB8AC3E}">
        <p14:creationId xmlns:p14="http://schemas.microsoft.com/office/powerpoint/2010/main" val="167148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1000"/>
                                        <p:tgtEl>
                                          <p:spTgt spid="49"/>
                                        </p:tgtEl>
                                      </p:cBhvr>
                                    </p:animEffect>
                                    <p:anim calcmode="lin" valueType="num">
                                      <p:cBhvr>
                                        <p:cTn id="13" dur="1000" fill="hold"/>
                                        <p:tgtEl>
                                          <p:spTgt spid="49"/>
                                        </p:tgtEl>
                                        <p:attrNameLst>
                                          <p:attrName>ppt_x</p:attrName>
                                        </p:attrNameLst>
                                      </p:cBhvr>
                                      <p:tavLst>
                                        <p:tav tm="0">
                                          <p:val>
                                            <p:strVal val="#ppt_x"/>
                                          </p:val>
                                        </p:tav>
                                        <p:tav tm="100000">
                                          <p:val>
                                            <p:strVal val="#ppt_x"/>
                                          </p:val>
                                        </p:tav>
                                      </p:tavLst>
                                    </p:anim>
                                    <p:anim calcmode="lin" valueType="num">
                                      <p:cBhvr>
                                        <p:cTn id="1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ED46E43-BA83-4342-ABAE-4C1AFF0916BE}"/>
              </a:ext>
            </a:extLst>
          </p:cNvPr>
          <p:cNvSpPr txBox="1"/>
          <p:nvPr/>
        </p:nvSpPr>
        <p:spPr>
          <a:xfrm rot="10800000" flipV="1">
            <a:off x="1046448" y="1291855"/>
            <a:ext cx="7812591" cy="4247317"/>
          </a:xfrm>
          <a:prstGeom prst="rect">
            <a:avLst/>
          </a:prstGeom>
          <a:noFill/>
        </p:spPr>
        <p:txBody>
          <a:bodyPr wrap="square" rtlCol="0">
            <a:spAutoFit/>
          </a:bodyPr>
          <a:lstStyle/>
          <a:p>
            <a:pPr algn="just"/>
            <a:r>
              <a:rPr lang="es-MX" dirty="0">
                <a:latin typeface="Arial" panose="020B0604020202020204" pitchFamily="34" charset="0"/>
                <a:ea typeface="Arial" panose="020B0604020202020204" pitchFamily="34" charset="0"/>
                <a:cs typeface="Arial" panose="020B0604020202020204" pitchFamily="34" charset="0"/>
              </a:rPr>
              <a:t>La siguiente estructura representa un compuesto orgánico:</a:t>
            </a:r>
          </a:p>
          <a:p>
            <a:pPr algn="just"/>
            <a:endParaRPr lang="es-MX" dirty="0">
              <a:latin typeface="Arial" panose="020B0604020202020204" pitchFamily="34" charset="0"/>
              <a:ea typeface="Arial" panose="020B0604020202020204" pitchFamily="34" charset="0"/>
              <a:cs typeface="Arial" panose="020B0604020202020204" pitchFamily="34" charset="0"/>
            </a:endParaRPr>
          </a:p>
          <a:p>
            <a:pPr algn="just"/>
            <a:endParaRPr lang="es-MX" dirty="0">
              <a:latin typeface="Arial" panose="020B0604020202020204" pitchFamily="34" charset="0"/>
              <a:ea typeface="Arial" panose="020B0604020202020204" pitchFamily="34" charset="0"/>
              <a:cs typeface="Arial" panose="020B0604020202020204" pitchFamily="34" charset="0"/>
            </a:endParaRPr>
          </a:p>
          <a:p>
            <a:pPr algn="just"/>
            <a:endParaRPr lang="es-MX" dirty="0">
              <a:latin typeface="Arial" panose="020B0604020202020204" pitchFamily="34" charset="0"/>
              <a:ea typeface="Arial" panose="020B0604020202020204" pitchFamily="34" charset="0"/>
              <a:cs typeface="Arial" panose="020B0604020202020204" pitchFamily="34" charset="0"/>
            </a:endParaRPr>
          </a:p>
          <a:p>
            <a:pPr algn="just"/>
            <a:endParaRPr lang="es-MX" dirty="0">
              <a:latin typeface="Arial" panose="020B0604020202020204" pitchFamily="34" charset="0"/>
              <a:ea typeface="Arial" panose="020B0604020202020204" pitchFamily="34" charset="0"/>
              <a:cs typeface="Arial" panose="020B0604020202020204" pitchFamily="34" charset="0"/>
            </a:endParaRPr>
          </a:p>
          <a:p>
            <a:pPr algn="just"/>
            <a:endParaRPr lang="es-MX" dirty="0">
              <a:latin typeface="Arial" panose="020B0604020202020204" pitchFamily="34" charset="0"/>
              <a:ea typeface="Arial" panose="020B0604020202020204" pitchFamily="34" charset="0"/>
              <a:cs typeface="Arial" panose="020B0604020202020204" pitchFamily="34" charset="0"/>
            </a:endParaRPr>
          </a:p>
          <a:p>
            <a:pPr algn="just"/>
            <a:endParaRPr lang="es-MX" dirty="0">
              <a:latin typeface="Arial" panose="020B0604020202020204" pitchFamily="34" charset="0"/>
              <a:ea typeface="Arial" panose="020B0604020202020204" pitchFamily="34" charset="0"/>
              <a:cs typeface="Arial" panose="020B0604020202020204" pitchFamily="34" charset="0"/>
            </a:endParaRPr>
          </a:p>
          <a:p>
            <a:pPr algn="just"/>
            <a:endParaRPr lang="es-MX" dirty="0">
              <a:latin typeface="Arial" panose="020B0604020202020204" pitchFamily="34" charset="0"/>
              <a:ea typeface="Arial" panose="020B0604020202020204" pitchFamily="34" charset="0"/>
              <a:cs typeface="Arial" panose="020B0604020202020204" pitchFamily="34" charset="0"/>
            </a:endParaRPr>
          </a:p>
          <a:p>
            <a:pPr algn="just"/>
            <a:r>
              <a:rPr lang="es-MX" dirty="0">
                <a:latin typeface="Arial" panose="020B0604020202020204" pitchFamily="34" charset="0"/>
                <a:ea typeface="Arial" panose="020B0604020202020204" pitchFamily="34" charset="0"/>
                <a:cs typeface="Arial" panose="020B0604020202020204" pitchFamily="34" charset="0"/>
              </a:rPr>
              <a:t>Al respecto, y de acuerdo con la nomenclatura IUPAC, ¿qué nombre recibe esta estructura?</a:t>
            </a:r>
          </a:p>
          <a:p>
            <a:pPr algn="just"/>
            <a:endParaRPr lang="es-MX" dirty="0">
              <a:latin typeface="Arial" panose="020B0604020202020204" pitchFamily="34" charset="0"/>
              <a:ea typeface="Arial" panose="020B0604020202020204" pitchFamily="34" charset="0"/>
              <a:cs typeface="Arial" panose="020B0604020202020204" pitchFamily="34" charset="0"/>
            </a:endParaRPr>
          </a:p>
          <a:p>
            <a:pPr marL="342900" indent="-342900" algn="just">
              <a:buAutoNum type="alphaUcParenR"/>
            </a:pPr>
            <a:r>
              <a:rPr lang="es-MX" dirty="0">
                <a:latin typeface="Arial" panose="020B0604020202020204" pitchFamily="34" charset="0"/>
                <a:ea typeface="Arial" panose="020B0604020202020204" pitchFamily="34" charset="0"/>
                <a:cs typeface="Arial" panose="020B0604020202020204" pitchFamily="34" charset="0"/>
              </a:rPr>
              <a:t>3-cloropentanal</a:t>
            </a:r>
          </a:p>
          <a:p>
            <a:pPr marL="342900" indent="-342900" algn="just">
              <a:buAutoNum type="alphaUcParenR"/>
            </a:pPr>
            <a:r>
              <a:rPr lang="es-MX" dirty="0">
                <a:latin typeface="Arial" panose="020B0604020202020204" pitchFamily="34" charset="0"/>
                <a:ea typeface="Arial" panose="020B0604020202020204" pitchFamily="34" charset="0"/>
                <a:cs typeface="Arial" panose="020B0604020202020204" pitchFamily="34" charset="0"/>
              </a:rPr>
              <a:t>Ácido 3-cloropentanoato</a:t>
            </a:r>
          </a:p>
          <a:p>
            <a:pPr marL="342900" indent="-342900" algn="just">
              <a:buAutoNum type="alphaUcParenR"/>
            </a:pPr>
            <a:r>
              <a:rPr lang="es-MX" dirty="0">
                <a:latin typeface="Arial" panose="020B0604020202020204" pitchFamily="34" charset="0"/>
                <a:ea typeface="Arial" panose="020B0604020202020204" pitchFamily="34" charset="0"/>
                <a:cs typeface="Arial" panose="020B0604020202020204" pitchFamily="34" charset="0"/>
              </a:rPr>
              <a:t>Ácido 2-cloropentanoico</a:t>
            </a:r>
          </a:p>
          <a:p>
            <a:pPr marL="342900" indent="-342900" algn="just">
              <a:buAutoNum type="alphaUcParenR"/>
            </a:pPr>
            <a:r>
              <a:rPr lang="es-MX" dirty="0">
                <a:latin typeface="Arial" panose="020B0604020202020204" pitchFamily="34" charset="0"/>
                <a:ea typeface="Arial" panose="020B0604020202020204" pitchFamily="34" charset="0"/>
                <a:cs typeface="Arial" panose="020B0604020202020204" pitchFamily="34" charset="0"/>
              </a:rPr>
              <a:t>Ácido 4-cloropentanoico</a:t>
            </a:r>
          </a:p>
        </p:txBody>
      </p:sp>
      <p:grpSp>
        <p:nvGrpSpPr>
          <p:cNvPr id="49" name="22 Grupo">
            <a:extLst>
              <a:ext uri="{FF2B5EF4-FFF2-40B4-BE49-F238E27FC236}">
                <a16:creationId xmlns:a16="http://schemas.microsoft.com/office/drawing/2014/main" id="{DC3555C4-2508-594F-9F80-02A7D52E8B18}"/>
              </a:ext>
            </a:extLst>
          </p:cNvPr>
          <p:cNvGrpSpPr/>
          <p:nvPr/>
        </p:nvGrpSpPr>
        <p:grpSpPr>
          <a:xfrm>
            <a:off x="6070454" y="4648202"/>
            <a:ext cx="2703849" cy="2275337"/>
            <a:chOff x="5481598" y="-3852279"/>
            <a:chExt cx="2703849" cy="2275337"/>
          </a:xfrm>
        </p:grpSpPr>
        <p:pic>
          <p:nvPicPr>
            <p:cNvPr id="50" name="Picture 3" descr="C:\Users\karla.hernandez\Desktop\PROGRAMAS ANUALES\TC31\íconos en png para PPT\pos it.png">
              <a:extLst>
                <a:ext uri="{FF2B5EF4-FFF2-40B4-BE49-F238E27FC236}">
                  <a16:creationId xmlns:a16="http://schemas.microsoft.com/office/drawing/2014/main" id="{C6C50D2B-CB75-A045-B880-C0B727418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598" y="-3347554"/>
              <a:ext cx="2636698" cy="1770612"/>
            </a:xfrm>
            <a:prstGeom prst="rect">
              <a:avLst/>
            </a:prstGeom>
            <a:noFill/>
            <a:extLst>
              <a:ext uri="{909E8E84-426E-40DD-AFC4-6F175D3DCCD1}">
                <a14:hiddenFill xmlns:a14="http://schemas.microsoft.com/office/drawing/2010/main">
                  <a:solidFill>
                    <a:srgbClr val="FFFFFF"/>
                  </a:solidFill>
                </a14:hiddenFill>
              </a:ext>
            </a:extLst>
          </p:spPr>
        </p:pic>
        <p:sp>
          <p:nvSpPr>
            <p:cNvPr id="51" name="24 Rectángulo">
              <a:extLst>
                <a:ext uri="{FF2B5EF4-FFF2-40B4-BE49-F238E27FC236}">
                  <a16:creationId xmlns:a16="http://schemas.microsoft.com/office/drawing/2014/main" id="{4637185B-1329-844B-85E1-AC690FB45BEA}"/>
                </a:ext>
              </a:extLst>
            </p:cNvPr>
            <p:cNvSpPr/>
            <p:nvPr/>
          </p:nvSpPr>
          <p:spPr>
            <a:xfrm rot="21211048">
              <a:off x="5794497" y="-2894535"/>
              <a:ext cx="1852127" cy="830997"/>
            </a:xfrm>
            <a:prstGeom prst="rect">
              <a:avLst/>
            </a:prstGeom>
          </p:spPr>
          <p:txBody>
            <a:bodyPr wrap="square">
              <a:spAutoFit/>
            </a:bodyPr>
            <a:lstStyle/>
            <a:p>
              <a:pPr algn="just">
                <a:defRPr/>
              </a:pPr>
              <a:r>
                <a:rPr lang="es-ES" altLang="es-CL" sz="1600" b="1" dirty="0">
                  <a:solidFill>
                    <a:prstClr val="black"/>
                  </a:solidFill>
                  <a:latin typeface="Calibri"/>
                  <a:ea typeface="Myriad Arabic"/>
                  <a:cs typeface="Myriad Arabic"/>
                </a:rPr>
                <a:t>Habilidad: </a:t>
              </a:r>
            </a:p>
            <a:p>
              <a:pPr algn="ctr">
                <a:defRPr/>
              </a:pPr>
              <a:r>
                <a:rPr lang="es-ES" altLang="es-CL" sz="1600" dirty="0">
                  <a:solidFill>
                    <a:prstClr val="black"/>
                  </a:solidFill>
                  <a:latin typeface="Calibri"/>
                  <a:ea typeface="Myriad Arabic"/>
                  <a:cs typeface="Myriad Arabic"/>
                </a:rPr>
                <a:t>Procesar y analizar la evidencia</a:t>
              </a:r>
            </a:p>
          </p:txBody>
        </p:sp>
        <p:pic>
          <p:nvPicPr>
            <p:cNvPr id="52" name="Picture 5" descr="C:\Users\karla.hernandez\Desktop\PROGRAMAS ANUALES\TC31\íconos en png para PPT\08 ícono.png">
              <a:extLst>
                <a:ext uri="{FF2B5EF4-FFF2-40B4-BE49-F238E27FC236}">
                  <a16:creationId xmlns:a16="http://schemas.microsoft.com/office/drawing/2014/main" id="{B3AB63C8-6EC2-8940-944C-CB73AA8549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9447" y="-3852279"/>
              <a:ext cx="936000" cy="936000"/>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8 Rectángulo redondeado">
            <a:extLst>
              <a:ext uri="{FF2B5EF4-FFF2-40B4-BE49-F238E27FC236}">
                <a16:creationId xmlns:a16="http://schemas.microsoft.com/office/drawing/2014/main" id="{B457FA86-69FC-CC49-A1D3-FA351F51BB91}"/>
              </a:ext>
            </a:extLst>
          </p:cNvPr>
          <p:cNvSpPr/>
          <p:nvPr/>
        </p:nvSpPr>
        <p:spPr>
          <a:xfrm>
            <a:off x="8306303" y="5966926"/>
            <a:ext cx="913899" cy="936104"/>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ES" sz="4800" b="1" dirty="0">
                <a:solidFill>
                  <a:prstClr val="white"/>
                </a:solidFill>
                <a:latin typeface="Calibri"/>
              </a:rPr>
              <a:t>D</a:t>
            </a:r>
            <a:endParaRPr lang="es-CL" sz="4800" b="1" dirty="0">
              <a:solidFill>
                <a:prstClr val="white"/>
              </a:solidFill>
              <a:latin typeface="Calibri"/>
            </a:endParaRPr>
          </a:p>
        </p:txBody>
      </p:sp>
      <p:pic>
        <p:nvPicPr>
          <p:cNvPr id="14" name="Imagen 13">
            <a:extLst>
              <a:ext uri="{FF2B5EF4-FFF2-40B4-BE49-F238E27FC236}">
                <a16:creationId xmlns:a16="http://schemas.microsoft.com/office/drawing/2014/main" id="{8926A9F4-1FD3-499A-BFC3-4D4486328431}"/>
              </a:ext>
            </a:extLst>
          </p:cNvPr>
          <p:cNvPicPr>
            <a:picLocks noChangeAspect="1"/>
          </p:cNvPicPr>
          <p:nvPr/>
        </p:nvPicPr>
        <p:blipFill>
          <a:blip r:embed="rId4"/>
          <a:stretch>
            <a:fillRect/>
          </a:stretch>
        </p:blipFill>
        <p:spPr>
          <a:xfrm>
            <a:off x="7383528" y="239632"/>
            <a:ext cx="2334970" cy="701101"/>
          </a:xfrm>
          <a:prstGeom prst="rect">
            <a:avLst/>
          </a:prstGeom>
        </p:spPr>
      </p:pic>
      <p:pic>
        <p:nvPicPr>
          <p:cNvPr id="4" name="Imagen 3">
            <a:extLst>
              <a:ext uri="{FF2B5EF4-FFF2-40B4-BE49-F238E27FC236}">
                <a16:creationId xmlns:a16="http://schemas.microsoft.com/office/drawing/2014/main" id="{99786058-9A00-7E11-E42E-D337C81B85BB}"/>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Lst>
          </a:blip>
          <a:stretch>
            <a:fillRect/>
          </a:stretch>
        </p:blipFill>
        <p:spPr>
          <a:xfrm>
            <a:off x="3094339" y="1594888"/>
            <a:ext cx="3248025" cy="1820626"/>
          </a:xfrm>
          <a:prstGeom prst="rect">
            <a:avLst/>
          </a:prstGeom>
        </p:spPr>
      </p:pic>
      <p:sp>
        <p:nvSpPr>
          <p:cNvPr id="5" name="Rectángulo: esquinas redondeadas 5">
            <a:extLst>
              <a:ext uri="{FF2B5EF4-FFF2-40B4-BE49-F238E27FC236}">
                <a16:creationId xmlns:a16="http://schemas.microsoft.com/office/drawing/2014/main" id="{91A91166-8384-DA93-3FBD-0A1B3C4609A2}"/>
              </a:ext>
            </a:extLst>
          </p:cNvPr>
          <p:cNvSpPr/>
          <p:nvPr/>
        </p:nvSpPr>
        <p:spPr>
          <a:xfrm>
            <a:off x="603910" y="6013710"/>
            <a:ext cx="5463515" cy="646986"/>
          </a:xfrm>
          <a:prstGeom prst="wedgeRoundRectCallout">
            <a:avLst>
              <a:gd name="adj1" fmla="val 7363"/>
              <a:gd name="adj2" fmla="val -44095"/>
              <a:gd name="adj3" fmla="val 16667"/>
            </a:avLst>
          </a:prstGeom>
          <a:solidFill>
            <a:schemeClr val="accent6">
              <a:lumMod val="75000"/>
            </a:schemeClr>
          </a:solidFill>
          <a:ln>
            <a:solidFill>
              <a:schemeClr val="accent2">
                <a:lumMod val="75000"/>
              </a:schemeClr>
            </a:solid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s-ES" sz="1600" b="1" dirty="0">
                <a:solidFill>
                  <a:srgbClr val="FFC000"/>
                </a:solidFill>
              </a:rPr>
              <a:t>TIP: </a:t>
            </a:r>
            <a:r>
              <a:rPr lang="es-ES" sz="1600" b="1" i="1" dirty="0">
                <a:solidFill>
                  <a:schemeClr val="bg1"/>
                </a:solidFill>
              </a:rPr>
              <a:t>Contempla que el ácido carboxílico posee más prioridad que el haluro de alquilo.</a:t>
            </a:r>
          </a:p>
        </p:txBody>
      </p:sp>
      <mc:AlternateContent xmlns:mc="http://schemas.openxmlformats.org/markup-compatibility/2006">
        <mc:Choice xmlns:p14="http://schemas.microsoft.com/office/powerpoint/2010/main" Requires="p14">
          <p:contentPart p14:bwMode="auto" r:id="rId7">
            <p14:nvContentPartPr>
              <p14:cNvPr id="2" name="Entrada de lápiz 1">
                <a:extLst>
                  <a:ext uri="{FF2B5EF4-FFF2-40B4-BE49-F238E27FC236}">
                    <a16:creationId xmlns:a16="http://schemas.microsoft.com/office/drawing/2014/main" id="{17734FF8-BD86-A418-9833-1EF227375618}"/>
                  </a:ext>
                </a:extLst>
              </p14:cNvPr>
              <p14:cNvContentPartPr/>
              <p14:nvPr/>
            </p14:nvContentPartPr>
            <p14:xfrm>
              <a:off x="1211400" y="1613520"/>
              <a:ext cx="8457480" cy="5321160"/>
            </p14:xfrm>
          </p:contentPart>
        </mc:Choice>
        <mc:Fallback>
          <p:pic>
            <p:nvPicPr>
              <p:cNvPr id="2" name="Entrada de lápiz 1">
                <a:extLst>
                  <a:ext uri="{FF2B5EF4-FFF2-40B4-BE49-F238E27FC236}">
                    <a16:creationId xmlns:a16="http://schemas.microsoft.com/office/drawing/2014/main" id="{17734FF8-BD86-A418-9833-1EF227375618}"/>
                  </a:ext>
                </a:extLst>
              </p:cNvPr>
              <p:cNvPicPr/>
              <p:nvPr/>
            </p:nvPicPr>
            <p:blipFill>
              <a:blip r:embed="rId8"/>
              <a:stretch>
                <a:fillRect/>
              </a:stretch>
            </p:blipFill>
            <p:spPr>
              <a:xfrm>
                <a:off x="1202040" y="1604160"/>
                <a:ext cx="8476200" cy="5339880"/>
              </a:xfrm>
              <a:prstGeom prst="rect">
                <a:avLst/>
              </a:prstGeom>
            </p:spPr>
          </p:pic>
        </mc:Fallback>
      </mc:AlternateContent>
    </p:spTree>
    <p:extLst>
      <p:ext uri="{BB962C8B-B14F-4D97-AF65-F5344CB8AC3E}">
        <p14:creationId xmlns:p14="http://schemas.microsoft.com/office/powerpoint/2010/main" val="418258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42"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fade">
                                      <p:cBhvr>
                                        <p:cTn id="20" dur="1000"/>
                                        <p:tgtEl>
                                          <p:spTgt spid="49"/>
                                        </p:tgtEl>
                                      </p:cBhvr>
                                    </p:animEffect>
                                    <p:anim calcmode="lin" valueType="num">
                                      <p:cBhvr>
                                        <p:cTn id="21" dur="1000" fill="hold"/>
                                        <p:tgtEl>
                                          <p:spTgt spid="49"/>
                                        </p:tgtEl>
                                        <p:attrNameLst>
                                          <p:attrName>ppt_x</p:attrName>
                                        </p:attrNameLst>
                                      </p:cBhvr>
                                      <p:tavLst>
                                        <p:tav tm="0">
                                          <p:val>
                                            <p:strVal val="#ppt_x"/>
                                          </p:val>
                                        </p:tav>
                                        <p:tav tm="100000">
                                          <p:val>
                                            <p:strVal val="#ppt_x"/>
                                          </p:val>
                                        </p:tav>
                                      </p:tavLst>
                                    </p:anim>
                                    <p:anim calcmode="lin" valueType="num">
                                      <p:cBhvr>
                                        <p:cTn id="22"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 grpId="0" animBg="1"/>
      <p:bldP spid="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ED46E43-BA83-4342-ABAE-4C1AFF0916BE}"/>
              </a:ext>
            </a:extLst>
          </p:cNvPr>
          <p:cNvSpPr txBox="1"/>
          <p:nvPr/>
        </p:nvSpPr>
        <p:spPr>
          <a:xfrm rot="10800000" flipV="1">
            <a:off x="1002330" y="1081410"/>
            <a:ext cx="7812591" cy="5078313"/>
          </a:xfrm>
          <a:prstGeom prst="rect">
            <a:avLst/>
          </a:prstGeom>
          <a:noFill/>
        </p:spPr>
        <p:txBody>
          <a:bodyPr wrap="square" rtlCol="0">
            <a:spAutoFit/>
          </a:bodyPr>
          <a:lstStyle/>
          <a:p>
            <a:pPr algn="just"/>
            <a:r>
              <a:rPr lang="es-MX" dirty="0">
                <a:latin typeface="Arial" panose="020B0604020202020204" pitchFamily="34" charset="0"/>
                <a:cs typeface="Arial" panose="020B0604020202020204" pitchFamily="34" charset="0"/>
              </a:rPr>
              <a:t>La siguiente representación es de una molécula orgánica con un grupo funcional oxigenado:</a:t>
            </a:r>
          </a:p>
          <a:p>
            <a:pPr algn="just"/>
            <a:r>
              <a:rPr lang="es-MX" dirty="0">
                <a:latin typeface="Arial" panose="020B0604020202020204" pitchFamily="34" charset="0"/>
                <a:cs typeface="Arial" panose="020B0604020202020204" pitchFamily="34" charset="0"/>
              </a:rPr>
              <a:t> </a:t>
            </a:r>
          </a:p>
          <a:p>
            <a:pPr algn="just"/>
            <a:endParaRPr lang="es-MX" dirty="0">
              <a:latin typeface="Arial" panose="020B0604020202020204" pitchFamily="34" charset="0"/>
              <a:cs typeface="Arial" panose="020B0604020202020204" pitchFamily="34" charset="0"/>
            </a:endParaRPr>
          </a:p>
          <a:p>
            <a:pPr algn="just"/>
            <a:endParaRPr lang="es-MX" dirty="0">
              <a:latin typeface="Arial" panose="020B0604020202020204" pitchFamily="34" charset="0"/>
              <a:cs typeface="Arial" panose="020B0604020202020204" pitchFamily="34" charset="0"/>
            </a:endParaRPr>
          </a:p>
          <a:p>
            <a:pPr algn="just"/>
            <a:endParaRPr lang="es-MX" dirty="0">
              <a:latin typeface="Arial" panose="020B0604020202020204" pitchFamily="34" charset="0"/>
              <a:cs typeface="Arial" panose="020B0604020202020204" pitchFamily="34" charset="0"/>
            </a:endParaRPr>
          </a:p>
          <a:p>
            <a:pPr algn="just"/>
            <a:endParaRPr lang="es-MX" dirty="0">
              <a:latin typeface="Arial" panose="020B0604020202020204" pitchFamily="34" charset="0"/>
              <a:cs typeface="Arial" panose="020B0604020202020204" pitchFamily="34" charset="0"/>
            </a:endParaRPr>
          </a:p>
          <a:p>
            <a:pPr algn="just"/>
            <a:endParaRPr lang="es-MX" dirty="0">
              <a:latin typeface="Arial" panose="020B0604020202020204" pitchFamily="34" charset="0"/>
              <a:cs typeface="Arial" panose="020B0604020202020204" pitchFamily="34" charset="0"/>
            </a:endParaRPr>
          </a:p>
          <a:p>
            <a:pPr algn="just"/>
            <a:endParaRPr lang="es-MX" dirty="0">
              <a:latin typeface="Arial" panose="020B0604020202020204" pitchFamily="34" charset="0"/>
              <a:cs typeface="Arial" panose="020B0604020202020204" pitchFamily="34" charset="0"/>
            </a:endParaRPr>
          </a:p>
          <a:p>
            <a:pPr algn="just"/>
            <a:endParaRPr lang="es-MX" dirty="0">
              <a:latin typeface="Arial" panose="020B0604020202020204" pitchFamily="34" charset="0"/>
              <a:cs typeface="Arial" panose="020B0604020202020204" pitchFamily="34" charset="0"/>
            </a:endParaRPr>
          </a:p>
          <a:p>
            <a:pPr algn="just"/>
            <a:endParaRPr lang="es-MX" dirty="0">
              <a:latin typeface="Arial" panose="020B0604020202020204" pitchFamily="34" charset="0"/>
              <a:cs typeface="Arial" panose="020B0604020202020204" pitchFamily="34" charset="0"/>
            </a:endParaRPr>
          </a:p>
          <a:p>
            <a:pPr algn="just"/>
            <a:r>
              <a:rPr lang="es-MX" dirty="0">
                <a:latin typeface="Arial" panose="020B0604020202020204" pitchFamily="34" charset="0"/>
                <a:cs typeface="Arial" panose="020B0604020202020204" pitchFamily="34" charset="0"/>
              </a:rPr>
              <a:t>Al respecto, de acuerdo con la IUPAC, la molécula posee de grupo funcional a un(a):</a:t>
            </a:r>
          </a:p>
          <a:p>
            <a:pPr algn="just"/>
            <a:endParaRPr lang="es-MX" dirty="0">
              <a:latin typeface="Arial" panose="020B0604020202020204" pitchFamily="34" charset="0"/>
              <a:cs typeface="Arial" panose="020B0604020202020204" pitchFamily="34" charset="0"/>
            </a:endParaRPr>
          </a:p>
          <a:p>
            <a:pPr marL="342900" indent="-342900" algn="just">
              <a:buAutoNum type="alphaUcParenR"/>
            </a:pPr>
            <a:r>
              <a:rPr lang="es-MX" dirty="0">
                <a:latin typeface="Arial" panose="020B0604020202020204" pitchFamily="34" charset="0"/>
                <a:cs typeface="Arial" panose="020B0604020202020204" pitchFamily="34" charset="0"/>
              </a:rPr>
              <a:t>ácido carboxílico.</a:t>
            </a:r>
          </a:p>
          <a:p>
            <a:pPr marL="342900" indent="-342900" algn="just">
              <a:buAutoNum type="alphaUcParenR"/>
            </a:pPr>
            <a:r>
              <a:rPr lang="es-MX" dirty="0">
                <a:latin typeface="Arial" panose="020B0604020202020204" pitchFamily="34" charset="0"/>
                <a:cs typeface="Arial" panose="020B0604020202020204" pitchFamily="34" charset="0"/>
              </a:rPr>
              <a:t>cetona.</a:t>
            </a:r>
          </a:p>
          <a:p>
            <a:pPr algn="just"/>
            <a:r>
              <a:rPr lang="es-MX" dirty="0">
                <a:latin typeface="Arial" panose="020B0604020202020204" pitchFamily="34" charset="0"/>
                <a:cs typeface="Arial" panose="020B0604020202020204" pitchFamily="34" charset="0"/>
              </a:rPr>
              <a:t>C) alcohol primario.</a:t>
            </a:r>
          </a:p>
          <a:p>
            <a:pPr algn="just"/>
            <a:r>
              <a:rPr lang="es-MX" dirty="0">
                <a:latin typeface="Arial" panose="020B0604020202020204" pitchFamily="34" charset="0"/>
                <a:cs typeface="Arial" panose="020B0604020202020204" pitchFamily="34" charset="0"/>
              </a:rPr>
              <a:t>D) alcohol terciario.</a:t>
            </a:r>
          </a:p>
        </p:txBody>
      </p:sp>
      <p:grpSp>
        <p:nvGrpSpPr>
          <p:cNvPr id="49" name="22 Grupo">
            <a:extLst>
              <a:ext uri="{FF2B5EF4-FFF2-40B4-BE49-F238E27FC236}">
                <a16:creationId xmlns:a16="http://schemas.microsoft.com/office/drawing/2014/main" id="{DC3555C4-2508-594F-9F80-02A7D52E8B18}"/>
              </a:ext>
            </a:extLst>
          </p:cNvPr>
          <p:cNvGrpSpPr/>
          <p:nvPr/>
        </p:nvGrpSpPr>
        <p:grpSpPr>
          <a:xfrm>
            <a:off x="6114572" y="4167676"/>
            <a:ext cx="2703849" cy="2275337"/>
            <a:chOff x="5481598" y="-3852279"/>
            <a:chExt cx="2703849" cy="2275337"/>
          </a:xfrm>
        </p:grpSpPr>
        <p:pic>
          <p:nvPicPr>
            <p:cNvPr id="50" name="Picture 3" descr="C:\Users\karla.hernandez\Desktop\PROGRAMAS ANUALES\TC31\íconos en png para PPT\pos it.png">
              <a:extLst>
                <a:ext uri="{FF2B5EF4-FFF2-40B4-BE49-F238E27FC236}">
                  <a16:creationId xmlns:a16="http://schemas.microsoft.com/office/drawing/2014/main" id="{C6C50D2B-CB75-A045-B880-C0B727418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598" y="-3347554"/>
              <a:ext cx="2636698" cy="1770612"/>
            </a:xfrm>
            <a:prstGeom prst="rect">
              <a:avLst/>
            </a:prstGeom>
            <a:noFill/>
            <a:extLst>
              <a:ext uri="{909E8E84-426E-40DD-AFC4-6F175D3DCCD1}">
                <a14:hiddenFill xmlns:a14="http://schemas.microsoft.com/office/drawing/2010/main">
                  <a:solidFill>
                    <a:srgbClr val="FFFFFF"/>
                  </a:solidFill>
                </a14:hiddenFill>
              </a:ext>
            </a:extLst>
          </p:spPr>
        </p:pic>
        <p:sp>
          <p:nvSpPr>
            <p:cNvPr id="51" name="24 Rectángulo">
              <a:extLst>
                <a:ext uri="{FF2B5EF4-FFF2-40B4-BE49-F238E27FC236}">
                  <a16:creationId xmlns:a16="http://schemas.microsoft.com/office/drawing/2014/main" id="{4637185B-1329-844B-85E1-AC690FB45BEA}"/>
                </a:ext>
              </a:extLst>
            </p:cNvPr>
            <p:cNvSpPr/>
            <p:nvPr/>
          </p:nvSpPr>
          <p:spPr>
            <a:xfrm rot="21211048">
              <a:off x="5794497" y="-2894535"/>
              <a:ext cx="1852127" cy="830997"/>
            </a:xfrm>
            <a:prstGeom prst="rect">
              <a:avLst/>
            </a:prstGeom>
          </p:spPr>
          <p:txBody>
            <a:bodyPr wrap="square">
              <a:spAutoFit/>
            </a:bodyPr>
            <a:lstStyle/>
            <a:p>
              <a:pPr algn="just">
                <a:defRPr/>
              </a:pPr>
              <a:r>
                <a:rPr lang="es-ES" altLang="es-CL" sz="1600" b="1" dirty="0">
                  <a:solidFill>
                    <a:prstClr val="black"/>
                  </a:solidFill>
                  <a:latin typeface="Calibri"/>
                  <a:ea typeface="Myriad Arabic"/>
                  <a:cs typeface="Myriad Arabic"/>
                </a:rPr>
                <a:t>Habilidad: </a:t>
              </a:r>
            </a:p>
            <a:p>
              <a:pPr algn="ctr">
                <a:defRPr/>
              </a:pPr>
              <a:r>
                <a:rPr lang="es-ES" altLang="es-CL" sz="1600" dirty="0">
                  <a:solidFill>
                    <a:prstClr val="black"/>
                  </a:solidFill>
                  <a:latin typeface="Calibri"/>
                  <a:ea typeface="Myriad Arabic"/>
                  <a:cs typeface="Myriad Arabic"/>
                </a:rPr>
                <a:t>Procesar y analizar la evidencia</a:t>
              </a:r>
            </a:p>
          </p:txBody>
        </p:sp>
        <p:pic>
          <p:nvPicPr>
            <p:cNvPr id="52" name="Picture 5" descr="C:\Users\karla.hernandez\Desktop\PROGRAMAS ANUALES\TC31\íconos en png para PPT\08 ícono.png">
              <a:extLst>
                <a:ext uri="{FF2B5EF4-FFF2-40B4-BE49-F238E27FC236}">
                  <a16:creationId xmlns:a16="http://schemas.microsoft.com/office/drawing/2014/main" id="{B3AB63C8-6EC2-8940-944C-CB73AA8549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9447" y="-3852279"/>
              <a:ext cx="936000" cy="936000"/>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8 Rectángulo redondeado">
            <a:extLst>
              <a:ext uri="{FF2B5EF4-FFF2-40B4-BE49-F238E27FC236}">
                <a16:creationId xmlns:a16="http://schemas.microsoft.com/office/drawing/2014/main" id="{B457FA86-69FC-CC49-A1D3-FA351F51BB91}"/>
              </a:ext>
            </a:extLst>
          </p:cNvPr>
          <p:cNvSpPr/>
          <p:nvPr/>
        </p:nvSpPr>
        <p:spPr>
          <a:xfrm>
            <a:off x="8350421" y="5486400"/>
            <a:ext cx="913899" cy="936104"/>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ES" sz="4800" b="1" dirty="0">
                <a:solidFill>
                  <a:prstClr val="white"/>
                </a:solidFill>
                <a:latin typeface="Calibri"/>
              </a:rPr>
              <a:t>A</a:t>
            </a:r>
            <a:endParaRPr lang="es-CL" sz="4800" b="1" dirty="0">
              <a:solidFill>
                <a:prstClr val="white"/>
              </a:solidFill>
              <a:latin typeface="Calibri"/>
            </a:endParaRPr>
          </a:p>
        </p:txBody>
      </p:sp>
      <p:pic>
        <p:nvPicPr>
          <p:cNvPr id="14" name="Imagen 13">
            <a:extLst>
              <a:ext uri="{FF2B5EF4-FFF2-40B4-BE49-F238E27FC236}">
                <a16:creationId xmlns:a16="http://schemas.microsoft.com/office/drawing/2014/main" id="{8926A9F4-1FD3-499A-BFC3-4D4486328431}"/>
              </a:ext>
            </a:extLst>
          </p:cNvPr>
          <p:cNvPicPr>
            <a:picLocks noChangeAspect="1"/>
          </p:cNvPicPr>
          <p:nvPr/>
        </p:nvPicPr>
        <p:blipFill>
          <a:blip r:embed="rId4"/>
          <a:stretch>
            <a:fillRect/>
          </a:stretch>
        </p:blipFill>
        <p:spPr>
          <a:xfrm>
            <a:off x="7383528" y="239632"/>
            <a:ext cx="2334970" cy="701101"/>
          </a:xfrm>
          <a:prstGeom prst="rect">
            <a:avLst/>
          </a:prstGeom>
        </p:spPr>
      </p:pic>
      <p:pic>
        <p:nvPicPr>
          <p:cNvPr id="2" name="Imagen 1">
            <a:extLst>
              <a:ext uri="{FF2B5EF4-FFF2-40B4-BE49-F238E27FC236}">
                <a16:creationId xmlns:a16="http://schemas.microsoft.com/office/drawing/2014/main" id="{680C6807-6EEB-89F6-C7F8-6D29A205CD1C}"/>
              </a:ext>
            </a:extLst>
          </p:cNvPr>
          <p:cNvPicPr>
            <a:picLocks noChangeAspect="1"/>
          </p:cNvPicPr>
          <p:nvPr/>
        </p:nvPicPr>
        <p:blipFill>
          <a:blip r:embed="rId5"/>
          <a:stretch>
            <a:fillRect/>
          </a:stretch>
        </p:blipFill>
        <p:spPr>
          <a:xfrm>
            <a:off x="2133600" y="1717130"/>
            <a:ext cx="5631180" cy="2322195"/>
          </a:xfrm>
          <a:prstGeom prst="rect">
            <a:avLst/>
          </a:prstGeom>
        </p:spPr>
      </p:pic>
      <mc:AlternateContent xmlns:mc="http://schemas.openxmlformats.org/markup-compatibility/2006">
        <mc:Choice xmlns:p14="http://schemas.microsoft.com/office/powerpoint/2010/main" Requires="p14">
          <p:contentPart p14:bwMode="auto" r:id="rId6">
            <p14:nvContentPartPr>
              <p14:cNvPr id="4" name="Entrada de lápiz 3">
                <a:extLst>
                  <a:ext uri="{FF2B5EF4-FFF2-40B4-BE49-F238E27FC236}">
                    <a16:creationId xmlns:a16="http://schemas.microsoft.com/office/drawing/2014/main" id="{FAAF2393-5E5E-9D49-FC90-391699049BEE}"/>
                  </a:ext>
                </a:extLst>
              </p14:cNvPr>
              <p14:cNvContentPartPr/>
              <p14:nvPr/>
            </p14:nvContentPartPr>
            <p14:xfrm>
              <a:off x="3400920" y="1539000"/>
              <a:ext cx="2540160" cy="3587040"/>
            </p14:xfrm>
          </p:contentPart>
        </mc:Choice>
        <mc:Fallback>
          <p:pic>
            <p:nvPicPr>
              <p:cNvPr id="4" name="Entrada de lápiz 3">
                <a:extLst>
                  <a:ext uri="{FF2B5EF4-FFF2-40B4-BE49-F238E27FC236}">
                    <a16:creationId xmlns:a16="http://schemas.microsoft.com/office/drawing/2014/main" id="{FAAF2393-5E5E-9D49-FC90-391699049BEE}"/>
                  </a:ext>
                </a:extLst>
              </p:cNvPr>
              <p:cNvPicPr/>
              <p:nvPr/>
            </p:nvPicPr>
            <p:blipFill>
              <a:blip r:embed="rId7"/>
              <a:stretch>
                <a:fillRect/>
              </a:stretch>
            </p:blipFill>
            <p:spPr>
              <a:xfrm>
                <a:off x="3391560" y="1529640"/>
                <a:ext cx="2558880" cy="3605760"/>
              </a:xfrm>
              <a:prstGeom prst="rect">
                <a:avLst/>
              </a:prstGeom>
            </p:spPr>
          </p:pic>
        </mc:Fallback>
      </mc:AlternateContent>
    </p:spTree>
    <p:extLst>
      <p:ext uri="{BB962C8B-B14F-4D97-AF65-F5344CB8AC3E}">
        <p14:creationId xmlns:p14="http://schemas.microsoft.com/office/powerpoint/2010/main" val="192753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1000"/>
                                        <p:tgtEl>
                                          <p:spTgt spid="49"/>
                                        </p:tgtEl>
                                      </p:cBhvr>
                                    </p:animEffect>
                                    <p:anim calcmode="lin" valueType="num">
                                      <p:cBhvr>
                                        <p:cTn id="13" dur="1000" fill="hold"/>
                                        <p:tgtEl>
                                          <p:spTgt spid="49"/>
                                        </p:tgtEl>
                                        <p:attrNameLst>
                                          <p:attrName>ppt_x</p:attrName>
                                        </p:attrNameLst>
                                      </p:cBhvr>
                                      <p:tavLst>
                                        <p:tav tm="0">
                                          <p:val>
                                            <p:strVal val="#ppt_x"/>
                                          </p:val>
                                        </p:tav>
                                        <p:tav tm="100000">
                                          <p:val>
                                            <p:strVal val="#ppt_x"/>
                                          </p:val>
                                        </p:tav>
                                      </p:tavLst>
                                    </p:anim>
                                    <p:anim calcmode="lin" valueType="num">
                                      <p:cBhvr>
                                        <p:cTn id="1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ED46E43-BA83-4342-ABAE-4C1AFF0916BE}"/>
              </a:ext>
            </a:extLst>
          </p:cNvPr>
          <p:cNvSpPr txBox="1"/>
          <p:nvPr/>
        </p:nvSpPr>
        <p:spPr>
          <a:xfrm rot="10800000" flipV="1">
            <a:off x="1066800" y="1302986"/>
            <a:ext cx="7812591" cy="2031325"/>
          </a:xfrm>
          <a:prstGeom prst="rect">
            <a:avLst/>
          </a:prstGeom>
          <a:noFill/>
        </p:spPr>
        <p:txBody>
          <a:bodyPr wrap="square" rtlCol="0">
            <a:spAutoFit/>
          </a:bodyPr>
          <a:lstStyle/>
          <a:p>
            <a:pPr algn="just"/>
            <a:r>
              <a:rPr lang="es-MX" dirty="0">
                <a:latin typeface="Arial" panose="020B0604020202020204" pitchFamily="34" charset="0"/>
                <a:cs typeface="Arial" panose="020B0604020202020204" pitchFamily="34" charset="0"/>
              </a:rPr>
              <a:t>La fórmula correspondiente al aldehído denominado </a:t>
            </a:r>
            <a:r>
              <a:rPr lang="es-MX" dirty="0" err="1">
                <a:latin typeface="Arial" panose="020B0604020202020204" pitchFamily="34" charset="0"/>
                <a:cs typeface="Arial" panose="020B0604020202020204" pitchFamily="34" charset="0"/>
              </a:rPr>
              <a:t>octanal</a:t>
            </a:r>
            <a:r>
              <a:rPr lang="es-MX" dirty="0">
                <a:latin typeface="Arial" panose="020B0604020202020204" pitchFamily="34" charset="0"/>
                <a:cs typeface="Arial" panose="020B0604020202020204" pitchFamily="34" charset="0"/>
              </a:rPr>
              <a:t> es</a:t>
            </a:r>
          </a:p>
          <a:p>
            <a:pPr algn="just"/>
            <a:endParaRPr lang="es-MX" dirty="0">
              <a:latin typeface="Arial" panose="020B0604020202020204" pitchFamily="34" charset="0"/>
              <a:cs typeface="Arial" panose="020B0604020202020204" pitchFamily="34" charset="0"/>
            </a:endParaRPr>
          </a:p>
          <a:p>
            <a:pPr algn="just"/>
            <a:endParaRPr lang="es-MX" dirty="0">
              <a:latin typeface="Arial" panose="020B0604020202020204" pitchFamily="34" charset="0"/>
              <a:cs typeface="Arial" panose="020B0604020202020204" pitchFamily="34" charset="0"/>
            </a:endParaRPr>
          </a:p>
          <a:p>
            <a:pPr marL="342900" indent="-342900" algn="just">
              <a:buAutoNum type="alphaUcParenR"/>
            </a:pPr>
            <a:r>
              <a:rPr lang="es-MX" dirty="0">
                <a:latin typeface="Arial" panose="020B0604020202020204" pitchFamily="34" charset="0"/>
                <a:cs typeface="Arial" panose="020B0604020202020204" pitchFamily="34" charset="0"/>
              </a:rPr>
              <a:t>CH</a:t>
            </a:r>
            <a:r>
              <a:rPr lang="es-MX" sz="1400" dirty="0">
                <a:latin typeface="Arial" panose="020B0604020202020204" pitchFamily="34" charset="0"/>
                <a:cs typeface="Arial" panose="020B0604020202020204" pitchFamily="34" charset="0"/>
              </a:rPr>
              <a:t>3</a:t>
            </a:r>
            <a:r>
              <a:rPr lang="es-MX" dirty="0">
                <a:latin typeface="Arial" panose="020B0604020202020204" pitchFamily="34" charset="0"/>
                <a:cs typeface="Arial" panose="020B0604020202020204" pitchFamily="34" charset="0"/>
              </a:rPr>
              <a:t> – (CH</a:t>
            </a:r>
            <a:r>
              <a:rPr lang="es-MX" sz="1400" dirty="0">
                <a:latin typeface="Arial" panose="020B0604020202020204" pitchFamily="34" charset="0"/>
                <a:cs typeface="Arial" panose="020B0604020202020204" pitchFamily="34" charset="0"/>
              </a:rPr>
              <a:t>2</a:t>
            </a:r>
            <a:r>
              <a:rPr lang="es-MX" dirty="0">
                <a:latin typeface="Arial" panose="020B0604020202020204" pitchFamily="34" charset="0"/>
                <a:cs typeface="Arial" panose="020B0604020202020204" pitchFamily="34" charset="0"/>
              </a:rPr>
              <a:t>)</a:t>
            </a:r>
            <a:r>
              <a:rPr lang="es-MX" sz="1400" dirty="0">
                <a:latin typeface="Arial" panose="020B0604020202020204" pitchFamily="34" charset="0"/>
                <a:cs typeface="Arial" panose="020B0604020202020204" pitchFamily="34" charset="0"/>
              </a:rPr>
              <a:t>7</a:t>
            </a:r>
            <a:r>
              <a:rPr lang="es-MX" dirty="0">
                <a:latin typeface="Arial" panose="020B0604020202020204" pitchFamily="34" charset="0"/>
                <a:cs typeface="Arial" panose="020B0604020202020204" pitchFamily="34" charset="0"/>
              </a:rPr>
              <a:t> – OH</a:t>
            </a:r>
          </a:p>
          <a:p>
            <a:pPr marL="342900" indent="-342900" algn="just">
              <a:buAutoNum type="alphaUcParenR"/>
            </a:pPr>
            <a:r>
              <a:rPr lang="es-MX" dirty="0">
                <a:latin typeface="Arial" panose="020B0604020202020204" pitchFamily="34" charset="0"/>
                <a:cs typeface="Arial" panose="020B0604020202020204" pitchFamily="34" charset="0"/>
              </a:rPr>
              <a:t>CH</a:t>
            </a:r>
            <a:r>
              <a:rPr lang="es-MX" sz="1400" dirty="0">
                <a:latin typeface="Arial" panose="020B0604020202020204" pitchFamily="34" charset="0"/>
                <a:cs typeface="Arial" panose="020B0604020202020204" pitchFamily="34" charset="0"/>
              </a:rPr>
              <a:t>3</a:t>
            </a:r>
            <a:r>
              <a:rPr lang="es-MX" dirty="0">
                <a:latin typeface="Arial" panose="020B0604020202020204" pitchFamily="34" charset="0"/>
                <a:cs typeface="Arial" panose="020B0604020202020204" pitchFamily="34" charset="0"/>
              </a:rPr>
              <a:t> – (CH</a:t>
            </a:r>
            <a:r>
              <a:rPr lang="es-MX" sz="1400" dirty="0">
                <a:latin typeface="Arial" panose="020B0604020202020204" pitchFamily="34" charset="0"/>
                <a:cs typeface="Arial" panose="020B0604020202020204" pitchFamily="34" charset="0"/>
              </a:rPr>
              <a:t>2</a:t>
            </a:r>
            <a:r>
              <a:rPr lang="es-MX" dirty="0">
                <a:latin typeface="Arial" panose="020B0604020202020204" pitchFamily="34" charset="0"/>
                <a:cs typeface="Arial" panose="020B0604020202020204" pitchFamily="34" charset="0"/>
              </a:rPr>
              <a:t>)</a:t>
            </a:r>
            <a:r>
              <a:rPr lang="es-MX" sz="1400" dirty="0">
                <a:latin typeface="Arial" panose="020B0604020202020204" pitchFamily="34" charset="0"/>
                <a:cs typeface="Arial" panose="020B0604020202020204" pitchFamily="34" charset="0"/>
              </a:rPr>
              <a:t>6</a:t>
            </a:r>
            <a:r>
              <a:rPr lang="es-MX" dirty="0">
                <a:latin typeface="Arial" panose="020B0604020202020204" pitchFamily="34" charset="0"/>
                <a:cs typeface="Arial" panose="020B0604020202020204" pitchFamily="34" charset="0"/>
              </a:rPr>
              <a:t> – CHO</a:t>
            </a:r>
          </a:p>
          <a:p>
            <a:pPr marL="342900" indent="-342900" algn="just">
              <a:buAutoNum type="alphaUcParenR"/>
            </a:pPr>
            <a:r>
              <a:rPr lang="es-MX" dirty="0">
                <a:latin typeface="Arial" panose="020B0604020202020204" pitchFamily="34" charset="0"/>
                <a:cs typeface="Arial" panose="020B0604020202020204" pitchFamily="34" charset="0"/>
              </a:rPr>
              <a:t>CH</a:t>
            </a:r>
            <a:r>
              <a:rPr lang="es-MX" sz="1400" dirty="0">
                <a:latin typeface="Arial" panose="020B0604020202020204" pitchFamily="34" charset="0"/>
                <a:cs typeface="Arial" panose="020B0604020202020204" pitchFamily="34" charset="0"/>
              </a:rPr>
              <a:t>3</a:t>
            </a:r>
            <a:r>
              <a:rPr lang="es-MX" dirty="0">
                <a:latin typeface="Arial" panose="020B0604020202020204" pitchFamily="34" charset="0"/>
                <a:cs typeface="Arial" panose="020B0604020202020204" pitchFamily="34" charset="0"/>
              </a:rPr>
              <a:t> – (CH</a:t>
            </a:r>
            <a:r>
              <a:rPr lang="es-MX" sz="1400" dirty="0">
                <a:latin typeface="Arial" panose="020B0604020202020204" pitchFamily="34" charset="0"/>
                <a:cs typeface="Arial" panose="020B0604020202020204" pitchFamily="34" charset="0"/>
              </a:rPr>
              <a:t>2</a:t>
            </a:r>
            <a:r>
              <a:rPr lang="es-MX" dirty="0">
                <a:latin typeface="Arial" panose="020B0604020202020204" pitchFamily="34" charset="0"/>
                <a:cs typeface="Arial" panose="020B0604020202020204" pitchFamily="34" charset="0"/>
              </a:rPr>
              <a:t>)</a:t>
            </a:r>
            <a:r>
              <a:rPr lang="es-MX" sz="1400" dirty="0">
                <a:latin typeface="Arial" panose="020B0604020202020204" pitchFamily="34" charset="0"/>
                <a:cs typeface="Arial" panose="020B0604020202020204" pitchFamily="34" charset="0"/>
              </a:rPr>
              <a:t>7</a:t>
            </a:r>
            <a:r>
              <a:rPr lang="es-MX" dirty="0">
                <a:latin typeface="Arial" panose="020B0604020202020204" pitchFamily="34" charset="0"/>
                <a:cs typeface="Arial" panose="020B0604020202020204" pitchFamily="34" charset="0"/>
              </a:rPr>
              <a:t> – CHO</a:t>
            </a:r>
          </a:p>
          <a:p>
            <a:pPr marL="342900" indent="-342900" algn="just">
              <a:buAutoNum type="alphaUcParenR"/>
            </a:pPr>
            <a:r>
              <a:rPr lang="es-MX" dirty="0">
                <a:latin typeface="Arial" panose="020B0604020202020204" pitchFamily="34" charset="0"/>
                <a:cs typeface="Arial" panose="020B0604020202020204" pitchFamily="34" charset="0"/>
              </a:rPr>
              <a:t>CH</a:t>
            </a:r>
            <a:r>
              <a:rPr lang="es-MX" sz="1400" dirty="0">
                <a:latin typeface="Arial" panose="020B0604020202020204" pitchFamily="34" charset="0"/>
                <a:cs typeface="Arial" panose="020B0604020202020204" pitchFamily="34" charset="0"/>
              </a:rPr>
              <a:t>3</a:t>
            </a:r>
            <a:r>
              <a:rPr lang="es-MX" dirty="0">
                <a:latin typeface="Arial" panose="020B0604020202020204" pitchFamily="34" charset="0"/>
                <a:cs typeface="Arial" panose="020B0604020202020204" pitchFamily="34" charset="0"/>
              </a:rPr>
              <a:t> – (CH</a:t>
            </a:r>
            <a:r>
              <a:rPr lang="es-MX" sz="1400" dirty="0">
                <a:latin typeface="Arial" panose="020B0604020202020204" pitchFamily="34" charset="0"/>
                <a:cs typeface="Arial" panose="020B0604020202020204" pitchFamily="34" charset="0"/>
              </a:rPr>
              <a:t>2</a:t>
            </a:r>
            <a:r>
              <a:rPr lang="es-MX" dirty="0">
                <a:latin typeface="Arial" panose="020B0604020202020204" pitchFamily="34" charset="0"/>
                <a:cs typeface="Arial" panose="020B0604020202020204" pitchFamily="34" charset="0"/>
              </a:rPr>
              <a:t>)</a:t>
            </a:r>
            <a:r>
              <a:rPr lang="es-MX" sz="1400" dirty="0">
                <a:latin typeface="Arial" panose="020B0604020202020204" pitchFamily="34" charset="0"/>
                <a:cs typeface="Arial" panose="020B0604020202020204" pitchFamily="34" charset="0"/>
              </a:rPr>
              <a:t>7</a:t>
            </a:r>
            <a:r>
              <a:rPr lang="es-MX" dirty="0">
                <a:latin typeface="Arial" panose="020B0604020202020204" pitchFamily="34" charset="0"/>
                <a:cs typeface="Arial" panose="020B0604020202020204" pitchFamily="34" charset="0"/>
              </a:rPr>
              <a:t> – COOH</a:t>
            </a:r>
            <a:endParaRPr lang="es-CL" dirty="0">
              <a:latin typeface="Arial" panose="020B0604020202020204" pitchFamily="34" charset="0"/>
              <a:cs typeface="Arial" panose="020B0604020202020204" pitchFamily="34" charset="0"/>
            </a:endParaRPr>
          </a:p>
        </p:txBody>
      </p:sp>
      <p:grpSp>
        <p:nvGrpSpPr>
          <p:cNvPr id="49" name="22 Grupo">
            <a:extLst>
              <a:ext uri="{FF2B5EF4-FFF2-40B4-BE49-F238E27FC236}">
                <a16:creationId xmlns:a16="http://schemas.microsoft.com/office/drawing/2014/main" id="{DC3555C4-2508-594F-9F80-02A7D52E8B18}"/>
              </a:ext>
            </a:extLst>
          </p:cNvPr>
          <p:cNvGrpSpPr/>
          <p:nvPr/>
        </p:nvGrpSpPr>
        <p:grpSpPr>
          <a:xfrm>
            <a:off x="6070454" y="4648202"/>
            <a:ext cx="2703849" cy="2275337"/>
            <a:chOff x="5481598" y="-3852279"/>
            <a:chExt cx="2703849" cy="2275337"/>
          </a:xfrm>
        </p:grpSpPr>
        <p:pic>
          <p:nvPicPr>
            <p:cNvPr id="50" name="Picture 3" descr="C:\Users\karla.hernandez\Desktop\PROGRAMAS ANUALES\TC31\íconos en png para PPT\pos it.png">
              <a:extLst>
                <a:ext uri="{FF2B5EF4-FFF2-40B4-BE49-F238E27FC236}">
                  <a16:creationId xmlns:a16="http://schemas.microsoft.com/office/drawing/2014/main" id="{C6C50D2B-CB75-A045-B880-C0B727418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598" y="-3347554"/>
              <a:ext cx="2636698" cy="1770612"/>
            </a:xfrm>
            <a:prstGeom prst="rect">
              <a:avLst/>
            </a:prstGeom>
            <a:noFill/>
            <a:extLst>
              <a:ext uri="{909E8E84-426E-40DD-AFC4-6F175D3DCCD1}">
                <a14:hiddenFill xmlns:a14="http://schemas.microsoft.com/office/drawing/2010/main">
                  <a:solidFill>
                    <a:srgbClr val="FFFFFF"/>
                  </a:solidFill>
                </a14:hiddenFill>
              </a:ext>
            </a:extLst>
          </p:spPr>
        </p:pic>
        <p:sp>
          <p:nvSpPr>
            <p:cNvPr id="51" name="24 Rectángulo">
              <a:extLst>
                <a:ext uri="{FF2B5EF4-FFF2-40B4-BE49-F238E27FC236}">
                  <a16:creationId xmlns:a16="http://schemas.microsoft.com/office/drawing/2014/main" id="{4637185B-1329-844B-85E1-AC690FB45BEA}"/>
                </a:ext>
              </a:extLst>
            </p:cNvPr>
            <p:cNvSpPr/>
            <p:nvPr/>
          </p:nvSpPr>
          <p:spPr>
            <a:xfrm rot="21211048">
              <a:off x="5794497" y="-2771424"/>
              <a:ext cx="1852127" cy="584775"/>
            </a:xfrm>
            <a:prstGeom prst="rect">
              <a:avLst/>
            </a:prstGeom>
          </p:spPr>
          <p:txBody>
            <a:bodyPr wrap="square">
              <a:spAutoFit/>
            </a:bodyPr>
            <a:lstStyle/>
            <a:p>
              <a:pPr algn="ctr">
                <a:defRPr/>
              </a:pPr>
              <a:r>
                <a:rPr lang="es-ES" altLang="es-CL" sz="1600" dirty="0">
                  <a:solidFill>
                    <a:prstClr val="black"/>
                  </a:solidFill>
                  <a:latin typeface="Calibri"/>
                  <a:ea typeface="Myriad Arabic"/>
                  <a:cs typeface="Myriad Arabic"/>
                </a:rPr>
                <a:t>Conocimientos de la Ciencia</a:t>
              </a:r>
            </a:p>
          </p:txBody>
        </p:sp>
        <p:pic>
          <p:nvPicPr>
            <p:cNvPr id="52" name="Picture 5" descr="C:\Users\karla.hernandez\Desktop\PROGRAMAS ANUALES\TC31\íconos en png para PPT\08 ícono.png">
              <a:extLst>
                <a:ext uri="{FF2B5EF4-FFF2-40B4-BE49-F238E27FC236}">
                  <a16:creationId xmlns:a16="http://schemas.microsoft.com/office/drawing/2014/main" id="{B3AB63C8-6EC2-8940-944C-CB73AA8549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9447" y="-3852279"/>
              <a:ext cx="936000" cy="936000"/>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8 Rectángulo redondeado">
            <a:extLst>
              <a:ext uri="{FF2B5EF4-FFF2-40B4-BE49-F238E27FC236}">
                <a16:creationId xmlns:a16="http://schemas.microsoft.com/office/drawing/2014/main" id="{B457FA86-69FC-CC49-A1D3-FA351F51BB91}"/>
              </a:ext>
            </a:extLst>
          </p:cNvPr>
          <p:cNvSpPr/>
          <p:nvPr/>
        </p:nvSpPr>
        <p:spPr>
          <a:xfrm>
            <a:off x="8306303" y="5966926"/>
            <a:ext cx="913899" cy="936104"/>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ES" sz="4800" b="1" dirty="0">
                <a:solidFill>
                  <a:prstClr val="white"/>
                </a:solidFill>
                <a:latin typeface="Calibri"/>
              </a:rPr>
              <a:t>B</a:t>
            </a:r>
            <a:endParaRPr lang="es-CL" sz="4800" b="1" dirty="0">
              <a:solidFill>
                <a:prstClr val="white"/>
              </a:solidFill>
              <a:latin typeface="Calibri"/>
            </a:endParaRPr>
          </a:p>
        </p:txBody>
      </p:sp>
      <p:pic>
        <p:nvPicPr>
          <p:cNvPr id="14" name="Imagen 13">
            <a:extLst>
              <a:ext uri="{FF2B5EF4-FFF2-40B4-BE49-F238E27FC236}">
                <a16:creationId xmlns:a16="http://schemas.microsoft.com/office/drawing/2014/main" id="{8926A9F4-1FD3-499A-BFC3-4D4486328431}"/>
              </a:ext>
            </a:extLst>
          </p:cNvPr>
          <p:cNvPicPr>
            <a:picLocks noChangeAspect="1"/>
          </p:cNvPicPr>
          <p:nvPr/>
        </p:nvPicPr>
        <p:blipFill>
          <a:blip r:embed="rId4"/>
          <a:stretch>
            <a:fillRect/>
          </a:stretch>
        </p:blipFill>
        <p:spPr>
          <a:xfrm>
            <a:off x="7383528" y="239632"/>
            <a:ext cx="2334970" cy="701101"/>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Entrada de lápiz 1">
                <a:extLst>
                  <a:ext uri="{FF2B5EF4-FFF2-40B4-BE49-F238E27FC236}">
                    <a16:creationId xmlns:a16="http://schemas.microsoft.com/office/drawing/2014/main" id="{43B6FBA1-58C8-3187-5F58-74889A8B82A8}"/>
                  </a:ext>
                </a:extLst>
              </p14:cNvPr>
              <p14:cNvContentPartPr/>
              <p14:nvPr/>
            </p14:nvContentPartPr>
            <p14:xfrm>
              <a:off x="999000" y="1637280"/>
              <a:ext cx="7914240" cy="5268240"/>
            </p14:xfrm>
          </p:contentPart>
        </mc:Choice>
        <mc:Fallback>
          <p:pic>
            <p:nvPicPr>
              <p:cNvPr id="2" name="Entrada de lápiz 1">
                <a:extLst>
                  <a:ext uri="{FF2B5EF4-FFF2-40B4-BE49-F238E27FC236}">
                    <a16:creationId xmlns:a16="http://schemas.microsoft.com/office/drawing/2014/main" id="{43B6FBA1-58C8-3187-5F58-74889A8B82A8}"/>
                  </a:ext>
                </a:extLst>
              </p:cNvPr>
              <p:cNvPicPr/>
              <p:nvPr/>
            </p:nvPicPr>
            <p:blipFill>
              <a:blip r:embed="rId6"/>
              <a:stretch>
                <a:fillRect/>
              </a:stretch>
            </p:blipFill>
            <p:spPr>
              <a:xfrm>
                <a:off x="989640" y="1627920"/>
                <a:ext cx="7932960" cy="5286960"/>
              </a:xfrm>
              <a:prstGeom prst="rect">
                <a:avLst/>
              </a:prstGeom>
            </p:spPr>
          </p:pic>
        </mc:Fallback>
      </mc:AlternateContent>
    </p:spTree>
    <p:extLst>
      <p:ext uri="{BB962C8B-B14F-4D97-AF65-F5344CB8AC3E}">
        <p14:creationId xmlns:p14="http://schemas.microsoft.com/office/powerpoint/2010/main" val="282443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1000"/>
                                        <p:tgtEl>
                                          <p:spTgt spid="49"/>
                                        </p:tgtEl>
                                      </p:cBhvr>
                                    </p:animEffect>
                                    <p:anim calcmode="lin" valueType="num">
                                      <p:cBhvr>
                                        <p:cTn id="13" dur="1000" fill="hold"/>
                                        <p:tgtEl>
                                          <p:spTgt spid="49"/>
                                        </p:tgtEl>
                                        <p:attrNameLst>
                                          <p:attrName>ppt_x</p:attrName>
                                        </p:attrNameLst>
                                      </p:cBhvr>
                                      <p:tavLst>
                                        <p:tav tm="0">
                                          <p:val>
                                            <p:strVal val="#ppt_x"/>
                                          </p:val>
                                        </p:tav>
                                        <p:tav tm="100000">
                                          <p:val>
                                            <p:strVal val="#ppt_x"/>
                                          </p:val>
                                        </p:tav>
                                      </p:tavLst>
                                    </p:anim>
                                    <p:anim calcmode="lin" valueType="num">
                                      <p:cBhvr>
                                        <p:cTn id="1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ED46E43-BA83-4342-ABAE-4C1AFF0916BE}"/>
              </a:ext>
            </a:extLst>
          </p:cNvPr>
          <p:cNvSpPr txBox="1"/>
          <p:nvPr/>
        </p:nvSpPr>
        <p:spPr>
          <a:xfrm rot="10800000" flipV="1">
            <a:off x="1076478" y="1089908"/>
            <a:ext cx="7812591" cy="4247317"/>
          </a:xfrm>
          <a:prstGeom prst="rect">
            <a:avLst/>
          </a:prstGeom>
          <a:noFill/>
        </p:spPr>
        <p:txBody>
          <a:bodyPr wrap="square" rtlCol="0">
            <a:spAutoFit/>
          </a:bodyPr>
          <a:lstStyle/>
          <a:p>
            <a:pPr algn="just"/>
            <a:r>
              <a:rPr lang="es-MX" dirty="0">
                <a:latin typeface="Arial" panose="020B0604020202020204" pitchFamily="34" charset="0"/>
                <a:ea typeface="Arial" panose="020B0604020202020204" pitchFamily="34" charset="0"/>
                <a:cs typeface="Arial" panose="020B0604020202020204" pitchFamily="34" charset="0"/>
              </a:rPr>
              <a:t>La siguiente imagen corresponde a un monosacárido del tipo cetosa, llamado fructosa:</a:t>
            </a:r>
          </a:p>
          <a:p>
            <a:pPr algn="just"/>
            <a:endParaRPr lang="es-MX" dirty="0">
              <a:latin typeface="Arial" panose="020B0604020202020204" pitchFamily="34" charset="0"/>
              <a:ea typeface="Arial" panose="020B0604020202020204" pitchFamily="34" charset="0"/>
              <a:cs typeface="Arial" panose="020B0604020202020204" pitchFamily="34" charset="0"/>
            </a:endParaRPr>
          </a:p>
          <a:p>
            <a:pPr algn="just"/>
            <a:endParaRPr lang="es-MX" dirty="0">
              <a:latin typeface="Arial" panose="020B0604020202020204" pitchFamily="34" charset="0"/>
              <a:ea typeface="Arial" panose="020B0604020202020204" pitchFamily="34" charset="0"/>
              <a:cs typeface="Arial" panose="020B0604020202020204" pitchFamily="34" charset="0"/>
            </a:endParaRPr>
          </a:p>
          <a:p>
            <a:pPr algn="just"/>
            <a:endParaRPr lang="es-MX" dirty="0">
              <a:latin typeface="Arial" panose="020B0604020202020204" pitchFamily="34" charset="0"/>
              <a:ea typeface="Arial" panose="020B0604020202020204" pitchFamily="34" charset="0"/>
              <a:cs typeface="Arial" panose="020B0604020202020204" pitchFamily="34" charset="0"/>
            </a:endParaRPr>
          </a:p>
          <a:p>
            <a:pPr algn="just"/>
            <a:endParaRPr lang="es-MX" dirty="0">
              <a:latin typeface="Arial" panose="020B0604020202020204" pitchFamily="34" charset="0"/>
              <a:ea typeface="Arial" panose="020B0604020202020204" pitchFamily="34" charset="0"/>
              <a:cs typeface="Arial" panose="020B0604020202020204" pitchFamily="34" charset="0"/>
            </a:endParaRPr>
          </a:p>
          <a:p>
            <a:pPr algn="just"/>
            <a:endParaRPr lang="es-MX" dirty="0">
              <a:latin typeface="Arial" panose="020B0604020202020204" pitchFamily="34" charset="0"/>
              <a:ea typeface="Arial" panose="020B0604020202020204" pitchFamily="34" charset="0"/>
              <a:cs typeface="Arial" panose="020B0604020202020204" pitchFamily="34" charset="0"/>
            </a:endParaRPr>
          </a:p>
          <a:p>
            <a:pPr algn="just"/>
            <a:endParaRPr lang="es-MX" dirty="0">
              <a:latin typeface="Arial" panose="020B0604020202020204" pitchFamily="34" charset="0"/>
              <a:ea typeface="Arial" panose="020B0604020202020204" pitchFamily="34" charset="0"/>
              <a:cs typeface="Arial" panose="020B0604020202020204" pitchFamily="34" charset="0"/>
            </a:endParaRPr>
          </a:p>
          <a:p>
            <a:pPr algn="just"/>
            <a:endParaRPr lang="es-MX" dirty="0">
              <a:latin typeface="Arial" panose="020B0604020202020204" pitchFamily="34" charset="0"/>
              <a:ea typeface="Arial" panose="020B0604020202020204" pitchFamily="34" charset="0"/>
              <a:cs typeface="Arial" panose="020B0604020202020204" pitchFamily="34" charset="0"/>
            </a:endParaRPr>
          </a:p>
          <a:p>
            <a:pPr algn="just"/>
            <a:r>
              <a:rPr lang="es-MX" dirty="0">
                <a:latin typeface="Arial" panose="020B0604020202020204" pitchFamily="34" charset="0"/>
                <a:ea typeface="Arial" panose="020B0604020202020204" pitchFamily="34" charset="0"/>
                <a:cs typeface="Arial" panose="020B0604020202020204" pitchFamily="34" charset="0"/>
              </a:rPr>
              <a:t>Al respecto, es correcto afirmar que</a:t>
            </a:r>
          </a:p>
          <a:p>
            <a:pPr algn="just"/>
            <a:endParaRPr lang="es-MX" dirty="0">
              <a:latin typeface="Arial" panose="020B0604020202020204" pitchFamily="34" charset="0"/>
              <a:ea typeface="Arial" panose="020B0604020202020204" pitchFamily="34" charset="0"/>
              <a:cs typeface="Arial" panose="020B0604020202020204" pitchFamily="34" charset="0"/>
            </a:endParaRPr>
          </a:p>
          <a:p>
            <a:pPr marL="342900" indent="-342900" algn="just">
              <a:buAutoNum type="alphaUcParenR"/>
            </a:pPr>
            <a:r>
              <a:rPr lang="es-MX" dirty="0">
                <a:latin typeface="Arial" panose="020B0604020202020204" pitchFamily="34" charset="0"/>
                <a:ea typeface="Arial" panose="020B0604020202020204" pitchFamily="34" charset="0"/>
                <a:cs typeface="Arial" panose="020B0604020202020204" pitchFamily="34" charset="0"/>
              </a:rPr>
              <a:t>su nombre IUPAC es 1,3,4,5,6-pentahidroxihexanona.</a:t>
            </a:r>
          </a:p>
          <a:p>
            <a:pPr marL="342900" indent="-342900" algn="just">
              <a:buAutoNum type="alphaUcParenR"/>
            </a:pPr>
            <a:r>
              <a:rPr lang="es-MX" dirty="0">
                <a:latin typeface="Arial" panose="020B0604020202020204" pitchFamily="34" charset="0"/>
                <a:ea typeface="Arial" panose="020B0604020202020204" pitchFamily="34" charset="0"/>
                <a:cs typeface="Arial" panose="020B0604020202020204" pitchFamily="34" charset="0"/>
              </a:rPr>
              <a:t>presenta en su estructura al menos un alcohol terciario.</a:t>
            </a:r>
          </a:p>
          <a:p>
            <a:pPr marL="342900" indent="-342900" algn="just">
              <a:buAutoNum type="alphaUcParenR"/>
            </a:pPr>
            <a:r>
              <a:rPr lang="es-MX" dirty="0">
                <a:latin typeface="Arial" panose="020B0604020202020204" pitchFamily="34" charset="0"/>
                <a:ea typeface="Arial" panose="020B0604020202020204" pitchFamily="34" charset="0"/>
                <a:cs typeface="Arial" panose="020B0604020202020204" pitchFamily="34" charset="0"/>
              </a:rPr>
              <a:t>es un polialcohol.</a:t>
            </a:r>
          </a:p>
          <a:p>
            <a:pPr marL="342900" indent="-342900" algn="just">
              <a:buAutoNum type="alphaUcParenR"/>
            </a:pPr>
            <a:r>
              <a:rPr lang="es-MX" dirty="0">
                <a:latin typeface="Arial" panose="020B0604020202020204" pitchFamily="34" charset="0"/>
                <a:ea typeface="Arial" panose="020B0604020202020204" pitchFamily="34" charset="0"/>
                <a:cs typeface="Arial" panose="020B0604020202020204" pitchFamily="34" charset="0"/>
              </a:rPr>
              <a:t>presenta un grupo ácido carboxílico.</a:t>
            </a:r>
            <a:endParaRPr lang="es-CL" dirty="0">
              <a:latin typeface="Arial" panose="020B0604020202020204" pitchFamily="34" charset="0"/>
              <a:cs typeface="Arial" panose="020B0604020202020204" pitchFamily="34" charset="0"/>
            </a:endParaRPr>
          </a:p>
        </p:txBody>
      </p:sp>
      <p:grpSp>
        <p:nvGrpSpPr>
          <p:cNvPr id="49" name="22 Grupo">
            <a:extLst>
              <a:ext uri="{FF2B5EF4-FFF2-40B4-BE49-F238E27FC236}">
                <a16:creationId xmlns:a16="http://schemas.microsoft.com/office/drawing/2014/main" id="{DC3555C4-2508-594F-9F80-02A7D52E8B18}"/>
              </a:ext>
            </a:extLst>
          </p:cNvPr>
          <p:cNvGrpSpPr/>
          <p:nvPr/>
        </p:nvGrpSpPr>
        <p:grpSpPr>
          <a:xfrm>
            <a:off x="6222353" y="4167676"/>
            <a:ext cx="2703849" cy="2275337"/>
            <a:chOff x="5481598" y="-3852279"/>
            <a:chExt cx="2703849" cy="2275337"/>
          </a:xfrm>
        </p:grpSpPr>
        <p:pic>
          <p:nvPicPr>
            <p:cNvPr id="50" name="Picture 3" descr="C:\Users\karla.hernandez\Desktop\PROGRAMAS ANUALES\TC31\íconos en png para PPT\pos it.png">
              <a:extLst>
                <a:ext uri="{FF2B5EF4-FFF2-40B4-BE49-F238E27FC236}">
                  <a16:creationId xmlns:a16="http://schemas.microsoft.com/office/drawing/2014/main" id="{C6C50D2B-CB75-A045-B880-C0B727418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598" y="-3347554"/>
              <a:ext cx="2636698" cy="1770612"/>
            </a:xfrm>
            <a:prstGeom prst="rect">
              <a:avLst/>
            </a:prstGeom>
            <a:noFill/>
            <a:extLst>
              <a:ext uri="{909E8E84-426E-40DD-AFC4-6F175D3DCCD1}">
                <a14:hiddenFill xmlns:a14="http://schemas.microsoft.com/office/drawing/2010/main">
                  <a:solidFill>
                    <a:srgbClr val="FFFFFF"/>
                  </a:solidFill>
                </a14:hiddenFill>
              </a:ext>
            </a:extLst>
          </p:spPr>
        </p:pic>
        <p:sp>
          <p:nvSpPr>
            <p:cNvPr id="51" name="24 Rectángulo">
              <a:extLst>
                <a:ext uri="{FF2B5EF4-FFF2-40B4-BE49-F238E27FC236}">
                  <a16:creationId xmlns:a16="http://schemas.microsoft.com/office/drawing/2014/main" id="{4637185B-1329-844B-85E1-AC690FB45BEA}"/>
                </a:ext>
              </a:extLst>
            </p:cNvPr>
            <p:cNvSpPr/>
            <p:nvPr/>
          </p:nvSpPr>
          <p:spPr>
            <a:xfrm rot="21211048">
              <a:off x="5794497" y="-2894535"/>
              <a:ext cx="1852127" cy="830997"/>
            </a:xfrm>
            <a:prstGeom prst="rect">
              <a:avLst/>
            </a:prstGeom>
          </p:spPr>
          <p:txBody>
            <a:bodyPr wrap="square">
              <a:spAutoFit/>
            </a:bodyPr>
            <a:lstStyle/>
            <a:p>
              <a:pPr algn="just">
                <a:defRPr/>
              </a:pPr>
              <a:r>
                <a:rPr lang="es-ES" altLang="es-CL" sz="1600" b="1" dirty="0">
                  <a:solidFill>
                    <a:prstClr val="black"/>
                  </a:solidFill>
                  <a:latin typeface="Calibri"/>
                  <a:ea typeface="Myriad Arabic"/>
                  <a:cs typeface="Myriad Arabic"/>
                </a:rPr>
                <a:t>Habilidad: </a:t>
              </a:r>
            </a:p>
            <a:p>
              <a:pPr algn="ctr">
                <a:defRPr/>
              </a:pPr>
              <a:r>
                <a:rPr lang="es-ES" altLang="es-CL" sz="1600" dirty="0">
                  <a:solidFill>
                    <a:prstClr val="black"/>
                  </a:solidFill>
                  <a:latin typeface="Calibri"/>
                  <a:ea typeface="Myriad Arabic"/>
                  <a:cs typeface="Myriad Arabic"/>
                </a:rPr>
                <a:t>Procesar y analizar la evidencia</a:t>
              </a:r>
            </a:p>
          </p:txBody>
        </p:sp>
        <p:pic>
          <p:nvPicPr>
            <p:cNvPr id="52" name="Picture 5" descr="C:\Users\karla.hernandez\Desktop\PROGRAMAS ANUALES\TC31\íconos en png para PPT\08 ícono.png">
              <a:extLst>
                <a:ext uri="{FF2B5EF4-FFF2-40B4-BE49-F238E27FC236}">
                  <a16:creationId xmlns:a16="http://schemas.microsoft.com/office/drawing/2014/main" id="{B3AB63C8-6EC2-8940-944C-CB73AA8549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9447" y="-3852279"/>
              <a:ext cx="936000" cy="936000"/>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8 Rectángulo redondeado">
            <a:extLst>
              <a:ext uri="{FF2B5EF4-FFF2-40B4-BE49-F238E27FC236}">
                <a16:creationId xmlns:a16="http://schemas.microsoft.com/office/drawing/2014/main" id="{B457FA86-69FC-CC49-A1D3-FA351F51BB91}"/>
              </a:ext>
            </a:extLst>
          </p:cNvPr>
          <p:cNvSpPr/>
          <p:nvPr/>
        </p:nvSpPr>
        <p:spPr>
          <a:xfrm>
            <a:off x="8458202" y="5486400"/>
            <a:ext cx="913899" cy="936104"/>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ES" sz="4800" b="1" dirty="0">
                <a:solidFill>
                  <a:prstClr val="white"/>
                </a:solidFill>
                <a:latin typeface="Calibri"/>
              </a:rPr>
              <a:t>C</a:t>
            </a:r>
            <a:endParaRPr lang="es-CL" sz="4800" b="1" dirty="0">
              <a:solidFill>
                <a:prstClr val="white"/>
              </a:solidFill>
              <a:latin typeface="Calibri"/>
            </a:endParaRPr>
          </a:p>
        </p:txBody>
      </p:sp>
      <p:pic>
        <p:nvPicPr>
          <p:cNvPr id="14" name="Imagen 13">
            <a:extLst>
              <a:ext uri="{FF2B5EF4-FFF2-40B4-BE49-F238E27FC236}">
                <a16:creationId xmlns:a16="http://schemas.microsoft.com/office/drawing/2014/main" id="{8926A9F4-1FD3-499A-BFC3-4D4486328431}"/>
              </a:ext>
            </a:extLst>
          </p:cNvPr>
          <p:cNvPicPr>
            <a:picLocks noChangeAspect="1"/>
          </p:cNvPicPr>
          <p:nvPr/>
        </p:nvPicPr>
        <p:blipFill>
          <a:blip r:embed="rId4"/>
          <a:stretch>
            <a:fillRect/>
          </a:stretch>
        </p:blipFill>
        <p:spPr>
          <a:xfrm>
            <a:off x="7383528" y="239632"/>
            <a:ext cx="2334970" cy="701101"/>
          </a:xfrm>
          <a:prstGeom prst="rect">
            <a:avLst/>
          </a:prstGeom>
        </p:spPr>
      </p:pic>
      <p:pic>
        <p:nvPicPr>
          <p:cNvPr id="5" name="Imagen 4">
            <a:extLst>
              <a:ext uri="{FF2B5EF4-FFF2-40B4-BE49-F238E27FC236}">
                <a16:creationId xmlns:a16="http://schemas.microsoft.com/office/drawing/2014/main" id="{F8035E67-C57E-FAF9-8BB2-F03CEE2D9810}"/>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Lst>
          </a:blip>
          <a:stretch>
            <a:fillRect/>
          </a:stretch>
        </p:blipFill>
        <p:spPr>
          <a:xfrm>
            <a:off x="2819400" y="1725316"/>
            <a:ext cx="3913867" cy="1616721"/>
          </a:xfrm>
          <a:prstGeom prst="rect">
            <a:avLst/>
          </a:prstGeom>
        </p:spPr>
      </p:pic>
      <mc:AlternateContent xmlns:mc="http://schemas.openxmlformats.org/markup-compatibility/2006">
        <mc:Choice xmlns:p14="http://schemas.microsoft.com/office/powerpoint/2010/main" Requires="p14">
          <p:contentPart p14:bwMode="auto" r:id="rId7">
            <p14:nvContentPartPr>
              <p14:cNvPr id="2" name="Entrada de lápiz 1">
                <a:extLst>
                  <a:ext uri="{FF2B5EF4-FFF2-40B4-BE49-F238E27FC236}">
                    <a16:creationId xmlns:a16="http://schemas.microsoft.com/office/drawing/2014/main" id="{FA699F81-2189-1698-0103-71BCAD39FFA4}"/>
                  </a:ext>
                </a:extLst>
              </p14:cNvPr>
              <p14:cNvContentPartPr/>
              <p14:nvPr/>
            </p14:nvContentPartPr>
            <p14:xfrm>
              <a:off x="2668320" y="1479240"/>
              <a:ext cx="4659480" cy="4166280"/>
            </p14:xfrm>
          </p:contentPart>
        </mc:Choice>
        <mc:Fallback>
          <p:pic>
            <p:nvPicPr>
              <p:cNvPr id="2" name="Entrada de lápiz 1">
                <a:extLst>
                  <a:ext uri="{FF2B5EF4-FFF2-40B4-BE49-F238E27FC236}">
                    <a16:creationId xmlns:a16="http://schemas.microsoft.com/office/drawing/2014/main" id="{FA699F81-2189-1698-0103-71BCAD39FFA4}"/>
                  </a:ext>
                </a:extLst>
              </p:cNvPr>
              <p:cNvPicPr/>
              <p:nvPr/>
            </p:nvPicPr>
            <p:blipFill>
              <a:blip r:embed="rId8"/>
              <a:stretch>
                <a:fillRect/>
              </a:stretch>
            </p:blipFill>
            <p:spPr>
              <a:xfrm>
                <a:off x="2658960" y="1469880"/>
                <a:ext cx="4678200" cy="4185000"/>
              </a:xfrm>
              <a:prstGeom prst="rect">
                <a:avLst/>
              </a:prstGeom>
            </p:spPr>
          </p:pic>
        </mc:Fallback>
      </mc:AlternateContent>
    </p:spTree>
    <p:extLst>
      <p:ext uri="{BB962C8B-B14F-4D97-AF65-F5344CB8AC3E}">
        <p14:creationId xmlns:p14="http://schemas.microsoft.com/office/powerpoint/2010/main" val="17949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1000"/>
                                        <p:tgtEl>
                                          <p:spTgt spid="49"/>
                                        </p:tgtEl>
                                      </p:cBhvr>
                                    </p:animEffect>
                                    <p:anim calcmode="lin" valueType="num">
                                      <p:cBhvr>
                                        <p:cTn id="13" dur="1000" fill="hold"/>
                                        <p:tgtEl>
                                          <p:spTgt spid="49"/>
                                        </p:tgtEl>
                                        <p:attrNameLst>
                                          <p:attrName>ppt_x</p:attrName>
                                        </p:attrNameLst>
                                      </p:cBhvr>
                                      <p:tavLst>
                                        <p:tav tm="0">
                                          <p:val>
                                            <p:strVal val="#ppt_x"/>
                                          </p:val>
                                        </p:tav>
                                        <p:tav tm="100000">
                                          <p:val>
                                            <p:strVal val="#ppt_x"/>
                                          </p:val>
                                        </p:tav>
                                      </p:tavLst>
                                    </p:anim>
                                    <p:anim calcmode="lin" valueType="num">
                                      <p:cBhvr>
                                        <p:cTn id="1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6653</TotalTime>
  <Words>970</Words>
  <Application>Microsoft Office PowerPoint</Application>
  <PresentationFormat>Personalizado</PresentationFormat>
  <Paragraphs>235</Paragraphs>
  <Slides>33</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33</vt:i4>
      </vt:variant>
    </vt:vector>
  </HeadingPairs>
  <TitlesOfParts>
    <vt:vector size="36" baseType="lpstr">
      <vt:lpstr>Arial</vt:lpstr>
      <vt:lpstr>Calibri</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 DE QUIMICA PROGRAMA PAES</dc:title>
  <dc:creator>Israel Jaque Collao</dc:creator>
  <cp:lastModifiedBy>Raysa Knight</cp:lastModifiedBy>
  <cp:revision>468</cp:revision>
  <dcterms:created xsi:type="dcterms:W3CDTF">2006-08-16T00:00:00Z</dcterms:created>
  <dcterms:modified xsi:type="dcterms:W3CDTF">2026-06-02T00:22:42Z</dcterms:modified>
  <dc:identifier>DAE7qV0VWd8</dc:identifier>
</cp:coreProperties>
</file>