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7" r:id="rId2"/>
    <p:sldId id="513" r:id="rId3"/>
    <p:sldId id="470" r:id="rId4"/>
    <p:sldId id="471" r:id="rId5"/>
    <p:sldId id="487" r:id="rId6"/>
    <p:sldId id="473" r:id="rId7"/>
    <p:sldId id="486" r:id="rId8"/>
    <p:sldId id="474" r:id="rId9"/>
    <p:sldId id="475" r:id="rId10"/>
    <p:sldId id="476" r:id="rId11"/>
    <p:sldId id="477" r:id="rId12"/>
    <p:sldId id="478" r:id="rId13"/>
    <p:sldId id="503" r:id="rId14"/>
    <p:sldId id="516" r:id="rId15"/>
    <p:sldId id="479" r:id="rId16"/>
    <p:sldId id="484" r:id="rId17"/>
    <p:sldId id="494" r:id="rId18"/>
    <p:sldId id="495" r:id="rId19"/>
    <p:sldId id="496" r:id="rId20"/>
    <p:sldId id="497" r:id="rId21"/>
    <p:sldId id="498" r:id="rId22"/>
    <p:sldId id="499" r:id="rId23"/>
    <p:sldId id="515" r:id="rId24"/>
    <p:sldId id="506" r:id="rId25"/>
    <p:sldId id="501" r:id="rId26"/>
    <p:sldId id="504" r:id="rId27"/>
    <p:sldId id="472" r:id="rId28"/>
    <p:sldId id="517" r:id="rId29"/>
    <p:sldId id="519" r:id="rId30"/>
    <p:sldId id="520" r:id="rId31"/>
    <p:sldId id="521" r:id="rId32"/>
    <p:sldId id="540" r:id="rId33"/>
  </p:sldIdLst>
  <p:sldSz cx="9753600" cy="7315200"/>
  <p:notesSz cx="6858000" cy="9144000"/>
  <p:embeddedFontLst>
    <p:embeddedFont>
      <p:font typeface="ＭＳ Ｐゴシック" panose="020B0600070205080204" pitchFamily="34" charset="-128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F"/>
    <a:srgbClr val="F1C1C1"/>
    <a:srgbClr val="F3D2BE"/>
    <a:srgbClr val="EBE600"/>
    <a:srgbClr val="FF6501"/>
    <a:srgbClr val="6DE34A"/>
    <a:srgbClr val="B3F6A8"/>
    <a:srgbClr val="CCFFCC"/>
    <a:srgbClr val="EFFFEF"/>
    <a:srgbClr val="E8A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D287F-EAA7-441D-A76E-BC4D0077C2FD}" v="8" dt="2026-05-26T00:32:48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8" autoAdjust="0"/>
    <p:restoredTop sz="94529" autoAdjust="0"/>
  </p:normalViewPr>
  <p:slideViewPr>
    <p:cSldViewPr>
      <p:cViewPr varScale="1">
        <p:scale>
          <a:sx n="55" d="100"/>
          <a:sy n="55" d="100"/>
        </p:scale>
        <p:origin x="14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sa Knight" userId="87b019da5b4ccf4e" providerId="LiveId" clId="{BAF915FE-412F-4EDC-A812-722440047950}"/>
    <pc:docChg chg="undo custSel addSld delSld modSld">
      <pc:chgData name="Raysa Knight" userId="87b019da5b4ccf4e" providerId="LiveId" clId="{BAF915FE-412F-4EDC-A812-722440047950}" dt="2026-05-26T00:33:43.397" v="78" actId="47"/>
      <pc:docMkLst>
        <pc:docMk/>
      </pc:docMkLst>
      <pc:sldChg chg="add">
        <pc:chgData name="Raysa Knight" userId="87b019da5b4ccf4e" providerId="LiveId" clId="{BAF915FE-412F-4EDC-A812-722440047950}" dt="2026-05-23T19:02:19.038" v="9"/>
        <pc:sldMkLst>
          <pc:docMk/>
          <pc:sldMk cId="1905853523" sldId="257"/>
        </pc:sldMkLst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1262807496" sldId="470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1262807496" sldId="470"/>
            <ac:inkMk id="13" creationId="{6E4AE6E5-46AD-766B-9EED-4C2C04A2D38D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2468310904" sldId="471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2468310904" sldId="471"/>
            <ac:inkMk id="2" creationId="{642713DE-F4CB-AEFE-ED2E-0AE60D2A6B37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2457610283" sldId="473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2457610283" sldId="473"/>
            <ac:inkMk id="6" creationId="{8C70794E-32BC-37D8-9ED1-594E1F7D2C2A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1151867115" sldId="474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1151867115" sldId="474"/>
            <ac:inkMk id="3" creationId="{E36B8EB4-F0CB-5F28-F4E8-B03D7CBD3EDD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2621590883" sldId="475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2621590883" sldId="475"/>
            <ac:inkMk id="7" creationId="{790B5F96-AF20-F2C7-604E-E75472EAC6B6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1728538577" sldId="476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1728538577" sldId="476"/>
            <ac:inkMk id="7" creationId="{9915EC20-3FAC-B57D-49F9-1F279E04A909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2965183904" sldId="477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2965183904" sldId="477"/>
            <ac:inkMk id="5" creationId="{447C52C5-A588-F56D-7E27-C7EF864A985C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2064420537" sldId="478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2064420537" sldId="478"/>
            <ac:inkMk id="2" creationId="{A32904A7-11F5-03D9-C73C-B796111E4FA0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1975972136" sldId="479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1975972136" sldId="479"/>
            <ac:inkMk id="8" creationId="{759AAF91-A151-CC88-C50E-836DA5F43E68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420643478" sldId="484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420643478" sldId="484"/>
            <ac:inkMk id="2" creationId="{23763FC6-026F-5D87-AE4D-B2FA215D308E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779940029" sldId="486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779940029" sldId="486"/>
            <ac:inkMk id="4" creationId="{4A082122-2732-7D0B-781F-D813B8EB8095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813253378" sldId="494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813253378" sldId="494"/>
            <ac:inkMk id="6" creationId="{54A71684-8C89-E907-B3E7-54A7C4CCA206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1905866665" sldId="495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1905866665" sldId="495"/>
            <ac:inkMk id="7" creationId="{C7CC5B99-3770-CEDD-5EB3-9847795B300C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1941111065" sldId="496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1941111065" sldId="496"/>
            <ac:inkMk id="5" creationId="{0146F854-5566-58A6-9FE6-434E36BA6C4B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837895187" sldId="497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837895187" sldId="497"/>
            <ac:inkMk id="4" creationId="{5D1EC3A2-29FD-3C3F-A0D2-208E765DD71B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2528126768" sldId="498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2528126768" sldId="498"/>
            <ac:inkMk id="5" creationId="{57ACCCA6-9F9E-7CB5-C386-61E8BAE4B020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2891853448" sldId="503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2891853448" sldId="503"/>
            <ac:inkMk id="2" creationId="{798C73E6-6D28-9624-BD6D-BDB5D94F9482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71254358" sldId="504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71254358" sldId="504"/>
            <ac:inkMk id="2" creationId="{1C6E8D8C-CFEA-FCE6-29F8-B13429D9EAFD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1858681066" sldId="506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1858681066" sldId="506"/>
            <ac:inkMk id="6" creationId="{000738DE-282E-0F62-0149-77BF26F78C48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1514611045" sldId="516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1514611045" sldId="516"/>
            <ac:inkMk id="2" creationId="{44EB0002-D4A9-E517-DB48-016A0B823A06}"/>
          </ac:inkMkLst>
        </pc:inkChg>
      </pc:sldChg>
      <pc:sldChg chg="addSp">
        <pc:chgData name="Raysa Knight" userId="87b019da5b4ccf4e" providerId="LiveId" clId="{BAF915FE-412F-4EDC-A812-722440047950}" dt="2026-05-26T00:32:48.384" v="61"/>
        <pc:sldMkLst>
          <pc:docMk/>
          <pc:sldMk cId="2890465995" sldId="517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2890465995" sldId="517"/>
            <ac:inkMk id="2" creationId="{BE4822F0-C0F6-62BB-79B0-975C2FE93552}"/>
          </ac:inkMkLst>
        </pc:inkChg>
      </pc:sldChg>
      <pc:sldChg chg="del">
        <pc:chgData name="Raysa Knight" userId="87b019da5b4ccf4e" providerId="LiveId" clId="{BAF915FE-412F-4EDC-A812-722440047950}" dt="2026-05-26T00:33:32.315" v="64" actId="47"/>
        <pc:sldMkLst>
          <pc:docMk/>
          <pc:sldMk cId="2792069412" sldId="518"/>
        </pc:sldMkLst>
      </pc:sldChg>
      <pc:sldChg chg="addSp delSp add mod">
        <pc:chgData name="Raysa Knight" userId="87b019da5b4ccf4e" providerId="LiveId" clId="{BAF915FE-412F-4EDC-A812-722440047950}" dt="2026-05-26T00:32:48.384" v="61"/>
        <pc:sldMkLst>
          <pc:docMk/>
          <pc:sldMk cId="1360732563" sldId="519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1360732563" sldId="519"/>
            <ac:inkMk id="2" creationId="{85F26F13-9793-86DB-EB68-6E75CB62F362}"/>
          </ac:inkMkLst>
        </pc:inkChg>
      </pc:sldChg>
      <pc:sldChg chg="addSp delSp add mod">
        <pc:chgData name="Raysa Knight" userId="87b019da5b4ccf4e" providerId="LiveId" clId="{BAF915FE-412F-4EDC-A812-722440047950}" dt="2026-05-26T00:32:48.384" v="61"/>
        <pc:sldMkLst>
          <pc:docMk/>
          <pc:sldMk cId="66310697" sldId="520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66310697" sldId="520"/>
            <ac:inkMk id="4" creationId="{37F94E0E-AEA3-9176-8D18-AFFAC93127B8}"/>
          </ac:inkMkLst>
        </pc:inkChg>
      </pc:sldChg>
      <pc:sldChg chg="addSp delSp add mod">
        <pc:chgData name="Raysa Knight" userId="87b019da5b4ccf4e" providerId="LiveId" clId="{BAF915FE-412F-4EDC-A812-722440047950}" dt="2026-05-26T00:32:48.384" v="61"/>
        <pc:sldMkLst>
          <pc:docMk/>
          <pc:sldMk cId="740992191" sldId="521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740992191" sldId="521"/>
            <ac:inkMk id="2" creationId="{F6A0F379-F801-FF33-E88C-784892F24494}"/>
          </ac:inkMkLst>
        </pc:inkChg>
      </pc:sldChg>
      <pc:sldChg chg="delSp add del mod">
        <pc:chgData name="Raysa Knight" userId="87b019da5b4ccf4e" providerId="LiveId" clId="{BAF915FE-412F-4EDC-A812-722440047950}" dt="2026-05-26T00:33:41.934" v="76" actId="47"/>
        <pc:sldMkLst>
          <pc:docMk/>
          <pc:sldMk cId="1671486297" sldId="522"/>
        </pc:sldMkLst>
      </pc:sldChg>
      <pc:sldChg chg="delSp add del mod">
        <pc:chgData name="Raysa Knight" userId="87b019da5b4ccf4e" providerId="LiveId" clId="{BAF915FE-412F-4EDC-A812-722440047950}" dt="2026-05-26T00:33:41.184" v="75" actId="47"/>
        <pc:sldMkLst>
          <pc:docMk/>
          <pc:sldMk cId="4182582200" sldId="523"/>
        </pc:sldMkLst>
      </pc:sldChg>
      <pc:sldChg chg="delSp add del mod">
        <pc:chgData name="Raysa Knight" userId="87b019da5b4ccf4e" providerId="LiveId" clId="{BAF915FE-412F-4EDC-A812-722440047950}" dt="2026-05-26T00:33:39.738" v="73" actId="47"/>
        <pc:sldMkLst>
          <pc:docMk/>
          <pc:sldMk cId="2824430157" sldId="525"/>
        </pc:sldMkLst>
      </pc:sldChg>
      <pc:sldChg chg="delSp add del mod">
        <pc:chgData name="Raysa Knight" userId="87b019da5b4ccf4e" providerId="LiveId" clId="{BAF915FE-412F-4EDC-A812-722440047950}" dt="2026-05-26T00:33:34.609" v="68" actId="47"/>
        <pc:sldMkLst>
          <pc:docMk/>
          <pc:sldMk cId="1230789811" sldId="530"/>
        </pc:sldMkLst>
      </pc:sldChg>
      <pc:sldChg chg="add del">
        <pc:chgData name="Raysa Knight" userId="87b019da5b4ccf4e" providerId="LiveId" clId="{BAF915FE-412F-4EDC-A812-722440047950}" dt="2026-05-26T00:33:34.281" v="67" actId="47"/>
        <pc:sldMkLst>
          <pc:docMk/>
          <pc:sldMk cId="574905849" sldId="534"/>
        </pc:sldMkLst>
      </pc:sldChg>
      <pc:sldChg chg="add del">
        <pc:chgData name="Raysa Knight" userId="87b019da5b4ccf4e" providerId="LiveId" clId="{BAF915FE-412F-4EDC-A812-722440047950}" dt="2026-05-26T00:33:33.926" v="66" actId="47"/>
        <pc:sldMkLst>
          <pc:docMk/>
          <pc:sldMk cId="2546034015" sldId="535"/>
        </pc:sldMkLst>
      </pc:sldChg>
      <pc:sldChg chg="add del">
        <pc:chgData name="Raysa Knight" userId="87b019da5b4ccf4e" providerId="LiveId" clId="{BAF915FE-412F-4EDC-A812-722440047950}" dt="2026-05-26T00:33:33.287" v="65" actId="47"/>
        <pc:sldMkLst>
          <pc:docMk/>
          <pc:sldMk cId="1012313212" sldId="536"/>
        </pc:sldMkLst>
      </pc:sldChg>
      <pc:sldChg chg="addSp delSp add mod">
        <pc:chgData name="Raysa Knight" userId="87b019da5b4ccf4e" providerId="LiveId" clId="{BAF915FE-412F-4EDC-A812-722440047950}" dt="2026-05-26T00:32:48.384" v="61"/>
        <pc:sldMkLst>
          <pc:docMk/>
          <pc:sldMk cId="2770530748" sldId="540"/>
        </pc:sldMkLst>
        <pc:inkChg chg="add">
          <ac:chgData name="Raysa Knight" userId="87b019da5b4ccf4e" providerId="LiveId" clId="{BAF915FE-412F-4EDC-A812-722440047950}" dt="2026-05-26T00:32:48.384" v="61"/>
          <ac:inkMkLst>
            <pc:docMk/>
            <pc:sldMk cId="2770530748" sldId="540"/>
            <ac:inkMk id="2" creationId="{E5668ED8-4F10-9B01-50ED-4BEC723C7063}"/>
          </ac:inkMkLst>
        </pc:inkChg>
      </pc:sldChg>
      <pc:sldChg chg="delSp add del mod">
        <pc:chgData name="Raysa Knight" userId="87b019da5b4ccf4e" providerId="LiveId" clId="{BAF915FE-412F-4EDC-A812-722440047950}" dt="2026-05-26T00:33:43.397" v="78" actId="47"/>
        <pc:sldMkLst>
          <pc:docMk/>
          <pc:sldMk cId="814495461" sldId="541"/>
        </pc:sldMkLst>
      </pc:sldChg>
      <pc:sldChg chg="delSp add del mod">
        <pc:chgData name="Raysa Knight" userId="87b019da5b4ccf4e" providerId="LiveId" clId="{BAF915FE-412F-4EDC-A812-722440047950}" dt="2026-05-26T00:33:42.807" v="77" actId="47"/>
        <pc:sldMkLst>
          <pc:docMk/>
          <pc:sldMk cId="1775077668" sldId="542"/>
        </pc:sldMkLst>
      </pc:sldChg>
      <pc:sldChg chg="delSp add del mod">
        <pc:chgData name="Raysa Knight" userId="87b019da5b4ccf4e" providerId="LiveId" clId="{BAF915FE-412F-4EDC-A812-722440047950}" dt="2026-05-26T00:33:40.665" v="74" actId="47"/>
        <pc:sldMkLst>
          <pc:docMk/>
          <pc:sldMk cId="1927532446" sldId="543"/>
        </pc:sldMkLst>
      </pc:sldChg>
      <pc:sldChg chg="delSp add del mod">
        <pc:chgData name="Raysa Knight" userId="87b019da5b4ccf4e" providerId="LiveId" clId="{BAF915FE-412F-4EDC-A812-722440047950}" dt="2026-05-26T00:33:39.300" v="72" actId="47"/>
        <pc:sldMkLst>
          <pc:docMk/>
          <pc:sldMk cId="179499504" sldId="544"/>
        </pc:sldMkLst>
      </pc:sldChg>
      <pc:sldChg chg="delSp add del mod">
        <pc:chgData name="Raysa Knight" userId="87b019da5b4ccf4e" providerId="LiveId" clId="{BAF915FE-412F-4EDC-A812-722440047950}" dt="2026-05-26T00:33:38.300" v="71" actId="47"/>
        <pc:sldMkLst>
          <pc:docMk/>
          <pc:sldMk cId="2897408095" sldId="545"/>
        </pc:sldMkLst>
      </pc:sldChg>
      <pc:sldChg chg="delSp add del mod">
        <pc:chgData name="Raysa Knight" userId="87b019da5b4ccf4e" providerId="LiveId" clId="{BAF915FE-412F-4EDC-A812-722440047950}" dt="2026-05-26T00:33:36.996" v="70" actId="47"/>
        <pc:sldMkLst>
          <pc:docMk/>
          <pc:sldMk cId="3264350959" sldId="546"/>
        </pc:sldMkLst>
      </pc:sldChg>
      <pc:sldChg chg="delSp add del mod">
        <pc:chgData name="Raysa Knight" userId="87b019da5b4ccf4e" providerId="LiveId" clId="{BAF915FE-412F-4EDC-A812-722440047950}" dt="2026-05-26T00:33:34.942" v="69" actId="47"/>
        <pc:sldMkLst>
          <pc:docMk/>
          <pc:sldMk cId="3855263877" sldId="547"/>
        </pc:sldMkLst>
      </pc:sldChg>
      <pc:sldChg chg="addSp delSp modSp add del mod modAnim">
        <pc:chgData name="Raysa Knight" userId="87b019da5b4ccf4e" providerId="LiveId" clId="{BAF915FE-412F-4EDC-A812-722440047950}" dt="2026-05-26T00:33:31.588" v="63" actId="47"/>
        <pc:sldMkLst>
          <pc:docMk/>
          <pc:sldMk cId="2796841039" sldId="548"/>
        </pc:sldMkLst>
      </pc:sldChg>
      <pc:sldChg chg="addSp delSp modSp add del mod">
        <pc:chgData name="Raysa Knight" userId="87b019da5b4ccf4e" providerId="LiveId" clId="{BAF915FE-412F-4EDC-A812-722440047950}" dt="2026-05-26T00:33:30.882" v="62" actId="47"/>
        <pc:sldMkLst>
          <pc:docMk/>
          <pc:sldMk cId="4194223250" sldId="54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10:24.8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5889 14852 12 0,'0'2'0'0,"0"-2"0"15,6 4 0-15,-6-4 0 0,6 4 0 0</inkml:trace>
  <inkml:trace contextRef="#ctx0" brushRef="#br0" timeOffset="76054.25">6883 14107 12 0,'2'0'0'0,"-2"0"0"0,4-4 0 15,-4 4 0-15,2 0 0 0,-2 0 0 16,0 0 0-16,0 0 0 0,0 0 0 0</inkml:trace>
  <inkml:trace contextRef="#ctx0" brushRef="#br0" timeOffset="77057.4">9222 14140 12 0,'2'0'0'15,"-2"0"0"-15,4-4 0 0,-4 4 29 0,0-2 0 16,0 2 0-16,0-2 1 0,0 2 12 0,0 0 1 16,0 0-1-16,0 0 1 0,0 0-10 0,0 0-1 15,0 0 1-15,0 0-1 0,0 0-10 0,0 0 0 16</inkml:trace>
  <inkml:trace contextRef="#ctx0" brushRef="#br0" timeOffset="77875.87">8117 11873 1545 0,'-8'4'0'0,"8"-4"0"15,-8 14 0-15,8-14-18 0,-6 12 0 0</inkml:trace>
  <inkml:trace contextRef="#ctx0" brushRef="#br0" timeOffset="79536.22">5826 14937 12 0,'4'0'0'0,"-4"0"0"15,12-3 0-15,-12 3 0 0,8-2 0 0</inkml:trace>
  <inkml:trace contextRef="#ctx0" brushRef="#br0" timeOffset="80919.73">9248 13931 12 0,'0'2'0'0,"0"-2"0"15,0 4 0-15,0-4 0 0,0 0 0 0</inkml:trace>
  <inkml:trace contextRef="#ctx0" brushRef="#br0" timeOffset="81986.48">10268 16034 138 0,'-4'7'0'0,"4"-7"0"0,4 13 0 0,-4-13 13 15,8 4 2-15,-8-4-1 0,6 5 1 0,-6-5 12 0,2 0 0 16,-2 0 0-16,0 0 1 0,0 0-7 16,0 0 1-16,0 0 1 0,0 0-1 0,0 0-7 0,0 0-1 15</inkml:trace>
  <inkml:trace contextRef="#ctx0" brushRef="#br0" timeOffset="99568.14">5110 14236 12 0,'4'0'0'0,"-4"0"0"0,6 0 0 15,-6 0 0-15,2 5 0 0,-2-5 0 0,0 6 0 0,0-6 0 0,-2 4 0 0,2-4 0 0,-4 3 0 0,4-3 0 16,-2 2 0-16,2-2 0 0,-6 0 0 15,6 0 0-15,-2 0 0 0,2 0 0 0,-6 6 0 0,6-6 0 16,-4 5 0-16,4-5 0 0,-2 4 0 0,2-4 0 16,-6 0 0-16,6 0 0 0,0 0 0 15,0 0 0-15,0 0 0 0,0 0 0 0,-2 0 0 0,2 0 0 16,-4 0 0-16,4 0 0 0,0 0 0 0,0 0 0 16,-2 0 0-16,2 0 0 0,0 5 0 0,0-5 0 0,0 6 0 15,0-6 0-15,-6 4 0 0,6-4 0 16,0-2 0-16,0 2 0 0,0-4 0 0,0 4 0 0,-4 0 0 15,4 0 0-15,0-2 0 0,0 2 0 0,-2-3 0 16,2 3 0-16,-2-4 1 0,2 4 30 0,0-4 2 16,0 4-1-16,-4 0 1 0,4 0 44 0,-2 0 2 0,2 0 0 15,0-3-1-15,0 3 2 0,-5-4 1 0,5 4-1 16,0 2 1-16,0-2-17 0,-4 5 1 0,4-5 0 16,-4 2 0-16,4-2-6 0,-4 4-1 0,4-4 0 15,-2 5 2-15,2-5-13 0,-6 13 0 0,6-13 0 16,0 13 2-16,0-13-13 0,0 13 1 0,0-13-2 15,0 15 2-15,0-15-3 0,-6 15 0 0,6-15-1 16,0 22 2-16,0-22 1 0,0 26 1 16,0-26-1-16,0 31 1 0,0-31-3 0,0 24-1 0,0-24 1 15,6 35 1-15,0-13-5 0,0 2 1 0,-2 2-1 16,0 2 1-16,-4-1-4 0,-6 3 0 0,4-2 0 16,-2-3 0-16,4 1-5 0,0 0 2 0,0-4-2 0,0 0 2 15,0 2-4-15,4 0 2 0,-4-1-2 0,0-1 1 16,-4-6-4-16,2 3 1 0,-2-6 0 0,2-2 0 0,2-4-3 15,0-3 1-15,0-4 0 0,0 7 1 16,0-7-3-16,0 4 1 0,0-4-1 0,0 4 2 0,0-4-2 16,-4 0 0-16,4 0 1 0,-4-2-1 15,4 2 0-15,-4-4 0 0,2-3 0 0,-4-8 1 0,-6-7-3 16,4-11 0-16,-4 3 1 0,0 4-1 0,2 8-1 0,4 5 0 16,-2-2 1-16,-4-3-1 0,4-1-1 0,-4-7 0 15,4 2 0-15,2 0 1 16,3 0-3-16,1 0 0 0,-4 2 0 0,4 2 0 0,-2 5-2 0,4 0 1 15,0 4 0-15,-2 2 0 0,2 9 1 16,0-7-1-16,0 7 1 0,0-4 0 0,0 4 0 0,-4 0 0 16,4 0 0-16,0 0 1 0,0 0-2 15,0 0 2-15,0 0 0 0,0 0 0 0,0 0-2 0,-2 0 1 16,2 0 0-16,-4 13 0 0,2 2-2 0,0 3 1 16,2 4 0-16,2 2 1 0,4 0-3 0,0 0 2 0,0 0-1 15,-6-2 0-15,2 1-2 0,-2-1 0 0,0-2 1 16,0 2-1-16,2 0-1 0,2 0-1 0,1 1 0 15,-3-1 1-15,2-4-1 0,0 1 0 0,0 1 0 16,-2-5 0-16,2 1-1 0,-4-1 0 0,-4-2 1 16,4-2 0-16,0-11-2 0,4 7 1 0,-4-7 0 15,0 4 0-15,0-4-1 0,0 0 1 0,0 0-1 0,-4-7 1 16,2-1-1-16,2-1 0 0,-4-13 0 0,2 0 2 16,0-9-2-16,-4-5 1 0,3 3-1 0,1 6 1 15,-6-1-1-15,2 4 1 0,0 0-1 0,2-2 1 16,4 0-1-16,0 0 1 0,-2 0 0 0,0 1 0 0,2 1-1 15,-4-2 2-15,2 7-1 0,-2 1 0 0,2 5-1 16,-4 2 1-16,4 3-1 16,-2 3 1-16,4 5-1 0,0-2 0 0,0 2 0 0,0-5 1 0,0 5-1 15,0-4 0-15,0 4 0 0,0 0 0 16,0 0-1-16,0 0 1 0,0 0 0 0,0 9 0 0,4 0-1 16,-2 4 0-16,4 6 0 0,-4 3 0 0,2 6-3 15,2 3 2-15,2-5-1 0,-8-8 0 0,0-9-5 16,-6-5 1-16,6-4-1 0,-8-2 0 0,8 2-36 0,-14-9 2 15,8 0-2-15,0-8 1 0,6 17-2172 0</inkml:trace>
  <inkml:trace contextRef="#ctx0" brushRef="#br0" timeOffset="100053.87">5726 14998 12 0,'4'0'0'0,"-4"0"0"16,6 0 0-16,-6 0-10 0</inkml:trace>
  <inkml:trace contextRef="#ctx0" brushRef="#br0" timeOffset="101284.72">5718 15026 12 0,'-2'4'0'0,"2"-4"0"16,2 5 0-16,-2-5 0 0,8 4 0 0,-8-4 0 16,4 7 0-16,-4-7 0 0,6 9 0 0,-6-9 0 15,2 8 0-15,-2-8 0 0,4 16 0 0,-4-16 0 16,0 19 0-16,0-19 0 0,0 24 0 0,0-24 0 16,0 26 0-16,0-26 0 0,0 11 0 0,0-11 0 0,0 7 0 15,0-7 0-15,4 4 0 0,-4-4 0 0,4 4 0 16,-4-4 0-16,6 0 0 0,-6 0 0 0,2 0 0 15,-2 0 0-15,0 0 0 0,0 0 0 0,0 0 0 0,0 0 0 16,0 0 0-16,0 0 0 0,0 0 0 16,0 0 7-16,0 0-1 0,0 0 1 0,-2-2 1 0,2 2 61 15,-4-6 1-15,4 6 0 0,-6-18 0 16,6 18 13-16,-4-30 2 0,4 30-2 0,-4-31 1 0,4 31-2 16,-2-17 0-16,2 17-1 0,0-18 1 0,0 18-12 15,-6-13 0-15,6 13-1 0,-4-11 2 0,4 11-12 16,-4-11 1-16,4 11-1 0,0-11 1 0,0 11-10 15,0-6 1-15,0 6-1 0,0-9 2 0,0 9-7 16,0-11 0-16,0 11 0 0,0-13-1 0,0 13-7 0,0-13 2 16,0 13-2-16,8-13 1 0,-8 13-7 0,6-11 2 15,-6 11-1-15,6-11 1 0,-6 11-6 0,4-11 1 16,-4 11-1-16,10-4 1 0,-10 4-3 0,2-2-1 16,-2 2 1-16,4-3 1 0,-4 3-6 0,4-2 0 15,-4 2 0-15,4-6 0 0,-4 6-3 0,8-4 1 16,-8 4-1-16,8-3 1 0,-8 3-4 0,10 2 0 15,-10-2 1-15,6 1-1 0,-6-1-4 0,2 0 2 0,-2 0-1 16,8 0 0-16,-8 0-1 0,10 2 0 0,-10-2 0 16,8 8 0-16,-8-8-2 0,6 7 1 15,-6-7-1-15,6 4 1 0,-6-4-2 0,4 3 1 0,-4-3-2 16,4 4 2-16,-4-4-2 0,5 4 1 0,-5-4-1 16,2 7 1-16,-2-7 0 0,6 8 0 0,-6-8-1 15,6 7 2-15,-6-7-2 0,2 13 1 0,-2-13-2 16,0 13 2-16,0-13 0 0,0 11-1 0,0-11 1 0,0 15 1 15,0-15-2-15,0 14 0 0,0-14 1 0,0 17 0 0,0-17-2 16,6 28 1-16,-6-28 0 0,4 24 0 16,-4-24 0-16,-4 14 1 0,4-14-1 0,-2 15 1 0,2-15 0 15,-6 17 0-15,6-17-1 0,-4 18 2 0,4-18-1 16,-4 15 0-16,4-15-1 0,-6 15 1 0,6-15-1 16,-4 20 0-16,4-20 0 0,-1 17 1 0,1-17-2 15,-6 11 1-15,6-11 0 16,-2 9-1-16,2-9 0 0,-6 6-1 0,6-6 1 0,-4 7-1 0,4-7 1 0,-2 9-1 15,2-9 1-15,-6 15-1 0,6-15-1 0,-2 15 2 16,2-15-1-16,-6 16 1 0,6-16-2 16,-6 24 2-16,6-24-1 0,-4 23 1 0,4-23-1 15,-4 12 1-15,4-12-1 0,-6 15 1 0,6-15-2 16,-6 15 0-16,6-15 1 0,-4 13 0 0,4-13 0 0,-4 17-1 16,4-17 0-16,0 22 2 0,0-22-3 0,-4 18 2 15,4-18-1-15,0 22 0 0,0-22 0 0,-2 22-1 0,2-22 0 16,0 28 1-16,0-28 0 0,0 28-1 0,0-28 0 15,0 26 0-15,0-26-1 0,6 25 1 16,-6-25-1-16,4 23 1 0,-4-23-1 0,0 18 0 0,0-18 0 16,0 13 0-16,0-13-1 0,0 9 2 0,0-9-2 15,0 4 1-15,0-4-1 0,0 4 1 0,0-4-1 16,0 3 1-16,0-3-1 0,0 4 0 0,0-4 0 16,0 2 1-16,0-2-1 0,0 0 0 0,0 0 0 15,0 0 0-15,0 0 0 0,0 0 0 0,0 0 0 16,0 0 0-16,0 0 0 0,0 0 0 0,0 0 0 0,0-4 0 15,0 4 0-15,0-7 0 16,0 7 0-16,4-11 0 0,-4 11 0 0,6-22 0 0,-6 22 0 0,6-17 0 16,-6 17 0-16,2-6 0 0,-2 6 0 15,2-5 0-15,-2 5 0 0,0-6 0 0,0 6 0 0,0-2 0 0,0 2 0 16,0-5 0-16,0 5 0 0,6-4 0 0,-6 4 0 16,6-3 0-16,-6 3 0 0,4-4 0 0,-4 4-1 15,4-2 1-15,-4 2 0 0,10 0 0 0,-10 0-1 16,15 0 1-16,-15 0 0 0,12-4 0 0,-12 4-1 15,18-3 1-15,-18 3 0 0,2 0 0 0,-2 0-1 16,6 0 1-16,-6 0 0 0,8-4 0 0,-8 4-2 0,12-4 2 16,-12 4 0-16,12-3 0 0,-12 3-1 0,4-6 1 15,-4 6 0-15,10-5 0 0,-10 5-1 0,6-6 1 16,-6 6 0-16,4-4 0 0,-4 4-1 0,4-5 1 16,-4 5 0-16,6-4 0 0,-6 4-1 0,2-4 1 15,-2 4 0-15,4-3 0 0,-4 3 0 0,4-4 0 0,-4 4 0 16,4-2 0-16,-4 2 0 0,0 0 0 15,0 0 0-15,0 0 0 0,0 0 0 0,0 0 0 0,0 0 0 16,0 0 1-16,0 0-1 0,0 0 1 0,0 0-1 16,6 0 1-16,-6 0 0 0,2 0 1 0,-2 0-1 15,4 0 0-15,-4 0-1 0,8 0 1 0,-8 0 0 16,6 0 0-16,-6 0-1 0,8 0 0 0,-8 0 0 16,6 0 0-16,-6 0-2 0,1 0 1 0,-1 0 0 15,4-2 0-15,-4 2-35 0,6-3 1 0,-6 3-1 16,2-10 1-16,-2 10-2236 0</inkml:trace>
  <inkml:trace contextRef="#ctx0" brushRef="#br0" timeOffset="103251.38">7008 14175 12 0,'2'0'0'0,"-2"0"0"16,4-7 0-16,-4 7 0 0,-4-13 0 0,4 13 0 15,-2-15 0-15,2 15 0 0,-6-11 0 0,6 11 0 16,0-8 0-16,0 8 0 0,0-3 0 0,0 3 0 0,0-4 0 16,0 4 0-16,0-2 0 0,0 2 0 0,0 0 0 15,0 0 0-15,0 0 0 0,0 0 0 0,0 0 0 16,0 0 0-16,-6 0 0 0,6 0 0 0,-2 0 0 0,2 0 0 16,-6 0 0-16,6 0 0 0,-4 6 0 0,4-6 0 15,-2 11 0-15,2-11 0 0,-4 13 0 0,4-13 0 16,0 16 0-16,0-16 0 0,-2 22 0 15,2-22 0-15,-2 24 0 0,2-24 0 0,0 24 0 16,0-24 0-16,0 13 0 0,0-13 0 0,0 8 0 0,0-8 0 16,0 7 0-16,0-7 0 0,-4 8 0 0,4-8 0 15,0 7 0-15,0-7 0 0,-2 7 0 0,2-7 0 16,-5 11 0-16,5-11 0 0,-4 11 0 0,4-11 0 0,-4 8 0 16,4-8 0-16,-6 5 0 0,6-5 0 0,-4 4 0 15,4-4 0-15,-2 4 0 0,2-4 0 0,0 3 0 16,0-3 0-16,0 0 0 0,0 0 29 0,0 0 0 0,0 0 0 15,0 0 2-15,0 0 52 0,0 0 0 0,0 0 0 16,0 0 0-16,0 0 2 0,-4 0 0 0,4 0 1 16,0 0-1-16,0 0-26 0,0-5 2 0,0 5 0 15,0-4-1-15,0 4 1 0,0-7-1 0,0 7 1 16,0-13 1-16,0 13-17 0,6-15 0 0,-6 15-1 16,6-13 1-16,-6 13-2 0,4-13 0 0,-4 13-1 15,4-9 1-15,-4 9-7 0,4-4 1 0,-4 4-1 16,5-3 1-16,-5 3-6 0,2-2 1 0,-2 2-1 15,4 0 2-15,-4 0-4 0,4 0 0 0,-4 0 0 16,4 0 1-16,-4 0-4 0,6 0 0 0,-6 0 0 0,2 7 0 16,-2-7-3-16,12 15 2 0,-12-15 0 15,14 17-1-15,-14-17-1 0,14 24 0 0,-14-24 1 16,14 22-1-16,-14-22-3 0,6 18-1 0,-6-18 0 0,4 22 1 16,-4-22-3-16,2 24 0 0,-2-24-1 0,6 28 2 0,-6-28-2 15,-4 26 0-15,4-26-1 0,-4 24 1 0,4-24-5 16,0 26 2-16,0-26-1 0,0 26 0 0,0-26-1 15,0 29 0-15,0-29-1 0,0 31 1 0,0-31-1 16,-6 28 0-16,6-28 0 0,-4 20 0 16,4-20-3-16,-2 13 1 0,2-13-1 0,-6 10 1 0,6-10-3 15,-2 9 1-15,2-9-1 0,0 4 1 0,0-4-3 0,-4 3 2 16,4-3-1-16,-2 6 1 0,2-6-2 0,0 2 2 16,0-2-2-16,0 1 2 0,0-1-2 0,0 0 1 15,0 0 0-15,0-3 0 0,0 3 0 0,-6-8 0 16,6 8 0-16,0-13 0 0,0 13-1 15,0-22 1-15,0 22-1 0,0-27 1 0,0 27-2 0,6-30 1 0,-6 30-1 16,6-22 2-16,-6 22-2 0,2-13 0 16,-2 13 0-16,2-11 2 0,-2 11-3 0,0-11 1 0,0 11 0 15,6-11 1-15,-6 11-2 0,10-11 1 16,-10 11-1-16,14-11 1 0,-14 11 0 0,10-11 0 0,-10 11 0 16,12-4 0-16,-12 4-1 0,12-2 2 0,-12 2-2 15,6-4 1-15,-6 4-1 0,8-2 0 0,-8 2 0 16,13 0 1-16,-13 0-2 0,18 0 1 0,-18 0 0 15,14 0 0-15,-14 0-1 0,16 0 1 0,-16 0 0 0,16 6 0 16,-16-6 0-16,14 7 0 0,-14-7 1 16,14 15-1-16,-14-15 0 0,6 13 0 0,-6-13 0 0,8 17 1 15,-8-17 1-15,6 29-1 0,-6-10 0 0,2-1 0 16,-2 1 1-16,0 1 0 0,0 0-1 0,0-1 2 0,0-1-1 16,4 1 0-16,-4-1 1 0,0-3-1 0,-4 0 0 15,2-2 2-15,-4-4-1 0,4 2 1 0,2-2-1 16,0 0 1-16,0 2-1 0,0-3 1 15,-4 1-2-15,2 0 2 0,-2 2-2 0,2 0 1 0,-2 2 0 16,0 6 0-16,0-6 0 0,2-6 0 16,-4 0-2-16,2 1 2 0,4-8-1 0,-8 5 1 15,8-5-2-15,-8 8 1 0,8-8-1 0,-14 9 2 0,2-5-2 16,0 5 0-16,-2-5 1 0,-1-1-1 0,-1-1 0 16,0 0 1-16,-4 0 1 0,2-2-1 0,2 0 0 15,-4 0 1-15,20 0-1 0,-6 0 1 0,6 0-2 16,-8 0 1-16,8 0-1 0,-6 0 2 0,6 0-2 0,-10-4 1 15,10 4 1-15,-10-2-1 0,10 2 0 0,-5 0 1 16,5 0-1-16,-8 0 1 0,8 0 0 0,-10 0 2 16,10 0-2-16,-2 0 2 0,2 0-1 0,-6 0 2 0,6 0-1 15,-2 0 0-15,2 0 1 0,-6 0 0 0,6 0 0 16,-4 0 1-16,4 0-2 0,-2 0 2 0,2 0 0 16,0 0 0-16,0 0-1 0,0 0 0 0,0 0 0 15,0 0 1-15,0 0-2 0,0 0-1 0,0 0 1 16,0 0-1-16,0 0-1 0,0 0-1 0,0 0 1 15,0 0 0-15,0 0-2 0,0 2 1 0,0-2-1 0,0 0 0 16,0 0-2-16,0 0 1 0,0 0-1 16,0 0 1-16,0 0-4 0,0 0 1 0,0 0-2 15,0 0 2-15,0 0-32 0,0 0 1 0,0 0-1 16,0 0 2-16,0 0-54 0,0 0 1 0,0 0 0 0,0-4 0 16,0 4-1982-16</inkml:trace>
  <inkml:trace contextRef="#ctx0" brushRef="#br0" timeOffset="104451.62">8151 14793 12 0,'6'0'0'15,"-6"0"0"-15,12 4 0 0,-12-4 0 0,0 4 0 0,0-4 0 16,-2 0 0-16,2 0 0 0,0 0 0 0,0 0 0 16,0 0 0-16,0 0 0 0,0 0 0 0,0 0 0 15,-4 0 0-15,4 0 0 0,-2 0 0 0,2 0 0 16,0 0 0-16,0 0 0 0,0 0 0 0,0 0 0 15,-4 0 0-15,4 0 0 0,0 0 0 0,0 0 0 16,-2 7 0-16,2-7 0 0,0 11 0 0,0-11 0 0,0 13 0 16,0-13 0-16,-6 24 0 0,6-24 0 15,-2 17 0-15,2-17 0 0,-4 3 0 0,4-3 0 0,-2 0 0 16,2 0 5-16,0 0 2 0,0 0-1 16,0 0 1-16,0 0 82 0,0 0 1 0,0 0 0 15,-4 0 1-15,4 0 18 0,0 0-1 0,0 0 1 0,-2 0 0 16,2 0-30-16,0 0 0 0,0 0 0 0,-4 0 1 0,4 0-11 15,-4 8 1-15,4-8-1 0,-4 3 2 16,4-3-18-16,-2 10 1 0,2-10 0 0,-10 14-1 0,10-14-7 16,-10 13 0-16,10-13 0 0,-18 30 0 0,10-8-11 15,-3 0 1-15,3 0 0 0,-4 2 0 0,4 0-9 0,0-2 0 16,-2 2 0-16,0 0 1 0,4 0-6 0,0 0 2 16,-2-1-2-16,2-3 2 0,-4-5-7 15,2-2-1-15,2-2 1 0,4-4 1 0,2-7-4 0,0 6 0 16,0-6 0-16,-6 3 0 0,6-3-2 0,0 4 0 15,0-4 0-15,0 4 1 0,0-4-3 0,0 3 1 16,0-3 0-16,0 4 0 0,0-4-2 0,2 4 0 16,-2-4 0-16,10 3 0 0,-10-3-2 0,6 2 1 0,-6-2 0 15,10-2 0-15,0 1-1 16,4-1 1-16,0 0 0 0,0 0 0 0,0-2 0 0,4 1 0 16,-5 1 0-16,-5 0-1 0,0 0 4 0,-4 0-1 15,-4 2 0-15,14-5 1 0,-6 3-1 0,-2 0 0 0,-6 2 0 16,12-5 1-16,-12 5 2 0,12-4-1 0,-12 4 1 15,10-4 0-15,-10 4-2 0,6 0 2 0,-6 0-1 16,4 0 0-16,-4 0-1 0,8 0 1 0,-8 0-1 16,6 0 0-16,-6 0-3 0,2 0 0 0,-2 0 0 15,4 0 1-15,-4 0-4 0,2 0 2 0,-2 0-1 0,6 0 0 16,-6 0-2-16,2 0-1 0,-2 0 0 0,4 0 2 16,-4 0-4-16,6 0 0 0,-6 0 0 15,2 0 0-15,-2 0-1 0,2-4 0 0,-2 4 0 0,-2-14 0 0,2-1-18 16,-2-4 1-16,2-3-1 0,-4-2 0 0,2-2-45 15,-2 1 1-15,2 2 0 16,-4 3 1-16,4 5-10 0,2-1 1 0,-4 1 0 0,4 2 0 0,0 13-1594 16</inkml:trace>
  <inkml:trace contextRef="#ctx0" brushRef="#br0" timeOffset="105018.9">8131 14775 389 0,'4'-6'0'0,"-4"6"0"0,12-5 0 0,-12 5-5 16,2 0 1-16,-2 0-1 0,6-2 1 0,-6 2-12 15,0-4 1-15,0 4-1 0,0-3 0 0,0 3 3 0,0-2 0 16,0 2 1-16,0 0 0 0,0 0-1 0,0 0 2 16,0 0 0-16,2 5 0 0,-2-5 2 0,14 6 1 15,-14-6 0-15,10 7 0 0,-10-7 2 0,2 11 1 0,-2-5-1 16,0 1 1-16,0-7 0 0,0 11 1 0,0-11-1 16,-2 9 2-16,2-9 79 0,0 8 0 0,0-8 1 15,-4 9 0-15,2 0 54 0,2 2 2 0,-4-1-1 16,2-3 1-16,2 0-48 0,0 1 0 0,0-8 1 15,-2 13-1-15,2-13-16 0,0 9 1 0,0-2 0 16,0 3 0-16,0 1-17 0,0 0 1 0,0 2-1 16,2 5 0-16,4 0-5 0,-4 5 0 0,2-1 0 15,-4 0 0-15,2-2-7 0,-2 4-1 0,0 0 1 16,0 0 0-16,6 0-5 0,0 0 0 0,0-2 0 16,-6-1 0-16,6-1-7 0,-4-2 0 0,0 3 0 15,2-1 2-15,-2 2-6 0,2 4 1 0,2-2 0 0,-6-5 1 16,4 1-5-16,-1-4 1 0,-1 5-1 0,2-1 1 0,-2 2-5 15,2 4 1-15,0-2-1 0,0-2 1 0,-2 0-4 16,2 0 2-16,-2-1 0 0,2-5 0 0,-4-1 0 16,-4-4 0-16,4-2-1 0,0 1 1 0,0-5-2 15,-2 1 1-15,2-6-1 0,0 11 1 0,0-11-1 16,0 9-1-16,0-9 1 0,0 4 0 0,0-4-1 16,0 3 1-16,0-3-1 0,0 4 1 0,0-4-2 15,0 4 1-15,0-4-1 0,0 4 2 0,0-4-3 0,0 3 0 16,0-3 1-16,0 4-1 0,0-4-1 0,0 4 1 15,0-4-1-15,0 5 0 0,0-5-2 0,0 2 0 16,0-2 0-16,0 2 1 0,0-2-3 0,0 0-1 16,0 0 1-16,0 0 1 0,0 0-3 0,0 0 0 15,0 0 1-15,0-4-1 0,0 4-5 0,2-4 2 16,-2 4-2-16,6-14 1 0,-8 1-5 0,-4-2 2 16,0-5-1-16,-6-8 0 0,12 28-2421 0</inkml:trace>
  <inkml:trace contextRef="#ctx0" brushRef="#br0" timeOffset="106153.61">9175 14180 12 0,'0'0'0'16,"0"0"0"-16,0 0 0 0,0 0 0 0,0 6 0 16,0-6 0-16,0 7 0 0,0-7 0 0,0 10 0 0</inkml:trace>
  <inkml:trace contextRef="#ctx0" brushRef="#br0" timeOffset="107220.17">9169 14262 464 0,'0'0'0'0,"0"0"0"0,0 0 0 0,0 0 57 0,0 2 1 0,0-2-1 16,0 7 0-16,0-7 18 0,0 7 2 16,0-7-2-16,0 13 1 0,0-13-13 0,0 13 0 0,0-13 0 15,0 15-1-15,0-15-20 0,0 16 1 0,0-16-2 16,0 24 2-16,0-24-9 0,0 28 2 0,0-28 0 16,6 22 0-16,-6-22-5 0,4 22 0 0,-4-22-1 15,4 19 2-15,-4-19 0 0,5 18 1 0,-5-18-1 16,2 23 2-16,-2-23-3 0,4 22 2 0,-4-22-2 15,2 16 2-15,-2-16-4 0,0 11 0 0,0-11 0 0,0 10 2 16,0-10-5-16,0 3 0 0,0-3 1 0,6 4 0 16,-6-4-2-16,6 4 0 0,-6-4-1 0,0 2 1 0,0-2-5 15,6-4 0-15,-6 4 1 0,6-9-1 0,-6 9-3 16,10-21 1-16,-10 21-1 0,20-26 0 16,-20 26 0-16,14-20 0 0,-14 20 0 0,10-13 1 0,-10 13-2 15,8-5-1-15,-8 5 1 16,12-4 0-16,-12 4-3 0,10-4 1 0,-10 4-1 0,10 0 1 0,-10 0-3 0,20 0 1 15,-20 0 1-15,21 8-1 0,-21-8-3 0,20 14 1 16,-20-14-1-16,14 17 1 0,-14-17-2 16,12 13 0-16,-12-13 0 0,12 17 1 0,-12-17-4 0,10 27 2 15,-10-27-1-15,10 24 0 0,-10-24-1 16,2 22-1-16,-2-22 1 0,4 21-1 0,-4-21 0 0,-2 18-1 16,2-18 0-16,-4 19 2 0,4-19-3 0,-4 14 1 15,4-14 0-15,-2 15 0 0,2-15-1 0,-8 21 1 0,8-21-1 16,-6 18 0-16,6-18 0 0,-16 13 0 0,16-13 1 15,-16 15 0-15,16-15-1 0,-14 13 2 0,14-13-2 16,-20 11 1-16,20-11 1 0,-19 9-1 16,19-9 0-16,-20 7 2 0,20-7-1 0,-20 8 1 0,20-8-1 15,-14 3 2-15,14-3 0 0,-6 2-1 0,6-2 1 16,-8 0 1-16,8 0-2 0,-4 0 1 0,4 0-1 16,-2 0 2-16,2 0-2 0,-4 0-1 0,4 0 1 0,0 0 0 15,0 0 0-15,0 0-1 0,0 0 1 0,0 0-1 16,0 0 0-16,0 0-1 0,0 0 0 15,4 0 2-15,-4 0-3 0,10-2 0 0,-10 2 0 0,10-5 2 16,-10 5-3-16,8-6 0 0,-8 6 0 0,16-9 1 16,-16 9-2-16,16-20 2 0,-16 20-2 0,14-28 1 15,-8 8-1-15,2-2 0 0,-3-2 0 0,1 0 0 0,0 0-5 16,-2 0 1-16,0 1-1 0,-4 1 1 16,0 0-36-16,0 2 2 0,-4 1-1 0,2 3 1 0,0 3-46 15,0 2 1-15,0 3 0 0,2 3 0 0,0 5 3 16,6-13 0-16,-6 0 1 0,-2 0 0 0,-2-4 3 15,-4-3-1-15,3 4 1 0,1 4 1 16,4 12 4-16,-4-7 0 0,4 7 1 0,-4-4 0 0,4 4-2 16,-2-3 1-16,2 3-1 0,-6-6 1 0,6 6-4 0,-6-7 1 15,6 7 0-15,-6-8 0 0,6 8-6 0,-2-7 1 16,2 7 1-16,-10-4-1 0,10 4 20 0,-8-3 1 0,8 3-1 16,-8-4 1-16,8 4 29 0,-12 2 1 0,12-2-2 15,-14 7 2-15,6-5 10 0,0 0 2 16,2 2-2-16,-4 1 1 0,0 4 6 0,-2 2-1 15,4-1 1-15,-3-3 1 0,-1 0 2 0,0 1 1 16,2-3 1-16,4 3-1 0,6-8 1 0,-6 7 2 0,6-7-2 16,-2 6 2-16,2-6 42 0,-6 0 0 0,6 0 0 15,0 0 1-15,0 0 105 0,0 0 0 16,0 0-1-16,0 0 1 0,0 0-35 0,14-6 1 0,-6 1-1 16,2-5 1-16,6-4-7 0,1-5 0 0,-1 2 0 15,-4-1 1-15,0 3-21 0,-6 4 0 0,2-2 0 16,-2 6 0-16,-6 7-11 0,6-6 1 0,-6 6-2 15,8-5 2-15,-8 5-15 0,8-4-1 0,-8 4 0 16,8-4 1-16,-8 4-13 0,10-3 1 0,-10 3-1 0,6-4 1 16,-6 4-10-16,4 0 0 0,-4 0 0 0,4 0 0 15,-4 0-8-15,6 0 1 0,-6 0 0 0,0 0 0 16,0 0-7-16,4 0 0 0,-4 0 1 0,4 2-1 0,-4-2-5 16,6 9 0-16,-6-9 0 0,2 2-1 0,-2-2-3 15,4 4-1-15,-4-4 0 0,0 3 1 16,0-3-5-16,0 4 1 0,0-4-2 0,0 0 2 15,0 0-5-15,0 0-1 0,0 0 1 0,0 0 0 0,0 0-4 16,0 0 0-16,0 0 0 0,6-7 0 0,-6 7-11 0,7-13 1 16,-1-6 0-16,-4 1 0 0,-2 18-2416 15</inkml:trace>
  <inkml:trace contextRef="#ctx0" brushRef="#br0" timeOffset="108953.78">10297 14673 12 0,'10'-9'0'16,"-10"9"0"-16,22-17 0 0,-22 17 0 0,20-11 0 15,-20 11 0-15,12-16 0 0,-12 16 0 16,6-21 0-16,-6 21 0 0,2-18 0 0,-2 18 0 16,12-18 0-16,-12 18 0 0,12-23 0 0,-12 23 0 15,8-22 0-15,-8 22 0 0,10-16 0 0,-10 16 0 0,16-11 0 16,-16 11 0-16,10-12 0 0,-10 12 0 0,4-5 0 15,-4 5 0-15,2-6 0 0,-2 6 0 0,4-1 0 16,-4 1 0-16,0-2 0 0,0 2 0 0,0-4 0 16,0 4 0-16,4-4 0 0,-4 4 0 0,5-5 0 0,-5 5 0 15,4-2 0-15,-4 2 0 0,6 0 0 0,-6 0 0 16,2-4 0-16,-2 4 0 0,4-7 0 0,-4 7 0 16,4-17 0-16,-4 17 0 0,4-18 0 0,-4 18 0 15,0-11 0-15,0 11 0 0,0-4 0 0,0 4 0 16,0-4 0-16,0 4 0 0,0-3 0 0,0 3 0 15,0-4 0-15,0 4 0 0,0 0 0 0,0 0 0 16,0-4 0-16,0 4 0 0,-6-3 0 0,6 3 0 16,-4-6 0-16,4 6 0 0,-4-13 0 0,4 13 0 0,-4-15 0 15,4 15 10-15,-2-7 0 0,2 7 0 16,-5-4 1-16,5 4 104 0,0-2-1 0,0 2 1 0,-2 0-1 16,2 0 23-16,0-5 1 0,0 5-1 0,-4-4 1 15,4 4-41-15,-2 0-1 0,2 0 1 0,0 0 0 16,0 0-15-16,0 0 0 0,0 0 0 0,-4 0 0 0,4 0-19 15,0 0 1-15,0 0 0 0,-2 0 0 0,2 0-13 16,-4 0 2-16,4 0-1 0,-4 9 0 0,4-9-9 16,-4 13 0-16,4-13-1 0,-8 11 1 0,8-11-9 0,-8 11 0 15,8-11 1-15,-6 13 0 0,6-13-7 16,-10 21 1-16,10-21-1 0,-6 27 1 0,6-27-5 0,0 34 0 16,0-34-1-16,-4 33 1 0,4-33-7 0,-4 33 1 15,4-13-1-15,4-3 1 0,-2 1-4 16,0 5 0-16,0-7 1 0,0 3 0 0,4-5-3 0,-4 1 0 15,2 0 1-15,2-2-1 0,2-4-2 0,0 0 1 16,0-1 1-16,-2 1-1 0,2-3-3 16,1 1 0-16,-1-2-1 0,4 1 1 0,2 0-2 0,2-3-1 15,0-1 1-15,-2 0 1 0,-2-2-3 0,2 2 1 16,-4 0-1-16,4-2 1 0,2-4-2 0,-1 0 0 0,-1-3 1 16,-2-1-1-16,0 1-2 0,0-2 2 0,-2-2-2 15,0-2 1-15,0 0-1 0,0-4 0 0,0 1 0 16,0-3 0-16,-2 1 1 0,0-1-1 0,0 1 0 15,2-1 0-15,-4 3-1 0,1 1 1 0,1 0 0 16,-2 0 0-16,-4 3 0 0,-2 0 1 0,0 5-1 16,0 2 0-16,0 5 0 0,0-12 0 0,0 12 0 0,4-11 1 15,-4 11 0-15,6-9-1 0,-6 9 0 0,2-9 1 0,-4 0 0 16,2 1 0-16,0 8 1 0,-6-9-1 16,6 9 0-16,-4 0 0 0,4 0 1 0,-8-5-1 15,8 5 0-15,-8-12 0 0,8 12 1 0,-9-11 0 0,9 11-1 16,-14-11 2-16,14 11-2 15,-10-3 1-15,10 3 0 0,-14 0-1 0,14 0 0 0,-12 0 1 0,12 0 0 16,-12 7 0-16,6 0-1 0,0 3 2 16,0-5-2-16,2 4 1 0,-2 1 1 0,0-5-1 0,6-5-1 15,-2 4 0-15,2-4 1 0,-2 2 0 0,0 7-1 16,0 4 2-16,2-4-2 0,2 6 1 0,2 5 0 16,0-1 0-16,0-1 0 0,2-3 1 0,-4-2-2 15,2 0 1-15,0 1-1 0,2 1 2 0,2 0-2 0,2 2 1 16,-4 1 0-16,-2-1 0 0,0-1-2 0,2 1 1 15,-4-2 1-15,2-2-1 0,0-2 0 0,2-2 0 16,0 0 1-16,-2-5-1 0,-4-4 0 0,4 11 0 16,-4-11 1-16,4 7-1 0,-4-7 0 0,7 8 0 0,-7-8 1 15,4 7-1-15,-4-7 0 0,4 7 0 0,-4-7 1 16,4 6 0-16,-4-6-2 0,2 4 1 0,-2-4-1 16,0 3 2-16,0-3-3 0,0 4 1 0,0-4 0 15,4 4 0-15,-4-4-1 0,6 3 1 16,-6-3-1-16,4 4 1 0,-4-4-1 0,2 9 0 0,-2-9 0 15,-2 8 0-15,2-8-9 0,-4-8 0 0,0-5 0 16,-2-7 0-16,6 20-2428 0</inkml:trace>
  <inkml:trace contextRef="#ctx0" brushRef="#br0" timeOffset="109918.4">9916 15917 12 0,'0'4'0'16</inkml:trace>
  <inkml:trace contextRef="#ctx0" brushRef="#br0" timeOffset="110785.33">9926 15969 12 0,'0'6'0'0,"0"-6"0"0,0 13 0 0,0-13 0 0,6 7 0 16,-6-7 0-16,6 4 0 0,-6-4 0 0,6 3 0 15,-6-3 0-15,2 4 0 0,-2-4 0 0,4 4 0 16,-4-4 0-16,4 3 0 0,-4-3 0 0,4 4 0 16,-4-4 0-16,6-2 0 0,-6 2 0 0,0-5 0 0,0 5 0 15,0-8 0-15,0 8 1 0,6-1 1 0,-6 1 0 16,8-2 1-16,-8 2 55 0,7-8 0 0,-7 8 1 15,8-7-1-15,-8 7 30 0,10-11 0 0,-10 11 1 16,6-9 0-16,-6 9-11 0,4-4 2 0,-4 4 0 16,4-6-1-16,-4 6-15 0,6-3 1 0,-6 3 0 15,2-2 0-15,-2 2-4 0,4-6 0 0,-4 6-1 0,4-3 2 16,-4 3-17-16,4 0 1 0,-4 0-1 0,2 0 1 16,-2 0-8-16,0-2 0 0,0 2 0 0,0 0 0 15,0 0-1-15,0-4 0 0,0 4 0 0,4 2 0 0,-4-2-3 16,6 4 0-16,-6-4-1 0,4 3 1 15,-4-3-1-15,10 6-1 0,-10-6 1 0,10 13-1 16,-10-13-5-16,6 15 1 0,-6-15 0 0,10 20 0 16,-10-20-3-16,14 26 1 0,-14-26 0 0,8 24 0 0,-8-24-1 15,4 26 1-15,-4-26 0 0,4 25 0 0,-4-25-3 16,4 30 2-16,-4-30-1 0,6 31 0 0,-2-12 0 16,0-1-1-16,1 1 1 0,-5 1 0 0,2-3-4 15,2 1 1-15,-4-1 0 0,2-1 1 0,2-1-4 16,0-2 0-16,0 0 0 0,-2-4 1 0,2 2-6 15,0 0 1-15,0-2-1 0,2 1 1 0,-4-3-4 0,2-1 0 16,-4-6 0-16,6 11 1 0,-6-11-5 0,2 5 0 16,-2-5 1-16,-2 4 0 0,2-4-4 0,0 4 2 15,0-4-2-15,0 1 2 0,0-1-4 0,0 0 1 16,0 0-1-16,0-3 1 0,0 3-2 0,-2-9 0 0,0 1 0 16,0-3 0-16,-4-6-11 0,0-3 0 0,-2 2 0 15,2-1 1-15,-4 4-48 0,2 1 1 16,2-3 0-16,1 0 1 0,1 3-24 0,-2 3 1 15,0 3 1-15,4 3-1 0,2 5 6 0,-6-11 2 0,6 11-2 16,-6-6 1-16,6 6 5 0,-6-9-1 0,6 9 1 16,-8-11 0-16,8 11-1 0,-6-6 1 0,6 6 0 15,-14-3-1-15,8 3 1 0,-4 0 1 0,2 0-2 16,0 0 2-16,8 0-8 0,-12 5 1 0,12-5 0 16,-12 8 0-16,12-8-2 0,-10 12 0 0,10-12 0 15,-14 10 1-15,14-10 6 0,-13 7 2 0,13-7-1 0,-10 17 1 16,8-1 35-16,2 5 2 0,-4-3-1 0,2-5 1 15,0-2 9-15,-2-2 3 0,4-9-3 0,-2 9 3 16,2-9 4-16,-6 2 2 0,6-2 0 0,0-2-1 0,0 2 55 16,0-3 0-16,0 3-1 0,0-4 1 15,0 4 91-15,8-9-1 0,4-2 1 0,-4-6-1 0,3-5-19 16,3-2-1-16,2 4 0 0,0 3 1 0,-8 2-25 16,4 4 2-16,-4 2 0 0,4-2 0 0,-4 0-28 0,0 0 0 15,-2 2 0-15,2 1-1 0,2 5 2 16,-6-5 0-16,-4 8 0 0,12-11 1 0,-12 11-8 0,12-5 0 15,-12 5-1-15,11-6 1 0,-11 6-13 16,6-2 1-16,-6 2-1 0,8-2 0 0,-8 2-5 0,8-3-1 16,-8 3 0-16,8-4 0 0,-8 4-10 0,10 2 0 15,-10-2 0-15,6 2 0 0,-6-2-6 0,8 0-1 16,-8 0 0-16,6 1 2 0,-6-1-9 0,8 8 2 16,-8-8-1-16,6 7 0 0,-6-7-5 0,2 8 0 15,-2-8 1-15,4 7-1 0,-4-7-6 0,4 7 2 0</inkml:trace>
  <inkml:trace contextRef="#ctx0" brushRef="#br0" timeOffset="111703.11">11554 16318 12 0,'0'0'0'0,"0"0"0"0,0-2 0 15,0 2 0-15,0-7 0 0,0 7 0 16,0-6 0-16,0 6 0 0,0-2 0 0</inkml:trace>
  <inkml:trace contextRef="#ctx0" brushRef="#br0" timeOffset="111756.05">11504 16287 12 0,'-2'-2'0'0,"2"2"0"16,0 0 0-16,0 0 0 0,-2-4 0 0,2 4 0 0,0-5 0 16,0 5 0-16,-4-4 0 0</inkml:trace>
  <inkml:trace contextRef="#ctx0" brushRef="#br0" timeOffset="112758.76">11408 16270 12 0,'-1'0'0'0,"1"0"0"0,-4 0 0 0,4 0 0 0,-2 0 0 16,2 0 0-16,-6 0 0 0,6 0 0 0,0 0 0 16,0 0 0-16,0 0 0 0,0 0 26 0,0 0-1 15,0 0 1-15,-4 0 0 0,4 0 101 0,-2 0 1 16,2 0-1-16,0 0 1 0,0 0-40 16,-4 0 2-16,4 0-1 0,0 0 0 0,0 0-1 15,-4 6 1-15,4-6-2 0,0 5 2 0,0-5-15 0,0 4 0 16,0-4 0-16,-4 9 1 0,4-9-21 0,-2 13 1 0,2-13 0 15,0 11 0-15,0-11-11 0,0 17 1 0,0-17 0 16,6 16-1-16,-6-16-4 0,10 19 0 0,-10-19-1 16,12 16 2-16,-12-16-11 0,11 10 1 0,-11-10 0 15,12 5 0-15,-12-5-6 0,16 6 0 0,-16-6-1 16,18-4 2-16,-18 4-7 0,30-7 1 0,-30 7 1 16,32-17-1-16,-32 17-3 0,32-24-1 0,-32 24 1 15,27-30 1-15,-15 12-3 0,-6 3 1 0,0-5-1 16,-2 0 1-16,0-3 1 0,-4-1 1 0,-4 0 0 0,2 2 0 15,-2 0-3-15,0 0 2 0,-2 2-1 0,-4 1 1 16,6 3-3-16,-2-1 2 0,-1 2 0 0,-3 0-1 16,-2 8 0-16,2-2 0 0,-4 3-1 0,2-1 1 15,0 0-2-15,-2-1 2 0,0 3-2 0,0 1 2 0,0 2-3 16,0 0 1-16,2 2-1 0,5 0 1 0,7 0 2 16,-12 2 1-16,6 5-1 0,0 1 1 15,0-1-1-15,0 2-1 0,0 8 1 0,2-2 1 0,-2 3-6 0,-4 6 1 16,6-3-1-16,4-1 1 0,-4 0-4 15,2-1 0-15,2 1-1 0,6 0 1 0,-2-1-5 0,2-1 2 16,0-1-2-16,0-2 1 0,0-3-3 16,0-2 0-16,-6-10 0 0,6 9 2 0,-6-9-4 0,8 5 1 15,-8-5 0-15,8 4 1 0,-8-4-12 16,6 2 1-16,-6-2-1 0,7-2 1 0,-7 2-43 0,10-5 2 16,-10 5-1-16,14-6 0 0,-6 1-29 0,4-3 0 15,0 1 0-15,-2-1 0 0,2 3 9 0,0 1 2 16,-4 2-2-16,-2 0 1 0,-6 2 3 0,6-5 2 0,-6 5-1 15,4-7 0-15,-4 7 3 0,4 0 0 16,-4 0 0-16,6-8 1 0,-6 8-9 0,6-9 1 0,-6 9 0 16,6-11 1-16,-6 11-5 0,8-6 2 0,-8 6 0 15,6-5 0-15,-6 5-16 0,2-8 2 0,-2 8-2 16,4-7 1-16,-4 7 1 0,3-2 0 0,-3 2 0 16,4-3 0-16,-4 3 54 0,0 0 1 0,0 0-1 15,0 1 2-15,0-1 10 0,6 13 1 16,0-5 0-16,-2-1-1 0,0 4 9 0,-4 4-1 0,2 0 1 0,-2-1 0 15,-2 1 4-15,-2 0 2 0,2-2-1 16,0-2 0-16,-2-2 2 0,2-1 1 0,2-8-1 0,-4 11 0 16,4-11 13-16,-2 11 0 0,2-6 0 15,0 3-1-15,0-1 81 0,0 0-1 0,6 3 1 0,-2 1-1 16,6 2 7-16,2 0 1 0,-2-4 0 0,0-2 0 16,-2-1-12-16,-2-3 1 0,2-1 0 0,4 0 0 0,-2-2-10 15,4-4 0-15,2 1 0 0,0-3 1 0,1-3-6 16,-3-4 1-16,0-2-1 0,0 0 2 0,-4-3-14 15,-2 1 0-15,-2-5 0 0,-4 0 0 0,2-2-6 16,0-2 0-16,0-1-1 0,-4 1 2 0,0 2-10 16,0 0 2-16,-4 2-1 0,2 1 0 0,0 5-6 0,0 1 1 15,-2 4-1-15,0 2 1 0,4 9-5 0,-8-10-1 16,8 10 0-16,-14-7 1 0,4 1-2 16,0 1 2-16,-4 1-1 0,2 2 0 0,1 2-3 0,-1 0 2 15,2 0-1-15,-4 2 0 0,4 2-3 16,0 3 0-16,0 3-1 0,0 1 2 0,4 0-8 0,-2 0 0 0,2 2 1 15,-4 1 0-15,2 1-7 0,0 0 2 16,2-2-2-16,4 0 2 0,4 0-8 0,4-6 0 0,-4 2 0 16,2-1 1-16,-4-8-5 0,4 11 2 15,-4-11-1-15,10 5 1 0,-10-5-5 0,6 2 0 0,-6-2 0 16,4-2 1-16,-4 2-4 0,2-3 0 0,-2-5 1 16,0-5 0-16,0 13-2385 0</inkml:trace>
  <inkml:trace contextRef="#ctx0" brushRef="#br0" timeOffset="128937.25">14596 14731 12 0,'2'1'0'0,"-2"-1"0"0,8 6 0 16,-8-6 0-16,4 4 0 0,-4-4 0 0,4 5 0 0,-4-5 0 15,2 2 0-15,-2-2 0 0,0 4 0 0,0-4 0 16,0 3 0-16,0-3 0 0,-2 2 0 0,2-2 0 15,0 0 0-15,0 0 0 0,0 0 0 0,0 0 0 0,0 6 0 16,0-6 0-16,-6 11 0 0,6-11 0 0,-4 7 0 16,4-7 0-16,-4 6 0 0,4-6 0 0,0 3 0 15,0-3 0-15,-4 4 0 0,4-4 0 0,-2 2 0 16,2-2 0-16,-6 0 0 0,6 0 0 0,-4 0 0 0,4 0 0 16,-3 0 0-16,3 0 0 0,-4 0 0 0,4 0 0 15,-2 0 0-15,2 0 0 0,0 0 0 0,0 0 0 16,-4 0 0-16,4 0 17 0,-2 0 0 0,2 0-1 15,-2 0 2-15,2 0 53 0,-2 0 1 0,2 0-1 16,-4 0 0-16,4 0 6 0,-4 0-1 0,4 0 0 16,-2 7 2-16,2-7-18 0,-10 15 2 15,10-15 0-15,-8 24-1 0,6-5-13 0,2 3-1 0,-4-4 0 16,2 1 0-16,2 1-9 0,0-3 1 0,0 1 0 16,0 4 0-16,2-2-11 0,2 3 0 0,2-1 0 15,2-2 0-15,2 2 1 0,2 0 0 0,0-1 1 16,-1-8-1-16,-3-2-3 0,4-4-1 0,-2 0 1 0,2 1 0 15,0 3-6-15,2-2 2 0,4 0-2 0,0-3 1 16,2-4 7-16,0-2 1 0,-1-2-1 0,1 0 2 16,0-2-7-16,0 1 1 0,-2-3-1 0,0-1 2 15,-10-4 4-15,0-2 0 0,0 0 0 0,-2-4 1 0,0 1-2 16,0-5 1-16,-1 3-1 0,-1-1 1 0,-2-5-5 16,0 2-1-16,2-4 1 0,-4 4 0 0,2 2-3 15,0 3-1-15,0 3 0 0,-2-1 0 0,-2 4-3 16,0 2 0-16,0-3 0 0,-4 0 1 15,0-1-4-15,1-6 2 0,-3 3 0 0,0 1-1 0,2 7 0 16,-6-1 0-16,4 4-1 0,2-3 1 0,0 1-3 16,0 1 0-16,-2-1 1 0,0 0 0 0,2-1 0 0,-6 1 0 15,4-1-1-15,-6 1 2 0,2 1-3 16,-2 1 0-16,1-1 1 0,-1 3 0 0,2 1-2 0,-4 0 1 16,4 2 0-16,2 2 1 0,0 2-4 0,-2 1-1 15,0 2 1-15,-2 3 0 0,0 1-1 0,-4 2 0 16,3 0-1-16,1 3 1 0,2 3-1 0,-4-1 0 0,4 2 0 15,4 4 1-15,4 6-3 0,0 1 1 16,0 3-1-16,0-1 2 0,-2-2-3 0,0 2 1 0,2-1-1 16,2-3 1-16,2-1-2 0,0 0 0 0,4-2 0 15,2-4 0-15,2-2-2 0,4-7 1 0,-2 0-1 16,2-2 1-16,0-2-1 0,2 0 0 0,2 1 0 16,-1-1 0-16,1 2-5 0,0 0-1 0,0-2 1 15,0-1-1-15,0-5-37 0,-4 1 2 0,2-2-2 16,0 0 2-16,-6 0-39 0,4-1 1 0,-6 1 0 0,-1 0 0 15,-5-2-1641-15</inkml:trace>
  <inkml:trace contextRef="#ctx0" brushRef="#br0" timeOffset="129535.9">14869 15157 438 0,'12'-9'0'0,"0"1"0"16,-6 3 0-16,-6 5-6 0,1-6 0 0,-1 6-1 0,0-3 2 0,0 3-16 16,12-12 2-16,-12 12-1 0,4-9 1 0,-4 9 3 15,4 0 2-15,-4 0-2 0,2 0 1 0,-2 0 2 16,0 8 0-16,0-1-1 0,0 0 2 0,-2 3 3 15,0 1 0-15,0 0 0 0,-2 0 0 0,0-6 2 16,0 3 1-16,4-8 0 0,-4 9 0 0,4-9 2 16,-7 13-1-16,7-13 1 0,-8 9-1 0,8-9 65 15,-8 13 0-15,8-13 1 0,-10 13-1 0,2-4 89 16,-2 4 0-16,2-4-1 0,2 1 1 0,0-1-57 0,-2 0 0 16,2 2 0-16,0 0 1 0,0 2-17 0,2 2-1 15,2-2 0-15,-2-2 0 16,0 0-22-16,0 0 1 0,-2 2-2 0,2 5 2 0,2 6-13 0,2 4 0 15,0 2 0-15,0-1 0 0,0 1-11 16,0-1 2-16,0-1-1 0,6-2 1 0,2-2-10 0,2-2 2 16,2-4-2-16,0-1 2 0,0-4-4 0,-4-2 0 0,4-2 0 15,2 0 2-15,0 1-5 0,0-3 0 16,-3-3 0-16,1-2 1 0,2-1-2 0,6-1 0 0,-6-1-1 16,2-1 2-16,0-2-6 0,0-1 2 0,2-3-1 15,-4 1 0-15,1-2-6 0,1-3 1 0,0 1 0 16,-2-2-1-16,2 2-1 0,0-3-1 0,-4-3 1 15,-2-1 0-15,0-1-1 0,-8-1 0 0,2-1 0 0,0 1 0 16,-2 0 2-16,0 0-1 0,-2-1 1 16,-4-1 0-16,-2 0 1 0,-2 0 2 0,-2 2-1 0,-2 1 1 15,-2 1 2-15,-4-1 1 0,0 1-1 0,0 1 1 16,-1 0 2-16,-3 1 0 0,2 1 1 0,4 2-1 16,4 4 0-16,2 2 0 0,0 3 1 0,-2 2 0 0,8 2 0 15,-4 0 1-15,8 0 0 0,-16 0 1 16,4 2-3-16,0 2 2 0,1 1-1 0,-1 1 0 15,0-1-2-15,0 1 0 0,2 1 0 0,2 2 1 0,2 4-4 16,2 4 0-16,2-1 0 0,0 1 1 0,0 2-5 16,2-3 0-16,6 4-1 0,2 3 1 0,4 1-5 15,0 1 1-15,0 1-1 0,2-2 2 0,1-5-3 16,-1 1 0-16,2-2 0 0,4-1 0 0,-6-2-4 16,4 0 2-16,2-4 0 0,4-4 0 0,0-3-32 0,-1-4 1 15,1-4 0-15,0-1 0 0,-24 5-2135 0</inkml:trace>
  <inkml:trace contextRef="#ctx0" brushRef="#br0" timeOffset="130135.16">15789 15275 1004 0,'2'0'0'0,"-2"0"0"15,16 4 0-15,-16-4 0 0,14 9 0 0,-14-9 0 16,14 17 0-16,-14-17-8 0,4 31 1 0,-4-31-1 0,4 20 2 15,-4-20-48-15,6 0 1 0,-6 0 0 16,4-3 1-16,-4 3-22 0,3 0 1 0,-3 0-1 16,0-4 1-16,0 4 39 0,-2-4 1 0,2 4 0 15,0-5 0-15,0 5 12 0,-3-13 1 0,3 13-1 0,-4-13 1 16,4 13 8-16,0-6 0 0,0 6-1 0,0 0 2 16,0 0 33-16,0-3 2 0,0 3-2 0,-6-4 2 15,6 4 117-15,-4-4 2 0,4 4-2 0,-6-3 2 0,6 3-40 16,-8-4 1-16,8 4 0 0,-14-4 0 0,14 4-12 15,-16-4 0-15,16 4 0 0,-22-3 1 16,22 3-27-16,-24 0 1 0,24 0-1 0,-30 0 0 0,30 0-15 16,-25 9-1-16,25-9 1 0,-28 20 0 0,28-20-14 15,-34 24 1-15,34-24-1 0,-30 30 2 0,30-30-11 0,-22 31 0 16,14-12 0-16,0 3 0 0,-2 0-6 0,-4 4 2 16,5 3-1-16,3 1 1 0,4 1-6 0,-2 2 1 15,2-1 0-15,2-4 0 0,2-3-1 0,2-1 0 16,4-1 0-16,-2-1 1 0,3-2-3 15,3-2 1-15,0-1-2 0,0-2 2 0,4 0-2 0,2-4 0 0,2-2 0 16,0 0 1-16,2-1-4 16,-1-3 2-16,1 1-1 0,-2-5 0 0,0 1-1 0,0 0 0 15,-2 0-1-15,-4 0 2 0,-4 0-3 0,-2 0 1 16,-8-2-1-16,12 3 1 0,-12-3-1 0,12 0 0 0,-12 0 1 16,9-2-1-16,-9 2-4 0,8-3 2 0,-8 3 0 15,8 0 0-15,-8 0-4 0,8 0 1 0,-8 0-1 16,8 0 2-16,-8 0-4 0,8 0 1 0,-8 0-1 15,16 7 0-15,-2 0-2 0,2 3 0 0,-2-1 0 0,-2 0 0 16,0 2-8-16,0 0 1 0,-2-3 0 0,-3-3 0 16,-7-5-41-16,10 4 0 0,-10-4 0 0,8 0 1 15,-8 0-23-15,8 0 1 0,0-4-1 0,8-1 1 0,4-5 9 16,0-1 2-16,0 0-2 0,-8-2 2 16,-12 13-1634-16</inkml:trace>
  <inkml:trace contextRef="#ctx0" brushRef="#br0" timeOffset="130638.22">16598 15521 992 0,'4'0'0'0,"-4"0"0"0,8 1 0 0,-8-1 0 0,6 8 1 15,-6-8-1-15,6 4 1 0,-6-4-1 0,2 1 0 16,-2-1 0-16,0 0 0 0,0 0-10 0,0 8 0 15,0-8-1-15,0 20 2 0,0-20-43 0,0 30-1 16,0-30 0-16,0 29 1 0,0-29-20 0,-2 26 0 16,2-26 0-16,0 20 1 0,0-20 40 0,0 13 0 0,0-13-1 15,0 11 1-15,0-11 10 0,0 17 2 0,0-17-1 16,6 11 1-16,-6-11 7 0,4 11-1 0,-4-11 1 16,0 11 1-16,0-11 3 0,10 11 0 0,-10-11 0 15,11 9 2-15,-11-9 79 0,14 4 1 0,-14-4 0 16,38 4 0-16,-10-4 86 0,6 0 2 15,0-2-1-15,-5 0 1 0,1-2-23 0,-4-1 0 0,0-1 0 16,-2 1 1-16,0-1-52 0,-5 3 2 0,3 1 0 16,-2-2 0-16,2 0-29 0,0 1 2 0,-2-1 0 0,0 0 0 15,1 2-10-15,1-1 0 0,-4-1 1 16,0 0 0-16,-4 2-12 0,-2 1 0 0,-4 1 1 0,-4 0 0 16,-4 0-10-16,8 0 1 0,-8 0 0 0,8 0 0 15,-8 0 1-15,8 0 0 0,-8 0 0 0,8 5 0 16,-8-5-7-16,8 8 1 0,-8-8-1 0,8 3 1 0,-8-3-9 15,4 4 0-15,-4-4 1 0,-2 7 0 0,2-7-8 16,-4 8 1-16,4-8-1 0,-8 16 1 0,6-3-7 16,-4 2-1-16,0-2 1 0,-2-4 0 0,-2-1-7 15,0-3 0-15,-2-1 0 0,-2-1 0 0,0 1-9 0,-4 0 0 16,2 1 0-16,-2-5 1 0,1 2-49 0,-1 0-1 16,2-6 1-16,2-10 1 0,14 14-2159 0</inkml:trace>
  <inkml:trace contextRef="#ctx0" brushRef="#br0" timeOffset="132937.41">17794 15399 12 0,'0'0'0'0,"0"0"0"0,0 0 0 0,0 0 0 0,2 0 0 16,-2 0 0-16,8-2 0 0,-8 2 0 0,4-9 0 15,-4 9 0-15,6-11 0 0,-6 11 0 0,2-6 0 16,-2 6 0-16,0-4 0 0,0 4 0 0,-2-3 0 16,2 3 0-16,2 2 0 0,-2-2 0 0,8 3 0 15,-8-3 0-15,2 4 0 0,-2-4 36 0,-4 9 0 0,4-9 0 16,-6 20-1-16,6-20 75 0,-16 36 2 0,10-18-2 16,2 0 1-16,4 3-32 0,4-1 2 15,-2 0-1-15,4 3 1 0,2 0-20 0,2 1 2 0,-2 0 0 16,-6 0 0-16,-2 0-14 0,-2 0 2 0,2-1-1 15,2 2 1-15,4 3-5 0,2 0 1 0,2 1-1 16,-6-5 1-16,2 0 0 0,0 0 0 0,0 0 0 16,-2 0 1-16,0 0-8 0,-2 0 1 0,2-3 1 15,2-8-1-15,2-2-5 0,-2-6 0 0,-6-5 0 16,7 6 1-16,-7-6-5 0,8 0-1 0,-8 0 0 16,14-9 2-16,-4-1-8 0,0-1 1 0,0-5-2 0,0-5 2 15,4-1-5-15,-4-2 2 0,2 0-1 0,-2 0 1 0,-2 2-9 16,-2 2 2-16,0-1 0 0,-2-1-1 0,-4 0-4 15,-2 0-1-15,2 0 0 0,6-2 1 0,-4 2 0 16,2-2 0-16,-2-2 1 0,-4-2 0 0,-4-1-1 16,-4-3 2-16,0-1-1 0,-6 2 0 0,2 3-1 15,0 2 1-15,0 4-1 0,-2 2 0 0,-4 7 6 16,-2 2 1-16,3 0 0 0,1 3 0 0,2 3 1 0,0 1 1 16,2 2-1-16,-4 2 1 0,2 0-1 15,0 2 2-15,0 3-2 0,-3 3 1 0,-3 1-3 0,0 2 1 16,0 2 0-16,2 0 0 0,2 4-4 0,2 1 1 15,2 4-1-15,2 4 1 0,5-2-4 16,-1 4 0-16,2-1 1 0,4 1-1 0,2 0-3 0,2-1 0 16,2-3-1-16,2-1 2 0,2-3-3 0,-1-3 0 15,3 1-1-15,4-1 2 0,4-3-3 0,2 1 2 16,0-2 0-16,-2-2-1 0,0-2-4 0,0-1 1 0,1-3-1 16,-1-1 0-16,-2-4-5 0,-2-2 1 0,0 2 0 15,-2 0 0-15,0 0-19 0,0 0 1 0,2 0-1 16,-2-2 1-16,4 0-63 0,-1-1 1 0,1-5-1 15,-6-5 1-15,2-7-30 0,0-4 1 0,2 2 0 16,2 2 0-16,0 5 20 0,-2 4 0 0,-2 0 0 16,-2 2 1-16,-2 1 10 0,-4 3 1 0,2-3-1 15,5-1 2-15,5-4 9 0,4-4 1 0,-2 3-1 0,-2 4 2 16,-4 1-1-16,-4 2 1 0,-8 7-1 0,12-9 2 16,-12 9-7-16,6-4 1 0,-6 4-1 0,6-4 1 0,-6 4 10 15,14-3 0-15,-6-1 0 16,0 0 2-16,2-3 31 0,3-2 1 0,3-2 0 0,-2 1 1 0,-2 1 10 15,-2 0 0-15,-2 0 0 0,-2 3 0 0,-6 6 7 16,8-13 0-16,-8 13 0 0,6-11-1 16,-6 11 5-16,8-5 0 0,-8 5-1 0,4-6 1 0,-4 6 2 15,4-2 0-15,-4 2-1 0,2-4 2 0,-2 4 0 16,0-3 0-16,0 3 0 0,0-4 0 0,0 4 1 16,0-2 0-16,0 2-1 0,0 0 2 0,0 0 14 15,0 0 2-15,0 0-1 0,0 0 1 0,0 0 102 16,-4 0 1-16,4 0 0 0,-4 0 1 0,4 0-18 15,-8 0-1-15,8 0 1 0,-10 6 0 0,2-3-18 16,0 1 1-16,0 2-1 0,0 3 1 0,0 2-21 0,2 0 1 16,2 2-1-16,0 5 1 0,0 5-14 0,0 1 0 15,2 0-1-15,2 0 2 0,0 0-12 0,-2 0 1 0,2-2 0 16,2 0 1-16,2-2-8 0,-2 0 1 0,2 1-1 16,0 1 2-16,0 2-7 0,2 0 1 0,4-2-1 15,0-2 1-15,0-1-6 0,0-3 2 0,0-1-1 16,2 2 1-16,0-4-7 0,4 2 1 0,0-3 0 15,-3 0 0-15,3-5-7 0,0-2 0 0,0-3 0 16,0-2 2-16,2-2-5 0,2-1-1 0,0-1 1 16,-2-7 1-16,-1-2-5 0,-1-2 0 0,2 1-1 15,2-3 2-15,2 0-4 0,0 1 0 0,0-1 0 16,0-1 2-16,-1-1-3 0,1 1 0 0,0-4 0 16,0-2 1-16,-2-2-1 0,0 0 0 0,-8 9 0 15,0-1 0-15,0-6 0 0,-2-4 0 0,1-1 0 0,1-3 0 16,0-1-1-16,-4 0-1 0,0 0 1 0,0-3 0 15,-2 3-1-15,-2 2 0 0,0-2-1 0,0 1 1 0,0 3 1 16,0-1 0-16,0 1 0 0,0 1 0 0,-2-5 1 16,0-1 0-16,-2 10 0 0,0 0 0 0,-2 4 1 15,-2 0 0-15,2 11 0 0,0 1 1 0,2-3 4 16,0 4 1-16,0 7-1 0,0-11 1 0,0 11 8 16,0-6 0-16,0 6 0 0,0-9 1 0,0 9 5 15,0-4 0-15,0 4 1 0,0-3-1 0,0 3 1 0,0-4 2 16,0 4-2-16,0-2 2 0,0 2-3 15,-4-6 1-15,4 6-1 0,0-3 0 0,0 3 0 0,-2 0-1 16,2 0 0-16,-4 0 0 0,4 0-4 0,-4 0 0 16,4 0-1-16,-8 3 2 0,8-3-2 15,-8 13-1-15,2 6 1 0,2-1 1 0,2 3-5 0,0 1 0 16,0 5 0-16,2-1 2 0,0 2-3 0,2-2 0 16,0 3 0-16,-2 1 1 0,0-1-4 0,-2 1 1 15,2 11 0-15,2-1-1 0,2 1-1 0,0 1 1 0,0 1-1 16,0-3 1-16,0 1-2 0,0 0 0 0,0-8 0 15,0 0 0-15,0-2-1 0,0 1 0 0,0-5 0 16,2 1 0-16,0-2-2 0,0 0 2 0,-2-4-1 16,0 0 0-16,0 0-1 0,0-1 0 0,0-7 0 15,0 1 0-15,0 0-1 0,0 0 2 0,-2-6-1 16,0 0 0-16,0-1-1 0,0-1 0 0,-2-7 1 0,4 5 0 16,-4-5-2-16,4 8 1 0,-4-8 0 0,0 4 0 15,0-4-1-15,0 3 0 0,0-3 0 0,0 0 0 16,0 0-1-16,0 0 0 0,0 0 0 0,0 0 0 15,0 0-7-15,0-3 1 0,0-5 0 0,0 1 1 0,0-1-36 16,0-1 1-16,0-2-1 0,0 0 2 16,-2 2-58-16,0 0 2 0,0-1-2 0,0-1 1 15,0 0-11-15,0 0-1 0,-2-6 0 0,0 1 1 16,0-3 7-16,-2-1 0 0,0 0 0 0,0-1 1 0,0 3 13 16,0 0 0-16,-2-5 1 0,2-1-1 0,0 0 13 15,0 2 0-15,2-2 0 0,0 0 0 0,0 0-3 16,0 2 0-16,0 5 1 0,0 3 0 0,0-1 0 0,0 2 0 15,2 4 1-15,0 1 0 0,2 1 30 0,-2 0 0 16,2 7 0-16,-4-8 2 0,4 8 18 0,-4-7 0 16,4 7 0-16,-4-7 1 0,4 7 8 0,-4-4 1 15,4 4 0-15,-6-8 0 0,6 8 5 0,-8-7 1 0,1 2-1 16,-3 1 1-16,0 2 2 0,-2 0 2 0,0 0-2 16,0 2 1-16,0-2 2 0,0 1-1 0,12 1 1 15,-12 0-1-15,12 0 5 0,-12 0 0 0,12 0 0 16,-8 0 0-16,8 0 44 0,-8 0 0 0,8 0 0 15,-8 0 1-15,8 0 63 16,-4 0 2-16,4 0 0 0,-4 0 0 0,4 0-22 0,-4 0 1 0,4 0-1 16,0 0 1-16,0 0-8 0,0 0 1 15,0 0-2-15,0-4 2 0,0 4-11 0,4-4 1 0,2-3 0 16,2-1-1-16,0 1-5 0,2 0-1 0,4-4 0 16,0 1 1-16,2-1 0 0,2 0 1 0,2 0 1 0,2 0-1 15,-1 0-18-15,-1 0 2 0,4 0-2 16,0 0 2-16,0 0-13 0,0 0 0 0,-2 1 0 0,-1 1 0 15,1 0-5-15,0 0 0 0,-8 5-1 0,0-3 1 0,-2 1-6 16,0 2 0-16,-12 4-1 0,8-3 3 16,-8 3-8-16,8-4 0 0,-8 4 0 0,8-4 1 0,-8 4-1 15,8-2 0-15,-8 2 1 0,8 0-1 0,-8 0-3 16,7 0 0-16,-7 0 0 0,4 0 1 0,-4 0-3 16,4 0 1-16,-4 0-2 0,4 0 2 0,-4 0-9 0,4 0 1 15,-4 0 0-15,4 0 0 0,-4 0-6 16,0 0 1-16,0 0-1 0,2-5 1 0,-4-2-4 0,-4-3 0 15,-19-27 0-15,-5 0 0 0,30 37-2403 0</inkml:trace>
  <inkml:trace contextRef="#ctx0" brushRef="#br0" timeOffset="141234.44">15674 17036 12 0,'0'0'0'0,"0"0"0"16,0 2 0-16,0-2 0 0,6 7 0 0,-6-7 0 15,2 8 0-15,-2-8 0 0,-6 9 0 0,6-9 0 16,-16 17 0-16,16-17 0 0,-32 24 0 0,32-24 0 16,-28 22 0-16,28-22 76 0,-20 13 2 0,20-13-1 0,-18 13 0 15,18-13-1-15,-4 7-1 0,4-7 0 16,-8 13 0-16,8-13 13 0,-10 20 0 0,10-20 0 0,-9 28 1 15,9-28-1-15,-2 33 1 0,2-14 0 0,0 1-1 16,0 2-24-16,0 4 0 0,0 3 0 0,0 1 1 16,6 3-11-16,1 2 0 0,1-2 0 0,-2-3 0 15,0-2-11-15,0-3 1 0,0-1 0 0,-2-1 1 16,-2-3-15-16,-2-2 0 0,2-1 1 0,0-2 0 16,2-4-6-16,-2-2-1 0,-2-9 1 0,6 9 0 15,-6-9-6-15,2 4 1 0,-2-4-1 0,0 4 1 0,0-4-3 16,0 0 0-16,0 0 0 0,-2-6 1 0,2 6-1 15,-4-15 0-15,0-3-1 0,-2-6 1 0,-4-7-3 16,-2-5 0-16,2-2 1 0,2-5-1 0,4-3 0 16,2 0-1-16,1 0 1 0,-5-2 0 0,-2 4 1 0,0-1 0 15,0 3-1-15,2-6 2 0,2 2 3 16,4-1 0-16,0-1 0 0,0 2 0 0,2-2 1 0,2 0 2 16,0 6-2-16,0 5 1 0,-4 7-3 0,2 5 0 0,2 2 0 15,2 3 1-15,-2 4-4 0,2 1 1 16,1 4-1-16,3-2 1 0,-6 4-4 0,2-3 2 15,-6 12-2-15,12-9 2 0,-12 9-5 0,12 0-1 0,-2 0 1 16,2 2 0-16,2 4-3 0,2 3 1 16,2 2 0-16,0 0-1 0,2 2-1 0,1 4-1 15,1 3 1-15,-2 2 0 0,0 4-1 0,0 2-1 0,0 3 0 16,0 0 2-16,0 2-3 0,-3 4 2 0,-1 2-1 16,0-2 0-16,-2 4 0 0,-2-1-1 0,2-3 0 15,0-2 0-15,0-3-1 0,2-3 2 0,0 3-1 16,-5 1 0-16,1 2 0 0,-6 2 1 0,2-2-1 0,0 2 0 15,-2 0 0-15,0 0 1 0,2-4-1 0,2-4 1 16,-2-5-1-16,0-1 1 0,-2-5-1 0,0-5 0 16,0 0-1-16,-4-2 2 0,0-2-1 0,0 0 0 0,0-1-1 15,0-3 1-15,-2-5 0 0,4 11 0 0,-4-11-2 16,4 10 1-16,-4-10-1 0,0 3 1 16,0-3-1-16,0 2 0 0,0-2 0 0,0 0 0 0,0 0-1 15,0 0 1-15,0 0 0 0,-2 0 0 16,2 0-3-16,-2-4 0 0,2 4 0 0,-8-3 1 0,8 3-13 15,-16-8 2-15,2 3-1 0,-4-3 1 0,-4-1-66 16,0-2 1-16,3 0-1 0,3 0 2 0,4 4-39 0,2 1 2 16,-2 2-1-16,-2-1 1 0,-2-1 2 15,0 1 1-15,0-1 0 0,-2-1 0 0,-4-1 3 16,1-1 2-16,1 0-2 0,2 2 2 0,4 3 15 16,2 2 1-16,2 0 0 0,-2-1 0 0,0 3 2 0,0 0 0 15,0 0-1-15,0 0 2 0,3 0 25 0,-1 0 2 16,0 0-1-16,0 0 0 0,-2 0 32 0,0 1 0 0,4 3 0 15,2-2 0-15,6-2 11 0,-6 0 0 0,6 0 0 16,-2-2 0-16,2 2 22 0,-4-4 2 0,4 4-2 16,-2-1 2-16,2 1 60 0,-4 0 1 0,4 0-1 15,4-4 0-15,-4 4 53 0,6-13 0 0,2 2 0 16,6-2 0-16,8-4-28 0,2 1 0 16,1 3-1-16,1 4 2 0,-2 3-2 0,0 2 1 0,2 3-1 15,-4-1 1-15,2 0-8 0,-1 0 0 0,1 2 0 0,-2 2 0 16,-2 0-27-16,0 0 1 0,4-1 1 15,-2-1-1-15,3-1-15 0,3-1 2 0,-2-2 0 0,0 0 0 16,0 1-20-16,0-3 1 0,-5-1 0 16,3-3 1-16,-2-2-11 0,0-1 2 0,-4-2 0 0,-2-2 0 15,-4 1-7-15,-2-3 1 0,4 1-1 16,-5-4 1-16,1-2-8 0,0-2 0 0,0 0 0 0,0-2 1 16,0-1-4-16,-6-1 0 0,2-5 0 0,0-6 0 0,2-7-32 15,0-3 1-15,0-1 0 0,-4 4 0 0,2 7-60 16,0 6 0-16,0 4 1 0,0 3-1 0,-4 4-9 15,0 6 0-15,0-2 0 0,0-10 0 0,2-1 6 0,-4-3 1 16,2 23 0-16,-2-3-1 0,0-1 2 0,0 2 0 16,0 2 0-16,0 2 1 0,-2-1-17 15,2 3 0-15,0 7 0 0,-6-7 0 0,6 7 65 0,-4-8 0 16,4 8-1-16,0-4 2 0,0 4 54 0,0 0 1 16,0 0 0-16,-8 4 0 0,6 4 87 0,-4 3 0 15,-2 11 0-15,2 0 0 0,2 2 15 0,0-2 2 0,2-2 0 16,0 3-1-16,2-1-24 0,0 0 2 0,2 7-2 15,2-3 1-15,2 6-28 0,-4-1 1 0,2 6 0 16,0 2 0-16,2 3-12 0,-2 2 0 16,2 1 0-16,2-7 0 0,0 3-8 0,2-6 0 0,0 0 0 15,-3-2 0-15,3 1-9 0,-4-3 1 16,2 4 0-16,0 0 0 0,4-2-6 0,0 4 0 0,-2-7 1 16,0-1 0-16,-2-1-10 0,0 0 1 0,-2-8-1 15,2-1 2-15,0-1-6 0,2 0 0 0,-4-6 0 16,-2-3 1-16,2 0-4 0,0-2 1 0,-6-7 0 0,9 11 0 15,-9-11-5-15,10 12 0 0,-10-12 1 0,12 7 0 16,-12-7-11-16,12 5 2 0,-4-3-2 0,0-2 1 16,0-2-4-16,0 1 0 0,10-10 0 0,-2-4 1 0,-2-6-16 15,0-4 0-15,4-12 1 0,-3 0-1 0,-3 0-51 16,-2 0-1-16,0 9 1 0,-4-1 0 0,4 3-32 16,0-2 1-16,-4 12 0 0,2-1 0 0,-4 2 14 15,4 2 1-15,-4 8-1 0,0-3 1 0,-4 8-6 16,8-11 1-16,-8 11 1 0,8-9-1 15,-8 9 6-15,8-7 0 0,-8 7 1 0,12-6-1 0,-4 4 0 16,0 2 1-16,4 0-1 0,-3 2 1 0,1 2 0 16,0 1 1-16,-10-5-1 0,12 8 0 15,-12-8 32-15,14 7 0 0,-14-7 1 0,6 6 0 0,-6-6 22 16,8 3 0-16,-8-3 0 0,6 4 1 0,-6-4 8 16,2 4 1-16,-2-4 0 0,4 0 1 0,-4 0 21 0,4 0 1 15,-4 0 0-15,4 0 0 0,-4 0 90 0,6-4 2 16,-6 4-1-16,2-7 0 0,-2 7 18 0,0-8 0 0,0 8-1 15,0-11 2-15,0 11-15 0,0-11 0 16,-2 2 0-16,2 2 1 0,-6-5-5 0,2 5 1 0,4 7-2 16,-4-7 2-16,4 7-19 0,-4-8 1 0,4 8-1 15,-6-7 1-15,6 7-15 0,-8-4 1 0,8 4-1 16,-12-2 0-16,12 2-12 0,-12 2 0 0,2 4 0 16,0 1 0-16,0 2-16 0,1 2 1 0,-1 2-1 15,0 2 1-15,2 2-8 0,2-1 0 0,0 23-1 16,2-2 2-16,0 0-12 0,4 2 1 0,4-6 1 0,0 0-1 15,4-1-5-15,2-1-1 0,-4-14 1 0,2-1 1 16,0 1-7-16,1-1 1 0,5 3-1 16,0-3 2-16,4 1-7 0,-2 0 2 0,4-4 0 0,0 0-1 15,4-2-2-15,-4-2 0 0,3-2 0 16,1-3 0-16,0-2-2 0,0-4 1 0,2-2-1 0,0-3 0 16,-3-2-2-16,1-2 0 0,12-12 0 0,-6-1 0 0,-4-3-3 15,-2-3 1-15,-3-1-1 0,-3-2 1 16,-2-2-7-16,0-1 1 0,-8 18 0 0,0-2 1 0,0-1-15 15,0 3 2-15,-2 1-1 0,0 1 0 0,-2-1 2 16,-2 0 1-16,0 5 0 0,2-1 1 0,-4 2 2 16,2-1 0-16,-2 12 1 0,0-11 0 0,0 11 3 0,0-11 0 15,0 11 0-15,0-7-1 0,0 7 7 16,0-7-1-16,0 7 1 0,-2-8-1 0,2 8 4 16,-4-4 1-16,4 4-2 0,-4-3 2 0,4 3 1 0,-6 2 0 15,-4 3 0-15,0 3 0 0,4 3 1 0,-2 2 0 16,-4 22 1-16,2 2-1 0,4-1 2 15,2 3 0-15,-2-2 1 0,2 0-1 0,4 0 2 0,0 0 0 0,0-19 1 16,2 3-1-16,0-1 2 16,4 0 0-16,-4-3 0 0,2-1-1 0,0-1 1 0,0 2 1 15,-4-17-1-15,6 11 1 0,-6-11-3 0,2 11 1 0,-2-11-1 16,4 7 2-16,-4-7-2 0,8 6-1 0,0-2 1 16,2-4 0-16,0-2-1 0,2-2-1 0,4-3 0 15,-2-3 2-15,2-1-3 0,-5-2 1 0,5-1 1 16,-2-5-1-16,0 1-1 0,0-1 1 0,-2 1-1 15,-2-1 0-15,-2 1 2 0,-6-1 0 0,0 1-1 0,-2 0 2 16,0-1-2-16,0 3 2 0,0 4-2 0,-2 1 2 16,2 2-1-16,0 0 2 0,0 9-1 0,0-7 1 15,0 7 1-15,0-8-1 0,0 8 1 0,0-7 1 16,0 7 1-16,0-4 0 0,0 4 0 0,0 0 0 0,0 0 0 16,0 0 0-16,0 0 0 0,0 0 1 15,0 0-1-15,2 6 1 0,2 8-1 0,0 3 1 0,0 0-1 16,0 1 0-16,2 2 0 0,0 1 1 0,2-1-1 15,0 0 0-15,4-1 0 0,-5-1 1 0,5 1-3 16,-6-1 0-16,4-1-1 0,0-1 2 16,0-3-2-16,0 2 1 0,-2-6-2 0,0 0 2 0,0 1-5 15,2-1 1-15,-4-2 0 0,2 1 0 0,0-3-3 16,2 1 1-16,-10-6 0 0,10 3 0 0,-10-3-3 16,10 4 1-16,0-4 0 0,-1-2 0 0,1-3-33 15,0-4 2-15,4-8-1 0,0-2 1 0,-4-3-38 0,0 2 2 16,6-19-2-16,-2 2 1 0,0 0 3 0,2 1 1 15,-8 4 0-15,0 1 0 0,-4-2-1 0,-1-1 0 16,1 3-1-16,0 0 2 0,2-1 1 0,2 1 1 0,-2 10 1 16,0 3-1-16,0 1-7 0,2 1 2 0,-2 5-1 15,0 0 1-15,-2 0-3 0,0 1 0 0,-4 10 1 16,4-7 0-16,-4 7-15 0,4-4 1 0,-4 4 0 16,4-3-1-16,-4 3-13 0,4 0 0 0,4 1-1 15,0 3 2-15,0 2-12 0,0 1 1 0,2 4 0 16,-2 2 1-16,-2 0 72 0,0 4 0 0,0 7 0 0,0 0 0 15,-3 0 12-15,1 1 0 0,0 16 0 16,0-4 0-16,0 0 39 0,-2 0 0 0,-2-17 0 0,0 0 0 16,0 1 93-16,0 1 0 0,0-7 0 15,0-1 1-15,0-1-9 0,0-2 0 0,0-11 0 16,0 11 0-16,0-11-16 0,0 8 0 0,0-8 1 0,0 7-1 16,0-7-15-16,0 8 0 0,0-8 0 0,0 3 1 15,0-3-6-15,0 4 0 0,0-4 0 0,0 0 1 0,0 0-9 16,0 0 1-16,0 0-1 0,0-2 1 0,0 2-11 15,0-7 0-15,-2-4 1 0,0-2 0 0,0 0-7 16,0 0 1-16,0 2-1 0,0 0 1 0,0 0-8 16,2 0-1-16,0 0 1 0,0-1 1 0,0 1-7 15,0 0 0-15,2 2 0 0,0 0 1 0,0 1-4 0,0 1 0 16,-2 7 1-16,4-7 0 0,-4 7-6 0,4-8 1 16,-4 8-1-16,4-7 0 0,-4 7-4 0,4-7-1 15,-4 7 1-15,4-8 1 0,-4 8-4 0,8-7 1 16,-8 7-1-16,14-11 1 0,-6 7-3 0,0 0 0 0,-8 4 0 15,12-3 2-15,-12 3-4 0,12 0 0 0,0 1 0 16,2 3 1-16,0 4-2 16,0 1-1-16,1 4 1 0,-1 1 0 0,0 3-3 0,-2 2 0 15,0 1 0-15,0 0 0 0,0 0 0 0,-2 1-1 16,-2-3 1-16,0-1-1 0,2-1-1 0,0-1 0 0,-4-7 0 16,0-1 1-16,0 0-4 0,0-1 1 0,-6-6 0 15,7 7 0-15,-7-7-2 0,8 8 1 0,-8-8-1 16,10 3 1-16,-10-3-20 0,12 0 1 0,2-3-1 15,-2-3 1-15,0-3-84 0,-2-2 0 0,12-17 0 16,-2-1 1-16,-2-3-31 0,-2-1 1 0,-9 15-1 0,1-1 2 16,0 1 14-16,0-1 1 0,-4 6-1 0,2 0 1 15,0 2-5-15,0 2 0 0,-6 9 0 0,4-7 1 16,-4 7-9-16,4-8 0 0,-4 8-1 0,4-5 1 16,-4 5 79-16,4-4 1 0,-4 4-1 0,0-4 1 0,0 4 51 15,0-2 0-15,0 2 1 0,0 0 0 16,0 0 54-16,0 2 0 0,0-2 1 0,8 13-1 0,-4-4 52 15,0 1 1-15,0 6 0 0,0 1 0 16,2 1-27-16,0 1 1 0,0 3-1 0,0 0 1 0,0 2-17 16,0 0 2-16,2-2-2 0,0 0 2 0,2 1-13 15,-1-1 1-15,-1-6-1 0,2-1 1 0,0 0-13 16,-2-2 0-16,-2-6 0 0,0 1 0 0,2-3-9 16,-2 1 1-16,4-3-1 0,0-3 1 0,0-2-8 15,2-3 1-15,16-12 0 0,-4-3 0 0,-3-2-7 0,1-4 0 16,-2-5 1-16,-2-1-1 0,-2-1 1 0,-2 0 0 15,-2 1 1-15,-2 1-1 0,-2 0-3 0,-4-1 2 16,-2 12-1-16,-2 0 0 0,-2-4-3 16,0-2 0-16,-4-9 0 0,-2 2 1 0,-2 1-1 0,0 4 0 0,4 16 0 15,0-1 0-15,-2 2 1 0,0-1 0 0,-2 3 0 16,0 2 0-16,-2 1-2 0,0 3 1 0,-2 1-1 16,0 2 1-16,-1 3 1 0,-1 3 0 0,-2 3 0 15,0 2 0-15,2 2-5 0,0 0 0 16,2 0 1-16,0 2 0 0,4 0-8 0,-2-2 2 0,4-4 0 15,2 0 0-15,1 0-4 0,1 0-1 0,4-9 1 0,-4 12-1 16,4-12-4-16,-4 9 0 0,4-9 0 16,-4 5 1-16,4-5-7 0,-4 8 0 0,4-8-1 0,0 3 2 15,0-3-2504-15</inkml:trace>
  <inkml:trace contextRef="#ctx0" brushRef="#br0" timeOffset="145218.24">6923 13581 12 0,'6'0'0'0,"-6"0"0"0,2 5 0 0,-2-5 0 16,-2 4 0-16,2-4 0 0,0 3 0 0,0-3 0 15,-6 10 0-15,6-10 0 0,-4 9 0 0,4-9 0 16,-8 7 0-16,8-7 0 0,-8 8 0 0,8-8 0 16,-8 7 0-16,8-7 0 0,-12 7 0 0,12-7 0 15,-8 8 0-15,8-8 0 0,-6 7 0 16,6-7 0-16,-10 8 0 0,10-8 0 0,-8 7 0 0,8-7 0 15,-6 5 0-15,6-5 0 0,-2 8 0 0,2-8 0 16,-6 5 0-16,6-5 0 0,-6 13 0 0,6-13 0 0,-8 15 0 16,8-15 0-16,-14 17 0 15,14-17 0-15,-13 27 0 0,13-27 0 0,-12 24 0 0,12-24 0 0,-6 19 0 16,6-19 0-16,-2 16 0 0,2-16 0 0,-6 13 0 16,6-13 0-16,-4 11 0 0,4-11 0 0,0 12 0 15,0-12 0-15,-2 11 0 0,2-11 0 0,0 13 0 0,0-13 0 16,-4 12 0-16,4-12 0 0,-4 10 0 0,4-10 0 15,-4 9 0-15,4-9 0 0,-2 2 0 0,2-2 0 16,-6 3 0-16,6-3 0 0,0 4 0 0,0-4 0 16,0 4 0-16,0-4 12 0,0-6 2 0,0 6-2 15,-6-3 1-15,6 3 40 0,-8-10 0 0,8 10 0 16,-6-16 1-16,6 16 10 0,-12-22 1 0,12 22 0 0,-12-26 0 16,12 26-8-16,-10-24 1 0,10 24 0 0,-14-21 0 15,14 21-10-15,-12-27 0 0,12 27 1 16,-18-30-1-16,18 30-8 0,-9-35 2 0,-1 17-1 0,2-1 1 15,0-1-7-15,-2 0 1 0,0-1 0 0,0-1-1 0,0-2-8 16,0-2 0-16,0 2 0 16,4-1 1-16,-2 1-5 0,2 1 0 0,0 3 0 0,0 2 0 15,0-1 0-15,0 1-1 0,0-1 1 0,2 1-1 16,-2-1 4-16,6 1 0 0,0-2 0 0,-5-1-1 0,1 1-1 16,0 0 1-16,0 1-1 0,2 3 1 0,-4-5 0 15,2 1 0-15,2 1 1 0,2 3 0 0,0 1-3 16,-2 2-1-16,2 0 0 0,-4 0 2 0,4 2-4 0,0 2 2 15,0-2-2-15,0-2 1 0,4-4-2 16,0-3 0-16,2 2 0 0,0 1 1 0,0 0-6 0,0-3 1 16,-1 4-1-16,1 1 1 0,-2 4-6 0,2 0 1 15,0 0 0-15,0-1 0 0,0 3-4 0,0 0-1 16,0-2 1-16,2 0 1 0,-2 0-4 0,4-2 1 16,2-2 1-16,0 2-1 0,2 0 2 0,4-2 1 15,-2 1-1-15,-4 1 1 0,-1 2-2 0,-3 0 0 0,4 0 1 16,-4-1 0-16,0 1-1 15,-2 0 2-15,0 2-2 0,2 0 2 0,4 0 0 0,-4-1 0 0,4 1-1 16,-4 0 1-16,4 3 0 0,0 1 1 16,-2-1-2-16,0-5 2 0,-1 2-3 0,1 0 0 0,0 0 0 15,0-1 1-15,4 1-3 0,-4-2 1 0,6 0 0 16,-2-2 0-16,2 0-3 0,2-4 0 0,-4 3 1 16,0 1 0-16,-1 2-1 0,1 2 1 0,2 1 0 15,-2 1 1-15,0 1-2 0,-6 3 1 0,4 3 0 16,-4-2 1-16,4 0-1 0,0 2 1 0,-2 0 1 0,2 0-1 15,0 0-3-15,2 0 1 0,-3 0 0 0,5-4 0 16,2 2-1-16,-4 0 0 0,-2 2 0 0,2 0 1 0,-4 0-1 16,2 0 1-16,0 0-1 0,-4 0 2 15,4 2-2-15,-4 4 0 0,3-4 0 0,-3-2 1 0,4 0-1 16,-4 0 0-16,4 0 0 0,0 0 1 16,-2 0-1-16,2 0 0 0,0 2 0 0,2 1 1 0,-2 3-1 15,-2-6 0-15,2 3 0 0,0 1 1 0,1 2 0 16,-1-4 0-16,4 1 0 0,2 1 1 0,-4 0-1 15,-2-1 1-15,2 3-1 0,0-6 1 0,-8 2 1 0,0 0-1 16,2 3 0-16,4-3 1 0,-2 2 0 16,2-1 0-16,-1 3-1 0,3 1 2 0,-6 1-3 0,6-3 1 15,0 2 0-15,-2 1 0 0,0-1 1 16,-4 1-1-16,4-1 0 0,-4 4 0 0,4-2 1 0,0 4 0 16,-2-4 0-16,0 4 1 0,-1 2-1 0,1-2 2 15,-6 0-1-15,2-2 1 0,0 0-3 0,0 0 1 16,0 0 1-16,0-1-1 0,0-1-2 0,2 2 1 0,-2-4 1 15,0 2-1-15,-2 1 0 0,0-1 0 0,-4-9 1 16,6 11-1-16,0 0-1 0,-4-4 1 0,6 12-1 16,-2-1 2-16,2 1-2 0,2-1 1 0,-4 4 0 15,2-1 0-15,0-1 0 0,0 2 0 0,-5-9 0 16,-1 2 0-16,2-2-1 0,-4 0 2 0,0-4-2 16,0 2 1-16,0 0-1 0,0-3 0 0,2-1 0 0,2 0 2 15,-4 1-3-15,2-1 1 0,-2-7 0 0,2 11 0 16,-2-11 0-16,4 11 0 0,-4-3 0 0,0-1 0 15,0-7-1-15,0 11 2 0,0-11-1 16,-4 11 0-16,4-11-1 0,0 11 1 0,0-11 0 0,-4 11 0 16,0-2-1-16,2-3 1 0,-4 1 0 0,3 3 1 15,-1-5-1-15,0 3 0 0,2 1 0 0,-4-2 0 16,2 1 0-16,0-1 0 0,0 2 0 0,-2-1 2 16,0-1-2-16,-2 0 0 0,0 1 0 0,0-3 1 0,2 3-1 15,-6-1 2-15,4 0-2 0,-4 1 1 0,4-1-1 16,-4 1 1-16,4-1 1 0,-4 2-1 0,4-3-1 15,-1-1 1-15,-1 3 0 0,0-1 1 0,0 0-1 0,0 1 0 16,0 1 0-16,-4-2 1 0,2 1-1 0,0-1 0 16,0 2 0-16,2-1 2 0,-4 1-2 0,2 0 0 15,4-1 1-15,-4-1-1 0,1 0-1 16,3 1 1-16,0-3 0 0,-2 1 1 0,2-1-2 0,0 1 0 16,8-6 0-16,-12 7 1 0,12-7-1 0,-12 10 0 0,12-10 1 15,-10 7-1-15,10-7-1 0,-12 7 1 0,12-7-1 16,-14 8 1-16,14-8-1 0,-10 7 1 0,10-7-1 15,-8 7 1-15,8-7-1 0,-8 8 0 0,8-8 0 16,-8 9 0-16,8-9 0 0,-12 2 0 16,12-2 0-16,-7 4 0 0,7-4 0 0,-6 3 0 0,6-3 0 15,-10 8 0-15,10-8 0 0,-8 7 1 0,8-7-1 16,-8 6 1-16,8-6-1 0,-8 7 2 0,2 0-1 16,0 1 0-16,0 1-1 0,0 2 1 0,-2 9 0 15,0-1 0-15,-2 1-1 0,2-1 1 0,2-3 0 16,4 1 1-16,-2-1-2 0,2 1 1 0,2-2 0 15,-4 0 0-15,2 1-1 0,0-1 1 0,2 0 0 0,-4 1 0 16,2-3-1-16,2 2 1 0,-4-8 1 0,2 4-1 16,2 1-1-16,-4-1 1 0,2 0-1 0,0-4 1 0,2 2-1 15,-4 1 1-15,2-1 0 0,2-4 0 16,-4 3 0-16,2 1 1 0,2-9-1 0,0 9 0 0,0-9 0 16,0 11 0-16,0-11 0 0,0 11 0 0,0-11 0 15,0 11 1-15,0-11-1 0,-3 10 0 16,3-10 0-16,-4 7 0 0,4-7 0 0,-4 7 0 0,4-7-1 15,-2 8 0-15,2-8 0 0,-14 9 0 0,4-7-1 16,0 0 0-16,-26-2 0 0,2-4 0 0,4-3-27 0,-1-3 1 16,-37-15-1-16,12-1 1 0,56 26-1953 15</inkml:trace>
  <inkml:trace contextRef="#ctx0" brushRef="#br0" timeOffset="147573.34">6815 12419 12 0,'4'4'0'0,"-4"-4"0"0,16 6 0 0,-16-6 0 0,10 9 0 0,-10-9 0 0,6 15 0 0,-6-15 0 0,4 14 0 15,-4-14 0-15,-6 15 0 0,6-15 0 0,-4 15 0 16,4-15 0-16,-6 20 0 0,6-20 3 0,-14 22 1 15,14-22-1-15,-14 15 1 0,14-15-4 0,-2 9 0 16,2-9 0-16,-5 6 0 0,5-6 24 0,0 4 1 0,0-4-1 16,-4 0 1-16,4 0 31 15,-4 0 1-15,4 0 1 0,-10-6-1 0,10 6 7 0,-14-4 0 16,14 4 0-16,-16-9 1 0,16 9-16 0,-16-15 2 16,16 15-2-16,-16-22 2 0,16 22 0 0,-20-18 2 0,20 18 0 15,-24-22-1-15,24 22-7 0,-34-28 0 16,34 28 0-16,-35-26 0 0,15 17-6 0,0-2 2 0,0 0-2 15,-4-2 1-15,2 0-8 0,3 0-1 0,-7 0 1 16,4 4-1-16,-4 0-6 0,2-2 1 0,2 1-2 0,-4 3 2 16,5 1-6-16,1 1 0 0,-4-1 1 0,-4-1-1 15,0 1 6-15,-4 1-1 0,-1-1 1 0,3 1 0 16,2 1 0-16,0 2 0 0,0 2 0 0,-3 0 0 16,3 0-1-16,-2 0 0 0,4 0 0 15,4 2 0-15,0-2-4 0,-4 0-1 0,7 2 0 0,5 0 1 0,2 1-4 16,0-1 1-16,4 0 0 15,-4 0 0-15,4 0 2 0,2 0 1 0,6-2 0 0,-6 3 0 16,6-3-2-16,-6 4 0 0,6-4 0 0,-8 6 1 16,8-6-3-16,-8 1 1 0,8-1 0 0,-12 4 0 0,12-4-3 15,-2 4-1-15,2-4 1 0,-10 4-1 0,10-4-2 16,-2 3-1-16,2-3 0 0,-6 9 0 0,6-9-5 16,0 2 1-16,0-2-2 0,0 4 2 0,0-4-6 15,0 4 1-15,0-4 0 0,6 3 0 0,-6-3-2 0,6 4 0 16,-6-4 0-16,6 0 0 0,-6 0-4 0,2-4 1 15,-2 4 0-15,6-3-1 0,-6 3-30 0,0-8-1 16,0-1 0-16,-4-8 0 0,4 17-1719 0</inkml:trace>
  <inkml:trace contextRef="#ctx0" brushRef="#br0" timeOffset="148068.66">5718 11879 12 0,'0'0'0'0,"0"0"0"15,0 0 0-15,0 0 0 0,6 0 0 0,-6 0 0 16,8 1 0-16,-8-1 0 0,10 15 0 0,-10-15 0 16,8 19 0-16,-8-19 0 0,8 22 0 0,-8-22 0 15,4 20 0-15,-4-20 0 0,-6 4 0 0,6-4 0 0,-12 5 0 16,12-5 0-16,-6 2 0 0,6-2 0 0,-6 4 0 15,6-4 21-15,-8 4 2 0,8-4-1 0,-8 5 0 0,8-5 49 16,-25 13 1-16,25-13 0 0,-34 30 0 0,14-8-8 16,2 4 0-16,2-1 0 0,0-1 0 0,0 0-22 15,2-1 1-15,-4-1-1 0,3 0 2 0,3-2-9 16,-2 0 1-16,4-1-1 0,0-1 1 0,-4 3-7 0,4-7 1 16,2 3 0-16,2 0 1 0,4-6-2 15,-2 0 1-15,2-2 0 0,2-2 1 0,0-7-3 0,0 10 1 16,0-10-1-16,8 9 1 0,-8-9-5 0,8 11-1 15,-8-11 1-15,18 11 1 0,0-9-3 0,-4 0 2 16,6 0-1-16,-1 1 1 0,7-3 4 0,-4 0 0 16,-2 0 0-16,-2-5 1 0,-2 1 0 0,-2 0 2 15,0 1-2-15,-2-3 1 0,0 2 5 0,-1 1 0 16,3-3-1-16,-4-1 2 0,0-1-11 0,0 1 1 16,0-2 0-16,0-2-1 0,2 0-17 0,0-2 1 15,-4 0-1-15,-4-6 1 0,-4 1-8 0,-4-1 1 0,2 1 1 16,-4 0-1-16,-6-1-10 0,0-5 1 0,2 0 0 15,0-5 0-15,0 1-35 0,-2-4 1 0,0 1-1 16,2-2 2-16,10 33-1327 0</inkml:trace>
  <inkml:trace contextRef="#ctx0" brushRef="#br0" timeOffset="150936.59">2936 12207 12 0,'4'0'0'0,"-4"0"0"0,0-9 0 0,0 9 0 16,-10-7 0-16,10 7 0 0,-10-10 0 0,10 10 0 0,-10-14 0 15,10 14 0-15,-2-12 0 0,2 12 0 16,-2-11 0-16,2 11 0 0,0-13 0 0,0 13 0 16,4-14 0-16,-4 14 0 0,6-13 0 0,-6 13 0 0,4-6 0 15,-4 6 0-15,6-5 0 0,-6 5 0 16,2-11 0-16,-2 11 0 0,8-10 0 0,-8 10 0 0,10-1 0 16,-10 1 0-16,8-10 0 0,-8 10 3 0,14-2 1 15,-14 2-1-15,12 0 1 0,-12 0 58 0,14 2 0 0,-14-2 0 16,15 24-1-16,1-3 31 0,-2 3 0 0,0 0 0 15,0-2 0-15,0 0-16 0,0 0 0 0,-2 0 0 16,-4 2 1-16,2-2-8 0,-6 2 2 0,2 2-1 16,4 2 1-16,-2-4-12 0,3 4 0 0,-3 1 0 15,-6 1 1-15,2 1-7 0,2 0 1 0,-4 3-2 16,4-7 2-16,2 3-13 0,0-1 0 0,-2 1-1 16,0-1 2-16,0-1-11 0,0 0 1 0,-4 0-1 0,2-6 2 15,-2 2-10-15,4-4 1 0,-4 2 0 16,2-3-1-16,-2-5-6 0,2 1 1 0,-4-7-1 0,2-3 1 15,-2-5-5-15,0 6 2 0,0-6-2 0,0 3 2 0,0-3-5 16,0 0 1-16,0 0-1 0,0 0 1 16,0 0-5-16,0 0 0 0,0 0-1 0,0 0 1 15,0 0-3-15,-2 0 1 0,2 0-1 0,-4-7 0 16,2 0 0-16,-4-5-1 0,-6-6 0 0,2-4 1 16,-2-4 1-16,4 0-1 0,-4-2 1 0,4-1 0 0,-2-1 2 15,4 1-1-15,2-1 1 0,-2 3-1 0,1 3 3 16,-1 1 0-16,6 3 0 0,-2 4 0 0,-2-3-1 0,2 2 0 15,2 5 1-15,0-5 0 0,2 4-2 16,2 2 1-16,-2 0-2 0,4 0 2 0,-5 2-5 0,3 1 0 16,2-3 1-16,-4 0 0 0,4 2-1 0,-4 0 2 15,2-1-1-15,2 3 0 0,-2-4 0 0,6 4-1 16,-2 3 0-16,-2-2 1 0,-6 6-1 0,8-3 0 0,-8 3 0 16,8-4 0-16,-8 4 1 0,16 0 0 0,-8 2-1 15,6 3 1-15,-2 3 1 0,4 1-1 16,1 4 1-16,-3 2-1 0,-2 3-1 0,4-1 2 0,2 3-2 15,-4 0 1-15,-2 2-2 0,-2 2 2 16,2 2-1-16,0-2 0 0,2 0-1 0,-2 0 1 0,-4 0 1 16,-1-2-1-16,-3 1 0 0,-2-3 0 15,4-2 1-15,-6-3-1 0,6-4 0 0,-4-2 0 0,-2-9 1 16,4 10 0-16,-4-10-2 0,2 3 0 0,-2-3 0 16,0 4 2-16,0-4-2 0,0 6 0 0,0-6 0 15,0 1 0-15,0-1-1 0,0 4 1 0,0-4-1 0,0 2 1 16,0-2-1-16,0 0 0 0,0 0 0 0,0-4 1 15,0 4-1-15,4-7 0 0,-2-2 0 16,4-8 2-16,-6-7-2 0,2-2 0 0,2-3 0 0,-4 3 1 0,2 2-1 16,2 2 1-16,-2-2 0 0,-2-4 0 0,0-2 0 15,0 1 0-15,0-1 0 0,0 3 2 0,0 3-2 16,0 0 1-16,2 3 0 0,2 5 1 0,2 1-1 16,-4 6 0-16,2 0 0 0,-2 5 0 0,-2 4 1 15,2-8 0-15,-2 8-1 0,0-1 2 0,0 1-2 16,0 0 1-16,0 0 1 0,0 0-1 0,0 0-1 0,0 0 1 15,0 0-1-15,0 0 0 0,0 0-1 16,0 3 1-16,4 8 0 0,2 10 0 0,2 10-1 0,4 4 0 16,2 2 0-16,-6-2 0 0,4-2-1 15,-4-1 1-15,3-1 0 0,-3-3 1 0,4-2-1 0,-4-4 0 16,4 0 0-16,0-2 0 0,-4-3-1 0,6-2 1 16,-2-2-1-16,-4-1 1 0,4-6-1 0,-4 1 0 15,-2-5 0-15,2 2 1 0,0 0-1 0,2-4 0 0,3 0 0 16,-1 0 2-16,2-4-2 0,0 0 0 0,0 2 0 15,-2-5 1-15,2-2-1 0,-6-2 0 0,4-2 0 16,2-2 1-16,-6 0-1 0,4-1 0 0,0-3 0 16,-4 3 1-16,-1 1-1 0,-1-4 1 0,0 3-1 15,-6-1 1-15,0 0 0 0,0 3 0 0,-2-7 1 16,-2 5 0-16,2-3-1 0,2 1 0 0,-4-1 0 0,2 1 1 16,-3-1 0-16,3 3 0 0,-4 5 0 0,0-2 0 15,0 2 1-15,-2-2-1 0,2 4 0 0,0 1 0 16,4 3 1-16,-4-4-1 0,6 9 0 15,-4-8 0-15,4 8-1 0,-2-5 0 0,2 5 1 0,-6-6 0 0,6 6-1 16,-2-4 1-16,2 4-1 0,-6-3 2 16,6 3-2-16,-4-4 0 0,4 4 0 0,-2 0 1 15,2 0-1-15,-6 0 2 0,6 0-2 16,-2 4 1-16,2-4-1 0,-6 5 1 0,0 14-1 0,0 1 2 0,6 2-2 16,2 4 0-16,2-2 0 0,2 2 1 0,2-2-1 15,-2 0 1-15,0-4-1 0,2 0 0 0,4 1 0 16,-4-3 0-16,4-1 0 0,2-4 0 0,0 0-1 0,-1 0 0 15,-1-4 0-15,-4-4 1 0,4 1-1 0,-6-2 0 16,2-1 0-16,0 1 0 0,2-4 0 0,-2 0 0 16,12-4 0-16,0-1 0 0,0-3 0 0,-1-3 0 15,-5 4 0-15,-2-6 1 0,-2 4-1 0,0-4 0 16,6-13 0-16,-4 2 0 0,0 2 0 0,-2-4 0 16,0 0 0-16,-4-5 0 0,-4 1 0 15,0 1 0-15,2-3 0 0,-4-1 2 0,2 0-2 0,-2 1 1 0,0-1-1 16,0 0 1-16,0 2 0 0,-2-1 0 0,-2 3 0 15,2-5 0-15,-6 5 0 0,-4-1 1 16,4 5-1-16,-2 1 0 0,0 0-1 0,0 1 1 0,6 12 0 16,-6-2 0-16,2 2-1 0,0 0 1 0,8 11-1 15,-12-11 1-15,12 11-1 0,-8-9 2 0,8 9-1 16,-6-4 0-16,6 4 0 0,-3-3 0 0,3 3 0 16,-2-2 1-16,2 2 0 0,-6 0 0 0,6 0 0 15,-8 3 0-15,8-3-1 0,-6 10 2 0,-8 12-1 16,8 2 0-16,0 3-1 0,4 5 2 0,4 5-1 15,4-2 0-15,0-2 0 0,0 0 0 0,2 2 1 0,4-1-1 16,1 1 0-16,1-2 0 0,-2 0 1 0,2 2-1 16,0 0 0-16,-2 0 0 0,-2-7 1 0,2 2-1 0,0-3-1 15,-4-1 1-15,0-9 1 0,2-1-1 16,0-1-1-16,6-2 1 0,-16-13-1 0,9 9 2 0,-9-9-2 16,12 11 0-16,-12-11 0 0,6 8 1 0,-6-8-1 15,14 7 1-15,-8-1 0 0,2-6 0 0,0 0-1 16,2 0 0-16,10-4 0 0,0-3 1 0,0-5 0 15,-4 0 0-15,1-5 0 0,-1-2 0 0,0-1-1 16,-6 0 2-16,2-2-2 0,-4 0 1 0,2-2-1 16,-6 0 1-16,0 0 1 0,2 0-1 0,-6 1-1 15,0-2 1-15,0 6-1 0,0-1 2 0,0 3-2 16,0-1 1-16,0 18-1 0,0-11 1 0,0 11 0 0,0-11-1 16,0 11 0-16,0-6 1 0,0 6-1 0,0-9 0 15,0 9 0-15,0-4 0 0,0 4 1 0,0-4-1 16,0 4 0-16,0 0 0 0,0 0-1 0,0 0 1 0,0 0 0 15,0 4 0-15,0-4-1 0,2 13 1 0,6 13 1 16,2-2-1-16,0-4-1 0,0 2 1 0,0-9 0 16,0 2 0-16,3-4-1 0,-3 0 1 0,-10-11-1 15,12 8 1-15,-12-8-1 0,12 9 0 0,-12-9 0 16,12 2 1-16,-4 0-1 0,0-2 2 0,10 0-1 16,-4-4 0-16,2-2 0 0,0-1 0 0,4-6 0 15,-5-2 0-15,3-1 0 0,-4-3 2 0,-2-3-2 16,2 0 1-16,-6-4 0 0,4 0 1 0,-6-2-1 0,2 1 0 15,-2 3 1-15,0-6 1 16,-4 3-1-16,0-5 0 0,-2 3 0 0,0-1 0 0,-2 1 0 0,0-5 1 16,2 1-2-16,-6 0 0 0,0 1 1 15,0-3 0-15,0 2-1 0,-2 0 0 0,2 7 1 16,-2-5-1-16,2 5 0 0,-2-2 0 0,2 12 1 0,0-1-1 16,-2 0-1-16,2 3 1 0,0 6-1 0,2 1 2 0,4 7-1 15,-8-11 0-15,8 11 0 0,-7-11 1 0,7 11-2 16,-14-8 1-16,14 8 0 0,-10-9 0 0,10 9 1 15,-10-7 0-15,10 7 0 0,-10-4 1 0,10 4-1 16,-10-2 1-16,10 2-1 0,-12 0 0 0,12 0-1 16,-8 4 1-16,-6 5-1 0,4 2 1 0,2 6-2 0,2 1 2 15,0 15-1-15,4-5 0 0,2 4-1 0,0-3 0 16,6 8 1-16,0-2-1 0,4 0 0 0,2 0 0 16,0-2 0-16,2-1 0 0,-6-3-1 0,4 3 1 15,0-1-1-15,-2 0 1 0,8 1-1 0,-5-1 0 0,-1-9 0 16,2 1 2-16,0 1-2 0,-2-6 0 15,2 2 0-15,0-1 1 0,4-1-1 0,2-1 1 16,0-2-1-16,-5 1 1 0,5-3-1 0,0-4 1 0,-6-1-1 16,0 1 1-16,2 0-1 0,-2-3 1 15,-8-3 0-15,2 1 1 0,0 0-2 0,0-2 1 0,-8-2 0 16,12 3 0-16,-12-3 0 0,12 4 0 0,-12-4 0 16,7 2 0-16,-7-2 0 0,8 0 2 0,-8 0-2 15,6 0 1-15,-6 0-2 0,4 0 1 0,-4 0 0 16,6 0 0-16,-6 0-1 0,2 0 0 0,-2 0 0 15,2-4 2-15,-2 4-2 0,-2-7 0 0,-10-8 0 0,-2 2 0 16,-1 2-3-16,-3 0 2 0,-4 2 0 16,2 0 0-16,-6 3-8 0,2-1 1 0,-4 1 0 0,1 2 0 15,1 1-22-15,-2-1 1 0,-2 2-1 0,2 2 0 0,0 0-32 16,-1 0 0-16,5 2 0 0,-6-2 0 0,4 0-15 16,2 0 1-16,0-2-1 0,3 2 1 0,-3-5-8 15,2 1 1-15,4 0 0 0,2 1 0 16,-4 1 11-16,2 0 1 0,-4 0-1 0,3 2 2 0,-7-4 8 15,4 2 1-15,4 1 0 0,-2-1 0 16,20 2-1053-16</inkml:trace>
  <inkml:trace contextRef="#ctx0" brushRef="#br0" timeOffset="151369.57">3969 11991 12 0,'4'-2'0'16,"-4"2"0"-16,0 4 0 0,0-4 0 0,-4 7 0 15,4-7 0-15,-2 6 0 0,2-6 0 0,-6 4 0 16,6-4 0-16,-2 3 0 0,2-3 0 0,0 4 0 0,0-4 0 16,-6 6 0-16,6-6 0 0,0 5 0 0,0-5 0 15,-4 7 0-15,4-7 0 0,-7 6 0 0,7-6 0 16,-18 4 0-16,18-4 0 0,-16 3 0 0,16-3 0 16,-8 4 0-16,8-4 0 0,-6 0 0 0,6 0 0 15,0 0 1-15,0 0 40 0,0 0 1 0,0 0 0 16,0 0 0-16,0 0 27 0,0 0-1 0,0 0 1 15,0 0-1-15,0 0 0 0,0 0 2 0,0 0 0 16,0 0-1-16,0 0 4 0,0-2 1 0,0 2 0 0,20-5 0 16,-20 5-21-16,30-15 1 0,-30 15 0 15,39-20 0-15,-15 10 3 0,-4-3 0 0,2 4 0 0,2-4 1 16,-4 4-11-16,1 2 0 0,-3 1 0 0,-2-3 0 16,-4 0 6-16,-4-2 1 0,2 1 0 0,-2 7-1 15,0 1 0-15,4-2 1 0,0 2-1 0,-4-1 1 16,-8 3-14-16,6-2 2 0,-6 2-1 0,8-2 1 0,-8 2-13 15,2-4 1-15,-2 4 0 0,4 0 1 0,-4 0-11 16,6 0 1-16,-6 0 1 0,2 0-1 0,-2 0-9 0,6 4 2 16,-6-4-1-16,0 13 1 0,0-8-8 0,0-1 1 15,0-4 0-15,-2 9 0 0,2-9-5 0,-6 4 1 16,6-4 1-16,-6-13-1 0,6 13-1914 0</inkml:trace>
  <inkml:trace contextRef="#ctx0" brushRef="#br0" timeOffset="154719.94">9381 13732 12 0,'2'-2'0'0,"-2"2"0"16,4 4 0-16,-4-4 0 0,6 0 0 0,-6 0 0 16,0 2 0-16,0-2 0 0,0 11 0 0,0-11 0 0,0 11 0 15,0-11 0-15,8 16 0 0,-8-16 0 0,6 13 0 16,-6-13 0-16,6 22 0 0,-6-22 0 0,4 13 0 16,-4-13 0-16,2 10 0 0,-2-10 0 0,-2 5 0 0,2-5 0 15,0 7 0-15,0-7 0 0,0 10 0 16,0-10 0-16,0 5 0 0,0-5 0 0,0 8 0 0,0-8 0 15,0 7 0-15,0-7 0 16,6 7 0-16,-6-7 0 0,6 8 0 0,-6-8 0 0,4 7 0 0,-4-7 0 0,2 8 0 16,-2-8 0-16,-2 7 0 15,2-7 0-15,0 5 0 0,0-5 0 0,0 4 0 0,0-4 0 16,0 8 0-16,0-8 0 0,0 5 0 0,0-5 2 16,0 7 0-16,0-7 1 0,0 6 0 0,0-6 31 0,6 7-1 15,-6-7 1-15,4 4 0 0,-4-4 22 0,4 4 0 16,-4-4 0-16,0 3 0 0,0-3 2 0,0 4 1 15,0-4-1-15,0 0 2 0,0 0-14 0,0 0 0 16,0 0 0-16,0 0 1 0,0 0-5 0,8-4 2 16,-8 4-1-16,8-3 1 0,-8 3-11 0,10-6 2 0,-10 6 0 15,6-9 0-15,-6 9-7 0,14-20 1 0,-14 20-1 16,13-22 1-16,-13 22-4 0,16-26 1 0,-16 26-1 16,12-28 1-16,-12 28-5 0,12-30 2 0,-12 30-1 15,2-29 1-15,2 12 2 0,-4-5 0 16,2 0 1-16,0 5 0 0,2 1 2 0,2 1 0 0,0-2 0 15,0 3 0-15,2 1-2 0,-2-6 0 0,-2 3 0 16,2-1-1-16,0 0 3 0,0 1 1 0,2-3-1 16,2 1 1-16,4-1-3 0,-4 3-1 0,-1-3 1 15,-1 1 0-15,-4-2-2 0,-2-1 0 0,0 3 1 16,2-1 0-16,2-1-14 0,-4 2 0 0,4-1 0 16,6-1 1-16,-2 0-8 0,2-1 2 0,0 1-2 0,-6 0 2 15,0 1-5-15,-2 3 1 0,0-3 0 0,2 2 1 16,2 3-1-16,0 1 0 0,-2-2 0 0,2 0 1 0,2 0 0 15,3 3 1-15,-5-5 1 0,0 0-1 0,-4-1 3 16,2-1 0-16,-2 1 0 0,6 1-1 0,-4 3 3 16,0-1 0-16,2 0 0 0,-2-5 0 0,-2-1-2 15,0 5 1-15,2-6-1 0,-6 1 0 0,2 3-3 0,2 1 0 16,-4-1 1-16,2-4-1 0,0-2-3 0,0-2 2 16,-2 0-1-16,-2 0 0 0,0 2-2 0,0 2 1 15,2 2 0-15,-6-2 0 0,6-4-1 0,-4 2 0 16,0 0 0-16,0 0 2 0,-2 2-2 0,0-1 0 15,2-2 0-15,0-1 1 0,2-2-1 16,2-1 0-16,-4-1 0 0,2 2 1 0,2 6-1 0,-4-6 0 16,0 3 0-16,0-1 1 0,2 2-1 0,-4 0 1 15,0 2-1-15,-2-1 1 0,-3 1 0 0,-3-2 0 16,0 4 1-16,4 2 0 0,4-1 0 0,2-1 1 0,-2 1 1 16,-4-1-1-16,-4 0 1 0,0 1 0 0,-2 1-1 15,0-3 2-15,0 1 0 0,-1 0 1 0,1 1 0 16,-2-3 0-16,2 2 0 0,0 0 1 0,0-1-2 15,-2 3 2-15,2-2-4 0,-4 1 2 0,0 3-1 16,1-5 1-16,-1 1-2 0,0 1 1 0,2-1-1 16,-2 5 0-16,-2-1 0 0,-6 1-1 0,5 2 0 15,1 0 2-15,-2 0-1 0,2-2 0 0,2 4 1 0,0 2-1 16,0 2 0-16,-3-1 1 0,-1 1-1 0,-2-2 2 16,-8 0-2-16,2-1 1 0,-6-1 0 0,5 2 0 0,1 2 2 15,4-1-1-15,0-1 1 16,0-2 0-16,3 2-1 0,1-1 2 0,2-2 0 0,-4 2 0 15,4-1-1-15,2 2 2 0,-4 0 0 0,-1 0 0 0,-5 1-1 16,-2 3-1-16,4 1 1 0,-4 2 1 16,5 2-3-16,-3 0 2 0,4 0 0 0,2 0 0 0,-2 0-4 15,0-4 2-15,1 4-1 0,3 0 1 0,-4 0-2 16,6 0 0-16,0-1 1 0,0-1-1 0,-4-2-1 16,2 2 0-16,3-3 1 0,-5 1 0 0,4-3-1 15,-4 3 1-15,4 2-1 0,0-5 1 0,0 1-1 0,1 1 1 16,-5 1-1-16,2 4 0 0,2 0-1 0,-4 0 0 15,14 0 1-15,-2 0-1 0,-2 0-1 0,4 2 1 16,-6 0-1-16,-3-1 1 0,1 3-1 0,-2-4 0 16,10 0 0-16,-6 0 1 0,6 2-1 0,-4 0 0 15,2 0 0-15,0-1 0 0,0 1 0 0,2 2 0 16,-9-2 0-16,1 2 0 0,2-1 0 0,-4 1 0 0,-4 0 0 16,2 1 0-16,2-3 0 0,0 2 0 0,7-2 0 15,1 3 0-15,-2-5 0 0,2 2 0 0,-8 2 0 16,0-1 0-16,0 1 0 0,-2-2 0 0,6 0 0 15,0 0 0-15,3 1 0 0,-5-3 0 0,10 0 0 16,0 0 0-16,8 0 0 0,-10 4 0 0,10-4 0 16,-10 4 0-16,10-4-1 0,-16 5 1 0,6-1-1 15,-4 1 1-15,2-1-1 0,4 2 1 0,-4-3-1 16,4 3 1-16,-4-1-2 0,5-1 2 0,7-4 0 0,-12 7 0 16,12-7 0-16,-14 10 0 0,14-10 0 15,-14 9 0-15,8-4 0 0,-4 3 0 0,2-1 0 0,0 1 0 16,0-1 0-16,2 2 0 0,-8 4 0 0,4 0 0 15,0 0 0-15,0 2 0 0,2 0 0 0,2-1 0 0,4 3-1 16,-3 0 0-16,1-3 0 0,0-1 1 0,0-2-3 16,2 2 0-16,-2-2 0 0,2 0 1 0,2 0-4 15,0-1 2-15,0 3-2 0,0 0 2 0,0-2-2 16,0 2 0-16,0-6 1 0,0 2-1 0,0 0 1 0,0 1-1 16,2-1 0-16,2 2 1 0,-4-2-1 0,6-1 1 15,-2 4-1-15,1 3 1 0,1-2 2 0,2-2 0 16,-2 0-1-16,0-3 2 0,0 1 0 15,2-2 1-15,-8-7-2 0,12 11 2 0,-12-11-1 0,12 11 1 16,-6-3 0-16,2-3 0 0,-2 3-3 16,0-1 1-16,-2 0 0 0,2 1 0 0,0-1-1 0,2-1-1 15,2 1 1-15,-4-1 1 0,-6-6-3 0,10 13 1 16,0-8 1-16,-1 3-1 0,1 1-2 0,0-4 0 16,8 6 0-16,-6 0 0 0,2-1 2 0,0-3 0 0,-14-7 1 15,12 7-1-15,-12-7 0 0,8 12 0 0,-8-12 1 16,12 11-1-16,-12-11 3 0,14 11 0 0,0 2 0 15,-2 0 0-15,1-1 1 0,1 1 1 0,-6-5 0 16,0-1 0-16,2 1 0 0,-4-1 0 0,14 8 0 16,-4-2 0-16,2-4-1 0,2 4 1 0,-6-6 0 15,0 2 0-15,-1 2-1 0,-1 1 1 0,-6-7-1 16,2 1 1-16,0 1-3 0,2-3-1 0,6 5 1 0,-2 0-1 16,0 0 0-16,2-1-1 0,-16-8 1 0,10 9 1 15,-10-9-2-15,12 6 2 0,-4-1-2 0,2 1 2 16,-3-1-2-16,-1 1 2 0,2-1 0 0,0-1-1 15,2 3 3-15,0-3 0 0,4 5 0 0,2 0 0 16,-2-3 0-16,0 1 1 0,-8-3 0 16,2 2 0-16,0-5-1 0,2 3 1 0,10 4 0 0,-1-3 0 15,1 2-2-15,0-3 2 0,-4 2 0 0,2-1 0 16,-4 3-1-16,-2-5 0 0,-4 3 0 0,0-1 0 0,4 3-2 16,-4-5 0-16,9 9 0 0,-1-1 1 0,2 0-4 15,-4 0 2-15,0-2-2 0,-2 0 2 0,2-1-1 0,-2-1 2 16,-6-2-2-16,2 1 2 0,0 0 1 0,0-1 0 15,8 6 0-15,-3-2 1 0,-3 1 1 16,2-1 0-16,-12-9 0 0,12 11 0 0,-12-11 0 0,12 11 1 16,-12-11-1-16,14 11 1 0,-14-11 0 0,10 11 2 15,-10-11-2-15,12 9 1 0,-4-3-1 0,2 1 1 0,0 6 1 16,2 0-1-16,0 0-1 0,-6 0 1 0,0-6 1 16,-4 3-1-16,3-1-2 0,-3 0 1 0,4 10 0 15,0-3 0-15,0 1-1 0,-4 1 1 16,2-5-1-16,2 2 1 0,-2 0-1 0,2-1 2 0,-2 1-2 15,2 0 1-15,-4 2-1 0,4-1 1 16,-4 1 0-16,4-4 0 0,0 0 0 0,0 0 0 0,0-4 0 16,-4 0 2-16,2 0-1 0,0 1 0 0,0 1 0 15,2 0 2-15,-4 0-1 0,2-2 2 0,-2 2-2 16,4-2 1-16,-4 2-2 0,2 2-1 0,2-3 0 16,-6-3 1-16,4 2-2 0,0 0 0 0,-2 1 0 15,2-1 1-15,2 0-1 0,-4 0 0 0,3 6 0 0,3 0 0 16,0-2 0-16,2-4 0 0,-10-9 0 0,6 13 0 15,-6-13 0-15,8 9 0 0,-8-9 0 0,8 13 0 16,-8-13 0-16,8 7 1 0,-8-7-1 0,10 11 1 16,-10-11 1-16,6 12-1 0,-6-12 0 0,8 11 0 0,-8-11 0 15,12 13 1-15,-2-1 1 0,0 0-1 16,-2 2-1-16,0-4 0 0,-4-3 0 0,0 0 1 0,0 1-2 16,2-1 1-16,0 6 1 0,1 0-1 0,-1 2-1 15,0-2 0-15,4 1 0 0,0 3 1 0,-2 1-1 16,4 1 0-16,-4-4 0 0,-2-1 1 0,2 3-1 0,0-4 0 15,-2 0 0-15,0 2 1 16,0 1-1-16,0-3 0 0,0-4 0 0,-4-3 0 0,4 1 0 0,-4 3 0 16,2-5 0-16,2 3 1 0,-2-1-1 0,2 0 0 15,0 1 0-15,0-1 0 0,-1 0 0 0,1 1 0 16,-6-8 0-16,8 9 0 0,-8-9 0 0,8 9 0 16,-8-9 0-16,12 8 1 0,-12-8-1 0,12 9 0 15,-4-7 0-15,0 1 1 0,2 1-1 0,-2 0 2 0,8 1-2 16,0 1 1-16,0-1 0 0,-2 1 0 0,-4-6 0 15,-3 2 0-15,1 0 1 0,4-1 2 0,-4 1-1 16,4-2 1-16,-4 0 1 0,4 0 1 0,-2 0-1 16,2 0 1-16,0 0 0 0,0-2-1 0,8 1 1 15,0-3 1-15,-1 0-1 0,1 1 1 0,-12 1 0 16,0 0 1-16,0 0-3 0,-2 2 2 0,-6 0 0 16,12-6-1-16,-12 6-1 0,12-1 1 0,-12 1-1 15,10-4 1-15,-10 4-3 0,12-4 0 0,-12 4 1 0,8 0-1 16,-8 0-2-16,10-3 2 0,-10 3-2 15,6-4 1-15,-6 4-2 0,2-4 0 0,-2 4 0 0,6-13 1 16,-6 4-2-16,-4 0 1 0,-6-21 0 16,-10 6 0-16,-6 6-8 0,0 1 0 0,-25-14 0 0,7 3 2 15,44 28-1863-15</inkml:trace>
  <inkml:trace contextRef="#ctx0" brushRef="#br0" timeOffset="155818.57">9860 11755 12 0,'10'5'0'0,"-10"-5"0"0,20 19 0 16,-20-19 0-16,0 15 0 0,0-15 0 0,-4 13 0 16,4-13 0-16,4 16 0 0,-4-16 0 0,0 22 0 15,0-22 0-15,-4 19 0 0,4-19 0 0,-10 22 0 16,10-22 36-16,-20 22 0 0,20-22 0 0,-18 17-1 16,18-17-19-16,-8 9 1 0,8-9-1 0,-10 4 1 0,10-4 78 15,-3 1 1-15,3-1 1 0,0 0-1 0,0 0-27 16,0 0-1-16,0 0 1 0,0 0 0 0,0 0-16 15,0 0 0-15,0 0 0 0,7-1-1 0,-7 1-11 16,16-4 0-16,-16 4 1 0,18-4-1 0,-18 4-8 0,28-15 1 16,-28 15-1-16,32-14 1 0,-32 14-14 0,38-21 0 15,-38 21 0-15,35-20 1 0,-35 20-3 0,32-17 1 16,-32 17 0-16,32-14 0 0,-12 6-3 0,0 3 0 16,-2-4 0-16,0 1 1 0,1 3-2 0,1-5 0 0,-2 1 0 15,-2 5 1-15,-2-1 7 0,-4 1 2 16,-2 2-2-16,0 1 2 0,0 1 11 0,-2-4 0 0,-6 4 0 15,12-4 0-15,-12 4-3 0,12 0 2 16,-12 0 0-16,6-2 0 0,-6 2-9 0,2 0-1 0,-2 0 1 16,4 0 0-16,-4 0-10 0,2 0 1 0,-2 0-2 15,-4 6 2-15,4-6-9 0,-8 13 0 0,2-6 0 16,-4 2 1-16,-2 1-8 0,-2-1 0 0,0 4 0 16,2-8 0-16,4 3-2 0,-4-5 1 0,4 1 0 15,-2-2 0-15,10-2-7 0,-10-2 1 0,0-2-1 16,4 1 1-16,6 3-32 0,-4-10 1 0,4 1 0 0,0-2 0 15,0-4-20-15,0-3-1 0,6-2 1 16,2-2 1-16,-8 22-1333 0</inkml:trace>
  <inkml:trace contextRef="#ctx0" brushRef="#br0" timeOffset="157785.94">10870 10579 12 0,'8'18'0'0,"0"5"0"0,-2-7 0 0,0-8 0 0,0-3 0 15,-6-5 0-15,2 8 0 0,-2-1 0 0,0 2 0 16,0 2 0-16,-2 2 0 0,2 2 0 0,-4 2 0 16,-4-1 0-16,0 3 0 0,-8-5 0 0,-2 1 0 15,2 0 0-15,6-2 0 0,4 0 0 0,2-8 0 16,2 3 0-16,-2 1 0 0,0 0 38 0,0 0 0 0,-2 2 0 15,0 1 0-15,2 0 32 0,-6 5 1 16,3 0-1-16,-1-3 1 0,-6-1-16 0,2 2 1 0,-2 0-1 16,2 0 1-16,4-2-15 0,0 0-1 0,-2 1 1 15,-2 3-1-15,-2-4-22 0,-2 3 0 0,2 3 0 16,1-4 1-16,1 1-6 0,-2-3 2 0,0 2-2 16,4-2 2-16,0 2 5 0,-2-1 0 0,2 1 1 0,2 2-1 15,2 3 6-15,0 4-1 0,2 0 1 16,-2-2 1-16,6 0 2 0,0 2 0 0,0 2 1 0,6 2 0 15,0 1 5-15,8-1 1 0,-4 2-2 16,2-3 2-16,0 3-2 0,0-4 0 0,2-2-1 16,2 0 2-16,3-2 2 0,5-2 0 0,-4-1 0 0,0-3 0 15,0-1 1-15,0-2 2 0,0 0-2 16,2-2 1-16,-3-4-23 0,-1-1 1 0,2-2 0 0,-6-4-1 16,0 0-7-16,-2 0 0 0,2-6 0 0,6 0 0 0,0-1-4 15,-1-2 0-15,3-4 0 0,-4 0 0 0,-2 0 3 16,-4 0 1-16,2 0-1 0,-2 0 1 0,0-3-2 15,-2 1 1-15,0 2 0 0,0-5-1 0,0 1 0 16,-6-3 1-16,-1 5-1 0,-1-2 1 0,2 3-2 0,-4-3 1 16,-4 8 0-16,2-1 0 0,1 1-3 0,-1 2 2 15,-2 1-1-15,-2-3 1 0,-2 5-2 0,2-1 1 16,-4 3-1-16,2 0 2 0,0 2 0 16,-6 2 0-16,2 2 1 0,0-1 0 0,-4-1-1 0,-2 0 1 0,2 2 0 15,4 1 1-15,-1 5 2 0,1 2 0 0,0-2 0 16,0 3 0-16,2 3 3 0,-4 3-1 0,2-6 0 15,4 1 2-15,-2 3-8 0,4-4 2 0,2 4 0 16,-6 3 0-16,2 2-2 16,0 2-1-16,2 0 1 0,0-2-1 0,4 0-1 0,2 0-1 0,0 2 1 15,0 0-1-15,0-1-1 0,0 1 0 0,6-2 1 16,2-2 0-16,-2 0-2 0,-2-1 1 0,6 1 1 16,-4 0-1-16,2 1-1 0,4-5 1 0,-2 3-1 15,4-6 2-15,2 0 0 0,0 0 0 0,2-2 1 16,-4 0 0-16,3-2 1 0,3 0 0 0,0-1 0 15,-4-3 0-15,-4-3-2 0,-6-2 0 0,4-2 0 16,4-2 1-16,4 1-3 0,2-1 0 0,-1-2 0 0,1-5 1 16,0-3-2-16,0-5 1 0,-2 1-1 0,-2-4 2 15,-2-4-2-15,-2 0 0 0,0-2 0 0,0-1 1 0,1-1-1 16,1 2 1-16,-4-1 0 0,2-3 0 0,-2 1 2 16,0-2 1-16,-2 0-1 0,-2 1 2 0,0-3 0 15,0 0 2-15,2-2 0 0,2 4-1 0,4-2 2 16,-4 0 0-16,0 3 0 0,-8-3 0 0,2 4 0 15,-4 1 1-15,0 5 0 0,0 2 0 16,0 5-3-16,2 3 1 0,-2 4 0 0,-2 2 0 0,2 9-3 16,-4-6 2-16,4 6-1 0,-2-5 1 0,2 5-3 15,0-2 2-15,0 2-2 0,0-2 2 0,0 2-1 0,-6 0 1 16,6 0-1-16,-2-2 1 0,2 2-1 0,0 0 2 16,0 0-1-16,-4 0 1 0,4 0-2 0,-6 0 2 15,6 0 0-15,-14 11-1 0,6-1 0 0,-6 3 0 16,8 5 1-16,-2 0 0 0,4 3-2 0,2 1 2 15,-2 0-2-15,2 0 2 0,-6 4-3 0,2 0 2 0,0 2-1 16,2-1 1-16,4 3-2 0,0 1 0 0,0 1 1 16,4-1-1-16,-2-1-1 0,4-1 2 0,0 2-2 15,0-3 1-15,-4 2 0 0,2-1-1 0,0-1 0 16,6-2 0-16,-2-2-1 0,4-4 2 0,0 2-1 16,-2 0 0-16,0-3-1 0,-2-1 1 0,-2 3 0 15,0-7 0-15,-5-1-1 0,-1-2 0 0,2-1 0 16,2-7 1-16,4 3 0 0,4-6 0 0,-2 0-1 15,0-4 1-15,0 2-1 0,0 0 0 0,4-3 1 16,4-4-1-16,2-4-1 0,2-2 1 0,-3-7 0 16,-3 1 0-16,0-4-1 0,-6-3 1 0,0 2 0 15,0 0 0-15,0-1-1 0,-4 1 2 0,4-4-2 0,-2 2 1 16,2 1-1-16,-4-3 1 0,2 8 0 16,0 0 0-16,0 0 0 0,-2 0 0 0,-2 9 0 0,2-4 1 0,-2 4-1 15,-1-2 0-15,-3 15 0 0,6-9 0 0,-6 9 0 16,0-7 0-16,0 7 0 0,0-4 0 0,0 4 1 15,0-4-1-15,0 4 0 0,0-1 0 0,0 1 0 16,0-6 0-16,0 6 0 0,0 0 0 0,0 0-1 16,0 0 2-16,2 19-1 0,4 3 0 0,2 7-1 0,2 8 1 15,-2-5 0-15,0-1 0 0,-2-2-1 16,0-3 1-16,2 0-1 0,2 2 1 0,4-2-1 0,0-2 2 16,0-2-2-16,2-2 1 0,0-1-1 0,-1-1 1 15,-1-1 0-15,2-1 0 0,0 1-1 0,2 1 1 16,-4-8-1-16,2-1 1 0,2-2-1 0,2-1 1 15,5-3-1-15,1-3 2 0,0-3-2 0,2-3 0 0,-8-5 0 16,2-2 1-16,-2-2-1 0,-1-7 0 16,1-4 0-16,-2 1 1 0,2 1-1 0,-6-4 1 0,6-5-1 15,0-2 1-15,6-1 0 0,-7 1 0 0,1-5 0 16,-10-3 1-16,-4 3-1 0,-2-6 1 16,2-1 0-16,-2 1 0 0,2 0 1 0,0 2-1 0,-2 3 0 15,-4 1 1-15,0 1 0 0,0-2-1 0,-4-1 0 16,2-1 0-16,2 3 0 0,-4-3 0 0,0 16 0 15,0-5 0-15,-2 6-1 0,-2 1 2 0,0 2-2 16,-2 1 1-16,2 0-1 0,0 0 1 0,2 9 1 16,1-4-1-16,-1 4 0 0,4 1 0 0,-4 2 1 0,2 1-1 15,0 4 1-15,0-5 1 0,4 10-1 0,-8-11 0 16,8 11 0-16,-8-5 0 0,8 5 0 16,-10-10 1-16,10 10-3 0,-10-5 1 0,10 5 0 0,-10-4 1 0,10 4-2 15,-10-2 0-15,10 2 0 0,-12 0 0 0,12 0 0 16,-12 4 0-16,0 5 0 0,2 2 1 15,-2 4-1-15,4 2 0 0,-1 5 0 0,1-4 0 0,6 3 0 16,-2 1 0-16,2 0 0 0,2 0 0 16,0 0 1-16,0-3-1 0,2 7 0 0,-2-1 0 0,0 1 0 15,0 0 0-15,0 2 0 0,4 0 0 0,-4 1 1 16,2-3-1-16,2 5 0 0,-4-5 0 0,2 5-1 0,0-7 1 16,1 12 0-16,3-3 0 0,0 2-1 0,4 0 0 15,0 0 0-15,-4 0 1 0,2 0-1 0,-2-2 0 16,2 2 0-16,4 2 2 0,-2 4-2 0,2-4 0 15,0-8 0-15,-4 1 1 0,4-1-1 0,-6 1 0 16,2-2 0-16,0-1 0 0,-2-3 0 0,-1 2 0 0,1-5 0 16,0-1 0-16,2 0 0 0,0-1 0 0,-8-19 0 15,4 13 0-15,-4-13 0 0,4 9 0 0,-4-9 0 16,4 7 0-16,-4-7-1 0,6 8 1 0,-6-8-2 16,0 3 2-16,0-3-2 0,0 4 1 0,0-4-1 15,0 4 1-15,0-4-3 0,0 3 1 16,0-3 0-16,0 0 0 0,0 0-7 0,0 0 1 0,0 0-1 15,-4 2 1-15,4-2-21 0,-10-5 0 0,-8-6-1 16,2-1 2-16,1 0-18 0,1-3 0 0,-2 0 0 16,-2 0 0-16,0 2-7 0,0 0 1 0,0 0 0 15,0 1 1-15,2-1-42 0,3 0 2 0,-3 0-1 16,2 0 1-16,0-2 22 0,-2 0 0 0,-4-5-1 0,-6 2 2 16,-2-3 9-16,3 3 2 0,5 5-2 0,0 0 2 15,0 2 5-15,2 0 2 0,-8-6-1 0,-2 2 0 0,28 15-918 16</inkml:trace>
  <inkml:trace contextRef="#ctx0" brushRef="#br0" timeOffset="158387.79">11148 11389 12 0,'-2'6'0'0,"2"-6"0"16,-2 11 0-16,2-11 0 0,8 4 0 0,-8-4 0 16,4 13 0-16,-4-13 0 0,6 14 0 0,-6-14 0 0,0 13 0 15,0-13 0-15,0 13 0 0,0-13 0 0,-4 9 0 16,4-9 0-16,-2 13 0 0,2-13 0 0,-6 10 0 0,6-10 0 16,-4 5 0-16,4-5 0 0,0 4 0 15,0-4 45-15,0 0 1 0,0 0-1 0,10-4 1 0,-10 4 41 16,16-5 1-16,-16 5-1 0,32-13 2 15,-8 3-22-15,3 1 1 0,-5-4-1 0,-2 4 1 16,-2-4-26-16,-6 2 0 0,2 2 0 0,-4 3 1 0,-10 6-15 16,10-5 0-16,-10 5 0 0,16-4 0 15,-2-1-11-15,2 1 1 0,-1 0 0 0,-1 0 0 0,0 1 1 16,0 1 1-16,2 2 0 0,-6-4 0 0,2 2 6 16,0 2 0-16,-2 0 0 0,0 0-1 0,-10 0 1 0,8 0 1 15,-8 0 0-15,4 0 0 0,-4 0 0 0,4 0 0 16,-4 0 0-16,0 0 1 0,0 0-4 0,0 0-1 15,0 0 1-15,0 0-1 0,0 0-7 0,-4 0 1 16,4 0-2-16,-22 8 2 0,-2 3-14 0,-12 0-1 16,6 2 0-16,-1-2 0 0,3 0-6 0,2 0-1 0,-2 2 1 15,-6 0-1-15,-5 2-31 0,-5 1 2 0,-2 3-2 16,0 3 1-16,1 4-30 0,1 1 0 0,-2 5 0 16,-7 1 0-16,53-33-922 0</inkml:trace>
  <inkml:trace contextRef="#ctx0" brushRef="#br0" timeOffset="159568.75">9270 13080 12 0,'12'-15'0'15,"-12"15"0"-15,18-31 0 0,-18 31 0 0,-6-13 0 0,6 13 0 16,-6-24 0-16,8 4 0 0,2-4 0 0,2 0 0 16,2-2 0-16,0 0 0 0,4 2 0 0,-2-2 0 15,-1 2 0-15,-3 2 0 0,-4 2 0 0,2 0 0 16,4-3 0-16,-2 1 0 0,2 0 0 15,-2 0 0-15,-4 0 0 0,2 2 0 0,-2 1 0 0,2 1 0 16,4-3 0-16,0 7 0 0,4-7 0 0,-6 6 0 16,-4-1 0-16,-2 3 0 0,-2 2 0 0,2 3 0 15,-4 3 0-15,4 5 0 0,0-11 0 0,0 11 0 16,-2-11 0-16,2 11 0 0,0-11 0 0,0 11 0 16,0-11 0-16,0 11 0 0,-8-4 0 0,8 4 0 15,-4-4 0-15,4 4 0 0,-8-3 0 0,8 3 0 0,-4-4 0 16,4 4 0-16,-8-2 0 0,8 2 0 0,-2 0 0 0,2 0 0 15,-10 7 0-15,10-7 0 0,-8 6 0 16,8-6 0-16,-8 5 0 0,8-5 0 0,-8 8 0 0,8-8 0 16,-4 13 0-16,2-4 0 0,2-5 0 0,0-4 0 15,-4 11 0-15,4-11 0 0,-2 11 0 0,2-11 0 16,-3 9 0-16,3-9 0 0,3 9 0 0,-3-9 0 16,6 6 0-16,-6-6 0 0,4 7 0 0,-4-7 0 0,4 9 0 15,-4-9 0-15,8 4 0 0,-8-4 0 16,6 4 0-16,-6-4 0 0,8-2 0 0,-8 2 0 0,10-4 0 15,-10 4 0-15,6-2 0 0,-6 2 0 0,4-5 0 16,-4 5 0-16,4-4 0 0,-4 4 0 0,6-5 0 0,-6 5 0 16,0-8 0-16,0-1 0 0,0 0 0 15,0-2 0-15,-6-2 0 0,0-2 0 0,-2-3 0 16,-4 1 0-16,0 0 0 0,0 3 0 0,-1-5 0 0,-3 4 0 16,2 1 0-16,-6-3 0 0,0-1 0 15,0-1 0-15,-4 3 0 0,4 1 0 0,0 2 0 0,-1-2 0 16,-3 0 0-16,-4 1 0 0,0-1 0 0,-6 0 0 15,3 0 0-15,-3 0 0 0,0 1 0 0,-4 1 0 16,2-6 0-16,36 19-10 0</inkml:trace>
  <inkml:trace contextRef="#ctx0" brushRef="#br0" timeOffset="159818.66">8525 11875 12 0,'-18'-2'0'0,"18"2"0"0,-28-9 0 0,28 9 0 0,-14-9 0 0,14 9 0 0,-30-12 0 16,10 5 0-16,-2 0 0 0,-3 1 0 0,3 1 0 15,-4-5 0-15,2 1 0 0,4 4 0 16,4-3 0-16,4 6 0 0,4 2 0 0,8 0 0 0,-6 0 0 0,6 0 0 15,-7 0 0-15,7 0 0 16,-10 4 0-16,10-4 0 0,-2 7 0 0,2-7 0 0,-6 8 0 0,6-8 0 16,-2 13 0-16,-4-6 0 0,2-1 0 15,4-6 0-15,-10 13 0 0,10-13 0 0,-12 9 0 0,12-9 0 16,-4 4 0-16,4-4 0 0,-4 3 0 0,4-3 0 16,-4 0 0-16,4 0 0 0,-8-3 0 0,8 3 0 15,-8-8 0-15,-2 3 0 0,0-3 0 0,-2-1 0 0,-6 0 0 16,8 0 0-16,-2 3 0 0,5 2 0 0,1 2 0 15,6 2 0-15,-6-1 0 0,6 1-10 16</inkml:trace>
  <inkml:trace contextRef="#ctx0" brushRef="#br0" timeOffset="161952.06">8290 11644 12 0,'4'0'0'0,"-4"0"0"0,2 4 0 0,-2-4 0 16,4 5 0-16,-4-5 0 0,2 0 0 0,-2 0 0 0,-8-3 0 16,8 3 0-16,-6-4 0 0,6 4 0 15,-2 0 0-15,2 0 0 0,-6 0 0 0,6 0 0 0,0 0 0 16,0 0 0-16,0 0 0 0,0 0 0 0,0 0 0 15,0 0 0-15,20 7 0 0,2 4 0 0,10 4 0 16,-6-2 0-16,-1 2 0 0,-5 2 0 0,0 1 0 0,0 0 0 16,-4 1 0-16,2-3 0 0,2-1 0 0,0 0 0 15,-1 2 0-15,3-3 0 0,2 3 0 0,-4 0 0 16,0 1 0-16,-4 4 0 0,2 0 0 0,-4 4 0 16,2 2 0-16,-1 5 0 0,1 2 0 0,2 6 0 15,2-2 0-15,0 3 0 0,6 1 0 0,-4 5 0 16,0 0 0-16,-3 5 0 0,-1 4 0 0,0 0 0 0,2-7 0 15,-4 6 0-15,2-6 0 0,2 1 0 16,-4-1 0-16,-16-50-10 0</inkml:trace>
  <inkml:trace contextRef="#ctx0" brushRef="#br0" timeOffset="162234.81">8072 11880 12 0,'-34'-61'0'16,"4"1"0"-16,4 12 0 0,26 48-10 0</inkml:trace>
  <inkml:trace contextRef="#ctx0" brushRef="#br0" timeOffset="162261.49">7746 11303 12 0,'-2'-28'0'0,"-2"-2"0"16,-2 1 0-16,6 29-10 0</inkml:trace>
  <inkml:trace contextRef="#ctx0" brushRef="#br0" timeOffset="162273.15">7585 11081 12 0,'6'19'0'0,"1"1"0"15,-1-9 0-15,-6-11-10 0</inkml:trace>
  <inkml:trace contextRef="#ctx0" brushRef="#br0" timeOffset="166952.99">11265 12159 12 0,'2'0'0'0,"-2"0"0"0,8 2 0 0,-8-2 0 16,6 0 0-16,-6 0 0 0,2 0 0 0,-2 0 0 15,-2 0 0-15,2 0 0 0,-4 0 0 0,4 0 0 0,-2 0 0 16,2 0 0-16,-6 6 0 0,6-6 0 15,-8 11 0-15,8-11 0 0,-23 13 0 0,23-13 0 16,-26 20 0-16,26-20 0 0,-28 15 0 0,28-15 0 16,-22 7 0-16,22-7 0 0,-14 6 0 0,14-6 0 0,-6 3 0 15,6-3 0-15,-6 4 0 0,6-4 0 16,-8 5 0-16,8-5 0 0,-10 6 0 0,10-6 0 0,-12 7 0 16,12-7 0-16,-14 10 0 0,14-10 0 0,-15 9 0 15,15-9 0-15,-14 11 0 0,14-11 0 0,-14 11 0 0,14-11 0 16,-18 11 0-16,18-11 0 0,-24 9 0 0,24-9 0 15,-20 8 0-15,20-8 0 0,-14 3 0 0,14-3 0 16,-8 8 0-16,8-8 0 0,-8 3 0 0,8-3 0 16,-12 10 0-16,12-10 0 0,-12 2 0 0,12-2 0 15,-13 3 0-15,13-3 0 0,-16 4 0 0,16-4 0 16,-12 2 0-16,12-2 0 0,-8 0 0 0,8 0 0 16,-6 0 0-16,6 0 0 0,-8 0 0 0,8 0 0 0,-6 0 0 15,6 0 0-15,-10 0 0 0,10 0 0 0,-8 0 0 16,8 0 0-16,-2 0 0 0,2 0 0 15,-6 5 0-15,6-5 0 0,-4 6 0 0,4-6 0 0,-4 0 0 16,4 0 0-16,-4 0 0 0,4 0 0 0,-2 9 0 16,2-9 0-16,-6 2 0 0,6-2 0 15,-4 4 0-15,4-4 0 0,4 3 0 0,-4-3 0 0,2 4 0 16,-2-4 0-16,0 4 0 0,0-4 0 0,0 5 0 16,0-5 0-16,0 13 0 0,0-13 0 0,6 13 0 0,-6-13 0 15,8 11 0-15,-8-11 0 0,4 11 0 0,-4-11 0 16,2 6 0-16,-2-6 0 0,-2 2 0 0,2-2 0 15,0 0 0-15,0 0 0 0,0 0 0 0,0 0 0 16,0 0 0-16,0 0 0 0,0 0 0 0,0 0 20 0,0 0 0 16,0 0 0-16,0 0 2 0,0 0 46 0,2 0 2 15,-2 0-1-15,14 0 1 0,-14 0 5 0,24 0 1 16,-24 0 1-16,20 0-1 0,-20 0-23 0,20 0 0 0,-20 0-1 16,19 0 1-16,-19 0-11 0,20 0 0 0,-20 0 0 15,22-4 0-15,-22 4-8 0,34-8 0 16,-34 8-1-16,34-9 1 0,-34 9-8 0,30-9 0 0,-30 9-1 15,25-11 1-15,-25 11 0 0,14 0 0 0,-14 0 0 16,8-2 0-16,-8 2-1 0,8-5 1 16,-8 5 0-16,10-4 1 0,-10 4 3 0,22-6 0 0,-22 6 1 15,22-3-1-15,-22 3 3 0,16-4 0 0,-16 4 0 16,14-4 0-16,-14 4-2 0,6-3-1 0,-6 3 0 16,2 0 2-16,-2 0-8 0,2 0 1 0,-2 0 0 15,0 0 1-15,0 0-5 0,0 0 1 0,0 0 1 16,-4 0-1-16,4 0-1 0,-4 0-1 0,4 0 0 0,-8 0 0 15,8 0-4-15,-24 0 0 0,24 0-1 0,-34 0 2 16,14 1-7-16,-2 5 1 0,4-1 0 16,5-1 0-16,3 0-1 0,4-4 1 0,-4 2 0 0,0 0 1 15,-2-1-1-15,0 3 0 0,2-4 0 0,4 2 0 0,6-2 1 16,-10 4 0-16,10-4 0 0,-8 3 1 16,8-3-2-16,-8 0 0 0,8 0 0 0,-8 0 1 0,8 0-1 15,-6 0 1-15,6 0 0 0,-6 0 1 0,6 0-1 16,-4 0 0-16,4 0 1 0,0 0-1 15,0 0-1-15,0 0 1 0,0 0-1 0,0-2 0 0,0 2-2 0,10-3 1 16,-2-1-1-16,6 0 1 0,4-1-3 16,2-3 0-16,0 3-1 0,-4 1 2 0,2 1-3 0,-6-1 0 15,1 2 1-15,1-3 0 0,-2 1-3 16,2 0 1-16,-6 2 0 0,4 0 0 0,-4-1-1 0,4 1 0 16,-6-2 0-16,2 2 1 0,-8 2-3 0,6-3 1 15,-6 3 0-15,4-4 0 0,-4 4 0 0,4 0 0 16,-4 0 0-16,6 0 0 0,-6 0 1 0,2 0-1 0,-2 0 0 15,-2 0 0-15,2 0 2 0,0 0-1 16,0 0 0-16,-6 0 1 0,6 0 0 0,-8 7 2 0,-6 3 0 16,-2-1-1-16,-6 2 1 0,-2 0 0 0,2-2 1 15,5 0 0-15,1 1 0 0,2-1 1 0,14-9-2 16,-10 7 2-16,10-7-3 0,-8 4 0 0,8-4 0 16,-8 4 0-16,8-4-1 0,-8 5-1 0,8-5 0 15,-6 0 1-15,6 0-4 0,-12 0 1 0,-10-11-1 16,-2-6 1-16,-2-8-4 0,1-7 0 0,-11-10 0 0,4 3 1 15,-4-2-22-15,1 3 1 0,5-10-1 16,-4 0 1-16,34 48-2031 0</inkml:trace>
  <inkml:trace contextRef="#ctx0" brushRef="#br0" timeOffset="168318.65">3586 13348 12 0,'4'0'0'0,"-4"0"0"16,6 0 0-16,-6 0 0 0,-4 0 0 0,4 0 0 15,-2 0 0-15,2 0 0 0,-6 0 0 0,6 0 0 16,-8 0 0-16,8 0 0 0,-4-2 0 0,4 2 0 0,-8-4 0 16,8 4 0-16,-14-7 0 0,14 7 0 0,-18-13 0 0,18 13 0 15,-22-15 0-15,22 15 0 0,-24-9 0 0,24 9 0 16,-14 0 0-16,14 0 0 0,-9 2 0 0,9-2 0 15,-12 11 0-15,12-11 0 0,-14 13 0 0,14-13 0 16,-26 18 0-16,26-18 0 0,-26 19 0 0,26-19 0 16,-14 22 0-16,14-22 0 0,-8 17 0 0,8-17 0 0,-4 5 0 15,4-5 0-15,6 4 0 0,-6-4 0 0,0 4 0 16,0-4 0-16,0 0 0 0,0 0 0 0,8 0 0 16,-8 0 0-16,4-2 0 0,-4 2 0 0,0-2 0 15,0 2 0-15,0-8 0 0,0 8 0 0,0-12 0 16,0 12 0-16,14-26 0 0,0 7 0 0,6 1 0 0,-2-1 0 15,-4 1 0-15,-1-1 5 16,-1 3 2-16,2 1-1 0,2 0 1 0,4 2 34 0,4 0 2 0,-4 0-1 16,0 2 1-16,0 0 29 0,-1 0 1 15,1 0 0-15,-6 2 0 0,2-4-20 0,2 4 1 0,-4-4 0 16,0 4 1-16,-2-1-12 0,0 1 1 16,-4 0-2-16,-6 3 2 0,-2 6-2 0,10-5-1 0,-10 5 1 15,8-6-1-15,-8 6-11 0,5-7 2 0,-5 7-1 16,6-4 1-16,-6 4-2 0,2-2 1 0,-2 2 1 15,6-5-1-15,-6 5-4 0,2 0 0 0,-2 0 0 0,4-2 1 16,-4 2-5-16,2-2 0 0,-2 2 0 16,0 0 0-16,0 0 3 0,-2 0 0 0,2 0 0 0,0 0 0 15,0 0 0-15,0 0 1 0,0 0-1 0,-6 0 1 16,6 0-8-16,-8 9 1 0,2-3-1 0,-1 1 2 0,-5 3-8 16,-2-3 2-16,2 8-1 0,0-2 1 15,2-4-4-15,-2 4 1 0,4-6 1 0,-4 2-1 0,-2-1-3 16,2-3 1-16,-2 1-1 0,6-1 1 15,-2 1-2-15,5-2 0 0,-3-1 0 0,0 3 0 0,-6-1-3 16,2 3 1-16,-2-1-1 0,0-3 2 0,0 1-2 16,-2 1 0-16,6-1 1 0,0 1-1 0,10-6 0 15,-8 9 1-15,8-9-2 0,-8 6 2 0,8-6-1 16,0 7 1-16,0-7 0 0,-4 8-1 0,2-1 1 0,2 0-1 16,0-7 1-16,0 10 0 0,6-3-2 0,-4 0 1 15,-2-7-1-15,10 11 1 0,-10-11-2 0,14 6 0 16,-14-6 1-16,0-13 0 0,-6-5-2 0,-8-8 2 15,2-2-1-15,-5 2 0 0,17 26-1594 0</inkml:trace>
  <inkml:trace contextRef="#ctx0" brushRef="#br0" timeOffset="172251.24">9632 14994 12 0,'16'-1'0'0,"-16"1"0"0,25-4 0 0,-25 4 0 0,-13 4 0 15,13-4 0-15,-14 0 0 0,14 0 0 0,0 0 0 16,0 0 0-16,8-2 0 0,-8 2 0 0,4-6 0 15,-4 6 0-15,19-26 0 0,1 1 0 0,4-7 0 16,0 1 0-16,-2-1 0 0,-2-3 0 0,-2 0 0 16,1 2 0-16,1-4 0 0,2-2 0 0,2-3 0 0,4-4 0 15,4-2 0-15,-3-8 0 0,5-1 0 0,2-2 0 16,-8-2 0-16,-28 61-10 0</inkml:trace>
  <inkml:trace contextRef="#ctx0" brushRef="#br0" timeOffset="173268.23">12633 11526 12 0,'14'-2'0'0,"-14"2"0"0,2 6 0 15,-2-6 0-15,-16 5 0 0,16-5 0 0,-18 8 0 0,18-8 0 16,-6 1 0-16,6-1 0 0,0 4 0 0,0-4 0 15,-6 4 0-15,6-4 0 0,-2 9 0 0,2-9 0 16,-2 17 0-16,2-17 0 0,-4 5 0 0,4-5 0 16,-2 4 0-16,2-4 0 0,-6 0 0 0,6 0 0 0,-4 0 0 15,4 0 0-15,-2 0 0 0,2 0 0 0,0 0 0 16,0 0 0-16,0 0 0 0,0 0 0 0,0 0 0 16,0 0 0-16,-2 0 0 0,2 0 0 0,-2 0 0 15,2 0 0-15,-2 0 0 0,2 0 0 0,0 0 0 16,0 0 0-16,-2 0 0 0,2 0 0 0,-6 4 0 15,6-4 0-15,-4 5 0 0,4-5 0 0,-4 4 0 0,4-4 0 16,0 4 0-16,0-4 0 0,-4 3 0 0,4-3 0 16,0 6 0-16,0-6 0 0,0 2 0 0,0-2 0 15,0 3 0-15,0-3 0 0,0 4 0 0,0-4 0 16,0 4 0-16,0-4 0 0,0 3 0 0,0-3 0 16,0 6 0-16,0-6 0 0,6 2 0 0,-6-2 0 15,6 3 0-15,-6-3 0 0,6 4 0 0,-6-4 0 16,2 4 0-16,-2-4 0 0,4 2 0 0,-4-2 0 15,4-2 0-15,-4 2 0 0,6 0 0 0,-6 0 0 0,6-2 0 16,-6 2 0-16,4 4 0 0,-4-4 0 0,10-2 0 16,-10 2 0-16,12 0 0 0,-12 0 0 0,8-2 0 15,-8 2 0-15,4 0 0 0,-4 0 0 0,4 0 0 16,-4 0 0-16,2 0 0 0,-2 0 0 0,0 0 0 0,0 0 0 16,0 0 0-16,0 0 0 0,0 0 0 0,0 0 0 15,0 0 0-15,0 0 0 0,0 0 0 16,0 0 0-16,0 0 0 0,0 0 0 0,0 4 0 0,0-4 0 15,0 3 0-15,0-3 0 0,-2 4 0 0,2-4 0 16,-2 4 0-16,2-4 0 0,-2 0 0 0,2 0 0 16,-6 0 0-16,6 0 0 0,-12-4 0 0,12 4 0 15,-26-7 0-15,26 7 0 0,-34-13 0 0,14 4 0 16,-1-1 0-16,1-1 0 0,-6 0 0 0,26 11-10 16</inkml:trace>
  <inkml:trace contextRef="#ctx0" brushRef="#br0" timeOffset="174086.37">7010 15242 12 0,'14'-9'0'0,"-14"9"0"0,30-19 0 0,-30 19 0 0,20-9 0 16,-20 9 0-16,8-13 0 0,-8 13 0 16,0-28 0-16,0 28 0 0,-8-37 0 0,2 15 0 0,0-2 0 15,-2 0 0-15,-2-3 0 0,0-1 0 0,0 2 0 16,0-7 0-16,0 0 0 0,0-6 0 0,-2-2 0 15,-2 1 0-15,-3 1 0 0,-3-4 0 0,0 3 0 0,0-6 0 16,-2-1 0-16,2-2 0 0,0-3 0 16,-4 0 0-16,-1-1 0 0,25 53-10 0</inkml:trace>
  <inkml:trace contextRef="#ctx0" brushRef="#br0" timeOffset="174832.84">8493 11380 12 0,'-28'89'0'0,"2"3"0"0,0-22 0 0,26-70-10 0</inkml:trace>
  <inkml:trace contextRef="#ctx0" brushRef="#br0" timeOffset="174873.14">7996 12403 12 0,'-40'85'0'15,"0"3"0"-15,9-18 0 0,31-70-10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42:33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20167 4240 1017 0,'2'0'0'0,"-2"0"0"0,6 0 0 0,-6 0 0 15,4 4 0-15,-4-4 0 0,4 5 0 0,-4-5 7 0,4 8 0 16,-4-8 0-16,4 14-1 0,-4-14 5 0,6 23 2 15,-6-23-2-15,6 25 1 0,-2-2 7 0,0 2 2 16,-2-2-2-16,0-1 1 0,2-6-9 0,0 3 2 16,-2-1-2-16,2 3 1 0,0 1 4 0,0 2-1 0,0 2 1 15,0-1 1-15,0 1 1 0,0-2 1 0,0 6-1 16,0-4 1-16,2 1-1 0,0 3 0 0,0 5 0 16,0 0 1-16,0 2 2 0,1 5 2 0,1-1-1 15,-4 7 1-15,0 6 4 0,-2-1 1 0,2 4 0 16,2 1 0-16,2-3 8 0,0 6 0 0,0 5 0 15,0-3 1-15,0-2-4 0,-2 2 2 0,0 1 0 16,0-1 0-16,0-2-4 0,0-4 0 0,0 2 1 16,0 6-1-16,0 0-6 0,0 3 1 0,0-2 0 15,0-5-1-15,0 0-3 0,0 0 0 0,0-2 1 16,-2-2-1-16,-1-1-5 0,-1-3 0 0,0-1 0 16,2 1-1-16,0 5-2 0,0-1-1 0,0-4 1 0,0 1 0 15,-2 1-4-15,0-1 2 0,0-2-2 0,0-3 1 16,0-6-3-16,-2-3 1 0,2-1 0 0,0-6 0 0,2-3-1 15,2-8 1-15,-2-3-2 0,0-3 2 0,0-1-1 16,-2 0 1-16,0-1-1 0,0-6 1 0,-2-8-2 16,4 9 1-16,-4-9 0 0,2 6-1 0,-2-6 0 15,0 0 0-15,0 0 0 0,0 0-1 0,0 0-2 16,0-6-1-16,0-1 0 0,-2-10 2 0,-4-11-5 16,-2-7 0-16</inkml:trace>
  <inkml:trace contextRef="#ctx0" brushRef="#br0" timeOffset="4367.3">20211 6551 1419 0,'2'4'0'0,"-2"-4"0"0,8 2 0 0,-8-2 15 0,8 3 0 0,-8-3 1 16,6 4 0-16,-6-4 3 0,4 6 0 0,-4-6 0 15,4 16 1-15,-4-16-9 0,6 32 2 0,-2-14-2 16,0 2 1-16,2 3-9 0,2-1-1 0,0 4 0 16,-2-2 1-16,0 1-1 0,0 1 0 0,1 2 0 0,1 5 0 15,0 8 3-15,0-2-1 0,4 1 1 0,2 1-1 16,2 1 9-16,2-1-1 0,-2 1 0 16,-2 3 1-16,-4-1 9 0,-2 4 1 0,4 0-1 0,1-4 0 15,3 2 2-15,2-3 1 0,0 1-1 0,-4-1 1 16,0-1-3-16,0 0 1 0,0-5-1 0,-2 0 2 15,2 0-9-15,-2-2-1 0,1 0 1 16,1 0-1-16,2-5 0 0,2-2-1 0,-2-1 1 0,-2 3-1 16,-4-4-3-16,-2-4 0 0,0 0 0 0,2-9 2 15,2 0-6-15,0-4 2 0,-4-3 0 0,-2-3 0 0,-6-3-2 16,7 4-1-16,-7-4 1 0,14 0-1 0,-4-4-1 16,0-1 0-16,2-4 1 0,2-8-1 0,4-5 0 15,0-4 0-15,-2-9-1 0,-2 0 2 0,-2-6 2 0,0-3 1 16,-1-2-1-16,1 0 1 0,-2-2 2 15,0 0 0-15,-2-6 1 0,0-3 0 0,-2-4 0 0,0-6 1 16,0 5 1-16,0 1-1 0,0 0-1 0,0 4 2 16,2 3-2-16,0 6 1 0,-4 6-5 0,-2 7 1 15,2 3 0-15,0 5-1 0,0 1 0 0,2 0 0 16,0 4 0-16,-2 0-1 0,-2 3 1 0,0 2 0 0,-2 5 0 16,0-1-1-16,-2 2 0 0,0 3 1 15,2 8-2-15,2-13 2 0,2 8-2 0,0-5-1 0,-2 3 0 16,0 2 2-16,-2 5-1 0,4-4-1 0,-4 4 1 15,3-8 0-15,-3 8-1 0,4-1-1 0,-4 1 0 16,2-4 2-16,-2 4-3 0,0-4 1 0,0 4 1 16,0 0-1-16,0 0-1 0,0 0 2 0,0 0-1 15,0 0 0-15,0 0 0 0,0 0-1 0,0 0 0 16,0 0 2-16,0 0-2 0,0 0 1 0,0 0-1 16,4 0 2-16,-4 0-2 0,4 0 1 0,-4 0 1 15,4 0-1-15,-4 0 0 0,4 0 1 0,-4 0-1 0,2 0 1 16,-2 0-1-16,0 0 1 0,0 0 1 0,-4 0-1 15,4 0 0-15,-8 4 0 0,0 0 0 0,-3-3 0 16,-7 1 0-16,-2 0 0 0,-2 2-1 0,-2 0 2 0,-4-3-1 16,0 3 1-16,1-4-1 0,-3 4 2 0,0-4-2 15,0 0 1-15,0 0-1 0,1 0 2 0,-1 0-2 16,-2 2 1-16,0-2-1 0,0-2 2 0,1-2-1 0,1-1-1 16,0 5 1-16,0 0 0 15,0 0-1-15,2 0 0 0,1 0-1 0,-3 0 2 0,-2 0-2 0,0 0 1 16,0 0-1-16,1 0 0 0,1 5-2 15,2-1 2-15,4-4-1 0,0 2 0 0,2 1-1 0,5 1 0 16,3-4 1-16,4 4-1 0,10-4-1 0,-4 2 1 16,4-2 0-16,-4 0 0 0,4 0-1 0,-2 0 1 15,2 0-1-15,-2 0 1 0,2 0-1 0,0 0 0 16,0 0 0-16,0 0 1 0,0 0-1 0,0 0 0 16,0 0 0-16,12-6 0 0,4 2 0 0,3-1 0 0,5-3 0 15,2 3 0-15,0-3 0 0,-2 7 0 16,0-3 0-16,0-2 0 0,1 3 0 0,3-1 0 0,0 2 0 15,-2 0 0-15,-2 0 0 0,0 2 0 0,1-3 0 16,1 3 0-16,-2-4 0 0,0 0 0 0,4 3 0 16,0 1 0-16,3-4-1 0,1 4 1 0,-2-4 0 15,0 2 0-15,-2 2-1 0,-3-3 1 0,1 3 0 16,-2 0 0-16,0 0-1 0,-2 3 1 0,-2-3-1 16,-2-3 1-16,-4 3-1 0,-3 0 1 0,-1 3-1 0,-2-3 1 15,-8 0-1-15,12 6-1 0,-12-6 1 0,12 4 0 16,-12-4-1-16,12 1 0 0,-12-1-1 15,10 2 2-15,-10-2-2 0,6 0 1 0,-6 0-2 0,4 0 2 16,-4 0-1-16,4 6 1 0,-4-6-1 0,4 7 1 16,-4-7 1-16,4 9 0 0,-4-9 0 0,4 13 0 15,-2 2-1-15,0-2 2 0,0 0-1 0,0 0 1 0,2 5 0 16,0-1 0-16,-2 1 0 0,-2-1 0 16,-2 5 0-16,0-3 0 0,0 3 0 0,0-4 0 0,-2 4 0 15,0 2 0-15,0 0 0 0,0-1 0 0,-2 1 0 0,0 3 0 16,0-1 0-16,0-2 0 0,2 2-1 0,4 0 1 15,0 0-1-15,-2 5 1 0,0 4-1 0,0 0 1 16,0 0 0-16,0 0 0 0,0 0-1 0,0 0 1 16,0 0 0-16,0 6 0 0,0-2 0 0,-2 1 0 15,2-1 0-15,0-4 0 0,-2-3 0 0,0-5 0 16,2 3 0-16,0-2 0 0,0 5-1 0,0-2 1 16,-2-5 0-16,0-4 0 0,0-7-1 0,-2-4 1 15,1-2-2-15,1-5 2 0,4-4-1 0,0 6 1 0,0-6-1 16,-4 3 1-16,4-3-1 0,0 2 1 15,0-2-1-15,-4 0 1 0,4 0-1 0,0 0 1 0,0 0 0 16,0 0 0-16,0 0 0 0,-4-2 0 0,4 2 0 16,-6-9 0-16,-2-4 0 0,-2-4 0 0,-2-8 0 15,-2-1 0-15,0-6 0 0,0-3 0 0,2 4 0 16,0-4 0-16,2-4 0 0,0 2 0 0,0 2 0 16,-1-4 0-16,-5-1 0 0,0 1 0 0,0 4 0 15,2-6 0-15,2 2 0 0,0-1 0 0,-2 5 0 0,0 3 1 16,0 7-1-16,-2 2 1 0,3 3-1 0,1 2 1 15,2-4-1-15,-2 5 1 0,0-2 0 0,0 1 1 16,2-4-1-16,2 0 0 0,0 1 0 0,0 3 0 16,0-4-1-16,2 0 1 0,-4-8-1 0,2 2 1 0,0-1-1 15,-2 1 0-15,6 8 0 0,-2 1 1 0,0 1-1 16,1 1 2-16,3 8-2 0,0-4 1 16,0 4-1-16,2 2 0 0,0 7 0 0,0-6 1 0,0 6-1 15,0-9 0-15,0 9 0 0,0-4 1 16,0 4-1-16,-4-4 1 0,4 4-1 0,0-1 1 0,0 1-1 0,0-4 1 15,0 4-1-15,0 0 1 0,0 0 1 0,0 0-1 16,0 0 0-16,0 0 0 0,0 0-1 0,0 0 1 16,0 13 0-16,2 3 0 0,4 12-1 0,1 2 1 15,3 10 0-15,-4-3 1 0,0-2-2 0,0 0 1 16,6 8 0-16,0-8 0 0,2 5-1 0,2-1 1 16,0-4 0-16,-2 2 0 0,2 2-1 0,-2-4 1 15,-2-4-1-15,-1 4 2 0,1-1-2 0,0-1 1 0,-2-9-1 16,0 4 1-16,2-6-1 0,0 4 0 0,-8-17 0 15,2 0 1-15,-2 0-1 0,0 1 0 0,-4-10 0 16,4 7 1-16,-4-7-1 0,4 9 0 0,-4-9 0 16,4 4 0-16,-4-4 0 0,4 2 0 0,-4-2 0 15,4 2 0-15,-4-2 0 0,4-4 0 0,8-15 0 16,-6-5 0-16,-2-3 0 0,-2-5 0 0,-2-14 0 0,-2 6 0 16,-6-1-1-16,0 2 1 0,0 0 0 0,2-1 0 15,4 1-1-15,0 2 1 0,2-2 0 0,0-1 0 16,0 5-1-16,2-4 0 0,-2 20-1 0,0-3 2 15,2 6-1-15,0-3 0 0,-2 10 0 0,2 2 1 16,-2 7-2-16,4-10 1 0,-4 10 0 16,2-9-1-16,-2 9 0 0,0-4 1 0,0 4-1 0,2 0 1 15,-2 0 0-15,4 0 0 0,12 19-1 0,-2 7 1 16,-3 13 0-16,-1 5 1 0,4 32-1 0,-2-16 1 0,-4-12-1 16,-2 0 1-16,-4-14-1 0,2 4 1 0,-2 7 0 15,0 1 0-15,2 17 0 0,0-14 0 0,2-2 0 16,-2-3 0-16,-4-35 0 0,2 0 0 0,-2 4 0 15,0-3 0-15,0-10 0 0,0 12 0 0,0-12 0 0,0 8 0 16,0-8 0-16,0 5 0 0,0-5 0 0,0 4 0 16,0-4 0-16,4 2 1 0,-4-2-1 0,8-11 0 15,8-22 0-15,-4-2 1 0,-4-1-1 0,-2 1 1 16,-2-2-1-16,0 2 1 0,-2-3-1 0,0-1 0 16,-2 2 0-16,0 2 1 0,-2 0-1 0,0 0 0 0,0 14 0 15,2 1 2-15,0 0-2 16,0 3 0-16,0 17 0 0,0-9 0 0,0 9 0 0,0-6 0 0,0 6 0 15,0-5 0-15,0 5 0 0,0-4 0 16,0 4 0-16,4 6 0 0,-2 7 0 0,0 5 0 0,7 50 0 16,-5-18 0-16,0-2 0 0,-2-7 0 0,0-21 0 15,0 4 0-15,2 6 0 0,0-4 0 0,0-10 0 16,-2 3 0-16,0-1 0 0,0-5 0 0,-2-13 0 16,0 7 0-16,0-7 0 0,0 8 0 0,0-8 0 0,0 3 0 15,0-3 0-15,0 4 0 0,0-4 0 16,0 4 1-16,0-4-1 0,0-8 1 0,-4-45-1 15,0 9 1-15,0-8-1 0,0-2 1 0,0 25 0 0,0-4 0 16,-2-6 0-16,0 0 2 0,-5-20-2 0,1 11 1 0,-2 0 0 16,0 6 0-16,6 19 1 0,-2-1-1 15,0-5 0-15,0 1 0 0,4 19 1 0,0 2-1 0,0-3-1 16,0 1 1-16,4 9 1 0,-8-7-1 0,8 7-1 16,-8-4 0-16,-10 6 0 0,0 9 0 0,1 11 0 15,-3 8 1-15,-18 53-1 0,16-20 0 16,14-3-1-16,2-2 1 0,-2-1 0 0,-2 4 0 0,0 2-1 15,-2 1 0-15,8-8 0 0,0-8 1 16,4-10-1-16,0-3 0 0,0-27 0 0,0 1 1 0,0 0-1 16,-2 0 0-16,2-9 0 0,0 6 1 0,0-6-1 15,0 4 0-15,0-4 0 0,0 0 2 0,0 0-2 0,0-2 0 16,6-37 0-16,-2 0 1 0,0-14-1 0,0-4 1 16,-6 5-1-16,-2 2 1 0,-4 2-1 0,0 0 1 15,2 7 0-15,1-3 0 0,1 5-1 0,0-3 1 0,0 14 1 16,0-7-1-16,-2 4-1 0,0 1 1 15,4 21 0-15,2-6 0 0,0 4-1 0,2 2 1 0,-2 9 0 16,0-6 0-16,0 6-1 0,0-3 2 0,0 3-2 16,0 0 1-16,0 0-1 0,0 0 0 0,6 26 0 15,0 9 1-15,-2 9-1 0,2 6 0 0,5 9 0 16,-1-9 1-16,4 0-1 0,0-2 0 0,0-10 0 16,0 3 1-16,0 1-1 0,0-1 0 15,-4-19 0-15,2 4 1 0,0-4-1 0,0 0 0 0,-6-13 0 16,0 1 1-16,-1-3-1 0,-1-1 0 0,-4-6 0 15,4 3 0-15,-4-3 0 0,4 4 0 0,-4-4 0 16,4 0 0-16,-4 0 0 0,4 0 0 0,10-17 0 16,-6-5 0-16,-6-9 0 0,-2-4 0 0,-4-32 0 0,-2 16 1 15,-2 3-1-15,0-2 2 0,-2 15-2 16,0-10 1-16,-5 1-1 0,-1 0 1 0,-4-17-1 0,2 9 1 16,2 2-1-16,0 2 1 0,8 26 0 0,-2-4 0 0,-2 1-1 15,0-3 1-15,8 19-1 0,-2-2 2 16,2 1-2-16,1 5 0 0,3 5 0 0,-4-9 1 0,4 9-1 15,-4-8 0-15,4 8 0 0,0 0 1 0,0 0-1 16,0 0 0-16,-2 43 0 0,6 1 1 0,3 9-1 0,3 8 0 16,4-3 0-16,0-9 0 0,4 3 0 0,0-4 0 15,-4-16 0-15,2 3 0 0,2 3 0 0,2 3 0 16,-4-11 0-16,-1 1 0 0,1-5-1 0,0 1 1 0,-8-17 0 16,0-1 0-16,0 0 0 0,0 0 0 15,-8-9 0-15,8 11 0 0,-8-11-1 0,8 10 1 16,-8-10 0-16,4 3 0 0,-4-3 0 0,4 2 0 15,-4-2 0-15,4 0 0 0,-4 0 0 0,4-5 0 0,4-21 0 16,-6-2 0-16,-4-5 0 0,-2-4 0 0,-12-28 0 16,-2 16 0-16,-4 4 0 0,-2 10 0 0,10 9 0 15,-2-5 0-15,-1-2 0 0,-1-2 0 0,2 0 0 16,-2 1 1-16,2 5-1 0,0-3 0 0,8 16 0 16,-2 1 1-16,0 2-1 0,0 4 0 0,10 9 0 15,-6-8 0-15,6 8 0 0,-4-3 0 0,4 3 0 16,-4-2 0-16,4 2 0 0,-4-4 0 0,4 4 0 15,-6 8 0-15,5 10 0 0,1 6 0 0,7 57 0 16,1-22 0-16,4-3 0 0,2-6 0 0,-4-19 0 0,2 4 0 16,2 8 0-16,0 1 0 0,6 22 0 0,-4-14 0 15,0-4 0-15,-2-6 0 0,-11-31 0 0,1 4 0 0,0 2-1 16,0-4 1-16,-4-13 0 16,4 13 0-16,-4-13-1 0,4 9 1 0,-4-9-1 0,4 9 1 15,-4-9-2-15,4 4 2 0,-4-4 0 0,0 0 0 0,0 0-1 16,0 0 1-16,-2-8 0 15,-4-6 0-15,-6-12 0 0,-5-9 0 0,-21-39 0 0,10 20 0 0,4 6 0 16,0 8 0-16,10 14 0 0,-2-5 0 16,-1-4 0-16,1-1 0 0,-12-21 0 0,4 9 0 0,2 8-1 15,2 1 1-15,16 30 0 0,0-1 0 0,0 1-1 0,0 2 1 16,4 7 0-16,-8-13 0 0,8 13-1 16,-4-9 1-16,4 9 0 0,0 0 0 0,0 0 0 0,0 0 0 15,-2 13 0-15,6 9 0 0,4 16 0 0,4 9 0 16,14 52 0-16,-8-29 0 0,-2-12 0 0,0-5 0 15,-2 4 0-15,-2-3 0 0,-2 1 0 0,2 3 0 0,3-9 0 16,-1-1 0-16,2 0 0 0,2-3 0 0,-6-16 0 16,0 4 0-16,-2-3 0 0,0 1 0 0,-10-31 0 15,4 13 0-15,-4-13 0 0,0 8 0 0,0-8 0 16,0 5 0-16,0-5 0 0,0 2 0 0,0-2 0 16,0 0 0-16,0 0 0 0,-4-15 0 0,-12-42 0 15,4 4 0-15,-4-8 0 0,0-6 0 0,0 6 0 16,0 4 0-16,1 3 0 0,1-3 0 0,-2 4 0 15,0 1 0-15,0 0 0 0,0 3 0 0,4 17 0 16,0-1 1-16,0 5-1 0,2-3 0 0,6 20 0 16,-2 0 0-16,0-2 0 0,0 4 0 0,6 9 0 15,-4-8 0-15,4 8 0 0,-4-4 0 0,4 4 0 16,0-1 0-16,0 1 0 0,0 0 0 0,0 0 0 0,0 0 0 0,0 0 0 16,0 3 0-16,14 51 0 0,2-10 0 15,4 15 0-15,4 6 0 0,-2-8 0 0,-2 0 0 0,2-5 0 16,-3 1 0-16,1-14 0 0,0 6 0 0,0-9 0 15,0 0 0-15,-8-14 0 0,2 4 0 0,2-6-1 16,0 0 1-16,-16-20 0 0,12 11 0 0,-12-11-1 0,11 9 0 16,-11-9 0-16,4 4-1 0,-4-4 1 0,4 0 0 15,6-4 0-15,-4-8 0 0,0-11 0 0,-2-6 0 16,-4-30 0-16,-4 11-1 16,-6 0 1-16,-2 3 0 0,1-3 0 0,-3 4 0 0,-4-4 0 0,-2 4 1 15,-8-10 0-15,2 6 0 0,-4 0 0 16,-1 0 0-16,15 11 0 0,-2-1 0 0,2-7 0 0,2 7 0 0,4 15 0 15,0-2 0-15,-2 6 0 0,0 1 0 16,12 18 0-16,-8-13 0 0,8 13 0 0,-8-11 0 16,8 11 0-16,-4-2 1 0,4 2-1 0,-4-4 1 0,4 4-1 15,0-5 1-15,0 5-1 0,0 0 1 0,0 0-1 16,4 9 1-16,2 0-1 0,4 8 2 0,28 51-1 16,-12-16 0-16,0-4-1 0,-4 0 1 0,-5-22 0 15,3 5 0-15,4 0-1 0,4-1 0 0,-2 1 0 16,-2 1 1-16,0-1-1 0,-1-1 0 0,-9-12 0 0,0-1 0 15,0 1 0-15,0-5 0 0,-14-13 0 16,8 13 0-16,-8-13-1 0,8 5 1 0,-8-5 0 0,4 4 0 16,-4-4-1-16,4 4 1 0,-4-4 0 0,0 5 0 0,0-5-1 15,0 0 1-15,0 0 0 0,0 0 0 0,0 0-1 16,0 0 1-16,-8-9 0 0,-2-4 0 0,-6-5 0 16,-2-3 0-16,-12-10 0 0,1 0 0 0,3-3 0 15,-2 7 0-15,6-1 0 0,0 2 0 16,0-3 0-16,0 1 0 0,7 6 0 0,1 0 0 15,0 0 0-15,0-2 0 0,2 5 0 0,0 1 0 16,0-1 0-16,2 3 0 0,6 6 0 0,0 3 0 0,0 1 0 16,0-3 0-16,4 9 0 0,-4-11 0 0,4 11 0 15,-4-11 0-15,2 2 0 0,0 1 0 0,2 3 0 16,0-6 0-16,2-4 0 0,0 2 0 0,2 0-1 0,0-2 1 16,4 2 0-16,4 1 0 0,2 0-1 0,2 3 1 15,6 0 0-15,0 3 0 0,-1 3-2 0,3-1 2 16,8 4-1-16,-2 0 1 0,2 4-1 0,2 1 0 15,-9-1 0-15,1 3 0 0,-2-1-1 0,-2-2 0 16,-14-3 1-16,0 1 0 0,0 0-1 0,0 2 0 0,-8-4-1 16,12 4 1-16,-12-4-2 0,10 1-1 0,-10-1 1 15,8 4 0-15,-8-4 0 0,7 4-1 0,-7-4 1 16,4 3-1-16,-4-3 0 0,4 2-1 16,-4-2 1-16,4 0-1 0,-4 0 0 0,0 0 2 0,0 0-1 15,0 0 1-15,0 0-1 0,0 4 2 0,0-4-1 16,-10 4 0-16,3-4 1 0,-3 2 1 0,-8-1-1 15,2 1 1-15,0 2 0 0,0-4 0 0,16 0-1 16,-12 0 2-16,12 0 0 0,-10 0 0 0,10 0 0 16,-8 4 0-16,8-4 0 0,-8 1 1 0,8-1 0 15,-8 4 0-15,8-4-1 0,-8 4 1 0,8-4 0 16,-8 4 0-16,8-4-2 0,-4 5 2 0,4-5 0 0,-4 9 0 16,4-9-1-16,-2 6 1 0,2-6 0 0,0 4 0 15,0-4-1-15,2 3 0 0,-2-3 0 0,4 4 1 0,-4-4-1 16,6 4 0-16,-6-4 0 0,12 1-1 0,-12-1 1 15,12 0 0-15,-12 0 0 0,12 0 0 0,-12 0-1 16,12 0 1-16,-12 0-1 0,8 0 1 0,-8 0 0 16,8 0 0-16,6 4 0 0,-2 5 0 0,0 4 0 0,0 9 0 15,12 41-1-15,-11-11 1 0,-7-2 0 0,-2 1 0 16,-2-25 0-16,-2 6 0 0,0 3 0 0,-2 0 1 16,0 29-1-16,0-8 1 0,2-5-1 0,-2-3 1 15,2-48-2-15,0 13 2 0,0-7-1 0,0 1 1 16,0-7 0-16,0 11 0 0,0-11 0 0,0 8 0 0,0-8 0 15,0 3 0-15,0-3 0 16,0 2 0-16,0-2 0 0,-10-13 0 0,6-9 0 0,-1-11 0 16,-5-41 0-16,4 17 0 0,0 9 0 0,2 4 0 15,0 18 0-15,-2-2 1 0,-2-11-1 0,-2 1 2 0,-4-31-2 16,0 14 1-16,2 7-1 0,0 2 0 0</inkml:trace>
  <inkml:trace contextRef="#ctx0" brushRef="#br0" timeOffset="7185.22">19472 4262 564 0,'0'0'0'0,"0"0"0"0,2 4 0 15,-2-4 1-15,8 9 1 0,-8-9 1 0,10 6-1 0,-10-6 6 16,21-2 0-16,-21 2-1 0,18-4 1 16,-18 4 0-16,14 0 1 0,-14 0 0 0,18 0 0 15,-18 0-1-15,24 0 0 0,-24 0 0 0,34 0-1 0,-10 4 2 16,1-2 0-16,-1 1 0 0,-2-3 1 0,-2 4 1 15,-2-4-1-15,4 0 0 0,0 0 1 0,2 0-2 0,3 0 0 16,1-4 0-16,-2 4 0 0,-4 0 16 16,0-5 0-16,-2 1 1 0,-3 4 0 0,-1 0 3 0,-2-4 0 15,0 4 1-15,-4-3 0 0,0 3-5 0,0 0 0 16,2 0 1-16,2 0 0 0,4 0 0 0,2 0 1 16,-1-2 0-16,1 2 0 0,-2 2-5 0,0 1 2 15,0 1-2-15,-2-4 2 0,-4 0-5 0,-2-4 0 0,2 4 0 16,0-3 0-16,-2 1-2 0,0 2 0 0,1-4-1 15,1-1 1-15,2 1-3 0,2-5-1 0,-2 1 1 16,-2 3 0-16,-2 1 1 0,0 0-1 0,-2-1 1 16,0 1 1-16,0-1-4 0,-2-3 2 0,2 3-2 15,0 1 1-15,-8 4-4 0,14-4 0 0,-7 3 0 16,-3 1 1-16,-4 0-3 0,4-4 0 0,-4 4 0 16,4-4-1-16,-4 4 1 0,4 0 0 0,-4 0-1 0,0-4 1 15,0 4-1-15,0 0 1 0,0 0-2 16,0-1 2-16,0 1 0 0,-4-4-1 0,4 4 1 0,-6-6 0 15,6 6 2-15,-13-7 0 0,3-2 0 16,-4 1 1-16,-4 3 0 0,-2-4 1 0,0 1 0 0,0 3 1 0,-2-4-1 16,0 1 1-16,1 3 1 0,-1 1-1 15,2 4-3-15,0 4 0 0,0-4 0 0,-2 3 0 0,0-3-5 16,0 2 1-16,3 2-1 0,1 0 2 0,2-1-4 16,2 3 2-16,0-6-2 0,-2 3 1 0,2-3-1 15,0 2 1-15,0-2-1 0,-2-2 0 0,1 2 1 16,-1-3 2-16,0-3-2 0,2 6 2 0,4-3 0 15,0-1 2-15,0 0-1 0,0 2 0 0,2-1 2 0,2 3 1 16,-2-4-1-16,-2 2 1 0,0 0 2 0,0 0 1 16,0 2-1-16,3-3 1 0,7 3-2 0,-6-4 0 15,6 4 0-15,-6 0 1 0,6 0-5 0,-8 0 2 16,8 0 0-16,-4 0 0 0,4 0-5 0,-4 4 2 0,4-4-2 16,-4 3 2-16,4-3-4 0,-4 2 1 0,4-2 0 15,2 4 0-15,-2-4-2 0,8 4 2 0,-8-4-2 16,6 3 1-16,4 3-1 0,4-2 0 15,3 1 0-15,5 2 0 0,4-1 0 0,0-2 0 0,-2-1 0 16,0 3 1-16,-1-6-1 0,-1 4 0 0,-2-4 0 16,-2 1 1-16,0 1 0 0,0-2 0 0,0 0 0 15,0 0 2-15,-2 0 0 0,-1 0 1 0,-1 0 0 16,-2 2 0-16,-2 2 0 0,-2-1-1 0,-8-3 0 16,12 6 1-16,-12-6-1 0,8 4 0 0,-8-4 1 15,8 3 0-15,-8-3 0 0,6 6 0 0,-6-6 0 0,4 5 0 16,-4-5-2-16,4 8 2 0,-4-8-1 15,4 9 0-15,-4-9 0 0,2 7 0 0,-2 3-1 0,0-5 2 16,0 3-3-16,0-3 0 0</inkml:trace>
  <inkml:trace contextRef="#ctx0" brushRef="#br0" timeOffset="8951.45">20507 8668 1381 0,'-2'4'0'0,"2"-4"0"0,4 6 0 0,-4-6 22 15,8 7 1-15,-8-7-1 0,6 9 1 0,-6-9 8 16,4 2 2-16,-4-2-1 0,0 4 1 0,0-4-11 0,0 4 1 15,0-4-1-15,0 3 1 16,0-3-18-16,0 6 2 0,0-6 0 0,0 3-1 0,0-3-3 16,-2 2 0-16,2-2-1 0,0 0 2 0,0 0-3 15,0-2 1-15,0 2 0 0,0-3 0 0,0 3-2 0,0-4 0 16,0 4 0-16,10-5 2 0,-10 5-2 0,22-17 0 16,-22 17 0-16,18-19 0 0,-18 19 0 0,12-20 0 15,-12 20 0-15,12-11 0 0,-12 11 0 0,12-7 1 0,-12 7-1 16,21-6 1-16,-21 6 1 0,30-9 0 15,-30 9 1-15,28-7 0 0,-28 7 2 0,28-2 2 0,-28 2 0 16,26 5 0-16,-26-5 2 0,20 4 0 0,-20-4 0 16,17 9 1-16,-17-9-2 0,16 13 1 0,-16-13 0 15,16 15 0-15,-16-15 1 0,22 29 0 0,-12-12 0 16,-4 3 0-16,-2 2 0 0,-4 8 1 0,0-4 0 16,-2 0 1-16,0 0-2 0,0-2 0 0,-2 1 0 15,-2 1 1-15,-2 0 2 0,0 5-1 0,-2-3 0 16,-2 2 2-16,0-3-2 0,-2 3 2 0,1 1-1 15,-3 1 0-15,0-3-2 0,0 3 0 0,0-3 0 16,0-1 0-16,0-2 2 0,0-2-1 0,0-2 0 16,2-2 2-16,3-3-1 0,3 1 2 0,-2-5-1 15,-2-4 1-15,2 1-2 0,2-7 2 0,8-3 0 16,-10 6-1-16,10-6-4 0,-4 3 0 0,4-3 0 0,-8 2 2 16,8-2-4-16,-8 0 1 0,8 0-2 0,-8-2 2 0,8 2 0 15,-8-9 0-15,8 9 0 0,-6-13 1 16,4 0-1-16,0-3 0 0,2 1 0 0,4-3 1 0,2-3-1 15,4 3 0-15,0-4 0 0,0 3 1 0,0 4-1 16,-2 2 0-16,2 2 0 0,2-2 0 0,2 1-2 0,0-1 0 16,3 0 0-16,1 4 0 0,0-1-2 0,0 1-1 15,2 2 1-15,0 1-1 0,0 2-1 0,0 1 0 16,-1-1-1-16,1 2 2 0,0-3-3 16,-2 1 1-16,2 4-1 0,0 2 1 0,2 5-1 0,0-1 2 15,-3 1-1-15,1-1 0 0,-2-1-1 0,0 1 0 0,0 3 1 16,0 4-1-16,0 5-1 0,2-3 1 15,-1 2-1-15,-3-1 1 0,-2 3-1 0,-2-4 0 0,0 5 0 16,0 2 0-16,-2 0 0 0,0 0 0 0,0 4 0 16,-2 2 0-16,-4 1 0 0,-2 3 0 0,0-5 0 15,-2 7 0-15,-4-3 0 0,-2 4 0 0,-2-3 0 16,0 1 0-16,0 4 0 0,2 1 0 0,-4-4 0 16,-2-1 0-16,-2-5 0 0,-2 1 0 0,0-1 0 15,3 1 0-15,1-5 0 0,0 0 0 0,-2-2 0 16,-2-3 1-16,-4-2-1 0,-2-5 1 0,0 1 0 15,2 0 0-15,3 2 1 0,1-6 0 0,-2 1-1 16,-2-3 1-16,-2-2 0 0,0 1 2 0,0-2-2 0,-2-1 1 16,-1 1 1-16,-1-4-1 0,0 0 0 0,-2 0 1 15,0-4 0-15,0 3 1 0,5-1-1 0,-1-2 2 16,4 2-2-16,2-3 1 0,0 1-1 0,-2-5 2 0,-2 1 0 16,2 3-1-16,3-4 1 0,1 5-1 15,2-2 1-15,0 3 0 0,2-1-1 0,4 4 1 0,8 0-1 16,-12-6 1-16,12 6 0 0,-12-3-1 15,12 3 0-15,-6-4 0 0,6 4 1 0,-4 0 0 0,4 0-2 16,-4-4 2-16,4 4-2 0,-2-2 2 0,2 2-3 16,0 0 2-16,0 0-2 0,0 0 2 0,0 0-2 15,0 0 0-15,0 0 1 0,10 0-1 0,4 0 0 16,4 0 1-16,4 0-1 0,0 2 0 0,0 6 0 0,-1-3 0 16,-1 3-1-16,0 1 2 0,-2-4-2 0,0 3 0 15,-2 1 0-15,-2-3 1 0,0 3-2 0,0 0 0 16,0 2 0-16,3-2 1 0,1-3-1 0,0 1 1 15,2-1-1-15,0 1 0 0,-2-5 0 0,2 0 0 16,0 0 0-16,-1 1 0 0,3-3-1 0,2 0 0 0</inkml:trace>
  <inkml:trace contextRef="#ctx0" brushRef="#br0" timeOffset="10749.12">22284 9359 1293 0,'4'-4'0'0,"-4"4"0"0,6-7 0 0,-6 7 7 0,2-11 0 15,-2 11 0-15,4-13-1 0,-4 13 19 0,8-22 0 16,-8 22-1-16,2-34 2 0,-4 14-3 0,-4-4-1 0,0 0 1 16,2 0-1-16,-2 2-12 0,0 0 0 15,0 3 0-15,0 1 0 0,-2-1-2 0,-2 5 1 0,0 1 0 16,0 2 0-16,0-2-1 0,-2 0 0 0,1 4 0 16,-1-1 1-16,0 7 4 0,-2-5 2 0,2 6-1 15,2-1 1-15,2-3 4 0,0 3 0 0,-2-1 0 16,0 0 1-16,-2 2 13 0,0 2 1 0,0 0-1 15,0 0 1-15,1 0 7 0,-3 0 2 0,0 6 0 16,2-1-1-16,2 3-7 0,2-5 1 0,0 7-1 0,-2-1 1 16,-2 0-10-16,0 4-1 0,2 4 1 15,0-6 0-15,0 4-7 0,2-1 0 0,4 3 0 0,0 5 0 16,0 0-5-16,0 0-1 0,2 4 1 16,1 2-1-16,-1 1-3 0,2 3 0 0,0 3 0 0,0-4 1 0,2 1-4 15,1 1 1-15,1 2 0 16,-2 0 1-16,2 0-2 0,0 2 0 0,0-2-1 0,0-4 2 0,2 3-3 15,2-3 0-15,0 0 1 16,-2-3-1-16,2 2 1 0,2-1 0 0,0 1-1 0,-2-3 2 0,-2 1-1 16,2-2-1-16,2 0 1 0,0-2-1 15,0 2 0-15,0-4 1 0,2-2-1 0,1 0 1 0,1-3-1 16,-2-2 1-16,0-2 0 0,2-2 0 0,4-2 0 0,2 0 0 16,-2-5-1-16,0-2 1 0,0 0-1 0,-1-2 1 15,3-2 0-15,0 0-1 0,2-2 1 0,0-1 1 16,4-3-2-16,-2 3 2 0,-3-4-1 0,-1-1-1 15,0-1 1-15,0 2 1 0,0 0-2 0,-2 0 2 16,0-3 0-16,0 3-1 0,1 0 0 0,1 0 1 0,-2 1-2 16,-2 7 2-16,-4-5-1 0,-4 2-1 0,-8 4 1 15,12-7 1-15,-12 7-2 0,12-9 1 0,-4 3-1 16,0 2 1-16,0-1-1 0,0 3 0 0,0 2 1 16,0 0-1-16,0 0-1 0,-3 0-1 0,-5 0 0 15,10 0 1-15,-10 0-2 0,4 0 1 0,-4 0 0 16,4 0 0-16,-4 0-1 0,4 0 1 0,-4 0-1 15,4 0 0-15,-4 0 0 0,2 7 1 0,-2-7-1 16,-4 6 0-16,4-6-1 0,-4 9 1 0,0 2 1 16,0-1-1-16,-2-1-1 0,-1 4 1 0,1-6 0 15,0 2 1-15,0 1-1 0,2-7 0 0,4-3 0 16,-8 11 2-16,8-11-2 0,-14 11 0 0,4-5 1 0,0 1 0 16,-2 3-1-16,0-1 0 0,0 0 1 0,0-5-1 15,2 1-1-15,0 1 0 0,0 1 0 0,0-5 1 0,1 2 0 16,-1-1-1-16,0 1 0 0,0 0 0 0,0 1-1 15,-2-1 1-15,2-4 0 0,0 2 0 0,0-2 0 16,2-2 1-16,8 2-1 0,-14-7 0 0,4 3 0 16,-2-2 0-16,0-3 0 0,-2 0 0 0,-1-4 0 0,-1-5 1 15,0 1-1-15,0-5 1 0,4 0 0 0,0-1 0 16,0 1 1-16,-4-4-1 0,2 4 0 16,2-4 0-16,-2 4 1 0,1 0-1 0,-1 0-1 0,0 0 1 15,0 0 1-15,-2 0-1 0,0 3-1 0,0 3 1 16,4-7 0-16,2 3 1 0,2 0-2 15,2 3 0-15,0-5 0 0,0 0 0 0,0 0-1 0,0 1 1 16,1 3-1-16,-1-8 1 0,0 0-1 0,0-1 1 16,0-5-1-16,2 3 2 0,2-1-2 0,0 1 0 15,0-1 0-15,0-1 1 0,2-4-1 0,2 1 0 16,0 7 0-16,0-3 0 0,0 6 0 0,2-2 0 0,4 4 0 16,0 2 0-16,1 5 0 0,3 2 0 0,0 4 0 15,-2 0 0-15,0-1 0 0,-2 1 0 0,0 2 0 16,0-2 0-16,2 5 0 0,2-2 0 0,0-1 0 15,2 1 0-15,4 3 0 0,0-1 0 0,-1 0 0 16,-1 3 0-16,-2-3 0 0,0 4 0 0,-2 4 0 16,-2-3 0-16,0 3-1 0,-2 0 1 0,2 1 0 0,0 5 0 15,0 1-2-15,2 2 2 0,0-4 0 0,-2 0 0 16,-1 0-1-16,1-1 0 0,-2 1 0 0,-2 0 1 16,-6-9-1-16,10 9 0 0,-10-9 0 15,6 10 1-15,-6-10-1 0,4 3-1 0,-4-3 1 0,0 0 1 16,0 0-1-16,0 0 0 0,0 0 0 0,0 0 0 15,0 0 0-15,0 0 1 0,0 0-1 0,0 0 1 0,0 0-1 16,0 0 1-16,0 0-2 0,0 0 2 16,0 0-1-16,0 0 1 0,0 0-1 0,-12-9 1 0,4 2-1 15,-2 1 1-15,-8-7 0 0,1 0 0 0,-1 4-1 16,0 0 1-16,6 3 0 0,2 3 0 0,-2-1-1 16,0-2 1-16,0 4 0 0,0 1 0 0,0 1 0 0,0 0 0 15,0 0 0-15,1 0 0 0,-1 0 0 0,0 1 0 16,-6 3 0-16,2 4 0 0,-2-3 0 0,0 2 0 15,0 3 0-15,2-5 0 0,0 3 0 0,1 1 0 16,1 4 0-16,0-2 0 0,2 2 0 0,2 3 0 16,-2 3 0-16,2 1 0 0,0 2 0 0,2 0 0 0,2 1 0 15,0 2 0-15,0-1 0 0,2 0 0 16,0 0 0-16,0 0 0 0,0 0 0 0,2-1 0 0,2 2 0 16,2 1 0-16,2 0 0 0,2 2 0 15,0-2 0-15,-2-1 0 0,0 3 0 0,-2-2 0 0,2-2 0 16,0 0 0-16,0 2 0 0,2-4 0 0,-2-4 0 15,2-3 0-15,2 0 0 0,0 0 0 0,4 7 0 16,0-5 0-16,2 1-1 0,0-3 1 0,1 0 0 16,1-3 0-16,0-1-1 0,0 1 1 0,2-3 0 15,0 0 0-15,0 0 0 0,2-5 0 0,4 1 0 16,-1-1 0-16,3-2 0 0,0 0 0 0,-4-2 0 16,2 0 0-16,-2-2 0 0,0 0 0 0,-9-2 0 0,1 1 0 15,-2-1 0-15,0 2 0 0,6-7 0 0,0 2 0 0,-2 1 0 16,0-3 0-16,-16 9 0 0,12-4 0 15,-12 4 0-15,8-4 0 0,-8 4 0 0,4-3 1 0,-4 3-1 16,4-2 0-16,-4 2 0 0,4-4 1 0,-4 4-1 16,4 0 1-16,-4 0 0 0,3 0 0 0,-3 0-1 15,4 0 1-15,-4 0 0 0,0 0 1 0,0 0-2 16,0 0 1-16,0 0 0 0,0-2 0 0,0 2-1 0,-2-3 0 16</inkml:trace>
  <inkml:trace contextRef="#ctx0" brushRef="#br0" timeOffset="16817.68">22509 13414 1255 0,'0'-1'0'0,"0"1"0"0,6-2 0 0,-6 2 16 16,13-2 0-16,-13 2-1 0,8-4 1 0,-8 4 14 16,-4-5 1-16,4 5-1 0,-8-4 0 15,8 4-7-15,-7-4 0 0,7 4 1 0,-14-5-1 0,14 5-10 16,-16-4-1-16,16 4 0 0,-22-2 2 0,22 2-6 16,-32 0 0-16,32 0-1 0,-36 9 1 0,36-9-3 0,-35 24-1 15,15-7 1-15,0-2 0 0,-2 1-1 0,0 1 0 16,0 0 1-16,2 3-1 0,2 2 0 15,3 2 0-15,-1 2-1 0,-4 2 2 0,-2 3-2 16,-2 0 2-16,4 4-2 0,2 4 2 0,0 0-2 0,0 2 0 16,1-1 1-16,1 4-1 0,4 4 0 0,0 2 2 15,0 0-1-15,-2 4 1 0,0-1 3 0,0 8 0 16,2-4 0-16,4 1 1 0,2-1 2 0,2-4 0 0,4-1 0 16,0-4 0-16,0-4-5 0,0-3 1 0,6-4-2 15,2-2 2-15,2-2-4 0,2-7 2 0,2 2-2 16,0-2 2-16,0-4-3 0,0-2 0 0,2 0 1 15,2 1-1-15,1-3 1 0,1 0 1 0,0-1-1 16,0-2 0-16,0-2 3 0,2 0-1 0,0-2 1 16,0-2 1-16,1 0 9 0,3-7-1 0,0 2 1 15,-4-2 0-15,2-2 5 0,0-2 0 0,-1 0 1 0,-1 0 0 16,-4 0 3-16,0 2 1 0,-2-3-2 0,-4 1 2 16,-4 2 4-16,-2 0 1 0,-6 0-1 15,12-2 1-15,-12 2-1 0,10 0-1 0,-10 0 0 0,8-4 0 16,-8 4-6-16,8 0-1 0,-8 0 0 0,6-4 2 15,-6 4-7-15,4-3 1 0,-4 3-1 16,-2-4 1-16,2 4-12 0,-6-13 1 0</inkml:trace>
  <inkml:trace contextRef="#ctx0" brushRef="#br0" timeOffset="17319.68">22827 12244 1482 0,'0'2'0'0,"0"-2"0"0,0 7 0 15,0-7 27-15,6 11 1 0,-6-11-1 0,5 17 1 16,-5-17 4-16,2 18 2 0,-2-18-1 0,-5 39 0 0,1-11-15 16,-2 7 0-16,0 0 0 0,0-4 1 0,0 1 0 15,0-1 0-15,0 1 0 0,0 1 1 0,0 2-1 16,-2-4 1-16,2 2-1 0,0 1 1 0,-2-1 5 16,0 0-1-16,2-1 1 0,2-3 0 0,4-1 0 15,0-1-1-15,-4 1 1 0,-2-2 1 16,-2-2-4-16,0-2 1 0,2-2-1 0,2-5 1 0,2-6-7 15,2-3 1-15,0-6 0 0,0 5 1 0,0-5-6 16,0 2 2-16,0-2-2 0,-2 0 2 0,2 0-7 0,-4 0 2 16</inkml:trace>
  <inkml:trace contextRef="#ctx0" brushRef="#br0" timeOffset="17738.4">23190 12248 1721 0,'-2'3'0'0,"2"-3"0"16,-4 8 0-16,4-8 38 0,2 5 0 0,-2-5 0 0,2 10 1 15,-2-10 7-15,-4 5 0 0,4-5 0 0,-8 15 0 0,8-15-30 16,-10 24 1-16,10-24 0 0,-15 29 1 0,15-29-15 16,-16 36 1-16,10-18-1 0,2-1 2 0,4 1-5 15,2-5 0-15,-2 2 0 0,-2 1 0 0,-2 6 0 16,0-3 0-16,0-1 0 0,-2 3 0 0,0-3 0 15,0 1 0-15,2 1 0 0,2 0 0 0,2 1 0 16,-2 1 1-16,2 2 0 0,0 3 0 0,-2-1 3 0,2 2 2 16,0-2 0-16,-2 0-1 0,-2-4 3 0,0-4 1 15,0 4 0-15,0 1 0 0,2-3 2 0,0 0 1 16,-2-3-1-16,0-1 0 0,2-8-1 16,2-3 0-16</inkml:trace>
  <inkml:trace contextRef="#ctx0" brushRef="#br0" timeOffset="18501.66">23469 11395 1369 0,'0'2'0'0,"0"-2"0"0,4 3 0 0,-4-3 42 0,3 8 1 16,-3-8 0-16,2 9 0 0,-2-9-12 15,0 19-1-15,0-19 0 0,0 20 2 0,0-20-22 16,0 29 0-16,0-29 0 0,0 35 1 0,0-16-11 16,0 3 0-16,0-2 0 0,-2-1 0 0,2-3-1 0,0 3 0 15,0-2 0-15,-2 1 0 0,2 0-4 0,0 1 2 16,0 1-1-16,0 2 1 0,0 4 0 0,0 0-1 16,0-2 1-16,0 2 1 0,0-4 1 0,-1 4 1 15,1-4-2-15,1 0 2 0,1 4 4 0,0 2 0 16,0-2 1-16,-2-2-1 0,0 0 19 0,0-2-1 0,2 0 1 15,0-4 0-15,2-1 13 0,2 0 0 0,0 1 0 16,0-3 0-16,2 1 0 0,2-3 1 0,2 2-1 16,-2-2 1-16,-2 0-8 0,-2-2 1 0,2-4 0 15,2-1 1-15,2-1-11 0,2-1 1 0,2 2 1 16,-1-4-1-16,-1 1-10 0,2 1 2 0,2 0-1 16,2-4 0-16,0-6-5 0,0 1 0 0,-2-3-1 0,0 1 2 15,-1-1-4-15,-1-1 0 0,-2-2 1 16,0 0-1-16,0-2-2 0,0 0 1 0,0-2-1 15,2-5 0-15,2-4 1 0,0-4 1 0,-4-1-1 16,-3-3 1-16,1-3 0 0,0 0 2 0,-4 0-1 16,0-4 1-16,-2 4 1 0,-2-2 0 0,-2 1 0 15,0-1 1-15,-2-2 0 0,-4-2 1 0,0 3-1 0,0-1 1 16,0 2 0-16,-2-2 0 0,-2 4 0 0,-2 4 0 16,-4 3 0-16,-1 2 0 0,-1 0 0 0,0 0 0 0,2 4-2 15,2 4 1-15,0-1 0 0,-2 5 0 0,-2 1 0 16,0 2 0-16,0 3-1 0,0 3 1 0,1-1 1 15,-3 4 0-15,-4 4 0 0,0 0 1 0,-2 2-1 16,-2 3 0-16,2 2 0 0,1 2 1 0,-1 2-2 0,0 4 0 16,2-2 0-16,4 5 1 0,2-2-3 0,0 3 0 15,0 1 1-15,1 2 0 0,1 2-6 0,2 1 1 16,0 3-1-16,2-1 2 0,-2 3-5 0,2 3 2 16</inkml:trace>
  <inkml:trace contextRef="#ctx0" brushRef="#br0" timeOffset="19884.37">22978 15057 1620 0,'2'0'0'0,"-2"0"0"0,8 4 0 0,-8-4 46 0,6 2 0 0,-6-2 0 16,5 0 0-16,-5 0 7 0,4 5-1 16,-4-5 1-16,4 11 1 0,-4-11-7 0,4 11 1 0,-4-11 0 15,10 23 0-15,-10-23-40 0,20 35 0 0,-20-35-1 16,24 31 2-16,-24-31-2 0,32 33 1 0,-12-18-1 16,0-2 1-16,-1-6-4 0,3 1 2 0,2 1-2 15,0 4 2-15,0 4-3 0,0-1 1 0,2-1-1 16,1 0 1-16,3-1-1 0,0 1-1 0,-2 0 0 15,-6-2 1-15,0-2 0 0,-3 2 0 0,3 0 0 16,0-2 1-16,-2-4-1 0,2-1 1 0,0-1-1 0,-4-1 0 16,-2-2 1-16,-3 0-1 0,-1-2 0 15,-2 0 2-15,-2 0 5 0,-4 0 0 0,-4 0 0 16,8 0 1-16,-8 0 4 0,8 0 1 0,-8 0-2 0,8 0 2 16,-8 0-3-16,8 0 2 0,-8 0 0 0,4 0-1 15,-4 0-4-15,4 0 2 0</inkml:trace>
  <inkml:trace contextRef="#ctx0" brushRef="#br0" timeOffset="20333.66">23957 15079 1746 0,'-2'4'0'0,"2"-4"0"15,0 11 0-15,0-11 32 0,0 13 1 0,0-13-1 16,-2 20 1-16,2-20 0 0,-3 23 1 0,3-23 0 15,0 33 1-15,0-17 6 0,0 3 1 0,0 3-1 16,0 0 2-16,1 10-27 0,5 3-1 0,0 0 1 0,-2-2 1 16,-2-4-9-16,-2 1 1 0,2 1-2 0,2 3 2 15,4-1-2-15,0-2 0 0,0 1 0 0,-2-3 0 0,0 1-1 16,-2-1 0-16,0-1-1 0,0 3 2 0,0 2-1 16,0 1 0-16,2-3 0 0,2 0 1 0,2-1-1 15,0 0 1-15,-4-3 0 16,-4-1 1-16,-2-4 0 0,-4-3 1 0,4-3 0 0,2-1 0 0,2-4 2 15,2-2 0-15,-6-9 0 0,6 10 0 0,-6-10 2 16,-2 5-1-16,2-5 0 0,0 4 1 0,0-4-3 16,0 0 0-16</inkml:trace>
  <inkml:trace contextRef="#ctx0" brushRef="#br0" timeOffset="20751.09">24419 14598 1670 0,'2'5'0'0,"-2"-5"0"16,9 19 0-16,-9-19 45 0,4 13 1 0,-4-13 0 15,6 20 0-15,-6-20 25 0,8 28 1 0,-8-28-1 16,8 33 0-16,-4-15-36 0,0 3 1 0,0 1 0 16,0 5 0-16,0 3-18 0,0 5 1 0,0 0 0 15,0-2 0-15,2 0-8 0,2 3 2 0,0-1-1 16,-2-2 0-16,2-2-3 0,2 2 0 0,-2 3 0 16,-4 0 1-16,-2 3-3 0,0 0 1 0,0 2 0 0,4-1 0 15,4-1-2-15,2 2 2 0,-1 1 0 0,-3 1 0 0,-2-3-1 16,0 1-1-16,0-1 1 0,2 1 1 0,2-2-1 15,0-1 1-15,-2-1-2 0,0-3 2 0,-2-5 1 16,0-1 1-16,0 0 0 0,-2-3 0 0,-4-1 2 16,-2 0-1-16,4-1 0 0,0-7 0 0,-2-1-2 0,2-2 1 15,0-2-1-15,-2-2 2 0,0-1-5 0,-2-5 2 16,2-3 0-16,0 4 0 0,0-4-3 0,-4 4 1 16</inkml:trace>
  <inkml:trace contextRef="#ctx0" brushRef="#br0" timeOffset="21267.41">24045 15613 853 0,'-2'2'0'0,"2"-2"0"0,-2 5 0 16,2-5 43-16,4 4 1 0,-4-4-1 0,0 4 0 0,0-4-3 15,0 0-1-15,0 0 0 0,0 0 2 16,0 0-27-16,0 0 1 0,0 0-1 0,0 0 2 16,0 0-13-16,2 0 2 0,-2 0-2 0,16-2 2 15,-16 2-5-15,32-6 1 0,-32 6-1 0,33-9 1 0,-33 9-1 16,24-11 0-16,-24 11 0 0,30-11 1 0,-30 11 0 16,38-13 0-16,-18 7 0 0,-2 3 2 0,1 3 2 0,1 0 2 15,0-2-1-15,0 0 0 0,-2 2 8 0,0 2-1 16,0-2 1-16,0-2-1 0,1-2 20 0,1 1 0 15,-2-1 0-15,-2 2 1 0,-4 4 22 0,-2 2 1 16,2-2 0-16,0-2 0 0,0-2-7 0,-2 0 0 16,-2 2 1-16,2 0-1 0,-2 0-7 0,-2 0 1 0,-6 0 0 15,7 0-1-15,-7 0-3 0,4 0 0 0,-4 0-1 16,4 0 2-16,-4 0-11 0,4 0 1 0,-4 0 0 16,2 0 0-16,-2 0-8 0,0 0 0 0,0 0 0 15,0 0 0-15,0 0-6 0,-2 0 1 0</inkml:trace>
  <inkml:trace contextRef="#ctx0" brushRef="#br0" timeOffset="24066.99">17285 15262 1243 0,'2'0'0'0,"-2"0"0"0,14 2 0 15,-14-2 21-15,18 4 2 0,-18-4-2 0,10 3 1 16,-10-3 39-16,2 2 1 0,-2-2-2 0,-2 0 2 16,2 0-28-16,0 0-1 0,0 0 1 0,0 0 0 15,0 0-20-15,0 0 2 0,0 0-1 0,-6-9 0 16,6 9-6-16,-18-24 0 0,6 6 0 0,2-3 1 0,5-1-1 16,-5-4 0-16,0 0 0 0,0 4 1 15,0 4-3-15,0 3 1 0,0 2 0 0,2 2 0 0,-4 4 0 16,0 1-1-16,0 4 1 0,0-1 0 0,2 3-1 15,0 3 1-15,-2-1-2 0,1 4 2 16,-9 3-2-16,0 2 1 0,2 4-1 0,2-1 1 0,0 9-2 16,-2 2 0-16,0 3 0 0,0 4 0 0,3 4 7 15,-1 5 0-15,-2 3 0 0,0-3 1 0,-2 1-2 0,0 6 1 16,2 2 0-16,4 0 1 0,4 2-2 0,0 3 1 16,2 2 0-16,1 1 0 0,-1 4-4 0,2 3 1 15,4 0 0-15,2-1 0 0,2-1-3 0,4 2 2 16,2-5-1-16,-4-2 1 0,3-7-1 0,3-6 0 0,0-3 0 15,0-3 1-15,2-6-1 0,2-3 1 0,-2-3 0 16,-2-1-1-16,0-2 2 0,0-2 0 0,4-3 0 16,4-3 1-16,5-1-1 0,7-2 0 0,-2 4 0 15,-4-4 1-15,-4 0 2 0,-4-2 0 0,2-6-1 16,2-1 2-16,3-2-1 0,5-2 0 0,0 0 1 16,-4 0 0-16,0 0-1 0,0 0 2 0,1 0-2 0,-1 0 2 15,4-2-3-15,0 0 1 0,-6 0 1 16,-4 0-1-16,-10 2-2 0,-4 0 1 0,-4 0 0 0,4 0 1 15,-4 0-4-15,9 0-1 0,-1 0 1 16,-2 0 1-16,-6 0-4 0,8-1 0 0</inkml:trace>
  <inkml:trace contextRef="#ctx0" brushRef="#br0" timeOffset="24517.77">17838 15303 1909 0,'4'11'0'0,"-4"-11"0"0,14 20 0 0,-14-20 24 0,12 19 1 16,-12-19-2-16,12 25 2 0,-6-6 20 0,2 5 0 0,-2 4 0 15,-2-1 1-15,-2 1-13 0,-2 2 1 16,2 1 0-16,4 2-1 0,7 2-19 0,3 0-1 0,0 0 1 16,-2 0-1-16,-2 6-4 0,0 0 0 0,0-3 0 15,-2-1 0-15,-2-3-2 0,0-3 1 0,-2 2-2 16,0 2 2-16,-4 0-3 0,-2 2 0 0,4-2 1 15,4 2 0-15,6 2-1 0,3 2 1 0,1-1-1 0,-2-3 2 16,-2-2 1-16,0 0 1 0,-2 0-1 0,-2 0 1 16,-2 0 3-16,-2 1 1 0,0-3-1 0,0-2 1 15,2-3 2-15,0-2 1 0,0-6-2 0,-2 2 2 0,-1-3 0 16,-1-3 0-16,0-1 1 0,-2-6 0 0,-2-9-7 16,4 9 0-16,-4-9 0 0,4 4 2 0,-4-4-9 15,4-2 2-15</inkml:trace>
  <inkml:trace contextRef="#ctx0" brushRef="#br0" timeOffset="24952.36">18200 14958 1960 0,'0'-2'0'0,"0"2"0"16,0 0 0-16,0 0 34 0,0 0-1 0,0 0 1 15,0 0 1-15,0 0 12 0,0 0 1 0,0 0 0 16,6 0 1-16,-6 0-25 0,8 5 1 0,-8-5 0 16,10 19 1-16,-10-19-21 0,27 37 1 0,-11-13-1 15,-2 3 2-15,2-1-4 0,2 6 1 0,-2-5-1 16,-4 5 2-16,-2 1-2 0,0 0 0 15,2 0 1-15,0 2 0 0,-1 0 1 0,3 4-1 0,0 2 1 16,0-2-1-16,2 1 1 0,2 1-1 0,0 1 1 16,-2 3 0-16,0-1 2 0,0-2 1 0,-1 4 0 15,1 2 0-15,0 0 2 0,0-1 1 0,0-3 0 0,0-2 0 16,2-3 5-16,2 2 1 0,-4-2-1 0,-4-3 0 16,-3 0 4-16,-3-1-1 0,2-2 0 0,0-2 1 0,0-7-1 15,2 0 0-15,0-5 0 0,-4-1 1 0,-4-1-4 16,-2-3 0-16,2-2-1 0,0-3 2 0,0-2-3 15,0-3-1-15,-2-4 1 0,0 7-1 0,0-7-6 16,-4 8 1-16,4-8-2 0,-4 3 2 0,4-3-5 0,-4 6-1 16</inkml:trace>
  <inkml:trace contextRef="#ctx0" brushRef="#br0" timeOffset="25384.06">18043 16287 1821 0,'-4'0'0'0,"4"0"0"15,-6-4 0-15,6 4 32 0,0-4 2 0,0 4-1 0,-6 0 0 16,6 0 0-16,-4-3 0 0,4 3 1 0,-2 0 0 16,2 0-16-16,0-4 0 0,0 4 0 0,8-6 0 15,-8 6-13-15,18-13 2 0,-18 13-1 0,31-22 0 16,-11 7-2-16,0 1-1 0,-2-1 0 0,0 2 1 16,0 2-2-16,0 2 0 0,0 0 0 0,2-1 1 15,3 1-2-15,1-2 1 0,-2 2 0 0,0 1 1 16,0 1-1-16,-2-2 1 0,2 0 1 0,-3-1-1 0,1 3 1 15,0 1 1-15,0 3-1 0,0-1 1 16,0 0 0-16,0 1 1 0,-2-1 0 0,-3 2-1 0,-3 0 7 16,-2 0 0-16,-2 1 0 0,-4-1 1 0,-4 2 5 15,4 0-1-15,-4 0 1 0,4-4 0 0,-4 4-1 0,4-4 1 16,-4 4 0-16,4-3 0 0,-4 3-2 16,0-4 1-16,0 4-1 0,-4-2 1 0,4 2-4 0,-4-11-1 15</inkml:trace>
  <inkml:trace contextRef="#ctx0" brushRef="#br0" timeOffset="26317.21">18903 15277 1721 0,'2'0'0'0,"-2"0"0"0,2 0 0 16,-2 0 25-16,-2 0 0 0,2 0 1 0,0 2 0 15,0-2-14-15,-2 7 2 0,2-7-2 0,0 4 2 16,0-4 19-16,0 7 2 0,0-7 0 0,0 8 0 15,0-8-18-15,0 14-1 0,0-14 1 0,0 13 0 0,0-13-6 16,4 15 2-16,-4-15-2 0,6 11 1 0,-6-11-8 16,-2 8-1-16,2-8 0 0,0 3 1 0,0-3-4 0,0 4 1 15,0-4 0-15,0 4 0 0,0-4 0 0,-2 7 0 16,2-7 0-16,0 7 2 0,0-7 0 0,0 6 1 16,0-6 0-16,0 7 0 0,0-7 6 0,-2 10 2 15,2-10-2-15,-2 14 1 0,2-14 8 0,-4 11 0 16,4-11 0-16,-6 13 0 0,6-13 5 0,-8 21-1 15,8-21 1-15,-8 27 1 0,8-27-3 0,-8 34 1 16,7-16-1-16,1 0 0 0,1 3-1 0,1 1 0 16,0 4 0-16,2 0 1 0,0-1-7 0,0-1 2 15,0 4-1-15,0 2 1 0,2 3-4 0,0 2 1 16,2 2-1-16,0 0 2 0,2 0-4 0,2 0 1 0,2 1-1 16,0 5 2-16,0 5-3 0,2 2 1 0,0-2-1 15,-3-4 1-15,1-2-2 0,0-1 0 0,4-4 0 16,6 0 0-16,6-2-2 0,4-2 0 0,-5-1 0 15,-3-3-1-15,-6 1 0 0,-4-3 0 0,2 1-1 16,0-4 2-16,0-4-3 0,0-1 1 0,-1-4-1 16,1-3 1-16,0-2-2 0,0-5 1 0,0-1-1 0,0-2 1 15,0 0-1-15,-2-2 0 0,-4 0-1 0,2-2 2 16,-1 0-2-16,-1 2 0 0,2-2 0 0,2-3 1 0,2-7-2 16,0-2 1-16,0 1 0 0,-2-6 0 15,-2 5 0-15,0-7-1 0,1 1 0 0,1-2 0 0,-2-4 0 16,0-2 0-16,-2 1 0 0,0-3 0 15,-4-1-1-15,-4-1 2 0,0 1-2 0,0 1 1 0,0 6-1 16,0-2 0-16,-2-1 0 0,0-5 1 0,0-1-1 16,0 0 0-16,-4-2 0 0,-2 0 0 0,-2-2 0 15,-4-2 0-15,2 0 0 0,0-1 0 0,0-1 0 16,2 1 0-16,-2 1 0 0,-2 2 0 0,-2 2 0 0,-2 0 0 16,-1 1 0-16,-1 1 0 0,-2 4 0 0,-2 1 0 15,0 2 0-15,0 0 0 0,2-1 0 0,2-1 0 16,0 2 0-16,-1 4 0 0,-3 2 0 0,0 3 1 15,0 0-1-15,0 3 1 0,0-3 1 0,0 0 1 16,-2 3-1-16,-1-1 0 0,-5 0 3 0,-2 0-1 0,0 1 0 16,0 1 1-16,3 3 1 0,1 1-1 0,0 0 1 15,0-2 1-15,0 5-1 0,0 1 2 0,4-1-1 16,5 3 1-16,3 3-2 0,2 0 1 0,2 1 0 16,-2 1 0-16,0-2-2 0,2 0 2 0,0 0 0 15,-2 0-1-15,-2 0-1 0,0 0 1 0,0 0-2 16,2 0 2-16,3 2-3 0,-1 2 2 0,0 0-2 15,2-3 1-15,8-1-1 0,-6 4 0 0,6-4 0 16,-6 0 1-16,6 0-4 0,-8 0 1 0</inkml:trace>
  <inkml:trace contextRef="#ctx0" brushRef="#br0" timeOffset="50304.45">12895 6596 791 0,'-2'0'0'0,"2"0"0"0,2 0 0 0,-2 0-22 0,2 0 2 0,-2 0 0 0,0 0 0 0,0 0 10 0,0 0 0 0,0 0-1 0,0 0 1 0,0 0-5 0,0 0 0 0,0 0 0 0,0 0 1 0,0 0-3 0,0 0 0 0,0 0 0 0,-4 0 2 0,4 0 1 0,-2 0 2 16,2 0-1-16,-6 0 1 0,6 0 5 0,-6 0 1 15,6 0-1-15,-4 0 0 0,4 0 4 0,-4 0-1 16,4 0 1-16,-4 0 0 0,4 0 2 0,0 0 1 0,0 0-2 15,0 3 2-15,0-3 0 0,4 6 2 0,-4-6-2 16,14 3 1-16,-14-3 4 0,14 4 2 0,-14-4-1 16,28 6 0-16,-4-6 12 0,4 0 1 0,-3 0-1 15,1-4 1-15,-6 2 4 0,2-2-1 0,2-3 1 16,4 2 0-16,2-1-2 0,-1 2-1 0,-1-5 0 16,0 2 1-16,-2 1-3 0,2-3 0 0,1-2 0 15,-3 2 0-15,-2-1-3 0,2 1-1 0,4 0 1 16,0 2-1-16,3-3 1 0,3 1 1 0,-6 0-2 15,-2 0 2-15,-2-2 7 0,-1 1-1 0,3 1 0 16,2 0 1-16,2 0 3 0,2-1 1 0,-6-3 0 0,3 4-1 16,-7-4-1-16,2 4 1 0,4-4 0 0,-4 2 0 15,1 2-2-15,3 0 1 0,2-1 0 0,0-3-1 16,0 4-3-16,-1-4-1 0,-3 4 0 0,-2-4 0 16,-2 4-3-16,-2 0 1 0,-2-1-1 0,-2 3 1 0,-4-2-5 15,-3 3 2-15,1 3-1 0,0-7 1 0,0 7 0 16,-2-7 0-16,0 7 0 0,0-5 1 0,0 3-3 15,0-4 2-15,0-1-1 0,0-3 1 0,-2 4 5 16,-2-4 0-16,-2 0 0 0,2 0 1 0,0 1-2 16,-2 2 1-16,0 1 0 0,-4 0 0 0,0 0-2 0,0 1 0 15,-4 3 0-15,2-8 0 0,-2 0-4 16,0 0-1-16,-2-5 0 0,0 1 1 0,-2-5-5 16,2 3 0-16,-4-3 0 0,0 6 1 0,-2-7-3 0,0 1-1 15,0 0 1-15,2-4 0 0,0 4-3 0,0-6 1 16,-2 3-1-16,0-1 2 0,3 4-3 0,-5-1 1 15,0 1-1-15,2 6 2 0,-4-3-3 0,2 1 0 16,0 1 0-16,-2 4 1 0,0-3-3 0,-2 1 1 16,-1 2 0-16,-3-4 0 0,-2 2 1 0,-2 3 0 0,0-5 1 15,0 2 0-15,0 2 0 0,1-3 2 0,1 3-1 16,0-4 1-16,2 2 0 0,-4 2 1 16,2-5 0-16,-1 1-1 0,-3 1-1 0,-2 1 0 0,0-2 1 15,0 3-1-15,0-3-1 0,1 4 1 0,-1-5-1 16,0 5 1-16,0-4-1 0,0 2 1 0,1 2 1 15,-1 4-1-15,-4-2 1 0,2 0 1 0,0-2-2 16,-1 0 2-16,-1 0-5 0,0 0 1 0,-2 0-1 16,0-3 1-16,-1 1-2 0,1-3 1 0,-2 5 1 15,2-4-1-15,3 4 0 0,1 0 1 0,-2 4 0 16,-4-6 1-16,-1 2-2 0,-3-3 1 0,2 3-1 0,-4 3 1 16,5 1-1-16,-1 0 1 0,0 5-1 0,-2-3 0 15,-1 1 0-15,-3 3 0 0,2 1 0 0,4 2 0 0,1-4 0 16,-1 4 1-16,-4-4-1 0,2 4 0 0,-3 4 0 15,1-4 1-15,0 0 0 0,5 0 1 0,-5 0-1 16,2 0 1-16,-4-4 1 0,3 4-1 0,-1-3 0 16,-2 1 1-16,-1-2-1 0,-3 1 2 0,0-1 0 15,-2-2 1-15,7 1-1 0,-1 1 1 0,4-3-2 0,3 1 1 16,-5 1-1-16,-4-3 2 0,0 3-3 0,-1 1 1 16,-1-3-1-16,0 1 1 0,5 2-1 0,1 3 1 15,0-3 0-15,-3 0 0 0,-1 1 1 16,-2 1-1-16,2-2 1 0,1-2 0 0,-1 6 0 0,2-3 0 15,3 3 0-15,-3-4 1 0,-4 4-2 16,-1 4 2-16,3-4-2 0,2 0 2 0,-2-4-3 0,7 0 2 0,-3 3-1 16,-2-3 1-16,1 0-4 0,-3 2 0 15,2-1 0-15,-2-1 0 0,5 0-1 0,-3 2 0 0,4-1 0 16,-5-1 0-16,1-2 0 0,0-1 0 0,0 2 0 16,1-5 0-16,-3 3-1 0,-2 1 0 0,3 3 0 15,1-3 1-15,4 6-3 0,2-4 2 0,-1 4 0 16,-1-3 0-16,-6 3-1 0,1-4 0 0,-27 8-1 15,14-1 2-15,13 7-1 0,-3-5 0 0,2-1-1 16,1 3 1-16,1-1 0 0,-2-2 1 0,4 1-1 16,-1-1 1-16,-1-1-1 0,2 3 1 0,-1-2 0 0,-1-1 0 15,-2 3 0-15,2-2 1 0,1-1 0 16,-3 3 0-16,2 3-1 0,1-5 1 0,1 1 0 0,0-1 0 0,-2 0 0 16,1 1 0-16,-9-1 0 0,4 0 0 0,1-3-1 15,-1 3 1-15,6 0 0 16,-5-4 0-16,1 0-1 0,0 0 1 0,-5 5 0 0,1 3 0 15,-2 5-2-15,1 1 2 0,3-4 0 0,0 1 0 16,-2 0-2-16,5 0 1 0,-3-6 0 0,2 1 0 0,1-2-3 16,1-1 1-16,6-3 0 0,-3 4-1 0,3-4-2 15,0 0 0-15,0 0-1 0,-1 0 2 0,1 2-4 16,0-2 1-16,-14 4-1 0,1-4 1 0,1 0 0 16,-2 3 0-16,15-1 0 0,-1 5 1 0,-4-1-2 0,4 5 1 15,-1-5-1-15,-1-3 1 0,2-1-1 0,0 2 1 16,-3 3-1-16,1-1 1 0,2 3-1 0,-4 0 0 15,9-1 0-15,-3 1 1 0,6-4 1 0,-4 3-1 16,5-3 0-16,-1 3 1 0,2 1 3 0,-4-4-1 16,2 3 1-16,-1-4 0 0,-1 1-1 0,-2-1 0 0,0 1 1 15,2 3-1-15,1 1 0 0,-3 0-1 0,6 0 0 16,-2-1 2-16,4 3-2 0,3 0 2 0,-7 0-2 16,4 2 2-16,0 4-1 0,2-1 1 0,-5-1-1 15,3 2 2-15,-6-1-2 0,2 3 1 0,0-6-1 16,1 1 2-16,1 3-1 0,-4-4-1 0,10 0 1 15,2-2 0-15,-2 2 0 0,3 0 0 0,1 3 1 16,-4-1 0-16,2 2-1 0,0-1 1 0,-2 3 0 16,-2-3 0-16,1 3 0 0,1-3 0 0,4-1-1 15,-4 2 2-15,4-1-1 0,4 3 0 0,-10-1 1 16,3 3 0-16,-3-1 0 0,2 0-1 0,-2-1 1 0,2 1 0 16,2 2 0-16,2-3 0 0,-1-1 0 0,1 2 1 15,0 3-1-15,0-5 1 0,0 0 0 0,2 3 0 16,-2-3-2-16,6-1 1 0,-4 1 0 0,3 1 1 15,1 1-2-15,-4-1 2 0,4-7-1 0,-6 5 1 0,6 2-1 16,-6-1 1-16,6-1-1 0,-2-4 1 0,2 1 0 16,1 3 0-16,7-12 0 0,0 3 0 0,2 1 0 0,-2-3 0 15,0 3-1-15,2 2 2 0,2-2-1 0,-4 0 1 16,-2 8 0-16,0-2 0 0,2 3-1 0,0 2 1 16,0-7 0-16,4 2 0 0,-2 2-1 0,2-1 1 15,2-10 0-15,0 1 0 0,0 3-1 0,0-1 1 16,2-4 0-16,2 3 0 0,-2 1-1 15,0-4 1-15,2 5 0 0,2 1 0 0,2-2 0 16,-2 0 0-16,10 8 0 0,0-4 0 0,-2 2-1 16,-1 1 1-16,1-3 0 0,-2-4 0 0,2 4 0 0,0-4 0 15,-2 1 0-15,2-3 0 0,0 2 0 0,-2-3 0 16,-4-1 0-16,0 3 0 0,4-5 0 0,0-1 0 0,7 6 0 16,-3-5 0-16,2 3 0 0,-2-2 0 0,2-4 0 15,2 1 0-15,0 1 0 0,0-2 1 0,5 0 0 16,-3 0 0-16,2 0 1 0,2 2 2 0,-4 2-1 15,-2-4 0-15,2 0 3 0,-2 0 0 0,-1 0-1 16,1 0 1-16,0 0 1 0,0 0 0 0,4 0 0 16,-4 0 1-16,2 4-1 0,1-4 0 0,-1 1-1 15,4 3 2-15,-6-4-2 0,6 0 0 0,-4 0 1 0,2 0 0 16,-1 0 0-16,1 0-1 0,2 0 1 0,0 0 1 16,-2 0-1-16,2 0 1 0,-1 4-2 0,1-4 2 15,0 2 0-15,0-1 0 0,2 5 0 16,0-6 0-16,1 4-2 0,-1-4 2 0,-2 5-1 0,0-1 1 0,2-4-3 15,-2 4 2-15,-1 1 0 0,3 1 0 16,0 1-3-16,0-3 2 0,2 1-2 0,-2 1 2 16,3 1-4-16,-3-3 1 0,-2 1 0 0,2-1 0 15,0-4-2-15,-2 2 0 0,-1-2 0 0,1 0 2 16,0 0-2-16,0 0 0 0,0 0 0 0,-4 0 0 0,3 0-1 16,-3-2 1-16,4 2-1 0,-2 0 1 0,0 2 0 15,0 2 1-15,3 3-1 0,1-3 1 0,2 1 0 0,0 1 0 16,-6 1 1-16,2 2 0 0,-5-3 0 0,3 3 2 15,-4 2-2-15,0-1 2 0,0-1-2 0,0 0 0 16,0 0 1-16,0 0 0 0,-1-1-1 0,1-1 0 16,0-1 0-16,0-1 1 0,2-1-4 0,0 0 0 15,2-3 0-15,-4 1 1 0,-1 0-1 0,3-2 0 0,2 0 0 16,2 0 0-16,-4 0-2 0,4 0 0 0,-1 0 1 16,1-2 0-16,2 2-1 0,-2 0 1 15,0 0 0-15,2 2 0 0,-3 2-1 0,1 0 1 0,2 1 0 16,-2-1 1-16,0 5-1 0,2-2 1 0,-1 4-1 15,5 1 1-15,-4-1-1 0,0 2 0 16,-2-4 0-16,0-2 1 0,-1 2-3 0,1-5 2 0,0-2 0 16,-6 2 0-16,2-1-1 0,2-3 1 0,-2 0-2 15,3 0 2-15,-3 0-1 0,2-3 0 0,2-1 0 16,2 2-1-16,-2-2 0 0,-1-1 1 0,-1-3-1 16,0 3 1-16,2 1-1 0,0-3-1 0,-4 5 1 0,0-2 1 15,1-1-2-15,-3 1 2 0,2 4-1 0,2-4 1 16,2 4-1-16,-4 0 2 0,3 0-1 0,-3 4 1 15,2-4 0-15,2 4 0 0,-4-4 0 0,4 2-1 0,-4-2 1 16,1 0 0-16,7-2 0 0,0 2 1 0,-4-4-1 16,2-1 1-16,-2 1-1 0,-1 0 1 0,3-5-1 15,-2 2 0-15,0 1-1 0,-4-3 2 16,4 0 0-16,-1-4 0 0,-5 3 0 0,0 1 0 0,0 2 0 16,-4-2 0-16,4-1 0 0,0-1 2 15,0 2-1-15,3 0 0 0,-1 0 0 0,2-1 0 0,0 3 0 16,0 1 0-16,4-1 0 0,-2 2 1 0,1 1-2 15,3 2 1-15,-10-2-1 0,2-1 1 0,-2 1-1 0,0 0 1 16,-2 4-1-16,1-3 1 0,1 1-1 0,-6 0 0 16,8 0 0-16,2 2 0 0,-4-4-1 0,2 4 1 15,3-5-1-15,1 1 1 0,0 4-2 0,-2-5-1 16,0 3 1-16,-4 0 0 0,2 2-2 0,1 0 1 16,3 0 0-16,2 0-1 0,0 0 1 0,0 0 1 0,-2 2-1 15,-1-2 1-15,1 2 1 0,0 0 1 0,-6-2-1 16,0 0 1-16,-4 0 0 0,0 0 0 0,2 0 0 15,-1 0 0-15,3 0 0 0,0 0 0 0,8 3 0 16,-2-3 1-16,2 4-1 0,1-2 1 0,-7 1-1 16,2 1 1-16,0-2-1 0,-2 2 1 0,-4-1 1 15,0 1-1-15,0 0-1 0,1 1 1 0,1-1 0 16,2-2 0-16,0 2 0 0,2-4 0 0,-2 3 0 0,2 1 2 16,-5 1-2-16,3-1 1 0,2-2 0 0,-4 2 1 15,0-1-1-15,2-1 1 0,-2 2-1 16,-2 0 2-16,1-1-4 0,-3 1 1 0,8 2-1 0,-2-3 1 15,2-1-1-15,0 2 0 0,0-1 0 16,-5-1 0-16,1 2-1 0,0 0 0 0,0-1 0 16,-4 3 1-16,2-2-1 0,0-3 1 0,2 3-2 0,0 0 2 15,1-1 0-15,-1-3 0 0,6 4 0 0,-4-2 0 0,2 2 0 16,0-4 0-16,-2 3 0 0,-1 3 0 0,1-2-1 16,2-3 1-16,-4 3 0 0,0 0 0 0,0-4-1 15,0 4 1-15,-1-4 0 0,1 1 0 0,0 3-1 0,0-4 0 16,0 4 0-16,0-4 1 0,0 0 0 0,0 0 0 15,-1 0 0-15,3 0 0 0,2 0 0 0,-4 0 1 16,0 0 0-16,0 0 0 0,0 0 1 0,0 0 2 16,5 0-2-16,3-4 1 0,2 4-2 0,2-4 2 15,-6 3-1-15,-1 1 0 0,1 0-2 0,-4-4 1 16,4 4-1-16,-2-6 1 0,4 3-1 0,-2-1 0 0,-7 0 0 16,3 2 0-16,0-1 0 0,-2-3 0 15,0 2 0-15,0-3 0 0,2 2-1 0,-2 1 1 0,3-2-1 16,1-1 1-16,2 1-1 0,-2 3 0 15,6-3 0-15,-4 3 1 0,-3-3-2 0,7 2 0 0,-8 1 1 16,2-1 0-16,-4 0-1 0,2 2 1 0,2-5 0 16,-1 5 0-16,1-2-2 0,2-1 2 0,-2 1-1 15,2 1 1-15,0-1-1 0,-1 2-1 0,3-2 1 16,2 1 1-16,-4-1-1 0,2 2 0 0,4-2-1 16,1-3 2-16,-3 1-1 0,0 1 0 0,-2-2-1 15,0 1 1-15,-3-3 1 0,1 0 0 0,2 1 0 0,0-1 1 16,2 2-1-16,-2 1 1 0,9-3 0 0,-3 1 0 15,6 3 0-15,-4-4 0 0,-5-1 0 0,1 3 0 16,0 1 1-16,2-3 0 0,-4 6 0 0,1-7 1 16,-3 3 3-16,2 1 0 0,-8 3 1 0,0-3 0 0,0 2 2 15,-3 4 0-15,-11-3 1 0,2 3 0 0,0 0 0 16,-2 0 0-16,4 0 0 0,-6 0 0 0,4 0 0 0,0 0 0 16,-4 0 0-16,2 0 0 0,0 0 1 0,0 0 0 15,2 0 1-15,0 0-1 0,0 0-2 0,0 0 1 16,0 0-1-16,-5 0 1 0,-5 0-1 15,14 0 1-15,-14 0 0 0,10 0 0 0,-10 0-2 0,12-4 1 16</inkml:trace>
  <inkml:trace contextRef="#ctx0" brushRef="#br0" timeOffset="51002.24">13847 5289 1431 0,'0'3'0'0,"0"-3"0"0,6 10 0 15,-6-10-1-15,12 3 1 0,-12-3 0 0,4 0 0 16,-4 0-1-16,4 0 0 0,-4 0 0 0,6-3 0 0,-6 3-55 16,20-10 1-16</inkml:trace>
  <inkml:trace contextRef="#ctx0" brushRef="#br0" timeOffset="51167.25">14167 5217 288 0,'10'1'0'0,"-10"-1"0"0,24 4 0 0,-24-4 13 0,32 4 1 16,-12-2-1-16,-1 0 1 0,5-1 14 16,-4 3 1-16,0-4 0 0,-4 4 0 0,-6-4 3 15,-2 0-1-15,-8 0 1 0,12 0-1 0,-12 0 22 0,10 0 0 16,-10 0-1-16,10 0 2 0,-10 0 7 0,8 0-1 16,-8 0 1-16,8 0 1 0,-8 0-12 0,7 0 2 15,-7 0-1-15,10 0 1 0,-10 0-16 0,2 0 1 0,-2 0-1 16,4 0 1-16,-4 0-11 0,4 0 1 0</inkml:trace>
  <inkml:trace contextRef="#ctx0" brushRef="#br0" timeOffset="54283.49">15399 4918 1180 0,'0'-21'0'0,"2"3"0"0,0-1 0 0,0 12 12 0,-2 5 1 0,0 2-1 0,-6-17 2 0,0 5 10 0,-2-7 2 0,0-1 0 16,1 5 0-16,-3 2-3 0,0 0 2 0,-2 8 0 15,0-3-1-15,0 3-9 0,0 1-1 0,0 4 1 16,-8 4 1-16,-6-2-2 0,-1 1 1 0,1 5 0 16,2-3-1-16,2 4-3 0,2 4 1 0,0 0-1 15,0 0 0-15,2 6-1 0,3-1 0 0,-1 2 0 16,-2 3 2-16,-2 2-3 0,-2-1-1 0,6 2 1 15,4 6 0-15,2 3-3 0,4 3 0 0,-2 3-1 0,0 2 1 16,0-3 4-16,-1 4 0 0,3 1 0 0,0 1 0 16,4-2 0-16,2 2 0 0,2 0 1 0,4-1-1 15,-4-5-2-15,3-5-1 0,7 1 1 0,-2-7 0 0,4-9-1 16,2-5 0-16,-4 0-1 0,0-8 2 16,-4-1 2-16,0-2 0 0,-2-4 0 0,4 0 2 0,2-4-4 15,0 4-1-15,2-9 1 0,3-1 1 16,3-6-1-16,2-3 0 0,0-3 0 0,-2-4 1 0,4-5-1 15,-2 1 1-15,-2-1-2 0,-3-8 2 16,-3 0-2-16,-2-1 1 0,-2-1 0 0,0 3 0 0,-2-3 5 16,0 2 1-16,0 0-1 0,2 6 2 0,-4 4-4 15,0-3 0-15,2 6 0 0,-2 4 2 0,-4 4-2 0,-2 5 0 16,2 0 0-16,0 6 1 0,-2 7-3 0,0-2 0 16,0 2 0-16,0-4 1 0,0 4-2 0,0 0-1 15,0 0 1-15,0 4 0 0,0 1-1 0,2 4 0 16,4 12-1-16,2 1 1 0,4 9-1 0,-5 8 0 15,5-2 0-15,-4-2 1 0,0 0-3 0,0-7 1 0,0 5-1 16,2-2 2-16,2-1-1 0,0 1 2 0,2 1-1 16,-2-6 0-16,2-4 0 0,0 0 1 0,-2-6-2 15,2-1 2-15,-1-6-3 0,-7-5 0 0,2 0 0 16,0-4 1-16,0-4-3 0,2 4 0 0,-2-9 1 16,6 0-1-16,4-8-1 0,-2-5 0 15,2 0 0-15,-4-4 0 0,0-2-1 0,-1 2 2 0,1-5-2 16,-2 2 1-16,0-8 1 0,-2 2 0 0,-2-4 0 15,0-2 1-15,-2-1-1 0,0-8 1 0,-2 4 0 16,0 1 0-16,-4 1 1 0,0 3 2 0,0-1-2 16,0 5 2-16,2-2 0 0,2 4-1 0,-2 4 1 15,-4 0 0-15,-2 5-2 0,-2 4 2 0,-2 3-1 0,0 2 1 16,-2 5-2-16,0-1 1 0,-2 3-1 0,4 1 1 16,8 9-2-16,-10-4 2 0,10 4-1 15,-10 0 1-15,10 0-2 0,-12 0 0 0,12 0 1 0,-11 0 0 0,11 0 0 16,-12 6-1-16,8 5 0 0,-6-2 2 0,2 1-3 15,2 6 1-15,0-1 1 0,-2 7-1 0,0 4-2 16,0 3 2-16,4-1-1 0,4 2 0 0,2 1-1 0,4-3 0 16,0 3 0-16,-2 4 2 0,0 0-2 0,0-2 0 15,2 4 0-15,2 6 0 0,0-3 0 0,-2 5 0 16,4-1 0-16,4-1 2 0,-3-7-1 0,5 0 0 16,0-3 0-16,0-2 2 0,-8-9-2 0,4 0 0 15,-4-3 1-15,4-2-1 0,2-8-1 16,0 0 1-16,-2-5-1 0,-2-4 2 0,0 0-2 0,-1 0 0 0,5-4 0 15,4-2 1-15,2-3-1 0,2-2 0 16,-2-2 1-16,0-2-1 0,-2 3-1 0,0-5 1 16,-3 4 0-16,3 0 0 0,-2-2-1 0,0 2 1 0,-2-1 0 15,2 3 0-15,-2 5 0 0,0-3 1 0,2 5-1 16,-8 4 0-16,-8 0 0 0,12 0 0 0,-12 0 0 16,2 0 0-16,-2 0 0 0,5 0 1 0,-5 0-1 15,12 0 0-15,-12 0-1 0,12 0 0 0,-12 0 0 16,12 0 1-16,-12 0-1 0,10-5 0 0,-10 5 0 15,6-8 0-15,-2-1 0 0,0-4 0 0,-2-5 0 16,-2-3 0-16,-2-1 0 0,0-4 0 0,-2 2 0 0,-2 4 0 16,0 5 0-16,0-1 0 0,2 6 0 0,-4 1 0 0,8 9 0 15,-12-4 0-15,12 4 0 0,-14 0 0 16,9 0 0-16,-5 0 0 0,0 10 0 0,-6 3 0 0,0 3 0 16,0 6 0-16,4 0 0 0,0 4 0 15,4 6 0-15,2-1 1 0,0-1-1 0,0-3 1 0,0 3-1 16,2 1 1-16,4 8 0 0,2-6 1 15,4 0-1-15,-4-1 0 0,4-6 0 0,0-1 1 16,2 3-1-16,0-2 2 0,2-8-1 0,-2-1 0 16,6 2-1-16,4-7 1 0,-8-2 1 0,2-5-1 0,0-1-1 15,1 0 0-15,5-1 0 0,0-6 0 0,2-1-1 0,0-2 2 16,6-3-1-16,-4-4 0 0,-2-3-1 0,-1-1 0 16,5-7 0-16,-4-2 1 0,-2 0-1 0,-2-1 0 15,-4 1 0-15,0 4 1 0,0-4-1 0,2 4 0 16,-6 0 0-16,-2-1 1 0,0 1-1 0,-6 0 0 0,2 13 0 15,0-4 0-15,-1 4 0 0,-1 1 0 16,0 8 0-16,0-5 0 0,0 5 0 0,0-9 0 0,0 9 0 16,0-4 1-16,0 4-1 0,0-4 1 0,0 4-1 15,0 0 1-15,0 0-1 0,0 0 2 0,-1 8-1 16,-1 6 0-16,0 12-1 0,2 6 1 0,2 19-1 16,1-6 1-16,7-9-1 0,0 3 0 0,-4-9 0 15,-4 1 1-15,0 0-1 0,-2 1 0 0,4-12 0 16,0 2 1-16,6-3-1 0,2-3 0 0,-6-6 0 15,2-5 0-15,-4 3 0 0,2-3 0 0,-6-5 0 16,12 7 0-16,-4-5 0 0,2-2 0 0,16-3 0 0,-3-7 0 16,7-4 0-16,-4-7 0 0,2-3 0 15,-6-7 0-15,-6-2 0 0,-4 1 0 0,-2 1 0 16,-2-4 0-16,-3 0 0 0,-1 0 0 0,-4-6 0 0,-2 2 1 16,-3-1-1-16,-3 1 2 0,0 8-2 0,0-4 1 15,2 1-1-15,0 1 1 0,0 11 0 0,0 2 0 0,-2-3 0 16,0 5 0-16,0 9 0 0,0 1 2 0,0 3-2 15,-2-3 1-15,0 5-1 0,0 1 1 0,0 2 0 16,0 2-1-16,-10 9 0 0,3 4 1 0,1 5-1 0,4 2 0 16,-2 6 0-16,4 1 2 0,6-3-2 0,4 6 0 15,2-5 0-15,0 3 0 0,4-6 0 0,2 5 0 16,2-7 0-16,-2 4 1 16,6-4-2-16,0 1 1 0,-1-9-1 0,3 3 1 0,2-4-1 0,2 0 1 15,0-4-1-15,0-5 1 0,0-2-1 16,0-2 1-16,9-6-1 0,-1-3 1 0,2-4-1 0,0-6 0 15,22-23 0-15,-13 7 1 0,-3-2-1 0,-4-2 0 16,0-5 0-16,-2-4 2 0,-1-6-2 0,1 3 0 0,-4 1 0 16,-4 2 0-16,-4-4 0 0,-2-1 0 0,0-1 0 15,1 2 0-15,-3-1 0 0,0-1 0 0,-8 21 0 16,2-2 0-16,-2-2 0 0,0-5 0 0,0 7 0 16,-4 0 0-16,0 1 0 0,0 5 0 0,-2 20 0 15,0-1 1-15,0 1-1 0,0-2 0 0,0 11 0 16,0-11 1-16,0 11-1 0,0-7 0 0,0 7 0 15,0-4 1-15,0 4-1 0,0-2 1 0,0 2-1 16,-6-4 1-16,6 4-1 0,-12 10 1 0,-10 15-1 0,2-2 1 16,2 2-1-16,3 3 2 0,3 2-2 0,-2-3 1 15,8 8-1-15,0-3 1 0,2 1-1 0,0 0 1 16,2-3-1-16,0 1 1 0,0 4-1 0,2-3 1 0,0 3-1 16,2 0 1-16,0 7-1 15,-2-5 1-15,-2 2-1 0,0 0 2 0,4-4-2 0,0 2 1 16,2 1-1-16,2-3 1 0,2 6-1 0,4-2 1 0,2 1-1 15,0-1 0-15,-5 0 0 0,-1-2 1 16,-4 5-1-16,-4-1 0 0,-4-6 0 0,-2 4 1 0,-3-4-1 16,-3-4 1-16,6-9-1 0,0 1 1 0,2-5-1 15,2 2 0-15,2-14 0 0,0 1 2 0,0 2-2 16,2-3 1-16,-2-6 0 0,0 13 0 0,0-13-1 0,0 5 1 16,0-5 0-16,0 4 0 0,0-4-1 0,0 4 1 15,0-4-1-15,0 0 2 0,0 0-1 0,0 0 0 16,0 0 0-16,6-13 0 0,-4-4-1 0,-2-1 1 15,0-10 0-15,0-1 0 0,0 1-1 0,0 2 1 16,2 6 1-16,2-1-1 0,2 5-1 0,0-4 1 0,-4 14 0 16,-1-3 0-16,-1 9-1 0,4-9 1 0,-4 9-1 15,2-12 1-15,-2 12-1 0,4-5 0 0,-4 5 0 16,8-13 1-16,-8 13-1 0,16-5 0 0,-16 5 0 16,6-4 0-16,-6 4 0 0,6-4 0 0,-6 4 0 15,12 4 2-15,-12-4-2 0,12 4 0 0,0 5 0 16,0 4 0-16,-2-4 0 0,0 4 0 0,-10-13 0 15,6 13 0-15,-6-13 0 0,8 9 0 0,-8-9 0 16,10 9 0-16,-10-9-2 0,12 6 2 0,-5-4 0 16,3-1 0-16,0-1-1 0,0-1 1 0,0-3 0 15,0 0 0-15,-2 0-1 0,0-1 1 0,-8 5 0 0,12-9 0 16,-12 9-1-16,12-13 1 0,-12 13 0 0,12-13 0 16,-12 13 0-16,14-13 0 0,-14 13 0 0,6-6 0 15,-6 6 0-15,4-9 0 0,-4 9 0 0,4-3 0 16,-4 3 0-16,2-4 0 0,-2 4 0 0,0 0 0 15,0 0 0-15,4 0 0 0,4 13 0 0,0 0 0 0,1 5-1 16,1 8 1-16,0-4 0 0,0 4 0 0,2-8-1 16,0 1 1-16,-8-12 0 0,2 2 0 0,-2-1-1 0,2 1 1 15,-4-3 0-15,2-1 0 0,-4-5-1 16,8 11 1-16,-8-11 0 0,8 9 0 0,-8-9 0 0,8 6 0 16,-8-6 0-16,12 4 0 0,-4-4-2 15,2 0 2-15,4-6 0 0,-1-3 0 0,-1-2 0 0,-2-2 0 16,0-2 0-16,-2 2 0 0,-2-5 0 0,0 1 0 15,-6 4 0-15,2-3 0 0,-2 1 0 0,-2 2 0 16,2 4 0-16,0 1 0 0,0 3 0 0,-4-4 0 16,4 9 0-16,0-10 0 0,0 10 0 0,0-7 0 15,0 7 0-15,0-4 0 0,0 4 0 0,0-2 0 0,0 2 0 16,0-3 0-16,0 3 0 0,4 5 0 16,6 16 0-16,2 1 0 0,2 0 0 0,0 0 0 0,-10-13 0 15,2 0 0-15,-6 1 0 0,0-1 0 0,0 2 0 16,2-5 0-16,2 1 0 0,2-2 0 0,6 8 0 15,4-3 0-15,-5-7 0 0,5 3 0 0,-8-6 0 16,0 0 0-16,0-2 0 0,0-2 0 0,12-16 0 16,0 2 0-16,0-1 0 0,2-3 0 0,-1-8 0 0,-3 3 0 15,0-3 0-15,-4 3 0 0,-2-7 0 0,-2 3 0 16,-2 0 0-16,-4-5 0 0,2 0 0 0,0-3 0 16,0 0 0-16,0 0 0 0,-2-1 0 0,-2-1 0 15,0-3 0-15,-4 1 0 0,0 6 0 16,0-5 2-16,2 1-2 0,-2 2 0 0,-2 1 0 0,-2 1 1 0,-4 2-1 15,-4 0 1-15,6 13-1 0,-2-1 1 16,2 1 0-16,2 0 0 0,2 15 0 0,0 1 0 0,0-3 1 16,-2 2-1-16,6 7 0 0,-12-10 0 0,12 10 0 15,-12-9 1-15,12 9 1 0,-11-4-1 0,11 4 0 16,-12 0 1-16,-2 4 0 0,2 2 0 0,0 7-1 16,2 5 1-16,-6 21-1 0,8 0 0 0,4 1-1 0,2 3 1 15,2 23 1-15,2-12-1 0,0-3 0 0,-2-1 0 16,8 7 1-16,4-3-1 0,6 3-1 0,4 2 1 15,-4 0 0-15,-2-11 1 0,-5-3-2 0,1-5 0 16,2-5 0-16,4 4 0 0,2-4 0 0,2-4 0 16,-8-5 1-16,4 0 0 0,0-4-1 0,-3 0 1 0,-5-9-1 15,0 0 2-15,0 0-2 0,0 0 0 0,-10-13 0 16,8 11 1-16,-8-11-1 0,8 8 0 0,-8-8 1 16,4 3 0-16,-4-3-2 0,4 6 1 15,-4-6-1-15,2 0 1 0,-2 0-1 0,0-4 0 0,-4-22 0 16,-2-1 0-16,-6-9-2 0,-2-2 1 0</inkml:trace>
  <inkml:trace contextRef="#ctx0" brushRef="#br0" timeOffset="55517.46">13342 6714 1784 0,'12'-10'0'0,"8"1"0"0,0 5 0 0,-2 1 5 15,0-1 2-15,2-1-1 0,5-8 0 0,7-9 32 16,2-1 0-16,-2-6-1 0,2 1 1 0,1-3-28 15,3-4 1-15,-2 0 0 0,-4-4 1 0,-4-2-12 0,-1-3 1 16,-3 1-1-16,0 3 1 0,-2-4-5 0,0 5 1 16,-4-6 0-16,-2 1 1 0,-4-4-14 0,-1 0 1 0,-1 4 1 15,-4 0-1-15,-2 3-3 0,2 2 0 16,-6-3 0-16,-4 1 0 0,0 6 1 0,-2-2 2 16,0 4-2-16,-4 2 1 0,3-5 5 0,-1 7 0 0,-2 1-1 15,-2-3 1-15,0-1 8 0,-4 3 0 16,0-2-1-16,-2 1 1 0,-2 2 2 0,-2-1 1 0,-1 5-1 15,-1-2 1-15,-4 0 1 0,0 0 0 16,-2-1 0-16,-2 1 0 0,-3-4 1 0,-3 3 2 0,2-1-2 16,4 2 1-16,-1 4 1 0,1-4 0 0,-2 8-1 15,0 1 2-15,-4 4 5 0,1 4 0 0,1 1 0 16,-4 3 1-16,0-1 0 0,1 3 0 0,1 3 0 16,2 0 0-16,2 0-4 0,4 0 0 0,1 5-1 15,-1 3 1-15,0 1 2 0,4 0 0 0,-2 0 0 0,3 4 0 16,-7 4-1-16,0 5 1 0,2-4 0 0,4 1 0 15,0 1-1-15,1 2 0 0,-3-3-1 0,2 1 1 0,-2 0-4 16,2 4-1-16,0-1 0 0,1-1 2 0,-1 0-3 16,0-4 0-16,4 1 1 0,2 1-1 0,6 2-2 15,-2-5 1-15,2 3 0 0,-1 0 0 0,-3 3 1 16,2-5 1-16,-2 4-1 0,4 4 1 0,2 2 0 16,0 1 0-16,-2-3 0 0,0 2 1 0,2 3-2 0,2 2 1 15,-1 2 0-15,3 1 0 16,4-1-2-16,4 0 0 0,0 2 0 0,-2 1 0 0,2 3 2 0,2 3 0 15,2-1-1-15,2-4 2 0,-4 1-1 16,2-3 0-16,3 0 1 0,3 0 0 0,2-8 1 0,2 3 0 16,0-1 0-16,2-5 0 0,-2 2 0 0,6-2 0 15,0-1 1-15,0 1 0 0,5 0-2 0,-1 2 2 16,6-2-1-16,0-4 1 0,0 0-1 0,0 4 0 16,5-4 0-16,-1 0 0 0,6-3 2 0,0 3 1 0,-5-4 0 15,3 2 0-15,0-1-2 0,0-3 2 0,-1-1-1 16,1 2 1-16,-4-8-5 0,-4 0 2 0,6-1-1 15,3-5 1-15,1-1-2 0,0-2 0 0,0-3 1 16,-5-3-1-16,3-1-1 0,2-3 2 0,-6-1-1 16,1-2 0-16,1-3 0 0,-2-3 0 0,-2-1 0 15,2 2 1-15,-7-5 1 0,5 5 1 0,-6-2 0 16,2 1 0-16,-4 1 2 0,0 1 0 0,-1 1 0 16,1 3 0-16,0 2 0 0,-4-1 1 0,0-2-1 0,0-3 1 15,-8-1-4-15,0-5-1 0</inkml:trace>
  <inkml:trace contextRef="#ctx0" brushRef="#br0" timeOffset="58817.1">10023 7744 187 0,'-4'2'0'0,"4"-2"0"16,0 7 0-16,0-7 14 0,-2 7 2 0,2-7 0 15,-6 8 0-15,6-8 11 0,-8 7 1 0,8-7-1 0,-12 6 1 16,12-6 10-16,-2 3 0 0,2-3 0 16,-4 4 1-16,4-4-15 0,-2 2-1 0,2-2 1 15,0 0 1-15,0 0-12 0,-4 7 1 0,4-7-1 0,4 17 1 0,-4-17-8 16,6 13 2-16,-6-13 0 0,10 20 0 0,-10-20 0 15,24 17 0-15,-24-17-1 0,20 11 1 0,-20-11 0 16,20 11 0-16,-20-11 0 0,26 7 0 0,-26-7 0 16,36 9-1-16,-17-9 1 0,1 2 1 0,4 0-2 0,-2-2 1 15,2-4 0-15,-4 1 0 0,-2-1 4 0,0 2 0 16,-1-5 1-16,3 1 0 0,2-1 2 0,0 1-1 16,2-3 1-16,2 2-1 0,0-2 0 0,3-1-1 15,1-3 1-15,-2 4-1 0,-2-4 1 16,0 0-1-16,0 4 1 0,-3 0-1 0,1 0-3 0,2-2 1 15,-4-1 1-15,0 1-1 0,0 0-2 0,0-2 0 16,-1 0 0-16,-1 1 0 0,0-1-1 0,0 0 1 16,4-2 0-16,-4-2 0 0,0-1-3 0,1-4 2 15,3-2 0-15,-4 0 0 0,2 2 0 0,0-4 1 0,0 4 0 16,-2-4 0-16,0 0 2 0,-3 0 0 0,1 2 0 16,0 2 1-16,2 2-1 0,4 1 1 0,-4 1 1 15,-4 1-1-15,-8-1-2 0,-2 5 0 0,-6 0 0 16,0 0 1-16,2-2-3 0,-2 2 0 15,-2-3 0-15,2-1 0 0,-6-5-1 0,-2-6 0 0,2 2 1 16,-6 4 0-16,-2-4-1 0,0 4 1 0,0-4 0 0,2 4-1 16,4 0 1-16,-4 0 0 0,0 3 0 0,-2-1 0 15,-1 5 1-15,-3-3 1 0,4 5-1 0,-4-4 1 16,2 4-1-16,0 0 1 0,2 0-1 0,-2 1 1 16,2-1-1-16,-4 2 1 0,3 1-1 0,-3 3 1 15,-2-6-2-15,-2 4 0 0,0 0 0 0,0-1 1 0,0-3-2 16,-4 4 0-16,1-4 0 15,-1 2 1-15,-2 0-2 0,0 0 0 0,2 2 1 0,-5 0 0 0,3-1-3 16,-4 1 2-16,4 0-2 0,4 2 2 0,2-3-2 16,-3 1 1-16,3 2-1 0,-2 1 2 0,2 1-1 15,2 1 0-15,0 0 1 0,0-5-1 0,-4 2 0 16,3 1 1-16,1 1-1 0,-4 1 1 0,4 0-1 0,0 2 2 16,0 0-1-16,-2 1 0 0,1 1 0 0,-1 0 0 15,0 0-1-15,0 1 2 0,2 3-1 0,-4 4-1 16,2-3 1-16,2 2-1 0,1-1 0 0,-1 3 1 15,0-3-1-15,0 5 1 0,0-2-2 0,0 0 2 0,0 4-2 16,2-4 2-16,3 4-5 0,-3 0 0 0,0 0 0 16,0 0 0-16,-2 0-1 0,0 0 0 0,2 2 0 15,4-2 0-15,4-4-1 0,6 0 1 0,-5 0 0 16,-1 2 0-16,-2-1-1 0,-2 3 1 0,0-4-1 16,0 4 1-16,2 5-1 0,-2 1 1 15,0 1-1-15,8-2 1 0,0 5-1 0,-2-5 1 0,2 4 0 16,-4 2 0-16,2 0-1 0,0-2 1 0,-1 0-2 15,5 1 2-15,-2-1-1 0,6 2 1 0,-4-2-1 16,2-4 1-16,2 1-1 0,2 1 1 0,2-5 0 16,-4 5 0-16,-4-1-1 0,0-3 1 0,2 3 0 15,4-4 0-15,2-1-1 0,0 1 1 0,-4-2 0 0,0 5 0 16,-4 3 0-16,0 1 0 0,2 2 0 0,4 0 0 16,2-4 0-16,2 0 0 0,2 3 0 0,1-1 0 15,-3 4 0-15,2-4 0 0,0 0 0 0,-2 0 0 0,0 0 0 16,0 0 0-16,0-3 0 0,0 1 1 0,2-5-1 15,-2 2 0-15,-2-5 0 0,2 1 1 0,-2-7-1 16,2-1 1-16,-6-5 0 0,14 12 0 0,-6-3 2 16,4-4-1-16,-2 3 0 0,6-3 2 0,-1 4 0 15,3 1 1-15,-2-3-1 0,-2-3 1 0,2 1 0 0,-6-1 2 16,0 0-2-16,0 1 2 0,0-1 0 16,0-4 1-16,0 4-1 0,-2 1 0 0,-8-5-1 0,12 6 0 15,-12-6-1-15,8 7 2 0,-8-7-1 16,5 9-1-16,-5-9 1 0,6 4-1 0,-6-4-1 0,2 9 0 15,-2-9 1-15,4 4-1 0,-4-4-2 0,2 9 1 16,-2-9-1-16,0 2 0 0,0-2-2 0,-4 4 0 0</inkml:trace>
  <inkml:trace contextRef="#ctx0" brushRef="#br0" timeOffset="61368.91">4788 7596 12 0,'0'0'0'0,"0"0"0"0,8 0 0 0,-8 0 14 0,14 2 2 16,-14-2 0-16,18 5 0 0,-18-5 21 0,14 0 0 16,-14 0 0-16,6-5 1 0,-6 5 6 0,8-4-1 0,-8 4 1 15,8 0 0-15,-8 0-18 0,18 0 1 16,-18 0 0-16,35 0-1 0,-11 0-5 0,4 0 0 0,0 0 0 15,-2 4 1-15,-2 1-9 0,-5-5 2 0,1 4-1 16,2-4 1-16,0 4-5 0,2 1 1 0,2-1-1 16,-6-2 2-16,-4 2-3 0,1-1 1 0,3 3 0 15,-4 1 0-15,2 2-1 0,0-5 0 0,2 2 0 0,-4-1 1 16,2 3-1-16,-2-5 0 0,3 3 0 0,5-3 0 16,-2 1 8-16,4 2-1 0,0 1 1 0,0 0 0 15,-1 1 6-15,3-1 0 0,4-1 0 16,-4-1 0-16,-2 3 1 0,-6-5-1 0,1 3 1 0,3-1 0 15,-4 3 3-15,0-4 1 0,0 1 1 0,0-1-1 16,0 1-3-16,0 3 1 0,-1 1 0 0,5-5 0 16,2 5-4-16,-2-4 1 0,2 1-1 0,-2 1 1 15,5-3-5-15,-3 2 1 0,2-1 0 0,-6 2 0 16,4-1-5-16,0 5 2 0,0-2-1 0,-7 1 0 0,3-5-1 16,-2 2 0-16,0 3 1 0,0-5 0 0,0 3-3 0,-2 1 0 15,2 4 1-15,-1-6-1 0,7 2-1 16,0 1 0-16,2-1 1 0,0 0-1 0,0 0-3 0,1 0 0 15,1 1-1-15,0 1 2 0,0-2-3 0,0-2 1 16,-5 3-2-16,-1-1 2 0,2-5-2 0,-2 1-1 16,2 1 1-16,2 1-1 0,-7-5-1 0,3 2 2 0,2-1-1 15,2-3 1-15,-2 0-2 0,0 0 1 0,3 0-1 16,1 0 0-16,-2 0 1 0,0 4-1 0,-2-2 0 16,2 1 1-16,1 1-1 15,-5 0 2-15,6 1-1 0,-4-1 1 0,2 0-1 0,-2 3 1 0,-1 1-1 16,-1-5 1-16,0 1-1 0,2 1 1 15,0-5-1-15,2 0 1 0,-1-3-2 0,5-1 1 0,-4 2 0 16,0-5 0-16,-2 1-3 0,0-3 2 0,1 0-1 16,-1-2 0-16,0 2-2 0,2-4 1 0,-2 3 0 15,-2 5 1-15,-3-3-2 0,-1 5 1 0,4 1-1 16,-4-4 1-16,2 3-1 0,0-1 0 0,2 0 0 16,-5-1 1-16,7 1-1 0,0-3 0 0,-2 5 0 15,0 2 0-15,2 0 0 0,0 2 0 0,-3 0 0 0,1 3 0 16,2-1 0-16,-4-2 0 0,-2 1 0 0,4 1 0 15,-4 0 0-15,1-1 0 0,1 3 0 0,-2-6 0 16,0 4 0-16,-2 1 0 0,0-5 0 0,2 4 0 0,-4-4-1 16,1 0 1-16,3 0 0 0,2 0 0 0,4 0-1 15,2-4 1-15,2 4 0 0,-6-4 0 0,-1 3-1 16,3 1 1-16,-4 1 0 0,2 3 0 0,4-4-2 16,-2 4 2-16,-1-4 0 0,-3 2 0 15,4 0 0-15,0-2 0 0,-4 0 0 0,2 1 0 0,-4 3 0 0,-5 0 0 16,5 1 0-16,4-1 0 0,4-2 0 15,4 2 0-15,-4-1 0 0,-1 1 0 0,1-4 0 0,2 2 0 16,-6 0 0-16,0-2 0 0,2-2 0 0,-5 0 0 16,3 2 0-16,0 0 2 0,2 0-2 0,0 0 0 15,-2 0 0-15,-2-4 0 0,-1 4 0 0,-1-5 0 16,2 3 0-16,2 0 0 0,2 2 0 0,0-4 0 16,-2 4 0-16,-1-3 0 0,1-1 0 0,2 2 0 0,-2-2 0 15,6 3 0-15,2-1 0 0,1 0 0 0,-3 2 0 16,2 2 0-16,2 1-2 0,3 1 1 0,-5 0 0 15,-4 1 1-15,0-1-3 0,-2 0-1 0,2 1 1 16,3-1 0-16,3-4 0 0,4 2 1 0,-4 0 0 16,-2-1 0-16,1-1-1 0,1-1 2 0,-2-1-1 15,-4 0 1-15,-2-2 0 0,-3-1 1 0,1-3 0 16,-2 1 0-16,-2-2 0 0,0-2 0 0,0 0 0 16,4-1 0-16,-5 1 0 0,1-2 0 0,6 1 0 15,0 0 1-15,2 0 0 0,0-1 0 0,-2 0 0 0,-1-2 0 16,1 2 1-16,-2 0 0 0,0 2-1 0,-2 2 1 15,2 0-1-15,-5-1 2 0,1 1-2 16,-4 2 1-16,2 1-1 0,0 1 1 0,-2 1-1 0,-2-5 2 0,-2 5-2 16,-4-3 0-16,-8 7 0 0,12-6 1 15,-4 1-2-15,2 1 1 0,3 0 1 0,-3-3-1 0,0-1 0 16,0 5 0-16,4-8 0 0,-2 1 1 0,0-1-2 16,2 0 0-16</inkml:trace>
  <inkml:trace contextRef="#ctx0" brushRef="#br0" timeOffset="62168.9">11550 7310 778 0,'6'0'0'0,"-6"0"0"0,13 4 0 16,-13-4 18-16,10 3 1 0,-10-3-1 0,16 4 1 16,-16-4-9-16,18 4 1 0,-18-4-1 0,26 1 1 15,-26-1-11-15,22-3 0 0,-22 3 0 0,32-6 0 0,-32 6-18 16,33-7 0-16,-33 7 0 0,32-7 1 16,-32 7-48-16,22-8 1 0,-22 8-1 0,32-4 1 0,-32 4 24 15,34-9 0-15,-34 9 1 0,38-5 0 0,-17 1 28 16,1-2-1-16,2 3 1 0,-4-5 0 0,0 5 11 15,2 1 0-15,2-4 0 0,-3 3 0 0,7-5 12 16,2 3 1-16,-6 1-1 0,6-2 0 0,2-1 25 16,1 2 2-16,-3-5-1 0,0 3 0 0,0 1 13 0,0 3 2 15,3-3-1-15,-1 4 1 0,4 0-7 16,2 2 1-16,1-3 0 0,-3 3 0 0,2-4-4 0,2 2 0 16,1 2 0-16,-3-3 1 0,2 3-12 0,0-4 1 15,-1 2-1-15,1 0 2 0,0 0-10 0,0-1-1 0,-1 3 1 16,1 0 0-16,0 0-4 0,6 0-1 15,-7-4 0-15,3 4 1 0,0-4-2 0,-2-1 0 0,1 1 0 16,-1 2 1-16,-2 2-5 0,-2-4 1 0,3-1 0 16,3 1 0-16,2 4 3 0,4-3 1 0,-5 3-1 15,-1-4 1-15,-2 2-1 0,-4 2 1 0,1-4-1 16,-5 4 1-16,4-3-2 0,0-1 0 16,-1 2 0-16,-5-2 0 0,2-3 0 0,-2 1 1 0,2-3-2 15,-1 2 2-15,1 1 3 0,2 1 0 0,0 1-1 16,-2-3 1-16,-1 5 4 0,-3-2 0 0,0 4-1 0,-2-7 2 15,0 1-6-15,-4-3 2 0,1 2-2 16,3-3 1-16,-2 1-3 0,2 0 0 0,-2 0 0 16,2 1 1-16,-4 6-4 0,1-1-1 0,3 3 1 15,2-6 1-15,-6 3-3 0,2-1 2 0,-2 4-2 0,-4-4 2 16,-3 2-3-16,-3 2 1 0,-4 0-1 0,-2 0 0 16,-6 0-1-16,12 0 1 0,-12 0-1 0,10 0 0 0,-10 0-2 15,4 0 0-15,-4 0 0 0,6 0 1 0,-6 0-4 16,2 0-1-16,-2 0 1 0,-8-3 1 0,-2-3-5 15,-4 2 0-15</inkml:trace>
  <inkml:trace contextRef="#ctx0" brushRef="#br0" timeOffset="65367.23">15515 6573 1206 0,'-4'-3'0'16,"4"3"0"-16,-10-4 0 0,10 4 9 0,-12-6 0 15,12 6 0-15,-14 0 1 0,14 0-9 16,-12 4 0-16,12-4 0 0,-14 15 0 0,14-15-4 0,-24 29 0 0,10-6-1 15,0-1 1-15,0 7-42 0,1 3 1 16,3 3-1-16,0 2 2 0,0 1 7 0,2 5 1 0,2 3-1 16,-2 2 1-16,0 0 11 0,0 2 0 15,4 5 0-15,4 2 1 0,4 6 6 0,4 4 1 0,-4-3 1 16,0-7-1-16,-2-7 15 0,0 2 1 0,6-8-1 16,-2-9 1-16,2-5 7 0,0-6 2 0,0-6-1 15,2-7 1-15,1-7 25 0,1-6 0 0,-2-3-1 16,0-4 2-16,2-8 9 0,0 2 0 0,2-7-1 15,4-2 1-15,-4-7-2 0,0-6-1 0,-2-2 1 16,0 4-1-16,-4-6-13 0,-1-3 0 0,-1 5 0 0,0 0 0 16,-2 4-6-16,0 4-1 0,-2 1 0 0,-2 6 1 15,-2 2-4-15,-2 6 0 0,2 3 0 0,2 4 0 16,0 9-5-16,6-4 2 0,-6 4-1 0,6 7 1 16,-6-7-3-16,6 13 0 0,-4-2 1 0,6 10-1 0,6 4-3 15,2 7 1-15,4 3 0 16,-6 0 0-16,2 0-2 0,2 0 0 0,1 0 0 0,1-7 1 0,0-2-1 15,0-4 0-15,0-4 0 0,0-1 1 16,0-4 6-16,-2-4 1 0,-2-5 0 0,1-4-1 0,-3-4-1 16,2-2 0-16,0-1 1 0,2-8 0 0,2-1-4 15,2-6 1-15,-2-1 0 0,-2-6 1 0,-3-3-4 16,1 1 1-16,0-8 0 0,0 1 0 0,-2-3 1 0,4-3 1 16,-6-1-1-16,-2 1 1 0,-4-4-5 0,-2 0 1 15,0 0 0-15,0 4-1 0,-2-6-1 0,2 4 1 16,-4 1 0-16,-2 5-1 0,-2-3-1 0,-2 3 0 15,0 1 0-15,-2 4 0 0,0 4-1 0,-2 3 0 0,0 2 0 16,0 4 0-16,2 3-2 0,-2 7 2 0,2-1-1 16,2 5 0-16,6 8 0 0,-8-9-1 0,8 9 0 15,-14 7 2-15,6-5 0 0,-5 6 1 0,3 5-1 16,0 5 1-16,-2 8 1 0,2 5 1 0,0 1 0 16,-2 6-1-16,2 7 7 0,2 3-1 0,4 0 1 15,-2 5-1-15,8 8-1 0,2 0 0 0,2 2 1 16,0-2-1-16,2-2-5 0,-2-2 2 0,4-2 0 0,0-1 0 15,0-6-2-15,0 0-1 16,4-4 1-16,-3-9-1 0,1-3-2 0,-2-7-1 0,0-6 0 16,0-6 0-16,0-4 0 0,-2-5-1 0,0-4 0 15,-4 0 1-15,-4 0-2 0,12-8 1 0,-4 3-1 0,4-4 1 16,4-4-1-16,2-8 0 0,-1 3 0 0,-3-1 0 16,4-6 0-16,-4-1 0 0,2 0 0 0,0 2 0 15,0 2 0-15,2 2 0 0,2 5 0 0,-8 2 0 0,0 0-1 16,-5 6 1-16,-7 7-1 0,10-10 1 0,-10 10-3 15,4-2-1-15,-4 2 1 0,4 0 0 0,-4 0-3 16,4-3 0-16,-4 3 1 0,6-6 0 0,-6 6-1 16,6-3 0-16,-2-7-1 0,6-3 2 0,0-9-2 0,4-4 1 15,-2 1 0-15,-6-1 0 0,-2 2 0 0,-4 2 1 16,-4 1-1-16,2-1 0 0,-6 5 3 16,2 3 0-16,0 4-1 0,0-1 2 0,6 11-1 0,-6-5 1 15,6 5-1-15,-6-6 1 0,6 6 0 16,-2 2 1-16,-4 6 0 0,0 4-1 0,-2 11 2 0,-6 1 0 15,8 5 0-15,-2 3 0 0,4 6 0 16,2 1 2-16,1 2-1 0,1-3 0 0,1 3 1 0,1-2 1 16,2 1 0-16,4-5 0 0,-2 1 3 0,2-5 0 15,0-5 1-15,0 0 0 0,2-4 2 0,0-4 0 0,0-1 0 16,-2-8 0-16,0-5 1 0,2-4 1 0,0 0 0 16,-2-4 0-16,-8 4-2 0,16-7 2 0,-8-3-2 15,4-4 1-15,3-8-5 0,3-8 2 0,-2 4-1 16,-2-2 0-16,-2-1 0 0,0 1 1 0,0-3-1 15,0 5 1-15,0 0-3 0,-2 0 0 0,0 4 0 16,-2 4 1-16,0 1-4 0,-8 4 0 0,2 2 0 0,-2 4 2 16,0 7-3-16,0 0 0 0,0 0 0 0,2 5 1 15,-2-5-1-15,9 15 0 0,-1 4 0 0,4 5 0 16,4 9-1-16,2 6-1 0,-2 1 1 0,0-5 1 16,-6-7-1-16,2-2 0 0,0 0 0 0,0-4 0 15,2 0 1-15,-5-4 0 0,3-1 0 0,-2-2 0 16,-2-4 0-16,-6-6 1 0,-2-5-1 0,8 6 1 15,-8-6-1-15,14-2 1 0,-6-2-1 0,-4-1 1 0,0-3-1 16,-4-1 1-16,4-7 1 0,2-3-1 16,6-3-1-16,0-8 1 0,-4 3 0 0,-4-5 0 0,-2-3-1 15,-4 0 1-15,-2-4 0 0,-2 3 0 0,-4 0-1 16,0-2 2-16,0 3-1 0,0 5 0 0,0 2 0 16,-2-3 0-16,2 5 0 0,2 8 1 0,2 1 0 0,0 8 0 15,2 0-1-15,-4 5 1 0,8 4-1 0,-6 0 0 16,6 0 1-16,-5 7-1 0,5-7 0 0,-8 10 0 15,4-1 0-15,0 9 0 0,2 12-1 0,0 3 1 16,2 2 0-16,2-2 0 0,6-5 1 0,2 2-1 0,-1-3 0 16,1 3 0-16,-2-3 0 0,0 3 0 0,2-6 0 15,4-2 2-15,2-2-2 0,4-7 1 0,0 0 0 16,-2-9 0-16,0-4 1 0,-3-4 0 0,1-5 0 16,2 2 1-16,4-10-1 0,0 2 1 15,0-5-1-15,2-2 0 0,4-6 1 0,-7-1 0 0,1-5-1 16,0-3 2-16,-2-3-2 0,-2-1 2 0,-2-7-2 15,-4 4 2-15,-4-4-2 0,-4-2 0 0,0 4 1 16,0 0-1-16,0 3-1 0,0-5 2 0,0 2-2 16,-3 0 1-16,-1 0 0 0,-1 3-1 0,-3-1 0 15,0 9 1-15,-2-4-1 0,-2 6-1 0,2 7 0 0,0 4 0 16,-2 5-1-16,0 8 1 0,8 9 0 0,-10-9 0 16,10 9-1-16,-2 0 0 0,2 0 0 0,-2 0 1 15,2 0-1-15,-4 0 0 0,4 0 0 0,0 11 0 0,0 9 0 16,-2 3 0-16,2 2 0 0,0 10 0 15,-2 2 0-15,0 6 0 0,2 1 0 0,2 0 2 0,2 1-2 16,0-3 0-16,-2 4 0 0,4 2 1 0,6 4-1 16,-4 2 0-16,0-1 0 0,0-1 1 0,2-2 0 0,0-2 0 15,-5 0 0-15,1 0 0 0,-2 0 0 0,-2-2 2 16,2 0-2-16,2-6 1 16,6-1 1-16,4-4 1 0,-8-9-1 0,-2-2 0 0,-6-5 1 0,-4-6 0 15,6-4 0-15,6-6 0 0,-2-3 0 16,2 0 0-16,-8 0 1 0,0 0-1 0,0 0-1 0,0 0 2 15,0 0-1-15,0-1 1 0,0 1-1 0,0-4 1 16,6-18-1-16,-4 0 1 0,4-8-2 0,-2 2 1 16,-2-1-1-16,-2 1 1 0,-2-3-1 0,0 1 0 15,2 8 0-15,2-4 1 0,6 2-2 0,-4 0 0 16,-2 15 0-16,0 0 2 0,0 1-3 0,-2 1 0 0,0 7 0 16,2-7 1-16,-2 7 0 0,8-10-1 0,-8 10 0 15,12 0 0-15,-12 0 0 0,11 0 0 0,5 13 0 16,-2 0 0-16,0 6-1 0,0-3 2 0,0 5-1 15,-2-1 0-15,-4 2 0 0,0 0 0 0,-4-16 0 16,0 1 0-16,-4-7-1 0,8 9 1 0,-8-9 1 16,4 6-1-16,-4-6-1 0,6 4 0 0,-6-4 0 15,4 3 1-15,-4-3-1 0,6 0 0 0,4-9 0 0,2 0 0 16,1-4 0-16,1-5 0 0,-4 6 0 0,-6 0 0 16,0 0 0-16,-2 1 0 0,-2 11 0 0,0-11 0 15,0 11 0-15,0-7 0 0,0 7 0 16,0-4 0-16,0 4 0 0,4 0 0 0,10 8 0 0,0 3 0 15,4 13 0-15,-2 3 0 0,2 5 0 0,-2-3 0 0,-3-3 0 16,-1 0 0-16,-6-11 0 0,-4-2 0 16,2 1-1-16,0 1 1 0,-2-7 0 0,0-1 0 0,-2-7-1 15,6 9-1-15,-6-9 1 0,8 8 1 0,-8-8-1 16,10 1 0-16,-10-1 0 0,10-1 1 0,-10 1-1 0,10-12 0 16,-2-10 0-16,-2 0-1 0,0-2 1 0,0-2 1 15,-2 0-1-15,-2-3 1 0,-2 1-1 0,-2 1 1 16,0 1-1-16,0 0 1 0,0-2 0 0,0 2 0 15,0 13 0-15,-2 1 0 0,0 2 0 0,-2-1 0 16,6 11 0-16,-6-11 0 0,6 11 0 0,-8-9 0 0,8 9 0 16,-4-4 0-16,4 4 0 0,-4 0 0 0,-4 2 0 15,2 5 0-15,2 8 0 0,0 6 0 0,2 14 0 16,2 0 0-16,2-4 0 0,2 0 0 0,2-5 0 16,2 0 0-16,2-4 0 0,2 4 0 0,-2-7 0 15,2-5 0-15,0 1 0 0,0 0 0 0,2-6 0 16,4 2 0-16,-3-3 0 0,5-1 0 0,10-3 0 15,-2-4 1-15,2-8-1 0,0-1 0 0,-3 0 0 16,1-4 1-16,-2-4-1 0,-2 2 0 0,20-23 0 16,-9 6 1-16,-3-6-1 0,-2 1 1 0,-16 13-1 15,2 0 2-15,-2-6-2 0,0-1 1 0,2-4 0 16,-3-2 0-16,-1 0 0 0,-2 0 0 0,2-20 0 16,-6 3 0-16,-2 6 1 0,0 0-1 0,-6 17 0 0,0-8 0 15,-2-2 0-15,-2-5 0 0,-6-20 0 0,2 12 0 16,2 6-1-16,0 4 2 0,5 26-2 0,-3-5 1 0,0 1-1 15,-2 0 0-15,2 5 0 0,-2 5 1 0,-2-3-1 16,2 4 0-16,8 11 0 0,-10-6 1 0,10 6-1 16,-12-9 0-16,-2 5 0 0,-2 1 1 0,0 6-1 15,-2 1 0-15,-3 5 0 0,1 4 1 0,2 6-1 0,2 1 0 16,-14 43 0-16,10-15 1 0,10 5-1 16,2-1 0-16,8 1 0 0,4-3 0 0,8 6 0 0,2 1 0 15,-2-13 0-15,0 4 0 0,2 0-1 16,-2-2 1-16,-2-16 0 0,0-3 0 0,4 5-1 0,-1 1 1 15,5 6 0-15,-2-2 0 0,2 2 0 16,0-3 0-16,-6-10 0 0,0 0 0 0,-2 0 0 0,2-4 0 16,-6-13 0-16,0-1 0 0,0 1 0 0,0 0 0 15,-6-9 0-15,6 13 0 0,-6-13-1 0,4 9 1 16,-4-9 0-16,4 2 0 0,-4-2-5 0,1 4 1 16</inkml:trace>
  <inkml:trace contextRef="#ctx0" brushRef="#br0" timeOffset="67150.2">13374 9078 1255 0,'14'-2'0'0,"-14"2"0"0,36-1 0 0,-36 1 17 16,32 3 1-16,-13 1-1 0,7-4 1 0,0-4 24 15,4 1 2-15,2 3-1 0,2 0 1 0,3 0-20 16,3 0 1-16,-4 0 0 0,2-2-1 0,1 2-20 15,1-4-1-15,2 4 0 0,-2-5 1 0,-3 1-3 16,1-5 1-16,2 5-1 0,2-5 2 0,-1 1-3 0,3 3 0 16,-8-4 0-16,0-4 0 0,-5 0 0 0,-1-6 0 15,0 6 0-15,-4-3 1 0,-2-1 0 0,-6 2 0 16,1-5 0-16,1 0 0 0,-2-2 1 0,-2 1 1 16,2-5-1-16,4 2 1 0,2 0 1 0,0 0-1 0,-3 0 0 15,3 0 2-15,-4-1 3 0,2-5 1 16,-2 2 0-16,-2-3 0 0,-4 1 4 0,-2 3 1 0,2-6-1 15,-6 1 1-15,-1-1 1 0,-3 0 1 16,-2-2 0-16,-2-2-1 0,-2-2-5 0,-6-4 1 0,3 1-1 16,-1 0 1-16,-4 1-4 0,2-2 0 0,-4 3 1 15,-4-3 0-15,-4 7-3 0,-2 0-1 0,0 1 1 16,0 4-1-16,3 1 0 0,1 5 0 0,-2 2-1 16,-2 1 2-16,0 4-2 0,-2-1 1 0,2 3-1 15,2 1 0-15,-5 2 1 0,3 4-1 0,-4 1 0 0,0-4 1 16,-6 2-1-16,0-3 2 0,1 4-2 0,-5 2 2 15,-4 1-4-15,-2-3 1 0,1 5-1 0,1-1 1 16,2 1 2-16,0 0-1 0,1 1 0 0,-3-3 2 16,0 1-4-16,2-3 1 0,-3 3-1 0,-3-5 2 0,-2 7-3 15,0-5 0-15,3 7 0 0,1-3 1 16,2 8-1-16,3-3 0 0,-3 7 0 0,0-5 0 0,-2 3 0 16,1 0 0-16,-5 1 0 0,6-3 0 15,-6 1-1-15,3 1-1 0,-1 1 1 0,4 2 1 0,0 4-1 0,3-4 0 16,1 1 0-16,0-3 1 0,0 2-1 15,3-5 0-15,-1 2 0 0,-4-1 1 0,-2 2-2 0,2-3 1 16,-1-2 0-16,3 2 1 0,2 1-1 16,0 3 0-16,3-1 0 0,-1-1 0 0,0 3 0 0,2-2 1 15,4 4-2-15,-3 2 2 0,1 0-1 0,-2 4 1 16,0-1-1-16,2 3 1 0,2-1 0 0,1 3 0 16,-1-1 0-16,0 0 0 0,4-3 0 0,0 1 0 15,2 4 0-15,0-3 0 0,3 3 0 0,3 4 0 0,0-4 0 16,0 0 0-16,-6-3 0 0,2 1 1 15,4 2 0-15,2 0 1 0,4 4-1 0,0 0 1 0,2 2-1 16,0-3 1-16,0 9-1 0,4-1 1 0,2 2-1 16,0 2 0-16,4 2-1 0,2-1 1 0,4-1-1 15,-4 2 1-15,2 0-1 0,0 0 0 16,4 1 0-16,-2-5 1 0,2 2-1 0,0-4 1 0,2 2-1 16,4 1 1-16,2-1 1 0,-1 0-1 0,1-4 0 15,0 0 0-15,0-5 0 0,0-4 1 0,4 1-1 0,2-1 2 16,5 0-2-16,1-4 1 0,2 1 0 0,2 1 1 15,2-7-2-15,-1 0 0 0,3 0 0 0,-4 0 0 16,4 0 1-16,3 2 0 0,-3-1 1 16,0-1 0-16,-6-2-1 0,-3 0 2 0,3 0-2 15,-4-5 1-15,0-2 1 0,-6-4 0 0,-1-4 0 0,-1 4 0 16,-6 4 1-16,-2-4 0 0,0 0 1 0,-6 0-1 16,-8 0 0-16,12 0 0 0,-12 0 1 0,6-4 0 0,-6 4-2 15,14-4 2-15,-14 4-1 0,10-2 1 0,-10 2-4 16,4-3 0-16</inkml:trace>
  <inkml:trace contextRef="#ctx0" brushRef="#br0" timeOffset="68584.13">11868 9405 1394 0,'-6'-7'0'0,"6"7"0"0,-8-8 0 0,8 8 9 0,-14-7 1 0,14 7-1 0,-20-19 2 0,12 1 1 0,-4-4 0 15,-2 0 1-15,-4-4 0 0,-2 4-5 0,-2-4 0 16,-1 4 0-16,-1 3-1 0,-2 6-8 0,-4 2 1 15,6 2 0-15,-2-2 0 0,-1 0-6 0,1 0 0 0,2 3 0 16,2 1 1-16,-4 5-9 0,4-2 1 0,1 3-1 16,-3-3 1-16,-2 0-3 0,0 1 0 0,0 1 1 15,0 0-1-15,0 0 1 16,1 2 1-16,-3-6-1 0,0 3 2 0,0-1 0 0,-6 0 1 0,3 1 0 16,-1-3-1-16,0-1 9 0,2-1-1 0,0 1 1 15,3-2 1-15,1 0 3 0,0 5 0 0,-2-4 0 0,0 3 0 16,0-1 5-16,-1-1 2 0,-1 1-1 15,0 3 0-15,0 3 18 0,-2-4 1 0,3 2-2 0,-1 0 2 16,-2 2 2-16,0 4 1 0,4 0-1 16,2-1 1-16,5-3-4 0,3 0 1 0,-2 0 0 15,-2 2 1-15,2 0-11 0,-4 4 1 0,2-4 0 16,1-1 1-16,-3 1-8 0,-2 2 0 0,0 0 0 0,0-3 1 16,2 7-5-16,-6-3 2 0,3 3-1 0,-1-3 0 0,0 3-1 15,2-3-1-15,2 3 1 0,-2 1-1 0,-1 4 0 16,-1-4-1-16,2 4 0 0,4-4 1 0,6 4-2 15,0-4 1-15,2 1 0 0,-5 2 0 0,1-4-1 16,-2 1 2-16,0 2-2 0,2 2 1 0,4 4-1 0,4-1 1 16,-4-1-1-16,-2 2 0 0,0 1 0 0,-3 1 1 15,1 1-1-15,2-4 1 0,-4 3 0 0,4-1 0 16,0-1-1-16,-2 5 2 0,2 0-2 0,-4 0 0 16,7 4 0-16,-5-4 2 0,4 1-2 0,6-1 0 15,-4 4 0-15,0-2 1 0,0 0-2 16,2 0 1-16,-4 1 0 0,4 1 0 0,2 2 2 0,0-2-1 0,0 0 1 15,2 0-1-15,-3-1 3 0,3 3 0 16,2 0 0-16,-2 1 1 0,-2-3 3 0,4-4 1 0,2 2-1 16,2-2 1-16,-4 4-3 0,2 0 0 0,-2 0 0 15,2 2 0-15,-2 1-3 0,2 1 2 0,2 1-1 16,2 2 0-16,4 1-3 0,4-3 0 0,-8-2 0 16,4 3 1-16,0-6-3 0,0 1 1 0,-2 1-1 15,0 2 1-15,1-5-2 0,-5 3 2 0,6 2-2 16,-2 1 1-16,6-3-1 0,-4 1 0 0,-4 3 0 15,2-3 1-15,-2-1-1 0,0 1 0 0,2-3 0 16,2 2 0-16,4 0 0 0,2 1 1 0,0-3 0 0,-2 0 0 16,0-2 0-16,2-2 0 0,2 0 1 0,-4 0-1 0,2 0-1 15,-1 1 1-15,5 1 0 0,2 0 0 16,4 0-1-16,2 0 0 0,2 0 0 0,-6 0 1 0,-4-2-1 16,1 0 0-16,-1-4 0 0,8-3 0 0,-2 0 0 15,2-2 0-15,0 0 0 0,-2 0 0 0,-4-2 0 16,-1-4 0-16,1 0 0 0,2-1 0 15,-6 0 0-15,6-3 0 0,0 1 0 0,2-4 1 0,6 0-1 16,1 0 1-16,-1-4-1 0,4 2 2 0,2-1 0 16,2-1 1-16,-1-5-1 0,-1-4 2 0,-2 4 1 15,2-4 2-15,-1-4-1 0,-1 2 0 0,4 2 1 16,2-7 0-16,2 2 0 0,-1-1-1 0,1-7 7 0,0 4-1 16,4-6 0-16,1 1 1 0,1-1 2 15,0 0 2-15,-3 3-1 0,-1-5 1 0,-4 2-1 0,-2 1-1 16,1-3 1-16,3-1 1 0,2-4-2 0,2 0 1 15,-3 0 0-15,5-4 0 0,0 0-3 0,1 2 1 0,-1 2-1 16,-6 0 0-16,0 2-1 0,-1 1 0 0,-5 5-1 16,2-3 2-16,0 4-3 0,0 2 1 0,-5-2-1 15,1 4 1-15,-4 4-1 0,-2-2 0 0,-4 5 1 16,-2-6-1-16,-3 7-2 0,-3 1 0 0,-2 4 1 16,-4 1 0-16,-8 8-1 0,12-4 1 0,-12 4-1 15,2-1 1-15,-2 1-2 0,4-4 1 0,-4 4 0 16,0-4-1-16,0 4-1 0,0 0 0 0,0 0-1 15,0 0 1-15,0 0-4 0,0 0 0 0,0 0 1 0,0 0 0 16,0 0-3-16,-4 2 1 0,2 5-1 16,-2 5 1-16,-4 0-2 0,-4 7 1 0</inkml:trace>
  <inkml:trace contextRef="#ctx0" brushRef="#br0" timeOffset="69850">11774 10945 300 0,'4'3'0'0,"-4"-3"0"15,6 2 0-15,-6-2-10 0,4 7 0 0,-4-7 0 16,6 0 1-16,-6 0 6 0,18-5 0 0,-18 5 0 16,10-13 1-16,-10 13 16 0,6-24 1 0,-6 24 0 15,14-35-1-15,-4 15 44 0,2-3 2 0,2 1-1 16,1 0 1-16,3 0-32 0,-6 2 0 0,2-2 0 0,0-4 0 16,0 2-3-16,-2-2-1 0,8 4 1 0,0 0 1 0,6-1 10 15,3 3 1-15,3 2-1 0,0-5 1 16,-4 3 2-16,4 0 0 0,1 0 1 0,-3-1-1 0,2 1 4 15,0 3 0-15,2-1 0 0,-1 1 1 0,5-1-5 16,-2 1 1-16,4 1 0 0,-1 1 0 0,1-4-8 16,4 3-1-16,-2-1 0 0,-3 2 1 0,5-1-14 0,-4 3 1 15,0 2-1-15,-7 0 1 0,-3-2 3 0,0 2 1 16,-4 7-1-16,4 0 1 0,3 8-10 0,3 2 2 16,-6 1-1-16,0 2 1 0,-8-5-6 0,0 1 1 15,-1 3-1-15,-1-1 1 0,-2 2 0 16,-2 2 0-16,-2 2 0 0,-2-3 0 0,-4-3-1 0,0 2 2 15,-4-1-2-15,-2-3 1 0,-2-5 0 16,6 8 0-16,-6-8 0 0,0 7 1 0,0-7 0 0,0 5 1 16,0-5-1-16,0 4 1 0,0-4-2 0,-4 4 1 15,4-4 1-15,-4 2-1 0,4-2-5 0,-4-2 0 16,4 2 0-16,-6-8 1 0,4 3-1 0,-4-8 2 0,0-5-1 16,0-5 1-16,0-2-3 0,0-5 2 0,2 2 0 15,-2-3 0-15,0 5-2 0,4-3 1 0,2 1-1 16,2-2 2-16,4 3-1 0,0-5-1 0,0 3 1 15,4 5 0-15,2 3-2 0,0 5 2 0,-2 1-1 16,2-3 1-16,2 1 0 0,3 0 0 0,-1 3 0 0,2 1 1 16,-2-4-2-16,2 4 1 0,2 0-1 0,2 0 1 15,0 2 0-15,-1-2 0 0,5 2 1 16,4 2 0-16,2 3-3 0,0-3 1 0,3 0-1 0,3-2 1 0,4 0-2 16,2-2 1-16,-5-4-1 0,-3-1 0 0,-2-2 0 15,-2-4 0-15,0 1-1 0,-1 7 1 16,1-3 1-16,0-1-1 0,-2 2 1 0,-2-1-1 0,-4 1 1 15,-1 1 2-15,-1 0 0 0,-2 8-1 16,-4-4 1-16,-2 4 1 0,-2 2-1 0,-4 1 1 16,-8 6 0-16,10-9 1 0,-10 9-2 0,8-9 2 0,-8 9-5 15,6-8 0-15,-6 8-1 0,4-5 1 0,-4 5-4 16,4-6 1-16</inkml:trace>
  <inkml:trace contextRef="#ctx0" brushRef="#br0" timeOffset="73633.07">13662 10963 1017 0,'0'2'0'0,"0"-2"0"16,-2 9 0-16,2-9 32 0,-8 9-1 0,8-9 1 15,-12 6 0-15,12-6-20 0,-17 13 2 0,17-13-1 16,-30 29 1-16,12-8-3 0,0 3 1 0,2 1 1 16,2 3-1-16,-4-2-7 0,4 0 0 0,2 7 1 0,2 2-1 15,1 2-2-15,-1 4-1 0,0 3 0 16,0 2 2-16,-2 2 5 0,-2 2 0 0,4 2-1 16,4-1 1-16,4 5 6 0,4-1 1 0,2-3-2 15,2-4 2-15,0-4 1 0,0-7 1 0,2 0 0 0,0-2 0 16,0-4-3-16,2-5 1 0,-2-4 0 15,6-3 0-15,3-6-6 0,-3-4 1 0,0-5 0 0,-2-4 0 16,-12 0-1-16,8-11 2 0,-2-1-1 0,4 0 0 16,4-11-1-16,2-2 0 0,0-5 0 0,-4-1 2 15,0-4-3-15,-1-1 1 0,1-2 0 0,0 1 0 0,0-6-1 16,0 1 1-16,-4 3-1 0,-2-3 1 0,-4-1 4 16,-2 3 0-16,-2 3 1 0,2 2-1 0,0 5 2 0,0 6 0 15,0 6-1-15,0 5 2 0,0 5-1 16,0 6 0-16,0 2-1 0,0 6 1 0,0-6-2 0,0 2-1 15,6 5 1-15,-2 10 0 0,6 11-3 0,2 7 2 16,2 2-1-16,-4-1 0 0,2 1-4 0,0 2 1 16,2-2 0-16,-1 0 0 0,1-2 0 0,0-2 0 0,4-1 0 15,2-3 1-15,0-1 0 0,0-2 0 0,2-6 0 16,-1-2 2-16,-1-1 0 0,0-8 0 0,2-3 1 16,4-4 0-16,-2-6-2 0,2-3 2 15,-5-4-1-15,1-4 0 0,-2-4-1 0,0-3-1 0,0-4 0 16,-2-1 0-16,0-8-2 0,-2-4 1 0,2-2-1 15,-1-5 1-15,1-4-3 0,-4-1 1 16,0-5 0-16,0 1 1 0,0-2-1 0,-2 3 2 0,-4-3-1 16,-4 0 1-16,-4-4 0 0,-8 0 1 0,2 2-1 15,2 5 1-15,2 2-1 0,2 4 1 0,-6 4 1 16,2 5-1-16,2 6-2 0,0 5 1 0,-2 4-1 16,-2 4 1-16,-4 7-3 0,-2 4 1 0,0 3 0 15,0 3-1-15,2 3 1 0,2 0 0 0,-1 3-1 0,-5 1 1 16,-2 7-1-16,-2 2 1 0,4 4-2 0,-2 1 2 15,4 6-3-15,2 4 1 0,2 0-1 0,2 5 2 0,4 6-3 16,0 1 1-16,2 5-1 0,4 3 0 0,4 0-1 16,2 5 0-16,4 4 0 0,-2-3 0 0,4 1-1 15,0 8 1-15,0-6-1 0,4 0 0 0,-1 1-1 16,1-9 0-16,2-1 0 0,-2-1 0 0,2-5 0 0,4 0 0 16,0-6 0-16,3-5 0 0,1-5-1 0,0-4 1 15,0-5 0-15,0-5 0 0,3 0-4 16,-3-5 1-16,0-5 0 0,-2-4 0 0,-2-7-5 0,0-4 1 15,-5 0-1-15,-1-9 0 0,0-4-8 16,-2-2 2-16,2-1-1 0,0-6 0 0,0-8 3 0,2-1 1 16,-5-4-1-16,-1-2 0 0,-4-4 3 0,0-8 0 15,-2 1 0-15,0 2 2 0,0 5 1 0,0 4 0 16,-4 2 1-16,-2-3 0 0,-4 1 2 0,-4 2 1 16,0 4-1-16,2 3 1 0,-6 15 1 0,0 0 0 0,4 10 0 15,-4 5 0-15,0 7-1 0,4 8 2 0,-4 5 0 16,-2 6 0-16,-2 7 0 0,2 4 0 0,-2 3 0 15,5 12 0-15,1 7 0 0,0 3 0 0,0 3 0 16,0-1 0-16,2 1 0 0,2 3 0 0,0 4 0 16,-2-4 0-16,2 2 0 0,0 0 2 0,2-5-2 15,2-2 1-15,4-6 0 0,6-4 0 0,-6-3 0 16,0-6 0-16,2-3 0 0,-8-8 0 0,4-5 1 0,1-6 0 16,5-4 0-16,-2-5 1 0,4-2 1 15,-8-2-1-15,-4 2 2 0,8-11 0 0,0 0 1 0,-4-11-1 16,6-8 2-16,0-5 1 0,0-4 0 15,0-3 0-15,-2-4 0 0,0-2 1 0,0-2 0 0,-2 0 0 16,0-5-2-16,-6-3 1 0,2-1 0 0,-4-2 0 16,-2 1-1-16,-4-7-1 0,0-1 1 0,2 1 1 0,4 5-2 15,0-3 0-15,-2 6 0 0,-2 5 1 0,0 8-1 16,0 6 1-16,0 5 0 0,0 7 0 0,0 11-3 16,0 4 1-16,2 4-1 0,-2 4 1 0,6 5-2 0,-4 0 0 15,4 0 1-15,-4 7 0 0,4-7 0 0,-6 15 0 16,0-1 1-16,2 9-1 0,2 8-1 0,0 8 1 15,2 1-1-15,2 5 2 0,4 3-3 0,4 3 1 16,2 1 1-16,-2 3-1 0,4 5-1 0,-4 2 0 16,4-1 1-16,2-4 0 0,4 2-2 0,2 2 0 15,-1-3 0-15,-1-5 2 0,2-3-2 0,2-6 0 0,2-1 0 16,0-4 0-16,-2-4-1 0,-1-4 1 0,3-7-1 16,0-4 1-16,0-7-1 0,-2-5 2 15,0-5-2-15,-1-3 1 0,-1-3-1 0,-2-1 1 0,0-5-1 16,0-6 1-16,0-4-1 0,2-3 0 15,-4-5 0-15,1-5 1 0,-1-3-1 0,-2-7 1 0,-2 1-1 16,-2-3 1-16,-2-1 0 0,-2-3 1 0,-2 2-1 16,0 0 0-16,-4 2 0 0,-2 3 0 0,-2 1 0 15,-2-1 0-15,-2 0 0 0,-2 1 0 0,-2 5 1 16,-2 2 0-16,0 5-1 0,-4 2 1 0,4 8-1 16,4 3 2-16,4 4-2 0,-2 5 1 0,6 6-1 15,-4-7 1-15,4 7-1 0,-7 0 1 0,7 0-1 0,-14 7 1 16,0 6 0-16,0-2 2 0,-4 6-2 0,2 5 1 15,2 7 1-15,2 3 0 0,0 3 1 0,4 0-1 16,-2 9-1-16,6-1 1 0,4 3-1 0,0-2 2 0,0 0-3 16,2 3 1-16,6 1-1 0,2 1 2 0,0-1-3 15,0 0 1-15,4-1-1 0,-2-5 2 0,4-3-3 16,0-2 1-16,2-4 0 0,0-2 0 0,1-5-1 16,1-2 1-16,0-4-1 0,0-5 1 0,0-4-1 15,0-1 0-15,-4-9 0 0,2-1 1 0,-1-3-1 0,1-5 0 16,-2-3 0-16,0-2 1 0,2-3-1 15,-2-1 0-15,0-3 0 0,-2-6 0 0,-4-5 0 0,0-4 0 16,0-6 0-16,-2-2 0 0,-1-3 0 16,1-2 0-16,0-3 0 0,0-1 0 0,-2-2 0 0,-2 3 0 15,0 1 0-15,0 6 0 0,2-6 0 0,0 2 0 16,-2 3 0-16,-2 7 2 0,0-1-2 0,-2 4 1 16,2 3-1-16,4 5 1 0,0 1 0 0,0 2 0 15,0 2 0-15,-2 1 0 0,0 5 0 0,0-3 0 0,-2 5 1 16,0-1-1-16,2 2 0 0,-4 4 0 0,2-1 0 15,-2-2 0-15,0-3-1 0,0 0 1 0,0-3 0 16,2-5 1-16,2 1-2 0,0-9 1 0,-2 5 0 16,0-4 0-16,-2 3 0 0,-2 1 0 0,2 0 0 15,0-2 0-15,-2-1 1 0,0 1-1 0,0-3 0 16,0-2 0-16,-2 1-1 0,2-1 1 0,-4 3 0 16,0-3 0-16,-2 4-1 0,0 3 1 0,2 4 1 0,0 1-1 15,0 7-1-15,2 3 1 0,2 5-1 16,0-3 1-16,2 9-1 0,-4-4 0 0,4 4 0 0,-6-2 1 15,6 2-1-15,-6-2 0 0,6 2 0 16,-6 0 0-16,6 0 0 0,-2 8 0 0,2-8 0 0,-2 13 0 16,-4-4 0-16,2 4 0 0,2 9 0 0,2 4 0 15,2 5 0-15,2 6 0 0,2 2 0 0,-6 2 0 0,4 1 0 16,2 6 0-16,4-2 0 0,-4 4 0 0,2 3 0 16,0 1 0-16,2 0 0 0,0-1 0 0,0 2 0 15,-2 3 0-15,0-5 0 0,-2 4 0 0,0-1 0 0,-2 1 0 16,0-2 0-16,0 1 0 0,4-3 0 15,-1-5 0-15,1-2 0 0,-2 2 1 0,0-1-1 0,-2-3 1 16,0-3-1-16,0-3 1 0,0-3-1 0,0-1 2 16,2-7-2-16,2-3 1 0,0-3-1 0,2-7 1 15,-6-3 0-15,2-3 0 0,-6-8-1 0,2 2 1 16,-2-2 0-16,0 0 0 0,0 0 1 0,0-2-1 16,0 2 0-16,0-15 0 0,0 2 0 0,0-7 0 0,0-4 0 15,0-9 0-15,-2-8 0 0,-2-5 1 16,0 0-1-16,2 0 0 0,-2-1 0 0,2 1 0 15,2 2 0-15,0 0 1 0,2 1 0 0,2 3-1 0,4 6 0 16,-2 7 0-16,0 8 0 0,-2 8 1 16,-4 11-1-16,8-4 2 0,-8 4-2 0,8 12 0 0,2 2 0 15,4 8 1-15,4 12-1 0,3 6 1 0,1 3-1 16,-2-1 1-16,-2-3-1 0,0 2 0 0,2-3 0 16,0 1 0-16,-2-4 1 0,1 0-1 0,-3-5 0 15,2-3 0-15,-2-8-1 0,-2-2 1 0,2-8 0 16,-6-6 0-16,0-6-1 0,0-5 1 0,0-5-1 15,2-1 1-15,1-7-1 0,3-1 2 0,-2-2-2 0,-2-5 1 16,0-3-1-16,-2-3 0 0,0-2 0 0,0 0 1 0,-4 0-1 16,0-3 1-16,-2-3-1 0,-2 1 1 0,-2 0 0 15,-4-3 0-15,0-19 0 0,-4 19 1 16,2 10-1-16,0 4 1 0,6 31 0 0,0-13 0 0,0 4 1 16,2 1 0-16,-2 8 0 0,0-3 1 0,0 3-1 15,0-2 1-15,0 2-1 0,0 0 0 0,0 0 2 0,0 0-1 16,2 26 1-1,4 5-1-15,12 6 1 0,0 5-1 0,-4-1 1 0,-4-2 0 0,0 0 0 0,-8 1-1 16,7-10 1-16,7 1 0 0,8 0-1 16,4-5 0-16,-8-7 0 0,0-3 0 0,0 3-2 0,0-6 2 15,-9-6-2-15,3-1 1 0,0-3 0 0,0-1-1 16,12-4 0-16,-4-5 1 0,2-2 0 0,0-4 0 16,7-9-1-16,-5 1 2 0,-2-3-2 0,0-3 0 15,-6-3 0-15,-6-5 2 0,-8-4-2 0,-2 1 1 0,6 1 0 16,-2-4 0-16,8 6-2 0,-3 0 1 0,-1 5-1 15,-2-1 2-15,-2 1-2 0,-2 3 0 0,-4 5 0 16,-4 1 1-16,0 3-1 0,-2-1 1 0,6 19-1 16,-4-11 0-16,4 11 0 0,-2-7 0 0,2 7 0 15,-6-4 0-15,6 4-1 0,-8 0 1 0,-3 13-1 16,5 7 2-16,8 14-2 0,2 1 1 0,7 22 0 16,3-11 0-16,-2-3-1 0,2-3 1 0,-6-8 0 15,-2 1 0-15,0 4 0 0,-4-2 0 0,-2-11 1 16,0 2-1-16,0-2-1 0,0 1 0 0,0-15 0 0,0-1 1 15,2 0-1-15,2 0 0 0,2-1 0 16,-2-5 1-16,-4-3-1 0,12 10 0 0,-2-10 0 16,4 0 1-16,-4-4-1 0,2-2 1 0,11-16-1 0,-7-7 1 15,-8-6-1-15,-6-6 1 0,8-33-1 0,-2 17 2 16,6 0-1-16,2 3 0 0,-16-10 0 0,0-1 0 0,-12-5 0 16,0 0 0-16,-4 0 0 0,-2-1 2 0,-3-2-2 15,-3-1 1-15,12 11 0 0,4 0 1 0,12 8-2 16,-2-1 0-16,-8 23 0 0,-6-2 1 0,-6 9-1 15,-4 4 0-15,12 11 1 0,-2-2 0 0,0 2-1 0,2 0 0 16,0 7 0-16,3-1 0 0,-1 3 0 0,0 0 0 16,2 2 1-16,-2 2 0 0,8-2-1 0,-12 9 0 15,-6 24 0-15,10-1 0 0,6 10 0 0,2 4 2 16,8 12-2-16,4-3 1 0,6 4-1 0,2 2 1 16,-3 5 1-16,-1 5-1 0,2 1-2 0,0 5 1 15,-8-10 0-15,2 3 0 0,-4-8-1 0,-4 3 1 0,8-8-1 16,4 1 2-16,4-5-2 0,2-1 0 15,-5-19 0-15,3 0 1 0,2-11-1 0,0-1 0 0,-4-7 0 16,2-1 1-16,0-2-1 0,1 0 0 16,-3-7 0-16,0 0 1 0,0-2-1 0,2-2 0 0,0-6 0 15,0-1 1-15,-4-2-1 0,2-8 0 0,9-11 0 16,-3 1 1-16,-2-3-1 0,-2-5 0 0,-8-6 0 16,-8 3 1-16,-12-7-1 0,-2-1 0 0,14 0 0 15,6 4 1-15,10 1-1 0,0-3 0 0,-12 23 0 16,-4-3 2-16,-2 2-2 0,-4-4 0 0,2 17 0 15,0 0 1-15,2 1-1 0,0 3 1 0,-2 5-1 0,0-4 1 16,0 4-1-16,0 0 1 0,7 8-1 0,3 10 1 16,0 13-1-16,6 5 1 0,4 21-1 0,-6-9 1 0,0-4 1 15,-2 0-1-15,-2-9 0 0,2 1 0 0,0 0-1 16,2 3 1-16,-2-9 0 0,3-4 0 0,3 1-1 16,0-1 1-16,-8-15 0 0,2 2 1 15,2-2-2-15,0-2 1 0,-4-3 0 0,0-2 0 0,0-1-1 16,2-1 1-16,2-2 0 0,-1-2 0 15,1-5-1-15,-2-2 0 0,14-17 0 0,-6-2 1 0,-6-5-1 16,0-4 0-16,-4-11 0 0,-4 4 2 0,-2-1-2 16,-4 1 0-16,0 0 0 0,0-4 1 0,0 4-1 0,-2-4 0 15,-10-13 0-15,-2 9 1 0,-8 0-1 0,-2 4 0 16,16 24 0-16,-4-3 1 0,4-1-1 0,0-2 0 16,0 12 0-16,-3-1 1 0,-3 5-1 0,-2-1 0 15,0 6 0-15,0 1 1 0,-2 3-1 0,0 1 0 16,8 4 0-16,-2 4 1 0,2-4-1 0,0 9 1 15,-11 9-1-15,3 5 2 0,4 2-1 0,2 3 0 0,0 15 0 16,0-8 0-16,4 5-1 0,4 3 1 0,0-5 0 16,8 3 0-16,2-2-1 0,4 1 0 0,0-10 0 15,0 1 2-15,2 1-2 0,0-6 0 0,2-6 0 16,1 0 1-16,5-7-1 0,2 0 0 0,6-2 0 16,-4-3 0-16,4-5 0 0,0-1 0 15,1-4 0-15,-1-7 0 0,0-4 0 0,0-4 0 0,23-18 0 16,-9 4 1-16,-4-4-1 0,-2 0 0 0,-16 7 0 15,0-5 1-15,-3-6-1 0,-1-3 0 0,8-28 0 0,-6 12 1 16,-4 7-1-16,-4 1 0 0,-6 7 0 0,-4-3 1 16,-6-2-1-16,-4-2 0 0,0-5 0 15,0 3 1-15,2 1-1 0,0 1 0 0,4 31 0 0,-4-7 0 16,0 4-1-16,-2-4 1 0,-4-3 0 0,-1 1 0 16,-5 2-3-16,-2 2 1 0,-20-14-2 0,2 4 2 0,-3 10-6 15,-3 2 1-15</inkml:trace>
  <inkml:trace contextRef="#ctx0" brushRef="#br0" timeOffset="74091.23">16395 9056 1947 0,'2'4'0'0,"-2"-4"0"0,6 9 0 16,-6-9 26-16,2 13 1 0,-2-13 0 0,14 17 1 15,-14-17 8-15,26 31 1 0,-16-13-1 16,-2-1 1-16,-8 5-18 0,-4 0 0 0,4 4 0 0,4 2 2 0,2-2-18 16,8 1 2-16,-7 3-2 0,5 1 1 15,-6 1-1-15,0 1-1 0,2 0 0 0,-6 0 0 16,-2 2 3-16,-2 1-1 0,4-1 1 0,2 2 0 15,2 1 2-15,2 3 0 0,-2-2 0 0,-2-8-1 0,-2-3 4 16,0-2 1-16,4-2-1 0,2-2 1 0,4-4 2 16,-2-3 1-16,-4-2-1 0,-2-2 1 0,-4-11-2 15,-12 9 0-15</inkml:trace>
  <inkml:trace contextRef="#ctx0" brushRef="#br0" timeOffset="75884.22">23582 11838 614 0,'0'4'0'0,"0"-4"0"16,4 3 0-16,-4-3-46 0,4 6 0 0</inkml:trace>
  <inkml:trace contextRef="#ctx0" brushRef="#br0" timeOffset="84617.2">4385 7753 12 0,'2'0'0'0,"-2"0"0"0,10 0 0 0,-10 0 0 16,2 7 0-16,-2-7 0 0,2 6 0 0,-2-6 0 15,0 4 0-15,0-4 0 0,-2 11 0 0,2-11 0 16,0 20 0-16,0-20 0 0,-2 22 0 0,2-22 0 0,0 31 0 16,0-31 0-16,0 30 0 0,0-30 0 15,0 24 0-15,0-24 0 0,0 20 0 0,0-20 0 0,4 19 0 16,-4-19 0-16,4 13 0 0,-4-13 7 0,0 13-1 16,0-13 1-16,0 9 1 0,0-9 15 0,0 15 1 15,0-15 0-15,0 11-1 0,0-11 12 0,6 11 1 16,-6-11-1-16,10 16 1 0,-10-16-2 0,3 17 2 15,-3-17 0-15,6 13 0 0,-6-13-5 0,8 9 2 0,-8-9-2 16,6 6 2-16,-6-6-8 0,2 3 1 0,-2-3-1 16,0 0 1-16,0 0 1 0,0 0 1 0,0 0-1 15,0 0 1-15,0 0-5 0,0-3 0 0,0 3 1 16,-2-11-1-16,2 11-7 0,-6-26 1 0,4 9-2 16,-4-5 2-16,2 0-7 0,2 1 2 0,-3 3-1 15,-3 3 0-15,2-1 0 0,-2 3 2 0,2 4-1 16,0-1 0-16,6 1 2 0,-4 5-1 0,4 4 1 15,-2-9 0-15,2 9-4 0,-6-4 1 0,6 4-1 16,0-3 0-16,0 3 7 0,-2-4 1 0,2 4-1 16,-4-2 1-16,4 2 2 0,0 0 0 0,0 0-1 15,0 0 1-15,0 0-2 0,0 13 0 0,0 0 0 0,0 9 1 0,4 10-4 16,2 3 0-16,2 0 1 0,-2-4 0 0,4-3-3 16,6-4 2-16,-3-2-1 0,-5-4 1 15,0 5-3-15,2-7 1 0,-2-1-1 0,-2-4 0 0,-6-11 1 16,6 7-1-16,-6-7 0 0,2 2 2 0,-2-2-2 15,2 0 0-15,-2 0 1 0,0 0 0 0,0 0 0 16,0 0 0-16,0 0-1 0,0 0 2 0,0 0-3 16,0 0 1-16,0 0 0 0,0-3 0 0,0 3-2 0,-2-4 1 15,2 4 1-15,-6-17-1 0,4 6-3 16,-4-9-1-16,-2 1 1 0,-2 3 1 0,2 3-2 0,0 0 0 16,-3 2 0-16,3 2 0 0,2 1-3 15,0 3-1-15,6 5 0 0,-12-11 2 0,12 11-3 0,-2-6 0 16,2 6 1-16,-4-4-1 0,4 4-1 0,0 0 0 0,0 0 0 15,0 0 0-15,0 0 1 0,0 0 0 16,0 0-1-16,0 0 1 0,0 0-1 0,0 0 0 0,0 0 1 16,-2 0-1-16,2 0-1 0,0 0 0 0,0 0 0 15,0 0 1-15,0 0-1 0,0 0 0 0,0 0 0 16,0 0 0-16,0 0 0 0,0 0 0 0</inkml:trace>
  <inkml:trace contextRef="#ctx0" brushRef="#br0" timeOffset="86051.31">12464 7603 1318 0,'4'0'0'0,"-4"0"0"16,6 13 0-16,-6-13 12 0,4 13 2 0,-4-13-1 15,6 22 1-15,-6-22 12 0,14 26 1 0,-14-26-2 16,10 24 2-16,-10-24-5 0,6 21-1 0,-6-21 0 0,7 27 1 16,1-8-21-16,0-3 1 0,2 1 0 0,-4 0 0 15,2-3-2-15,-2-1 0 0,0-4 0 0,-2-1 2 16,-4-8-4-16,4 5 2 0,-4-5 0 0,6 4 0 16,-6-4-1-16,2 0 0 0,-2 0 0 15,4 0 1-15,-4 0-2 0,4 0 1 0,-4 0 0 0,4-9-1 0,-2 1 2 16,2-6 0-16,2-3 0 0,-6-5 0 15,2 0 2-15,-2-4-1 0,-2-2 0 0,2 4 0 16,-4 6 5-16,2-1-1 0,2 1 1 0,-4 3-1 16,4 4 4-16,0-2 0 0,0 4 0 0,0 1 1 0,0 8 1 15,0-9-1-15,0 9 0 0,0-3 1 0,0 3-2 16,0-6 0-16,0 6 0 0,0 0 0 0,0 0 2 0,0 0 0 16,0 0 1-16,0 13-1 0,0 2 0 0,0 7 1 15,0 4 1-15,0 1-1 0,-2 7 0 0,0 1 1 16,0-4-1-16,0-9 2 0,0 0-2 0,2-1 1 15,0-3 0-15,0-5 0 0,0-4-2 0,0-7 2 16,0-2-1-16,0 4 0 0,0-4-2 0,0 4 2 0,0-4-1 16,-4-4 0-16,4 4 3 0,0 0 0 0,0 0 1 15,-2-9-1-15,-4-1 2 0,0-8 0 0,-2-4 0 16,0-2-1-16,-2 0 0 0,0-6 1 0,0 3-2 16,2 1 2-16,6 4-2 0,1 1 1 15,-1 6 0-15,0-3 0 0,-4 5-1 0,2 0 0 0,2 6 1 16,2 5 0-16,0 2-2 0,0-4 0 0,0 4 1 15,0-5 1-15,0 5-5 0,0 0 0 0,0 0 0 0,0 9 0 16,0 2-3-16,2 4 1 0,2 9-2 16,2 5 2-16,-6 8-3 0,0 8-1 0,0-3 1 15,0-7-1-15,7-4-2 0,1-3 1 0,0-6-1 16,-2-5 1-16,-2-8-2 0,-2-5 2 0,-2-4-1 0,4 4 0 16,-4-4-1-16,2 1 1 0,-2-1 1 0,0-1-1 15,0 1 0-15,2-10 0 0,2-1 1 0,2-9-1 16,-6-6 1-16,2-9 1 0,2 0-1 0,-4 9 0 0,2-2 1 15,0 4-1-15,-2 2 0 0,-2 4 2 0,0-1-2 16,2 3 2-16,-4-1-2 0,2 6 2 0,2 0-1 16,0 5 2-16,0 6-2 0,0-5 2 0,0 5-1 0,0-4 1 15,0 4 0-15,0 0 0 0,0 0 1 0,0 0 0 16,0 0 0 0,2 13-1-16,4 6 1 0,2 3 1 0,-2 5 0 0,-2 3 0 0,-2 1-1 0,0 3 1 15,-2-7 0-15,0-1 0 0,0-4-1 0,0-3 1 16,0-3-2-16,0-3 2 0,0-4-4 0,0-3 0 15,0-6-1-15,-2 7 2 0,2-7-4 0,-6 0 1 16</inkml:trace>
  <inkml:trace contextRef="#ctx0" brushRef="#br0" timeOffset="86568.35">10892 7982 12 0,'6'0'0'0</inkml:trace>
  <inkml:trace contextRef="#ctx0" brushRef="#br0" timeOffset="87802.64">10967 7976 12 0,'0'0'0'0,"0"0"0"0,2-2 0 16,-2 2 73-16,14-1 0 0,-14 1 0 0,14-10 0 15,-14 10 30-15,6-7 1 0,-6 7-1 0,6-6 2 0,-6 6-38 16,4-9 0-16,-4 9 1 0,10-13-1 15,-10 13-11-15,8-13 1 0,-8 13 0 0,20-22 0 0,-20 22-17 16,20-22 2-16,-20 22-1 0,19-24 1 0,-19 24-7 16,20-24 0-16,-20 24 0 0,20-22 1 0,-20 22-6 15,26-20 2-15,-26 20-2 0,22-15 2 0,-22 15 5 0,24-19 0 16,-24 19 0-16,20-11 1 0,-20 11-15 16,20-14 2-16,-20 14 0 0,15-10 0 0,-15 10-11 0,18-7 2 15,-18 7 0-15,16-6-1 0,-16 6-4 0,26-7 1 16,-26 7-1-16,26 0 0 0,-26 0-3 15,20 0 1-15,-20 0 0 0,14 4 0 0,-14-4-3 0,6 5 0 16,-6-5 0-16,4 8 1 0,-4-8-2 0,4 9 1 16,-4-9-1-16,10 22 1 0,-10-22-1 0,4 18-1 15,-4-18 1-15,5 23-1 0,-5-23-1 0,4 29 1 0,-4-29-1 16,6 26 0-16,-6-26 0 0,-4 22 0 0,4-22-1 16,-2 19 2-16,2-19-1 0,-6 18 2 0,6-18-1 15,-5 20 1-15,5-20 0 0,-2 17 2 0,2-17-2 16,-12 22 2-16,12-22-1 0,-14 22 1 0,14-22-2 15,-20 22 2-15,20-22 1 0,-20 21 0 0,20-21-1 16,-20 20 2-16,20-20 0 0,-14 17 2 0,14-17-1 16,-14 18 0-16,14-18-2 0,-12 13 1 0,12-13 0 0,-14 13 0 15,14-13-2-15,-19 15 2 0,19-15 0 16,-14 13 0-16,14-13-2 0,-6 5 1 0,6-5 0 0,-6 8 0 16,6-8-3-16,0 3 1 0,0-3-1 0,-6 4 2 15,6-4-2-15,-4 5-1 0,4-5 1 16,-4 4-1-16,4-4-1 0,-4 0 2 0,4 0-1 0,0 0 1 0,0 0-2 15,0 0 1-15,0 0-1 0,0 0 0 16,0 0 0-16,0 0 0 0,0 0-1 0,0 0 2 0,0 0-2 16,0 0 0-16,0 0 0 0,4 0 2 15,-4 0-2-15,14 0 0 0,-14 0 0 0,20-4 2 0,-20 4-3 16,25-3 1-16,-25 3-1 0,22-6 2 0,-22 6-2 16,28-9 0-16,-28 9 0 0,30-13 1 0,-10 4-1 0,0 1 0 15,0-1 1-15,-7 2-1 0,-1-2 0 0,-2-1 0 16,0 1 0-16,0 2 0 0,0 1-1 0,0 1 1 15,2-3 0-15,0 3 1 0,2-6-1 0,6 0 1 16,-6 1-1-16,0 3 1 0,-3 3 0 0,-3 2 1 16,4-1-1-16,-6-3 1 0,-6 6 0 0,6-3 0 0,-6 3 0 15,4-4 1-15,-4 4-2 0,4-4 1 0,-4 4 0 16,6-2 0-16,-6 2-1 0,2 0 2 0,-2 0-1 16,4 0 0-16,-4 0 1 0,-2 0-1 0,2 0 0 15,-4 0 1-15,4 0-2 0,-6 0 1 16,-4 2 0-16,-4 6 0 0,-6-3-1 0,-1 4 0 0,-3 1 1 15,2 1 0-15,4-2-1 0,0 4 1 0,-2-4-1 16,2 4 0-16,4-4-1 0,-3 4 1 0,1-4 0 16,0 4 0-16,2-5-1 0,0 3 0 0,-2 0 0 15,0-2 0-15,0 2-1 0,2 0 1 0,-4-2 0 16,3 1 1-16,-1-1-2 0,2 0 1 0,0 0 0 16,0-1 0-16,0-3-1 0,0 3 0 0,4-5 0 0,2 3 1 15,8-6-1-15,-12 4 1 0,12-4 0 0,-10 1 0 16,10-1 1-16,0 2-1 0,0-2 0 0,-4 0 0 15,4 0 0-15,0 0 0 0,0 0 0 0,0 0 0 0,0 0 1 16,0 0-1-16,0 0 0 0,0 0 0 0,0 0-1 16,0 0 1-16,0 0 0 0,4 0 0 0,-4 0-1 15,12-3 0-15,-2-1 0 0,4-4 1 0,4-3-1 16,2-2 0-16,0 1 0 0,-4-1 0 0,0 0 0 0,-3 3 0 16,-1 1 0-16,2-4 2 0,-4 0-2 0,2-5 0 15,0 5 0-15,-2-4 1 0,0 8-1 16,-2-4 1-16,-2 0-1 0,2 0 1 0,2 2-1 0,0 4 1 15,-2-2 0-15,2-4 0 0,-2 4 0 16,3-4 1-16,-1 3-1 0,0 1 0 0,-8 0-1 0,2 2 1 16,-2-3-1-16,2-3 1 0,-2 4-1 0,0 0 0 15,2 0 0-15,-4-2 1 0,2 1-1 0,2-2 0 16,-4 6 0-16,0-7 1 0,-4 4-1 0,2-4 0 16,-2 0 0-16,0 0 1 0,0 4-1 0,-2 0 0 0,6 9 0 15,-8-13 2-15,8 13-2 0,-8-11 0 0,8 11 0 16,-12-11 1-16,5 7-1 0,1 0 0 0,-4 0 0 15,2 3 1-15,0 1-1 0,0-4 1 0,-6 4-1 16,2 0 1-16,-2 4 0 0,-2-1 0 0,-2 3 0 16,2 1 0-16,0 2 1 0,3 1-1 0,-3 3 0 0,0 0 1 15,2-1-1-15,0 7 0 0,2-6 0 0,0 2 1 16,0-2-2-16,2 3 1 0,4-7 0 16,0 4 0-16,4-3-1 0,-2 2 1 0,2-2-1 0,2-3 1 15,-6 2-1-15,2 1 0 0,0-1 0 16,0-4 1-16,2 3-1 0,-4 1 0 0,6-9 0 0,-3 5 1 0,3-5-1 15,-4 8 0-15</inkml:trace>
  <inkml:trace contextRef="#ctx0" brushRef="#br0" timeOffset="88468.49">8525 8122 967 0,'0'0'0'0,"0"0"0"16,2 0 0-16,-2 0 62 0,12 2-1 0,-12-2 1 15,6 4 1-15,-6-4-3 0,0 3 2 0</inkml:trace>
  <inkml:trace contextRef="#ctx0" brushRef="#br0" timeOffset="89167.01">8541 8135 703 0,'4'2'0'0,"-4"-2"0"16,7 4 0-16,-7-4 10 0,2 0 1 0,-2 0 1 0,10 0-1 15,-10 0 5-15,8 0 0 0,-8 0 0 16,8-6 1-16,-8 6-5 0,20-4 1 0,-20 4-1 0,24-9 0 16,-24 9 14-16,34-20 1 0,-34 20-1 0,34-15 1 15,-34 15 11-15,35-20 1 0,-35 20 1 0,30-15-1 16,-30 15-1-16,20-7 1 0,-20 7-1 0,14-2 2 0,-14 2-9 16,14 0 2-16,-14 0-1 0,18 0 1 0,-18 0-10 15,14 0 2-15,-14 0-1 0,14 3 0 0,-14-3-8 0,6 11 0 16,-6-11-1-16,6 17 2 15,-6-17-4-15,2 30 0 0,-2-10 0 0,-2 2 1 0,-2 2-3 0,2 0 0 16,-4-2 1-16,-2-1-1 0,2 1-2 0,0-6 0 16,-2 3 0-16,-2-1 1 0,0-1 1 0,-2-4 0 15,0 2 1-15,4-3-1 0,0 5 0 16,-2-4 1-16,4 0 1 0,-2-4-1 0,0 0-1 0,2 1 0 16,6-10 1-16,-12 9-1 0,12-9-2 0,-9 13 1 0,9-13-1 15,-12 7 1-15,4-1-2 0,-2-4 0 16,10-2 0-16,-10 7 1 0,10-7-3 0,0 4 1 0,0-4 0 15,-6 3 1-15,6-3-2 0,-4 0 2 16,4 0-1-16,-2 0 1 0,2 0-3 0,0 0 2 0,0 0 0 16,2-3 0-16,-2 3-2 0,14-10 2 0,-4 1-1 15,4-6 0-15,-2-3 1 0,3-1 1 0,-1-1 0 16,-4 2 0-16,-2 5-1 0,-2 0 1 0,0 0 0 16,4 2 1-16,2 2-1 0,0 1 1 0,2-5-1 15,-6 4 1-15,4 2-2 0,-4 1 0 0,0 1 1 0,-2 1 0 16,-6 4-2-16,12-7-1 0,-12 7 1 15,11-2 1-15,-3-2-4 0,0 4 2 0,-8 0-2 0,12 0 1 16,-4 0-1-16,2 4-1 0,-2-1 0 0,-2 7 0 0,4-5 2 16,2 3-1-16,0 3 0 0,0 2 1 0,-4 3-1 15,0-1 1-15,-2 0-1 0,0-1 1 0,0-4 0 16,-6 1 0-16,2 0 0 0,-2 0 0 16,-2-2 0-16,-4 2 0 0,-2 0 0 0,4 0 1 0,4 0-2 15,0 2 2-15,-2 2-1 0,-4-2 1 16,-6 0-2-16,0 0 1 0,-2 0-1 0,0 0 1 0,2-4 0 15,2 4-1-15,-2-4 1 0,-2 0 0 0,0 4 2 16,1-4 0-16,-3 1 0 0,0-1 1 0,2 0-1 16,-6-1 2-16,2-3-1 0,2 2 1 0,4-1 2 15,4 1 0-15,-2-1 0 0,0-2 1 0,0-1 1 0,1 1 0 16,-1 2-1-16,0-6 2 0,0 1-3 0,0 1 0 16,4 0 0-16,0 2 0 0,6-4-4 0,-8 3 0 15,8-3 1-15,-12 0 0 0,12 0-4 0,-8 0 2 0,8 0-2 16,-6-3 1-16,6 3-2 0,-14-9-1 15</inkml:trace>
  <inkml:trace contextRef="#ctx0" brushRef="#br0" timeOffset="90367.05">4279 7867 1180 0,'2'-3'0'0,"-2"3"0"16,10 0 0-16,-10 0 37 0,2-2 1 0,-2 2-1 16,6-2 1-16,-6 2 5 0,0 0 1 0,0 0-2 15,0-2 2-15,0 2-29 0,0 0-1 0,0 0 1 16,8-4 1-16,-8 4-14 0,6 0 1 0,-6 0 0 15,12 0 0-15,-12 0-3 0,12 0 0 0,-12 0 0 0,8 4 0 16,-8-4-1-16,2 6 1 0,-2-6-1 16,4 16 1-16,-4-16-3 0,-6 39 1 0,0-15 0 15,-6 2 1-15,2-4-3 0,-6 4 2 0,2 0-1 0,4-4 1 0,0 0 2 16,3-9 0-16,-1 5 0 0,-2-5 0 16,0 0 1-16,4 0 1 0,-2-7-1 0,4-1 1 0,4-5 8 15,-2 11 1-15,2-11-1 0,0 10 1 0,0-10 6 16,0 5 0-16,0-5-1 0,0 7 2 0,0-7 3 15,0 2 0-15,0-2 0 0,8 4 0 0,-2 0 0 16,0-4-1-16,2 3 0 0,0-3 1 0,6 2-4 0,1 0 1 16,1-2 0-16,8 0 0 0,-2-2-2 0,4 0 1 15,2 2-2-15,0-3 2 0,1-3-8 0,5 2 1 16,-2-5 0-16,-2 2 0 0,2 1-4 0,-1-5 0 16,-3 2-1-16,-6 0 2 0,2 0-4 0,-4-1 1 15,0 1-1-15,-4 0 2 0,1 1 1 0,-5 3 2 0,-4 1-1 16,0-1 1-16,-8 5-1 15,12-11-1-15,-12 11 1 0,8-10 1 0,-8 10 2 0,8-3 0 0,-8 3 0 16,10-6 0-16,-10 6-3 0,6-9 0 16,-6 9-1-16,2-7 2 0,-2 7-5 0,2-12 0 15,-2 12 0-15,-2-12 1 0,0 2-4 0,2-1 0 0,-6 0 0 16,0-2 1-16,-2-2-3 0,-2 1-1 0</inkml:trace>
  <inkml:trace contextRef="#ctx0" brushRef="#br0" timeOffset="90668.45">4629 7638 967 0,'2'0'0'0,"-2"0"0"0,2 4 0 0,-2-4 2 16,-4 2 1-16,4-2 1 0,-4 4-1 0,4-4-1 16,-2 3 1-16,2-3-1 0,-6 0 0 0,6 0-2 15,-4 0 0-15,4 0 0 0,-4 4 1 16,4-4-1-16,-6 9 0 0,6-9 0 0,-12 6 0 0,12-6 1 15,-13 16 2-15,7 3-2 0,0 3 1 16,0 8 9-16,4 1 0 0,2 4 1 0,0 2 0 0,0 5 15 16,0 3 1-16,0 3-1 0,0 0 1 0,6 0 7 15,2 5 0-15,0-5-1 0,-3 0 2 0,1-3 5 16,2-5 0-16,2-1 1 0,-6-2-1 0,0-6 2 0,-4-1 1 16,0-3-2-16,0-1 2 0,-4-4-5 0,2-1 1 15,0 1-1-15,2-4 1 0,-4-1-9 0,2 1 0 16,-4 1 0-16,2 1 1 0,2-5-14 0,0 2 1 15</inkml:trace>
  <inkml:trace contextRef="#ctx0" brushRef="#br0" timeOffset="92838.04">9950 10450 351 0,'0'0'0'0,"0"0"0"16,4 5 0-16,-4-5 2 0,4 2 0 0,-4-2 0 16,6 0 1-16,-6 0 1 0,0 0 1 15,0 0-1-15,0-2 2 0,0 2-6 0,0 0 1 0,0 0-1 16,0 0 1-16,0 0-1 0,0 0 1 15,0 0 0-15,0 0 0 0,0 0 1 0,0 0-1 0,0 0 0 16,0 0 0-16,0 0 0 0,0 0 1 0,0 0 1 16,6 17-1-16,0 5 15 0,1 6 1 0,-1 1-1 15,-4 3 1-15,2-1 21 0,0 4 0 0,2 0 0 16,4 4 0-16,0 2 9 0,-2 3 0 0,2-3 0 0,-4 3 0 16,2 2-5-16,-2 0 1 0,0 0-2 0,0-3 2 15,2-3-5-15,-6 1 1 0,2-4-1 0,-2-6 1 16,0-5-5-16,-2-6 0 0,-2-3 0 0,0-6 1 0,2-11-8 15,-4 7 1-15,4-7 0 0,0 2 0 0,0-2-7 16,0 0 0-16,0 0 0 0,-2-11 1 0,2 0 6 16,-6-4 0-16,2-5 0 0,0-8 2 0,-8-10-3 0,4-7 0 15,-2 1 0-15,4 0 0 0,2 1-7 16,4 3 2-16,-4-1-1 0,2-3 1 0,2 1-10 0,2 3 2 16,2 1-1-16,-4 0 1 0,-4 2-5 0,2 4 1 15,-2 5 0-15,8 2 1 0,-2 8-6 16,4 0 2-16,-2 6 0 0,-2 3 0 0,-2 9-2 0,0-3 0 15,0 3 0-15,0 0 1 0,0 0-5 0,0 1 1 16,2 10-1-16,2 10 2 0,2 10-3 0,0 8 0 16,2 2 0-16,-2 3 0 0,-2 4 0 0,2 2 1 15,-2 0-1-15,2-1 0 0,-4 3 0 0,2 3 0 16,0 1 0-16,0 1 1 0,2-5 2 0,-6 1 0 0,4-7 0 16,-2-1 0-16,0-8 3 0,-2-6 1 0,0-7-2 15,0-4 2-15,0-12 6 0,0-3-1 0,0-5 1 16,0 0-1-16,0 0 2 0,0 0-1 0,0 0 1 15,-4-11-1-15,0 2 1 0,-2-4 0 0,-4-9-1 16,0-6 2-16,0-9 0 0,0-5-1 0,-2 1 1 16,4-1 1-16,2 3-2 0,0 2 0 0,-2 2 0 0,0 2 1 15,2 1-4-15,-4 5 1 0,6-5 1 0,2 3-1 16,4 3-3-16,0 0 2 0,4 6-2 16,0 3 1-16,0 4-3 0,2 4 1 0,-8 9 0 0,10-9 0 15,-10 9-3-15,2 0 2 0,-2 0-1 16,0 0 1-16,0 0-3 0,8 0 2 0,-2 9 0 0,0 8 0 15,8 7-4-15,-4 5 2 0,0-1-1 0,-2 1 1 0,-2 6-2 16,0 1 1-16,-6-3 0 0,0 0 0 16,-6 2-2-16,0-4 1 0,-2 1-1 0,2-3 1 0,-6-3-2 15,0-6 1-15</inkml:trace>
  <inkml:trace contextRef="#ctx0" brushRef="#br0" timeOffset="94134">7332 10980 1407 0,'2'0'0'0,"-2"0"0"0,12-10 0 16,-12 10 8-16,14-7 1 0,-14 7 0 15,12-13 0-15,-12 13 8 0,20-24 3 0,-20 24-1 0,14-26 0 16,-14 26-15-16,14-20 2 0,-14 20-1 15,16-24 1-15,-16 24-6 0,23-30 0 0,-23 30 0 16,26-27 0-16,-26 27-1 0,34-34 0 0,-34 34 0 0,26-27 0 16,-26 27-2-16,28-19 2 0,-28 19-1 0,25-16 1 15,-25 16-1-15,12-10-1 0,-12 10 1 0,10-3 0 16,-10 3 2-16,14-6 0 0,-14 6 0 0,16-5 0 0,-16 5 2 16,14-2 0-16,-14 2 1 0,16 0 0 15,-16 0 7-15,24 0 0 0,-24 0 0 0,20 7 1 0,-20-7 7 16,16 2 1-16,-16-2-1 0,17 0 2 0,-17 0-3 15,14 0 3-15,-14 0-3 0,18 7 3 0,-18-7-7 0,14 4 2 16,-14-4-1-16,14 4 1 0,-14-4-4 0,6 5 1 16,-6-5 1-16,6 6-1 0,-6-6-4 0,2 9 1 0,-2-9 0 15,6 26 0-15,-6-6-2 0,2 4-1 16,2 0 1-16,-4-2 1 0,-4 2-2 0,2 6 0 0,-4-4 0 16,0 0 1-16,-2-2 3 0,-6 2 1 0,2-1 0 15,4 1 0-15,2 2 3 0,2 1-1 16,0 1 1-16,-2-2-1 0,-5-1 3 0,-1-1 0 0,2 0-1 15,-2 0 1-15,-2-2 1 0,2 2 0 16,4 0 0-16,-4-1-1 0,0 3-3 0,2-6 0 0,-2 4 1 16,-2-4-1-16,2 0-4 0,-2 1 0 0,1-1 0 15,-1 0 1-15,-2-2-2 0,6-3 1 0,-2 3 0 16,0 0 0-16,-2-1 0 0,0-1 1 0,2 1-1 16,4-1 1-16,2-1-1 0,0-1 1 0,0-1-1 15,2 0 1-15,-2-2 0 0,0-2 2 0,-1-2-2 0,3-1 1 16,4-8-3-16,-2 9 0 0,2-9-1 0,-4 7 2 15,4-7-3-15,0 6 1 0,0-6-2 0,6 5 2 0,-6-5-2 16,13 4-1-16,-1 0 1 0,6-4-1 16,2-4-1-16,0 2 1 0,2-2-1 0,-2 1 2 0,-2-8-3 15,2 1 1-15,-5-1 0 0,3 0 0 0,4 0-1 16,2-2 0-16,0 0 1 0,0 0-1 0,-4-1 2 16,1-1 1-16,3 2-1 0,-4 0 1 0,2 2 0 15,2 2 1-15,-4 0 0 0,0 1-1 0,-6-1 1 16,-1 0 0-16,1 5-1 0,0 4 2 0,0-4-2 0,-2 2 1 15,0 1 0-15,-6-1-1 0,-6 2 0 16,14-4 0-16,-14 4 1 0,10 0 0 0,-10 0-2 0,6 0 2 16,-6 0-1-16,4 0 1 0,-4 0-3 15,6 4 2-15,-6-4-1 0,2 5 1 0,-2-5-2 0,0 4 1 16,0-4-1-16,-2 4 0 0,2-4-1 0,-6 3 2 16,6-3-2-16,-12 2 1 0,0-4-3 0,-4 1 2 15</inkml:trace>
  <inkml:trace contextRef="#ctx0" brushRef="#br0" timeOffset="95317.92">4570 11221 1243 0,'0'0'0'0,"0"0"0"0,8 0 0 0,-8 0 53 15,7 0-1-15,-7 0 1 0,8-5 0 16,-8 5-40-16,16-9 2 0,-16 9 0 0,20-21-1 15,-10 1-11-15,4 2 1 0,2-1-1 0,-6 1 2 16,2 1-6-16,0-5 1 0,2 2 0 0,6 1 0 0,-1 3-5 16,1 1 1-16,0 0-1 0,0 0 1 0,0 0-5 15,-6 6 0-15,4-4 0 0,2 4 1 0,1 2 2 0,1 1 2 16,-2 2-1-16,-2 3 1 0,0 1 3 0,-4 5 1 16,0-1 0-16,-6 1 0 0,4 1 0 0,-4 1 1 15,4 3-1-15,-5-1 1 0,5 4 2 0,-4 0 2 0,4 1-2 16,-4 7 2-16,4-3 8 0,-6 4 1 0,0 4-1 15,-6 0 0-15,-6 2 7 0,0 1 0 0,-2-3 0 16,2 0 0-16,-4 2 3 0,2-6-1 0,0-2 0 16,0 0 1-16,-3 1 3 0,3-7 1 0,-2 3 0 15,4-4-1-15,2 0-4 0,-2-8-1 16,6-5 0-16,-14 8 1 0,14-8-4 0,-12 9 1 0,12-9-1 16,-12 6 1-16,12-6-5 0,-12 7 1 0,12-7 0 15,-10 9 0-15,10-9-3 0,-6 2-1 0,6-2 0 16,-6 4 0-16,6-4 0 0,-2 0 1 0,2 0-1 15,-4 0 1-15,4 0-1 0,0 0 2 0,0 0-1 0,4-6 0 16,-4 6-1-16,14-13 0 0,-4-3 0 16,6-3 0-16,0-1 2 0,2-2 0 0,2 0 1 0,-4 1-1 15,3 5 3-15,5 1-1 0,2 0 1 0,-6 2 1 16,0 4-5-16,-4 3 2 0,2-1-2 0,1 1 2 16,-3 1-2-16,2 1 1 0,2-1 1 15,-4 5-1-15,0 2-1 0,-2 1 0 0,2 1-1 0,4 5 1 0,0 2-1 16,3 2 0-16,-3 4-1 0,-4-1 1 0,2-1-5 15,-6 4-1-15,2 5 1 0,0-2 1 0,-6-4-4 16,4 3 0-16,-6-1 1 0,-6 0 0 0,0 2-3 0,-6-3 2 16,0 1-1-16,0 0 0 0,-2 3-1 0,0 1 1 15,-4 0 1-15,-2-4-1 0,0 2-1 0,-6 0 0 16,2-3 0-16,0 1 0 0,3-2 1 0,-3 1-1 0,-2-3 0 16,-2-1 0-16,-6 0 1 0,-4-2 2 0,0 2-2 15,1-2 1-15,-3-2 2 16,-2 2-1-16,2 1 1 0,-3 5 0 0,3-4 1 0,2-1 1 0,0 1-1 15,-2-2 1-15,1 4 1 0,-1 1 1 16,6 1 0-16,2-1 0 0,-2 2 1 0,2-1 0 0</inkml:trace>
  <inkml:trace contextRef="#ctx0" brushRef="#br0" timeOffset="139883.91">18341 8763 715 0,'2'-11'0'0,"-2"11"0"0,8-17 0 0,-8 17 45 0,8-6 0 0,-8 6 0 0,4-11 0 0,-4 11 35 16,0-20-1-16,0 20 1 0,0-20 0 0,0 20-23 16,8-10 1-16,-8 10 1 0,10-12-1 0,-10 12-25 15,2-23-1-15,-2 23 1 0,0-18 0 0,0 18-11 0,-4-11-1 16,4 11 0-16,-10-11 2 0,10 11-6 0,-18-4 0 16,18 4 1-16,-40 4 0 0,10 1-4 15,-6-1 0-15,-1 2 0 0,-3 3 1 0,-4 2-4 0,0 0 1 16,-1 2 0-16,-3 3 1 0,-2-1 0 0,-1 2 1 15,-1-1-1-15,-2-1 1 0,9 2 0 0,-7-1 1 0,4 3-1 16,3-4 2-16,1 1 3 0,0 1 0 0,-2 1 0 16,-9 1 2-16,-5 1-2 0,-7-1 0 0,1 3 0 15,-2 4 1-15,3-1-1 0,-1-1 0 0,1 2 0 16,-3 0 0-16,2 0-2 0,1-2 0 16,-3 6 0-16,3 1 1 0,-3 4-5 0,1 4 2 0,-3-4-1 15,-4-4 1-15,-5 1-3 0,-3-3 1 0,5 1-1 16,3-3 0-16,3-1-3 0,1 0 1 0,1-2 1 15,-5-2-1-15,-1 4-3 0,-3-4 1 0,5-2 0 16,-1 1 1-16,7-1-2 0,-5-3 0 0,0 1-1 16,3-1 2-16,-1 3-2 0,-1 2 1 0,-1-1-2 0,1-3 2 15,-9-1-1-15,1-1-1 0,1 3 1 0,3 3 0 16,3 4-1-16,1 5 1 0,-3-5-1 0,-2 2 1 0,1-1-2 16,-1-1 1-16,5 0-1 0,3 0 1 0,1 0-2 15,3-1 2-15,5 3-1 0,-5-2 1 0,0-2-3 16,1 2 1-16,3 0-1 0,6-6 2 0,9 0-4 15,3 1 1-15,0-7 0 0,-1-1 0 0,1 0-1 0,-4 0 0 16,6 0 0-16,1 0 0 0,1-4 0 0,4 4 0 16,2 0 0-16,2-2 1 0,5 0-1 0,-3 2 0 15,4 2 0-15,2 2 0 0,-2-5 0 0,4 3 0 16,4 2 0-16,-1-4 0 0,1 3 0 0,0 3 0 16,2-3 0-16,2 5 0 0,2 1 0 15,2 0 0-15,2 4 0 0,0 3 1 0,-4 1-1 0,2 3 0 16,0 0 0-16,2 1 2 0,4-1-2 0,-4 0 0 15,6 0 0-15,0 2 1 0,0 0-1 0,0 2 0 0,0 0 0 16,6 4 0-16,2 3 0 0,0 4 0 0,-2-4 0 16,0 1 0-16,0 3 0 0,-4-4 0 0,2 4 0 15,2 2 0-15,2 2 0 0,-2-1 0 0,0 3 0 16,2-1 0-16,-2 5 0 0,2-1 0 0,-2 2 0 16,0 2 0-16,-4 5 0 0,0 3 0 0,2-3 0 15,2-1 0-15,0 1 0 0,-2 4 0 0,-1 0 0 16,3-1 1-16,-4-3-1 0,2 2 1 0,0-3-1 15,0-2 1-15,2-4-1 0,0-2 1 0,-2-5 0 0,0 1 0 16,2-5 1-16,-4 2-1 0,2-4 0 0,0-3 0 16,0-8 1-16,-2-2 0 0,2-3 1 0,-4-5-1 0,6-4 0 15,-6-3 1-15,4-3 0 0,2 0 0 0,0-6 0 16,0-2 2-16,0 1-2 0,0-3 2 16,-6-5-1-16,2 9 2 0,-2-9-2 0,10 8 2 0,-2-6-2 15,0 0 2-15,4-1 0 0,1 1-1 16,9-2 0-16,4-3 0 0,0-1 1 0,0 0 0 0,0-1-2 15,0-5 2-15,1-1-2 0,5-2 2 0,2-1-2 16,2-3 1-16,1 0-1 0,1 1 2 0,0-1-3 16,2-1 1-16,5 1-1 0,5 2 0 0,0 1-1 15,5-3 0-15,3 0-1 0,0-1 1 0,-1-1-2 0,1 3 1 16,6-5-1-16,1 3 1 0,5 0-1 0,5-1 0 16,-5-1 0-16,-1 1 0 0,-1-3 0 0,-4-4 0 15,5 4 0-15,3 2 0 0,1 3 0 0,5 3 0 16,-1-1 0-16,-1-2 0 0,-1 1 0 0,-1-1 0 15,3 0 0-15,3 1 0 0,3 1 0 0,1 0 0 0,-1 0 0 16,3-1 0-16,3 1 0 0,3-3 0 0,-1 1 0 16,-4 0 0-16,1-1 0 0,-1-1 0 0,-1 3 0 15,3-1 0-15,3 1 0 0,-1 1 0 0,-1 2 0 16,1-2 0-16,2 0 0 0,-1 1 0 16,1 1 0-16,1 3 0 0,-1 3 0 0,0 0 0 0,-1-1 0 15,-3 1 1-15,1-1-1 0,-3 1 0 0,-1 2 0 16,-5 1 2-16,-1-4-2 0,-5 3 1 0,3-2-1 15,-1 1 1-15,1-3-1 0,-1-2 1 0,-1 2 0 16,-1-1 0-16,-1-1-1 0,-3 0 1 0,1 0-1 16,-3 4 1-16,-1-3-1 0,0-1 2 0,-3 2-2 15,-1 0 1-15,-1 3-1 0,-3-3 1 0,0 0-1 0,-3 0 1 16,-3 1-1-16,-2-1 0 0,-3 0 0 0,-3-2 1 16,-2-2-1-16,-4-2 0 0,-5 2 0 0,-1 4 1 0,-6-2-1 15,-4 2 0-15,-4-2 0 0,0-2 1 0,-1 0-1 16,-1-8 0-16,-4 1 0 0,0 0 1 0,-4 1-1 15,-4-5 2-15,0 0-2 0,0-3 1 0,0-3 0 16,-2-1 0-16,0-4 0 0,0-6 0 0,0 0 0 16,-2 1 2-16,-2-4-1 0,-4-3 0 0,-2 1 0 0,-6-5 1 15,-2-3-1-15,2 0 1 16,0 3 0-16,0-1 1 0,-2 0-1 0,-2-3 2 0,-3-4-2 0,-3-2 0 16,2 4 1-16,-2 0-1 0,0-1-1 0,-2 1 1 15,-2-6-1-15,-1 2 0 0,-3-5-1 16,0 1 2-16,-2-1-1 0,0 0 0 0,1-5-1 0,-1-1 0 15,2 2 0-15,4-4 2 0,2-1-2 0,0 1 0 16,1 0 0-16,-1 2 1 0,0 4-1 0,0-1 0 16,0 3 1-16,2 5-1 0,0 0 0 0,3 4 0 15,-1 3 0-15,-2-1 1 0,-2 5 1 0,0 0-1 0,-2 2 0 16,0 4 0-16,1 0 1 0,-1 1-1 0,2-1 0 16,2 5 0-16,0 2-2 0,-2 2 0 0</inkml:trace>
  <inkml:trace contextRef="#ctx0" brushRef="#br0" timeOffset="143450.51">24542 8405 677 0,'-2'-26'0'0,"0"0"0"0,0 6 0 0,0 5 3 0,2 2-1 0,-2-2 0 0,-6-7 1 16,-2-9 22-16,-4-5 0 0,-2 1-1 0,-4 2 1 15,-2 0-2-15,-3 2 0 0,-3-3 0 0,0 3 0 16,-2 0-12-16,0-1 1 0,0 3-1 0,-1-3 1 16,-3-3-2-16,0 4 0 0,0-4 0 0,1 0 2 0,-1 0-1 15,0-4 0-15,-2 2 0 0,0 0 1 0,-3 4-6 16,-5 0 2-16,0 5-1 0,-2-2 1 16,-1 8 0-16,-3 0 1 0,0 4 0 0,1-1 0 0,-3 2-3 0,-2-1 2 15,-3 5 0-15,-3 0 0 0,-7 4 0 0,-3 0 1 16,0 0 0-16,1 1 0 0,-1 1 5 15,1 1 2-15,-1-3 0 0,1 2-1 0,-3 1 6 0,-1-3-1 16,-1 1 0-16,-2 3 0 0,1 1 0 16,-3 1 1-16,3 1-1 0,1-2 1 0,-1 8-11 0,-1-2 0 15,-3 5 0-15,-3 6 0 0,-3 2-6 0,-5 5 0 16,5-2 1-16,-2 4-1 0,-1 4-1 0,3-4 0 16,-1 4-1-16,-1 2 2 0,-1 2-3 0,-1 1 0 0,1 0 0 15,1 3 0-15,1-1 0 0,3 2 0 0,5 4 0 16,5-1 1-16,3 3-2 0,5-2 1 0,3 0 0 15,5 1 0-15,3-5 0 0,2 0 0 0,5 2 0 16,1 6 0-16,4-3 3 0,4 1-1 0,-1 1 0 16,-3 3 1-16,2 4 1 0,0 3 2 0,1 0 0 15,-1 1 0-15,2-3 1 0,2 6-1 0,2 3 1 16,3 2 0-16,3 5 8 0,0 2 1 0,2 4-1 16,2 2 1-16,2-4 6 0,3 0 0 0,5 2 0 0,4 2 0 15,4-2 1-15,4 2-1 0,4-4 1 16,2 6 1-16,2 0-2 0,0-3 2 0,8 1-1 0,2 0 0 15,5 4-5-15,5-1 1 0,2 3 1 16,2-5-1-16,2 8 3 0,-1 0 2 0,3-3-1 0,0 1 0 16,0 0-1-16,2-1 0 0,-1-5 1 0,1-1 0 15,0-2-3-15,0-2 0 0,3-3 0 0,7-6 1 16,2 0-4-16,4-4 1 0,3-4-1 0,3-5 1 0,5-3-3 16,1-5 0-16,4 3 1 0,3-5 0 0,3 3-3 15,-1-4-1-15,5 0 0 0,-1 0 2 0,3-4-1 0,-1-2-1 16,3-3 0-16,1 2 1 0,-1-5-4 15,1-1 1-15,3-1-1 0,1-3 2 0,4-2-3 0,1-1 1 16,-5-2 0-16,3-2 0 0,-1-8-1 0,-1-1 1 16,1-4-1-16,5-4 1 0,1-5-3 0,4-2-1 15,1-6 1-15,-1-3 1 0,0-6-3 16,-1-3 0-16,-3-6 1 0,1-4-1 0,-5-6 0 0,0-3 0 0,1-7 0 16,-3-2 1-16,1-6-3 15,1-2 1-15,-1-3 0 0,-1-8 0 0,2-10-1 0,1-5 0 0,-3-3 0 16,-1-7 1-16,-1-12-2 0,-3 0 0 0,-3-3 0 15,1-4 2-15,-5-7-3 0,-3-2 1 16,-7 1-1-16,1-8 1 0,-3-1 0 0,-1-3-1 0,-10-1 0 16,-5-3 0-16,-7 0-2 0,-4 2 1 0,-6 9 0 15,-4 10 0-15,-7 8-4 0,-3 10 1 0,-4 9 0 16,-6 2-1-16,0 9 0 0,-6 2-1 0,-6 9 1 16,-2 2-1-16,-8 4-1 0,-4 1 0 0,-7 6-1 15,-7 2 2-15,-10 6 0 0,-6 3 1 0,-5 6-1 0,-5 3 1 16,-6 2 2-16,-3 8 0 0,-3 3 0 0,-1 6 1 0,-1 2 0 15,-1 5 1-15,-3 4-1 0,1 2 1 16,-1 7-1-16,1-2 1 0,1 4 0 0,6 4 0 0,3-2-5 16,1 1 2-16</inkml:trace>
  <inkml:trace contextRef="#ctx0" brushRef="#br0" timeOffset="149151.91">25253 10588 1494 0,'-6'-2'0'16,"6"2"0"-16,-16 2 0 0,16-2 5 0,-17 8 0 0,17-8 1 15,-30 1 0-15,30-1 9 0,-40-3 2 0,16 3 0 16,-2 2 0-16,-8 1-1 0,-1 3 0 0,-3 3 0 16,0-2 1-16,0 5-10 0,-1-3 0 0,-3 0 1 15,-2 2 0-15,-3-2 1 0,-5-3 0 0,0 1 0 16,-1 2 0-16,1-3 1 0,-4 1 0 0,-1-3 0 16,-5 2 0-16,-4 1 3 0,-5 0-1 0,-3-1 1 15,-1-1 0-15,-3 1 0 0,1 1 1 0,-5-1-1 0,-1 5 1 16,-5 0-1-16,-3-2 1 0,-1 2-1 15,3 0 1-15,-4 1-2 0,-3-1 0 0,3 2 1 0,1 3-1 16,3-3 4-16,1 2 1 0,3 0-1 0,4-1 1 16,5 1-1-16,2-2 0 0,3-4-1 0,1 2 2 15,3-1-2-15,1-1 1 0,1 0-1 0,1 0 1 16,4 1-5-16,3 1 2 0,1-2-1 0,2-4 0 0,3 5-4 16,1 1 1-16,0-6 0 0,1 3 0 0,-1 1-2 15,2 0-1-15,5 0 1 0,3 1 1 0,4-1-5 0,4 0 1 16,2 2-1-16,1-5 2 0,1 1-3 15,2-2 1-15,2 3 0 0,0 1 0 0,2-3-2 0,3 1 0 16,1 2 0-16,2 4 0 0,0-2-1 0,0 2 2 16,4 0-1-16,-2 2 0 0,0 1-1 0,0 5 0 0,2 1 0 15,4 4 1-15,2-4-1 0,1 2 0 16,-1 4 0-16,2 1 0 0,4 4 0 0,0 2 0 16,0 1 0-16,0-5 0 0,2 4-1 0,2 0 1 15,0-4 0-15,-2 1 0 0,-1-3-1 0,3-3 1 0,4 0-1 16,2 2 1-16,4 3-2 0,2 0 2 15,2 1-1-15,-2 5 1 0,0 3-1 0,2 5 1 0,2-1 0 16,-1 4 0-16,-1 4-1 0,2 1 1 0,2 6-1 16,0 0 1-16,0 4 0 0,0 0 0 0,0 5 0 15,-3 4 0-15,1 6 0 0,0 7 1 0,0-2-1 16,0 11 1-16,0 7 1 0,0 6 1 0,0 4-1 16,-3 2 0-16,-1-1 1 0,0-1 2 0,0-4-2 15,0-3 2-15,0-7-4 0,2 1 1 0,2 0 0 0,0-2 1 16,-5 0-2-16,3 0 0 0,4 4 0 15,2 5 0-15,2 8-1 0,2 1 1 0,-2 6-1 0,-5-4 1 16,-1 2 2-16,-4-1-1 0,0-5 0 0,0 3 0 0,0-3 1 16,0-1-1-16,-2 0 0 0,-2-4 1 0,-2-4-1 15,0 3-1-15,-1-11 0 0,1-4 1 0,0-4-2 16,2-2 1-16,-2-10-1 0,-2-3 1 0,-2-3-2 0,-2-5 1 16,2-3 0-16,2-4 0 15,2-9 0-15,0-3 0 0,0-3 0 0,0-3 0 0,2-2 0 16,0-4 0-16,-2-3 0 0,-3-3 0 0,1-1 0 0,0-4 1 15,0-3 0-15,2-3 1 0,2-3 0 0,0-2 0 16,-2-1 0-16,2-3 2 0,0-2 1 0,2 1 1 16,0-2 0-16,2-2 0 0,4-1 2 0,1 1 1 15,3 0-1-15,4-2 1 0,2-4-3 0,0-1 0 16,-1-3 0-16,3 1 1 0,2 0-4 0,2-1 1 16,0 1 0-16,-1 0 0 0,5-3-1 0,4-1 0 0,0 0 0 15,-3 2 1-15,3 0-3 0,2-1 0 0,3 1 0 16,3 0 1-16,2 2-1 0,3-1 1 0,3-1-1 15,0-2 0-15,-1-2-1 0,3 0 1 0,0 0-1 16,3 0 1-16,3 2-1 0,1 2 1 0,1 2-1 16,-1-6 1-16,1 3-1 0,-2 1 1 0,1 0-1 15,7 0 1-15,5 1-2 0,3-3 0 0,1 6 0 16,-2 1 0-16,1 4-3 0,-3 0 0 0,1 0 0 0,-1 2 0 16,-1 2-2-16,-3 1 0 0,1 1-1 15,-1-3 2-15,-1 3-2 0,2 1 0 0,-5-1 0 0,-3-4 1 16,-5-1-1-16,-3-1 0 0,-3-3 0 15,-3-1 2-15,-6 0 0 0,-5-1 2 0,-1-1 0 0,-2-1-1 16,-2-2 2-16,-3-1 1 0,-1 1-1 0,-2 0 1 16,-4-2-1-16,-2 0 1 0,-3 0 0 0,1-2 1 15,0 0 0-15,-2 2 0 0,0-4 0 0,-2-2 0 0,-2-1 0 16,-1-4 0-16,-1-2 0 0,-4-2 1 0,-2-2-1 16,0-1 0-16,-2-3 0 0,-2-1 0 0,0-2-1 15,-2 0 0-15,0-4 0 0,-2-1 1 0,-2-1-1 16,0 0 0-16,-2-3 0 0,-2-2 1 15,-2-2-2-15,0 0 1 0,0-4 0 0,0-3 1 0,-2-4-1 0,-4-6 1 16,2-3-1-16,-4-8 1 0,-4-7-1 0,-2-5 1 16,-3-10-1-16,-5-18 1 0,-4-14-1 0,-2-8 1 15,-2-12-2-15,2 3 2 16,3-12 0-16,1 0 2 0,-4-5-2 0,0 0 1 0,-2-3 3 0,-1 3 1 0,1-8-1 16,2 1 2-16,0-3 2 0,-1 3 1 0,3 3 0 15,0-2 0-15,2 4 1 0,-2 0 0 16,0 10 0-16,-1 1 0 0,-3 15-2 0,-2 0 0 0,0 7 0 15,3 7-1-15,-1 5-2 0,-2 4-1 16,2 10 1-16,2 9-1 0,1 8-4 0,-3 7 1 0,6 11 1 16,4 2-1-16,8 9-2 0,2 7 1 0,0 6 0 15,0 8 0-15,5 14-3 0,1 4 2 0,2 9-1 16,2 4 1-16,4 9 0 0,-2-8 1 0,2 8-1 16,-4 0 1-16,4 0 0 0,-4 0 0 0,4 0 0 0,-16 17 0 15,0-2 0-15,-2 5 0 0,2 4 0 16,0 5 0-16,0 10 0 0,0 5 0 0</inkml:trace>
  <inkml:trace contextRef="#ctx0" brushRef="#br0" timeOffset="150800.67">19460 13617 1093 0,'-18'-1'0'0,"18"1"0"0,-34-4 0 0,34 4 16 16,-22-4 2-16,22 4-1 0,-43-5 1 0,7 5 14 15,-8-4-1-15,-2 4 0 0,-7 4 2 0,-9-1-15 16,-4 7 0-16,1-1 0 0,-1 0 1 0,-3 4-16 16,-1 2 2-16,-1 1-2 0,-3 1 2 0,-1 1-2 15,-1 3 1-15,-1 3 0 0,-3-2 0 0,-5 0-3 0,-3-2 2 16,1 2-2-16,-7 1 1 0,1-1-1 0,1 0 1 16,-7-2-1-16,4-1 2 0,1-1-2 0,1-5 0 15,-1-2 0-15,1 0 0 0,-6 2 6 0,-1 0 0 0,3-2-1 16,1 0 1-16,3 2 1 0,2 0 1 15,-3 0-1-15,5-2 1 0,1 2 0 0,1 0 1 0,1 4-1 16,5-3 1-16,5 3 8 0,1 0 0 0,3 1 0 16,3 0 0-16,3 3-1 0,3 3-1 0,3 2 1 15,4-1 1-15,9-2-9 0,3 1 1 0,6 0-1 16,4-2 1-16,5 0-3 0,3-4 0 0,2 3 0 16,2-3 0-16,2 1-2 0,0-3 1 0,2 1-2 15,6-1 2-15,4 1-2 0,0 0 1 0,1-1-1 16,-1 3 1-16,2-3-3 0,0 3 1 0,0-3-1 15,2 3 2-15,2 3-2 0,0 2 0 0,2 0 1 0,2 4-1 16,2 1-1-16,-2 3 1 0,0-3 0 0,2 4 1 16,0 4 0-16,0 0 2 0,2 2-2 0,4 3 1 15,-1 1 2-15,1 5 0 0,0 0-1 0,-2 4 2 0,0 5 1 16,2 2 1-16,-4 0-1 0,4 2 1 0,2-2 4 16,0-2 2-16,-2 2-2 0,0-2 2 0,0 2-7 15,0 1 1-15,-4 2-2 0,2 3 2 0,0 1-3 16,-3 5 1-16,3 1-1 0,2 3 1 15,4 6-1-15,-2 6-1 0,0 5 1 0,-2 8 0 0,2 9 4 16,2 5 0-16,-2 8 0 0,4 2 0 0,4 3 4 16,1 1 0-16,1-5 0 0,0-3 0 0,0-7-5 15,2-2 1-15,-8-12-1 0,-2-6 1 0,-4-8-4 16,-2-10 1-16,-2-5-1 0,0-5 1 0,-4-4-2 0,2-4-1 16,1-3 1-16,3-6 0 0,-4-8-1 0,2-5-1 15,4-3 0-15,-4-4 1 0,2-6-1 0,2-4 0 16,6-1 1-16,-4-2-1 0,6-1 2 0,2-1-1 15,0-4 1-15,1 1 0 0,3-3 2 0,2-1 0 0,4-1-1 16,2-1 2-16,4-1-1 0,3 1 0 0,1-2-1 16,4-2 1-16,3-2 3 0,3-2 2 0,0-1-1 15,0-2 0-15,1-3-5 0,1-1 0 0,2 0 1 16,5-2 0-16,3-1-4 0,1-3 0 0,3-2 1 16,-2-1-1-16,-1-2-2 0,-1-2 0 0,1 0 1 15,5 0 0-15,3 2 0 0,3 0 0 0,-2 0 1 16,-3-2 0-16,-1 0-2 0,1 0 1 0,-3 1 1 15,1 3-1-15,3 2 1 0,0-1 1 0,-1 1-1 16,7-1 1-16,-3 1 1 0,5-1 0 0,-1 5 0 16,1 1 1-16,-1 3-1 0,1 1 2 0,5 0-1 15,3 2 0-15,1 1-2 0,3 2-1 0,-1 2 0 0,-2 1 2 16,-1 1-4-16,1 1 0 0,-1 7 0 0,-1 3 1 16,1 2-2-16,-1 2 0 0,1 3 0 0,3 1 0 0,1-1-2 15,-1 2 0-15,-4 1 0 0,-3-3-1 0,-7 1-2 16,-5-1-1-16,0-1 1 0,-5-4 0 0,-3-4-2 15,-5-4 2-15,-3-5-2 0,-2-3 1 0,-5-3 0 16,-5-3 0-16,-2-2-1 0,0-2 2 0,-5 0-2 0,1 0 1 16,-2-2 1-16,-4 0-1 0,0 1 2 0,-3-1-1 15,-1 0 1-15,0-1-1 0,-2-1 2 16,-2-2 1-16,-4 1-1 0,-2-2 1 0,-2-1 1 0,-5-1 1 16,3-2-1-16,2 0 1 0,0-2 0 0,0-1 0 15,-4-3 0-15,-2-1 0 0,-4-1 0 0,-2-1 0 0,0 0 0 16,-2-4 0-16,0-2 0 0,0-1 0 0,0-1 0 15,-2-1 0-15,-4-3 0 0,0-1 0 16,-2 2 0-16,-2-6 0 0,-2-4 0 0,-4-5 0 16,0 0 0-16,-1-3 1 0,-3-1-1 0,-4-7 1 0,0-4-1 15,0-6 1-15,-2-3 0 0,-2-7 1 0,-3-13-1 16,-3-4 1-16,-4-19 2 0,-4-3 1 0,3-2-1 16,-3-8 1-16,0 1 4 0,2-8 0 0,1 8 0 15,-1 1 1-15,0 8 0 0,0 3 0 0,1 12 0 16,-3 1 1-16,0 6 1 0,-2 2 0 0,3 9-1 15,1 2 2-15,4 1-4 0,-2 5-1 0,3 7 1 16,1 3 0-16,2 6-2 0,0 4 1 0,1 5 0 0,-1 2 0 16,2 8-3-16,2 3 1 0,4 9 0 0,2 6-1 15,6 9 0-15,5 4 0 0,-3 5 0 0,0 6 0 0,0-2-1 16,0 1 0-16,0 2 0 16,2 3 0-16,4 3-1 0,2 2 2 0,6 2-2 0,-12-3 2 0,12 3-2 15,-10-4 2-15,10 4-2 0,-4 0 2 0,4 0-2 16,-8 0 0-16,8 0 1 0,-12 6-1 15,12-6-3-15,-12 14 1 0</inkml:trace>
  <inkml:trace contextRef="#ctx0" brushRef="#br0" timeOffset="194984.55">22115 2880 99 0,'-6'-4'0'0,"6"4"0"0,-2 0 0 0,2 0 19 0,-2-4 1 16,2 4-1-16,-10-5 1 0,10 5 7 0,-34-9 1 15,13-1-1-15,-3 3 1 0,2-2-5 0,2-1 1 16,-2 1-1-16,-2 2 2 0,-2-2-6 15,-1-1 0-15,-1 1 0 0,0 5 0 0,0 4-7 0,0 4 0 0,0-2-1 16,-1 2 2-16,-7-1-1 0,-6-3 0 16,0 4 1-16,3-4 0 0,1 2-2 0,2 2 1 15,-2-4-1-15,-1 3 0 0,-3-3-3 0,-2 2 1 0,2 2-1 16,1-4 1-16,-1-4-4 0,4 2 2 0,0 2-1 16,1-3 0-16,1-3 0 0,0 2 1 0,0 1-1 15,1 3 1-15,-3 0-2 0,0 0 0 0,-2-4 0 16,-1 2 0-16,-5 2 1 0,-2 2 0 0,0 2-1 0,3-1 1 15,-1 1-2-15,2-2 1 0,1 2-1 0,-3-1 1 16,0 3 0-16,0-6 2 0,1 4-1 0,-3-4 0 16,-2 3 0-16,1-3 0 0,1 2-1 0,2-2 2 0,-2-2 1 15,3 2 1-15,3 0 0 0,2 0 0 0,3 6 0 16,1-6 0-16,-2 3 0 0,-4-3 1 0,-1 2 0 16,-1-2 1-16,2 4-1 0,2 0 1 0,3-1-2 15,3 3 0-15,-2 1 0 0,0-1 2 16,2 3-3-16,3 0 1 0,-3 0 0 0,-2 3 0 15,-2-3 6-15,-1 0 1 0,3 0-1 0,6-1 1 0,6-7-5 16,2 3 1-16,4-4-1 0,0 4 0 0,3 1 6 16,-1-1 1-16,2 0 0 0,4-4 0 0,10 0 1 15,-10 5 1-15,10-5 0 0,-10 8 0 0,10-8-1 0,-14 5 1 16,14-5-1-16,-10 4 1 0,10-4-7 0,-6 9 1 16,6-9-1-16,-8 4 1 0,8-4-5 0,-4 2 0 15,4-2 0-15,-4 7 1 0,4-7-1 0,-2 6 1 16,2-6-1-16,-4 9 1 0,2-2-2 0,0 2 0 15,0 1-1-15,0-1 1 0,2 2 0 0,0 4 0 0,0-2 0 16,0 0 1-16,2 0-2 0,2 1 0 0,0 3 0 16,0 0 1-16,-2-6-1 0,2 2-1 0,0 3 1 15,0 1 0-15,-2 1-1 0,0 4-1 0,0-3 1 16,0 1 1-16,0 2-2 0,0 0 1 16,0 4-1-16,0-4 1 0,0 1-2 0,0 1 2 0,-2 0 0 15,-2 0-1-15,0 1 0 0,0 1 0 16,2 0 0-16,0 5 0 0,0 1-1 0,-2-1 0 0,0 2 1 15,0-1-1-15,0-1 0 0,0 1 0 0,2-1 0 0,2-1 0 16,2 1-1-16,0-2 2 0,-2 7-2 16,-2-5 2-16,-4 10-2 0,0-3 2 0,0-1-1 15,0 2 1-15,2 0-2 0,0-4 1 0,-2 2 1 0,0 1-1 16,0-2 0-16,-4 4 0 0,2 3 1 0,0-6-1 16,2 1 0-16,2-3 0 0,0-3 1 0,-2 1-1 0,1-5 1 15,-1-10-1-15,2 2 1 0,2-7-1 0,2-3 1 16,0-1 0-16,-2-9 1 0,3 5-1 0,-3-5 0 15,4 8 0-15,-4-8 1 0,4 9 0 0,-4-9-1 16,8 4 1-16,-8-4 0 0,8 9 0 0,-8-9 0 0,10 5-1 16,-4-1 1-16,2-4 1 0,0 4-2 0,0-4 2 15,2 2 0-15,4 0 0 0,0-2 3 0,-2-2 0 16,4 0 0-16,2-2 1 0,3-1 0 0,3 1 2 16,0-3-2-16,-2 1 1 0,-2 0-5 15,0-1 0-15,0 2-1 0,-1 1 2 0,3-4-5 0,2 7 0 16,0-3 0-16,-2 4 1 0,0-6-3 15,0 3 0-15,-1-1 0 0,1 0 0 0,2 2-1 0,2-1 1 0,0-1-1 16,-2 4 1-16,-2 4-1 0,3-4 2 0,3 0-2 16,0 0 1-16,0-6-1 0,0 3 0 0,0-1 0 15,-1 0 1-15,3 2-1 0,2 2 0 0,2-3 0 16,2-1 1-16,-1 2-1 0,1-2 0 0,-2-3 0 16,0 1 1-16,-1 3 0 0,-1-3 1 0,0 3 0 15,2-1 0-15,2 2 2 0,3 2 2 0,1-4-2 16,0 4 2-16,0 0-4 0,-3 0 2 0,1-3-1 0,-2 3 0 15,0-4 3-15,-1 2 0 0,3 2-1 16,2 2 1-16,0 2-2 0,-3-4 1 0,1 3-1 0,2-3 2 16,2 4-1-16,-1-2 2 0,1 2 0 0,-2-1 0 15,-2-3-5-15,-1 0 0 0,25 0 0 0,-18 0 2 0,-6 0-3 16,-1 0 0-16,-3 6 0 0,0-6 1 0,2 3-2 16,3 1 0-16,-3 2 0 0,0-3 1 0,0 1-1 15,-2 2 0-15,-7-1 0 0,3-1 2 16,0-4-2-16,-2 4 0 0,10-1 0 0,-3-3 0 0,1 6-2 15,0-6 2-15,-6 3-1 0,0-3 1 16,-3 6 0-16,3-2 0 0,-2 1 0 0,0 3 0 0,-2-5 0 16,0 3 0-16,-11-2 0 0,1 1 0 0,0-1 0 15,0-1 1-15,-2-3 1 0,0 2-1 0,0 2 0 16,-2-4 0-16,-2 4 0 0,0-4 0 0,0 2 0 0,0 1 0 16,-10-3 1-16,7 0-1 0,-7 0-1 0,8 0 0 15,-8 0 0-15,8 0 0 0,-8 0-1 0,8 0 1 16,-8 0 0-16,8 0 0 0,-8 0-2 0,8-3 2 15,-8 3-1-15,4-2 1 0,-4 2-1 0,4-4 1 16,-4 4 0-16,4-6 0 0,-4 6-1 0,4-3 1 0,-4 3 0 16,8-9 0-16,-8 9-1 0,8-13 1 0,0-4 0 15,-2-1 0-15,0-3 0 0,0-1 0 0,0-6 0 16,-2-3 0-16,0 0 0 0,-2 1 0 0,2-14 0 16,0 3 0-16,2-1 0 0,2-3 0 0,0-12 0 15,0 4 0-15,-1 1 0 0,-1-2 0 0,-2 19 0 16,2-3 0-16,0 3-1 0,0-6 1 0,-4 2-1 15,0 2 1-15,-4 2-4 0,0-4 2 0,-2-5 0 16,-2 0 0-16,0-1-3 0,0-3 1 0,0 10-1 16,-1-3 2-16,-1 6-4 0,-2-4 1 0,4-1 1 15,0-3-1-15,4 3-1 0,2-1 2 0,2 6-2 16,0-4 2-16,0 0 0 0,2 2 1 0,0 4-1 0,2 0 2 16,2 0-1-16,-1 5 1 0,-3 6 0 0,0 0-1 15,0 1 1-15,0 3 1 0,-2 9-1 0,0 0 1 0,0-3 1 16,0 7 0-16,-2 5 0 0,0-13 1 0,0 13 0 15,0-5 0-15,0 5 0 0,0-10 0 0,0 10 0 16,0-7 0-16,0 7 0 0,0-6 1 0,0 6-1 16,-2-7 1-16,2 7-1 0,-6-13 1 0,6 13-1 15,-8-9 1-15,8 9 0 0,-11-13 0 0,11 13-1 16,-14-9 2-16</inkml:trace>
  <inkml:trace contextRef="#ctx0" brushRef="#br0" timeOffset="201284.01">21364 4142 351 0,'8'2'0'0,"-8"-2"0"0,20 4 0 0,-20-4 6 15,18-6 1-15,-18 6 0 16,29-2 0-16,-5 2 6 0,2-1 2 0,0 1-1 0,-2-4 1 15,-2-2-1-15,-1 3 1 0,1 3 0 0,0-4 0 16,0 4-1-16,0-4 0 0,-2 4 0 0,0 0 0 0,-3-2-5 16,-3 2 2-16,0-3-2 0,-2 3 1 0,-2 3-2 15,0-1-1-15,0 2 1 0,-2-4 0 0,0 0-2 16,0-4-1-16,-8 4 1 0,12-2 1 0,-12 2 3 0,10-3 0 16,-10 3 0-16,4 0 1 0,-4 0 8 0,-2-6 0 15,2 6 0-15,-4 0 0 0,4 0 8 0,-6 0 0 16,6 0 0-16,-16 0 0 0,2 0-7 0,-2 2 2 15,-4 5-1-15,-2-1 0 0,-1-2 4 0,-7 1 1 16,2 3 0-16,4-7-1 0,4 3 1 0,4 0 0 16,-2-1 0-16,-2-1 0 0,-1 2-3 0,-1-4 2 0,-2 4 0 15,0-4-1-15,-2 3-10 0,0-3 0 0,1 0 0 16,1 0 0-16,0-3-5 0,0 3 2 0,2-4-2 16,4 4 1-16,0 4-5 0,0-4 1 0,5 0-1 15,1 0 1-15,12 0 5 0,-10 0 2 0,10 0-1 16,-4 0 0-16,4 0 0 0,-6 0 0 0,6 0-1 15,-2 0 1-15,2 0 0 0,0 0-1 0,0 0 0 16,0 0 1-16,0 0-3 0,0 0 2 0,0 0-1 16,0 0 0-16,0 0-1 0,8-4 0 0,0 0 0 15,2 2 1-15,6-1-3 0,3-1-1 0,3 0 1 16,2 3 1-16,0-3-1 0,0-2-1 0,-2 3 1 0,0-1 1 16,-3 4-1-16,1 4 0 0,-4-4 1 0,-4 0 0 15,-4 0-1-15,-4 0 0 0,-4 0-1 0,10 0 1 16,2 0-1-16,0 0 0 0,0 0 0 0,0 0 1 15,0-4-3-15,2 4 2 0,-1 0-2 0,-1 0 2 0,-2-4 0 16,0 4-1-16,-10 0 1 0,10 0-1 0,-10 0-1 16,2 0-1-16,-2 0 1 0,0 0 0 0,0 0-2 15,0 0 2-15,0 0-1 0,-4 0 0 0,4 0 0 0,-4 0-1 16,4 0 0-16,-14 0 0 0,2 0 2 0,-4 0 0 16,-5 0 0-16,-3 4 0 0,-2 0 3 0,-2-1 1 15,2-3 0-15,6 2-1 0,4 2 0 16,3-4 0-16,-1-4 0 0,0 4-1 0,0 4 0 0,-2-4 0 15,4 0-1-15,2 0 1 0,2 0-2 0,0 0 1 16,0 0-1-16,0 0 1 0,8 0-2 0,-10 0 2 16,10 0-1-16,-8 0 1 0,8 0-3 0,-4 0 1 15,4 0-1-15,0 0 2 0,0 0-3 0,0 0 1 16,0 0-1-16,0 0 1 0,0 0-2 0,6 0 2 0,-6 0-2 16,16 0 1-16,0 0-1 0,2 0 0 0,4 0 0 15,0 0 1-15,0 0-1 0,-2 0 0 0,-1 0 0 16,3-4 1-16,0 4-1 0,0 4 0 0,-2-4 0 15,-6-4 1-15,-6 4-1 0,-6-2 1 0,-2 2-1 16,6 0 1-16,-6 0 0 0,14 0 1 0,-6 0-1 16,-3 0 0-16,-5 0 0 0,6 0 0 0,-6 0 0 15,4 0 0-15,-4 0 0 0,4 0 2 0,-4 0-1 0,4 6 0 16,-4-6 0-16,4 4 2 0,-4-4-1 0,4 0 1 0,-4 0 0 16,2 0 0-16,-2 0 1 15,-8 0-1-15,0 0 3 0,-4 1 1 0,-5 3 0 0,-9 0 0 0,-4 1 2 16,-4 3 1-16,2-3-1 0,3-1 1 0,7 0-4 15,4 1 1-15,0-1 0 0,0-4 0 16,2 4-3-16,2-4 1 0,2 1 0 0,4 3 0 0,8-4-1 16,-6 4-1-16,6-4 1 0,-6 0-1 0,6 0-3 15,-8 0 2-15,8 0-2 0,-4 0 1 0,4 0-1 16,-3 0 0-16,3 0 0 0,-2 0 0 0,2 0-1 16,0 0 2-16,0 0-1 0,7 0 0 0,5 0-1 0,2-4 1 15,6 0-1-15,4 3 1 0,2-7-1 0,2 3 0 16,0-5 0-16,-5 3 1 0,-1 1-1 0,0-3 0 15,-2 2 0-15,0 1 0 0,-2-1 0 0,-2-2 0 16,0 3 0-16,-1-1 0 0,3 3 0 0,2 2 0 0,-2 2 0 16,-4-3 1-16,-6 3-1 0,-2 0 0 0,-6 0 0 15,6-4 0-15,-6 4 0 0,2 0 0 16,-2 0 0-16,-4 0 0 0,4 0 0 0,-4 0 0 0,-4 4 0 16,-4-1 0-16,-4 3-1 0,-2-2 1 0,-4 5 0 15,1-6 0-15,3 7 0 0,0-7 0 0,6 3 0 16,0-2 0-16,2-3 2 0,0 1 1 0</inkml:trace>
  <inkml:trace contextRef="#ctx0" brushRef="#br0" timeOffset="206902.06">21612 4847 640 0,'6'6'0'0,"-6"-6"0"0,12 20 0 0,-12-20 1 0,2 19 2 0,-2-19-2 0,8 22 1 0,-8-22 15 0,12 26 1 16,-12-26 0-16,10 31 0 0,-6-14-3 0,0 5 1 15,0 0 0-15,-2 0 0 0,0 4-9 0,-4 2 1 16,2-1 0-16,2 3 0 0,2-2 0 0,0 1 1 16,-2 1 0-16,-2 3 0 0,-4 0 0 0,-2-1 0 0,0 3 0 15,-2 0 1-15,-2 3-2 0,-2 3-1 0,-2-4 1 16,-2 0 1-16,-2 0 1 0,0 2 2 0,1-8-2 16,-1 0 1-16,0-1 1 0,0-2 2 0,0-3-1 15,-2 1 1-15,-4-4 16 0,0 4 0 16,-1-4 1-16,-1 10 0 0,-2-3-1 0,-2 3 1 0,-2-1-1 15,-1 0 0-15,-5-1-4 0,-2-2 0 0,4 1 0 16,0 3-1-16,3-7-2 0,-1 7 0 0,-2-5 0 16,0 3 0-16,1 1-7 0,-1 4 0 0,-2-3 0 15,0 1 0-15,-1 0-3 0,-3 1 0 0,2-1 0 16,0 2 0-16,1-2-4 0,1 2 0 0,0 2 0 0,2 2 0 16,0-4-3-16,-1 4 0 0,1 1 1 0,2 1 0 15,0 3-3-15,1 2 1 0,-3-1-1 0,-4-1 2 16,-4 0-4-16,-1 1 0 0,1-1 1 0,2 0-1 0,6 0 0 15,1 1 0-15,1 1 1 0,2-2-1 0,0 0-1 16,2-7 0-16,-1 6 0 0,-1-4 1 0,-2 1-2 16,-2-1 0-16,-2-2 0 0,-1 2 0 0,-1-1 0 15,-2 3 0-15,4-6 0 0,5 6 0 0,7 1 0 0,2 3 0 16,-2-5 0-16,-2 1 0 0,-1 1 0 16,-3-3 0-16,-2 2 0 0,0-1 0 0,0 4 0 0,1 3 0 15,1-3 0-15,0-3 2 0,2-3 0 16,2-3 0-16,-1 2 0 0,-3 0 2 0,-2 0 2 0,-2 2 1 15,2-4 0-15,1 0 0 0,1 0-2 16,2 2 1-16,-2-2-1 0,-2-2 1 0,-3 1 0 0,-3-3-1 16,2-2 1-16,4-1 1 0,5-2 4 0,-1 0 1 15,4 0-1-15,2-8 2 0,6-1 7 0,2-4 0 16,2-4 0-16,2-5 2 0,4 1 1 0,2-1 2 16,6-4 0-16,-5 0-1 0,5 0-10 0,-4-4-1 0,4 4 1 15,-4-4-1-15,4 4-5 0,-4-5 0 0,4-4 0 16,2-12 1-16,4-6-7 0,2-5 1 0,3-3 0 15,3 0 0-15,2-4-3 0,4 1 1 0,2 1 0 16,2-6 0-16,4 3-1 0,1-3 1 0,3 1-1 16,0-3 2-16,-2 3-2 0,2 3 0 0,-1 2 0 0,-1-1 0 15,-2-5 0-15,0 1 0 0,-2 3 0 0,-2 4 0 16,-1 5-2-16,-1 3 2 0,0 4 0 0,4-2 0 16,4 2-1-16,0 5 1 0,-6 5 0 0,-7 0 0 15,-7 6-1-15,-6 5 1 0,-4 2-1 0,4-8 1 16,-4 8-2-16,4 0 1 0,-4 0-2 0,0 8 2 0,0-8-2 15,-4 11 1-15,0 2-2 16,-2 7 2-16,-4 4-2 0,-2 9-1 0,-1 2 1 0,-3 2 0 16,-2 6-1-16,-2-4 0 0,0 1 1 0,0 5-1 0,2-5 0 15,-2 6-1-15,-1 4 0 0,-1-2 1 0,-2 0-2 16,-4 0 0-16,2-2 1 0,4-1 0 0,4-3-1 16,3-5 2-16,1-2-2 0,0 0 1 0,0-2 2 0,0 1 0 15,0-1 1-15,0-9 0 0,2 2-3 0,0-2 2 16</inkml:trace>
  <inkml:trace contextRef="#ctx0" brushRef="#br0" timeOffset="214367.9">22534 13889 640 0,'0'0'0'0,"0"0"0"16,4 2 0-16,-4-2 9 0,8 0 1 0,-8 0 0 15,4 0 1-15,-4 0 29 0,0 1 0 0,0-1 1 0,0 4-1 16,0-4 5-16,0 4 1 0,0-4 0 0,0 4 0 15,0-4-13-15,0 3-1 0,0-3 1 0,0 4 0 16,0-4-12-16,0 2-1 0,0-2 0 0,6 0 1 0,-6 0-7 16,6 0 0-16,-6 0 1 0,4-2 0 0,-4 2-7 15,4-4 3-15,-4 4-2 0,4-3 1 0,-4 3-5 16,4-4 2-16,-4 4 0 0,8-6-1 0,-8 6 1 16,6-5 1-16,-6 5 0 0,6-15 0 0,-6 15 2 15,4-11 0-15,-4 11 0 0,4-17 0 0,-4 17 3 16,4-26-1-16,2 10 0 0,2-4 2 15,4-4 3-15,2-4 0 0,-4 0 1 0,-6 6 0 0,-8 2 7 16,-4 3 1-16,0 2 0 0,0 1-1 0,0 1 2 16,0-4 0-16,2 4 0 0,2 2 0 0,2 2-3 0,0 1-1 15,-2-3 1-15,0 2-1 0,-2 2-3 0,-2 1 0 16,0 1 0-16,0-1 0 0,-2 1 0 0,0 1 1 0,0 0-1 16,2-1 1-16,8 5-2 0,-11-4 0 0,3 0 0 15,0 1 0-15,0 1-3 0,0 0 0 0,0 0 0 16,0 2-1-16,-2 0-4 0,-2 0 2 0,0 0-1 15,-2 0 0-15,-2 0-3 0,2 0 2 0,2 4-2 16,0-1 1-16,1 1-3 0,1 0 1 0,0 0 0 16,0-1 0-16,2-1-3 0,2 0 0 0,-2 2 0 15,0-1 0-15,2 3-4 0,-2 3 1 0,-2 0-1 16,-2 1 1-16,0 2-2 0,-2 0 1 0,-2 0-1 16,2 0 1-16,3-3-1 0,-1 0 0 0,0 0 0 0,4 0 0 15,2 1 0-15,0-3 0 0,0 0 0 0,0 1 0 16,0 3 0-16,0-2 0 0,0 4 0 0,2-4 0 15,2 2 0-15,0 0 1 0,0 0-1 0,-2 4 1 16,0-2-1-16,0 2 1 0,-2 0 1 16,0 1-1-16,0 5-1 0,0 3 0 0,0 0 0 0,0-6 0 15,0 1 0-15,0-3 0 0,2 3 0 0,2-1 0 16,2-1 0-16,0 1 0 0,0 2 0 0,0 3 0 0,-1 2-1 16,-1-1 1-16,0 2-2 0,0-2 2 0,0 2-2 15,0 0 1-15,0 0 0 0,-2 0 0 0,0 3 0 16,0 1 0-16,2 3 0 0,0-2-1 0,-2-1 0 15,0-1 1-15,2 1 0 0,0 3 0 0,0-1-1 0,0-1-1 16,0-2 1-16,2 1 1 0,4-2 0 0,0-1 0 16,-2-1 0-16,0 0-1 0,-2-4 1 0,-2 2 0 15,0-3 0-15,0 1 0 0,0-2 0 0,-2-2 1 16,4 1-1-16,2-1 1 0,4 3-1 0,2-5 1 16,2-1 0-16,4-2 0 0,3-4 0 0,3-1 0 0,0-3 0 15,-2 1 0-15,-2 1 0 0,-4-3 0 16,2 1 0-16,0-3 0 0,0 0 0 0,-2 0 0 0,1-2 0 15,3 0 0-15,2-2 0 0,0-2 0 16,-2 2 0-16,-4 1 0 0,-4-3 0 0,0 2 0 0,0 2 0 16,0-6 0-16,2 5 1 0,4-1 0 0,-2-2 0 15,-3 0 0-15,-1 1 0 0,-2-3 1 0,0-1 1 16,0-2-1-16,2-2-2 0,0-2 0 0</inkml:trace>
  <inkml:trace contextRef="#ctx0" brushRef="#br0" timeOffset="-211545.58">17423 15401 979 0,'4'1'0'0,"-4"-1"0"16,6 2 0-16,-6-2 0 0,4-3 1 0,-4 3-1 15,-4-2 1-15,4 2 3 0,0 0-1 16,0 0 1-16,-2 0-1 0,2 0 7 0,0 0 0 0,0 0 0 16,0 0 0-16,0 0 5 0,0 2-1 0,0-2 1 15,11 20 0-15,3 2-4 0,-4 8 0 0,0 1 0 16,-8 0 1-16,0 3-3 0,-2 2 1 0,0 0 0 0,4 0 0 16,8 1-1-16,0 0 0 0,0 0 0 0,-4-4 1 15,0-3-5-15,-6-2 1 0,0-4 0 0,-2-2 0 0,-4-4 0 16,-2-3 1-16,6-4-2 0,6-3 2 0,2-3 2 15,6-3 1-15,-4 0 0 0,-8-2 0 16,-2 0 5-16,-12 0 1 0,4 0-2 0,2 0 2 0,6 0 2 16,-2 0 1-16,2 0 0 0,-2-2 0 0,2 2 1 15,-4-7 2-15,-4-3-1 0,-4-6 0 0,-2-6 3 0,-2-6-1 16,2 0 1-16,4 0 0 0,4 1 0 0,0-1 1 16,2 0 0-16,0 1 0 0,1 3 4 15,1 0-1-15,2 0 0 0,-6-2 0 0,0 0-5 0,0 2 2 16,0 2-2-16,0 0 2 0,0 0-2 0,-2 1 0 15,0 3 1-15,0-1-1 0,-2-1-2 0,0 0 0 16,-4 1 0-16,2 6 0 0,2 2-6 0,2 2 1 16,4 2-2-16,4 3 2 0,0 4-5 0,8-4 1 15,-8 4-1-15,2-7 1 0,-2 7-3 0,-10-15 0 16,0 6 0-16,-2 0 0 0,3-1-3 0,-7 1 0 0,6 2 1 16,4 1 0-16,6 6 0 0,0-5-1 0,0 5 1 15,-14-13 0-15,0 4-2 0,-6-4 2 0,0 2-1 16,8 5 0-16,12 6-1 0,-2-7-1 0,2 7 1 15,0-4 1-15,0 4-3 0,0-2 1 0,0 2 0 16,-4-2 0-16,4 2-2 0,-8-3 2 0,8 3-1 0,-8 1 1 16,8-1-2-16,-6 8 0 0,-4-4 0 0,1 1 2 15,-11-1-1-15,-4 5 2 0,8-2-2 0,2 4 1 16,10 4 0-16,6 2-1 0,-6-1 0 0,-8-1 1 16,-10-2 0-16,-4 0 1 0,1 2-1 15,11 1 1-15,14 1 0 0,6-2 1 0,-2 1 0 0,-8 1-1 0,-8-2 0 16,-6-2 0-16,2 0 1 0,-2 1 0 15,8 3-2-15,2 0 2 0,4-1-1 0,4 3 1 16,4 1-2-16,2 0 2 0,0 1 0 0,-2-3-1 16,-4 2-1-16,-4 1 0 0,2-1 1 0,-2 0-1 15,0 8-1-15,-2 0 1 0,2 1-1 0,4 3 1 0,4 1-2 16,-4 2 0-16,2 2 0 0,-2-4 0 0,-2 4 0 0,2 0 0 16,2 4-1-16,8 1 1 0,6 4-1 0,6 4 0 15,-6-8 1-15,-6-1-1 0,-6-6-1 16,-8-2 1-16,2 1 0 0,0-3 0 0,4-3-1 0,4-1 0 15,-6-1 0-15,-6 0 1 0,0 0-1 0,-2-2 0 16,10-2 0-16,8-2 0 0,10-3 0 0,7 0 0 0,-3-1 0 16,-8 1 0-16,-14-1 0 0,-4 1 0 0,-2 0 0 15,8-3 0-15,0-1 0 0,6 0 1 0,0-4-1 16,0 1 1-16,0-1 1 0,0-2 0 0,0 1-1 16,-2-3 1-16,-4 4-1 0,0-3 2 0,-4-6-2 15,14 9 1-15,-3-5-1 0,3 0 0 16,6-3 0-16,0 1 0 0,0-2 1 0,2 0-1 0,-2-2 0 15,-8 2 0-15,-12 0-1 0,-2 6 0 0,2-6 0 16,0 0 1-16,8-2-1 0,6-2 1 0,3 1-1 16,3-1 1-16,0 0-1 0,0 1 0 0,-4 1 0 15,-2 0 1-15,-2 2-1 0,-4 0 0 0,-8 0 0 16,10 0 1-16,-10 0 1 0,4-2-1 0,-4 2 0 0,4 0 1 16,-4 0 0-16,10-4 1 0,-10 4-1 0,10 0 1 15,-10 0-1-15,3-3 2 0,-3 3-1 16,-1-4 1-16,1 4-1 0,-2 0 0 0,2 0 1 0,0-4 0 15,0 4-2-15,13 0 2 0,-13 0-1 0,8-3 0 0,-8 3-1 16,-2-4-1-16,2 4 0 0,-10-4 1 0,10 4-3 16,-9-5 1-16</inkml:trace>
  <inkml:trace contextRef="#ctx0" brushRef="#br0" timeOffset="-201928.72">12828 6485 515 0,'-2'0'0'0,"2"0"0"0,0 3 0 0,0-3-8 16,0 0 0-16,0 0 0 15,0 0 0-15,0 0-13 0,0 0 0 0,0 0-1 0,0 0 1 0,0 0 0 16,0 0 0-16</inkml:trace>
  <inkml:trace contextRef="#ctx0" brushRef="#br0" timeOffset="-201830.93">12792 6507 12 0,'0'0'0'0,"0"0"0"0,0 0 0 0,0 0 0 15,0 0 0-15,0 0 0 0,0 0 0 0,0 0 0 0,0 0 0 16,0 0 0-16,0 0 0 0,0 0 0 0,0 0 0 15</inkml:trace>
  <inkml:trace contextRef="#ctx0" brushRef="#br0" timeOffset="-199479.1">10296 7902 501 0,'1'2'0'0,"-1"-2"0"0,6 2 0 0,-6-2-32 15,4 0 0-15,-4 0 1 0,4 0-1 0,-4 0 14 16,4 0 0-16,-4 0 0 0,6 0 0 0,-6 0 5 0,2 0 0 15,-2 0-1-15,4 0 1 0,-4 0 0 16,8 0 2-16,-8 0 0 0,6 0 0 0,-6 0 3 0,2 6 0 16,-2-6 0-16,4 5 1 0,-4-5 2 0,4 4-1 15,-4-4 0-15,4 4 2 0,-4-4 0 0,6 3 0 16,-6-3 0-16,-4 4 0 0,4-4 1 0,-4 6 0 16,4-6-1-16,-4 1 2 0,4-1-1 0,-8 4 0 0</inkml:trace>
  <inkml:trace contextRef="#ctx0" brushRef="#br0" timeOffset="-195212.66">3027 5076 1042 0,'0'0'0'0,"0"0"0"16,-2 0 0-16,2 0 0 0,-6 0 1 0,6 0-1 0,-4 0 1 0,4 0 15 16,-2 0 0-16,2 0-1 0,-6 0 1 0,6 0 4 15,-2 0 1-15,2 0-1 0,-23 10 0 0,1-3-12 16,-4 4 1-16,-2 6-1 0,2-1 1 0,0 8-6 0,1 2 1 16,-1 4 1-16,0-6-1 0,0 5 3 0,2 3 0 15,-6 3 0-15,3 0 0 0,-1 0 6 16,-2 3 0-16,0-1 0 0,-2 2 0 0,0-4 3 15,-3 0-1-15,-3 4 1 0,4 5 0 0,-4 1 0 0,5 3-1 16,3 2 1-16,-6 1 1 0,2 6 3 0,-2 1 0 0,3 4 0 16,-5-1 1-16,0-2 0 0,-2 0 0 0,5 1 1 15,-3-5-1-15,8 0-3 0,-2 1 1 0,-2-8-1 16,3-4 1-16,3 0 5 0,-4-7-1 0,4 0 1 16,2-2-1-16,7-3-4 0,1-5 2 0,2-1-2 15,-2-4 1-15,4-3-12 0,2-3 0 0,4-3-1 16,-4 0 2-16,4-11-7 0,0-2 0 0</inkml:trace>
  <inkml:trace contextRef="#ctx0" brushRef="#br0" timeOffset="-194861.84">1894 5270 1583 0,'0'-4'0'0,"0"4"0"0,0 4 0 0,0-4 2 0,2 0 2 0,-2 0-2 0,0 0 1 0,0 0 2 0,6 0 0 0,-6 0 0 0,10 4 0 0,-10-4 4 0,8 9 1 16,-8-9 1-16,16 26-1 0,-4-2-5 0,0 5 2 15,2 3-1-15,6 3 0 0,0 0 3 0,6 0 0 16,-1 0 0-16,3 4 1 0,0 5 8 15,4 0 0-15,6 1 0 0,-3 3 1 0,9 5 0 16,-2 1 0-16,4-1 1 0,-1 3 0 0,3-3-11 0,-2-1 0 16,-5 1 0-16,3-5 0 0,2-3-3 0,-4-1 2 15,-3 0-1-15,1-5 1 0,-6-4-1 0,4-7-1 16,-3-2 1-16,5-4 0 0,4 0-3 0,4-5 2 16,-7-4-2-16,-3 0 2 0,-12-4-5 0,-6-9 0 0</inkml:trace>
  <inkml:trace contextRef="#ctx0" brushRef="#br0" timeOffset="-194479.94">3047 5949 1407 0,'-6'8'0'0,"6"-8"0"0,-12 13 0 0,12-13 18 16,-16 15 0-16,16-15 0 0,-31 33 0 16,11-6 14-16,-2 8 2 0,2 1-2 0,-6 2 2 0,0 3-19 0,-2 3 0 15,3 4 0-15,-7 0 1 0,4 0-14 0,2 6 1 16,-6-4 1-16,3-2-1 0,-3 3 0 15,-2-3 2-15,2 6-1 0,0-3 1 0,5 3-1 0,-5-4 2 16,4 2-1-16,0-1 1 0,-2-1 3 0,0 2 1 16,5-6 0-16,-1 0 0 0,0-2 2 0,4 1 0 0,-2-1 0 15,4-5 1-15,4 1-1 0,-3-5 1 16,1-3 0-16,4-1 0 0,0-7-4 0,0-2 1 0,2-1-1 16,-2-1 1-16,2-7-4 0,4 0 1 15,0-4-2-15,2 0 2 0,6-9-5 0,-6 0 2 0</inkml:trace>
  <inkml:trace contextRef="#ctx0" brushRef="#br0" timeOffset="-194192.82">1940 6533 1243 0,'-6'-4'0'0,"6"4"0"0,-6-9 0 15,6 9 20-15,0-4 0 0,0 4 0 16,0-5 1-16,0 5 7 0,0 1 0 0,0-1 0 0,0 8 0 15,0-8-7-15,6 2 2 0,-6-2-1 0,18 16 1 16,-4 6-13-16,6 4 1 0,0 0-1 0,2-4 1 16,3 0-5-16,1 1-1 0,0 2 1 0,4 3 0 0,2 2-2 15,1 1 1-15,5 4-1 0,2 0 2 0,6 6 0 16,-5-1 1-16,5 3 0 0,2-3 1 0,2 5 1 16,-7-1 0-16,7 2 0 0,4 2 0 0,-1 6 1 0,-1 3 0 15,2 0 0-15,-1 2 1 16,-1 2 2-16,-2 4 0 0,-1-6 0 0,-1 2 1 0,-2-4-1 15,-5-5 1-15,3 1-1 0,-4-5 1 0,0-3-1 16,-5-7 1-16</inkml:trace>
  <inkml:trace contextRef="#ctx0" brushRef="#br0" timeOffset="-176010.95">2934 8189 614 0,'-8'0'0'0,"8"0"0"0,-18 0 0 0,18 0 26 0,-8 3 0 15,8-3 0-15,-12 9 0 0,12-9 46 0,-28 6 0 16,28-6 0-16,-31 13 1 0,31-13-26 0,-40 20 0 15,20-1 1-15,0-1 0 0,-8 8-28 0,-2 2 1 16,1 1 1-16,-3 1-1 0,-2-1-10 0,0 5 2 0,2-3-2 16,-5 0 1-16,1 1-1 0,-2 1 2 15,2-2-2-15,5-3 1 0,-1 5 0 0,2-1-1 0,-2-7 0 16,6 3 1-16,0-2-2 0,1-4 2 0,-1 0-1 16,2 0 0-16,-6-1 0 0,2-1 2 0,0 0-2 15,9-5 1-15,7-2-2 0,-2-2 2 0,8-2-1 16,-2-5 0-16,8-4-1 0,-10 6 0 0,10-6 0 0,-2 0 2 15,2 0-4-15,0 0 1 0,0 0 0 0,2-6 0 16,-2 6-2-16,10-15 1 0,0-3 0 0,8-4 0 16,8-8-3-16,7-7 1 0,1 2 0 0,0-6-1 15,4 6 2-15,-5-3 0 0,5-3-1 0,-4 2 2 0,6-1-2 16,-5 1 1-16,3-4-1 0,2 1 1 16,0 0 0-16,0-3 1 0,-1-3-2 0,1 4 2 0,0 3-2 15,0 3-1-15,-7-3 1 0,-1 4 0 0,-4 6-2 16,-2-1 1-16,-6 5-1 0,0 3 1 15,-5 5-3-15,-3 4 1 0,-4 4-1 0,-2 6 2 0,-6 5-1 16,4-6 2-16,-4 6-1 0,0 0 1 0,0 0 0 16,0 0 2-16,0 0-1 0,-6 9 0 0,0 1 1 15,-2-1 0-15,-10 11 0 0,-1 8 0 0,-7 11 0 0,-2 5 0 16,-6 0 0-16,0 2-1 0,-5 1 0 0,1-3 0 16,-2 4-1-16,0-2 1 0,1 2 5 15,-3 4 0-15,2-2 0 0,-4 5 1 0,3 2-2 0,1 0 0 0,0-7 0 16,0 4 0-16,3-3 0 0,1 1 0 15,-4-8 0-15,2 1 0 0,5-5-3 0,-1-6 0 0,6-3 0 16,2 0-1-16,6-5-1 0,6-4 0 0,2-7 0 16,4-2 1-16,2-2-5 0,6-4 0 0,0-7 0 15,6 6 1-15,-6-6-2 0,2 0 0 0,-2 0 0 16,12-17 1-16,4 1-2 0,4-6 1 0</inkml:trace>
  <inkml:trace contextRef="#ctx0" brushRef="#br0" timeOffset="-175245.31">2200 7904 1318 0,'-5'-2'0'0,"5"2"0"0,-4-7 0 0,4 7 16 0,-6 0-1 16,6 0 1-16,-4 0 1 0,4 0-15 0,0 0 2 16,0 0-2-16,-2 0 1 0,2 0 5 0,-6 2 1 15,6-2 0-15,-2 15 0 0,2-15-3 0,-6 13-1 0,6-13 1 16,2 16 1-16,-2-16-4 0,8 22 1 15,-8-22 0-15,16 22 0 0,-16-22-3 0,19 23 1 16,-19-23-1-16,20 22 1 0,-20-22-2 0,20 24 0 0,-20-24 0 16,16 29 1-16,-16-29-2 0,18 22 1 15,-18-22 0-15,14 26 0 0,-14-26-1 0,16 26 1 0,-16-26 0 16,18 33 0-16,-6-12 0 0,2 1 0 0,1-4 0 16,3 3 1-16,-4 1 2 0,4 4 2 0,2 1-1 15,2-5 1-15,4 4 5 0,1 0 0 0,-1 6 0 16,2-5 1-16,2 3 3 0,4 1 0 0,0-3 1 15,-7 1 0-15,3-7 9 0,-6 1 1 0,2-1 0 16,-2-2 0-16,-2 0 1 0,-3 1 1 0,-1-8 0 16,-4 0 0-16,-6-2 2 0,-2 0 0 0,0-6 1 0,-6-1 0 15,0-4-14-15,6 4 0 0,-6-4 1 0,0 3 0 0,0-3-8 16,0 2 1-16,0-2 0 0,-4-2 0 16,4 2-3-16,-2 0 0 0,2 0 0 0,-20-13-1 0,-6-1-3 15,-1-5-1-15,-3 4 0 0,6-5 1 16,-2 2 1-16,2-1-1 0,-4 3 0 0,1-3 1 0,-3-3-1 15,0 2 2-15,0 1-1 0,8-3 1 16,4 0-1-16,3 0 2 0,1 0-1 0,-6-1 1 0,2-2-3 16,2-3 2-16,-2 4-2 0,-2-2 2 0,2 2-3 15,2 2 0-15,-2-4 0 0,5 4 2 0,1 0-2 16,2 0 0-16,-2-1 1 0,-2 1 0 0,6 4 0 0,2 1 2 16,0-3-2-16,0 5 2 0,-2 2 2 0,4 8 1 15,4 5 0-15,-2-8 0 0,2 8 4 0,0-9 2 16,0 9-2-16,0-5 2 0,0 5-1 0,0 0 2 15,0 0-2-15,0-4 2 0,0 4-6 0,0-4 0 0,0 4 0 16,6 4 1-16,-6-4-1 0,14 5 0 0,0 1 0 16,4 7 0-16,2 7-4 0,2 2 1 0,-1 4 0 15,9 0-1-15,-2 9-3 0,4 2 1 0,2 4-1 16,-1 3 0-16,1 6-2 0,4 3 1 16,2 5-1-16,-5 1 1 0,3 5-1 0,2 3 0 0</inkml:trace>
  <inkml:trace contextRef="#ctx0" brushRef="#br0" timeOffset="-174419.15">8022 10077 539 0,'-4'-4'0'0</inkml:trace>
  <inkml:trace contextRef="#ctx0" brushRef="#br0" timeOffset="-173045.76">2721 9962 1947 0,'-10'0'0'0,"10"0"0"0,-10 10 0 0,10-10-6 16,-4 16-3-16,-4-5 4 0,8-11 4 15,-19 17 1-15,19-17 0 0,-14 18 0 0,14-18 0 0,-12 21 0 16,12-21 0-16,-16 37 0 0,4-8-1 16,-2 3 0-16,2 3 0 0,0 3 1 0,4 7-2 15,6-3-1-15,-4 3 1 0,-4 1 1 0,0 0-1 0,0 4 1 16,0-6 0-16,-1-2-1 0,3-1 0 15,2-6 1-15,0-4 0 0,0 1 0 0,6-6 0 0,4-8 1 16,-2-1 0-16,0-8 0 0,-2-9 0 0,6 7 0 16,-6-7 0-16,10 0 0 0,-10 0 0 0,8-3 0 15,3-7 0-15,3-2 1 0,12-11 0 0,2-2 0 16,4-11 0-16,-4 0 0 0,-7-3 3 0,3-6 0 16,4-1 1-16,-2 0-1 0,8-2 3 0,-2 0 0 0,3-2-1 15,3-1 2-15,8-5 1 0,0-3 0 0,1-5 0 16,-1 1 1-16,2 2-1 0,-1-2 1 0,5-3 0 15,-6-1 1-15,1-1-5 0,1 2 2 0,2-1 0 16,0-5 0-16,1 2-3 0,3 0 1 0,0 9 0 16,-5-2 0-16,-3 8-1 0,-4 1 1 0,-1 6-1 15,-1 0 1-15,-2 8 0 0,0-1 2 0,-9 8 0 0,1 5 0 16,-6 2 1-16,0 4 0 0,-8 2 0 0,2 5 1 16,-6 2 0-16,-4 0 1 0,-2 8 1 0,0-3-1 15,-6 8 0-15,2-5 1 0,-2 5 0 0,6-4 0 16,-6 4-2-16,0 0 0 0,0 0 0 0,0 0 0 0,0 0 0 15,0 0 2-15,0 0-1 16,0 0 0-16,0 0-2 0,0 0 0 0,0 0 0 0,0 0 1 0,0 0-1 16,0 0 0-16,0 0 0 0,-12 7 0 0,-4 4-2 15,-4 6 1-15,-6-2 0 0,2 5-1 0,2-3-3 16,-4 1 0-16,5 1 1 0,3-1-1 0,2 2-3 16,-2 3 2-16,0-7-1 0,4 3 0 0,4-3-1 15,-2-1 0-15,-2 2 0 0,0-6 1 0,-1 4-2 0,-1-3 0 16,2 3 0-16,2 2 0 0,-2 1-2 0,0-5 1 15,2 6 0-15,0 1 0 0,2 4-7 0,-2 2 1 16,-2 3 1-16,2 3-1 0,0-1-6 0,3 4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48:09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5464 6560 12 0,'-4'4'0'15,"4"-4"0"-15,0 4 0 0,0-4 0 0,4 5 0 16,-4-5 0-16,4 4 0 0,-4-4 0 0,-2 2 0 0,2-2 0 15,0 4 0-15,0-4 0 0,0 3 0 16</inkml:trace>
  <inkml:trace contextRef="#ctx0" brushRef="#br0" timeOffset="2598.46">5500 6625 12 0,'4'2'0'0,"-4"-2"0"0,8 7 0 0,-8-7 0 0,2 4 0 16,-2-4 0-16,4 6 0 0,-4-6 0 0,6 3 0 0,-6-3 0 16,8 9 0-16,-8-9 0 0,5 6 0 0,-5-6 0 15,8 7 0-15,-8-7 0 0,18 15 0 0,-18-15 0 16,22 17 0-16,-22-17 3 0,14 5 1 0,-14-5-1 15,12 4 1-15,-12-4 28 0,12 4-1 0,-12-4 1 16,14 3 0-16,-14-3 22 0,14 6 1 0,-14-6-1 16,20 4 1-16,-20-4-7 0,25 5 2 0,-25-5-1 0,26 7 0 15,-26-7-8-15,40 13 0 0,-40-13 0 0,28 15 0 16,-28-15-12-16,16 9 1 0,-16-9-1 0,16 13 1 16,-16-13-14-16,22 10-1 0,-22-10 1 0,31 11 0 15,-11-6-8-15,0 1 0 0,0-3-1 0,-6-3 1 16,0 0-3-16,-2 0-1 0,2 0 1 0,2 0-1 0,-1-3-3 15,-1 1 2-15,2-2-1 0,4 0 0 16,4 4 0-16,-4 0 1 0,0-1-1 0,-4-1 0 0,-6 2 4 16,-2 2 0-16,-1 3 0 0,1-5 1 0,2 0 3 15,-4 0 1-15,4 0 0 0,4 4 1 0,4-2 0 16,0 1 1-16,-2-3 1 0,-2 4-1 0,0-4-2 16,-2 0 1-16,0 0-1 0,-1 0 0 0,-1 0-6 0,0 0 0 15,4 0 1-15,0 0-1 0,2-4 1 0,4 4 1 16,0-3 0-16,-4 1-1 0,-2 2 1 0,0 0 1 15,-3 0 0-15,3-4 0 0,-6 4 1 0,4-5 0 16,-4 3-1-16,0 2 1 0,-8 0 0 0,12 0 2 0,-4 0-2 16,2 2 1-16,4 3-3 0,0 1 2 0,0 1-1 15,4 2 1-15,1 1-2 0,1 2 1 16,-4 1 0-16,2-3 0 0,-2-3-4 0,-2-1 1 0,2 3-1 16,-2-6 2-16,0 1-4 0,-6-4 1 0,4 0 1 15,-1 0-1-15,3 0-2 0,0 0 1 0,0 0 0 16,4-2 0-16,-4 0-1 0,0-1 0 0,6-3 0 15,0 3 1-15,0 3-1 0,1-6 2 0,-1 2-1 16,0-5 0-16,-2 5 0 0,-4-3 1 0,4 1-1 16,-4-1 0-16,2 2 0 0,2-1 2 0,-3 2-2 15,5-1 1-15,0 3 0 0,0 0-1 0,0 2 0 16,-4-4 2-16,-2 4-1 0,-4 0 0 0,0 0 1 0,0 0-1 16,1 0 1-16,1 0 1 0,2 0-1 0,4 0 1 15,2 4-2-15,2-2 1 0,0 0-1 0,-2-2 0 0,0-2 2 16,-3 0-1-16,1-2 1 0,2 1 0 15,-4 1 0-15,2-2-1 0,-4-1 1 0,2 1 1 0,2 4-2 16,4-4 2-16,-3 1-2 0,-3 1 2 0,-2 0-4 16,-4 0 1-16,2 2 0 0,0 0 0 0,2 0-1 15,4-4 0-15,-4 4 1 0,0-3-1 0,0 1 0 16,-1 2 2-16,1 0-2 0,-2 0 1 0,0-4-1 0,2 4 2 16,-2 0-1-16,-4 0 1 0,4 0-1 0,2 0 0 15,-6-4 1-15,4 3-1 0,2-3-1 16,-2 0 2-16,1 4-1 0,3-4 0 0,4 3 0 0,0 1 0 15,-2 0 0-15,-2 0 1 0,-4 0-2 0,0 0 1 16,-4-4 0-16,4 4 0 0,-4-4-1 0,0 2 2 16,1 1-2-16,5-1 1 0,2 2-1 0,0-4 2 15,0-2-1-15,-2 3 0 0,4-1 1 0,-6 0 0 16,2 3 0-16,0-3 0 0,0-2 0 0,-3 3-1 0,3-1 0 16,-2 4 2-16,-2-4-3 0,0 2 1 0,0 2 1 15,0-3-1-15,0 3-1 0,0-4 1 0,0 2-1 16,0 0 1-16,-2 0-1 0,-2 2 1 0,2-3-1 15,4-3 0-15,1 3 0 0,-1-1 1 0,-2 0-1 16,0 2 0-16,-10 2 0 0,8-9 2 0,-8 9-1 0,8-7 1 16,-8 7-2-16,14-6 1 0,-4 3-1 0,0-5 2 15,0 3-2-15,-2-5 0 0,-2 3 0 0,2 1 2 16,-2-3-2-16,0 6 0 0,-6 3 1 0,14-15-1 16,-8 7-1-16,0 1 1 0,-2-2 0 15,1 0 1-15,1-1-2 0,0 1 1 0,0 0 0 0,0-2 1 16,-4 2-2-16,2-4 1 0,-4-2-1 15,2-5 1-15,0 1 0 0,2 1 2 0,-4-1-2 16,-4-1 1-16,2 1 1 0,0-3-1 0,2 2 1 0,-4 0 0 16,2-1 1-16,2-1-1 0,-4 4 1 0,2 1 0 15,2-1 3-15,0-1 0 0,-4-1 0 0,2-2 1 16,0 3-3-16,-4-3 2 0,0 0 0 0,6-2 0 0,-3 0-4 16,1 2 2-16,0 0 0 0,2 0-1 0,-4-2 0 0,2 1 0 15,2 5 0-15,0-1 1 0,0-1-4 0,2 0 1 16,2 5 0-16,-4 0 1 0,0 2-3 0,0-3 1 15,0 7 0-15,0-1 1 0,-4 1-2 0,2 0 0 16,2 0 0-16,-4-1 0 0,2 3-1 0,2 0 1 0,-4 1 0 16,2-3 1-16,0 1-2 0,2 3 0 15,-4-1 0-15,2-3 1 0,2 2-1 0,-4-1 0 0,2-1 0 16,-4 0 1-16,4 0-1 0,-4-1 0 0,0 1 0 16,-2-2 1-16,2 2-1 0,0 0 0 15,0 3 0-15,4-3 1 0,-4 2-1 0,2 1 0 0,-2-7 0 16,2 4 1-16,-6-4-1 0,2 4 0 0,0-4 0 15,2 2 1-15,-2 0-1 0,-2 1 0 0,3 3 0 16,-1-2 1-16,2 1 1 0,-6 3-1 0,-2-4 0 16,0 1 0-16,0 3-1 0,-6-1 1 0,6 3 0 15,-4-1 0-15,4 0 0 0,-4 2 1 0,3-1-1 16,-5-1 0-16,2 2 0 0,2 0 0 0,4 0 0 0,-2 2 1 16,0-3-1-16,2 3 1 0,-6-6-1 0,2 2 1 15,-3 1 0-15,-1-1 2 0,0 2-2 0,0-1 1 16,0-3 2-16,0 2-1 0,8 4 1 0,-2-3 0 15,0-3 1-15,1 2 1 0,-7 1-2 0,0-1 2 0,0 2-5 16,0-2 2-16,8 1-1 0,-2 1 0 0,0 0 0 16,-2 0 0-16,-3-1 0 0,-1 3 1 0,4-4-3 15,-4 2 1-15,0-2-1 0,0-1 1 0,0 1 0 16,0 0-1-16,0-1 0 0,1-3 1 0,-5 3-2 16,2 1 0-16,2-3 0 0,0 1 1 0,2 1-1 0,-2 5 0 15,-3-8 0-15,-3 3 1 0,0 1-1 16,-2 0 0-16,2 3 0 0,0-3 0 0,-1-2 0 0,1 5 1 15,0-1-1-15,0 2 1 0,0-4 2 16,0 4-1-16,5-4 0 0,-5 2 0 0,4 1 1 0,-2-1 0 16,2 2-1-16,2 0 2 0,0 0-3 0,0 0 1 15,-3 2-1-15,1-1 1 0,2 1 0 0,-6 2-1 16,0-4 0-16,0 4 0 0,1-4-1 0,1 0 0 0,-2-4 0 16,0 4 0-16,-2-4-1 0,2 2 1 0,1 1 0 15,-1-1 0-15,0-2-2 0,-2 0 0 0,-4 3 1 16,0 1 0-16,3 0-2 0,-5 0-1 0,8 0 1 15,0 1 1-15,2 3 0 0,0 2 0 0,5-3 0 16,-5 1 1-16,2 0 0 0,2-4 0 0,-6 3 0 16,2 3 0-16,0-2-1 0,-1 1 2 0,-1 1-1 0,2 1 1 15,0-3-1-15,0 1 1 0,-2-1 0 0,1 0 0 16,-3 1-1-16,0 1 1 0,4-3 0 0,2 1 0 16,0 0-1-16,-4 1 0 0,7-1 0 0,-5-2 0 15,2 2-2-15,2-1 1 0,-6 3 0 0,4-2 0 16,-2 1-2-16,3-1 2 0,1-1-1 0,0 1 0 15,2 0 0-15,2 1 0 0,-4-1-1 0,0-2 1 16,0 2-2-16,1-1 1 0,-5 1 0 0,2 2-1 16,2-3 3-16,-4-3 0 0,2 6-1 0,-4-6 2 15,5 3 0-15,1-1 1 0,-4 0-1 0,2 0 1 0,2 2 0 16,0-4 0-16,0 3 0 0,0-3 0 0,1 2 0 16,-1 0 0-16,-4 0 0 0,2 2 1 0,2-4-1 15,-4 3 1-15,4-3-1 0,-1 2 1 0,1 2-1 0,0-4 0 16,2 4 0-16,-2-4 1 0,4 1-1 15,-4 1 0-15,2 0 0 0,2 2 0 0,-3-4 0 0,5 3 0 16,-4-3 0-16,4 2 0 0,0 2 0 0,0 0 0 16,2-3 0-16,4 1 0 0,-2 0 0 0,0 2 0 0,-2-4 0 15,0 0 0-15,1 0-1 0,1 0 1 0,-10 0 0 16,2 0 0-16,2 0-1 0,-2 0 1 0,4 0-1 16,-4 0 1-16,2 0-1 0,2 0 1 15,5 0 0-15,1 0 0 0,0 0-1 0,2 0 1 16,-2 4 0-16,-2-4 0 0,2 1-1 0,2 1 0 0,-2 4-1 15,-4-3 2-15,4-1-2 0,-4 2 1 0,4 0 0 16,0-1 0-16,2 3-3 0,-2-2 2 0,8-4 0 16,-12 5 0-16,12-5-2 0,-14 8 1 0,14-8 0 15,-11 9 0-15,11-9 0 0,-12 9 1 0,12-9-2 16,-8 13 2-16,2-4-1 0,4-3-1 0,-4 10 1 16,0-3 1-16,6 0-2 0,-2 2 1 0,-2-8 0 15,2 3 0-15,2-1 0 0,-4 0 0 0,2 2-1 0,2 0 1 16,0 0-1-16,0 0 0 0,0 11 1 0,-4-1-1 15,2 1 1-15,2-4 0 0,0-1-1 0,0 0 2 16,0 1-1-16,0 1-1 0,0 1 1 0,0 0 0 0,0 0-1 16,-2-1 2-16,2-6-1 0,0-4 0 0,0 4 1 15,-4-6 0-15,2 12 0 0,2-6-1 0,-4 2 0 16,4 1 1-16,-2 3 0 0,2 1-1 0,-4 2 1 16,2 0 0-16,0-3 0 0,-2-3-1 0,2 3 0 15,2-1 0-15,-4 2-1 0,2-1 2 0,-2-1-1 0,0 3 0 16,-2-7 0-16,0 3 1 0,2 0 0 0,2 1 0 15,-4-5 1-15,4 2 0 0,2 1 0 0,-4-3 0 16,4-13 0-16,0 13 0 0,0-13 0 0,0 10 1 16,0-10-2-16,0 9 2 0,0-9-1 0,0 5 1 15,0-5 0-15,0 8 0 0,0-8 0 0,0 7 0 16,0-7 0-16,0 9 0 0,0-9 0 0,4 6 0 16,-4-6 0-16,6 7 0 0,-6-7 0 0,2 9 0 0,-2-9 0 15,6 6 0-15,-6-6 0 0,2 7 0 16,-2-7 0-16,10 11 0 0,-10-11 0 0,8 12 0 0,0-1 0 15,4 0 0-15,-4-2 0 0,4 4 0 0,-4-8 0 16,0 3 0-16,2 1 0 0,-2-3 0 0,4 6 0 16,1-2 0-16,1-1 0 0,-2 2 0 0,-4-9 0 15,0 2 0-15,4-1 0 0,-4 1 0 0,10 1 0 16,-2 1 0-16,2-2-1 0,-4-1 1 0,4 1 0 0,-5 2 0 16,7-3 0-16,-4 1 0 0,2 2 0 0,-4-1 0 15,4 2 0-15,-4 3 0 0,8-5 0 0,-2 4 0 16,3 2 0-16,-3-1 0 0,4-1 0 0,0-4 0 15,-2 3 0-15,4-4 0 0,0-4 0 0,-1 0 0 16,1 0 0-16,0-4 0 0,4-2 0 0,0 3 1 16,-2-5-1-16,-3 3 1 0,1-3 1 0,2 3-1 0,-2-4 0 15,-4 1 1-15,2 3-1 0,-5-1 1 16,5 2 1-16,0 1-1 0,2-3 0 0,0 3 0 0,2 3 1 16,-3-4 0-16,-3 4-1 0,2 4 2 0,-4-4-3 15,2 3 1-15,-2 3 0 0,0 1 0 0,0 2 0 16,-1 2-1-16,7 10 0 0,-4 5 0 0,-2-1-1 15,0 7 0-15</inkml:trace>
  <inkml:trace contextRef="#ctx0" brushRef="#br0" timeOffset="10748.83">7831 5697 12 0,'6'-4'0'0,"-6"4"0"0,12-4 0 15,-12 4 0-15,22-5 0 0,-22 5 0 0,26-10 0 0,-26 10 0 16,21-16 0-16,-21 16 0 0,32-19 0 0,-12 6 0 15,0 4 0-15,0-4 0 0,0 2 0 0,2 0 0 16,1-2 0-16,3 0 0 0,-6 4 0 0,0-4 0 0,-4 0 0 16,2 0 0-16,-6-3 0 0,4 1 0 0,-2-2 0 15,3 2 0-15,-1-1 0 0,2 3 0 0,0 0 0 16,2-2 0-16,-6 2 0 0,2-3 0 0,2 1 0 16,-4 2 0-16,4 0 0 0,-5 0 0 0,3 4 0 0,2 0 0 15,2-2 0-15,2 0 0 0,2 0 0 16,2 1 0-16,-6 5 0 0,-5 1 0 0,3-3 0 0,-2 1 0 15,-2 1 0-15,-4 1 7 0,0 4-1 16,0 0 1-16,-4 0 1 0,2 0 10 0,0 0 0 16,-8 0 0-16,12-6 1 0,-12 6 6 0,12-3-1 0,-12 3 1 15,8-4 1-15,-8 4 2 0,2 0 0 0,-2 0 0 16,4 0 0-16,-4 0-3 0,6 0 0 0,-6 0 1 16,2 0 0-16,-2 0-4 0,-2 0 1 0,2 0-1 15,-4 0 1-15,4 0-2 0,-8 4 2 0,-6 1-1 16,0 4 0-16,-6 3-1 0,0-3-1 0,0 2 0 15,0 2 1-15,0 3 2 0,1-3-1 0,-1 0 1 16,0 0 0-16,0 0-4 0,0-4 0 0,0 4 1 0,4-2-1 16,0 4-3-16,-2 4 1 0,3-7 0 0,-5 3 1 0,-4 2-4 15,2-4 0-15,2 0 1 0,-6-2-1 16,4 0-7-16,-3 2 1 0,5-4 0 0,0 0 0 0,0 0-5 16,-4-1 1-16,2 3 0 15,2 0 0-15,-3-2-1 0,1 0-1 0,2 4 0 0,2-3 0 0,2-3 2 16,2 2-1-16,0 0 0 0,2 1 2 15,4-7 2-15,2 3 0 0,6-6 1 0,-10 5 0 0,10-5 5 16,-8 4-1-16,8-4 0 0,-8 4 1 0,8-4 0 16,-7 3 2-16,7-3-2 0,-4 2 2 0,4-2-2 0,-2 0 2 15,2 0-1-15,-6 0 1 0,6 0-3 16,2-2 1-16,-2 2-1 0,10-11 1 0,-1 0-1 0,5-2-1 16,4-3 0-16,0-1 1 0,2 2-3 0,0 2 1 15,2 1-1-15,0-3 2 0,1 2-2 0,5-4 0 16,-2 1-1-16,0 1 1 0,-4-5-1 0,2-1 0 15,-2 5 0-15,1 3 0 0,5 0-1 0,-2 0-1 0,0 0 1 16,-2-2 1-16,6-1-2 0,-5-1 0 0,3 2 0 16,0 2 1-16,4-5-4 0,0 1 1 15,-3 4 0-15,1-1 0 0,0-3-1 0,0 0 0 0,-6 3 0 16,2 1 1-16,-1-6-3 0,1 4 1 0,0 1 0 16,-4 1 1-16,2-2-2 0,-4 4 0 0,-4 2 0 15,1-4 1-15,-3 3-1 0,0 5 0 0,0-2 1 16,-2-3-1-16,0 5 0 0,-4 1 1 0,4 4 0 15,-6-4 0-15,-6 4 0 0,10-3 0 0,-10 3 0 16,6-2 0-16,-6 2 1 0,4 0-1 0,-4 0 0 16,0 0 0-16,0 0 1 0,-6 0-1 0,6 0 0 0,-6 9 1 15,-8-3 0-15,0 3-1 0,-6 4 0 16,0 3 0-16,0 3 1 0,-3 1-1 0,1-1 0 0,-4-1 0 16,-2 2 0-16,2-1 0 0,0-3-1 0,-1 3 1 0,-3-6-1 15,4 0 0-15,-2 5 0 0,0-1 2 0,0 5-2 16,-3-4 0-16,-1-1 0 0,4 2 1 0,2-1-1 15,-2 2 2-15,2-1-1 0,-1 3 0 0,1-4 0 16,0 3 1-16,-2 1-1 0,2-4 1 0,0 1 0 0,-1 1 0 16,3-7 0-16,4 0 1 0,0-2-1 0,0-2 0 15,0 2 1-15,0-2-1 0,5 1-1 16,-1-5 2-16,6 3-2 0,-2-5 1 0,12-3 0 0,-8 2 0 16,8-2 0-16,-6 4 1 0,6-4-2 0,-6 0 0 15,6 0 0-15,-2 0 2 0,2 0-2 0,-6 0 0 16,6 0 0-16,0 0 1 0,0 0-1 15,0 0 0-15,0 0 0 0,8-4 2 0,4 2-3 0,-2-1 1 16,8-5-1-16,4-3 2 0,3-2-3 0,5-3 0 16</inkml:trace>
  <inkml:trace contextRef="#ctx0" brushRef="#br0" timeOffset="13565.39">9274 4654 841 0,'2'0'0'0,"-2"0"0"16,2 1 0-16,-2-1 5 0,0 0-1 0,0 0 1 15,0-1-1-15,0 1 2 0,6 0-1 0,-6 0 1 16,14 0 0-16,-14 0-4 0,16 0 0 0,-16 0 0 15,14 0 1-15,-14 0-7 0,16 3 2 0,-16-3-1 16,11 10 0-16,-11-10-15 0,12 12 2 0,-12-12-1 16,14 23 0-16,-14-23-16 0,26 31 2 0,-26-31-1 15,20 35 1-15,-20-35 6 0,12 31 1 0,-4-12-1 0,-2 1 1 16,8-5 17-16,-4 5 0 0,0-1 0 16,0-3 0-16,-1 3 7 0,-1-1 0 0,-2 3 0 0,2-3 0 15,2-1 7-15,0 1 0 0,0 1 0 0,0-3 0 16,0 3 19-16,4-1 1 0,-4-1 0 0,0-4 0 0,-6-4 20 15,0-5 1-15,-4-4 0 0,6 9 0 0,-6-9-3 16,6 3 1-16,-6-3-1 0,0 2 1 0,0-2-11 16,0 0 3-16,0 0-3 0,0 0 2 0,0 0-10 0,0 0 1 15,0 0 1-15,0 0-1 0,0 0-7 16,-6-2 0-16,6 2 1 0,-10-11-1 0,0 0-5 0,-4-2 0 16,0-5 0-16,2 5 1 0,2 0-4 0,0 0 1 15,0-3-1-15,0 1 1 0,0 2-3 0,0 0 0 16,-1 0 0-16,-1 0 2 0,-2 0-3 15,-2-2 1-15,-2 4-1 0,4 2 1 0,2 4 0 0,2-8-1 16,4 3 0-16,-4 1 0 0,2 2-5 0,0-2 2 16,0-1 0-16,-2-3 0 0,-1 0-2 0,1 1 1 15,-2-5-1-15,6 2 1 0,4 2 0 0,-2 0 0 0,2 0 0 16,-2-1 1-16,0-3 1 0,0 4 1 0,2-3 0 16,2 1 0-16,0 2-4 0,0-4 2 0,2 2-1 15,2-1 0-15,2-1-2 0,2-1 0 0,-2-1-1 16,-4-1 2-16,0 2-3 0,0-5 0 0,2 1 1 15,0 0 0-15,2 0 2 0,-2 3 0 0,5 3 1 16,1-6-1-16,0 3 0 0,0-3 1 0,0 5-1 16,0-1 1-16,2 5-3 0,2 0 2 0,0-3-2 0,2 1 1 15,-2 2-2-15,-2 4 0 0,2-2 0 0,-1 5 0 16,-7-1 1-16,0 5 0 0,2-2 0 16,2-1 1-16,0 1-1 0,0 0 1 0,2 0 0 0,0 3 0 0,0-3 1 15,2 4 0-15,-4-4 1 16,0 4 0-16,-2 4-2 0,-2-4 2 0,2 4-1 0,2-3 1 0,3 7-5 15,-5-3 1-15,4 5 1 0,-4 1-1 16,4 2-2-16,-6 1 0 0,2 3 0 0,2-4 1 16,6 5-1-16,-2-1 0 0,-6-2 0 0,0 1 0 0,-4-6-1 15,2 3 1-15,-6-4 0 0,2-2 0 0,0 2-1 16,0 1 0-16,0-5-1 0,0 3 1 0,2 1-1 16,-4-4 0-16,0 5 0 0,0 2 1 0,0 5-2 0,0 2 1 15,-4 1 0-15,2 2 1 0,0-4-2 0,0 5 1 16,-2-1 0-16,-2-2 0 0,-2-1-1 0,2-1 2 15,0-1 0-15,-2-4 0 0,2-1-1 0,0 0 1 16,-2-1 0-16,2-2-1 0,-4 0 1 0,0 0 0 16,0-1 0-16,0 1 1 0,0 0-1 0,0 0 1 0,4-1 0 15,-3-3 0-15,1 1-1 0,-2 1 1 0,0-3 0 16,0 1 0-16,4 1 0 0,-4 1 0 0,2-3 0 16,0 2 0-16,-4-3 0 0,4-1 0 0,-2 2 0 15,6-1 0-15,4-3 0 0,-14 10 0 0,14-10 0 16,-10 7 0-16,10-7 0 0,-2 6 0 0,2-6 0 15,-10 3 0-15,10-3 0 0,-10 6 0 0,10-6 0 16,-9 4 0-16,9-4 0 0,-4 3 0 0,4-3 0 16,-6 2 0-16,6-2 0 0,-8 0 0 0,8 0 0 15,0-2 0-15,0 2 0 0,-4-3 0 0,4 3 0 16,-2-4 0-16,2 4-1 0,0-6 1 0,0 6 0 0,0-3 0 16,0 3 0-16,8-4 0 0,0 2 0 0,0-2 0 15,-8 4 0-15,11-13 0 0,-5 4 0 0,2 6 0 16,2-3 0-16,0 6 0 0,0-4 0 0,-6 1 0 0,6-1 0 15,-4 2 0-15,2-5 0 0,0 1 0 0,2-3 0 16,4 2 0-16,-4 1 0 0,2-3 0 0,0 1 0 16,0-1 0-16,1 0 0 0,-3 0 0 0,2 0 0 15,0 1 0-15,0 3 0 0,-2-6 1 0,0 1-1 16,-2 1 0-16,-2 0 0 0,2 0 1 0,0-1-1 16,0-3 0-16,2-3 0 0,-4 3 1 0,0-2-1 0,-2 2 0 15,0 0 0-15,2 0 0 0,0 0 0 0,1 1 0 16,-1-3 0-16,0 2 0 0,2 0 0 15,-2-4 0-15,-2 8 0 0,-2 4 0 0,0-3 0 0,0-1 0 16,2 2 0-16,-4 1 0 0,0-3 0 0,0 1 0 16,0 3 0-16,0-4 0 0,0 1 0 0,-4 3 0 15,2-5 0-15,0 1 0 0,0 2 0 0,-2 1 0 16,0-3 0-16,2 2 0 0,-4-3 0 0,2 3 0 0,0 2 0 16,-2-5 1-16,1 3-1 0,-1 1 0 0,0-3 0 15,-2 0 0-15,0 0 0 0,2 1 1 0,6 8-1 16,-10-13 1-16,10 13-1 0,-8-9 2 0,8 9-2 15,-8-9 1-15,8 9-1 0,-8-7 0 0,8 7 0 16,-6-6 1-16,6 6-1 0,-10-6 0 0,10 6 0 16,-10-3 0-16,10 3 0 0,-14 0 0 0,4 0 0 15,0 2 0-15,0-1 0 0,0 1 0 0,-1 2 0 0,-1 0 0 16,2-4-1-16,0 2 1 0,2 1 0 0,0-3 0 16,2 4-1-16,-4 0 1 0,2 1 0 15,0-1 0-15,0-2-2 0,2 1 2 0,-8 1-1 0,-2 2 1 16,2 1-1-16,0-3 0 0,1 1 0 0,-1 4 1 15,2-1-1-15,0-3 0 0,4-1 0 0,0 2 1 0,0 1-2 16,2-1 1-16,-4-3 0 16,2 3 0-16,0 1 0 0,0 2 0 0,-2 1 0 0,2-1 0 0,0-2-1 15,0 4 1-15,2 0 0 0,-3-1 0 0,1-1-1 16,0 0 1-16,2-2 0 0,0 3 0 0,4-5-1 16,-4 4 1-16,0 3 0 0,0-1 1 0,0 0-1 15,0 0 0-15,2 2 0 0,0 0 0 0,2 0 0 0,-4-1-1 16,6 1 1-16,-4-3 0 0,4 3 0 0,0-4 0 15,0 0 0-15,0 0 1 0,0-1-1 0,0 1 1 16,0 0-1-16,0 0 1 0,0 2-2 0,4-1 2 16,-2 4-1-16,2 3 1 0,0-4-1 0,0 2 1 0,-2-8 0 15,2 2 0-15,-4-1-1 0,2 1 1 0,2 0 0 16,0-3 0-16,0 3 0 0,-2-2 0 0,2 2 0 16,2-1 0-16,-6 1 0 0,4 0 0 0,0 1 0 15,2-3 0-15,-4 2 0 0,4 0 0 0,-2 1 0 16,0-1 0-16,-1 0 0 0,3-2 0 0,2 12 0 15,4-2 0-15,-4-5 0 0,0 7 0 0,0-2 0 16,2-3 0-16,-4 5 0 0,2 1 0 0,0-7 0 16,0 2 0-16,2 1 0 0,-4-3 0 0,-2-3 0 15,0-5 0-15,-4-5 0 0,8 11 1 0,-2-2-1 16,0-5 1-16,0 5 0 0,0-3 1 0,-6-6-1 0,13 9 0 16,-13-9 0-16,10 11 1 0,-10-11-1 0,12 9 2 15,-12-9-2-15,12 6 1 0,-12-6-1 0,12 4 1 16,-12-4 1-16,6 3 0 0,-6-3 0 0,8 6 1 15,-8-6-3-15,6 4 1 0,-6-4 0 0,4 0 0 0,-4 0 0 16,4 0-1-16,-4 0 0 0,6 0 0 0,-6 0-1 16,2 0 0-16,-2 0 0 0,4 0 1 0,-4 0-1 15,0 0 0-15,0 0 0 0,4-4 0 0,-4 4 0 16,2-6 0-16,-2-1 0 0,-2 1 0 0,0-5 0 16,0 2 0-16,-4 0 0 0,0 0 1 0,2-1 1 15,0 1 1-15,-6-7-1 0,2-3 0 0,0 6 0 16,-2-3 1-16,0 1-1 0,0 2 1 0,0-4 0 0,-3 4-1 15,3-1 0-15,0-3 1 0,0 4 0 16,0 0-1-16,6 8 0 0,-2-3 0 0,2 3-2 0,-2-5 1 16,-6-10 1-16,4 2-1 0,-4-5-1 0,4 5 1 15,-4-4-1-15,4-2 1 0,-4 2-1 0,4 0 1 16,2-2 0-16,3 1 0 0,-1-2-1 0,4 2 1 16,0-2 1-16,0 2-1 0,0 1-1 0,2-4 1 0,0 8 0 15,1-2 0-15,-3 1 1 0,2 1 1 0,2 9-1 16,-4-3 1-16,2 1 2 0,0 0-1 0,2-3 1 15,2-3-1-15,-4-2-1 0,2 3 1 0,-2 7-1 16,2-1 2-16,0 1-2 0,0 0 0 0,2-8 1 16,0 4-1-16,2 0-2 0,0-1 2 0,-8 14-2 15,8-13 1-15,-4 5-2 0,2 3 1 0,-6 5-1 16,8-13 1-16,-8 13-1 0,12-9 0 0,-12 9 0 16,14-13 0-16,-6 9 0 0,0-1 0 0,2-3 0 0,-4 3 0 15,1 1 0-15,1-2 0 0,-8 6 0 16,12-7 0-16,-4 7 0 0,0-4 0 0,2 2 0 0,-4 2 0 15,2-3 0-15,0 3 0 0,4 0 0 16,-6 0 0-16,4 0 0 0,0 0 0 0,-2 0 0 0,4 0 0 0,-4 3 0 16,4-3 0-16,-4 2 0 0,3 2 0 15,-3 0-1-15,4-1 1 0,2 7 0 0,0-5 0 0,0 4-1 16,-2 1 1-16,-12-10-1 0,12 11 1 0,-12-11-1 16,10 9 0-16,-10-9-1 0,8 13 2 0,-8-13-2 15,10 9 1-15,-8 0 0 0,2-3 0 0,0 1-3 0,0 2 2 16,2 4 0-16,0 0 0 0,0 2-1 0,1-2 1 15,-7-6 0-15,2 3 0 0,2-5-1 0,-4 3 1 16,2 1 0-16,-2-4 0 0,0 6 0 0,0-5-1 16,0 3 1-16,0 0 1 0,-2 2-1 0,2 1-1 15,-4 8 1-15,2-5 1 0,-2 1-1 0,3 1 0 16,-1-8-1-16,0 0 1 0,0 1 0 0,0-1 0 0,2-2-1 16,-6 2 1-16,2-3 0 0,0 1 0 0,-2 12-1 15,-6-6 2-15,4 0 0 0,-4 0 0 16,-2-1 0-16,0 3 0 0,-2-2 0 0,-2 0 0 0,6 0-1 15,-2-4 1-15,-1-1 1 0,5 1 0 0,0-4 0 16,2 3 0-16,0-3 0 0,0 3 0 16,-8 1 0-16,2 4 0 0,0-4 0 0,0 0 0 0,14-9 0 15,-12 6 1-15,12-6-1 0,-10 7 0 0,10-7 0 16,-10 9 0-16,10-9 0 0,-8 6 0 0,8-6 0 16,-8 4 0-16,8-4 0 0,-3 3 0 0</inkml:trace>
  <inkml:trace contextRef="#ctx0" brushRef="#br0" timeOffset="21036.66">11979 5130 12 0,'0'0'0'0,"0"0"0"15,0 0 0-15,0 0 0 0,-2 7 0 0,2-7 0 16,0 6 0-16,0-6 0 0,0 3 0 0,0-3 0 0,0 0 0 16,0 0 0-16,0 0 0 0,0 0 0 0,0 0 0 15,0 0 0-15,0 0 0 0,0 0 0 16,0 0 0-16,0 0 0 0,0 0 0 0,0 0 0 0,0 0 0 16,0 0 0-16,0 0 0 0,0 0 0 0,0 0 0 0,0 0 0 15,0 13 0-15,0-13 0 0,0 10 1 16,0-10 8-16,0 18 1 0,0-18 0 0,-4 20 0 0,4-20 18 15,0 24 1-15,0-24 1 0,-2 32-1 16,2-32 13-16,-4 29 2 0,4-29-1 0,-4 26 1 0,4-26-4 16,0 22 2-16,0-22-1 0,-4 22 1 0,4-22-9 0,-6 23 2 15,6-23 0-15,-2 22 0 0,2-22-5 0,0 22 1 16,0-22 0-16,-4 22 0 0,4-22-6 0,0 28-1 16,0-28 1-16,-2 24 0 0,2-24-2 0,0 22 1 15,0-22 0-15,0 22-1 0,0-22 0 0,-2 18-1 0,2-18 0 16,-4 17 2-16,4-17-11 0,-2 11 2 15,2-11 0-15,-6 8-1 0,6-8-3 0,2 7 1 0,-2-7-1 16,4 5 0-16,-4-5-1 0,0 4 0 0,0-4 0 16,0 2 1-16,0-2-3 0,0 4 1 0,0-4 0 15,0 3 2-15,0-3-4 0,0 0 1 0,0 0 0 16,0-3 0-16,0 3-1 0,0 0 1 0,0 0-2 16,-4-6 2-16,4 6-2 0,-2-9 0 15,2 9 0-15,-6-17 1 0,6 17-2 0,0-22 1 0,0 22 0 16,0-20 0-16,0 20 2 0,-2-22 1 0,2 22-1 15,0-24 1-15,0 24 1 0,0-30 0 0,2 12 0 0,4-1 0 16,-4 3 2-16,2-3-1 0,-4-1 0 0,4 1 0 16,0 3 1-16,2 1 0 0,0-2 0 0,-2 1 1 15,2 5-3-15,-2 0 0 0,-4 0 0 0,2 3 1 16,2-1-4-16,-4 0 1 0,0 0 0 0,0 1-1 16,0-1-1-16,4 3 1 0,-4 6 0 0,6-7-1 15,-6 7 0-15,0-7-1 0,0 7 1 0,0-6 1 0,0 6-3 16,0 0 2-16,0 0 0 0,0-4-1 0,0 4 0 15,0-1 0-15,0 1 0 0,0 0 0 0,0 0 0 16,0 0 0-16,0 0 0 0,0 1 1 0,0-1-2 0,4 13 0 16,-2-2 1-16,2 4 1 0,-2 2-3 0,0 1 1 15,0 4 0-15,0-5 0 0,-2 1 0 0,-2 1-1 16,0 1 0-16,0-1 1 0,0-3-1 0,-2 3 1 16,2-1-1-16,2 2 0 0,-4-1 1 0,4 3-1 15,4-5 0-15,-4 1 1 0,-4 1 0 0,2-3 2 0,0 3-2 16,0-1 2-16,0 2 0 0,0-5 0 0,2 2 0 15,-4-4 1-15,4-6 0 0,0 2 1 16,0-9 0-16,-2 6 1 0,2-6-1 0,0 4 1 16,0-4 0-16,0 3 0 0,0-3 1 0,0 2 0 0,0-2 0 15,0 0 0-15,0 0-1 0,0 0 0 0,0 0 0 16,0-5 0-16,0 5 0 0,0-13 0 0,0 0 0 16,0-6 0-16,2-7-2 0,2-3 1 0,0 1 0 15,-2 2-1-15,-2 1 1 0,0 1 0 0,0-2 0 16,0 0 0-16,2 4-3 0,4 0 2 0,-6-1-1 15,0-2 1-15,0 2-1 0,-6-4 2 0,4 1 0 0,4 4 0 16,0 1-1-16,2 3-1 0,-2 0 1 0,2 1 0 16,-4 8 0-16,0 1 0 0,0 8 0 0,0-5 1 0,0 5-4 15,0-4 2-15,0 4-1 16,0-2 0-16,0 2-3 0,0 0 2 0,0 0-1 0,0 0 1 16,0 0-3-16,0 0 0 0,0 0 0 0,0 0 1 0,0 0-2 15,0 0 0-15,0 0 0 16,-6 15 1-16,2 3-1 0,0 6 0 0,2 4 0 0,0-6 0 0,2-3-1 15,2 1 1-15,-2 2 0 0,-2-5 0 16,0 1-1-16,2 1 1 0,0-3-1 0,0 3 1 0,0-6 0 16,0 0 0-16,0 1 0 0,-4-1 0 0,4-2 0 15,0-1 1-15,0-1-1 0,-2 0 1 0,2-9 0 0,-4 9 1 16</inkml:trace>
  <inkml:trace contextRef="#ctx0" brushRef="#br0" timeOffset="23615.88">11073 6507 690 0,'-2'0'0'0,"2"0"0"0,0 0 0 16,0 0 4-16,-4-4 1 0,4 4-1 0,-4-3 2 15,4 3-3-15,-4 3 0 0,4-3 1 0,-2 4 0 16,2-4-10-16,-6 0-1 0,6 0 0 0,-4 0 2 15,4 0-48-15,-4 9 0 0,4-9 0 0,-6 6 1 0,6-6 18 16,-14 13 1-16,14-13 0 0,-12 13 0 0,12-13 11 16,-8 7-1-16,8-7 1 0,-6 5 0 0,6-5 9 15,0 4 0-15,0-4-1 0,0 0 1 0,0 0 4 0,0 0 1 16,0 0 0-16,0 0 0 0,0 0 2 0,0 0 1 16,0 0-1-16,0 0 1 0,0 0 5 0,0 0 0 15,0 0 0-15,0 0 0 0,0 0 22 0,6 0 0 16,-6 0 1-16,16 9-1 0,-16-9 36 15,32 6-1-15,-32-6 0 0,34 7 0 0,-34-7 4 0,23 6 0 16,-23-6-1-16,22 4 1 0,-22-4-6 0,20 0 0 16,-20 0 0-16,26 0 0 0,-26 0-16 0,20 0 0 15,-20 0 0-15,20 0 1 0,-20 0-21 0,20-6 1 0,-20 6-1 16,21-4 1-16,-21 4-8 0,24 0-1 0,-24 0 0 16,16 0 0-16,-16 0-2 0,12 0 1 0,-12 0-1 15,12 0 1-15,-12 0 0 0,14 0 2 0,-14 0-1 16,16 0 0-16,-16 0 0 0,18 10 2 0,-18-10-2 15,18 3 1-15,-18-3 1 0,14 2-1 0,-14-2 0 16,6 4 2-16,-6-4-3 0,7 3 0 0,-7-3 0 16,8 4 2-16,-8-4-3 0,12 6 1 0,-12-6 0 0,12 3 1 15,-12-3-6-15,8 0 1 0,-8 0 0 0,6 0 1 16,-6 0-3-16,4 0 2 0,-4 0-1 0,10 0 0 0,-10 0-1 16,2 0 0-16,-2 0 1 0,8 0 0 15,-8 0-2-15,4 0 2 0,-4 0-2 0,6 0 2 0,-6 0-1 16,2 0 1-16,-2 0 0 0,4 0-1 15,-4 0 0-15,4 0-1 0,-4 0 1 0,4-3 0 0,-4 3-1 16,6-6 0-16,-6 6 0 0,6-4 0 16,-6 4-1-16,14 0 2 0,-14 0-2 0,8-3 2 0,-8 3-1 15,8-4 1-15,-8 4-1 0,10-5 1 16,-10 5 0-16,6-4 2 0,-6 4-1 0,3-6 0 0,-3 6 0 0,4-3 1 16,-4 3-1-16,2-6 1 0,-2 6-1 0,4-4 1 15,-4 4-2-15,8-7 2 0,-8 7-2 0,6-11 1 16,-6 11 0-16,6-17-1 0,-6 17-1 0,8-14 0 15,-8 14 0-15,6-17 0 0,-6 17-1 0,8-22 1 16,-8 22-1-16,4-21 2 0,-4 21-3 0,4-18 1 0,-4 18 1 16,4-13-1-16,-4 13-1 0,0-9 0 0,0 9 1 15,-6-15 0-15,6 15 0 0,-4-15 1 0,4 15-1 16,0-14 1-16,0 14 0 0,0-19 2 0,0 19-2 16,0-24 2-16,0 24-2 0,0-28 2 15,0 28-1-15,0-27 1 0,0 27-1 0,0-26 0 0,0 26 1 16,0-20-1-16,0 20 0 0,-2-19 0 0,2 19 1 15,0-22 0-15,0 22-2 0,0-22 2 0,0 22-2 16,0-22 2-16,0 22-4 0,0-28 2 0,0 28-2 16,0-20 1-16,0 20-3 0,-2-23 1 0,2 23 0 15,0-22 0-15,0 22-1 0,-6-27 2 0,6 27-2 16,0-26 1-16,0 26-1 0,0-20 0 0,0 20 0 0,0-24 0 16,0 24 0-16,-12-36 0 0,12 36 0 0,-8-31 0 15,8 31 0-15,-6-17 0 0,6 17 0 0,-8-16 0 0,8 16 0 16,-4-6 0-16,4 6 0 0,-2-9 0 15,2 9 0-15,0-4 0 0,0 4 0 0,-4-5 0 0,4 5 0 16,-3-8 0-16,3 8 0 0,-4-7 0 0,4 7 0 16,-2-5 0-16,2 5 0 0,-6-10 0 0,6 10-1 15,-10-3 1-15,10 3 0 0,-8-6 0 0,8 6-2 16,-10-4 2-16,10 4 0 0,-6-9 0 16,6 9-1-16,-4-4 1 0,4 4 0 0,-2-5 0 0,2 5 0 0,-6 0 0 15,6 0 0-15,-8-7 0 0,8 7 0 0,-12-4 1 16,12 4-1-16,-12-2 2 0,12 2-1 15,-6-4 0-15,6 4 0 0,-8-5 0 0,8 5 1 16,-8 0 2-16,8 0-1 0,-12-4 0 0,12 4-1 0,-2 0-1 16,2 0 0-16,-10 0 0 0,10 0-1 0,-14 0 0 15,14 0 0-15,-15 0 0 0,15 0 0 0,-16 0 0 16,16 0 0-16,-10 0 0 0,10 0 0 0,-14 0 0 0,14 0 0 16,-20 0 0-16,20 0 0 0,-16 0 0 0,16 0 0 15,-24 0 0-15,24 0 0 0,-26 0 0 0,26 0 0 16,-29 0 1-16,29 0 0 0,-30 4 0 0,30-4 0 15,-18 5 2-15,18-5-1 0,-16 0 0 0,16 0 0 16,-16 4 1-16,16-4-3 0,-16 0 1 0,16 0 0 16,-14 0 0-16,14 0-1 0,-18 0 0 0,18 0 0 0,-20 4 1 15,20-4-1-15,-19 5 1 0,19-5-1 0,-20 4 1 16,20-4 0-16,-16 2 1 0,16-2-1 0,-14 0 0 16,14 0 0-16,-12 0 0 0,12 0 0 15,-12 0 1-15,12 0 0 0,-6 0-1 0,6 0 0 0,-6 0 0 16,6 0 0-16,-4 0 0 0,4 0 0 15,-4 0 0-15,4 0-1 0,-2 0 2 0,2 0-1 0,-6 3 0 0,6-3-1 16,-4 4 1-16,4-4 0 0,-6 4 0 0,6-4-1 16,-4 2 1-16,4-2-1 0,-6 0 1 0,6 0-1 15,-4 0 2-15,4 0-1 0,-8 3 0 0,8-3 0 16,-6 4 1-16,6-4-1 0,-7 4 2 0,7-4-1 16,-4 5 0-16,4-5 0 0,-8 4 1 0,8-4-1 0,-8 6 0 15,8-6 0-15,-8 7 0 0,8-7 0 0,-10 9-1 16,10-9 0-16,-10 15 1 0,10-15-2 0,-12 17 1 15,12-17 0-15,-12 12 0 0,12-12-1 0,-8 19 0 16,8-19 0-16,-8 26 2 0,8-26-2 0,-6 27 0 16,-2-3 0-16,2-1 0 0,2-1 0 0,2 0 0 0,-4 2 0 15,4-2 0-15,0 2 0 16,2 0 0-16,0 2 0 0,0-4 0 0,2 0-2 0,2 4 2 0,0 0-1 16,-2-2 1-16,2 2-2 0,-2 0 1 15,2-1-1-15,0-2 1 0,2 2-3 0,0-2 1 0,-2-1 0 16,0-6 0-16,0 3-1 0,2-1 0 0,-6-9 1 15,2 3 0-15,0-1-1 0,0 0 1 16,0-2 0-16,0 0-1 0,2 0 1 0,-4 1 1 0,6-1-2 16,-6 0 2-16,4 2-1 0,-2-2-1 0,0-3 1 15,0 1 1-15,2 3-2 0,-4-7 2 0,2 6 0 16,2-3 0-16,-4 1-2 0,2 3 2 0,-2-10-1 16,0 9 0-16,0-9-1 0,0 13 0 0,0-13 1 0,0 9 0 15,0-9-2-15,0 7 2 0,0-7-2 16,0 10 2-16,0-10-1 0,0 5-1 0,0-5 1 0,0 4 0 15,0-4 0-15,0 2-1 0,0-2 1 0,-2 3 0 16,2-3-4-16,-4 4 1 0</inkml:trace>
  <inkml:trace contextRef="#ctx0" brushRef="#br0" timeOffset="26265.31">10411 5530 12 0,'0'0'0'0,"0"0"0"0,2 4 0 0,-2-4 57 0,8 9 1 16,-8-9 1-16,6 6-1 0,-6-6-41 0,2 2 1 0,-2-2-1 16,4-2 1-16,-4 2-14 0,4 0 2 0,-4 0-2 15,4-2 2-15,-4 2-5 0,2-4 0 0,-2 4 0 16,4-5 2-16,-4 5-3 0,4-8 1 15,-4 8-1-15,4-18 1 0,-4 18 1 0,5-22 0 0,-5 22 1 16,6-17 0-16,-6 17 6 0,6-22 0 0,-6 22 0 16,8-18 0-16,-8 18 11 0,8-13 1 0,-8 13 1 15,14-10-1-15,-14 10 8 0,14-12 0 0,-14 12 0 16,16-19 2-16,-16 19 9 0,16-13 1 0,-16 13-1 16,12-13 1-16,-12 13-2 0,12-9 0 0,-12 9-1 15,10-4 1-15,-10 4-6 0,8-7 1 0,-8 7-1 0,10-6 1 16,-10 6-14-16,6 0 1 0,-6 0 1 15,8-5-1-15,-8 5-7 0,7-2-1 0,-7 2 0 0,4 0 1 16,-4 0-6-16,4 0 0 0,-4 0-1 0,4 0 1 0,-4 0-2 16,6 0 1-16,-6 0-2 0,2 0 2 15,-2 0-2-15,4 7-1 0,-4-7 0 0,6 6 1 0,-6-6-2 16,14 7 1-16,-14-7-1 0,10 13 2 0,-10-13-2 0,4 13 0 16,-4-13 1-16,6 13-1 0,-6-13 3 15,-4 15-1-15,4-15 1 0,0 16 1 0,0-16 0 0,0 19 1 16,0-19 0-16,-2 22 1 0,2-22-1 15,-6 17 1-15,6-17 0 0,-4 14 0 0,4-14 1 0,-8 17 0 16,8-17 0-16,-8 13 1 0,8-13 1 16,-8 18-1-16,8-18 0 0,-14 19 0 0,14-19 1 0,-12 16 0 15,12-16 0-15,-9 23 1 0,9-23-1 0,-2 20 0 16,2-20 1-16,-2 18 0 0,2-18-2 0,-10 13 2 16,10-13-2-16,-8 11 1 0,8-11 1 0,-2 11-1 0,2-11 0 15,-10 13 1-15,10-13-2 0,-4 10 0 0,4-10 0 16,-6 13 0-16,6-13-2 0,-10 9 0 0,10-9 0 15,-10 13 2-15,10-13-4 0,-12 9 1 0,12-9 0 16,-12 13 1-16,12-13-2 0,-10 5 0 0,10-5-1 16,-4 8 2-16,4-8-2 0,-6 9 0 0,6-9 0 15,-2 4 1-15,2-4-4 0,-6 5 2 0,6-5-2 16,-4 6 2-16,4-6-3 0,-4 3 0 0,4-3 0 16,0 4 2-16,0-4-3 0,0 4 0 0,0-4 0 0,0 5 1 15,0-5-2-15,0 4 1 0,0-4 0 0,0 0 1 16,0 0-1-16,0 0 0 0,0 0 0 0,8 0 0 15,-8 0 0-15,12-4 1 0,-12 4 0 16,14-5 0-16,-14 5-1 0,22-4 1 0,-22 4 0 0,24-9 1 16,-24 9-1-16,10-4 0 0,-10 4 0 0,10-7 2 15,-10 7-3-15,6-2 1 0,-6 2-1 0,14-9 2 16,-14 9 0-16,15-8 0 0,-15 8 1 0,12-5-1 0,-12 5 0 16,12-4 2-16,-12 4-1 0,10-5 1 0,-10 5 0 15,10-4 1-15,-10 4 0 0,6-7-1 0,-6 7 1 16,8-2-1-16,-8 2 1 0,8-4 0 0,-8 4-1 15,6-6 2-15,-6 6 0 0,2-1 0 0,-2 1-5 0,0 0 1 16,0 0 0-16,0 0 1 0,0 0-1 0,0 0 1 16,0 0-1-16,0 0 0 0,0 0 3 0,-2 0 0 15,2 0-1-15,-6 0 2 0,6 0 1 0,-16 0 0 16,16 0-1-16,-24 7 1 0,24-7 0 0,-28 9 1 16,28-9 0-16,-31 8 0 0,31-8 0 0,-22 9 0 0,22-9 0 15,-20 5 1-15,20-5-4 0,-12 8 0 0,12-8 0 16,-12 5 1-16,12-5-4 0,-12 4 2 0,12-4-2 15,-10 9 2-15,10-9-3 0,-4 4 0 16,4-4 0-16,-8 2 1 0,8-2-3 0,-2 3 0 0,2-3 0 16,-6 4 0-16,6-4-2 0,-6 4 2 0,6-4 0 15,-4 0 0-15,4 0-1 0,-4 0 0 0,4 0 0 16,0-4 0-16,0 4-2 0,0-4 0 0,0 4 1 16,2-3 0-16,-2 3 0 0,4-6-1 0,-4 6 1 15,8-18 1-15,-8 18-1 0,6-32 1 0,-6 32-1 16,14-33 1-16,-14 33 0 0,26-26 0 0,-26 26 0 0,26-27 0 15,-26 27 0-15,18-30 0 0,-18 30-1 0,16-24 2 16,-16 24-1-16,20-26 0 0,-20 26 0 0,15-16 1 0,-15 16-2 16,12-23 0-16,-12 23-1 0,8-14 1 15,-8 14-1-15,12-21 1 0,-12 21-1 0,8-18 1 0,-8 18 1 16,8-17 0-16,-8 17 0 0,4-11 1 0,-4 11 0 16,6-11 0-16,-6 11 0 0,2-13 0 0,-2 13 0 15,4-11 0-15,-4 11 0 0,0-13 0 16,0 13 0-16,0-11 0 0,0 11 0 0,0-15 1 0,0 15-1 0,0-12 1 15,0 12 0-15,-6-17 0 0,6 17 0 0,-4-15 0 16,4 15 1-16,-6-13 0 0,6 13-1 16,-4-16 1-16,4 16 0 0,-6-10 1 0,6 10-2 0,-8-9 0 15,8 9 0-15,-6-9 1 0,6 9-2 0,-10-7 1 16,10 7-1-16,-6-4 1 0,6 4-1 16,-8-2 0-16,8 2 0 0,-11-4 0 0,11 4 0 0,-10-3 0 15,10 3 0-15,-14 0 0 0,14 0-1 0,-12 0 0 16,12 0 0-16,-14 0 0 0,14 0-1 0,-14 3-1 0,14-3 1 15,-16 4 0-15,16-4-1 0,-16 9-1 0,16-9 1 16,-12 4 1-16,12-4-1 0,-10 9 1 0,10-9 0 16,-6 4 0-16,6-4-1 0,-4 2 2 0,4-2 0 15,-2 7 0-15,2-7-1 0,-6 6 0 0,6-6-1 16,-8 13 1-16,8-13-1 0,-6 9-1 0,6-9 1 16,-9 11 1-16,9-11-2 0,-8 11 2 0,8-11-1 15,-2 11 1-15,2-11-1 0,-4 11 1 0,4-11 0 16,-4 7 1-16,4-7-2 0,-4 10 1 0,4-10 0 15,0 3 0-15,0-3 1 0,0 2 1 0,0-2 0 0,0 4 0 16,0-4 0-16,0 4 0 0,0-4 0 16,0 3 0-16,0-3 0 0,0 6 0 0,0-6 0 0,0 0 1 15,0 0-1-15,0 0 0 0,0 0 0 0,0 0 1 16,0 0-1-16,0 0 0 0,0 0 0 0,0 0 0 16,0 0 0-16,0 0 0 0,0 0 0 0,0 0 0 0,0 0 0 15,0 0 0-15,0 0 0 0,0 0 0 0,0 0-1 16,0 0 1-16,0 0 0 0,0 0 0 0,0 0-1 0,0 0 1 15,0 0 0-15,0 0 0 0,0 0 0 16,2 0 0-16,-2 0 0 0,4-4 0 0,-4 4 1 0,6-2 0 16,-6 2 0-16,0-9 0 0,0 9 1 0,6-7 1 15,-6 7-1-15,4-8 0 0,-4 8 0 0,9-5 2 16,-9 5-1-16,6-13 0 0,-6 13 2 0,14-9-1 16,-14 9 1-16,8-10 0 0,-8 10 2 0,12-7 0 15,-12 7 0-15,8-6 1 0,-8 6-1 16,8-9 1-16,-8 9 0 0,12-7 0 0,-12 7-1 0,12-6 1 0,-12 6-2 15,12-9 2-15,-12 9-3 0,14-7 0 0,-14 7 0 16,10-6 0-16,-10 6-1 0,12-9 0 16,-12 9 0-16,8-4 0 0,-8 4-2 0,10-3 2 0,-10 3-2 15,2-4 1-15,-2 4-1 0,4 0 2 0,-4 0-1 16,3 0 1-16,-3 0-2 0,4 0 0 0,-4 0 0 16,6 0 2-16,-6 0-2 0,2 0 0 0,-2 0 0 15,4 0 1-15,-4 0-3 0,4 0 0 0,-4 0 0 16,4 2 0-16,-4-2 0 0,6 5 0 0,-6-5 0 15,2 4 0-15,-2-4-1 0,4 2 1 0,-4-2 0 0,4 3 0 16,-4-3-4-16,4 8 2 0,-4-8 0 0,6 9-1 16,-6-9-1-16,2 9-1 0,-2-9 1 0,4 13 1 15,-4-13-4-15,0 9 1 0,0-9 0 0,0 13 0 0,0-13-2 16,0 10 1-16,0-10 1 0,0 13-1 0,0-13-1 16,0 9 0-16,0-9 0 15,0 13 2-15,0-13-3 0,0 9 1 0,0-9 0 0,0 13 0 0,0-13 1 16,0 9 1-16,0-9-1 0,0 13 1 0,0-13 3 15,0 17-1-15,0-17 1 0,0 12 0 0,0-12-1 16,0 15 2-16,0-15 0 0,-2 17 0 0,2-17-1 16,-2 18 2-16,2-18 0 0,-2 19 0 0,2-19 0 15,-6 16 1-15,6-16 0 0,-4 19 0 0,4-19 0 0,-6 16 0 16,6-16 0-16,-8 23 0 0,8-23 0 0,-8 20 0 16,8-20 0-16,-12 31 1 0,12-31-1 0,-11 24 1 15,11-24 0-15,-8 17 0 0,8-17-1 0,-8 17 2 16,8-17-2-16,-4 14 1 0,4-14-1 0,-4 17 0 15,4-17 0-15,-4 9 1 0,4-9-1 0,-2 13 0 0,2-13 0 16,-6 6 0-16,6-6-1 0,-4 7 1 0,4-7 0 16,-4 9 0-16,4-9-1 0,-4 4-1 0,4-4 1 15,0 4 1-15,0-4-2 0,0 5 0 16,0-5 0-16,0 4 0 0,0-4 0 0,0 2 1 0,0-2 0 16,0 3 0-16,0-3 0 0,4 4 1 0,-4-4-1 15,2 2 1-15,-2-2 0 0,4 0 0 0,-4 0 0 16,4 0 0-16,-4 0 0 0,4 0 1 0,-4 0-1 15,6 0 1-15,-6 0 0 0,2 0 1 0,-2 0 0 16,4 0 1-16,-4 0 0 0,4 0 0 0,-4 0 1 16,4 0 0-16,-4 0 0 0,6 0 0 0</inkml:trace>
  <inkml:trace contextRef="#ctx0" brushRef="#br0" timeOffset="28248.84">12738 6001 1042 0,'0'4'0'16,"0"-4"0"-16,4 0 0 0,-4 0 1 0,4 0 1 0,-4 0 0 16,6-4 0-16,-6 4-1 0,0 0 1 0,0 0-1 15,0 0 1-15,0 0-2 0,4-5 2 0,-4 5-2 16,20-4 1-16,-20 4-2 0,40-19 1 0,-19 8 0 16,-1 0 0-16,0 0-2 0,-2-2 1 0,2 0 0 15,0 2 0-15,0 4-1 0,0 1 1 0,1 3-1 16,3-7 0-16,6 1 1 0,-4-4 1 0,4 0 0 15,0 6 0-15,-1 1 0 0,3 1 0 0,0-2 0 16,2 1 1-16,-8-3 2 0,3 1 0 0,1 3-1 16,0-4 2-16,0 1 2 0,0 1 1 0,2 1 0 15,1-3 1-15,5 2 6 0,2 1 1 0,0-3-1 16,-1 0 2-16,-5-2 4 0,0 0 2 0,-2-1-2 0,-1 1 1 16,-1 0 0-16,-2-2 2 0,2 2-1 0,-6 2 1 15,0 2-5-15,-3-6 0 0,-1 4 0 0,-2-4 0 16,0 3-4-16,-2 1 1 0,2 0-1 0,-6 2 1 15,2 1-3-15,0-1 1 0,-2 1-1 0,-4 2 2 0,-8 4-4 16,11-3 1-16,-11 3 0 0,8-2 0 0,-8 2 0 16,2 0 1-16,-2 0-1 0,2-4 1 0,-2 4 0 0,0 0 0 15,0 0 0-15,-4 0 1 0,-6 0-1 0,1 0 0 16,-11 6 1-16,-4 1 0 16,-4 2-3-16,0 4 0 0,-2-4 0 0,5 1 2 0,1 3-6 0,-2-4 2 15,2 2 0-15,-2 0 0 0,2 0-1 16,-2 0 0-16,-1 0 1 0,1 0 0 0,-8 0-1 0,-2 0 1 15,2 2 0-15,3 0-1 0,-1 0 7 0,0 0 1 16,-2 0-2-16,0 0 2 0,5 0 1 0,1 0 2 16,0 0 0-16,-2 2 0 0,0-3-1 0,1 5 0 15,-1 2 0-15,4-7 1 0,-4 1-3 0,6 2 2 16,-2 2-1-16,1-4 1 0,-1 1-4 0,4 3 1 0,-2-4-1 16,2 2 2-16,2-4-13 0,0-2 0 0,3 0 1 15,3-5 0-15,6-2-3 0,0 0 1 0,8-2-1 16,-6 5 1-16,6-5-1 0,-10 0 0 0,10 0 0 15,-8 0 0-15,8 0-1 0,-2 0 1 0,2 0 0 16,-6 0 0-16,6 0-1 0,-4 0 1 0,4 0-1 16,-2 0 1-16,2 0-1 0,0 0 0 0,0 0-1 0,0 0 2 15,0 0-1-15,0-3 0 0,0 3 0 0,12-6 0 16,-2 2 0-16,6-5 1 16,4-4-1-16,-2 4 1 0,-3 2-1 0,-1 1 1 0,-2-3 0 0,-2 1 0 0,-2 3-2 15,-2 1 2-15,4 0-1 0,-4-1 1 0,2-2-1 16,2 1 0-16,2-3 0 0,0 1 1 15,0 3-1-15,2-4 0 0,-4 3 0 0,1 2-1 0,1-5-1 16,0 2 0-16</inkml:trace>
  <inkml:trace contextRef="#ctx0" brushRef="#br0" timeOffset="31231.49">14920 4958 276 0,'-6'4'0'16,"6"-4"0"-16,-6 9 0 0,6-9 61 0,-6 4 2 0,6-4 0 15,-9 9 0-15,9-9-22 0,-18 9 2 16,18-9-2-16,-30 13 2 0,30-13-15 0,-38 17 1 0,18-6-1 15,0 0 2-15,0 0-19 0,-1 0 1 0,1 2 1 16,2-2-1-16,4 6-5 0,2-1-1 0,0-1 1 16,-2 2 0-16,0 1-5 0,-2 1 1 0,4 1 1 0,-1 2-1 15,3-3-2-15,-2 6 1 0,0 1 1 16,2 0-1-16,2-2-1 0,2 2 0 0,0 3 0 0,0-3 0 16,2 2-1-16,2-2 2 0,0-2-2 15,0-4 1-15,2-3 0 0,0-3 0 0,2-1 0 0,0-3 0 16,0-3 0-16,2-1 2 0,-4-6-1 0,14 7 0 0,-4 2 0 15,-4-3 1-15,4-3-1 0,4-1 0 16,2 2 3-16,-1 0 0 0,-1-4 0 0,0 3 0 0,-2-3 1 16,0-3 1-16,2 3-1 0,2-4 1 15,0 2 9-15,-2 0 1 0,4 0-2 0,1-1 2 0,3-3 2 16,0 2 1-16,-2-1 1 0,-2 1-1 0,-2 1 5 16,-4-1 0-16,0 0 1 0,2 2 0 0,2-1-4 15,-1-1 2-15,-3 2-2 0,2-2 2 0,2 1-5 16,2-1 1-16,-2-2-1 0,0 1 2 0,0 1-6 15,0-1 1-15,0 1 0 0,-3 0-1 0,-1 4-2 0,-2 0 0 16,2-3 1-16,0 1-1 0,0 0-3 0,2 0 0 16,2-2 0-16,2 4 0 0,-6-3-1 0,4 1 2 15,-2 2-2-15,-3-4 1 0,-1 4-4 0,-2 0 1 16,-8 0 0-16,12 0 1 0,-12 0-6 0,6 0 1 0,-6 0 1 16,10 0-1-16,-10 0-3 0,6 0 1 0,-6 0 0 15,8 6 0-15,-8-6-1 0,6 7 0 16,-6-7 0-16,4 6 0 0,-4-6-1 0,4 7 1 0,-4 2 0 15,0 0 0-15,-2 4-1 0,0 4 1 0,-2 1-1 16,0-1 1-16,-2 2-1 0,0-5 1 0,2 3-1 16,-4 0 1-16,4-3-1 0,2-1 1 0,-4 4 0 15,-2-4 0-15,-2 2-1 0,-2 1-1 0,-1-3 1 16,-1 2 1-16,0 1-1 0,0 1 1 0,0 2-1 16,-2-5 1-16,2 3 0 0,0 0 0 0,-2-3 0 15,-2 3 0-15,-1-4 0 0,-3 0 0 0,4 0 0 16,2-2 1-16,2-4-1 0,2 1 1 0,0-3 0 0,0-1 1 15,-2-2-1-15,0 1 1 0,-2-3 0 0,-1 0 0 16,-3-3 4-16,0 1 0 0,2 2-1 0,2-4 1 0,2 4-1 16,0-4 2-16,2 3 0 0,2-1 0 0,0 0-1 15,-1 2 2-15,-1-4-1 0,0 0 1 0,0 1 1 16,0 1 0-16,-4-2 0 0,2-1 0 0,4 1-4 16,-2 0 2-16,4 2-1 0,-2 1 0 0,10 1-2 15,-6-2 0-15,6 2 0 0,-4 0 0 0,4 0-2 16,-4 0 1-16,4 0-1 0,-4 0 1 0,4 0-2 0,0 0 2 15,0 0-2-15,0 0 1 0,0 0-1 16,0 0 0-16,0 0 0 0,0 0 2 0,0 0-2 0,0 0 0 16,0 0 0-16,2 0 0 0,-2 0-1 0,10 3 1 15,-2 3 0-15,0-2 0 0,0-2 1 0,4 1-1 16,0-3 0-16,4 4 0 0,0-4 2 0,0 2 1 0,-4 0-1 16,2-1 0-16,-1 3 3 0,1-4 0 0,0 4-1 15,0-4 2-15,0-4 1 0,0 4 0 0,0-4 0 16,2 3 1-16,-2-1-1 0,2 2 1 0,0-2 0 15,-3-2 0-15,1 1-1 0,0-3 0 0,2-1 0 16,0 1 1-16,4-3 0 0,-4 0 1 0,2-2-1 16,0 1 1-16,-1 1-7 0,1 0 2 0,-2 0-2 15,0-1 2-15,-4-3-1 0,0 4 1 0,0 0-1 16,0 2 2-16,0-3 0 0,-6 1-1 0,4 0 1 16,2-2-1-16,2-2 0 0,3-2 0 0,-5-3 1 0,0 1 0 15,-2 4-4-15,0 4 1 0,0 0 1 0,-2-2-1 16,-4 0-2-16,-2 1 0 0,2 3 0 0,0 1 2 15,0-3-3-15,-4 5 0 0,0 4 0 16,8-9 1-16,-8 9-1 0,8-7 0 0,-8 7 0 0,8-6 0 0,-8 6-1 16,4-9 1-16,-4 9 0 0,4-7 0 15,-4 7-1-15,2-6 1 0,-2 6-2 0,0-4 2 16,0 4-2-16,-2-5 1 0,2 5-1 0,0-4 1 0,0 4-2 16,-4-3 1-16,4 3 0 0,-6-6 0 0,6 6-2 15,-8-7 2-15,8 7-1 0,-14-10 0 0,6 3 0 16,0 1 1-16,8 6 0 0,-12-5-1 0,12 5 2 15,-10-7 1-15,10 7 0 0,-8-6 0 0,8 6 0 0,-8-7 0 16,2 3 0-16,-4 2 0 0,2-2 0 0,0-1 1 16,-1 5-1-16,-3-4 1 0,0 4-1 0,0 0 0 15,-2 0 0-15,0 0 0 0,0 0 0 0,0 4 0 16,2-4 0-16,0 2 0 0,4 1 0 0,-4-3 0 0,4 4 0 16,0-4 0-16,1 2-1 0,-1 0 1 0,8-2 0 15,-12 0 0-15,12 0-1 0,-12 0 1 16,4 2 0-16,0 1 0 0,0-3 0 0,0 4 0 0,-2-4 0 15,0 2 0-15,0 0 0 0,2 0 0 16,-4 1 0-16,2-3 1 0,-4 0-1 0,2 0 1 0,1 0 1 16,-1 0-1-16,2 4 0 0,-4-4 0 0,2 0 0 15,0 0 1-15,2 0 1 0,0 0 0 0,0 2-1 16,0-2 2-16,2 0-2 0,-2 0 1 0,0 3 1 16,0-3-1-16,0 0-1 0,1 0 2 0,1 0-2 0,0 0 1 15,0 0-1-15,0 0 1 0,0 0-1 0,-2 0 1 16,2-3-2-16,2 1 2 0,-6 2-2 0,4-4 1 15,-2 4-1-15,2-3 0 0,0-1 0 0,0 2 0 16,8 2 1-16,-12-9 0 0,4 5 0 0,2-3 0 16,-4 1 1-16,3-1-1 0,-1-2 0 0,0-1 0 0,2 1 1 15,0 0-1-15,2-4 0 0,0 4 0 16,0-4-1-16,2 4 2 0,2-3-1 0,0 3 0 0,0 0-1 16,2 0 0-16,0 0 0 0,0-1 1 0,0 1-1 15,2 2 0-15,0-2 0 0,2-1 0 0,0 1-1 0,2-2 1 16,7-4 0-16,-1-1 0 0,4 1-1 15,0 2 2-15,-8 4-2 0,0 1 1 16,0 3 0-16,0-3 0 0,8-1 0 0,-4-4 1 0,0 4 1 16,0 0-1-16,-7 5 0 0,3-1 0 0,0-3 1 0,0 3 0 15,4-5 0-15,2 1 1 0,0 2-1 0,0-1 0 16,2 3 1-16,-4-1 0 0,2-1 0 0,0 1-1 16,-16 6 0-16,13-3 2 0,-13 3-1 0,10-4 1 15,-10 4-1-15,10-2 2 0,-10 2-3 0,6-4 1 0,-6 4-1 16,8-5 0-16,-8 5-2 0,8-4 1 0,-8 4-1 15,10-3 0-15,-10 3-1 0,12 0 1 0,-12 0-1 16,8 0 1-16,-8 0-1 0,8 0 0 0,-8 0 0 16,6 0 0-16,-6 0 0 0,4 0 0 0,-4 0 0 15,4 0 0-15,-4 0-1 0,6 0 0 0,-6 0 0 16,2 0 0-16,-2 0-2 0,4 0 1 0,-4 0 0 16,0 0 0-16,0 0-3 0,0 0 2 0,0 0-2 15,0 0 2-15,0 0 0 0,0-4 0 0,0 4 0 0,-4-6 1 16,4 6-1-16,-8-7 1 0,8 7 0 15,-10-6 1-15,10 6 0 0,-12-5 0 0,12 5-1 0,-12-4 2 16,12 4 0-16,-12-4 0 0,12 4 0 16,-8 0 0-16,8 0 0 0,-14 0 0 0,8 0 0 0,-4 0 0 15,2 0-1-15,0 0 1 0,1 0 0 0,1 4 0 16,-4-4-1-16,2 2 0 0,0 0 0 0,0 0 0 16,2 1-1-16,-4-3-1 0,2 4 1 0,0-4 1 0,8 0-1 15,-12 6 0-15,12-6-1 0,-12 3 2 0,12-3-1 16,-10 6 0-16,10-6-1 0,-14 7 1 0,14-7-1 15,-6 13-1-15,-6-2 1 0,4 6 0 0,0-4-2 0,3 3 2 16,-1 3-1-16,0-3 1 0,2 3-3 0,0-1 2 16,0 1 0-16,2 1-1 0,-2 2-1 0,2-3 2 15,0-3-1-15,-2-3 1 0,0 2 1 16,0 2 0-16,4-12 0 0,-4 3 1 0,2 1-2 0,0 0 2 16,0-2-1-16,0 3 1 0,0-5-1 15,0 3 1-15,2-8 0 0,0 9 0 0,0-9-1 0,0 9 2 0,0-9 0 16,0 6 0-16,0-6 0 0,0 7 0 0,0-7 0 15,0 9 1-15,0-9-2 0,4 4 1 0,-4-4 0 16,4 9 1-16,-4-9-1 0,8 4 1 16,-8-4-1-16,12 3 1 0,-12-3-1 0,12 6 1 0,-4-6 0 15,0 4 0-15,0-4-1 0,-1 0 1 0,3 0 0 16,0 0 0-16,0 0-1 0,0 0 1 0,6-4 0 16,0 0 0-16,0 1 0 0,0-3 0 0,-10 2 0 15,4 1 0-15,0 1 0 0,0-2 0 0,0-1 0 16,-1 1 0-16,1 0 0 0,0 1 0 0,-2 1 0 15,0 2 0-15,0-4-2 0,-2 4 2 0,4-4-1 0,0 2 1 16,0 2-1-16,0-3 0 0,0 3 0 0,0-4 1 16,0 2-1-16,2 2 0 0,0 0 0 0,-5 0 1 0,1 0-3 15,0 0 2-15,0 2 0 0,0 2 0 0,0-4-1 16,-2 3 1-16,8 3-2 0,0 0 2 0,-2 1-1 16,0 2 1-16,-4-1-1 0,0 1 1 0,0-4-2 15,2 3 2-15,-6 1 0 0,2-4 0 16,-2 3 0-16,2 1 1 0,-6-9-1 0,6 9 1 0,-6-9-1 15,3 13-1-15,-3-13 1 0,4 9 1 0,-4-9-1 16,6 10 0-16,-6-10 0 0,0 13 1 0,0-8-1 16,0 3 0-16,0-1 0 0,0 2-1 0,0-3 1 15,-4 1 1-15,-2 12 0 0,-1-7 0 0,-1 3 0 0,0 2 0 16,4-12 0-16,2 3 0 0,-6 1 0 0,2 0 0 16,0-1 0-16,-2 1 1 0,0-4-1 0,0 3 0 15,0 1 0-15,0-3 2 0,0 1-2 0,0 2 0 16,-8 4 0-16,0-4 1 0,0 4-1 0,1-4 0 15,-1-1 0-15,0 1 1 0,-2 0-1 0,0 1 0 0,0-1 0 16,4-6 0-16,-6 7 0 0,2-7 0 0,3 3 0 16,-1 1 0-16,2-1 0 0,0-2 0 0,6-3 0 15,0 3 1-15,2 0-1 0,-4-1 1 0,2-1-1 16,-2 2 1-16,2 0 1 0,-2-1 1 0,2 3-1 16,-2-2 0-16,0-3 0 0,0 3 1 0,3 0-1 15,1-4 1-15,6 0 0 0,-12 4 0 0,12-4 0 0,-10 5 1 16,10-5-1-16,-14 4 1 0,14-4 0 15,-12 2 0-15,12-2 0 0,-12 3-1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50:06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11893 2972 653 0,'4'0'0'0,"-4"0"0"16,0 0 0-16,0 0-21 0,0 0 2 0,0 0 0 15,0 0 0-15,0 0 6 0,0 2-1 16,0-2 1-16,0 3-1 0,0-3 12 0,0 4 1 0,0-4-1 15,-4 4 1-15,4-4 1 0,-2 0 1 16,2 0-1-16,-6 0 1 0,6 0 1 0,-7-4 0 0,7 4 1 16,-26 0-1-16,6 4 2 0,-8 1 1 0,2-5-1 15,0 0 2-15,-5 0-1 0,-1 0 1 0,2 0 0 16,-4 0-1-16,2 0 3 0,-5 0 0 0,3 4 0 0,2-2 1 16,2 2 1-16,4-1 0 0,-3-3 0 0,-1 4 0 15,-2-4 5-15,0 0 1 0,2 0-1 16,-5 2 1-16,1 2 4 0,-2-1 0 0,-2 1 1 0,-2-2-1 15,-1 5 17-15,-5-1 1 0,4-3 0 0,1 1 0 16,-1-2-1-16,0 2 1 0,2-1 1 0,-3 1-1 0,1 2-9 16,2-1 0-16,0 2 0 0,7-1 0 15,3 3-4-15,0 2 0 0,-2-1 0 0,0-1-1 0,1 0-6 16,1-2 0-16,-2 4 0 0,-2 1 0 0,0 0-6 0,1 3 2 16,1 2-1-16,4-8 1 15,2 0-3-15,0-1 0 0,0-3 0 0,1 1 1 0,-1 1-3 0,0-3 0 16,4 1 0-16,2 1 0 0,4 1-3 15,4 3 2-15,-2-5 0 0,8 2 0 0,6-7-1 16,-13 10-1-16,7-7 1 0,-4 7 0 0,0-5-3 0,0 3 2 16,0 1 0-16,0-6-1 0,2 7-3 0,2-7 1 15,6-3-1-15,-8 13 0 0,8-13-2 0,-6 10 0 16,6-10 0-16,-6 12 1 0,6-12-1 0,-4 10 0 0,4-10 0 16,-2 5 0-16,2-5-1 0,2 8 0 0,-2-8 0 15,0 13 1-15,0-4-1 0,0 0 0 0,0 4 0 16,0 0-1-16,0 2-2 0,0 5 1 0,0-2-1 15,0-1 1-15,0 1-2 0,0 1 1 0,0 1-1 16,0 2 2-16,0-3-4 0,8-1 2 0,-2 4-2 16,-6 4 1-16,-4 0 0 0,-2 0-1 0,2 2 0 15,-2-3 1-15,2 1 1 0,2-2-1 0,2 2 1 0,0 4 0 16,0-3 2-16,0 3-1 0,0 1 1 16,2 4 0-16,-2 4 0 0,-2-2 1 0,2 2 0 0,-4 0 1 15,2-4 0-15,0 2 0 0,2-2-1 16,4 0 1-16,6 0 1 0,-4 4 0 0,2 1 0 0,-2-1 0 15,-6-2 1-15,2 2 2 0,-2-1-1 0,0 3 0 16,-2-2 2-16,2 1 0 0,0 3-1 0,4-3 2 16,2-1 1-16,4 2-1 0,-4 3 1 0,2 0 0 0,-6 4 2 15,2 4 0-15,0-6 0 0,0 0 1 0,2-5 0 16,0-2 1-16,0 1 0 0,2-5 0 0,-2 1-3 16,3-7 1-16,1 2 0 0,-8 1 0 0,0-1-3 15,-2-1 1-15,2-3-1 0,6-1 2 0,-2 2-2 16,4 1 0-16,0-3 1 0,-2-4-1 0,0 1-1 0,0-1 0 15,2-6 1-15,0 3-1 0,-6-6 0 0,-2 0 0 16,2-2 0-16,-4 0 0 0,6-6-1 0,-4-1 1 16,-2-4-1-16,8 9 0 0,-8-9 0 0,6 6 0 0,-6-6-1 15,8 7 2-15,-8-7-2 0,10 9 1 0,-10-9 0 16,6 4 0-16,-6-4-1 0,13 9 0 16,-5-9 1-16,0 4 0 0,2-4-1 0,-4 0 1 0,4 0-1 15,2-4 0-15,2 4-1 0,4-3 1 16,-4 1 0-16,-4 0 0 0,0 2-1 0,0 0 1 0,6-2 0 15,-3 2 1-15,7-4-2 0,0 4 1 0,0-3-1 16,0 1 1-16,0 0-1 0,-4 2 2 0,4 0-2 16,-2-2 1-16,1 2-1 0,3 0 0 0,2 0 0 15,2 0 2-15,0 0-3 0,2 0 1 0,-3 2 0 16,5 2 0-16,0 3 0 0,-2-1 0 0,0 1 0 16,0-1 2-16,1-1-2 0,3 3 1 0,-2-3 0 0,-2 2 1 15,-2 6-2-15,-3 0 1 0,3 0-1 16,4 2 1-16,0-2-1 0,4 4 2 0,-6 1-2 0,3-5 1 15,-3 2-1-15,0 1 0 0,-2-3 0 0,0 0 0 0,-4-4-1 16,-3 1 2-16,1-3-1 0,0 2 0 0,0-5-1 16,0 1 1-16,-2-1-1 0,0-2 1 0,-8-2-1 15,0-2 1-15,-1 2 0 16,3 0 0-16,2 0-1 0,4-4 2 0,-18 4-1 0,8-3 0 0,-8 3-1 16,12-4 1-16,-12 4-1 0,12-2 1 0,-12 2-1 0,14-4 1 15,-14 4-1-15,10-5 1 0,-10 5-1 16,10-4 0-16,-10 4 0 0,6-3 1 0,-6 3-1 0,8-4 0 15,-8 4 0-15,2-2 2 0,-2 2-2 16,4-4 0-16,-4 4 0 0,6-5 1 0,-6 5-1 16,4-4 0-16,0-3 0 0,-2-2 1 0,2-1-1 0,-4-3 1 15,-6-18 0-15,0 3 0 0,0-1-1 0,-2-1 1 16,2 6-1-16,0-5 1 0,4 3-1 0,-4 2 2 16,2-20-1-16,0 5 0 0,0-2-1 0,2-1 1 0,2-3-1 15,-6 1 1-15,6 0-1 0,-4-1 1 0,-2-2-1 16,-2 2 1-16,-4-3 0 0,2 4 1 0,6 0-1 15,4-3 0-15,4 1 0 0,2 2 0 0,0 2 0 16,-2-3 0-16,0 1 0 0,-4 0 0 0,0-10 1 16,2 6 0-16,2-4-1 0,-4-1 0 0,2-4 0 15,0-4 1-15,2-2-2 0,-2-3 2 0,2 1-1 16,2-2 0-16,-4 7 0 0,2-3 0 0,-2 2 0 0,-2-2 1 16,-4 6 1-16,0-4-1 15,4 7 0-15,0-3 0 0,2 6 5 0,0 1 0 0,-2 2 0 0,-2 3 0 16,0-3 5-16,-4 4 0 0,6 15 0 15,-4-6 1-15,4 3 2 0,0 6 2 0,0 0 0 0,0 2 0 16,4-1-1-16,-4-1 0 0,-4 7 0 0,2-3 1 0,-2 0 0 16,0 0 0-16,0 9 0 0,2-4 0 15,-4 4-2-15,2 0 0 0,0 1-1 0,0-1 1 0,2 2-2 16,2-2 2-16,-4 0-2 0,2 3 2 0,0-2-13 16,-2 2 2-16</inkml:trace>
  <inkml:trace contextRef="#ctx0" brushRef="#br0" timeOffset="20890.46">8763 9028 640 0,'2'0'0'0,"-2"0"0"0,8 0 0 0,-8 0 4 16,10-3-1-16,-10 3 0 0,4 0 1 16,-4 0 8-16,10 0 0 0,-10 0 1 0,2-4-1 15,-2 4 0-15,4 0 1 0,-4 0-1 0,4 0 2 0,-4 0 4 16,4 0 1-16,-4 0 0 0,6 0 0 0,-6 0-7 16,2 6 2-16,-2-6-2 0,6 20 1 0,0 2-2 0,2 6-1 15,-2 1 0-15,0-3 1 0,-6 6 4 0,0-5-1 16,0 6 1-16,-4-1 0 0,0 3 9 0,-2 2 1 15,2-4-1-15,4 2 1 0,0-4 11 0,0-3 1 16,4 2-1-16,-4-4 1 0,-4-4 8 0,2 0 0 16,2-6 0-16,-4-1-1 0,2-6-1 0,0-3 1 0,2-6-1 15,-4 6 0-15,4-6-6 0,-2 1 0 0,2-1 0 16,-4 0 2-16,4 0-10 0,-8 0 1 0,8 0 0 16,-14-3 1-16,2-1-7 15,-4-3 1-15,0-4 0 0,2-4-1 0,0 2-6 0,3-6 0 0,1 3 0 16,-2-6 1-16,4 1 0 0,-2 1 0 15,6 0 1-15,-2 1-1 0,0-3-3 0,6 0 1 0,-6 2 0 16,0 5 0-16,0-4-4 0,0 3 2 0,2 3 0 16,4 0-1-16,0 13-1 0,0-9-1 0,0 9 0 15,-4-8 1-15,4 8-4 0,0-2 1 0,0 2 0 16,0-3 0-16,0 3-3 0,0-4 0 0,0 4 0 16,0 0 1-16,0 0-3 0,4 0 0 0,-4 0 1 0,14 9-1 15,-6 4-1-15,6 4-1 0,0 5 0 0,-2 4 1 16,0 2-3-16,-4 3 1 0,3 2 0 0,-3 0 1 15,4 1-2-15,-4-3 0 0,0 0 0 0,2 3 1 16,-2-3 1-16,-2 0-1 0,2-1 0 0,-2-1 0 0,-4-5 1 16,2-1 0-16,-4-9 0 0,2-1 1 0,2-3-1 15,0-7 1-15,-4-3 1 0,4 4-1 0,-4-4 2 16,6 2 0-16,-6-2-1 0,2-2 1 0,-2 2 1 16,4-4 0-16,-4 4 1 0,10-9 0 0,0 0 1 15,0-8 0-15,0-1 0 0,-6-10 1 16,-1-2-2-16,-1-5 1 0,2-3 0 0,2 3 0 0,-6 1-2 0,4-1-1 15,0 0 1-15,-4 0 0 0,0 0-3 0,0 0 2 16,0 4-1-16,0 1 0 0,6 0-2 0,-4 3 2 16,2-1-2-16,-2 4 2 0,0 6-3 0,-2-1 1 15,4 6 1-15,-4 0-1 0,2 4-1 0,2 5 1 0,-4 4-1 16,0-3 1-16,0 3-2 0,0 0 2 16,0 0-1-16,0 0 0 0,0 0-1 0,0 0 2 0,0 0-2 15,2 16 1-15,2 7-1 0,0 4 1 0,0 6 0 16,-4 2 1-16,0 6-2 0,0 0 1 0,-4 3-1 15,0 0 1-15,0 2 0 0,2-1-1 0,-4 3 0 16,-2-2 1-16,4 0 0 0,2-2 1 0,2 1-1 16,-4-8 0-16,4 0 0 0,4-6 2 0,-4-3-2 0,0-6 1 15,-4-6 1-15,2-3 0 0,-2-7-1 16,2-3 2-16,2-3-1 0,0 2 1 0,0-2-1 0,0 0 2 16,0 0-1-16,0 0 0 0,0 0 0 0,0-2 0 15,0 2 2-15,-2-7 0 0,2-6-1 16,0-11 2-16,0-11-1 0,0-9 1 0,0-2 0 0,0 0 0 15,0 1-2-15,0-1 2 0,0 0-1 16,0-2 1-16,-4 0-1 0,2 0-1 0,2 4 1 0,0 3 0 16,0 2-2-16,-4 2 1 0,8 4 0 0,-4 5 0 0,6 3 0 15,2 2 0-15,-6 3-1 0,2 7 1 0,-4 6-2 16,-4 5 1-16,4 2-1 0,0 0 1 0,0 0-2 0,0 0 0 16,0 0 1-16,0 2 0 0,0-2 0 15,0 13 0-15,4 5 1 0,-2 6-1 0,4 11-1 0,0 10 1 16,0-1-1-16,-4-2 2 0,2 3-2 0,-2-1 0 15,0-2 1-15,2-1 0 0,-4-2-1 0,2-6 0 16,2 0 0-16,-2-3 1 0,-2-3-1 0,0-4 0 16,4-1 1-16,-4 0-1 0,2-7 0 0,4-2 1 0,-4 0-1 15,2-2 1-15,-4-2-2 0,6-7 1 0,-6-2-1 16,4 7 2-16,-4-7-2 0,0 4 0 0,0-4 1 16,-4 2 0-16,4-2-2 0,-4 0 1 0</inkml:trace>
  <inkml:trace contextRef="#ctx0" brushRef="#br0" timeOffset="23882.8">5353 9505 489 0,'6'-4'0'0,"-6"4"0"0,10 0 0 0,-10 0-8 0,15 0 1 15,-15 0-1-15,14 0 2 0,-14 0-9 0,10-2 0 16,-10 2 1-16,10-4-1 0,-10 4 10 0,6-3-1 0,-6 3 0 16,10-9 2-16,-10 9 5 0,24-23 0 15,-24 23 0-15,30-22 2 0,-30 22-2 0,24-29 1 16,-24 29 0-16,25-28 0 0,-25 28 11 0,22-22-1 0,-22 22 0 15,24-26 2-15,-24 26 17 0,22-28 1 16,-22 28-1-16,20-20 2 0,-20 20 52 0,20-18 1 0,-20 18 1 16,20-23-1-16,-20 23-18 0,20-22 0 0,-20 22 0 15,25-22 1-15,-25 22-11 0,28-16 2 0,-28 16-1 16,24-13 1-16,-24 13-17 0,14-8 1 0,-14 8 0 16,8-2 1-16,-8 2-15 0,18-5 2 0,-18 5-2 15,14-4 1-15,-14 4-12 0,20 0 0 0,-20 0 1 0,15 0 0 16,-15 0-8-16,14 0 0 0,-14 0 1 0,16 4-1 15,-16-4-4-15,16 7 0 0,-16-7 0 0,18 8 1 16,-18-8-3-16,10 13 2 0,-10-13 0 0,16 18 0 0,-16-18-1 16,16 24-1-16,-16-24 1 0,12 22 0 0,-12-22-1 15,12 19 0-15,-12-19 0 16,2 11 1-16,-2-11-1 0,6 11 2 0,-6-11 0 0,2 13 0 0,-2-13 1 16,0 18 0-16,0-18 0 0,0 19 0 0,0-19 1 15,0 24 0-15,0-24 0 0,-2 27 1 16,2-27 1-16,-8 26 0 0,8-26-1 0,-12 26 1 0,12-26 1 15,-14 22-1-15,14-22 0 0,-12 20 1 0,12-20-2 16,-6 23 0-16,6-23 0 0,-8 24 2 0,8-24-2 16,-14 25 1-16,14-25 1 0,-18 24-1 0,18-24-4 0,-16 19 0 15,16-19 0-15,-12 22 0 0,12-22-2 0,-6 24 2 16,6-24 0-16,-13 28 0 0,5-12 0 0,-2 3 0 16,0-3-1-16,4 1 1 0,0-2-1 0,0-2 0 15,4-4-1-15,-4 0 2 0,0-1-2 0,0-3 1 16,0 2-1-16,-2 5 1 0,0-1-2 0,2 0 0 0,-4 2 0 15,2 3 0-15,0-3-1 0,-6 0 0 0,4 0 0 16,0-2 0-16,5 0-2 0,-3-2 0 0,2 1 1 16,0-3 0-16,-2 4-1 0,-2 0 1 0,2 0-1 15,0-2 1-15,2 2-2 0,-2 1 2 0,-2-1-1 16,2 2 0-16,0-4-1 0,2 0 0 0,-2 0 0 16,-2 0 2-16,2 1-2 0,0 1 0 0,2-6 0 15,0 1 0-15,6-6-1 0,-11 11 1 0,11-11-1 16,-6 2 1-16,6-2-1 0,0 3 0 0,0-3 0 15,-4 4 2-15,4-4-2 0,0 0 0 0,0 0 0 0,0 0 1 16,0 0-1-16,0 0 0 0,0 0 0 16,0 0 1-16,0 0-1 0,0 0 1 0,0 0-1 0,0 0 1 15,0 0-1-15,0 0 1 0,0 0-1 0,0 0 1 16,0 0-1-16,8 0 1 0,-1-4-1 0,5 3 1 16,0-3-1-16,2 0 2 0,0-1-2 0,-2-3 1 0,2 3-1 15,-6 1 1-15,4-3 0 0,-6 1 0 0,-6 6-1 16,14-5 1-16,-8 1 0 0,4 0 0 0,2 1 1 15,-1 1-1-15,3-2 0 0,-6-2 1 0,4 3-1 0,0-3 1 16,-2 3 0-16,0-5 0 0,-2 3-1 16,-2 1 0-16,-6 4 0 0,14-4 1 0,-14 4 0 0,12-3-1 15,-12 3 0-15,10-2 1 0,-10 2-2 0,12-6 1 16,-12 6 0-16,12 0 0 0,-12 0-1 0,2-2 2 16,-2 2-2-16,4 0 1 0,-4 0-1 15,4 0 1-15,-4 0 0 0,4 0 0 0,-4 0 0 0,0 0 0 0,0 0 0 16,0 0 1-16,0 0-1 15,0 0 1-15,0 0-1 0,-6 2 1 0,6-2-1 0,-8 13 2 0,-6-4-1 16,-2 4 0-16,-4 2 0 0,0 2 2 16,0 1-1-16,0-5 0 0,4-4 0 0,-1 0-1 0,3 3 0 15,2-1 0-15,4-4 0 0,0 2-1 0,0-3 0 16,-4 1 1-16,-2 2-2 0,-6 4 1 0,6-3-1 16,-2-3 1-16,6 0-1 0,-2 1 0 0,4-5 0 15,-3 3 1-15,3-2-1 0,2-3 0 0,6-1 0 0,-12 4 2 16,12-4-2-16,-12 2 0 0,12-2 0 15,-4 0 1-15,4 0-1 0,-4 0 0 0,4 0 0 0,-2 0 1 16,2 0-1-16,-6 0 1 0,6 0-1 0,0 0 1 16,0 0 0-16,0 0 0 0,0 0 0 0,6-7 0 15,-6 7 1-15,14-13-1 0,-2-8 0 0,2 7 0 0,2-3-1 16,1-1 1-16,-3 5 0 0,4 0 0 0,-2 0-1 16,2 2 0-16,-2 0 0 0,2-4 1 15,-6-2-1-15,-2 1 2 0,2 1-2 0,-1 0 1 0,3 2 0 16,0 0 0-16,4 0 0 0,2 0 0 0,-4-3 0 15,2 1 0-15,-2-2 1 0,2 1-1 16,-6 1 0-16,1-5 0 0,1 1 0 0,-2 1 1 0,2 1-1 0,-4-1 1 16,0 5-1-16,0-6 0 0,2 6-1 15,0-3 1-15,4-3 0 0,0-3 0 0,-2 4-1 0,1 1 1 16,-3-1 0-16,0 1 1 0,-2-5-2 0,0 2 1 16,-2 5 0-16,0 2 0 0,2-4-1 0,-2 3 0 15,-2 2 0-15,-4 1 1 0,2 0-1 0,-2 0 0 0,0-2 0 16,2 0 1-16,-4 0-1 0,0-3 0 15,0 3 0-15,0 0 1 0,-4 0-1 0,0 2 0 0,0 0 0 16,2 4 1-16,-4-1-1 0,0-1 0 0,0 0 0 16,0 1 0-16,0 3 0 0,2-3 0 0,4 8 0 15,-16-11 2-15,16 11-2 0,-14-7 0 0,4 1 0 16,-5 3 1-16,1-3-1 0,-2 4 0 0,2 0 0 16,-2 1 1-16,2-1-1 0,4 2 1 0,-2 0-1 15,-2 0 1-15,4 0 0 0,0 0 0 0,-2 0 0 16,-1 2 0-16,-1-1 1 0,0 1-1 0,2 2 0 0,-2 0 0 15,0-1-1-15,-2 3 1 0,6-2 0 16,-4-3 0-16,2 3-1 0,0 2 1 0,-2 1-1 16,1-3 2-16,-1 1-2 0,0 1 0 0,-6 5 0 0,0 2 1 15,0-4-1-15,0 4 0 0,8-7 0 0,4 1 1 16,-4 2-1-16,4-5 0 0,-1 1 0 0,1 1 1 0,8-6-1 16,-12 11 0-16,12-11 0 0,-8 6 0 0,8-6 0 15,-8 3 0-15,8-3 0 0,-4 2 0 0,4-2 0 16,-2 4 0-16,2-4 0 0,-6 3 0 0,6-3-1 15,-2 4 1-15,2-4 0 0,-6 0 0 0,6 0-1 0,0 0 1 16,0 0 0-16,0 0 0 0,0 0-1 0,0 0 1 16,0 0 0-16,2-2 0 0,-2 2 0 0,6-5 0 15,6-8 0-15,2 0 0 0,-2 0 0 16,-2 0 0-16,-5 6 0 0,3-1 0 0,2 1 0 0,-4 1 0 16,2 3 0-16,0-3 0 0,4-1 0 0,-6 1 0 0,10-3 0 15,-2 0 0-15,2-2 0 16,-2 1 0-16,0 5 0 0,-2-4 0 0,1-1 0 0,3 1 0 0,-6 6 0 15,-2-1 0-15,-2-2 0 0,2 3 0 16,0-3 0-16,2 2 0 0,-2 1 0 0,-2-3 1 16,2 2-1-16,0 1 1 0,2-1-1 0,-2 0 0 0,-2 3 0 15,2-5 1-15,0 4-1 0,2 0 0 0,-2 2 0 16,-3-3 1-16,3 3-1 0,0-4 0 0,2 2 0 16,-6 0 1-16,6 2-1 0,-4 0 0 0,-6 0 0 15,8 0 1-15,-8 0-1 0,8 0 0 0,-8 0 0 16,8 0 0-16,-8 0 0 0,6 2 0 0,-6-2 0 15,10 6 0-15,-10-6 0 0,2 7 0 0,4 6 0 0,0 2 0 16,-6-1 0-16,2 3 0 0,-2-8 0 0,0 2 1 16,-2 0-1-16,2 1 0 0,-6 6 0 0,-2 0 2 0,4-1-2 15,-2 0 0-15,4-3 0 0,-2 3 1 0,0-4-1 16,0 2 1-16,2 1-1 16,-4-3 1-16,-2 6-1 0,2-6 1 0,0 3 0 0,-2 3 0 0,2-3 0 15,0 3 1-15,-2-4-1 0,-2 1 0 0,3 1 0 16,-1 1 0-16,-2-1 0 0,0 1 0 15,4-1-1-15,-2 1 1 0,-2 5 1 0,0-7-1 0,0 5 0 16,0-1 0-16,4-4 0 0,-4 3 0 0,2-6-1 16,0 2 1-16,4-6 0 0,0 2 0 0,-2-2 1 15,0 0-1-15,-2 8 0 0,2 1 0 0,-3-3 0 16,1 0 0-16,6-8 0 0,-4 4 0 0,2-1 1 0,0-3-1 16,0 0 0-16,2 4 0 0,-4-1 0 0,-2-3 0 15,4 0 0-15,2 1 2 0,-4-1-2 0,2 1 0 16,2-1 0-16,0 0 1 0,2 1-1 0,-4-1 0 15,2 1 1-15,2 1-1 0,-4-4 0 0,2 1 0 0,2-6 0 16,-4 11 0-16,4-11 0 0,-4 11 0 0,4-11 1 16,0 7-1-16,0-7-1 0,0 8 1 0,0-8 0 15,0 9 0-15,0-9-1 0,0 6 1 0,0-6-1 16,2 7 1-16,-2-7-1 0,6 9 1 16,-6-9-1-16,6 6 2 0,-6-6-2 0,10 7 1 0,8-1 0 15,0-3 0-15,4-1 0 0,-1-2 1 0,-1-2-1 16,0-1 2-16,0-1-1 0,0-2 0 0,-4 1 0 0,0 1 1 15,2-3-1-15,-4 1 1 0,5 1-1 0,-3 1 2 16,2-3-1-16,0 1 1 0,-2 2-1 16,2 1 0-16,2-1 0 0,-4 2 0 0,-6-2-1 0,-2 3 1 15,-3-1 0-15,3 0-1 0,0 2 0 16,2-4 2-16,-2 4-1 0,-2-3 0 0,-6 3 1 0,14 0-1 16,-14 0-1-16,6 0 2 0,-6 0-2 0,8 0 1 15,-8 0 0-15,6 0 0 0,-6 0 0 0,6 0 1 16,-6 0-1-16,2 0 0 0,-2 0 1 0,4 0-1 15,-4 0 0-15,4 0 2 0,-4 0-1 0,4 0 1 0,-4 0-1 16,0 0 2-16,0 0 0 0,0 3-1 0,0-3 2 0,0 6 1 16,-6 1-1-16,4 1 0 0,-4-1 0 15,0 0 0-15,-2 1 0 0,2-1 0 0,-4 0-1 0,2-3 0 16,0 2-1-16,0-1 1 0,-2 1-4 0,0-1 0 16</inkml:trace>
  <inkml:trace contextRef="#ctx0" brushRef="#br0" timeOffset="28184.53">14660 9254 703 0,'0'0'0'16,"0"0"0"-16,6 0 0 0,-6 0 7 0,14-6 0 16,-14 6-1-16,10-4 1 0,-10 4 22 0,-2-3 0 15,2 3 1-15,-4-4 0 0,4 4-14 0,0 0 0 16,0 0 1-16,0 0 0 0,0 0-7 0,0-2 0 16,0 2 0-16,-4 0 2 0,4 0-7 0,-4-4 1 0,4 4-1 15,-2-3 2-15,2 3-3 0,-6 0 0 0,6 0-1 16,-4 0 2-16,4 0-1 0,-4 0 1 15,4 0-1-15,-2 0 1 0,2 0 2 0,-2 0-1 16,2 0 1-16,0 7 1 0,0-7 6 0,-2 15 2 0,2-15 0 16,4 17 0-16,-4-17 4 0,4 31 1 0,-4-31 0 15,12 35 1-15,-12-35 6 0,16 30 0 0,-16-30 0 16,14 27 1-16,-14-27-3 0,6 35 1 0,-2-16 0 16,2-1 0-16,2 3-3 0,-2 1 1 0,0-4 0 15,-1 2 1-15,3 3-6 0,-2 1 0 0,2 0 0 16,-2 0 2-16,0 1-2 0,-2 3 1 0,0-2-1 0,2-2 2 15,-4-2 0-15,0-2 2 0,0 1-2 0,-2-3 2 16,-2-1 4-16,0-2 1 0,0-3-1 0,2-2 1 16,0-3-1-16,0-1 0 0,0-6 0 0,0 9 0 0,0-9-2 15,-4 7 0-15,4-7 0 0,-2 2 1 16,2-2-7-16,0 4 1 0,0-4 0 0,-2 0 1 0,2 0-6 16,2-2 0-16,-2 2 0 0,2-7 1 0,-4 1-4 0,0-7 1 15,0-4-1-15,-2-5 1 16,0-3-5-16,-2-3 0 0,0 0 0 0,0-1 1 0,2-1-3 15,4 2-1-15,-4-3 1 0,0-2 0 0,2 1-2 16,2 5 1-16,-1-3 0 0,-1 2 0 0,0 3-1 16,0-5-1-16,0 6 1 0,2-2-1 0,0 4-2 0,0 2 2 15,2 1-2-15,-2 5 1 0,-2 2 1 0,2 3-1 16,0 4 1-16,0-3-1 0,0 8 0 0,0-5 1 16,0 5-1-16,0-4 2 0,0 4-3 0,-4-4 1 15,4 4 0-15,0-1 1 0,0 1-1 0,-4-4 1 0,4 4-1 16,-2 0 0-16,2 0 1 0,4 0-1 0,-4 0 0 15,0 13 1-15,0 5-1 0,2 8 1 0,2 2-1 16,0 1 1-16,-2 1 0 0,1 3 0 0,1 2 0 16,2 2 0-16,-4 4 1 0,4-3-1 0,2 5 1 15,0 1 0-15,-2 2-1 0,0 2 0 16,0-1-1-16,-2-3 2 0,-4-2-2 0,-2-5 2 0,2 0-1 16,2-6 1-16,0 1-1 0,-2-3 1 0,0 3-1 15,-2-8 2-15,2 0-2 0,0-4 2 0,-2-5-2 16,2-2 2-16,2-6-2 0,0-5 2 0,-2-2-1 15,2 6 0-15,-2-6 1 0,0 0-1 0,0 0 1 16,0-4 0-16,0 4-1 0,0-4 1 0,0 4-1 0,0-15 1 16,0-5-1-16,0-4-1 0,0-5 1 15,-2 1-1-15,-2-5 1 0,0-1 0 0,-4 1 1 0,2-4-1 16,2-2-1-16,2-1 0 0,2-3 1 0,-4-1-1 0,0-2 0 16,2-2 0-16,2 9 1 0,0 0-1 0,-2 12-1 15,2 1 1-15,0 6-1 0,0 1 2 0,0 4-2 16,0 4 0-16,0 2 1 0,0 4 0 0,0 5 0 15,0-4-1-15,0 4 0 0,0 0 2 0,0 0-2 0,0 0 1 16,0 0-1-16,0 0 1 0,0 0 0 16,0 0 0-16,0 0 0 0,6 16 0 0,0 1-1 0,-6 7 1 15,2 6-1-15,0 1 1 0,0 6-2 0,-2 5 1 16,0-7-1-16,0 1 2 0,2-5-2 0,2-2 0 0,0-1 1 16,0 0-1-16,-4-2 0 0,2-2 0 15,-2 0 0-15,-2-2 2 0,2-2-3 16,-6-1 1-16,4-7-1 0,2-2 2 0,0-10-2 0,0 9 0 0,0-9 0 15,0 5 1-15,0-5-2 0,-4 4 0 16</inkml:trace>
  <inkml:trace contextRef="#ctx0" brushRef="#br0" timeOffset="29515.67">17297 9442 1695 0,'2'0'0'0,"-2"0"0"0,4 0 0 0,-4 0 39 15,2-2 1-15,-2 2-1 0,0-2 1 0,0 2 22 16,0-3 1-16,0 3 0 0,6-10 0 0,-6 10-40 15,8-27 1-15,-2 6-1 0,2 3 2 0,2-8-18 16,0 0 1-16,0 0-1 0,4 0 1 0,-2 2-5 16,2-1-1-16,0-3 0 0,0 6 0 0,1 5-2 0,1 1 0 15,-2 3 0-15,-8 0 1 0,-4 2-1 0,-4 3 0 16,2 8 0-16,10-13 0 0,4 8-2 0,4-4 1 16,-4 5-1-16,-6 0 1 0,-8 4 0 0,0-2-1 15,0 2 1-15,2-1 1 0,-2 1 0 16,10-2 0-16,-2 2 0 0,2 0 0 0,-10 0 0 0,10 0 0 0,0 0 0 15,-3 0 1-15,5 2 1 0,2 1-1 16,4 1 0-16,0 5 1 0,2 4 0 0,4-4 2 16,-4 4-2-16,-4-5 1 0,-6 1 2 0,-3 0 0 0,-1-3 0 15,0 1 0-15,0-1 0 0,2 1 1 0,0 2-1 16,0-3 1-16,2 5 2 0,2 4 1 0,-2-3-2 16,-2 1 2-16,-4-2 2 0,-2 0-1 0,2 2 0 15,-4-3 0-15,0-1 0 0,0-4 0 0,0 3 0 16,0 1 0-16,0 4-1 0,6 2 0 0,0-1 0 15,-2 1 0-15,0 2-1 0,-4 1 0 0,0-3 0 16,0 0 0-16,-4-2-2 0,2-2 1 0,-2 0 0 0,0 0-1 16,0 0 0-16,2 0 1 0,-4 0-2 0,2-2 2 15,2 3-1-15,0-1-1 0,-4-2 1 16,-2 4 0-16,-2-4-2 0,-2 4 2 0,2-4-1 0,4 4 1 0,4 2-2 16,4 1 2-16,0 1-1 0,-2-8 0 0,-2 4 1 15,0-4-1-15,-2 1 1 0,0-1 1 16,-4 2-3-16,-2 0 1 0,1 0-1 0,-3 2 2 0,-2 6-2 15,0-5 1-15,2 3-1 0,2-4 1 0,2 0-1 16,2 2 1-16,-4-3-1 0,0 5 1 0,0-4-2 16,0 2 0-16,-2 1 1 0,0-3 0 0,-3 2 0 15,-3 0 0-15,4 0 0 0,6-1 0 0,8-1-2 0,2 0 2 16,0-4-1-16,-2 2 0 0,-2-1 1 0,0-5-1 16,2-5 0-16,-6 11 1 0,6-11-1 0,-8 11 2 15,8-11-2-15,-2 8 2 0,2-8-1 0,-2 9 2 16,2-9-2-16,-2 4 2 0,2-4-2 0,0 3 2 15,0-3-1-15,0 8 1 0,0-8-1 0,6 5 0 16,-6-5 1-16,14 6-1 0,-14-6-1 0,12 9 0 0,-2-9 1 16,0 4-1-16,0-4 2 0,-1 2-1 15,1-2 1-15,2 0 1 0,4-2 0 0,4 2-1 0,0-4 1 16,0 4 0-16,2-4-1 0,2 1 2 16,-1 1-1-16,-3-4 1 0,0 3 0 0,0 1 0 0,-4 2-1 15,0 0 1-15,-4-2-1 0,-2 2 1 0,0 2-1 16,2 1 0-16,1-1 0 0,3-2 0 0,-2 0 0 15,-2 2-1-15,-2 2 0 0,0 0 0 0,0 1-1 16,0-1 2-16,-2-2-1 0,-2-1 0 0,-6-1 1 0,14 6 0 16,-14-6-2-16,6 2 2 0,-6-2-1 15,4 4 0-15,-4-4-1 0,4 3-1 0,-4-3 1 16,6 0 1-16,-6 0-3 0,2 0 1 0,-2 0 0 0,2 0 0 16,-2 0-1-16,-4 0 0 0,4 0 0 0,-8 0 1 15,0-3-3-15,-2 1 0 0</inkml:trace>
  <inkml:trace contextRef="#ctx0" brushRef="#br0" timeOffset="31032.16">21010 9381 1859 0,'4'0'0'0,"-4"0"0"0,6 2 0 0,-6-2 36 0,6-6 1 0,-6 6-1 15,4 0 1-15,-4 0 19 0,2 0 0 16,-2 0 0-16,0 0 0 0,0 0-34 0,0-3-1 0,0 3 0 15,0-4 1-15,0 4-24 0,0-2 1 0,0 2 0 16,6-7 0-16,-6 7-3 0,6-6 0 0,-6 6 1 16,4-9 0-16,-4 9-8 0,2 0 2 0,-2 0-1 15,0-6 1-15,0 6-5 0,0-1 0 0,0 1 1 16,0 3-1-16,0-3-1 0,0 0 0 0,0 0-1 0,8 0 2 16,-8 0 5-16,16 0 0 0,-16 0 0 0,18-3 1 15,-18 3 5-15,29-6-1 0,-9-1 1 0,0-3 1 16,0-1 1-16,6 0 1 0,-2-2-2 0,-3 0 2 0,-3 0 0 15,-2 2 0-15,0-2 0 0,0 6 0 0,2 2 2 16,2-1 0-16,-2 2 0 0,-2 1 0 0,-4 3 4 16,-3 0 1-16,1 0-2 0,0 5 2 0,0 4 3 0,2 2 1 15,-2-1-1-15,-2 4 2 0,-2 7 0 0,0-5 0 16,-2 5 1-16,-4 3 0 0,-4 3 1 16,-2-1-1-16,-4 4 0 0,0-1 1 0,0 5-3 0,-2-3 2 15,0 0-1-15,0-1 0 0,-1 1-1 0,-1-3 1 16,0 1-1-16,-2-3 0 0,0 0-2 15,-2 0 0-15,2-2 0 0,0-2 1 0,2-2 0 0,4-1 0 16,0-6 0-16,1-2 1 0,-1-4-5 0,2-1 2 16,8-6 0-16,-6 7 0 0,6-7-1 0,-6 6 0 15,6-6 1-15,-6 3 0 0,6-3 0 0,-4 4 0 0,4-4 0 16,-4 0 0-16,4 0-2 0,-4 0 1 0,4 0 0 16,-2-5 1-16,2 5-3 0,0-4 2 0,0 4 0 15,0-4-1-15,0 4 0 0,6-15 0 0,0 8-1 16,2-6 2-16,0 4-1 0,0-4-1 0,2-2 1 15,1 4-1-15,3 2 1 0,0 0 1 0,0-1-2 16,0-2 2-16,0 2-1 0,2 1-1 0,0-2 1 16,-2 0 1-16,0 0-2 0,0 0 1 0,0 3-1 0,-1 1 1 15,1 1-1-15,0 1-1 0,0 1 1 0,0-3-1 16,0 1-1-16,0 1 1 0,0 1-1 16,0 4 2-16,0 0-2 0,0 0 0 0,-1 0 1 0,3 0 0 0,2 4 0 15,0-2-1-15,-2 1 0 0,-2 5 2 0,0 3-3 16,0 5 0-16,0-3 1 15,-2 0 0-15,-2-4-2 0,-3 4 1 0,3-2 1 0,0 4-1 16,0 4-1-16,0-3 1 0,-2 3-1 0,-4-3 2 16,-4 3-2-16,-2-1 1 0,0 3 0 0,0 1 0 0,-2 2-1 15,0 2 2-15,0-4-2 0,-2 4 1 0,-2-4-1 16,-2 5 0-16,0 3 0 0,-1-4 2 0,-1-4-2 16,0 0 0-16,-2 0 0 0,-2 0 1 0,-2 1-1 0,-2-1 1 15,0-2-1-15,2-3 0 0,4-3 0 0,3-1 0 16,-1 0 0-16,-2-4 0 0,-2 1 0 0,0-1 2 15,-2-5-2-15,-2 1 1 0,0 1 0 0,0 1 2 16,1-3-2-16,-1-1 1 0,0-1 1 0,0-2 0 0,2-2-1 16,0 1 2-16,0-3-1 0,0 2 1 0,2-5-1 15,3 1 1-15,1 1-1 0,0-3 2 0,0 3 0 16,2 1-1-16,2 4 0 0,2-6 0 16,6 6 1-16,-14-3 0 0,14 3-1 0,-10-6 2 0,10 6-1 15,-10-3 0-15,10 3 1 0,0-4 0 0,0 4-1 16,-4 0 2-16,4 0-2 0,-4 0 1 15,4 0-1-15,-4 0 1 0,4 0-1 0,-4 0 0 0,4 0 0 16,-4-4 1-16,4 4-2 0,0 0 1 0,0 0 0 16,-2-2-1-16,2 2 0 0,0 0 0 0,0 0 1 15,0 0 0-15,0 0-4 0,2 0 1 0,-2 0 1 16,14 2-1-16,-4 4-2 0,0-1 0 0,0 1 0 16,0-6 0-16,-2 5-1 0,-2 3 0 0,2-3 0 0,2-1 2 15,0-2-9-15,0 0 1 0</inkml:trace>
  <inkml:trace contextRef="#ctx0" brushRef="#br0" timeOffset="31785.12">23280 9518 1494 0,'0'0'0'0,"0"0"0"0,0-4 0 0,0 4 6 0,0-2 1 0,0 2-2 0,0-4 2 0,0 4 12 15,0-3 1-15,0 3-1 0,6-8 2 0,-6 8-2 16,8-18 1-16,-8 18 0 16,14-28 0-16,-14 28-12 0,19-33 1 0,-19 33-1 0,14-22 1 0,-14 22-4 15,6-9 2-15,-6 9-1 0,4-4 1 0,-4 4-1 16,0 0 2-16,0 0-1 0,0 2 1 0,0-2 0 16,-2 13-1-16,2-13 1 0,-8 37 0 0,0-10 6 15,-2 8 0-15,-3 2 1 0,-1 0-1 0,-4-2 4 0,-2 0 0 16,0 0 0-16,2-7 0 0,6 2-1 0,2-3 0 15,0-1 0-15,0-4 1 0,4-1-5 0,2-3 1 16,2-5-1-16,0 0 1 16,0-2-3-16,0-4 1 0,2-7-1 0,2 13 2 0,-2-13-3 0,8 9 1 15,-8-9-1-15,14 10 1 0,-4-7-2 16,0 1 1-16,4 0 0 0,4-2 1 0,6 1 3 0,2-3 1 0,-2 2-1 16,-3-4 1-16,-1-1 1 0,-2-3 0 0,2 2 0 15,2-5 1-15,2 2 7 0,4 1 0 16,-1-1 0-16,-1 1 1 0,-2-1-2 0,-2 0 2 0,2 3-2 15,4-4 2-15,-1 3-5 0,1-4 0 0,0 5 1 16,-2-3 0-16,-2 1-5 0,0-3 0 0,-1 2 0 16,-1 1 1-16,0 0-4 0,0 3 1 0,-2-5-1 15,0 3 1-15,-4-1-5 0,-2 3 0 0,-2-1 0 16,-4 0 1-16,-8 4-7 0,5-5 2 0,-5 5-2 16,8-13 2-16,-4 4-5 0,0-1 1 0,0-3 0 0,0-5 0 15,0-2-1-15,0-3 0 0</inkml:trace>
  <inkml:trace contextRef="#ctx0" brushRef="#br0" timeOffset="32317.9">23755 9169 1808 0,'0'-2'0'0,"0"2"0"0,0 2 0 0,0-2 23 0,-2 2 0 0,2-2 0 15,-2-2 0-15,2 2 15 0,0 0-1 0,0 0 0 16,0-4 1-16,0 4-25 0,0-4 1 0,0 4-1 15,0-3 1-15,0 3-14 0,0-4 1 0,0 4-1 16,0-2 1-16,0 2-2 0,0-4 1 0,0 4 0 16,-2 0 0-16,2 0-4 0,-4 13 2 0,4-13-1 15,-6 17 1-15,6-17-5 0,-14 41 1 0,6-19 1 16,0-6-1-16,0 3 4 0,0-3-1 16,0 3 1-16,2-6 1 0,0 0 1 0,0 0 1 0,0 0-1 0,2 1 1 15,2 1 6-15,-2 5 0 0,2-1 0 0,2 1-1 16,0 2 11-16,-2 4 0 0,0 2 0 0,0 1 1 15,-4 3 3-15,-1-1 1 0,-1 4 0 16,0-3 0-16,2 3 1 0,-2 3 0 0,2-1 0 0,0 2 0 16,0 0-4-16,2-6 2 0,2 4-2 0,-2 4 1 15,-2-4-2-15,0 5 1 0,0-7 0 0,2 0 0 0,2-5 2 16,0-1 1-16,0-1-1 0,0 0 1 0,2-4 0 16,0 0 0-16,0-8 0 0,-2-1 0 0,2-2-4 15,0 0 1-15,-2-8 0 0,2-1 0 0,0-4-3 0,-2 6 0 16,2-6-1-16,-4 3 1 0,4-3-7 0,-4 4 0 15,4-4 0-15,-12-13 1 0,0 0-7 0,-4-7 2 16</inkml:trace>
  <inkml:trace contextRef="#ctx0" brushRef="#br0" timeOffset="41951.46">19418 10036 187 0,'0'-2'0'0,"0"2"0"0,0 2 0 15,0-2 0-15,-2 6 0 0,2-6 0 16,-2 4 1-16,2-4-4 0,0 0 0 0,0 0 1 0,0 0 0 15,0 0-1-15,0 0-1 0,0 0 1 0,0 0-1 16,0 0 0-16,0 0 1 0,0 0-2 0,0 0 2 0,0 0-2 16,0 0 2-16,0 0 0 0,0 0-1 0,0 0 1 15,0 0-1-15,0 0 1 0,0 0 1 0,0 0 0 16,0 0-1-16,0 0 1 0,0 0 0 0,0 0 3 16,4 0 0-16,-4 0 0 0,4 0 0 0,-4 0 22 0,4 0-1 15,-4 0 1-15,4 0 0 0,-4 0 22 0,4 0 0 16,-4 0 0-16,0 0 0 0,0 0-1 0,0 0 0 15,0 0 1-15,0 0 0 0,0 0-7 0,0 0 2 16,0 0-2-16,0 0 1 0,0 0-1 0,0 0 2 0,0 0-1 16,0 0 0-16,0 0-4 0,0 0 0 0,0 0-1 15,0 0 1-15,0 0-7 0,0 0 1 0,0 0 1 16,0 0-1-16,0 0-6 0,0 0 2 16,0 0 0-16,0 0-1 0,0 0-5 0,0 0 1 0,0 0-1 15,0 0 1-15,0 0-3 0,0 0 0 0,0 0-1 16,0 0 2-16,0 0-3 0,0 0 1 15,0 0-1-15,0 0 1 0,0 0-4 0,8-4 2 0,-8 4-1 16,12 0 1-16,-12 0-3 0,12-4 1 0,-12 4 0 16,10-4 0-16,-10 4-1 0,12 0 1 0,-12 0 1 15,8-1-1-15,-8 1-2 0,6 0 1 0,-6 0 1 16,7-4-1-16,-7 4 0 0,4 0 0 0,-4 0 1 0,4 0 0 16,-4 0-2-16,4 0 1 0,-4 0 0 15,4 0 1-15,-4 0-1 0,4 0 0 0,-4 0 0 0,6 0 2 16,-6 0-4-16,12-2 1 0,-12 2 0 0,8 0 0 15,-8 0-3-15,8 0 1 0,-8 0-2 0,8 0 2 0,-8 0 0 16,4 0 0-16,-4 0 0 0,4 0 1 0,-4 0-1 16,8 0 1-16,-8 0-2 0,4 0 2 0,-4 0-1 15,8 0 1-15,-8 0 0 0,6 0 0 16,-6 0-2-16,4 0 1 0,-4 0 0 0,4 0-1 0,-4 0 2 16,4 0 0-16,-4 0 0 0,4 0 0 0,-4 0 3 0,4 0-1 15,-4 0 0-15,4 0 1 0,-4 0 1 16,2 0-1-16,-2 0 0 0,0 0 1 0,0 0-9 0,0 0 2 15,0 0-1-15,0 0 1 0,0 0-4 16,0 0 1-16,0 0-1 0,0 2 1 0,0-2-3 0,0 13 0 16</inkml:trace>
  <inkml:trace contextRef="#ctx0" brushRef="#br0" timeOffset="90933.86">3081 11640 12 0,'0'4'0'0,"0"-4"0"0,0 2 0 15,0-2 0-15,-2 6 0 0</inkml:trace>
  <inkml:trace contextRef="#ctx0" brushRef="#br0" timeOffset="92733.52">5060 11687 12 0,'0'0'0'0,"0"0"0"16,0 1 0-16,0-1 0 0,-3 13 0 0,3-13 0 16,0 4 0-16,0-4 0 0,0 4 0 0</inkml:trace>
  <inkml:trace contextRef="#ctx0" brushRef="#br0" timeOffset="96834.1">1523 13269 12 0,'0'1'0'16,"0"-1"0"-16,2 4 0 0,-2-4 0 16,4 7 0-16,-4-7 0 0,0 4 0 0,0-4 0 0,-4 2 0 15,4-2 0-15,-2 0 0 0,2 0 0 0,-6 0 0 16,6 0 0-16,-2 0 0 0,2 0 0 0,-6 0 0 0,6 0 0 16,-6 7 0-16,6-7 0 0,-6 4 0 0,6-4 0 15,-8 4 0-15,8-4 0 0,-6 3 0 0,6-3 0 16,-4 4 0-16,4-4 1 0,4 4 1 0,-4-4 0 15,6 4 1-15,-6-4 7 0,6 3 0 0,-6-3 0 16,8-2 0-16,-8 2 13 0,20-1 0 0,-20 1 0 16,20-12 0-16,-20 12 11 0,33-20-1 0,-33 20 1 15,32-26 0-15,-32 26-3 0,30-31 2 0,-30 31-2 0,30-30 2 16,-30 30 3-16,28-27 1 0,-28 27-1 0,22-30 1 16,-22 30-4-16,19-29 1 0,-19 29 0 15,26-30-1-15,-26 30-2 0,38-26-1 0,-38 26 0 0,26-26 2 16,-26 26-4-16,20-25 1 0,-20 25 0 15,20-19 0-15,-20 19-2 0,8-11 1 0,-8 11 0 0,13-15 0 16,-13 15-1-16,24-14 0 0,-24 14 0 0,14-8 1 16,-14 8-4-16,6-5-1 0,-6 5 1 0,2-4-1 0,-2 4-2 15,0-4 0-15,0 4 0 0,0 0 1 0,0 0-5 16,-2 0 1-16,2 0 0 0,-4 0 0 0,4 0-3 16,-8 2 0-16,8-2-1 0,-18 13 1 0,18-13-4 0,-29 20 0 15,29-20 0-15,-32 26 1 0,32-26-1 16,-18 22 0-16,18-22 0 0,-10 22 2 0,10-22-7 0,-12 19 2 15,12-19-1-15,-6 18 1 0,6-18-4 0,-6 17 1 16,6-17-1-16,0 11 1 0,0-11-4 0,0 7 0 0</inkml:trace>
  <inkml:trace contextRef="#ctx0" brushRef="#br0" timeOffset="97666.42">6458 12920 501 0,'4'-2'0'0,"-4"2"0"16,4 4 0-16,-4-4 48 0,0 3 1 0,0-3-1 0,0 2 1 15,0-2-35-15,0-2-1 0,0 2 1 0,0 0 0 0,0 0-3 16,0-2 2-16,0 2-1 0,0-3 1 0,0 3-7 16,8-4 2-16,-8 4 0 0,8-4 0 0,-8 4-5 15,9 0 2-15,-9 0-1 0,20 4 1 0,-20-4-4 0,26 7 1 16,-26-7-1-16,34 15 1 0,-14-6-2 15,0 4 1-15,0-3-1 0,-1-1 2 0,-3 0 0 0,2 0 1 16,-2 2 1-16,0-5-1 0,-2-1 4 0,-4 1 1 16,6 1-2-16,-2 1 2 0,2-1 9 0,2 0 0 15,-5 4 0-15,1-5-1 0,-2-2 5 0,0-1 0 0,-4-1 0 16,4 0 1-16,-4 0 3 0,-2 2 1 16,-6-4 0-16,10 1 1 0,-10-1-5 0,10 8 2 0,-10-8 0 15,6 4-1-15,-6-4-4 0,4 1 1 16,-4-1-1-16,4 0 2 0,-4 0-8 0,6 0 2 15</inkml:trace>
  <inkml:trace contextRef="#ctx0" brushRef="#br0" timeOffset="107417.07">19698 11679 577 0,'-6'2'0'0,"6"-2"0"0,-12 6 0 15,12-6-3-15,-14 5 1 0,14-5-2 16,-15 2 2-16,15-2-15 0,-16 7 2 0</inkml:trace>
  <inkml:trace contextRef="#ctx0" brushRef="#br0" timeOffset="108717.09">23300 11676 1243 0,'2'3'0'0,"-2"-3"0"0,2 2 0 0,-2-2-72 0,-2 0 0 16,2 0 0-16,6-2 1 0,-6 2-30 0,7-3 1 15</inkml:trace>
  <inkml:trace contextRef="#ctx0" brushRef="#br0" timeOffset="121102.36">5683 13952 12 0,'0'0'0'16,"0"0"0"-16,0 0 0 0,0 0 0 0,8 0 0 0,-8 0 0 15,2 0 0-15,-2 0 0 0,3 0 0 0,-3 0 0 16,2 0 0-16,-2 0 0 0,0 0 0 0,0 0 0 16,0 0 0-16,0 0 0 0,0 0 0 0</inkml:trace>
  <inkml:trace contextRef="#ctx0" brushRef="#br0" timeOffset="149885.38">14718 14197 12 0,'-2'0'0'0,"2"0"0"16,-6 4 0-16,6-4 0 0,-4 5 0 0,4-5 0 15,-8 6 0-15,8-6 0 0,-12 4 0 0,12-4 0 16,-12 3 0-16,12-3 0 0,-14 4 0 0,14-4 0 15,-16 4 0-15,16-4 0 0,-18 7 0 0,18-7 0 16,-24 7 0-16,24-7 0 0,-27 13 0 0,27-13 0 0,-28 13 0 16,28-13 0-16,-12 9 0 0,12-9 0 0,-18 13 0 15,18-13 0-15,-16 15 0 0,16-15 0 0,-22 17 0 16,22-17 1-16,-28 27 0 0,28-27 0 16,-27 28 0-16,27-28 14 0,-22 30 1 0,22-30-2 0,-18 27 2 0,18-27 14 15,-12 15 2-15,12-15-1 0,-8 17 0 0,8-17 2 16,-6 22 0-16,6-22-1 0,-6 20 2 15,6-20-10-15,-10 22 2 0,10-22 0 0,-4 28 0 0,4-28-8 16,0 28 1-16,0-28 0 0,2 26 0 0,-2-26-4 0,8 31-1 16,-8-31 1-16,8 33-1 0,-8-33-5 15,12 33 2-15,-2-14-1 0,0 1 0 0,-2-5-5 0,2 2 2 16,0 1-1-16,-1 0 0 0,1 1-2 0,0-1-1 16,0 1 1-16,2-1 0 0,0 3-2 0,0-1 0 15,2-4 1-15,2-1 0 0,2 0-2 0,0-2 1 16,0 0 1-16,1 0-1 0,-3 0-1 0,2 0 1 15,2 1-1-15,6-4 2 0,-2 1-2 0,2-2 0 0,-3 0 0 16,-1 0 1-16,2 1 1 0,-4-3-1 0,0 0 0 16,0 1 0-16,0 1 1 0,0 2-1 0,-1-2 0 15,1-1 1-15,0-5 0 0,-4 1 0 16,2 0 0-16,0-1 1 0,-2-1-2 0,-4-2 1 0,0-2 0 16,2 1 0-16,5-1 0 0,1-4 1 0,0 4-1 15,0-1 2-15,2-3-2 0,0 1 1 0,-4-1 0 16,0-1 0-16,-5-1 0 0,-3 1 0 0,2 0-1 15,2-1 2-15,4 3 4 0,0-5 0 0,-2 3 0 16,0-2 0-16,0 0 2 0,0-1 1 0,-5-3 1 16,1 2-1-16,-6 0-1 0,0-2 2 0,2 0-1 15,2 0 0-15,2-1-2 0,0-1 1 0,0 0-1 0,2-1 1 16,-4 1-4-16,2-5 0 0,-2 5 1 0,0-4 0 16,-2 1 1-16,-4-1 1 0,2 3-1 0,0 1 1 15,-1 0-5-15,-1 2 0 0,2-1 1 0,2-3 0 16,2 0 0-16,-6 1 1 0,0 1 0 0,0 2 0 0,0 0 2 15,0-2 0-15,-4 2 0 0,0 2 1 0,0 0 0 16,-4-2 1-16,0-1-1 0,-2-1 1 0,0-2 1 16,-6-1 0-16,4 1 0 0,-4-1 1 0,5-1 1 0,-3 1 2 15,0 1 0-15,0 4-1 0,2 0 3 16,2-2 0-16,-4 1 0 0,-4-1 1 0,-2 0-1 0,0-1 1 16,2-1-1-16,0 2 1 0,2 2 3 15,2 0 0-15,1 0-1 0,-3 4 2 0,0-2-5 0,0 2 1 16,-2-2 0-16,-6-2 0 0,-6 0-3 0,-4-5-1 15,3 3 1-15,5 2 0 0,6 2-2 0,4 3 1 16,2 3 0-16,-2-4-1 0,-2 5-5 0,0 0 0 16,-2 1 0-16,-2-5 0 0,-2 1-3 0,-1-1 0 0,3 1 1 15,6 0 0-15,12 7-3 0,-8-10 1 16,8 10-1-16,-16-7 1 0,2 3-1 0,-4 2 2 0,-2 2-2 16,0-3 2-16,1 1-4 0,-3 0 2 15,2 0-2-15,4 0 1 0,2 2 0 0,2 2-1 0,-4 0 0 16,4 0 0-16,2 0-1 0,-2 1 0 0,2 1 1 15,-3-2-1-15,3 0 0 0,0-2 0 0,0 0 0 16,0 2 0-16,4 3 0 0,-2 3 2 0,-2-5-2 0,-4 1 1 16,-2 2-1-16,-2-5 0 0,4 5 0 0,-2 1 2 0,2 3-3 15,-1-3 1-15,1 2 0 0,0 0 0 16,0 2-1-16,2 1 0 0,-2-1 0 0,2 0 1 0,0 0-1 16,0 0 0-16,2 0 0 0,2 0 0 15,2 0 0-15,0 2 0 0,0 0 0 16,1-2 0-16,1-2 0 0,2-1 0 0,0-1 0 0,-2 0 0 15,2 4-1-15,2-1 1 0,-2 3 0 0,0-4 0 16,-2 4-1-16,0 0 1 0,2 0 0 0,-2 1 0 0,4 3-1 16,-2-4 1-16,2 0-1 0,2 2 1 0,2 1-4 15,0 3 1-15,4 1-1 0,0-2 2 0,-2 3-3 16,-1-1-1-16,3-3 0 0,-4-3 1 0,2 3-3 0,-2 0 1 16,4 5-1-16,0-4 2 0,2 1-2 0,0 1 1 15,-4-5 0-15,2 0 1 0,0-4-5 0,0 2 2 16,-2 3-1-16,0-1 1 0,2 2-4 0,-2-3-1 15,-2-4 1-15,0 1 0 0,2-4 0 0,-2 2 2 16,-4-9 0-16,6 11 0 0,-6-11 0 0,6 10 1 16,-6-10 0-16,4 7 1 0,-4-7-1 0,4 7 1 0,-4-7 0 15,4 8 0-15,-4-8 4 0,3 7 0 16,-3-7 0-16,4 7 0 0,-4-7 2 0,4 8-1 0,-4-8 1 16,8 7 1-16,-8-7-2 0,8 8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53:44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10490 9922 12 0,'-30'13'0'0,"1"5"0"0,5-1 0 15,12-2 0-15,6-2 0 0</inkml:trace>
  <inkml:trace contextRef="#ctx0" brushRef="#br0" timeOffset="1667.12">10480 10679 1004 0,'0'2'0'0,"0"-2"0"0,6 3 0 0,-6-3 21 16,6-3 1-16,-6 3-1 0,8 0 1 0,-8 0-4 16,2 0 1-16,-2 0 0 0,0-2 0 0,0 2-2 15,0-2 1-15,0 2-1 0,0 0 1 0,0 0-10 16,0-4 0-16,0 4 0 0,0-7 1 16,0 7-5-16,-2-13 2 0,2 13-2 0,-10-17 2 0,10 17-5 15,-8-22 1-15,8 22 0 0,-14-22 1 16,14 22-2-16,-15-9 1 0,15 9-1 0,-20-10 1 0,20 10-2 15,-26-16 1-15,26 16 1 0,-32-19-1 0,32 19 10 16,-34-16 1-16,14 7 1 0,0-1-1 0,7 7 10 16,-5-3 1-16,0 2-1 0,-2-3 2 0,-2 2 3 0,0-5 0 15,-4 1 0-15,1 5 1 0,-1-1 4 0,0 1 1 16,-2 0-1-16,-4 4 2 0,0 0-6 0,3 0 0 16,-5-3 0-16,-2 1 0 0,2 0-11 0,-2 0 0 0,3-1 0 15,-5 1 1-15,2 0-5 0,-2 0 2 0,1 0-2 16,-3 0 2-16,-2 2-10 0,0-3 2 0,3 3-1 15,1 0 1-15,4 0-4 0,0 0 1 0,-1 0 1 16,1 0-1-16,-2 3 0 0,-4-1 0 0,0 2 0 16,1 0 0-16,-9-1-1 0,2 1 1 0,3 1-1 15,1-1 2-15,2 5-3 0,0 1 1 0,1-3 1 16,-7 0-1-16,4 1 0 0,-2-1 1 0,3 0-1 0,-5 1 0 16,0 1 1-16,5 2-1 0,-3 0 1 15,8 0-1-15,0 0-1 0,6 0 2 0,5 2-1 0,-3 0 0 16,2 2 2-16,0-2 0 0,2 2 1 15,0 0 0-15,1-1-5 0,1 1 1 0,4 0 0 0,-2 3 0 16,0-1-2-16,4 1 2 0,-2 5-2 0,4-1 1 16,-4 2-1-16,5 3 0 0,-1 1 0 0,0 0 0 15,-4 1 0-15,2-5 0 0,2 4 0 0,2 2 0 16,6 3-1-16,4-2 1 0,-2 1 0 0,2-3 0 0,-2 1-2 16,2-1 2-16,-4 1-1 0,0-1 1 0,0 3-1 15,-2-1 0-15,2 4 0 0,4-5 0 0,2 1-1 0,0 0-1 16,2 4 1-16,-2 0 0 0,0 2-2 15,-2-2 1-15,2 2 0 0,-4 4-1 0,2-2 0 0,-1 3 1 16,1 1-1-16,2-1 1 0,2 2-2 0,1 3 1 16,-3 4-1-16,0-1 2 0,0 7 0 0,-5 4-1 15,3 2 1-15,-4-2-1 0,6 0 2 0,-4 0 0 16,2 0 0-16,-4-2 0 0,4 2-1 0,-4-2 1 0,0-2 0 16,-2-2 1-16,2-3 0 0,-4-2 1 15,6-2-2-15,-2 2 2 0,0 1 0 0,6-1 0 16,-4 2 0-16,2-2 0 0,0-2 0 0,2 2 0 0,-4 1 0 15,2 5 2-15,2 1-2 0,-6 0 1 16,2 0 0-16,0 2 0 0,0 4 0 0,2 2 0 0,-2-1 0 16,4-3 2-16,0 2-1 0,-2 0 0 0,2-4 0 15,6-2 2-15,0-5-1 0,2-1 1 0,-2-3 0 16,0-1 0-16,-2-5 1 0,0-1 0 0,2-3 0 16,2-1 1-16,0-5 1 0,2-1 1 0,-2-3 0 15,0-2 1-15,6-4 1 0,0 0 0 0,-3-4 0 0,1-1 0 16,-4-2 2-16,0-2-1 0,2-2 0 0,4-4 1 15,6-1-4-15,0-3 1 0,-4-1 0 0,2 2 0 16,0-4-2-16,-5-4 1 0,1 1 0 0,6-1 0 16,6-4-5-16,2-3 1 0,-2 0 0 0,-4-2 0 0,1-3-3 15,-3-1 2-15,0 1-1 0,2-3 0 16,2-1-2-16,4-1 1 0,-2 1-1 0,1 0 1 0,5-2-1 16,-2 0 0-16,2-4 0 0,0 0 1 0,-1 0 1 0,3 0 0 15,-4 0 0-15,2 2 0 16,2-1 2-16,-1 2 0 0,-1 3 0 0,2-2 0 0,-2 0-2 15,0 1 1-15,1 5-1 0,7-3 0 0,0 3-1 0,2-1 1 16,1 2 1-16,-3 2-1 0,2 2 0 16,0 0 0-16,-3 0 1 0,1 2 0 0,0 2-2 0,-2 1 1 15,-1 1-1-15,3 1 2 0,-4 4-2 0,2 0 1 16,-3-2 0-16,3 2 1 0,-2 2-2 0,0 0 0 16,-1 0 0-16,-3 1 0 0,-6-3 0 0,0 4 1 0,-6-2 1 15,0-2-1-15,0 0-1 0,-5-2 0 0,3 0 0 16,-4 0 2-16,0 2-3 0,-2-5 1 15,-4 1 0-15,4 0 0 0,-4-1-1 0,4-3 1 0,-4-1-1 16,4-2 1-16,-2-4-1 0,6-1 0 0,-3 1 0 16,-3-4 0-16,0 3 0 0,0-1 0 0,0-1 0 15,0-1 0-15,0 1 0 0,0-2 0 0,0-3 0 16,0 1 1-16,0 0-1 0,-4-4 0 0,0 0 0 16,2-1 1-16,-2-8-1 0,-4 0 2 0,2-6-2 0,4 4 1 15,-2-4 0-15,2 1 1 0,-1-6 0 0,1 0 0 16,2-10 1-16,2-1 0 0,-2-2-1 15,-2-6 2-15,2-5-1 0,-4-2 2 0,-2-5-2 0,2 5 1 16,0-6 3-16,0 2 0 0,-2-3 0 16,-2 0 0-16,-2-6 1 0,-4-2 0 0,0 0 0 0,0-7 0 15,2-2-1-15,-4-5 0 0,0 3 1 0,0-2 0 0,-2 0-1 16,0 3 0-16,2 1-1 0,0 0 2 0,6 3-2 16,2 3 1-16,2 10-2 0,2 8 2 0,-2 8-3 15,2 5 1-15,0 7-1 0,0 4 2 0,0 11-3 16,-4 6 2-16,2 3-2 0,-4 4 2 0,0 2-1 15,-4 3 1-15,4 3-1 0,0 3 1 0,-2 4-1 0,2-1 1 16,0 10-1-16,0-11 1 0,-2 6-2 0,0-3 1 16,2 8 0-16,-10-11 0 0,2 8-1 0,-2-5-1 15</inkml:trace>
  <inkml:trace contextRef="#ctx0" brushRef="#br0" timeOffset="3967.11">18931 10900 1093 0,'-2'0'0'16,"2"0"0"-16,4 0 0 0,-4 0-4 0,2 0 1 15,-2 0-1-15,0 0 2 0,0 0-5 0,0 0 1 0,0 0-1 16,0 0 0-16,0 0-13 0,0 0 0 0,0 0 0 16,-4 0-1-16,4 0 5 0,-4 0-1 0,4 0 0 15,-4 0 1-15,4 0 1 0,-4 0 0 0,4 0 0 16,-4-5 1-16,4 5 5 0,-6-4 0 0,6 4 0 15,-12-4 0-15,12 4 4 0,-22-5 2 0,22 5 0 0,-29-4-1 16,29 4 3-16,-36-5 1 0,36 5 0 0,-36-8 0 16,36 8 2-16,-36-9 2 0,36 9-1 0,-35-4 0 15,13 1 12-15,0-1 0 0,-2 2-1 0,-2 2 1 0,-2-4 15 16,-1 2 0-16,-1 1 1 16,-2-1 0-16,0-4 2 0,0 3 0 0,-1-1 1 0,-3 0 0 0,0 0 5 15,-4 3 1-15,0 1 1 16,1-4-1-16,-1-2-8 0,0 3-1 0,2-1 0 0,1-2 1 0,-1-1-19 15,-2 2 2-15,4-5-2 0,-1 3 2 0,3 1 0 16,2-1-1-16,0 3 1 0,2 2-1 16,1-3-2-16,1 3 0 0,2 2 0 0,0-2 1 0,-2 0-1 0,2 2 1 15,-1 2 1-15,-3 2-1 0,-6 3 6 16,0 4 2-16,0-1-2 0,5-3 1 0,3 4-6 0,4 0 1 16,-4 0 0-16,2 2 0 0,1 0-3 0,-1 0 0 15,-4 0 0-15,0 0 1 0,-4 0-4 0,-1-2 1 16,3 0-1-16,4 0 1 0,4 0-6 0,4 0 2 15,0 0-2-15,0-2 2 0,5 4-4 0,1-3 2 0,-2 3-2 16,-2-4 1-16,2 4 2 0,-4 0-1 0,0 0 1 16,0-1 0-16,0 1 2 0,5 0 0 15,1 2-1-15,-2 0 1 0,2-2 0 0,-2 0 1 0,4 0 0 16,0-1-1-16,0 1-1 0,4 0 0 16,-2 0-1-16,0 0 1 0,-2 2 1 0,0 2-1 0,2-5 1 15,-1 1 1-15,-3-3-4 0,0 3 2 0,2 1 0 16,4 1-1-16,4 0-1 0,4-6-1 0,0 6 0 15,-2 3 2-15,2 6-3 0,0 2 2 0,0 0-2 16,-4-2 1-16,2 0-2 0,0-2 0 0,0 2 0 16,2 0 1-16,2-2-2 0,0 2 0 0,0 2 0 0,2-4 1 15,4 4-1-15,4 2 0 0,-6 1 0 0,0-3 0 16,-2 2 0-16,0-2 0 0,-4-2 0 0,0 0 0 0,-4 0-1 16,-2-2 1-16,2 2 0 15,4 2 0-15,2 1-2 0,2 3 2 0,0 1-1 0,0 1 1 0,-4-1-1 16,0 4 0-16,0 0 0 0,-6-3 0 0,2 3 0 15,-2 3 0-15,2-1 0 0,4 2 1 0,2 0-2 16,2 0 2-16,-2 1-1 0,-2-3 1 0,-4-2 0 0,0 0 0 16,-6 2 0-16,2 4 0 0,2 3 0 0,0-3 0 15,0 3 0-15,2 4 0 0,4 0 1 0,0 2 2 16,-4-2-1-16,0-2 0 0,-2 0 1 0,-4-2 2 16,2-1-1-16,0 1 1 0,0-1 3 0,0 1 0 15,0-2 0-15,0 1 0 0,1 1 1 0,-7 1 0 16,2-1 0-16,2 4 2 0,2 2 0 15,0 1 1-15,0 3 0 0,-4 3 1 0,4 0-10 0,-4 4 2 16,4 0-1-16,2-4 1 0,2 1-4 0,2-9 1 0,-2-1 0 16,0-5 0-16,-6-10-2 0,0-5 2 15,0-1-2-15,1 1 1 0,-1 2-1 0,2-4 0 0,2-1 0 16,0-1 0-16,0-3 0 0,2-1 0 0,-2-3 0 16,6-1 0-16,2-7 0 0,2-1 0 0,-4-8 0 15,2 5 0-15,-2-5 0 0,2 4 0 0,-2-4 0 16,0 4 0-16,0-4 0 0,2 5 0 0,-2-5 0 15,10 6 0-15,-2-4 0 0,0 0 0 0,-8-2 0 16,13 7 0-16,-3-5-1 0,0 1-1 0,0-3 1 0,0 2 1 16,4 0-2-16,-2 0 1 0,4 0 0 0,0 0 0 15,0-2 0-15,0-2-1 0,4 2 1 0,3 0 1 16,5-2 0-16,4 0 0 0,-2 0 0 0,0 0 0 16,-3 2 0-16,1-5 1 0,0-1 1 15,0 1-1-15,2-1 1 0,2-3 1 0,-1 2 0 0,3-3 0 0,-2 1 0 16,4 0 1-16,-2 0-1 0,-1 0 0 15,1-3 0-15,0 1-1 0,4 4 0 0,3-2 2 0,5 1-1 16,-2 3 1-16,2-6 0 0,-5 0 0 0,1 0-2 16,-2 0 1-16,-1-1-1 0,3 1 0 0,2 2-2 15,0 2 1-15,-3-1 0 0,-1 1 1 0,-4 1-2 0,-2 3 0 16,5 1 0-16,3 0 0 0,10-2 0 0,4 1 0 16,-5-1 0-16,-5 0 0 0,-4 2-2 0,-5-5 2 15,-1 0 0-15,0-1 0 0,0-1-1 0,0 0 1 16,-3-2-1-16,-1 0 1 0,-2 0 0 0,-4 0 0 15,0 0 0-15,-3-2 0 0,1-2 0 0,-2 2 0 0,-2-4 0 16,0 3 0-16,0-1-1 0,0 4 1 0,-2-8-1 16,-3 3 1-16,1-1-1 0,0-1 0 0,0-1 0 15,-2 2-1-15,-2 5 0 0,-2-1 0 16,-2-2 0-16,-2-2 1 0,-2 1-2 0,0-3 1 0,0 1 0 16,0-3 1-16,2-1 0 0,2-4 1 15,-2 2-1-15,-4-7 1 0,-2 1 0 0,-4-1 0 0,0-4 0 16,0-4 0-16,0-1 0 0,0-3 1 0,0-1-1 15,2-2 1-15,2-4 1 0,-2-4 0 0,-2-1 0 16,0 0 2-16,-4-3 0 0,-2-1 1 0,0-5-1 16,2-3 1-16,2-1-2 0,2-2 1 0,2 3-1 15,0 1 1-15,0 3-1 0,0-1 0 0,2-1 0 0,0 0 1 16,0-5-2-16,0 0 1 0,0-2 1 0,-2 0-1 16,0-4 0-16,-2 1 1 0,0-5-1 0,0 3 1 15,0-3-1-15,0-1 1 0,2 0 1 0,0 2-1 0,0-1 1 16,0 1 0-16,2 1 1 0,0 6 0 0,0 2-2 15,0 2 2-15,2 7-1 0,0 7 1 0,0 12-1 16,-2 7 0-16,-2 7 1 0,0 1-1 0,0 10 0 16,0 6 0-16,0 3 0 0,2 1 1 0,0 7-2 0,4-7 1 15,-4 7-1-15,0-2 2 16,0 2-3-16,-2-4 1 0,2 4 0 0,-4-4 0 0,4 4 1 0,-4-1-1 16,4 1 1-16,-6-8 0 0,6 8 0 15,-7-5-1-15</inkml:trace>
  <inkml:trace contextRef="#ctx0" brushRef="#br0" timeOffset="22351.24">3107 9985 1972 0,'0'-4'0'0,"0"4"0"16,2 4 0-16,-2-4 8 0,4 3 1 0,-4-3-1 15,6 0 1-15,-6 0 18 0,0 0 1 16,0 0 0-16,0 6 0 0,0-6-13 0,-6 22-1 0,2 8 1 0,0 8-1 16,-8 20-10-16,-6 14 0 0,2 7 0 15,-4 4 0-15,-4 6-2 0,-1 5 2 0,1 4-2 0,-6 12 1 16,0 10-2-16,-6 2 2 0,2 7-1 0,5 2 0 15,-3 6-2-15,4 1 1 0,-8 1-1 16,2 3 1-16,1 0-1 0,-1 2 2 0,-4-4-2 16,4 3 1-16,-1 1 0 0,1-6 0 0,2 2 0 0,-2-5 1 15,8-2 4-15,1-4 1 0,3-11-1 0,2-7 1 0,2-13 8 16,0-4-1-16,4-15 1 0,4-10 1 0,-2-14 3 16,6-7 0-16,-2-9 0 0,2-10 1 0,2-10-8 15,2-10 1-15,2-9-1 0,0 0 2 0,2-7-9 16,2-4 1-16</inkml:trace>
  <inkml:trace contextRef="#ctx0" brushRef="#br0" timeOffset="22734.7">1928 10118 1721 0,'6'3'0'0,"-6"-3"0"16,12 15 0-16,-12-15 25 0,8 24 0 0,-2-6 1 15,8 3 0-15,-2 8 8 0,8 5-1 0,0 4 1 16,7 3 0-16,-1 5-20 0,8 4 1 0,0 3-1 16,4 5 1-16,3-1-15 0,5 6 0 0,6 3 0 15,3 2 1-15,11 4-2 0,7 4 1 0,5 3 0 0,2 8 0 16,7 5-1-16,0 1 0 0,5 6 0 0,1 3 1 15,5 5-1-15,-3 4-1 0,8 7 1 0,-1 2 1 16,1 7 0-16,4 6 1 0,-7 2-1 0,-7 2 2 0,-1-1 3 16,-7 4 1-16,-5-7-1 0,-1-2 2 0,-9-5 10 15,1-6 0-15,-5-9 0 0,-1-10-1 0,-3-8 9 16,-2-5 1-16,-7-5 0 16,-3-11 0-16,-6-2 1 0,-5-5 1 0,1-10-1 0,-2-1 1 0,2-8-6 0,-1-7 0 15,-1-6 1-15,-2-7-1 16,2-6-8-16,-4-9 0 0</inkml:trace>
  <inkml:trace contextRef="#ctx0" brushRef="#br0" timeOffset="23283.03">15370 9302 1632 0,'-4'5'0'0,"4"-5"0"0,-12 22 0 0,12-22 15 16,-18 26-1-16,6-9 1 0,-2 7 1 0,-10 9 16 15,0 8 2-15,-2 7 0 0,-3 1-1 0,-5 11 12 0,-2 2 1 16,0 12 0-16,-4 7 0 0,1 12-35 16,-1 4 2-16,-4 18-1 0,-1 7 0 0,-7 5-1 0,0 10-1 15,-3-1 0-15,-5-3 0 0,0 8-1 0,-3-5 0 16,1 4 0-16,0-3 1 0,5 5-1 16,-3 2 1-16,-1-4 0 0,-3 3 0 0,-4 1 4 0,1-4-1 15,5-4 1-15,5 3-1 0,5-4 5 16,0 1 0-16,1-8 0 0,-3-3 1 0,-4-3 0 0,1-9 0 0,7-6 0 15,8-6 0-15,4-9-2 0,9-5 1 0,-3-11-1 16,6-10 1-16,4-12-13 0,-2-8 2 16,4-9 0-16,5-8 0 0,-1-10-7 0,6-10 1 0</inkml:trace>
  <inkml:trace contextRef="#ctx0" brushRef="#br0" timeOffset="23651.6">13632 10398 1796 0,'0'0'0'0,"0"0"0"0,2 2 0 16,-2-2 23-16,10 7-1 0,-10-7 0 0,36 30 1 0,-10 1 3 0,8 4 1 15,2 6 0-15,3 3 0 0,5 4-13 16,-2 0 1-16,4 6-1 0,5 7 1 0,1 1-8 0,4 9 0 16,1 2 1-16,3 7 0 0,5 7 0 0,5 5 0 15,7 6 0-15,5 7 1 0,7 6 3 0,7-1 2 16,1 5-1-16,3-1 0 0,-3 6 3 0,0 2 0 16,5 0 0-16,1 3-1 0,2 7 5 0,1-5 1 15,-5 2-1-15,0-5 1 0,-1 1 6 0,-1 1 0 16,-1-12 0-16,-7-5 1 0,0-9-1 0,3-6 1 0,-13-9-1 15,-1-4 1-15,-9-14 1 0,-3-1 2 0,-6-5-2 16,-7-2 1-16,-1-4-5 0,-4-1-1 0,-5-8 1 16,-1-3 1-16,-2-6-6 0,-5-8 0 0</inkml:trace>
  <inkml:trace contextRef="#ctx0" brushRef="#br0" timeOffset="46668.94">6587 7733 12 0,'0'0'0'0,"0"0"0"16,0 0 0-16,0 0 3 0,0 0 1 0,0 0-1 15,0 0 1-15,0 0 7 0,0 0-1 0,0 0 0 16,0 0 1-16,0 0-5 0,0 0-1 0,0 0 1 15,0 0-1-15,0 0-5 0,0 0 0 0,0 0 0 16,10-2 0-16,-10 2 0 0,10-4 0 0,-10 4 0 16,10-4 0-16,-10 4-1 0,4-1 0 0,-4 1 0 15,4-4 1-15,-4 4-1 0,6-6 0 0,-6 6 0 0,2-3 0 16,-2 3-1-16,4-8 1 0,-4 8 0 0,2-2 1 16,-2 2-1-16,0-3 0 0,0 3 0 0,0-6 1 0,0 6 2 15,0-4 0-15,0 4 1 0,0-3-1 0,0 3 15 16,0-4-1-16,0 4 1 0,0-4 1 0,0 4 16 15,6 0 0-15,-6 0-1 0,1 0 1 0,-1 0 6 16,4 0 1-16,-4 0-1 0,6 0 2 0,-6 0-2 0,2 0 2 16,-2 0-1-16,6 0 1 0,-6 0-2 0,2 0 0 15,-2 0 1-15,4 8 0 0,-4-8-5 0,2 5 0 16,-2-5 0-16,0 8 0 0,0-8-5 0,6 7 1 16,-6-7-1-16,6 7 2 0,-6-7-6 0,0 8 0 15,0-8 0-15,0 7 1 0,0-7-1 0,0 6-1 16,0-6 1-16,0 3 0 0,0-3-4 0,0 6 0 0,0-6 0 15,0 4 0-15,0-4-2 0,0 0 0 16,0 0-1-16,0 0 1 0,0 0 4 0,0 0 0 16,0 0-1-16,2 0 1 0,-2 0-4 0,4-4 2 0,-4 4-1 15,6 0 1-15,-6 0-3 0,2-6 0 0,-2 6 0 16,-2-3 2-16,2 3-4 0,-4-4 0 0,4 4 0 16,-2-4 0-16,2 4-3 0,-6 0 1 0,6 0 0 15,-4-1 1-15,4 1-4 0,-4 0 0 0,4 0 1 16,-10 0-1-16,10 0-3 0,-8 0 2 0,8 0-2 15,-8 3 1-15,8-3-4 0,0 6-1 0,0-6 1 16,-4 0 0-16,4 0-3 0,-1 0 1 0,1 0-1 0,-4 0 2 16,4 0-4-16,0 0 2 0,0 0-1 0,0 0 0 15,0 0 0-15,0 0-1 0,0 0 0 0,0 0 0 16,0 0-1-16,5-4 2 0,-5 4-2 0,6-4 1 0,-6 4 0 16,8-1 1-16,-8 1-1 0,4-8 1 15,-4 8-1-15,6-4 2 0,-6 4-1 0,0-1 1 0,0 1 1 16,0-6 1-16,0 6-1 15,0-4 1-15,0 4 1 0,0-3-1 0,0 3 1 0,0 0 0 0,0 0 1 16,0 0 0-16,0 0-1 0,0 0 1 0,0 0 0 16,0 0 0-16,0 0 0 0,0 0 1 0,0 0-1 15,0 0 1-15,0 0 0 0,0 0 0 0,0 0-6 0,0 0 0 16,0 0 1-16,14 0-1 0,-14 0-2 0,12-6 1 16,-12 6 1-16,10-7-1 0,-10 7 0 0,12-8 0 15,-12 8 1-15,12-9-1 0,-12 9 0 0,8-11 0 16,-8 11 1-16,6-4 0 0,-6 4-2 0,2-5 1 15,-2 5 0-15,0-4 0 0,0 4-1 0,0 0 1 0,0 0 0 16,0 0 1-16,0 0-1 0,0 0 0 0,0 0 0 16,0 0 1-16,0 0-2 0,0 0 1 0,0 0 0 15,-2 2 0-15,2-2-2 0,0 13 2 16</inkml:trace>
  <inkml:trace contextRef="#ctx0" brushRef="#br0" timeOffset="47350.18">7817 8427 552 0,'0'0'0'0,"0"0"0"0,8 0 0 0,-8 0 76 0,4-6 1 16</inkml:trace>
  <inkml:trace contextRef="#ctx0" brushRef="#br0" timeOffset="47798.84">7922 8399 653 0,'0'0'0'15,"0"0"0"-15,0 0 0 0,0 0 14 0,0 0 2 0,0 0 0 16,0 2-1-16,0-2 0 0,0 7 0 16,0-7-1-16,0 4 2 0,0-4 5 0,0 2 0 15,0-2 1-15,0 3 0 0,0-3 2 0,0 4-1 0,0-4 1 16,0 2 1-16,0-2 3 0,0 0 0 0,0 0 0 15,0 0 0-15,0 0 2 0,0 0 0 0,0 0 1 16,2 0-1-16,-2 0-3 0,4 0 0 0,-4 0 0 16,4-2 1-16,-4 2-3 0,4-4 0 0,-4 4 1 15,2-3 0-15,-2 3-6 0,-2-2 0 0,2 2 1 16,-6-4 0-16,6 4-2 0,-2-3 0 0,2 3 0 0,-6-6 0 16,6 6 0-16,-9-4 2 0,9 4-1 15,-8-3 0-15,8 3 0 0,-8 0 1 0,8 0 0 0,-8 0 0 16,8 0 3-16,-4 7-1 0,4-7 1 0,-8 11-1 0,8-11-8 15,-8 9 1-15,8-9-2 0,0 11 2 0,0-11-7 16,0 15 0-16,0-15 0 0,0 11 1 0,0-11-5 16,0 6 2-16,0-6 0 0,0 3 0 0,0-3-3 15,2 4 1-15,-2-4-1 0,6-2 1 0,-6 2-2 16,8-2 0-16,-8 2 1 16,12-7-1-16,-12 7 0 0,6-15 2 0,-6 15-2 0,8-20 2 0,-8 20-2 0,5-11 2 15,-5 11-1-15,-3-11 1 0,3 11-1 16,-8-9 2-16,8 9-2 0,-8 0 2 0,8 0 1 0,-4-4-1 15,4 4 1-15,-10 2 1 0,10-2 3 0,-14 9 0 16,14-9 1-16,-20 20-1 0,10 1 2 0,0-3 2 16,-2 2-2-16,6-1 2 0,4-6-4 0,-4 0 1 15,6-2 0-15,0 0 0 0,0-6-4 0,0 3 1 0</inkml:trace>
  <inkml:trace contextRef="#ctx0" brushRef="#br0" timeOffset="48483.95">9089 7674 1431 0,'0'-4'0'0,"0"4"0"0,-6 4 0 0,6-4 45 0,-6 5 1 16,6-5-1-16,-2 4 1 0,2-4 8 0,0 0 1 15,0 0-1-15,0 0 1 16,0 0-44-16,6 0 0 0</inkml:trace>
  <inkml:trace contextRef="#ctx0" brushRef="#br0" timeOffset="48867.78">9159 7651 967 0,'0'0'0'0,"0"0"0"0,0 0 0 0,0 0 3 0,-2 0 1 15,2 0-1-15,-2 0 1 0,2 0 7 0,0 0-1 0,0 0 0 16,0 0 0-16,0 0 15 0,0 0-1 0,0 0 1 16,0 0 1-16,0 0-2 0,0 4 2 0,0-4 0 15,-4 6 0-15,4-6 4 0,0 3 0 0,0-3 1 16,-2 4 0-16,2-4-4 0,0 15 1 0,0-15 0 15,0 13 0-15,0-13-4 0,0 9-1 0,0-9 1 16,6 13 1-16,-6-13-6 0,8 4 0 0,-8-4 0 16,6 1 1-16,-6-1-5 0,2 0 0 0,-2 0 1 0,8-1 0 15,-8 1-3-15,4-4 2 0,-4 4-1 16,7-9 1-16,-7 9-3 0,8-13 1 0,-8 13-1 0,4-13 1 16,-4 13 1-16,6-9-1 0,-6 9 1 15,0-6 0-15,0 6 2 0,0-4 1 0,0 4 0 0,-4 0 0 16,4 0-2-16,-4-3 1 0,4 3 0 0,-2-6 1 15,2 6-1-15,0 0 1 0,0 0 0 0,0 0 0 16,0 0-5-16,-2 0 2 0,2 0-2 0,0 0 2 0,0 0-4 16,-2 6 0-16,2-6 0 0,0 3 1 15,0-3-4-15,0 4 1 0,0-4-2 0,0 6 2 0,0-6 1 16,0 0 0-16,0 0 0 0,0 0 1 0,0 0-1 16,0 0 0-16,0 0 0 0,0 0 1 0,0 0 0 0,0 0 2 15,0 0-2-15,-6 0 1 0,6 0-2 0,-3 0 0 16,3 0 0-16,-4 0 1 0,4 0-3 0,-4 0 0 15</inkml:trace>
  <inkml:trace contextRef="#ctx0" brushRef="#br0" timeOffset="49766.07">10288 8397 515 0,'0'2'0'0,"0"-2"0"0,0 2 0 0,0-2 95 0,2-4 0 16,-2 4 1-16,4-2-1 0,-4 2-30 0,2-3 0 16,-2 3 0-16,0 0 2 0,0 0-25 0,0 0 1 15,0 0 0-15,0 0 0 0,0 0-8 0,0 0 1 16,0 0-1-16,0 0 1 0,0 0-12 0,0 0 1 16,0 0 0-16,0 0-1 0,0 0-2 0,0 0-1 0,0 0 0 15,0 0 1-15,0 0-7 0,0 0 2 0,0 0 0 16,0 0 0-16,0 0 4 0,0 0 1 15,0 0-1-15,0 0 0 0,0 0-7 0,0 3 0 0,0-3 0 16,0 4 0-16,0-4-5 0,0 6 1 0</inkml:trace>
  <inkml:trace contextRef="#ctx0" brushRef="#br0" timeOffset="52201.35">4347 7626 12 0,'0'0'0'16,"0"0"0"-16,0 0 0 0,0 0 0 0,0 0 0 15,0 0 0-15,0 0 0 0,0 0 0 0,0 0 0 0,0 0 0 16,0 5 0-16,0-5 0 0,0 7 0 16,0-7 0-16,0 4 0 0,0-4 0 0,0 2 0 15,0-2 0-15,0 4 0 0,0-4 0 0,0 3 0 0,0-3 0 16,0 4 0-16,0-4 0 0,-2 6 0 0,2-6 0 16,0 3 0-16,0-3 0 0,0 2 0 0,0-2 0 15,0 2 0-15,0-2 0 0,0 0 0 0,0 0 0 16,-4 0 0-16,4 0 3 0,0 0 1 0,0 0-1 15,-2 0 1-15,2 0 22 0,0 0 0 0,0 0 0 16,0 0 0-16,0 0 15 0,0 0 2 0,0 0-2 0,0 0 2 16,0 0 3-16,0 0 1 0,0 0 0 0,0 0 0 15,0 0-14-15,0 0-1 0,0 0 1 0,0 0 1 16,0 0-11-16,0 0 2 0</inkml:trace>
  <inkml:trace contextRef="#ctx0" brushRef="#br0" timeOffset="52657.96">3027 8545 904 0,'-2'0'0'0,"2"0"0"0,-4 4 0 0,4-4 4 16,-2 1 1-16,2-1-1 0,-4 0 1 0,4 0 12 15,-2 0 0-15,2 0-1 0,-6 0 2 0,6 0 9 16,0 0 0-16,0 0 0 0,-2 8 1 0,2-8-9 16,-6 13 2-16</inkml:trace>
  <inkml:trace contextRef="#ctx0" brushRef="#br0" timeOffset="54635.73">18452 7609 12 0,'0'0'0'16</inkml:trace>
  <inkml:trace contextRef="#ctx0" brushRef="#br0" timeOffset="55233.09">18446 7613 12 0,'-2'3'0'15,"2"-3"0"-15,4 0 0 0,-4 0 0 0,12 0 0 0,-12 0 0 16,6 0 0-16,-6 0 0 0,4 0 0 0,-4 0 0 16,4 0 0-16,-4 0 0 0,2 0 0 0,-2 0 0 15,-2 0 0-15,2 0 0 0,0 6 0 16,0-6 0-16,-4 7 0 0,4-7 0 0,0 2 0 0,0-2 0 15,-4 4 0-15,4-4 2 0,0 3 0 16,0-3 1-16,0 0 0 0,0 0 17 0,0 0 0 0,0 0 1 16,0 0-1-16,0 0 22 0,0 0 1 0,0 0 0 15,0 0-1-15,0 0 21 0,0 0 1 0,0 0 0 16,0 0 0-16,0 0-9 0,2 8 1 0,-2-8-1 16,8 5 1-16,-8-5-11 0,4 2 0 0,-4-2 0 15,4 4 0-15,-4-4-16 0,4 0 0 0,-4 0 0 0,4-4 2 16,-4 4-10-16,4-2 1 0,-4 2 1 0,4-5-1 15,-4 5-6-15,-2-8 1 0,2 8 0 0,0-7-1 16,0 7-1-16,-4-5 0 0,4 5-1 0,-4-10 2 0,4 10-1 16,-4-3 0-16,4 3 1 0,-4-4 0 0,4 4-3 15,-4-2 1-15,4 2-1 0,-4-4 1 0,4 4 0 16,0 0 1-16,0 0-1 16,0 0 1-16,0 0-3 0,0 8 2 0,0-8-1 0,-4 15 1 0,4-15-3 0,-6 22 1 15,6-22-1-15,-6 22 2 0,6-22-3 0,-4 9 1 16,4-9-1-16,0 4 1 0,0-4 0 15,0 3-1-15,0-3 0 0,0 0 0 0,0 0 0 0,0 0 1 16,0 0 0-16,0-3 1 0,0 3-3 0,2-4 0 16,-2 4 0-16,8-5 1 0,-8 5 1 0,4-13 0 15,-4 13 0-15,4-15 1 0,-4 15 3 0,4-8 2 16,-4 8-1-16,4-5 1 0,-4 5-1 0,-2-7 2 0,2 7 0 16,-2-4 0-16,2 4-3 0,0-2 1 0,0 2-2 15,0 0 2-15,0 0-4 0,0 6 2 16,0-6-1-16,-2 3 1 0,2-3-7 0,0 4 1 0,0-4 0 15,-2 9 1-15,2-9-4 0,4 2 0 0,-4-2 0 16,2 4 0-16,-2-4-2 0,0 3 0 0,0-3 0 16,0 4 1-16,0-4-3 0,0 2 0 0,0-2 0 15,0-2 0-15,0 2-1 0,0-2 1 0,0 2 0 16,0 0 1-16,0 0-2 0,0-2 0 0,0 2 0 16,-2-5 1-16,2 5 0 0,-6-4 0 0,6 4 0 0,-16 4 0 15,16-4 0-15,-32 18 2 0,32-18-2 0,-31 32 1 16,21-10 0-16,2 0 0 0</inkml:trace>
  <inkml:trace contextRef="#ctx0" brushRef="#br0" timeOffset="55917.58">19597 8414 12 0,'2'-2'0'0</inkml:trace>
  <inkml:trace contextRef="#ctx0" brushRef="#br0" timeOffset="56333.08">19647 8440 12 0,'2'3'0'16,"-2"-3"0"-16,6 4 0 0,-6-4 198 0,2 6 1 0,-2-6 0 15,0 1 0-15,0-1-115 0,7 11-1 0,-7-11 0 16,10 12 1-16,-10-12-47 0,8 7 0 0,-8-7 0 0,6 7 1 16,-6-7-17-16,4 10 2 0,-4-10-1 0,10 5 1 15,-10-5-15-15,16 6-1 0,-16-6 1 0,12 1 1 0,-12-1 1 16,14-3 0-16,-14 3 1 0,14-13 0 0,-14 13-1 16,10-19 1-16,-10 19-1 0,4-24 1 0,-4 24 1 15,4-27 0-15,-4 27-1 0,-2-19 2 0,2 19-3 16,-6-26 0-16,6 26 0 0,-10-20 1 0,10 20-3 15,-14-7 1-15,14 7 0 0,-10-4 0 0,10 4-4 0,-2 0 2 16,2 0 0-16,-2 0 0 0,2 0-2 16,-4 0 1-16,4 0-1 0,-6 6 1 0,6-6-1 0,-4 16-1 15,4-16 1-15,-4 9-1 16,4-9 1-16,0 17 0 0,0-17 0 0,6 18 0 0,-6-18 2 0,16 10 0 16,-16-10-1-16,12 5 1 0,-12-5 2 0,4 4 1 15,-4-4-1-15,4 4 1 0,-4-4 5 0,4 0 1 16,-4 0-1-16,4 0 1 0,-4 0 2 0,4-4 1 0,-4 4-1 15,4-4 1-15,-4 4-2 0,4-2 1 16,-4 2-1-16,-2-3 1 0,2 3-4 0,-4-6 1 16,4 6-1-16,-4-2 2 0,4 2-3 0,-4 4 0 0,4-4-1 15,-4 0 2-15,4 0-2 0,-8 0 0 0,8 0 1 16,-8 7 0-16,8-7-5 0,-12 23 0 0,12-23 0 16,-10 14 0-16,10-14-5 0,-4 10 2 0</inkml:trace>
  <inkml:trace contextRef="#ctx0" brushRef="#br0" timeOffset="57267.12">20805 7683 1218 0,'-2'0'0'0,"2"0"0"0,0 0 0 0,0 0 25 0,-2 0 0 16,2 0-1-16,0 3 1 0,0-3 2 0,0 2 0 16,0-2 0-16,0 0 0 0,0 0-8 0,0 0 1 15,0 0-1-15,0-2 1 0,0 2-16 0,8-3 0 16,-8 3-1-16,10-9 2 0,-10 9-5 0,6-23 0 15,-6 23 0-15,4-16 0 0,-4 16-5 0,-2-15 1 16,2 15-1-16,-4-9 2 0,4 9-8 0,0-2 0 0,0 2-1 16,-4-2 1-16,4 2-3 0,-4-4 0 0,4 4 0 15,-4 0 0-15,4 0 9 0,-4 0 0 0,4 0 1 16,-4 4-1-16,4-4 4 0,-4 13 1 0,4-13 0 16,-4 11 0-16,4-11 1 0,-2 11 0 0,2-11 0 15,4 11 2-15,-4-11 3 0,4 11 1 0,-4-11 0 16,4 6-1-16,-4-6 6 0,8 4 0 0,-8-4-1 15,6 1 2-15,-6-1 0 0,8-1 1 0,-8 1-1 16,8-4 0-16,-8 4 0 0,8-6-1 0,-8 6 0 0,8-7 1 16,-8 7-1-16,8-6 1 0,-8 6-1 0,4-9 1 15,-4 9 5-15,4 0 1 0,-4 0 0 0,0-4 1 16,0 4 0-16,0-5 0 0,0 5 0 0,0 0 1 16,0 0-3-16,0 0 1 0,0 0-1 0,-4 0 2 15,4 0-6-15,-4 5 2 0,4-5 0 0,-6 13-1 0,6-13-5 16,-8 23 0-16,8-23 1 0,-4 18 0 0,4-18-6 15,-2 13 2-15,2-13 0 0,0 9 0 0,0-9-5 16,0 8 1-16</inkml:trace>
  <inkml:trace contextRef="#ctx0" brushRef="#br0" timeOffset="57916.21">22000 8491 740 0,'2'2'0'0,"-2"-2"0"0,4 4 0 15,-4-4 11-15,4 0 2 0</inkml:trace>
  <inkml:trace contextRef="#ctx0" brushRef="#br0" timeOffset="58615.7">22032 8453 288 0,'0'0'0'0,"0"0"0"0,6 0 0 0,-6 0 21 15,13 0 1-15,-13 0-1 0,14 0 0 16,-14 0 15-16,6 0 1 0,-6 0-1 0,4 0 1 0,-4 0 5 16,4 0 0-16,-4 0 0 0,2 0 0 0,-2 0-2 15,0 0-1-15,0 0 0 0,0 0 1 0,0 0-5 16,0 0 2-16,0 0-1 0,0 0 1 0,0 0-7 0,0 0 0 16,0 0 0-16,0 0 0 0,0 0-4 15,0 0 1-15,0 0-1 0,0 0 1 0,0 0-7 0,0 0 1 16,0 0 1-16,0 0-1 0,0 0-4 0,0 0 1 15,0 0 0-15,0 0 0 0,0 0-2 0,0 0-1 16,0 0 1-16,0 0 1 0,0 0-4 0,8 0 1 0,-8 0-1 16,10 0 1-16,-10 0-1 0,4 0 2 0,-4 0-1 15,4 0 1-15,-4 0-2 0,4 0 2 0,-4 0 0 16,4-4-1-16,-4 4 1 0,8-4 0 16,-8 4 1-16,6 0 0 0,-6 0-3 0,8-2 1 0,-8 2-1 15,4 0 1-15,-4 0-1 0,4 0 1 16,-4 0-1-16,4 0 1 0,-4 0-5 0,2 0 1 0,-2 0-1 15,0 0 1-15,0 0 1 0,0 0 0 0,0 0 0 16,0 0 1-16,0 0-2 0,0 0 1 0,0 0-1 16,0 0 1-16,0 0-1 0,0 0 0 0,0 0 1 15,0 0 0-15,0 0-3 0,0 0 1 0,0 0 0 0,0 0 0 16,0 0-2-16,0 0 2 0,0 0 0 0,0 0 0 16,0 0-1-16,0 0 1 0,0 0 0 0,6 0 0 15,-6 0-1-15,6 0 1 0,-6 0 0 0,4-3 0 16,-4 3 0-16,4-6 1 0,-4 6 0 0,2-2 0 0,-2 2 0 15,0 0 2-15,0 0-1 0,-2-2 0 0,2 2 0 16,-2 0 2-16,2 0-2 0,0 0 1 0,0 0-1 16,0 0 1-16,0 0-1 0,0 0 0 0,0 0-2 15,0 0 1-15,0 0-1 0,0 6 1 0,0-6-3 16,2 7 0-16,-2-7-1 0,8 10 2 0,-8-10-2 0,8 3 1 16,-8-3-2-16,6 6 2 0,-6-6-2 15,4 0 1-15,-4 0 0 0,4-4-1 0,-4 4 1 0,3-5 1 16,-3 5-2-16,4-13 2 0,-4 13-5 0,8-17 2 15,-8 17-2-15,2-18 1 0,-2 18-2 16,-4-15 0-16,4 15 1 0,-8-8-1 0,8 8-1 0,-13-5 1 16,13 5 0-16,-12-4 0 0,12 4-1 0,-12 0 0 15,12 0 0-15,-16 2 0 0,16-2 0 0,-18 17 0 16,18-17 0-16,-18 25 0 0,14-6 0 0,0-1 0 0,2-3 0 16,0 0 1-16,0-8-1 0,2-1 1 0,0-6 0 15,0 7 1-15,0-7-4 0,0 6 2 0,0-6 0 16,6 3 0-16,-6-3-3 0,6 6 0 0</inkml:trace>
  <inkml:trace contextRef="#ctx0" brushRef="#br0" timeOffset="59102">23272 7683 1243 0,'2'-4'0'0,"-2"4"0"0,2 4 0 0,-2-4 18 0,0 3 1 0,0-3-1 0,0 0 1 15,0 0-7-15,2 0 1 0</inkml:trace>
  <inkml:trace contextRef="#ctx0" brushRef="#br0" timeOffset="59367">23312 7661 954 0,'-2'0'0'0,"2"0"0"0,2 0 0 0,-2 0 2 15,2 3 0-15,-2-3-1 0,0 6 1 0,0-6 2 16,0 4 0-16,0-4-1 0,0 5 2 0,0-5 11 0,-4 7-1 16,4-7 1-16,0 10 1 0,0-10 8 15,0 5-1-15,0-5 1 0,0 8 1 0,0-8 1 0,2 9 0 16,-2-9 0-16,7 5-1 0,-7-5-1 15,2 4 0-15,-2-4 0 0,0 4-1 0,0-4-4 16,0 2 1-16,0-2-1 0,0-2 1 0,0 2-7 0,0-4 0 16,0 4 1-16,0-4-1 0,0 4-5 0,0-1 1 15,0 1 1-15,0-4-1 0,0 4 1 0,0-6 0 16,0 6 0-16,0-3 1 0,0 3 3 0,0 0 1 0,0 0 0 16,0 0 1-16,0 0 3 0,0 0 0 0,0 0 0 15,-2 5 0-15,2-5 2 0,-5 17 0 0,5-17-1 16,-10 35 2-16,2-17-6 0,0 8 1 0</inkml:trace>
  <inkml:trace contextRef="#ctx0" brushRef="#br0" timeOffset="66717.62">4198 7768 12 0,'0'-2'0'0</inkml:trace>
  <inkml:trace contextRef="#ctx0" brushRef="#br0" timeOffset="66818.95">4232 7696 12 0,'-4'0'0'0,"4"0"0"0,4 0 0 0,-4 0 0 16,6 0 0-16,-6 0 0 15,2 0 0-15,-2 0 0 0,-2 0 0 0,2 0 0 0,0 0 0 16,0 0 0-16,0 0 0 0,0 0 0 0,0 0 0 0,0 0 0 16,-4-4 0-16</inkml:trace>
  <inkml:trace contextRef="#ctx0" brushRef="#br0" timeOffset="67151.17">4122 6260 12 0,'0'-2'0'0,"0"2"0"15,0 2 0-15,0-2 0 0,6 5 0 0,-6-5 0 0,6 0 0 16,-6 0 0-16,6 0 0 0,-6 0 0 0,0 0 0 16,0 0 0-16,0 0 0 0</inkml:trace>
  <inkml:trace contextRef="#ctx0" brushRef="#br0" timeOffset="67634.1">3113 8360 12 0,'2'-3'0'0,"-2"3"0"0,4 0 0 0,-4 0 0 16,6 0 0-16</inkml:trace>
  <inkml:trace contextRef="#ctx0" brushRef="#br0" timeOffset="89916.49">22986 6538 438 0,'0'0'0'0,"0"0"0"15,0 4 0-15,0-4-2 0,0 0 0 0,0 0 0 16,0 0 0-16,0 0-7 0,0 0 0 15,0 0 0-15,0 0 1 0,0 0-12 0,0 0 2 16,0 0-1-16,0-4 1 0,0 4 2 0,0-5 0 16,0 5 0-16,0-8 0 0,0 8 4 0,0-13 1 0,0 13-1 15,0-9 0-15,0 9 4 0,0-9 1 0,0 9-1 16,0-7 0-16,0 7 2 0,0-6 2 0,0 6-1 16,-4-9 1-16,4 9 5 0,-4-8 1 0,4 8-1 15,-6-5 2-15,6 5 26 0,-16-9 0 0,16 9 0 0,-30-10 0 16,30 10 39-16,-34-11 0 0,14 6-1 0,0-1 2 15,-1 3-7-15,-3-1 0 0,-2 0 0 0,0 2 1 16,0-5-14-16,-2 1 2 0,1-1-1 0,-3 5 1 0,-4-1-24 16,-2-5 0-16,0 3 0 0,1-5 1 15,-1 3-10-15,0 1 0 0,0-3 0 0,1-4 0 16,-1 4-5-16,2-4 2 0,-6 4-2 0,-2-4 2 0,-1 0-6 16,-3 4 0-16,-2-4 0 0,1-4 1 15,-1 3-4-15,0-3 2 0,-1 2 0 0,-3-1 0 0,-2-1 3 16,1-2 2-16,-5 3-1 0,-2 1 0 0,-1-2 4 0,-3-1 0 15,0 5-1-15,3 0 1 0,1 4-2 16,1-4 0-16,-3 4 1 0,-2-4-1 0,-3-4-1 16,-3 3 0-16,-1-3-1 0,1 4 2 0,3 0-4 0,-1 0 0 15,-2 0 0-15,3 0 1 0,-1 2-3 0,3-2 1 16,-3 0-1-16,1 0 1 0,-1 1-3 0,0-1 0 16,1 0 0-16,1 2 1 0,-1 3-2 0,-3 1 1 0,3-2 0 15,-1-1-1-15,-2 1 0 0,1 0 0 16,-3 2 0-16,1 1 0 0,-3 2 0 0,-1 1-1 0,-1-3 1 15,1 1 1-15,1 1-1 0,1 4 1 0,-1-6-1 16,2-1 1-16,1 1 2 0,3-5 1 0,1 2 0 16,-3 0 0-16,1 0 2 0,-1-4 0 0,1 3 0 15,1-2 1-15,-2-1-1 0,-1 0 0 0,-1 3 0 16,1 1 1-16,1 2-2 0,1 1 1 0,-3-1 0 16,1 5 0-16,-5-2-1 0,0 4 0 0,3-3 1 0,-1 1 0 15,3 2-3-15,3 2 1 0,-3 1 0 16,-1 1 0-16,-3-2-5 0,-5 2 1 0,3-1-1 15,5 1 2-15,5 0-4 0,1-2 1 0,0 1 0 0,1-3 0 16,1 0-2-16,-3 4 1 0,1-4-1 0,0-4 2 16,1 4-2-16,-1-5 0 0,-1 1 0 0,-1 0 0 15,-3 4-1-15,-5 0 0 0,2 0 0 0,1-3 1 16,1 1-1-16,1 0 0 0,-1 2 0 0,-3 4 0 0,-1 3 0 16,-1-1 0-16,1 1 0 0,3 2 0 0,-5 0 0 15,5-3 0-15,1 3 0 0,1 2 0 0,-3 2-1 16,0 0 1-16,-1 2 0 0,-1-2 0 0,1 0-1 15,-3 3 1-15,9-1-1 0,-5 2 1 0,9-4-1 0,1-2 0 16,0 2 0-16,-1 0 1 0,-1 3-3 0,-3-3 2 16,3 0 0-16,5-2 0 0,-1-4-1 0,-6-1 1 15,5 1-1-15,1-1 1 0,3 3 0 0,-7 2 0 16,2-5 0-16,1-1 1 0,1 6-1 0,-1-1 0 16,3 3 0-16,-4 1 1 0,3 3-2 0,-3 1 1 15,2 3 0-15,1-3 0 0,-1-1 0 0,3 1 0 16,-1 4 0-16,4 0 1 0,3 1-1 0,-1 2-1 15,2 1 1-15,5-2 0 0,1 0-1 0,-4 4 1 0,7-2-1 16,-3-2 0-16,6 2 0 0,-6 0 0 0,7 3 0 16,1 2 1-16,4 5-3 0,0-1 2 0,2 0 0 15,5 0 0-15,5-2-1 0,-2 2 2 0,4 0 0 16,0 0 0-16,4 0 0 0,-2 0 1 0,4 0-1 16,3 0 1-16,3 1-1 0,0 2 1 0,2-6-2 15,2 3 2-15,4-6-1 0,0 3 1 0,0-6-1 16,4 1 1-16,2-1-1 0,4-2 0 0,0 0 0 15,-1 0 0-15,1 2-2 0,0 0 2 0,2 0 0 0,2-1 0 16,0 3-1-16,0-6 1 0,4 4 0 0,2-4-1 16,4 4 0-16,-1-4 1 0,1 4 0 0,2 2 0 0,-4-1 0 15,0 3 0-15,4-2-1 0,4 1 1 0,-3-3 1 16,5 5 0-16,2-1 0 0,-8 1 0 16,4 1 0-16,-1-1 0 0,5-3 0 0,-2 1 1 0,2 1-1 15,-4 1 0-15,1-5 0 16,1-2 2-16,0 0-2 0,2-2 0 0,0-1 0 0,-1-1 0 0,5 2 0 0,2-4 1 15,-2 3 0-15,-3-3 0 0,1-3-1 16,2 2 1-16,2-1 0 0,-5-1 0 0,9 2-1 16,-2-4 0-16,2 1 0 0,-1 1 1 0,1 0-1 0,2-2 0 15,-4 2 0-15,1 1 2 0,-3 3-2 0,0 1 0 16,2-5 0-16,-1 1 1 0,3 1-1 0,2 1 1 16,-1-3-1-16,-5 0 1 0,0 3 0 0,0 1 0 15,1-1 0-15,3-1 2 0,4 0-2 0,-4 1 1 0,-1-3 0 16,3 0 0-16,0-3 0 0,-5 0-1 15,5-1 0-15,0-2 1 0,0 0-2 0,1 0 1 0,1 0 0 16,0-1 0-16,-1 1-1 0,1-3 2 0,0 3-1 16,-3 0 0-16,3 2 0 0,-2-2 1 0,2 1-1 15,-1-3 2-15,1 0 0 0,2 1 0 0,1 1 1 16,1 0 0-16,-2 2 3 0,-1 0 0 16,-1 0-1-16,2-1 2 0,-1-1 1 0,-1-2 0 0,2 3 0 15,2 2 1-15,-1 3-1 0,-1 2 1 0,0-6 0 16,-1 0 0-16,1 0-3 0,0 0 1 0,-1 2 0 0,3-4 0 15,0 1-2-15,-1-3 1 0,1 0 0 0,0 1 0 16,-1-3-3-16,1-1 2 0,0 0-2 16,-1-4 2-16,1 0-3 0,-2 0 2 0,-1 0-2 0,-1 0 2 15,0 3-4-15,0 1 1 0,-3-2 0 0,5 2 0 16,2-3-2-16,1 3 2 0,-1 0-2 0,-2-4 1 16,-1 3-1-16,3-3 0 0,-2 2 0 0,-3 0 0 0,-1 0-1 15,0 2 1-15,2-4-2 0,-1 3 2 0,1 3-1 16,2-1 0-16,1 3 0 0,-1-4 0 0,-2-3-1 15,-3 3 1-15,3 0-2 0,0-1 2 0,1 3-1 16,3-2 1-16,0-2-1 0,-3-1 0 0,1 1 0 0,2 2 1 16,0-4 0-16,-7 0 0 0,1 2-1 0,-2 0 1 15,1-1-1-15,3 3 1 0,2-4 0 0,-5 4 0 16,5-4 0-16,4 2 0 0,1 0 0 0,1-1 0 16,-4 3-1-16,-1-4 1 0,1 0 0 15,-2 0 1-15,2 0-1 0,1 0 1 0,3 4-1 0,1-2 1 16,1-1 0-16,-2 1 0 0,-3-2 0 0,-1 0 0 0,2 0 0 15,-1 4 0-15,3-2 0 0,2 2 0 16,-3-1 0-16,-1 1 0 0,-4-4-1 0,-1 2 0 16,3 0 0-16,4-1 1 0,-1 3-2 0,5-4 1 0,0 2 0 15,-3-2 1-15,1 0-1 0,0 0 1 0,-3 2 0 16,-1 0 0-16,-3 1 0 0,1-3 0 0,-2 4 0 16,0-2 0-16,-1 2 0 0,1-1 0 0,0 3 0 15,-3 1 0-15,-1-5 0 0,0 2 0 0,1-1 0 16,3 1 1-16,4 0-1 0,-1 1 1 0,1-5-1 15,-2 2 1-15,-3 0-1 0,-1 0 0 0,-2 0 0 0,0 0 0 16,1-2 0-16,1 0 0 0,0 0 0 0,1 3 0 16,3-1-1-16,0 2 0 0,-1 0 0 0,-3-1 0 15,-2-3-1-15,-2 0-1 0,1 0 1 0,3 0 0 16,2 2-3-16,3 2 2 0,-1-1-1 0,-4-1 0 0,-5 0 0 16,3-2-1-16,0 0 1 0,0 0 0 15,-3 0-1-15,1 0-1 0,2 0 1 0,1 0 0 16,3 0 1-16,0 0 0 0,25 0 0 0,-19 0 0 0,-12 0 3 15,-3 0 0-15,5 0 0 0,0-2 0 0,2 0 1 16,1-3 0-16,-11 3 0 0,4 0 0 0,-3-1 0 16,-1-3 1-16,2 4-1 0,0 0 1 0,-1-1 0 0,-1-1 0 15,-2 0 1-15,2 2-1 0,0-5-1 0,-1 1 1 16,3 1 0-16,-2-2 0 0,2 1 0 0,-3-3 0 16,-5 1 0-16,0-1 2 0,-2 0-2 0,0-4 0 15,1 0 0-15,1 0 0 0,0 4 0 0,-2 0 1 16,4-8 0-16,-3 2 0 0,3 1 0 0,-2-1 0 15,-4-4 1-15,0 3-1 0,-3-3-1 0,1-1 1 0,4 1-1 16,-2-3 2-16,2 0-2 0,-2 0 1 16,-5 0 0-16,-1-4 0 0,0 0 1 0,-2 0-1 0,0-1 0 15,0-5 0-15,0 1 0 0,-3 1-1 0,3-8 0 16,-4 1 1-16,-2-2-2 0,2 0 1 16,2-5 0-16,0 3 0 0,2-3-1 0,0-4 0 0,-5 13 0 15,1 0 1-15,0-4-1 0,0 4 0 0,-2 0 0 16,0-2 0-16,0-2-1 0,0 2 0 0,-4 2 0 15,-2-2 1-15,0 0-2 0,0-1 0 0,0-3-1 16,0 6 1-16,1-6-2 0,1 3 0 0,-2-3 0 16,-4 2 0-16,-2-3-1 0,-2 1 0 0,4-12 0 15,-2-1 0-15,2 2 1 0,0 1-1 0,-4 17 1 0,0-2-1 16,-2-1 1-16,-2-6 0 0,0-20 0 0,0 10 1 16,2 1-1-16,0 2 1 0,0 12-1 0,-2-3 2 0,-2-2 0 15,0 3 0-15,0-4-1 0,1 5 2 16,-3-2-1-16,-2 6 1 0,4-4 0 0,0 4 0 0,2 0 0 15,2-5 0-15,0 8-1 0,-2 3 1 0,0-3 0 16,0-1 1-16,-2 5-1 0,0-3 1 0,-4 1-1 0,-2 3 1 16,2 1-1-16,0 4 1 0,0-4-4 0,0 2 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55:57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12122 2365 552 0,'-2'0'0'0,"2"0"0"0,0 0 0 0,0 0 0 0,-4 0 0 16,4 0 0-16,-6 0 0 0,6 0-3 0,-26 0 2 15,26 0 0-15,-40 0 0 0,15 0-15 0,-1 5 1 16,4-5-1-16,-2 0 1 0,8 0-3 0,-2-2 0 0,2-1 0 16,-7 3 2-16,1 0-8 0,-6 0 0 0,2 0 1 15,-4 0-1-15,0 0 16 16,-1 0 1-16,-1 0-1 0,0 5 0 0,2-1 5 0,-4 1 0 0,3-1 1 15,-3 0 0-15,-6-1 2 0,-4-3 1 16,3 6-1-16,-1-2 1 0,-2 5 8 0,2 0 1 0,-3 0-1 16,-5 4 1-16,-4 0 10 0,-5 4 1 0,3-4-1 15,-4-2 1-15,7 2 20 0,-3 0 0 0,-1 0-1 16,-3 0 2-16,-4-1 12 0,-1 7 1 0,-1-2 0 16,1-3 0-16,1 7-14 0,-2 1 2 0,-3-4-2 0,1 1 2 15,1-3-10-15,-1-3-1 0,-2 4 1 16,1-2 0-16,-5-2-9 0,-1-1 1 0,1 1-1 0,3 2 1 15,3 2-5-15,1-1 2 0,-1 3-1 0,-3-6 0 16,3 5-5-16,-2-1 0 0,1-4-1 0,-5 1 2 16,3 3-3-16,-1 0-1 0,5 1 1 0,-1-3-1 0,8 5-2 15,-3-1 2-15,1-1-2 0,3 2 1 0,-5-1-3 16,2-2 1-16,-1 1-1 0,3-1 1 16,4 1-2-16,-1-5 0 0,1 4 0 0,-1 1 0 0,3-3 1 0,0 1 0 15,3-3 0-15,3 4 0 0,8-6-1 16,0 2-1-16,1 0 1 0,-1 0 0 0,0-4-1 15,0 0 1-15,7 2-2 0,-7-1 2 0,6-1-2 16,-4 0 1-16,6 0-1 0,3 2 1 0,3 0-2 16,2 1 0-16,2-1 0 0,2 0 0 0,-4 2 0 0,5 1-1 15,3 3 1-15,-4-4 0 0,0-2 0 0,0 2 0 16,2 0 1-16,2 3 0 0,2 1-2 0,-6 1 1 16,5 1-1-16,1-1 1 0,0 3-2 0,0-3 1 15,0-1 1-15,6 1-1 0,-2-1 0 0,2-2-1 0,0 1 1 16,2-3 0-16,-2 6-2 0,-2-3 1 0,2 3-1 15,0 3 0-15,-2-2-1 0,0 8 0 16,-1-2 0-16,3 1 2 0,2 3-3 0,-6-4 1 0,4 5 0 16,8 4 0-16,0 0-1 0,2 0 1 15,-2 2 0-15,-2 2 0 0,2-4-1 0,-6 4 1 0,4 1 1 16,2 1-1-16,-4 2 0 0,2 1 0 0,2-4 0 16,0 3 0-16,0 1 0 0,-4 1 0 0,4 3 1 15,4-4-1-15,2 0 0 0,2 0 0 0,-2 1 0 16,0-1 1-16,-6 4-1 0,2 0 1 0,0-4-1 15,2 4 0-15,-4-3 0 0,2 3 1 0,2-4 0 0,2 0 1 16,-4 4-1-16,4 0 1 0,1 2 1 16,-1 4-1-16,0 3 1 0,0 0 1 0,-4 2-1 0,2-2 1 0,4 2-1 15,-2 2 1-15,2 0-1 0,-2-2 2 0,0 6-3 16,2 1 1-16,4-1-1 0,-6-2 1 0,4-2-2 16,0-4 0-16,0 2 0 0,0 2 0 0,0-4 1 15,0-3-1-15,-1 3 0 0,1-2 0 0,0 2 2 16,0-3 0-16,0-2 1 0,0 1-1 0,0 1 3 15,0-3 1-15,-2 3 0 0,0-6 0 0,0 0 2 0,2-4 1 16,-2 1 0-16,4-5 0 0,-6-1 2 0,4-2-1 16,2-4 0-16,-1-2 2 0,-1-5-3 0,0-2 1 15,4-2 0-15,-2-1 0 0,4-7-3 0,2 3 1 16,2-4 0-16,-4 2 0 0,2-2-4 0,1 0 1 16,1-2-2-16,2-2 2 0,8 0-5 15,-2 0 0-15,-2-5 1 0,2 2 0 0,-3-3-3 0,7 1 1 16,-2-4-1-16,2 2 1 0,0 2 0 0,1-4 2 15,3-4-2-15,0 2 1 0,-2-2 0 0,-1 1 1 16,3 1-1-16,8-2 1 0,2 0-3 0,3-1 0 16,1 1 0-16,-4-3 1 0,3 5 0 0,1-2 0 0,-2 4 1 15,0-5-1-15,3 3 0 0,1 0 1 0,2 2 0 16,-1-4 1-16,-1 4-2 0,4 0 0 0,-3 0 0 16,5-3 1-16,-6 1-1 0,1 2 0 0,1 0 1 15,2 0-1-15,3 0-1 0,5 0 1 0,-5 5-1 16,-3 1 1-16,-2 1-1 0,1-3 0 0,-1 5 0 15,6-3 1-15,5 1-1 0,3-3 0 0,-3 1 0 0,-9 1 0 16,-2 1 0-16,-3 2 0 0,-1-3 0 0,4 1 0 16,5-3 0-16,3 2 0 0,-2-1 0 0,-3 3 1 15,-1-5-1-15,-3 3 1 0,1-6-1 0,2 3 1 0,-7-3-1 16,5 0 2-16,-2 0-2 0,0 2 1 0,-1 2 1 16,3 0 0-16,-4-1 0 0,1 1 1 15,1 2 0-15,0-5 2 0,-3 3-1 0,1 0 0 0,-2 0 2 16,3-3 0-16,-5 1-1 0,2 4 1 0,-1-4 0 15,1 1-1-15,-2 1 1 0,0 0 0 0,-3-4 0 16,1 0 0-16,0 0-1 0,-3 2 2 0,5 5-2 16,0-2 0-16,-4 3 1 0,1-6-1 0,-7 0-2 15,-2-1-1-15,2 3 0 0,-7-4 1 0,3 0 1 0,0 0-1 16,0 0 1-16,2 4 0 0,-5-2-3 0,3 1 0 16,0 1 0-16,-4-2 2 0,0 0-3 0,-4-2 0 15,1 0 0-15,-1-2 1 0,-2 0-1 0,-4 2 0 16,0-4 0-16,0 4 0 0,-4 4 0 0,-2-4 0 15,-2 0 0-15,-2 0 0 0,-8 0 0 0,11 0 0 0,-11 0 0 16,12-6 0-16,-12 6 0 0,8-3 0 0,-8 3 0 16,8-4 0-16,-8 4-1 0,10-9 1 0,-8 1 0 15,4 3 0-15,2-4-1 0,-2-4-1 0,-2 0 1 16,-2-6 0-16,0-3-1 0,0-2 1 0,0 0-1 16,-2 2 0-16,-2 0 1 0,0 0 1 0,0-4 0 15,0 0 0-15,-4-2 0 0,-2-1 0 0,4-3 0 16,2-3 0-16,2-3 0 0,0-3 0 0,-4 2 0 15,2 2 1-15,-6 0-1 0,-2 1 0 0,2-5 0 16,2 2 2-16,4-5-1 0,-2 1 0 0,2-1 0 16,-2 0 0-16,0-1 0 0,1-3 0 0,1 4 0 0,-4 0 2 15,6 0-1-15,0 1 0 0,-4-1 0 0,0-2 1 0,0 3 0 16,-2-5 2-16,4 2-1 0,-2 0 0 0,4-2-2 16,0 2-1-16,0-2 0 0,0 0 1 0,0-4-2 15,0 2 0-15,4-1 0 0,-2-3 0 0,2 1 0 16,-2-5 0-16,0 1 0 0,0 0 0 0,0 0-1 15,0-1 0-15,2-3 0 0,-4 4 1 0,0 0-3 16,0-6 2-16,0 6 0 0,6-4 0 0,-4 4-1 0,1-6 0 16,1 2-1-16,0-5 2 0,2 1 0 0,0-1 0 15,-2-1 0-15,0-3 0 0,-2 0 0 0,2 0 1 16,-2 0 0-16,4 0 0 0,2-1 0 16,2 3 0-16,-2-2 0 0,0 0 0 0,0 0 0 0,2 0 0 15,-8 3 0-15,0 1 0 0,-2-5-1 0,-4 1 1 16,4-4 0-16,0 4 0 0,4-2-2 0,0-1 1 15,-2-3 0-15,-2 2 1 0,-2 2-2 0,0-2 1 0,0-2-1 16,2 3 0-16,2-1 0 0,0 2 0 16,-2-2 0-16,-2 4-1 0,0 7 0 0,0-3 0 0,0 5-1 15,2 3 1-15,2 1-1 0,2 6 0 0,-2 1 0 16,0-2 0-16,-2 2 0 0,0-1-1 0,0 1 1 16,0 5 0-16,0 7 0 0,0 3-1 0,-2 3 1 15,0-3 1-15,0 6-3 0,-2 1 0 0,0 2 1 16,2 4 0-16,-4 0-1 0,2 0 0 0,2-1 0 15,2 7 1-15,2 1-2 0,0 2 1 0,0 6 1 0,-2-3-1 16,0 10-2-16,-2-5 0 0</inkml:trace>
  <inkml:trace contextRef="#ctx0" brushRef="#br0" timeOffset="12984.66">11263 4142 12 0,'2'6'0'0,"-2"-6"0"0,10 9 0 0,-10-9 0 15,0 0 0-15,0 0 0 0,0 4 0 0,0-4 0 16,6 13 0-16,-6-13 0 0,14 22 0 0,-4-4 0 0,2 4 0 16,0-5 0-16,0-4 0 0,-4-4 0 15,4-3 0-15,-4-3 0 0,0-3 0 0,-8 0 0 0,10 4 0 16,-10-4 0-16,14-4 0 0,-5-1 0 0,3 1 0 15,2-5 0-15,4-4 0 0,2-4 3 0,0-1 1 16,6-2-1-16,-4 1 1 16,2-3 23-16,-3-4 1 0,5 2-1 0,2-5 1 0,0-6 18 0,-2 0 0 0,-2-4 0 15,-1 2 0-15,1-7 42 0,-2-1 1 16,2-1-1-16,-4 0 1 0,0-2-22 0,0 0 2 0,-1 0-2 16,1-2 2-16,0-2-16 0,0-1 2 15,-4-1 0-15,2 3 0 0,2-3-17 0,0 2 1 0,-4-1-1 16,-5-4 0-16,-1-1-10 0,-2 1 0 0,-6 4 0 15,2 1 1-15,-4-1-10 0,-4 1 2 0,2 2-2 16,-6-2 1-16,-2 4-7 0,-1-2 2 0,-5 2-2 16,2 0 2-16,-6 0-2 0,0 4 2 0,0 4 0 15,0-8-1-15,0 3-3 0,0 1 1 0,1 2-1 0,-7 5 0 16,-2-2 5-16,-6 4-1 0,2 5 1 0,-5-1 0 16,1 3 0-16,-4 2 0 0,-4 0 1 0,5-1 0 15,-3 5 0-15,-2-1 1 0,2 3-1 0,5-2 1 16,1 4-15-16,2 1 2 0,-2 2-2 0,-3 2 1 15,-5 0 1-15,-2 0-1 0,0 10 1 0,3-3 0 0,3 2-5 16,2 8 2-16,-2 2-2 0,1-3 1 0,1 7-2 16,0 3 1-16,-2-1 0 0,1 7 0 0,-1 1-5 15,0 2 1-15,4 1-1 0,-1-1 2 16,3 4-12-16,2-2 1 0,2 5-1 0,-4-3 2 0,9 5-14 0,-1 1 0 16,6 3 0-16,0 0 1 0,0 5-5 15,6 3-1-15,-2 5 1 0,2-2 0 0,-2 6-3 0,-1 1 0 16,3 1 0-16,2 3 1 0,2 4 1 0,0 4 1 15,0-3-1-15,0 1 2 0,0-2 6 0,0 0 1 16,2-4-1-16,2 4 2 0,4-4 4 0,2 0 0 16,2 1 0-16,2-1 1 0,2-4 5 0,4-5 1 15,2 0-1-15,0 2 1 0,2 2 3 0,0-4 2 16,6-2-1-16,5 0 0 0,5-5 3 0,6-1-1 0,4 3 1 16,0-6 0-16,1 2 3 0,7-1 1 0,4 3 0 15,1-6 0-15,5 0 1 0,-2 0 0 0,3-3 1 16,5-1 0-16,-3-1 5 0,3-5 0 0,0-3 0 15,5 1 1-15,-1-1 7 0,3-4 0 0</inkml:trace>
  <inkml:trace contextRef="#ctx0" brushRef="#br0" timeOffset="29098.75">10502 14845 715 0,'4'0'0'0,"-4"0"0"0,2 0 0 0,-2 0 17 0,8 0 0 15,-8 0 0-15,6 4 0 0,-6-4-3 0,4 3 2 16,-4-3 0-16,0 2 0 0,0-2 0 0,0 0 1 16,0 0 0-16,0 2 1 0,0-2-10 15,0 7 0-15,0-7 0 0,0 4-1 0,0-4 0 0,0 4 0 0,0-4 0 16,0 4 0-16,0-4-2 0,0 3 1 15,0-3-2-15,8 6 2 0,-8-6 1 0,14 2 2 16,-14-2 0-16,14 3 0 0,-14-3 12 0,24 4-1 0,-24-4 0 16,26 4 0-16,-26-4-1 0,27 7 0 15,-27-7 0-15,30 6 1 0,-10-3 4 0,0 3 1 0,0-2 0 16,0 1 0-16,2 1 3 0,-1-3 1 0,1 1-1 16,2-4 1-16,2 0-6 0,-2-4 1 0,0 1-1 15,1-3 2-15,1 1-7 0,-2-3 1 0,-2 3-1 16,2-1 1-16,0 1-4 0,2-1-1 0,-3 2 1 15,7 2 1-15,-4-1-4 0,2-1 0 0,0-1 1 16,-2-1-1-16,-1-1 2 0,1-1-1 0,0 3 0 0,-2 1 2 16,0 2-3-16,2 0 1 0,-5 0-1 0,3-3 0 0,2 3 0 15,2 0-1-15,-6 0 0 16,2 1 0-16,0 1-1 0,-5-4 1 0,5 4-1 0,2 0 1 0,0-2-2 16,-2 0 0-16,0 0 0 0,1 0 0 15,-3 2-1-15,2 0 1 0,0-1 0 0,0 1 0 0,2 0-2 16,0 0 2-16,-3 0 0 0,1 0 0 0,2 0-1 15,0 1 1-15,-2 3 0 0,2 4 0 0,3-3 3 16,-3 2 1-16,2 1-1 0,-2-1 0 0,-4 4 4 16,6 2 0-16,1 0 0 0,-5-2 0 0,-2-2 0 0,-2-1 0 15,0-1 0-15,0 1-1 0,-2-1-2 0,-2 0-1 16,-3-1 0-16,3-1 1 0,0-3-3 0,0 0 0 16,2 0 0-16,-4 0 0 0,-2 0-2 0,2-1 0 15,0 1 0-15,0-2 1 0,0 0-5 0,-1 0 1 16,1 0-1-16,-2 0 1 0,0-2-2 0,-2 1 0 15,2-1 1-15,0 0-1 0,0 0-1 0,2 0 2 0,0-1-1 16,-2-1 0-16,-2 0 0 0,0 0-1 0,-5-1 0 16,3-1 1-16,0 1 1 0,-2-2 0 0,6 3 0 15,-4-4 0-15,4 1 0 0,-4 0 0 0,4-3 1 16,-6 1-1-16,2-2-3 0,0 0 1 0,0-2 1 16,2-2-1-16,-4-1-1 0,2-3 0 0,-2 5 0 15,-4 1 0-15,0 3-1 0,0 1 1 0,0-2-1 16,0 0 2-16,2-6-2 0,-2 3 0 0,2-5 0 15,-2-1 1-15,-2-10-1 0,-2 3 1 0,-2-7 0 0,2 1 0 16,-6-2 0-16,2 0 1 0,-4 0 1 16,2-4-1-16,2-1 1 0,0-3 1 0,0 1-1 0,2-1 0 15,-2 1 2-15,-4-1 1 0,6 5-2 0,-2-7 2 16,-2 3-2-16,2-3 1 0,0 5-1 0,0 5 1 16,0 0-2-16,0 3 0 0,-2 3 1 0,2-4 0 0,-2-3-2 15,0 1 1-15,3 0-1 0,-7-2 0 0,0 1 0 16,-2 0 1-16,2-2-1 0,2 3 1 0,-4-2-2 15,4-2 2-15,0 0-1 0,0 0 0 0,-2 2-1 16,2-1 1-16,-4 1 0 0,2 2 0 0,1-4-1 16,-1 0 0-16,-2 0 0 0,0 3 1 0,0 0 0 0,0 1-1 15,2 4 0-15,2-2 1 0,4 9 0 0,0 2 1 16,-4-4-1-16,2 4 1 0,0 1-2 16,0 3 2-16,2 1-1 0,-3 1 0 0,1 1 0 0,-2 2 0 15,0 0 1-15,2 2-1 0,2-2-1 0,0 6 1 16,0-1 1-16,0 1-1 0,2-1-1 15,-2-1 0-15,-4 0 0 0,2 0 1 0,-2 0-2 0,-2-1 2 0,-2-1-1 16,-4 0 0-16,4 0-1 0,1 0 1 16,1 0-1-16,4 2 1 0,-4 1-1 0,0 3 0 0,2-1 0 15,-4-3 0-15,-2 2 0 0,0 1 0 0,2-1 0 16,-4 1 1-16,3-1-1 0,-1 1 0 0,0-1 0 16,2 5 0-16,-4-2 0 0,0 1 0 0,0-1 0 15,0 2 1-15,4-2-1 0,0 4 0 0,-3-1 0 16,1-3 0-16,0 0 0 0,0-1 0 0,-4 1 0 15,0 0 1-15,-6 1-1 0,0-3 2 0,-1 1-2 16,-3 1 1-16,0-4 0 0,-4 3 0 0,-12-2 0 0,9 1 1 16,5 0-2-16,2 3 0 0,6-5 0 0,0 3 1 15,1 5-1-15,1-6 0 0,-8 3 0 0,2-1 2 16,0 2-2-16,0-2 0 0,-1 3 0 0,-1-1 0 0,-2 2 0 16,0 0 0-16,4 0 0 0,-1 0 0 15,1 0-2-15,-2 0 2 0,4 0 0 0,-6 0 0 0,4 0-1 16,-5 0 0-16,1 0 0 0,-2 2 0 15,2-1-1-15,-2 1-1 0,5 0 1 0,-1 0 1 0,0 2-1 16,0-4 0-16,2 1-1 0,-1 1 2 0,-1 0-1 16,0 2 1-16,4-4-1 0,-2 2 0 0,2 0 1 15,5-1 0-15,1 1 0 0,0 0 0 0,0 2 0 16,0-4 1-16,-6 3-1 0,4 1 1 0,-1 2-1 0,1-1 1 16,2 1 0-16,2-1 0 0,0 1 0 0,-2-2 0 15,4 1 0-15,2-3 0 0,0 3 0 0,-1 1 0 16,-1-1 0-16,2 3 0 0,-4-4 0 0,2 1 0 15,4-3 0-15,0 2 0 0,0 3-2 0,2-3 2 0,0 1 0 16,2-3 0-16,0 2-1 0,0-2 1 0,2 3 0 16,-3-5 0-16,9 0-1 0,-10 8 1 15,0-3-1-15,2-3 1 0,8-2-1 0,-12 11 1 0,2-2-1 16,0 0 1-16,0-1-1 0,0 1 0 0,6 0 0 16,-2-3-1-16,0 1 1 0,4 2 0 0,-2 1 0 15,2-3 1-15,-4 2-3 0,0 2 0 16,0 10 0-16,0-5 1 0,4 3-4 0,-4 3 1 0,4-11-1 15,0 4 0-15,2 0-4 0,0 1 1 0,0-3 0 16,0 2 0-16,0 1-2 0,0-3 1 0,0 0 0 16,0 0 0-16,0 0 0 0,0 0 1 0,-2 6 0 15,0-3 0-15,2 3 0 0,-4-1 0 0,2 2 0 0,2 1 0 16,-4-1 0-16,3 0 0 0,-1-1 0 0,0-1 1 16,-2-1 2-16,0-1 2 0,2 5-2 15,-4-1 2-15,0 0 1 0,0 1 0 0,4-1 1 0,-4-2 0 0,4 3 0 16,0-1-1-16,-2 2 1 0,0-3 0 0,2 1 0 15,-4 0-1-15,2 2 1 0,0-1 0 0,-2 1-2 16,0-2 2-16,2 0 0 0,0-1 0 0,-2-1-3 16,-2 1 2-16,2 1-1 0,2-1 1 0,2 1-1 15,-2 0 0-15,0 4 0 0,0 0 0 0,2 0 0 16,-4 2-1-16,6-4 1 0,-4 0 1 0,2 0-2 0,0 1 1 16,0 1-1-16,0 0 2 0,2 1-1 15,0-4 1-15,0 6 0 0,0 1 0 0,2 0 1 16,0 0 0-16,0-4 0 0,0 0-1 0,2 0 1 0,-4 1 0 15,2-8 0-15,2 1 1 0,-4 1-1 0,2-1 2 16,0-1-1-16,0-2 1 0,0 1 0 0,0 1 0 16,-2-8 0-16,0 0 0 0,4 3 0 0,-4-1 0 15,2 9 0-15,2 0 0 0,-4-1 0 0,2-1 0 0,2 1 0 16,0-1 0-16,0 2-1 0,2-1 1 0,-2 1 0 16,2 0 0-16,0 1-1 0,0 1 1 0,0-4 0 15,0 3 0-15,0-1-2 0,2 0 1 0,-2-3 0 16,0-2-1-16,-4-1 0 0,2 1 0 0,-2-6 0 15,0 1 1-15,2-1-3 0,-4 0 2 0,2 0-1 16,2 1 0-16,0-1 0 0,0 2 0 0,1-4-1 0,-3 2 2 16,2 1-1-16,0-1 0 0,0 0 0 0,2-1 1 15,-4-1 1-15,2 0 0 0,6 10-1 16,2-2 2-16,0-2 0 0,-2 3 0 0,2-7 0 0,0 4 0 0,0-3 0 16,-2 3 0-16,4-1 0 15,2-2 0-15,-1 3 0 0,3-4 0 0,2 4 0 0,-4-6 0 16,4 2 0-16,-2 1 0 0,0-1 0 0,2-4 0 15,0 1 0-15,-1-1 0 0,-1 1 0 0,0-4 0 0,0 1 0 16,-2 1 2-16,2 0-1 0,-4-4 0 0,2 2 0 16,0 0 0-16,3-2 0 0,1-2 0 0,0 0 0 15,0 2 1-15,0-6-1 0,0 3 1 0,0 1-2 16,0 0 1-16,-5-2 0 0,3 2 0 0,2 1 2 16,-6-1-1-16,4 0 0 0,0 0 0 0,2 0 2 0,0 0-1 15,2 2 0-15,-1 0 1 0,1 0 0 0,2 0 1 16,-14 0-1-16,2 0 1 0,0-1 3 0,0-1-1 15,-2 0 1-15,0 2 0 0,0-4-2 0,0 2-1 16,-1 0 1-16,1 1 0 0,-4-1-3 0,2 0 1 0,-8 2 0 16,12-4 0-16,-12 4-1 0,14-3 0 0,-14 3 0 15,10-2 1-15,-10 2-3 0,12-6 1 0,-12 6-1 16,8 0 1-16,-8 0-1 0,6 0 1 0,-6 0-1 16,4 0 1-16,-4 0-2 0,4 0 1 0,-4 0 0 15,4 0 0-15,-4 0-1 0,6 0 0 0,-6 0 0 16,2 0 1-16,-2 0-1 0,4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57:16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8507 3852 12 0,'-6'-3'0'0,"6"3"0"0,-12 0 0 0,12 0 0 16,-4 0 0-16,4 0 0 0,-12-4 0 0,12 4 0 15,-28-13 0-15,28 13 0 0,-26-11 0 0,26 11 0 16,-24-4 0-16,24 4 0 0,-15-7 0 15,15 7 0-15,-14-2 0 0,14 2 0 0,-32-11 0 0,8 6 0 16,0-1 0-16,-2 2 0 0,0 1 0 0,1-1 0 16,3 2 0-16,4-2 0 0,-4-1 0 0,-2 1 0 15,-2 0 0-15,1 1 0 0,-3-3 0 0,0-1 0 16,-4 1 0-16,0-3 0 0,2 5 0 0,-3-1 0 0,1-3 0 16,-2 7 0-16,0-3 0 0,-5-3 0 0,-1 1 0 15,0 2 0-15,-4 4 0 0,5 0 0 0,-3 0 0 16,-4 4 0-16,2 0 0 0,1 5 2 0,-3-4 1 15,0 3 1-15,-1 1-1 0,1-3 11 0,0 3 0 0,2 2 1 16,1-6-1-16,3 3 7 0,-6 1-1 0,2 0 0 16,3 1 0-16,-5 2-1 0,4-2 1 0,-3-1 0 15,5 0 0-15,0 2-1 0,0-2 0 0,1-3 0 16,-1 1 1-16,0-1-5 0,0 1 1 0,1-1-1 16,-1-2 1-16,2 1-4 0,2 2 2 0,-3-1-1 15,1 3 1-15,4 0-1 0,0 3 2 0,0-3-1 16,-3 0 1-16,3 4-3 0,-6 0 1 0,2 2-1 15,3 5 1-15,-5 2 0 0,2 0-1 0,4 4 0 16,6 2 2-16,3-2-4 0,-1-1 0 0,4 3 0 16,-2 2 1-16,-2 1-3 0,0 0 1 0,3-3 0 15,-3 5 0-15,0-1-1 0,-2 3 1 0,2 0-1 0,6 0 1 16,0-4-2-16,1-1 0 0,5 1 0 0,-2 1 1 16,6 6-1-16,0-3 1 0,0 1-1 0,0 0 1 0,2-1-3 15,0-3 0-15,0 3 0 0,2 4 1 0,2-4-3 16,2 5 1-16,-4 3 0 0,4 1 0 0,2-3-1 15,0 1-1-15,0 3 0 0,-4 1 1 0,2 0 0 16,2 2-1-16,0 2 0 0,0 3 1 0,6 8 0 16,-2 2-1-16,0-4 0 0,-2-2 2 0,-2-3-2 0,-2-1 1 15,-2-3-1-15,0 2 2 16,0-1-1-16,2 3 2 0,-2 0-2 0,2 1 1 0,2-2 2 0,0 1 0 16,0-1-1-16,0 3 2 0,0 1 0 0,0-3 0 15,-6 3-1-15,4 0 2 0,-7 6-2 0,-1 1-1 16,4 7 1-16,0-3 0 0,-2 4-1 0,2 5 1 15,0 1-1-15,2 1 1 0,0-5 3 0,0 4 0 16,2-1 0-16,-4 3 0 0,2-8 3 0,0 5 2 16,-2-5-1-16,2 2 1 0,-2 0-3 0,2-6 0 15,-2 2 0-15,-4-2 2 0,0-1-7 0,0-8 1 0,0 6 0 16,0-4 0-16,0-2-3 0,1 0 1 0,-1-2-1 16,4 0 2-16,-2 0-3 0,4 1 2 0,2 1-1 15,-4 2 1-15,-2 1-2 0,2 5 1 0,0 1 0 16,0-1 0-16,4-1 3 0,-4 4 0 0,0 0-1 15,0 4 1-15,4 2 0 0,2-1 1 0,-6 5 0 16,2 3-1-16,2 0 1 0,-4-2 0 0,4 6 0 16,-4-4 1-16,-4 0-2 0,2 2-1 0,0-2 1 0,0-2 0 15,2 2 0-15,1-3-1 0,-1-1 1 0,4-1 1 16,-4-5-1-16,0-1 1 0,0-1-2 0,4-5 2 16,2 4 0-16,-6-5 1 0,2 3 0 0,2 2 0 0,-4 4 0 15,4 0 0-15,-4-4 0 0,2 4 0 16,2 0 1-16,2 0 0 0,2-4 0 0,2-2 1 15,2 0-1-15,-4-5 1 0,4 4-1 0,0-3 0 16,0 3 0-16,2-1 0 0,4 4 0 0,-4 2 0 0,-1 0-1 16,5 4 1-16,-4-6-1 0,0 2 1 0,2-2-3 15,-4 4 1-15,2-4-1 0,0 0 1 0,0-3-3 16,2 1 2-16,0 0 0 0,0-3-1 0,-4 0 0 0,2-5 0 16,-2 7-1-16,0 1 1 0,2 4-1 0,0 2 2 15,0-2-1-15,-4 0 0 0,1 2 1 0,-5 0 0 16,6-4 0-16,-4 0 0 0,0 0 1 0,2 0 1 15,-2 0 0-15,4 1 0 0,0 4-1 0,0-3 0 16,0 2 0-16,-4 0 0 0,2 5-4 0,-4 3 2 0,2-1-1 16,4-4 1-16,0 5 0 0,0-1-1 0,-4-2 1 15,4-1-1-15,0-5 0 0,0 3-1 0,-4-8 1 16,0-1-1-16,2-2 0 0,-4-5-1 16,2-1 1-16,2 1 0 0,-4-1-2 0,2-2 1 0,2 0-1 15,-4-2 0-15,-4-3-1 0,2-2 0 0,2 0 0 16,-4-2 2-16,4 0-2 0,4 0 0 0,-2-2 0 15,2 0 0-15,-4-2-1 0,4-3 1 0,0-4 0 16,-4 0 0-16,-4-4 1 0,2-2-1 0,0-3 0 16,2 0 0-16,0 0 0 0,0-1 0 0,0-1 0 15,8-2 0-15,-2-4-1 0,2-3 2 0,0 0-2 0,-2-3 1 16,-2-1 0-16,-2-2 1 0,4-1-1 0,1-3 1 16,1 0 0-16,2 1 0 0,-2-1-1 0,6 1 1 15,4-1-1-15,-4 0 0 0,2 1 1 0,0-1-1 0,4 0-1 16,2-1 1-16,3-2-1 0,1-2 1 0,0-1-1 15,-2-2 0-15,2-3 0 0,0 0 0 0,-1 2 0 16,1 0 0-16,2 1 0 0,4-1 0 0,-4 2 0 16,4 2 0-16,-1-2 0 0,3-2 0 0,0-2 0 15,0 2 0-15,3-3 0 0,-3 1 1 0,2 0 1 0,2 1 0 16,-2-1 1-16,1 0 0 0,1 1-1 16,-2-1 2-16,4-2-1 0,-1 1 0 0,-1-3 3 0,2 1 0 15,0 0-1-15,-1-1 1 0,7-1-2 0,-2 0 1 16,0 1-1-16,1 1 2 0,-3 1 0 15,2 3-1-15,-3-5 1 0,5 1-1 0,-4-2-1 0,2 1-1 16,1-1 1-16,3 0-1 0,-2 2-2 0,1-5 0 16,5 3 0-16,-6 0 1 0,1 0 1 0,1 0-1 15,0-1 0-15,-2 1 2 0,3 0-2 0,-1 0 1 16,-2 1-1-16,-1 1 2 0,-3-1-2 0,4 1 1 0,2 3 1 16,3 3-1-16,1 1 1 0,4 1-1 0,-5-1 0 15,-5-3 1-15,-4-5-1 0,-5-1 0 0,3 2 1 16,2 1 0-16,2 1 0 0,-5-1-1 0,3 1 0 15,-2 1 1-15,0-2-3 0,-3 4 1 0,3-1-1 16,0-5 1-16,0-1-2 0,-1 0 0 0,1 2 0 16,-6-1 0-16,0 3-1 0,-2 1 1 0,1 2 0 0,-3 0 0 15,6-1-1-15,0 1 0 0,1 0 0 0,-3-2 1 16,6-1-1-16,0-1 1 0,-8 1-1 16,-5-1 1-16,-7-1-1 0,-6-1-1 0,0 3 1 0,4-5 0 0,-4-1-1 15,2 0 0-15,0 0-1 0,0 0 1 16,1-4 1-16,-1 1 1 0,2-1-1 15,-6-2 1-15,2-1-1 0,-6-2 0 0,4-1 0 0,-4 1-1 16,4 0 0-16,-4-3 1 0,0-1-1 0,-4 2 1 16,-4-5-1-16,0-1 0 0,0-2 0 0,0 1 1 0,0-1-1 15,0 3 0-15,2-7-1 0,0-1 2 0,-2-5-2 16,0-5 1-16,-2 1-1 0,0-2 1 0,-2 0 0 0,-4-2 0 16,0 0-1-16,2 0 1 0,2-2-1 15,2 0 0-15,-2-2 1 0,-4-1 0 0,-4-2 0 0,-2-1 1 16,0-1-2-16,2 2 2 0,4-5 0 0,0 1 0 15,0-3 0-15,-1-5 0 0,-1-3 0 0,-4-7 1 16,2-1-1-16,-6 0 1 0,2 5-2 0,0-3 2 16,2 2 0-16,4 2 0 0,-2 6 0 0,4-1 0 0,-4 1 0 15,4-3 0-15,-1 3-1 0,1 3 1 16,0 0 0-16,0 1 0 0,2 3 0 0,-4 1 0 0,6 1 0 16,0 0 0-16,4-4 0 0,0 2 0 0,-2-2 0 15,-2 0 0-15,-4-3 0 0,0-3 0 16,2-1 0-16,0 0 1 0,6-3-1 0,0-1 0 0,0-1 0 15,2-1 0-15,2 2 0 0,2-2 0 0,-4 2 0 16,2 2 0-16,4 3 0 0,-2 6 0 0,-4-5 0 16,2 1 2-16,-2 3-2 0,0-5 1 0,2 6-1 15,-2 0 1-15,2 0 0 0,2 2 0 0,-4-3 0 16,4-1 0-16,-6 4 1 0,2-6 1 0,2 2-1 0,-4 1 0 16,6 1-2-16,-4-2 1 0,0-2 0 0,1 1 1 15,-3-3-2-15,-3-1 1 0,1 3-1 0,0-1 1 0,2-1-1 16,-4 1 0-16,4 5 0 0,4-4 0 15,-2 6 0-15,3 0 0 0,-3 2 0 0,2 2 1 0,-4 7 0 16,0-4 0-16,0 2 0 0,0 2 0 0,2-5 1 16,4 1 0-16,2 2 0 0,-2-2 0 0,-2 1 2 15,0-3-1-15,0 1 0 0,2-5 1 16,-6 1-1-16,2 0 2 0,2-4-2 0,0 2 1 0,2 0 1 0,2 2 1 16,2-2-2-16,-2 1 2 0,-4-2-5 0,-2 2 0 15,0 1 0-15,2 4 1 0,-4-5-2 0,2 3 0 16,2 0 0-16,-4-1 1 0,0 3-1 15,0 5 0-15,0-6 0 0,0-3 0 0,4 0 0 16,0-1 0-16,2 1 0 0,-4-4 0 0,4-5 0 0,0-1 0 16,0-1 0-16,-4 2 0 0,2-3 0 0,-4-1 2 15,0 2-2-15,4 5 1 0,2 2 0 0,-1 0 1 16,-1 2 0-16,-4 2 1 0,0 2 0 0,-6 5 1 0,1-2 1 16,3-1-1-16,2-1 3 0,0 1 0 0,-4 1 0 15,2-2-1-15,-4 10 2 0,0-4 0 0,2 4 0 16,4-8 0-16,2 2-2 0,2-2 2 0,0 1 0 15,-2-5 0-15,-2 1 0 0,-2-2 0 0,2-2 0 16,0-2-1-16,2-6-1 0,2-3 1 0,-2 0-2 16,-2 0 2-16,-2 3-1 0,2-3-1 0,-4 4 1 0,2-2 0 15,-4 5-3-15,2 2 0 0,0 4 1 0,0-1 0 16,2 5-3-16,2-1 2 0,0 6-2 0,-6-3 1 16,2 1-2-16,0-4 1 0,-2 3-1 15,-4-1 1-15,2 2-1 0,0-2 0 0,0 3 0 16,2-7 1-16,-2 3-2 0,2-1 1 0,-4-3 0 0,0 3 0 15,-2 3 0-15,-2-3 0 0,3 3 0 0,3 1 0 16,0-2-1-16,-2 2 1 0,0 2 0 0,-8-4 0 16,0 3-1-16,-4 1 1 0,4 0-1 0,4 0 1 0,4 7-1 15,4-3 0-15,0 1-1 0,-7-1 1 0,-1 3-1 16,-2-1 0-16,6 5 0 0,0 2 0 0,6 0 1 0,4 0 1 16,-4 0 0-16,-4 3 0 0,0 6-1 15,-8 1 0-15,2-3 0 0,4 2 1 0,-6 4-2 0,2-4 1 16,1 4-1-16,-3-4 1 0,-2 0-1 0,0 2 0 15,2 2 0-15,2 2-1 0,0 5 0 0,2 4 1 16,0 2-1-16,0 0 1 0,2-1-1 0,-3 1-1 16,1 0 1-16,0 1 0 0,-2 3-2 0,0-4 1 0,0 5-1 15,2 0 1-15,4 4-6 0,2 0 1 0,-2 0-1 16,-2 4 1-16,4 2-6 0,2 5 0 16</inkml:trace>
  <inkml:trace contextRef="#ctx0" brushRef="#br0" timeOffset="4896.46">6990 5314 12 0,'0'0'0'0,"0"0"0"0,0 4 0 16,0-4 0-16,0 4 0 0,0-4 0 0,0 2 0 0,0-2 0 16,0 0 0-16,0 0 0 0,0 0 0 0,0 0 0 0,0 0 0 15</inkml:trace>
  <inkml:trace contextRef="#ctx0" brushRef="#br0" timeOffset="5426.57">6968 5381 12 0,'0'4'0'0,"0"-4"0"0,0 5 0 0,0-5 0 0,0 8 0 16,0-8 0-16,-4 9 0 0,4-9 0 0,-5 5 0 16,5-5 0-16,-4 4 0 0,4-4 0 0,0 4 0 0,0-4 0 15,0 0 0-15,0 0 0 0,0 0 0 16,0 0 0-16,0 0 0 0,0 0 0 0,0 0 0 0,0 0 0 16,0 0 0-16,0 0 0 0,0 0 0 0,0 0 0 15,0 3 0-15,0-3 0 0,0 11 0 16,0-11 0-16,0 11 0 0,0-11 0 0,0 12 0 0,0-12 0 15,0 11 0-15,0-11 1 0,0 1 0 0,0-1 0 16,0 4 1-16,0-4 4 0,0 4 0 0,0-4-1 16,0 0 2-16,0 0 10 0,0 0 1 0,0 0-1 15,0 0 1-15,0 0 14 0,0 0 2 0,0 0-1 16,0 0 1-16,0 0 17 0,0 0 0 0,0 0 1 16,0 0-1-16,0 0-6 0,2 0 1 0,-2 0 0 0,6 0 0 15,-6 0-7-15,1 0 0 0,-1 0-1 0,4 0 1 16,-4 0-8-16,0 0 0 0,0 0 0 0,0 0 1 15,0 0-13-15,0 0 1 0,0 0-1 0,0 0 1 0,0 0-6 16,0 0-1-16,0 0 1 0,-4 0 0 0,4 0-2 16,-1 0 0-16,1 0-1 0,-4 0 2 0,4 0-5 15,-4 0 1-15,4 0 0 0,-4 0 2 0,4 0-4 16,0 0 2-16,0 0 0 0,-2 0 0 0,2 0-2 16,0 0 1-16,0 0 0 0,0 5 0 0,0-5-3 0,0 8 1 15,0-8-1-15,0 2 2 0,0-2-5 16,0 3 2-16,0-3-1 0,0 4 1 0,0-4-2 0,0 4 0 15,0-4 0-15,0 0 1 0,0 0-2 0,0 0 0 16,0 0 0-16,0 0 1 0,0 0-2 0,0 0 0 16,0 0 0-16,0 0 1 0,0 0-1 0,0 0 0 15,0 0 0-15,0 0 0 0,0 0 0 0,0 0 0 16,0 0 0-16,0 0 0 0,0 0-1 0,0 0 0 16,0 0 0-16,-6 0 1 0,6 0-2 0,-4 0-1 0,4 0 1 15,-4 9 0-15,4-9-5 0,-4 2 0 0,4-2 1 16,0 3 0-16,0-3-11 0,0 4 2 0</inkml:trace>
  <inkml:trace contextRef="#ctx0" brushRef="#br0" timeOffset="5486.15">6943 5538 263 0,'0'0'0'0</inkml:trace>
  <inkml:trace contextRef="#ctx0" brushRef="#br0" timeOffset="6128.4">6716 8201 866 0,'0'2'0'16,"0"-2"0"-16,0 2 0 0,0-2-1 0,0-2 1 15,0 2 0-15,0 0 0 0,0 0-5 0,4-2 1 16,-4 2-1-16,6 0 2 0,-6 0-5 0,10 0 1 16</inkml:trace>
  <inkml:trace contextRef="#ctx0" brushRef="#br0" timeOffset="6488.42">6837 11336 12 0,'2'0'0'0</inkml:trace>
  <inkml:trace contextRef="#ctx0" brushRef="#br0" timeOffset="8426.41">6915 14278 12 0,'-4'0'0'0,"4"0"0"0,-2 0 0 0,2 0 0 0,0 2 0 0,0-2 0 0,0 9 0 0,0-9 4 0,0 2 2 0,0-2 0 16,-6 2-1-16,6-2 19 0,0 0-1 0,0 0 1 15,0 0-1-15,0 0 10 0,0 0 1 0,0 0-1 16,0 0 1-16,0 0-1 0,0 0 0 0,0 0 0 16,0 0 0-16,0 0-7 0,-6 0 1 0,6 0 0 15,-2 6 0-15,2-6-8 0,-6 5 0 0,6-5 0 16,-4 7 0-16,4-7-6 0,-2 8-1 0,2-8 0 0,-6 13 1 15,6-13-7-15,-8 11 2 0,8-11 0 16,-6 9 0-16,6-9 4 0,-8 20 1 0,8-20-1 0,-10 17 1 16,10-17 8-16,-8 11 0 0,8-11-1 15,-2 9 2-15,2-9 0 0,-6 8 0 0,6-8 1 0,0 9-1 16,0-9 5-16,0 5 0 0,0-5 0 0,-4 8 1 0,4-8 4 16,0 5-1-16,0-5 0 0,-2 8 1 0,2-8-5 15,0 5 1-15,0-5-1 0,-6 4 1 0,6-4-5 16,-2 7 1-16,2-7 0 0,-6 4 0 0,6-4-5 15,0 4 0-15,0-4 0 0,-4 3 2 0,4-3-7 0,0 4 2 16,0-4 0-16,-1 4-1 0,1-4-2 0,0 4 0 16,0-4 1-16,0 5-1 0,0-5-3 0,0 0 0 15,0 0 0-15,-4 0 0 0,4 0-2 0,0 0 1 16,0 0-1-16,-2 0 1 0,2 0-2 0,0 2 1 16,0-2-2-16,-2 7 2 0,2-7-3 0,4 4 0 15,-4-4 1-15,-2 4 0 0,2-4-3 0,0 5 2 0,0-5-1 16,0 2 0-16,0-2 0 0,-2 4 0 15,2-4 0-15,0 3 0 0,0-3 0 0,0 4-1 0,0-4 0 16,0 4 1-16,0-4-1 0,0 5 2 16,0-5-2-16,0 2 1 0,0-2 0 0,0 4-1 0,0-4 0 15,0 0 2-15,0 0-3 0,0 0 2 0,0 0-1 16,0 0 0-16,0 0 0 0,0 0 0 0,0 0 0 16,0 0 1-16,0 0-2 0,0 0 1 0,0 0 1 15,0 0-1-15,0 0 1 0,0 0 2 0,0 0-1 16,0 0 0-16,0 0 2 0,0 0 0 0,0 0-1 15,0 0 2-15,0 0 0 0,0 0 0 0,0 0 0 16,0 0 0-16,0 0 0 0,0 0 1 0,0 0-1 0,0 0 1 0,0 0-2 16,0 2 1-16,0-2 0 0,0 11 0 15,0-11-2-15,0 5 1 0,0-5 0 0,0 4 1 0,0-4-6 16,0 4 1-16,0-4 1 0,0 3-1 0,0-3-1 16,0 4 1-16,0-4-1 15,0 4 0-15,0-4-1 0,0 4 0 0,0-4 1 0,-4 3-1 0,4-3 2 16,0 4 0-16,0-4 1 0,0 4 0 0,0-4 3 0,-2 3 0 15,2-3-1-15,0 4 1 0,0-4 2 16,0 6 0-16,0-6 0 0,0 1 0 0,0-1 0 16,0 0 1-16,0 0 0 0,0 0 0 0,0 0-4 15,0 0 0-15,0 0-1 0,0 0 2 0,0 0-5 0,0 0 2 16,0 0-2-16,-4 0 1 0,4 0-3 0,-2 6 1 16,2-6 0-16,-4 4 0 0,4-4-1 0,0 3 0 15,0-3 0-15,-2 4 0 0,2-4 0 0,0 4 0 16,0-4 0-16,-2 3 0 0,2-3-1 0,0 4 1 15,0-4-1-15,0 4 1 0,0-4-1 0,0 2 0 0,0-2 0 16,-4 0 1-16,4 0-1 0,0 0 1 0,0 0 0 16,-2 0 0-16,2 0 0 0,0 0 0 0,0 0 0 15,-4 0 0-15,4 0-1 0,0 0 1 0,0 0 0 16,-2 5 0-16,2-5 0 0,0 6 0 0,0-6 0 16,-4 3 0-16,4-3 0 0,0 4 0 0,0-4 0 15,0 4 0-15,0-4 0 0,0 0 0 0,0 0 0 16,0 0 1-16,0 0-1 0,0 0 1 0,0 0-1 15,0 0 1-15,0 0-1 0,0 0 1 0,0 0 0 16,0 0 0-16,0 0-1 0,0 0 1 0,0 0 1 16,0 0-1-16,0 0 0 0,0 0 0 0,0 0 0 0,0 0 1 15,0 0-2-15,-2 0 1 0,2 0 1 0,0 0-1 16,0 0-1-16,0 0 1 0,0 0-1 0,0 0 1 16,0 0-1-16,0 0 1 0,0 0-1 0,0 0 1 0,0 0-1 15,0 0 0-15,0 0 0 0,0 0 0 0,0 0-1 16,0 0 1-16,0 0-1 0,0 0 1 0,0 0-2 15,0 0 1-15,0 0-1 0,0 0 1 0,0 0-1 0,0 0 0 16,0 0 0-16,0 0-1 0,0 0-1 0,0 0 1 16,0 0-1-16,0 0 1 0,0 0-2 0,0 0 2 15,0 0-2-15,0 0 2 0,0 0-1 0,0 0-1 16,0 0 1-16,0 0 0 0,0 0 0 0,0 0 0 16,0 0 1-16,0 0 0 0,0 0-1 0,0 0 1 15,0 0 0-15,0 0 0 0,0 0 0 0,0 0 1 0,0 0-1 16,0 0 1-16,0 0 0 15,0 0 1-15,0 0 0 0,0 0 0 0,0 0-1 0,0 0 1 16,0 0 0-16,0 0 0 0,0 0 0 0,0 0 0 16,0 0 0-16,0 0 0 0,0 0-2 0,0 0 2 0,0 0 0 15,0 0 0-15,0 0-1 0,0 0 1 0,0 0-2 16,0 0 2-16,0 0-1 0,0 0 0 0,0 0 0 16,0 0 0-16,0 0 0 0,0 0 0 0,0 0 0 15,0 0 1-15,0 0-2 0,0 0 1 0,0 0 0 16,0 0 0-16,0 0 0 0,0 0 2 0,0 0-1 15,0 0 1-15,0 0 0 0,0 0 0 0,0 0 0 0,0 0 0 16,0 0 0-16,0 0 0 0,0 0 0 0,0 0 1 16,0 0-1-16,0 0 2 0,0 0-1 0,0 0 0 0,0 0 0 15,0 0 0-15,0 0 0 0,0 0 0 16,0 0-1-16,0 0 1 0,0 0 1 0,0 0-1 0,0 0-1 16,0 0 0-16,0 0 0 0,0 0 1 0,0 0-1 15,0 0 0-15,0 0 0 0,0 0 1 16,0 0-1-16,0 0 0 0,0 0 0 0,0 0 1 0,0 0-1 15,0 0 0-15,0 0 0 0,0 0 0 16,0 0 0-16,0 0 0 0,0 0 0 0,0-4 0 0,0 4-1 0,0-2 1 16,0 2-1-16,0 0 1 0,0 0-1 15,0 0 0-15,0 0-1 0,0 0 2 0,0 0-2 16,0 0 1-16,0 0 0 0,0-3 0 0,0 3-1 16,0 0-1-16,2-2 0 0,-2 2 1 0,4 0-1 15,-4 0 1-15,0 0 0 0,0 0-1 0,0 0 0 16,0 0 0-16,6-6 1 0,-6 6-3 0,2-7 2 15</inkml:trace>
  <inkml:trace contextRef="#ctx0" brushRef="#br0" timeOffset="13711.71">8246 17304 12 0,'0'0'0'0,"0"0"0"0,0 0 0 16,0 0 0-16,8 0 0 0,-8 0 0 0,6 0 0 0,-6 0 0 16,2 0 0-16,-2 0 0 0,4 0 0 0,-4 0 0 15,0 0 0-15,0 0 0 0,0 0 0 16,0 0 0-16,0 0 0 0,0 0 0 0,0 0 0 0,0 0 0 0,0 0 0 16,0 0 0-16,14 0 0 15,-14 0 0-15,6 5 0 0,-6-5 0 0,8 6 0 0,-8-6 0 16,16 4 0-16,-16-4 0 0,20 3 0 0,-20-3 0 15,20 4 0-15,-20-4 0 0,26 7 0 0,-26-7 0 16,29 6 0-16,-29-6 0 0,28 7 0 0,-8-3 5 0,0 0 2 16,0-1-1-16,0 1 1 0,0 2 10 0,-1-1 3 15,3 1-1-15,2-1 0 0,-4 1 8 0,6-1 0 16,-4 1 0-16,0-1 1 0,1 1-4 0,-3-1 1 16,-4 1 0-16,4-1 0 0,0 1-4 0,0 0 0 0,-2-1-1 15,0 1 1-15,2-1-5 0,-7-1 0 0,7-2 0 16,0 0 0-16,6-1-4 0,2 1 0 0,0 0 0 15,-4-2 1-15,-3-2-3 0,-3 0 1 0,0 1-1 16,0-1 1-16,0 0-2 0,2 0 1 0,0-2 1 16,0 1-1-16,-1-3 1 0,3 1 1 0,0-1 1 15,2 0-1-15,2 1-1 0,0-1 0 0,-4 1 1 16,1-1-1-16,-1 1-1 0,0-1 1 0,2 1-1 0,-4-1 1 16,6 2 0-16,-2 1-1 0,-1-1 0 0,-1 0 0 15,-2 1-3-15,-2-1 0 0,0 2 1 16,-2 0 0-16,-2-1-1 0,0 1 0 0,-2 0-1 0,-1 0 1 15,-3-2-2-15,4 1 0 0,-4-3 0 16,4 1 0-16,-4-1 1 0,4 1-1 0,-2-1 1 0,6 0 0 16,-2 1 0-16,2 1 1 0,-2-1 0 0,2-1 1 15,-7 1 5-15,3-1 1 0,0 1-1 0,-2-1 2 0,2-3 0 16,-2 1 2-16,0 1-1 0,0 0 1 0,-2 1-1 16,-2 1-1-16,0-3 1 0,2 1 1 0,-2-4-4 15,-2 0 2-15,6 0-2 0,4-2 2 0,4-2 1 0,1 0 0 16,-1 0 1-16,-2 1 0 0,-2-1-3 15,-4-2 0-15,2 1 0 0,-2-1 0 0,0 0 0 0,-2 3-1 16,2-1 1-16,-2 2 0 0,6-4-3 0,3 1 1 16,-7-3-1-16,0 1 0 0,-2-1 3 0,-4 1 0 15,0 1 0-15,0 2 0 0,-2 3 6 0,2-1 1 0,-2 0-1 16,2-2 0-16,4 0 5 0,-2 0-1 0,0 1 1 16,-2-3 1-16,-4-5-1 0,-2 0-1 0,4 1 1 15,2-3 1-15,2-1-11 0,2-3 1 16,0 2 0-16,-4 2 1 0,0 2-6 0,-2 0 1 15,0 0 1-15,0-1-1 0,2 3-3 0,2 3 0 16,-6 1 0-16,0-1 1 0,0 1-6 0,0 3 1 0,0 0-1 16,0 0 2-16,-4 0-4 0,2 0 1 0,2-2-1 15,-6 0 0-15,2-1-2 0,0-3 1 0,-2 1-1 16,-2 0 1-16,4 3-1 0,2-4 0 0,-2 1 0 16,-4-1 0-16,0 1 0 0,-6-2 0 0,4 1 0 15,2 1 0-15,0 1 0 0,2-1 0 0,-4-1 0 16,0 1 0-16,-1-1 0 0,-1 1 0 0,2 1 0 0,-2 4 0 15,6 2 0-15,0 2 0 0,-2 0 0 0,0-2 0 16,2 3 0-16,-6 3 0 0,-2-5 0 0,0 1 0 0,0-2 0 16,-6-2 0-16,3 2 0 0,1 4 0 0,4 1 0 15,2 1 0-15,0-1 0 0,-2-3 0 0,0 0-1 16,-2-1 1-16,0 1 0 0,-2-2 0 0,-4 2 0 16,-3-4 0-16,1 0 0 0,2 2 0 0,2 2 0 15,0 1 0-15,0 5 0 0,0-5 0 16,0 5 0-16,2 1 0 0,3 0 0 0,-7-2 0 0,0 1 0 0,0-1 0 15,0 0 0-15,-4-1 1 0,2-1-1 16,-1 1 0-16,1-1 0 0,2 0 1 0,0 3-1 16,0 1 0-16,2-2 0 0,4-1 2 0,2-1-2 0,4 1 0 15,-2-1 0-15,-2 1 1 0,-7-1-1 0,1-1 1 16,-2-1 0-16,0 1 0 0,-2-2 0 0,-2-2 1 0,0 0 0 16,-1 1 0-16,1 3 0 0,2 0 1 0,-4-1 0 15,4 1 0-15,4-1 0 0,0 1 2 0,-1 1-1 16,-5 1 1-16,-2-2 0 0,0-1 2 0,2 3 0 15,4-3 0-15,4 1 0 0,-4-1 2 0,-5-1-1 16,-1-2 1-16,-2 6 0 0,-4-5 0 0,6 1 0 16,-1 0 0-16,5 0-2 0,-4-4 1 0,-8 2-1 15,2 0 0-15,0 0-1 0,-1-1 0 0,7 5-1 16,0 0 1-16,0 1-3 0,2 1 2 16,-8-1-1-16,1 1 1 0,-1 3-2 0,2 0 2 0,10 0-2 15,-4-2 1-15,2 1-3 0,3-1 2 0,-9 2-1 0,2 2 0 16,-4 0-1-16,0 0 2 0,4 0-2 15,-1 0 1-15,1-4-2 0,0 3 1 0,-6 1-1 0,4 1 1 16,-3 3-1-16,-1-4 0 0,8 2 0 0,-2-2 0 16,2-2 0-16,2 2 0 0,-15 0 0 0,3 0 0 15,0 0-1-15,0 2 0 0,6 0 0 0,-3 0 0 0,-1-1-2 16,4-1 1-16,-4 0 0 0,4 0 0 0,-3 0-1 16,3 0 2-16,0-1 0 0,-2-1 0 0,2 0 0 15,0 0 0-15,3-3 0 0,-3 1 0 0,-2 2-3 0,0 0 2 16,-10-2 0-16,5-1 0 0,-1-1-3 15,-2 1 2-15,10-1-1 0,0 1 1 0,3-3 1 0,-1 3 1 16,4-4-2-16,-4 1 2 0,2 3 0 0,2-1 1 16,-5 1-1-16,-5-1 1 0,4 1-1 0,-2-1 1 15,0 0 0-15,0 1 0 0,1 1 0 0,-1-1 0 16,-4 1 0-16,2 0 0 0,2 2 0 0,-3 2 0 0,9 0 0 16,-2-3 0-16,4 3-1 0,-4 0 1 15,4-2 0-15,-3 0 0 0,-1 0-1 0,0 0 1 0,-2 2 0 16,2 0 0-16,-6 2-2 0,5 0 1 15,-5 0 0-15,4 0 0 0,-4-2-1 0,0 0 1 16,3 0-1-16,-5-2 0 0,-2 0 1 0,6 0 1 0,0 2 0 16,3 2 0-16,-1 0 0 0,2 3 0 0,-2-3 0 15,2 2 0-15,-2 0 0 0,3-1 0 0,-9 3 0 16,-2-1 0-16,2 3 0 0,0 1 0 0,7-2 0 16,-7 3 0-16,4-5 0 0,0 3 0 0,4-3 0 15,-1 3 0-15,1 1-1 0,0 0 1 0,0-2 0 0,4 1 0 16,-2-1-1-16,2-1 1 0,-1 1-1 15,1-3 1-15,-4 1-1 0,4 1 0 0,-4-1 0 0,2 1-1 16,-1-2 0-16,1 1 1 0,-2-3-1 0,0 2 1 0,-2-1-2 16,2 1 2-16,1 0-1 0,-1-1 1 0,4 3-1 15,-4 0 1-15,2-1-2 0,2 1 2 0,2-1 0 16,-5 1 0-16,7-1 0 0,2 1 1 0,-4 1-1 16,2 1 1-16,-4 1-1 0,2 0 1 0,-6 0-2 15,5 0 2-15,1-1 0 0,0-1 0 0,0 1-1 0,2 1 1 16,-4 4-1-16,2 0 1 0,0 0-1 15,1 1 0-15,5-3 0 0,-2 1 0 0,2 0-2 16,4 1 2-16,-2 2-1 0,-2 0 1 0,2 2-1 16,4-1 0-16,-4 1-1 0,-2-3 1 0,0 1-2 15,3 0-1-15,-1-2 1 0,4 2 0 0,0-4 0 0,-4 2-1 16,0 5 1-16,2-1-1 0,-2 1 2 0,-2 1 0 16,2 1-1-16,-2 0 1 0,0-1-1 0,-4-1 2 15,5 3-1-15,-1-1 1 0,0 0-3 0,2 0 2 16,-2 3-2-16,0-3 2 0,0 2-1 0,-4-2 2 0,4 3-1 15,0-3 1-15,2 4-2 0,4 0 2 0,-3-2 0 16,3 0 0-16,-4 0-1 0,4-1 1 0,-4 3 0 16,4 0 1-16,-4 0-2 0,4 0 1 0,-4-2 0 15,4 0 0-15,-2 2-1 0,2-4 1 0,2 4 0 16,0 0 1-16,4 0-1 0,-4 0 0 16,4-4 0-16,2 1 1 0,0-1-1 0,0 0 0 0,0 1-1 15,0-1 2-15,0 0-1 0,0 1 1 0,0 1-1 16,0 0 1-16,0-2-1 0,2 2 1 0,2 1 0 0,-2-1 0 15,4 0 0-15,0 0 0 0,2-2 0 16,-2 1 0-16,0-1-1 0,2 0 1 0,4 2 0 0,-4-1 1 16,4 1-1-16,-2-2 1 0,0-1-1 0,0-3 1 15,0 3-1-15,0-1 1 0,-1-3-1 0,1 0 1 0,0-1-1 16,0-1 1-16,2 4 0 0,0-2 0 0,4 1-2 16,2-1 2-16,-4 0 0 0,4 0 0 0,-4-2-1 15,0-1 1-15,-1 1 0 0,5 0 0 0,-2-2-1 16,2 0 1-16,2 1 0 0,-4-1 0 0,2 0-1 15,0-2 1-15,2 2-1 0,1 0 1 0,1-2-1 16,2-1 0-16,4 3 0 0,0 0 1 0,2 0-2 0,-5 2 1 16,3 0 0-16,4 0 0 0,-4 1 0 0,2-1 0 15,-1 0 0-15,1-2 0 0,0 0-2 0,-2 0 1 16,-2-1 0-16,2-3 1 0,-1-1-2 0,-1-3 1 16,6 3 0-16,0-1 0 0,2-1 0 15,1 0-1-15,1-2 1 0,-6-1 0 0,2-1 0 0,0-1-1 16,1-3 1-16,-1 0 1 0,2 1-1 0,-4-1 1 15,6 0-2-15,-1 0 2 0,3 3 0 0,-4-3 0 16,8 2 0-16,-5 0 1 0,5 0-1 0,2 1 0 16,-4-1-1-16,-1 0 1 0,1 0-2 0,0 0 1 0,-6 0-1 15,1 0 1-15,1-1-1 0,-2-1 0 0,0 0-1 16,0 1 2-16,3-3-5 0,-3 1 2 0,2-1-2 16,2 1 1-16,1 1-3 0,1 0 1 0,-6 2-1 15,0 1 2-15,-1 1 0 0,-1-2 1 0,0 2-1 16,-4-2 2-16,4 2-2 0,-2-2 0 0,-1 2 1 15,1-2 0-15,0 2-2 0,0 0 1 0,0 0 1 0,-5 0-1 16,5 0 1-16,0 2 2 0,4 0-1 0,-4 0 1 16,5 0-1-16,-1-1 2 0,-8 1 0 0,-2 0-1 0,0 0-2 15,2 2 0-15,-1 1 0 0,3-1 1 16,4 1-3-16,-4-1 0 0,-2 0 0 0,0 1 0 0,1 1-1 16,-5-1 0-16,8 3 0 0,-6-3 2 0,6 1-1 15,-2-1 0-15,-3 1 0 0,1-1 0 0,0 1 1 16,-2-1 2-16,0 1-2 0,-4 0 1 0,-1-1 1 15,1 1 0-15,2 1 1 0,2 0-1 0,-4-1 2 16,2-1 0-16,2-1-1 0,-4 0 2 0,1-2-1 16,1 0-1-16,2-1 1 0,-4-1 0 0,2 0-2 15,2 0 2-15,2 0-1 0,-3 0 1 0,1-1-2 0,4-1 2 16,-4 2-1-16,-2 0 0 0,0 0 2 0,1 2 1 16,-3-2-1-16,0 0 1 0,0 0-1 0,0-2 2 15,2 0-1-15,2 0 1 0,-2 0 0 0,1 2 0 16,1 0 0-16,2-2 0 0,4 0 0 0,-2 1 0 15,-6-1 0-15,1 0 0 0,-3 0 0 0,2 0 0 0,-4 0 0 16,2-1 1-16,-4-1-1 0,2 0 0 0,-10 2 0 16,4-1 2-16,-4-1-2 0,3 0 0 0,9-3 0 15,0 1 1-15,-4 1-1 0,2-1 1 16,0 3 0-16,-4-1 0 0,0 0 0 0,0 1 0 0,-6 1 0 16,2 0 2-16,-3 0-2 0,-1 0 0 15,4 0 0-15,0-1 1 0,4 1-1 0,-2 0 2 0,8-2-2 16,-4 1 1-16,2-1 0 0,2 0 0 0,-6 1 1 15,2-1-1-15,-1 2 2 0,1-2 1 0,-4 3-1 0,-4-1 1 16,4 0 1-16,-4 0-1 0,4 0 1 16,-4 0 0-16,0 0 2 0,2 1 0 0,-2-1 0 0,4 0 1 15,-4 0 0-15,4 2 0 0,3-2 0 0,3 2 0 16,-2 0-1-16,2 0 0 0,-10 0-1 0,2 0 1 16,-2 0-1-16,-2 2 1 0,-6-2-1 0,14 0 1 0,-14 0-4 15,8 0 2-15,-8 0-1 0,8 0 1 0,-8 0-2 16,6 0 2-16,-6 0-2 0,10 2 2 0,-10-2-3 15,10 4 2-15,-10-4-2 0,10 3 2 0,-10-3-3 16,7 4 0-16,-7-4 0 0,8 4 2 0,-8-4-4 0,8 2 1 16</inkml:trace>
  <inkml:trace contextRef="#ctx0" brushRef="#br0" timeOffset="15013.03">7883 16931 539 0,'-4'-2'0'0,"4"2"0"0,-2-4 0 16,2 4 18-16,-6 0 1 0,6 0-1 0,-6-2 1 0,6 2 19 15,-2-1 1-15,2 1-1 16,-6-6 1-16,6 6-30 0,-4-4 1 0,4 4-1 0,-8-9 1 0,8 9-10 15,-14-13 0-15,14 13 0 0,-12-15 1 0,12 15-3 16,-16-14 0-16,16 14 0 0,-10-10-1 0,10 10-6 16,-4-3 0-16,4 3 0 0,0-4 0 0,0 4-2 15,0-4 0-15,0 4 0 0,-4 0 0 0,4 0 3 16,-2 0 1-16,2 0 0 0,0 0 1 0,0 0 4 0,0-1 1 16,0 1 0-16,0-2 1 0,0 2 1 0,0 0 0 15,0 0 1-15,0 0-1 0,0 0 11 0,0 0 0 16,0 0 1-16,0 0 0 0,0 0 14 0,0 0 1 15,0 0 0-15,6-2 0 0,-6 2 3 0,20 0-1 0,-20 0 0 16,28 0 0-16,-8 2-6 0,6 1 0 0,-4 1-1 16,-3-2 2-16,-1 0-11 0,-2 0 2 0,2-1-1 15,-4-1 0-15,4 0-2 0,-4 0-1 16,2 0 0-16,2 0 1 0,1 2-4 0,1 2 1 0,0 0-1 16,0-1 1-16,-4-1 0 0,2 0 0 0,0 0 0 15,-2 0 0-15,2 0 6 0,1-2 1 0,1-2 0 16,0 2 0-16,2 2 2 0,2-1 0 0,4-1 0 15,-6-1 0-15,1 1 0 0,-1 1 1 0,2 1-1 16,4-2 1-16,-2-2-4 0,-4 1 0 0,2-1 0 16,-1 0 0-16,1 0-3 0,-4 0-1 0,2 0 0 15,2 2 1-15,4 2-4 0,-1 0 1 0,-1 0 0 0,-2 0 0 16,-4 1-4-16,0 1-1 0,0-2 1 16,2 0 1-16,3 0-3 0,1 0 1 0,-4-1-1 0,2 1 1 0,-4 2-2 15,0 0 0-15,0-1 1 0,0 3-1 16,-3 1 0-16,5 1 1 0,-2-1-1 0,-4-1 0 0,-2-1 0 15,-4 1 0-15,-2-3-1 0,-2-1 2 0,-6-2-2 16,8 4 1-16,-8-4 0 0,8 4 0 0,-8-4-1 16,8 3 2-16,-8-3-1 0,4 4 0 0,-4-4 0 0,2 0 0 15,-2 0-1-15,0 0 2 0,0 0-2 0,0 0 1 16,0 0-1-16,0 0 2 0,0 0-2 0,0 0 1 16,0 0 1-16,0 0-1 0,0 0-1 0,0 0 2 15,0 0-2-15,-4 0 1 0,4 0 0 0,-10 0-1 16,-4 0 0-16,-6 0 0 0,-2 0 3 0,-8 0-1 15,2 0 1-15,1 0-1 0,-1 0 4 0,-4 0 0 16,4-2 0-16,4 0 0 0,4 0 1 0,5-1 1 16,-5 1 0-16,0 0 0 0,-6 0-1 0,2 0 0 15,-2 2 0-15,2 0 1 0,-7-2-2 0,-1 1 0 16,0 1 0-16,2 0 1 0,-8-2-3 0,3 0 1 0,3 2 0 16,-2 0 1-16,8-2 4 0,-2 2 1 0,3 0 1 15,-1-2-1-15,0 0 2 0,4 1 1 0,-4 1-2 16,2 1 2-16,2 3-5 0,3 0 0 0,1-1 1 15,2-1-1-15,2 0-3 0,-2-2 1 0,6 0-2 16,-2 0 2-16,4 2-3 0,-4 2 1 0,4-1-2 0,-2-3 2 16,10 0-1-16,-4 0 0 0,4 0 0 0,-10 0 1 15,10 0-2-15,-7 0 1 0,7 0 0 0,-8 0-1 16,8 0 0-16,-4 0-1 0,4 0 1 0,-2 0-1 16,2 0-2-16,-6 0 2 0,6 0-1 0,2 0 1 0,-2 0-2 15,4-1 0-15,-4 1 0 0,12-4 1 16,-3 2-3-16,9-2 0 0,2 1 0 0,2-1 1 0,8 0-1 15,-6 1 0-15,6-1 0 0,-5-2 0 16,-3 3-1-16,4 3 1 0,-4-6 0 0,2 1 0 0,-4-1-2 16,2 0 2-16,1 1-1 0,5 1 1 0,4 2-1 15,-4 1 1-15,0-3-1 0,0 0 1 0,1-1-1 16,-3-1 1-16,2 2-1 0,0-1 1 0,4 3-1 0,-1 0 1 16,-3-2 0-16,-2 1 0 0,-6-1-1 0,0 0 1 15,0 1 0-15,0-1 0 0,-1 2-2 0,7 2 2 16,-4 0-1-16,4-2 1 0,-4 1-1 0,2-1 0 15,-8 4 0-15,1-1 0 0,-11-1 0 0,-2 0 1 16,-4 0 0-16,6 0 0 0,-6 0 0 0,10 6 0 16,-10-6 0-16,6 5 0 0,-6-5 0 0,8 4 0 0,-8-4 0 15,8 7 1-15,-8-7 0 0,8 6 0 0,-8-6 0 16,0 0 0-16,0 0-1 0,0 2 1 0,0-2-1 16,4 5 2-16,-4-5-2 0,0 2 0 0</inkml:trace>
  <inkml:trace contextRef="#ctx0" brushRef="#br0" timeOffset="59211.52">13664 4249 12 0,'4'4'0'0,"-4"-4"0"16,6 9 0-16,-6-9 0 0,6 4 0 0,-6-4 0 16,0 2 0-16,0-2 0 0,-4 3 0 0</inkml:trace>
  <inkml:trace contextRef="#ctx0" brushRef="#br0" timeOffset="59694.56">11977 4452 12 0,'0'0'0'0,"0"0"0"0,0 8 0 0,0-8 0 0,0 5 0 0,0-5 0 0,-4 4 0 15,4-4 0-15,0 0 0 0</inkml:trace>
  <inkml:trace contextRef="#ctx0" brushRef="#br0" timeOffset="68345.2">16085 9623 12 0,'0'2'0'16,"0"-2"0"-16,0 7 0 0,0-7 0 0,0 4 0 15,0-4 0-15,-6 5 0 0,6-5 0 0,-4 4 0 16,4-4 0-16,-4 2 0 0,4-2 0 0,-4 4 0 16,4-4 0-16,-10 9 0 0,10-9 0 0,-12 20 0 15</inkml:trace>
  <inkml:trace contextRef="#ctx0" brushRef="#br0" timeOffset="84262.17">17311 8032 12 0,'2'-6'0'0,"-2"6"0"0,10-15 0 0,-10 15 0 0,8-14 0 16,-8 14 0-16,2-24 0 0,-2 24 0 16,-10-39 0-16,4 20 0 0,-2 3 0 0,2-1 0 15,0 2 0-15,-2-3 0 0,-1 1 0 0,-5-1 0 0,-4-6 0 16,2 5 0-16,2 5 0 0,2 1 0 0,-2 0 0 16,0 0 0-16,0 0 0 0,-2 7 0 0,0-3 0 0,-3 5 0 15,-5-3 0-15,-4 2 0 0,-4 1 0 16,2 4 0-16,-5-2 0 0,-3 0 0 0,-2 0 0 15,0 2 0-15,0 4 0 0,1 2 0 0,-1 3 0 0,0-2 0 16,2 2 0-16,5 1 0 0,-1-5 0 0,0 3 0 16,0 1 0-16,3-4 0 0,-5 3 0 0,4-5 0 15,2 3 0-15,0-1 3 0,1-1 1 0,1 0-1 16,2 1 1-16,0 3 10 0,-2-3 0 0,2 1 1 16,1 1 0-16,-1-1 8 0,2 5 1 0,2-2-1 15,4 0 1-15,2-1-9 0,0-3 0 0,0 4 1 0,0-3 0 16,1 1-7-16,-1 1 1 0,2 1-1 15,0 0 1-15,2 0-5 0,4 1 1 0,0-1 0 16,-2 2-1-16,0 4-5 0,-4-2 1 0,4 1 0 16,2-1 1-16,0 0-4 0,0 0 2 0,1 0-1 0,-1 0 1 15,0 0-6-15,0 0 0 0,2-2-1 0,2 6 2 16,2-1-5-16,2 3 1 0,0-3 0 0,0 1 0 16,2 1-1-16,4 1 1 0,0-1 0 0,-2 3 0 0,-4 1 1 15,-2 2 1-15,2 0 0 0,4-2 1 0,4-4 0 16,2-3 0-16,-1 2 1 0,1-1 0 0,0 1 1 15,0 3 0-15,0 1 0 0,2-9 1 0,0 0-1 16,0-1 1-16,0-2-1 0,0 4 2 0,-2-4-1 0,-2-2 1 16,0 3-1-16,2-1 1 0,4 0 0 0,-1-3 0 15,1 1-1-15,2 2 2 0,4-3-1 16,-2 1 1-16,2 2-1 0,-2 1 0 0,0-1 1 0,0 0 0 16,-1-2 0-16,-5 1 0 0,-4-3 2 15,-2-3 1-15,2 6-1 0,4-1 2 0,6 4 12 0,2 0 2 0,2-2 0 16,0 1 0-16,-1-1 17 0,1-6-1 15,0 1 1-15,4 2 1 0,0-6 1 0,2 3 0 0,-2-3-1 16,-3-3 1-16,1 3-8 0,-2-4 2 16,2-2-2-16,2-1 1 0,0-2-9 0,-3 0 0 0,7-4 0 15,-2 3 2-15,4-2-9 0,0-5 2 0,-2 2-1 16,-1-1 1-16,-1 1-7 0,-2 2 0 0,2-6 0 16,0 3 1-16,-3-3-5 0,1-1 2 0,0 2-2 15,-2-5 2-15,-4 3-3 0,-2 2 2 0,0-1-1 16,-2-3 1-16,1 0 0 0,1-2 1 0,-2 2-1 15,-4 1 1-15,-4 5 2 0,-2-4 1 0,0 1-1 0,-4 1 1 16,0-1 3-16,0 3 1 0,-4 3 0 0,-2-2 0 16,-4 4 2-16,-2 2 1 0,-2-1-1 0,-4 1 1 15,-4-4-1-15,-3 0 0 0,1 0 0 0,2 0 1 0,0 8-2 16,-2-3 1-16,2 3-1 0,0-2 2 0,0 1-10 16,1 0 0-16</inkml:trace>
  <inkml:trace contextRef="#ctx0" brushRef="#br0" timeOffset="84778.35">17862 9381 12 0,'-4'-4'0'0,"4"4"0"0,-10-7 0 0,10 7 0 0,-18-6 0 16,18 6 0-16,-16-13 0 0,16 13 0 0,-14-18 0 16,14 18 0-16,-14-13 0 0,14 13 0 0,-8-9 0 15</inkml:trace>
  <inkml:trace contextRef="#ctx0" brushRef="#br0" timeOffset="85644.36">17609 9292 12 0,'-4'2'0'0,"4"-2"0"0,-9 8 0 0,9-8 0 0,-28 0 0 16,6 0 0-16,-2 0 0 0,-2 1 0 0,-2 7 0 16,-1 1 0-16,-3-2 0 0,-2 1 0 0,-2-1 0 15,0 1 0-15,1-3 0 0,1 1 0 0,4-3 0 0,0 1 0 16,0 0 0-16,3 5 0 0,1 2 0 0,0 0 0 16,-2-5 0-16,-2 1 4 0,-2 2 1 0,5-5-1 15,1 2 1-15,2-1 18 0,2 2 1 0,0-1-1 16,-2 1 2-16,-1 3 4 0,-1-5 1 0,2 3-1 15,0 1 1-15,2-4-3 0,2 3 0 0,0 1 0 16,2 4 0-16,1 0-4 0,1 0 1 0,2-2-1 0,0 0 1 16,2-2-2-16,2 0 1 0,2 4-1 0,0 2 1 15,0 5-3-15,0-1 0 0,2 1 0 0,0-1 1 16,-2 3-6-16,0-4 1 0,4 4 0 0,4 4 1 16,2 4-10-16,2-4 2 0,0 1 0 0,-2 3 0 15,0 1-4-15,0 4 0 0,4-2 1 0,4-3 0 0,4 1-4 16,2 1 1-16,4-3 1 15,0 1-1-15,0-3-2 0,0 1 1 0,-1-2-1 0,3-4 2 16,2 0-3-16,2-1 1 0,2 1-1 0,-2-7 1 0,-1 1-4 16,1-1 0-16,0-2 0 0,0 0 1 0,2-2-11 15,-4-2 1-15,3 0 0 0,3-1-1 0,2-3-9 0,0 1-1 16,2-1 1-16,-5-1 0 0,5-2-17 0,2 0 2 16,-4-2 0-16,0-2 0 0,-3 0 6 0,-1 0 1 15,-2-2-2-15,0 1 2 0,0-3 11 0,0-1 0 16,3 1 0-16,7 1 1 0,6-3 5 0,4 1 1 15,-7-2 0-15,-3-2 0 0,-2-2 3 0,-4 0 2 0,0 0-1 16,1-6 0-16,-1 5 2 0,2-5 1 0,-4 1-1 16,-4-1 0-16,-4 3 2 0,-3-5 0 15,-1 1-1-15,2 0 2 0,2-2 0 0,2-2 2 0,0 1 0 16,0 3 0-16,2 4 1 0,1 1 1 0,-5-4-1 16,-6 3 1-16,-6-1 16 0,-6 2 1 15,2-1 0-15,2-1 0 0,0 2 15 0,0 2 0 0,-4 0 1 16,-4-1 0-16,-4-1 4 0,-2 0 1 0,0-3-1 15,2 5 1-15,2 0-5 0,4 4 0 0,0-1-1 16,-2 1 1-16,2 2-8 0,0 1 1 0,0 6-1 16,-6-13 1-16,2 6-7 0,-2 1 1 0,-2-1-1 15,0 2 2-15,-2-3-3 0,0 3 0 0,3-3 0 0,1 6 0 16,6 2-6-16,-6-3 2 0,6 3-2 0,-4-10 2 16,4 10-9-16,-14-3 0 0,4 1 1 15,-2 0 0-15,-4 0-2 0,-4-1 2 0,4 3-1 0,4 0 0 16,4 0-2-16,2 0 0 0,6 0 0 0,-6 0 0 0,6 0-3 15,0 0 0-15,0 0 1 0,0 0 0 0,0 0-2 16,0 0 0-16,0 0 0 0,0 0 1 0,0 0-1 16,0 0 0-16,0 0 0 0,0 0 0 0,0 0-1 15,0 0 1-15,0 0-1 0,0 0 1 0,0 0-3 0,0 0 2 16,0 0-1-16,0 0 1 0,0 0-4 0,0 0 2 16,0 0 0-16,0 0-1 0,0 0-1 0,0 0 0 15,0 0 0-15,0 0 0 0,0 0-2 16,0 0 1-16,0 0-1 0,0 0 1 0,0 0 0 0,4 0 0 15,-4 0-1-15,6 0 2 0,-6 0-2 0,4 0 1 16,-4 0 1-16,6 0-1 0,-6 0-2 0,2-4 0 16,-2 4 1-16,0-4 0 0,0 4-8 0,0-2 2 15,0 2-2-15,0-5 2 0,0 5-7 0,0 0 0 0,0 0 1 16,0 0 0-16,0 0-7 0,0 0 2 0,0 0-2 16,0 0 1-16,0 0-17 0,0-2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6T00:00:20.2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23967 7018 829 0,'6'-18'0'0,"2"-3"0"0,-2 7 0 0,4 4 2 0,2-1 1 16,-4-3 0-16,-2-9 0 0,-2-12 26 0,0-3 1 16,0-3 1-16,0-3-1 0,0-1-16 0,0-3-1 0,-2 0 0 15,0 0 1-15,-4-3 2 0,-4-3-1 0,0 1 1 16,-2 1 1-16,0 6-10 0,0-2 1 0,0-6-2 16,-2 3 2-16,0-14-5 0,-2-1 2 0,-2 3-1 15,-1 6 1-15,-3 3-4 0,0 6 1 0,-4 0 1 16,-4 4-1-16,-4-1-2 0,-4 7 1 0,1-3 0 15,-1 6 0-15,0-4-1 0,-2 0 1 0,1 4 0 16,-3 4 1-16,0 3 0 0,0-1 0 0,1 3 0 0,-1 2 1 16,0-2 1-16,-2 0 0 0,0 0 1 0,1 2 1 15,-1 2-2-15,0 0 1 0,0 2-1 16,-1-2 2-16,-1 7-3 0,0 2 2 0,-1 6-1 0,-3-3 0 16,0 3-2-16,2 5 0 0,-3-2-1 15,-3 4 1-15,-2 0-2 0,-1 0 1 0,-1 4-1 0,2 0 1 0,3 5-1 16,1-3 0-16,2 1 0 0,1-5 0 15,-1 2-1-15,4-4 1 0,0 3 0 0,1-1 0 0,-1 2-2 16,2-1 1-16,4 3 0 0,1 1 0 0,1 3 0 16,2-1-1-16,0 0 1 0,-2 0 0 0,1 2-1 15,-3 2 0-15,-2 2 0 0,0 2 0 0,1 5 1 0,-5-4 1 16,2 4-1-16,2 1 1 0,3 2-1 0,1 1 1 16,0 0-1-16,0 2 1 0,0-1 0 0,1 3 0 15,-1-2 0-15,0 1 0 0,-2 1-1 0,0-3 1 16,3 3 0-16,3 1 0 0,2-3 0 0,2 2 0 15,0 1 0-15,5-5 0 0,3 0 1 0,0-2 0 16,0 2 0-16,2-1 0 0,0 1 3 0,0-2 0 0,0 6-1 16,2-1 2-16,2 8-3 0,0 2 0 0,-1 0 1 15,1 1-1-15,2 1-1 0,0 1 0 0,-2-1 0 16,0 3 0-16,0 1-1 0,0 6 2 16,2-3-2-16,2 2 1 0,2 2-1 0,0 1 0 0,0 1 0 15,0-1 0-15,0-1 0 0,-2 0 0 16,2-2 0-16,0 1 1 0,1-3-1 0,-1 2 0 0,2-2 0 15,2 0 0-15,2-7 0 0,2-2 0 0,2-4 0 16,0 0 0-16,0 0 0 0,1 0 0 0,5 0 0 16,0-4 0-16,2 1 1 0,2-3 0 0,0 3 0 15,0-8 0-15,2 5 2 0,4-3-1 0,4 2 0 0,1 1 1 16,7-3 1-16,4 0 0 0,2-2 1 0,2 2-1 0,-1-8 3 16,1 1 1-16,0 1 0 15,6-3 0-15,1 1-2 0,1-1 2 0,0 1 0 0,-1-5 0 16,3 0 1-16,2-2 0 0,-1 0 0 0,-1 0 0 0,0 0-3 15,-1 0 2-15,5 0-1 0,-2 2 1 0,-1-3-2 16,1 2-1-16,0-2 1 0,-1-1-1 0,1 0 0 16,0-2 0-16,-3-1 0 0,-1-2 1 0,-4-4-2 15,0-4 1-15,-1 0-1 0,1-1 2 0,-2-3-3 0,0 3 1 16,-1-4 0-16,1-4 0 16,0 0 4-16,2 0 0 0,-3 0 0 0,-3 0 1 0,-2 0 0 0,-2 2 0 15,-5 0 0-15,1-2 0 0,-4 2 8 16,-2-2 1-16,-4 0 0 0,-2 4 0 0,-4 2-2 0,-1 1 2 15,-3 2-1-15,-2 1 1 0,-8 3-10 0,6-2 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6T00:01:54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8075 11360 614 0,'0'0'0'0,"0"0"0"16,0 0 0-16,0 0 32 0,0 0 0 0,0 0 0 15,0 0 0-15,0 0 4 0,0 0 1 0,0 0-1 16,0-2 1-16,0 2-20 0,-3-6 1 0,3 6-1 16,-8-14 1-16,8 14-14 0,-16-30 1 0,16 30-1 15,-12-29 1-15,12 29-4 0,-4-21 1 0,4 21-1 16,-8-18 2-16,8 18-3 0,-14-11 0 0,14 11 0 15,-20-8 0-15,20 8-2 0,-22-7 2 0,22 7 0 16,-26-7 0-16,26 7-2 0,-26-8 1 0,26 8 0 16,-31-3 0-16,31 3-1 0,-32-2-1 0,32 2 1 15,-36-6 0-15,16 4 2 0,0-3 0 0,0 1 0 0,7 0 1 16,-5 3 12-16,2-1 1 0,4 0-1 0,-2 0 1 16,0 2 19-16,4 0 1 0,-4 0 0 0,-2-2-1 15,-4 2 5-15,-3 0-1 0,1 0 0 0,-4 0 0 16,-2 0-14-16,2 0 1 0,0 0-1 0,1 0 1 0,-1 0-8 15,0 0 0-15,4-4 0 0,-4 3 1 0,4-1-7 16,-4 0 0-16,1-2 0 0,-1-1 1 0,-2 1-2 16,-2-2 0-16,0 1 0 0,-3-2 2 0,1-1-5 15,0-1 2-15,-2 0 0 0,0 1 0 0,1 7 2 0,-1 1 1 16,2 0 0-16,-2-2 1 0,8 0 2 0,-1 2 1 16,-3-4-1-16,2 2 2 0,2 0-4 0,0 1 1 15,0-1-1-15,3 2 0 0,-3 2 4 0,2-1 0 16,-2-1 0-16,-2-1-1 0,0-1-1 0,-3 0-1 15,3-2 1-15,2 2-1 0,4 1-2 0,2-1 2 16,0 2-1-16,0-4 0 0,1 8-2 0,-1-4 1 16,0 0-1-16,0 0 0 0,0 0-1 0,0 0 0 15,0 0 0-15,0 2 1 0,1 1-1 0,-1 1 0 16,0 1 0-16,0 5 0 0,0 3-1 0,4 1-1 0,0 1 1 16,-4-6 0-16,1-1-1 0,-5-3 0 0,8 3-1 15,2-3 2-15,4-1-4 0,6-2 0 0,4-2-1 16,-6 3 2-16,6-3-4 0,-4 4 1 0,4-4-1 15,-2 6 2-15,2-6-3 0,-8 7 1 0,8-7-1 16,-6 9 1-16,6-9-1 0,-12 13 0 0,6-2 0 16,0 2 0-16,0 2 0 0,2-2 0 0,4-2 0 0,0 6 0 15,0-3-1-15,0 3 1 0,0 0-1 0,0 1 1 16,4 2-3-16,0 1 1 0,-4-1 0 0,0-2 0 16,-4 3-2-16,2-1 1 0,2 0 0 0,0-5 0 15,0 2-1-15,0-4-1 0,0 0 1 0,0 3-1 0,0-1 1 16,-2 2-1-16,2 1 1 15,0-1 1-15,0 3-2 0,-4 2 1 0,4 2-1 0,0 0 2 0,-2 0-2 16,2 0 1-16,2 2-1 0,2 2 2 16,-4-1 0-16,4 1 0 0,0-4 0 0,-2 2 1 0,2 0-1 15,2-1 2-15,-6-2-1 0,-4-1 1 0,2 4-1 16,-2-4 1-16,4 0-1 0,4 0 1 0,2 0 0 0,2-1 1 16,0-1 0-16,-4 0 0 0,-2-5 0 0,-2 5 0 15,2-3 0-15,2 1 0 0,2 4 0 0,4-3 1 16,0 1-1-16,-2 1 1 0,-2-1 1 0,0 2 0 15,-4 2-1-15,4 0 1 0,2 0 0 0,2 0 1 16,-6 2-1-16,1 1 1 0,5 3 0 0,-2 0 0 0,-2 3 0 16,0-2 1-16,2-1-2 0,0 1 0 0,-2 0 0 15,0-5 1-15,-4 2-2 0,2 0 1 0,-2-4-1 16,2 0 1-16,0 0-1 0,2 0 2 0,4 0-1 16,-6 0 0-16,2 2 2 0,0-6-1 0,-2 2 0 15,0 0 1-15,0 2 0 0,-4 2 1 16,2-6-1-16,2 2 2 0,-4-3-3 0,2 1 0 0,2 0 1 15,4 1 0-15,-2-3 0 0,2 1-1 16,-2-1 0-16,-1 1 2 0,1 1-3 0,-4 0 2 0,4-1-1 16,0 3 0-16,0-4-2 0,2 3 2 0,0 1-1 15,-2 0 0-15,2-2-1 0,2 2 0 0,-6-1 0 16,2-3 2-16,4 1-3 0,-2-1 1 0,-2 1 0 0,0-1 0 16,-2-1-1-16,0 1 0 0,2-3 0 0,-6 0 1 15,6-3-1-15,-4 3 1 0,4-2-1 0,-4-2 1 16,4 2-1-16,6 0 2 0,-5 0-1 0,1-4 0 15,2 2-1-15,-4 0 1 0,2-1 0 0,-2 1 0 0,0-4 3 16,2 2-1-16,-8-9 0 0,12 11 1 0,-4-3 1 16,-2-3 1-16,8 6-1 0,0-1 1 0,4-1 0 15,-4-2 0-15,5 4 0 0,3-3 1 0,2-1-2 0,0 0 2 16,-8-3-1-16,0 0 0 0,2-2-1 16,-4 0 1-16,2-1-2 0,1 3 2 15,1-4-1-15,2 2 1 0,2 0-1 0,4 0 1 0,-4-2 0 0,4 0 0 16,-7 0 0-16,5-2 1 0,-4-2-2 0,0 0 1 15,14-1 0-15,-8 1 0 0,3-3-2 16,1 1 0-16,0 1 1 0,0-3-1 0,-2-1-2 0,4 0 1 16,-5 0-1-16,-1 1 1 0,2 1-2 0,-2-1 1 15,0 1-1-15,0 0 1 0,1-3-2 0,-1 1 0 16,8-2 0-16,-2 2 1 0,2 2-1 0,-1-1 0 0,3-1 0 16,2 3 0-16,0 1-1 0,1-3 1 0,-17 3-1 15,6-1 1-15,2 1-2 0,-8-1 0 0,6-1 0 16,1 1 1-16,-1 3-3 0,-2-1 0 0,8-2 1 15,0 1-1-15,-1 1-1 0,1-5-1 0,-4 5 1 16,-2 1 0-16,-2-1 0 0,0 2 0 0,1-3 1 16,-1-1-1-16,0 0-1 0,-2 1 2 0,0-1-1 15,-2 3 1-15,1 1 3 0,3 0 0 0,-4 2 0 0,0-4-1 16,2 4 2-16,-4 0 0 0,2 0 0 0,-3 0 0 16,1 4 0-16,0-4 0 0,4 0 0 0,-4 2 2 15,6 2-2-15,-6-1 0 0,-6 1 0 0,-1 0 1 16,-1-1-1-16,2 1 1 0,-6-2-1 0,4 0 1 15,-4 1-1-15,0 1 0 0,-8-4 0 16,12 2 1-16,-12-2-1 0,8 2 0 0,-8-2 0 0,6 0 0 0,-6 0-1 16,4 0 1-16,-4 0 0 0,8 0 0 15,-8 0-1-15,8 0 0 0,-8 0 0 0,4 0 1 16,-4 0-2-16,4 0 1 0,-4 0 0 0,4-9 0 0,-4 1 0 16,0-1 0-16,-4-22 0 0,0-1 1 0,-2 3-1 0,-4-5 1 15,2 1 0-15,0-2 0 0,-4 2 0 0,4-2 0 16,-6-6 0-16,2 2 0 0,4 3 0 0,-4-7 0 15,-2-16 0-15,3 11 0 0,3 0 0 0,-4 0 0 16,0 0 0-16,2 0 1 0,-4-2-1 0,-4-3 0 16,0-10 0-16,2 2 1 0,2 0-1 0,-4-2 0 0,3-1 0 15,-1-3 1-15,6 1-1 0,-4-1 1 0,2 6-1 16,0 4 1-16,0 2 3 0,2-1 0 0,0 5-1 16,6 1 2-16,0 2 3 0,2 2 0 15,-4 0 0-15,-2-2-1 0,-4 0 1 0,-2 0 0 0,8 22 0 16,-1-2 1-16,-3 0-1 0,0 8 0 15,4 0-1-15,-6 1 1 0,4 1-2 0,-4 1 1 0,4 4-2 16,2 2 2-16,-2 0-2 0,-2 2-1 0,2-2 1 16,2 0 0-16,4 0-3 0,-4-2 2 0,-2-9-2 15,4 0 1-15,2-2-2 0,-4 0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6T00:02:32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22854 3328 1093 0,'-2'0'0'0,"2"0"0"0,0-3 0 0,0 3 0 15,2 0 1-15,-2 0-1 0,4 0 1 16,-4 0 5-16,0-4 2 0,0 4-1 0,-4-4 1 0,4 4 3 15,-4-2 2-15,4 2-1 0,-8-9 0 0,8 9-8 16,-17-13 0-16,17 13-1 0,-30-29 2 0,30 29-2 16,-28-32 2-16,28 32-1 0,-34-31 1 0,34 31-2 0,-38-35 2 15,19 14-2-15,1 7 1 0,4 1-1 0,2 0 0 16,0-4 0-16,-2 2 1 0,-2-5-3 0,0-2 0 16,0 4 0-16,0-5 0 0,0-2 2 0,1 2-1 15,-3-2 0-15,0 1 0 0,0-2 3 0,0 0-1 0,2-2 1 16,2 2-1-16,4 4 2 0,2-4-1 0,-2 4 1 15,-6 0 1-15,-1-4 2 0,-3 4 0 0,0 0 0 16,4 0 1-16,0 0 2 0,2-1 0 0,0 1 1 16,-2 2-1-16,0 2-7 0,1-1 0 0,-5 2 1 15,-4-1 0-15,-6-4-4 0,-4 5 0 0,6-1 0 16,7 5 0-16,7-4-2 0,4 2 2 0,-4 3-2 16,-6-1 1-16,-6 0-2 0,-2 0 1 0,-2 0 0 15,-1 0 0-15,-3-2-3 0,0-1 1 0,2-3 0 0,4 3 1 16,5 1-4-16,-3-2 2 0,-2 1-2 15,0 1 2-15,-2 2-3 0,-4 4 1 0,3-1-1 0,3 3 1 16,4 1-1-16,2 3 1 0,-2-1 1 0,-6-1 0 16,-3-3 0-16,-3 3 2 0,0 1-1 0,0 0 0 15,-1 2 3-15,-1 2 0 0,4-3 0 0,0 3 0 16,4 3 0-16,3 3 0 0,-1-2 0 0,-2 1 0 0,-2 3 0 16,-2-3 1-16,3 2 1 0,1-1-1 0,0-2 1 15,-2 1 1-15,2 3 0 0,1-7 0 0,-1 3 1 16,0 4 1-16,0-3-1 0,2 4 1 0,2-1-1 15,3-3 1-15,-5 4-1 0,0 4 2 0,0 0 1 0,-2 0-1 16,-1 0 1-16,-3 0 0 0,0 0 1 0,0 5 1 16,0-1 0-16,1-6 0 0,1 2 0 0,2 0 0 15,0 4 0-15,0 1 0 0,3 2 0 0,3-1 0 16,0-1-1-16,-2 3 3 0,0-3-4 0,0 0 1 16,0-1 0-16,1-2 1 0,-1 1-4 0,2 1-1 15,0 2 1-15,-4-3-1 0,-2 3-2 0,-1-1 2 16,1 2-2-16,2-1 1 0,4-1-2 0,2 3 1 0,-2-3-1 15,-1 1 1-15,-1 1-1 0,0-2 0 16,0 4 0-16,0-3 0 0,0 1 1 0,1 2-1 0,1 1 0 16,-2-1 1-16,2 0 3 0,0 0-1 0,0 0 0 15,1 4 2-15,-1-2 2 0,0 0 1 0,0-2-1 16,2 2 1-16,2 2 1 0,0-6 1 0,0 2 0 16,3 1 1-16,1-1-6 0,0 0 2 0,0 0 0 15,-2 0 0-15,0 0-4 0,-2 0 2 0,0 1-2 16,0-1 2-16,1 4-3 0,1-1 1 0,0-1-1 15,-2 6 2-15,-2 1 0 0,0-1 1 0,4 1-1 0,0 1 1 16,5 3 2-16,1 0 1 0,-4-4 0 0,-2 1 0 16,-2-3 0-16,-2 2 1 0,0-5-1 0,2 0 1 15,2-2 0-15,3-2 1 0,-1 2 1 0,2-2-1 16,4 1-2-16,0-5 1 0,-4 1-1 0,-2 1 1 0,-4 8-2 16,-2-3 0-16,2 1-1 0,3 0 2 0,3 5-3 15,2 1 1-15,0-1-2 0,-2-1 2 0,0 1-3 16,0 0 0-16,0 1-1 0,0 7 2 0,0-4 0 15,0 3 1-15,1-1 0 0,-1 6 0 0,-2 3 1 0,-2 2 0 16,0-4 0-16,0-1-1 0,0-3 1 16,0-1 1-16,2 0 0 0,2-2 0 0,5 2-4 15,1-1 2-15,0-1-1 0,-2 2 1 0,0-4-4 16,0 2 2-16,-2 0-2 0,-2 0 1 0,0 2-2 0,-2-4 0 16,2 0 1-16,6 5 0 0,4-1-1 0,2 2 0 15,0-1 0-15,-2 3 0 0,-2-3-1 0,0 5 1 16,0-3 1-16,-1 2-1 0,-1-5-1 0,0 2 1 15,2-1 0-15,0 3 0 0,2-2-1 0,2-3 0 0,2-1 0 16,4 6 1-16,4-5-1 0,4 3 0 0,-2-4 0 16,-6-4 0-16,-6-5 0 0,-4-2 0 0,2-4 0 15,4 0 0-15,2-4 0 0,4 3 0 0,-2-3 0 16,-4 8 0-16,-4 0-1 0,0 2 1 0,12 14 0 16,1-9 0-16,13 1-1 0,2-3 0 0,-10 0 0 15,-2-1 1-15,-6 5-1 0,-2 0 1 0,8 6 0 16,2-3 0-16,4 3 0 0,0-6 0 0,-7-9 0 0,1 0 0 15,2 1 0-15,-2-4 0 0,0-3 0 16,0 0 0-16,0 0 0 0,2-3 0 0,2 5 0 0,-2-3 0 16,2 3 0-16,0-4 0 0,-1 1 0 0,5-4 0 15,-2-1 0-15,4 3 0 0,-2-4 0 0,-2 2 0 16,0 1 0-16,0 1 0 0,5-2 0 0,1 1 1 0,0-1-1 16,-2 2 1-16,4-4 0 0,0-1 0 0,-2 0 0 15,3-1 0-15,5 2 0 0,0-2 2 0,0 0-2 16,2 0 1-16,-13 0 0 0,1 2 0 0,-2 1-2 15,-2 3 0-15,6-4 0 0,2 0 2 0,4-4-2 16,-1 0 0-16,-1-3 0 0,0 1 0 0,0 3-2 16,-2 2 2-16,-1-2 0 0,-1 3 0 0,0 0-1 0,-2-1 1 15,10 1-1-15,0 0 1 0,1-2-1 0,1-1 0 16,-10 1 0-16,-2-2 0 0,-2 4 0 0,-2 2 0 16,4 1-1-16,1-3 1 0,1-4-1 0,2 4 1 15,18 0-1-15,-2 0 1 0,3-4-1 0,1 1 2 16,-22-7 0-16,2 7 0 0,-2-1 0 0,-3 4 0 15,9 0 0-15,-2 1 2 0,0 3-1 0,0-4 0 0,1 2 0 16,1-4 1-16,-2 2 0 0,2 0 2 16,4 0-1-16,0 1 0 0,1-1 1 0,1 0 0 0,-6-7 0 15,0 1 0-15,-1-1 0 0,-1-3 0 0,2 1 1 16,0 2-1-16,0-3 1 0,0-1 0 0,1 2 1 16,1-1-1-16,0-1 0 0,2 0 0 0,5-2 1 15,1-2 0-15,2 0-3 0,2-1 2 0,-1-1-1 16,-1 2 1-16,2-1 0 0,-2-1 1 0,-9 0-1 15,1 2 2-15,-2-3-1 0,0 1-1 0,8 0 1 16,-1-1 0-16,3 1-1 0,0 0 2 0,-2-1 0 0,-3 1-1 16,1-3-1-16,0 1-1 0,2-3 1 0,-1 0-1 0,1 0 1 15,0 1 0-15,-2-1 1 0,-1 0 0 16,1 1-5-16,-2-1 1 0,6 4-1 16,-3-6 1-16,5 5-1 0,0-3 1 0,0 0-1 0,-1 1 0 0,1 3-1 15,0-5 0-15,-9 7 0 0,3-5 1 16,0 6-2-16,-2-1 1 0,4-3 0 0,-1 3 0 0,1-1-2 15,-4 0 0-15,6 2 1 0,-1 2 0 16,3-3-2-16,0 3 1 0,-10 0-2 0,-1 0 2 0,-1 0 0 16,0 0 0-16,6-6-1 0,-1 2 1 0,3-1-1 15,0 1-1-15,0-3 1 0,-1 1 1 0,-1-3 1 16,0 2-1-16,-2 1 1 0,-1-1 0 0,-1 1 0 0,0 1 0 16,10-3 0-16,-2 1 1 0,1 1-1 0,3-3 1 15,-12 4 0-15,0-3 0 0,-3 1 0 0,1-1 0 16,4 1 0-16,-4 0 1 0,3 1-1 0,1-3 1 15,2 1-1-15,0 3 1 0,0-4 0 0,-1-1 0 0,-1 1 0 16,0 2 1-16,-2-2 0 0,-1-1 0 0,-1 1 0 16,0 0 1-16,-2 2 0 0,0-3 1 0,-6 1 1 15,-1-4-1-15,-1 0-1 0,-2 0-1 0,2-3 0 16,0 1 1-16,2 2-1 0,0-4-1 0,-3 3 0 16,-1 1 1-16,0-6-2 0,-2 3 1 0,-2 3-1 15,0-6 1-15,-2 3-1 0,0-1 0 0,2-1 0 16,-1-1 1-16,1-1-1 0,0 1 0 0,0-6 0 15,-2-1 0-15,-2-2 0 0,-4-2 0 0,2-5 0 0,-2 0 0 16,2 2 0-16,-2-2 0 0,0-4 0 16,-2-1 2-16,0 1-1 0,0-4 0 0,-6-19 0 15,-4 8 0-15,-6 2 0 0,-4 6 1 0,4-2 0 16,0 0 0-16,0-3 0 0,2-3 0 0,-2 6 1 0,0-4-1 16,-2 3 0-16,0-3 0 0,-4-11 1 0,-2 2-1 0,-3 0-1 15,-1 2 1-15,6-5 0 0,6 5 1 0,8-2 0 16,2 3 0-16,-4 1 1 0,-2 0-1 0,-2 0 2 15,-2 0-1-15,-4-1 1 0,-2 5-1 0,-4-4 2 16,-3-4-1-16,7 3 1 0,2-6 1 0,6 1-5 0,0 0 1 16,-6 2-1-16,-2 4 2 0,-4 4-3 0,0 1 1 15,0-5-1-15,-1-6 2 0,-3-2-3 0,0-1 1 16,-2-1 0-16,-2 3 0 0,0 1-1 0,1-3 1 16,-5 10-1-16,-2 3 1 0,-2 8-1 0,0 1 0 15,7 3 0-15,1 3 1 0,4 6-1 16,4-1 0-16,2 15 0 0,-2-8 0 0,-4 7 0 0,-1-3 0 15,7 9 0-15,0-5 0 0,4 5-1 16,0-4 0-16,2 4 0 0,0-1 1 0,0 1-3 0,2-4-1 16</inkml:trace>
  <inkml:trace contextRef="#ctx0" brushRef="#br0" timeOffset="1333.08">20080 6675 552 0,'-4'4'0'0</inkml:trace>
  <inkml:trace contextRef="#ctx0" brushRef="#br0" timeOffset="2168.75">19740 12131 12 0,'0'6'0'0</inkml:trace>
  <inkml:trace contextRef="#ctx0" brushRef="#br0" timeOffset="53616.43">6776 6675 12 0,'0'0'0'0,"0"0"0"0,-4 4 0 0,4-4 0 15,8 5 0-15,-8-5 0 0,4 7 0 0,-4-7 0 16,0 2 0-16</inkml:trace>
  <inkml:trace contextRef="#ctx0" brushRef="#br0" timeOffset="53673.41">6730 6723 12 0,'0'0'0'0,"0"0"0"0,0 0 0 16,0 0 0-16,2 4 0 0</inkml:trace>
  <inkml:trace contextRef="#ctx0" brushRef="#br0" timeOffset="63934.2">16268 3989 12 0,'-2'-4'0'0</inkml:trace>
  <inkml:trace contextRef="#ctx0" brushRef="#br0" timeOffset="63999.16">16246 3937 12 0,'-2'-1'0'0,"2"1"0"0,0 1 0 0,0-1 0 0,-4 8 0 15,4-8 0-15,-4 5 0 0,4-5 0 16,-4-3 0-16</inkml:trace>
  <inkml:trace contextRef="#ctx0" brushRef="#br0" timeOffset="66542.5">16564 3880 12 0,'2'0'0'0,"-2"0"0"0,2 4 0 16,-2-4 0-16,0 4 0 0,0-4 0 0,0 0 0 16,0 0 0-16,0 0 0 0,0 0 0 0,0 0 0 0,0 0 0 15,0 0 0-15,0 0 0 0,-4-4 0 0,4 4 0 16,-10-4 0-16,10 4 0 0,-18-2 0 0,18 2 0 15,-26-3 0-15,26 3 0 0,-35 0 0 0,13 0 0 16,0 0 0-16,0 0 0 0,0 0 0 0,-2 0 1 0,0 0 0 16,-1 3 0-16,-1 3 0 0,-2-6 3 0,-2 4-1 15,0-4 0-15,-1 0 1 0,-1 0 6 0,0 0 1 16,2 0-1-16,0 0 1 0,-2 1 6 0,5 3 1 16,-1-4 0-16,0 4 0 0,0-4 8 0,2 3 0 15,-1-1 0-15,-3 2 1 0,-2 0 2 0,-6-1 0 16,2 3 0-16,1 3 1 0,1 4-3 0,2-4 0 15,0 4 0-15,0-5 0 0,5 6-8 0,-1-1 1 16,0 0 1-16,0 0-1 0,2 0-7 0,4 6 2 16,-3-3-1-16,-1-5 1 0,0 0-5 0,4 2 1 0,-4-4 1 15,0 4-1-15,-1-3-3 0,-1-1 1 0,2 0-2 16,2-2 2-16,4 3-4 0,2-1-1 0,4 0 1 16,4-2-1-16,0-1 1 0,5-2-1 0,5-4 1 15,-8 2 0-15,8-2 0 0,-8 3-1 0,8-3 1 16,-8 4-1-16,8-4 2 0,-8 4 1 0,8-4-2 15,-4 5 2-15,4-5-1 0,-4 4 0 0,4-4 0 0,-4 5 1 16,4-5-4-16,-6 4 2 0,6-4-1 0,-6 9 1 16,6-9-3-16,-4 4 0 0,4-4 0 0,-4 6 1 15,4-6-2-15,0 3 0 0,0-3 0 0,0 9 0 16,0-9-1-16,-4 4 0 0,4-4 0 0,0 9 1 0,-2-5-1 16,0 5 0-16,2-9 0 15,-2 13 1-15,2-4-1 0,0 1 0 0,0 3 0 0,0-4 0 0,-2 0 0 16,0 2 0-16,2 0 0 0,0 0 0 0,0 0 0 15,0 0 0-15,0 1 0 0,0-1 1 0,-2 2-1 16,0 1 0-16,0 3 0 0,2 1 2 0,0-1-2 16,0 5 1-16,-4-3-1 0,0 3 1 0,0-4-1 15,0 3 1-15,2-3-1 0,0 2 1 0,-4 2-1 0,0-3 0 16,2 3 0-16,2 0 1 0,2 0-1 0,0 4 0 16,-2-4 0-16,2-3 1 0,-6 1-1 0,2 2 0 15,0-3 0-15,-2-3 0 0,0 3 0 0,0-3 0 16,3 3 0-16,3-1 0 0,2-5 0 0,-1 0 0 15,1-4 0-15,-2 4 1 0,0 0-1 0,0 0 0 0,0 6 0 16,0-3 2-16,2 3-2 0,6 3 0 0,-4-4 0 16,0 3 1-16,-2-7-1 0,0 3 1 0,0 1-1 15,0 3 1-15,-2-6-1 0,-2 5 1 16,2-2-1-16,2 4 1 0,2 1-1 0,-4-1 1 0,2 4-1 16,0-4 1-16,0 0-1 0,0 4 0 0,2-2 0 15,0-4 2-15,0-3-2 0,0-3 0 0,-2 3 0 16,2-4 0-16,0-2 0 0,-2 0 0 0,2 0 0 15,0 0 0-15,0 2 0 0,0 6 0 0,4-5 0 16,-2 1 0-16,2 0 0 0,-2 2 0 0,0-6 0 16,0 2 1-16,2-1-1 0,-4 1 1 0,0 4-1 15,-2-2 1-15,0 5-1 0,-2-1 1 0,2-1-1 0,4 4 1 16,3 0-1-16,3 4 0 0,0 4 0 16,-4-4 1-16,-2 1-1 0,0 3 0 0,0 1 0 0,-4-3 1 15,0 1-1-15,0-3 0 0,2 2 0 0,0-6 0 0,2-2 0 16,-4 1 0-16,4-1 0 0,2-5 0 0,-2-2 0 15,0-2 0-15,0 0 0 0,0 0 0 0,-4-2 0 16,2 0 0-16,2 1 0 0,2 2 1 0,-2-2-1 16,0 3 0-16,-2 0 0 0,0-1 2 0,0 1-2 15,-1-3 0-15,1 3 0 0,0-4 1 0,0 4-1 0,2-4 1 16,2 4-1-16,-2 2 1 0,0 1-1 16,0-7 1-16,-2 8 0 0,0-2 0 0,-2 1 0 0,0 1 1 15,0 2-1-15,0-1 1 0,0 2-1 16,0-1 0-16,2-3 0 0,0-3 0 0,-4-4 1 0,2 1-1 15,0-5 0-15,0 3 0 0,-2-8 0 0,4 13 1 16,-4-13-1-16,10 9 2 0,-10-9-2 0,4 13 0 16,-4-13 0-16,6 9 1 0,-6-9-1 0,2 13 1 15,-2-13-1-15,0 2 1 0,0-2-1 0,4 3 0 0,-4-3 0 16,12 10 0-16,-12-10 0 0,12 11 1 0,-12-11-1 16,12 9 0-16,-12-9-1 0,12 9 1 0,-12-9 0 15,9 4 0-15,-9-4 0 0,10 5 0 0,-10-5 1 16,10 4-1-16,-10-4 0 0,10 2 1 0,-10-2 0 15,8 4 1-15,-8-4-2 0,8 3 1 0,-8-3-1 16,12 0 1-16,-4 0-1 0,0 0 1 0,4 0-1 0,-4 0 0 16,4 0 0-16,-6 0 1 0,8-3-1 0,-4 1 2 15,0 2-2-15,3-2 0 0,1 0 0 0,0 2 1 16,4-4-1-16,-6 4 2 0,2-3-2 16,0 1 1-16,-2 2 0 0,0-4 0 0,0 0 1 0,0 1-1 15,0 1-1-15,-1-2 1 0,7 1 0 0,0-1 1 16,2 2-3-16,-2-2 1 0,0 1-1 0,0 1 1 15,0-2-1-15,-4 0 0 0,-1 3 0 0,1-3 0 16,0 0 0-16,0 0 0 0,0 3 0 0,2-3 0 0,-6-2-1 16,2 3 1-16,2 3-1 0,0-4 1 0,0 4-1 15,2-4-1-15,3 2 1 0,1 1 1 0,2 1-1 0,-4 0 0 16,-8 1 0-16,2-1 1 0,-2 0-1 0,0 0 1 16,0 0-1-16,0 0 1 0,0 0-1 0,-2 2 1 15,3 2-2-15,3-4 2 0,0 4-1 0,0-4 1 16,-2 2-1-16,2-1 1 0,-4 1-1 0,2-2 0 15,2 0 0-15,0 0 1 0,2 0-1 0,0 4 0 16,-5-4 0-16,1 0 1 0,-2 0-2 0,0 0 1 0,-10 0 0 16,14 0 1-16,-14 0-1 0,8 0 0 15,-8 0 0-15,12-6 1 0,-12 6-1 0,12 0 1 0,-4-1-1 16,0-1 1-16,0 2 0 0,0-4 0 0,-8 4 0 16,12 0 0-16,-12 0 0 0,8-6 0 0,-8 6 0 15,8 0 1-15,-8 0 0 0,4 0 0 0,-4 0 0 16,4 0 0-16,-4 0 1 0,4 0 2 0,-4 0-2 15,3 0 1-15,-3 0 1 0,4 0-1 0,-4 0 0 16,4-1 1-16,-4 1-1 0,4-2 2 0,-4 2-2 16,4-4 2-16,-4 4-2 0,0-5 1 0,0 5 1 15,2-8-1-15,-2 8 3 0,0-5 0 0,0-5 0 0,0 3-1 16,0 1 3-16,0-5 0 0,-2-9 0 0,0 4 0 16,2-5 0-16,0 3 0 0,0 3 0 0,0-2 1 15,2-1-3-15,0 5 1 0,0 4-1 0,-2 1 0 16,0 3 0-16,0-6 1 0,0 5 0 0,0 1 0 0,0-5 0 15,0 3 1-15,0-2 0 0,0 0 0 0,0-1 1 16,-2 3 0-16,0-2 0 0,0 0 0 0,2-1 0 16,0-1 0-16,0 6 0 0,0-5 0 0,0 1-2 15,0 2 1-15,0-8 0 0,0-2 0 0,0-1-3 16,2 1-1-16,-2 1 1 0,0 1 0 16,0-3-3-16,-2 1 0 0,2 8 1 0,0-4 0 0,0 4-4 0,0-3 1 15,0 1 0-15,0 2 0 0,2-2-1 16,0 2 0-16,0-10 0 0,2 3 0 0,0 1 0 15,0 2 0-15,-2 2 0 0,-2 2 0 0,0 0-1 0,0-1 0 16,0 1 0-16,0 0 1 0,0-4-2 0,0 4 1 16,0-12-1-16,0 3 0 0,0 0-1 0,0 1 1 0,0-5 0 15,0 0-1-15,0-1 0 0,-2 1 0 0,2 0-1 16,0 0 2-16,0 0 0 0,0-2 1 0,0 5-2 16,0 1 2-16,0-1 1 0,2 3 0 15,0-3 0-15,0 3 0 0,2-1 0 0,0 2 0 16,2-5 0-16,-6 2 1 0,2-1 0 0,-2 3 2 0,-2-3-1 15,2 1 0-15,-4 1 0 0,2-5 2 0,0 3-1 16,0 3 1-16,-2-5-1 0,0 3 0 0,2 0 1 16,-2-5 0-16,2 3-1 0,0-2 2 0,-2-2-2 15,0-2 2-15,0 0-2 0,0 0 1 0,0 1-1 16,0-3 0-16,1 2-2 0,-1-2 2 0,4 6-2 0,-6 0 1 16,0 0-2-16,0 2 0 0,4 1 0 15,-4 1 1-15,2 1-1 0,0-1 0 0,0 1 0 16,2 4 0-16,2-2 0 0,-4 2 0 0,0-3 0 0,0-3 0 0,0 3 0 15,0-1 1-15,0-5 0 0,-2 0 1 16,2 0 0-16,-2-2 0 0,0 0 0 0,0 0 2 0,0 2-1 16,0-4 1-16,2 4 1 0,0-1-1 0,0-2 0 15,2 2 0-15,0 1 1 0,-2 0-1 0,0 0 0 16,0 0-1-16,0 1 0 0,0 3 2 0,4-4-3 16,-4 3 1-16,2-1 1 0,0 2-1 0,0-1-2 0,0-1 0 15,0 5 1-15,1-2 0 0,-1-1-2 0,0 1 1 16,2 3-1-16,-4 1 1 0,2-4-1 0,-2 4 1 15,4 13 0-15,-4-13 0 0,4 8 1 0,0-3-1 16,-2 3 0-16,0-4 1 0,0-1-1 0,2 3 0 16,-4-2 0-16,4 0 2 0,0-1-2 0,0-1 1 0,0 6 0 15,0-5 1-15,0 10-1 0,0-9 0 16,0 0 0-16,0 2 1 0,0 1-2 0,0-3 1 0,0 1 0 16,0 3 0-16,0-2-1 0,0-3 2 0,0 5-1 15,0-3 0-15,0 8-1 0,0-13 0 16,0 13 1-16,0-9-1 0,0 9-1 0,0-5 1 0,0 5 0 15,0-8 0-15,0 8-1 0,0-9 1 0,0 9 0 16,0-4 0-16,0 4 1 0,0-1-1 0,0 1 0 16,0-4 0-16,0 4-1 0,0-4 1 0,0 4 0 15,0-5 0-15,0 5-1 0,0-4 1 0,0 4 1 16,0-4-1-16,0 4-1 0,0-3 0 0</inkml:trace>
  <inkml:trace contextRef="#ctx0" brushRef="#br0" timeOffset="71684.07">17709 6843 12 0,'0'4'0'0,"0"-4"0"16,0 3 0-16,0-3 0 0,0 4 0 0,0-4 0 15,0 9 0-15,0-9 0 0,0 6 0 0,0-6 0 16,0 7 0-16,0-7 0 0,-4 9 0 0,4-9 0 16,-10 10 0-16,10-10 0 0,-30 18 0 0,30-18 0 0,-36 17 0 15,36-17 0-15,-31 13 0 0,31-13 0 0,-32 5 0 16,32-5 0-16,-34 7 0 0,34-7 0 0,-36 10 0 16,36-10 0-16,-36 13 0 0,36-13 0 15,-39 9 0-15,15-5 7 0,-4-3-1 0,2 3 1 16,4 0 1-16,4-4 17 0,2 2 0 0,3 1 0 15,1 1 1-15,4-4 5 0,2 0 2 0,6 0-1 0,-14 0 1 16,6 0 1-16,0 0 0 0,2 0 0 0,0 0 1 16,6 0-13-16,-8-6 2 0,8 6-1 0,-8-1 1 0,8 1-8 15,-4 0-1-15,4 0 1 0,0-2 1 0,0 2-6 16,0 0 2-16,0 0-2 0,0 0 1 0,0 0-3 0,0 0 0 16,0 0 0-16,2-4 0 0,8 4-5 0,-2-5 1 15,6 1-1-15,6-5 2 0,6 1-1 0,1-1 0 16,-1 0 0-16,-4 0 0 0,-2 1 5 0,0 3 2 15,-2-1-1-15,0-1 0 0,2 1 3 0,-5 2-1 16,5-3 0-16,4 5 1 0,0-1 1 0,6 3-1 0,-4-6 1 16,-6 2-1-16,-13-3-5 15,-3 1 1-15,-4 6-1 0,8-9 1 0,0 5-5 0,4 1 1 0,-2-1-2 16,2 2 2-16,0-1-4 0,2-3 1 0,-2 6-1 16,-6-4 2-16,-6 4-3 0,4-5 0 15,-4 5 0-15,0-4 1 0,0 4 0 0,0 0 0 0,0 0-1 16,0 0 1-16,0 0-1 0,0 0 0 0,0 0 1 15,-2 0 0-15,2 0-1 0,-4 0 1 0,4 0-1 16,-18-4 2-16,2-1 1 0,-4 1 2 0,-2-3-1 16,-1 1 1-16,3 3 4 0,2 1 0 0,2 0 0 15,0 0 1-15,2 2 8 0,-4 0 2 0,4 0-2 0,0 2 1 16,0 0-4-16,-3 0-1 0,3 1 1 0,2-3 1 16,2 0-3-16,0 0 2 0,0 0 0 0,0 0 0 15,2 0 0-15,2 4 2 0,6-4 0 0,-8 5 0 16,8-5 1-16,-12 4 0 0,12-4 1 0,-6 0-1 15,6 0-3-15,-2 0 2 0,2 0-1 0,-4 0 1 0,4 0-4 16,-4 0-1-16,4 0 1 0,0 0-1 0,0 0-4 16,0 0 0-16,0 0 0 15,0 0 1-15,0 0-3 0,0 0 1 0,0 0 0 0,0 0-1 0,0 0-3 0,0 0-1 16,0 0 0-16,8-4 1 0,0 1-4 0,2 1 1 16</inkml:trace>
  <inkml:trace contextRef="#ctx0" brushRef="#br0" timeOffset="81082.42">17582 6732 12 0,'2'0'0'0,"-2"0"0"0,4 4 0 0,-4-4 0 0,4 3 0 16,-4-3 0-16,4 0 0 0,-4 0 0 0,-4 0 0 16,4 0 0-16,0 0 0 0,0 0 0 0,0 0 0 15,0 0 0-15,0 0 0 0,0 0 0 0,8 0 0 16,-8 0 0-16,9 0 0 0,-9 0 0 0,0 0 0 0,0 0 0 15,-2 0 0-15,2 0 0 0,0 0 0 0,0 0 0 16,0 0 0-16,0 0 0 0,0 0 0 0,0 0 0 16,0 0 0-16,0 0 0 0,0 0 0 0,0 0 0 15,0-3 0-15,0 3 0 0,0-4 0 0,0 4 0 16,8-4 0-16,-8 4 0 0,16-5 0 0,-16 5 0 16,12-8 0-16,-12 8 0 0,12-1 0 0,-12 1 0 15,2-4 0-15,-2 4 0 0,2-6 0 0,-2 6 0 16,0 0 0-16,0 0 0 0,0 0 0 0,0 0 0 15,0 0 0-15,0 0 0 0,0 0 0 0,0 0 0 16,0 0 0-16,0 0 0 0,0 0 0 0,0 0 0 16,0 0 0-16,0 0 0 0,0 0 0 0,0 0 0 0,0 0 0 15,0 0 0-15,-4-3 0 0,4 3 0 0,2 3 0 16,-2-3 0-16,8 0 0 0,-8 0 0 0,4 0 0 0,-4 0 0 16,2 0 0-16,-2 0 0 0,-4-3 0 0,4 3 0 15,-2 0 0-15,2 0 0 0,0 0 0 0,0 0 0 16,0 0 0-16,0 0 0 0,0 0 0 0,0 0 0 15,0 0 0-15,0 0 0 0,0 0 0 0,0 0 0 16,-2 0 0-16,2 0 0 0,0 0 0 0,0 0 0 16,0 0 0-16,0 0 0 0,0 0 0 0,0 0 0 0,8 0 0 15,-8 0 0-15,10-6 0 16,-10 6 0-16,8-4 0 0,-8 4 0 0,6-3 0 0,-6 3 0 0,-4-4 0 16,4 4 0-16,4 0 0 0,-4 0 0 0,12-2 0 15,-12 2 0-15,10 0 0 0,-10 0 0 0,2 0 0 16,-2 0 0-16,-2 0 0 0,2 0 0 0,6 0 0 15,-6 0 0-15,2-2 0 0,-2 2 0 0,-4-1 0 16,4 1 0-16,-6-4 0 0,6 4 0 0,-10-6 0 16,10 6 0-16,-2-3 0 0,2 3 0 0,0-4 0 0,0 4 0 15,0-4 0-15,0 4 0 0,0 0 0 0,0 0 0 16,2 0 0-16,-2 0 0 0,10-2 0 0,-10 2 0 16,2-3 0-16,-2 3 0 0,4-4 0 0,-4 4 0 15,4-2 0-15,-4 2 0 0,-2-3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6T00:08:13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24379 11292 904 0,'0'0'0'0,"0"0"0"15,0 0 0-15,0 0 9 0,0 0 0 0,0 0 0 16,-2 0 1-16,2 0 18 0,-4-8 1 0,4 8-1 16,-10-9 1-16,10 9-12 0,-14-22 0 0,14 22 0 0,-22-32 0 15,10 12-12-15,-2 2 2 0,-2-1 0 16,0-1 0-16,-1 0-4 0,-1-1 0 0,0 3 1 16,-2-4-1-16,-2 0-2 0,-2-2 1 0,0 0 0 0,3 1 0 15,1 5-2-15,0-2 1 0,-2 1 0 16,0-1 0-16,-2 5 4 0,2-2 0 0,-2 1 0 0,1-1 0 0,1 1 3 15,4-1 1-15,-4 2 0 0,-4 0 0 0,-4 1 4 16,-1-1-1-16,-1 2 0 0,-2 0 2 16,-4 0 5-16,-2-3 1 0,-1 1 0 0,-3 2 0 0,0 4-2 15,-1 1 0-15,3 3 0 0,-2-5 1 0,0 3-4 16,1-2 1-16,-1 3-1 0,-2 1 1 0,-3 3-5 16,-3 2 2-16,2 0-1 0,2-4 0 0,3 2-4 0,1 1 0 15,0 1 0-15,1 1 1 0,-1 1-4 0,2 2 2 16,-2-2-1-16,-3 1 1 0,-1 1-5 0,-2 2 0 15,3 3 0-15,1 2 2 0,-2-2-4 0,1-1 1 16,-5 6 0-16,0 1 0 0,-3 0-1 0,-3 0 0 16,-2 1 0-16,3 1 0 0,3 1 0 0,0-3 0 0,1 2 0 15,-1 1 0-15,0 3 0 0,3-1 0 0,-3 4 0 16,0-2 0-16,1 4 0 0,-1 0 0 16,2-2 0-16,5 2 0 0,-1 1-1 0,-2 3 0 0,3-1 0 15,1-1 1-15,2 1-3 0,-2 3 1 0,3-1 0 16,1-3 1-16,2 1-4 0,0-3 2 0,1 2 0 15,-1 0-1-15,0-1-1 0,0 1-1 0,1 2 0 16,-1 1 1-16,-2 2-3 0,0 2 0 0,5 2 0 16,-3 4 0-16,2-1 3 0,2 3 0 0,1 1 1 15,-1-3-1-15,0 3 1 0,0 4-1 0,1 0 1 16,-1 0-1-16,-2-2 4 0,0 2 1 0,2 4 0 0,7-2 0 16,3 5 0-16,2-7 1 0,0 2-1 0,0 2 1 15,-2-6 3-15,1 0-1 0,3 0 0 0,2-2 2 0,2-3 5 16,0 1 0-16,0 1 0 0,2-4 1 15,4 1 5-15,0-1 0 0,-1 2 0 0,-1 1-1 0,2 4 1 16,0 2 0-16,2 2-1 0,4 0 2 0,2 0-2 16,2 0 1-16,0-1-1 0,0 3 1 0,2 0-1 15,2 0-1-15,2 3 1 0,0 4-1 0,2 2-1 16,0 4 0-16,2 1 0 0,4 4 0 0,4 2-2 0,-1 6 0 16,1 1 1-16,0 2 0 0,-2 2 3 15,-2 6-1-15,0 1 1 0,0 1-1 0,0-4 0 0,0-1 0 16,0-1 1-16,0-4 0 0,0-5-5 15,-1-4 0-15,3-2 0 0,0-3 1 0,0-5-4 0,-2-1 0 16,-2 0-1-16,4 0 1 0,2 2-5 16,2-2 1-16,0-2-1 0,-2-2 1 0,-1-3-1 0,1-4 1 15,2-1-1-15,2-1 0 0,0 0 0 0,-2 0 1 16,2 0-1-16,4 0 0 0,1 0-1 0,1 0 1 0,-2-3 1 16,0-3-1-16,0-3 1 0,0-4 1 0,2 2-1 15,1 3 2-15,5 3 0 0,2 1 1 0,2-5-1 16,-2 2 1-16,1-6-2 0,1 0 2 0,4-2-1 15,4 0 0-15,1-1 0 0,5-3 0 0,-2 3 0 16,-3-1 0-16,1-3-1 0,-2 1 0 0,1-1 0 16,7-2 0-16,2-4-1 0,3-2 1 0,-1 0-1 15,0 4 1-15,-1 0-2 0,-1 2 1 0,2-2-1 16,1-2 2-16,1-3-2 0,0-4 1 0,-3 1 0 16,5 1 0-16,2-1-3 0,-1 1 1 0,-1-2 0 0,-1 0 0 0,3-2-1 15,2-1 0-15,-3-2 0 16,-3-3 0-16,1-3 0 0,-1-2 0 0,0-2 0 0,1-2 0 0,3 2-1 15,2 0 0-15,-1-4 0 0,-1-1 1 16,-1-5-3-16,-1-1-1 0,4 0 1 0,-1 0 1 16,-1 0-2-16,-1-2 2 0,1-2 0 0,0 1 0 15,-1-1-1-15,1 0 1 0,-4-2 0 0,-1 3 0 0,1-5-1 16,-1-1 2-16,1 0 0 0,0-1 0 0,-3 1-1 16,1-2 1-16,2 0-2 0,1 3 2 0,1-3-1 15,2 0 1-15,-3 0 0 0,-1-2 0 0,-1-4-2 0,1 0 1 16,-2 3 0-16,-3-3 0 0,-1 4-2 0,-2 2 1 15,-1-2 0-15,5-2-1 0,2-2 1 0,-1 0 1 16,-1-1-1-16,-2-1 1 0,-3-1 1 0,1 0 0 16,0-6 0-16,-1 0 0 0,-1-4-1 0,2-1 2 15,0-3 0-15,-3 1 0 0,1 0 0 0,0 1 0 16,-3-1 0-16,1-2 0 0,-2-2 0 0,-1 0 0 0,-1 0 0 16,-2 0 2-16,0 0-2 0,-3-2 0 15,3 0 0-15,-2-1 0 0,0-3 0 0,0 1 0 0,-5-3 0 16,-1-3 0-16,-4-4 0 0,-2-1 0 15,-2-5 0-15,-3 1 0 0,1-6 0 0,-2-1 0 0,-4-5 0 16,0 1 0-16,-4-8-2 0,-2-3 2 16,-2-5 0-16,-2-2 0 0,-2-7 0 0,-4-3 0 0,-4 4 0 15,-2 1 2-15,-2 3-1 0,-4 3 1 0,0 0-1 16,-2 0 1-16,-2 3 2 0,-2 1 0 0,-4 3 0 16,-1-1 0-16,-7 5 3 0,-4-2 0 0,-8 1-1 15,-3 3 2-15,-5-1 3 0,-4-2 1 0,-1 3-1 0,-1 1 1 16,-2-3 0-16,1 1 2 0,-1 6-2 0,0 6 2 15,-1 4-5-15,-1 3 1 0,6 12-1 0,3 3 1 0,5 11-3 16,6 4 0-16,-3 7 0 0,-1 6 1 0,0 5-3 16,-4 5 0-16,3 2 1 0,3 3-1 0,2 3 0 15,1 2-1-15,-1 2 1 0,2 0 0 0,2 2-2 16,2 6 0-16</inkml:trace>
  <inkml:trace contextRef="#ctx0" brushRef="#br0" timeOffset="12315.4">18907 10616 12 0,'2'2'0'0,"-2"-2"0"0,0 9 0 0,0-9 0 16,-2 2 0-16,2-2 0 0,-4 4 0 0,4-4 0 15,-2 3 0-15,2-3 0 0,0 4 0 0,0-4 0 16,0 2 0-16,0-2 0 0,0 3 0 15,0-3 0-15,0 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14:06.8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4830 10236 12 0,'2'0'0'0,"-2"0"0"0,4 3 0 0,-4-3 0 0,6 0 0 15,-6 0 0-15,2 0 0 0,-2 0 0 16,4-3 0-16,-4 3 0 0,4-4 0 0,-4 4-10 0</inkml:trace>
  <inkml:trace contextRef="#ctx0" brushRef="#br0" timeOffset="40.9">4888 10201 12 0,'0'-2'0'0,"0"2"0"0,8 0 0 0,-8 0-10 0</inkml:trace>
  <inkml:trace contextRef="#ctx0" brushRef="#br0" timeOffset="132.94">4876 10232 12 0,'0'0'0'0,"0"0"0"16,0 0 0-16,0 0-10 0</inkml:trace>
  <inkml:trace contextRef="#ctx0" brushRef="#br0" timeOffset="44548.54">6213 7528 12 0,'8'0'0'0,"-8"0"0"16,12 9 0-16,-12-9 0 0,6 4 0 0,-6-4 0 0,4 5 0 0,-4-5 0 15,12 8 0-15,-12-8 0 16,6 9 0-16,-6-9 0 0,6 5 0 0,-6-5 0 0,0 17 0 16,0-17 0-16,-4 22 0 0,4-22 0 0,-4 19 0 0,4-19 0 15,-4 16 0-15,4-16 0 0,-2 13 0 0,2-13 0 16,-6 11 0-16,6-11 0 0,-8 11 0 0,8-11 0 15,-6 11 0-15,6-11 0 0,-10 11 0 0,10-11 0 0,-8 11 0 16,8-11 0-16,-2 12 0 0,2-12 0 0,-10 11 0 16,10-11 0-16,-2 11 0 0,2-11 0 0,-2 5 0 15,2-5 0-15,-4 4 0 0,4-4 0 0,-2 4 0 16,2-4 0-16,-4 3 0 0,4-3 0 0,0 6 0 16,0-6 0-16,0-4 0 0,0 4 0 0,0 0 0 0,0 0 0 15,4-4 0-15,-4 4 0 0,6-1 0 0,-6 1 0 16,8-8 0-16,-8 8 0 0,8-5 0 15,-8 5 0-15,14-8 0 0,-14 8 0 0,14 0 0 0,-14 0 0 16,10-3 0-16,-10 3 0 0,2 0 0 0,-2 0 0 16,4 0 0-16,-4 0 0 0,8 0 0 0,-8 0 0 15,6 0 0-15,-6 0 0 0,2 7 0 0,-2-7 0 16,4 4 0-16,-4-4 0 0,4 3 0 0,-4-3 0 16,4 6 0-16,-4-6 0 0,2 4 0 0,-2-4 0 15,0 1 0-15,0-1 0 0,0 4 0 0,0-4 0 16,0 4 0-16,0-4 10 0,-2 4 0 0,2-4 0 0,0 5 1 15,0-5 20-15,0 4-1 0,0-4 0 0,-4 0 1 16,4 0 8-16,-4 9 1 0,4-9 0 0,-4 9 0 16,4-9-9-16,-6 4 1 0,6-4-1 0,-8 4 1 0,8-4-8 15,-8 1 2-15,8-1 0 0,-18-1 0 0,18 1-6 16,-16-4 0-16,16 4 0 0,-16-4 1 0,16 4-5 16,-10-3 1-16,10 3 0 0,-10-6 1 0,10 6 7 0,-14-9 0 15,14 9 1-15,-15-4 0 0,15 4 2 16,-14-5 0-16,14 5 0 0,-18-8 0 0,18 8-7 0,-18-9 0 15,18 9 0-15,-20-9 0 16,20 9-5-16,-20-4 1 0,20 4 0 0,-20-4 0 0,20 4-7 0,-24-3 0 16,24 3 0-16,-19-6 0 0,19 6 1 15,-20-5 1-15,20 5-1 0,-20-4 0 0,20 4 0 0,-26-6 0 16,26 6 1-16,-26-3 0 0,26 3-1 0,-18-6 2 16,18 6-1-16,-22-7 0 0,22 7 4 0,-27-10 0 15,27 10-1-15,-40-11 1 0,40 11 0 0,-36-9 1 16,36 9-1-16,-36-2 1 0,36 2 6 0,-34-9-1 0,34 9 1 15,-37-4-1-15,37 4-2 0,-28-3 2 0,28 3-1 16,-32-4 0-16,32 4-4 0,-26-2 0 0,26 2 0 16,-28 0 1-16,28 0-7 0,-37-4 0 0,17 4 0 15,0 0 2-15,-2-3-4 0,0 1 0 0,2 0 0 16,4 0 0-16,3 2-3 0,3-3 2 0,0-1 0 16,0 4 0-16,-2 0-2 0,-2 0 0 0,0 0 1 15,-4-2 0-15,4 2 1 0,-4 0-1 0,4 0 1 0,2 0 0 16,2 0 2-16,1 0 0 0,-1 0 0 15,0-4 2-15,0 4-1 0,0 0 1 0,0 0-1 0,-4 0 2 16,2 0-2-16,-6 0 0 0,4 0 0 16,2 0 1-16,2 0-3 0,-4 0 1 0,5 0-1 0,-1 0 1 15,-2 0-5-15,0 4 2 0,0-2-1 0,-2 2 1 16,-2-1-2-16,-2 1 2 0,2 1-2 0,4-1 2 0,-2-2-1 16,2 2-1-16,4-1 1 0,-3-1 0 0,3 0-2 15,-4 0 1-15,4 2-1 0,2-1 1 0,6-3-4 16,-14 10 0-16,8-1 0 0,-6-6 1 0,4 3-2 0,-4 1 1 15,4-3 0-15,-4 2 1 0,0 3-1 0,2-4 1 16,-2 3 0-16,4-5 0 0,8-3 2 0,-5 10-1 16,5-10 1-16,-8 5-1 0,8-5 4 0,-10 11-1 15,10-11 1-15,-8 11 0 0,8-11 2 0,-12 11 0 16,4-1 0-16,0-1 1 0,2 4-2 0,-2-4 1 16,2 4 0-16,0-4 0 0,-2 4-1 0,2-4-1 0,0 1 1 15,0 3 0-15,0 3-3 0,4 3 0 0,-4-5 0 16,0-3 0-16,-2-1-1 0,-6-7 0 0,5 3-1 15,1-1 2-15,6 3-4 0,-4 1 1 16,6-9-1-16,-10 9 2 0,6-1-2 0,-6 1 0 0,2 0 0 16,0-3 1-16,2 1-2 0,-2 0 0 0,2 1 0 15,0-1 1-15,0 1-1 0,0-1 0 0,0 0 0 16,2 3 2-16,-2-3-2 0,0 2 0 0,0 0 0 16,0 1 1-16,4-1-1 0,-4 0 0 0,2 2 0 15,2-2 1-15,-4 1-1 0,0-3 1 0,4 2-1 16,-3 0 1-16,-1 1-1 0,4-1 0 0,-4-2 0 0,2 3 0 15,2-5 0-15,-4 2 0 0,0 5 0 0,0-1 0 16,4-2 0-16,-6 4 0 0,4-8 0 0,2 3 0 16,-4 1 0-16,6-4 0 0,-2 3 0 0,-2 1 1 15,2-3 0-15,2 1 0 0,-6 6 1 0,2 0-1 0,2 0 1 16,-6 2 0-16,4-6 0 0,2 4 1 0,-4 0 0 16,4 0 2-16,-2-1-2 0,2 0 1 0,2 0 1 15,-4 0-1-15,2-1 1 0,2 0-1 16,-4 0 1-16,2 0-1 0,2 2 1 0,-2-2-1 0,-2 2 0 15,2 0 0-15,2 0-1 0,-6-2 2 0,2 3-2 0,2-4 2 16,-6 10-2-16,4-2 2 0,2 1-2 16,-3-1 2-16,5-5-2 0,-2 4 1 0,-2-4 0 0,2 2 0 15,2-4 0-15,-4 0 0 0,2 0-2 16,2 0 2-16,-4 4-2 0,2-1 1 0,2 3-2 0,-2-2 2 16,-2-2-2-16,2 0 1 0,2 0-2 0,0-1 1 15,-4 1 0-15,2-3 0 0,2 3-1 0,-4-4 2 0,2 0-2 16,2 4 1-16,-2-4-1 0,-2 2 0 0,2 0 0 15,2 0 0-15,-4 0 0 0,2 2 0 16,2 0 0-16,-4 0 0 0,2 0 0 0,2 2 0 16,0-4 0-16,0 0 0 0,0 0 0 0,-2 0 0 0,2 0 0 15,-4 2 0-15,4-4 0 0,0 4 0 0,0-3 0 16,-2-3 0-16,2 2-1 0,0 0 1 0,0 2 0 16,-4 1 0-16,2-1-2 0,2 0 2 0,-4 7-1 15,2 1 1-15,2 1-2 0,-2-3 1 0,-2 1-1 16,2-1 1-16,2 1-4 0,-4 1 2 15,4-7-1-15,0-2 1 0,0 3-4 0,0-4 2 0,-2 13-1 0,2 0 0 16,0-2-1-16,0 1 0 0,0 3-1 16,-4-2 1-16,2 0-2 0,0 2 1 0,-2-4 1 15,2-5-1-15,2 2 0 0,0-1 0 0,0-6 0 16,0-5 1-16,0 3 1 0,0 1-1 0,0-9 0 0,0 9 0 16,0-9 1-16,0 13 0 0,0-13-1 0,0 9 2 0,0-9 3 15,0 11 0-15,0-11 0 0,0 9 1 0,0-9 0 16,0 10 1-16,0-10 0 0,0 5 0 0,0-5 0 15,2 8 0-15,-2-8 0 0,6 11 0 0,-6-11 0 0,2 7 1 16,-2-7-1-16,4 7 1 0,-4-7 0 0,6 8 0 16,-6-8 1-16,2 7-1 0,-2-7-1 0,6 8 1 15,-6-8-1-15,2 7 1 0,-2-7 0 0,4 7 1 16,-4-7-1-16,6 8 2 0,-6-8 0 0,2 7 0 16,-2-7 1-16,6 7-1 0,-6-7 2 0,2 8 0 0,-2-8 1 15,4 9-1-15,-4-9-2 0,6 6-1 0,-6-6 0 16,8 7 0-16,-8-7 1 0,6 9 0 0,-6-9 0 15,6 6 1-15,-6-6-2 0,14 7 1 0,-14-7 1 16,14 9-1-16,-9-7 0 0,3 2 2 0,0 0-2 16,2-1 2-16,-2 1-2 0,-2 2 1 0,2-5-1 15,0-1 0-15,2 2-2 0,-2 0 2 16,10 2-1-16,-4-1 0 0,2-3-1 0,2 2 0 0,-10-2 0 16,3 0 2-16,-3 0-3 0,4 0 1 0,-4 0 0 15,0 0 0-15,2 0-1 0,-2 2 1 0,0 0-1 16,4 2 1-16,-4-4-1 0,4 2 0 0,10 1 0 15,-2 1 0-15,0 0-1 0,-1-3 1 0,-9 1 0 0,-2 0 0 16,-2 2-1-16,2-4 1 0,4 4 0 0,-4-4 0 16,4 1 0-16,-4 1 0 0,4 0 0 0,-4-2 0 0,4 0 0 15,-4 0 0-15,0 0 0 0,2 0 0 0,-2 0 0 16,-3 0 0-16,3 0 0 0,0 0 0 0,2 0 0 16,-2 0 1-16,6 4 0 0,0-4 0 15,4 0 1-15,2 0 0 0,-6 0 0 0,2 0 0 0,2 0-1 16,-1 0 1-16,-9 0-1 0,-2 0 0 15,2 0-1-15,0 0 1 0,2 2-1 0,-2-2 1 0,-2 1-1 16,2-1 0-16,4 2 0 0,-4-2 1 0,4 0-1 0,2 0 0 16,-2 0 0-16,-2 0 0 0,2 0 0 15,-1 0 0-15,-3 0 0 0,4 0 0 0,-4 0 0 0,4 0 0 16,-4 0 0-16,4-2 1 0,-4 2 0 0,4-1 1 16,-6-1-1-16,2 2 0 0,0 0 1 0,0-4 0 15,2 2 1-15,0 0 0 0,0 1 0 0,4 1 2 16,-7-4-1-16,5 4 1 0,-4 0-2 0,4 0 2 15,-6 0-2-15,2 0 1 0,0 0-2 0,2 0 0 16,4 0-1-16,2 0 1 0,2 0-2 0,-4 0 0 0,-2 0 0 16,-6 0 0-16,4 0 0 0,-1 4 0 0,1-4 0 15,0 1 0-15,4 1 0 0,-6 0 0 0,4 2 0 16,-4-4 1-16,4 2-1 0,-4-1 1 0,4 1-1 16,-4-2 2-16,4 4-2 0,-4-4 0 0,0 0 0 15,2 0 1-15,-2 4-1 0,-3-4 0 0,-5 0 0 16,14 0 0-16,-14 0 0 0,12 0 0 0,-12 0 0 0,10 0 0 15,-10 0 0-15,12 0 0 0,-12 0 0 16,8 0 1-16,-8 0-1 0,10 0 0 0,-10 0 0 0,8 0 0 16,-8 0 0-16,6 0 0 0,-6 0 0 15,6 0 0-15,-6 0 0 0,2 0 0 0,-2 0 0 16,6 0 0-16,-6 0 0 0,8-4 0 0,-8 4 0 16,8-6 1-16,-8 6-1 0,10-7 1 0,-10 7-1 0,6-9 1 15,-6 9-1-15,8-15 1 0,0-2-1 0,-2 5 1 16,0-7-1-16,-1 2 2 0,1-1-2 0,-4 1 1 0,4-3-1 15,-4 2 0-15,2-1 0 0,-2-1 1 0,2 0-1 16,-2-1 0-16,4 3 0 0,-4-2 0 0,2 1 0 16,2 1 0-16,-4-1 0 0,4 3 0 0,-4-1-1 0,4 2 1 15,0-3 0-15,0 1 0 0,-4-5 0 0,2 2 0 16,-4-1 0-16,2 1 0 0,2-2 0 0,-4 0 0 16,4-4 0-16,0 0 0 0,2 0 0 0,-4 2 0 15,2-7 0-15,-2 5 0 0,0-5 0 0,2 1 0 16,-4 2 0-16,2 2 0 0,2-3 0 0,-2 1 0 15,2 6 0-15,-2-4 0 0,4 4 0 16,-4 0 0-16,2 4 0 0,-2 1 0 0,2-2 0 0,-4 3 0 0,0-3 0 16,0 3 0-16,0-1-1 0,0 2 1 15,0-5 0-15,0 2 0 0,2-1-2 0,0-1 2 16,-2-4-1-16,0-2 1 0,-2-4-1 0,0 3 0 0,2-1 0 16,-4 2 1-16,4 0-1 0,0-5 0 0,4-2 0 15,-4 1 1-15,0 1-2 0,2-4 1 0,0 5 0 16,2-1 1-16,1 3 0 0,1-1 0 0,-2-3 0 15,0 1 0-15,2-2 0 0,-4 0 0 0,4-6 0 16,2 4 0-16,2-6 0 0,-2 2 0 0,0 8 0 16,0-2 1-16,-2 1-1 0,4 1 0 0,-6 5 0 0,2 0 0 15,0 2 0-15,2-1 0 0,2-3 0 0,-4 2 0 16,4 0-1-16,0 0 1 0,-2 8 0 0,3-4 0 16,-3 0-1-16,4 1 1 0,-4 6-1 0,-2-3 1 0,4 1-1 15,0 4 1-15,-4 4 0 0,-4 2 0 16,4 1 0-16,-4-3 0 0,-2 9 0 0,10-11 0 0,-10 11 0 15,8-11 0-15,-8 11 0 16,2-7 0-16,-2 7 0 0,4-10 0 0,-4 10 0 0,6-5 1 0,-6 5-1 16,2-9 1-16,-2 9-1 0,6-8 1 0,-6 8-1 15,2-7 0-15,-2 7 0 0,0-2 0 0,0 2-1 0,0-6 1 16,0 6 0-16,0-3 0 0,0 3-1 0,0-4 0 16,0 4 0-16,0-4 0 0,0 4-4 0,-2-3 2 15,-32-25-2-15,-4 6 2 0,-9 3-18 0,-7-7-1 16,24 6 1-16,0-4 1 0,30 24-1724 0</inkml:trace>
  <inkml:trace contextRef="#ctx0" brushRef="#br0" timeOffset="53516.2">9334 7190 12 0,'0'0'0'0,"0"0"0"16,0 0 0-16,0 0 0 0,0 0 0 0,0 0 0 0,0 0 0 16,0 0 0-16,0 0 0 0,0 0 0 0,6 0 0 15,-6 0 0-15,7 0 0 0,-7 0 0 0,2 5 0 16,-2-5 0-16,4 8 0 0,-4-8 0 15,0 4 0-15,0-4 0 0,0 3 0 0,0-3 0 0,0 6 0 16,0-6 0-16,0 3 0 0,0-3 0 0,0 2 0 16,0-2 0-16,0 4 0 0,0-4 0 0,0 4 0 15,0-4 0-15,0 3 0 0,0-3 0 0,0 6 0 0,0-6 0 16,0 7 0-16,0-7 0 0,0 11 0 0,0-11 0 16,4 8 0-16,-4-8 0 0,2 3 0 0,-2-3 0 15,0 6 0-15,0-6 0 0,-2 4 0 0,2-4 0 0,-4 2 0 16,4-2 0-16,-4 0 0 0,4 0 0 0,-2 0 0 15,2 0 0-15,-5 0 0 0,5 0 4 0,-4-2 2 16,4 2 0-16,-4 0-1 0,4 0 27 0,-6-4-1 16,6 4 0-16,-10 0 1 0,10 0 10 0,-10 0 2 15,10 0 0-15,-12-6 0 0,12 6-9 0,-12-3 0 16,12 3 1-16,-8-4 0 0,8 4-10 0,-8-7 0 0,8 7 0 16,-8-11 1-16,8 11-6 0,-6-17 1 0,6 17 1 15,-16-22-1-15,16 22 0 0,-18-19-1 0,18 19 0 16,-12-20 1-16,12 20 0 0,-14-13 2 15,14 13-2-15,-11-11 2 0,11 11-2 0,-6-9 2 0,6 9-2 16,-6-4 2-16,6 4 0 0,-8-9 1 0,8 9 0 16,-12-7 1-16,12 7-3 0,-12-6 1 0,12 6-1 15,-14-9 2-15,14 9-2 0,-16-8 1 0,16 8 0 16,-14-7-1-16,14 7-5 0,-18-6 0 0,18 6 0 16,-18-9 0-16,18 9-3 0,-24-7-1 0,24 7 1 0,-33-6-1 15,13 1-2-15,0 1-1 0,-4 0 0 0,4 1 0 16,6 1-2-16,2-2 0 0,2 0 0 0,0 4 0 15,1-1 6-15,-1-1-1 0,0 0 1 0,-2 2 1 16,-2-4 3-16,2 4 0 0,0 0 0 0,-2 0 1 0,-2-3 1 16,0 1 1-16,2 2-1 0,-2 0 0 0,3 0-2 15,-5-4 0-15,4 4 1 0,0-4-1 0,0 2-4 16,2 1 1-16,-2-1 0 0,0 2-1 0,-2-4-4 16,2 4-1-16,0 0 0 0,3 0 1 0,1-4-3 0,4 4 1 15,-2 0-1-15,-4 0 1 0,0 0-3 16,0 0 1-16,2 0 0 0,-4 4 1 0,2 0-3 0,-6 1 2 15,4 3-1-15,2-3 0 0,2-1-2 16,-3 1-1-16,3 3 1 0,0-4-1 0,0 5-2 0,2-4 1 16,8-5 1-16,-14 13-1 0,6-7-1 0,-4 1 1 15,4-1 0-15,-4 1 1 0,4 2-2 0,-4 1 0 16,4-3 0-16,-4 2 0 0,-2-3-1 0,1 1 1 16,-3 2-1-16,0 1 1 0,4 2-1 0,-2-2 0 0,0-3 0 15,0 0 1-15,2 1-1 0,4-4 0 0,2 5 0 16,-8 0 0-16,0-2 0 0,-3 3 0 0,3-1 0 15,2-4 2-15,4 3-2 0,0 1 1 0,-2-5 0 16,0 1 0-16,-2 1 1 0,0 1 0 0,0-1 1 16,2 1 0-16,-2 2 0 0,4-3 2 0,-4 1-2 15,4 2 2-15,2-3-1 0,1 1 1 0,-1 1-1 16,-2-1 1-16,2 0 3 0,0-1 1 0,6-6 0 0,-12 11 0 16,12-11-5-16,-10 11 0 0,10-11 1 0,-6 11-1 15,2-2 0-15,0-3-1 0,-2 1 1 16,0 3 0-16,-2-5-1 0,4 3 1 0,2-3-1 0,2 2 1 0,-6 3-4 15,2 3 1-15,0-4 0 16,4 0 0-16,0-2-1 0,0 3 0 0,0-5 0 0,0 3 0 0,0 1-1 16,0-4 1-16,0 3 0 0,4-3 0 15,-4-5-2-15,4 13 0 0,-4-7 1 0,0 1 0 16,2 2-1-16,2-1 0 0,2 3-1 0,-6 0 1 0,2 0 0 16,0 0 1-16,2 0-1 0,-4 0 0 0,2 0 0 15,2 0 1-15,-4 0 0 0,2 1 0 0,2-3-1 0,-4-4 0 16,2 3 1-16,0-3 0 0,-2-5 0 0,4 11 1 15,-4-11-1-15,8 11 1 0,-4-3-1 0,4-3 1 16,-8-5 0-16,8 13 0 0,-4-5-1 0,0 1 1 16,-4-9 0-16,10 9 0 0,-10-9 0 0,6 13 0 15,-6-13 0-15,4 2 0 0,-4-2 0 0,3 7 0 0,3 2 0 16,0-1 0-16,2 1 0 0,0-3 0 0,0 1 0 16,2 2 0-16,-4-3 0 0,2 1 0 0,-8-7 0 15,8 11 0-15,-8-11 0 0,8 11 0 0,-8-11 0 16,10 10 0-16,-10-10 0 0,6 5 0 15,-6-5 0-15,10 7 0 0,-10-7-1 0,12 6 1 0,-12-6 0 16,12 7 0-16,-12-7 0 0,10 10 0 0,-10-10 0 16,12 5 0-16,-4-1 0 0,1-1 0 0,-3 1 0 15,2 2 0-15,0-1 0 0,0 3 0 0,2-5 0 16,-4 3 0-16,2-1 0 0,0 3 0 0,0-5 0 16,2 3 1-16,-4-2 0 0,2-2 1 0,0 1-1 15,-2 1 1-15,2 0 0 0,2-3-1 0,-2 3 0 16,-2-4 0-16,2 0 0 0,-1 0 0 0,3 0 0 0,-2 0 0 15,0 0 2-15,0 0 0 0,2 0-1 0,0-4 2 16,2 3-1-16,0-1 0 0,0 0 1 0,-4 2-1 16,4-4 2-16,-2 2 0 0,2 1 1 0,0 1-1 0,1 0-1 15,-1 0-1-15,-4 0 1 0,4 0-1 0,-4 0-2 16,4-2 1-16,-4 2-1 0,4-4 2 0,-4 4-3 16,4-4 1-16,-4 4 0 0,-2 0 0 0,2-2-1 15,0 1 1-15,2-1 0 0,0 2 0 0,0-4 0 0,-1 4 1 16,-9 0-1-16,12-4 0 15,-12 4 0-15,12 0 0 0,-4-1 0 0,0-1 1 0,2 0 0 0,-2 2-1 16,4 0 0-16,-4 0 0 0,4 0-1 16,-4 0 1-16,-2 0 0 0,2 0 0 0,0 0 0 15,2 0 1-15,-2 0-1 0,0 0 0 0,0 2 0 0,1 0 1 16,-1-1 0-16,0-1 1 0,2 0-1 0,-6 0 0 16,-4 0 0-16,12 0 2 0,-12 0-2 0,12 0 0 15,-12 0 1-15,12 0-1 0,-12 0 0 0,14 4 0 16,-14-4 0-16,10 0 1 0,-10 0-2 0,12 0 1 0,-4 0 0 15,2 0 1-15,-4 0-2 0,2 0 0 0,4-4 0 16,-5 3 1-16,5-1-1 0,-4 0 2 0,12 2-2 16,-4-4 1-16,2 2-1 0,0-1 0 0,-10 3 0 15,-2-4 0-15,-6 4-1 0,14-4 2 0,-8 2-2 16,2 1 1-16,0-1-1 0,2 2 0 0,-3-6 0 16,-1 2 0-16,2 1 0 0,0-1 0 0,10-1 0 15,-6-5 0-15,2 3-1 0,0 1-1 0,-6 3 1 0,0-3 0 16,2 3-2-16,-4-3 1 0,2 2-1 0,0-3 1 15,-8 7-1-15,12-9-1 0,-12 9 1 16,12-13 0-16,-5 7-3 0,-1-3 0 0,-2 2 1 16,2 1 0-16,0-3 1 0,0 1-1 0,0-1 1 0,0 0-1 15,0 2 1-15,-4-3 0 0,2 5 0 0,-2-4 1 0,-2 9-1 16,6-11 1-16,-6 5 0 0,2-3 0 16,2 5 2-16,-4-5 0 0,2 1 0 0,0 3 0 0,-2-4 0 15,0-1 1-15,0-6-1 0,0 1 1 0,0 0 0 16,0 1 0-16,0 1 0 0,0-4 0 0,0 2 0 15,0 2 1-15,0-5-1 0,0 1 1 0,0 4 0 16,0-5 1-16,0 5-1 0,0-4 2 0,0 3-1 0,0 1 1 16,0 3 0-16,0 1 1 0,0 2 0 0,-2-2 1 15,0-1-1-15,2-3 1 0,-4 4-1 0,2-2 1 16,-2 2-1-16,0 0 2 0,0-1-4 0,2 1 2 0,-4 0-2 16,2 2 1-16,0 1-2 0,0-1 0 0,4 7 0 15,-8-10 1-15,8 10-2 0,-8-5 0 0,8 5 0 16,-6-9 1-16,6 9-1 0,-9-8 0 0,9 8 0 15,-4-3 0-15,4 3-1 0,-6-4 1 16,6 4-2-16,-6-2 2 0,6 2-3 0,-8-5 1 0,8 5 0 16,-4-4-1-16,4 4-1 0,-2-4-1 0,2 4 1 15,-10-4-1-15,10 4-5 0,-8-5 0 0,-34-28 0 16,4 1 0-16,3-5-29 0,-5-5 1 0,20 20-2 16,0-6 2-16,20 28-1448 0</inkml:trace>
  <inkml:trace contextRef="#ctx0" brushRef="#br0" timeOffset="62883.4">13332 8122 12 0,'2'0'0'0,"-2"0"0"0,8 0 0 0,-8 0 0 15,8 6 0-15,-8-6 0 0,8 0 0 0,-8 0 0 16,14 0 0-16,-14 0 0 0,16 0 0 0,-16 0 0 15,4 5 0-15,-4-5 0 0,2 8 0 0,-2-8 0 0,0 5 0 16,0-5 0-16,0 7 0 0,0-7 0 16,0 8 0-16,0-8 0 0,0 9 0 0,0-9 0 0,-2 15 0 15,2-15 0-15,-4 13 0 0,4-13 0 0,0 18 0 16,0-18 0-16,0 13 0 0,0-13 0 0,0 8 0 16,0-8 0-16,0 1 0 0,0-1 0 0,-6 4 0 15,6-4 0-15,0 4 0 0,0-4 0 0,0 3 0 16,0-3 0-16,0 0 0 0,0 0 0 0,0-1 0 0,0 1 0 15,0 0 0-15,0 0 0 0,0 0 0 16,0 0 0-16,0 0 0 0,0 0 0 0,0 0 0 0,0 0 0 16,0 0 0-16,0 0 0 0,0 0 0 15,0 0 0-15,0 0 0 0,0 0 0 0,0 0 0 0,0 0 0 16,0 0 0-16,0 0 0 0,0 0 0 0,0 0 0 16,0 0 0-16,0 0 0 0,0 0 0 0,0 0 0 15,0 0 0-15,0 0 0 0,0 0 0 0,0 0 0 16,0 0 0-16,0 0 0 0,0 0 0 0,0 0 0 15,0 0 0-15,0 0 0 0,0 0 0 0,0 0 0 16,0 0 0-16,0 0 0 0,0 7 0 0,0-7 0 0,0 9 0 16,0-9 0-16,0 8 0 0,0-8 0 0,0 9 0 15,0-9 0-15,0 9 0 0,0-9 0 0,0 6 0 16,0-6 1-16,0 3 0 0,0-3 0 0,-4 4 1 0,4-4 6 16,-4 4 0-16,4-4 0 0,2 5 0 15,-2-5 9-15,2 4 0 0,-2-4-1 0,-2 2 2 0,2-2 5 16,-2 0 0-16,2 0 0 0,-2 0 0 0,2 0 1 15,-2 0-1-15,2 0 1 0,0 0 1 0,0 0-2 16,0 0 1-16,0 0-1 0,-2 0 2 0,2 0-6 16,0 0 1-16,0 0-1 0,0 0 2 0,0 0-1 0,0-2 0 15,0 2 0-15,0 0 2 0,0 0 6 16,0 0 0-16,0 0 0 0,0-4 1 0,0 4-1 16,0 0 0-16,0 0 0 0,0 0 0 0,0 0-2 0,0 0 0 15,0 0 0-15,0-3 1 0,0 3-2 0,0-4 2 16,0 4 0-16,0-2 0 0,0 2-4 0,0-6-1 15,0 6 0-15,0-3 2 0,0 3-5 0,0-11 0 16,0 11 0-16,0-11 0 0,0 11-1 0,0-13 1 0,0 13-1 16,4-13 1-16,-4 13 0 0,2-9 1 0,-2 9-1 15,0-13 1-15,0 13 0 0,0-6 1 0,0 6 0 16,0-7 0-16,0 7-2 0,0-17 1 0,0 17-1 16,0-22 1-16,0 22-4 0,-6-31 0 0,6 12 0 15,-4 1 0-15,2 3 2 0,2 0 0 0,0-2 0 16,0 6 0-16,6 4 0 0,-6-2 0 0,2-2 0 15,0 0 0-15,0 0-5 0,0-1 1 0,-2 1-1 16,0-2 1-16,-2 2-3 0,0-5 1 0,-2 3 1 16,0 0-1-16,2 0-2 0,-4 0 1 0,4-2 1 0,0 2-1 15,0-5-2-15,2 1 0 0,0 1 0 16,-2 1 0-16,-8-2-1 0,0 3 1 0,4-3 0 0,0 4 0 16,6 0-3-16,2 0 2 0,2 0 0 0,-4 0 0 15,-4 2-2-15,2 2-1 0,0 0 1 0,1-2-1 0,-3 2-1 16,0-1 0-16,2 1 0 0,2-4 0 0,-6 4-2 15,4-4 1-15,0 4-1 0,-2-2 0 0,0 1-1 16,2 1 1-16,-2 0 0 0,2 0 0 0,0-4-1 16,0 4 0-16,0-4 0 0,0 3 1 0,2 1 0 0,0 2 0 15,0-2-1-15,0-1 1 0,0 1 3 0,0 0-1 16,0 2 1-16,0 1-1 0,0 6 5 0,-4-11 0 16,4 11 0-16,-2-11 0 0,2 11 3 0,-4-11 1 15,4 5-1-15,0-3 1 0,-2-4 0 0,0 0-1 16,0 0 1-16,0 4 0 0,0 0-3 0,2 5 0 0,0 4 0 15,-6-13 2-15,6 13-6 16,-4-13 1-16,4 13 0 0,0-9-1 0,0 9-2 0,0-13-1 16,0 13 1-16,0-9-1 0,0 9-2 0,0-13 1 15,0 13 1-15,-2-9-1 0,2 9-2 0,-6-13 1 16,6 13-1-16,-6-9 1 0,6 9-1 0,-2-13 0 0,2 13 0 16,0-4 1-16,0 4-1 0,0-4 1 0,0 4 0 15,-4-5 0-15,4 5 1 0,-4-6-1 0,4 6 0 16,-4-13 0-16,4 13 0 0,-2-9 0 0,-2 2 0 15,2 1 0-15,2 6 1 0,-10-13-1 0,10 13 0 0,-8-9 0 16,8 9 0-16,-8-9 0 0,8 9 0 16,-8-8 0-16,8 8 1 0,-6-3-1 0,6 3 0 0,-9-4 1 15,9 4-1-15,-8-2 0 0,8 2 0 0,-8-4 1 16,8 4-2-16,-12-5 1 0,12 5 0 0,-12-4 0 0,12 4 0 16,-10-3 1-16,10 3 1 0,-14-6-1 0,4 2 1 15,2 1 1-15,8 3-1 0,-8-2 1 0,8 2 2 16,-10-4 0-16,10 4-1 15,-8-5 2-15,8 5-1 0,-8-2 0 0,8 2 0 0,-8-2 1 0,8 2-2 16,-14-4 2-16,14 4-1 0,-12 0 0 0,4 0-2 0,3-4-1 16,5 4 0-16,-14 0 1 0,14 0-3 15,-12 0 0-15,12 0 0 0,-10 0 0 0,10 0 0 16,-10 0 1-16,10 0-1 0,-14 0 0 0,14 0-1 16,-12 0 1-16,12 0-1 0,-12 0 1 0,12 0-1 0,-12 0 1 15,12 0-1-15,-10 4 1 0,10-4-1 0,-14 4 1 16,8-4-1-16,-4 2 1 0,2 0-1 0,0-1 0 15,1 3 0-15,-5 0 2 0,4 1-2 0,-4-1 1 16,4 0-1-16,-4 1 1 0,4 1-1 0,-4-3 1 16,4 3-1-16,2 1 1 0,-4-3-1 0,2 2 0 0,0 1 0 15,0-1 0-15,2-3 0 0,-2 3 0 0,2 1 0 16,-4-3 0-16,3 3-1 0,-1 1 1 0,-2-3 0 16,0 3 0-16,2 1-1 0,2-4 0 0,-4 3 0 15,2-1 1-15,2 0-3 0,0 1 2 0,-2-1 0 16,0 2 0-16,-2-3 0 0,0 1 0 0,0 3 0 15,2-1 1-15,0 0-1 0,0-2 1 0,2 3 0 16,0-5 0-16,3 3 0 0,-1-3 0 0,4-5 0 0,-6 13 0 16,6-13 1-16,-10 13 0 0,6-8 0 15,0 3 0-15,2 1 0 0,-4-3 0 0,2 1 0 0,0 2 2 16,0-3-1-16,2 1 0 0,-4 2 0 16,2 1 2-16,2-3-2 0,0 2 0 0,-4 6 0 0,0 2 2 15,0-4-3-15,0-1 0 0,4-2 0 0,2-5 1 0,-4 3-2 16,4 1 0-16,0 0 0 0,0-3 2 0,-2 1-2 15,0 0 0-15,2 3 0 0,0-1 0 0,0 4 0 16,0-4 0-16,2 8 0 0,0 1 0 0,2-5 0 16,-4 2 0-16,0-8 0 0,0 2 0 0,0-3-2 0,0 1 2 15,0-7 0-15,0 10 0 0,0-10-1 16,0 12 1-16,0-6-1 0,0 1 1 0,0 3-2 0,2-5 1 16,2 4 0-16,-4 1 0 0,2 1-3 15,0-2 2-15,0-2 0 0,0 3-1 0,0-1-1 0,2-4 1 16,-4 5-2-16,2-3 2 0,2 2-3 0,-4 0 1 15,2 1-1-15,0-3 1 0,0 2 2 16,0 0 0-16,0-1-1 0,2 1 2 0,-4-3 0 0,2 1 0 0,2 2-1 16,-4-3 2-16,2 1-1 0,0 2 1 15,0 1 0-15,0-5 0 0,0 4-1 0,2 2 1 16,-4-1 0-16,2-1 1 0,2-2-1 0,-4 2 0 0,2 1 0 16,0-1 1-16,0 0-1 0,0-1 1 0,0 1 0 15,2 0 0-15,-4 0 0 0,2 0 0 0,4 8 0 16,-1 0 0-16,1-4 0 0,0 1 0 0,-4-6 0 15,0 1 1-15,0 0-1 0,0 0 1 0,0 1 0 16,2-1 0-16,-4 0-1 0,2 0 1 0,2 2-1 16,-4-1 1-16,2-3-1 0,0 2 0 0,-2 1 0 0,0-5 0 15,2 2-1-15,-2 3 1 0,0-10 0 0,0 9 0 16,0-9-2-16,2 13 1 0,-2-13 0 16,6 5 0-16,-6-5-1 0,2 8-1 0,-2-8 1 0,4 9 1 0,-4-9-1 15,4 6-1-15,-4-6 1 16,4 9 0-16,-4-9-1 0,6 11 0 0,-6-11 0 0,2 9 1 0,-2-9-1 15,4 13 1-15,-2-7 0 16,-2 1 1-16,2 2-1 0,0-3 0 0,-2 1 1 0,0 2 0 0,0-3 0 16,0 1 1-16,0-7-1 0,0 9 1 15,0-9 0-15,0 13 0 0,0-13 0 0,0 10 0 0,0-10 0 16,0 7 0-16,0-7 0 0,0 7 0 0,0-7 0 16,0 8 0-16,0-8 0 0,-4 13 1 0,2-8 0 0,2 3 0 15,0 1 0-15,0-4 1 0,0 3-1 0,0 1 1 16,0-3-1-16,0 1 1 0,0 2-2 0,0-3 1 15,0 1 1-15,0-1-1 0,0-6 0 0,0 11 0 16,0-11 0-16,0 11 0 0,0-11 0 0,2 11 0 16,0-2 1-16,0-5 0 0,0 5-2 0,0-4 1 0,2 3-1 15,-4 1 1-15,0-9-1 0,6 9 0 0,-4 1 0 16,2-5 1-16,0 2-1 0,0 1 0 0,2-1 0 16,-4 1 1-16,2-1-1 0,0 0 0 0,2 1 0 15,-2-1 0-15,2 2 0 0,-2-5 0 0,6 11 0 16,-5-2 1-16,3 0-1 0,0 0 2 0,-4-4-2 15,-2-4 1-15,4 3-1 0,-4 1 1 0,2-3 0 16,0 1 0-16,0 2 0 0,2 0 0 0,-4 1 0 16,2-1 1-16,0 2-1 0,-2 0 1 0,0 0-1 0,0-2 1 15,2 1-1-15,-2-3 2 0,2 2-2 16,-4 0 1-16,2 4-1 0,0-3 0 0,0 4 0 0,0 3 0 16,0-4-1-16,2 2 0 0,-4-4 0 15,0-2 0-15,0-4 0 0,0 5 0 0,0 1 0 0,2-2 0 16,2 0 0-16,-4-1 0 0,2-1 0 0,-2 0 0 0,0 1-1 15,0 1 1-15,0-3 0 0,0 1 0 0,2 2 0 16,0-3 0-16,0 1 0 0,0 2 0 0,2-3 0 16,-2 1 1-16,-2-7-1 0,4 11 2 0,-4-11-1 15,4 11 0-15,-4-11 0 0,0 4 1 0,0-4-1 0,0 6 0 16,0-6 1-16,0 1-1 0,0-1 0 0,0 4 1 16,0-4 0-16,0 4 1 0,0-4-2 0,0 3 0 15,0-3 0-15,2 4 0 0,-2-4 0 0,2 6 1 16,-2-6 0-16,2 3 0 0,-2-3 0 15,4 2 0-15,-4-2 1 0,6 4 0 0,-6-4-1 0,2 4 0 16,-2-4 1-16,4 3 0 0,-4-3-1 0,4 0 2 16,-4 0-2-16,10 0 1 0,-10 0-2 0,5 0 2 15,-5 0-1-15,8 0 0 0,-8 0 0 0,8 0 2 16,-8 0-2-16,12 0 1 0,-12 0 0 0,6-2-1 16,-6 2 0-16,8-1 0 0,-8 1-1 0,8-6 2 0,-8 6-1 15,12-4 0-15,-12 4-1 0,12-3 1 0,-12 3 1 16,14-4-1-16,-14 4-1 0,10-6 0 0,0 3 0 15,0-1 0-15,0 0 1 0,0 3-1 0,-10 1 0 16,12-10 0-16,-12 10 0 0,9-3 0 0,-9 3 0 16,8-4 0-16,-8 4 1 0,8-4-1 0,-8 4 0 15,8-2 0-15,-8 2-1 0,12-5 1 0,-12 5 0 16,12-4 0-16,-12 4-1 0,6-3 0 0,-6 3 0 0,14-4 0 16,-14 4 0-16,10-6 0 0,-10 6 0 0,10-3 0 15,-10 3 0-15,8-4 0 0,-8 4 0 0,8-4 0 16,-8 4 0-16,10-2 0 0,-10 2 0 15,6-5 0-15,-6 5 0 0,8-4 0 0,-8 4 0 0,10-9 0 0,-10 9 0 16,10-4 0-16,-10 4 0 0,8-7 0 0,-8 7 0 16,7-6 0-16,-7 6 0 0,12-9 0 15,-4 2 0-15,2 1 0 0,-10 6 0 0,10-9 0 0,-10 9 0 16,12-13 0-16,-12 13 0 0,12-9 0 0,-12 9 0 16,8-13 0-16,0 2 0 0,2 2 0 0,-2-3 0 15,4 1 0-15,-8 6 0 0,2-4 0 0,0 1-1 0,-2 3 1 16,-4 5 0-16,8-13 0 0,-8 13-1 0,6-9 0 15,0-1 0-15,-6 3 1 0,4 1-2 0,-1-3 0 16,3-4 1-16,0 0 0 0,0-3-2 0,2 1-1 16,-2 2 1-16,-2-4 0 0,2 3-2 0,-2-1 2 15,2 0-2-15,0-3 2 0,-2 1-1 0,0 0-1 16,2 3 1-16,-4-3 0 0,2 0 2 0,0 3 0 0,0-5-1 16,2 3 2-16,-4-3-3 0,0 1 0 15,0 1 1-15,0-1 0 0,0 1-1 0,-2-1 1 0,4 1 0 16,-4 0 0-16,2 3 0 0,2 1 0 0,-4-4-1 15,0 2 1-15,0 2 0 0,-4 0-1 16,2 4 1-16,2 0 1 0,0 2-2 0,0-3 2 0,0-6 0 16,-4-1-1-16,2 2 1 0,-2-3 1 0,2 5-1 15,0-4 1-15,2 3 0 0,2 1 1 0,-2 3 0 16,0 3 0-16,0 0 0 0,0-3 0 0,0 5 0 16,0-4 1-16,0-1 0 0,0 3 0 0,0 1 0 15,2-3 1-15,0 2-2 0,-2 1 0 0,0 6 0 0,0-7 1 16,0 7-1-16,0-6 0 0,0 6 0 0,0-9 0 15,0 9-1-15,0-7 0 0,0 7 0 0,0-6 1 16,0 6-3-16,0-9-1 0,-2 2 1 0,0-3 1 0,0 1-5 16,2 0 0-16,-4-17 1 0,4 4-1 0,4-4-4 15,-2 4 1-15,-4-4-1 0,-4 2 1 0,-8 2-18 16,-6 2 0-16,-18-25 0 0,11 10 0 0,27 35-1595 0</inkml:trace>
  <inkml:trace contextRef="#ctx0" brushRef="#br0" timeOffset="67582.9">13799 8405 12 0,'12'3'0'0,"-12"-3"0"0,12 11 0 0,-12-11 0 15,-12 11 0-15,12-11 0 0,-10 6 0 16,10-6 0-16,-2 17 0 0,2-17 0 0,-8 9 0 15,8-9 0-15,-7 5 0 0,7-5 0 0,-8 4 0 0,8-4 0 16,-4 0 0-16,4 0 0 16,-6-2 0-16,6 2 0 0,0-4 0 0,0 4 0 0,-6-3 0 0,6 3 0 15,-10-8 0-15,10 8 0 0,-2-7 0 0,2 7 0 16,-2-7 0-16,2 7 0 0,-4-8 0 0,4 8 0 16,-2-5 0-16,2 5 0 0,0-10 0 0,0 10 0 0,0-5 0 15,0 5 0-15,0-7 0 0,0 7 0 0,-8-13 0 16,8 13 0-16,-4-10 0 0,4 10 0 0,-2-7 0 15,2 7 0-15,0-2 0 0,0 2 0 0,-4-4 0 16,4 4 0-16,-2-5 0 0,2 5 0 0,-6-4 0 0,6 4 0 16,-4-3 0-16,4 3 0 0,0-4 0 0,0 4 0 15,-4-2 0-15,4 2 0 0,0 0 0 0,0 0 0 16,-4-4 0-16,4 4 0 0,-2 0 0 0,2 0 0 16,-6 0 0-16,6 0 0 0,-4 0 0 0,4 0 0 15,-14 0 0-15,14 0 0 0,-26-3 0 0,26 3 0 16,-33 0 0-16,33 0 0 0,-36 0 0 0,36 0 0 15,-20 7 0-15,20-7 0 0,-6 0 0 0,6 0 0 16,-6 0 0-16,6 0 0 0,-2-4 0 0,2 4 0 16,-16-3 0-16,16 3 0 0,-22 0 0 0,22 0 0 15,-20-4 0-15,20 4 0 0,-19 0 0 0,19 0 0 16,-14 0 0-16,14 0 0 0,-6 0 0 0,6 0 0 0,-2 0 0 16,2 0 0-16,-6 0 0 0,6 0 0 0,-4 0 0 15,4 0 0-15,-4 7 0 0,4-7 0 0,-4 0 0 0,4 0 0 16,-2-3 0-16,2 3 0 0,-6 3 0 0,6-3 0 15,2 4 0-15,-2-4 0 0,4 4 0 0,-4-4 0 16,0 5 0-16,0-5 0 0,0 2 0 0,0-2 0 16,0 4 0-16,0-4 0 0,0 7 0 0,0-7 0 0,0 13 0 15,0-13 0-15,0 11 0 0,0-11 0 0,-10 15 0 16,10-15 0-16,-10 20 0 0,10-20 0 0,-18 15 0 16,18-15 0-16,-8 11 0 0,8-11 0 0,0 11 0 15,0-11 0-15,0 8 0 16,0-8 0-16,-6 3 0 0,6-3 0 0,0 8 0 0,0-8 2 0,-4 5 1 15,4-5 1-15,-4 8-1 0,4-8 22 0,-18 9 1 0,18-9-1 16,-18 13 1-16,18-13 7 0,-2 5 1 16,2-5-1-16,-2 4 1 0,2-4 3 0,0 4 1 0,0-4-1 15,-4 5 1-15,4-5-10 0,0 0 1 16,0 0 1-16,0 0-1 0,0 0-5 0,-2 0 2 0,2 0 0 16,-6 0 0-16,6 0-5 0,-3 0 2 0,3 0-1 15,-4 0 1-15,4 0 1 0,-4 0 2 0,4 0 0 16,0 0 0-16,0 0 5 0,0 0 2 0,0 0-2 15,0 0 2-15,0 0-4 0,0 0 1 0,0 0 0 0,0 0 1 16,0 0-12-16,6 0 1 0,-6 0 0 16,5 0 0-16,-5 0 1 0,6 0-1 0,-6 0 0 0,14-5 1 15,-14 5-4-15,14-4 1 0,-14 4-1 0,8-4 1 16,-8 4-6-16,4-3 2 0,-4 3-2 0,6 0 1 0,-6 0-2 16,6-2-1-16,-6 2 0 0,4 0 1 0,-4 0 0 15,4 0 2-15,-4 0-1 0,6 0 0 0,-6 0 2 16,2 0-1-16,-2 0 1 0,4 0-1 15,-4 0 1-15,10 0-1 0,-10 0 1 0,24 5 0 0,-24-5 0 16,26 6 0-16,-26-6 0 0,19 0 0 16,-19 0-1-16,8-2-1 0,-8 2 0 0,6 0 2 0,-6 0-5 15,6 0 0-15,-6 0 0 0,14-4 0 0,-14 4-4 16,20 0 2-16,-20 0 0 0,16-3-1 0,-16 3 0 0,12 0 0 16,-12 0-1-16,12-2 1 0,-12 2-2 0,14 0 1 15,-14 0-1-15,12-4 1 0,-12 4-2 0,22-6 2 16,-22 6-1-16,25-3 1 0,-25 3-2 0,22-6 0 15,-22 6 1-15,20-3-1 0,-20 3-1 0,20-4 2 0,-20 4-2 16,20-4 1-16,-20 4 0 0,18-4 0 16,-18 4 0-16,12-1 1 0,-12 1-1 0,12-4 0 0,-12 4 1 15,6-6 0-15,-6 6 1 0,4 0-1 0,-4 0 1 16,6 0 0-16,-6 0 0 0,6 0 0 0,-6 0 0 16,0 0 1-16,0 0-3 0,0 0 1 0,0 0 1 15,3 0-1-15,-3 0 0 0,4 0 0 0,-4 0 1 16,12 0-1-16,-12 0 0 0,16 6-1 0,-16-6 0 15,10 0 1-15,-10 0-2 0,8 0 1 16,-8 0 0-16,8 4 0 0,-8-4-1 0,8 1 0 0,-8-1 1 0,8 4 0 16,-8-4 2-16,8 4-1 0,-8-4 1 15,4 0-1-15,-4 0 0 0,4 0 1 0,-4 0-1 0,4 0 2 16,-4 0-1-16,4 0 0 0,-4 0 0 0,4 4 0 16,-4-4-1-16,4 1 0 0,-4-1 1 0,4 2-1 0,-4-2 1 15,0 2 0-15,0-2 0 0,2 4 0 0,-2-4-1 16,0 3-1-16,0-3 0 0,2 6 1 0,-2-6-1 15,4 0 1-15,-4 0-1 0,2 4 0 0,-2-4 1 16,0 3-1-16,0-3 0 0,0 2 2 0,0-2-1 16,0 4 2-16,0-4 0 0,2 2-1 0,-2-2 0 0,2 3-1 15,-2-3 1-15,0 4-1 0,0-4 1 0,0 4-1 16,0-4 1-16,0 5-1 0,0-5 1 0,6 8 0 16,-6-8 1-16,0 9-1 0,0-9 2 15,0 6 0-15,0-6 0 0,0 7 0 0,0-7 1 0,0 9 0 16,0-9 0-16,0 6 0 0,0-6 0 15,0 7 1-15,0-7-1 0,0 9 1 0,0-9-3 0,0 6 1 16,0-6 0-16,0 7-1 0,0-7-1 0,0 9 1 0,0-9-2 16,0 6 2-16,0-6-4 0,0 7 0 15,0-7 0-15,0 10 2 0,0-10-3 0,0 3 0 16,0-3 0-16,0 9 0 0,0-9-1 0,-6 6 0 16,6-6 0-16,0 11 1 0,0-11-1 0,0 11 0 0,0-11 0 15,0 11 0-15,0-11 0 0,0 11 0 0,0-11 0 16,0 11 0-16,0-11 0 0,0 4 0 0,0-4 0 15,0 11 0-15,0-11-1 0,0 11 1 0,0-11 0 16,0 8 0-16,0-8-1 0,0 7 1 0,0-7 0 16,0 7 0-16,0-7 0 0,0 10 0 0,0-10 0 15,0 5 0-15,0-5 0 0,0 8 0 0,0-8 0 0,0 9 0 16,0-9 0-16,0 9 0 0,0-9 0 0,0 9 0 16,0-9 0-16,0 6 0 0,0-6 0 0,0 7 0 15,0-7-1-15,0 9 1 0,0-9 0 0,0 8 0 0,0-8-1 16,0 9 0-16,0-9 0 0,0 9 1 15,0-9-3-15,0 13 2 0,0-13 0 0,-4 9 0 0,4-9 0 16,-4 13 1-16,4-13-1 0,-2 10 1 0,2-10 0 16,-2 12 0-16,2-12 0 0,0 10 0 0,0-10 0 15,0 13 0-15,0-13 0 0,0 9 1 0,0-9 0 16,0 13 0-16,0-13 0 0,0 9 0 0,0-9 2 16,0 13-1-16,0-13 0 0,0 9 1 0,0-9-1 15,0 11-1-15,0-11 0 0,0 11 0 0,0-11-1 0,0 11 0 16,0-11 0-16,0 10 1 0,0-10-1 0,0 11 0 15,0-11 0-15,2 14 0 0,-2-14-1 0,4 15 1 16,-4-15-1-16,4 15 1 0,-4-15-1 0,0 15 0 16,0-15-1-16,0 18 1 0,0-18 0 0,0 19 0 0,0-19 0 15,0 18 0-15,0-18 0 0,0 20 0 0,0-20 0 16,0 13-1-16,0-13 1 0,-2 15 1 0,2-15 0 16,0 17 0-16,0-17-1 0,0 14 1 0,0-14 0 15,0 21 0-15,0-21 0 0,0 16 0 0,0-16 0 16,0 15 0-16,0-15 0 0,0 17 1 0,0-17-1 15,0 9 1-15,0-9 1 0,0 13-1 0,0-13 0 16,0 13 1-16,0-13-2 0,0 13 1 0,0-13 0 16,0 11 0-16,0-11-1 0,-2 11 1 0,2-11-1 15,-4 11 2-15,4-11-2 0,-4 11 0 0,4-11 0 16,0 11 1-16,0-11-1 0,-4 11 0 0,4-11 0 0,0 9 0 16,0-9 0-16,0 6 0 0,0-6 0 0,0 11 0 15,0-11-1-15,0 11 1 0,0-11 0 0,0 11 0 16,0-11-2-16,0 11 1 0,0-11 0 0,0 8 1 0,0-8-2 15,0 7 1-15,0-7 0 0,0 7 0 0,0-7-3 16,0 8 1-16,0-8 0 0,0 7-1 0,0-7 0 16,0 6-1-16,0-6 1 0,0 3-1 0,0-3 2 15,-2 6-1-15,2-6 1 0,-4 4 0 0,4-4 0 16,-4 2 1-16,4-2 0 0,-4 3 1 0,4-3 1 0,-2 4 0 16,2-4 0-16,-6 4 0 0,6-4 0 0,-4 3 1 15,4-3-1-15,-4 6 1 0,4-6 1 0,-4 2 1 16,4-2-1-16,-2 3 1 0,2-3 2 0,-10 4 0 15,10-4 1-15,-8 4 0 0,8-4-1 16,-8 2 1-16,8-2-1 0,-10 0 2 0,10 0-2 0,-12 0 0 16,12 0 0-16,-16-2 0 0,16 2-1 0,-15-4-1 15,15 4 0-15,-32-13 1 0,32 13-2 0,-32-13 0 16,32 13 1-16,-16-9 0 0,16 9-1 0,-20-9 0 16,20 9 1-16,-18-9 0 0,18 9-1 0,-16-8 0 0,16 8 1 15,-17-5-1-15,17 5-1 0,-20-10 1 0,0 7 1 16,2-3-1-16,0 2-1 0,2-3 0 0,16 7 0 15,-10-4 0-15,10 4 0 0,-14-1 1 0,14 1-1 16,-12-8 0-16,12 8 0 0,-12-5 0 0,4-1 0 16,0 2 0-16,3-3 0 0,-5 1 1 0,2 1-1 0,0 1 1 15,0-3-2-15,2 3 1 0,-4 2 0 0,2-5 0 16,0 5-1-16,0-2 0 0,2-1 0 0,-4 1 1 16,2 0-1-16,0 1 0 0,-6-3 0 0,0-3 0 15,2 5-1-15,-1-3 1 0,3 5-1 16,2-2 1-16,0 1-1 0,0 1 0 0,2-2 0 0,0-1 0 0,-4 1 0 15,2 0-1-15,8 4 1 0,-12-7 1 0,12 7-1 16,-14-8 1-16,0-3-1 16,0 0 1-16,0 0-1 0,0 0 1 0,6 6-1 0,3-3 1 15,-5 1 0-15,2-1 0 0,2 1 0 0,-2 0 0 16,2-1 0-16,-2 1 0 0,2 0 0 0,0-1 0 0,0 3-1 16,0-5 1-16,-4-2 0 0,-2-5 0 0,4 2-1 15,-4 2 1-15,4-5-2 0,2 1 2 0,-4-1-2 0,6 1 0 16,-2-3 0-16,2 5 1 0,2-3-5 0,2-5 0 15,0 1 1-15,0 0-1 0,0 0-4 0,0 0 1 16,-2 1-1-16,-1-1 1 0,-5 0-16 0,0 2 2 16,-8-12-1-16,0 5 1 0,16 27-1638 0</inkml:trace>
  <inkml:trace contextRef="#ctx0" brushRef="#br0" timeOffset="71214.81">18037 8532 12 0,'2'-4'0'0,"-2"4"0"0,14-2 0 0,-14 2 0 15,18-3 0-15,-18 3 0 0,15-10 0 0,-15 10 0 16,2-7 0-16,-2 7 0 0,-4-5 0 0,4 5 0 15,2-4 0-15,-2 4 0 0,4 0 0 0,-4 0 0 0,4-9 0 16,-4 9 0-16,10-10 0 0,-10 10 0 0,16-13 0 16,-16 13 0-16,8-7 0 0,-8 7 0 0,4-5 0 15,-4 5 0-15,0-4 0 0,0 4 0 0,0-4 0 16,0 4 0-16,0-2 0 0,0 2 0 0,0 0 0 16,0 0 0-16,0 0 0 0,0 0 0 0,0 0 0 0,0 0 0 15,0 0 0-15,0 0 0 0,0 0 0 0,0 0 0 16,0 0 0-16,0 0 0 0,0 0 0 15,0 0 0-15,0 0 0 0,0 0 0 0,-2 2 0 0,2-2 0 16,-4 8 0-16,4-8 0 0,-6 9 0 0,6-9 0 16,-14 3 0-16,14-3 0 0,-18 2 0 0,18-2 0 15,-17 4 0-15,17-4 2 0,-2 4 0 0,2-4 1 16,-8 2 0-16,8-2 37 0,-22 0 1 0,22 0-1 16,-18 0 1-16,18 0 10 0,-8 0 1 0,8 0-1 15,-6 0 2-15,6 0-7 0,-2 0 1 0,2 0 0 16,-2 0 1-16,2 0-20 0,-6 0 1 0,6 0 0 0,-8 7 0 15,8-7-15-15,-4 4 0 0,4-4 0 16,-16 9 0-16,16-9 0 0,-34 5 0 0,34-5 0 0,-33 8 0 16,33-8 2-16,-18 9 0 0,18-9-1 0,-8 6 1 0,8-6-1 15,-2 7 0-15,2-7 0 0,-6 9 1 0,6-9 1 16,-8 4 1-16,8-4 0 0,-6 9-1 0,6-9 1 16,-10 6 0-16,10-6 0 0,-2 9 1 0,2-9-1 15,0 15 0-15,0-15 0 0,-8 20 1 0,8-20-4 16,-20 22 1-16,20-22-2 0,-12 30 2 15,12-30-5-15,2 25 2 0,-2-25-2 0,2 23 1 0,-2-23-4 0,-4 18 0 16,4-18 0-16,-6 22 1 0,6-22-3 16,-14 30 1-16,14-30 0 0,-8 22 1 0,8-22 0 15,0 22-1-15,0-22 1 0,0 17 0 0,0-17 0 0,0 13 0 16,0-13 0-16,0 18 1 0,0-18-3 0,4 15 2 16,-4-15 0-16,0 16 0 0,0-16 0 0,-8 13 0 15,8-13 0-15,-13 17-1 0,13-17-2 0,-12 22 0 16,12-22 1-16,-4 19 0 0,4-19-3 0,6 16 2 15,-6-16-2-15,13 19 1 0,-13-19-1 0,14 22 0 16,-14-22 0-16,8 22 1 0,-8-22-3 0,6 18 1 0,-6-18 0 16,2 21 1-16,-2-21-2 0,-8 18 1 0,8-18 0 15,6 13 0-15,-6-13 1 0,38 15 0 0,-38-15-1 16,24 20 2-16,-24-20-1 0,-12 17 2 0,12-17-2 16,-12 18 1-16,12-18 0 0,8 11-1 0,-8-11 1 15,6 15 0-15,-6-15-1 0,10 15 2 0,-10-15-2 16,14 13 2-16,-14-13-3 0,6 13 1 15,-6-13 1-15,6 9-1 0,-6-9 0 0,14 7 1 0,-14-7-1 0,16 8 1 16,-16-8-1-16,15 13 0 0,-15-13 1 0,14 11-1 16,-14-11 0-16,12 3 1 0,-12-3-1 15,10 8 2-15,-10-8-1 0,4 3 1 0,-4-3-1 0,2 4 1 16,-2-4-1-16,-2 7 1 0,2-7-1 0,2 6 2 16,-2-6-3-16,14 7 1 0,-14-7 0 0,22 6 0 0,-22-6 0 15,24 2 0-15,-24-2 0 0,18 3 0 0,-18-3-1 16,12 4 2-16,-12-4-2 0,2 4 2 0,-2-4-2 15,2 0 0-15,-2 0 1 0,0 0-1 0,0 0 1 16,-2 0 0-16,2 0 1 0,2 0-1 0,-2 0 1 16,14-4-1-16,-14 4 1 0,11-4-1 0,-11 4 0 0,12 0 1 15,-12 0-1-15,8 0 1 0,-8 0-2 0,4 0 1 16,-4 0-1-16,4 0 2 0,-4 0-2 0,8 0 1 16,-8 0 0-16,8 0 0 0,-8 0-2 0,8 0 1 15,-8 0-1-15,8 0 1 0,-8 0-2 0,14-3 2 16,-14 3-1-16,14-2 0 0,-14 2-1 0,12-7 0 0,-12 7 1 15,16-6-1-15,-16 6 1 0,16-9 0 16,-16 9 0-16,16-8 2 0,-16 8-2 0,17-5 0 0,-17 5 1 16,24-9-1-16,-24 9 3 0,20-13 1 15,-20 13 0-15,18-13-1 0,-18 13-1 0,16-17 0 0,-16 17 1 16,10-9-1-16,-10 9-1 0,4-4 1 0,-4 4-1 16,2-2 2-16,-2 2-2 0,2-7 0 0,-2 7 1 15,6-11 0-15,-6 11 0 0,8-13-1 0,-8 13 0 16,4-11 2-16,-4 11-2 0,4-6 2 0,-4 6-2 15,4-9 2-15,-4 9-2 0,4-11 1 0,-4 11 0 0,4-7 0 16,-4 7 0-16,4-8-1 0,-4 8 0 0,4-7 1 16,-4 7-2-16,2-6 1 0,-2 6 0 0,0-9 0 15,0 9-1-15,0-9 0 0,0 9 1 0,-2-13-1 0,2 13 0 16,0-17 0-16,0 17 1 0,-4-14 0 16,4 14-1-16,-4-13 2 0,4 13-2 0,-10-24 1 0,10 24-1 15,-12-21 1-15,12 21-1 16,-12-22 1-16,12 22 0 0,-10-26 0 0,10 26-1 0,-8-22 2 0,8 22-2 15,-4-22 0-15,4 22 0 0,-6-26 1 16,6 26-2-16,-10-29 0 0,10 29 0 0,-10-22 1 0,10 22-1 16,-6-23 2-16,6 23-2 0,-4-22 1 0,4 22 2 15,-2-18 1-15,2 18-1 0,-4-22 1 0,4 22 2 16,-10-22-1-16,10 22 1 0,-4-17 1 0,4 17 1 0,-2-9 0 16,2 9 0-16,-4-13 1 0,4 13-3 0,-8-19 0 15,8 19 1-15,-10-20 0 0,10 20-1 0,-7-18 0 16,7 18-1-16,-6-15 2 0,6 15-2 0,-4-13 1 15,4 13-2-15,-4-13 2 0,4 13-1 0,-8-17 0 16,8 17 1-16,-4-14 0 0,4 14-2 0,-4-13 2 0,4 13-1 16,-8-11 0-16,8 11 0 0,-10-11 0 0,10 11-1 15,-8-8 2-15,8 8-4 0,-4-7 2 0,4 7-2 16,-4-8 2-16,4 8-4 0,-6-7 0 0,6 7 0 16,-6-6 1-16,6 6-2 0,-8-3 0 0,8 3 0 15,-12-9 1-15,12 9-1 0,-16-13 0 0,16 13 0 16,-18-17 0-16,18 17-4 0,-14-18-1 0,14 18 1 15,-19-26 1-15,19 26-16 0,-24-22 1 0,10 3-1 0,2-5 1 16,4 0-37-16,-2-5 0 0,0 1 0 16,-6-4 0-16,16 32-1448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6T00:09:37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13362 3849 12 0,'0'0'0'0,"0"0"0"0,0 0 0 0,0 0 0 0,0 0 0 16,0 0 0-16,0 0 0 0,0 0 0 0,0 0 0 15,0 0 0-15,0 0 0 0,0 0 0 16,0 0 0-16,0 0 0 0,0-4 0 0,0 4 0 0,0-2 0 16,0 2 0-16,0-3 0 0,0 3 0 0,0-4 0 15,0 4 0-15,0-6 0 0,0 6 0 0,0-3 0 16,0 3 0-16,-4-4 0 0,4 4 0 0,-6-2 0 0,6 2 0 16,-10-7 0-16,10 7 0 0,-14-10 0 0,14 10 0 15,-17-7 0-15,17 7 0 0,-16-2 0 0,16 2 0 16,-12-7 0-16,12 7 1 0,-14-2 0 0,14 2 0 15,-10-4 0-15,10 4 12 0,-10 0-1 0,10 0 0 16,-16-3 2-16,16 3 15 0,-18-6 1 0,18 6 1 16,-18-4-1-16,18 4 1 0,-12-9 2 0,12 9-1 0,-16-7 1 15,16 7-3-15,-15-6 2 0,15 6-1 0,-22-16 1 16,22 16-4-16,-22-19 1 0,22 19 0 16,-24-18 0-16,24 18-6 0,-14-11-1 0,14 11 0 0,-20-15 1 15,20 15-5-15,-26-13 1 0,26 13-1 0,-22-9 1 16,22 9-4-16,-13-8-1 0,13 8 1 0,-20-5 0 0,20 5-1 15,-26-9 0-15,26 9 0 0,-20-13 1 16,20 13-1-16,-20-19 1 0,20 19-1 0,-24-16 2 0,24 16 12 16,-24-19 0-16,24 19 0 0,-23-13 0 15,23 13 0-15,-22-16 1 0,22 16 0 0,-26-17 0 0,26 17-7 16,-30-18 2-16,30 18-2 0,-24-15 2 0,24 15-13 16,-24-11 1-16,24 11 1 0,-33-6-1 0,11 1-6 0,-8 3 0 15,2 0 0-15,0 2 1 0,2 0-1 0,4 4 1 16,1 1 0-16,-3-1 0 0,0 1-1 0,2 3 1 15,-4-3 0-15,2 1 0 0,1 1-1 0,-1 2 2 16,2-5-1-16,-4 2 1 0,4 1-4 16,0-1 2-16,0 1-2 0,3-2 2 0,1 5-3 0,2-3 1 0,-4 2-1 15,0 1 0-15,-4-1-2 0,0 0 2 16,-2 0-1-16,3 2 0 0,-1-1-1 0,2 2 0 16,2-2 1-16,0-1 0 0,0 4-1 0,0 2 0 0,1 1 0 15,-3-3 0-15,0 0 0 0,2-4 1 0,-4 4-1 16,2-4 1-16,2 4-1 0,-4-3 1 0,5 3-1 15,3-4 2-15,-4 4-1 0,2 0 0 16,2 0 0-16,0-1 1 0,0-2-2 0,2 3 0 0,-4 0 0 16,5-1 1-16,-3-2-1 0,0-5 2 0,2 3-2 15,2 1 1-15,4 0-1 0,0 0 1 0,0-1-1 16,-2 1 2-16,0 0-2 0,0 4 1 0,2 0 0 16,2-4 1-16,0 0-3 0,-2-1 0 0,0 1 0 15,2 0 1-15,5 4-2 0,-1 0-1 0,0-2 1 0,0 0 0 16,-4 2-4-16,2-4 0 0,2 4 1 0,0 2-1 15,2 2-3-15,0-4 2 0,0 1-2 0,-2-1 1 0,0 0 1 16,0-4 1-16,2 4-1 0,0-5 2 0,0 1-1 16,2 0 2-16,2 0-1 0,0 1 1 0,0-3 1 15,-4 2 0-15,6 1-1 0,-4-1 1 0,3 0 1 16,3 2 1-16,-2-2-1 0,-2 1 1 0,0-1-1 16,0 4 1-16,2-4-1 0,-2-2 1 0,6 3-2 15,-4-1 2-15,0-4 0 0,2 3 0 0,-6 1 0 0,2-4 0 16,-4 3 0-16,4 1 0 0,0-3 0 15,2 1 0-15,-4-1 0 0,4 3 0 0,2 2 0 0,-2 2 0 16,0-4 0-16,-2 4 0 0,0-4 0 16,0 0 0-16,2 4 0 0,2-3 0 0,0-1 0 0,-2 4 0 15,-1-4 0-15,1-2 2 0,0 3-2 0,-2-1 0 16,2 0 0-16,0 0 1 0,0 0-1 0,0-1 1 16,-6-8-1-16,12 13 1 0,-6-8 0 0,-2 3 0 0,-4-8 0 15,14 13 2-15,-4-8 0 0,-4 3 0 0,0-3 1 16,4 1-1-16,2-3 2 0,0 1-1 0,2 0 0 15,-4 1 2-15,1-5-4 0,3 4 1 0,2-4-1 16,-2 2 1-16,0 1-2 0,-4-3 0 0,2 0 1 16,0 0-1-16,0 0 0 0,2 0 0 0,-2 0 0 15,4 0 1-15,1 0-2 0,-3-3 1 0,2 1-1 16,-2 2 2-16,2-4-2 0,0-1 1 0,2 1-1 16,-4 0 1-16,2-1 1 0,0 1 0 0,-3-1 1 0,-3 1-1 15,2 4 1-15,0-4 0 0,2 4 1 16,-2-4 0-16,0 3 2 0,2 1 1 0,-6-4-2 0,4 4 2 0,2 0 0 15,0 0 1-15,-2 0-2 16,1 0 2-16,-3 0 1 0,2-4 0 0,0 4 0 0,0 0 0 16,2-3-1-16,-4 1 0 0,6 2 0 0,-2 0 1 15,-2 0-3-15,2-4 2 0,-4 4 0 0,0 0 0 16,-3-4-1-16,1 2 1 0,0 2-1 0,2 0 1 0,-4 0-3 16,2 0 0-16,4 0 0 0,-4 0 0 0,4 0 0 15,-4-3-1-15,4 3 1 0,-4 0 1 0,4 0-3 16,-4-4 0-16,4 4 1 0,2 0 0 0,-4-4-1 0,1 3 2 15,7 1-1-15,-6-4 1 0,4 4-1 0,2-4 2 16,-4 2 0-16,6 0-1 0,-4 1 0 0,2 1 0 16,-2-4 1-16,-1 4 0 0,-5-6 3 0,4 3 0 15,-4 3 0-15,2-4 1 0,2 4 1 0,-6-4 1 16,4 2 1-16,2 2-1 0,-4 0-4 0,2 0 1 0,0-3-1 16,0 3 1-16,1-4-4 0,-3 2 2 15,6 2 0-15,-2-3-1 0,2 3-2 0,0-4 0 0,0-2 0 16,2 3 0-16,-4-1-2 0,-2-2 2 15,2 3-2-15,-1-3 1 0,1-1 1 0,0 1-1 16,0 3 0-16,0-3 2 0,2-1-2 0,-2 1 1 16,0 2-1-16,0-3 1 0,0 1 1 0,0 1-1 0,-5 1 1 15,1 1 1-15,-2-1-5 0,2-2 0 0,-4 3 0 16,2 1 0-16,0-2-1 0,0 0 0 0,2-1 0 16,-4 1 1-16,2-1-1 0,0 1 0 0,2-3 0 15,-2 1 1-15,0 2-1 0,0-1 0 0,2-3 0 16,-4 3 1-16,2-4-1 0,0 1 0 0,-1 3 0 0,3 1 2 15,-4-2-2-15,2-1 0 0,-8 7 0 0,10-9 1 16,-10 9-1-16,10-13 0 0,-10 13 0 0,6-6 1 0,-6 6-1 16,8-9 0-16,-8 9 0 0,8-11 0 0,-8 11 0 15,8-9 0-15,-4 0 0 0,2 3 0 0,-4-1 0 16,2-3 0-16,0 1 0 0,0 0 0 0,2 2-1 16,-4-3 1-16,2-3 0 0,0-3 0 0,-2 1-1 0,0 2 1 15,-2 8 0-15,0-6 0 16,0 1-2-16,0 1 2 0,0 0 0 0,0 0 0 0,0-1-1 0,0-1 1 15,0 2 0-15,0 0 0 0,0 0 0 16,0-4 0-16,0-4 0 0,-2 2 0 0,0 2 0 0,0 1 0 16,0 2 0-16,2 1 0 0,-4 0 0 0,2 1 0 15,-2-8 0-15,0 1 0 0,-2 2 0 0,0 0 0 16,6 8 0-16,-6-3 0 0,2-1-1 0,2 4 1 16,0-7 0-16,-4 3 0 0,2 0-1 0,-2 0 1 15,2 0-1-15,-2-1 1 0,0 3-1 0,2-2 0 16,-4-10 0-16,-2 3 1 0,0 3-2 0,0-4 1 0,1 6 0 15,-1-2 0-15,0 4 0 0,0-4 0 0,0 0 0 16,2 0 0-16,0 0-1 0,-2 0 2 0,4 8-1 16,2-5 1-16,-6 3 0 0,2-2 0 0,0 0 0 15,0 1 0-15,2 3 0 0,-4-3 0 0,0-3 0 16,-4 0 0-16,5 2 0 0,-1-4 0 0,-2 4 0 16,-2-4 0-16,0 4 0 0,-2-4 1 0,8 7 1 15,0 2-1-15,0-1 1 0,-2-2 1 0,2 3 1 0,0 2-1 16,2-2 3-16,-4-3-1 0,2 1 1 15,0 1-1-15,1 1-2 0,1-3-1 0,-12-2 0 16,2 3 2-16,-2-3-3 0,0 1 0 0,2 3 0 0,-2-4 1 16,2 1-2-16,-4 3 1 0,11 1 0 0,-1 0 1 15,-2 3-2-15,0-3 0 0,2 0 0 0,0 4 1 16,0-4-1-16,0 3 1 0,0 1-1 0,0-4 1 0,0 4-1 16,0-4 1-16,0 2 0 0,0 1 0 0,2-1-1 15,-4 2 0-15,-7-4 0 0,3 4 1 0,-4 0-1 16,2 4 0-16,8-4 0 0,-2 2 0 0,0-1 0 15,0 1 0-15,2 2 0 0,0-4 0 0,0 4-1 0,0-4 1 16,1 1 0-16,-3 3 0 0,0-4-1 0,0 4 0 16,2-4 0-16,-4 4 1 0,2-4-1 0,0 0 0 15,2 0 0-15,0 0 1 0,0 0-2 0,0 0 1 16,2 0 0-16,0 0 1 0,2 1-1 16,-3-1 0-16,-1 4 0 0,0-4 1 0,0 4-1 0,0-4 0 0,-6 2-1 15,2 1 1-15,0 1-1 0,-2-4 0 16,8 4 0-16,-2-4 0 0,0 2 0 0,0 1 0 0,-9 1 0 15,-1 1 1-15,2 3-3 0,0-3 2 16,4-1-1-16,-2 0 0 0,0 1 0 0,0 1 1 0,8-2-2 16,-4-1 2-16,4 1 0 0,-5 1 0 0,-3-1-1 15,0 2 1-15,2 1-1 0,-2-1 1 0,8-6-1 16,0 3 1-16,0 1 0 0,2 1 0 0,-12 1-1 16,2 5 1-16,2-2 0 0,2 1 0 0,-1-1-1 15,-3-2 2-15,0 2-2 0,2 1 1 0,2-5-2 16,4 3 2-16,-4-5-2 0,4 3 0 0,-12 3 1 0,6-2-1 15,-2 3 1-15,2-1 0 0,-1 0-1 0,1 0 1 16,-4 1 0-16,2 1-1 0,6-6 1 0,0-1 1 16,0 1-3-16,0 3 2 0,0-3-2 0,0-1 2 0,4 2 0 15,-4 1-1-15,2-2 1 0,0-1-1 0,2 2 1 16,-1 1 1-16,-7 2-1 0,2 1 0 0,0-3 1 16,-2 2 0-16,14-9 0 0,-12 9-1 0,12-9 0 15,-12 13 0-15,12-13-1 0,-10 10 2 0,10-10 0 16,-14 12-1-16,14-12 1 0,-6 10 0 0,6-10 0 15,-10 13 1-15,10-13-1 0,-8 9 1 0,8-9 0 0,-8 9 0 16,8-9 0-16,-4 7 0 0,4-7 0 16,-4 12 0-16,4-12-1 0,-4 11 2 0,2-2-1 15,2-4 0-15,-4 3 0 0,2 1 0 0,1-3 0 0,1 1 0 16,0 2 0-16,0 0 0 0,1 1-1 0,1 3 1 16,2 5 0-16,2 2 0 0,-6 2-1 0,2-5 1 15,2 2-2-15,0-5 2 0,0 3-1 0,2-1 0 0,-2 3 0 16,0-1-1-16,2 3-1 0,0 1 0 0,-2-7 0 15,0 1 1-15,2 1-2 0,0-2 2 0,-6-6-1 16,4 0 1-16,0 2-3 0,2-2 2 0,0 1-1 16,-2-1 1-16,2-2 1 0,0 2-1 0,-2 1 1 15,0-5-1-15,0 3 2 0,2 1 1 0,-6-9-1 16,6 9 1-16,-6-9 0 0,14 13-1 0,-2-4 1 16,1 4 0-16,1-5-1 0,-2 1 1 0,-12-9-1 15,14 9 1-15,-14-9-5 0,10 9 1 0,0-5 1 16,-4 1-1-16,2 3-5 0,0-3 1 0,4-1-1 0,-4 2 1 15,4 1-8-15,-4-1 2 0,0-3-1 16,2 1 0-16,-3-2 3 0,1 1-1 0,10 3 1 0,-4-2-1 16,2-1 5-16,0 1 1 0,-6-2-1 15,0 2 0-15,0-4 3 0,0 3 0 0,0-3 1 0,0 0 0 16,0 0 2-16,0 0 1 0,3 0-1 0,-3 0 1 0,2 0-2 16,0 0 0-16,8 4 1 0,0-4 0 0,-2 0 0 15,0 0 1-15,0 2 0 0,0 2 0 0,1-4-1 16,-3 3 1-16,4 3 0 0,0-3 1 0,0 1 0 15,-2-2-1-15,-2 2 1 0,0-4 1 0,0 3-3 0,1-3 0 16,-9 0-1-16,4 0 2 0,2 0 1 0,-4 0 0 16,12-3 0-16,-2 3 1 0,-2-4-1 0,0 2 1 15,-6 2 0-15,-4-4 0 0,3 4 0 0,-3-3 0 16,12 3 0-16,-2-4 0 0,2 2 0 0,-6 2 1 16,6 0-1-16,-4 0 1 0,2 0 0 0,-1 2 0 15,-1 2 0-15,2-4 0 0,-4 3 0 0,2-3 0 0,-6 4 1 16,0-4 0-16,0 2-1 0,0 2 0 15,8-1 0-15,0-1 1 0,0 2-2 0,-3 0 0 16,-9-4 0-16,4 3 0 0,0-3-1 0,0 2 1 16,0 2-1-16,0-4 1 0,0 0-1 0,0 0 0 15,8 0 0-15,-2-4 0 0,0 4-2 0,0-2 2 0,-5 2-1 16,-3 0 1-16,4 0-1 0,-4-3 0 0,10 3-1 16,-4-4 1-16,2 2 0 0,0-2 1 0,2 1 0 15,0-3-1-15,0 2-1 0,1-3 1 0,-13 5-2 16,4-1 2-16,-2-1-2 0,2 2 0 0,-2-2 0 15,4 1 0-15,-2-3-1 0,2 2-1 0,6-3 1 0,-2 1 0 16,0 1 0-16,-2 1-1 0,-7 1 0 0,1-3 2 16,0 2 3-16,2 1 1 0,-4 1-1 0,2-2 1 15,-8 4 0-15,12-9 0 0,-4 5 0 0,0 0 0 0,0 1 0 16,2 1 0-16,-10 2 0 0,10-9 1 16,-10 9-1-16,10-8 0 0,-2 3 0 0,-2 1 1 0,2-1-1 15,0-3 0-15,8-7 0 16,-3 2 1-16,-1 1-1 0,2-1 0 0,-8 3 0 0,2 3 0 15,-2 1 0-15,-2-1 0 0,-4 7 0 0,12-9 0 0,-12 9 0 16,12-13 0-16,-12 13 0 0,12-13 0 0,-6 7 0 16,2-3 0-16,-2 2 0 0,-2 1 1 0,2-3-1 15,0 5 0-15,0-5 0 0,-2 0 1 0,0-2-1 0,0 2 1 16,2-1-1-16,-6 1 1 0,2 0 1 0,0 0-1 16,-1-1 0-16,1 3 1 0,-2-2 1 0,0 1 2 15,0 3-2-15,0-4 2 0,0 1 0 0,-2 3 2 16,2 5 0-16,0-9 0 0,0 9 0 0,0-10 2 15,0 10 0-15,-1-7 0 0,1 7 1 0,-4-6 1 0,4 6-1 16,-4-9 1-16,4 9-2 0,-8-3 0 0</inkml:trace>
  <inkml:trace contextRef="#ctx0" brushRef="#br0" timeOffset="1399.37">13879 4091 992 0,'2'3'0'0,"-2"-3"0"15,12 13 0-15,-12-13 2 0,12 2 1 16,-12-2-1-16,14 0 2 0,-14 0 6 0,16 7 1 0,-16-7-1 16,25 6 1-16,-25-6 3 0,38 0-1 0,-16 0 1 15,4 0-1-15,6 0-7 0,-1 0-1 0,3 0 1 16,-4 4 1-16,0-1-4 0,-2-1 1 0,2 2-1 15,1 0 0-15,5-3 0 0,2 3 0 0,-2-4 0 16,1-2 1-16,1 0 0 0,2 1 2 0,2-3-1 16,1 0 1-16,1-1-2 0,0-3 1 0,0 3-1 0,-1-1 1 15,1 3 5-15,0-5 1 0,-3 3 0 0,1-1 1 16,-6 2 1-16,0 4 1 0,-2-3-1 0,-3-1 2 0,-1 2 0 16,-2 2 1-16,0 2 0 0,-6 2 1 15,0-4 4-15,-3 3 1 0,-1-1 1 0,0 0-1 16,-8 0 1-16,0 2-1 0,-2-4 1 0,-2 3 0 15,-6-3 3-15,10 2 1 0,-10-2 0 0,8 4 0 0,-8-4-6 16,4 4 0-16,-4-4 1 0,4 0 0 16,-4 0-8-16,4 0 0 0,-4 0 0 0,2 0 0 0,-2 0-7 15,0 0 1-15,0 0 0 0,0 0 0 0,0 0-5 16,0 0 0-16</inkml:trace>
  <inkml:trace contextRef="#ctx0" brushRef="#br0" timeOffset="1883.72">16906 4222 653 0,'0'-13'0'0,"0"13"0"0,-2-22 0 0,2 22 16 0,-4-23 1 15</inkml:trace>
  <inkml:trace contextRef="#ctx0" brushRef="#br0" timeOffset="5699.81">16741 3878 263 0,'-8'-3'0'0,"8"3"0"16,-12-4 0-16,12 4 16 0,-20 4 0 0,20-4-1 15,-26 3 1-15,26-3 1 0,-26 6 0 0,26-6 0 16,-37 9-1-16,13-2 8 0,-2-1 0 0,-4-2-1 16,4 1 2-16,5 3-4 0,3 1 2 0,2 4-2 15,0 0 1-15,4 0 22 0,-2 5 0 0,2 1 0 16,0-1 0-16,-2 6 6 0,-2 4 0 0,4-2 1 0,2 5-1 16,3-2-14-16,1 5 0 0,-4 1 0 15,-2 0 1-15,-2-2-11 0,-6 2 1 0,8 0 0 0,4 2 0 0,8 2-8 16,0-4 0-16,2 6 0 15,0-3 0-15,-2-1-3 0,0-2 1 0,2 0-2 0,4 0 2 16,4 1-3-16,0-1-1 0,2 0 1 0,4-6-1 16,-2-7-3-16,1 0 0 0,1-7 0 0,0 2 2 15,2-8-4-15,-4-2 3 0,4-1-1 0,2-2 0 0,2-4-2 16,0 0 0-16,1-4-1 0,-3-2 2 0,2-1-3 16,0 2 1-16,0-8-2 0,0 0 2 0,0 0-1 15,-3-4 0-15,1 2 1 0,0-5 0 0,-2 2-2 0,-2-5 1 16,0 1 0-16,-2-3 0 0,0 1 0 0,-2-2 0 15,-2 0-1-15,0 0 1 0,-8 4 5 0,0 0 1 16,-1-4 0-16,-1 2 0 0,-3-2 1 16,-3 0 2-16,2 4 0 0,2 0-1 0,2 9-5 0,0 0 1 0,2 0 0 15,0 8 0-15,-2 5 1 16,0-8 0-16,0 8-1 0,0-2 1 0,0 2-2 0,0-3 1 0,0 3 0 16,-4 0 0-16,4 0-1 0,-6-4 1 15,6 4-1-15,-8 0 2 0,8 0 0 0,-8 0 1 0,8 0-1 16,-8 4 2-16,8-4-4 0,-8 9 0 0,2-4 0 15,-4 12 0-15,-2 1-2 0,-2 8 2 16,4 0 0-16,4 0 0 0,6-2-3 0,2 2 0 0,2 0-1 16,-4 0 1-16,0-1-4 0,0-1 1 0,0 2 0 15,6 0 0-15,2-4-3 0,2 4 1 0,2-4 0 16,-2-3 0-16,-4-3-1 0,2-1 0 0,-2-4 0 0,4-2 0 16,2 1 0-16,0-1 0 0,-1-2 0 0,3-1 0 15,4-3-1-15,2-3 1 0,-2 2 0 0,-4 2 0 16,-2-4-1-16,0-4 1 0,0 2 0 0,8-5 0 15,3-2-1-15,3 0 1 0,0-4-1 0,-2-4 1 0,0 2 0 16,0-1 0-16,3-3 0 0,5-3 0 0,2 0 0 16,0-4 1-16,-2-5-1 0,-10-1 1 0,-9-1 0 15,-7 2 2-15,6-4-2 0,6-4 1 16,10 2-2-16,0-6 1 0,-4 3 0 0,-6-1 0 0,-8 2-1 16,-10-1 0-16,3 1 0 0,3-2 0 15,6 6 0-15,2 0 0 0,0 0 0 0,0 0 0 0,-2 2-1 0,0 5 1 16,-4-1 0-16,-4 5 0 0,-4-6-1 0,-10 4 1 15,4 8 0-15,2-4 0 0,4 3 0 16,0-1 0-16,0 5 0 0,-4 2 0 0,4 0 0 0,0 0 0 16,-4 4 0-16,0 0 0 0,-2 2 0 0,-4 5 1 15,2-2 0-15,4 0 0 0,4 4 1 0,-4-9-1 16,4 9 0-16,-2-4 1 0,2 4 0 0,-2-1 2 16,2 1-2-16,0 0 1 0,0 0-1 0,-4 0 2 0,4 0-2 15,-8 9 1-15,-2 0-1 0,-3 4 0 0,1 0 0 16,4 5 0-16,6-1-1 0,4 5 1 0,-2-3-1 15,-4 3 1-15,-4-4-2 0,-4 4 0 0,2 2 0 16,2 0 1-16,2-1-1 0,2-1 0 0,0 4 0 16,-4 3 0-16,-2-1 0 0,-2-2 0 0,2 5 0 15,4-2 0-15,2 7 0 0,4-5 0 0,0 0 0 16,0 1 0-16,2-3 0 0,6 3 0 0,-6-1 0 0,-2 0 0 16,-2 3 0-16,-2-3 0 0,4 0 0 15,4-1 0-15,0 1 0 0,6-3 0 0,-4-2 0 0,-4 0 0 16,-2-4 0-16,-2 0 0 0,6-5 0 15,4 1 0-15,6-5 0 0,6 2 0 0,0-4 0 0,0-2 0 16,-1 0 0-16,1-5 0 0,-4 5 0 0,-4-5 0 16,-12-4 0-16,10 5 0 0,-10-5 0 0,10-5 0 0,2 1 0 15,2 0 0-15,2-5 0 0,0-4 0 0,2 0 0 16,1-1 0-16,3-3 0 0,0-1 0 0,0-3-1 16,2 3 1-16,4-1 0 0,-2-1 0 0,-1 2-1 15,1 5 0-15,2-4 0 0,-2 2 1 0,-4 2 0 16,-2-3 0-16,-10 10 0 0,1-3 0 0,1 2 0 0,-2 1 0 15,0-1 0-15,0 5 1 0,4-2-1 0,-4 4 1 16,0 0 0-16,-4 0 0 0,-6 0 0 0,14 4 0 16,-14-4 0-16,2 0 1 0,-2 0-1 0,4 0 0 15,-4 0 0-15,10 2 1 0,-10-2-1 0,14 3 0 16,-4 1 1-16,-6-4 0 0,-4 0-2 0,12 0 0 16,-12 0 0-16,9 0 1 0,-9 0-1 0,8 0 0 0,-8 0 0 15,6-4 0-15,-6 4 0 0,2-5 0 16,-2-3 0-16,-2-1 0 0,-2 0 0 0,-2 0 0 0,-3-4 0 15,-3 0 0-15,0 4 0 0,-2-1 0 0,4 7 0 16,0-5 1-16,2 7 0 0,0-3 0 0,8 4 0 16,-6-6 2-16,6 6-2 0,-10 0 1 0,2 0 0 15,0 0 0-15,-4 6 2 0,0-2-1 0,2 1 1 16,2-1 0-16,2 5-1 0,3-3 2 0,1 10-1 16,-4 1 1-16,4 1 0 0,0-1 2 0,-4 18-1 0,-2-7 1 15,-2 1-1-15,-2-1 2 0,8 1-1 0,2-5 1 16,8 6-2-16,6-4 1 0,-2 1 0 0,-2-4 0 15,0-1-5-15,0 0 0 0,1 0 0 0,1 0 2 0,2 0-2 16,2 2 0-16,0-9 1 0,-4 2-1 16,0-3 1-16,0 3 0 0,0-4 1 0,-2-4 0 0,4 0-1 15,2-1 0-15,12 5 0 0,-3-8 1 0,3-1-2 16,0-2 0-16,-6-4 0 0,0-2 1 0,-2-1-2 16,0-6 0-16,1-2 0 0,-1-2 1 0,0 2-1 0,0-5 1 15,0 1-1-15,-2-1 0 0,-2 1 1 0,2-5 1 16,-2 3 0-16,0 3 0 0,-3-3 1 15,1-3 1-15,-4 5-1 0,0 1 2 0,0 1 0 0,-2-3 0 16,-2 10 0-16,0-1 1 0,0 0-2 0,0 0 2 16,-4 9 0-16,4-13 0 0,-4 13-3 0,4-10 2 15,-4 10-1-15,4-7 1 0,-4 7-2 0,0-4 2 16,0 4-2-16,0-1 2 0,0 1-3 0,0-4 2 16,0 4-2-16,0-6 2 0,0 6-1 0,0 0 1 0,0 0-1 15,4 2 1-15,-4-2-2 0,8 13 2 16,4 13-2-16,-4 2 1 0,0 1-1 0,-2-3-1 0,0-2 0 15,0 0 2-15,0 0-3 0,0-2 1 0,0-2-1 16,1-1 1-16,1-3-1 0,2 3 1 0,-6-10-1 16,2-1 0-16,0 1-1 0,0-4 1 0,-6-5-1 15,8 13 1-15,-8-13-1 0,8 6 0 0,-8-6 0 16,12 7 1-16,-12-7-1 0,12 4 0 16,6-4 0-16,0-4 0 0,0-5 0 0,0-4 0 0,1-4 0 0,-1-1 0 15,-2-1 0-15,-2-1 0 0,-6 2 0 16,-2-4 0-16,-6-1 0 0,-4 1 0 0,0-7 0 0,2 3 0 15,2 2 0-15,4-6 0 0,-4 8 0 16,-4 4 0-16,-4-4 0 0,-2 5 0 0,0-1 0 0,0 5 0 16,0 0 0-16,2-4 0 0,2 12 0 0,1-5 0 15,-1 3 0-15,0 1 0 0,6 6 0 0,-12-9 0 0,12 9-1 16,-14-9 1-16,14 9 0 0,-12-7 0 0,12 7 0 16,-8-4 0-16,8 4 0 0,-8-2 0 0,8 2 0 15,-8 0 0-15,8 0 0 0,-10 9 0 0,6 0 0 16,2 1 0-16,0 19 0 0,2-5 0 0,4 0 0 15,2 0 0-15,0-7 0 0,2-1 0 0,2-1 0 0,2 2 1 16,4-4-1-16,0-4 1 0,3 0-1 0,1 0 0 16,2-5 0-16,0 0 0 0,0-4-1 0,0 0 0 15,10-8 0-15,-3-1 0 0,1-4-4 0,2-3 1 16,0-6-1-16,-2-2 1 0,-3-2-4 0,-3-6 0 16,20-19 0-16,-6 6 2 0,-2 5-2 0,-1 1 1 15,-19 13 0-15,2-2 0 0,0-1 1 0,0-8-1 0,4-20 0 16,-8 5 2-16,-8 4-1 0,-2 0 2 15,0 22-2-15,2-1 1 0,2-5 3 0,1-3 0 0,-3 6 0 16,0-3 1-16,-4 4-1 0,-2-1 2 0,-2 10-1 16,0-1 1-16,0 2 0 0,0 1 0 0,2 12 0 15,-2-5 0-15,2 10 0 0,0-9 0 0,0 9 0 16,-2-13 1-16,2 13-1 0,-4-9 2 0,4 9-1 16,-4-9 0-16,4 9 0 0,-3-8 0 0,3 8 0 15,-4-3 1-15,4 3 0 0,-4-2-1 0,4 2 0 16,-4-4 1-16,4 4-2 0,-4 0 1 0,4 0 0 0,-12 0 0 15,12 0-1-15,-12 13 0 0,-2 5 0 0,0-1 2 16,2 2-1-16,0-3 0 0,4-3 0 0,0 2 0 0,4 1 0 16,0-1 1-16,0 6 0 0,2-3 0 0,0 4-1 15,0-3 1-15,0 10-1 0,0-3 2 0,0 5-2 16,0-3 1-16,2 2-1 0,0 1 1 16,0-2-1-16,0 3 1 0,0-1-1 0,-2-1 1 0,-2 1-1 15,-2-3 0-15,2 5 0 0,0-2 1 16,2 1-2-16,2-3 2 0,0 12-1 0,0-2 0 0,-2-2-1 0,1 1 1 15,1-12-1-15,0 6 1 0,1-6-1 16,1 1 1-16,0-5-1 0,0 1 1 0,-2-1-1 16,0-2 1-16,0-11-1 0,0 0 2 0,0 1-2 0,-2-1 0 15,2-2 0-15,0 2 1 0,0-3-1 0,0 1 0 16,0-7 0-16,0 10 1 0,0-10-1 0,0 9 0 16,0-9 0-16,0 7 1 0,0-7-1 0,0 6 1 15,0-6-1-15,0 3 1 0,0-3 0 0,0 4 0 16,0-4 1-16,0 6-1 0,0-6 1 0,0 0 0 0,0 0 0 15,0 0 1-15,0 0 0 0,0 0 0 0,4-8 1 16,2-3 0-16,0-2 1 0,2 0 0 0,0-5 0 16,0 1 0-16,0 1 0 0,-2 1 1 0,0-2-1 15,2 1 1-15,0 1-2 0,0 2 1 0,2-5-1 16,0-5 1-16,2 3-2 0,0 2 2 16,-2-1-1-16,0 3 1 0,1 3-2 0,-1-6 1 0,-4 12 1 15,0 1-1-15,0-3 1 0,0 2 0 0,-2 1 0 16,0-3 1-16,-4 9-2 0,10-11 2 0,-10 11-2 0,12-11 2 15,-12 11-2-15,12-8 2 0,-12 8-2 16,8-5 2-16,-8 5-3 0,12-8 2 0,-12 8-1 16,8-3 1-16,-8 3-3 0,10 0 1 0,2 3 0 0,2 5 0 15,0 5-1-15,-1 2 1 0,3 10-1 0,-4-2 0 0,-4 2-1 16,-2 1 1-16,0 6 0 0,-2-5 0 0,-2 3-1 16,-2 1 0-16,4-5 0 0,0-4 0 0,2 4 0 15,2-4 0-15,0-3 1 0,0-3-1 0,0 3 0 16,0-3 0-16,-4-10 0 0,0-1 1 0,-4-5-1 15,12 11 2-15,-12-11-1 0,12 10 0 0,-12-10 0 0,11 9 1 16,-3-5-1-16,2-3 0 0,2 3 0 0,0-4 1 16,12 0-1-16,-2-5 0 0,0-5-1 0,-2-1 0 15,0-2 1-15,-3-1-1 0,-1-5-1 0,-2 3 1 16,0-3-1-16,-2-3 1 0,-2 2-1 0,0 1 0 16,2-3 0-16,0-4 1 0,0 4-1 0,0-4 0 15,-4 11 0-15,-2-1 0 0,0-1 0 0,-3 2 0 0,-3 15 0 16,4-9 0-16,-4 9 0 0,4-13 0 15,-4 13 0-15,4-7 0 0,-4 7 0 0,4-6 0 16,-4 6 0-16,0-3 0 0,0 3 0 0,2-6 0 16,-2 6 0-16,4-4 0 0,-4 4 0 0,4 0 0 0,-4 0 0 15,12 0 0-15,-12 0 0 0,12 13 0 0,4 10 0 16,0-1 0-16,-2 0 0 0,-2 0 0 0,-2 0 0 16,0-5 0-16,2 1 0 0,-2 1 0 0,-1-3 0 15,3-3 0-15,0 0 0 0,0 0 0 0,-12-13 0 16,12 13 0-16,-6-4 0 0,0-3 0 0,2 1 0 15,0-1 0-15,2-3 0 0,0 3 0 0,8-2 0 0,0-1 1 16,0-3-1-16,-1 0 0 0,1-7 0 0,0 1 0 16,-2-3 0-16,0-2 0 0,0-2 0 0,-2-2 1 0,-2-1-1 15,0-3 0-15,0-3 0 0,-2 0 1 0,-3-4-1 16,-1 0 0-16,-2-1 0 0,-2-5 1 0,-4 3-1 16,-2-3 0-16,0 1 0 0,-1 1 2 15,-1-1-2-15,-2 5 0 0,0-2 0 0,0 3 1 0,-2 2-1 16,-2-2 0-16,0 6 0 0,0 3 1 15,-2-1-1-15,-2 6 0 0,0-2 0 0,-2 0 1 0,0 4-1 0,1 1 0 16,-3 3 0-16,0-3 0 0,-2 7 0 16,0 1 0-16,14 0 0 0,0 0 0 0,0 1 0 15,2 3 0-15,6-4 0 0,-12 4 0 0,12-4 0 0,-12 5 0 16,-1 3 0-16,1 3 0 0,2 5 0 0,2-3 0 16,0 6 0-16,2 1 0 0,2 2 0 0,0-3 0 15,4 3 0-15,2-4 0 0,6 3 0 0,2 1 0 16,4 0 0-16,2 4 0 0,1-4 0 0,3 0 0 0,-2-7 0 15,0 2 0-15,0-5 0 0,0 1 0 0,4-3 0 16,0-1 0-16,3-2-1 0,1-1 1 0,2-3 0 16,0-1 0-16,0-4-1 0,0-1 1 0,5-6-1 15,-1-1 1-15,0-6-2 0,0-3 1 0,23-16 0 16,-9 0 1-16,-6 4-1 0,-2 1 0 0,-16 12 0 16,1-8 0-16,3-2 0 0,0-1 0 0,14-25-1 15,-10 6 1-15,-9 0 0 0,-5 4 0 0,0-4 0 16,-2-2 0-16,0-5 0 0,0 1 0 0,-4 6-1 15,-4-2 1-15,-2 2 0 0,0-3 0 0,-2 23 0 16,0-4 0-16,2-1 0 0,0 2 0 0,-2 3-1 0,0 2 1 16,-2 0 0-16,-2 4 0 0,2 13 0 15,0 0 0-15,-2-2 0 0,0 2 1 0,0 3-1 0,0-3 1 16,2 9-2-16,-4-11 2 0,4 11-1 0,-4-11 1 0,4 11-1 16,-8-11 0-16,8 11 0 0,-10-10 0 0,10 10-1 15,-12-5 0-15,4 1 1 0,0 0 0 0,0 3-2 16,0 1 1-16,-2 0-1 0,0 1 1 0,0 3-2 15,0 0-1-15,-7 5 1 0,1 0 0 0,0 1-1 16,0 1-1-16,2 3 0 0,0-1 1 0,2 4-2 0,2 1 2 16,-2 8-1-16,0 0 0 0,0 2 0 0,1 1 0 15,3-1 0 1,0 1 1-16,2 3 0 0,2-4 1 0,0 3-1 0,0 2 1 0,-2-1 0 0,0-1 2 16,0 8 0-16,0 1 0 0,2-5-1 0,0 4 2 15,0 2-1-15,0-2 1 0,0-3 0 0,0 3 1 16,2-4-1-16,0 4 1 0,2-4-1 0,0 0 1 15,-2-3-2-15,0-1 2 0,-2-2-1 0,0 3 1 0,2-4 0 16,0 5 0-16,2-2 0 0,2 1 0 16,0-1 0-16,0-2 0 0,2 7 0 0,0-5 0 0,-2-9 0 15,0 0 0-15,-2 0 0 0,0 0 0 0,0-5 0 16,0-2 0-16,0 1 0 0,0 1 0 0,0-8 0 16,0-3 1-16,0 1-1 0,0 2 2 0,0-3-1 15,0 1 0-15,0 3 0 0,0-5 1 0,0-5-1 16,0 9 2-16,0-9-1 0,-4 11 1 0,4-11-1 15,-4 10 2-15,4-10-1 0,-4 5 1 0,4-5-1 0,0 8 0 16,0-8-1-16,0 5 2 0,0-5-1 0,0 4 1 16,0-4-1-16,0 4 1 0,0-4 0 0,0 1 0 15,0-1 0-15,0 4-1 0,0-4 0 0,0 4 1 0,0-4-1 16,0 5 0-16,0-5 1 0,0 0 0 16,0 0-1-16,0 0 0 0,0 0 0 0,0 0 1 0,0 0-2 15,0 0 0-15,0 0 0 0,0 0 2 16,0 0-2-16,0 0 0 0,0 0 1 0,0 0-1 0,0 0-1 15,0 0 1-15,0 0-1 0,0 4 2 16,0-4-2-16,0 0 1 0,0 0 0 0,0 4 0 16,0-4-1-16,0 2 1 0,0-2-1 0,0 3 1 0,0-3-1 15,0 4 0-15,0-4 0 0,0 4 2 0,0-4-2 0,0 5 1 16,0-5 0-16,0 4 0 0,0-4-2 0,4 2 2 16,-4-2-2-16,0 0 1 0,0 0-1 0,0 0 0 15,0 0 0-15,0 0 0 0,0 0-3 0,0 0 1 16</inkml:trace>
  <inkml:trace contextRef="#ctx0" brushRef="#br0" timeOffset="7515.48">15163 4748 12 0,'-8'-6'0'16,"8"6"0"-16,-14-9 0 0,14 9 0 0,-6-4 0 16,6 4 0-16,-18-13 0 0,18 13 0 0,-34-14 0 15,14 3 0-15,1 1 0 0,-1 1 0 16,-2 0 0-16,2 1 0 0,0 3 0 0,0-1 21 0,0 3 2 15,0-5-1-15,-1 3 0 0,1 1 9 0,0 2-1 16,-2 2 0-16,0-3 1 0,2 6-3 0,0-1 1 16,-1 5-1-16,-5-1 1 0,-2-2-5 0,-4-1-1 0,0 3 1 15,0 1 1-15,3 4 13 0,1 0 0 0,0 4 0 16,-2-2 0-16,-2 0-6 0,3 4 0 0,5 1 1 16,0-5-1-16,2 2-13 0,4 1 0 0,0 1 0 15,-2 1 2-15,-1-1-9 0,-3 2 1 0,2-1 0 16,4 2 0-16,4-5-5 0,0 4 1 0,0 1 0 15,0 2 0-15,-2 4-3 0,0 2-1 0,3-3 1 16,3-2 1-16,2 2 2 0,2-2 0 0,-2 2 0 16,0 3 0-16,-2-6 2 0,0 4 0 0,0 0 0 0,6 2 2 15,2 1 3-15,2 3 1 0,0-5 0 0,-2 3 0 16,2 1 4-16,0 4 1 0,0-5-1 0,0 1 1 16,2-5-2-16,2-2 2 0,2 2-2 15,0 0 1-15,0-1-3 0,0-1 1 0,2 0-1 0,-4 0 1 0,2 2-4 16,0-4 0-16,2 4-1 0,2 2 2 0,2 2-3 15,1-1 2-15,-3 2 0 0,2 1-1 16,2-4-4-16,2 1 1 0,2-3 1 0,0 2-1 16,-2-3 0-16,2 1 0 0,2-4 1 0,-3 1-1 0,-1-5-1 15,0-1 1-15,2 1-1 0,2 1 1 0,2-3-1 16,0 1 1-16,-4-4-1 0,3 0 0 0,1 1-3 0,2-4 0 16,-4-1 1-16,2 0 0 0,0 2 2 0,0-5 1 15,1 1 1-15,7-1-1 0,-2-3 1 0,4-1 2 16,-6 2-1-16,2 3 1 0,-3-1-1 0,-1 1 1 15,2-1-1-15,4-6 2 0,-2-6-3 0,4 2 0 16,-5 1 1-16,1-6 0 0,-2-1-3 0,2 1 0 16,4-4 0-16,5 0 2 0,3 0-8 0,4-5 1 0,-4-2-1 15,-5-3 2-15,-1 1-4 0,-2 0 1 0,-2-6 0 16,-2 3 0-16,-1-1-1 0,1-6 0 0,0 1 1 16,0-2 0-16,-2-4-2 0,0-2 1 15,-7-2 1-15,1-1-1 0,-4-2-1 0,0-4 1 0,-4 2-1 16,0-1 2-16,-2 3-1 0,-4 3 0 15,-2-3 0-15,-4-4 2 0,-4-4-2 0,-4-1 1 0,2 3 0 16,2 6 0-16,4 5 0 0,2 4 1 0,0 4-1 16,-4 5 0-16,-2 0 0 0,0 7 0 0,-4 3-1 15,-4-3 2-15,-4 6-1 0,-4 1 0 0,1-1 1 16,1 3 0-16,-2-3 1 0,0 4-1 0,-2 2 1 0,2 1 0 16,-6 1 9-16,0 1-1 0,1-3 1 0,-1 1 0 15,0 1 5-15,-2 1 2 0,2 0-2 0,2 1 1 0,3 3-2 16,1 0 1-16,0 0 0 0,0 0 0 0,0 3-7 15,0 1 2-15,2-2-1 0,2 1 1 0,1 1-5 16,-1 0 0-16,0 1 0 0,0 3 0 0,0 1-4 16,0-3 2-16,2 1 0 0,4-2-1 0,0 3-6 15,0 1 0-15</inkml:trace>
  <inkml:trace contextRef="#ctx0" brushRef="#br0" timeOffset="9197.67">12708 9075 12 0,'-2'-2'0'16,"2"2"0"-16,-8 0 0 0,8 0 0 0,-4-4 0 0,4 4 0 16,-14-4 0-16,14 4 16 0,-23-5-1 15,23 5 1-15,-30-9 0 0,30 9 47 0,-24-4-1 0,24 4 1 16,-34-9 0-16,14-1 35 0,-2 3 0 0,3 2 1 15,-7-5 0-15,4 3-73 0,2 0 1 0,0 1 0 16,-2 0 0-16,0 3 15 0,3 3 1 0,-1-4-1 16,-2 0 2-16,-2 3-8 0,2 1 0 0,-4 1 0 15,2 1 0-15,1 4-10 0,-1-3 1 0,2-1 0 16,-4 2-1-16,-2 0-4 0,-2-2-1 0,5-1 0 0,1 1 2 16,4 2-7-16,0-4 0 0,0 4 0 15,0-4 1-15,-6 3-2 0,2 3-1 0,3-2 1 16,1 5 0-16,2-4-2 0,2 3-1 0,-4-3 1 15,-4 3 0-15,0 1-2 0,1 0 0 0,1 4 1 16,-2 0 0-16,8 0-3 0,-2 2 0 0,0 1 0 0,0-3 1 16,0 4 3-16,0 1 2 0,5-3-1 0,-3 3 0 0,2 3 2 15,2 1 0-15,-2-6-1 0,-2 3 1 0,0-2 1 16,2-5 0-16,0 3-1 0,4 2 1 0,2-2-5 16,2 1 0-16,0 1 0 0,1 1 1 0,1-1-7 0,4 1 2 15,0 5-1-15,0-1 1 0,0 5-4 0,-4 3 2 16,8-1-1-16,0-1 1 0,5 2-3 0,3-1 2 15,2-3-2-15,-6 4 2 0,0-5-3 0,-2 1 1 16,0 2 1-16,2-2-1 0,2-2-2 0,0 2 1 16,0-1 0-16,0 1 0 0,2-4-2 0,0-3 1 15,2-1 0-15,1-3 0 0,5 0-1 0,0-2 0 0,0 0 0 16,0 0 1-16,-2-2-1 0,0 0 0 16,0-2 0-16,2-2 0 0,1 3 0 0,1-1 0 0,0-4 0 15,2 5 1-15,-4 3-1 16,0 3 0-16,2-3 0 0,1-4 0 0,-1 1 0 0,4-1 0 15,0 0 0-15,0 0 0 0,-2 2 0 0,5-5 0 16,-3 1 0-16,2 3 0 0,4-5-1 0,-4 2 1 0,4-1 0 16,-3-2 0-16,1-2-1 0,-6-1 1 0,2-1-1 15,0 0 1-15,0 0-1 0,-3 0 0 0,5-1 0 16,-2-1 1-16,4-2-1 0,0-2-1 0,-1 3 1 16,1-6 1-16,0 1 0 0,0 3 0 0,0-5 0 15,0-3 1-15,-3 1 2 0,5-5 0 0,2 2 0 16,-6-5 1-16,0-2 3 0,1 0-1 0,-3-1 1 0,2-1 0 15,-2 0 2-15,-2 0 1 0,0 0-1 0,-3 2 1 0,3-2-1 16,-4-2 0-16,-4-1 0 0,0 1 0 0,0-5 2 16,2 1 0-16,-4 0 0 0,0-1 1 0,0 0-2 15,-1-1 1-15,-1-3 0 0,0 0 0 0,-6-5 1 16,2-3 0-16,-6 4-1 0,2 2 2 0,-4 4 0 16,2 2 1-16,-4 3-1 0,-4 0 0 0,-2 3 2 15,-2 1 1-15,-2 3-2 0,-2 5 2 0,1-3-2 0,-1 4-1 16,-2 4 0-16,0-2 1 0,0 6-6 15,2 2 1-15,-6-1 0 0,0 2 0 0,-4-1-5 16,-1 3 2-16,3 0-1 0,4-2 1 0,2 1-4 16,4-1 2-16,0 2-1 0,-2-2 0 0,0 4 2 15,2 4 0-15,2-4 0 0,-7 0 1 0,-3 0-4 0,-2-4 1 16,4 4-1-16,6 4 2 0,12-4-3 0,-10 6 0 16,10-6 0-16,-6 3 1 0,6-3-2 0,-10 4 2 0,10-4-1 15,-10 0 0-15,10 0-1 0,-12-4 0 0</inkml:trace>
  <inkml:trace contextRef="#ctx0" brushRef="#br0" timeOffset="9852.23">9578 4443 12 0,'-6'0'0'0,"6"0"0"0,-6 4 0 15,6-4 0-15,-6 4 0 0</inkml:trace>
  <inkml:trace contextRef="#ctx0" brushRef="#br0" timeOffset="10440.93">9256 4715 12 0,'-14'11'0'0,"14"-11"0"0,-26 25 0 0,26-25 0 0,-16 23 0 16,16-23 0-16,-23 29 0 0,5-10 0 0,-2 3 0 15,-4-6 0-15,0 3 0 0,2-3 0 0,-6-1 0 16,5 2 0-16,1-1 0 0,-4 7 0 0,6 1 0 15,0 1 0-15,2-2 1 0,2 6 2 0,2-1 2 0,2 3-1 16,-1 2 1-16,-1-1 51 0,-2 3 0 0,6 0 0 16,0 0 1-1,6 0-5-15,-2-4 1 0,6 5-2 0,-4 0 2 0,2 3-16 0,-2-4 0 0,4 4 0 16,0-8 1-16,-2 4-11 0,0-3 1 0,2-3-1 16,4 5 1-16,2 1-10 0,4 0 1 0,-2-2 0 15,-6 2 1-15,2 0-8 0,2 2 1 0,2 2 1 16,4-2-1-16,2 5-3 0,5-3 0 0,-3 5 1 0,2-3-1 15,2-1-1-15,-4 3 0 0,8 1 0 16,2 1 1-16,0-1-1 0,7 0 0 0,-3-1 0 16,2-6 0-16,0-4-3 0,-2-2 2 0,5-3 0 15,-1-6 0-15,-2-5 1 0,2-4 0 0,-6-4 0 0,3-6 0 16,-3-1 0-16,0-2 0 0,-2-2 0 0,2-5 1 0,1 2 0 16,1-5 0-16,0-3 0 0,4 4 1 0,-4-4 7 15,1 0 0-15,1 0 0 0,0 0 1 0,-2-1 4 16,0 1-1-16,-4-4 1 0,1-1-1 0,1-3 3 15,-4-1 1-15,4 0-2 0,2-2 2 0,1-2-3 0,1 0-1 16,0 1 0-16,-6-3 2 0,2-2-5 0,0 3 0 16,-3-3 0-16,1-1 1 0,-6-4-3 0,-4 0 0 15,2-1 0-15,0-4 0 0,0-3-4 0,-2-1 2 16,-3 0-2-16,1 3 2 0,0-7-1 0,0 4 1 16,-2-4 0-16,0-4 0 0,-6 2-5 0,2-1 1 15,-6 1-1-15,-2-2 1 0,-2-5-6 0,-6 0 2 0,2 0 0 16,0-4 0-16,-4 7-3 0,0-3 1 15,-2 0-1-15,-4-1 2 0,-1 9-3 0,-5 2 0 0,0 3 1 16,-2 3 0-16,-2 6-1 0,0 0 0 16,-2 8-1-16,-1 1 2 0,-1 4 0 0,-6 5 2 15,6 0-2-15,-4 3 2 0,3 1 2 0,3 4-1 0,-4 1 1 16,4 6 1-16,-6 2 1 0,3 0 0 0,-1 6 1 16,0 1-1-16,2 2-4 0,-4 4 2 0,3 2-1 15,-1 2 1-15,4 1-6 0,-4 3 0 0</inkml:trace>
  <inkml:trace contextRef="#ctx0" brushRef="#br0" timeOffset="15149.34">12255 5311 24 0,'0'3'0'0,"0"-3"0"0,0 4 0 0,0-4 0 16,6 6 0-16,-6-6 0 0,8 7 0 0,-8-7 0 16,0 9 0-16,0-9 0 0,0 2 0 15,0-2 0-15,0 4 0 0,0-4 0 0,0 4 0 0,0-4 0 16,0 3 0-16,0-3 0 0,0 6 0 15,0-6 0-15,0 0 0 0,0 0 0 0,0 0 0 0,0 0 0 16,0 0 0-16,0 0 0 0,6 0 0 0,-6 0 0 16,6 0 0-16,-6 0 0 0,4 0 1 0,-4 0 13 0,10-4-1 15,-10 4 1-15,6-5 0 0,-6 5 22 0,14-13 1 16,-14 13-1-16,20-23 1 0,-20 23 22 0,8-29 0 0,-8 29 0 16,8-24 1-16,-8 24-6 0,8-26 1 0,-8 26 0 15,9-31 0-15,-9 31-6 0,2-30 1 0,-2 30-1 16,4-28 0-16,-4 28-7 0,4-31 0 0,-4 31 0 15,2-29 1-15,-2 29-10 0,-2-36 1 0,2 36 0 16,0-31 0-16,0 31-3 0,-2-29-1 0,2 29 0 16,4-15 2-16,-4 15-6 0,4-13 0 0,-4 13 1 15,4-9 0-15,-4 9-6 0,6-4 0 0,-6 4 0 16,2-6 1-16,-2 6-5 0,0-3 1 0,0 3 0 16,0-4 0-16,0 4-4 0,0 0 0 0,0 0 1 15,0 0 0-15,0 0-3 0,0 0 0 0,0 0 1 0,0 0 0 16,0 0-3-16,0 0 1 0,0 0 1 15,0 0-1-15,0 0 2 0,0 0 2 0,0 0-1 0,0 0 1 16,0 0 1-16,0 0-1 0,0 0 1 0,0 0 0 16,0 0-2-16,6 7 2 0,-6-7-1 0,12 19 0 15,-12-19-1-15,8 22-1 0,-8-22 1 0,8 17-1 0,-8-17-3 16,4 18 2-16,-4-18-2 0,4 19 1 0,-4-19-1 16,0 12 1-16,0-12 1 0,0 23-1 0,0-23 0 15,0 29 0-15,0-29 0 0,6 28 2 0,-2-12 0 16,2 3 1-16,-4-2-1 0,2 1 1 0,0-5-1 15,0 0 1-15,2 0-1 0,-6-2 2 0,4 2-4 0,0 0 0 16,-2 0 0-16,2 0 1 0,-4-1-4 0,0 1 1 16,0-3 0-16,0-5 2 0,0-5-5 0,0 11 1 15,0-11 0-15,0 6-1 0,0-6-1 0,0 5 1 16,0-5-2-16,0 4 2 0,0-4-3 0,0 4 2 0,0-4-2 16,0 3 1-16,0-3 0 0,0 4-1 0,0-4 0 15,0 6 2-15,0-6-1 0,0 3 1 16,0-3-1-16,0 2 1 0,0-2 1 0,0 0 0 0,0 0 0 15,0 0 1-15,0 0-1 0,0 0 2 16,0 0-1-16,0 0 1 0,0 0 0 0,0 0 0 0,0 0-1 16,-4 0 2-16,4 0-3 0,-4 0 1 0,4 0-1 15,-4 0 1-15,4 0-2 0,-6 4 0 0,6-4 0 16,-8 5 0-16,8-5-1 0,-4 4 0 0,4-4 0 16,-8 4 0-16,8-4-1 0,-8 3 1 0,8-3-1 0,-4 6 2 15,4-6-2-15,-4 4 0 0,4-4 1 16,-4 0 0-16,4 0-2 0,0 0 2 0,0 0-1 0,0 0 1 15,0 0-1-15,0 0 0 0,0 0 1 0,0 0-1 16,0 0 0-16,0 0 1 0,0 0-1 0,0 0 1 0,0 0-1 16,0 5 0-16,0-5 1 0,6 8 0 0,-6-8-2 15,14-4 2-15,-6 4-1 0,2-4 0 16,-2 2 0-16,4-1 0 0,0 3-1 0,-2-4 2 0,-2 4-2 16,-3-4 1-16,-5 4 0 0,10-2 0 15,-10 2-1-15,6-3 0 0,-6 3 1 0,4 0-1 0,-4 0 0 16,4 0 0-16,-4 0 1 0,0 0 0 0,0 0-1 15,0 0 0-15,0 0 1 0,0 0-1 0,0 0 0 0,0 0 0 16,0 0 1-16,-4 0 0 0,4 0-1 16,-8 5 1-16,0 3-1 0,-3 1 0 0,-5 4 0 15,-2-4 1-15,4 0-1 0,0 0 1 0,4-1-1 0,2-4 1 16,8-4-1-16,-12 9 0 0,12-9 0 0,-10 2 2 16,10-2-1-16,-4 3 0 0,4-3 1 0,-8 4-1 15,8-4 1-15,-4 4-1 0,4-4 0 0,-4 5 1 16,4-5-1-16,-6 0 2 0,6 0-2 0,0 0 0 0,0 0 1 15,0 0-1-15,0 0 0 0,0 0 1 0,0 0-1 16,0 0 0-16,0 0 0 0,0 0 0 0,0 0-1 16,14-5 2-16,-2-5-2 0,-2-1 1 0,0 2 1 15,-2 0-1-15,4 2-1 0,-4 1 0 0,-8 6 1 16,12-9 0-16,-12 9-1 0,8-8 1 16,-8 8-1-16,6-1 0 0,-6 1-1 0,2-4 1 0,-2 4 1 0,4-6-1 15,-4 6-1-15,4-2 0 0,-4 2 0 16,0 0 0-16,0 0-1 0,0 0 2 0,0 0-2 0,0 0 1 15,0 0-1-15,0 0 0 0,0 0 0 16,0 0 1-16,0 0-1 0,0 0 0 0,0 0 0 0,0 0 0 16,0 0-1-16,-2 0 0 0,2 0-1 0,-8 0 2 15,8 0-7-15,-12-1 0 0</inkml:trace>
  <inkml:trace contextRef="#ctx0" brushRef="#br0" timeOffset="17332.97">13541 6300 866 0,'0'0'0'16,"0"0"0"-16,0 0 0 0,0 0 1 0,8 0 0 0,-8 0 0 16,4 0 0-16,-4 0 16 0,2 0 0 0,-2 0 0 15,0 0 1-15,0 0-10 0,-2 0-1 0,2 0 1 16,0 0 1-16,0 0-8 0,-4 0 2 16,4 0-2-16,-2 0 1 0,2 0-2 0,0 0 1 0,0 0-1 15,-4 0 1-15,4 0 0 0,0-4 1 0,0 4-1 16,-2-3 1-16,2 3-1 0,0-2 1 0,0 2 1 15,0-4-1-15,0 4 0 0,2-5 1 0,-2 5 1 16,4-8-1-16,-4 8 3 0,6-5 0 0,-6 5 0 16,8-9 1-16,-8 9 2 0,6-8 1 0,-6 8-1 15,8-5 1-15,-8 5 2 0,8-10 1 0,-8 10-1 0,10-7 1 16,-10 7 5-16,18-9 0 0,-18 9 0 0,23-13 0 16,-23 13 4-16,26-17 0 0,-26 17-1 0,30-9 2 0,-30 9-1 15,24-9 1-15,-24 9-1 0,20-9 2 0,-20 9-5 16,12-4 0-16,-12 4 0 0,8-6 1 0,-8 6-3 15,8-3 1-15,-8 3-1 0,8-6 1 0,-8 6-5 16,10-4 2-16,-10 4-1 0,6 0 1 0,-6 0-5 0,7 0 1 16,-7 0 0-16,8 0 1 15,-8 0-4-15,6 0-1 0,-6 0 1 0,4 0 0 0,-4 0-1 0,8 0 0 16,-8 0-1-16,4 4 1 0,-4-4-2 0,6 6 0 16,-6-6 0-16,6 9 0 0,-6-9-1 0,4 5 0 15,-4-5-1-15,8 11 2 0,-8-11-3 0,4 13 2 16,-4-13-1-16,4 13 0 0,-4-13 0 0,4 15 0 0,-4-15 0 15,0 13 1-15,0-13-2 0,-4 13 0 16,4-13 0-16,-4 13 2 0,4-13-1 0,-4 13 0 0,4-13 1 16,-4 15-1-16,4-15 2 0,-4 22 0 15,4-22 1-15,-6 20 0 0,6-20-1 0,-6 13 1 0,6-13-1 16,-8 15 1-16,8-15 0 0,-8 16 0 0,8-16 1 16,-8 15 0-16,8-15 0 0,-8 20-1 0,8-20 1 15,-7 19 1-15,7-19-1 0,-8 18-1 0,8-18 1 16,-14 21 0-16,14-21-3 0,-10 22 2 0,10-22-1 15,-8 18 1-15,8-18-3 0,-14 21 1 0,14-21-1 16,-10 18 1-16,10-18-1 0,-10 13 1 0,10-13 0 16,-12 18 0-16,12-18 0 0,-12 19 0 0,12-19 0 0,-6 20 0 15,6-20-1-15,-4 13 2 0,4-13-1 16,-4 15 1-16,4-15-2 0,-6 16 1 0,6-16-1 0,-4 13 1 16,4-13 1-16,-4 15 1 0,4-15-2 0,0 13 2 0,0-13 0 15,0 13 1-15,0-13 0 16,2 5 1-16,-2-5-2 0,8 8 1 0,-8-8 0 0,4 4 1 0,-4-4-2 15,6 5 2-15,-6-5 0 0,8 4 0 16,-8-4 1-16,10 2 0 0,-10-2 0 0,16 0 0 0,-16 0 1 16,16-2 0-16,-16 2 0 0,22-4 1 0,-22 4-2 15,28-4 0-15,-28 4 0 0,27-5 0 0,-27 5 0 16,26-9 0-16,-26 9 0 0,24-8 0 0,-24 8 0 0,16-5 0 16,-16 5 0-16,18-13 0 0,-18 13 1 0,32-17 0 15,-32 17 0-15,33-11 1 0,-33 11-2 0,32-13 1 16,-32 13 0-16,28-7 0 0,-28 7-3 0,16-4 0 15,-16 4 1-15,12-2 0 0,-12 2-2 0,14-3-1 0,-14 3 1 16,18 0 0-16,-18 0-2 0,14 0 2 0,-14 0-1 16,12 0 1-16,-12 0-2 0,7 0 1 0,-7 0-1 15,6 0 2-15,-6 0-2 0,2 0 1 16,-2 0-1-16,4 0 1 0,-4 0-2 0,2 0 2 0,-2 0-2 16,-2 0 2-16,2 0-3 0,-2 0 1 0,2 0 1 15,-4 0-1-15,4 0-2 0,-10-4 1 0,10 4 1 16,-15-6-1-16,15 6-2 0,-20-9 0 0</inkml:trace>
  <inkml:trace contextRef="#ctx0" brushRef="#br0" timeOffset="17799.86">13601 7542 627 0,'0'4'0'0,"0"-4"0"0,0 0 0 16,0 0 50-16,0 0 2 0</inkml:trace>
  <inkml:trace contextRef="#ctx0" brushRef="#br0" timeOffset="18682.64">13611 7550 200 0,'2'0'0'0,"-2"0"0"0,8 0 0 0,-8 0 7 16,4 0 0-16,-4 0 0 0,4 0 0 0,-4 0 16 15,3 0-1-15,-3 0 1 0,4-4 0 0,-4 4 2 16,10-4 1-16,-10 4 0 0,16-5-1 0,-16 5 27 16,28-13 1-16,-28 13-2 0,34-18 2 0,-34 18 6 0,28-23-1 15,-28 23 0-15,24-22 1 0,-24 22-7 0,17-11 1 16,-17 11 0-16,16-13 1 0,-16 13-11 0,22-11 2 15,-22 11 0-15,28-11 0 0,-28 11-15 0,20-11 2 16,-20 11-1-16,20-7 1 0,-20 7-10 0,22-6 2 16,-22 6-1-16,18-4 1 0,-18 4-8 0,11-3-1 0,-11 3 1 15,12-4 0-15,-12 4-7 0,12 0 0 0,-12 0 0 16,10-2 1-16,-10 2-4 0,6 0 2 0,-6 0-1 16,4 6 1-16,-4-6-4 0,4 13 2 15,-4-13 0-15,4 16-1 0,-4-16 0 0,2 32-1 0,-4-14 1 16,-2 4 0-16,-2 4-1 0,-2-4 0 15,-2-1-1-15,-4-3 2 0,1 0 1 0,-1 1 0 0,2 1 0 16,2-3 1-16,4 1 2 0,0 1 0 0,0-3 0 16,0-1 1-16,0-2 3 0,-2 0 1 0,2 0-1 15,2-4 1-15,4-9 1 0,-4 9 1 0,4-9 0 16,-4 4 1-16,4-4 0 0,0 4 3 0,0-4-2 0,-4 2 1 16,4-2-9-16,-4 0 0 0,4 0 0 0,0 0 1 15,0 0-5-15,0 0-1 0,0 0 1 0,0 0 0 0,0 0-4 16,0 0 1-16,0 0 1 0,0-2-1 15,0 2-1-15,0-4 2 0,0 4-2 0,2-5 1 0,-2 5-1 16,12-10 1-16,-6 3-1 0,0 0 0 0,2 1-1 16,2-3 1-16,0 0 1 0,-2-1-1 0,-8 10 0 15,12-7 0-15,-4 3 1 0,2 2 0 0,-4-1-1 16,1-3 1-16,1 2-1 0,-2 1 1 16,-6 3 1-16,12-4 0 0,-4 2-1 0,0-1 2 0,-8 3-1 0,14-4 2 15,-4 2 0-15,0 0-1 0,0 0-1 0,-4 2 0 16,2 0-1-16,0 0 2 0,2 0-3 15,2 0 2-15,0 2-1 0,-2 2 0 0,3 0-1 0,-3-1 1 16,0 3-1-16,0-3 1 0,0-1 0 0,-6 2-1 16,-4-4 0-16,12 7 1 0,-12-7 0 0,12 13-1 15,-6-3 0-15,0-1 0 0,-4 0 2 0,2 4 0 16,0 0 0-16,0 0 0 0,-2 5-4 0,2 1 1 0,-4 1-1 16,-4-2 1-16,2-1-1 0,0 2 0 0,0-5 0 15,-2 1 0-15,2-2-1 0,0-2 1 0,-4 0-1 16,0 4 1-16,-2-2-2 0,-2 2 0 0,0-3-1 15,-2 1 2-15,2 0-1 0,-4 0 1 0,4 0-1 16,1 0 1-16,3-7-2 0,-2 1 2 0,0-1-1 16,-2 1 1-16,0-3 0 0,-2 1 1 0,0 1-1 0,0 1 1 15,0-3 0-15,0 1 0 0,0-1 0 16,0-2 0-16,-4 2 1 0,2-4 0 0,5 3 0 0,-3-3 1 0,4 0 5 16,4 0 1-16,4 0 0 15,-6 0-1-15,6 0 4 0,-10 0 0 0,10 0 0 0,-8 0 0 16,8 0 2-16,-4 0 0 0,4 0-1 0,-4 0 2 15,4 0-5-15,-4 0 1 0,4 0 0 0,-4 0 0 0,4 0-3 16,-4 0 1-16,4 0-2 0,-2 0 2 16,2 0-3-16,0 0-1 0,0 0 1 0,0 0-1 15,0 0-1-15,0 0-1 0,0 0 0 0,0 0 1 0,0 0-2 16,0 0 1-16,0 0-1 0,0 0 0 0,0 0-1 16,0 0 0-16,0 0 0 0,0 0 0 0,0 0-1 0,-4-3 0 15</inkml:trace>
  <inkml:trace contextRef="#ctx0" brushRef="#br0" timeOffset="19549.18">11740 8475 904 0,'2'2'0'0,"-2"-2"0"16,10 1 0-16,-10-1 40 0,6-3 1 0,-6 3-1 0,6 0 1 16,-6 0 16-16,2 0 0 0,-2 0 0 15,0 0 1-15,0 0-39 0,0 0 0 0,0 0 0 0,0 0 0 16,0 0-14-16,0 3 1 0,0-3 0 15,-2 13-1-15,2-13-4 0,-4 21 1 0,4-21-1 0,-2 20 1 16,2-20-2-16,-6 26 0 0,6-26 0 0,-6 22 0 16,6-22 0-16,0 18 0 0,0-18 0 0,2 13 0 0,-2-13 0 15,12 15 0-15,-12-15 0 0,14 20 0 0,-14-20 1 16,24 17 0-16,-24-17 0 0,22 11 1 0,-22-11 5 16,26 4 0-16,-26-4 0 0,36 3-1 0,-17-6 15 15,1 1-1-15,0-2 0 0,0 0 0 0,0 1 9 0,0-1 1 16,0 2-1-16,0-1 1 0,-3-3-10 0,1 2 0 15,-2 1 1-15,-4-1 0 0,0 2-6 0,-6-2 0 16,-6 4 0-16,14-7 1 0,-14 7-5 0,8-7 0 16,-8 7 0-16,12-13 0 0,-6 5-4 0,2-5 1 15,-6 4 0-15,2-4 0 0,-2 4-5 0,0-4 0 0,0 4 1 16,-2-4-1-16,-4-4-2 16,2 3 0-16</inkml:trace>
  <inkml:trace contextRef="#ctx0" brushRef="#br0" timeOffset="20015.09">11893 8176 1332 0,'4'0'0'0,"-4"0"0"0,6 0 0 0,-6 0 7 0,4 0 2 0,-4 0-1 0,4 3 1 0,-4-3 7 15,0 6 0-15,0-6-1 0,0 7 2 0,0-7-6 16,-6 9 1-16,6-9-1 0,0 10 0 0,0-10-10 16,-2 16 1-16,2-16 1 0,-2 24-1 0,2-24-1 0,-4 32 1 15,4-32-1-15,0 33 2 0,0-15-2 16,4 1 0-16,0 1 0 0,2-3 1 0,-4 1-1 0,2 1 2 15,-4 1-1-15,2 0 0 0,0 1 1 16,0 1 1-16,0-4-1 0,0 3 2 0,2-1 4 0,2 0 1 16,-4-1 0-16,0-1 0 0,0 2 9 0,0-3 0 15,0 1 0-15,2-1 1 0,2 1 1 0,-4-1 0 16,2 2-1-16,0-7 1 0,0 1 0 0,-4-2-1 16,0 1 0-16,0-1 1 0,0-2-3 0,0 2 0 0,6-6 0 15,-6 3 0-15,0-8-1 0,0 9 1 16,0-9 0-16,0 6 0 0,0-6-2 0,0 3-1 0,0-3 1 15,0 4 1-15,0-4-3 0,0 4 2 0,0-4-1 16,0 2 0-16,0-2-2 0,0 0 0 0,0 0 1 16,0 0-1-16,0 0-7 0,0 0 1 0,0 0-2 15,0-4 2-15,0 4-6 0,-6-6 1 0</inkml:trace>
  <inkml:trace contextRef="#ctx0" brushRef="#br0" timeOffset="21059.84">10480 7572 1746 0,'-4'0'0'0,"4"0"0"0,4 9 0 0,-4-9 20 15,14 4 1-15,-14-4 0 0,12 9 1 0,-12-9-8 0,0 22 1 16,0-22 0-16,0 30 0 0,0-30-8 0,0 31 0 16,0-12-1-16,0-1 1 0,6 1-7 0,2 1 0 15,0-2 0-15,-2-5 1 0,0 0-1 0,-6-5 0 0,2 1 0 16,2-5 0-16,-4-4-1 0,8 7 0 0,-8-7 0 15,6 4 1-15,-6-4-1 0,6 3 0 0,-6-3 0 16,2 4-1-16,-2-4 1 0,4 2 1 0,-4-2 0 16,4 0 0-16,-4 0 0 0,4 0 0 0,-4 0 0 15,10-2 1-15,0-2 2 0,-4 1 0 0,2-3-1 16,3-1 2-16,3-3 6 0,6 1 0 0,-4 0 0 16,0 3 0-16,-2 3 4 0,-4 3 0 0,2-4 1 15,0 0-1-15,0 3 2 0,2-1 1 0,-5 2 0 16,5 0 0-16,2 0-2 0,4 0 1 0,-6 2 0 15,-2 3 0-15,-2-1-4 0,0-4-1 0,0 2 0 16,-2 5 0-16,-2-1-3 0,0 1 0 0,-6-7 0 16,12 13 0-16,-12-13-5 0,8 9 1 0,-4 0-1 0,0-3 0 15,-4-6-2-15,4 13 1 0,-3-4-1 0,-1 2 1 16,-1-2-1-16,-1 1 1 0,-2-1-1 0,-2 4 2 0,-2 3-1 16,0 3 0-16,-6-3 0 0,2 3 1 0,0-4 1 15,0 1 2-15,2 1-2 0,4-2 2 0,-2-3 2 16,2 0 1-16,0-1 0 0,0-2 0 0,0-2-3 15,-2 1 2-15,8-8-1 0,-10 11 1 0,10-11-3 0,-8 7 1 16,8-7 0-16,-7 2 0 0,7-2-1 0,-4 4-1 16,4-4 1-16,-4 3-1 0,4-3 0 0,-4 0-1 15,4 0 0-15,-2 0 2 0,2 0-3 0,0 0 0 16,0 0 1-16,0-3-1 0,0 3-1 16,-6-10 0-16,4-4 0 0,0-3 0 0,2-5-2 0,2-8 1 15</inkml:trace>
  <inkml:trace contextRef="#ctx0" brushRef="#br0" timeOffset="21431.85">10383 7581 1632 0,'-2'4'0'0,"2"-4"0"0,6 0 0 15,-6 0 14-15,6 0-1 0,-6 0 1 0,4 0-1 16,-4 0 8-16,4 0 2 0,-4 0-1 0,6-4 1 0,-6 4-7 16,6-3 0-16,-6 3 1 0,10-6 0 15,-10 6-11-15,24-18 0 0,-24 18 0 0,33-24 1 0,-13 9-4 16,0 2 0-16,0 0 1 0,-6 0 0 0,0 7-1 15,-2-3-1-15,0 6 0 0,-2-1 0 0,0-2-1 16,-3 6 1-16,-7 0-1 0,12-9 0 0,-12 9-1 16,14-7 0-16,-14 7 0 0,10-8 1 0,0 6-1 15,-4-3 1-15,-6 5 0 0,14-4 0 0,-14 4 0 0,6-3 2 16,-6 3-1-16,8 0 0 0,-8 0 1 0,6-4 1 16,-6 4-1-16,2-4 2 0,-2 4-1 0,4-2 1 15</inkml:trace>
  <inkml:trace contextRef="#ctx0" brushRef="#br0" timeOffset="22397.81">10767 5499 1306 0,'0'0'0'15,"0"0"0"-15,2 6 0 0,-2-6 18 0,15 0 1 16,-15 0-1-16,4 0 1 0,-4 0 14 0,4 0 1 16,-4 0 0-16,6 0 1 0,-6 0-13 0,0 0 2 0,0 0-1 15,0 0 1-15,0 0-16 0,0 0-1 0,0 0 1 16,0 0 0-16,0 0-6 0,0 0 2 0,0 0-1 16,0 0 0-16,0 0-3 0,0 7 0 0,0-7 0 15,-6 18 0-15,6-18-3 0,0 26 0 0,-2-7-1 16,2-1 1-16,0 2-6 0,0-3 1 0,0 2 0 15,0-1 0-15,2 2 5 0,4 1 1 0,0-1-1 0,0-2 0 16,4 1 3-16,2 1 0 0,0-3 0 0,-6 1 0 16,-2 1 3-16,0-1 0 0,-2-1-1 0,4-1 1 15,2 3 8-15,2-3-1 0,-6-3 0 0,2 0 1 16,-2-3 5-16,-4-1 1 0,2 0-1 0,2-5 1 0,-4-4 1 16,2 9 0-16,-2-9 0 15,4 2 1-15,-4-2-3 0,4 3 0 0,-4-3-1 0,4 4 1 0,-4-4-3 16,8-4 1-16,-8 4-1 15,11-5 1-15,-3 1-1 0,4-1 2 0,0-3 0 0,2 3-1 16,-6-4-2-16,4-1 1 0,-6 3-1 0,4-2 2 0,-2-1-5 16,2-2 0-16,-4 2 0 0,-2-3 0 0,2-3-3 15,0 3 2-15,0-2 0 0,0-2 0 0,0-1-3 16,0 1 1-16,-4 3 0 0,2 3-1 0,-1 5 0 0,1-1-1 16,-4 7 1-16,2-13-1 0,2 7 0 0,-4 1-1 15,0 5 0-15,0-10 1 0,0 10 0 0,0-7 1 16,0 7-1-16,-4-9 2 0,4 9-3 0,-2-4 0 15,2 4 1-15,-9-9-1 0,9 9 1 0,-4-4-1 0,4 4 0 16,-10-4 2-16,10 4-2 0,-10-1 2 0,10 1-1 16,-16 0 1-16,16 0-2 0,-10 0 0 0,0 0 1 15,2 5 0-15,0 3-2 0,0-3 1 0,2-1-1 16,-2-1 1-16,8-3-3 0,-6 10 1 0,6-10 1 16,-6 5-1-16,6-5-1 0,0 9 1 15,0 1 0-15,0 1 0 0,0 0-1 0,0 0 1 0,0-2-1 16,0 6 1-16,6 2 2 0,-4 1-1 0,2-1 0 15,0-4 0-15,0-4 4 0,-2-2-1 0,2 2 1 16,-4-5 1-16,0-4-2 0,2 9 2 0,-2-9 0 16,4 10 0-16,-4-10-3 0,4 1 2 0,-4-1-2 0,4 4 2 15,-4-4-4-15,6 4 0 0</inkml:trace>
  <inkml:trace contextRef="#ctx0" brushRef="#br0" timeOffset="37418">2298 13040 12 0,'0'1'0'0,"0"-1"0"0,2 2 0 0,-2-2 0 16,0-3 0-16,0 3 0 0,4 0 0 0,-4 0 0 15,6 0 0-15,-6 0 0 0,0 0 0 0,0 0 0 16,0 0 0-16,0 0 0 0,0 0 0 15,0 0 0-15,0 0 0 0,0 0 0 0,0 0 0 0,0 0 0 16,0 0 0-16,0 0 0 0,0 0 0 0,0 0 0 16,0 0 0-16,0 0 0 0,2-2 0 0,-2 2 0 15,6-4 0-15,-6 4 0 0,8-7 0 0,-8 7 0 0,6-8 0 16,-6 8 0-16,8-7 0 0,-8 7 0 0,10-7 0 16,-10 7 0-16,8-8 0 0,-8 8 0 0,5-7 0 15,-5 7 0-15,8-8 0 0,-8 8 0 0,8-3 0 16,-8 3 0-16,12-6 0 0,-12 6 0 0,20-3 0 15,-20 3 0-15,34 0 1 0,-8 0 5 0,0 3 0 0,-5-1 1 16,-1 2 0-16,-6-2 17 0,2-1 2 0,-2 1 0 16,0-2 0-16,6 0 10 0,0 0 1 0,0 0-1 15,-4 0 1-15,1 0 9 0,3 0 0 0,0 0 0 16,-6 0 0-16,0 0-8 0,0-2 1 0,4 2-1 16,0 0 2-16,2 0-12 0,-1 0 1 0,1-1 0 15,-4-3 0-15,2 0 7 0,2-5 0 0,0 5 0 16,0-3 0-16,0 5-4 0,-1-2 2 0,1 3 0 15,0-3-1-15,-4 0-4 0,2 0 0 0,-2 1-1 16,0-1 1-16,-8 0 2 0,-2 1 1 0,-6 3-1 16,14-8 2-16,-14 8-2 0,8-3 1 0,-8 3-1 0,8-4 2 15,-8 4-7-15,5-2 1 0,-5 2 0 0,10-5 1 16,-10 5-6-16,2 0-1 0,-2 0 0 0,6 0 2 16,-6 0-11-16,6 0 0 0</inkml:trace>
  <inkml:trace contextRef="#ctx0" brushRef="#br0" timeOffset="37866.98">3365 12203 1042 0,'-2'4'0'0,"2"-4"0"0,-6 4 0 0,6-4 22 0,0 7 1 0,0-7-1 16,-4 11 2-16,4-11 11 0,-2 13 1 0,2-13-2 15,-8 19 2-15,8-19-26 0,-16 27 2 0,16-27-1 0,-16 35 0 16,11-12-10-16,-3 1 0 0,-4 1 0 0,4 3 1 16,-4-4-4-16,-2 2 2 0,2 0 0 0,0 0 0 15,-2-1-4-15,0 1-1 0,0 6 1 0,-6-5 1 16,1 5-6-16,-1 1 0 0,-2-2 0 0,-4 4 0 16,-4 4-4-16,0 2 2 0,-1-2-1 0,-3 1 1 0,0 1 6 15,0-2 2-15,-2 1-1 16,7 3 1-16,-3 1 2 0,4-2 0 0,-4 1 0 0,4 1 1 0,-1 0 1 15,7 3 0-15,-6-3 0 0,2 0 1 16,-2 4 13-16,-2-2-1 0,9 2 1 0,-3-1 0 0,4-1 12 16,4 0-1-16</inkml:trace>
  <inkml:trace contextRef="#ctx0" brushRef="#br0" timeOffset="53866.56">3470 13488 12 0,'0'0'0'0,"0"0"0"0,0 0 0 0,0 0 0 16,6 0 0-16,-6 0 0 15,6 0 0-15,-6 0 21 0,2 0 2 0,-2 0-1 0,0 0 0 0,0 0 22 16,0 0 0-16,0 0 0 0,0 0 0 15,0 0 18-15,0 0 1 0,0 0 0 0,0 0 1 0,0 0-30 0,0 0-1 16,0 0 1-16,-6 0 1 0,6 0-12 16,-2 0 1-16,2 0 0 0,-6 6-1 0,6-6-11 15,-11 7 2-15,11-7-2 0,-22 9 2 0,22-9-6 0,-30 21-1 16,30-21 1-16,-24 20 1 0,24-20-4 0,-20 20-1 16,20-20 1-16,-26 21 0 0,26-21 10 0,-20 22 1 15,20-22-1-15,-23 27 1 0,23-27 18 0,-28 34-1 16,28-34 1-16,-28 33 1 0,28-33 11 0,-26 28 1 15,26-28 0-15,-24 31 0 0,14-13-14 0,-4 1 0 0,-1-1 1 16,-1 4 0-16,-2 4-10 0,2 2 2 0,-8 0-1 16,2-2 1-16,2-1-5 0,0 1 0 0,1 0 1 15,-1 0 0-15,0 2-8 0,0-4-1 0,0 0 1 16,0 0-1-16,-4-2-4 0,4 0 0 0,5-2 0 16,-5-1 1-16,2-3-4 0,2-1 0 0,2 0 1 15,2-2 0-15,6-4-3 0,4-2 1 0,2-7-1 16,-6 8 2-16,6-8-3 0,-4 3 2 0,4-3-1 0,-2 4 1 15,2-4-3-15,0 2 0 0,0-2 1 16,0 0-1-16,0 0-1 0,0 0 0 0</inkml:trace>
  <inkml:trace contextRef="#ctx0" brushRef="#br0" timeOffset="54365.92">2771 13629 1054 0,'-2'0'0'0,"2"0"0"0,-6-2 0 0,6 2 7 0,-6-8 0 0,6 8 0 15,-2-2-1-15,2 2 8 0,0-1-1 16,0 1 1-16,-6 0 0 0,6 0-5 0,0 0 0 16,0 0 0-16,2 0 1 0,-2 0-7 0,0 9-1 0,0-9 0 15,0 13 0-15,0-13-2 0,0 22 1 0,0-22-1 16,6 26 2-16,-6-26-2 0,10 27 0 0,-10-27 0 16,14 28 0-16,-14-28-3 0,34 22 1 0,-34-22 0 15,33 21 0-15,-33-21-4 0,28 16 0 0,-28-16 1 16,38 13 0-16,-38-13 1 0,34 15-1 0,-14-6 1 15,2 2-1-15,3 2 2 0,5 0 0 0,-2 2-1 0,-2-4 2 16,-6 4 1-16,8-1 0 0,-3 3 0 0,-5-4-1 16,2 2 5-16,-2-1-1 0,0 1 0 0,0 0 0 15,-2 0 11-15,-2 0-1 0,1-1 0 0,-3-1 2 16,4 0 7-16,-4 0 1 0,0-2-1 0,-2-2 0 16,-4-3-1-16,-2-2 2 0,-6-4-2 15,6 3 1-15,-6-3-4 0,2 2 0 0,-2-2 0 0,0 0 0 0,0 0-4 16,0 0 2-16,0 0-2 0,0 0 2 15,0 0-5-15,0 0 1 0,0 0-1 0,0 0 1 0,0 0-3 16,0 0 1-16</inkml:trace>
  <inkml:trace contextRef="#ctx0" brushRef="#br0" timeOffset="74367.1">3596 14300 552 0,'0'-1'0'0,"0"1"0"16,0 5 0-16,0-5 0 0,0 7 0 0,0-7 0 16,-4 2 1-16,4-2 3 0,-6 2 1 15,6-2-1-15,-10 2 1 0,10-2 0 0,-18 11 1 0,18-11 0 0,-32 13-1 16,10-4 1-16,0 0-1 0,-1 1 1 15,7 3 1-15,-2-4-2 0,4 4 2 0,0-4 0 16,2 4 0-16,-2-4-2 0,6 0 2 0,-4 8-2 16,0-2 2-16,-2 5-2 0,-3 2 0 0,1-3 0 0,2 1 0 15,-6 0 10-15,2 1 0 0,4-5-1 0,-4 3 2 16,2-3 5-16,2-1 2 0,2 0-1 0,-5 0 1 0,1 3 3 16,-4-1 1-16,6 1 0 0,-6-3 1 0,2 2 5 15,-2-1-1-15,0 1 1 0,4-1 0 0,-1-1-8 16,3 0 1-16,-4 0 0 0,2-2 1 0,4-2 1 0,-2-4 1 15,0 0-1-15,2 1 1 0,12-8-2 0,-12 4 1 16,12-4-1-16,-2 3 1 0,2-3-3 0,-6 4 1 16,6-4-1-16,-2 4 0 0,2-4-8 0,0 3 1 15,0-3-1-15,0 0 1 0,0 0-7 0,0 0 0 16,0 0 1-16,0-2 0 0,0 2-3 0,4-3 0 16,6-6 0-16,6-8 0 0,8-9 1 0,4-5 1 0,0-1-1 15,-3-1 1-15,1 4 2 0,0-1-1 16,-4 0 1-16,2 3 0 0,-8-5 4 0,4 3 1 0,-1-1 0 15,1 1 0-15,4-1 5 0,-2-3 1 0,2 3-1 16,-2 3 1-16,-2-3-3 0,-2 3 2 0,-3 3-1 16,3 1 1-16,-2 5-4 0,2 3 0 0,-4 2 0 15,-2 2 0-15,-4 2-4 0,0 2 0 0,-8 7 1 16,12-8 0-16,-12 8-11 0,2 0 2 0,-2 0-1 16,4-2 0-16,-4 2-3 0,0 0-1 0,0 0 0 0,-4 0 0 15,4 0-2-15,-4 8 0 0,-6 5 0 0,-4 5 1 16,-6 6-1-16,-2 6 0 0,-4 1 0 0,3 2 0 15,1 0 0-15,2-3 0 0,-6 1 0 0,0 3 0 0,-2 3 2 16,0-1-1-16,3 0 0 0,-3 0 0 16,2 1 2-16,-4-2 2 0,2-1-2 0,2 1 2 0,5 0 0 15,-5 2 1-15,0-2-1 0,0-4 2 0,0 2 0 16,2 2 1-16,-1 2-1 0,5-9 0 0,2 2 1 16,4-3 0-16,0-1 0 0,0-2 0 0,2-2 0 15,0 0 1-15,4-5-2 0,0-4 2 0,2-4-2 16,0-5 1-16,6-4 0 0,-12 4 0 0,12-4-4 15,0 1 2-15,0-1-2 0,0-1 2 0,0 1-6 0,0 0 1 16,0 0 0-16,6-11 0 0,0-2-2 0,6-8 0 16</inkml:trace>
  <inkml:trace contextRef="#ctx0" brushRef="#br0" timeOffset="74967.78">2914 14260 1545 0,'0'-2'0'0,"0"2"0"16,-4 0 0-16,4 0 3 0,-2 0 0 0,2 0 1 15,-2-2 0-15,2 2 1 0,-10 0-1 0,10 0 1 0,-8 0-1 16,8 0 4-16,-6 0 1 0,6 0 0 15,-2 0 0-15,2 0-4 0,-6 0-1 0,6 0 1 16,-4 6 0-16,4-6 0 0,-2 5-1 0,2-5 1 16,-6 9 0-16,6-9 0 0,0 15-1 0,0-15 1 0,6 26 0 15,2-8 0-15,4 3 0 0,0-1 0 0,-2 0 1 16,2 1 0-16,2 1 1 0,4 0 0 0,-4 0-1 0,0-2 1 16,-1 1 1-16,5-3-1 0,-2 1 1 0,8-1-2 15,-2 1 1-15,4-1 0 0,-2 1 1 0,-2 1 7 0,-3 0 1 16,3-1 0-16,-2-1 1 0,-2-5 5 0,0-2 1 15,-4 0-1-15,0-3 2 0,0-1-1 0,-2 2 1 16,1 2-1-16,1-3 2 0,-6 1-5 0,2-2 1 16,-6 1 0-16,2-1 0 0,-6-7-5 0,12 11 1 15,-6-4-2-15,0 1 2 0,-6-8-8 0,8 11 1 16,-8-11 0-16,2 9 0 0,-2-9-3 0,4 4 0 16,-4-4 0-16,0 4-1 0,0-4-2 0,0 3 0 15,0-3-1-15,0 2 2 0,0-2-3 0,0-4 2 16,0 4-1-16,-6-7 0 0,-2 0-3 0,-2-6 1 0,-6-2 1 15,2-4-1-15,-6-1-1 0,3 0 0 16,1 1 0-16,-4-1 1 0,-4 2 0 0,2 1 0 0,2 0 0 16,0 1 0-16,0 3 2 0,1-4-1 0,-1 2 0 15,0 3 1-15,-4-5 1 0,2 2 0 0,-2 0 0 16,8 1 0-16,2-1-2 0,1 0 1 0,-3 4-1 16,2 2 1-16,0 1-1 0,0 3 1 0,6 1-1 15,2-1 1-15,6 5 0 0,-6-4-1 0,6 4 0 16,-6-4 0-16,6 4 1 0,0 0-1 0,0 0 0 0,0 0 0 15,0 0 1-15,0 0-1 0</inkml:trace>
  <inkml:trace contextRef="#ctx0" brushRef="#br0" timeOffset="88266.03">23474 5423 1180 0,'-5'-3'0'0,"5"3"0"15,-6 0 0-15,6 0 0 0,0 0 1 0,0 0 0 16,-2 0 0-16,2 0 17 0,-6-4 0 0,6 4 0 15,-20-6 1-15,2 3 4 0,-8-6-1 0,0-1 1 16,-2 7-1-16,-1-5-6 0,-1 3 1 0,-2-3 0 16,-2 6-1-16,-4 4-9 0,-1 6 0 0,-3-1 0 15,0 2 0-15,-2 2-1 0,1 6 0 0,-5 0-1 0,-2 7 1 16,-1 5-2-16,-7 6 1 0,2 0-1 0,1 2 2 16,1 6-3-16,0 5 2 0,3 0-1 15,1 5 1-15,2 8-2 0,1-2 0 0,5 8 1 0,8 1 0 16,4 2-1-16,4 2 0 0,7-2 0 0,1 0 1 15,4 0 0-15,0-3 1 0,4-2-1 0,6 1 1 16,6-9 0-16,4 0 1 0,4 1-1 0,4-9 1 0,4-1 0 16,4-3 0-16,3-3 1 0,3-1 0 0,6-10-1 15,4 1 0-15,3-3 1 0,1-7 0 0,0-5-1 16,2 1 1-16,1-5 0 0,3-3 1 0,0 2-4 0,-1-2 1 16,1-7-1-16,-2 3 2 0,-2-2-2 0,-3-3 1 15,1 1-1-15,0 0 1 0,-2 2-2 0,-5-4 2 16,-1 4-1-16,0-4 1 0,-2-4 2 0,-2 0 1 15,-1 0 0-15,-3 3 0 0,-2-7 4 0,-4 3 1 16,-2-5-1-16,-2 3 0 0,-2 2 4 0,0-5 1 0,-5 3-1 16,-3 1 1-16,-2-3-4 0,-4 0 0 0,0-4 1 15,0-9-1-15,0-4-12 0,-2-5 2 0</inkml:trace>
  <inkml:trace contextRef="#ctx0" brushRef="#br0" timeOffset="88724.42">23536 3614 878 0,'0'2'0'0,"0"-2"0"0,4 4 0 0,-4-4 15 0,4 4 0 15,-4-4 0-15,2 5 1 0,-2-5 2 0,0 13 1 16,0-13 0-16,0 26 0 0,2-4-10 15,2 4 0-15,0 0 0 0,-2-2 1 0,-2-4-8 0,-2 2 0 16,0-3 1-16,0 3-1 0,-2 4-1 0,0 1 0 16,-2 3 0-16,-2 5 0 0,-2 0-1 0,-4 6 2 15,0 1-2-15,0 2 1 0,1 6 0 0,-3-2 0 16,0 6 0-16,2 1 1 0,-4 2 5 0,-2 6 1 0,0-2 0 16,0 2 0-16,0-2 4 0,1 0 1 0,1-4 1 15,2 0-1-15,4-7 12 0,0-2 0 0,2-9-1 16,4-4 1-16,4-13-1 0,2-4-1 0,-2-8 1 15,2-3-1-15,0-7-6 0,-2 0 0 0</inkml:trace>
  <inkml:trace contextRef="#ctx0" brushRef="#br0" timeOffset="89051.62">23783 3694 1243 0,'0'0'0'0,"0"0"0"0,-4 2 0 0,4-2 14 16,0 3 2-16,0-3 0 0,-6 9 0 0,6-9 17 0,-8 23 1 15,0-3 0-15,-2 4 0 0,-4 9-11 0,-2 8 0 16,-2 3 0-16,0 0 0 0,0 4-11 0,0 0-1 15,3 2 0-15,1 2 1 0,2 1 2 0,0 3 0 16,-2-6 1-16,0 1 0 0,0-6-9 0,0-1 1 16,0-3 0-16,2-3 0 0,4-3-7 0,0-3 1 0,4-10-1 15,2-5 1-15,4-5-2 0,4-10 0 16,-6-2-1-16,6-2 1 0,-6 2-29 0,4-9 1 16</inkml:trace>
  <inkml:trace contextRef="#ctx0" brushRef="#br0" timeOffset="89500.96">24039 3249 1344 0,'-4'11'0'0,"4"-11"0"0,-2 29 0 0,2-29-7 15,6 17 2-15,-6-17-1 0,-2 33 0 16,-4 1-13-16,-4 1 0 0,-2 5 0 0,2 5 0 0,2 2 19 16,0 1 0-16,-4 6 0 0,0-6 0 0,1 6 4 15,-1 1 2-15,2 0-1 0,4 1 0 0,2-6 18 0,4-2-1 16,2 0 1-16,4-8 0 0,4-1 11 16,2-4-1-16,1-6 1 0,1-1 0 0,0-11-6 0,-2-2 1 15,4-6-1-15,2-2 1 0,0-7-9 0,0 0 1 16,0-7-1-16,0-2 1 0,1-4-5 15,5-2 0-15,4-5-1 0,0-3 1 0,0-4-6 0,2-5 0 16,-1-3 0-16,-1-7 2 0,2-2-6 0,0-1 2 16,-4-6-1-16,-3 1 1 0,-1-8-4 0,-2 1 2 15,-4-4-1-15,-4 4 1 0,-4-2-1 0,-4-2 0 16,-2 6 1-16,-2 5-1 0,-4 2 0 0,0 7 0 0,-2 6 1 16,-4 0 0-16,-2 4-3 0,-2 5 2 0,-2 4-1 15,-2 1 0-15,1 7 1 0,-3-3 1 0,-6 8-2 16,-2 0 2-16,-6 1-2 0,-3 6 1 0,1 2-1 15,2 0 2-15,2 10-3 0,2-1 2 0,3 4-2 16,-1 3 1-16,0 7 0 0,2-1 0 0,0 0 1 16,2 6-1-16,-1 3-4 0,-1 2 0 0</inkml:trace>
  <inkml:trace contextRef="#ctx0" brushRef="#br0" timeOffset="90072.88">23745 7819 1470 0,'6'10'0'0,"-6"-10"0"15,14 20 0-15,-14-20 1 0,8 9 0 0,-8-9 0 16,19 13 0-16,-19-13 19 0,40 31 0 0,-16-18 1 0,0 0 0 15,0-2 1-15,2 0 1 0,1-1-1 0,1-1 2 16,-2-2-7-16,2 2 0 0,0 1-1 0,0 3 1 16,-1-2 1-16,1 2 1 0,-2-2-1 0,-2 2 1 0,-2 1-12 15,-2-1 0-15,-2 0-1 0,-5 0 1 0,-1 0-3 16,-4-2-1-16,-2 2 0 0,-4-2 1 16,-2 0-3-16,-2 0 1 0,2 0-1 0,0 0 1 15,0-5-2-15,-2 1 2 0,2-7-1 0,-4 10 0 0,4-10-1 16,-4 1 0-16</inkml:trace>
  <inkml:trace contextRef="#ctx0" brushRef="#br0" timeOffset="90632.43">24629 7823 1419 0,'-6'28'0'0,"2"-4"0"16,2-6 0-16,0-9 11 0,-2-5 1 0,2 5-1 16,0 8 0-16,0 11 16 0,-2 3 1 0,4 8 0 0,0-4 0 15,0 2 12-15,2 5 2 0,2-1-1 16,0 3 1-16,2 2-16 0,2 0 1 0,2-1-1 0,0-1 1 15,0-1-6-15,0 1 1 0,2 0 1 16,2 0-1-16,2 1-15 0,0 1 1 0,0-2-2 0,-1-3 2 16,1-6-7-16,0 0 2 0,4-4-2 0,0-5 1 15,0-2-2-15,0-2 0 0,0-1 0 0,-3-7 0 16,-1-1-6-16,0-2 2 0,0-1-1 0,2-7 1 0,2 3 2 16,2-2 1-16,0-8-2 0,2-2 2 0,3-5 0 15,1-4 1-15,-6-3-1 0,2-2 1 0,0-10 0 0,-2-3 0 16,-1-6 0-16,3-5 0 0,0-4 2 15,0-6 2-15,-6-7-1 0,-4 1 0 0,-4-3 6 0,-4-7 0 16,-2 3 0-16,0-3 0 0,0-4 4 0,-2 2 0 16,-2 6 1-16,-4 5-1 0,-4 4 0 0,-2-1 2 15,-4 10 0-15,-4-1-1 0,-4 10-1 0,-2 4 0 16,-4 5 1-16,-1 2-1 0,-1 6-6 0,-2 0 1 16,2 6-2-16,-4 1 2 0,1 4-3 0,-1 5 0 15,0 2 1-15,0 8-1 0,-2 5-1 0,1 4-1 0,1 4 1 16,2 3 0-16,2 6 1 0,0 4 0 15,3 5 0-15,-1 0 0 0,2 4 1 0,4 5-1 0,2 0 1 16,2 0 1-16,0-5-2 0,3 2 1 16,3 3 0-16,4-5 0 0,4 5-6 0,2-3 0 0</inkml:trace>
  <inkml:trace contextRef="#ctx0" brushRef="#br0" timeOffset="91015.74">25804 7814 1620 0,'-6'15'0'0,"6"-15"0"0,-6 20 0 0,6-20 6 0,0 9-1 16,0-9 1-16,-4 19-1 0,4 1 10 0,-2 4 1 15,0 2-2-15,0 3 2 0,-2 4 8 0,0 4-1 16,-2 6 1-16,0 3-1 0,0 4-12 0,0 5 2 16,0 4-1-16,2 2 1 0,2 0-8 15,0 6 2-15,0-1-2 0,0 4 2 0,0 4-5 0,-2 2 2 16,2-2-1-16,2-2 1 0,0-8-4 0,-2-1 1 0,2-2-1 15,2-4 1-15,2-3-1 0,2-6 0 0,0-4 0 16,0-7 0-16,-2-8-2 0,0-3 0 0,0-4 1 16,-2-9 0-16,0-4-1 0,0-5 1 0,-2-4-1 15,8-11 0-15,-4 0-2 0,0-2 1 0</inkml:trace>
  <inkml:trace contextRef="#ctx0" brushRef="#br0" timeOffset="91365.63">26193 7197 1231 0,'0'22'0'0,"0"-3"0"0,0-2 0 0,0-3 11 16,0-1 0-16,0 9 0 0,2 10 0 0,4 10 12 15,2 6-1-15,-2 0 1 0,-4 6 0 0,-4 3 3 0,-4-4 1 16,2 5-1-16,4 3 1 0,2 0-11 16,2 3-1-16,-2 1 1 0,-2-1 0 0,-2 1-3 0,-2 0 2 15,2-1-2-15,0 6 2 0,0 2-4 0,2-2 1 16,-2 1 1-16,-2 1-1 0,-2 1-5 0,0-2 1 16,2-5-1-16,2 0 1 0,2-1-4 0,0-6-1 15,0-2 0-15,0-1 1 0,2-6-2 0,2-2 0 0,-2-6 1 16,-2-5-1-16,-4-8 0 0,0-5 0 0,0-3 0 15,3-10 1-15,1-11-1 0,0 7 0 16,0-7 0-16,0-2 1 0,0 2-1 0,0-7 0 16</inkml:trace>
  <inkml:trace contextRef="#ctx0" brushRef="#br0" timeOffset="91632.71">25629 8740 1269 0,'2'13'0'0,"-2"-13"0"0,8 21 0 16,-8-21 14-16,8 0 1 0,-8 0-1 0,22 2 1 0,-4 9 14 16,3-2 0-16,1 0 1 0,-2-3-1 15,2-5-10-15,2-1 0 0,2 0 0 0,2-1 1 0,3-1-14 16,1-6-1-16,0-1 1 0,0 0 0 0,2-8-1 15,-1 3 2-15,-1 1-1 0,-2 0 0 0,-2-4 1 0,-4 2 1 16,1-3 0-16,3 1 0 0,0-5-1 16,-4 2 1-16,2 1 0 0,-2-3 0 0,-5 0-2 15,-1 0-1-15</inkml:trace>
  <inkml:trace contextRef="#ctx0" brushRef="#br0" timeOffset="95236.9">24911 3546 1407 0,'4'-15'0'0,"-4"15"0"0,2-26 0 0,-2 26 9 0,-6-9 1 0,6 9 0 0,8-13 0 15,-8 13 17-15,32-38 1 0,-14 19-1 0,-4 1 1 16,-2 1-4-16,-2 0 0 0,-2 6 1 0,-2 4 0 15,-6 7-15-15,4-6 0 0,-4 6 0 0,-4 6 1 16,4-6-5-16,0 0 0 0,0 0 1 0,-16 18 0 16,0 5-3-16,-4 6 1 0,0 2-1 0,-2 8 1 15,-1 5-2-15,-3 4 1 0,0 10-1 0,-2-1 1 0,0 13-1 16,-2 0 0-16,1 10-1 0,-3 8 2 0,-4 8-2 0,-4 15 1 16,0 13 0-1,1 7 0-15,-1 2 1 0,0 12 1 0,-2 5-1 0,1 3 1 0,-1 2 0 16,-2 8 1-16,1-1 0 0,-1 6-1 15,-2 4 2-15,2 3 0 0,3-3 0 0,1-4-1 0,0-2 0 16,2-4 1-16,-1-7-1 0,3-12 1 0,2-9-4 16,0-6 2-16,3-8-1 0,1-6 1 0,2-5 2 0,0-2 0 15,-2 2 1-15,0 2 0 0,1 3-3 0,-3-5 0 16,0 2 1-16,-2 0 0 0,0-2-2 0,1 1 1 16,5-8-1-16,0-10 0 0,0-7 2 0,0-4 0 0,3-12-1 15,1-9 2-15,4-12 0 0,0-7 1 0,4-11-1 16,4-16 1-16,12-14-1 0,-10-13 1 0,12-11-1 15,2-9 1-15,0-11-3 0,0-6 1 0,4-11-1 16,4-9 2-16,2-13-5 0,4-9 1 0</inkml:trace>
  <inkml:trace contextRef="#ctx0" brushRef="#br0" timeOffset="95766.68">23618 3766 1318 0,'-22'0'0'0,"2"3"0"0,6-3 0 0,6 4 8 16,6-2 0-16,2-2 0 0,-18 7 1 0,-2-7-7 15,-6 4 0-15,3-4 0 0,1 2 2 0,2-2-1 16,2-2 0-16,-2 4 1 0,2 2 0 0,4-4-3 0,2 0 1 15,2 3-1-15,0 1 0 0,-1 1 2 0,-1-1 1 16,-2 5-1-16,0 4 1 0,0 6 3 0,0 3 1 16,2 7-1-16,4 3 1 0,4 7-1 0,0 5 2 15,4 6 0-15,2 7 0 0,4 4-1 0,4 5 1 16,4 4-1-16,2 10 1 0,2 5-1 0,2 5 1 16,3 8-1-16,5 11 1 0,6 7 2 0,2 6 1 0,0 5 1 15,1-3-1-15,1 0 1 0,2 7 2 16,4-2 0-16,1 2-1 0,5-2-9 0,2 6 0 0,1 2 1 15,1-10-1-15,0 0-3 0,-1-3 0 16,3 0 0-16,4-4 0 0,3-4-2 0,1 0 1 0,-1-7-1 16,1 2 2-16,2-6-2 0,3-7 1 0,1-2-1 15,-7-4 1-15,5-9-1 0,1-3 0 0,-1-4 0 16,-2-5 1-16,1 1-1 0,3-3 1 0,-1 1-1 16,-3-4 1-16,3 1 1 0,3 1 1 0,-4-7-1 15,-3 2 0-15,-5-2 2 0,-5-2-1 0,-1 2 0 16,-2 0 2-16,-3-4 0 0,1 2 2 0,-4-2-1 0,-6-1 0 15,-7-5 1-15,-5-1 1 0,-8-9-1 0,-4-3 1 16,-6-8-3-16,-4-2 1 0,0-12-1 0,-2-3 2 16,-4-13-3-16,8 6 0 0,-4-14-1 0,-4-3 2 0,-2-5-3 15,-2-6 0-15</inkml:trace>
  <inkml:trace contextRef="#ctx0" brushRef="#br0" timeOffset="97915.86">3463 15938 12 0,'-4'0'0'0,"4"0"0"0,-2 3 0 16,2-3 27-16,0 4 0 0,0-4 0 0,0 4 1 0,0-4 14 15,-6-6 2-15,6 6 0 0,-4 0 0 0,4 0-5 16,-2-3 0-16,2 3 0 0,-6 0 2 0,6 0 14 15,-8-4 0-15,8 4 0 0,-14 2 1 0,14-2-35 16,-18 7 1-16,18-7-1 0,-22 8 1 0,22-8 5 16,-26 16 1-16,26-16-1 0,-26 28 1 0,26-28-13 0,-19 35 1 15,5-17-2-15,0 3 2 16,0 1 19-16,-4 2-1 0,4 4 1 0,-4 1 0 0,2 2 5 0,-4 3 1 16,0 1-1-16,-5 0 2 0,-1-2-11 0,-6 0 2 15,-2 6-1-15,0 0 1 0,1 0-1 0,-7-1 2 16,2 3-1-16,2 1 0 0,5 3 1 0,-1-3 0 0,4 1-1 15,0-1 2-15,8-1-5 0,0-1 1 16,2-1-1-16,3-4 0 0,-3-2-2 0,4-5 1 16,6-2 1-16,-2-4-1 0,4-4-6 0,2-1 2 15,-2-4-1-15,6-2 0 0,0-11-8 0,-6 9 1 0,6-9 0 16,0 4 0-16,0-4-13 0,0 2 1 0</inkml:trace>
  <inkml:trace contextRef="#ctx0" brushRef="#br0" timeOffset="98315.79">2721 16148 1269 0,'-4'2'0'0,"4"-2"0"0,-2 7 0 0,2-7 10 16,0 6 1-16,0-6-1 0,-8 7 1 16,8-7 10-16,-10 8 0 0,10-8 0 0,-8 5 1 0,8-5-6 15,0 4 1-15,0-4 0 0,6 15 0 0,-6-15-13 16,6 33 2-16,4-11 0 0,8 4-1 0,2 5-1 0,2 4-1 16,4 2 0-16,4-2 1 0,-3 2-4 0,7 4 0 15,0 0 0-15,6-3 1 0,5 3-2 0,7 0 1 16,-6-5 0-16,-2 3 0 0,-1-2-1 0,3 0-1 15,-6-6 1-15,-1-3 1 0,1-6-1 0,-6-3 1 0,2-5-1 16,0-2 1-16,-3-7-1 0,1-3 0 16,-6 0 0-16,0 1 0 0,-4 3 1 0,-3 0 1 0,-3-5-1 15,-2 1 1-15,-6-2 8 0,-2-2 0 0,-8 2 0 16,14 2 1-16,-6 2 14 0,2 0 1 0,-2-3 0 16,-2 1 0-16,2 4-1 0,0-2 2 15,2 1 0-15,-2 2 0 0,-2-1-5 0,0 1 1 0</inkml:trace>
  <inkml:trace contextRef="#ctx0" brushRef="#br0" timeOffset="99984.84">13452 6040 12 0,'-2'2'0'0,"2"-2"0"0,4 3 0 16,-4-3 0-16,8 0 0 0,-8 0 0 0,8 0 0 16,-8 0 0-16,3 0 0 0,-3 0 0 0,0 0 0 0,0 0 0 15,0 0 0-15,0 0 0 0,0 0 0 0,0 0 2 16,0 0 1-16,0 0 1 0,0 0-1 0,0 0-1 16,0 0 2-16,0 0-1 0,0 0 1 0,0 0 11 0,0 0 1 15,0 0 0-15,0 0-1 0,0 0 19 0,0 0 0 16,0 0-1-16,0 0 2 0,0 0 7 0,0 0-1 15,0 0 1-15,0 0 0 0,0 0 8 0,0 0 0 16,0 0 1-16,0 0-1 0,0 0-5 0,0 0 0 16,0 0 0-16,0 0 0 0,0 0-10 0,0 0 0 15,0 0 1-15,0 0 0 0,0 0-7 0,0 0 1 0,0 0-1 16,0 0 1-16,0 0-6 0,0 0 0 16,0 0 0-16,0 0 1 0,0 0-14 0,0 0 1 0,0 0 1 15,0 0-1-15,0 0-4 0,0 0 0 16,0 0-1-16,0 0 2 0,0 0-3 0,0 0 0 15,0 0-1-15,0 0 1 0,0 0-3 0,0 0 2 16,0 0-1-16,0 0 1 0,0 0-2 0,0 0 2 0,0 0-2 16,0 0 1-16,0 0 2 0,0 0 1 0,0 0 0 15,0 0-1-15,0 0 4 0,0 0 2 0,0 0-2 16,0 0 1-16,0 0 1 0,0 0 1 0,0 0-1 0,0 0 0 16,0 0-2-16,0 0 2 0,0 0-2 0,0 0 1 15,0 0-1-15,0 4 0 0,0-4 0 0,0 6 0 0,0-6-2 16,0 3 1-16,0-3 0 0,0 4 0 0,0-4-3 15,0 4 0-15,0-4 0 0,0 9 1 0,0-9-5 16,-1 15 1-16</inkml:trace>
  <inkml:trace contextRef="#ctx0" brushRef="#br0" timeOffset="101333.35">12041 8652 1143 0,'-2'0'0'0,"2"0"0"0,-2 4 0 0,2-4-1 16,6 3 1-16,-6-3-1 0,3 0 1 0,-3 0 0 16,-3 0 0-16,3 0 0 0,0 0 1 0,0 0-1 15,0 0 0-15,0 0 0 0,0 0 0 0,0 0-7 16,-2 0 0-16,2 0 1 0,-4 6-1 0,4-6-4 15,-4 7 0-15,4-7-1 0,-6 9 2 0,6-9-3 0,-8 13-1 16,8-13 1-16,-8 11-1 0,8-11-6 0,-4 11 0 16,4-11 0-16,-8 10 0 0,8-10 13 0,-8 5 0 15,8-5 0-15,-4 8 1 0,4-8 4 0,-4 5 2 16,4-5-1-16,-4 8 1 0,4-8 0 0,-6 5 0 16,6-5 0-16,-2 4 1 0,2-4 7 0,-6 3 1 0,6-3 0 15,-4 2 0-15,4-2 15 0,-2 0 1 0,2 0-1 16,0 0 1-16,0 0 1 0,0 0 1 0,0 0-2 15,0 0 2-15,0 0-4 0,0 0-1 0,0 0 1 16,-2 0-1-16,2 0-6 0,0 0 0 0,0 0-1 16,0 0 2-16,0 0-5 0,0 4 2 0,0-4-2 15,0 4 2-15,0-4-3 0,0 3 0 0,0-3 0 16,0 6 1-16,0-6-2 0,0 0 0 0,0 0 0 16,0 0 1-16,0 0-4 0,0 0 0 0,0 0-1 0,0 0 1 15,0 0-1-15,0 0-1 0,0 0 1 16,0 0 1-16,0 0-3 0,0 0 2 0,0 0-1 0,0 0 1 15,0 0-3-15,0 0 1 0,0 0-1 16,0 0 0-16,0 0 1 0,0 0-1 0,0 0 1 0,0 0-1 16,0 0 0-16,0 0 1 0,0 0-1 0,0 0 0 15,0 0 1-15,0 0-1 0,0 0 0 16,4 0 1-16,-4 0-1 0,4 0 1 0,-4 0-1 0,6 0 1 0,-6 0-1 16,2 0-1-16,-2 0 0 0,4 0 2 0,-4 0-1 15,4 0 0-15,-4 0 1 0,4 0-1 0,-4 0 1 16,6 0 2-16,-6 0-1 0,2 0 0 0,-2 0 0 15,4 0 0-15,-4 0 1 0,4 0 0 0,-4 0-2 0,4 0 2 16,-4 0-1-16,6 0 1 0,-6 0-2 0,0 0 2 16,0 0 0-16,0 0-1 0,0 0 1 15,0 0-1-15,0 0 1 0,0 0 1 0,0 0-1 0,0 0 1 16,0 0 0-16,6 0 0 0,-6 0-3 16,2 0 2-16,-2 0-1 0,4 0 1 0,-4 0-2 0,4 0 2 0,-4 0 0 15,4 0-1-15,-4 0-1 0,0 0-1 16,0 0 0-16,-4-13 1 0,2-9-4 0,-2-6 1 0</inkml:trace>
  <inkml:trace contextRef="#ctx0" brushRef="#br0" timeOffset="102018.71">10689 5824 452 0,'0'-2'0'0,"0"2"0"0,0 7 0 0,0-7-3 16,0 4 1-16,0-4 0 0,0 4 1 0,0-4-6 15,0 0 0-15,0 0 1 0,0 0 0 0,0 0-14 0,0 0 0 16,0 0-1-16,0 0 1 0,0 0 2 0,2 0 1 16</inkml:trace>
  <inkml:trace contextRef="#ctx0" brushRef="#br0" timeOffset="102984.7">10709 5870 12 0,'-2'4'0'0,"2"-4"0"0,2 3 0 0,-2-3 0 0,2 2 0 0,-2-2 0 16,0 4 0-16,0-4 0 15,0 4 0-15,0-4 0 0,0 3 0 0,0-3 0 0,0 2 0 0,0-2 0 16,-2 0 0-16,2 0 0 0,-2 0 0 15,2 0 0-15,-2 0 0 0,2 0 12 0,0 0 2 0,0 0-2 16,0 0 1-16,0 0 30 0,0 0 0 16,0 0-1-16,0 0 2 0,0 0 4 0,0 0 2 0,0 0-1 15,0 0 1-15,0 0-11 0,-4 0 0 0,4 0 0 16,0 0 2-16,0 0-12 0,0 0 0 0,0 0 0 16,0 0 2-16,0 0-11 0,0 0 0 0,0 0 0 15,0 0 0-15,0 0-4 0,0 4 0 0,0-4 0 16,0 4-1-16,0-4-4 0,0 3 1 0,0-3-1 15,0 6 1-15,0-6-4 0,0 4 0 0,0-4 0 0,0 1 0 16,0-1-2-16,6 4 1 0,-6-4 0 16,6 4 0-16,-6-4-2 0,6 3 1 0,-6-3-1 0,2 6 2 15,-2-6 0-15,4 4 1 0,-4-4 0 0,4 2-1 0,-4-2 2 16,2 3 0-16,-2-3 0 16,0 4 0-16,0-4-1 0,0 0 0 0,0 0 0 0,0 0 1 15,0 0-1-15,0 0 1 0,0 0-1 0,-4 0 1 16,4 0-4-16,-2 0 2 0,2 0 0 0,-6 0-1 0,6 0 0 0,-4 0 0 15,4 0-1-15,-4 7 2 0,4-7-1 16,-6 6 0-16,6-6 0 0,-10 9 1 0,10-9-2 16,-10 4 1-16,10-4-1 0,-12 5 2 0,12-5-2 15,-6 8-1-15,6-8 1 0,-8 5 0 0,8-5 1 0,-8 4 0 16,8-4-1-16,-6 2 1 0,6-2-1 0,-4 7 2 16,4-7-1-16,-2 4 0 0,2-4 1 0,-6 4 0 15,6-4 0-15,-4 5-1 0,4-5 0 0,-4 4 1 16,4-4-1-16,0 2 1 0,0-2-2 0,0 3 0 15,0-3 1-15,-4 4-1 0,4-4-1 0,0 0-1 0,0 0 1 16,0 0-1-16,0 0-2 0,0 0 1 0,0 0-1 16,0 0 2-16,0 0-3 0,0 0 0 15,0 0 0-15,0 0 1 0,0 0-1 0,0 0 0 0,0 0 0 16,0 0 0-16,0 0 0 0,0 0 0 0,0 0 0 16,0 0 0-16,0 0 0 0,0 0 1 0,0 0-1 15,0 0 1-15,0 0 0 0,0 0 0 0,0 0 0 16,0 0 2-16,0 0-1 0,0 0 0 0,0 0 0 15,0 0 2-15,0 0-2 0,0 0 1 0,0 0 0 16,8 0 0-16,-8 0-2 0,10 0 0 0,-10 0 0 16,6 0 2-16,-6 0-3 0,2 0 1 0,-2 0 0 0,4 0 0 15,-4 0-1-15,4 0 1 0,-4 0-1 0,0 0 1 16,0 0-1-16,0 0 1 0,0 0-1 0,0 0 1 0,0 0 1 16,0 0-1-16,0 0 0 0,0 0 0 0,0 0 0 15,0 0 0-15,0 0 0 0,0 0 2 0,0 0-2 16,0-4 0-16,0 4 0 0,0 0 1 0,0 0-2 15,0 0 1-15,0 0 0 0,0-3 1 0,0 3-2 0,0 0 1 16,0 0-1-16,0-2 1 0,0 2-1 0,0 0 0 16,0 0 0-16,4 0 0 15,-4 0-1-15,6 0 1 0,-6 0 0 0,2 0 0 0,-2 0-1 0,4 0-1 16,-4 0 1-16,4-4 0 0,-4 4-1 0,4 0 1 16,-4 0-1-16,0 0 0 0,0 0 1 15,0 0 0-15,0 0 0 0,0 0 1 0,0 0-1 0,0 0 1 16,0 0-1-16,0 0 1 0,0 0-1 0,0 0 1 15,0 0 0-15,0 0 0 0,0 0 0 0,0 0 0 16,0 0 0-16,0 0 0 0,0 0-1 16,0 0 1-16,0 0 0 0,0 0 0 0,0 0-3 0,0 0 2 0,0 0 0 15,0 0 0-15,0 0-1 0,0 0 1 0,0 0-2 16,0 0 2-16,0 0-2 0,0 0 1 0,0 0-2 16,0 0 2-16,0 0-1 0,-4 0-1 0,4 0 1 15,-4 0 0-15,4 0-2 0,0 4 1 0,0-4-1 16,-2 5 1-16,2-5 0 0,0 4 1 0,0-4-1 15,-4 4 2-15,4-4-2 0,-4 5 0 0,4-5 0 0,-2 4 1 16,2-4-3-16,0 9 1 0</inkml:trace>
  <inkml:trace contextRef="#ctx0" brushRef="#br0" timeOffset="105500.37">15793 9167 929 0,'16'-6'0'0,"-16"6"0"0,34-9 0 0,-34 9 15 0,27-7 2 0,-27 7-1 16,38-19 1-16,-12 3 12 0,6-6 1 16,0-4 1-16,-1-2-1 0,5-3-12 0,-4-4 1 0,4-6 0 15,0 2 0-15,1-5-9 0,3-2 0 0,-2 0 0 16,-2-2 2-16,-3-8 2 0,-1 1 1 0,0-4-1 15,0 0 1-15,-2-6-8 0,-1 2-1 0,-1-3 1 16,-2 3 1-16,0 2-4 0,-2 0 2 0,-2 4 0 16,-5-4-1-16,3 4 3 0,-2 3 1 0,0 1 0 0,0 5 0 15,-2 4 2-15,0 1 2 0,-4 6-1 0,0-2 0 16,-6-1 3-16,-2 5-1 0,-2 0 1 0,0 1 1 16,-2 7-2-16,-2-1 2 0,0 4-1 15,0 2 0-15,-2 3-1 0,0 3-1 0,-2 3 1 0,0 4-1 0,-2 3-2 16,-2 6 2-16,0 0-1 0,0 0 1 15,0 0-6-15,0 0 2 0,0 8-1 0,-2 1 1 16,-2 5-4-16,0 3 0 0,0 2 1 0,1-1-1 16,-3 2-1-16,0 2 0 0,2 1 0 0,2-1 0 0,2 0-2 15,2 4 1-15,0-2-1 0,0 5 0 0,-6-1 0 16,0 2 1-16,2-1-1 0,2 2 0 0,5 1 4 0,1-3-1 16,0 3 1-16,0-1 0 0,0-1 5 15,0 3 0-15,0 2 0 0,4-2 0 0,0 0 1 0,0 1 0 16,-4 1-1-16,4 2 2 0,4 1-1 0,-4 1 1 15,2 2 0-15,2 1 0 0,2 3-4 0,2 1 1 16,-1 0-1-16,-1-6 1 0,0 1-1 0,0-2 0 16,2 1 0-16,0 3 0 0,0-4-3 0,2 1 0 0,-4 5-1 15,0-7 1-15,2 7-2 0,-6-5 2 16,2-1-1-16,0-8 1 0,2-1-3 0,2-6 1 16,-2-6-1-16,-2-3 1 0,-2-6-3 0,-2-3 1 0,0-6 0 15,6 5 0-15,-6-5 0 0,6 4-1 0,-6-4 0 16,4 0 0-16,-4 0 0 0,8-4 0 0,-8 4 0 15,14-5 0-15,-3-1 1 0,3-1-1 0,-2-2 0 16,0-8 0-16,-2-1 0 0,0-4 1 0,2 3-1 16,0-1 2-16,0 1 2 0,0 1 1 0,0 1-1 15,4-1 2-15,-2-3 2 0,1 3 1 0,1 1 0 0,-2 4 0 16,0 4 1-16,0 4 0 0,-2-1-1 0,-2 2 1 16,0 1-5-16,-6 3-1 0,6 0 1 0,4 3 0 15,6 1-4-15,1 2 0 0,-1-3 0 0,0 8 1 16,-2 6-3-16,-2 3 1 0,0 1 0 0,0-1 0 0,-2-2 0 15,0 3 1-15,-2-1-1 0,-3 0 2 16,1 3-2-16,-2-5 0 0,-2 2 0 0,-4-5 0 0,-2 2-1 16,-4-8 1-16,2-2 0 0,2-1 0 0,0-6-1 15,-2 5 2-15,2-5-2 0,-2 4 1 0,2-4-1 16,0 4 1-16,0-4 0 0,0 3 0 16,0-3 0-16,0 6 0 0,0-6 0 0,0 0 2 0,0 0-2 0,0-4 1 15,0 4 0-15,-2-5 1 0,2-3 0 0,0-3 0 16,0-9 1-16,0-6-1 0,0-7 1 15,0-4 2-15,0 0 0 0,4 2-1 0,2 4 2 0,4-1 1 16,-6 6-1-16,0-3 1 0,0 5-1 0,0 0 1 16,2 5 0-16,0 1 1 0,0 1 2 0,0 4 0 15,2 1 1-15,0-1-1 0,0 2-4 0,4 3 1 16,2-1-1-16,4 0 1 0,3-4-2 0,5 0-1 0,0 0 1 16,-4 4 0-16,0-1-4 0,-2-1 1 0,0 2 1 15,-1 0-1-15,3 0-2 0,0-1 0 0,0 3 0 16,0-2 1-16,0 3-2 0,2-1 1 0,0 1-1 15,3-1 1-15,5 1-1 0,4-3 0 0,-6 2 0 16,0 1 0-16,-7-3 0 0,-3 4 0 0,-2 1 0 16,0-4 1-16,-8 5-1 0,0 3 1 0,-2 0 0 15,-2-2 0-15,-6 2 0 0,12 0 0 0,-12 0 1 0,14 0 0 16,-14 0-1-16,10 0 1 0,-10 0-1 16,10 5 2-16,-10-5-2 0,5 8 1 0,-5-8 0 15,4 9 0-15,-2 0 0 0,0 1 0 0,-2 2 0 16,-2 7 0-16,-2 3 1 0,0 0-1 0,1 2 0 0,-3-3 0 15,0-1 1-15,0 2-1 0,0 0 0 0,-2 4 1 16,0 0 1-16,-8 1-1 0,6 1 0 0,4 2 2 0,4 1-2 16,0 0 2-16,0 3-2 0,0-3 2 0,2 4-2 15,2-3 2-15,2-1-1 0,0 0 1 0,2 3-2 16,2-3 0-16,2-2 1 0,0-1-1 0,0 0-1 16,2-2 2-16,2-2-1 0,-1 3 0 0,3-1 0 0,2-2-1 15,0-2 0-15,-2 0 1 0,-2-1-1 0,0-6 0 16,2-3 0-16,0 0 0 0,0-7 1 0,-1-1-1 15,-1-8 0-15,0 0 0 0,0-1-2 0,0-4 0 16,0-10 0-16,0-1 0 0,2-15-1 0,2-4 0 16</inkml:trace>
  <inkml:trace contextRef="#ctx0" brushRef="#br0" timeOffset="106089.23">18112 7847 1771 0,'6'20'0'0,"2"-1"0"0,-4-3 0 0,-2-6 2 0,0-7-1 16,2 7 0-16,4-1 1 0,2 7-1 0,2-3 0 0,0-2 0 16,-2-3 2-16,2-5-1 0,2-3 0 0,2-3 0 15,-1-3 1-15,1-1-7 0,2-8 2 0,2 0-1 16,-2 1 0-16,-2-5-3 0,0-1-1 0,-2 1 0 15,-4-1 2-15,-4 5-3 0,-4-3 0 0,0 5 0 16,-2 0 0-16,0 13 4 0,-2-7-1 0,2 7 1 16,-4-2 0-16,4 2 3 0,-6-4 0 0,6 4 0 15,-8-5 1-15,8 5 0 0,-10-4 0 0,2 4 0 16,2 0 0-16,-4 0 3 0,-2 2 2 0,0 5-1 16,-2-3 1-16,-2 5 6 0,0-3 0 0,2 1 0 15,1 2 2-15,-1-3-3 0,0 1 1 0,2-1-1 0,2 1 1 16,2-5-9-16,2 0 0 0</inkml:trace>
  <inkml:trace contextRef="#ctx0" brushRef="#br0" timeOffset="106618.26">15922 7928 815 0,'-4'10'0'0,"4"-10"0"0,-6 18 0 0,6-18 5 0,4 7-1 0,-4-7 1 16,4 10 0-16,-4-10 7 0,6 14-1 0,-6-14 0 16,8 10 1-16,-8-10 2 0,8 7-1 0,-8-7 1 15,16 7-1-15,-16-7-4 0,30 8 0 0,-10-5 0 16,-1 1 1-16,3-4-4 0,0 0 1 0,0 0-1 0,10-4 1 15,0 3 0-15,3-1 1 0,-1 0 0 0,0-2-1 16,0 0 5-16,-2 3-1 0,-1-3 0 0,1-2 0 16,2 5 10-16,-4-1-1 0,2-2 0 15,-3 0 0-15,1 2 7 0,0 2 1 0,0-3-1 0,0-3 1 0,-3 3 11 16,-3-1 1-16,2 4-1 0,0-4 0 16,0 2-1-16,-2 0 1 0,-3 1-1 0,-3 1 0 0,-2 0-6 15,-4 0 2-15,-2-4 0 0,-2 2-1 16,0 0-7-16,0 0 1 0,0-1-1 0,-2-1 1 0,-6 4-10 15,12-5 1-15,-12 5-2 0,10-10 2 0,-10 10-11 16,6-3 0-16,-6 3 0 0,10-4 0 0,-10 4-5 0,6-4-1 16</inkml:trace>
  <inkml:trace contextRef="#ctx0" brushRef="#br0" timeOffset="107850.48">20018 8264 1394 0,'8'32'0'0,"2"1"0"0,-2-11 0 0,0-9 2 0,-2-4-1 0,0 6 0 15,0 5 0-15,2 8-1 0,2 11 1 16,0-2-1-16,-2 5 1 0,-2-3-1 0,0 1 1 15,0 1 0-15,0 1 0 0,-2-3-2 0,0 4 0 0,-1-5 0 16,1 1 1-16,0-7-4 0,0-1 0 16,0-1 1-16,-4-8 0 0,-2-4-5 0,0-1 0 0,0-8 0 15,0-2 1-15,2-7-3 0,0 6 0 0,0-6 0 16,0 0 0-16,0 0 0 0,0 0 0 0,0 0 0 16,0-4-1-16,0 4 9 0,-4-3 1 0,0-3 0 15,-3-12 0-15,-7-8 2 0,-4-9 0 0,2-6 0 16,2-1 0-16,0-3 20 0,0-5 0 0,4 2-1 0,0-3 1 15,4-3 32-15,-2-7 1 0,0 0-1 0,0-1 1 16,-2-9-17-16,1-2 0 0,3-3 0 0,4 2 1 16,4 8-17-16,4-1 2 0,1 6-1 0,1 6 0 0,0 7-9 15,-2 9-1-15,2 4 1 0,0 4-1 16,-2 5-4-16,0 4 0 0,-2 5-1 0,2 2 1 0,2 6-3 16,0 2 0-16,0 3 1 15,2 2 0-15,2 2-1 0,2 2 1 0,6 5-1 0,1-1 1 0,3 3 2 16,4 2 0-16,0 4 0 0,-2 3 1 0,-4 5 0 15,-2 2 1-15,-1 1 0 0,1 6 0 0,-2 1 0 16,-2 4 0-16,-4 2 0 0,-2 1 0 0,-4 3-4 16,-2 1-1-16,-4 4 1 0,-4-2 1 0,0 2-4 15,-2 4 1-15,-2-4-1 0,-2-8 1 0,0-1-2 0,0-7 0 16,0-7 0-16,-2 1 0 0,0-4-1 0,0 1 1 16,1-9-1-16,1 3 1 0,2-4-1 0,0-4 0 15,0-2 0-15,0-1 0 0,8-6 0 0,-6 6 2 16,6-6-1-16,-6 3 0 0,6-3 3 0,-6 0-1 0,6 0 1 15,-6 0-1-15,6 0 2 0,-14-5-1 0,6 1 1 16,0 0 1-16,0-1-3 0,0-4 2 0,0-3-1 16,2 1 1-16,4 0-3 0,2 0 2 0,2 4-1 15,2-2 1-15,0-4-2 0,0 3 1 0,4-2-1 16,4-1 0-16,4 0-2 0,4-2 2 0,0 2-2 16,0 0 1-16,0 0-1 0,-1 2 0 0,3 4 0 15,0-1 1-15,0 1 0 0,2 1 0 0,4 1 0 16,0-3 2-16,-1 3-1 0,1-4 2 0,0 5-1 0,0-2 1 15,0 5-1-15,-5-1 0 0,5 2 1 16,2 2 1-16,4 1-2 0,2 3 2 0,-3 1-2 16,-3 2 2-16,-2 1-4 0,-4-1 1 0,-2 4 0 0,-2 3 0 15,-2 1-2-15,-3 2 1 0,-3-5 0 0,-2 7 0 0,-2-5-2 16,-2 3 0-16,-4 3 0 0,-2 0 0 0,-4 0-1 16,-2 4 1-16,-2-4-1 0,0 0 1 0,0 0-2 15,1 4 2-15,-3-4-1 0,-2 4 1 0,-4 0-1 16,-2 2 1-16,0-2 0 0,0-4 0 0,-2 0 0 15,-2 0 0-15,2-5 0 0,1 1 0 0,-3-5 0 0,0 2 0 16,2-2 0-16,0 0 0 0,-2 0 1 0,2-6 0 16,3 0 1-16,1 1-1 0,-4-5 4 15,2-1 1-15,4 0-1 0,0-2 2 0,2 0 3 0,4 0 0 16,8 0 0-16,-14-2 2 0,6 0 5 16,0 2-1-16,0-3 1 0,2 3 1 0,6 0-1 0,-6-8 0 15,6 8 0-15,-7-1-1 0,7 1-2 0,-8-10-1 16,8 10 1-16,-8-9-1 0,8 9-3 0,-4-13 1 0,4 2-1 15,0-4 1-15,0-5-8 0,0-4 2 16</inkml:trace>
  <inkml:trace contextRef="#ctx0" brushRef="#br0" timeOffset="108433.1">21135 8929 1834 0,'0'3'0'0,"0"-3"0"0,-4 10 0 0,4-10 20 0,-4 3 1 0,4-3-1 0,-2-3 0 0,2 3 19 16,0 0 2-16,0 0-1 0,-2 0 1 0,2 0-30 16,-2 0 0-16,2 0 0 0,-8-8 0 0,8 8-11 0,-20-22 0 15,20 22 0-15,-27-35 2 0,15 17-5 0,2-1 1 16,-2-3 0-16,0 4 1 0,2 5-11 0,0-4 2 16,0 0-1-16,2-1 1 0,2 1-3 0,0-3 0 15,0 0 1-15,0 1 0 0,2-3 5 0,2 0 1 16,0 0 1-16,0 0-1 0,0 0 5 0,2-1 1 15,2 1 0-15,0 2 0 0,2-2 2 0,0 0 0 0,0-1 1 16,0 1-1-16,2 0 7 0,2-4 1 0,2 0-1 16,0-1 1-16,2-3 8 0,4-1 0 15,2-1 0-15,0 1 0 0,-2 5 0 0,1 0 0 0,5 4 0 16,2 0 0-16,0 2-2 0,4 1 1 16,-2 3 0-16,-2 5 0 0,-5-2-4 0,-1 3 2 0,0 3-1 15,0 2 0-15,0 1-4 0,0 4 1 0,-2 0 1 16,-2 4-1-16,0-1-4 0,-2 6-1 0,-3 1 1 15,1-1 0-15,0 4-3 0,0 2 2 0,0-1-2 16,0 1 2-16,0-2-4 0,-2-4 0 0,-2 1 1 16,-2-3 0-16,-2 2-2 0,0-7 1 0,-2-2 0 0,4 7 0 15,-4-7-2-15,2 8 0 0,-2-8 0 0,0 5 1 16,0-5-1-16,0 2 0 0,0-2 0 0,-2 8 0 0,2-8-2 16,-4 7-1-16,4-7 1 0,-16 5 0 0,4-5-7 15,-2 0 0-15</inkml:trace>
  <inkml:trace contextRef="#ctx0" brushRef="#br0" timeOffset="109266.92">21457 7677 1318 0,'-4'-3'0'0,"4"3"0"0,-6-13 0 0,6 13 5 0,-16-23-1 0,2 1 1 0,-3 0-1 0,-5-9 1 0,-2-4-1 0,-4-4 0 0,-4-2 2 15,-4 3-6-15,-1-7 0 0,-1 6 0 0,2 4 0 16,-2 8-12-16,1-3 1 0,-3 6-2 16,-2 2 2-16,-4 2-25 0,-3 1 0 0,-3 6 0 15,-4 0 0-15,-3 4-10 0,-5 6 1 0,1-3 1 0,3 6-1 0,0 0 20 16,1 0 0-16,-3 0 1 0,-1 0-1 15,1 9 23-15,0 0-1 0,3 1 1 0,1 3 0 0,6 3 8 16,1 3 0-16,1 3 0 0,-2 4 1 0,-1 1 21 16,-1 5 0-16,2 5 0 0,3 3 0 0,-1 5 8 15,0 3 1-15,5 0-1 0,3 1 1 0,2 3-4 16,0 2 1-16,1 7 0 0,3-2 1 0,2 7-7 16,2 4 0-16,2 4 0 0,3 2 0 0,5 1-8 15,2 4 0-15,6 1 0 0,2-3 1 0,4 0-10 0,4 1 0 16,6-1 0-16,4 1 2 0,6-1-6 0,6 0 1 15,4-5 0-15,2-4 0 0,3-7-4 0,5-6 2 0,2-5 0 16,2-2-1-16,3-6-1 0,3-3 0 0,4-6 0 16,0-6 0-16,5-3 3 0,3-4 1 0,2-3-2 15,-1-3 2-15,3-3-1 0,2-3 0 0,-1-1-1 16,1-6 2-16,-3-3-2 0,-1-3-1 16,2-5 1-16,1-1 1 0,5-4-5 0,0-2 1 0,-3-5 1 15,-1-2-1-15,-3-2-2 0,1-6 1 16,2-1 1-16,1-6-1 0,9-2-2 0,1-3 0 0,-3-2 0 15,-4-1 0-15,-5 1 0 0,-1 2 0 0,-3-5 0 16,1 1 0-16,-4 0-1 0,1-2 1 0,-3-2 0 16,-4 0 0-16,-2 1 0 0,-3-5 0 0,-3 1 0 15,-4-3 0-15,-4 3 2 0,-4-5 0 0,-5 1 1 0,-3-4-1 16,-4-5 1-16,-4-1 2 0,0-3-1 0,0 6 1 16,0 1 6-16,0-2 1 0,-2 8-1 0,-6 7 2 0,-6 13 5 15,-6 8 0-15,-4 1 0 0,-4 4 1 16,-6 6 1-16,-4-1 1 0,-1 6-1 0,-3-3 2 0,-4 1-5 15,-4 2 1-15,-1 2-2 0,-3 0 2 0,-2-2-5 16,-2 2 0-16,1 2 1 0,-3 3-1 0,2-3-6 16,-1 5 0-16,-1-1-1 0,0-3 2 0,3 3-4 15,-1 1 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6T00:14:01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23556 4711 690 0,'0'0'0'0,"0"0"0"0,2 0 0 0,-2 0 3 16,10 0 2-16,-10 0-2 0,4-4 1 0,-4 4 4 15,-4-5 0-15,4 5 0 0,-4-8 0 0,4 8 3 16,-6-5 0-16,6 5 0 0,-14-13 1 0,14 13-3 16,-22-19 1-16,22 19-1 0,-26-13 1 0,26 13-5 0,-27-7 1 15,27 7 0-15,-26-4 0 0,26 4-2 0,-14-2-1 16,14 2 0-16,-22 0 2 0,22 0-3 0,-34 10 0 15,14-1 1-15,-2 0-1 0,-1 4 0 0,-3-4 2 16,2 4-2-16,2-4 1 0,4 4 10 0,2 4-1 16,2-4 0-16,0 0 2 0,0 2 8 0,1 1 1 15,1 3-1-15,2 1 2 0,0 2 4 0,0 2 1 0,2 2 0 16,2 0 0-16,4 0-9 0,2 5 1 16,-2-3-1-16,-2 1 0 0,0-1-8 0,-2 1 2 0,2 3-1 15,4 3 1-15,2-4-2 0,2 1 0 0,2-3 1 16,0 3-1-16,-2-3-4 0,0 3 1 0,2-5 0 15,2 6 0-15,2-1-5 0,2-1 2 0,2-1 0 16,1-3-1-16,5-4 4 0,2-5 1 0,2 2-1 16,2-3 1-16,2 1 4 0,2-5-1 0,-1 0 1 15,-1-2-1-15,0 0 1 0,0-1 0 0,-2-5 1 16,1-1-1-16,1 0 12 0,0-4 1 0,0 1-1 0,0-1 1 16,0 0 0-16,-1-1 0 0,1 1 0 0,0-4 1 15,0 0-1-15,0-1 1 0,0 1 0 0,-5-2 0 0,-1 3-5 16,-4-3 2-16,-2 2-1 0,-4 1 0 0,-12 3-2 15,10 0-1-15,-10 0 0 0,6-4 1 0,-6 4-7 16,4-4 2-16,-4 4 0 0,4-5 0 16,-4 5-13-16,-2-17 2 0,-2 6-2 0,-2-9 2 0,-4-2-6 15,-4-2 1-15</inkml:trace>
  <inkml:trace contextRef="#ctx0" brushRef="#br0" timeOffset="549.2">23967 3633 1859 0,'-2'-4'0'0,"2"4"0"0,4 0 0 0,-4 0 1 0,8 4 0 0,-8-4 0 0,4 5 2 0,-4-5 2 0,2 4 1 15,-2-4-1-15,-4 7 2 0,4-7-1 16,-4 10 0-16,4-10 0 0,-4 25 1 0,2-2-7 0,-2 4 1 15,0-1 0-15,0-4 0 0,2 0-1 0,-2 1 0 16,1 2 0-16,-3 1 0 0,-4 6-1 0,0 3 1 16,2 0 0-16,2-4 0 0,2 4-1 0,2 2 0 15,-2-2 0-15,-2-5 1 0,-2-3-4 0,0-1 2 0,2 0-1 16,2-4 0-16,4 0 1 0,0 1 0 16,-2-1 0-16,-2-2 0 0,0-1 0 0,0-3 1 0,0-1 0 15,0-2 1-15,4-13-1 0,-2 9 1 16</inkml:trace>
  <inkml:trace contextRef="#ctx0" brushRef="#br0" timeOffset="930.56">24174 3734 1507 0,'-2'4'0'0,"2"-4"0"0,-4 13 0 0,4-13 30 0,-2 9 0 15,2-9 1-15,-6 19-1 16,6-19 7-16,-10 29 1 0,2-7-1 0,0-3 1 0,2 3-20 15,0 0 1-15,-2 0-1 0,1 0 1 0,-1 1-17 16,0-3 2-16,2 2-1 0,0 2 1 0,0 6-4 0,0-5 1 16,2 1 0-16,0 2 0 0,0-6-1 0,-2 0 1 15,2 0-1-15,2-1 1 0,2 1 0 0,2-4 0 16,-2 1 1-16,-2 1-1 0,0-2 0 0,-2 5 1 16,4-7-1-16,2 3 1 0,2-3 1 0,0-1-1 15,0-2 0-15,-2-4 0 0,-2-9 1 0,4 9-1 0</inkml:trace>
  <inkml:trace contextRef="#ctx0" brushRef="#br0" timeOffset="1464.66">24526 3369 1520 0,'2'5'0'0,"-2"-5"0"0,4 21 0 0,-4-21 23 15,2 22 0-15,-2-22 0 0,0 35 0 0,0-13 25 16,0 0 2-16,0 4-1 0,0 5 0 0,2 8-27 15,4 2 0-15,0-6 1 0,-2 0-1 0,2-4-21 0,0-1 1 16,2 1 0-16,0-3 0 0,-1 1-3 0,1-1 1 16,2-2 0-16,2-4 0 0,0 0-5 0,-2-5 2 15,0-8 0-15,-2-3-1 0,-8-6-10 16,10 7-1-16,-10-7 0 0,10 0 1 0,-2-4 0 0,0 4 2 16,2-5 0-16,6-3-1 0,8-1 8 0,3-4 0 15,-3-1 1-15,-4-7-1 0,-2 3 4 0,-4-4 0 0,0-8 0 16,0 2 0-16,0-3 1 0,0-4 0 15,-3 0 0-15,1-4 1 0,-4 4 7 0,-2-9 0 0,-2 3-1 16,-2-3 2-16,-2 5 5 0,-4 0 0 0,0 1 1 16,0 4 0-16,-2 5 0 0,0 1 1 0,-4 2 0 15,-3 4 1-15,-3 2-4 0,-4 5 2 0,-2 2-1 16,0 0 1-16,-2 4-3 0,0 2 1 0,-2 1-1 16,1 2 0-16,-1 4-3 0,-2 4 1 0,0 0 0 0,2 1 0 15,4 3-2-15,3 1 0 0,-1 4 0 16,-2-2 1-16,0 5-6 0,0 1 1 0,2-2-1 0,2 1 2 15,2 3-4-15,1 1 0 0,1-1 0 0,0 3 0 0,0 0-1 16,2 0 0-16</inkml:trace>
  <inkml:trace contextRef="#ctx0" brushRef="#br0" timeOffset="2113.6">24142 5944 1394 0,'0'4'0'0,"0"-4"0"0,4 0 0 0,-4 0 6 16,4-4 0-16,-4 4-1 0,4-4 1 0,-4 4 7 15,0 0 2-15,0 0-1 0,0 0 1 0,0 0 5 16,0 0 0-16,0 0 1 0,2 0 0 0,-2 0-18 15,14 8 2-15,-14-8-1 0,24 22 1 0,-6 0-5 0,2 0 0 16,-2 0 0-16,-6 4 1 0,-3-4-3 0,-1 2 1 16,0 2-1-16,2 4 1 0,6-5-5 0,0 7-1 15,-2-5 0-15,0 3 2 0,0 1 3 0,0-3 2 16,0 2-1-16,0-1 1 0,1-1 4 0,3 0 0 16,-2-3 1-16,-2-2-1 0,0-3 26 0,0-5 1 15,2 1-1-15,-2-1 0 0,-2-2 15 0,-4-2 0 16,0-2 0-16,-2 0 0 0,-6-9-7 0,6 10 0 15,-6-10 0-15,4 3 0 0,-4-3-13 0,4 4 0 16,-4-4 0-16,0 6 0 0,0-6-11 0,0 0 0 0,0 0 0 16,0 0 0-16,0 0-8 0,0 0 0 0</inkml:trace>
  <inkml:trace contextRef="#ctx0" brushRef="#br0" timeOffset="2399.54">24778 6560 1683 0,'4'6'0'0,"-4"-6"0"0,6 13 0 0,-6-13 2 0,-2 2 0 15,2-2 1-15,2 11 0 0,-2-11 2 0,8 29 2 16,-4-6 0-16,2 2 0 0,6 1-7 0,4 6 0 16</inkml:trace>
  <inkml:trace contextRef="#ctx0" brushRef="#br0" timeOffset="2715.09">24896 7096 866 0,'6'27'0'16,"1"-4"0"-16,-3-7 0 0,-4-1 9 0,-2-4 1 0,4 4-1 15,4 3 1-15,6 4 23 0,2 4 0 0,0-4 0 16,-2-3 0-16,0-4 10 0,0-1 0 0,2-6-1 16,0-3 1-16,0-5-12 0,0-3 2 0,-1-3-2 15,3-7 2-15,4-3-4 0,0-3 0 0,2-3 0 16,-2-8 2-16,0-1 0 0,0 0 2 0,-2-4-1 16,-3 0 1-16,-1-1-13 0,0-4 0 0,-2 1 0 15,-2 0 2-15,-2 2-8 0,-2-1 1 0,0-3-1 16,0 6 1-16,-2-4-6 0,-2-1 1 0,-2 1 0 15,-2 4 0-15,-2 0-3 0,0-2 0 0,-2 7 0 16,-2-1-1-16,-2 9-1 0,-2-4-1 0,-2 4 1 16,0 0 0-16,-2 3-2 0,-1 4 0 0,-1 4 0 0,0-2 1 15,-2 10-3-15,-2-3 1 0,4 6-1 0,0 0 1 16,0 6 0-16,0-1-1 0,3 6 0 0,1 2 1 0,0 6 1 16,-2-3 2-16,2 5-2 0,2 3 2 0,4-2 0 15,0 0 2-15,-2 2-1 0,-2 5 0 0,0 1 0 16,-4 5 1-16,3 2 0 0,3-6-1 0,2 4 1 15,2 4 1-15,0-4 0 0,0 0 0 0,2-3-4 0,4-1 2 16</inkml:trace>
  <inkml:trace contextRef="#ctx0" brushRef="#br0" timeOffset="3132.42">25659 6446 1784 0,'2'4'0'0,"-2"-4"0"0,6 13 0 0,-6-13 1 0,2 5 1 0,-2-5 0 0,0 13 1 15,0-13 6-15,0 30 0 0,2-8 0 0,2 2 0 0,2 2-5 16,0 3 1-16,0-1-1 0,-3 7 2 16,-3 0-6-16,-1 6 0 0,-1 3 0 0,-2 2 0 0,0 4-1 15,0 3 1-15,4 3-2 0,-2-3 2 16,2 1-1-16,0 3 0 0,-2 0 0 0,0-1 1 0,0-3-1 15,0 1 1-15,0-3 0 0,2-6 0 16,2-1 3-16,0-5 1 0,-2 1-1 0,-2-5 1 0,2-7 11 16,0-2 1-16,0-6-1 0,0-1 1 0,2-10 8 15,0-2-1-15,-2-7 1 0,4 6 1 0,-4-6-5 16,-2 4 0-16</inkml:trace>
  <inkml:trace contextRef="#ctx0" brushRef="#br0" timeOffset="3549.62">26078 6189 1847 0,'2'19'0'0,"-2"-19"0"16,6 26 0-16,-6-26 15 0,4 18 1 0,-4-18 0 15,4 26 1-15,-2 0 12 0,0 2 0 0,0 1 0 0,0 2 1 16,0 5-6-16,0-1 1 0,2 0-1 0,0 5 1 16,0 1-22-16,0 5 1 0,-2 4-1 0,0-2 1 0,-2 9-4 15,-2 0 0-15,0 1 0 0,0 2 1 0,4-2-2 16,2-5 1-16,-4 4 0 0,-4-7 0 0,-4 2-2 15,-2 0 1-15,2-3 0 0,4-1 0 0,6 0 0 16,2-7 0-16,0-2 0 0,-2-2 0 0,-2-4 1 16,-2-7 0-16,4 2 0 0,4-6 1 0,0-2 2 0,0-2 0 15,0-1 1-15,-4-2 0 0,-2-6 4 0,-2-2 0 16,2-7 0-16,0 10 1 0,0-10-7 0,-6 5 1 16,6-5 1-16,-8 4-1 0,8-4-3 0,-4 4 0 15,4-4 0-15,-12-8 0 0,12 8-17 16,-14-9 2-16</inkml:trace>
  <inkml:trace contextRef="#ctx0" brushRef="#br0" timeOffset="3899.53">25675 7216 1293 0,'2'-4'0'0,"-2"4"0"0,4 4 0 16,-4-4 0-16,0 5 2 0,0-5-2 16,0 0 1-16,0 0-1 0,6-2 0 0,-6 2 0 0,8-3 0 15,-8 3 2-15,17-9 0 0,-17 9 0 0,36-17 1 16,-12 4 1-16,2-2 2 0,0 2-1 0,-4 4 1 0,-3 2 17 16,-1 1 1-16,0 2 0 15,0-5 0-15,-2 2 8 0,-2 1-1 0,2 3 1 0,0-1 0 16,-4 2 3-16,0-2 1 0,1 4 0 0,3 0 0 15,0 0-7-15,-2 0 1 0,2 4 0 0,2-2 1 0,4 2 2 16,2-1 2-16,-2 1 0 0,-5-2 0 16,-1 2-5-16,-4-4 1 0,-2 3 0 0,-2-3 0 0,-8 0-14 15,6 9 0-15,-6-9 0 0,4 4 0 0,-4-4-7 16,4 2 0-16,-4-2 0 0,0 0 0 0,0 0-4 0,-4-2-1 16</inkml:trace>
  <inkml:trace contextRef="#ctx0" brushRef="#br0" timeOffset="5666.26">25698 2568 1156 0,'-13'-10'5'0,"13"10"31"0,-24-16 0 0,-24-6 0 16,0 0 0-16,7 7-17 0,5 2 0 15,2 5 0-15,-2 3 0 0,-2 1-17 0,1 4 2 0,-3 0-1 16,0 4 0-16,-2-2-11 0,-1 5 1 0,1-1-1 16,4 1 0-16,0-3-29 0,3-2 0 0,-3-2 0 15,-2 3 0-15,-2-3 2 0,-1 4 0 0,-3-4 0 16,-2 2 2-16,-3 2 7 0,-3-4 0 0,0 3 0 15,1-3 2-15,1 4 4 0,-2 1 3 0,-1-1-1 16,-3-2 0-16,-6 5 6 0,-1-1 2 0,1 5 0 16,3-2 0-16,1 0 9 0,2 1 0 0,-3-1 0 0,-3 4 1 15,1 3 5-15,-3 3 1 0,4-2 0 0,3-3-1 16,3 7 13-16,2-3 0 0,1-3 0 0,1 5 0 16,-4-1 6-16,1-3 0 0,3 6 1 15,2-3 0-15,7-1-4 0,1 3 0 0,2-3 1 0,2-1 0 0,1 1-5 16,1 1 0-16,2 1 0 15,0 2-1-15,3 0-1 0,-3 0 1 0,2-3-2 0,4 3 2 16,2 4-1-16,2 0 0 0,3-1 1 0,1 3 0 16,2 2-1-16,2 1 2 0,2-3-1 0,0 5 1 0,-2-2 0 15,0 1-1-15,4-3 1 0,2 3 0 0,3 5 2 16,1 1 0-16,4-3 0 0,2 6 0 0,2 5-2 16,0 0 1-16,2 2-1 0,1 4 1 0,3 5-6 0,0 0 2 15,2 4-1-15,2 2 1 0,2 7-3 0,0 2 0 16,0 6 0-16,0-3 2 0,2-1-5 0,0 6-1 15,-2-1 1-15,-2 0 1 0,-1-5-2 0,1 6 0 16,0-5-1-16,-2-1 2 0,2 2-2 0,0 0 1 0,-2-3-2 16,0 3 2-16,0-6-1 0,-2 4-1 15,2 2 1-15,0-6-1 0,0 2 0 0,2-2 1 0,1 8-1 16,1-3 1-16,-2 8-2 0,4-3 2 16,-2 3-2-16,-4 2 2 0,-2 1 1 0,-2 3 1 0,2 3-1 15,0-3 1-15,0-2 4 0,2 1 0 0,0 1 0 16,-4-4 1-16,-4-2 0 0,-2 0 2 0,-2 0-1 15,0-2 1-15,0 0 3 0,2-1 0 0,2-5 0 16,0-1 0-16,0-4 0 0,0-1 0 0,-2-3-1 16,0-1 3-16,0-8-3 0,-2-3 3 0,4-3-2 15,0 1 1-15,2 1-5 0,0-6 2 0,0-1-2 16,2-2 2-16,1-3-3 0,-1-1 0 0,0-3 0 16,-2-4 1-16,-2-3-2 0,-2-4 2 0,4-4-2 0,2 0 2 15,2-3-3-15,2-1 0 0,2-5 0 0,2 0 2 16,2-2-3-16,0-4 1 0,0-3-1 0,0 0 1 0,2-1-5 15,3-1-1-15,3 2 1 0,0 0 1 0,2-1-4 16,2 3 1-16,0-2-1 0,-1-4 1 0,3 1-3 16,2 1 2-16,-2-2-1 0,2-2 0 0,-1 1-2 0,3-3 1 15,2-2-1-15,2 3 1 0,0-3-1 16,-1 2 0-16,3-3 0 0,4 2 2 0,1-1-2 16,3-1 0-16,0-3 0 0,-2 1 0 0,-1 0 0 0,-3 2 0 15,4-3 0-15,1 3 0 0,3 1 0 0,2-3 0 16,-3 5 0-16,-1-1 0 0,0 3-2 0,0 0 1 15,1 2 0-15,3-5 1 0,-2 1-4 0,-1 0-1 16,3 4 1-16,2 0-1 0,-1 0-4 0,-1 4 0 16,0-4 0-16,-3 2 1 0,1-2-5 0,-2 0 1 15,-1 0-1-15,-3 0 1 0,4 2-1 0,0 3 0 0,-1-5 1 16,1 2-1-16,2-2 3 0,1 0 1 0,-1-2 0 16,-4 2 0-16,-3-3 5 0,1-1-1 0,0 2 1 15,0 2 1-15,-1-4 0 0,3 4 1 0,-2-3 0 16,-1-1 0-16,1 2-2 0,0-5 2 0,-2 5-1 15,-1-2 0-15,1 4 1 0,-2 0 0 0,-2 0 0 16,-1-4-1-16,1 3-2 0,-2-3-1 0,2 4 1 16,-1 0 0-16,-1 0-4 0,0-4 0 0,-2 4 0 0,-2-3 1 15,-5 1-2-15,-1-2 1 0,0 0-1 0,-2 1 1 16,-2 1 1-16,-2-2 0 0,0-1 1 0,-1 1-1 16,1-4 2-16,0 3 2 0,-2-4-2 15,-2 1 2-15,-2 3-1 0,-2-4 2 0,-2 1-2 0,-2 3 2 16,-8 5-1-16,10-13 2 0,-6 3-1 15,0-1 1-15,0 0-1 0,0-2 1 0,-2-3 0 0,-2-3 0 16,-2-3-1-16,0 0 1 0,0-4 0 0,-2-3 1 16,2 1-1-16,0-2 0 0,-2-1 0 0,-2 0 1 15,-2-6-1-15,0-2 1 0,2 0 0 0,0-1-1 0,0-8 1 16,2 0 0-16,2-6 0 0,-2-1 1 0,-2-4-1 16,-4-2 1-16,2-4 0 0,0 1 0 0,2-1-1 0,2-5 1 15,-2 3 0-15,0-8 0 0,-2-5 0 16,-2-7 0-16,2 3 0 0,3-3 0 0,-1-11 0 0,0-2 1 15,0-1-1-15,0-6 1 0,2 3 2 0,0-3 1 16,0-2-1-16,2 4 1 0,2 2 5 0,0-2 1 16,-2 3-1-16,-2 6 1 0,0-2 7 0,-2 2 0 0,0 4 1 15,0 0 0-15,0-1 4 0,0 5-1 0,2-5 0 16,0 1 1-16,0 4 0 0,0 1 1 16,0-2-1-16,0 1 0 0,-2 4-6 0,-2 0 1 0,0 4-1 15,2 6 1-15,2 8-7 0,0 1 1 16,-2 3 0-16,0 1 0 0,2 7-3 0,1 1 1 0,-3 6 0 15,-2 7 0-15,-2 1-3 0,0 6 0 0,0 3 0 16,0 3 1-16,0 1-2 0,0 4 2 0,-2-4-1 16,-2 0 0-16,-2 4 0 0,-2 0 0 0,0-6-1 15,3 4 2-15,1 0-1 0,0 2 0 0,-2 0 1 16,-2 5 0-16,0 4-5 0,-4 0 1 0,2 0 1 16,2 8-1-16,3 1-2 0,-1 0 0 0,0 4 1 0,0 0 0 15,0 4-3-15,0 0 0 0</inkml:trace>
  <inkml:trace contextRef="#ctx0" brushRef="#br0" timeOffset="10499.67">18402 3649 12 0,'-2'2'0'0,"2"-2"0"0,-7 4 0 0,7-4 0 15,-8 0 0-15,8 0 0 0,-8 0 0 0,8 0 0 16,-6 4 0-16,6-4 0 0,-4 5 0 0,4-5 0 15,-4 0 0-15,4 0 0 0,-4 0 0 0,4 0 0 16,-4 4 0-16,4-4 0 0,0 5 0 0,0-5 0 16,-4 4 0-16,4-4 0 0,0 4 0 0,0-4 0 0,0 3 0 15,0-3 0-15,0 6 0 0,0-6 0 16,0 4 0-16,0-4 0 0,0 2 0 0,0-2 0 0,0 3 0 16,0-3 0-16,8 4 0 0,-8-4 0 15,16 4 0-15,-16-4 0 0,19 5 0 0,-19-5 1 0,40 9 1 16,-18-9 0-16,-4 4 1 0,-2-4 14 15,-2 0-1-15,4 0 1 0,4 0 0 0,1-4 11 0,3 1 1 16,-2 1-1-16,-2-2 1 0,0-1 2 0,-2 1 0 16,2-3 0-16,-1 1 0 0,1 2-5 0,2 1 0 15,0 1-1-15,-2-6 2 0,-2 3-3 0,0 1 1 0,-1 4-1 16,3-5 1-16,0 1-4 0,6 0 1 0,-2 2-1 16,-4-1 0-16,-2-1-5 0,-3 4 1 0,1-4 0 15,2 2-1-15,4-5 6 0,0 2-1 0,-2 1 0 16,-6-2 2-16,-2 3-2 0,-4-1 2 0,-3 4-2 15,-1 0 1-15,-6 0-4 0,12-6 1 0,-12 6 0 16,8-3 1-16,-8 3-4 0,4-4 1 0,-4 4 0 0,4-2 1 16,-4 2-2-16,4-4-1 0,-4 4 1 15,4 0 0-15,-4 0-4 0,4 0 2 16,-4 0-1-16,-2 0 1 0,2 0-3 0,-4 0 1 0,4 0-1 0,-12 0 2 0,0 4-2 16,-4 2 1-16,-5-1 1 15,-3 3-1-15,-2-5-3 0,0 3 1 0,2-2 0 0,4-1 0 16,4-1-1-16,5 2 1 0,-1-1-1 15,-2-3 1-15,0 2-2 0,2 2 0 0,0-4 0 0,-6 0 1 16,-4 0 1-16,2 0 0 0,0 0 0 0,3 0 1 0,1 4 2 16,2-4-1-16,2 3 1 0,2-3 0 0,2 0-1 15,2 0 2-15,-2 0-1 0,-2 0 1 0,-2 0-2 16,0 6 0-16,2-2 1 0,0-3-1 0,0 3-2 16,0 0 0-16,1-4 0 0,1 4 0 0,8-4-2 0,-8 0 1 15,8 0-1-15,-8 0 1 0,8 0-3 0,-4 0 1 16,4 0-2-16,-2 0 2 0,2 0-2 0,-2 0 1 15,2 0 0-15,0 0-1 0,0 0-1 0,0 0 0 16,0 0 1-16,0 0-1 0,0 0-1 0,0 0 1 16,0 0-1-16,0 0 1 0,0 0-3 0,0 0 1 15,0 0-1-15,2 0 1 0,-2 0-2 0,12 1 1 0</inkml:trace>
  <inkml:trace contextRef="#ctx0" brushRef="#br0" timeOffset="12381.9">11738 9721 1281 0,'0'9'0'0,"0"-9"0"0,10 17 0 0,-10-17 11 15,10-6 2-15,-10 6-1 0,8-7 0 0,-8 7 16 16,2 0 2-16,-2 0-2 0,0 0 1 0,0 0-20 16,0 0 1-16,0 0-1 0,6 0 1 0,-6 0-10 15,12 0 1-15,-12 0-1 0,12-6 1 0,-12 6-1 16,16-13 0-16,-16 13 0 0,14-26 0 0,-10 4-1 15,2-4 0-15,-4-1 0 0,2 1 0 0,0 0-3 16,2 0 2-16,0 2-1 0,-4 4 0 0,-4 3 1 0,0 2 0 16,-4 2 0-16,2 1-1 0,-2-1 2 15,-2 3 0-15,0 1 0 0,2-2 1 0,4 2 0 0,-4 0 1 16,-2-1-1-16,-2 1 1 0,-2 0 7 0,-2 0 0 16,-2 1 0-16,2 3 0 0,-5 1 13 15,-5-1 0-15,4 5 1 0,4 0-1 0,-4 0 7 0,2 0 1 16,0 5 0-16,-2 2 1 0,1 6-14 0,-5 2 1 0,-2 0 0 15,6 5 0-15,0 2-6 0,-4 1 0 0,2 2 1 16,2 1 0-16,3 0-5 0,1 2 1 0,-2-1-1 16,2 7 1-16,-2 3-2 0,0 1 1 0,0-1-2 15,-2 0 2-15,1 0-3 0,-3 2 1 0,-2-2-1 16,-2 5 2-16,0 3-1 0,0 3-1 0,4-4 1 16,5 4-1-16,1-2 4 0,4 2 0 0,0 4 0 15,-2-2-1-15,0-1 1 0,2 1 1 0,0 2 0 0,2 1 0 16,4 5 0-16,2-5 0 0,2-1 0 0,0 1 1 15,0-5-3-15,2-1 1 0,4-3-1 0,2-2 0 0,6-1-1 16,2-6 0-16,-6 0-1 0,4 0 1 16,2-2-2-16,0-1 2 0,2-1-2 0,6-5 2 0,5 0-1 15,-1-2-1-15,0-2 1 0,-2-2-1 0,0 2-1 16,2-7 2-16,-5 2-2 0,3-2 2 0,4-1-1 16,-2 1 2-16,0-2-1 0,-2 0 1 15,-1 0-1-15,-3-4 0 0,0 0 1 0,2-1-1 0,2-3 0 16,-4-5 0-16,0 4 1 0,0 0 0 0,-7-3-1 15,-3 3 2-15,0-4-1 0,-2 2 0 0,-8-2 0 16,12 4 0-16,-4-4-1 0,4 0 2 0,-2 0-1 16,2 0-1-16,-4 0 1 0,-2-2-1 0,-6 2 1 0,10 0 1 15,-10 0-2-15,8-4 2 0,-8 4-4 0,8 0 1 16</inkml:trace>
  <inkml:trace contextRef="#ctx0" brushRef="#br0" timeOffset="12913.89">12573 10843 653 0,'2'0'0'0,"-2"0"0"0,2 9 0 0,-2-9 82 16,0 4 1-16,0-4 0 0,4 9 0 0,-4-9-41 0,20 4 1 15,-20-4 0-15,32 5 0 0,-32-5-22 0,28 8-1 16,-28-8 0-16,33 9 0 0,-15-9-9 0,2 2 2 16,0 0-1-16,0-2 0 0,0-2-6 0,0 0 1 15,-4 2-1-15,1 0 1 0,3 0 0 0,-4 0 0 16,4 0-1-16,4 2 2 0,2-4 6 0,0 2-1 0,1-4 1 15,-7 2-1-15,0 1 5 0,0-1 1 16,0 0 0-16,0 0 0 0,-6 4 9 0,0 0 2 16,-2 0-2-16,-6-1 1 0,-6-1 3 0,13 6 2 0,-13-6 0 15,10 2-1-15,-10-2 7 0,12 4-1 0,-12-4 0 16,12 3 2-16,-12-3-7 0,12 0 2 0,-12 0 0 16,8 0 0-16,-8 0-12 0,6 0-1 0</inkml:trace>
  <inkml:trace contextRef="#ctx0" brushRef="#br0" timeOffset="13235.02">15111 10193 1444 0,'10'4'0'16,"-10"-4"0"-16,16 7 0 0,-16-7 48 0,-4-3 0 0,4 3 1 15,4-4 0-15,-4 4-26 0,18-6 1 0,-18 6 0 16,26-22 0-16,-10 2-18 0,0-2 0 16</inkml:trace>
  <inkml:trace contextRef="#ctx0" brushRef="#br0" timeOffset="13683.37">15258 9927 728 0,'2'0'0'0,"-2"0"0"0,-2-7 0 0,2 7 10 0,-6-6 0 0,6 6 0 16,-8-9 1-16,8 9 23 0,-8-9 0 0,8 9-1 15,-12-11 2-15,5 9 0 0,1 2 1 0,-8-5 0 16,0 1 0-16,-4 0 4 0,-2 0 0 0,-2 3 1 15,0-1 0-15,-2 0 9 0,-1 2 0 0,-1 0 0 16,2 0 0-16,2 4-4 0,2 1 1 0,2 1 0 0,-4-3 1 16,2 1-9-16,3 2 0 0,-1 3 0 0,-2 0 1 15,0 2-11-15,0 2 0 0,0 2 0 0,0 1 0 16,2 3-11-16,5-1 1 0,-5 5 0 0,0 1 1 0,2-2-7 16,0 0 0-16,0 2 1 0,0 4-1 0,0 3-9 15,0 2 0-15,4 2 1 0,3-2-1 0,3 1 1 16,-2-1-1-16,2 2 1 0,0 2 0 0,-4 5 0 15,2-1 0-15,2 1 1 0,2-1 0 0,4 1-3 16,0-1 1-16,0 3 1 0,0-3-1 0,0 0-1 0,0-1-1 16,2 1 0-16,4-1 2 0,-4 1-3 0,2-2 0 15,4 1 0-15,2-1 1 0,6 0-2 0,-3 0 1 16,7-4-1-16,-2-2 1 0,0-2-1 16,0-3 0-16,2 0 0 0,2-1 0 0,0-3-1 0,-3-1 1 15,3-5 0-15,0 1 0 0,-2-3 0 0,0-3 0 16,4-4 0-16,-2 1 0 0,2-3 0 0,-1-2 0 0,1-5 0 15,-4 0 1-15,2 0-1 0,2-5 2 16,-2 3-1-16,3 0 0 0,3-1-1 0,0-1 0 0,-4 0 0 16,-2 2 1-16,-2-3-1 0,0 1 0 15,-3 0 0-15,-1 3 1 0,0 1-1 0,-8 0 0 0,4 0 0 16,-4 0 1-16,4 0 2 0,-6-2 1 0,-6 2-1 16,14 0 1-16,-14 0 5 0,4-2 0 0,-4 2 0 15,8 0 1-15,-8 0 1 0,8 0 1 0,-8 0 1 16,8 0-1-16,-8 0-2 0,8 2 1 0</inkml:trace>
  <inkml:trace contextRef="#ctx0" brushRef="#br0" timeOffset="14247.49">16604 11029 1381 0,'22'2'0'0,"-1"4"0"0,-7-2 0 0,-2-1 40 0,-4 3 2 0,4 1-1 16,4-1 1-16,4-1 20 0,4-1 0 0,4-4 0 16,-4 2 1-16,1 0-21 0,5-1-1 0,-2-1 1 15,0-1-1-15,-2-1-16 0,-3 0 1 0,3-4-1 0,4 3 1 16,2-7-6-16,0 3 1 0,-4 2-1 0,-3-5 1 16,-3 3-1-16,-2 0 2 0,0-1-2 0,-2 1 1 0,2-1-2 15,0 1 0-15,0 3 0 0,-7 1 2 0,-1 3-5 16,-4 0 2-16,0 0-1 0,-2-4 1 0,-6 4-2 15,12 0 0-15,-12 0-1 0,12-2 2 0,-4 2-6 16,2 0 2-16,0-2-1 0,-6 0 0 0,-4 2-3 0,12-3 1 16,-12 3 1-16,12-6-1 0,-12 6-4 15,12-7 1-15</inkml:trace>
  <inkml:trace contextRef="#ctx0" brushRef="#br0" timeOffset="14548.45">18818 10424 1545 0,'0'-2'0'0,"0"2"0"0,0-9 0 16,0 9 42-16,0-15 1 0,0 15 0 0,0-28 0 0,0 4-8 15,0-3 1-15</inkml:trace>
  <inkml:trace contextRef="#ctx0" brushRef="#br0" timeOffset="14948.63">18714 10239 1381 0,'0'0'0'16,"0"0"0"-16,-11 10 0 0,-3-3 8 0,-6 4 1 0,-2 2-1 0,0 4 1 0,0-1 9 15,0 1-1-15,0 3 1 0,1 0 0 0,-1 1 9 0,0 1 0 16,0 2 0-16,0 0 1 0,2-2-6 0,2-2 0 16,2 2 0-16,1 4 1 0,1 2 5 0,2-2 1 15,0-2 0-15,0 0 0 0,-2 4-3 0,0 1 1 16,2 2 0-16,0 5 0 0,-2-1-3 0,-4 3-1 15,5 3 1-15,5 0-1 0,4-3-9 0,4 7-1 16,2-3 1-16,0 4 0 0,2 2-6 0,1 0 0 0,3-2 0 16,-2 1 1-16,-2-3-3 0,0-2 0 0,4 3 1 15,4-3 0-15,4 1-3 0,2-3 1 0,2-1-1 16,0-10 1-16,4 1-3 0,-1-2 1 16,-1-4 1-16,-2 0-1 0,0-4-1 0,-2-2 2 0,2-1-2 15,2 0 1-15,2-8-1 0,3 4 2 0,-1-6-1 16,0 2 1-16,-2 1-3 0,0-1 0 0,2-5 0 15,1-1 1-15,3-1-2 0,0 2 1 0,-4-4 0 16,-2-6 1-16,-4 3 0 0,-3-1 0 0,-1-2 0 16,0 4 1-16,-2 1 1 0,2-3 2 0,0 0-2 15,-2 1 2-15,0 1-1 0,-2-4 2 0,0 4 0 16,-2 0 0-16,-2 1 3 0,-2-1 0 0,-6 2 0 0,11-6 0 16,-11 6 0-16,10-3 0 0,-10 3 0 0,8 0 1 0,-8 0 0 15,6-4-1-15,-6 4 0 0,4 0 0 0,-4 0-3 16,4-4-1-16,-4 4 1 0,8-4 0 0,-8 4-4 15,6-1 1-15</inkml:trace>
  <inkml:trace contextRef="#ctx0" brushRef="#br0" timeOffset="15414.85">19893 11327 1306 0,'6'5'0'0,"-6"-5"0"0,14 8 0 0,-14-8 21 0,10-2 1 16,-10 2 0-16,14 2 0 0,-14-2 3 0,24 9 0 0,-24-9-1 0,25-6 1 15,-25 6-14-15,32-13 0 0,-32 13 1 0,38-14 0 16,-12 4-12-16,4 1 1 0,-1 4-1 0,-1-1 1 16,0 4-1-16,0 0 1 0,-2 2 1 15,-2 2-1-15,-2 2 0 0,-1 0 0 0,3-1 0 0,2-1 0 16,2 2 5-16,0-4-1 0,0 3 1 15,-1 1 1-15,1 2 3 0,0-4 0 0,0-1 0 0,0 1 0 16,-3-2 13-16,5-2 0 0,-2-1 0 0,-2-1 0 0,-2 0 14 16,-2-1 0-16,0-1 0 0,-1 3 0 0,1-7-2 15,0 3 1-15,-2 1-1 0,0-7 1 0,-2 2-5 16,-4 0 2-16,2-2-1 0,-3 4 1 0,-1 0-10 0,-4-2 2 16,0 2-1-16,-2-1 0 0,2 3-17 0,0 1 1 15</inkml:trace>
  <inkml:trace contextRef="#ctx0" brushRef="#br0" timeOffset="16131.14">22272 10417 250 0,'-2'-2'0'0,"2"2"0"0,-6 0 0 0,6 0 109 15,-10 0-1-15,10 0 1 0,-22 0 0 0,22 0-44 0,-35 0 0 16,13 2 0-16,2 3 2 0,0 3-25 0,-2-1 2 16,0 0-1-16,0 1 0 0,2 1-21 0,1 2-1 15,-3 0 0-15,0 0 1 0,0 2-12 16,0 2 1-16,0 1-1 0,0 3 1 0,1-4-4 0,-1 5 1 15,2-2 0-15,0 3 0 0,-2-1-4 0,2 4 2 16,2-2-1-16,0 0 1 0,3 0 2 16,-3 1 1-16,4 1 0 0,2 3 0 0,2 5 4 0,0 1 2 15,-2 2-2-15,2 0 2 0,0-2 5 0,0 2 1 0,2 2 0 16,0 2 0-16,0 2 1 0,0 1 1 0,0-3-1 16,2 1 2-16,3-1-2 0,1 2 2 0,2 1-1 15,2 3 1-15,3 1-8 0,3 5 1 0,2-6-1 16,0-5 1-16,0 1-7 0,2-2 2 0,2-4-1 15,2-2 0-15,2-2-3 0,0 1 1 0,0-6 0 16,2-4 0-16,3 0-4 0,5-4 2 0,0-1-1 16,0-2 0-16,0-4 0 0,1-2 0 0,5 0-1 15,0-5 1-15,0 2-3 0,0-3 2 0,1-1-1 16,3-2 1-16,2-2 5 0,2-1 1 0,-3-3 0 16,-1-1 0-16,-4-3 7 0,-2 1 2 0,2-4-3 0,-1 4 3 15,3-4 1-15,2 6 0 0,-2-1 1 16,-3 1-1-16,-3 1 4 0,0 1-1 0,0-1 1 0,-2 1 0 0,-4 1-3 15,-1 2 0-15,-3 0 1 16,-2-1-1-16,-2 1-1 0,-2-4-1 0,-2 4 0 0,-4 2 1 0,-8 0-4 16,10 0 1-16,-10 0 0 0,6 0 0 15,-6 0-9-15,4-1 1 0,-4 1-1 0,-6-10 1 0,-2 1-5 16,-4-4-1-16</inkml:trace>
  <inkml:trace contextRef="#ctx0" brushRef="#br0" timeOffset="18630.38">22499 8818 1192 0,'2'-4'0'0,"-2"4"0"0,6-3 0 16,-6 3 18-16,2-2 1 0,-2 2 0 0,0 0 1 0,0 0 22 16,2 0 2-16,-2 0 0 0,4 0 0 0,-4 0-10 15,2 0 1-15,-2 0 0 0,0 0 0 0,0 0-22 16,0 0 1-16,0 0-1 0,0 0 2 0,0 0-6 15,5 3 1-15,-5-3-1 0,8 15 1 0,-8-15-5 0,8 13 2 16,-8-13 0-16,8 35 0 0,-6-9-2 0,0 7 2 16,0 1 0-16,-2 1-1 0,-4-4 1 0,0 4 0 15,0 2 0-15,0 5 0 16,2 6 2-16,0 0 2 0,-2-1-2 0,0 1 1 0,0-2 4 0,1 4 1 16,-1-2-1-16,0 3 2 0,2 3 2 15,2-1 1-15,0-5-1 0,-2-2 1 0,0-3 1 0,-2-4 2 16,2-2-2-16,4 1 1 0,0-3-3 0,0 2 0 15,2-3 0-15,-2-5 1 0,-2-1-4 0,0-6 0 16,2-5 0-16,0-5 1 0,0-2-6 0,0-5 0 0,-2-5 0 16,2 6 1-16,-2-6-5 0,0 2 0 0,0-2-1 15,0-4 1-15,0 4-6 0,1-13 1 0</inkml:trace>
  <inkml:trace contextRef="#ctx0" brushRef="#br0" timeOffset="18982.82">23007 8932 1632 0,'-2'10'0'0,"2"-10"0"0,4 18 0 0,-4-18 14 16,4 8-1-16,-4-8 1 0,2 22-1 0,-4-6 11 16,0 5-1-16,-2-1 1 0,0 2 1 0,0-3 13 15,1 1 1-15,1 2 0 0,0 2 1 0,0 2-15 0,0 0 1 16,2 1 0-16,0 3 1 0,-2 5-6 0,-2 0 2 16,2 0-2-16,2 0 1 0,0 4-1 0,-2 2 0 15,2-1-1-15,2 4 1 0,2 4-5 0,-2 4 1 0,-2-8-1 16,0 1 1-16,2-8-4 0,2-2 0 0,0-2 1 15,-1-2 1-15,1-3-1 0,0-2 1 0,0-8-1 16,0-3 1-16,-2-6-2 0,0-9 2 0,-2 0-2 16,4 0 2-16,-4 0-4 0,4-3 0 0</inkml:trace>
  <inkml:trace contextRef="#ctx0" brushRef="#br0" timeOffset="19597.3">22994 8334 1909 0,'-2'10'0'0,"2"-10"0"0,2 11 0 0,-2-11 32 16,9 2 0-16,-9-2 0 0,4 7 0 0,-4-7 11 0,-6 26 1 15,6-26 0-15,0 29-1 16,6-8-21-16,4-5-1 0,4 5 0 0,2 3 2 0,2 0-21 0,0 5 1 16,-2 2 0-16,0 3 0 0,0-1-3 15,0 0 0-15,-1 2 0 0,3 0 1 0,2 6-2 0,0-4 1 16,-2-2-1-16,2-2 1 0,2-2-5 0,0-3 2 15,-3 2 0-15,1-8-1 0,0 0-2 0,-2-5-1 0,2-3 0 16,2-3 0-16,0-5 5 0,4-4 0 16,-3-2 0-16,-1-2 0 0,-2-7 1 0,0 0 1 0,0-6 0 15,0 0 0-15,2-11 0 0,-1-2 0 0,-1-3 0 16,2-2 1-16,0-6-1 0,0-2 0 0,-2 1 0 16,-2-4 0-16,0 1 0 0,-3-3 0 0,-3 2 0 15,-2 1 0-15,-4-1 0 0,-4 3 0 0,-2-3 0 16,-4-2 0-16,-2-8 0 0,-2 1 0 0,0-4 0 15,-1 3 0-15,-3 4 0 0,-4 4 0 0,2 2 0 0,2 1 0 16,0 6 2-16,-2 4-1 0,-4 7 0 0,-2 4 1 16,-6 7 4-16,-1 6-1 0,-3-2 1 0,-2 4 1 0,0 3 3 15,-2 4 0-15,1 0 0 0,-1 6 1 16,0 6 2-16,-2 1-1 0,0 6 0 0,3-1 2 0,1 3-3 16,0 1 1-16,2 4 1 15,2-2-1-15,5 1-2 0,3 1 0 0,0 2 0 0,-2 0 0 0,2 3-2 16,2 0 1-16,2 1-1 0,-2-1 1 0,3 1-5 15,-1 1 1-15,2-2-1 0,4-3 1 0,4 1-4 16,2 1 1-16</inkml:trace>
  <inkml:trace contextRef="#ctx0" brushRef="#br0" timeOffset="20249.91">22823 12216 1557 0,'6'4'0'0,"-6"-4"0"0,9 2 0 0,-9-2 38 0,6-2 2 15,-6 2-2-15,8-4 1 0,-8 4 11 16,6 0 1-16,-6 0-1 0,14 0 2 0,-14 0-29 15,22 6-1-15,-22-6 0 0,24 4 2 0,-24-4-20 0,28 9 2 16,-8-2 0-16,0 2-1 0,1 4-1 0,3 2-1 16,0 5 0-16,-2 3 1 0,-2 2-4 0,0 7 1 15,2 3-1-15,1-2 1 0,1 6-1 0,0 3 0 16,0-5 0-16,0 6 0 0,-2-3 0 0,0 5 0 0,3-1 0 16,1 2 0-16,2 2 0 0,4 2 0 0,-2-4 0 15,0 0 0-15,-3-7 2 0,1-2 2 0,-2 2-1 16,-2-4 0-16,0-4 5 0,-2-3 0 0,-1-2 0 15,1-4 1-15,-2-6 13 0,-2-3 2 0,-4-7-1 16,-4-1 1-16,-10-5 5 0,4 6 0 0,-4-6 1 16,2 0-1-16,-2 0-6 0,12-4 1 0,-8-3-1 0,-4-4 2 15,-2-6-10-15,-4-11 0 0</inkml:trace>
  <inkml:trace contextRef="#ctx0" brushRef="#br0" timeOffset="21381.62">24017 13056 1017 0,'-2'6'0'0,"2"-6"0"15,2 9 0-15,-2-9 45 0,8 4 0 0,-8-4 0 16,4 14 1-16,-4-14 10 0,4 28 1 0,-4-28-1 16,4 33 2-16,-4-33-18 0,4 24 2 0,-4-24-1 0,4 28 1 15,-4-28-23-15,4 30 1 0,-4-30-1 16,6 35 1-16,0-15-7 0,2 2 0 0,-2 0-1 0,-4 0 2 16,-2 1-5-16,-2-1 1 0,4 2-1 15,2 3 1-15,2 3-1 0,2 1 0 0,0 4 0 16,-3 1 0-16,1-3 2 0,0 4 1 0,4 7 1 0,2-3-1 15,4 3 6-15,4 2 1 0,0 2 0 0,0-4 0 16,2 1 2-16,4-3 0 0,-1-1 0 0,-1-3 0 16,2-2 2-16,2-3-1 0,0-6 1 0,-2 3-1 15,-1-8 2-15,-1-7 1 0,-2-2-1 0,2-6 1 0,2-5-5 16,-4-2 0-16,1-5 0 0,-1-3 1 0,-2-3-4 16,0-2 0-16,0-7 1 0,0-2 0 0,2-4-9 0,0-4 0 15,-3 1 0-15,-1-4 1 0,-2-4-5 0,0-2-1 16,-4-2 1-16,-2-3 1 0,-4 0-3 0,-2-8 0 15,-4 4 1-15,-2-2-1 0,-4 2 0 0,-4 0 1 16,-2 0-1-16,-2 0 2 0,-2 2-3 0,-2 0 1 16,-1 2 1-16,-3 1-1 0,-2 2 3 0,-4 1 0 0,0 3 1 15,0 6 0-15,3 7 1 0,1 1 1 0,2 7 0 16,-6 1-1-16,-2 6 4 0,-2 0 0 16,1 7-1-16,1 2 2 0,2 3-2 0,0 5 0 0,-2 5 0 15,-2 0 2-15,-1 5-3 0,-3 2 1 16,2 4 0-16,6 2 0 0,2 0 0 0,3 0-1 0,3 3 0 15,0 5 1-15,-2-3-3 0,0 8 1 0,6-4 0 16,6 2 0-16,6 2-6 0,4 5 0 0,2 4 1 16,2 0-1-16,0 2-3 0,0 3 1 0,6-3 0 15,0-2 1-15,0-4-4 0,2-1 2 0</inkml:trace>
  <inkml:trace contextRef="#ctx0" brushRef="#br0" timeOffset="21781.82">25100 13038 1834 0,'0'16'0'0,"2"5"0"0,4-5 0 0,0-5 4 0,-2-3-1 15,-2 5 0-15,0 5 2 0,-2 8 5 0,-4 4 0 16,4 3 0-16,2 0 1 0,2 0 20 0,-2 2-1 0,0 4 0 16,0 0 2-16,2 1-10 0,0 1 1 15,0 2-1-15,2 5 0 0,2 0 1 0,0 5-1 0,-2 1 1 16,0 3-1-16,0 4-8 0,0 0-1 0,0 5 1 15,0-1 0-15,0 3-5 0,0-2 1 0,0 1-1 16,-1-1 1-16,1 3-3 0,0-7 1 0,2-1 0 16,2-2 0-16,0-3-3 0,-2-3 2 0,2-5-1 15,-2-7 0-15,-2-12 1 0,-4-5 1 0,2-7 0 0,0-6 0 16,-4-11 1-16,8 2 0 0,-6-13 0 16,0-6 1-16,-2-9-2 0,-4-5 1 0</inkml:trace>
  <inkml:trace contextRef="#ctx0" brushRef="#br0" timeOffset="22165.01">25484 12484 1947 0,'-2'9'0'16,"2"-9"0"-16,-4 22 0 0,4-22 23 0,0 13 1 16,0-13-1-16,0 22 1 0,0-22 14 0,2 36 0 15,2-18 0-15,0 2 0 0,-4 2-5 0,0 6 1 0,0-2-2 16,0-2 2-16,2 4-25 0,2 1 0 16,0 6 0-16,0 4 1 0,-2 5-5 0,0 8 2 0,2 2-1 15,2 3 1-15,4 4-3 0,0 0 1 0,-3 7-1 16,1 2 0-16,0 6-1 0,-2 3 0 15,0-1-1-15,-2 1 2 0,-2 4-3 0,0 0 0 0,2-3 0 16,0-1 0-16,2-3 1 0,2-3 1 0,0-4-1 16,-2-1 0-16,-2-5 2 0,0-2-1 0,0-8 0 15,-2-5 2-15,-2-5 0 0,-2-6 1 0,2-6 0 16,0-1 0-16,2-8 0 0,0 0 1 0,-2-6-1 0,-4-4 1 16,4-12-2-16,-8 7 0 0</inkml:trace>
  <inkml:trace contextRef="#ctx0" brushRef="#br0" timeOffset="22581.85">25062 14040 1507 0,'0'6'0'0,"0"-6"0"0,0 3 0 16,0-3 33-16,0-3 2 0,0 3 0 0,0-4 0 0,0 4 25 0,6 0 2 16,-6 0-1-16,8 0 0 0,-8 0-17 0,14-2 0 0,-14 2 0 15,32-11 0-15,-8-2-30 0,4-3 1 0,0-1-2 16,-3-2 2-16,1-3-1 0,0-2 1 0,0 0-1 15,0 2 2-15,0 4-1 0,-1 1 0 0,1 2 0 16,-2 2 1-16,2 0-10 0,0 2 2 0,0 2-1 16,0 2 1-16,1 1-5 0,3 3 1 0,0 1-1 15,-4 2 1-15,-2 0-2 0,-2 0 0 0,1 2 0 16,-1-1 0-16,-4 3 3 0,-2-2-1 0,-2 0 1 16,-2-2-1-16,-4 0 3 0,0 0 1 0,0 0 0 0,0 0 0 15,0 0 0-15,0 0 3 0,-8 0-2 0,9-2 1 16,-9 2-1-16,4 0 0 0,-4 0 0 0,4-2 1 15,-4 2-6-15,0 0 2 0</inkml:trace>
  <inkml:trace contextRef="#ctx0" brushRef="#br0" timeOffset="33397.57">21924 9117 162 0,'0'-4'0'16,"0"4"0"-16,6 0 0 0,-6 0 6 0,8 0 1 15,-8 0-1-15,6 0 1 0,-6 0 23 0,2-5 1 16,-2 5-1-16,0-2 1 0,0 2 10 0,0 0 0 16,0 0 1-16,0 0-1 0,0 0-5 0,0 0 0 15,0 0 0-15,0 0 0 0,0 0-12 0,0 0-1 0,0 0 1 16,0 0 0-16,0 0-8 0,-2 0 1 0,2 0-1 16,0 2 0-16,0-2-3 0,0 9 0 0,0-9 1 15,-6 28-1-15,0-4-2 0,-2 5 1 0,2 1-1 16,2-4 0-16,2-4 9 0,0-4 0 15,0 3 1-15,0 1-1 0,2 4 7 0,0 1 0 0,0 1 0 16,0 1 1-16,0 1 3 0,0 1 2 0,2 1-1 16,0-5 1-16,0-1-3 0,-2 0 0 0,2-4 1 15,0 0 0-15,0-7-6 0,0-4 1 0,0 2-2 16,0-9 2-16,-2-4-5 0,2 5 2 0,-2-5-1 16,0-3 1-16,0 3-9 0,0 0 2 0,0 0 0 0,0-4-1 15,0 4-3-15,0-9-1 0,0-2 0 0,-2-6 1 16,0-9-3-16,0-5 0 0,0-2 0 0,-2 5 1 0,2 0-3 15,0 2 1-15,-2 1 0 0,0-7 0 16,0 3-3-16,2 1 2 0,0 2 0 0,-2-2 0 0,0 3 0 16,-1-1 1-16,-1 4 0 0,2-4 0 15,2 4-2-15,0 0 0 0,-2 1 0 0,2 6 1 0,2 1-3 16,0 3 2-16,0 5-2 0,0 2 2 0,0 4 1 0,0-3 0 16,0 3 1-16,0 0 0 0,0 0 1 0,0 0 0 15,0 0 0-15,0 7 0 0,2 2-1 0,2-1 0 16,2 10 0-16,0 6 1 0,0 9 1 15,-1 4 1-15,3 0 0 0,2-4 0 0,0-3 4 0,0-8 0 16,-2 4-1-16,-2 0 1 0,-2 1 2 16,-2 3 1-16,4-2 0 0,2-2-1 0,2-4 0 0,2 0 0 15,-2-4 0-15,-2-5 0 0,-8-13-6 0,2 8 1 16,-2-8 0-16,0 5 0 0,0-5-5 0,0 0 1 0,0 0-2 16,0 0 2-16,0 0-3 0,6-5 0 0,-6 5 0 15,6-8 0-15,-4-5 1 0,0-3 1 0,0-8-2 16,0-2 2-16,-2-4 0 0,-2-1-1 0,0 0 1 15,0-1 0-15,0 3-1 0,-2 5 0 0,0 0 1 16,-2 0 0-16,0 0-2 0,0 1 2 0,0 3-1 16,2 4 0-16,2-5 0 0,0 3 0 0,0 1-1 15,0 6 1-15,0 0-2 0,2 6 1 0,0 5-1 16,0-6 1-16,0 6-2 0,0 0 1 0,0 0-1 0,0 0 1 16,0 0 0-16,0 0-1 0,0 0 1 0,0 0 0 15,0 0-1-15,0 0 1 0,0 0-1 16,-4 13 2-16,2 5-1 0,0 5 2 0,2 2-1 0,0-1 1 15,0 6 0-15,0-4 0 0,0 0 1 16,0-2 0-16,2-4-1 0,2-2 2 0,0-1-1 0,-2 1 1 0,2-5 0 16,-2 0 0-16,0-4-1 0,0-3 1 0,-2-6-1 15,-2 11 1-15,2-11-1 0,-4 11 1 0,4-11-3 16,-4 8 1-16,4-8-1 0,-4 3 1 0,4-3-2 16,-8 2 1-16</inkml:trace>
  <inkml:trace contextRef="#ctx0" brushRef="#br0" timeOffset="34749.36">18394 9324 87 0,'0'0'0'0,"0"0"0"0,2 0 0 0,-2 0 21 16,14-4 2-16,-14 4-1 0,10-4 1 0,-10 4 86 16,-2-3 1-16,2 3-1 0,0-6 1 0,0 6-26 15,0-9 0-15,0 9 0 0,2-17 0 0,-2 17-10 16,8-22 1-16,-8 22-1 0,8-28 1 0,-2 8-39 15,4 2 1-15,0 1-1 0,0 2 1 0,0-5-9 0,0 5 0 16,0 2 1-16,0-1-1 0,-2 3-3 0,-4 5 2 16,2-3 0-16,2 0 0 0,2 1-1 0,1-1 0 15,1 0 0-15,0-2-1 0,2 0-9 0,2-1 0 16,0 3 0-16,-2 4 0 0,-2 1-1 0,0 2 0 0,0 0-1 16,2 0 2-16,2-1-3 15,-1 3 2-15,-1-4-2 0,-2 2 2 0,0 0-4 0,0 2 2 0,2 0-1 16,2-1 0-16,0 1 1 0,0 0-1 15,-2 0 0-15,-2 0 1 0,-3 0 0 0,-1 1 2 16,0 3-2-16,-2 0 2 0,2-1-6 0,-2 3 0 0,0 1 0 16,-2 3 0-16,0 3-3 0,-2-4 2 0,0 4 0 15,0-4 0-15,0 4-2 0,-2 2-1 0,-2 1 1 16,0 1-1-16,-2 1 2 0,-2 1 0 0,-2-1 0 16,2 3-1-16,0-5 1 0,0 3 1 0,-2-1 0 15,-2-1 0-15,-1-1-1 0,-3 3 1 0,2-5 0 0,2 3 0 16,2 2-1-16,2 1 1 0,-2-7-2 0,-2 5 2 15,-4-3 0-15,0 2 1 0,0-1 0 0,0 1 0 16,0 1 1-16,1 1 0 0,1-1 0 0,4 3 0 0,0-3-2 16,0 0 1-16,0 3 0 0,0-8 0 0,2 0-2 15,0-4 0-15,0 0-1 0,2-5 1 0,4-4-2 16,-4 11 0-16,4-11 1 0,-2 7-1 0,2-7-1 16,0 9 0-16,0-9 0 0,0 6 0 15,0-6-2-15,0 4 2 0,0-4-1 0,6 3 1 0,-6-3-2 16,14 6 0-16,-6-4 0 0,2-2 2 0,4-2-3 15,0-2 0-15,3-1 0 0,5-1 1 0,2-3-2 16,4 2 1-16,0 1-1 0,-2-5 1 0,0 2-1 16,-3-2 2-16,-1 3-1 0,0-1 0 0,-2 3 0 15,0 3 0-15,-2-6 0 0,0 1 0 0,0 1 0 0,-1-1 1 16,3 1-1-16,2 0 0 0,2 1 2 0,4 1 1 16,-2 1-1-16,-6-4 0 0,-7 3 3 0,-3 1 1 15,-2 2-1-15,-2 2 1 0,-6 0 1 0,8 0 0 0,-8 0 0 16,10 0 0-16,-2 0 0 0,-2-1 3 0,-6 1-1 15,8 0 0-15,-8 0-2 0,8 0-1 0,-8 0 1 16,4 0 0-16,-4 0-1 0,0 0 0 0,0 0-1 16,-6 0 1-16,6 0-2 0,-10 0 0 0,-6-2 1 15,-8-6-1-15,-7-1-3 0,-5-2-1 0</inkml:trace>
  <inkml:trace contextRef="#ctx0" brushRef="#br0" timeOffset="36014.39">14501 8798 1482 0,'-2'-2'0'15,"2"2"0"-15,2 0 0 0,-2 0 15 0,2-4 0 16,-2 4 1-16,0 0 0 0,0 0 4 0,0 0 0 16,0 0 0-16,0 0 2 0,0 0-16 0,0 0 2 15,0 0 0-15,0 0 0 0,0 0-9 0,0 0 1 16,0 0 0-16,2 0 0 0,-2 0-1 0,16 0 1 0,-16 0-2 15,26-4 2-15,-26 4-1 0,37-5 0 0,-37 5 0 16,36-17 0-16,-36 17 0 0,36-22 0 0,-36 22 0 16,34-18 1-16,-34 18-1 0,26-10 1 0,-26 10 0 15,29-9 0-15,-29 9 1 0,30-11 0 0,-30 11 0 16,26-2 1-16,-26 2 12 0,24 6 0 0,-24-6 0 16,20 5 0-16,-20-5 12 0,18 4 1 0,-18-4-1 15,14 7 1-15,-14-7-4 0,12 13 1 0,-12-13-1 16,11 23 1-16,-11-23-11 0,12 35 2 0,-12-35 0 15,0 31-1-15,0-31-7 0,-10 35 1 0,10-35-1 16,-9 31 0-16,9-31-2 0,-18 30-1 0,18-30 1 0,-14 28 0 16,14-28-2-16,-8 18 0 0,8-18-1 15,-12 20 2-15,12-20 1 0,-12 13 2 0,12-13 0 0,-12 11 0 16,12-11 1-16,-10 12 3 0,10-12-1 0,-4 9 0 16,4-9 2-16,0 2 2 0,0-2-2 0,0 3 1 15,0-3 0-15,-2 0-1 0,2 0 0 0,0 0 2 0,0 0-4 16,0 0 0-16,0 0 0 0,0 0 1 0,0 0-4 15,0 0 1-15,0 0 0 0,0 0 0 0,0 0-3 16,0 0 2-16,0 0 0 0,8-3 0 0,-8 3-2 0,26-10 1 16,-26 10-1-16,38-14 2 0,-16 6-2 0,-1 3-1 15,-1-5 1-15,-2 3-1 0,-4 2 1 0,0-5 0 16,2 7 1-16,2-5-1 0,4 6-1 0,-1-1-1 16,1 3 0-16,0 3 1 0,0-1-1 15,-2 6 1-15,0-1-1 0,-4 2 1 0,-2 0 0 0,-2-3 0 16,-2 3 1-16,-1 2-1 0,3 0 1 0,0 2-1 15,-2 4 1-15,0-4-1 0,-2 0 1 0,-4 5-1 16,0-1 1-16,0-2-1 0,-4-4 1 0,0-2-1 16,-4 2 1-16,0 2-1 0,-4 4 1 0,-2-1-1 0,0 3 1 15,-2-7-1-15,-4 1 1 0,1 0-1 0,-1 0 1 16,0-2-1-16,0-1-1 0,4 1 2 0,-4-2-2 16,0-4 2-16,0 3-1 0,0-5 1 0,0 5-1 15,-3-1 1-15,-5 1-1 0,2 1 1 0,2-5-1 16,2 1 1-16,4-1 0 0,0 1 1 0,2 1-1 15,2-2 1-15,0-1-1 0,1 1 0 0,-1 0 1 16,-2 1-1-16,-2-3 1 0,-2 2 1 0,2-1-2 0,2 1 2 16,4 2-1-16,-4 1-1 0,0-1 1 0,-2-3 1 15,-2 1-2-15,-1 1 1 0,1-3 0 0,4 2-1 16,4-2-3-16,2 0 1 0</inkml:trace>
  <inkml:trace contextRef="#ctx0" brushRef="#br0" timeOffset="36781.56">11440 8122 12 0,'2'0'0'0,"-2"0"0"0,8 0 0 0,-8 0 198 0,10 0 1 0,-10 0 0 0,6-4 0 0,-6 4-154 0,8-3 0 15,-8 3 0-15,6-4 1 0,-6 4-34 0,4 0 2 16,-4 0-2-16,10 0 2 0,-10 0-14 0,8 0 0 16,-8 0 0-16,18 0 0 15,-18 0-20-15,6 7 0 0,-6-7 1 0,4 6 0 0,-4-6-46 16,4 7 1-16,-4-7-1 0,0 17 1 0,0-17-2 15,-8 28 0-15,2-10 0 0,-8 2 1 0,-2 4 47 0,-4 2 1 16,4 0-1-16,2-4 1 0,0-3 24 0,4 1-1 16,2-2 1-16,1-1 1 0,-3 2 62 0,0-7-1 15,4 1 1-15,-2 0 0 0,4-3 25 0,2-1 0 0,2-9 0 16,0 5 1-16,0-5-25 0,0 8 0 0,0-8 0 16,2 3 1-16,-2-3-23 0,12 10 2 0,-4-9-1 15,6 3 1-15,5 0-6 0,5 0 0 0,2-3-1 16,-2 1 1-16,0-4-17 0,-4 1 2 0,2-7-2 15,-3 3 1-15,5 1-5 0,-4-3 2 0,0 1 0 16,2 0 0-16,-2 3-6 0,2 3 0 0,0-4 0 0,-3 0 2 16,1 3-4-16,0-5 1 0,0 4 0 0,-2 0 0 15,0-1-6-15,0-1 1 0,-4 0-1 0,-6 2 2 0,-1 2-12 16,-3-3 2-16,-4 3-2 0,14-6 2 16,-6 2-5-16,-2-1 0 0</inkml:trace>
  <inkml:trace contextRef="#ctx0" brushRef="#br0" timeOffset="37430.25">11784 7779 1419 0,'-2'0'0'0,"2"0"0"16,-2 5 0-16,2-5 14 0,-2 4 0 0,2-4 0 15,-4 9 0-15,4-9 16 0,-6 6 2 16,6-6-2-16,-10 26 2 0,4-1-9 0,-4 1 2 0,6 2-2 16,0 2 2-16,4-3-14 0,4 3 1 15,-2 1-1-15,2 4 0 0,-2 0-3 0,0 0 0 0,2 0 0 16,2 4 1-16,-4 2-4 0,2-4 1 0,-2 0-1 15,0-2 1-15,-2-4-2 0,-2-3 1 0,0-2-1 16,0-1 1-16,0-6-2 0,0-2 2 0,2-3-1 16,-4-1 1-16,2-4-1 0,2-1 1 0,0-8-1 15,6 5 2-15,-6-5 1 0,0 4 0 0,0-4 1 16,0 7 0-16,0-7 7 0,0 8-1 0,0-8 1 0,0 11 0 16,0-2 6-16,0 0 1 0,0 4 0 0,0-5 0 15,4 3 3-15,0 2-1 0,-2 0 1 0,-2-1 1 16,0-2-4-16,0-1 2 0,0 0-2 0,0 0 2 0,0 2-5 15,0-5 0-15,0-6 0 0,0 9 1 0,0-9-5 16,0 8 1-16,0-8-1 0,0 5 1 0,0-5-4 16,0 4 2-16,0-4-1 0,0 4 1 0,0-4-2 15,0 3 1-15,0-3-1 0,0 6 1 0,0-6 0 0,0 0-1 16,0 0 0-16,0 0 2 0,0 0-3 16,0 0 1-16,0 0 0 0,0 0 0 0,0 0-3 0,0 0 1 15,0 0-1-15,0 0 1 0,0 0-1 16,0 0 0-16,0 0 0 0,0 0 1 0,0 0-2 0,0 0 0 15,0 0 0-15,0 0 0 0,0 0-3 16,0 0 2-16,0 0-1 0,0 0 0 0,0 0-1 0,0 0-1 0,0 0 1 16,0 0 0-16,0 0-1 0,0 0 0 15,0 0 1-15,0 0-1 0,0 0-2 0,0 0 2 0,0 0-2 16,-4 0 1-16,4 0 0 0,-4 0-1 0,4 0 0 16,-6 0 0-16,6 0 0 0,-10 5-1 0,4-1 0 15,-4 0 0-15,3-1-1 0,-1 3 0 0</inkml:trace>
  <inkml:trace contextRef="#ctx0" brushRef="#br0" timeOffset="38999.61">18621 12325 1105 0,'0'2'0'0,"0"-2"0"16,4 4 0-16,-4-4 13 0,4 4 1 0,-4-4-1 16,2 1 1-16,-2-1-4 0,0 0 0 0,0 0 0 15,0 0 1-15,0 0-6 0,0 0 0 0,0 0 0 16,0 0 0-16,0 0 0 0,6 0-1 0,-6 0 1 0,6 0 1 15,-6 0-4-15,4 8 1 0,-4-8 0 0,4 5 1 0,-4-5-2 16,4 13 1-16,-4-13 1 0,0 21-1 0,0-21 1 16,-2 27-1-16,2-8 0 0,0 1 1 0,0 4 4 15,0 2-1-15,0 3 1 0,0-7 1 16,2 4 8-16,2 2 0 0,0 0 0 0,-2-1 1 0,0 3 7 16,0-1 1-16,0 3 0 0,0 3 0 0,2 4 3 15,0-1 1-15,-2 5 1 0,0 3-1 0,0 0-3 0,0 4 0 16,0 0 0-16,0 0 1 0,0-2-7 15,0 3 0-15,-2 5 1 0,-2 1 0 0,0 2-7 16,-2 2 1-16,2-2-1 0,2 0 1 0,0-3-5 0,0-1 0 16,2-2 1-16,0-3 0 0,0-2-2 0,0 0 0 15,-2-2 0-15,-2 1 0 0,0-3 3 0,0 0 0 16,0-3 1-16,0-1-1 0,2 1 3 0,0-6 1 0,-2-2-2 16,0 0 2-16,-2-7 6 0,0 0-1 0,2-4 1 15,0-1-1-15,0-5 5 0,0 1 0 0,0-10 0 16,0 2 0-16,2-1 0 0,0-4 1 0,0-4-1 15,-2 7 1-15,2-7-1 0,-4 9 1 0,4-9-1 16,-4 6 1-16,4-6-4 0,-4 7 2 0,4-7 0 16,-4 6 0-16,4-6-5 0,-8 3 2 0,8-3-1 15,-8 2 0-15,8-2-8 0,-12-2 0 0</inkml:trace>
  <inkml:trace contextRef="#ctx0" brushRef="#br0" timeOffset="40006.11">18377 15463 1243 0,'-2'-1'0'0,"2"1"0"16,2-8 0-16,-2 8 21 0,2-11 2 0,-2 11-2 0,-6-22 1 16,6 22 31-16,-16-30 0 0,16 30 0 15,-22-33 1-15,22 33-5 0,-26-33 1 0,26 33 1 16,-20-20-1-16,20 20-27 0,-6 1 0 0,6-1 0 15,-18-3 0-15,18 3-1 0,-41-11 0 0,21 7-1 0,6 6 2 16,6 3-12-16,4 5 0 0,-8 4 1 16,-6-1-1-16,-8 6-6 0,-8 1 2 0,9 4 0 0,11 2 0 15,12 7-4-15,8 4 1 0,-6 4 0 0,0-1 0 0,-10 1 3 16,0 1 0-16,2 3 0 0,8-1-1 0,8 4 3 16,8 0 1-16,-2-4-1 0,-1 1 1 0,-1-3 2 15,0-1-1-15,2-4 0 0,2-1 0 0,4 0 3 0,0-1-1 16,0-2 1-16,0-2 0 0,2-3 1 0,1-2 1 15,1-2-1-15,-2-2 1 0,-2-6-3 0,0-3 1 16,0 0-1-16,2-2 2 0,-3 0-5 0,1 1 1 16,2-1 1-16,0-6-1 0,0-3-3 0,0-2-1 15,0-2 1-15,-2 0 0 0,-3-1-2 16,-1-1-1-16</inkml:trace>
  <inkml:trace contextRef="#ctx0" brushRef="#br0" timeOffset="40364.61">19023 15277 1771 0,'4'20'0'0,"-1"2"0"0,1-7 0 16,0 0 31-16,0-2 0 0,0 5 1 0,0 3-1 16,-2 6 16-16,0 5 1 0,2 1 1 0,0 0-1 15,0 0-17-15,2 2 2 0,4 4-1 0,0 2 1 0,0-1-17 16,2 5-1-16,2 1 1 0,-2-2 1 0,-2 0-1 16,-2 1-1-16,2 1 1 0,0 0 1 0,-2-2-1 15,-1 3 0-15,3-3 0 0,0 4 1 0,0 0-4 16,0 0 2-16,2-6 0 0,2 1-1 15,-2-5-1-15,0-1-1 0,-2-2 0 0,-2-3 2 0,0-6-5 16,-2-2 0-16,-4-4 0 0,-2-5 0 0,-2-6-4 16,0-3 2-16,2-6 0 0,6 1-1 0,-6-1-6 0,6-7 0 15</inkml:trace>
  <inkml:trace contextRef="#ctx0" brushRef="#br0" timeOffset="40748.18">19348 14599 1821 0,'2'6'0'0,"-2"-6"0"15,4 13 0-15,-4-13 17 0,4 17-1 0,-4-17 1 16,10 29 0-16,-2-7 15 0,0 4 0 0,-2-2 0 15,2 4 0-15,0 5 0 0,0 2-1 0,0 2 0 16,-2 0 2-16,0 2-15 0,0 1 1 0,2 3-1 16,2 1 1-16,0 2-4 0,-2 2 0 0,2 0 1 0,-2 2 0 15,2 5-2-15,-1-3 1 0,1-2-1 0,0 0 1 16,2 0-3-16,4-2 2 0,0 1-2 0,-2 3 2 16,0 0-3-16,2 3 0 0,0-3 0 0,-2 0 2 0,-1-1-1 15,1-1 1-15,0 0 1 0,-2-4-1 0,0 0 1 16,0-1-1-16,0-3 1 0,0-3-1 0,-2-2-2 15,-2-2 2-15,0-8-1 0,0-1 1 0,0-4 0 0,0-1 0 16,-2-7 1-16,-4-2 1 0,-2-12-7 0,2 7 1 16,-2-7 0-16,0 4 0 0,0-4-6 0,0 1-1 15</inkml:trace>
  <inkml:trace contextRef="#ctx0" brushRef="#br0" timeOffset="41065.41">19180 16032 1569 0,'2'2'0'0,"-2"-2"0"0,2 5 0 0,-2-5 42 0,-2-2-1 0,2 2 1 0,2-1 0 16,-2 1 5-16,7 0 0 0,-7 0 0 0,4-4 0 15,-4 4-9-15,4-2 0 0,-4 2 1 0,16-11-1 16,-16 11-19-16,36-37 0 0,-18 15 0 0,-2 0 0 0,-2 0-3 16,-2-2 1-16,4 1-1 0,2 3 1 15,3 2-10-15,3-1 0 0,0 1-1 0,-4 1 1 0,0 4-6 16,-2 0 1-16</inkml:trace>
  <inkml:trace contextRef="#ctx0" brushRef="#br0" timeOffset="41749.31">19794 16063 1834 0,'-2'0'0'0,"2"0"0"16,-4-5 0-16,4 5 9 0,0 2 0 0,0-2 0 15,0 0 0-15,0 0 14 0,8-4 0 0,-8 4 1 16,16-7-1-16,-16 7-4 0,11-10 0 0,-11 10 1 16,18-24 0-16,-6 4-11 0,2-2 0 0,2 0 0 15,0 0 1-15,0 1-3 0,2 5-1 0,0-5 1 0,0 1 0 16,-1 0-3-16,-1-1 2 0,2 3-2 0,0 3 2 16,4 4-6-16,-2 2 1 0,2 1-1 0,0 5 1 15,-1 3-1-15,1 0 0 0,0 2 0 0,-2 1 0 16,0 3 0-16,-2-1 0 0,-2 1 0 0,-2-1 0 0,-6-1 0 15,-2 0 0-15,-6-4 0 0,9 9 0 0,-5-2 2 16,0 3 1-16,2 3-1 0,0 3 0 0,0 6 6 16,-2 4 0-16,-2 0 0 0,-2 0 1 0,-4 0 3 0,-2 0 2 15,-2 1-2-15,-2-1 1 0,-1 4 2 0,-1 1-1 16,0 2 1-16,0 1 0 0,2-3-5 0,0 0 1 16,-2 1-1-16,0-1 1 0,0 0-6 0,-2-1 0 15,2-1 0-15,4 1 1 0,2-2-4 16,0-2 1-16,-2-2-1 0,2 0 2 0,1-2-3 0,-1 0 1 15,0 0 0-15,0-4 1 0,0-1-2 0,0-2 0 16,2-4 0-16,4-4 1 0,0-7-1 0,6 4 0 16,-6-4 1-16,8 0-1 0,-8 0 0 0,8 0 0 15,-8 0 0-15,10 0 1 0,1 0-1 0,1 0 2 0,2-2-1 16,6-2 0-16,4 1 0 0,2-3 2 0,-2-3-2 16,-2-2 1-16,-3 2 2 0,-1-1-1 0,0 1 1 15,0 0 0-15,0 2 2 0,-2 1 0 0,0-1 0 16,2-1 1-16,4 1-1 0,-3 0 1 0,1 1 0 15,-2 0 0-15,0-1-1 0,0 2 1 0,-2-1-1 16,-4-1 1-16,-12 7 3 0,10-10 1 0,-10 10-1 16,8-9 0-16,-4 2-2 0,2 1 1 0,-6 6 0 0,8-7 0 15,-8 7-4-15,-2-13 0 0</inkml:trace>
  <inkml:trace contextRef="#ctx0" brushRef="#br0" timeOffset="42247.52">19505 17121 1369 0,'2'-7'0'0,"-2"7"0"0,4-13 0 0,-4 13 44 0,4-6 1 0,-4 6 0 15,4-5 1-15,-4 5-17 0,4-8 1 16,-4 8-1-16,8-7 1 0,-8 7-6 0,4-2-1 0,-4 2 1 15,4-4-1-15,-4 4-15 0,4 0 1 0,-4 0 0 16,4 8 0-16,-4-8-6 0,4 22 1 0,0-2-1 16,2 6 1-16,2 7-2 0,2 8 0 0,0 1 0 15,0-1 1-15,0 1-2 0,0 3 1 0,2 3-1 16,0 0 1-16,0 3 4 0,-3 7 0 0,1-3-1 0,0-2 2 16,0-1 9-16,0-2-1 0,0-2 1 0,-2 0 1 15,0-4 12-15,-2 1 1 0,0-3 1 0,0-1-1 0,0-4 11 16,0-2 1-16,-2-6-1 0,-2-3 2 0,-2-8 1 15,-2-3 1-15,0-4 0 0,0-3 0 0,2-8-7 16,-4 3 0-16,4-3 0 0,-4 0 0 0,4 0-10 16,-4 0 1-16,4 0-1 0,-4-3 2 0,4 3-14 0,-8-13 1 15</inkml:trace>
  <inkml:trace contextRef="#ctx0" brushRef="#br0" timeOffset="42734.39">19591 18880 1859 0,'0'-2'0'0,"0"2"0"0,-2-5 0 0,2 5 28 0,-10-9 0 0,10 9 0 16,-18-24 1-16,8 5 18 0,0-3 1 0,0 0-1 0,0 1 1 0,-2 3-20 16,1 0 0-16,1 1 0 15,0 2 0-15,0 4-15 0,-2 2 0 0,0 2-1 0,0-1 2 0,0 3 0 16,0 3 1-16,0 2 0 15,-4 2 0-15,-2 1-2 0,-1 3 0 0,3 5-1 0,2 2 2 16,0 5-3-16,2 3 1 0,4 3 0 0,2 3 0 16,2 6-5-16,2 4 1 0,2 4-1 0,0 0 1 0,0 5-1 15,0 2 1-15,4 0 0 0,4-4 0 0,4-1-3 16,2-1 2-16,0-1 0 0,0 3-1 0,-1 2 0 16,1 2 0-16,2 0-1 0,2-2 2 0,4-2 4 15,0-1 0-15,2-2-11 0,-2-6 0 0,1-6 11 0,-1-5 0 16,2-4-11-16,2-3 0 0,4-4 11 0,0-4 1 15,-3-3-12-15,1-4 0 0,-2-4 14 0,0-2-1 0,0-3-13 16,-2-4 0-16,2-6 13 0,-1-3-1 0,-3-4-12 16,0-6 0-16,-2-5 1 0,-2-4 1 0</inkml:trace>
  <inkml:trace contextRef="#ctx0" brushRef="#br0" timeOffset="43097.67">20098 18332 1695 0,'0'4'0'0,"0"-4"0"0,4 13 0 15,-4-13 26-15,4 12 1 0,-4-12 0 0,4 28 0 16,-2-6-1-16,0 4-1 0,0 0 1 0,0 0 1 0,0 2 5 15,0 1-1-15,0-1 0 0,-2 1 2 0,0 3-13 16,0 1 1-16,2 0 0 0,2 0 0 0,2 2-1 16,3 0 1-16,-1 2 1 0,-2 2-1 0,0 2 0 15,0 1 2-15,2 1-1 0,2-1 1 0,0 1-3 16,0-1 1-16,2 2-1 0,0-1 2 16,0 1-3-16,0 2 1 0,2 4-1 0,0-2 1 0,1 0 17 0,5 0 2 15,-2-4-39-15,-2-1 0 0,-4-8 30 16,-4-4 1-16,-2-7-31 0,0-3 0 0,0-8 19 0,0-4 0 15,-6-9-19-15,12 3 0 0,-12-3 8 0,6-5 1 16,-2-6-9-16,0-6 0 0,2-9 0 0,2-7 0 16</inkml:trace>
  <inkml:trace contextRef="#ctx0" brushRef="#br0" timeOffset="43448.21">20420 17835 1608 0,'-2'-3'0'0,"2"3"0"16,4-2 0-16,-4 2 15 0,0 0 1 0,0 0 0 0,0 0-1 15,0 0 15-15,0 0 0 0,0 0-1 0,0 0 1 16,0 0-8-16,0 0 0 0,0 0 1 0,6 7-1 16,-6-7-3-16,14 21 1 0,-8-3-1 15,0 8 2-15,-1 9-1 0,1 4 1 0,0 3-1 0,2 1 2 16,2 1 1-16,0 4 1 0,0 0-1 15,0 0 1-15,0 0-3 0,0 4 2 0,2 1-2 0,2 2 1 16,0 5-4-16,-2-3 1 0,0-2 1 0,1 1-1 0,1-5-5 16,0-3 2-16,0 0-1 0,0 0 0 15,0-4-1-15,0 3 0 0,2-3 1 0,0 0-1 0,0 1-1 16,2-3-1-16,-1 0 0 0,-3-3 1 0,-2 2 0 16,-2-1 1-16,-2-1-1 0,0-2 2 0,0-4-3 0,-2 1 1 15,2-5-1-15,0-5 1 0,0-7-6 0,0-8 0 16,-8-9 0-16,8 9 0 0,-8-9-6 0,-2 2 1 15</inkml:trace>
  <inkml:trace contextRef="#ctx0" brushRef="#br0" timeOffset="43831.27">20203 19176 1753 0,'0'0'29'0,"0"0"21"0,0 0 2 0,0 0-1 0,4 3 1 16,-4-3-36-16,2 4 0 0,-2-4 0 0,0 2 1 0,0-2-11 15,2-4 0-15,-2 4 0 0,14-5 1 0,-14 5-5 16,14-13 1-16,-14 13 0 0,24-26 0 0,-8 5-1 16,0-1 2-16,-1 0-2 0,1 2 1 0,0 1-1 15,0-1 2-15,0 2-1 0,0 1 0 0,-2 2 1 0,0 2 0 16,2 0 0-16,4-1 0 0,1-1 0 15,3 2 0-15,-2 4 1 0,-4-2-1 0,-2 0 2 16,-2 1 0-16</inkml:trace>
  <inkml:trace contextRef="#ctx0" brushRef="#br0" timeOffset="44647.1">20875 19022 1595 0,'0'0'9'0,"0"0"39"0,2 0 1 0,18-11-1 0,-4 2 1 0,-6 3-4 0,-2 1 1 15,-1-2-1-15,1-3 1 0,2-1-26 16,4 0 1-16,0 0-1 0,-4-2 1 0,0-2-9 0,-2 1 2 15,0 3-1-15,0-1 1 0,2 3-6 0,2 0 1 16,0 0 0-16,-2 1 0 0,-2 5-5 0,-2 1 2 16,-6 2-2-16,11 0 2 0,-11 0-3 0,12 4 1 15,-4 5-1-15,2 4 1 0,4 5 0 0,4 1 0 0,-6 3 1 16,-2 2-1-16,-4 2 2 0,-4-1-1 0,0 3 1 16,-2 0 1-16,0 1-2 0,-2 1 1 0,0-2 0 15,0-1 0-15,0-1 1 0,0-4 0 16,0 2 0-16,0-2-1 0,2 1 1 0,2-1 1 0,0 0-1 15,-2-2 0-15,-4-1-1 0,0-3 0 16,0-1-1-16,0-2 2 0,0 0-1 0,-2-2-1 0,2-4 1 16,2-1-1-16,2-6 2 0,0 5 0 0,0-5 0 15,0 4 1-15,0-4-1 0,0 0 2 0,0 0 0 16,0-4 0-16,0 4 0 0,0-3 0 0,0 3 0 16,0-11 0-16,2 0 0 0,2-6 0 0,2-2 0 0,0 1 1 15,4 0-1-15,0 1 0 0,-2 2 0 16,-2 2 1-16,0 2-2 0,0 2 0 0,0 0 0 0,0-2 0 15,2 0 0-15,2-2-1 0,-1 0 1 0,1-2 1 0,0 4-3 16,0-2 1-16,0 2-2 0,-2 4 2 0,0 1-1 16,0 2-1-16,0 1 1 0,2-1-1 0,2 0 0 15,0 2-1-15,-2 1 1 0,2-1-1 0,0 2 0 16,0 2-1-16,-1 1 0 0,-1 3 2 0,-2 3-3 16,-2 2 0-16,0 4 1 0,0 1-1 0,-2 8-1 15,0 4 1-15,-2 4-1 0,0 3 2 16,-2 5-2-16,-2 3 0 0,-4 3 0 0,-2 2 1 0,-2 0 2 15,-2 5-1-15,-2-5-3 0,3-7 0 0,3-8 3 16,2-7 2-16,0-4-5 0,-4-2 0 0,-2-3 5 16,0-2 2-16,-2-4-7 0,-2 2 0 0,-2 0 8 0,-2-2 1 15,-2-7-9-15,3-4 0 0,-1-6 9 0,-2-3 0 16,2-6-9-16,2-5 0 0,-2-10 3 0,0-5 1 16</inkml:trace>
  <inkml:trace contextRef="#ctx0" brushRef="#br0" timeOffset="51047.28">14895 12137 12 0,'2'-4'0'0,"-2"4"0"16,2 4 0-16,-2-4 0 0,-2 0 0 0,2 0 0 16,0 0 0-16,0 0 0 0,0 0 0 0,0 0 0 15,0-4 0-15,0 4 0 0,0-5 0 0,0 5 0 16,0-11 0-16,0 11 0 0,0-15 0 0,0 15 0 15,5-15 0-15,-5 15 0 0,4-15 0 0,-4 15 0 16,0-11 0-16,0 11 4 0,0-11 1 0,0 11-1 16,0-11 1-16,0 11 8 0,-2-7 2 0,2 7-1 0,-4-8 1 15,4 8 9-15,-3-1-1 0,3 1 1 0,-2-4-1 0,2 4 5 16,0-4 2-16,0 4-1 0,0 0 0 0,0 0 19 16,0 0 2-16,0 0-1 0,0 0 0 0,0 0 5 15,5 0 1-15,-5 0 0 0,6 8 0 0,-6-8-9 16,6 22 1-16,-6-22 0 0,8 37 0 0,0-15-3 0,2 2 0 15,-2 2 0-15,-2 1 1 0,-4 5-13 16,0-1 2-16,0 6-2 0,4 4 2 0,2 3-2 0,0 4 0 16,-2 2-1-16,0 1 2 0,-2 3-12 0,0 3 1 15,0 4-1-15,-2-2 1 0,0 6-6 0,2 1 1 16,-2 3 0-16,2-3 0 0,2 0-2 16,2 1 2-16,-2-4 0 0,-4-1 0 0,-4-1-4 0,-2-2 1 0,2-1-1 15,-4-10 2-15,2-4-4 0,0-3 1 16,0-10 1-16,2-3-1 0,-4-8 0 0,2-7 1 0,2-4-1 15,0-2 0-15,2-7 2 0,-6 2-1 16,6-2 1-16,0 0 0 0,0 0 3 0,-8-2 0 0,8 2 0 16,-8-7 0-16,4-4 5 0,-6 0 1 0,4-8-1 15,-2-3 2-15,0-5-5 0,0-7 1 0,2-1-1 16,2 0 1-16,2-9-1 0,2 0 0 0,0-4 0 16,-2-8 1-16,2-3-5 0,0-4 1 0,-2-1 0 15,-2-8-1-15,0 0-3 0,0 0 0 0,0-2 0 16,1 4 1-16,1 7-4 0,2 0 1 0,0 6-1 0,-2 5 1 15,2 8-1-15,-4 0 0 0,8 7 0 0,-4 4 0 16,2 7-3-16,0 4 2 0,0 3 0 0,-1 4 0 16,1 4-1-16,0 2-1 0,0 2 1 0,-2 1 0 0,0 6-1 15,0-11 0-15,0 11 0 0,0-9 1 16,0 9-2-16,0-9 2 0,0 9 0 0,0-6-1 0,0 6 0 16,-2-5 1-16,2 5-2 0,-4-8 2 0,4 8-1 15,-3-13-1-15</inkml:trace>
  <inkml:trace contextRef="#ctx0" brushRef="#br0" timeOffset="56914.45">14177 15018 929 0,'0'0'0'0,"0"0"0"0,8 0 0 0,-8 0 14 0,4 0 1 16,-4 0-1-16,4 2 2 0,-4-2 14 0,4 8 1 16,-4-8-1-16,-6 7 1 0,6-7-5 0,-6 9 0 15,6-9 0-15,-8 26 0 0,4-6-17 0,-2 3 0 16,2 1 0-16,0-2 0 0,2 2-3 0,-6 2 2 16,2 5 0-16,0-1 0 0,2 6-1 0,2 3-1 15,2 2 1-15,0-2 1 0,0 3-1 16,2 2-1-16,4 4 1 0,2 2 1 0,2 4 2 0,0-3 0 15,0 7 0-15,-4-1 0 0,2 0 4 0,-2 0-1 16,2-1 1-16,4-5 0 0,-2-1 10 0,2-4 1 0,2-1-2 16,3-7 2-16,3-4-5 0,0-5 1 0,-2-1 1 15,0-4-1-15,-2-6-7 0,0-1 0 0,2-6 1 16,-2-4-1-16,1-3-4 0,3-4 2 0,0-4-1 16,-2 1 0-16,0-5-4 0,-2-1 1 0,-2-4 0 15,2-2-1-15,2-5 2 0,-3-6 0 0,-1-3 0 16,-2-5 1-16,0-2 4 0,0-3 0 0,-4-4 1 0,4-3 0 15,2-4 0-15,0-7 2 0,-2 2-1 0,-6-1 1 16,0 1 5-16,-2 0 1 0,0 3-1 0,-4 0 1 16,0 2-6-16,0 1 1 0,-8-1 0 0,0 0 1 0,-4 2-5 15,0-2-1-15,-8 4 1 0,0 3-1 0,-4 7-3 16,-3 0 2-16,-1 5-2 0,0 2 1 0,0-1-3 16,0 2 1-16,2 2-1 0,5 4 1 15,5 2-4-15,4 2 2 0,-2 3-1 0,-4 2 0 0,-4 5-2 16,-2 5-1-16,2 5 0 0,-6 1 1 0,5 3-3 15,-1 3 1-15,0 4 0 0,-4 2 1 0,4 5-3 0,0 2 1 16,3 0 0-16,-1 4 0 0,-2 6-1 16,-2 3 0-16,4 0 0 0,6-4 1 0,4 2-1 0,2 1 0 15,4 1 0-15,2 3 0 0,-2 5-1 0,4 3 1 16,2 2 0-16,0 0 0 0,0 0-2 0,0 2 0 16,2 2-1-16,4-1 2 0,4 5-4 0,0-1-1 15</inkml:trace>
  <inkml:trace contextRef="#ctx0" brushRef="#br0" timeOffset="57464.28">14785 15222 841 0,'-2'9'0'0,"2"-9"0"0,-2 16 0 0,2-16 41 0,6 11-1 15,-6-11 0-15,0 23 1 0,0-23 8 0,-6 31 2 16,6-31-1-16,-8 28 1 0,8-28-23 0,-4 22 0 16,4-22 0-16,-2 24 0 0,2-24-21 15,6 28-1-15,-6-28 1 0,2 25 1 0,-2-25-3 0,-2 30 2 16,2-30-1-16,-8 37 1 0,8-15-2 0,0 4 1 15,0 0-1-15,0-1 1 0,0 3 2 0,2 2 0 16,4 3 0-16,-4 2 1 0,4 7 1 0,2 5 0 16,0-1 0-16,0-2 0 0,0 0 3 0,2 1 2 0,2-3 0 15,-2 2-1-15,-2 3 6 0,0 2 2 0,-2-1-2 16,0-3 1-16,0-3-1 0,0-3 1 0,2 0-1 16,-1-4 1-16,-1 0-3 0,0-7 0 0,0-3 0 15,0-2 1-15,2-3-4 0,0-2 0 0,-4-7 0 16,-2 0 1-16,-2-3-6 0,-2-4 0 0,2-4 0 15,2 3 1-15,-2-3-5 0,6 0 1 0,-6 0-2 0,4-5 2 16,-4-3-5-16,2-3 0 0</inkml:trace>
  <inkml:trace contextRef="#ctx0" brushRef="#br0" timeOffset="57936.12">15173 14701 1369 0,'0'-2'0'0,"0"2"0"0,-2 4 0 0,2-4 6 0,0 2 1 16,0-2 0-16,-4 0 1 0,4 0 2 0,0 0 1 0,0 0 0 15,-2 0 0-15,2 0 7 0,0 0 0 16,0 0 0-16,-2 0 1 0,2 0-6 0,-4 7 0 0,4-7-1 16,-6 19 2-16,6-19-2 0,-10 35 1 0,6-11-1 15,4 0 0-15,2 1-2 0,2 5 1 0,2 1-1 16,2 3 1-16,0 1-2 0,0 0 1 0,0 2 0 16,0 1 0-16,0 9 1 0,0-1 2 0,2 2-2 15,3 0 1-15,-1 3 6 0,2-1 0 16,0 2 0-16,-2 1 1 0,2 1 10 0,0-1 1 0,-4-1-1 15,0-2 1-15,-6-4 4 0,0 2-1 0,2 0 1 16,4-2 1-16,2 0-2 0,-1-1 1 0,1-1 0 16,-6-7-1-16,0 2-7 0,-2 0 1 0,0-4 0 15,0 0 0-15,2 0-8 0,4-2 1 0,-4 0-1 0,-2-1 2 16,0-5-5-16,2 1 1 0,-4 0 0 0,0-6 0 16,-2-2-6-16,-2-1 0 0,2-5 1 0,0-1-1 0,-2-4-4 15,2-3-1-15,0-6 1 0,0 6 0 0,0-6-6 16,0 1 0-16</inkml:trace>
  <inkml:trace contextRef="#ctx0" brushRef="#br0" timeOffset="58482.62">14829 16097 1583 0,'-2'1'0'0,"2"-1"0"16,6 4 0-16,-6-4 16 0,2 4 0 0,-2-4 1 15,4 2 0-15,-4-2 6 0,4-2-1 0,-4 2 0 16,2 0 1-16,-2 0-9 0,0 0 2 0,0 0-1 16,0 0 0-16,0 0-11 0,0 0-1 0,0 0 1 15,2-4-1-15,-2 4-3 0,14-4 1 0,-14 4 0 0,16-7 0 16,-16 7-1-16,23-13 0 0,-23 13 0 0,26-13 0 16,-26 13 0-16,20-7 0 0,-20 7 0 15,14-8 0-15,-14 8-1 0,16-7 0 0,-16 7 0 0,22-7 1 16,-22 7-1-16,34-6 1 0,-34 6 0 0,35-13 0 15,-15 6 0-15,4-1 0 0,-4 1 0 0,-4 0 1 0,2 1 1 16,-2 1 2-16,-2-1-2 0,2 0 1 0,3 1 5 16,-3-1 0-16,0 1 0 0,-2-1 1 0,0 1 12 15,-2-1 0-15,-2 3 1 0,0 1-1 0,-2 0 6 16,-2 0 1-16,-6 2 0 0,8-4 0 0,-8 4 0 0,6-3 1 16,-6 3-1-16,2 0 2 0,-2 0-6 0,4 0 1 15,-4 0 0-15,4 0-1 0,-4 0-3 0,2 0-1 16,-2 0 0-16,0 0 0 0,0 0-4 0,0 1 0 15,0-1-1-15,0 8 1 0,0-8-4 0,-4 4 2 0,4-4-1 16,-4 7 1-16,4-7-4 0,-4 4 0 0</inkml:trace>
  <inkml:trace contextRef="#ctx0" brushRef="#br0" timeOffset="72997.11">19144 10350 677 0,'-2'0'0'0,"2"0"0"16,0 4 0-16,0-4 17 0,0 0 1 0,0 0-1 15,0 0 1-15,0 0 21 0,0 2 2 0,0-2-2 16,-4 11 1-16,4-11-18 0,-8 13 0 0,8-13 0 16,-14 33 1-16,6-9-13 0,0 7 0 0,4 1 0 15,4-1 1-15,2 2-3 0,2 0 1 0,0 6 0 0,0-2 0 16,2 6-2-16,4 5 0 0,0 0-1 15,0-2 1-15,0 2 0 0,2 3 0 0,2 1-1 0,-1 5 2 16,-1 2 0-16,0 2 1 0,0 0-1 16,0-4 1-16,-2 1 5 0,2-1 2 0,0 0-1 0,-2 0 0 15,-2-1 10-15,0 1 1 0,4-2 0 0,2-7 0 16,2-2 14-16,1-3 0 0,-1-1 1 0,-6-1-1 16,-4 0-12-16,-2 1 0 0,0-1 0 0,0-6 2 0,0-8-8 15,0-1 0-15,0 0 1 0,0 0 0 0,0-4-2 16,0 0-1-16,-2 0 0 0,0-5 1 0,0 2 1 15,-2-7 0-15,2 0 1 0,0-5-1 0,-2-7-6 0,0 9-1 16,0-9 1-16,0 4 0 0,0-4-6 0,0 2 1 16,0-2 0-16,0-2 1 0,0 2-9 15,0-6 1-15</inkml:trace>
  <inkml:trace contextRef="#ctx0" brushRef="#br0" timeOffset="73480.6">19492 10057 1507 0,'-2'0'0'0,"2"0"0"0,-2 1 0 0,2-1 14 0,-4 10 1 0,4-10-1 0,-4 5 1 16,4-5 12-16,-4 8 0 0,4-8 0 0,-4 14 1 15,4-14-9-15,-2 23 0 0,2-23 0 0,2 38 0 16,2-12-11-16,4 7 1 0,-2 2 0 0,0 1 0 16,0-3-2-16,-1 2-1 0,1 4 1 0,0 1 1 15,0 5-6-15,0 2 2 0,0 0-1 0,0 2 0 0,0 3-3 16,0 5 1-16,2 2 1 0,2 2-1 15,2 2-1-15,2 0 0 0,0 3 0 0,0 5 1 0,0 2 0 16,0 5 0-16,-1-1 0 0,1 1 0 0,0-2 2 16,0 1 0-16,0-1-1 0,0 0 2 0,2-3 2 0,2 3 1 15,-2-6 0-15,-2 0 1 0,0-3 10 0,-3-1-1 16,-1-3 1-16,0-8 0 0,-2-8 8 0,0-5 1 16,-2-3 0-16,0-2 0 0,0-2-7 0,0-2 2 0,-2-5-1 15,-2-8 0-15,0-2-7 0,-2-5 0 0,-2-2 1 16,0-3-1-16,2-8-5 0,0 9 1 0,0-9-1 15,0 4 2-15,0-4-8 0,0 2 1 0,0-2 0 16,0-2 0-16,0 2-4 0,-4-6 1 0</inkml:trace>
  <inkml:trace contextRef="#ctx0" brushRef="#br0" timeOffset="73952.95">19134 11644 1557 0,'0'4'0'0,"0"-4"0"0,-2 2 0 0,2-2 11 15,0-4 2-15,0 4-2 0,0-2 1 0,0 2-1 0,2-4 2 16,-2 4-1-16,8-1 0 0,-8 1 5 16,4-4 0-16,-4 4 0 0,22-13 0 0,-1-4-9 0,5-1 1 15,0-1 0-15,-2 3 0 0,0 1 0 0,-2 0 1 16,0 1-1-16,1-3 1 0,5 2-1 0,0 2 1 16,-2 2 0-16,-4 2 0 0,-6 2-3 0,0-1 1 15,-1 3-1-15,3-1 1 0,6 4-1 0,2-1 0 16,0 3 0-16,-2 0-1 0,0 3 8 0,-3-1 0 15,-1 2 0-15,0-2 0 0,-2-1 5 0,0 3 1 16,-2-2-1-16,-4 0 0 0,-4 0 3 0,-2 0 2 16,2 3-1-16,0-3 1 0,-8-2 1 0,12 4 0 0,-12-4 1 15,9 3 0-15,-9-3-1 0,4 4-1 0,-4-4 1 16,4 4 0-16,-4-4-5 0,2 7 0 0,-2-7 0 16,0 4 1-16,0-4-6 0,0 3 1 0,0-3 0 15,0 4 0-15,0-4-4 0,-4 4 0 0,4-4 0 16,-4 5 1-16,4-5-4 0,-5 6 1 0,5-6-1 15,-16 0 1-15,2-6-5 0,-4-5 1 0</inkml:trace>
  <inkml:trace contextRef="#ctx0" brushRef="#br0" timeOffset="75598.05">15435 9763 1520 0,'-4'20'0'16,"2"6"0"-16,-4-5 0 0,4-8-1 0,2-6 1 0,0 8 0 16,-4 7 0-16,-2 9 0 0,0 10 0 0,0 1 0 15,0 4 0-15,2 2 0 0,4 4 0 0,-6-4 0 16,2 0 0-16,1-2-1 0,-1-1 0 0,2 3 0 15,2 3 1-15,2 3-3 0,2-1 2 0,1 3-1 16,3-1 1-16,0 4-1 0,-2 2 0 0,0 2 1 16,0 3 0-16,0-3 0 0,-2 3 0 0,2-1 0 0,0 0 1 15,0 1 0-15,2 1 0 0,0 1 0 0,-2-4 0 16,-2 1 0-16,-2 2 1 0,2-7-1 16,0 3 1-16,0-6 1 0,2 1 1 0,-2-1-1 0,4-9 0 15,0-4 3-15,0-3-1 0,-2-2 1 16,0-4 0-16,1-4 2 0,1-5 1 0,2-4-2 0,4 0 2 0,-2-7-2 15,4-2 1-15,0-2-2 0,0-6 2 0,-4-1-6 16,0-8 0-16</inkml:trace>
  <inkml:trace contextRef="#ctx0" brushRef="#br0" timeOffset="76034.86">15926 9169 1231 0,'-4'2'0'0,"4"-2"0"0,4 3 0 0,-4-3 5 0,0 6 1 0,0-6-1 15,-4 16 2-15,4-16-7 0,-10 23 1 16,4-1-1-16,-4 0 1 0,4 13 12 0,2 4-1 0,-4 1 0 16,4 5 1-16,6 3 2 0,2-4 1 0,-2 4 0 15,-4 0 1-15,-2 0 1 0,-2 2 1 0,2 3 0 16,6 3 0-16,2 3-2 0,2 2 1 0,2 1-1 16,-4 7 0-16,2 5-4 0,-2 5 0 0,2 2 1 0,0 2-1 15,0 0-3-15,2 6 0 0,2-4 1 0,0-2 0 0,0 0-6 16,0-4 2-16,0-1-1 0,0-1 0 15,0 1-1-15,2-2-1 0,-1-3 1 0,-1-2-1 0,2 1 8 16,0-2-1-16,0-2 0 0,0-5 0 0,-4-10 5 16,2-1 1-16,0-6 0 0,-4-3-1 0,0-8-2 0,2 0 1 15,-4-4-2-15,2-3 2 0,0 1-6 16,0-5 0-16,0 0 0 0,0-2 1 0,0-3-5 0,-4-2 1 16,0-5-1-16,-1 0 1 0,-1-12-5 15,0 9 1-15</inkml:trace>
  <inkml:trace contextRef="#ctx0" brushRef="#br0" timeOffset="76430.52">15477 11338 1394 0,'2'0'0'0,"-2"0"0"0,4 5 0 0,-4-5 14 0,0 6-1 0,0-6 1 0,2 0-1 16,-2 0 13-16,14-4 0 15,-14 4 0-15,24-9-1 0,-3 1-11 0,5-1-1 0,0 0 1 0,0 0 0 16,0 0-7-16,2 1 1 0,3 3-1 15,-3-1 1-15,4 2-2 0,-4-3 2 0,0 3-1 0,0 2 1 0,-5 2-4 16,-1 0 2-16,-2 0 0 16,-2 0-1-16,-2 0-1 0,-4 2 0 0,-2 0 0 0,0 0 1 15,0 0-2-15,-2 0 1 0,0 1-1 0,-1-1 2 0,3 2-2 16,-4 0 1-16,-6-4 1 0,14 5-1 0,-14-5 2 16,10 8 0-16,-10-8-1 0,6 3 2 0,-6-3 2 0,4 6 0 15,-4-6 0-15,0 2 0 0,0-2 0 0,0 1 1 16</inkml:trace>
  <inkml:trace contextRef="#ctx0" brushRef="#br0" timeOffset="77725.45">9389 9850 1821 0,'-2'5'0'0,"2"-5"0"0,0 15 0 0,0-15 13 15,0 13 1-15,0-13-1 0,0 22 2 0,0 0-2 16,0 4 1-16,0 6-1 0,-4 3 2 0,2 9-6 15,0 6 0-15,0 5 0 0,2 6 1 0,0 7-7 16,0 4 2-16,0 4-2 16,0 3 2-16,-2 1-4 0,0 1 0 0,2 10 0 0,-4 1 0 0,2 4 0 0,-4 7 0 15,4 6 0-15,4 0 1 0,4 5-1 0,-4 3 0 16,2-6 0-16,-4-3 1 0,2-8-1 0,0-4 0 16,0-2 0-16,2-5 2 0,2-10-1 0,0-3 1 0,-6-2 0 15,-2-4 0-15,-2-7 3 0,2-2-1 0,-2-13 1 16,4-4-1-16,4-9 3 0,-4-7 0 0,6-6 0 15,-4-6 1-15,2-8-6 0,0-6 2 0,-4-2-1 16,10-10 1-16,-6 1-4 0,2-2 1 0</inkml:trace>
  <inkml:trace contextRef="#ctx0" brushRef="#br0" timeOffset="78164.25">9751 9409 1255 0,'0'-19'0'0,"-4"-3"0"0,4 5 0 16,4 5 18-16,-4 0 1 0,0 5 0 0,0-6 0 16,0 0 18-16,0-2 2 0,0 4-1 0,0 6 0 0,0 5-13 15,0 0-1-15,0 0 1 0,0 4 0 0,0-4-15 16,0 1 1-16,-4 10 0 0,2 12 0 0,2 8-4 15,-6 10 0-15,4 3 0 0,0 0-1 0,0 1-1 0,0 1-1 16,2 0 1-16,0 4-1 0,0 3 0 16,0 4-1-16,4 1 0 0,2 3 1 0,4 1-2 0,-2-1 1 15,0 6 0-15,-4-1 0 0,0 4-1 0,-2 2 2 16,6 2-2-16,0 0 1 0,6 3-1 0,3 5 2 16,-5-3-1-16,2 6 1 0,-4 4-2 0,0 3 0 15,0-2 0-15,2 1 2 0,0 1 5 16,2 0 0-16,-2-5 0 0,-4-4 0 0,-2-7 5 0,0-2 2 0,-4-6-2 15,2 0 2-15,0-1-3 0,0-3 0 16,-2-1 0-16,-2-4 1 0,-2-3-3 0,-4-7 0 16,4-1 1-16,2-3-1 0,2-10-1 0,4-2 0 0,-6-2 0 15,2-5 1-15,2-2-2 0,-4-2 1 0,2-1-1 16,-2-3 1-16,-2-3-2 0,2-2 0 0,0-2 0 16,2-2 1-16,-2-9-3 0,4 6 0 0</inkml:trace>
  <inkml:trace contextRef="#ctx0" brushRef="#br0" timeOffset="78499.28">9395 11795 1381 0,'0'0'0'0,"0"0"0"0,6-1 0 0,-6 1 22 0,14-4 1 15,-14 4-1-15,28-19 1 0,-4 7 8 0,4-11 2 16,3 5-1-16,-5 1 1 0,0 4-16 0,2 4 1 0,-2-6-1 15,0 3 1-15,3-3-11 0,1 0 1 0,-2-2-1 16,-2 4 1-16,-6 4-11 0,0-2 2 0,-1 0-1 16,1 0 1-16,0 4-15 0,0-3 2 0</inkml:trace>
  <inkml:trace contextRef="#ctx0" brushRef="#br0" timeOffset="79330.73">10148 11890 1269 0,'0'-2'0'16,"0"2"0"-16,2-2 0 0,-2 2 1 0,4-6 0 15,-4 6 0-15,10-16 1 0,-10 16 5 0,24-35 0 16,-14 13 0-16,0-1 0 0,4-1 10 0,-2 2 1 16,4 0-1-16,2 0 1 0,2 0-5 0,-5 0 1 0,3 1-1 15,2 5 1-15,-4 3-1 0,2 0 1 16,0-2-1-16,2 8 1 0,2-1-11 0,-1 3 2 0,3 1-1 15,-4 2 1-15,0 2-4 0,-6 0 1 16,0 2-1-16,0 6 1 0,4 1-2 0,-2 0 0 16,2 4 0-16,-3 0 1 0,1 5-1 0,-6 1 0 0,2 3 0 15,0 4 0-15,-6 3 3 0,0 6-1 0,-2 0 0 16,0-1 1-16,-2 1 6 0,-2 0 0 0,-2-2 0 16,-2 4 0-16,-2 2 6 0,-2-1 0 0,0-1-1 15,0-2 2-15,2-1 6 0,0-3 1 0,-2-1-1 16,-6-3 2-16,2-1-3 0,-1-2 2 0,-3 0-2 15,0-4 1-15,2-3-8 0,-4 0 0 0,4-6 1 0,0 0 0 16,0-2-4-16,-4-5 0 0,6 1 0 0,2-1 0 16,10-4-2-16,-7 2 1 0,7-2 1 0,-4 2-1 15,4-2-1-15,0 0 0 0,0 0 0 0,-2-4 1 16,2 4-1-16,-6-4 0 0,6 4 0 0,0-16 0 0,0 1-2 16,0-7 1-16,2-4 0 0,4 4 0 15,1 1 4-15,3 1 2 0,-4 0-2 0,4 1 2 0,8 1-1 16,-2 1 1-16,2 3-1 0,-2-1 1 0,0 2-1 15,0 4 2-15,2 1-2 0,1 1 2 0,1-1-4 0,0 3 0 16,0-1 0-16,0 5 1 0,0 1-8 16,0 0 2-16,0 1-1 0,-1 5 1 0,-3-2-3 15,2 5 2-15,0 4-2 0,0-4 2 0,2 4-3 16,0-2 0-16,-2 6 0 0,-4 1 1 0,-1 2-2 0,1 1 1 16,2 6 0-16,-6-1 0 0,0 6-2 0,0-3 0 15,0 4 0-15,-4 1 2 0,-2-3-2 0,0 0 1 16,-2 4-1-16,-2-3 1 0,-2 7 0 0,-4-4 0 0,0 0 0 15,-2-2 0-15,-4 0 1 0,-2 0 1 0,0 1-1 16,0-3 0-16,-5-1 0 0,1-3 2 0,-2 3-1 16,-2 1 1-16,-2-3-1 0,2 1 1 0,-6-5 1 15,3-2-1-15,-1-3 1 0,0-2-1 0,-2-3 1 16,-2-1-1-16,-4 0 0 0,1-2-1 0,1 0 0 16,2 0 2-16,0-1 5 0,0-1 1 0,5-4-1 15,1 3 2-15,0-1 2 0,0 1 2 0,4-1-2 16,2-2 2-16,2-1 1 0,2-2 0 0,3 0 0 15,3-2 1-15,-4 0-8 0,4-2 0 0</inkml:trace>
  <inkml:trace contextRef="#ctx0" brushRef="#br0" timeOffset="94147.45">13839 4619 1721 0,'0'0'0'0,"0"0"0"0,-6 3 0 0,6-3-2 16,-4 0 1-16,4 0-1 0,-2 6 1 0,2-6 1 16,6 0 0-16,-6 0 0 0,6 0 0 0,-6 0 0 15,4 5 0-15,-4-5 0 0,6 8 1 0,-6-8-1 0,10 3 0 16,-10-3 0-16,2-3 0 0,-2 3 0 0,4-4 0 15,-4 4 0-15,-2-28 0 0,-2 6 0 0,-2-13 0 16,0 6 0-16,0-3 0 0,0 1 0 0,0 5 0 16,0 0 0-16,-4-2 0 0,-4-1 0 15,-3-3 2-15,1 3-2 0,0 7 1 0,0 0 0 0,2 3 0 16,-4 1 0-16,2-3 1 0,0 3 6 0,0-1 0 16,2 7 0-16,-3-1 1 0,1 0 2 0,0 7 0 0,0-1 1 15,2 1-1-15,-6 3 2 0,2-3 1 16,-2 6-1-16,0 2 1 0,1 2-2 0,-3-1 0 0,2 3 1 15,-4 1 0-15,2 2-3 0,0 4 0 0,2-2 0 16,0 6 1-16,-1 1-4 0,-1 5 2 0,0 1-1 16,-4 0 1-16,-2 1-2 0,-2-2 1 0,3 6-2 15,1 6 2-15,-2 0-3 0,-2 6 0 0,6-2 1 16,-2 5 0-16,7 0-3 0,-1 4 0 0,0 0 1 16,0 6 0-16,-4-1-1 0,2 1-1 0,2 7 0 0,0-4 0 15,3 4-1-15,1 5 2 0,2 1-2 0,0-3 1 16,2-1-1-16,-2 2 0 0,8 1 0 0,-4-3 0 15,6 0-1-15,-2-2 2 0,6 3-2 0,-4-5 1 0,4 2-1 16,4 0 0-16,2-4 0 0,2 1 0 16,4-1 0-16,2 0 0 0,-4-3 0 0,2-6 0 0,2-4 0 15,0-2 0-15,2-1 0 16,3-6 0-16,3 0 0 0,2-7 0 0,0 1 0 0,0-5 0 0,2 2 0 16,-2 0 1-16,5-7-1 0,3 1 1 0,4-2 1 15,2-1 2-15,-3 1-1 0,-1-1 0 0,0-2 4 16,-2 1 0-16,0 1-1 0,-1-2 1 0,-7 1-1 15,0-3 1-15,2 0-1 0,4-2 1 0,6 0 3 0,-3-1 1 16,1-1-1-16,-4-6 2 0,-4 3-2 16,-4-6 1-16,-1 0-1 0,-1 0 1 0,0-4-2 15,-2 1 0-15,-2-3 0 0,0-3 1 0,0-4-2 0,-2-6 0 16,-2 3 0-16,-4-6 0 0,-6-4-8 0,-2 0 1 16</inkml:trace>
  <inkml:trace contextRef="#ctx0" brushRef="#br0" timeOffset="94914.07">14054 5429 1670 0,'4'4'0'0,"-4"-4"0"0,6 12 0 0,-6-12 6 16,8 15 1-16,-8-15-2 0,12 22 2 0,-12-22 4 16,4 30 1-16,-4-30-1 0,0 37 1 0,0-17 0 15,-2 6 1-15,2 2-1 0,0-1 2 0,-2 3-11 16,0-1 1-16,2 3 0 0,0 3 0 0,0 2-4 15,0 2 1-15,0-1 1 0,0 3-1 0,0 0-1 16,0 1 0-16,0 2 0 0,2-5 0 0,4 5-1 0,2-3 1 16,-6 0-2-16,0 5 2 0,-2 0-1 15,-2 6 0-15,4-4 0 0,3 0 1 0,5-2 0 0,2 2 0 16,0-2 0-16,0 0 0 0,0-2 2 16,2 1 2-16,4-3-2 0,-2-7 1 0,4-3 5 0,0-7 0 0,-1-2 0 15,1-5 1-15,4-1 11 0,-2-3 0 0,0-3 0 16,-4-1 2-16,-4-5-1 0,0-1 0 15,2-4 1-15,1-4 0 0,5 2-3 0,0-1 0 0,0-1 0 16,2-2 2-16,4-3-6 0,-1-4 1 16,-1 0 0-16,-2-3-1 0,0-1-2 0,-2 2 0 0,0-5 1 15,0 0-1-15,1 3-4 0,3-5 0 0,-6 0 0 16,0-4 1-16,0 0-3 0,-8-2 1 0,2-3 0 16,0-2 0-16,-2-2-1 0,0-2 2 0,-3-2 0 15,-3 0 0-15,0-1-2 0,-2-5 1 0,-2 5 0 16,0 3 0-16,0 4-2 0,2-1 1 0,-4 3 0 0,-6 5 0 15,2 4-3-15,-2 0 2 0,-2 3-1 16,0 3 1-16,1 1-2 0,-7 2 2 0,2 4-2 0,2-2 2 16,2 5-3-16,0-1 2 0,0 1-2 0,-4 3 2 15,4 3-3-15,-4 0 1 0,0 0 1 0,-4 0-1 0,-4 3 1 16,1 1-1-16,-5 2 0 0,2 3 1 0,2 4-3 16,0 3 1-16,0-1-1 0,0 2 1 15,2-1-1-15,5 3 2 0,1 7-2 0,2-4 1 0,2 6-1 16,4 1 1-16,2 6 1 0,0 0-1 0,0 2-1 15,0 6 1-15,2-6-1 0,2-2 2 0,2-2-2 16,0-2 0-16,0-1 0 0,2 1 0 0,4 4 0 16,0-3 0-16,-1-1 1 0,3-2 0 0,0 3-1 15,0-4 0-15,2-3 0 0,0 1 0 0,-2-4 0 0,2 1 0 16,-6-1 1-16,0-6 0 0,-2-5 0 0,-4 0 1 16,0-5 1-16,0-2-1 0,-2-4-2 0,0 3 2 15</inkml:trace>
  <inkml:trace contextRef="#ctx0" brushRef="#br0" timeOffset="100456.25">20444 12194 12 0,'-2'0'0'0,"2"0"0"0,0 0 0 15,0 0 0-15,-4 0 0 0</inkml:trace>
  <inkml:trace contextRef="#ctx0" brushRef="#br0" timeOffset="100814.92">20422 12207 12 0,'-2'0'0'0,"2"0"0"0,0 0 0 16,0 0 0-16,0 0 0 0,0 0 0 0,-2 0 0 16,2 0 0-16,0 0 0 0,0 0 0 0,-2 0 0 0,2 0 0 15,-4 0 0-15,4 0 0 0,-2 0 0 0,2 0 0 16,0 0 0-16,0 0 0 0,-2 0 0 0,2 0 0 15,0 0 0-15,0 0 0 0,-2 0 0 0,2 0 0 16,0 2 0-16,0-2 0 0,-2 4 0 0,2-4 0 16,-2 3 0-16,2-3 0 0,-2 4 0 0,2-4 0 15,0 2 0-15,0-2 0 0,-4 2 0 0,4-2 0 0,-4 0 0 16,4 0 0-16,-4 0 0 0,4 0 0 0,-4 5 0 16,4-5 0-16,-4 8 0 0,4-8 0 0,-6 7 0 15,6-7 0-15,-8 7 0 0,8-7 0 0,-6 2 0 16,6-2 0-16,0 4 0 0,0-4 0 0,-4 4 0 15,4-4 0-15,-4 3 0 0,4-3 0 0,-4 2 0 0,4-2 0 16,0 0 0-16,0 0 0 0,-4 0 0 0,4 0 0 16,0 0 0-16,0 0 0 0,-4 8 0 0,4-8 0 15,0 3 0-15,0-3 0 0,-4 4 0 16,4-4 0-16,-2 6 0 0,2-6 0 0,0 1 0 0,0-1 0 16,-2 2 0-16,2-2 0 0,0 0 0 0,0 0 0 15,-2 0 0-15,2 0 0 0,-4 2 0 0,4-2 0 16,-4 7 0-16,4-7 0 0,-4 4 0 0</inkml:trace>
  <inkml:trace contextRef="#ctx0" brushRef="#br0" timeOffset="122017.97">15791 4475 12 0,'6'-19'0'0,"6"-3"0"0,0 3 0 0,-2 7 0 0,0 4 0 15,-2-1 0-15,-6-4 0 0,-4-2 0 0,-4 2 0 16,2 0 0-16,2 6 0 0,2 7 5 0,-4-2 2 0,4 2-1 16,-2-4 1-16,2 4 17 0,0 0 2 0,0 0 0 15,0 0 0-15,0 0 5 0,0 0 2 0,0 0-1 16,0 19 1-16,0 1-3 0,0 2 0 0,0 10 1 15,0 3-1-15,0 4-8 0,0 10 2 16,2-1-1-16,4 6 1 0,2 0-5 0,-2 3 0 0,-3 4 0 16,1 0 0-16,2-1-4 0,-4 3 0 0,2 4-1 15,-2-1 2-15,0 1-3 0,-2-3 2 0,0 6-2 16,2 1 2-16,2-1 7 0,2 5 2 0,-2-5-2 16,0 1 2-16,0-5 6 0,2 1 2 0,-4-5-1 15,2 3 1-15,0-8-1 0,0 0 1 0,-2 1 1 16,-2-7 0-16,-2-1-1 0,0 2 1 0,0 1-1 15,0-3 1-15,2 6-5 0,0-3 0 0,0-1 0 0,0-6 0 16,2 0-4-16,2-2-1 0,-4-3 1 0,-4-6-1 16,-2-5-6-16,-2-3 1 0,2-5 0 0,0-3 0 0,2 1-6 15,4-1 2-15,0-6-1 0,-6-4 1 16,6-9-10-16,-8 0 2 0</inkml:trace>
  <inkml:trace contextRef="#ctx0" brushRef="#br0" timeOffset="122514.36">16135 3840 1206 0,'2'3'0'0,"-2"-3"0"0,8 6 0 0,-8-6 0 0,10 9 0 0,-10-9 0 16,14 26 0-16,-11-10-1 0,-1 7 1 16,2-1-1-16,4 0 1 0,6 9-7 0,2-3 0 0,-2 5 0 15,-6 2 2-15,-2 6-20 0,-6-1 0 0,0 3 1 16,-4-4 0-16,2 1-9 0,0-1-1 0,-2 2 0 15,0-1 1-15,0 3 0 0,-4 1 2 0,4-3-1 16,4 3 1-16,2 4 5 0,2 0 0 0,2 0 0 0,-2 0 2 16,6-2 7-16,0 2 1 0,-2 0 0 0,0 6 1 15,-4 1 11-15,0 2 2 0,0 2 0 0,-2 0 0 16,0 0 8-16,2 6 2 0,-2 2 0 0,2-1 0 16,2 8 32-16,4 1 1 0,-4 5-1 0,-4-1 0 0,-4 1 13 15,-4-7 1-15,4 3 0 0,4-2 0 0,4-11-10 16,2-2-1-16,0-4 1 0,-5 0 0 0,-1-3-14 15,-2-3 2-15,-2-5-2 0,0-3 1 0,2-8-11 0,0-4 2 16,-1-1-1-16,1-2 0 0,1-3-4 0,1-2 1 16,-2-5-1-16,-2 0 1 0,1-1-5 0,-1 0 2 15,2-4-1-15,0-4 0 0,0 0-6 0,0-5 1 16</inkml:trace>
  <inkml:trace contextRef="#ctx0" brushRef="#br0" timeOffset="122864.07">15709 6123 1243 0,'2'0'0'0,"-2"0"0"0,8 0 0 16,-8 0 10-16,16 0 0 0,-16 0 0 0,20-4 0 15,-20 4 8-15,22-7 1 0,-22 7-1 0,34-13 1 16,-10 4-6-16,1-1-1 0,1 1 0 0,-6-4 2 0,0 0-12 16,-6-3 0-16,4 1 1 15,2 2-1-15,2-3-2 0,-1 1 1 0,3 2-1 0,-2 0 1 16,2 0-1-16,4 4 0 0,-2 0 0 0,-4-1 1 15,-3-3-1-15,1 4 0 0,0 2 0 0,0 3 0 0,0 2 0 16,0 2 0-16,-2 0 0 0,-2-3 0 0,-7 3 0 16,-3 3 0-16,-6-3 0 0,12 2 1 0,-12-2-1 0,12 4 0 15</inkml:trace>
  <inkml:trace contextRef="#ctx0" brushRef="#br0" timeOffset="123264.22">16586 6001 1381 0,'0'8'0'0,"0"3"0"0,0-2 0 16,0-9 1-16,4 11 0 0,-4-11 0 16,6 15 0-16,0 1-1 0,2 1 0 0,0 5 0 0,-4 6 0 15,0-2 4-15,-2 1-1 0,2 5 1 0,0 3-1 16,2 3 2-16,1 5 1 0,-1 3 0 16,0 0-1-16,0 4 5 0,0-2 1 0,2 2-1 15,2 2 0-15,2-4 2 0,0-4 2 0,-2 4-2 0,-4 2 1 0,-2-2 5 16,-2 0 0-16,2 0 0 0,0-4 1 0,0-3-1 15,0 1 1-15,4-3-1 0,-4-6 1 0,2-2-1 16,0-5 1-16,0 0 0 0,0 0 1 0,0-4-3 0,0 0 3 16,-4 0-2-16,0-5 1 0,1-6-9 15,-1 0 0-15,-2-2 0 0,0-5 0 0,0-4-6 16,-5 0 1-16</inkml:trace>
  <inkml:trace contextRef="#ctx0" brushRef="#br0" timeOffset="124082.78">16922 6542 1695 0,'2'-4'0'0,"-2"4"0"16,2-3 0-16,-2 3 3 0,-4-6 2 0,4 6-1 16,0-18 1-16,0 18 3 0,2-35 0 0,4 9 0 0,0 4-1 15,-2-4-2-15,-2-2-1 0,2 2 1 0,2 4-1 16,2 0-4-16,-1 5 0 0,1-1 0 16,0-4 0-16,4 5-1 0,2-1 0 0,-2 5 0 0,-4 0 1 15,-6 3-2-15,-2-1-1 0,2 6 1 16,4-4 0-16,-2 1-8 0,6 3 1 0,0-5-1 0,-2 3 1 15,0 2-2-15,-2-5-1 0,4 7 1 0,2-3 1 0,0-1 0 16,-1 1 0-16,3 2 0 16,2 4 1-16,2 0 1 0,-6 0 0 0,2 0 0 0,0 4 2 0,-2 0 3 15,2 5 2-15,2 0-1 0,2 1 1 0,-7 2 1 0,3-2 0 16,0 3 0-16,-2-4 1 0,0 4 2 0,-2 0 1 16,0 0-1-16,-2 0 1 0,0-2 5 15,-4 2 2-15,6 3-1 0,6 1 0 0,6 1 2 0,5 1 0 16,-7 1 1-16,-10-2 0 0,-10-1-3 0,-8 2 2 15,6-3-1-15,2 6 0 0,2 0-3 0,4 1 0 0,2-1 0 16,-2 0 1-16,-2 0-2 0,0 0 1 0,2 0 0 16,2 1 0-16,2-1-1 0,0-4-1 0,-8 4 1 15,-8 2 0-15,-12 0-4 0,-4-2 1 16,2 2-1-16,10 4 2 0,12-2-3 0,8-4 0 0,-4 4 0 16,-6 2 0-16,-8 3 1 0,-4 2 0 0,0-1-1 15,0-1 2-15,3-5-1 0,1 0 0 0,2 1 1 16,0-4 0-16,2 2 0 0,2-2 0 0,-2-1 0 15,0-4 0-15,-6-1-1 0,2-2 2 0,2-3-1 16,2 0 1-16,4-3-1 0,0-6 2 0,0-3 0 16,0 12-1-16,0-12 1 0,0 11-1 0,0-11 1 0,2 11 1 15,-2-11-2-15,10 11 1 0,-2-6 0 0,0-1 0 16,0-2 0-16,0 1 0 0,0 1-1 0,0-4 1 16,2 0-2-16,1 0 2 0,1-5-1 0,-2 1 1 0,2 0-1 15,0 1 0-15,4-1 1 0,8-2-1 0,2-3-1 16,8 0-1-16,-5 0 0 0,-7-1 1 0,-8 7 3 15,-4-5-1-15,2 3 1 0,2-1 0 0,6 3 2 16,2-5 1-16,-3 5 0 0,-3 1 0 0,-10 2 2 16,2 0 1-16,0 0-1 0,4 0 2 0,4 0 1 0,4 0 2 15,2 0 0-15,0 0 0 16,0-4-2-16,1 0 1 0,-3 2 0 0,-10 2 1 0,-10 0-3 16,10 0 2-16,-10 0 0 0,-4 0-1 0,4 0-1 0,0 0-1 15,0 0 1-15,0 0-1 0,0 0-3 0,0 0 1 16,0 0-1-16,0-3 1 0,0 3-4 0,6-4-1 15,-6 4 1-15,6-17 0 0,-4 3-4 0,-2-5 0 16</inkml:trace>
  <inkml:trace contextRef="#ctx0" brushRef="#br0" timeOffset="125797.48">14247 16879 929 0,'0'2'0'15,"0"-2"0"-15,0 7 0 0,0-7 0 16,6 8 1-16,-6-8-1 0,8 3 1 0,-8-3 12 0,5-1 1 16,-5 1-1-16,4 0 1 0,-4 0 9 0,6 0 2 15,-6 0 0-15,-4 0-1 0,4 0-11 0,0 0 0 16,0 0 0-16,0 0 0 0,0 0-2 0,0 0 2 0,0 0-2 16,4 0 1-16,-4 0-2 0,10-2 1 0,-10 2 0 15,14-4 0-15,-14 4 2 0,24-5 1 0,-24 5-1 16,26-8 1-16,-26 8 0 0,26-7 2 0,-26 7-1 15,16-4 0-15,-16 4 0 0,6-4-1 0,-6 4 1 16,8-5 1-16,-8 5 1 0,10-2 1 0,-10 2-1 16,6-2 1-16,-6 2 0 0,7 0 0 0,-7 0 0 0,8-4 0 15,-8 4-2-15,8 0 1 0,-8 0 0 0,10-3-1 16,-10 3-2-16,16-4 1 0,-16 4-2 16,14-4 2-16,-14 4-3 0,16 0 0 0,-16 0 1 0,24-3-1 15,-24 3-3-15,38-8 1 0</inkml:trace>
  <inkml:trace contextRef="#ctx0" brushRef="#br0" timeOffset="127014.23">23691 9171 803 0,'-2'-2'0'16,"2"2"0"-16,0 0 0 0,0 0 3 0,0 0 2 0,0 0-2 15,0 0 2-15,0 0 9 0,2 0 2 0,-2 0-1 16,8 0 0-16,-8 0-2 0,4 0-1 15,-4 0 0-15,10-4 1 0,-10 4-7 0,16-7 2 0,-16 7 0 16,12-4 0-16,-12 4-4 0,12-6 2 0,-12 6 0 16,14-9-1-16,-14 9-1 0,20-9 0 0,-20 9 0 15,15-13 0-15,-15 13-2 0,18-13 2 0,-18 13-1 16,24-13 0-16,-24 13-3 0,30-16 0 0,-30 16 0 16,30-19 1-16,-30 19-1 0,28-22 2 0,-28 22-2 15,27-22 1-15,-27 22 10 0,28-28 1 0,-28 28 1 16,34-20-1-16,-12 11 10 0,2-4 2 0,0-4-2 0,-3 4 2 15,-1 2 4-15,-2-2 0 0,0 0 0 0,2 0 0 16,2 4 1-16,0 0 1 0,-2-4-1 0,-1 4 0 0,-1 1-7 16,-2 3 1-16,0-4-1 0,-4 1 1 0,-4 3-6 15,-4-5-1-15,2 3 1 0,2 0 1 16,0-1-14-16,-2 1-1 0</inkml:trace>
  <inkml:trace contextRef="#ctx0" brushRef="#br0" timeOffset="128533.2">24915 14247 12 0,'8'-13'0'0,"-8"13"0"0,20-20 0 16,-20 20 0-16,14-15 0 0</inkml:trace>
  <inkml:trace contextRef="#ctx0" brushRef="#br0" timeOffset="130614.76">18335 4552 1709 0,'2'0'0'0,"-2"0"0"0,-4 9 0 16,4-9-2-16,-14 10 1 0,14-10 0 0,-16 25 0 15,10-2-3-15,2 4-1 0,0 3 1 0,-2 1-1 16,-2-1-5-16,0-3 1 0,2 8 0 0,0 0 0 16,0 6-12-16,2 2-1 0,2 1 1 0,0 9 0 0,0 5 0 15,-2 4 0-15,4 7 1 0,2 1 0 0,2 2 3 0,0 5 1 16,2 3 0-16,2-5 0 0,4-1 2 16,2 2 1-16,2-4-1 0,2 2 1 0,4-4 8 0,2 0 1 15,2-4-1-15,-1-5 1 0,1-13 3 0,0-3 1 16,0-1-1-16,-2-7 1 0,0 0 0 0,-3 0 0 15,5-8 0-15,2-5 0 0,4-3 0 0,4-7 1 16,-1-3-1-16,-1-1 1 0,-2-10 0 16,0 0 1-16,0-4-1 0,-3-5 2 0,-1-4 0 0,2-4 2 0,0-1-2 15,0-8 1-15,0-2 1 0,1-7 1 0,3 0-1 16,2 0 1-16,0 0-2 0,-1-4 2 0,1 0-1 16,-2-3 1-16,-2-6 0 0,-2-7-1 15,-1-4 1-15,-1 1 0 0,-2-3 0 0,-2 0 1 0,-4-1 0 16,-6-7 1-16,-2 1 1 0,-6-6 1 0,-2 0 0 15,0 2 0-15,-2-1-1 0,-2 2 0 0,0-1 0 16,0 2 0-16,0 0 0 0,0 0 0 0,-2 7 0 16,-4 2 1-16,-4 8-3 0,-2 1-1 0,-4 0 1 15,2 3 1-15,2 4 0 0,0 1 0 0,-6 2-1 16,-2 5 2-16,-6 3-1 0,-3 7 1 0,-1-5-1 0,2 1 1 16,2 1 0-16,2 5 1 0,-2-1-1 0,-3 2 1 15,-3-2-1-15,-2 4 1 0,0 0 0 0,-1 1 1 0,-1 7-4 16,0-3 2-16,0 2-1 0,2 2 1 0,1 4-3 15,-1 2-1-15,0-3 1 0,-2 7 0 0,0 3-3 16,1 0 1-16,3 3 1 0,4 7-1 0,2 3-1 16,2 3-1-16,3 3 0 0,-1 3 2 0,-2 4-3 15,2-1 0-15,2 7 0 0,0 3 1 0,0 2 0 16,0 2 1-16,1 5-1 0,-1-2 1 0,4 4 2 0,-2 6-1 16,2-2 1-16,4 5-1 0,2 3 1 15,0 4-1-15,2 8 1 0,0 1 0 0,0 2 0 16,2 7 0-16,6 5 1 0,0 2 0 0,2 5-2 15,4 6 2-15,0-2-2 0,2-2 2 0,2 2-3 0,2 0 2 16,2-8-1-16,0 1 1 0,2-6-4 0,0-4 1 16,2-8-1-16,2-9 1 0,1-1-2 0,1-13 0 15</inkml:trace>
  <inkml:trace contextRef="#ctx0" brushRef="#br0" timeOffset="131716.2">19728 5709 1231 0,'2'-1'0'0,"-2"1"0"0,8-6 0 0,-8 6 7 0,14-13 2 0,-14 13 0 16,22-26 0-16,-6 8 13 0,2-8-1 0,-1 2 0 15,1 2 2-15,0 5-6 0,-2-1-1 16,2 1 1-16,4-1 1 0,2-3-11 0,0 3 1 0,-3 5 0 15,-1 0-1-15,-2 8 4 0,-4-3-1 0,0 4 0 16,-2 3 0-16,-4 1-3 0,-2 1 0 0,-6-1 0 16,14 13 1-16,-4-2-2 0,2-1-1 0,0 3 1 15,-2 1 0-15,-1 9-4 0,1 2 1 0,-2 1 0 16,-2 6 1-16,-2-3 0 0,-2 6 2 0,-2 6-2 16,-2-2 2-16,-2 5 1 0,-4 0 0 0,0 4-1 15,0-2 1-15,3 6 1 0,-1 5 1 0,-4-5 0 0,0-8 0 16,-2-3 0-16,-4-6 0 0,0-6 0 0,2-1 1 15,4-2 6-15,0-4-1 0,2-5 1 0,-2-2 1 16,2-3 2-16,4-6 0 0,4-6 0 0,-4 11 0 0,4-11-3 16,-4 2 0-16,4-2-1 0,-4 4 2 0,4-4-6 15,-4 3 0-15,4-3 1 0,-2 0 0 0,2 0-4 16,0 0 0-16,0 0 0 0,0-3-1 0,0-7 0 16,0 1 0-16,4-13 0 15,4 0-1-15,6-8-2 0,2-7 0 0,-2 4 1 0,0 5-1 0,-2 3 0 0,0-3 0 16,2 2-1-16,2 0 2 0,2 0 1 15,-1-1 0-15,1 1 0 0,2 0 1 0,6 4 1 16,2 0-1-16,-2 0 1 0,-2 3 1 0,-1 6 0 0,-1 0 0 16,0 4 0-16,0-4 0 0,0 2-2 0,-2 0 0 15,0 2-1-15,-3 1 2 0,1 3-3 0,-2 1-1 16,0-1 1-16,0 3 0 0,0 0-3 0,0 2 2 16,2 0-2-16,2 2 1 0,0 5-1 0,1 6-1 15,-1-4 0-15,0 4 0 0,-2-4-1 0,0 4 0 0,-2 0 0 16,-2 2 0-16,-2 2-1 0,-2 1 1 0,-2 2-1 15,-3 3 1-15,1 1-3 0,-2 1 1 0,-2 1 0 16,0 0 1-16,0 0-3 0,-2 2 2 0,-2-3 0 16,0 7 0-16,-2-3-1 0,0 3 1 0,-1 3 0 15,-3-4 0-15,-4 4 1 0,-2 4 0 0,-2-4-1 16,0 0 2-16,-2 0-1 0,0 2 0 0,0-5 0 16,0 1 1-16,-2 0-1 0,3 0 0 0,-3-1 0 0,0-1 1 15,-2 0-1-15,0 3-1 0,0-7 1 16,2 3 0-16,3-2 0 0,-1-3 1 0,-2 1-1 0,-2-7 1 15,-2-3 0-15,-2-1 0 0,0-2 0 16,1 0 0-16,-1-6 0 0,-2 3 0 0,0-5 0 0,0-1 0 16,0-4 1-16,1 0 1 0,1-4 1 0,6 0-1 15,6 3 3-15,4-3 2 0,0-4 0 0,-4 3 0 16,0-2 3-16,-4 1 1 0,2-3 0 0,5 1 0 0,3 3 5 16,2 1 0-16,6 4-1 0,-12-9 1 0,6 3 0 15,2-3 0-15,4 2-1 0,-2 1 1 0,2-3-4 16,0 2 1-16,0-3-1 0,2-3 0 0,2 1-5 0,2-1 1 15,2-2 0-15,0-2 0 0,0-5-5 0,-1 0 0 16</inkml:trace>
  <inkml:trace contextRef="#ctx0" brushRef="#br0" timeOffset="141149.31">7372 14311 515 0,'-6'-7'0'0,"6"7"0"16,-4-4 0-16,4 4 11 0,-2-1 1 0,2 1 0 15,-12-8 1-15,12 8 9 0,-28-13 2 0,8 6-2 16,-3 3 2-16,-1 1-8 0,-6 1-1 0,0 2 1 16,-2 0 1-16,-2 2-3 0,-5 3 2 0,1 1 0 0,-4-1 0 15,-2 1-6-15,-1-1 0 0,1 1 0 0,-2-1 0 16,1 4-6-16,5-3 1 0,-8 1-1 16,-2-3 1-16,1 2-4 0,-7-3 1 0,6-1 1 0,-3-2-1 0,-3-2-1 15,2 0 0-15,-1-1 0 16,1-1 0-16,-5 0 0 0,-5-1 0 0,2 1 1 0,3 2 0 15,-1 0 1-15,-4-1 1 0,3-1-1 0,-7 0 0 16,3 1 6-16,-7-1 1 0,5 0-1 0,-5-3 1 0,4 0 6 16,-1-1 1-16,-1-3-1 0,-3 2 1 0,-5 2 4 15,1-1 1-15,1-1 0 0,5 0 0 0,3-1-1 16,5 3 1-16,-5-6-1 0,-4 4 0 0,3-4-3 0,-5 0 1 16,1-2-1-16,1 4 1 0,5 0-3 15,1 0 1-15,-5 0 0 0,-3 0 0 0,2 0-11 0,-1 3 1 16,1-3 0-16,5 2 0 0,-1 0-4 0,3 0 1 15,1 1 0-15,2 3 0 0,1 1-3 0,1 2 1 0,3 2-1 16,3-5 0-16,0 1-1 0,3 0 1 0,3 2 0 16,-4 2 0-16,0 0-1 0,-1-1 0 0,5 1 0 15,4 3 0-15,5 1 0 0,3 0 0 0,-2 1 0 16,2 3 0-16,3-3 0 0,-3 1 0 0,6-1 0 16,0-1 0-16,0-2 0 0,5 0 1 15,1 1 0-15,2 1 1 0,-4 0-1 0,4-1 1 0,4 3 0 16,4 1 0-16,0 3 1 0,8 1-1 0,-2 2 0 15,3-4 1-15,-3 6-1 0,2-1 0 0,0 7 0 16,6 1 0-16,-4 5-2 0,2 3 1 0,2 3 1 16,-2-1-1-16,-2 3-1 0,4 2 1 0,4 1 0 15,-2-1 0-15,4 4 1 0,-6-1 1 0,6 3-1 0,-4-1 0 16,2 1 1-16,-2-1 1 0,-2 1-1 0,6-1 1 16,-1-1 0-16,1-1 0 0,-2 3 1 0,2 1 1 15,0 4 1-15,0-2 1 0,0 0 0 0,2 1 0 16,0 1 0-16,2 3 1 0,-4 3 0 0,-2 1 0 0,2 1 3 15,0 3 0-15,0 0 1 0,0 0 0 0,0 0 3 16,2-2 1-16,-6 0-1 0,2 4 0 0,2 0 1 16,-6 0 1-16,0 2-1 0,0 0 1 0,-6 3 0 15,-2 2 0-15,2-1 0 0,0-4 1 0,2-3-5 16,0 1 2-16,-2-2-1 16,-4-1 0-16,2-3 1 0,0-5 0 0,0 0 0 0,-2-4-1 0,2-5 1 0,2-5 1 15,-2-2-1-15,0-3 0 0,-3-5 2 16,-3-2 1-16,4-4-1 0,6-5 1 0,0 0-1 15,4-4 2-15,0-4-3 0,-2-1 3 0,2-6-7 0,2 7 2 16,-2-7-2-16,6 2 2 0,-6-2-5 0,0 4 1 16,0-4 0-16,8 7 0 0,4-3 0 0,-1-1-1 15,9 1 0-15,8-2 0 0,4-2-2 0,10-2 0 0,1-2-1 16,-9 1 2-16,2-5-3 0,2-1 1 0,-2-2-2 16,3-2 2-16,5-2-5 0,-2 1 1 0,3-1-1 15,3 2 0-15,4 0-2 0,5-2 0 0,-1 2 0 16,-2 2 1-16,1 2-1 0,-1 0 0 0,2-1 0 15,7-1 0-15,5-2-1 0,3 1 1 0,-1-1 0 16,0 2 0-16,-1 3-2 0,7-3 1 0,-3 2-2 16,3 2 2-16,1 1-3 0,3 4-1 0,-1 0 1 15,1 0-1-15,-7 1-1 0,7 1 0 0,-1 1-1 16,1 3 2-16,5 0-3 0,-3 0 0 0,3 1 0 0,1 2 1 16,1 3 0-16,1 1 0 0,1 0 0 15,-4-2 0-15,3 0 1 0,-3 0-1 0,3 4 0 0,-3-3 1 16,1-1 0-16,-1 0 0 0,3 2 1 15,-3 0-1-15,-3-2 0 0,1 1 1 0,-1-1-1 0,-3 0 0 16,-1-1 2-16,-9-1 0 0,1 0-1 0,-3 1 1 0,1-5-1 16,-3 1 1-16,1 0-1 0,-6-1 2 0,-1 1-1 15,-3 0 2-15,0 0-1 0,-3-1 0 0,-3 1 1 16,2 0 0-16,-1-1 0 0,-5 1 0 0,-6 0-1 0,-5-1 1 16,-1 1 0-16,-2 0 1 0,-4-1 0 0,-2-1 1 15,-2 0 0-15,-3-2 0 0,-3-2 0 0,-4 0 0 16,-2 1 0-16,-2-1 0 0,-10 2 0 0,10-4 1 15,-10 4 0-15,8-9 0 0,-2 1 3 0,-4 1 1 16,2-4-1-16,0-6 1 0,0-3 4 0,-4-8 1 16,0-1-1-16,0-3 1 0,-4-3 5 0,0-1-1 0,-2-5 1 15,-6 0 0-15,0-1 0 0,-2-1 1 16,0-5-1-16,0-1 1 0,0-5 0 0,1-3 1 0,-3 0 0 16,6-1-1-16,-4-3 1 0,2-3 0 15,-2-4 0-15,0-3 1 0,-2 1-1 0,0-4 1 0,2 2-2 16,4-3 2-16,2 5-3 0,0-2 0 0,1-2-1 15,1-4 2-15,-4 1-5 0,2-5 0 0,0 3 1 16,0-4 0-16,-2 7-3 0,0-5 0 0,4 5 0 16,0 4 1-16,2 2-3 0,2 4 1 0,0 1-1 15,2 2 1-15,0-5-2 0,0 5-1 0,4 1 1 16,0-1 1-16,2 0-3 0,2 0 1 0,4 4-1 16,2 4 1-16,-2 1-3 0,-2-1 0 0</inkml:trace>
  <inkml:trace contextRef="#ctx0" brushRef="#br0" timeOffset="160831.76">18494 3528 12 0,'0'0'0'15,"0"0"0"-15,0 0 0 0,0 0 0 0,-2 7 0 16,2-7 0-16,0 0 0 0,0 0 0 0,0 0 0 16,0 0 0-16,0 0 0 0,0 0 0 0,6 0 0 15,-6 0 0-15,8 0 0 0,-8 0 0 0,10 0 0 16,-10 0 0-16,16 0 0 0,-16 0 0 0,16 0 0 0,-16 0 0 15,21 0 0-15,-21 0 0 0,30 0 0 0,-30 0 0 16,38 0 0-16,-16 0 0 0,2 5 0 0,-4-5 0 16,-5 4 0-16,-3-4 0 0,-2 2 0 0,0 2 0 15,0-4 0-15,0 0 12 0,2 0 2 0,2 0-2 16,2 0 1-16,0 0 19 0,0 7-1 0,2-1 1 16,1-3 0-16,1-1 2 0,-2 0 0 0,2 0-1 15,-2 2 1-15,0-4-6 0,0 0 1 0,-2 0-1 0,-4 0 1 16,-3 0-7-16,-1 3 0 0,-8-3-1 15,12 0 2-15,-4-3-8 0,0 3-1 0,-8 0 1 16,12-6 0-16,-12 6 0 0,12-4 1 0,-12 4-2 0,10-3 2 16,-10 3 1-16,2 0 1 0,-2 0-1 0,-4 0 1 15,4 0 1-15,-4 0 0 0,-4 3 0 0,-6-1 0 16,-10 6 3-16,-7-3 1 0,1 2-1 0,6-1 2 0,2 1 4 16,4-1 1-16,0-2-1 0,-6-4 1 0,-1 3 3 15,-1-3 0-15,2-3 1 0,0 3-1 0,2-4-4 16,2 4 0-16,0-4 0 0,-1 2 1 0,-1 2-7 15,0-3 0-15,0 3 1 0,0 0-1 0,0 0 0 16,0 0 0-16,3 3-1 0,1-3 2 0,2 2-2 0,0-2 0 16,2 4 1-16,4-4 0 0,2 4-4 15,4-4 1-15,4 0-1 0,-8 3 1 0,8-3-5 0,-6 0-1 16,6 0 1-16,-2 0 0 0,2 0-5 0,-4 0 1 0,4 0-1 16,-4 0 1-16,4 0-3 0,2 0 0 15,-2 0 0-15,8 0-1 0,-8 0-1 0,16 6 0 0,0-6 0 16,8 0 1-16,8-6-4 0,5 3 1 15,-1-1 1-15,-4-2-1 0,-4 3-1 0,-2-7 0 16,-1 7 1-16,1-3-1 0,2 6 0 0,2-3 2 16,0-1-1-16,0 4 0 0,-3 0 1 0,-3 0 0 0,0 4-1 15,-2-4 2-15,-4 3-1 0,-2-3 2 0,-2 0-1 16,0 2 0-16,-3-2 0 0,-1 0 0 0,-2 0 1 16,-2 4-1-16,-6-4 0 0,6 7-1 0,-6-7 1 15,4 2-1-15,-4-2 0 0,4 4 0 0,-4-4 1 16,2 0-1-16,-2 0 0 0,0 0-1 0,0 0 0 15,-2 0 2-15,2 0-2 0,-4 0 1 0,4 0-1 0,-20 5 1 16,-3-1 0-16,-7 0 0 0,0-1 1 0,0 3-1 16,2-2 9-16,-2 5 0 0,1-6 1 0,-1 3-1 15,-2 1 6-15,0-7 0 0,0 6 0 0,1-2 0 16,-1 1 3-16,0-1 0 0,2 1-1 0,2 3 2 0,3-5-7 16,-1 3 0-16,4 0 0 15,4 1 1-15,4-7-5 0,2 0 1 0,4 0-1 0,2 0 0 0,6 0-6 16,-6 4 1-16,6-4-1 0,-6 1 1 0,6-1-5 15,-8-1 2-15,8 1-1 0,-6-4 0 0,6 4-3 16,0-4 0-16</inkml:trace>
  <inkml:trace contextRef="#ctx0" brushRef="#br0" timeOffset="169032.08">4407 1589 1243 0,'4'6'0'0,"-4"-6"0"16,8 5 0-16,-8-5 1 0,13 13 1 0,-13-13-1 15,12 35 2-15,-12-5 2 0,2 5 2 16,-2 0 0-16,-2 2-1 0,-2 5-3 0,0-1-1 15,-6-2 0-15,5 1 0 0,1 3 0 0,-2 1 0 0,0-7-1 16,0 2 1-16,6-8-1 0,0 1 0 16,-2-3 1-16,-2-7-1 0,2-5 0 0,2-8 1 0,-4 0-1 15,4-5 1-15,0-4 2 0,0 0-1 0,0 0 0 16,0 0 2-16,0 0 2 0,-2-4-1 0,2 4 1 0,-6-18 0 16,4-4 2-16,-4-8 0 0,0-5 0 0,0-5 1 15,6-5 10-15,2-6 1 0,2-3 1 0,-4-7-1 16,2-5 5-16,2-4 1 0,-2 3 0 0,4 1 0 0,2-4 4 15,4-1 2-15,0 5-1 0,-2-1 1 0,1 3-11 16,3-3 1-16,4 6-1 0,2 8 2 0,-4 9-9 16,4 1 1-16,0 10 0 0,0 0 1 0,0 5-10 0,-1 6 2 15,1 0-1-15,4 5 1 0,-2 4-6 0,2 4-1 16,-2 5 0-16,-2-1 0 0,-1 8-2 16,1 3 1-16,0 7-1 0,-2 4 1 0,2 7-1 0,0 9 0 15,-4 4 0-15,-4 11 0 0,-4 3 0 16,-2 3 0-16,0 7 0 0,-10 5 0 0,0 1 0 0,-2 7 2 15,-8-6-2-15,2 2 1 0,-2 0 0 0,-6 0 1 16,0-3 0-16,0-10 1 0,-4-9 3 0,3-4 1 0,-5-5 0 16,4-4 1-16,-2-4 4 0,4-5 0 15,4-4 1-15,-4-3 0 0,2-10 2 0,1 2 0 0,3-5 1 16,4-3 0-16,-2-3 2 0,4-3 1 0,8 3 0 16,-12-9 0-16,4-1-2 0,2 3 0 0,2-8 0 15,4-5 1-15,4-8-3 0,-2-1 1 0,8-8 0 16,0-6 0-16,8-7-2 0,4-1-1 0,3-3 1 15,3 2-1-15,4 8 1 0,6-4-1 0,-4 4 1 16,-1 0-1-16,1 3-2 0,-2 2 2 0,4 4-2 16,4 4 1-16,5 9-7 0,1 5-1 0,0 2 1 0,1 2 0 15,1 6-3-15,2 5 0 0,-5 4-1 0,-5 2 1 16,0 9-2-16,-6-1 0 0,-6 11 0 0,3-1 1 16,3 9-1-16,-2-1 0 0,-4 7 0 15,-2 1 0-15,-5 7-2 0,-1-1 0 0,-6 4 0 0,-2 0-1 16,-4-4-1-16,-4 1 0 0,-2-1 1 15,-2-2 0-15,-2-1 0 0,-2-2 1 0,-2 1 0 0,-4-1 0 16,-2-4-1-16,-2 0 2 0,0-2 0 0,-5 1 0 0,-1-3 0 16,0-5 0-16,0 2 0 0,-6-6 0 0,2 0-2 15,0-2 2-15,1-1 0 0,1-3 0 0,-4-1 0 16,0-2 0-16,4-4 0 0,-2-1 0 0,4-7 1 0,1-1 0 16,-3 0 0-16,-2-1 0 0,2-3 0 0,-4 0 1 15,4-1-1-15,2-5 1 0,3-3 1 0,-1-3 0 16,2 3 1-16,2-6 0 0,-4 3 1 0,4 1 1 15,2-5-1-15,2 1 1 0,4-3-2 0,0 4 2 16,-2-3-1-16,2 7 1 0,0-3-2 0,2 4 0 16,4 4 1-16,0 0 0 0,0 9-2 0,10-4 2 0,-10 4-1 15,8-6 1-15,-8 6-3 0,8-3 1 0,2 3 0 16,6 3 0-16,8-1 0 0,0 2-1 0,6 3 0 16,-5-1 0-16,5 3-2 0,0 4 1 15,0-4 0-15,0 1 0 0,-2 1 0 0,-3-2 0 0,1-4 0 16,-2-1 0-16,2-4 0 0,-2 0 0 0,-2-4 0 15,1-1 0-15,1-3 0 0,0-1 0 0,2 0 0 16,-4-4 1-16,2 0-1 0,4-2 1 0,-3-1 0 16,-3-1 0-16,2 2 0 0,-4-7 2 0,0 2-2 15,0 1 1-15,0-3 0 0,-7 0 1 0,3 4-1 16,2-3 1-16,-4 7-1 0,4-3 1 0,-4 0-1 0,0 8 0 16,-2 0 0-16,-4 3 1 0,0 3-1 0,0 3 0 15,2 3-1-15,4-1 0 0,-3 6 0 0,5 1 2 16,4 7-3-16,4 3 1 0,-4 3-1 0,0 0 1 15,2 4 0-15,0 2 0 0,1 1 0 0,-3-7 0 0,2 1 1 16,2-5 0-16,-4 2 0 0,0-5 0 0,0-2 2 16,-5 0-1-16,3-9 0 0,-6-2 1 15,2-4-2-15,0-6 1 0,-2-5 1 0,-2 0-1 0,4-1-1 0,2-8 2 16,0 5-2-16,-2-5 1 0,0-6 0 16,1 2-1-16,-5-3 0 0,0 1 1 0,-2-3-1 0,-2-3 0 15,-4 7 0-15,2-3 0 0,-2 6-2 0,0-2 1 16,2 4 1-16,-4 0-1 0,6 9-1 15,-6 0 1-15,2 4-1 0,2 0 1 0,-4 9-1 0,0 0 1 16,0 0-1-16,0 9 1 0,2 0-1 0,4 4 0 16,6 9 0-16,-4 0 1 0,4 6-1 0,2 7 0 15,2 4 0-15,2-4 1 0,-7 0-1 0,9 0 0 0,0-3 0 16,2-3 1-16,4-1-1 0,0-2 0 0,0-4 0 16,1 0 0-16,-1-5 0 0,0-5 0 0,-2-2 0 15,2-5 0-15,4-1 0 0,-3-4 0 0,5-4 0 16,-4-1 0-16,4-5 0 0,2-2 0 0,-1-5 0 15,-1-2 0-15,2-3 0 0,-6-4 0 0,4 1 0 16,-3-7 0-16,1 1 0 0,-4-4 0 0,-2 0 0 16,0-10 0-16,-8-3 0 0,0 0 2 0,-3-5-2 15,-3 1 1-15,6 2-1 0,-2 2 1 0,-4 0 0 16,2-5 0-16,0 1 0 0,0-5 0 0,-4 3 0 16,-2-3 2-16,-6 4-2 0,0-3 0 0,0 12 0 15,-4 0 1-15,2 3-1 0,-2 6 1 0,0 0-1 0,-2 4 0 16,0-3 0-16,-6 7 0 0,4 1 0 15,-4 7 0-15,4 3 0 0,2 6 1 0,6 10-1 0,-12-12 0 16,12 12-1-16,-6 0 1 0,6 0 0 0,-10 16 0 0,4-1-2 16,-1 5 1-16,-5 34 0 0,8-4 0 0,8 11-2 15,2-4 0-15,-4 7-1 0,-2-5 2 0,0 12-4 16,0-5 0-16,6 2 1 0,1-5-1 0,5-2-3 16,0 2 0-16,-2-2 1 0,0 1-1 0,0 3 2 0,0-2 2 15,4-6-1-15,2 0 1 0,2 0 1 16,2-5 1-16,-2-2 0 0,-3-2 1 0,3 0-1 0,-2 0 0 15,2-13 1-15,-4 2 0 0,4-2 0 0,2-2 1 16,-12-11-1-16,4 1 1 0,2-5 0 16,-6 4 0-16,-3-13 0 0,-3 1 0 0,2 1 0 0,-2-6 0 15,-2-5 0-15,0 4 0 0,0-4-1 0,0 5 1 0,0-5 0 16,-2 0 0-16,2 0-2 0,-6-12-1 0,-27-33 1 16,9 8 0-16,2-9-13 0,-4 0 1 0</inkml:trace>
  <inkml:trace contextRef="#ctx0" brushRef="#br0" timeOffset="169303.37">6829 1252 1572 0,'26'-6'26'0,"-26"6"4"0,34-7 0 0,20-8 0 0,-1-2 1 0,-1 4-16 0,-6 4 1 0,-7 0 0 0,1 1 0 0,0-1-7 16,0 0-1-16,-1 0 1 0,5 5 0 16,6-1-6-16,-2 5 0 0,3 0 0 0,-5 0 1 0,-4-4-3 15,3 4 0-15,-5 0 0 0,0 4 0 0,2-3-1 0,-3 3 0 16</inkml:trace>
  <inkml:trace contextRef="#ctx0" brushRef="#br0" timeOffset="169634.17">8308 1427 1520 0,'8'0'0'0,"-8"0"0"16,30 0 0-16,-10 0 3 0,2 0 2 0,3-4-2 16,7 4 2-16,2-5 0 0,6-3 2 0,1-1 0 0,3 4 0 15,-4-3-1-15,2 3 1 0,-5 1 0 16,-3 4 0-16,0 0-6 0,-6 0 0 0,4 4 0 15,-1 1 0-15,3-1 2 0,0 1 1 0,-2 3-1 0,2 1 0 16,1 0 5-16,3 0 1 0,-4 4-1 0,-2-3 1 16,-10 3 1-16,-1-4 1 0,-1 4 1 0,-2 3-1 15,-4-1 1-15,0 2 1 0,0-4-1 0,2 0 1 0,-2-1-2 16,2 1 0-16</inkml:trace>
  <inkml:trace contextRef="#ctx0" brushRef="#br0" timeOffset="169898.16">10633 1432 1356 0,'2'4'0'0,"-2"-4"0"16,4 0 0-16,-4 0 11 0,6-4 1 0</inkml:trace>
  <inkml:trace contextRef="#ctx0" brushRef="#br0" timeOffset="170482.4">10566 1569 1569 0,'-4'7'0'0,"4"-7"0"0,4 19 0 0,-4-19 0 16,6 16 2-16,-6-16-2 0,10 15 1 0,-10-15 3 0,18 26 1 15,-18-26-1-15,12 17 1 16,-12-17-5-16,7 5 1 0,-7-5 0 0,2 4 0 0,-2-4-4 15,4-4-1-15,-4 4 1 0,4-5 0 0,-4 5-10 16,4-13 1-16,-4 13 0 0,6-26-1 0,0 7-5 16,2-3 1-16,0 2 1 0,-4 2-1 0,0-5 1 0,-2 1 0 15,0 0 1-15,0 0-1 0,2-4 13 0,-4 4-1 16,0 0 1-16,0-4-1 0,0 4 4 0,6-4 0 16,-4 4 0-16,0 0 0 0,0 0 4 0,0 3-1 0,4 6 1 15,-4 0-1-15,-2 13 7 0,4-3 0 0,-4 3 0 16,4-4 0-16,-4 4 5 0,2-2-1 0,-2 2 1 15,-6 9 0-15,2 0-1 0,-2 4 2 0,-4 10-1 16,-8-1 0-16,-2 7 0 0,-2 6-1 0,-3 2 1 16,1 2 1-16,-2 2-1 0,2 3 1 0,-2 0 0 15,-2 2 1-15,5-1-2 0,3-1 2 0,2-3-1 16,2-10 1-16,4-2 0 0,4-6-1 0,2-7 1 16,0 3 1-16,4-6 5 0,-2 1-1 0,4-3 1 15,0-1-1-15,0-10 3 0,0 5-1 0,0-5 1 0,0 8 0 16,0-8-3-16,6 1 1 0,4 3-1 15,4 0 1-15,8 0-3 0,4-3 1 0,-1-1-1 16,7 0 2-16,4 0-3 0,2-5 0 0,2 1 0 16,-1 0 1-16,1-1-4 0,2-2-1 0,0 1 1 0,-3 6 0 0,1 0-5 15,0 4 1-15,0-4 1 0,-1 2-1 16,-1 1-1-16,2-3 2 0,0 4-1 0,-3 0 0 0,3-3-3 16,-4 3 1-16,2 0-1 0,-9 0 1 0,1-3-1 15,-8-1 0-15,-2-1 0 0,-2-3 2 0,-10 0-7 16,-2-1 2-16,-6 5-2 0,8-13 2 0,-8 13-5 15,14-10 0-15,-8-2 0 0,-2-1 1 0,-4-10-2 0,-6 1 0 16,2-4 0-16,0 1 0 0,0-1-4 0,-2-2 0 16</inkml:trace>
  <inkml:trace contextRef="#ctx0" brushRef="#br0" timeOffset="170849.75">11261 711 1281 0,'0'9'0'0,"0"-9"40"0,-4 20 2 0,-4 25-42 16,3 3 0-16,3 0 55 0,2-8 0 0,0 1-55 15,-6 1 0-15,2-1 36 0,-2-2 1 0,2 5-37 16,-2 0 0-16,-2 10 19 0,4-3 0 0,2 7 0 15,2-1 1-15,-6 0-2 0,2 4 1 0,0 2 0 0,-2-1 0 16,0 7 3-16,0-6 0 0,0 3 0 0,0-1 0 16,4 7 2-16,-4-2 0 0,2-6 0 0,0 3 1 15,4-1-1-15,-4 1 2 0,2-1 0 0,-4-5 0 0,2 0-1 16,0-4 2-16,0 0-1 16,4-7 1-16,4-7-2 0,-2-3 0 0,0-5-1 0,0-3 1 15,0-6-4-15,-2 0 2 0,2-8-1 0,2-5 1 0,-4-4-5 0,2-5 1 16,-2-4-1-16,0 0 1 15,0 0-7-15,0 0 0 0,4-9 1 0,-2-8-1 0,6-14-9 16,2-8 2-16,0-5-2 0,0-8 2 0,4-5-5 0,-2-6 0 16</inkml:trace>
  <inkml:trace contextRef="#ctx0" brushRef="#br0" timeOffset="171381.64">12394 1785 1632 0,'6'0'0'0,"-6"0"0"15,20-6 0-15,-20 6 15 0,20-18-1 0,-20 18 1 16,14-30 1-16,-8 5 11 0,2-3 0 0,-2-3 0 15,-2-5 1-15,2-2-3 0,0-7 2 0,-2 1-1 16,-2-8 1-16,-2 3-15 0,-2-9 2 0,-4 3-2 16,0 5 2-16,-2 2-3 0,2 4 0 0,-4 5 0 0,0-2 2 15,-2 3-8-15,-2 3 2 0,0 3-1 0,-4 3 0 0,2 1 0 16,-3 2 1-16,1 4-2 0,-2 4 2 0,-2 5-1 16,2 3-1-16,-6 7 1 0,-2-1 0 0,-1 4-2 15,-3 4 2-15,2 5-1 0,-4 8 1 0,-2 10 1 16,-3 3-1-16,3 7 1 0,8 5 1 0,2 6-1 15,0 2-1-15,5 7 1 0,-1 0 0 0,-2 10 2 16,4 3 0-16,0 4 0 0,4-4 1 0,2 2 1 16,0 6 1-16,6-3 1 0,6-5-1 15,10-3-2-15,-2-3 0 0,8 3 0 0,6-4 2 0,0-6-1 0,2 4 0 16,6-4 0-16,1-9 1 0,3-4-1 16,2-9 1-16,6 0 0 0,2-7 1 0,5-6-1 15,3-1 1-15,0-3-1 0,1-1 0 0,1-3-1 0,-4-1 1 16,3-3-1-16,-1-1 1 0,6-2 2 0,-3-3-1 15,-1-4 1-15,-4 2-1 0,-3 1 3 0,-3-3 1 16,0 4-2-16,-2-4 2 0,-3 0 0 0,1 2 1 16,-10-2-1-16,-2 0 1 0,-6 0-5 0,-4 0 1 0,-6 0-1 15,-5-2 1-15,-5 2-5 0,0 0 1 0</inkml:trace>
  <inkml:trace contextRef="#ctx0" brushRef="#br0" timeOffset="179205.21">24727 7734 1231 0,'-2'2'0'0,"2"-2"0"0,2 4 0 0,-2-4 2 0,4 4 1 16,-4-4-1-16,0 3 2 0,0-3 18 15,-4 2 1-15,4-2-1 0,-6 0 1 0,6 0 2 0,-10 0 2 16,10 0 0-16,-24 0 0 0,24 0-15 0,-40 0 1 16,18 0-1-16,0-2 2 0,3 1-5 0,-1-1 1 15,-2-2-1-15,-4 0 1 0,-4 1-3 0,-2-3-1 0,1 1 1 16,-1-5 0-16,-2 1-3 0,-2-2 1 0,-2 5-1 16,-1-1 2-16,-3 2-4 0,-4-3 1 0,-2 3 1 15,1-5-1-15,-3 3-1 0,2 1 2 0,-3 6-1 16,-5 0 1-16,-6 0-2 0,-5 4 0 0,-1-4 0 15,1 2 2-15,1 0-2 0,3 3 1 0,1-3 1 16,-2 0-1-16,3-2 0 0,1 0 1 0,2-2-1 16,1 0 2-16,1 2-3 0,3-3 1 0,-1 1 1 0,0-2-1 15,5 4-1-15,-3-4 0 0,-2 4 1 0,1-5-1 0,-3 3-1 16,0 0 1-16,3 2-1 0,-1 4 2 16,2 5-2-16,3 0 0 0,-1 4 0 0,-2 0 1 0,-3 2-1 15,-1 2 0-15,2 5 1 0,3 0-1 16,1 0-1-16,2 0 0 0,2 4 0 0,1-4 1 0,1 4-1 15,2 2 0-15,6-2 0 0,1-8 0 16,5 0-1-16,2-1 1 0,2 0 0 0,2-1 0 16,7-1 0-16,1 2 0 0,0-3 0 0,2 3 0 0,2 0 0 15,2-3 1-15,0 5-1 0,-2 3 1 0,0 4 2 0,-2 3 2 16,4 3-2-16,0 3 2 0,0-4 2 0,-1 3 1 16,3 2 0-16,2 0 0 0,4-1 2 0,2 0 0 15,0 2 0-15,0 5 2 0,0-1-5 0,0 3 2 16,0 4 0-16,0 0 0 0,0 7-3 0,0 3 1 15,2 1-1-15,4 2 1 0,2 1 0 0,-1-1 0 0,-1 4-1 16,-2 1 1-16,2 3-1 0,0 1-1 0,0-2 1 16,0 2 1-16,2 2-2 0,2 2 2 0,2-2 0 15,0 2-1-15,0-2 3 0,2 5 0 16,2-7 0-16,-2 4 2 0,-2 2-1 0,-1-4 1 0,-1 2 0 16,-2-4 0-16,-2 0-2 0,-2 2 1 15,0 2-1-15,0-4 1 0,0 0-1 0,0 6 0 0,2 1 0 16,0 3 1-16,0 5-4 0,2 3 1 0,2 3-2 15,-2 1 2-15,-2 4-2 0,2 7 0 0,0-7 1 16,-4 2-1-16,0-2-1 0,-2-2-1 0,-2-3 1 16,0-1-1-16,0 1 0 0,0-3 2 0,0-1-2 15,-2 2 2-15,2-1-2 0,0 1 2 0,-2 3-1 0,2 1 0 16,2 3 1-16,0 3 1 0,0-1-2 0,0-4 2 16,2 0-3-16,2 0 2 0,0-1-1 0,-2-5 1 0,2-1-3 15,1-2 1-15,-3-6-1 0,0-3 2 0,0 0-3 16,0-2 1-16,0-2-1 0,-2-4 1 0,2 0 0 15,0 0-1-15,2-5 0 0,2-2 1 0,2-9 0 16,0-4 1-16,0-4-1 0,2-1 1 0,2-5 1 16,-2-3-1-16,0-1 0 0,-2-5 2 0,0-5-1 0,0-2 2 15,1-3-2-15,1-3 2 16,0-1-2-16,0-2 1 0,0 0-1 0,0-2 1 0,0-3-2 0,0-1 1 16,2-2-1-16,4 3 2 0,2-3-3 15,-1 3 1-15,1 1 1 0,2-5-1 0,2 5-3 0,2-4 1 16,0 1-1-16,-2-1 1 0,1 1-1 15,3 0 0-15,2-3 0 0,0 1 0 0,2 0-1 0,1 1 1 16,5-5-1-16,0 2 1 0,0-2-1 0,1-2 0 16,5-2 0-16,0 4 1 0,-2 0-2 0,1-1 1 0,3-3 0 15,0 0 0-15,0-1-1 0,-1-3 1 0,5 1 0 16,2 0-1-16,1 3-1 0,1-4 1 16,2 3-2-16,1-1 2 0,3-1-2 0,1 0 0 0,-1 1 0 15,-6 1 0-15,-1 1-1 0,1 2-1 0,2-2 1 16,3 1 0-16,5-5 0 0,2 3-1 0,1-1 0 15,1 3 1-15,-3 1-1 0,-3 0 0 0,3 0 1 16,3 0-1-16,0 2 2 0,-1 4 0 0,1 0 1 16,-1-3 0-16,1 1 0 0,-3-2 2 0,3 0 0 0,-2 2 0 15,-3 2 1-15,1-1 0 0,-1-1 0 0,1 0 0 16,2 0 0-16,1 2 0 0,-3-4 0 0,-3-4 1 16,-5 2 0-16,-2 0 0 0,-3-1 1 0,1 1 0 15,0-4 1-15,-1 1 1 0,1-1-1 16,0 1 1-16,-3-1 1 0,3 1 0 0,-2-1 1 0,-2 0 0 15,-5-1-2-15,-1-2 1 0,-2 1-1 0,-2 1 1 16,-1 0-1-16,-1-1 1 0,-2-1-1 0,0 0 2 0,-1-4-4 16,1 2 0-16,-2-2 0 0,0 2 2 0,2 0-3 15,-1 0 0-15,-1-2 0 0,-2 0 1 0,-2 2-2 16,-4-2 0-16,-2-2 0 0,-1 2 0 0,-1 0-1 16,0 0 0-16,-2 0 0 0,-4 0 1 0,-2 1-3 15,-2-1 0-15,0-2 0 0,2 0 1 0,2-2-4 0,-1-1 1 16,-3-2-1-16,-4-1 0 0,-6-3 1 0,-4 0-1 15,4-3 1-15,0-8 0 0,0-8 1 0,0-3-1 16,-2-2 1-16,0-9-1 0,-4 0 2 0,-1-10 1 16,-1-3-2-16,-2-8 2 0,0-1 0 0,0-8 1 0,-2-5-2 15,-2-8 2-15,0-1 1 0,-2-12 0 16,-2-1 0-16,0-1 0 0,0-1 0 0,1-4 0 0,-5-2 0 16,-2-1 0-16,-6-5 0 0,0-3 0 15,0 4 0-15,-1-2 0 0,-1-4-1 0,0 3 1 0,0-6 0 16,-2 1 0-16,-1-2-1 0,-3 1 1 0,2-3-1 15,0-1 1-15,1 0-1 0,1-2 0 0,-4 3-1 16,-2 1 2-16,-3 5-1 0,-3-4 0 0,4 3 0 16,2 8 1-16,5 2-1 0,3 6 0 0,-2 6 0 15,0 1 0-15,2 7-2 0,3 3 2 0,-1 5-1 16,0 6 1-16,0 1-1 0,0 4-1 0,-1 6 1 0,-5 8 1 16,-2 1 0-16,-2 4 0 0,2 5 0 15,3-4 0-15,1 6-1 0,2 2 1 0,6 0 0 0,-2 0 0 16,5-4-3-16,3 3-1 0,0 1 1 0,0-4-1 15,0-1-13-15,0-1 1 0</inkml:trace>
  <inkml:trace contextRef="#ctx0" brushRef="#br0" timeOffset="188898.43">21423 15810 527 0,'-4'-16'0'0,"4"16"0"0,-2-26 0 15,2 26 6-15,2-9-1 0,-2 9 1 0,2-11-1 16,-2 11 32-16,0-23 0 0,0 23 0 0,0-14 2 16,0 14 18-16,-2-6 0 0,2 6 0 0,0-4 2 0,0 4-8 15,-4-3 1-15,4 3 0 0,-4-2-1 0,4 2-19 16,-1 0 0-16,1 0 1 0,0 0-1 0,0 0-6 15,-2 0 0-15,2 0 0 0,-4 7 1 0,4-7-6 16,-4 19 1-16,4-1 1 0,2 8-1 0,2 9-4 0,0 6 0 16,3 1 0-16,5 1 0 0,2-3 1 0,2 1 0 15,4 1 0-15,-2 5 1 0,0 4 2 0,0 3 0 16,2-1 1-16,1 1-1 0,1-3 4 16,0 3 0-16,4 0 0 0,4 1-1 0,4 4 2 0,1 2 0 15,3 0 0-15,-2 2 0 0,-2-1-6 16,0 3 1-16,-1 1-1 0,1-1 2 0,2 0-12 0,2 1 0 15,-1-3 0-15,-1-2 2 0,-2-8-10 0,0 1 1 16,-2-6 1-16,-3-6-1 0,-3-7-1 0,-2-5 0 16,-4-6-1-16,2-2 2 0,-2-5-3 0,0-3 0 0,-3-3 0 15,-1-1 1-15,0-1-1 0,-2 0 2 0,0-1-2 16,-2-3 1-16,-4-3 0 0,-4 0 2 0,-4-2-2 16,8 2 1-16,-8-2 1 0,8 0 0 0,-8 0-1 15,8 0 2-15,-8 0-1 0,4 0 1 0,-4 0-1 16,4 0 1-16,-4 0-2 0,4-2 2 0,-4 2-2 15,4 0 2-15,-4 0-3 0,-2 0 1 0,2 0 0 0,-6 0 1 16,6 0-4-16,-10 2 1 0,-2 5 0 0,-4 6 0 16,-2 5-1-16,-2 3 0 0,4-1 0 0,2 0 0 15,4 1-1-15,0 1 1 0,3 4-1 0,1 1 1 16,0 3-1-16,0 1 0 0,2 1 0 0,2 3-1 16,2 2 1-16,0 1 0 0,0 1 0 15,0-2 1-15,2 0 0 0,4 0 0 0,0-2 0 0,-2 0 0 0,0 0 0 16,1 0 1-16,5 0 0 0,0 2 0 15,0 2 3-15,2 0-1 0,2-2 1 0,-2-2 0 0,-2 2 3 16,-4 1 0-16,2 1-1 0,0-4 1 0,0-3 3 16,-2-3 0-16,2 1 0 0,2-3 2 0,0 1-1 15,0-4 1-15,-1-2-1 0,1-2 2 0,0-5-2 16,0-2 0-16,-2-4 0 0,-4-1 1 0,-4-8-5 0,2 3 2 16</inkml:trace>
  <inkml:trace contextRef="#ctx0" brushRef="#br0" timeOffset="189531.25">23329 17315 1407 0,'2'-2'0'0,"-2"2"0"0,4 0 0 0,-4 0 49 0,0-2 0 15,0 2 1-15,0-4-1 0,0 4 19 16,0-5-1-16,0 5 0 0,0-33 1 0,0 3-28 0,-2-9 0 16,-2 1 1-16,-2-1 0 15,-3 0-23-15,-1-2 1 0,-2 1-1 0,-4 3 1 0,-2 2-7 0,0 0 0 16,-2 3 0-16,0-1 1 0,0 6-2 15,-2 1 0-15,1 5 0 0,1 5 0 0,2 5 1 0,2 3-1 16,2 5 0-16,0 1 1 0,2 4-1 0,2 1 0 16,-2 3 0-16,-4 3 0 0,-1 6-4 15,-3 1 0-15,4 3-1 0,4 3 2 0,2 4-2 0,0 3 1 0,4 1-2 16,4 5 2-16,4 6-4 0,2 1 2 0,4 6-2 16,2 0 2-16,2 0-3 0,0 4 1 0,2-4 1 15,4 0-1-15,3 2-1 0,1-1 1 0,0 1-1 16,2 0 0-16,4 0-2 0,0-2 0 0,-3-6 0 15,1-1 1-15,0-6-1 0,0-5 0 0,2-3 0 16,2-1 0-16,-3-2 0 0,1-4 0 0,-2-3 0 16,0-4 0-16,-2-4 0 0,2-1 1 0,-3-3 0 0,1-1 1 15,-4-4 0-15,-2-2 1 0,-2-2 1 0,-2 1-1 16,0-3 4-16,-2-1 0 0,-2-4 0 16,2-4 1-16,2-4-6 0,3-3 2 0</inkml:trace>
  <inkml:trace contextRef="#ctx0" brushRef="#br0" timeOffset="190184.77">23922 17736 1494 0,'0'-6'0'0,"0"6"0"0,0-5 0 0,0 5 24 0,4 0 1 0,-4 0-2 16,2-10 2-16,-2 10 14 0,0-25 0 16,2 4 1-16,2-3 0 0,2-5-4 0,0-6 1 0,-1-2-1 15,1 2 1-15,0 1-19 0,0-1 1 0,2 0 0 16,2 2 0-16,4 2-7 0,2 1 1 0,2 2-1 15,0-1 2-15,-2 3-1 0,2 2 1 0,2 4-1 16,1 1 0-16,3 5-9 0,2 1-1 0,0 3 1 16,-2 3-1-16,-2 3-3 0,-3 2 0 0,1 4 0 15,-2 4 1-15,0 1-2 0,-2 2 0 0,0 3 0 16,0 0 1-16,2 5-5 0,2 2 2 0,-3 3-1 0,-3 0 1 16,-4 0 0-16,-2 2 0 0,-2 0 0 15,0 4 1-15,-2 1 0 0,-2 3 0 0,0 1 1 0,-2 0 0 16,-4 0 0-16,-2 0 1 0,0 3-1 0,0-1 1 15,0-4 0-15,0 2 0 0,-2 0 0 0,0 1 0 0,-1-3 0 16,-3 0 1-16,2-1-1 0,2 0 1 0,0-3 3 16,-2-1-1-16,0-2 0 0,0-2 2 0,0 0 3 15,-2 1 0-15,2-1-1 0,2-2 1 0,2 0 5 16,-2 1 0-16,0-3-1 0,0 0 2 0,2 1-1 16,0-2 2-16,1-3 0 0,-1-3-1 15,2-3 0-15,2-5 0 0,2-3 1 0,-4 8-1 0,4-8 0 16,-2 4 0-16,2-4 0 0,4 7 0 0,-4-7 0 15,4 4-1-15,-4-4 1 0,11 3 0 0,-1-1 0 0,4 0-1 16,4-2 1-16,6-2 0 0,4-2 0 0,4-1-1 16,0-2 1-16,-5-3-1 0,1-1 0 0,0 0-1 15,0-2 0-15,-4 0 1 0,1 0-2 0,1 2 0 0,0 0 0 16,0 0 1-16,0 0-1 0,-2 0 1 0,0 0-1 16,-1 0 2-16,-1 0-4 0,0 0 1 0,-2 0-1 15,-4 0 1-15,-2 0-2 0,-4-1 0 0,-2 0-1 16,-2-5 2-16,0-2-6 0,0 1-1 0</inkml:trace>
  <inkml:trace contextRef="#ctx0" brushRef="#br0" timeOffset="190565.43">24923 16660 1909 0,'4'27'0'0,"-2"1"0"0,-2-8 0 0,0-5 36 0,-2-2 1 15,2 5-1-15,0 5 1 0,0 6 28 0,2 4 1 16,4 4-1-16,0 0 1 0,2 2-22 0,2-6-1 15,0 6 1-15,0 3 1 0,2-3-24 0,2 2 2 16,0-1-1-16,0-1 1 16,2 0-10-16,1-2 2 0,1 2-1 0,0 1 1 0,0 3-6 0,6-1 1 15,-2 0-1-15,0 1 1 0,-2-1-7 0,-3 3 2 0,-1-3-1 16,0 1 1-16,-2-3-4 0,0 1 1 0,-2-4-1 16,0-2 2-16,-4-2-3 0,-2-3 1 15,0-3-1-15,0-1 1 0,0-6-1 0,0-5 0 0,-4-4 0 16,0-3 1-16,-2-8-2 0,0 3 0 15</inkml:trace>
  <inkml:trace contextRef="#ctx0" brushRef="#br0" timeOffset="190923.92">25140 16143 1709 0,'0'2'0'0,"0"-2"0"0,4 3 0 0,-4-3 21 16,2 4 0-16,-2-4 1 0,0 7 0 0,0-7 8 15,6 10 1-15,-6-10-1 0,18 31 1 16,-4-7 0-16,2 4-1 0,0-1 0 0,-3 1 1 0,3 0-18 0,2-1 2 16,0 5-2-16,-2-1 2 0,2 2-6 0,0 4 1 15,0 2-1-15,0 2 1 0,-1 1 4 16,1 2 2-16,2 1 0 0,2 1 0 15,2 0-2-15,0 0 2 0,0 4-2 0,-1 3 2 0,1 1-1 0,0 3-1 16,-2-1 1-16,-2-3 1 0,0-1-5 0,0 0 1 16,-2-6 0-16,1 0 1 0,1-2 0 0,0-1 1 15,0-5-1-15,0-1 1 0,-2-4-1 0,0-3 1 0,-4-4-1 16,-2-6 1-16,-3 0-3 0,1-3 1 0,-2-4 0 16,-2-4 1-16,-6-9-6 0,2 8 0 0,-2-8 1 15,0 3 0-15,0-3-5 0,0-2 2 0</inkml:trace>
  <inkml:trace contextRef="#ctx0" brushRef="#br0" timeOffset="191248">24953 17468 1632 0,'2'4'0'0,"-2"-4"0"0,4 5 0 15,-4-5 25-15,4 4 0 0,-4-4-1 0,10 4 1 0,-10-4 20 16,20 1 1-16,-20-1-1 0,20-1 1 0,-20 1-16 16,18-4 0-16,-18 4 1 0,29-13 0 0,-5 2-22 15,4-2 1-15,-2-2-1 0,2-1 1 0,-2-1 5 16,-2-1-1-16,1-3 1 0,3 1 1 0,0-4 2 15,-2 2 1-15,0-2-1 0,0 0 1 0,-3-2 0 0,1 0 0 16,-2 2 0-16,0 0 0 16,0 2-8-16,-2 4 2 0,0-1-1 0,-1 1 0 0,1 1-6 0,0 4 0 15</inkml:trace>
  <inkml:trace contextRef="#ctx0" brushRef="#br0" timeOffset="191865.19">25838 17125 1595 0,'-2'20'0'0,"0"-2"0"0,0-3 0 16,0-4 22-16,-2-1-1 0,2 2 0 0,2 7 2 15,0 3 16-15,0 4 0 0,0-2 0 0,0-4 2 0,0 2-11 16,2-1 0-16,4-5 1 0,0-3 0 16,-6-13-20-16,8 9 2 0,-8-9-1 0,8 0 0 0,-8 0-3 15,5-1 0-15,-5 1 0 0,14-13 2 0,-2 2-3 16,0-6 3-16,0-5-2 0,2-2 1 0,2 0-1 16,0-6 1-16,-2 1-1 15,-2 1 1-15,0 6-2 0,0 0 0 0,-1 3-1 0,1 5 2 0,2 2-1 16,0 3 1-16,0 4-1 0,-2-1 1 15,-2 4-3-15,0 2 0 0,2 4 1 0,2 0 0 0,2-1-4 0,0 3 1 16,-3 3-1-16,3 2 0 0,2 0-2 16,0 0 1-16,-2 2-1 0,-4 2 0 0,0 0-1 0,-4 0 0 15,0-1 0-15,2 3 1 0,2 3-1 0,0 1 0 16,-4-3 0-16,-2 1 0 0,-1 1 0 0,-1 0 0 16,0 0 0-16,-2 1 0 0,0 1 1 0,-2 2 0 15,-2-2 0-15,-2-2 0 0,0 1 2 0,-2-1 0 0,-1 0 0 16,-1 1 1-16,0-3 1 0,-2 0 1 0,-2-1 0 15,0 0-1-15,-2-1 3 0,0 1 0 0,0-2 0 16,-2-2 1-16,0-2 0 0,-2-2 0 0,1 0 0 16,1 0 0-16,2 2-2 0,2 1 1 0,2-1 0 15,-2-2 0-15,0-2-3 0,2-3 0 0,2 0 1 16,2-1-1-16,6-3-1 0,-12 4 0 0,12-4 0 16,-10 4 0-16,10-4-1 0,0 3 2 0,0-3-2 15,-4 4 2-15,4-4-2 0,-4 4 1 0,4-4-1 16,-2 2 1-16,2-2-1 0,0 0 0 0,0 0 0 15,0 0 1-15,0 0-2 0,0-2 1 0,0 2 0 16,8-9 0-16,2-3-2 0,2 0 1 0,0-5-1 0,-2-2 2 16,-2 1-3-16,0 0 0 0,-2-1 0 0,0-1 1 15,-2-1-3-15,0-1 0 0</inkml:trace>
  <inkml:trace contextRef="#ctx0" brushRef="#br0" timeOffset="192229.33">25824 16983 1646 0,'2'1'0'0,"-2"-1"0"0,2 4 0 0,-2-4 15 0,-4 2 2 0,4-2 0 0,4 0 0 0,-4 0 13 0,18 0 2 16,-18 0-1-16,21-2 1 0,-21 2 5 0,10 0 0 0,-10 0 0 16,6-4 1-16,-6 4-11 0,18-14 0 0,-18 14 0 15,32-34 1-15,-12 12-3 0,4-4 1 0,-2 2 0 16,-5-3 0-16,-1 3-1 0,0 0-1 0,0 0 1 16,-2 2 0-16,2 3-5 0,0 4 0 0,-2 2 0 15,-4 2 2-15,-2 4-7 0,-4 1 1 0,-4 6 0 16,10-5 1-16,0 1-6 0,-1 1 1 0,1-1 0 0,0 0 1 15,2 0-4-15,0-1 1 0,-2-1-1 0,-2 1 1 16,-8 5-6-16,6-9 2 0,-6 9-1 16,2-11 0-16,0 1-2 0,0-3 1 0</inkml:trace>
  <inkml:trace contextRef="#ctx0" brushRef="#br0" timeOffset="198431.87">15690 14313 690 0,'-8'-2'0'0,"8"2"0"16,-22 0 0-16,22 0 20 0,-32 0 1 0,12 0 0 16,-4 0 1-16,-2 2 6 0,-3 2 0 0,-1 0 0 15,0-1 1-15,-4-3-1 0,0-3 0 0,3 1 0 16,-3 2 0-16,4 0-10 0,0 0 1 0,-4 0-1 16,-1-2 1-16,-5-2-4 0,-4-3 1 0,0 0-1 15,-1 1 1-15,-1 2-7 0,2-3 0 0,-1 3 0 16,-1 2 1-16,-6 2 0 0,4 2 2 0,-3 2-1 0,-1 0 0 15,0 1 0-15,1 4 0 0,1 2 1 16,0-5-1-16,1 3 0 0,3 0 1 0,-2 3 1 16,1 2-1-16,-7 3 4 0,2 3 0 0,1-1-1 0,-1-3 1 15,2-3-1-15,2 2 0 0,1 0 0 0,-3 5 1 16,2 2-2-16,-1 2 1 0,-1 0-1 0,0 0 2 0,1 0-4 16,-1 2 2-16,2 4-2 0,7 1 2 0,1 2-5 15,0 2 0-15,4 4 0 0,2 2 1 0,5 1-4 16,-1 1 1-16,2-1 0 0,0-5 0 0,0 2-1 0,3-1 2 15,-1-1 0-15,0 2 0 0,4 2-1 0,0 3-1 16,2 0 1-16,4-1 1 0,4 1-1 0,1 0 1 16,1 4-2-16,-2-1 2 0,6-1-1 0,0 0 0 15,0 0-1-15,2 0 1 0,-2-2 1 0,6 1 0 16,0 1 0-16,0 2 1 0,2 0-2 0,2-2 2 0,2 2 0 16,4-2 0-16,0 0 0 0,0 1 0 15,-1-1 0-15,-1 0 0 0,0 0-2 0,-2-4 0 0,6 1 0 16,-2-3-1-16,8 1-2 0,2-2-1 15,0-2 0-15,-4-2 2 0,0 0-3 0,-2 0 0 0,1-2 1 16,3 2-1-16,0-1-2 0,-2-1 1 16,4 0 0-16,2 0 0 0,0-1 3 0,2-1-1 0,-1 0 0 15,3 3 1-15,-2-1 1 0,6 4 2 0,0 0-1 16,6-2 0-16,-1 2 3 0,9 1 0 0,-4-1 0 16,0-2 0-16,1-1 5 0,1-1-1 0,-2-2 1 15,-2 1 0-15,-1-5-8 0,-3-1 1 0,2-4-2 16,-2-1 2-16,-1-3-3 0,-1-1 2 0,2-3 0 0,0 1-1 15,2-2-3-15,3-2 2 0,1 0-2 0,-8 0 1 16,2 0 0-16,-1-3-1 0,-1 1 0 0,4 0 2 0,4 0-3 16,-2 1 0-16,1-3 0 0,1 0 1 0,2-1 2 15,1 0-1-15,1-3 0 0,0-3 1 0,-4-3-2 16,-1-3 1-16,1 0 1 0,0-1-1 16,0-2 1-16,-5 0 2 0,5-1-1 0,0 1 0 0,4 0-4 0,-5 0 0 15,1-2 1-15,0 0-1 16,0-1-1-16,-1 1 0 0,1 2 0 0,4 0 0 0,-2 0 0 0,-1-1 0 15,1 1 0-15,-2 0 0 0,-2 2-1 16,-3-1 1-16,1 1-2 0,0-1 2 0,0 3-1 16,-2-1 0-16,-1 1 0 0,-3-1 1 0,2 3 0 0,0 1 0 15,-2-2 0-15,-3-1 0 0,1-1-1 0,-4 1 1 16,0-1 0-16,-2 0 0 0,-2 1-1 0,-3-1 0 16,-1-1 0-16,2 0 1 0,4-1-2 0,0 1 2 0,0-1-1 15,-6-1 1-15,-4-2-1 0,-4 0 1 16,-2-2 0-16,0-3 0 0,0-1 0 0,-3-3 0 0,-1-1 0 15,0-3 0-15,0-3 0 0,-2-3 0 0,0 1 0 16,-2-7 0-16,0 1 0 0,0-2 0 0,1-1 0 16,-1 1 1-16,0-4 0 0,-2-1 1 0,-2-1-1 15,-2-1 0-15,-2-2 0 0,-2 0 1 0,-2 1-1 16,0-4 2-16,2-5-1 0,-4-5 1 0,0-2-1 16,-2-4 2-16,-2-3-1 0,-1-6 0 0,-1-1 1 15,2-3-1-15,0-1 2 0,0-4 0 0,0 3 1 16,2 5 0-16,2 4 4 0,1 3 1 0,-1 2 0 15,0 1 0-15,0 4 2 0,0 4-1 0,-2 0 0 16,0 3 1-16,2-1-2 0,-4 1 1 0,5 3 1 16,1 4-1-16,0 3-4 0,0 2 0 0,0 1 0 0,0 2-1 15,2 4-2-15,0 2 0 0,2 3 0 0,-4 1 1 16,2 1-5-16,0 1 1 0,2 3-1 0,3 3 1 0,3 5-2 16,-4 3 1-16,2-2-1 0,2 8 2 0,4 7-2 15,0-8 0-15,0 8 0 0,0-2 0 0,0 2-2 16,-2 0 2-16</inkml:trace>
  <inkml:trace contextRef="#ctx0" brushRef="#br0" timeOffset="206614.2">8857 4818 49 0,'2'-2'0'16,"-2"2"0"-16,11 0 0 0,-11 0-1 0,14-4 1 0,-14 4 0 16,26-3 0-16,-26 3-1 0,28-15 1 15,-28 15 0-15,24-17 0 0,-24 17-1 0,10-9 1 0,-10 9 0 16,14-13 0-16,-14 13-2 0,24-9 2 16,-24 9 0-16,12-17 0 0,-12 17 0 0,7-14 2 0,-7 14-2 15,0-13 1-15,0 13 1 0,0-17 1 0,0 17-1 16,-7-13 2-16,7 13 3 0,-10-9 0 0,10 9 1 15,-16-9 0-15,16 9 4 0,-26 0 2 0,26 0-2 16,-34 3 2-16,8 3 9 0,-2-2 1 16,3 5-1-16,1 4 2 0,2 0 19 0,-6 1 0 0,2 3-1 15,2-2 2-15,-3 1-7 0,-1 6 1 0,-4-3-1 16,4 1 0-16,-4 2-9 0,4-3 0 0,3 1 0 0,-3 2 2 16,2 0 1-16,-4 2 1 0,6 2-1 0,-2 4 2 15,7 1 5-15,-5 1 2 0,2 3-1 0,2-6 1 16,6 3-7-16,0-5 2 0,2 3 0 0,4-4 0 0,-4 5-7 15,4-3 2-15,4 1-1 0,2-5 0 0,2 0-5 16,0-2 0-16,6 1-1 0,-2-1 1 0,6-4-3 16,0 1 2-16,2 1-1 0,2-2 1 0,4-1-5 0,2-2 0 15,0 1 0-15,0-3 0 0,-4 2-4 16,1 2 1-16,5-4-1 0,4 0 1 0,4-4-2 0,4 4 0 16,-1-4 1-16,-1-2-1 15,2 3 0-15,-4-1-1 0,0 0 1 0,0-5 0 0,-5-2 0 0,-1-2-1 16,-2 0 1-16,2-2-1 0,-4 2 0 15,2-4-1-15,0 4 0 0,-3-6 1 0,-1 3-4 16,0-1-1-16,-4-5 1 0,-4 0 0 0,0-1-3 0,0-3 0 16,0-3-1-16,-2-1 1 0,0-3-4 0,2 0 0 15</inkml:trace>
  <inkml:trace contextRef="#ctx0" brushRef="#br0" timeOffset="207082.2">8708 3836 2009 0,'-2'0'0'0,"2"0"0"0,5 0 0 0,-5 0 1 15,6 4 1-15,-6-4-1 0,6 0 1 0,-6 0-1 16,2 0 1-16,-2 0 1 0,2 0-1 0,-2 0-2 16,0 3 0-16,0-3 0 0,4 9 0 0,-4-9-9 0,6 15 1 15,-6-15 0-15,8 30 0 0,-2-12-20 0,0 3 1 16,2 1-1-16,-2 0 1 0,-6-4-10 0,2 1 0 15,2 3 0-15,-4 4 0 0,0 3 1 0,-4-1 1 16,4 3 0-16,0 3 0 0,-2-3 7 0,2 0 0 16,-4 4 0-16,2-5 1 0,0 3 22 0,2 0 1 15,2-1-1-15,0-1 2 0,2-5 3 16,-4-4 0-16,2 4 0 0,2-4 1 0,-2 0 6 0,4 0 1 0,0-7-1 16,-6-2 1-16,0-2 11 15,0-2 0-15,0-9 0 0,0 10 2 0,0-10 0 0,-4 3 1 0,4-3 0 16,-4 6 0-16,4-6-8 0,-4 0-1 0,4 0 1 15,-8-6-1-15,-4 3-7 0,0-7 0 0</inkml:trace>
  <inkml:trace contextRef="#ctx0" brushRef="#br0" timeOffset="207498.21">9181 4882 1695 0,'7'-3'0'0,"-7"3"0"0,20 5 0 0,-20-5 0 0,14 13 1 0,-14-13 0 0,28 4 0 0,-4-4-1 16,0-6 0-16,2 6 0 0,3-3 2 0,5-3-2 0,-2 2 0 15,4-5 0-15,2 2 0 0,-5 1-14 0,3-3 1 16,-2 5-1-16,2 1 1 0,-6-1 0 0,-1 4 2 0,1 4-1 16,0-4 1-16,-6 3 5 0,0 3 2 0,1 1-1 15,-3-1 1-15,4 1-2 0,-2-5 1 0,0 2 1 16,0-1-1-16,2 1 1 0,-5-2 1 0,3 2-2 15,-2-1 2-15,-4-3 3 0,0 0 0 0,-2 0 0 16,-6-3 0-16,0 3 4 0,-6 0 2 0,-4 0-1 16,12 0 1-16,-4-4 1 0,1 0 1 0,-9 4 0 15,6-5-1-15,-6 5-2 0,0-13-1 0</inkml:trace>
  <inkml:trace contextRef="#ctx0" brushRef="#br0" timeOffset="207949.27">8912 5807 1356 0,'0'0'0'0,"0"0"0"15,4 0 0-15,-4 0 4 0,10 4 0 0,-10-4 1 16,18 9-1-16,-18-9 2 0,34 6-1 16,-14 1 1-16,0-1 0 0,-3 3-5 0,3 2 0 15,0 4 0-15,-6-2 0 0,-2 3-2 0,-2 3 0 16,0 3 0-16,0 6 1 0,-2 5-1 0,2 2-1 0,-4 5 1 15,-2-1 0-15,0 6 0 0,-2-1 0 0,2 4 0 16,-4 0 0-16,0-2 0 0,0 2 1 0,-4 0 0 16,2 0 0-16,-2 0 7 0,0-4 2 0,0 1-1 15,2-5 1-15,-4-1 24 0,2-4 0 0,2-5 1 16,2-3 0-16,0-5 15 0,2 1 2 0,0-11-1 16,-2 1 1-16,-2 0-4 0,-2-7 0 0,4-6 0 15,-6 9 0-15,6-9-13 0,-14 7 1 0,0-7-1 0,2-3 1 16,-8-6-16-16,-4-4 1 0,3-2 0 0,-1-2 0 15,2-1-14-15,-4 1 1 0</inkml:trace>
  <inkml:trace contextRef="#ctx0" brushRef="#br0" timeOffset="208466.43">7294 5302 752 0,'-2'-4'0'0,"2"4"0"15,0 4 0-15,0-4 25 0,2 3 0 0,-2-3 0 16,-2 4-1-16,2-4-9 0,0 2-1 16,0-2 1-16,-6 0 0 0,6 0-17 0,-4 7 2 0,4-7 0 0,-2 6 0 15,2-6-15-15,-5 7-1 0,5-7 0 16,2 9 2-16,-2-9-18 0,9 15 2 0,-9-15-1 0,6 11 0 15,-6-11 21-15,16 9 0 0,-16-9 0 16,24 10 0-16,-24-10 9 0,28 5 1 0,-8-1 0 0,0 0 0 16,6-4 4-16,-1 1 1 0,-1 1-1 0,0 0 2 15,2 2 31-15,0-4 0 0,2-4 0 0,-7 2 1 0,3 0 29 16,-2 1 2-16,2-3-1 0,-2-2 1 0,-2 6-6 16,-2-3-1-16,-2 3 1 0,-3-4 1 0,-3 8 0 15,-2-1 0-15,-8-3 0 0,8 6 1 0,-8-6-32 16,4 0-1-16,-4 0 1 0,4-4 1 0,-4 4-13 15,4 0 0-15,-4 0 1 0,6-2-1 0,-6 2-10 0,2-3 1 16</inkml:trace>
  <inkml:trace contextRef="#ctx0" brushRef="#br0" timeOffset="212263.66">22367 10887 489 0,'-2'4'0'0,"2"-4"0"0,-3 2 0 0,3-2 10 15,-2 7 0-15,2-7 0 0,-6 8 1 0,6-8 12 16,-8 5-1-16,8-5 1 0,-8 2-1 0,8-2-2 16,-4 2 0-16,4-2 1 0,-4 0 0 0,4 0-9 0,-4 0 1 15,4 0-1-15,0 0 1 0,0 0-4 0,0 0 2 16,0 0-2-16,0 0 1 0,0 0-4 0,0 0 2 15,0 0 0-15,0-4 0 0,0 4 0 0,0-4 1 16,0 4 0-16,0-3 0 0,0 3 1 0,0-4 1 16,0 4 0-16,-4-2 0 0,4 2 7 0,-4-5 0 0,4 5 0 15,-2-4 0-15,2 4 9 0,-2-4 1 16,2 4-1-16,0 4 1 0,0-4 7 0,0 6 0 0,0-6 0 16,2 18-1-16,6 4-2 0,0 6 0 15,-2 1 0-15,0-1 0 0,-2 0-4 0,0-1 0 0,0-1 1 16,2 0-1-16,3-4-4 0,1-3 2 15,-2-3 0-15,-2-3 0 0,-4-4-8 0,-2-3 1 0,0-6-1 16,-2 7 1-16,2-7-5 0,0 2 1 0,0-2 0 16,-4 0 0-16,4 0-2 0,-2 0-1 0,2 0 0 15,-4-2 2-15,4 2 0 0,-4-3 2 0,4 3-1 16,-12-19 0-16,-1-3 1 0,-7-4 1 0,4-1-1 0,2 3 0 16,4 3 1-16,2 5 0 0,-4-5 0 0,0 1 1 15,0 3 2-15,-2-1 1 0,0 1 0 0,0-1 0 16,3 1 0-16,1-3 1 0,0 5-1 0,0-1 1 0,0 1-1 15,2 2-1-15,4 2 0 0,0 2 1 16,2 1-3-16,2 3 0 0,0 5 0 0,-4-11 0 0,0 1-2 16,-2 3 1-16,0 0-2 0,0-1 2 0,0 1-3 15,-2 1-1-15,8 6 1 0,-10-11 0 0,10 11-8 16,-8-11-1-16</inkml:trace>
  <inkml:trace contextRef="#ctx0" brushRef="#br0" timeOffset="212897.31">22522 9340 375 0,'2'0'0'0,"-2"0"0"0,8-1 0 0,-8 1 68 0,10-6 0 0,-10 6 0 15,16 0 0-15,-16 0-25 0,12 4-1 16,-12-4 1-16,12 3 0 0,-12-3-19 0,8 0 2 15,-8 0 0-15,10 0 0 0,-10 0-13 0,24-3 2 16,-24 3-1-16,20-4 1 0,-20 4-13 0,24-9 2 0,-24 9-1 16,19-13 0-16,-19 13-4 0,20-9 1 0,-20 9-1 15,20-13 1-15,-20 13-9 0,20-13 0 0,-20 13 0 16,26-17 0-16,-26 17-17 0,38-18 0 0</inkml:trace>
  <inkml:trace contextRef="#ctx0" brushRef="#br0" timeOffset="213130.52">23180 9307 1004 0,'-2'0'0'0,"2"0"0"0,4-2 0 0,-4 2-11 0,2 0-1 15,-2 0 1-15,0 0 1 0,0 0-16 0,0 0 0 16</inkml:trace>
  <inkml:trace contextRef="#ctx0" brushRef="#br0" timeOffset="213682.69">23486 12909 1255 0,'0'1'0'0,"0"-1"0"15,6 6 0-15,-6-6-4 0,12 7 0 0,-12-7 0 16,8 4 1-16,-8-4-2 0,4 2 2 0,-4-2-2 16,4 0 2-16,-4 0 14 0,0 0 0 0,0 0 0 15,0-4 1-15,0 4 16 0,0-5 0 0</inkml:trace>
  <inkml:trace contextRef="#ctx0" brushRef="#br0" timeOffset="213999.52">20428 11129 1784 0,'-4'19'0'0,"2"-1"0"15,6-5 0-15,4-6 10 0,2-7 0 0</inkml:trace>
  <inkml:trace contextRef="#ctx0" brushRef="#br0" timeOffset="-212464.72">18842 10330 12 0,'0'2'0'16,"0"-2"0"-16,0 5 0 0,0-5 0 0,2 0 0 15,-2 0 0-15,8 4 0 0,-8-4 12 0,6 9 1 0,-6-9-1 16,13 13 1-16,-13-13 23 0,24 24 0 16,-24-24 0-16,24 35 0 0,-12-15 4 0,0 3 2 0,-2 2-2 15,0-2 2-15,0-1-15 0,0 2 1 0,-4 3-1 16,-2 3 1-16,-6-1-10 0,-4 7 0 0,0-3 0 15,0-2 1-15,2 1-6 0,2-1 2 0,-2-5-1 16,-2-4 1-16,-2-4-4 0,0-1 2 0,0-6-2 0,0 0 1 16,2-2 0-16,0-1 2 0,6-8-1 0,-10 11 1 15,10-11 0-15,-12 11 1 0,12-11 0 0,-12 5-1 16,12-5 14-16,-11 4 0 0,11-4 0 0,-12 2 0 0,12-2 7 16,-12-6 0-16,6 1 0 0,-2-4 1 15,0-8-3-15,0-3 1 0,0-2 0 0,0-2 0 0,2-2 0 16,0 0 0-16,0-4-1 15,0 3 1-15,2-1-2 0,2-2 0 0,2-1 1 0,0 2-1 0,2 1-6 16,2-2 0-16,-2 3 0 0,0-3-1 16,-2 4-2-16,-2 2-1 0,0 4 1 0,0 2-1 0,0 3-4 15,0 2 1-15,4 4 0 0,0 1 0 0,-2 8-5 16,4-5-1-16,-4 5 1 0,4-4-1 0,-4 4-3 0,-2 0 2 16,2 0-2-16,0-4 1 0,0 4-3 15,-4 0 1-15,4 0-1 0,-4 0 1 0,4 0-3 0,-4 8 2 16,0 3-1-16,0 5 1 0,0 10-4 0,-2 6 1 15,2-5-1-15,4-3 1 0,2-3-2 0,2-1 2 16,2-4-1-16,-2 3 1 0,-4-4-2 0,0-1 1 0,2 1 1 16,0-9-1-16,0 1 0 0,0-1-1 15,-2-6 0-15,0 7 1 0,0-7-2 0,0 2 1 0,0-2 0 16,0 4 0-16,0-4-1 16,0 3 1-16,0-3-1 0,0 0 0 0,0 0-1 0,0 0 1 0</inkml:trace>
  <inkml:trace contextRef="#ctx0" brushRef="#br0" timeOffset="-211993.98">17343 10996 1042 0,'4'2'0'0,"-4"-2"0"16,10 4 0-16,-10-4 33 0,4 7-1 0,-4-7 1 15,10 8-1-15,-10-8 7 0,22 5 2 0</inkml:trace>
  <inkml:trace contextRef="#ctx0" brushRef="#br0" timeOffset="-211598.47">18442 13748 892 0,'8'-3'0'0,"-8"3"0"16,14-6 0-16,-14 6 0 0,6-9 0 0</inkml:trace>
  <inkml:trace contextRef="#ctx0" brushRef="#br0" timeOffset="-211247.02">20944 11441 1444 0,'0'4'0'0,"0"-4"0"16,-4 13 0-16,4-13-2 0,-9 5-1 0</inkml:trace>
  <inkml:trace contextRef="#ctx0" brushRef="#br0" timeOffset="-207979.68">12917 11085 815 0,'-2'5'0'0,"2"-5"0"0,2 13 0 0,-2-13 0 0,14 11 1 15,-14-11-1-15,10 6 2 0,-10-6-4 0,0 9 1 16</inkml:trace>
  <inkml:trace contextRef="#ctx0" brushRef="#br0" timeOffset="-207231.94">17572 11245 1318 0,'-4'8'0'0,"4"-8"0"0,-12 16 0 0,12-16-105 0,-18 0-1 16</inkml:trace>
  <inkml:trace contextRef="#ctx0" brushRef="#br0" timeOffset="-203548.83">12494 11022 12 0,'-4'-4'0'0,"4"4"0"0,-2-3 0 0,2 3 0 0,6 3 0 16,-6-3 0-16,-4 2 0 0,4-2 3 15,-2-3 1-15,2 3-1 0,-6-6 1 16,6 6 14-16,-4-6 1 0,4 6 1 0,-4-9-1 0,4 9 10 16,-6-11 0-16,6 11 0 0,-4-9 1 0,4 9-6 0,-4-4 0 15,4 4-1-15,-4-7 1 0,4 7-6 0,0-8 0 16,0 8 0-16,0-5 1 0,0 5-7 0,2-13 1 16,-2 13 1-16,16-13-1 0,-16 13 0 0,14-17-1 15,-14 17 0-15,22-18 1 0,-22 18 1 0,29-18 2 16,-29 18-1-16,38-12 0 0,-16 11 1 0,0-1 1 0,4 0-1 15,0-2 0-15,-1 2 1 0,3 1 0 0,-2-1 0 16,2 0 1-16,0 0 20 0,-2 2 1 0,-3 0 1 16,1 0-1-16,0 0 4 0,-2 0-1 0,2 0 1 15,2-4 1-15,1 2-8 0,-1 1-1 0,-4-1 1 16,2 2 0-16,-2-6-8 0,-2 3 0 0,0-1 0 16,1 0 0-16,3 0-3 0,-4-1 1 0,0-1-1 15,-6 3 0-15,-2-5-3 0,-4 3-1 0,-8 5 0 16,8-6 2-16,-8 6 2 0,4 0 0 0,-4 0 0 0,0-2 1 15,0 2 2-15,0 0 0 0,0 0 0 16,0 0 0-16,0 0 1 0,-6 0 0 0,0 0 1 16,-8 2 0-16,-14 6-5 0,-2 3-1 0,0 2 1 15,1-4 1-15,-1 0-9 0,0 4-1 0,0-6 1 0,0 3 1 0,5-1-5 16,1 0-1-16,0 0 0 0,-2-1 2 0,0-3-5 16,0-3 1-16,3 0 0 0,-3 0 0 0,0 0 0 15,2-1 0-15,0 3 0 0,-2-4 0 0,6 0-1 16,-5 0 1-16,1 0 1 0,0 0-1 0,0 0 0 0,2-4 1 15,2 4-1-15,6 0 1 0,4-1 2 0,5 1 0 16,5 0-1-16,-8 5 2 0,8-5 1 0,-2 0-1 16,2 0 1-16,-6 0-1 0,6 0-2 0,-4 0 0 15,4 0 0-15,0 0 1 0,0 0-6 0,0 0 2 16,0 0 0-16,0 0 0 0,0 0-3 0,10-5 1 16,0 3-1-16,7-2 1 0,11 2-3 0,4-5 0 15,0 1-1-15,-2 1 2 0,-1 1-5 0,-3-3 1 16,-2 1 0-16,0 1 0 0,2 1 0 0,-6-2 0 0,0 5 1 15,-1-1-1-15,-3-2 1 0,-2 0 1 16,2 2 1-16,-8 2-1 0,4 0 2 0,-4-1 0 16,0 1 0-16,-2 0 0 0,-6 0 1 0,12-2-1 0,-12 2 1 15,8 0 0-15,-8 0-2 0,4 0 2 0,-4 0-2 16,4 0 2-16,-4 0-2 0,4 0 1 0,-4 0-1 16,6 0 2-16,-6 0-2 0,2 0 1 0,-2 0-1 15,-2 0 1-15,2 0-1 0,-4 0 1 0,4 0-1 0,-16 0 1 16,-2 0-1-16,-4 3 1 0,-2 3-1 15,2-6 1-15,2 2-5 0,1-2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6T00:21:39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2471 11714 665 0,'0'0'0'16,"0"0"0"-16,0 0 0 0,0 0 7 0,0 0-1 0,0 0 1 0,-8 0 1 0,8 0 2 0,-12 0 0 0,12 0 0 0,-28 0 2 0,4 6-7 0,-2 1 2 0,3 4 0 0,-3 2-1 0,6 4-1 0,-4-1 0 0,2 3 1 0,2 1 0 0,-4 4-2 16,3 2 1-16,-1 0-1 0,-4-2 1 0,0 4-2 0,-2 1 1 15,-4 4 1-15,5-1-1 0,-5-3 1 0,6 4-1 16,-6 1 1-16,4-3-1 0,0 4 18 15,-1-5 0-15,5 1 1 0,-2 0-1 0,6-3 22 0,-4 2 0 16,2-6-1-16,3 1 1 0,1-1 3 0,2 0 0 16,-2 2 1-16,2 0-1 0,-4 0-7 0,-4-2 0 15,4 2 1-15,6 0-1 0,-3 0-6 0,1-2 0 16,4 0-1-16,4-2 1 0,0-4-6 0,-2-1 0 0,4-2 0 16,4-3 0-16,2 1-14 0,0-2-1 0</inkml:trace>
  <inkml:trace contextRef="#ctx0" brushRef="#br0" timeOffset="399.45">1781 11930 1143 0,'-4'0'0'0,"4"0"0"0,0 0 0 0,0 0 13 16,-2 0 2-16,2 0 0 0,-2 0-1 0,2 0 10 15,-6-5-1-15,6 5 1 0,-4-4 0 16,4 4-19-16,-8-4 1 0,8 4-1 0,-8-3 1 0,8 3-6 16,-20-6 1-16,20 6-1 0,-17 0 1 0,17 0-1 15,-12 0 0-15,12 0 0 0,-10 7 1 0,10-7-1 16,-6 15 1-16,6-15-1 0,-4 28 2 0,2-4-2 0,2 4 0 15,0-1 0-15,6-1 1 0,6 0-1 0,-2 0 0 16,2 0 0-16,-1 1 1 0,3 7-1 0,2-1 0 16,4 6 0-16,0-4 0 0,4 3-1 0,2 3 1 15,4 0 0-15,-1 1 0 0,1-3 0 0,0 1 0 0,0-4 0 16,6-3 0-16,-3 0 0 0,1-7 0 0,-2 0 0 16,-4 1 1-16,0-6 3 0,-1-1 1 15,-1-2-1-15,-2-1 1 0,-2 0 7 0,2-4 2 0,-4 0-2 16,-4-4 1-16,1-2 5 0,-3-1 1 0,-2-1-1 15,-4-1 1-15,-8-4-7 0,12 4-1 0</inkml:trace>
  <inkml:trace contextRef="#ctx0" brushRef="#br0" timeOffset="1201.47">2363 14791 1369 0,'-4'6'0'0,"4"-6"0"0,4 11 0 0,-4-11 16 0,2 6 1 15,-2-6 0-15,-2 9 1 0,2-9 9 0,-19 20 1 16,19-20-1-16,-26 28 1 0,12-10-11 0,-4 3 0 16,4 1 0-16,-6 0 0 0,0 0-17 0,0-4 2 15,1 3-2-15,-7-1 1 0,0 0-1 0,0 1 0 16,-2-3 0-16,0 4 0 0,3 0-1 16,-7 1-1-16,4-1 1 0,0 0 1 0,-4 0-2 15,4 0 1-15,-1 0 0 0,5 1 0 0,-2 2-2 16,-4 1 2-16,8 0 0 0,2-4 0 0,1-1 1 0,5 1 0 15,-4 0 0-15,2-2 0 0,4-3 1 0,-2-2 0 16,0-3 0-16,4 1 2 0,2-3-1 0,2-3 0 16,6-7 0-16,-6 7 2 0,6-7-1 0,-4 4 1 0,4-4-1 15,-4 2 1-15,4-2-2 0,-2-4-1 0</inkml:trace>
  <inkml:trace contextRef="#ctx0" brushRef="#br0" timeOffset="1550.87">1795 14851 1218 0,'2'0'0'0,"-2"0"0"0,4 0 0 15,-4 0 8-15,6 0 1 0,-6 0 0 0,2 0 0 0,-2 0 6 16,6 0-1-16,-6 0 1 0,2 0 0 15,-2 0 2-15,4 0 0 0,-4 0 0 0,6 5 0 0,-6-5-6 16,0 11 0-16,0-11 0 0,8 17 1 0,-8-17-4 16,20 29 1-16,-6-10-2 0,3 3 2 0,3 4-3 0,6 1 1 15,-2 3-2-15,0 1 2 0,2 1-1 0,2 5-1 16,3 1 1-16,-1 3-1 0,2 5 0 0,0 2-1 16,0 0 1-16,-3 0-1 0,3 6 0 0,0 1-1 15,-2 0 1-15,2-3-1 0,-1-2 1 0,-3-2 2 16,4-6-2-16,-6-1 2 0,2-4 6 0,-6-4 1 0,1-3-1 15,-3-3 2-15,0-1 7 0,-6-4 0 0,0-3 1 16,-2-3 0-16,-6-1 2 0,2-6-1 0</inkml:trace>
  <inkml:trace contextRef="#ctx0" brushRef="#br0" timeOffset="3234.23">2359 12750 878 0,'0'0'0'0,"0"0"0"16,0 0 0-16,0 0 0 0,6 2 0 0,-6-2 0 15,6 9 0-15,-6-9 1 0,-8 15 0 0,8-15 1 16,-13 22 0-16,-3-4 0 0,0 3 1 0,2 1 0 16,0-7 0-16,-2 5-2 0,0-5 1 15,2 3-1-15,2 2 2 0,-8 3-1 0,1-1 0 0,-1 0 0 16,0 0 2-16,0 2-1 0,-6 4 1 0,4-3-1 15,-4 7 1-15,-5-3 1 0,-1 3-1 0,2 1 1 16,0-2 1-16,6 1 7 0,-2-3 2 0,1 1-2 16,5-1 2-16,0 1 8 0,0-1 1 0,0-1-1 0,0-2 1 15,6 0 2-15,2-4 1 0,-1 0-2 0,-1 0 2 16,2 0 0-16,-2-1 1 0,0-3 0 0,2-3 0 16,4-2-6-16,2-2 0 0,2-6 1 0,4-1-1 0,0-4-12 15,0 4 0-15</inkml:trace>
  <inkml:trace contextRef="#ctx0" brushRef="#br0" timeOffset="3583.51">1727 12903 1143 0,'0'0'0'15,"0"0"0"-15,0 0 0 0,0 0 9 0,8-5 0 16,-8 5 0-16,0 0 1 0,0 0 11 0,-2 0 1 16,2 0-1-16,0 0 0 0,0 0-5 0,0 0 1 15,0 0 0-15,0 0 0 0,0 0-10 0,0 0 2 0,0 0 0 16,2 9 0-16,-2-9-3 0,14 24 0 0,0-4-1 16,6-3 1-16,4 1-3 0,4 4 1 0,-2-3-1 15,1 1 0-15,-1 0 2 0,2 1-1 0,4 1 1 16,0 0-1-16,3 0 5 0,5 0 1 0,-2 6-1 15,-6 0 1-15,-4-1 5 0,-3 1 1 0,3 2-1 0,-6-5 1 16,2 1 7-16,2 2-1 0,-4-4 0 16,2 0 2-16,-3 0 1 0,5 0 0 0,-6-2 1 0,-4 2 0 15,0-2-11-15,-6 0-1 0,2 1 1 16,0-1 1-16,2 0-10 0,-2 0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6T00:23:27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17351 5547 979 0,'-2'-4'0'0,"2"4"0"0,-2 0 0 15,2 0 0-15,4-3 1 0,-4 3 0 0,0-4 1 16,0 4 12-16,0 0 2 0,0 0-2 0,0-2 2 15,0 2-9-15,0 0 1 0,0 0 0 0,0 0-1 0,0 0-3 16,0 0-1-16,0 0 1 0,0 0 0 0,0 0-3 16,0 0 0-16,0 0 0 0,0 0 2 15,0 0-3-15,0 0 1 0,0 0-1 0,-4 13 1 0,4-13-1 16,0 35 0-16,-2-11 0 0,2 6 1 0,0-1-1 16,0 8 0-16,2 2 0 0,2 5 1 0,2 0 4 0,4 4 0 15,0 0 1-15,-8 6-1 0,2 3 9 0,-2 0-1 16,2 4 1-16,0 2 0 0,0 0 9 0,0 5-1 15,0-5 1-15,0-2-1 0,0-4 2 0,0 4 0 16,0-4 1-16,0 0 0 0,-2 2-2 0,0 2 1 16,2-3 0-16,0 4 0 0,1 7-6 0,1-3 0 15,2 4 0-15,-6 6 1 0,2 7-5 0,0 6-1 0,0-1 1 16,2 5-1-16,-2 3-2 0,2-2 0 16,0-2 1-16,-2 0 0 0,0-1-4 0,0-3 0 0,0 1 0 15,0-4 1-15,0 0-3 0,0-4 1 16,-2-2 0-16,-2-3 1 0,-4-4-3 0,2-6 2 0,-2 1-1 15,4-10 0-15,0-7 0 0,0-8 0 0,-2-3-1 16,0-2 1-16,-2-7-2 0,-2-3 2 0,0-1-1 16,2-7 1-16,2-3 1 0,0-6 0 0,2-10-1 15,-6 9 1-15,6-9-1 0,-2 3 0 0</inkml:trace>
  <inkml:trace contextRef="#ctx0" brushRef="#br0" timeOffset="900.79">17075 5778 1332 0,'4'3'0'0,"-4"-3"0"15,16 13 0-15,-16-13 25 0,20 8 2 0,-20-8-1 16,19 5 1-16,-19-5-9 0,20-3 1 0,-20 3 0 0,32-6 0 0,-8-1-18 16,0-3 0-16,4 1 1 15,-1 0 0-15,1 0-7 0,-4 0 2 0,2 1 0 16,4-1-1-16,-2 0-6 0,3 5 1 0,-1 4-1 0,6-4 1 15,8 4 1-15,1 4 0 0,5 0 1 16,0-4 0-16,-1 2 1 0,-1-1 2 0,4 1-2 0,2 2 2 16,-5-4 0-16,1 4 2 0,4-3-1 0,1 7 0 15,3 1 1-15,1 0 0 0,1-3 0 0,-2 1 1 0,1-3-1 16,1 1 1-16,2 3 0 0,1-6 0 0,3-2 0 16,-1-2 0-16,1 2 0 0,0-4 1 0,-3 4-4 0,3-4 2 15,-1 3-1-15,-1-1 0 0,0 0-1 0,-3 2 1 16,-3-4-2-16,-3 4 2 0,-5 0-1 0,-4 0 1 15,-2 4 0-15,-1-4 0 0,1-4 2 0,-2 4 1 16,-3 0-1-16,-1 0 1 0,-2 0 0 0,0 4 0 16,-2-4 0-16,-3-4 0 0,-1 4 0 0,0-3 0 15,-4 3 0-15,-2 0 0 0,-4-2 0 0,-5 0 0 0,-1 4 0 16,-2 0 0-16,-2 1 0 0,-2-3 1 16,-8 0-1-16,10 4 1 0,-10-4 0 0,10 5 1 0,-10-5-1 15,14 13 0-15,-4-5 1 0,2 1 1 16,-2 0 0-16,0 8 0 0,-2 3 2 0,0 0 0 0,-2 6 0 15,-2 2 0-15,-2 3 2 0,-2 3 1 0,0-1 0 16,0 0 0-16,2 2-1 0,3 2 2 0,1 2-1 16,-4 0 1-16,-4-3 0 0,-2 7 0 0,2 1 0 15,2 4 0-15,2 0 1 0,0 6 0 0,0-1 0 16,0-1 1-16,0 5-2 0,0 0 1 0,2 6 0 16,2 0 0-16,0 11-2 0,0 5 1 0,2 8 0 0,2 2 0 15,0 8-2-15,-2 12 2 0,-2 19 0 0,0 8 0 16,-2 10 0-16,-2 7 1 0,2 2-1 0,2-5 2 0,2-1-1 15,0-3 1-15,-2-15-1 0,2-13 1 16,0-7-2-16,-2-17 0 0,0-11 0 0,-2-5 1 0,-4-10-5 16,-2-9-1-16,2-5 1 0,0-10-1 0,-2-9 0 15,0-9 0-15,0-4-1 0,0-3 2 0,0-3-3 16,-2-3 2-16,0-2-1 0,0-3 0 16,4-8 3-16,-12 3 1 0</inkml:trace>
  <inkml:trace contextRef="#ctx0" brushRef="#br0" timeOffset="1451.05">17605 8440 841 0,'6'0'0'0,"-6"0"0"0,4 5 0 0,-4-5 70 0,-8 4 0 0,8-4 1 0,2 4 0 16,-2-4-43-16,14 3 1 0,-14-3 0 0,20 6 0 15,-20-6-17-15,20 5-1 0,-20-5 0 0,24 4 0 0,-24-4-10 16,28 4 2-16,-8-8-1 0,3 2 0 0,5-2-7 16,6 1-1-16,4-3 0 0,0 4 2 0,1 2-14 15,5 2 0-15,2 4 0 0,2-3 0 0,3-1 14 16,3 2-1-16,2 0 1 0,-1-1-1 0,-1 3 5 15,1-2 0-15,3-3 0 0,4 1 0 0,7-2 7 0,5-3 1 16,-1-1-1-16,-3-2 1 0,-1 3 8 0,-1-7 0 16,2 1-1-16,-1 0 1 0,1-2 18 0,1-2 1 15,1 0-1-15,-5-2 1 0,-1 2-12 0,-4-3-1 16,1 3 1-16,-1 2 0 0,-3 2 11 0,-1 1 1 16,-2 3-1-16,-3 1 1 0,-1 6-2 0,-2 1 0 0,-5 5 1 15,-3-6 0-15,-6 1-9 0,-2 3 2 0,-6 1-1 16,-3-1 1-16,-1 1-13 0,-2-3-1 15,-6 1 1-15,-4 1-1 0,-4 1-8 0,-4-3 0 16</inkml:trace>
  <inkml:trace contextRef="#ctx0" brushRef="#br0" timeOffset="2253.13">3808 5593 1105 0,'-6'8'0'0,"6"-8"0"0,0 18 0 0,0-18 0 16,0 20 0-16,0-20 0 0,0 32 1 0,0-10 14 15,0 4-1-15,0 5 1 0,6 8 0 0,6 9-1 0,-4 5-1 16,4 8 1-16,-4 6 0 0,4 8-3 16,-2 5-1-16,8 5 0 0,-4 7 1 0,6 8-3 15,0 7 1-15,1 11 0 0,3 6 0 0,-2 7-3 0,2 5 2 16,-2 5-1-16,-2-1 1 0,0-2-2 16,-3 6 0-16,-1-3 1 0,-2-9 0 0,-2-1 3 0,0-5 0 15,-6-8 0-15,2-9 0 0,-6-7 7 0,-2-8 0 16,0-4 0-16,-2-10-1 0,2-5 4 0,-2-1 0 0,-2-7 0 15,2-10 0-15,2-9 0 0,-4-11 1 16,2-6-1-16,2-5 0 0,0-9-4 0,0-5 0 0,0-12 0 16,-6 6 1-16,6-6-4 0,0-4 1 0</inkml:trace>
  <inkml:trace contextRef="#ctx0" brushRef="#br0" timeOffset="3136.88">3258 5868 1293 0,'0'0'0'0,"0"0"0"0,8 2 0 0,-8-2 18 16,12 0 0-16,-12 0 0 0,14-2 1 0,-14 2-4 0,12 0 1 15,-12 0-1-15,33 0 1 0,1-3-10 0,2 3 0 16,4 0 0-16,-3 3 1 0,1 3-7 0,-2 1 1 16,8 4-1-16,-3 0 1 0,-1 2-1 0,6 2 0 15,6-6 0-15,-3 2 0 0,5-1-1 0,4-5 1 16,1-1 0-16,1-2 0 0,-1-2-1 0,7-2 1 0,-4-2-1 15,7-1 1-15,-1-3-2 0,-3-1 1 0,-3-4 0 16,4-2 1-16,-7-1-1 0,3-7 1 0,1 5-1 16,-1-2 1-16,4 1 1 0,1-3 0 0,-1 4 0 15,-1 1 2-15,1-1-1 0,-4 5 0 0,7 0 0 16,-1 0 1-16,3 0 6 0,9 4 1 0,-7 1-1 16,1 3 1-16,-3 1 4 0,-1 2 2 0,1 0-1 15,1 0 0-15,7-1-1 0,1-3 0 0,-5 3 1 16,-1-1 0-16,2-2-5 0,-7-3 1 0,1 2-1 15,-7-3 1-15,1 1-4 0,-3-2 0 0,-1 2-1 16,-6-2 1-16,-5-2-3 0,-7 2 0 0,2-2-1 16,-4 2 2-16,-5 2-2 0,3 1 2 0,-4-1-1 15,-8 0 1-15,4-2-2 0,-1 5 0 0,-7 1 1 0,2-3-1 16,-4 3 1-16,-4-3 0 0,-2 6 1 0,-2-1-1 16,-4 3 3-16,-4 3-1 0,-4-3 1 0,10 6 1 0,0-2 1 15,-4-2 0-15,-6-2 0 0,7 7 0 0,-7-7 0 16,6 9 1-16,-6-9-1 0,2 6 1 0,-2-6-2 15,4 7 1-15,-4-7 0 0,-6 9 0 0,6-1-1 0,-6 1 1 16,1-4 0-16,-3 3 0 0,-2 1-1 0,0 4 1 16,-4-4-2-16,-4 6 2 0,4 2-1 0,-4 1 1 15,2 2 0-15,2-5 0 0,2 2 1 0,0-1 1 16,1 3 1-16,1 3-1 0,-2 0 2 0,4 4 1 16,2 5-1-16,0-3 1 0,-2 5-4 0,2 2 0 15,2 6 0-15,2-2 0 0,2-2-4 0,0 5 1 16,0-1-1-16,2 3 1 0,4 4-4 0,0 0 2 15,-2 0-2-15,-2 0 2 0,-4 57-2 16,2-49-2-16,4-1 1 0,2-1-2 0,4 3 2 16,-6 4-2-16,2-2 1 0,0 0-1 0,0 4 0 0,0 3 0 15,-5-3 0-15,3 1-1 0,-2-1 1 0,2 5 0 16,-4-1 0-16,2 3 0 0,0-4 0 0,-2-3 0 16,-2 2 0-16,0-8 0 0,-4 0 0 0,1 1 0 15,-3-5 0-15,2-9 0 0,-6 4 1 0,4-3 0 16,2-1 0-16,-2-3 1 0,2-5 2 0,-4 0-1 0,2-3 0 15,0 0 1-15,-6-2-1 0,0-3 0 0,2-2 1 16,4-4-1-16,2-2 2 0,-6-5-2 0,0-2 1 16,3-7 0-16,-7-3 0 0,2 1 1 0,0-4-1 15,-2 0 0-15,0 0-1 0,0-6 0 0,-4 3 1 16,0-8-4-16,-7 0 0 0</inkml:trace>
  <inkml:trace contextRef="#ctx0" brushRef="#br0" timeOffset="3600.01">4174 8582 1318 0,'4'0'0'0,"-4"0"0"15,2 0 0-15,-2 0 0 0,6 0 0 0,-6 0 0 16,8 0 0-16,-8 0 1 0,8 0 0 16,-8 0 0-16,30 7 1 0,-2-5-1 0,9 0 0 0,-1 3 0 15,4-1 0-15,6-2-4 0,-1 2 0 0,1-1 1 16,2 1 0-16,3-4-7 0,-1 0 0 0,2 0 0 15,1-4 1-15,5 4-5 0,8-3-1 0,-3 1 1 16,3 0-1-16,3 2-3 0,1-2 1 0,-1-2-1 0,-1 1 1 16,-2-1 4-16,-5 2 1 0,3-5-2 15,3 1 2-15,-1-1 8 0,2-4 0 0,-1 0 1 0,3 0 0 16,-3-2 2-16,-1 0 1 0,-1-4-1 0,-3 1 1 16,0 1 10-16,-3-4 2 0,-3 6-2 0,-2-3 1 15,-1 3 30-15,-5-2 0 0,-2 4 1 0,-5 2 0 16,3 3 13-16,-8-3 0 0,0 2 0 0,-8 1 1 0,-3-1 2 15,-3 5 0-15,-4-2-1 0,-2 0 2 0,-4 1-15 16,-4 1 1-16,-8 2-1 0,10-4 1 0,-10 4-13 0,2 0 1 16</inkml:trace>
  <inkml:trace contextRef="#ctx0" brushRef="#br0" timeOffset="14716.08">9294 8694 12 0,'-6'0'0'0,"6"0"0"15,0-3 0-15,0 3 2 0,6 5 1 0,-6-5 0 0,-4 2 0 16,4-2 18-16,-6-4 2 0,6 4-1 0,-8-3 1 15,8 3 12-15,-14-4-1 0,14 4 1 0,-14-6 0 16,14 6-8-16,-18-5 1 0,18 5 0 0,-16-4 0 16,16 4-11-16,-12-9 1 0,12 9 0 0,-14-7 0 15,14 7-5-15,-19-8 1 0,19 8-1 0,-20-11 2 16,20 11-4-16,-24-13 0 0,24 13 0 0,-24-9 2 16,24 9-7-16,-30-13 2 0,30 13-1 15,-32-11 1-15,32 11 1 0,-29-11 0 0,29 11 0 0,-28-11 1 0,28 11 1 16,-26-8 0-16,26 8 1 0,-24-7-1 15,24 7 3-15,-22-13 2 0,22 13-1 0,-34-15 0 0,34 15 0 16,-39-7 1-16,19-2-1 0,6 3 1 0,-2 3 3 16,6-7 0-16,-4 7 0 0,-4-5 2 0,-4-1-2 15,-1 0 0-15,1 0 0 0,-4 3 1 0,-2 2-1 0,2-5 0 16,0 5 0-16,1 1 0 0,-1-1 3 0,4 4 0 16,-4 0 0-16,2-2 1 0,2 2 0 0,4 0 1 0,-1 0 0 15,-3 0 0-15,0 0 0 0,-4 2-1 16,2 2 1-16,2-1 0 0,-4-3 2 0,5 0 1 0,-5 0 0 15,0-3 1-15,0 3-1 0,0-4 0 0,0 2 0 16,-1-2 1-16,-1 1-5 0,-4 1 0 0,4-2 1 16,2 1-1-16,2-1-5 0,1 0 0 0,-3 2 0 15,0-3 0-15,0 3-2 0,-2 0 0 0,2 2-1 16,3-4 2-16,1 4-2 0,2-3-1 0,-2 3 1 16,-2 3 0-16,2 1 0 0,-4-2 1 0,1 2 0 15,-1-1-1-15,0 1-5 0,-2 2 2 0,2-3-1 16,4-1 0-16,2 2-2 0,1 1 0 0,1-1 0 15,-2 0 0-15,-2-1-2 0,2-3 1 0,0 2 0 16,0-2-1-16,6-2-6 0,-1 2 2 0,1-3-1 16,0 3 0-16,0 0-2 0,2 0 0 0,2 3 0 0,0-3 1 0,0-3-1 15,-2 3 0-15,-2 0 0 0,2 0 0 16,0 0-1-16,2 0 1 0,-1 0 0 0,-1 0 0 0,4 0-1 16,4 0 1-16,4 0-1 0,-10 5 1 0,10-5-1 15,-12 8 1-15,12-8-1 0,-12 5 1 0,12-5-1 16,-10 8 1-16,4-3-2 0,-4 4 2 0,2 2-1 15,0 2 1-15,0 0-1 0,2-2 1 0,0 0-1 0,2 0 0 16,0 2 0-16,-6 4 0 0,0-4-1 0,-1 0 0 16,3 2 1-16,2 1 0 15,2 1-1-15,4-2 1 0,0 1-1 0,-2 3 0 0,-2 3 0 0,0-6 1 16,4 7-1-16,-4-5 1 0,2 4-2 0,-4 4 2 16,2 0 0-16,0-2 0 0,4-2 0 0,-4 0 0 15,2 0 0-15,-4 2 0 0,0-2-1 0,0 4 1 16,0 2 0-16,4-6 0 0,2-2 0 0,0 3 1 0,-4-1-1 15,2-2 1-15,0 0-1 0,-4 3 1 16,2-5-1-16,2 2 1 0,-4 2-2 0,4-3 2 0,-4 1-1 16,2 0 1-16,2 1 0 0,-4 1 0 0,4-4 0 15,-4 1 0-15,6 1 0 0,0-3 0 0,0 3 0 16,-4 0 0-16,2-1 0 0,-2-1 1 0,2 3 1 16,2-7-1-16,0 3 0 0,-2-4 0 0,2 0 0 15,-4 2 1-15,2 1-2 0,2-3 1 0,0 4-1 16,-4 1 2-16,3 4-2 0,-5-5 0 0,4 1 0 0,-2-1 1 15,4-4-1-15,0-4 0 0,0 0 0 0,0 1 0 16,4-5 0-16,-2 3 0 0,4 1 0 0,-5-2 0 16,3 4 0-16,-4 0 0 0,2-1 0 0,2-1 1 0,-2 0-1 15,4-2 0 1,-6 1 0-16,6-1 0 0,-4 1 0 0,2-1 0 0,0 0 0 0,0 1 0 0,2-1-1 16,0 0 1-16,2 1 0 0,-2 1 0 15,0-3-1-15,2-1 1 0,0 3 0 0,4 1 0 0,0 0-2 16,-2 0 2-16,2 2-1 0,2-5 1 15,3-1-1-15,-3-3 1 0,0 4-1 0,4-6 1 16,-2 3-1-16,2-3 1 0,-4 2-1 0,2-2 1 0,0-2-1 16,-2 2 1-16,1 0-1 0,3-3 1 0,2 3-2 15,0-4 1-15,-4 2 0 0,4 0 1 0,0 2-1 0,0-1 1 16,0 1 0-16,-3-4 0 0,1 2-1 0,-2 0 1 16,-4 0 0-16,0 2 0 0,-2-3 0 0,2 3 0 15,14-4 0-15,0 2 0 0,-1 0 0 0,-1 0 0 16,0 2 0-16,-4-3 0 0,2 3 0 0,-2 0 1 0,0-2 0 15,-1 0 0-15,-1 0 0 0,2 0 2 0,0 0-1 16,0 2 0-16,0-3 0 0,0-1 2 0,-4 2-2 16,0-1 1-16,-1-1 1 0,-1 0-1 0,-2 2 1 15,2-1-1-15,0 1 0 0,-2 0 1 0,8 0-1 16,0-2 1-16,2 1 1 0,1 1-1 0,3 2 1 16,2 0 1-16,0 0-3 0,2 0 0 0,-6 2 1 15,1 1-1-15,1-3-1 0,-2 4 2 0,-4-4-2 16,-4 2 1-16,2 0-2 0,-2 0 0 0,-2 1 1 15,2-3-1-15,-3 0 0 0,1 0 1 0,8 2-1 16,2-2 1-16,2-2 1 0,-4 2 0 0,-10 0-1 16,2-3 2-16,-2 1-1 0,-5 0 0 0,7 0 1 15,0 2 0-15,0-4-3 0,0 4 1 0,10-3-1 0,-2-1 1 16,2 2-2-16,2 2 0 0,-13-4 0 0,7 3 1 0,-4 1-1 16,2 0 0-16,-2 0 0 0,0 0 0 15,0 0-1-15,-2 0 1 0,4 0 0 0,-4 0 0 0,3 0 0 16,-3-2 0-16,-4 2 0 0,2 0 1 0,0 2 0 15,-4-1 0-15,4-1 0 0,-4 0 2 0,0 4-1 0,2-4 1 16,0 2 1-16,2 0-1 0,0 0 0 16,0 1 2-16,1 1-2 0,1-4 2 0,0 2 0 0,0 2 1 15,-2-1 0-15,0-3 0 0,-4 2-2 0,4-2 0 16,-4 0 1-16,4 0-1 0,-4 2-2 0,4-2 2 16,-4 0-2-16,-2 0 1 0,2 2 0 15,-1-2-1-15,-7 0 0 0,12 0 0 0,-12 0 1 0,12 4 0 16,-12-4-1-16,14 0 1 0,-14 0-3 0,6 0 2 15,-6 0-1-15,8 0 0 0,-8 0-1 0,8 0 0 0,-8 0 0 16,8 0 1-16,-8 0-1 0,10-4 0 16,-10 4 0-16,10-4 0 0,-10 4 0 0,12-7 0 0,2-6 0 15,-2 0 0-15,0 0-1 0,-2-5 1 0,1 1-1 16,-3-5 1-16,2 2-1 0,-4-1 1 0,0-6-2 16,2-1 2-16,0-2 0 0,4-1 0 0,-4-4 0 15,4-2 0-15,-4 2 0 0,4-4 0 0,-6 8 0 16,0-1 0-16,-2-1 0 0,0 2 2 0,-4 3-2 15,0-2 1-15,0-1 0 0,0 0 1 0,0 5-1 0,0 0 1 16,0 2 2-16,0 0 0 0,0 2 0 0,0 0 0 16,0 0 1-16,-6-2 0 0,4 3 1 0,0 3 0 15,0-1-1-15,0 3 2 0,-2 7 0 0,2-1-1 16,2 3 1-16,0 0 1 0,0 7-1 0,0-12 0 16,0 12 2-16,0-11 0 0,0 11 0 0,0-7 0 0,0 7-1 15,0-7 0-15,0 7 0 0,0-8 1 0,0 8-2 16,0-2 1-16,0 2-2 0,0-3 2 0,0 3-7 15,0-6 1-15,0 6 0 0,0-4 0 0,0 4-2 16,0 0 0-16</inkml:trace>
  <inkml:trace contextRef="#ctx0" brushRef="#br0" timeOffset="18115.79">9960 9927 728 0,'4'-5'0'0,"-4"5"0"15,21-8 0-15,-21 8 8 0,30-9 0 0,-30 9-1 16,30-18 2-16,-30 18 45 0,34-26 0 15,-14 8 0-15,0 1 1 0,-2-3-23 0,-1-3 1 0,1-1 0 16,0 0 0-16,0 0-28 0,-2-5-1 0,2 1 1 16,-4-3-1-16,2-2-2 0,0-2 1 0,-3-1-1 15,-1 1 1-15,2 0-3 0,-6 2 0 0,0-2 0 16,-2 4 0-16,0-3-5 0,0 3 0 0,-6 1 0 0,0 1 0 16,0-1-8-16,-6 1 0 0,2 3 0 0,0 4 0 15,-2 3-4-15,0 5 0 0,0 1-1 0,0 2 1 16,4 5 10-16,-4-1 2 0,6 7-2 0,-14-6 1 0,5 3 5 15,-1 1 1-15,-2 2-1 0,-2 0 1 0,0 0 0 16,-4 0 0-16,2 2 0 0,-4 5 1 0,0 2 4 16,0 0-1-16,1 2 1 0,-1 4-1 0,4-2 8 15,2 2 2-15,0-2-1 0,0 3 1 0,0-1 4 16,0 2 0-16,0-1 0 0,2 3 1 0,4 3 0 0,-3 4 0 16,-3-4 0-16,0 0 1 0,-2 0-1 15,0 0 0-15,2 1 0 0,4 2 2 0,6 1 0 0,-2 0 1 16,6 0 1-16,-6 2-1 0,2 3-2 15,0 2 1-15,-2 4-1 0,6-2 1 0,-4 4-5 0,0 2 1 16,2-3-2-16,2-2 2 0,2-1-3 0,2-4 0 16,6 0 0-16,-4-3 0 0,2-2-4 0,-2-2 2 15,0-2-2-15,2-2 1 0,0 1-4 0,0-5-1 0,2-1 1 16,-4-2 0-16,2 0-4 0,0-8 1 0,4 3-1 16,-2-6 0-16,5-1-1 0,1 1 0 0,2 2 0 15,2-4 0-15,-4-6-1 0,2 3 0 0,0-1 1 16,0-3 0-16,0-4-2 0,-1-2 1 0,3 0-1 15,-6-6 1-15,-2 3-1 0,2-5 1 0,0 1 0 16,-6 0 0-16,4 1 1 0,-4-3 0 0,0-4 0 16,-2 4 0-16,2-5 2 0,2 1 0 0,-4-4 0 0,-4 2 0 15,0 3 1-15,0-1-1 0,0 0 0 0,-1 2 2 16,3 0 1-16,-4 2 1 0,2 3 0 16,-2 3-1-16,-2 3 2 0,2 2 1 0,-4 3 1 0,4 3-1 15,0 5-4-15,6-6 1 0,-6 6 0 0,4-3 0 16,-4 3-2-16,-6-4 2 0,6 4-1 0,0-4 0 15,0 4 0-15,0-4 1 0,0 4-1 16,0 0 1-16,0 0-1 0,0 0-1 0,0 0 1 0,0 12 1 16,0 2-3-16,0 5 1 0,0 7-1 0,0 3 2 0,2 6-2 15,2 0 1-15,0 2-1 0,2 2 1 0,4 0-1 16,0 0 1-16,0-3-1 0,-6 3 1 0,0-4-2 16,2-3 0-16,-4-3 1 0,2-1 0 0,2-12 0 15,2-1-1-15,-2-4 0 0,-2-3 2 0,-4-8-2 0,4 2 2 16,-4-2-2-16,6 0 2 0,-6 0-2 0,2-2 1 15,-2 2 0-15,4-2 0 0,-4 2-1 0,10-8 0 16,0 3-1-16,-6-4 1 0,2-4-1 0,0 0 0 16,2-4-1-16,-3 2 1 0,-1 3-1 0,-2-1 0 0,2-4 1 15,0 2 0-15,0-3-1 0,2 1 0 16,2 1 0-16,0-1 0 0,2 2-1 0,-4-5 0 0,2 5 0 16,-2 6 1-16,-2 0-1 0,0 5 0 15,-4 4 0-15,12-13 2 0,-6 9-2 0,2 4 1 0,0 0 0 16,0-1 0-16,2 1 0 0,4 0 0 0,-4 0 0 15,1 1 2-15,7 7-2 0,-2 1 0 0,2 0 0 16,-4 4 0-16,-2 4 1 0,0 1 1 0,-2-1-1 16,-2 1 1-16,-2-5-2 0,-2 0 0 0,-2 2 1 15,2 1 0-15,-4 3-1 0,2-2 0 0,0-3 0 16,0 1 0-16,0 0-1 0,0-2 1 0,2 0-1 16,-4 1 1-16,0-1-1 0,0 0 2 0,-4 0-2 0,2 0 1 15,0 0 0-15,0 0 0 0,0-4 0 0,0 0 0 16,2-9 0-16,-4 8 0 0,4-8 1 0,-2 5-1 0,2-5 0 15,-6 2 0-15,6-2 0 0,-2 4 1 0,2-4 1 16,-2 2 0-16,2-2-1 0,-4-4 2 0,4 4 0 16,-4-4 2-16,4 4-2 0,0-16 2 0,-2 1-1 15,2-9 2-15,2 2-1 0,2 0 0 0,0 0 1 16,2-1 1-16,4 1 0 0,-4 0 0 0,2 4-2 16,-2-5 1-16,-2 11 0 0,1-3 1 0,5 0-1 0,-4 2 0 15,-2 6 0-15,0-1 1 0,-4 8-1 16,8-9 1-16,-8 9-1 0,6-9 1 0,-6 9-1 0,8-9 0 15,-8 9-1-15,6-8 2 0,-6 8-1 0,6-7 1 16,-6 7 0-16,6-2 0 0,-6 2-3 0,2-5 1 16,-2 5-1-16,4-4 2 0,-4 4-2 0,4 0-1 15,6 5 1-15,-2 3-1 0,4 3-2 0,-4 4 1 16,4 12-1-16,-2-5 0 0,0 1-1 0,-8 2 1 0,6 3 0 16,1 2 0-16,3 1-1 0,2 0 0 0,-10-8 0 15,2-1 1-15,0 0-2 0,-2 0 2 0,-2-13-1 16,2 2 0-16,0-5-1 0,0 1 0 0,-4-7 0 15,8 9 0-15,-8-9-1 0,6 10 0 0,-6-10-1 16,12 5 2-16,-12-5-3 0,14 4 1 0,-2-4-2 16,2-2 2-16,0-2-3 0,-2-3-1 0,7-8 0 15,-3-1 2-15,-2-3-1 0,-2-1 1 0,0 1-1 16,-4 1 2-16,0-2 2 0,0 1 0 0,2-3 0 0,-4 0 0 16,0 0 1-16,2 1 0 0,-6 1 0 15,2 0 0-15,0 1 1 0,-2-3 0 0,0 9 0 0,0-5 0 16,2 5 2-16,2-6 2 0,-6 12-1 15,2-2 1-15,0 1-3 0,0 3 0 0,-2 5 1 0,0-9 0 16,0 9-2-16,0-8 0 0,0 8 0 0,0-5 0 16,0 5-1-16,0-4 2 0,0 4-1 0,0-4 0 15,0 4-1-15,0-3 1 0,0 3-1 0,0 0 1 0,0 0 0 16,0 0 0-16,0 0 0 0,0 0 1 0,0 0-1 16,0 3 1-16,3 14-1 0,1 1 1 0,2 5-2 15,-2 1 1-15,2-2-1 0,-2 0 2 0,2 0-2 0,-2 0 0 16,0 0 0-16,2 0 0 0,-4 1 0 0,2-1 0 15,-2-4 0-15,2 3 0 0,0-1 0 0,0 0 0 16,-2-11 0-16,2-1 0 0,-2 1-2 0,2-3 2 16,-4-6 0-16,4 9 0 0,-4-9-1 15,4 7 1-15,-4-7 0 0,6 9 0 0,-6-9 0 0,2 2 0 0,-2-2 0 16,4 4 0-16,-4-4 0 0,8 2 0 16,-8-2 0-16,10-2 0 0,-10 2 0 0,12-6 1 0,-4 1-1 15,2-3 2-15,-4 1-2 0,1 0 1 0,5-6-1 16,2 0 1-16,-6 2-1 0,0 0 0 15,-8 11 0-15,10-11 0 0,-10 11 0 0,8-11 1 0,-8 11-1 16,12-12 1-16,-12 12-1 0,14-9 1 0,-14 9-1 16,6-5 1-16,-6 5 0 0,10-8 1 0,-10 8-1 15,12-3 0-15,-4 1 0 0,2 2 1 0,6 0 0 16,-3 2 1-16,3 5-1 0,0-1 0 0,-4-3 0 16,-4 3 1-16,0-1-1 0,2 1 1 0,-4-1 1 0,2 3-1 15,-2 1-1-15,0-3 0 0,2 3 1 0,-2 0-1 16,-2 2-1-16,0-2 1 0,4 13 1 0,-2-1-1 15,-2 1-2-15,-2 2 0 0,0-7 0 0,-2-1 1 0,0 3-1 16,-2-5 0-16,2-6 0 0,-2-3 0 0,2 3-1 16,0 1 1-16,0-9 0 0,-2 9 0 0,2-9-2 15,-2 13 0-15,2-13 0 0,0 6 1 0,0-6-1 16,-2 7 0-16,2-7-1 0,0 6 2 0,0-6-1 16,0 3 1-16,0-3 0 0,0 4 0 0,0-4-1 15,0 4 2-15,0-4-1 0,0 0 1 0,0 0 0 0,0-4 0 16,4-9 0-16,0-7 0 0,2 1 0 15,0 1 0-15,0-4 0 0,-3-4 0 0,1 4 0 0,2-4 1 16,-6 7-1-16,4 3 2 0,0 1-1 0,2 2 1 16,-6 13-1-16,2-13 1 0,-2 13-1 0,4-13 2 15,-4 13-2-15,4-9 1 0,-4 9-1 0,6-13 1 16,-6 13 0-16,4-7 0 0,-4 7 0 0,6-6 0 0,-6 6 1 16,2-5-1-16,-2 5-1 0,6-4 0 0,2 4 0 15,0 2 1-15,2 1 0 0,0 5-1 0,16 10 0 16,-2 3 0-16,-9 1-1 0,3 0 1 0,-6-4-1 15,2 1 1-15,-4-3-1 0,2 1 0 0,0 0 0 16,2-3 1-16,0 1-1 0,0 2 0 0,0-8 0 16,2 4 1-16,-3-4-1 0,-1-1 0 0,-4-3 0 15,2-3 0-15,0 0 0 0,0 0 0 0,14-2 0 16,-4-2 0-16,2-2-1 0,-2-1 1 0,3-7 0 16,-3 0 0-16,0-3-1 0,0 2 1 0,0-9-1 0,-4 0 1 15,0-4 0-15,-2-2 0 0,0 2 0 16,-4 0 0-16,1 0 0 0,-1 1 0 0,0-1 0 15,0 2 0-15,-2-4 0 0,0 2 0 0,-2 10 0 0,0-3 1 16,-6 3-1-16,2-1 0 0,-2 11 0 0,0-3 1 16,0 9-1-16,0-11 0 0,0 11 0 0,0-7 1 0,0 7-1 15,0-8 0-15,0 8 0 0,0-3 0 0,0 3 0 16,0-4 0-16,0 4 0 0,-6 0 0 0,6 0 0 16,-8 13 0-16,-8 26 0 0,4-1 0 0,0 1 0 15,4 2 0-15,0-1 0 0,3 1 0 0,1 1 0 16,2-3 0-16,-2-15 0 0,2 2 0 0,2 0 0 0,0-6 0 15,0-20 0-15,0 9 0 0,0-9 0 0,0 12 0 16,0-12 0-16,0 7 0 0,0-7 0 0,0 4 0 16,0-4 0-16,0 5 0 0,0-5-1 0,0 0 1 15,0 0 0-15,0 0 0 0,0 0 0 0,6 0 0 16,0-9 0-16,-2-4 0 0,1 4 0 0,1-8 0 16,-2 1 0-16,0 1 0 0,-2-4 0 0,0 6 0 15,0 2 0-15,2 2 1 0,-4 0-1 0,0 0 1 0,0 9-1 16,0-10 2-16,0 10-1 0,0-13 0 15,0 13 0-15,0-7 0 0,0 7 0 0,0-7 0 0,0 7 0 16,0-4 2-16,0 4-2 0,0 0 1 0,0 0 0 16,10 0 1-16,0 6-1 0,-2 1 0 0,20 19 0 15,-4-2 1-15,2 2-2 0,-6-4 1 0,-5-6-1 16,3 3 1-16,-2-6-1 0,2-2 1 0,2 2-1 16,2-2 0-16,2-2-1 0,2-2 1 0,-7-1-1 15,1-2 1-15,2-2-1 0,0-2 0 0,0-2 0 0,0-2 1 16,-2-2-1-16,-1 1 1 0,-3-2-1 0,0-1 1 15,-2-1-1-15,0 0 0 0,-2-1 0 0,-2 1 0 16,0-2 0-16,-2-2 0 0,0-5 0 0,-2-3 0 0,-4-1-1 16,-2-2 0-16,-4 2 0 0,-2 0 0 15,-2-2-5-15,-2 4 1 0</inkml:trace>
  <inkml:trace contextRef="#ctx0" brushRef="#br0" timeOffset="18400.14">11069 9263 1494 0,'-10'13'0'0,"10"-13"0"0,-12 26 0 0,12-26 10 0,12 5 0 0,-12-5 1 16,24 17 0-16,-24-17-3 0,25 27-1 0</inkml:trace>
  <inkml:trace contextRef="#ctx0" brushRef="#br0" timeOffset="21066.52">21525 5560 1130 0,'-8'-13'0'0,"0"-7"0"15,2 5 0-15,2 2-2 0,2 4 1 0,-4-2 0 16,-4 0 1-16,-4-6-1 0,-2 2 1 0,-2 8-1 16,-2 7 1-16,-1 7-3 0,-1 8 0 0,0 3 0 15,0 6 1-15,-2 8-3 0,0 3 2 0,0 6-1 16,1 3 1-16,-1 13-6 0,0 0 0 0,2 8 0 15,0 1 0-15,2 10 6 0,0 0 1 0,5 3-2 0,1-1 2 16,4 1 1-16,2 0 1 0,2 1 0 0,4-10 0 16,4 0 4-16,2-3 1 0,2-7-1 15,2-1 2-15,0-3 12 0,0-12 1 0,2-7 0 0,-1-4 0 16,1-14 9-16,0-6 0 0,0-4 0 0,0-5 0 16,0-8-4-16,-2-2 1 0,0-5-2 0,2-3 2 0,6-9-6 15,4-8 1-15,-2-2 0 0,-4-4 1 16,-3-7-5-16,-1-4 1 0,-2-4 0 0,0 2 1 15,2 2 2-15,0 0 0 0,-4 0 1 0,-2-2-1 0,-2 2 6 16,-2-3 1-16,0 6-2 0,2 5 2 0,4 10-2 16,2 2 0-16,-4 12-1 0,-4 3 2 0,-2 4-1 0,-2 9 0 15,4 0-1-15,-2 5 1 0,2-5-2 0,4 13 1 16,-2 7 0-16,0 8-1 0,2 15-2 0,2 12 1 16,4 0-1-16,0-1 0 0,2-6-1 0,2-8 0 15,0-1 0-15,-1-4 0 0,-1-7-6 0,0-6 0 16,2-5 1-16,2-4-1 0,2-10-4 0,0-1 1 0,-2-4-1 15,0-7 0-15,0-4-4 0,1-3 1 0,3-3 0 16,2-1 1-16,2-2-6 0,4-4 0 0,-2 2 1 16,-2-2-1-16,-3 0-2 0,1 0 0 0,2 8 0 15,0-1 1-15,0 6-1 0,0 4 0 0,0 6 0 16,-3-1 0-16,-3 11-1 0,0 2 1 0,-2 4 0 16,-2 0 0-16,-2-2-2 0,-2 2 0 0,0-2 0 15,0-1 1-15,-2-1-2 0,0-5-1 0,0 1 1 16,-2-5 1-16,-6 0-4 0,6 0 0 0,-6 0 1 15,9-17 0-15,-1 3 0 0,0-8 0 0,-4-4 1 16,-2 4-1-16,-2-6 1 0,-2 2 0 0,-2-4 0 16,-2 5 1-16,-2 6-1 0,0 1 2 0,1 1 0 0,-1 4 0 15,0 4-1-15,0 3 2 0,0 3-1 0,0 6 1 16,0-3 1-16,-2 6 0 0,-2 11 0 0,0 5 0 0,-2 5 0 16,-2 12 1-16,0 0-1 0,0 2 1 0,5-1 2 15,1 3 1-15,2 1-1 0,0-9 0 0,2 0 3 16,0 0 1-16,4 0-2 0,4 0 2 0,4 2 2 15,2 2 0-15,2-4 0 0,0-4 0 0,-1-8-1 16,1 2 1-16,2-8-1 0,2-2 1 0,4-6-4 0,0-5 2 16,0-4 0-16,0-6 0 0,0-1-2 0,0-2 1 15,-1-4-1-15,1-4 2 0,2-1-2 0,4-5 0 16,0-4 1-16,-2-3-1 0,2-1-2 0,-1-4 0 16,-3 0-1-16,-2 0 2 0,-2 0-3 15,-2-1 0-15,-2 0 0 0,-2 2 0 0,-6-1-1 0,0 0 0 16,0 4 0-16,0 3 1 0,0 2-1 0,0 0 1 15,0 8-1-15,0 5 2 0,-4 4-1 0,-2 5 1 16,2 4-1-16,-2-4 1 0,2 4 1 0,0 0 0 16,0 10-1-16,0 10 1 0,0 6 2 0,2 11-1 0,2 1 1 15,0-2-1-15,-2 0 1 0,0 3-1 0,0-7 1 16,2-1 1-16,2 2-2 0,4-5 0 0,1-2 1 16,1 0 1-16,-2-10-1 0,0-1 1 0,2-2-1 15,0-8 1-15,-2 3-1 0,0-8-1 0,2-4 0 16,2-1 2-16,2-8-1 0,2 0-1 0,-1-8 1 15,1 1-1-15,0-6-1 0,0-3 2 0,-2 1-2 16,-2-3 2-16,-4 5-4 0,-2 0 0 0,-2 0 0 0,0-2 1 16,0 3 0-16,0-5-1 0,0 6 0 0,0 4 0 15,-4 5-1-15,0-2 0 0,0 8 0 0,-2 0 0 16,0 9-1-16,0-4 1 0,0 4 0 0,0 8 0 0,-2 1-1 16,0 0 0-16,0 10-1 15,0 10 2-15,0 12-3 0,0 7 1 0,2 0-2 0,2-8 2 0,4-1-2 16,2-2-1-16,0-2 1 15,-3-2 0-15,3-1-1 0,0-1 0 0,0-5 1 0,0-4-1 0,2-5 0 16,0-3 0-16,-2-8 0 0,0 1 0 0,0-7 2 16,-2 0-1-16,2-3 1 0,4-3 0 0,4-7-1 15,2-3 2-15,0-3-1 0,-3-10 0 0,-1-7 1 16,2-4 1-16,-2-4-1 0,-2-4 1 0,0-6 0 0,-2 1 1 16,-2-8-2-16,-2-2 2 0,-2-2 0 0,0-5 0 15,-2 0 0-15,0-2 0 0,0-7 0 0,0-4 0 16,-2 3 0-16,-2 6 2 0,0 4-2 0,0 4 1 15,-2 3 0-15,0 6 0 0,-2 5-1 0,0 2 1 0,0 11-1 16,2 1 1-16,2 10-1 0,2 6 1 0,-2 5-1 16,0 4 1-16,0 8-1 0,0-3 1 0,2 8-1 15,-4-1 2-15,4 1-1 0,-4 0 0 16,4 0 0-16,-10 9 0 0,0 0 1 0,-2 6 1 0,2 9-1 16,4 7 1-16,0 13 1 0,0 10 0 15,0 7-1-15,3-4 2 0,4 2-2 0,3 6 2 0,0 1-1 16,0 4 1-16,0 1 0 0,0 1 1 0,4-2 0 15,0-6-1-15,0-3-3 0,2-4 2 0,4-9-1 16,0 2 1-16,2-2-3 0,2-3 1 0,2-10 0 16,-2 0 0-16,-3-13 0 0,-1-4-1 0,0-1 0 15,2-8 1-15,6-3 0 0,2-3 0 0,0-4 1 0,-2-3-1 16,-3-9-1-16,1 0 0 0,-2-4 0 0,-2-1 2 16,0-8-2-16,-2 0 0 0,0-1 0 0,0-3 0 0,0-1 0 15,0-1 0-15,-2 1 0 0,-3-1 1 0,-1 7-1 16,-4 2 0-16,0-2 0 0,0 2 0 0,0 5 1 15,0 1 1-15,0 4-1 0,-2 4 0 0,-2 9-1 16,2-3 1-16,-2 3 0 0,0 9 0 0,0 0-1 16,0 2 0-16,4 8 0 0,2 12 1 0,6 17-1 15,0 9 2-15,-2 0-2 0,-4 1 1 0,-2-7-1 0,-2-1 1 16,2-7 0-16,0-3 0 0,6-8-1 0,2-7 0 16,2-2 0-16,-2-5 0 0,-3-5-1 0,1-4 1 15,0-5 1-15,0-4-1 0,-2-4-1 16,-2 2 0-16,4-9 0 0,2 0 1 0,4-11-1 0,2-2 0 15,-4-4 0-15,-4-1 1 0,-4-4-1 0,-2-2 1 16,-2-4-1-16,-2-6 1 0,-2 1 0 0,0-4 0 16,-4 0 1-16,-2 4-1 0,-4 9 1 0,-4 0 0 15,-2 3 0-15,0 3 1 0,-2 5 0 0,-2 2 0 16,1 5 1-16,-3 4-1 0,0 4-1 0,-2 2 2 0,-2 5-2 16,0 2 1-16,-1 5 0 0,-5 1-1 0,0 5 0 15,-2-2 0-15,2 4-2 0,1-4 0 0,-1 0 0 16,0 1 0-16,4-3-2 0,2-1 1 0</inkml:trace>
  <inkml:trace contextRef="#ctx0" brushRef="#br0" timeOffset="21349.89">21308 4059 1834 0,'8'45'0'0,"0"-7"0"0,-4-6 0 0,-4-5 17 0,0-1 0 0,0 9 0 0,0 6 0 0,0 14-2 0,0 12 2 16</inkml:trace>
  <inkml:trace contextRef="#ctx0" brushRef="#br0" timeOffset="24366.1">2789 5582 12 0,'-8'-31'0'16,"-4"-3"0"-16,4 7 0 0,2 5 0 0,0 1 0 0,-2-6 0 15,-4-8 0-15,-8-10 23 0,0-12 1 0,-1 4 0 16,-3 5 0-16,4 1 23 0,4 7 2 0,-4 5-1 15,-6 3 0-15,2 10 26 0,-1 0 0 0,3 9 0 16,0 0 2-16,4 9-43 0,-2 8 1 0,2 4 0 16,-2 1 0-16,-2 9 0 0,3 1 0 0,-1 10-1 15,0 3 2-15,6 8-9 0,-4 6 0 0,4 2 0 16,2 8 0-16,2 12 1 0,4 8 0 0,0 3 0 0,0 0 1 16,4 5 7-16,2-1 1 0,2 5-1 15,4-3 1-15,2 7-5 0,4 1 1 0,2-10-1 0,0-13 0 16,0-9-5-16,4-8 0 0,2-14 0 15,-2-7 0-15,-3-14-1 0,3-12 2 0,-2-5-1 0,-2-2 1 16,-2-5-3-16,0 0 0 0,-4-6 1 0,4-9 0 16,0-3-4-16,2-5 0 0,-4-3 1 0,0-6-1 0,-2-3-6 15,-2-7 0-15,-1 4 1 0,3-4 0 0,-6-4-3 16,2-2 2-16,-2 1-1 0,2-1 1 0,-4 6-4 16,2-3 0-16,-2 3 1 0,-2 3-1 0,2 5-2 0,-4-1 0 15,2 6 0-15,-4 6 0 0,4 6-2 0,-4 5 0 16,1 5 1-16,5 4 0 0,0 9-2 0,0-4-1 15,0 4 1-15,0 0 0 0,0 0-1 0,0 0 2 16,0 17-2-16,5 5 2 0,1 15-1 0,2 11 1 16,-2 3-1-16,2-3 1 0,0-1-2 0,6-3 0 15,2-5 1-15,-8-4-1 0,0-13 2 0,-2-4 0 0,2-1 0 16,4-8 0-16,0-1-3 0,-2-8-1 16,0 0 0-16,0-4 1 0,-1-3-2 0,-1-3 0 0,4-4 1 15,-2-5 0-15,6-5-2 0,-2-7 1 16,0-1 1-16,0-3-1 0,-2 4 0 0,2-4 0 0,0 0 1 15,4 3 0-15,-3 3-2 0,5 1 0 0,0 6 0 16,0 0 2-16,4 5-3 0,-2 4 0 0,-2 4 0 16,2 0 1-16,-3 5-1 0,1 4 0 0,0 0 0 15,-2 0 0-15,2 0-1 0,0 4 1 0,-6-2 0 16,-2-2 0-16,-4 0-2 0,-2 0 2 0,-6 0 0 16,7-2 0-16,3-2 0 0,-6-1 0 0,-4 5 0 0,10-13 2 15,-8-4-1-15,4-1 0 0,-6-3 0 0,0-1 0 16,0-4 2-16,-6 2 1 0,-2-2-1 0,2 1 0 15,-6 6 3-15,3 3 0 0,-3 1-1 0,4 6 2 0,-4 1 2 16,4 3 1-16,-2 5-1 0,2 0 1 0,0 0-1 16,-2 5 0-16,-4 1 0 0,-2 5 0 0,2 11-2 15,-4 2 0-15,5 9-1 16,1-1 2-16,6 6-4 0,4 7-1 0,2-1 0 0,0 0 2 0,0-3-2 16,2 5 2-16,4 0-1 0,2-2 1 0,1-1-1 15,-3-3 1-15,2-1-1 0,6-7 2 0,0-5-2 0,4-1 1 16,2-4-1-16,0-1 2 0,0-7-4 15,0 3 1-15,1-8 0 0,-1-1 0 0,-2-7-1 16,2-1 2-16,-6-1-2 0,0-3 1 0,-2 0-1 16,-2-1 2-16,0-5-2 0,4-2 1 0,0-9 2 0,-1-1-1 15,1-4 1-15,-2 2-1 0,0-2 0 0,2 1-1 16,-6-7 0-16,4 6 1 0,-6-1-1 0,0-3 1 0,-4 2-1 16,-2 3 0-16,-6-5 1 0,0 2-1 0,0 2 0 15,2-1 2-15,-2 1-2 0,6 0 1 0,-4 4-1 16,2 3 1-16,-4 3-1 0,4 3 0 0,-2 4 0 15,2 1 1-15,2 8-1 0,0-1 2 0,0 1-2 16,0 3 2-16,0-3-1 0,0 6 2 0,6-1-2 16,4 12 2-16,8 5-2 0,4 8 2 0,2 1-2 15,2 0 2-15,-5-3-2 0,5 2 2 0,-4-8-1 16,2 0 0-16,2-4-2 0,-2-1 1 0,5-4-1 16,-3-8 1-16,-4-1-2 0,0-4 1 0,4-5-1 15,0-7 2-15,0-2-2 0,-1-5 0 0,1-3 1 16,2-2-1-16,-2-7-1 0,2-1 1 0,-2-6 0 0,-5 1 1 15,3-6-2-15,-4-1 0 0,0 3 0 16,-6-1 0-16,0 5-1 0,-2 4 1 0,-6-2 0 0,2 1 0 16,-6 5-1-16,-2-3 2 0,0 7-2 0,0-3 1 0,0 8-1 15,-2 5 1-15,2 2 0 0,0 0 0 16,0 13-1-16,0-4 1 0,0 4 0 0,0 10 0 0,0-1-1 16,0 2 2-16,0 11-2 0,0 2 1 0,6 13-1 15,2 9 0-15,0 2 0 0,-3-5 1 0,5-3-1 16,-2 4 0-16,-2-3 0 0,4 2 0 0,6-3-1 0,-2 3 0 15,0-8-1-15,0-8 2 0,-2-8-1 0,2-6 0 16,0-6 0-16,-2-1 0 0,-4-6 0 0,-3-4 0 16,3-2 0-16,0-1-1 0,2-4 1 0,4-2 1 15,0-7 0-15,-2-8 0 0,2-7 0 0,-2-9 0 16,-4-4 0-16,-2 0 0 0,0-2 0 0,-10-6 0 16,2-1 0-16,2 0 0 0,-6-2 0 0,2-2 1 15,0-4-1-15,-2 6 2 0,0 2-2 0,0-4 1 16,-2-2 0-16,-4 6 0 0,4 0 0 0,-4 0 0 15,-2 5 0-15,0 4 2 0,5 7-2 0,-1 6 0 0,-2 4 0 16,4 5 1-16,-4 6-1 0,-2 5 0 0,6 2 1 16,-2 4 0-16,10 9-1 0,-10-9 0 0,10 9 0 15,-12 5 0-15,12-5 0 0,-4 8 1 0,4 6-1 16,4 9 0-16,-2 12-1 0,2 9 1 0,4 8-1 16,0-3 1-16,4 12-1 0,2 0 0 0,4 0 0 15,2 6 1-15,7 3-1 0,5-2 0 0,-2 2 0 0,0-1 0 16,0-3-1-16,-1-3 1 0,5-6 0 0,0-5 0 15,2-12-1-15,0-5 1 0,-1-7-1 0,-1-4 1 16,-4-5-1-16,-2-7 1 0,-2-2 0 0,-1-5 0 0,-1-5-1 16,0-2 1-16,-2-7 0 15,2-2 0-15,-4-4-2 0,-4-3 2 0,-2-2 0 0,-3-6 0 0,1 0 0 16,0 2 0-16,-4-8 0 0,-2 3 0 0,0-2 0 16,-4-5 0-16,-2 1 0 0,-2 0 2 15,-2 4-2-15,-2-4 1 0,4 9 0 0,-2 4 0 0,2 5 0 16,0 6 1-16,2 4-1 0,0-2 2 0,0 9-1 15,0 0 1-15,2 5 0 0,6 12 0 0,4 5 0 16,2 4 1-16,4 9-1 0,-2 5 0 0,4 8 1 16,4 10-1-16,-5 3 0 0,3-4 2 0,2 0-3 0,-2 0 0 15,4-7 1-15,-6-2 0 0,0-9-2 0,-6-8 1 16,3-5 0-16,3-4 0 0,-6-9-1 0,2-7 0 16,-2-3 0-16,2-6 0 0,-6-3 0 0,0-3 0 0,-2-4 1 15,-2-9-1-15,4-8 0 0,2-10 0 16,-4 1 0-16,1-2 0 0,-7 3 1 0,-2-5 2 0,-2 1-2 15,-3 3 1-15,-3-9 1 0,-4 0 0 0,-2 4 0 16,0-4 0-16,-6 3 1 0,0-3-1 0,0 8 1 16,0 5-1-16,0 3 2 0,1 3-1 15,-5 6 1-15,2 5 0 0,2 5-2 0,-6 0 2 0,2 10-1 16,0 3 1-16,-1 3-2 0,-1 6 1 0,2 4-1 16,2 4 1-16,4 11-1 0,2 7 1 0,8 3-1 15,-2 3 1-15,8 7-3 0,-2 4 0 0,4-2 1 16,4-2-1-16,2-4-1 0,4-2 0 0,6-5 0 15,0-2 1-15,8-5 0 0,-2-2-1 0,4-10 0 16,-1-1 0-16,1-4-1 0,2-4 1 0,0-5-1 16,0-8 1-16,4-5-1 0,1-4 1 0,-1-4 0 0,0-1 0 0,-2-10 1 15,0-2 0-15,-3-1-1 0,5-4 1 0,-4-9 0 16,4-1 2-16,-4-6-1 0,0 1 1 0,-5-6-1 16,3-1 0-16,-6 0 1 0,-6 3 0 0,-8 1-2 15,-2 1 2-15,0-1-1 0,-4-1 0 0,-4-3 0 16,0 0 0-16,-6-4-1 0,-4 4 2 0,-8-1-2 15,-4 5 0-15,-1 1 0 0,-5 0 1 0,-6 8-2 0,2 0 0 16,-4 3 0-16,7 6 0 0,-7 9-2 0,2 4 1 16,-4 4 0-16,-1 1 0 0,-5 8-7 15,-4 3 2-15</inkml:trace>
  <inkml:trace contextRef="#ctx0" brushRef="#br0" timeOffset="24702.08">2429 3636 1620 0,'8'6'0'15,"-8"-6"0"-15,26 17 0 0,-26-17 4 0,16 13 1 0,-16-13-1 0,26 27 2 0,-1-5 9 16,1 8 0-16,0 5 1 0,4 6 0 15,8 7-8-15,-5 5-1 0</inkml:trace>
  <inkml:trace contextRef="#ctx0" brushRef="#br0" timeOffset="24867.75">2562 3681 1332 0,'6'9'0'0,"-6"-9"0"16,20 22 0-16,-20-22 5 0,24 39 1 15</inkml:trace>
  <inkml:trace contextRef="#ctx0" brushRef="#br0" timeOffset="32333.75">14362 5874 539 0,'-2'0'0'0,"2"0"0"15,6 13 0-15,-6-13 24 0,12 7-1 0,-12-7 1 16,10 6 0-16,-10-6 1 0,8-4 1 0,-8 4 0 0,6-6 0 15,-6 6-4-15,8-7 1 0,-8 7-1 0,19-9 1 16,-19 9-13-16,32-19 1 0,-32 19 0 0,30-20 0 16,-30 20-4-16,24-24 1 0,-24 24 0 0,32-26 0 15,-12 17-2-15,-1 0 2 0,-1-2-1 0,0 0 1 0,-2-1-1 16,0 1 0-16,0 0 0 0,2 2 1 0,2-4-1 16,0 0-1-16,1 2 1 0,3 0 0 0,-2-2-6 15,4 0 1-15,0 2 1 0,0-5-1 16,-2 3-2-16,1-6 1 0,5 6-1 0,2 0 1 15,6-5-1-15,3 1 1 0,1-1 0 0,-2-3 0 0,-2-1 0 16,-3-2 1-16,1 2-1 0,0 2 1 0,0 1 2 16,-2 1 2-16,-3 1 0 0,-1-3-1 0,-2 5 4 15,-4 2 0-15,-2 4 0 0,-2 0 1 0,-4-4 2 0,-3 4 0 16,1 5-1-16,-2-1 1 0,-4 1 0 0,-4 4-1 16,-4 0 0-16,6 0 1 0,-6 0-1 0,2 0 0 15,-2 0 0-15,0 0 0 0,0 0 0 0,0 0 1 16,0 0-1-16,0 0 1 0,0 0-3 0,6 0 1 15,-6 0-1-15,6 0 1 0,-6 0 1 0,6 0-1 0,-6 0 0 16,8 0 1-16,0 2 1 0,0 1 1 0,-8-3-1 16,12 8 1-16,-12-8 1 0,12 5 0 0,-12-5 1 15,12 17 0-15,-6-8 1 0,0-3 2 0,-6-6-1 16,12 11 1-16,-7-2-4 0,1-3-1 0,-6-6 1 16,12 12-1-16,-12-12-4 0,12 10 1 0,-12-10 0 15,8 9 0-15,-8-9-1 0,6 7 0 0,-6-7 0 16,6 10 0-16,-6-1-2 0,2-4 0 0,0 6-1 15,0-1 1-15,0 3-1 0,0-4-1 0,0 4 1 16,0 1 1-16,4 7-3 0,-4 1 1 0,2 0-1 16,-2-7 1-16,0-2-2 0,0-2 2 0,0 2-1 0,4 5 1 15,0 4-2-15,4 4 1 0,-2-4 1 0,-2-3-1 16,-2-3 0-16,-2-3-1 0,2-2 1 16,-4-3 0-16,0-8 4 0,0 9 0 0,0-9 0 0,-6 9-1 0,4 0-1 15,0 1 0-15,0 1-1 0,-2 4 2 0,2 5-3 16,0 4 1-16,2-2-1 0,-4-2 2 0,4-1-3 15,4-6 2-15,-2 3-2 0,0 3 2 0,0-4-2 16,0 1 1-16,0 1-1 0,0-4 1 0,0-4 1 16,-2 0 0-16,0 0 1 0,0 1 0 0,0-1 2 15,2 2-1-15,2-2 1 0,-2 4 1 0,-2 0 2 0,0 0 1 16,0 2-1-16,-2-2 0 0,2 3 1 16,0-1 1-16,0 3-1 0,0-1 2 0,-4 0-4 0,2-4 1 15,2 5 0-15,2-1 0 0,2 5-4 0,-2-4 0 16,0 4 0-16,2 1 0 0,0 2-3 0,0 1-1 15,0-2 1-15,-2 2 0 0,0 0-3 0,0 0 1 16,-1-4 1-16,1 4-1 0,2-4-2 0,2 0 1 16,-4 0-1-16,2 0 1 0,0 1-1 0,0-1 0 0,-2 0 0 15,2 4 1-15,-4-2-1 0,0 1 0 0,2 1 0 16,2 0 1-16,2 0-1 0,2 5 1 0,-4-3 1 16,2 2-1-16,4-5 0 0,-2-1 0 0,4 0 0 15,-6 0 0-15,-2 2 1 0,0-4 1 0,2 4-1 16,-2-4 0-16,4 1 0 0,0 2 1 0,-4-1-1 15,0 2 0-15,0 0-1 0,0 0 2 0,0-4-1 16,0 4 0-16,-1-2 0 0,1 5 2 0,-2-3-2 0,0 2 1 16,-2 2-1-16,-2-6 1 0,2 5-1 0,0 2 1 15,0 3-3-15,0-1 1 0,0 0 1 0,0-1-1 16,0-3-1-16,0 2 1 0,2 1-1 0,2-1 1 0,0-1-1 16,0 1 1-16,0 1-1 15,0-1 1-15,0-2-1 0,-2-1 0 0,0-2 0 0,-2 0 1 0,0-4-1 16,0 0 1-16,2 0-1 0,0-3 2 15,0-3-2-15,2-1 1 0,-2 0 0 0,-2 0 0 0,-2-1 0 16,0 1 0-16,-2 0 0 0,0 2 2 0,0-3-2 16,-2 7 1-16,0-7 0 0,0 3 0 0,4-4-2 15,-2 0 2-15,2-2-1 0,-2 2 0 0,1 0 0 0,1 0 0 16,0 0 0-16,0 0 0 0,-6-4-1 0,0 0 1 16,8-9-1-16,-8 9 2 0,4-1-2 0,0-1 0 15,-2 2 0-15,-2 0 1 0,2 3-1 0,-2-1 0 16,-2 2 0-16,0-1 0 0,-4 1 0 0,0-2 0 15,-4 6 0-15,4-4 0 0,-5 0 0 0,1-4 0 0,4 0 0 16,0 1 0-16,0-1 0 0,0-2 0 0,-4 2 0 16,0 1 0-16,0-3 0 0,-2 2 1 0,-9 4-1 15,1-2 1-15,2 2-1 0,-2 0 1 0,12-2-1 16,-2-2 1-16,2 4-1 0,1-2 1 0,-7 6-1 16,0 0 1-16,-2 1-1 0,2-5 0 0,4 0 0 15,0 0 0-15,2 2 0 0,1 1 0 0,-5-3 0 16,0 2 0-16,0-2 0 0,0 0 0 0,-2 0 0 15,0 0 1-15,0-4-1 0,-1 4 2 0,9-8-2 16,2 5 1-16,-2 1-1 0,2-2 0 0,-6 4 0 16,-2 2 1-16,0-4-1 0,-2 0 0 0,11-4 0 15,-1 2 0-15,2 1 0 0,0-1 0 0,0 2 0 0,-4 0 0 16,2 2-1-16,0-2 1 0,-4 7-1 0,4-3 1 16,-2 2 0-16,0 1 0 0,0-3 0 0,3 0 0 0,-7-2 0 15,0 0 0-15,-4 1 0 0,2 3 1 0,0-2 0 16,0 1 0-16,0 1 0 0,1-2 1 0,-3-2 1 15,2 0-1-15,-4-1 0 0,2 1 1 0,-2 0-3 16,2 0 2-16,3-4-2 0,-1 1 1 0,0-1-1 0,2 0 0 16,-4 4 0-16,2-2 0 0,-2 2-1 0,0 2 1 15,1-6 0-15,-1 0 0 0,4 1 0 0,-2-1 0 16,-2 2 0-16,2-2 0 16,-4 0 0-16,2 4 0 0,5-5 0 0,1 1 0 0,-4 0 0 0,2 0 0 15,-4 4 0-15,2-4 0 0,-4 1 0 16,2-1 0-16,9-5 0 0,-1 1 0 0,0 3 0 0,2-5 0 15,-8 6 0-15,0-5 0 0,0 2 0 0,0-3 0 0,8-1 0 16,-2 2 0-16,1 0 0 0,1-1 1 16,-2-1 0-16,2 0 0 0,0 0 3 0,2 2 2 0,-2-4-1 15,4 0 0-15,-4 0 4 0,4 0 0 0,-4 0 0 16,4 0 1-16,-2-4 1 0,0 2 2 0,0 0-2 16,1-2 1-16,-1 3 1 0,0-7 0 0,-10-5-1 15,0-1 2-15,0-3-5 0,2 2 1 0,0-7-1 16,2 2 1-16,2-4-5 0,3 0 0 0,-3-8 1 15,2-1-1-15,2 0-3 0,0-2 0 0,0-2 0 16,-2 0 0-16,0 2-2 0,0-2 0 0,-2-20 0 16,4 7 1-16,4 4-1 0,-2 1 0 0,4 20 0 0,-2-3 0 15,-2-3-1-15,1-5 1 0,1-2-1 0,-4 1 1 16,6 0 0-16,-2 0 0 0,-6-24 0 16,6 11 0-16,4-2 0 0,-4 1 0 0,4 19 0 15,0-4 0-15,0-3 0 0,0-6 0 0,-2-38 0 0,2 17 1 0,-6 5 0 16,2 0 0-16,6 4 1 0,-4-2-1 15,8-2 0-15,-4-6 1 0,2 7 0 0,-2 2 1 16,0 8-1-16,0 8 1 0,2 11-1 0,0-4 2 0,0 5-3 16,0 2 1-16,2-7 0 0,-2 4 1 0,2-4-2 15,0 2 0-15,2-1 0 0,-2-1 0 0,2 0-1 0,0 0 0 16,-2-4 0-16,0 2 1 0,2 1-1 0,-6-1 0 16,6-6 0-16,2 3 0 0,-2-5 0 0,3 1 0 15,1-11 0-15,-4-1 0 0,2-5 0 0,-2 0 0 16,0 8 0-16,2 1 0 0,0 12 0 0,4-3 0 15,-6 25 0-15,4-5 0 0,2 5 0 0,2 0 1 16,-2 1-1-16,0 0 2 0,2 3-2 0,-6-7 1 16,3 3 0-16,1-1 0 0,0 3 0 0,0-3 0 15,0-1 0-15,0 1 1 0,2 3 1 0,0 1-1 0,2-5 0 16,0 1 2-16,-2 3-3 0,1 1 1 16,9-7 0-16,-4 0 0 0,6 1-2 0,-2 3 2 0,4-4-1 15,0 0 0-15,-3-1-1 0,1 1 0 0,4 2 0 16,0 2 1-16,4 3-1 0,-1 2 0 0,1-4 0 15,0 2 0-15,2 4 0 0,0 0 0 0,-1 4 0 16,1-2 0-16,2-1 0 0,-4 7 0 0,1-5 0 16,-3 3 0-16,0-1 0 0,0-1 0 0,0 1 0 15,-1 3 0-15,-1-1 0 0,0 2 0 0,-8 0 0 0,0 0 0 16,0-1 0-16,-2-3 0 0,-11 3 0 0,1-1 1 16,0 2-1-16,-2-2 1 0,-8 4-1 0,8-3 1 15,-8 3 0-15,8-4 1 0,-8 4-1 0,4 0 1 16,-4 0-2-16,4-2 1 0,-4 2-1 0,4 0 1 15,-4 0-2-15,4-4 1 0,-4 4 0 0,4-3 0 0,-4 3-6 16,0-4 2-16</inkml:trace>
  <inkml:trace contextRef="#ctx0" brushRef="#br0" timeOffset="34985.75">10771 4715 12 0,'0'0'0'0,"0"0"0"0,0 0 0 0,0 0 0 16,0 1 0-16,0-1 0 0,-4 8 0 0,4-8 16 16,-2 5-1-16,2-5 1 0,-6 0 0 0,6 0 16 15,-10 0 1-15,10 0-1 0,-16 8 2 0,16-8 19 16,-26 11 1-16,26-11-1 16,-28 20 1-16,28-20-25 0,-20 18 2 0,20-18-2 0,-20 23 1 0,20-23-4 15,-12 22 1-15,12-22 0 0,-15 29 0 0,15-29-7 0,-18 26 1 16,18-26 0-16,-20 28 0 0,20-28-5 15,-14 26-1-15,14-26 1 0,-8 37 1 0,2-15-6 16,0 2 1-16,-4-2 0 0,2 0 0 0,0-3-4 0,0 3 0 16,2 0 0-16,-4 4 1 0,6 0-3 0,-2 1 1 15,-4 3 0-15,2-8 1 0,-1 4 4 0,-1 1 0 0,2-1 1 16,0 6 0-16,2 3-1 0,0-4 1 0,2 4-1 16,2-5 0-16,0 1 6 0,2 0 2 0,-4-1-1 15,2 1 0-15,-2 1-1 0,0-1 0 0,0 1 0 16,2 1 0-16,-4-2 4 0,-2 4 2 0,2 2-2 15,0-2 2-15,2 0-3 0,0 0 0 0,0 0 0 16,2-1 1-16,4-3-5 0,0 0-1 0,-2-3 1 16,-2 2 1-16,0-5-4 0,-2-6 0 0,4 7 1 15,4 0-1-15,-2-2-3 0,2 0 0 0,0 3 0 16,0 1 0-16,-4 5-3 0,2-1 1 0,2-1 0 16,0 0 0-16,2-1-3 0,4 1 0 0,-6 1 1 0,2-1 0 15,0 2-4-15,0-1 1 0,0-3-1 0,0 3 0 16,2-1-2-16,0-3 2 0,-4 1-1 0,2-1 0 15,0 5-1-15,1-2 0 0,-1 5 1 16,-2-5 0-16,2-2-1 0,4 3 0 0,-4 3 0 0,2 0 1 16,0 0 0-16,0 0-1 0,2 2 0 0,-2 2 1 0,4 1-1 15,2 3 0-15,0 1 0 0,-2-3 1 0,2 1-1 16,-2 4 0-16,1 1 0 0,-3-3 0 0,0 0 0 16,-2 0 1-16,0 1 1 0,-2-6-1 0,2-4 1 15,2-2 2-15,-4 2-1 0,2-2 1 0,-2-1 5 0,-6-1 1 16,4-3 0-16,2 1 0 0,4 1-3 0,-4 1 1 15,2-5-1-15,-2 5 1 0,-4 1-3 0,2-3-1 16,4 3 1-16,-2-1 1 0,2-2-2 0,-1 3 2 16,1-1-1-16,2-5 0 0,-4-7-1 0,2-3-1 15,0 3 1-15,0-6-1 0,2-1 0 0,-4-2-1 16,0-5 0-16,-2 3 2 0,-4-8-2 0,10 9 1 0,-10-9-1 16,6 7 1-16,-6-7 0 0,10 8-1 15,-2-5 1-15,2 1 0 0,2 0-2 0,2-1 2 0,-6 3-1 16,3-6 0-16,-1 4 1 0,2 1 0 15,0-5 0-15,0 4 0 0,2-4-2 0,-6 2 2 0,8 1-2 16,4 1 1-16,4 0-2 0,3-1 2 0,-1 3-2 16,-4 0 1-16,-4 1-1 0,0-3 0 0,2 1 0 15,-4-1 2-15,2 1 0 0,1-1 0 0,1 5 1 16,0-3-1-16,0 1 4 0,0 2 1 0,0-1-2 16,-8 1 2-16,-4-3-2 0,-2-6 1 0,-6 0-1 15,14 7 1-15,-6-2-1 0,3-1-1 0,3 0 1 0,4 3 0 16,4 4 0-16,0-1 1 0,2-7 0 0,-4 3 1 15,6-3-4-15,-5-3 1 0,5 2-1 0,-4 0 2 0,2 0-4 16,-4-2 1-16,2 0 1 0,2 4-1 0,-3-1-1 16,7 1 1-16,-2 2-1 0,-2-5 1 0,-4 7-2 15,2-3 0-15,-2 3 1 16,-1-6 0-16,1-2-1 0,-2-2 0 0,2 2 0 0,-4 0 0 0,4 0-1 16,4 0 1-16,-4 0 1 0,1-6-1 15,5-1 0-15,2-1 1 0,-2 1-1 0,0 3 1 0,0-5 1 16,-1 5 0-16,-5-3 0 0,0 2 1 0,0-5-1 15,-6-1 2-15,0 2-2 0,0 3 1 0,4 1 0 16,-2 3-1-16,1 0 1 0,-3-1 0 0,-2 3-2 0,-4-4 2 16,4 2-1-16,-4 0 0 0,4 0-2 0,-2-3 2 15,2 3-1-15,0 0 0 0,-4 2 0 0,0 0 2 16,2 0-1-16,-4 0 1 0,2-4-3 0,0 4 1 16,-1-3-1-16,3 1 1 0,-4 2-1 0,2 0 1 15,-8 0-1-15,12-4 0 0,-12 4 0 0,8 0 0 0,-8 0 0 16,6-4 0-16,-6 4 0 0,2-3 1 0,-2 3-1 15,0 0 1-15,0 0 0 0,0 0 0 0,0 0 1 16,4-2-1-16,-4 2 1 0,4-4 1 0,-4 4-1 16,0-5 1-16,0 5-1 0,0-4-1 0,0 4 0 15,4-7 0-15,-4 7-2 0,2-6 2 0,2-7-1 16,-4-3 0-16,-4 1-1 0,2-7 0 0,-2 0 0 16,0-2 1-16,0 1-1 0,2 3 0 0,-2 5 0 15,2 1 0-15,2-3-1 0,-4 2 1 0,2-11 0 0,0 4 0 16,2-4 0-16,0 2 0 0,0 4 0 0,-2 2 0 15,0-5 0-15,0 3 0 0,2-4 0 16,0 0 1-16,0 0 0 0,0 2 0 0,0-9 0 16,0 1 0-16,0-1 2 0,-4-3-1 0,2 7 0 0,2-5 2 0,0 1-1 15,0 1 1-15,0-1 1 0,0-4-1 0,0 5 1 16,2-3-1-16,-2 7 1 0,0-3-1 0,0 1 0 16,0 2-1-16,4 0 0 0,-4 1 1 0,2-1-3 15,0 2 1-15,0 2 0 0,0-4 1 0,-2 4-2 16,-2-1 1-16,0-8-1 0,0-2 1 0,0 0-2 0,-4-1 1 15,6 3 1-15,-4-4-1 0,4 4-1 0,0-4 1 16,-2 7 0-16,0-2 0 0,0 1-1 0,0 1 1 16,0 8-1-16,-2-1 1 0,-2 1-1 0,1 2 1 15,1 5-1-15,0 0 2 0,2 0-2 0,2 0 1 16,-4 4-1-16,2 0 1 0,2 1 0 0,0 3 0 16,0-5 0-16,-2 3 1 0,0 1 0 0,0-3 0 15,0 0 0-15,2-2 0 0,-4 5-1 0,2 1 2 16,2-4-1-16,-4 1 0 0,2 1-1 0,0 1 0 0,-2-3 1 15,2 2-1-15,-4 1-1 0,2-3 0 16,0 2 0-16,0-3 0 0,2 5 0 0,-4-4 0 0,2-1 0 16,0 3 0-16,-2-2 0 0,0 1 0 0,-4-5 0 15,0 2 0-15,0-2 0 0,0 1 0 0,0-5 0 16,0 2 0-16,1 2 0 0,-1 0 0 0,0-3 0 16,0 1 0-16,2-2 0 0,2 1 0 0,-8-3 0 0,2 1 0 15,0-3-1-15,-2 3 1 0,2 1 0 16,-2 3 0-16,0-3-2 0,0 2 2 0,3 2 0 15,-1 0 0-15,2 0 0 0,-4 1 0 0,4 2 0 0,0-3 0 16,4 4 0-16,-6-4 0 0,0-3 0 0,-2 1 0 0,0-4-1 16,0 3 1-16,2-1 0 0,0 2 0 15,3-1-1-15,-5-1 1 0,2-1-1 0,-2-4 1 0,0 3-1 16,2-3 0-16,0 5 0 0,4-1 0 0,-2-2-1 16,2 1 1-16,0 1 0 0,0-4 0 0,2 1 0 0,-6 3 1 15,4-1 0-15,-1-1 0 0,-1 5-1 0,0-5 0 16,0 5 0-16,-4-5 1 0,2 5-3 15,0-3 2-15,0 1-1 0,2-3 1 0,-4 1-1 0,2 1-1 16,0-3 1-16,0 3 0 0,2 0 1 0,-3-1 1 16,-3-1-1-16,2 1 1 0,-2-1 0 0,2 5 0 15,-2-5 0-15,2 0 0 0,4-1 0 0,-4 3 0 16,2-2 0-16,2 1 0 0,0 1-2 0,3-1 2 16,-5 3 0-16,0-3 0 0,-2 3 0 0,0-1 0 15,0 2 0-15,0-5 0 0,2 1 0 0,0 1 0 0,4 5 0 16,-4 0 0-16,4-4 2 0,0 3-1 0,2 4 0 15,0 3 0-15,0-2 1 0,1 0 2 0,-3-10-2 16,-2 3 1-16,2 3 2 0,0-4 0 0,0-1 1 16,-2-1 0-16,0 2-3 0,-2-5 1 0,4 6 1 15,2 1-1-15,-4-2 2 0,2 3 0 0,6 6-1 16,-6-1 2-16,2 0-4 0,0-1 2 0,-6-2-1 16,0-5 1-16,3 2-2 0,-5 2 2 0,14 13-2 0,-12-13 1 15,12 13 0-15,-12-9-1 0,12 9 1 0,-12-13-1 16,12 13-2-16,-10-11 0 0,10 11 0 0,-6-5 0 15,6 5-1-15,-10-10 0 0,10 10 0 0,-4-3 0 16,4 3-1-16,-4-4 1 0,4 4-1 0,-2-2 1 16,2 2-3-16,-6-4 1 0,6 4-1 0,-2-5 1 15,2 5-4-15,0-4 1 0</inkml:trace>
  <inkml:trace contextRef="#ctx0" brushRef="#br0" timeOffset="40050.21">17031 3271 602 0,'-6'-4'0'15,"6"4"0"-15,-12-13 0 0,12 13 2 0,-10-5 2 16,10 5-1-16,-16 0 0 0,16 0 19 15,-33 9-1-15,13 0 0 0,-2 4 1 0,-4 2-2 0,0 5 1 16,-4-1-1-16,5 7 2 0,1-1 6 0,0 7 0 16,2 3 0-16,0 6 0 0,0 6-16 0,2 1 2 15,2 2-2-15,3 2 2 0,-1 5 5 0,-4 4 1 0,6 2-1 16,0 2 1-16,2 7 3 0,2 1-1 0,4 3 1 16,4-2 0-16,2-4-4 0,4-4 0 0,4-3 0 15,0-6 0-15,2-9 2 0,0-7 0 0,4-11-1 16,4-8 1-16,8-9-3 0,-5-10 0 0,5-6 0 15,0-7 1-15,0 1-4 0,-2-7 0 0,0-3-1 16,-1-3 2-16,5-4-2 0,-2 0 2 0,0-5 0 16,-4 0 0-16,-4 1 0 0,-4-5 2 0,0 0 0 0,-3-4 0 15,1 2-3-15,-2-2-1 0,-2-1 1 16,-2-5 1-16,0 3-4 0,0-2 2 0,-6 3-1 0,2 2 0 16,0 8-2-16,0-4-1 0,0 4 0 0,-2 1 1 15,2 2-2-15,0 2 1 0,-2 4-1 0,-4 0 1 0,-2 4-1 16,-2 5 0-16,2 0 0 15,2 0 1-15,4 13-1 0,0-9 0 0,0 9 0 0,-2-4 0 16,2 4 3-16,-2-6 1 0,2 6-1 0,-6-1 2 16,6 1-7-16,-4 0 2 0,4 0 0 0,-4 0 0 0,4 0-2 15,-4-2 1-15,4 2-1 0,-2 0 1 0,2 0-3 16,-6 0 1-16,6 0-1 0,-4 0 1 0,4 0-3 0,-4 0 2 16,4 0-1-16,-5 0 1 0,5 0 0 0,-10 2 1 15,10-2 0-15,-8 7-1 0,8-7 1 0,-14 4 1 16,14-4-1-16,-8 5 1 0,8-5-2 0,0 4-1 15,0-4 1-15,-6 5-1 0,6-5-1 0,-4 8 1 16,4-8-1-16,-4 9 2 0,4 0-3 0,0-1 0 16,0 3 0-16,-2 2 1 0,0 3-2 0,0-1 0 0,2 5 0 15,0-1 1-15,0-3-2 0,0 3 0 0,4 3 0 16,2-2 1-16,4 4-1 0,2 2 0 0,-4-4 0 16,-4 4 0-16,-2 6 0 0,-2-1 0 0,0 2 0 15,4-1 0-15,6 3 0 0,3-4 0 0,-1 0 0 16,2-1 0-16,-6-2 0 0,0-3 0 0,0 1 0 15,0-4 0-15,0-3-1 0,0-6 1 0,0 0 0 16,0 0 0-16,-8-13-1 0,12 9 1 0,-12-9-1 16,12 4 1-16,-12-4-1 0,12-4 1 0,-4 4 0 15,0-4 0-15,0 1-1 0,-1 1 1 0,3-8 0 16,4-2 0-16,2-5 0 0,2-5 0 0,-2 3 0 0,-2-3 0 16,-2-4 0-16,0 4 0 0,4-4 0 0,-4 0 0 15,3 2 0-15,3-1 0 0,-4 2 0 0,-4 1 1 0,-4 0 0 16,-2 6 1-16,2-3 0 0,2 3 1 0,2-1 2 15,2 2 1-15,0 6 0 0,-4-2-1 0,-8 11 4 16,14-9 1-16,-4 7 0 0,0 2 0 0,0 0 1 16,-5 0 0-16,5 5-1 0,2 5 1 0,2 6 0 15,0 3 2-15,-2 6-1 0,-4 1 0 16,-2 9 1-16,-2 6-1 0,0 0 0 0,-2 3 1 0,0 2-4 0,-2 0 0 16,-2 0 0-16,0-1 1 0,0-8-4 0,2 1 1 15,0-8 0-15,-2-2 0 0,0-6-3 0,-2-6 2 16,4-3-2-16,-4-4 2 0,4-9-3 15,-4 6 2-15,4-6-2 0,-2 0 2 0,2 0-1 0,-2 0 2 16,2 0-2-16,0-6 2 0,0 6-2 0,0-3 2 16,0 3-2-16,0-17 2 0,0 2 0 0,0-10 0 15,-2-1 0-15,-2-2 1 0,2 2-1 0,-6-5 1 16,2 1 0-16,4 3 0 0,4 1-2 0,2 4 2 0,0-4 0 16,-2-2-1-16,2 6 0 0,-4-4 1 0,2-4-2 15,0 5 2-15,0 2-2 0,0 1-1 0,2 4 1 16,4-1 0-16,2 7 0 0,2 2 0 0,-4 1 1 15,-4 5 0-15,-4 4-2 0,2-3 2 0,-2 3-1 16,0 0 1-16,0 0-3 0,0 0 2 0,0 0-1 16,14 22 1-16,0 0-1 0,4 7 2 0,-1 3-2 0,-7-1 2 15,2 4-3-15,-2 0 2 0,2 0-1 0,0-7 1 16,-2 2-2-16,0-4 0 0,0-8 1 16,-2-1-1-16,-2-12 1 0,0-1-1 0,-6-4 0 0,6 0 1 15,-6 0-3-15,4-4 1 0,-4 4-1 16,10-16 1-16,-2 1-1 0,1-4 1 0,1-3-1 0,-2-2 0 15,-2-4 0-15,0-3 0 0,2 2 0 16,0-3 0-16,-2 3-1 0,2 1 1 0,0 0 1 0,0 2-1 0,-4 1 0 16,0 2 0-16,0 5 0 0,-2 1 0 0,0 4-1 15,-2 1 1-15,0 12 0 0,6-10 1 0,-6 10-2 16,6 0 1-16,-6 0-1 0,12 4 1 0,-6 2-1 16,4-3 0-16,2 6 0 0,2 10 1 0,3 7-1 0,3 9 0 15,0 13 0-15,-4-13 0 0,-4-4 0 0,0-1 0 16,-8-21 0-16,4 4 1 0,2-4-1 0,2 0 0 15,2-5 0-15,0 2 0 0,1-3 0 0,1-3 0 16,8-7 0-16,-2 1 0 0,0-7 0 0,0-3 0 16,4-8 0-16,-3-6 0 0,-3-1 0 0,-4 0 0 0,2-4 0 15,-4-4 0-15,-4 2 0 0,0-2 0 0,-4 8 0 16,-2-4 0-16,0 5 0 0,0-5 0 0,-4 13 0 16,0 0 1-16,-2 0-1 0,-2-1 0 0,2 5 0 15,2 1 1-15,-2 1-1 0,2 1 0 0,0 15 0 16,0-9 1-16,0 9-1 0,0-10 0 0,0 10 0 15,0-3 2-15,0 3-2 0,0-4 0 0,0 4 0 16,0 0 1-16,0 0-1 0,0 4 0 0,-2 27 0 16,2-1 1-16,4 14-1 0,-2 0 0 0,4-3 0 15,2-6 1-15,4 0-1 0,0-5 0 0,-1-3 0 16,1-1 0-16,2 0 0 0,2 2 0 0,0-10 0 0,2 2 0 16,4-7 0-16,0-3 0 0,0-1 0 0,-1-6 0 15,3-1 0-15,0-2 0 0,6-2 0 0,-2-5 0 16,0-2 0-16,-3-4 0 0,7-9 0 0,-2 0 0 0,-4 0 0 15,-2-8 0-15,-6 6 0 0,0-2 0 0,-3 0 0 16,-3-1 0-16,-2 4 0 0,-2 3 0 0,2 2 0 16,-2-4 0-16,-2 3 0 0,-2 2 0 0,-2-1 0 15,-2-2 0-15,0 10 0 0,0 1 1 0,-2 2-1 16,0 1 0-16,2 6 0 0,-4-9 1 0,4 9-1 16,-4-7 0-16,4 7 0 0,0-2 1 0,0 2-1 0,-2 0 0 15,-8 5 0-15,2 8 1 0,-4 13-1 16,0 6 0-16,-5 32 0 0,9-10 0 0,10-6 0 0,4-2 0 15,-4-17 0-15,-2 10 0 0,0-2 0 16,0 2 0-16,0-13 0 0,0-4 0 0,2 0 0 0,-1 0 0 16,-1-22 0-16,4 13 0 0,-4-13 0 0,6 9 0 15,-6-9 0-15,4 6 2 0,-4-6-2 0,8 3 0 16,6-3 0-16,-4-9 1 0,4-4-1 0,0-5 1 0,20-39-1 16,-14 5 1-16,-4 4-1 0,-1 0 1 15,-5 2-1-15,-2 2 1 0,-4-4-1 0,-2-4 1 0,-4-15-1 16,-2 6 1-16,-2 2-1 0,-2-5 0 0,1 1 0 15,1 6 1-15,0 5-1 0,0-1 0 0,-4 8 0 16,-2 1 2-16,0 5-2 0,-4 0 0 0,10 21 0 16,-2-4 0-16,2 0 0 0,0 0 0 0,2 12 0 15,0-3 0-15,-2 6 0 0,0 1 0 16,6 6 0-16,-4-3 0 0,4 3 0 0,-2-6 0 0,2 6 0 0,-4 0 0 16,4 0 0-16,-4 6 0 0,-8 33 0 15,6-8 1-15,6 13-1 0,2 4 0 0,6 4 0 0,0-8 1 16,6-3-1-16,2 3 0 0,2 4 0 15,2 0 1-15,4 6-1 0,0-3 0 0,-1-14 0 0,3 2 1 16,0-4-1-16,2 0 0 0,0-13 0 0,4 4 1 16,1-4-1-16,1-3 0 0,-8-10 0 0,0 0 0 0,2-1 0 15,-3-5 0-15,5 3 0 0,0-6 0 0,0 0 0 16,0-6 0-16,-8 3 0 0,1-7 1 0,-1-1-1 16,-2 0 1-16,14-15-1 0,-6 4 2 0,2-4-2 15,-1-1 0-15,-3 1 0 0,-4-4 1 0,-2 3-1 16,-4-5 0-16,-4 3 0 0,-2-3 0 0,-4 1 0 0,-2-4 0 15,-2 13 0-15,0-4 0 0,-2 0 0 0,-2 4 0 16,2 9 0-16,-2 0 0 0,0-2 0 0,0 2 0 16,2 13 0-16,-4-11 0 0,4 11 0 0,-4-5 0 15,4 5 0-15,-8-6 0 0,8 6 0 0,-10-3 0 16,-16 12 0-16,4 9 0 0,2 12 0 0,2 1 0 0,-9 43 0 16,11-11 0-16,8 3 0 15,4 2 0-15,0-5 0 0,2-2 0 0,2-2 0 0,2-3 0 0,0-21 0 16,0-4 1-16,2-5-1 0,0-2 0 15,-4-24 0-15,6 13 1 0,-6-13-1 0,10 9 1 0,0-5-1 16,-1-4 1-16,1-6-1 0,0 3 1 0,20-29-1 16,-8 6 1-16,-2-9-1 0,0-5 2 0,-6 5-2 15,-4-1 1-15,-2 1-1 0,-2 0 1 0,-2 0 0 16,-4 0 0-16,-4 4-1 0,-2-1 1 0,4 3-1 16,0 3 1-16,0 0-1 0,0 2 1 0,0 11-1 0,0 4 2 15,0-4-1-15,0 4 0 0,2 9 0 16,-2-7 0-16,2 7-1 0,0-4 1 0,0 4-1 0,0-2 1 15,0 2-1-15,0-4 1 0,0 4 1 0,0 0-1 16,0 0-1-16,0 0 1 0,0 0 0 0,0 0 0 0,0 0 0 16,0 0 0-16,0 0 0 0,0 0 1 0,0 0-1 15,0 0 0-15,0 0 0 0,0 0 0 0,0 0 0 16,0 0 0-16,0 0 0 0,0 0 2 16,0 0-2-16,0 0 1 0,0 0-1 0,0 0 1 0,0 0 1 15,0 0-1-15,0 0 0 0,0 0 0 16,0 0 2-16,4 0-1 0,-4 0 0 0,0 0 1 0,0 0-2 0,0 0 1 15,0 0 1-15,4 0-1 0,-4 0-1 16,4 0 2-16,-4 0-1 0,0 0 0 0,0 0 0 0,0 0 0 16,0 0-1-16,12 13 2 0,-6 0-2 0,-1 6 0 15,7 29 0-15,-4-10 1 0,2 3-2 0,-2-2 1 16,-2-21 0-16,0 4 1 0,0-3-2 0,0 1 1 16,0-7-1-16,2-4 1 0,2 4-1 0,2-4 1 0,8 4-1 15,0-3 1-15,1-7-1 0,1 3 0 0,8-6 0 16,0-6 0-16,0-1 0 0,0 1 1 0,-1-3-1 15,-1 2 0-15,2-3-1 0,-2 3 1 0,-6 2-1 16,0-1 1-16,-1 2-1 0,1 1 1 0,-4-1-1 16,2 4 1-16,0 4-1 0,-2 3 0 0,-4-1 0 15,0 3 1-15,-2 4-1 0,-2 0 0 0,-1 5 0 16,-3 2 0-16,-2 3 0 0,-2 1 0 0,-4 1 0 16,-2 1 0-16,-4 0 0 0,-1-4 0 0,5-13 0 15,-2 1 0-15,0-3 0 0,0 2 0 0,6-9 0 0,-12 10 0 16,4-7 0-16,0 3 0 0,-8-3 0 15,0-3 0-15,0-7 0 0,0-2 0 0,0-4 0 16,2-2 0-16,2-1 0 0,3-3 0 0,-3-3 0 0,2-4 2 16,2-2-1-16,0-1 1 0,0-3-1 0,2-3 1 0,4 4 1 15,2-4 0-15,-4-26 0 0,2 13 1 0,-2 0 0 16,0 4 1-16,0 22-1 0,-4-6 2 0,0-2-1 16,-4-1 1-16,-18-30 0 0,5 17 0 0,-5-1 0 15,-2 5 0-15,-4 1-1 0,-4-3 2 0,-3 1-5 16,-5 0 0-16</inkml:trace>
  <inkml:trace contextRef="#ctx0" brushRef="#br0" timeOffset="40186.85">17757 2606 1721 0,'1'28'0'0,"7"2"0"0,0-3 0 0,-2-8 8 0,2-3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6T00:26:10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7779 10764 515 0,'0'1'0'0,"0"-1"0"16,0 6 0-16,0-6 10 0,6 6 1 0,-6-6 0 15,6 0 0-15,-6 0 8 0,-2 0 2 0,2 0-2 16,-4 0 1-16,4 0 16 0,-2 0 0 0,2 0 0 15,-6 0 0-15,6 0-12 0,-6 0 1 0,6 0 0 0,-8 0 0 16,8 0-9-16,-6-6 0 0,6 6 0 0,-7-4-1 16,7 4 3-16,-6 0 1 0,6 0 0 15,0-3 0-15,0 3 3 0,-6-4-1 0,6 4 0 0,-4-2 1 0,4 2-2 16,0-2 0-16,0 2 0 16,0 0 2-16,0 0-3 0,0 0 1 0,0 0-1 0,4 0 1 0,-4 0-1 15,12 2 0-15,-12-2 0 0,21 13 1 16,-21-13-3-16,38 20 3 0,-38-20-2 0,34 17 1 15,-34-17-4-15,34 9 2 0,-34-9 0 0,36 6 0 0,-13-4 3 16,-3-1 0-16,2 1 0 0,2 0 1 0,-4 2 1 16,2-4 2-16,2 0-2 0,3-4 2 0,-1 4-3 0,-4 0 0 15,4-2 1-15,0 0-1 0,6 1-8 0,-5-1 2 16,1 0-2-16,0 2 2 0,-2 0-5 0,0 0 1 16,2 4 1-16,3-1-1 0,3-1-4 0,4-2 0 15,2 0 1-15,-7 4 0 0,5-2 4 0,-4 5 2 16,2-5-1-16,1-2 1 0,-1-2-6 0,0-2 1 0,0 2 0 15,2 1 0-15,-5-1-4 0,3-4 1 0,4 4-1 16,4 1 1-16,1-3-1 0,1 0-1 0,2 2 1 16,-7 0-1-16,5 1-1 0,0-3 2 0,-6 0-2 15,-1 4 2-15,-3 4-3 0,0-4 1 0,-2 4 1 16,7-4-1-16,5 3 0 0,2 3 2 0,-2-4-2 16,-3 1 2-16,-7 5 2 0,-2-3 0 15,0 1 1-15,1-2 0 0,-1-1-1 0,2 1 1 0,4-2 0 16,-1 1-1-16,1 1 2 0,0 2 1 0,0 1-1 15,-2-1 2-15,-3 1-6 0,1-3 2 0,-6 1 0 16,4-5-1-16,1 2-2 0,-1 0 0 0,-2 0 0 16,2 0 0-16,0-1 1 0,-5 3-1 0,7-4 1 0,-2 0-1 15,6 0 0-15,-1 0 2 0,1 0 0 0,-4 0-1 0,0-4 4 16,2 4 0-16,-1 0 0 0,1-1 0 0,2-1-2 16,-4 0 0-16,3 0-1 0,5 0 1 0,-2 2 2 15,5-3 0-15,-1 3 0 0,-2 0 1 0,-4-2 0 16,1 2 0-16,1 0 0 0,0-2 2 0,-2 2-2 15,-3 0 0-15,5-2 0 0,6 2 1 0,-2-4-1 16,3 2 0-16,1 1 1 0,-4-1-1 0,-3 0-3 0,1 0 2 16,-2 2 0-16,2-4 0 15,1 3-3-15,3-1 0 0,-2 0-1 0,-5 2 1 0,3 2-3 0,-2 1 1 16,4 1-1-16,-5 0 0 0,3-1 0 16,-4 3-1-16,2-4 0 0,-3 2 1 0,-1 1-1 0,-2 2-1 15,2 1 0-15,3-3 1 0,3-1-2 0,0-2 1 16,-3 0 0-16,-1 0 0 0,0 1-1 0,-2-3 2 15,0 2-2-15,-1-2 1 0,3-2-1 0,-4-1 1 16,2 1-1-16,1 0 1 0,1 0 0 0,0 2 0 16,-4-4 0-16,-1 4 0 0,1-3 1 0,2-1-1 0,-4 2 0 15,1 2 0-15,5-4 0 0,0 3 1 0,-2-1 0 16,-4-2 1-16,-1 2-2 0,-1-3 0 0,2 3 0 16,2 2 1-16,1 0 1 0,1-2-1 0,-6 2 0 15,2 0 0-15,0 0-1 0,-7 0 1 0,1 0-1 16,2 0 0-16,4 0-1 0,-2-4 1 0,1 2-1 15,-3 1 1-15,0-1-1 0,-2-2 1 0,2 4-1 0,1 0 1 16,3 0-1-16,2-4 0 0,-2 4 0 0,-4 0 1 16,-1 0-1-16,-5 0 2 0,2 0-2 0,0 0 1 15,0 0-1-15,-2 0 1 0,1 0 0 0,-1 0 0 0,0 4 0 16,-4-4 0-16,0 2 0 0,0 0 2 16,0 1-2-16,0 3 1 0,-1-4 0 0,1 2 0 0,-4-1 0 15,0 1 0-15,0 0-1 16,2-3 1-16,2 3 0 0,0-4 1 0,-2 2-1 0,-1 0 0 15,1 0-1-15,-6 1 0 0,2-3 1 0,0 4 0 0,-2-4-2 16,-2 2 0-16,0 0 0 0,-2 0 1 0,0 1-1 16,-2-3 0-16,2 2 0 0,2-2 0 0,0 0 0 15,-1 0 0-15,1 0 0 0,0 0 0 0,0 0-1 0,0 0 1 16,-10 0 0-16,4 0 0 0,-4 0-1 16,8 0 1-16,-8 0 0 0,6-2 0 0,-6 2-1 0,10-5 1 15,-10 5-2-15,6-4 2 0,-6 4 0 0,8-4 0 16,-8 4 0-16,6-3 0 0,-6 3 0 0,6-4 0 15,-6 4 0-15,6-7 0 0,-6 7 0 0,4-8 0 16,0 1 0-16,-4-2 0 0,2-1 0 0,0 1 0 0,0-11 0 16,0 3 2-16,0 1-2 0,0-3 1 0,0 3-1 15,0-7 1-15,-2 3-1 0,0 0 1 16,0 3 0-16,0-3 0 0,0 1 0 0,0 1 0 0,-2-1 1 16,0 3 0-16,0-3-1 0,-2 3 1 0,0-1-1 15,2 1 2-15,2 1-2 0,-4-4 1 0,2-5-1 16,0 0 1-16,2 2-1 0,0-4 2 0,-2-3-2 15,-4 1 1-15,2 0-1 0,-6 3 0 0,6 1 0 16,-2 0 2-16,2-2-3 0,0 0 1 0,0 0 0 16,0 2 0-16,4-2 0 0,-2-1 0 0,0 6 0 15,2-1 2-15,0 4-2 0,-4-5 0 0,4 3 0 0,-2 0 1 16,2 3-1-16,-2-3 0 0,0 5 1 0,0-3-1 16,-2 1 0-16,0 0 1 0,4 3-1 0,-4 1 1 15,2-4 0-15,0 2-1 0,0 3 0 0,0-1 1 0,0 0-1 16,-2 0 0-16,2 0 0 0,-4-2 2 0,2 0-2 15,1 1 0-15,1 6 0 0,0 1 0 0,0 1 0 16,2 1 0-16,0 5 0 0,-6-10 1 16,6 10-2-16,-4-9 1 0,4 9 0 0,-4-9 0 0,4 9-1 0,-4-11 1 15,4 11 0-15,-6-7 0 16,6 7-1-16,-8-8 1 0,8 8 1 0,-12-7-1 0,4 5-1 0,0-2 1 16,-10-1 0-16,0 1 0 0,0 4 0 0,-2 0 0 15,-1 0 0-15,-1 0 2 0,0 0-3 16,2 2 1-16,-10 0 0 0,2 0 0 0,0 1-1 0,-1-3 1 15,5 4 0-15,4-4 0 0,-4 4-1 0,2-3 0 16,-10 3 0-16,3 0 2 0,-1-2-2 0,-4 0 0 16,-6-1 0-16,2 3 1 0,-1-4-1 0,1 2 0 0,-6 0 0 15,3 0 1-15,-1 1-1 0,-2-3 0 0,8 4 0 16,1-4 1-16,-1 0-1 0,0 0 1 0,-24-4-1 16,7-1 1-16,-1 1-1 0,6 0 1 0,18 3-1 15,-3-3 1-15,-3 0-1 0,-4 0 2 0,-4 1-1 16,1-3 0-16,1 1-1 0,0 1 1 0,-19-3 0 15,9 1 0-15,0 1-1 0,3 1 1 0,23 0-1 16,-6 0 1-16,-2 1-1 0,0-3 0 0,-35-3 0 0,9 3 2 16,11 3-2-16,-5-6 0 0,24 5 0 15,-6-4 0-15,1 1 0 0,-7 0 0 0,-26-3 0 0,11-2 0 16,5 2 0-16,2 3 0 0,24 3 0 0,-1-1 0 16,-9-1 0-16,0-1 0 0,-32-2 0 15,9-1 0-15,7 3 0 0,0 1 0 0,25 1 0 0,-7 1 0 16,0 0 0-16,-6 1 0 0,-35-3 0 0,13-1 0 15,5 1 0-15,-1 3 0 0,32 3 0 0,-6 0 0 0,-2 0 0 16,1 0 0-16,-33 3 0 0,8-3 0 0,7 0-2 16,1 0 2-16,16-3-1 0,-5 1 1 0,-7 0-2 15,-4 0 0-15,-17 6 0 0,11 1-1 0,10-1-1 16,1 5-1-16,11-5 1 0,-4 1 0 0,-4 1-2 16,-7-2 0-16,-31 3 0 0,16-3 1 0,5 1-1 0,3-5 1 15,32 2-1-15,-7 0 2 0,-1 4 0 0,-4-3 2 16,-34 1-1-16,15 1 0 0,1-3 2 0,0-2 0 15,29 0 0-15,-11 2 0 0,-2 0 0 16,-2 0 1-16,-29 3-1 0,13-1 1 0,10 2-3 0,-3-1 2 0,19-1-1 16,-4 0 1-16,-6-4-4 0,-3 1 1 15,-19 7-1-15,8-5 2 0,5-1-4 0,3 2 1 0,22 0-1 16,-6-4 0-16,0 2-2 0,-7-1 1 0,-25 3 0 16,4-2 1-16,7 2 0 0,1-4 0 15,30 0 0-15,-6 0 1 0,-1 0 1 0,-3 0 1 0,-12 0-1 16,2 0 1-16,-3 0 1 0,-1 0 1 0,6 0 0 15,0 0 0-15,2 0-1 0,-3 0 2 0,5 0 0 16,-4 0 0-16,2 1 0 0,5 1 1 0,-7 0 0 16,2 2 0-16,2-4 0 0,-5 0 0 0,7 0 0 15,-2 0 0-15,0 0-1 0,2 0 1 0,1 0 0 0,-1-4 0 16,2 2-1-16,-4-1 1 0,2-1 0 0,1 2 0 16,-1 0-1-16,2 2-1 0,4 0 1 0,-2-2 1 15,2 2-1-15,3-1 0 0,1-1 0 0,-4 2 1 0,4-4-1 16,-4 2 1-16,0 0 0 0,-1 2 0 0,-3 0 0 15,0 0 0-15,6 0 0 0,2 0 0 16,-4 2 0-16,6 0 0 0,-5 2 0 0,-1-4 1 0,0 0-1 16,-2 0 0-16,8 0 0 0,0 2 1 0,3-1-1 15,1 1 0-15,-2 0 0 0,2 0 0 0,2 2 0 16,-4-3 0-16,10 1 0 0,-4 0 0 0,4 2 0 16,-4 0 0-16,4-3 0 0,-4 3 0 0,4 0-1 15,-3-1 0-15,3 3 0 0,-4-2 1 0,4-2-3 16,-4 5 1-16,4-3 0 0,-4 1 1 0,4 1-1 15,-4 1-1-15,4-3 1 0,2 5 1 0,-2-3-2 0,-2 1 0 16,2 2 1-16,0-3 0 0,2 1 0 0,0 2-1 16,4-1 1-16,-4-1 0 0,2 4-1 0,3-2 0 15,-5-3 1-15,4 3 0 0,-2 2-2 0,2-2 2 0,2 6-1 16,-4 2 1-16,2-1-1 0,2 3 2 0,0-12 0 16,0 4 0-16,0 0 0 0,0 1 0 0,0 8 0 15,2 2 1-15,2-4-3 0,-2 1 2 0,2-4 0 16,-4-1 0-16,2 1 0 0,0 0 0 0,2-6 0 15,-4 0 1-15,1 1 0 0,3-1 0 0,-4 4 0 16,2 2 0-16,2-1 0 0,-4 1 0 16,0-8 0-16,0 3 0 0,0-1 0 0,0 0 0 0,2 10 0 15,0-3 0-15,2 1-1 0,2 1 1 0,-4-1 0 0,2 1 0 16,-2 1-2-16,4-1 1 0,-4-1 0 16,2 0 1-16,2-1-1 0,-4 3 0 0,4-5 0 0,-4 3 0 15,2-2-2-15,2 1 2 0,-4 3 0 16,4 1 0-16,0-1-1 0,0 1 1 0,-6-11-2 0,2 2 2 15,0 0-1-15,2 0 1 0,2 0-1 0,-4-1 1 16,2-3 0-16,0 2 1 0,0 0 0 0,2 1 0 0,-4-1 0 16,4 0 0-16,6 8 0 0,-6-2 0 0,1-1 0 15,1 1 0-15,0-2 0 0,-2 0 1 0,0-2 0 16,0 2 1-16,0-4-1 0,0 2 1 0,0-2 2 0,-2-1-1 16,8 12 0-16,0 0 1 0,0 3-1 15,-2-5 2-15,-4-9-2 0,-2 1 2 0,0 1-2 0,0-2 0 16,2 6 1-16,2-1 0 0,0 1-3 0,2-2 1 15,-1-4 1-15,3 4-1 0,2-5-1 0,4 1 0 16,2 2 0-16,2-4 0 0,2 1-1 16,4-3 0-16</inkml:trace>
  <inkml:trace contextRef="#ctx0" brushRef="#br0" timeOffset="61035.21">12138 5817 12 0,'2'0'0'0,"-2"0"0"0,2 9 0 0,-2-9 0 0,0 3 0 0,0-3 0 0,0 4 0 0,0-4 0 0,0 4 0 0,0-4 0 0,0 5 0 0,0-5 0 0,0 4 0 0,0-4 0 0,0 0 0 0,0 0 0 0,0 0 0 0</inkml:trace>
  <inkml:trace contextRef="#ctx0" brushRef="#br0" timeOffset="61501.36">12921 6566 1143 0,'4'-2'0'0,"-4"2"0"15,0-4 0-15,0 4-26 0,0-3 0 0,0 3 1 16,0-2-1-16,0 2-34 0,6 0 2 0</inkml:trace>
  <inkml:trace contextRef="#ctx0" brushRef="#br0" timeOffset="64084.53">13782 6230 12 0,'6'-6'0'15,"-6"6"0"-15,13-7 0 0,-13 7 0 0,6-9 0 0,-6 9 0 16,14-9 0-16,-14 9 0 0,18-13 0 0,-18 13 0 15,20-13 0-15,-20 13 0 0,24-17 0 0,-24 17 0 16,16-18 0-16,-16 18 0 0,4-26 0 0,-4 26 0 16,4-32 0-16,0 14 0 0,4 1 0 0,-4 1 0 15,0-3 0-15,0 1 0 0,4-4 0 0,-4 1 0 16,0-1 0-16,-1-2 0 0,1-5 0 0,2 7 0 16,2-6 0-16,2 2 5 0,-4 4 2 0,-2 0-1 15,-2 0 1-15,-4-2 30 0,-2 1 1 0,0 1 0 16,2 0 0-16,4 0 17 0,0 0 0 0,-2 0 0 15,-4 3 0-15,-2 1-1 0,-2 1 1 0,2-1 0 16,2-3 0-16,2 3-10 0,2-1 0 0,-2 3-1 0,-1-6 1 16,-3 3-8-16,0 3 2 0,2-6-2 0,2-1 1 15,0-2-7-15,0 2 2 0,0-4-2 0,0 1 2 16,2 0-9-16,2-4 2 0,0 6 0 0,-4-1 0 0,-2-3-5 16,0 2 2-16,0 0-1 0,0 0 0 15,2 4-5-15,0 0 0 0,0 0 0 0,0 3 0 0,4 7-5 16,0-5 0-16,-2 2 1 0,-4 2 0 0,0 0-3 15,0 0 2-15,-2 4-1 0,0 2 0 0,-2 1-2 0,0 3 0 16,8 3 0-16,-12-13 0 0,12 13-2 0,-6-4 1 16,6 4-1-16,-6-2 1 0,6 2-2 0,-12 0-1 15,4 0 1-15,-6 0 0 0,2 0-2 0,1 0 1 16,-1 0-1-16,-2 0 1 0,0 2-4 0,0 2 0 16,2-1 0-16,2-3 0 0,0 0-1 0,-2 0 0 15,0 0 0-15,0 0 0 0,-6 0 0 0,3 0 0 0,-1 4 0 16,2-2 0-16,4 2 0 0,0-1 0 15,-2 1 0-15,0 1 0 0,0 5-1 0,-2-1 1 16,-2 0 0-16,0 2 0 0,2-2-1 0,-3 1 1 16,3-1 0-16,0 4 0 0,0-4 0 0,0 4 0 0,2 0 0 15,4 4 0-15,-6-6-1 0,2 5 1 0,-2-3-1 16,0 0 1-16,-2 0-3 0,1 0 1 0,-3 2 0 16,2 1 0-16,-2-3-4 0,-2 0 2 0,2-2-2 15,2 2 1-15,4 0-2 0,2-2 0 0,0 0 0 16,-1-2 0-16,1 3 0 0,-4-3 0 0,2 0 0 0,0 0 0 15,0 4 4-15,2-4 0 0,-4 4-1 0,0 0 1 16,-4 4 1-16,-2-6 1 0,2 2-1 0,5 0 1 16,1 0 0-16,2 0 1 0,0-4-1 0,0 4 1 15,-4 3 0-15,0-3 0 0,2 2 0 0,-2 2 0 0,-2 5 0 16,0 4 0-16,2-4 0 0,1-4 0 16,-3-1 1-16,2-2 0 0,0 1 0 0,2-3 2 0,2 2 0 15,-2 5 0-15,0-1 1 0,2-3-1 16,4-3 2-16,-2 0 0 0,2 2 0 0,-6-6 0 0,4 4 2 15,-6-4 1-15,3 2 0 0,-1 4 0 16,0 2-2-16,2 1 2 0,0-1-1 0,0-4 1 0,-4-2-1 0,2 0-1 16,2 0 1-16,2 0 0 0,6 0-3 0,-2 0 2 15,0-2-1-15,-2 6 1 0,-4 2-1 0,0 1-1 16,-2 3 1-16,5 1 0 0,-5-4-2 0,4 3 2 16,4-1-2-16,2 0 2 0,-4 2-3 0,2-5 1 15,0 3 1-15,0 0-1 0,2-1-2 0,-6-1 2 16,2 3-1-16,2-5 0 0,2 5-1 0,-2-1 1 0,-2 2 0 15,2-3 0-15,-2 3-1 0,-2 0 1 0,4-2-1 16,2 2 1-16,2-3 0 16,0 1 0-16,0-1-1 0,0-1 1 0,0 0-1 0,0 3 2 0,0-6-1 15,0 1 0-15,-4 1 0 0,2-2 1 16,2 1-1-16,-4-3 0 0,2 2-1 0,0-2 1 0,2 3 1 16,0-1-1-16,0 5-1 0,0-1 1 15,-2-3 1-15,0 3-1 0,0 3-1 0,2-2 1 0,-4 3-1 16,2-3 1-16,2 0 1 0,-4 2-1 0,2 0 0 0,-2 4 0 15,0-4 1-15,0 4-1 0,2-2 0 16,-2 2 0-16,4 0 0 0,0 0 0 0,-2-4 0 16,0 0 0-16,2-3-1 0,0-1 2 0,-1 2-2 0,-1-5 1 15,0 2-1-15,2-1 0 0,0-1 0 0,0 2 2 16,2-2-2-16,0 5 1 0,1-2-1 0,3 3 1 0,-4 1 0 16,2 2-1-16,0 0 0 0,-2 0 1 15,0 2-1-15,0-4 1 0,2 0 1 0,-4-6-1 0,6 7-1 16,-6-5 1-16,2-5-1 0,0 2 2 0,0-2-2 15,0 0 0-15,0-2 0 0,2 0 1 0,-4-2-1 16,6 2 0-16,-4-2 1 0,2 4 0 0,0-4-1 0,0 4 1 16,2 0-1-16,-4 0 2 0,2 0-2 0,0 0 1 15,0-4 0-15,2 1 0 0,-2-1 0 0,0 0 0 16,2-2-1-16,-4 3 1 0,2-5-1 0,0 3 0 16,0 1 0-16,2-7 1 0,-6-2-1 0,10 11 0 15,-10-11 0-15,12 11 0 0,-12-11-1 0,13 11 1 0,-3-9 0 16,-4 1 0-16,2 1-1 0,0 0 2 15,4 1-1-15,2-1 0 0,0 0 0 0,0 1 0 0,4-3 0 16,-4 2 0-16,2-1 0 0,0-3 1 16,-7 0-1-16,1 0 1 0,-4 0-1 0,2 0 1 0,-2 0-1 15,4 0 2-15,0 0-1 0,0 0 1 0,2 0 0 16,0-3 0-16,0 1 0 0,-2-2 1 0,0 1-1 16,0-3 0-16,0 2-2 0,0-3 2 0,-1 0-2 15,1-1 1-15,0-1-1 0,0 0 0 0,0-1 0 16,0 3 1-16,0-6-2 0,0 4 1 0,0-4 0 15,0 4 0-15,0-4-1 0,0 0 0 0,-4 4 0 0,0-1 1 16,0 1-1-16,0 0 0 0,0 2 0 0,2-6 0 16,-2 3 0-16,-2-2 0 0,5 2 0 0,-3 1 0 15,4 0 0-15,0 0 0 0,-2 1 0 0,0 1 0 0,-2 1 0 16,0-3 0-16,0 2 0 0,0 1 0 16,0-3 0-16,2 2 0 0,-2-3 0 0,2 1 0 0,0-4 0 15,0 4 0-15,4-10 0 0,-2 7 0 16,-2-7 0-16,0 2 0 0,-3 1 0 0,1 1 0 15,0-2 0-15,-2-1 1 0,0-2-1 0,2 1 1 0,-4-3 0 16,2 4 1-16,0-6-1 0,0 2 0 0,2 1 2 16,-4-1 1-16,2 2-1 0,-4 1 0 0,2-1 2 15,-2 2 0-15,2-5 0 0,0 1 0 0,0 0 1 0,0 0 1 16,2 0-2-16,-4 0 2 0,2-4 0 0,-2 4 1 16,0-4-2-16,4-2 2 0,-4 2 0 0,2 0 0 15,0 10 0-15,-2-3 0 0,0 3-5 0,0 1 0 16,0 6 1-16,0-2 0 0,2 1-3 0,0 1 2 15,0 4-2-15,2-5 1 0,-4 3-2 0,2 1 1 0,-2 6-1 16,4-12 1-16,-4 12-1 0,4-10 0 0,-4 10 0 16,4-13 0-16,-4 13 0 0,6-9 0 15,-6 9 0-15,0-13 0 0,0 13 0 0,6-11 0 0,-6 11 0 16,8-11 0-16,-8 11 0 0,8-11 0 0,-2 6 0 16,0-5 0-16,2 3-1 0,0 1 1 0,1-3 0 15,-3 2 0-15,0-2-1 0,2-1 1 0,-2-3-1 16,2 0 1-16,0 4-1 0,0-4 0 0,-2 8 0 15,0-4-1-15,0-1 2 0,0 3 0 0,6-12 0 16,2-1 0-16,-2 5 0 0,2-1 0 0,0 7 0 16,-6-4 0-16,3 3 0 0,-3-3 2 0,4 1-2 15,-2-1 1-15,2 3 0 0,2-3 1 0,0 1-1 0,2-1 1 16,0 0 1-16,2-2 0 0,-4 2-1 0,1 0 2 16,1-2-4-16,-2 2 1 0,6 0 0 0,-4-3 0 15,2-3-1-15,2 1 0 0,-4 3 0 0,0 0 0 0,-2-1 0 16,-1 1 0-16,5-7 0 0,-2 5 0 0,4-5 0 15,0 4 0-15,-6 5 0 0,0 0 0 0,-2 0 0 16,0 0 0-16,-12 13 0 0,12-15 0 0,-4 8 0 16,-4 1 0-16,3-3 0 0,1 2 0 0,-4-1 0 0,2 3 0 15,4-8 0-15,0 0 0 0,0 0-1 0,-4 0 1 16,-2 8 0-16,0-5 0 0,2 1-1 0,-6 0 0 16,4-8 0-16,0-1 1 0,-2 1-3 15,-2 2 2-15,0-1 0 0,0-3 0 0,-2 3-2 0,0-5 0 16,2 12 1-16,-2-2 0 0,0 4-4 15,0-3 1-15</inkml:trace>
  <inkml:trace contextRef="#ctx0" brushRef="#br0" timeOffset="69584.08">14483 8141 12 0,'0'0'0'0,"0"0"0"0,6 0 0 0,-6 0 0 0,18 0 0 0,-18 0 0 0,14 0 0 15,-14 0 0-15,14-6 0 0,-14 6 0 0,10-4 0 0,-10 4 0 16,16-3 0-16,-16 3 0 0,27-6 0 16,-5-1 0-16,4 1 0 0,-4-3 0 0,-6 5 0 0,-4-5 0 15,-4 2 0-15,0 1 0 0,0 1 0 0,0 1 0 16,0-4 0-16,2 3 0 0,1-2 0 15,3 1 0-15,2-3 0 0,0-2 0 0,-4 1 0 0,2 1 0 16,0-2 0-16,-4 4 0 0,2-2 0 0,2-3 3 16,2 3 1-16,-1 0-1 0,1 0 1 0,2 0 17 15,4-4-1-15,-2 3 0 0,2 1 1 0,2-4 21 0,2 0 1 16,-1 0-2-16,-1 1 2 0,0-1 0 0,-2 0 2 16,0 2 0-16,0 0 0 0,-2-1-9 0,-1 5 1 15,5-6-1-15,-4 0 1 0,2 0-11 0,2 0 0 16,0 0-1-16,-4 2 1 0,-3 2-9 0,-3 2 0 0,4-2 0 15,-4-1 1-15,0 1-6 0,0 5 0 0,0-3 1 16,0 1-1-16,0-3-3 0,2 2 1 0,-2 1-1 16,-1-3 1-16,1 2 0 0,0-3 0 0,0 1 1 15,0 0-1-15,2 0-1 0,-4 0 1 0,2 1-1 16,0-1 1-16,0-4-1 0,0 4 1 0,-2 0-1 16,-3-1 1-16,1 7 3 0,-6-1 2 0,-4 4 0 15,10-7-1-15,-10 7-3 0,6-8 2 0,-6 8-1 16,8-13 0-16,-4 10 3 0,0-7 1 0,0 1-2 15,-4-2 2-15,2 0-1 0,-2-2-1 0,0-4 1 16,0 1 0-16,-2-3-1 0,2 1 1 0,-4-2-1 0,0 5 1 16,-4-5-2-16,-2 1 2 0,0 1-1 15,0 5 1-15,3 3-3 0,1 7 1 0,6 3-1 0,-16-9 1 16,4 5-7-16,0-4 0 0,-2 3-1 0,-4-1 2 0,-2 3-4 16,0-5 2-16,0 3-1 0,0 1 1 15,5 4-3-15,-1 0 1 0,2-2 1 0,2-1-1 0,2-1-1 16,0 2 1-16,0 0-1 0,-6-3 1 0,-2-1 2 15,-2-3-1-15,2 1 1 0,1-1-1 0,-3-4 2 0,-2 4-1 16,2-4 1-16,2 4 0 0,2-4-1 16,2 4 1-16,-6-4 0 0,3 2 0 0,-3 2 0 0,-2-1-1 15,2 1 1-15,-4 0 1 0,4 0-2 0,0-2 1 16,-2-1 0-16,1 1-1 0,-1 0-2 16,0 0 0-16,0 2 0 0,0 0 1 0,4 0-3 0,-2 1 1 0,1 3-1 15,-1-1 1-15,2-3-2 16,2 1 0-16,-2 1 0 0,-2 2 0 0,-4-5-2 0,0 3 0 15,1 1 0-15,1 3 0 0,-4-3-4 0,2 1 0 16,0 1 1-16,0 4-1 0,2 0 0 0,3 0 1 16,-1 0-1-16,0 0 2 0,2 2 0 0,2-2 1 0,0 0 0 15,-2 2 0-15,-2 3 1 0,0-1 1 0,1-2-1 16,3 1 1-16,0 1-2 0,0 5 1 0,0-3 0 16,2 1 0-16,2-7-3 0,2 2 2 0,-2 5-1 15,-8 1 1-15,-5 3-4 0,-3 2 2 0,2 0-1 16,2 0 0-16,4-4 0 0,4 4 0 0,-4-4-1 15,1 0 2-15,-1 2 1 0,0 0 1 0,0 1 0 0,0-1 0 16,-4 0 2-16,2 0 0 0,2 0 0 0,7 2 1 16,-3-2 0-16,4 2 0 0,0-2 0 0,-2 0 0 15,0 0 0-15,2 0 0 0,-4 0 0 0,0 0 0 16,2 0 0-16,0 4 0 0,-3 2 0 0,1-4 0 0,0 0-1 16,0 1 1-16,2-1 0 0,-6 0 0 15,2 0-2-15,0-6-1 0,0 5 1 0,1 0 1 0,3 5-6 16,2 0 2-16,0-3-2 0,-4 3 1 15,-4-6 0-15,-2 2 0 0,2 4 0 0,4-4 1 0,6 1-1 16,-2 1 2-16,5 0-2 0,-7-2 2 0,4 2-1 16,0-3 1-16,-2 5-1 0,0 0 2 0,0-3-4 15,-2 3 0-15,2 0 1 0,2 1 0 0,0-3 0 0,0 2 1 16,-2-1-1-16,4 3 2 0,-3-5-3 0,3 1 1 16,-4 0 0-16,4 2 0 0,-4-3-1 0,4 7 0 15,0-3 1-15,2 4-1 0,0 4 0 0,-6 0 1 16,4 2-1-16,2-1 1 0,2 3-1 0,0 1 2 15,0 2-2-15,2 1 1 0,4-1 1 0,4-2 0 0,6 21 1 16,-6-8-1-16,4 1 1 0,0-1 1 0,4-7-2 16,2 0 2-16,8-2-1 0,-3-4 1 0,3-7 0 15,0 0 0-15,6-4 1 0,-4-3 0 0,14-4 0 16,-5-7-1-16,9-6 1 0,-4-2 1 0,5-8 0 16,3 1 0-16,-4-4 0 0,2-1 1 15,-3-1-1-15,-3-4 1 0,2-1 0 0,2 2 0 0,5-12 0 16,1-1 0-16,6-4 0 0,-1-2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6T00:27:55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17023 5108 614 0,'-2'0'0'0,"2"0"0"16,0 7 0-16,0-7-6 0,2 6 0 0,-2-6-1 15,6 5 2-15,-6-5 4 0,-6 4 0 0,6-4-1 16,-14 0 2-16,14 0-1 0,-22 0 1 0,22 0 0 16,-35 0 0-16,13 0 0 0,-2-4 1 0,2 2-1 15,4 2 2-15,4 0-2 0,2 0 0 0,-4 2 0 16,4-2 0-16,3 0-2 0,-3-2 2 0,-2 2 0 15,-2-3 0-15,0-3-1 0,-2 2 0 0,0 1 0 16,-2-1 0-16,-2-2-5 0,2-3 2 0,-3 6-1 16,-5-3 1-16,-2-1-5 0,-4 1 0 0,0 2 0 0,1-1 0 15,1 1-2-15,2 0-1 0,-2 4 1 0,-4 0 0 16,1 0 8-16,-1 0 0 0,-2 0 0 0,2 4 1 0,1-2 2 16,-1 0 0-16,2 0 0 0,-6 1 0 15,1-3 2-15,-1 0 0 0,0 0 1 0,0-3-1 0,5 3 5 16,-3 0-1-16,-2-2 1 0,0-2 0 0,-1 0 1 15,-3-1 1-15,-4 1 0 0,4 4 0 0,3-3-1 0,-3-1 3 16,-2 2-2-16,-2-2 1 0,1 4-2 0,-5 0 1 16,4-3-2-16,-5 3 2 0,1 3-2 0,-2-3 1 15,1 4-1-15,-1-4 1 0,2 0 2 0,-1 0 1 16,-3 0 0-16,0 0 0 0,-1 0 6 0,-3-4 1 16,1 4-1-16,3 4 1 0,-2-2 2 0,5 2 0 15,-1-1 0-15,-4-3 2 0,-1 4-2 0,-1-4 0 16,-2 2 0-16,1 1 1 0,-3 1-6 0,1 0 2 15,-1 1-1-15,4-1 1 0,3 2-4 0,1-6 1 16,-1 3-1-16,-1 1 2 0,0 2 4 0,1 1 0 16,-1-2 0-16,2-1 0 0,-3 2-8 0,5-3 2 0,-2 1-2 15,1 5 1-15,1-3 2 0,-4-1-1 0,5 3 0 16,-1-1 1-16,0 2-3 0,1-3 2 0,-5 1-1 16,4 3 0-16,-3-1-1 0,-3 0 2 0,5-3-1 15,3 5 0-15,4-2 1 0,0 4-1 0,3-4 0 16,-1 0 2-16,2-1-3 0,3 1 0 0,-1 2 1 15,0 2 0-15,-2 0-4 0,1 0 1 0,1 0-1 0,4 0 1 16,2 1-3-16,3 3 2 0,1 1-1 0,0 3 1 16,0-3-3-16,2 4 2 0,5 0-1 0,-5-1 1 15,6 1-3-15,-2-4 0 0,0 1 1 0,4 1 1 0,3 2-3 16,-3 0 1-16,2 2 0 0,4 2 0 16,2 0-3-16,2 0 1 0,0 0-1 0,-4 0 1 0,2-2-2 15,-4 1 0-15,6 1 0 0,3-2 1 16,3 6-1-16,-4-1 0 0,2-1 0 0,2 2 0 0,0 1-1 15,2-3 0-15,-2 1 0 0,-2 3 1 0,2-5-1 16,-4 3 1-16,2-1-2 0,0 5 2 0,2 1-1 16,0-2 1-16,0 2 0 0,-2 2 0 0,0 2 0 0,2-1 0 15,-2 3 0-15,4-6 0 0,2 6 1 0,2 1 1 16,-6-5-1-16,-1 2 0 0,1-4 1 0,0 0 1 16,0 0 1-16,0 2-1 0,4 5 3 0,2-1-1 15,-4 1 1-15,2-1 1 0,-4-2-2 0,0-2 2 16,0 2-1-16,0-1 0 0,0 1-1 0,2 2 0 0,-2 3 1 15,-2-3 0-15,4 3-1 0,2 4 1 0,-4 0 0 16,0-6 0-16,0 3 0 0,4-1 1 0,-2 0-1 16,2-3 1-16,-6 1-1 0,2 3 0 0,0-5 0 15,0 5 1-15,0 3-1 0,0 0 1 0,-2-1 0 16,1 0 0-16,1-1-1 0,-6-2 2 0,4 6-1 16,-4 2 1-16,4 5 0 0,-4 0 0 0,4-3-1 15,-4-3 1-15,4-3 0 0,-2 2 0 0,0-2 0 16,0-4 1-16,2 1-2 0,2-3 0 0,0-1 1 15,-2 3 0-15,2-3-1 0,3 1 1 0,-1-1 0 16,-2-1-1-16,-2-1 4 0,0 0-1 0,2-2 0 16,0 2 1-16,0-1-5 0,4 1-1 0,-4 2 1 15,0-1 1-15,-2 3-3 0,-2-4 2 0,2-3-1 0,2 3 1 0,0-7-3 16,0 3 2-16,2-6-1 0,-2 3 1 0,0-1-4 16,4-1 1-16,0 1 0 0,-2 0 1 15,4 4-2-15,0 0 1 0,0-3-1 0,-4-4 1 0,2 1-2 16,-4-1 1-16,4 1 1 0,2 1-1 0,0-1 0 15,0 1 0-15,0-2 0 0,0 1 0 0,0 1-1 16,0 1 1-16,0-1 0 0,0 3 0 0,-2 2 1 16,0 0-1-16,0-4 0 0,2 1 0 0,0-3 0 0,0 3 1 15,2-1-1-15,-2 2 2 0,-2-1-3 16,-2-3 1-16,2 4 0 0,2 2 0 0,2 0-1 0,2-1 0 16,-4-3 0-16,0 0 1 0,0-3-1 0,-4 2 0 15,4-4 0-15,0 1 0 0,0 3 0 0,0-4 0 16,0 1 0-16,0-1 0 0,4-2 0 0,-4-4 0 15,2 3 0-15,-2-3 0 0,0-2 0 0,-2 1 0 0,4-3 0 16,0 3 0-16,-2-2 0 0,0 1 0 16,2-3 0-16,0-1 0 0,4 1 0 0,-6-6 0 0,2 1 0 15,2 1 0-15,-4 0 0 0,2-2 0 0,0 2 0 16,0 2 1-16,0 2-1 0,0 1 0 0,2-3 0 16,-4-3 1-16,-4 3-1 0,2-1 0 0,0 1 0 15,2 0 0-15,2 0 0 0,0 2 0 0,-2-2 0 16,0-4 0-16,-2 4 0 0,0-6 0 0,0 5 0 15,0-1 0-15,0-2 0 0,2 0 0 0,-4 2 0 16,2 2 0-16,2 4 0 0,-4-1 0 0,2 1 0 0,0-2 0 16,0-1 0-16,-2 1 0 0,4 0 0 0,0-2 0 15,0-6 0-15,0 1 0 0,0-1 0 0,-4 0 0 0,2 1 0 16,2-1 0-16,0 2 0 16,0 4 0-16,0 4-1 0,0-6 1 0,0 2 0 0,0 0 0 0,6 0-1 15,-4 0 0-15,0 0 0 16,0 0 1-16,2-1-1 0,0 1 0 0,2-2 0 0,-4 1-1 15,2-1 1-15,0 0 0 0,-4-11 0 0,4 7 0 16,-4-7 0-16,6 9 1 0,-4-1-1 0,2-1 1 0,0 0-1 16,0 1 1-16,-2-1 0 0,2 1 0 0,2 1 0 15,2-4 0-15,-2 1 0 0,-2 1 0 0,6 1 0 0,-4-3 1 16,4 3-1-16,0-1 1 0,0 0 0 0,0-1 1 16,-2 1-1-16,-1-5 2 0,1 2-2 0,2 0 1 15,2 3 0-15,2 0 0 0,2 1 1 0,-2-1 0 16,-2-1 0-16,2-1 1 0,-2 3 0 0,0-7 2 15,2 3-2-15,-2-2 2 0,1 0 0 0,-3 1 0 0,0-3 0 16,0 0 1-16,0 0 2 0,0 0 1 16,2 0-1-16,0 0 1 0,0-3-7 0,2 1 2 0,-4 0-2 15,2 0 2-15,0 0-3 0,0 1 1 0,1 1 1 16,1-6-1-16,0 4-3 0,0 0 1 0,0-1-1 16,-2-1 1-16,0 0-1 0,2 2 0 0,-2-3 0 15,2 1 0-15,0 2 0 0,-1 0 0 0,3-3 0 16,0 1 0-16,0 1 0 0,-2-1 0 0,2 0 0 15,0 2 0-15,2-5-1 0,-2 1 1 0,2 1 0 16,-5 1 0-16,1 0-1 0,4 1 1 0,-4-1-1 16,2 2 1-16,2-1-1 0,0-1 0 0,-4 2-1 0,0-2 1 15,0 2 1-15,0-1 0 0,-1 1 0 0,1 0 0 16,2 2 0-16,0 0 1 0,2 2 1 0,-4-2-1 16,2 0 2-16,-2 0 0 0,8 2 1 0,-2 0-1 0,1-1 3 15,-1 1 0-15,6 2 0 0,0-4 1 0,-2 2-5 16,2-2 0-16,7 0 1 0,3 0-1 0,-2-2-2 15,-4 2 0-15,0-4 0 0,-1 1 1 0,1 1-1 16,0 0 0-16,-4 0 0 0,0 2 0 0,0-4-1 16,-1 4 1-16,9 0 0 0,0 0 0 15,4 0-1-15,-5 0 0 0,3 4-1 0,0-4 2 0,-2 2-1 0,-2 2 1 16,1-3 0-16,-5 1 0 0,4 2 0 16,-4-2 0-16,4 2 0 0,-5-1 0 0,5-1 1 0,-6 2 1 15,8-1-1-15,-4 1 1 0,2 2 1 16,-1 1 2-16,1-3-2 0,2 1 2 0,-4-3-2 15,2 2 1-15,-1 0 0 0,1 1 0 0,-2 2 1 0,-2-3 0 16,2 2 0-16,-5-3 1 0,3 1-1 0,0 0 1 16,6 3-1-16,0 1 2 0,1-1-5 0,5 2 2 15,-12-3-2-15,2-1 1 0,-2 3 0 0,-1-7 0 0,5 5-1 16,0 0 2-16,0-1-2 0,0 1 1 0,-1-1-1 16,-1 1 2-16,2-4-4 0,0-1 1 0,0 1 0 15,1-2 0-15,-1 0-1 0,2-2 0 0,4 2 0 16,-2 0 0-16,3 0 0 0,-3 2 0 0,0-2 0 15,0 0 0-15,-1 0 0 0,1 0 0 0,-6 0 0 16,0 0 0-16,-2 0-1 0,-1 0 1 0,11 0 0 16,0 0 0-16,2 0-1 0,-1 0 0 0,-5 4 0 15,0-4 1-15,0 4-1 0,-2-1-1 0,1 3 1 16,-3-2 1-16,2 1-2 0,0-1 1 0,0-1 0 0,-3 3 0 16,1-4-2-16,-2 2 1 0,4-1 0 15,2 1 0-15,-3-2-1 0,3 0 2 0,2 3-1 0,2-3 1 0,-4 2 0 16,1-1 0-16,-1 1 0 0,-2-2 1 15,0-2-2-15,0 0 2 0,-1 0-1 0,-1 0 1 16,0-2 0-16,0 2 0 0,4-4 0 0,1 3 0 0,1-1 0 16,2 0 0-16,-4-2 0 0,-1 0 1 0,1 1 3 15,0-3-1-15,4 3 1 0,-6-3 0 0,3 2-1 16,1 1 2-16,-4 1-1 0,0-6 1 0,0 3-2 0,-1-1 2 16,-1 3-2-16,-2-1 2 0,2-2 1 15,0 3 2-15,1-3 0 0,1 2 0 0,2 1 0 0,0-1 1 16,-4 0-1-16,-1 3 1 0,-1-7-4 0,2 3 1 15,2-3-1-15,2 3 2 0,3-1-4 0,1 2 2 16,0-3-2-16,-4 3 2 0,-1 3-2 0,-1-5 1 16,0 2-1-16,2 1 1 0,0-1 0 0,-1 0 0 0,-1 2 1 15,2-3-1-15,-2 3-2 0,0 0 2 0,5 0-1 16,1 0 1-16,2-1-3 0,-4-1 0 0,-7 2 0 16,5 2 1-16,-6-3-1 0,0 3 2 0,2-2-1 15,0 0 0-15,-1 0 0 0,1 0 1 16,-6 0-1-16,0 2 0 0,0-3-2 0,0 1 1 0,-3 0-1 15,1 0 1-15,2 2-1 0,-4-5 0 0,-10 3 0 16,0 0 0-16,0 0-2 0,0 0 1 0,10 2 0 16,-4-4 0-16,-1 3-4 0,1-3 2 0,0 0-2 15,0 1 2-15,-2-1-4 0,0 2 0 0,-2-4 1 16,-4 3-1-16,4-1 3 0,-4-1 0 0,6-5 1 0,0 3-1 16,-3-4 2-16,1 2 1 0,-4-4-1 0,0 2 1 15,0-6 0-15,-2 0 1 0,0-3 0 0,-2 0 0 16,0 1 0-16,-2-3 0 0,0-2 0 0,0 0 0 0,-2 2 0 15,0-4 0-15,0 4 0 0,0 0 0 0,2 2 0 16,0-3 0-16,-2-4 0 0,0 1 1 0,-4-2-1 16,0 1 1-16,0-3-1 0,-2 0 1 0,2 3-1 15,0-5 0-15,-2-5 0 0,0 2 1 0,0-2-1 0,0-1 0 16,2 4 0-16,-4 1 1 0,0 2-1 0,-1-4 0 16,1 3 0-1,2-1 1-15,6 2-1 0,0-2 0 0,-4-4 0 0,2 0 1 0,-2-2-1 16,0 0 2-16,-6-16-2 0,0 7 1 0,-2 9-1 15,-2-5 0-15,6 22 0 0,2-4 1 0,4-2 0 0,0-1 0 16,0-14 0-16,-6 3 0 0,0 1-1 0,0 2 1 16,0-4 1-16,0 2-1 0,2 1 0 0,2-1 1 15,-1 2-1-15,-3-2 1 0,0 2 0 0,0 0 0 0,-6-20 0 16,4 11 0-16,6-2 0 0,2 4 1 0,0 14-1 16,-2-1 1-16,-4-1-3 0,-2-3 1 0,4-7-1 15,-4 1 2-15,6 1-2 0,0-1 0 0,-2-14 0 16,0 7 1-16,0 3-1 0,2 5 0 0,-2 8 0 15,2-1 1-15,0-4-1 0,0-1 0 0,2-5 0 16,-6 1 1-16,2 3-1 0,1 0 0 0,-1-27 0 16,2 8 1-16,4 5-1 0,4-1 0 0,-4 25 0 0,-2-6 1 15,0-6-1-15,-2-1 0 0,0-25 0 0,2 14 0 16,-4-1-1-16,2 6 1 0,4 19-1 16,0-8 1-16,0-2-2 0,2-5 1 0,-2-25-2 0,-4 14 2 15,0 7-3-15,0 5 0 0,4 19 0 16,0-5 1-16,0-6-3 0,0 0 1 0,2-6 1 0,0 2-1 15,0-1 2-15,-2 5 0 0,0-26-1 0,-4 9 1 16,2 6 0-16,-4-2 0 0,6 22 0 0,0-9 1 16,0-2 0-16,2 0-1 0,2 0 1 0,-4 2 0 0,0 4 1 15,0-4 0-15,0 5-1 0,-4 3 1 0,0-5 0 16,-2 6 1-16,2 1 0 0,2-1 0 0,2 0 0 16,0 0 0-16,0-2 0 0,0 1 0 0,-6 1 0 0,0-4 0 15,2 6 0-15,0-2 0 0,4 4 0 0,0-4 0 16,0 4 0-16,0 0 0 0,0 0 0 0,0 0 0 15,-6 0 0-15,2-1 1 0,0 1-1 0,-2 0 0 16,0 2 0-16,0-2 0 0,0 0 0 0,0-1 0 16,0 5 0-16,0-2 0 0,2 1 0 0,-2 1 0 15,0 1 0-15,1-1 0 0,-1 1 0 0,0-5 0 16,2 13 0-16,0-1 0 0,2-2-1 0,-4 2 1 0,0-6-1 16,0 3 1-16,-2-4-3 0,0 2 0 15,2 2 0-15,2 1 1 0,0-5-5 0,0 2 1 0,2 6 1 16,0 0-1-16,0 1-2 0,0-5 1 15,-8-5-1-15,0-1 1 0,-2 7 1 0,-2-5 1 0,2 8-1 16,0-1 1-16,3-1 0 0,-5 2 2 0,8 4-1 16,-4-1 1-16,2 2 1 0,0-3-1 0,-6-4 1 15,-2 4 0-15,2-6-4 0,0 3 1 0,-6-3-1 16,0-3 0-16,1 1-1 0,-3 2-1 0,8 0 0 16,-4 0 0-16,4 0 1 0,2 1 1 0,0-1-1 15,0 2 0-15,0-2 2 0,-4 0 0 0,0-4 1 0,1 2-1 16,-3 2 3-16,0-3 1 0,2 1-2 0,-4 2 2 0,0-4 0 15,0 5 0-15,2-3 0 0,2 2 0 0,-1-4 0 16,-1 4 1-16,0-5-1 0,0 1 1 0,0-1-2 16,2-1 2-16,-4-1 0 15,2 2 0-15,1-5 0 0,1 1 0 0,-2-4 0 0,0 4 0 0,0 0 0 16,-2-4 0-16,6 4 0 16,-4 0 0-16,2 0 0 0,0 0 0 0,-1-4 0 0,-1 4 0 0,-2-4 0 0,0 2 0 15,-2-2 0-15,0-4 2 0,0 3-2 16,0-3 1-16,-1-1 0 0,1-1 0 0,2 1-1 0,0-2 0 15,0 1 0-15,0-3 0 0,0 4 0 16,-3 0 0-16,7 5 0 0,-4 4 0 0,0-1-1 0,0 1 1 16</inkml:trace>
  <inkml:trace contextRef="#ctx0" brushRef="#br0" timeOffset="22166.36">14634 6841 12 0,'-4'0'0'0,"4"0"0"0,-4 9 0 0,4-9 0 16,-10 6 0-16</inkml:trace>
  <inkml:trace contextRef="#ctx0" brushRef="#br0" timeOffset="24617.25">14495 6876 12 0,'-4'-4'0'0,"4"4"0"0,4 0 0 0,-4 0 0 16,6 0 0-16,-6 0 0 0,2-3 0 0,-2 3 0 0,-6-6 0 15,6 6 0-15,-10-9 0 0,10 9 0 16,-22-7 0-16,22 7 0 0,-24-6 0 0,24 6 0 16,-23-11 0-16,23 11 0 0,-20-9 0 0,20 9 0 0,-16-10 0 15,16 10 0-15,-18-3 0 0,18 3 4 0,-26-2 2 16,26 2 0-16,-38-9-1 0,16 5 10 0,1-5 0 16,-5-4 1-16,4 4 0 0,4-1 9 0,0 3-1 0,-2-2 1 15,-2 0 0-15,-2-1-4 0,1 7 1 0,-1-5 1 16,2 3-1-16,-4 1-5 0,2 2 1 0,0 0-1 15,3 0 1-15,1 2-6 0,0 0 2 0,-2 0-2 16,0 0 1-16,-6 2-9 0,4 2 0 0,-1 0 1 16,3-1-1-16,-4 3-4 0,2-2 1 0,2-3-1 15,2 1 2-15,-2 4-2 0,1-2 0 16,-1-4 0-16,2 1 0 0,4 3 0 0,0-4 0 0,-4 4 0 16,-2-1 0-16,-4 3 0 0,-3-2 0 0,-1 5 0 15,2-4 0-15,4 3 0 0,0 1 0 0,-2-3 0 0,1 1 1 16,-1 2-1-16,0 0 1 0,-2 1 0 15,0-3 0-15,2 2 0 0,3 1 0 0,1-3 0 16,2 6 2-16,0 2-1 0,0 1 1 0,-2-3 1 0,0 0-1 16,-1 2 1-16,-3-2 1 0,2 0-1 0,2 0 1 15,4 0 1-15,2-2-1 0,-2 0 1 0,2 0 1 0,-3 0 5 16,-1-2 0-16,0 4 1 0,0 0-1 0,2 0 4 16,2 2 0-16,-2-2 1 0,0 3 0 0,2-1 1 15,-7 2 0-15,3-3 0 0,4 1 1 0,-2 0-2 16,2 1 0-16,-2-1 0 0,0 2-1 0,0-1 5 0,0 3-1 15,1-4 0-15,1 1 1 0,2 1-2 0,0 1 2 16,2-1-2-16,-2 5 1 0,0-3 0 0,4 3 1 16,0-6 0-16,-2 3 0 0,2-4 1 0,6-1 2 15,-6 1-1-15,3 2 1 0,-1-3-6 0,-6 7 0 16,4-3 0-16,2 1 0 0,2-3-4 0,0 1 1 16,-2 1 0-16,0 5 0 0,-2 2-2 15,-4 1-1-15,4 2 0 0,-2-2 2 0,4-4-3 0,-6 6 0 0,4 1 1 16,2-1-1-16,3 1-5 0,-1-5 2 15,0 0-1-15,0 0 1 0,2 0-5 0,-2-2 1 0,0 1-1 16,2-3 1-16,0 0-2 0,-2-3 0 0,0 3 0 16,2 0 0-16,2-1-1 0,0-1 2 0,2 3-1 15,-6 1 0-15,2 4-1 0,0 0 2 0,0 1-2 16,2-1 1-16,2 2-1 0,0 1 1 0,0-5 1 16,0 4-1-16,0 0-1 0,2-2 0 0,2-1 0 15,-2 3 0-15,0-6-1 0,2 0 1 0,-4 4 1 0,2 6-1 16,2-1-1-16,-4 4 0 0,0-2 0 0,2 0 1 15,0-1-1-15,-2 1 0 0,0-5 0 0,0 1 1 16,2 3-1-16,6-5 0 0,-2 3 0 0,0-4 0 0,2-4 0 16,-2-5 0-16,4 1 0 0,0 0 0 0,-1 1 0 15,1 1 1-15,0-3-1 0,0 1 1 0,0-3 0 16,0 2 0-16,4-1 1 0,-2 3 0 0,4-5-1 16,2 3 1-16,-4 0 0 0,-2-3 1 0,2 3-1 15,-1-4 0-15,3 2 0 0,2 0 2 0,0-1-2 16,-2-1 0-16,2 0 0 0,2 0 2 0,0 0-1 0,0-2 2 15,-1-2-2-15,1 2 2 0,0-1-2 16,-4-3 0-16,4-1 1 0,0-3 0 0,4-3-2 0,-4-2 2 16,1 2-1-16,-1 0 0 0,2 0 0 0,0 0 0 15,2 2-1-15,0 4 2 0,2 1 0 0,-5 1 1 16,3-3-1-16,0 1 2 0,0-5-1 0,2 3 1 16,-2 0 0-16,5 0 0 0,-3-1 1 0,2 3 0 0,-2-4 0 15,-4 5 0-15,2 0 0 0,-4 4 0 16,-1-1 0-16,3-3-1 0,0-3-1 0,2-4 0 0,2 3 1 15,-6 3 0-15,0-6-3 0,-5 2 1 0,3 0 1 16,0 0-1-16,2 1 0 0,0-3-1 16,-2 4 1-16,-2-4-1 0,-2 4-1 0,0 1 2 0,2-3-2 15,1 2 1-15,3-1-1 0,2 1 2 0,0 2-2 16,-2 1 1-16,2 2 0 0,0-3-1 0,-3 1 0 16,1-3 0-16,0 1 1 0,0 1-1 0,-4-6 0 15,0 2 1-15,0-2 0 0,0 0 0 0,4 0-1 16,-1-2 2-16,1 2 1 0,-6 0 2 0,4-2 0 0,0 0-1 15,0 0 2-15,0-1 1 0,4-1 0 16,-2 2 0-16,-1-2 0 0,3-1 1 0,2-2-1 0,-2 1 1 16,2-1-2-16,-4-3 1 0,0 5-1 0,-1 1 1 15,1 4-2-15,2 0 1 0,4-4 0 0,-2 1-1 0,4-3-1 16,-6-3 0-16,-5 2-1 0,3 1 1 0,-4 2-1 16,2 1 2-16,8-3-1 0,-6-1 1 0,0-2-2 15,2-3 1-15,-3 5-1 0,1 2 1 0,-2 1-2 16,2-2 2-16,-8 4 0 0,2 1-1 0,0 1-2 15,-2-4-1-15,4 2 0 0,0 0 1 0,-1 2-3 0,1 0 2 16,2 0-1-16,-2 0 0 0,2 2-1 0,-2 0 0 16,-4 2 0-16,0-4 1 0,0 3-1 0,0 3 0 15,4 1 0-15,-1 2 1 0,1 1-1 0,0 1 0 16,-4-4 0-16,0 1 0 0,-4-3 0 0,4 1 0 16,-4 1 0-16,4-3 0 0,-4 1 0 0,4 1 0 15,0 1 0-15,2-1 0 0,-1 1 0 0,3-1 0 0,-4-3 0 16,0 1 0-16,-6 0 0 0,4 1 0 15,2-3 0-15,0 2 1 0,2-1-1 0,0 1 0 16,8 5 0-16,-1-3 1 0,1 1-1 0,4-1 0 0,-12-2 0 16,2-1 1-16,2-1-1 0,0 0 0 0,-4 0 0 15,-4 1 1-15,2-3-1 0,-3 2 2 0,3 0-2 16,-2-2 1-16,2 0 1 0,2 0 1 0,12 0 0 16,-2 0 0-16,6 2 1 0,-4 2 2 0,-17-4-1 15,1 0 0-15,-2 0 3 0,0 0 0 0,2 0 0 16,0 0 0-16,0 0-1 0,0 0 2 0,10 0 0 0,0 0 0 15,0 0-4-15,-2 3 0 0,-5-1 1 0,1 0 0 16,0 4-2-16,0-5 1 0,6 7-1 0,0-1 2 16,-2 2-2-16,0-3 2 0,-8-2-2 0,0-1 2 15,0 3-2-15,-1-2 2 0,9 1-1 0,-2 3 0 0,0 1-1 16,-2-4 0-16,0 3 0 16,0-5 1-16,2 3-2 0,-2-1 1 0,2 3-1 0,0-4 0 0,-1 1 0 15,3-3-1-15,2 3 0 16,0 1 0-16,0-4 2 0,2 1-1 0,-2 1 1 0,-2-4-1 15,1 4-2-15,-3-4 0 0,2 2 0 0,0 0 0 0,-2-1-1 16,2 3 0-16,4-4 0 0,0 2 2 0,1 0-2 16,3 0 0-16,-6 1 0 0,0-3 0 0,-4 4 0 0,2 0 0 15,-10-2 0-15,0 1 0 0,2-3 0 0,-4 2 0 16,12 2 0-16,-3-1 0 0,5 1 0 0,-6 0 0 16,-4-2 0-16,0 1 0 0,2 1 0 0,2 0 0 15,6 1 0-15,-4 1 0 0,2 1 0 0,-1-5 1 16,5 5-1-16,0-5 1 0,2 0-1 0,0 0 0 0,-16-2 0 15,2 0 1-15,-2 0-1 0,2 0 0 0,4-2 0 16,-1 0 0-16,3 0 0 0,0 2 0 0,4-5 0 16,0 1 0-16,0 1 0 0,0-3 0 0,-14 4 0 15,4 0 0-15,0-3 0 0,-2 1 0 0,0 0 0 16,-1 1 0-16,3-1 0 0,-4 2 1 0,10-9 0 16,-2 2 0-16,0-2 0 0,0 0 0 0,2 0 1 15,-4-2 0-15,2 0 0 0,0 0 1 0,-2 0 0 0,-2 0 0 16,-3-2 2-16,-1 1-1 0,2-1 1 15,0-6-1-15,2 3 2 0,0 0-1 0,-2 1 1 16,0 2 1-16,-2-5-3 0,-4 1 2 0,2-3-1 16,-4 0 1-16,-6 0-3 0,2-4 2 0,-4-9-1 0,-2 0 1 15,0 0-3-15,0-2 0 0,2-2 0 0,0 0 1 16,0-1-2-16,3-1 0 0,-1 12 0 0,0-3 0 0,0 3 0 16,2 1 0-16,-6 2 1 0,0-3-1 0,-8 5 0 15,0-2 1-15,0-2 0 0,-2 2 1 0,2 0-2 16,-2-3 1-16,5 5 0 0,-1-2 0 0,0 0 0 15,0 0 0-15,-2-1-1 0,0-5 1 0,0 6-1 0,0-7 2 16,-2 6-2-16,3-5 1 0,-5 6-1 0,0-3 0 16,0 1 0-16,0-3 1 0,2-1 0 0,0 1-1 15,4 1 0 1,1 1 0 0,1-2 0-1,2-1 0 1,-2 1 0-1,0 1 0-15,-2 3 2 32,-4 1-1-32,4 5 0 15,0 1 0 1,4 3 1 15,-3-3 0-31,-1 2-1 31,-2-1 2-15,0 6-1 15,-2-5 2-31,0-1-2 0,0 3 1 0,0-5-2 0,0 3 0 0,1 0-1 0,-1-5 1 0,0 3 0 0,0-2 1 0,0-2-1 0,-2-2 1 16,0 0 1-16,1 0-1 0,3 8 0 0,0 0 1 0,0 1-1 0,2-3 2 0,0 5-1 0,-2-4 1 0,0 6-4 0,-2-3 0 0,1 1 0 16,-1 2 1-16,0 0-2 0,0 0 0 0,-2 0 0 0,0 0 1 0,-2 1-1 0,0-1 0 15,1 0 0-15,-1 0 0 0,0 2 0 0,0-6 0 0,2 2 0 0,0-1 0 0,2-3 0 0,3 3 0 0,-1-10 0 0,-2 0 0 0,4-2 0 0,-4-1 0 0,6 10 0 0,0-3 0 0,2 4 0 16,-4 1 1-16,-3 0-1 0,-1 3 1 0,-2-3 1 0,0 2-1 0,2 2 0 0,0 0 1 0,0 1-1 0,4-1 1 0,-5-2 1 0,-1-2-1 0,-8 4-1 0,0-3 1 0,6 3 1 0,0-2-1 0,2 2-1 0,3-4 1 15,3 8 0-15,2-4 1 0,-2 0-2 0,2 0 1 0,-2-1-1 0,2 1 1 0,-2-4-2 0,0 2 2 0,0 2-2 0,1-5 1 16,-1 5-1-16,0-4 1 0,4 5 0 0,0 2 0 0,2-3-1 0,0 4 1 0,0 0-1 0,0-4 1 0,-2 4-1 16,-2 0 1-16,0-3 0 0,-3 1 1 0,1 0-2 15,0 2 1-15,8 4 0 0,0-3 0 0,0 4 0 0,2 3 0 16,-6-3 0-16,4-2 0 0,-4 3-1 16,4-1 0-16,8 4 0 0,-14-4 2 0,14 4-2 0,-12-2 0 15,12 2 0-15,-8 0 0 0,8 0-2 0,-6 0 2 16,6 0 0-16,-10 0 0 0,10 0-1 0,-7 0 0 15,7 0 0-15,-8 2 0 0,8-2-5 0,-8 8 2 0</inkml:trace>
  <inkml:trace contextRef="#ctx0" brushRef="#br0" timeOffset="25433.4">15576 8032 1130 0,'2'0'0'0,"-2"0"0"15,18-10 0-15,-18 10 42 0,40-25 1 0,-12 10-1 16,3-2 2-16,11-1-2 0,8-1-1 0,-4-5 1 15,-1 2 0-15,3-2-13 0,-4 2-1 0,1-4 0 16,1 0 1-16,0 8-26 0,2-4 2 16,1 1-1-16,-1-1 1 0,6-2-5 0,3 0 0 0,-3 0 0 0,2 2 1 15,-1-4-2-15,-1 4 0 0,0 0-1 16,-5 0 2-16,1 3-3 0,-2 3 0 0,1-5-1 16,1 3 1-16,-2-1-4 0,1 1 0 0,3 1 1 15,6-1 0-15,3 5 3 0,3 0 0 0,-4 0 0 0,-1 0 1 16,-1-1 1-16,-3-1 0 0,5 0 0 0,4 2 1 15,5-4 2-15,3 3 0 0,-5 1 0 0,-5-4 0 0,-4 2 6 16,-3-1 1-16,-3-1 0 0,4 2 0 0,3-1 14 16,1-3 0-16,-3 3 1 0,-3 1-1 0,-4-2-1 15,-4 4 0-15,-1-1 1 0,1 1-1 0,0-4-3 16,-1 0 0-16,-3 3 0 0,-2-5 2 0,-2 6-6 0,-3-3 1 16,-1 3 0-16,-2-4-1 0,0 6 7 0,0-2 0 15,-3 4 1-15,-3 2-1 0,-2-3 2 0,-2 1 0 16,-6 2 1-16,-2 5 0 0,-4-2 0 0,-4 4 1 15,-6 0 0-15,6 0 0 0,-6 0-4 0,4 0 2 16,-4 0-2-16,4 0 2 0,-4 0-7 0,4 0 1 0,-4 0 0 16,2 0 0-16,-2 0-6 0,0 0 1 0,0 0 1 15,0 0-1-15,0 0-3 0,0 0 1 0,0 0-1 16,-4 0 0-16,4 0-5 0,-4 4 2 0,4-4-1 16,-6 5 0-16,6-5-6 0,-14 6 0 0</inkml:trace>
  <inkml:trace contextRef="#ctx0" brushRef="#br0" timeOffset="27649.51">19341 6169 1796 0,'2'4'0'0,"-2"-4"0"0,3 3 0 0,-3-3 10 16,4 2 1-16,-4-2 0 0,2 4 0 0,-2-4 11 16,-4 4 2-16,4-4-2 0,0 22 2 0,0 0-12 15,2 8 2-15,2 5-1 0,0 5 1 0,-2 8-12 16,0 6 1-16,0 3 1 0,0 6-1 0,-2 11-2 0,0 5 0 16,2 6 0-16,6 5 0 0,6 12-1 15,2 7 1-15,0 7 1 0,-2 8-1 0,-2 3 0 16,0 4 0-16,0-3 0 0,0-5 0 0,6 5 1 0,1-5 1 15,3 1-1-15,2-4 1 0,6-4 1 0,4 1 0 16,-4-12 0-16,-5-6 0 0,-1-6-1 0,-4-5 1 16,2-16-1-16,0-7 2 0,2-8-3 0,3-7 1 15,-1-11 1-15,-2-8-1 0,-2-11-1 0,-2-9 2 0,-2-3-2 16,-4-8 1-16,-2 0 1 0,-2-8 0 0,-1-3-1 16,3-3 2-16,2-7-1 0,2-5 2 0,-2-5 0 15,-8-6-1-15,-2-5 2 0,-2-6 1 0,-2-4-1 16,-2 0 0-16,-4-1 1 0,-2-1 0 0,-4-3 0 15,-4-4 0-15,0 0 0 0,-3-5 1 0,-1-1 0 16,0 1 0-16,0-6-3 0,-2-2 2 0,-2 0 0 16,-2 8 0-16,-1 3 0 0,-5 6 0 0,0 5-1 15,0 0 1-15,2 12 0 0,3 3 0 0,1 4 0 0,0 1 1 16,-2 1 0-16,2 1 1 0,4 3-1 0,0 5 1 16,1-1-2-16,1 3 1 0,2 5-1 0,2-1 1 15,2 6 2-15,2 1 1 0,4 0 1 16,2 5-1-16,6 4-1 0,-4-5 0 0,4 5 1 0,-2-2 0 15,2 2-2-15,0 0 1 0,0 0 0 0,0-2 1 16,0 2-3-16,0 0 0 0,0 0 0 0,2 2 1 16,-2-2-4-16,14 13 1 0,0-4 0 0,8 6 0 0,6 3-3 15,2 4 2-15,3-3-1 0,1-2 1 0,-2-8-3 16,-2-4 2-16,2-1-2 0,-1-8 2 0,-1-1-3 0,0-4 1 16,2-8 1-16,0 0-1 0,-3-3-1 0,1-2 1 15,-2-4-1-15,0-5 1 0,0-4-1 0,-1-4 1 16,1-6-1-16,-2-1 1 0,-4-4 0 0,2-3-1 15,-4-2 0-15,-6 5 0 0,-4 5 0 0,-4 7 1 16,-2-3-1-16,-2 2 1 0,0-1 0 0,-1 5 0 16,-1 0-1-16,-3-1 2 0,-5 5-2 0,-2 2 1 0,0 6 1 15,0 5-1-15,0 1-1 0,2 8 2 0,2 0-2 16,0 5 1-16,6 4-1 0,-6-4 2 0,6 4-2 16,-6 8 1-16,6-8 0 0,-12 4 0 0,2 7 0 15,0 9 1-15,-2 8-1 0,-2 10 2 0,2 7-1 16,4 3 1-16,5 5-3 0,1 4 1 0,2 6 1 15,0-2-1-15,0 6-1 0,2 1 0 0,3-5 1 16,3-12 0-16,0-6-2 0,-2-10 0 0,4-8 0 16,0-1 2-16,2-11-2 0,0-4 1 0,2-7-1 15,-2 1 1-15,-2-1-1 0,-2-4 1 0,4-4-1 16,4 1 0-16,5-3-1 0,3-5 1 0,0 0 0 16,-2-2 0-16,-2-5-1 0,-2-3 1 0,0 3 0 0,2-4 1 0,1-4-2 15,1 4 1-15,0-1-1 0,0 3 1 16,2 2-1-16,2 1 0 0,0 6 0 0,-3-2 1 0,-1 9-1 15,-2-1 0-15,0 10 0 0,2 1 1 0,0 9-1 16,0 3 0-16,-3 6 0 0,3 2 0 0,-2 4 0 16,0 1 0-16,-2 4 0 0,-4 0 0 15,-2 4-1-15,-2 1 1 0,-4-3 0 0,-2 2 0 0,-2 0-1 16,-2-2 1-16,-2-4 0 0,0-5 0 0,0-8 0 16,0-9 0-16,0 0 0 0,0-2 0 0,2-9 0 0,2 2 0 15,-2-2 0-15,4 2 0 0,-4-2 0 16,0 0 0-16,0 0 0 0,0 0 0 0,0 0 0 0,0 0 0 15,0 0 0-15,0 0 0 0,0 0 0 0,0-4 0 16,0 4 0-16,-4-20 0 0,0-4 0 0,0-11 0 16,2 2 0-16,2 1 0 0,2-1 0 0,2 0 0 15,0 2 0-15,0-4 0 0,2-4 0 0,2-2 0 0,0 1 0 16,0-3 1-16,1 2-1 0,3-7 0 0,0 8 0 16,-2 5 1-16,0 2-1 0,0 5 0 0,2 2 0 15,0 4 1-15,-2 3-1 0,0 1 0 0,-2 7 0 16,-2 0 1-16,-6 11-1 0,8-8 0 0,-8 8 0 15,4-3 1-15,-4 3-1 0,8 0 2 0,0 3-1 16,5 7 0-16,9 6-1 0,2 6 1 0,0 4 0 16,-4 6 0-16,-4 6-1 0,-2 5 1 0,-2 3-1 15,0-2 1-15,2 1-1 0,-1-5 0 0,-1-1 0 0,-2-4 1 16,-2-9-1-16,0-8 0 0,2-5 0 16,2-3 0-16,0-7 0 0,4-3 0 0,0-3 0 0,-2-1 0 0,2-2 0 15,1-7 0-15,1 0 0 16,-2-1 0-16,2-3 0 0,2-3 0 0,-2-1 0 0,-2-1 0 15,0-4 0-15,-2 1 0 0,-2-5 0 0,-1 2 0 16,-1-3 0-16,0 0 0 0,0 5 0 0,0 0 0 16,0 4 0-16,0 2 0 0,-2 8 0 0,-2 0 0 0,-6 12 0 15,2-8 0-15,-2 8 0 0,2 4 0 0,-2-4 0 16,14 5 0-16,-2 6 0 0,4 8 0 0,8 7 0 16,5 5 0-16,1 4 0 0,-2 2 0 0,-4 0 0 15,0 0 0-15,-2-4 0 0,-5 0 2 0,1-1-2 0,-2-3 0 16,0-7 0-16,0-1 1 0,0-6-1 0,-2-3 1 15,0-2-1-15,-2-7 1 0,-2-3-1 0,0-3 0 16,-2 1 0-16,-3-2 0 0,3 0 0 0,0-5 0 16,0 0 0-16,0-8 0 0,2-5 0 0,2-5 0 15,-4-3 0-15,-4-1 0 0,-2-4 0 0,-2-4 0 16,-2-2 0-16,-2-1 0 0,-2-3 0 0,-4-1 0 0,-2 0 0 16,-4 0 0-16,-2-2 0 0,-3 0 0 15,-1 4 0-15,0 5 0 0,0-2 0 0,0 6 0 0,0 6 0 16,-2 3 0-16,3 7 0 0,-5 6 0 0,4 4 0 15,4 2 0-15,6 5 0 0,2 2 0 0,2 0 0 16,2 2 1-16,6-2-1 0,-6 11 0 0,2 2 0 16,-2 5 1-16,0 10-1 0,-2 7 1 0,6 4-1 15,4 0 1-15,4 1-1 0,4 5 2 0,2-3-1 16,4-5 0-16,4-6 0 0,2 3 0 0,4-9 0 0,4 3 0 16,-1-6 0-16,5-3 1 0,2-3-1 15,2-7 0-15,1-1-1 0,1-8 1 0,-2-8-1 0,2-1 1 16,-1-5-1-16,-1-3 1 0,4-5-1 0,2-4 1 0,1-5-1 15,1-5 0-15,-4-2 0 0,0-3 1 0,-1-7-1 16,-1-9 0-16,-2 0 0 0,-2-8 2 0,-7 2-2 16,-1-3 0-16,-2-1 0 0,-2-3 0 0,-2-4 0 15,-2 2 0-15,-2-1 0 0,-5-3 0 0,-3-2 0 16,-2 6 0-16,-4-5 0 0,-2 1 0 16,-4 2 0-16,-2 2 0 0,-4 2 0 0,-2 4 0 0,-1 5 0 0,-5 4 0 15,0 7 0-15,2 7 0 0,2 8 0 16,0 7 0-16,0 4 0 0,0 4 0 0,0 7 0 0,0 0 0 15,2 0 0-15,0 6 0 0,-2 2 0 16,1-1 0-16,-1 2 0 0,0 4 1 0,0 0-1 0,2 0 1 16,0 4 0-16,-2 5 0 0,-4 0 0 0,0 4 0 15,2 10 0-15,2-1 1 0,2 9-1 0,0 8 0 16,1 1 0-16,1 3 0 0,4 7-1 0,2 7 1 0,2 0-1 16,2 4 1-16,2 6-1 0,0-1 1 15,3 4-1-15,5-3 2 0,2 3-2 0,2 0 0 0,-2 0 0 16,-2 4 1-16,-2 3-1 0,-2 1 0 0,2 1 0 15,0-5 1-15,0 2-1 0,0-4 0 0,0-4 0 16,0-5 1-16,1-6-1 0,1-5 0 0,2-2 0 16,2-6 0-16,0-5 0 0,0-8 0 0,-4 0 0 0,0-1 0 15,-4 0 0-15,-2-3 0 0,0-1 0 0,0-4 0 16,2 0 0-16,0-7 0 0,0 2 0 0,0-4 1 16,-3-4-1-16,1-4 1 0,-6-5-1 0,10 11 1 15,-6-5 0-15,0 3 0 0,0 0 1 16,0-1-1-16,-4-8 0 0,4 9 1 0,-4-9 0 0,0 7 1 0,0-7-1 15,0 6 1-15,0-6 1 0,0 7-1 16,0-7 0-16,0 6 1 0,0-6-1 0,0 2 0 16,0-2 1-16,0 7 0 0,0-7 0 0,0 4 0 0,0-4-1 15,0 4 2-15,0-4-2 0,0 5 2 0,0-5-2 16,-2 4 2-16,2-4-2 0,-4 2 2 0,4-2-2 16,-4 3 1-16,4-3 1 0,-4 10-1 0,0-3 0 15,-2 2-1-15,6-9 0 0,-12 9 2 0,12-9-3 0,-9 13 0 16,9-13 1-16,-4 10-1 0,4-10-2 0,-8 12 1 15,8-12-1-15,-6 8 1 0,6-8-1 0,-6 7 0 16,6-7 0-16,-2 8 0 0,2-8-1 0,-2 3 1 16,2-3-1-16,-4 4 1 0,4-4-2 0,-6 6-1 15</inkml:trace>
  <inkml:trace contextRef="#ctx0" brushRef="#br0" timeOffset="122016.17">15509 5420 138 0,'-4'-39'0'0,"2"4"0"0,0 7 0 0,0 12-3 16,-2-1 1-16,0-3 0 0,2-6 1 0,-6-9-2 16,0-10 1-16</inkml:trace>
  <inkml:trace contextRef="#ctx0" brushRef="#br0" timeOffset="122350.8">15217 4914 12 0,'-22'-4'0'16,"2"8"0"-16,4 0 0 0,0-3 0 0,-2 7 0 16,-4-3 0-16,-4-1 0 0,-3 0 0 0,-7-4 0 15,2 0 0-15,4 5 0 0,0 3 0 0,1 1 0 16,-3 4 0-16,0-4 0 0,2 4 0 0,0 2 0 0,-1 5 0 15,-1-2 0-15,-2 5 0 0,-4 2 0 0,2 1 0 16,-1-2 0-16,3 2 0 0,0 0 0 0,0 0 0 16,3-4 0-16,3 0 0 0,2 4 0 0,-2-4 0 15,-2 0 0-15,2-3 0 0,1 1 0 16,-3 0 0-16,0 1 1 0,2 1 6 0,2-4 1 0,0 3-1 16,-1-3 1-16,1 0 7 0,0 1 1 0,0 1-1 15,0-5 1-15,0 5 4 0,1 2 0 0,-1-5 1 16,0 2 0-16,2-3-1 0,-4-1 1 0,2 2 0 15,1 1 0-15,-7 4-5 0,0-3 0 0,2 1 1 16,4-2 0-16,-4 1-3 0,3 1 0 0,1-5 0 16,0 2 0-16,2-3 2 0,4 3 0 0,0 0-1 0,5 1 2 15,1-1 0-15,4-3 0 0,0 3 0 0,2 0 0 16,2-3-2-16,0-1 1 0,2 0 0 0,2-4-1 16,2 1-3-16,0 1-1 0,0-2 0 0,0 0 0 15,2 4-3-15,6-4 0 0,-2 1 0 0,-4-1 0 0,2 0-3 16,0-2 1-16,2 3 0 0,2-7-1 0,2 3-1 15,-4-1-1-15</inkml:trace>
  <inkml:trace contextRef="#ctx0" brushRef="#br0" timeOffset="123601.19">15226 4888 791 0,'-13'-15'0'0,"-5"-5"0"16,0 5 0-16,4 2 10 0,2 6 0 0,-2-2 0 16,-4-10 1-16,-2-7 26 0,-4-1 0 0,1 1 0 0,-7-4 1 15,0 6-8-15,0 4-1 0,0 2 0 0,-2-1 0 16,1 2-12-16,1 5 1 0,0-1 0 16,-4 3 0-16,-1 1-5 0,-1 0 1 0,-2 2-1 0,0 7 2 15,-2 3-5-15,1 3 0 0,-3 1 0 0,-4-1 1 0,1-3-1 16,-3 1 2-16,0 2-2 0,-2 3 1 0,1 4-1 15,-1-4 0-15,0 4 0 0,-1 4 0 0,-1 5 2 16,-2-4 0-16,1 4 0 0,1 4 1 0,4 0-2 16,-1 0 0-16,-1 5 0 0,0-3 2 0,3 1-3 15,-1 3 1-15,2-3 0 16,-2 3 0-16,5 5 2 0,1 1 0 0,-2-3 0 0,5 1 0 0,3 2-1 0,4 3 2 16,0-6-1-16,2 4 1 0,5 1-5 15,1-1 1-15,-2 2-1 0,-2-2 1 0,0-1-3 0,0 5-1 16,5-1 1-16,3-3 1 0,4-2-4 0,4 2 2 15,0-4 0-15,4 2-1 0,-4-2-2 0,4 0-1 16,2 0 0-16,0-2 1 0,0 0 0 0,0 2 0 16,4-1 0-16,2 1 1 0,2-4 0 0,2 4 1 0,2-4-1 15,2 5 1-15,4-1-1 0,-2 0 1 0,2-8-1 16,0 3 2-16,-2 1-2 0,2-5 2 0,6 6-2 16,1-1 2-16,1 8 0 0,6-4-1 0,2 0 1 15,4 0 1-15,-4-4-2 0,3-1 1 0,-1 1-1 16,6 1 1-16,-2-7 0 0,6 1 0 0,-5 2 1 15,-1-2 0-15,-2-4-3 0,0 4 1 0,-2-4-1 16,5 0 1-16,1 0-3 0,4 0 1 0,0-3 0 0,-3-1 0 16,3-5-1-16,0-2 0 0,0-1 1 0,-1-5-1 15,1-1-1-15,0-8 0 0,0-1 0 0,3-5 0 16,1-6-1-16,0-3 2 0,-1-1-2 0,3-2 1 16,0-2-1-16,0 0 0 0,-1-4 0 0,-1 0 1 0,-4-1-1 15,-4-3 0-15,3-3 0 16,5-3 1-16,2-3-1 0,3-3 0 0,-5 1 0 0,-2 3 1 15,-4-3-1-15,-3 3 0 0,-1-1 0 0,-4 2 0 16,-2-1 0-16,0-3 0 0,-4 3 0 0,-1-5 0 0,-1 1 1 16,-6 0 0-16,0 5 0 0,-4-2 1 0,-6 6 0 15,-4 0 0-15,-4 6 0 0,-2-6 2 0,0 3 0 0,-2 6 1 16,0-1-1-16,-6-3 1 0,-2 4-1 0,-4 2 2 16,2 0-1-16,-3 2 1 0,-7 4 1 0,2-1 1 15,-2 6-2-15,-2 0 2 0,-2 4 1 0,-1 0 0 16,-1 5 0-16,-2 0 0 0,-2 8-5 0,0 2 1 15</inkml:trace>
  <inkml:trace contextRef="#ctx0" brushRef="#br0" timeOffset="125517.89">15252 10522 979 0,'-2'-4'0'0,"2"4"0"16,-6-4 0-16,6 4 0 0,-4 2 0 0,4-2 0 16,-14 0 0-16,14 0 1 0,-15-7 0 0,15 7 1 0,-20-13 0 15,20 13 2-15,-28-18 1 0,28 18-1 0,-32-28 2 16,32 28-3-16,-32-22 2 0,32 22-2 0,-38-24 2 15,17 9 0-15,-3-2 2 0,0 3 0 0,0 1-1 16,2 2 7-16,0 1-1 0,0 5 0 0,-3-8 1 0,-3 4 5 16,0-2 0-16,0 1 0 0,-6-1 0 15,-1 0-2-15,-5-2 2 0,0 0 0 0,2 2 0 0,3 2 0 16,-1 0 0-16,-2-2 0 0,2 1 0 16,0 1 0-16,3 0 0 0,-7 2 0 0,0-3 0 0,-4 3 0 0,-3 0 0 15,-1-1 0-15,0 1 0 0,1 1-3 16,-5 1 2-16,4 1-1 0,3-3 1 0,1 5-4 15,2-4 2-15,0 3-2 0,-3 1 2 0,-7 4-7 0,0-1 1 16,1-1 0-16,-1 0 0 0,0-1-4 0,1-1 2 16,-1 0-1-16,2-2 0 0,-3-1-2 0,3-3-1 15,-2 3 1-15,3-1 0 0,-5 3-2 0,2 3 2 16,-1-4-2-16,-1 4 1 0,-4 0-1 0,1 0 1 0,-3 4-1 16,0 1 0-16,-1 2 0 0,-1 3 1 0,-1-1-1 15,3 0 0-15,0 4 0 0,1 0 1 0,3 2-1 16,-2 1 1-16,3 5 0 0,3-1-1 0,-2 0 0 15,3 2 0-15,5-3-1 0,0-1 2 0,-1 3-1 16,-1 3 0-16,2-2-1 0,-5 2 1 0,3 2 0 16,2 1 0-16,0 3-1 0,5 1 0 0,-5 1 0 0,6 3 1 15,2 2 0-15,5 5-1 0,1 1 0 16,2 3 1-16,-4 2-2 0,2 0 1 0,3 0 0 0,5 2 0 16,0 1-1-16,2-3 2 0,2 2-1 15,0 2 0-15,2-4-1 0,3 2 1 0,-1-2 0 0,6-4 0 16,2 0-1-16,2-1 0 0,2-1 0 0,2 1 0 15,2-1-1-15,0 0 0 0,2 1 0 0,4-4 1 16,6 1-4-16,2-1 1 0,0-2 0 0,-1-4-1 16,5-1-5-16,-2-3 0 0,4 1 0 0,0-1 2 0,4-3-1 15,-2 0 0-15,6 0 0 0,1 1 0 0,3-3-2 16,2 2 1-16,2-2-1 0,1 0 1 0,-3-2-1 16,4 1 1-16,4-3-1 0,-1-2 1 0,5-1 0 0,0-2 1 15,0-4 0-15,-1 0 0 0,-3 0-1 0,2-2 1 16,3-3-1-16,5-3 2 0,2-1-1 0,-1 0 0 15,3-2 0-15,0-2 1 0,-3 0 1 0,3-3-1 16,-2-3 0-16,1-1 0 0,5-2-2 0,-4 0 0 16,1-2 0-16,-1 0 0 0,4-3-1 0,-1 1 1 15,5-2 0-15,-5 1 0 0,1 1-1 0,0-4 1 0,-1 5-1 16,1 3 1-16,8-2-1 0,3 2 1 16,-5-1 0-16,1 1 0 0,-1 0 0 0,-1 0 1 0,5 0 1 15,3 0-1-15,7 2 0 0,-1 0 1 16,-5-2-1-16,2-1 2 0,-5 3-6 0,-1 0 2 0,-3-2-1 15,3 2 1-15,-7-2-2 0,3-2 0 0,0 2 0 16,1 1 1-16,3 5-8 0,1-4 1 0,3 1-1 16,-9 3 1-16,1 5 5 0,-2-4 1 0,-1 2 0 15,-1 0 0-15,3 0-1 0,1 1-1 0,-4-1 1 16,1 2 0-16,-3-6 7 0,-5 3 0 0,3-7 1 0,0 1-1 16,-1-2 5-16,5-4 1 0,-4 2 0 0,-5-3 0 15,-1-1 2-15,0-1 2 0,-1-1-1 0,-3-3 0 16,0-4 11-16,-1 0-1 0,-1 1 1 0,-4-5 0 15,-2-3 7-15,-3-2-1 0,-1 0 0 0,0 0 1 0,-2-2 5 16,-3 0 1-16,-5 0-1 0,-4 2 1 16,-6 0-3-16,-4 0 2 0,-2-1 0 0,-2 0 0 0,-2-1-6 15,-2 0 0-15,-2-2 0 0,-4-2 2 0,-4 1-7 16,0-5 2-16,-8 3-1 0,-2-8 1 16,-4 0-4-16,-4-3 1 0,-1-1-1 0,-5 4 1 0,2 2-3 0,0 2 1 15,-4 0 0-15,-4 0 0 0,-3 2-3 16,-5 3 1-16,2 0-1 0,3 3 1 0,-5 3-2 15,2 3 0-15,-4 5 0 0,-1 1-1 0,-7 9-1 16,-4-1 0-16,1 5-1 0,-1 2 2 0,0 3-1 0,1 5 0 16,-5 3 0-16,1 1 1 0,-1 9-2 0,-2 4 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17:51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6193 4892 12 0,'0'0'0'0,"0"0"0"0,8 9 0 0,-8-9 0 16,8 13 0-16,-8-13 0 0,6 5 0 0,-6-5 0 15,4 8 0-15,-4-8 0 0,4 3 0 16,-4-3 0-16,4 2 0 0,-4-2 0 0,8 4 0 0,-8-4 0 16,8 0 0-16,-8 0 0 0,16-4 0 0,-16 4 0 15,28 0 0-15,-28 0 0 0,22-2 0 0,-22 2 0 16,14-3 0-16,-14 3 0 0,5-4 0 0,-5 4 0 16,4-4 0-16,-4 4 0 0,6-1 0 0,-6 1 0 0,14-4 0 15,-14 4 0-15,8-4 0 0,-8 4 0 0,8 0 0 16,-8 0 0-16,10 0 0 0,-10 0 0 0,2 0 0 0,-2 0 0 15,6 0 0-15,-6 0 2 0,0 0 0 0,0 0 1 16,0 0 0-16,0 0 13 0,0 0-1 0,0 0 1 16,0 0 0-16,0 0 8 0,0 0 1 0,0 0 0 15,0 0 1-15,0 0 2 0,0 0 1 0,0 0-1 16,0 0 1-16,0 0 4 0,0 0-1 0,0 0 1 16,0 0 0-16,0 0-1 0,0 0 0 0,0 0 0 15,0 4 0-15,0-4-2 0,0 5-1 0,0-5 0 0,0 4 1 16,0-4-4-16,0 4 1 0,0-4 0 15,0 3 0-15,0-3 8 0,0 2-1 0,0-2 1 0,0 4 0 16,0-4-3-16,2 0 2 0,-2 0-1 16,10 0 0-16,-10 0-7 0,2 0 1 0,-2 0-1 15,6 0 1-15,-6 0-2 0,2 0-1 0,-2 0 1 16,4 0 1-16,-4 0-6 0,8 0 0 0,-8 0 0 0,12 6 1 16,-12-6-4-16,20 7 3 0,-20-7-1 0,20 5 0 15,-20-5-5-15,19 8 2 0,-19-8-1 0,16 5 0 0,-16-5 1 16,18 4 0-16,-18-4-1 0,14 0 1 0,-14 0 0 15,22 0 1-15,-22 0-2 0,30 0 2 0,-30 0 10 16,40-4 1-16,-40 4-1 0,33-1 1 0,-33 1-5 0,28 0-1 16,-28 0 1-16,28-4-1 0,-28 4-5 0,26-4 1 15,-26 4 0-15,26-5 0 0,-26 5-4 0,32 0 1 16,-32 0-1-16,31 0 1 0,-31 0-5 0,34-4 1 16,-34 4 1-16,40-6-1 0,-20 6 0 0,2 0 0 15,1-3 0-15,-3-1 1 0,4 0-1 0,2 2 1 16,-2-1-1-16,2-1 2 0,-4 0-3 15,3 3 1-15,1-3 0 0,0 0 1 0,-2 4-9 0,2-2 0 0,0 2 1 16,-1-3 0-16,1-1-4 0,0 4 1 0,0-6 0 16,2 3 1-16,0-1-2 0,3 0 0 15,1 2 0-15,-4-1 0 0,-2-3-2 0,-4 3 2 0,4-7-1 16,-1 3 1-16,7-2-2 0,-2-4 0 0,0 0 0 16,-2 0 0-16,-3 2 1 0,-3 0 0 0,2 0 0 15,0 0 0-15,0 1 0 0,2 5 0 0,-4-2 0 16,1 1 1-16,1-3-2 0,0 1 2 0,-4 3 0 15,2 1 0-15,2-1-1 0,-4 5 1 0,1-4 0 16,3 0 0-16,-4 4 0 0,0 0 0 0,-4 0 0 16,2 4 0-16,-8-4 0 0,0 0 0 0,0 0 0 0,2 0 0 15,-1 0 0-15,1 0 0 0,2 0 0 0,-6 0 0 16,4 0 0-16,-4 0 0 0,4 0 0 0,2 0 1 0,-2 0 1 16,-2 0-1-16,2 0 0 0,0 0 0 0,2 0 0 15,-2 0 0-15,-5 0 0 0,5 0 2 0,-4 0-2 16,-2 4 1-16,-6-4 0 0,10 5 0 0,-10-5 0 15,12 0-1-15,-12 0 0 0,8 0 0 16,-8 0-1-16,10 0 0 0,-10 0 0 0,2 4 1 0,-2-4-1 16,4 4 0-16,-4-4 0 0,4 0 0 0,-4 0-1 15,4 0 1-15,-4 0 0 0,6 0 0 0,-6 0-1 16,2 0 0-16,-2 0 0 0,-2 0 1 0,2 0-2 0,-4 0 1 16,4 0 0-16,-2 0 0 0,2 0 0 0,-6 0 0 15,6 0 0-15,-8 5 0 0,-4-1 1 0,0-2 0 16,2 1 0-16,-2-3 0 0,-2 4 0 0,1 0 0 15,1-2 0-15,-2 1 0 0,0-3 0 0,-2 4 0 16,2-4 0-16,0 2 1 0,0 1 1 0,0-3 0 0,-4 0 0 16,2 0 2-16,3 0 0 0,1-3 2 0,-2 1-2 15,0 2 2-15,2-4 0 0,-2 1-1 0,0 1 1 16,-4-6-1-16,0 3 2 0,-2-3 0 0,4 5 0 16,-3 1-1-16,1-2 0 0,2-1 0 0,10 5-1 15,-2 0 1-15,-4 0-4 0,4 0 0 0,-4 0 1 16,-2 0-1-16,2 0-2 0,0 0 1 0,-4 1 0 15,3 3 0-15,-5-4-1 0,0 4 0 0,2 0 0 0,-4 1 0 16,2-1-1-16,2 1 1 0,2-1 0 16,2 0 0-16,-2-2-2 0,3 5 0 0,-1-2-1 0,2-1 1 15,-2 0-4-15,-2-2 2 0,0 1-2 16,2 1 2-16,-2 0-3 0,0 1 0 0,2-1 1 0,4-4 0 16,-4 2 3-16,4 1-1 0,-9 1 1 0,-1-4 0 15,-2 4-1-15,0-4 2 0,4 2 0 0,2 1-1 16,0 1 0-16,-2-2 1 0,6 2 0 0,-4-4-1 0,2 0 1 15,-1 0 0-15,1 0 0 0,0 0-1 0,2 0 1 16,-2-4 1-16,-2 2 0 0,0 2 0 0,2-4 1 16,-2 4 0-16,-4-5 0 0,2 5 0 0,1-4 0 0,-1 4 0 15,2-4 0-15,0 4 1 0,2-3 0 0,-2 1 1 16,0-2 1-16,2-1-1 0,-6 3 1 0,4 0 2 16,0-2-2-16,1 1 1 0,-1 1 0 0,2-2-1 15,-2 0 1-15,0 1 0 0,0 1-2 0,-2 2 2 16,0 0-2-16,-4 0 1 0,2 0 1 0,2 0-1 15,3 0 0-15,1 0 1 0,0 0-1 0,0 0 2 16,-2 2-1-16,0-2 1 0,0 3 1 0,0-3 1 16,0 0 0-16,0 4 1 0,2-4-2 0,-2 4 1 0,1-4 0 15,-3 2 1-15,6 1-2 0,-4-3 1 0,4 0 0 16,0 0 0-16,0 0-2 0,0 0 2 0,0 0-1 16,0 0 0-16,-2 0 0 0,0-3 0 0,0 1-1 15,2 2 2-15,-3 0-3 0,1 0 1 0,4 0-1 16,2 0 1-16,-4 0-3 0,2 0 0 0,0 0 1 15,-4 0 0-15,4 0-3 0,-4 0 1 0,4 0 0 16,0 0 0-16,2 0-1 0,-4 0 0 0,10 0 0 16,-10 0 0-16,10 0-1 0,-14 0 1 0,14 0-1 0,-6 0 1 15,6 0-2-15,-5 0 1 0,5 0-2 0,-8 0 2 16,8 0-1-16,-6 0 1 0,6 0-1 0,-6 0 1 16,6 0-1-16,-4 0 1 0,4 0 0 0,-4 0 0 15,4 0 0-15,0 0 0 0,0 0 0 0,0 0 1 0,0 0-1 16,0 0 1-16,0 0 0 0,0 0 0 15,0 0 0-15,0 2 0 0,0-2 0 0,10 11 0 0,0-6-2 16,3 1 2-16,7 5-1 0,0-6 1 0,0 5-1 16,-4-7 0-16,-6 1 0 0,0-4 0 15,0 2 0-15,4 2 1 0,6-1-1 0,-5-1 1 0,3 2 0 0,2-1 0 16,-12 1 0-16,4-4 0 0,0 0 0 16,2 0 1-16,-4 0 0 0,2 0 0 0,0 0 1 0,-4 0 0 15,0 0 1-15,2 0 0 0,-4 0-1 0,2 0 2 16,-8 0-2-16,7 0 1 0,-7 0 2 0,8 0-1 15,-8 0 1-15,10 0-1 0,-10 0 1 0,6 0-1 0,-6 0 1 16,2 0 0-16,-2 0 0 0,6 0 0 16,-6 0 0-16,2 0 1 0,-2 0-4 0,0 0 0 0,0 0 0 15,0 0 1-15,0 0-3 0,0 0 1 0,0 0-1 16,0 0 1-16,0 0-2 0,0 0 1 0,0 0 0 16,12-7 0-16,-6-6-9 0,2-2 0 0,16-20 0 15,-4 6 0-15,8 1-41 0,-1 2 2 0,5 4 0 16,0 0 0-16,-32 22-1607 0</inkml:trace>
  <inkml:trace contextRef="#ctx0" brushRef="#br0" timeOffset="2734.06">10691 7279 12 0,'8'3'0'0,"-8"-3"0"0,16 4 0 16,-16-4 0-16,0 5 0 0,0-5 0 0,4 4 0 0,-4-4 0 16,6 4 0-16,-6-4 0 0,6 4 0 0,-6-4 0 15,4 1 0-15,-4-1 0 0,4 0 0 0,-4 0 0 0,8 0 0 16,-8 0 0-16,8-1 0 0,-8 1 0 0,14-4 0 15,-14 4 0-15,15-4 0 0,-15 4 0 16,22-5 0-16,-22 5 0 0,22-8 0 0,-22 8 0 0,16-5 0 16,-16 5 0-16,14-8 0 0,-14 8 0 0,12-3 0 15,-12 3 0-15,24 1 0 0,-4 5 0 0,3-2 0 16,-3-2 0-16,0 1 0 0,2 3 0 0,-2 1 0 0,0 1 0 16,-6-1 0-16,-4 0 0 0,-8-3 0 0,-2-4 0 15,12 13 0-15,-4-8 0 0,3-1 0 0,5 2 0 16,4 1 0-16,4-3 0 0,4 1 0 0,4-5 0 15,-4 0 0-15,-1-7 62 0,3 1-1 0,0-3 1 16,0 2 0-16,0 1 30 0,1-3 0 0,1 5 0 16,0-1 0-16,2 3-38 0,2 2 0 0,1 0-1 15,-1-2 2-15,2 2-18 0,0 2 0 0,-1 0 0 16,3-2 1-16,2-2-24 0,-2 0 2 0,-1-2 0 16,1 4-1-16,0 4-2 0,0-4 0 0,1 2 1 15,5 0-1-15,-6 3-5 0,6-1 1 0,-7-4 0 0,1 2 0 16,-4-2 4-16,2-2 2 0,-3 2-2 0,5 0 2 15,4 0 3-15,-4-4 1 0,5 4 0 0,-1-5 0 16,6 1 1-16,-3-1 2 0,-1-3-1 0,0 1 0 16,0-2-3-16,-1-1 1 0,3 1 0 0,-6 0 0 0,1-4 5 15,-3 0 0-15,2-2-1 0,0 2 2 0,1 0-9 16,3 0 0-16,-6-3 1 0,0 1 0 16,-7-2 4-16,3 1 1 0,0 1-1 0,0-5 1 0,3 1-4 0,5 1 1 15,-6-4 1-15,-2 0-1 0,-3-4-1 16,-1 0 0-16,2 0-1 0,-2-2 3 0,2 2 1 0,-1-5 0 15,-1 0 1-15,2-4 0 0,0 0-10 16,-2-4 2-16,-1-2-2 0,1 2 2 0,0 1-4 0,2 1 0 16,0-2 0-16,-5 0 0 0,-3-1 1 0,-2-1 2 15,0 2-2-15,-2 4 1 0,-2 0-1 0,-2 0 2 16,-3 0-1-16,-1 0 0 0,-2-2-2 0,-2 0 1 16,-2 0-1-16,2 2 0 0,0-4-1 0,0 2 1 15,0-1-1-15,-4-1 1 0,2-2-3 0,-2-3 1 0,0 0-2 16,-2-4 2-16,-2-6-5 0,0 2 2 0,-2-5-2 15,0 0 2-15,0-4-3 0,-2-2 0 0,0 2 1 16,0-1-1-16,0-5 0 0,0 3 0 0,-2 1 1 16,0 2-1-16,-2 9 0 0,0 2 0 0,-4-1 0 15,0 3 1-15,-2 2-1 0,-4 3 0 0,0-1 0 16,0-1 2-16,1 1-2 0,-1 0 1 0,-2 5 0 0,-4-2 0 16,-2-1 0-16,0 5 2 0,0-2-2 0,-6-1 2 15,1-3-2-15,-3-1 2 0,4 0-1 0,0-4 1 16,6 3-2-16,2-3 0 0,1 4 1 15,-1 0 0-15,0-1 0 0,2 3 0 0,-2 1-1 0,-4 3 2 0,0 1-3 16,-3 2 2-16,-1 0-1 0,2 3 0 16,4 3-1-16,2-3 1 0,-8 6-1 0,1-1 1 0,-3 5 2 15,0 1-1-15,0 3 1 0,2-4 0 16,2 0 2-16,3-1 0 0,-1 1 0 0,-2-4 0 0,0 4 1 16,-4-4 0-16,2-1 0 0,1 1 0 0,-1 0 0 15,2 0 1-15,-6-2 0 0,0 6 0 0,-1 0 0 0,-1 2 0 16,0 5 0-16,0-2 0 0,2 1-3 0,5 1 1 15,-7 2 0-15,0 4 0 0,2 0-3 0,-2 1 2 16,-1-1-1-16,-1 0 1 0,-2 5-1 0,2-5 1 16,-1 5 0-16,1-1-1 0,-4-3 0 0,2 6-1 15,2-1 1-15,5 3-1 0,-1-4 0 0,4-1-1 0,-6 1 0 16,2 0 2-16,1-5-3 0,-1 3 0 0,2-1 1 16,-4 2-1-16,1-3 0 0,1 3 0 0,-2 1 1 15,8-2 0-15,-6 3-2 0,4-1 0 16,-3-2 0-16,3 6 2 0,-4 0-2 0,0 0 0 0,2 2 0 15,-3 2 0-15,1 0-1 0,-6-1 1 0,4 7 0 16,2-5 0-16,3 3-1 0,3-3 0 16,-6 2 0-16,-2-1 2 0,0-1-2 0,1 3 0 0,-1-3 0 15,2 3 1-15,-2 1-1 0,8-3 0 0,-3 1 0 16,1-3 0-16,0-4-1 0,0 1-1 0,-2 3 1 16,1-4 1-16,-5 4-1 0,2-4 1 0,-2 2 0 15,0 1 0-15,3-3 0 0,-3 4 0 0,-2 0 0 0,6-2 0 16,0 1-1-16,1-3 1 0,-3 4 0 0,0 0 0 15,2 1-1-15,4 1 0 0,-5 1 0 0,-1-1 1 0,-2 1-1 16,-2-1 1-16,2-3 0 0,3 3 0 0,-3-2-2 16,0-1 2-16,2-3 0 0,-2 0 0 0,3 4-1 15,3-4 0-15,2 2 0 0,-6-2 1 0,4 0-1 16,-5 0 1-16,1 0-1 0,-2 0 1 0,0 0-1 16,-4 0 1-16,3 0-1 0,-1 3 1 0,0 1-2 15,2-2 2-15,-1 2 0 0,1-1 0 0,4 1-1 0,0 2 1 16,6-3-1-16,-2 7 1 0,3-1-1 0,1-2 1 15,-6 2-1-15,2 1 1 0,0 3-1 16,0-4 1-16,3 4-1 0,1-4 1 0,2 0-1 0,0 4 1 16,0-4-2-16,2 4 2 0,4 0-1 0,0 4 0 15,-2-2 0-15,1 1 0 0,-1-1-1 0,-2 5 1 16,2 2-2-16,4 4 2 0,4-4-1 0,0 1 0 16,2 2-1-16,-6 3 1 0,0-2-1 0,0-4 1 15,2 4-1-15,0 5 1 0,0 1-2 0,3-1-1 0,1 2 1 16,2-1-1-16,2-1 0 0,2 0 0 0,-8-1 1 15,2 1-1-15,0 4-2 0,-4 0 2 0,0 1-1 16,0 0 1-16,2 0-2 0,2-1 0 0,0 3 0 16,-2-3 1-16,0 4-1 0,0-6 1 0,2 2 0 15,-4 1 0-15,6-1 3 0,-2 0-1 0,-4-2 1 16,2 0 1-16,1 0-1 0,-1 2 1 0,2-3 0 0,-4 3 0 16,2-4 0-16,0 1 1 0,0-3 0 0,2-1 1 15,-2 1-1-15,2 3 1 0,0-4 0 0,0 1 0 16,2 2-1-16,2-1 1 0,0-2 0 0,-4 1 0 15,-4 3-1-15,2-5 1 0,2 3 0 16,2 5 0-16,2-4-1 0,0 1 1 0,0-1-1 0,2-1 1 16,2-3-1-16,0 3 1 0,-2-4-2 0,-2 1 2 15,0 3-1-15,2-4 1 0,0 5 0 0,0-5 0 0,4 2-1 16,0-6 1-16,2 4 0 0,-6 1 0 16,2 3 0-16,2-3 0 0,-2 3 0 0,2-4 0 0,-2 5 0 15,0-5 0-15,2 5 0 0,-4-3 0 0,2 2 0 16,-2 1 0-16,0 0 0 0,4-1 1 0,-2 1-1 15,4-3 1-15,0 2 1 0,-4-3-1 0,-2 3 0 16,0-1 0-16,-2 3 0 0,2-6 0 0,-4 1 1 0,0 1 1 16,2 5-1-16,0-1 0 0,2-7 0 0,0 3 2 15,0-2-2-15,-2 0 1 0,2-4 1 0,-4 4-1 16,2 9 0-16,-4-4 1 0,4 4-2 0,-2-3 1 0,4-1 1 16,0 0-1-16,0 3-1 0,0-3 2 0,-2 4-1 15,-2 0 0-15,-2-3 0 16,0-1 0-16,2 8-1 0,-6-4 2 0,4 0-2 0,-2 2 0 0,1-2 0 15,-1 0 1-15,-4 4-2 0,4-4 0 0,2-17 0 16,2 4 0-16,2 1-1 0,2-3 1 16,0-2 0-16,0-1 1 0,0-2-2 0,0 1 1 0,0-6-1 15,0 2 1-15,0 1-1 0,0-3 1 0,0-1-1 16,0 4 1-16,0 0-1 0,2 0 1 0,2 0-1 16,-4-4 1-16,6 4-1 0,-4-4 0 0,2 0 0 15,0-1 1-15,0 1-1 0,2-4 0 0,0 5 0 0,1-1 2 16,1 2-2-16,4-2 0 0,0 0 0 0,2-1 0 15,0 1-3-15,-2-4 1 0,2-1 0 0,-4 0 1 16,2 1-3-16,0-1 2 0,2 0 0 0,0 1 0 16,3-3-1-16,-1 2 2 0,8-1-1 0,-4 1 1 0,2 0 0 15,-2-2 0-15,0 1-1 0,2-3 1 0,-1 0 0 16,1 0 1-16,0 0-1 0,2 0 1 0,-4 0 0 16,2 0 0-16,6 0 0 0,-3 0 0 0,5 0 0 15,-4-3 0-15,4 3 0 0,0 3 0 16,3-3 0-16,-5 4 0 0,0-4 0 0,0 2 1 0,2 2-1 15,-4-4 0-15,-1 0 0 0,3 0 0 0,-2 0-2 16,-2 0 1-16,20 0-1 0,-3 0 0 0,3-4 0 0,2 2 0 16,-4 2 0-16,-3-4-1 0,1 4 1 15,0 0 0-15,2-3 0 0,-1 1 1 0,-1 0-3 0,0 0 2 16,27-9-1-16,-7 2 0 0,-6 0 2 0,1-1 0 16,3 1 0-16,0 2 0 0,1 1 0 0,1-3 1 0,-1 2 0 15,1 5 0-15,0-2 0 0,-5 4 0 16,9 0 0-16,-4-4 0 0,-1 4-1 0,1 0 1 0,-20 4 0 15,3-4 0-15,3 4-1 0,4-2 1 0,17 1 0 16,-7-3 0-16,-4-3-2 0,-5 1 2 0,-27-2 0 16,2 4 0-16,2-5-1 0,0 1 1 0,9 0-1 15,-3-5 1-15,-2-4-1 0,2 0 0 0,-5-3 0 16,1-3 1-16,-2-3-5 0,-2 0 1 0,-14 3-1 16,-2-1 1-16,-6-2-2 0,-4 0 1 0,-24-36-1 0,-6 18 0 15,30 40-1812-15</inkml:trace>
  <inkml:trace contextRef="#ctx0" brushRef="#br0" timeOffset="5301.11">10073 6389 12 0,'12'5'0'0,"-12"-5"0"16,14 11 0-16,-14-11 0 0,-6-7 0 0,6 7 0 0,-2-6 0 15,2 6 0-15,6-9 0 0,-6 9 0 0,6-3 0 16,-6 3 0-16,6 0 0 0,-6 0 0 0,0 0 0 0,0 0 0 15,0 0 0-15,0 0 0 0,0 5 0 0,0-5 0 16,-6 7 0-16,6-7 0 0,-6 10 0 0,6-10 0 16,-8 22 0-16,8-22 0 0,-10 16 0 0,10-16 0 0,-10 6 0 15,10-6 0-15,-12 4 0 0,12-4 0 0,-4 0 0 16,4 0 0-16,-10 0 0 0,10 0 0 0,-14 0 0 16,14 0 0-16,-26 0 0 0,6 0 0 0,1 0 0 15,1 0 0-15,6 3 0 0,12-3 0 0,-8 2 0 16,8-2 0-16,-2 0 0 0,2 0 0 15,-6-2 0-15,6 2 0 0,-8-3 0 0,8 3 0 0,-6-4 0 16,6 4 0-16,-10-4 0 0,10 4 0 0,-4-2 0 16,4 2 0-16,-6-7 0 0,6 7-10 0</inkml:trace>
  <inkml:trace contextRef="#ctx0" brushRef="#br0" timeOffset="14019.03">14404 2361 12 0,'2'9'0'0,"-2"-9"0"15,2 17 0-15,-2-17 0 0,-8 18 0 0,8-18 0 16,-4 17 0-16,4-17 0 0,-8 26 0 0,8-26 0 0,-8 14 0 15,8-14 20-15,-8 4 0 0,8-4 0 0,-4 0 2 16,4 0 38-16,-2 0 1 0,2 0 0 0,0 0-1 16,0 0-21-16,0-4 2 0,0 4-1 0,10-5 1 0,-10 5-1 15,16-22 2-15,-8 1-1 0,2-1 1 16,0 0-11-16,-1-4 0 0,3-1 1 0,2-3-1 0,-4-1-11 16,2-1 2-16,-2-3-1 0,0 4 0 0,0 1-5 15,0-1 1-15,-2 0-1 0,-2 5 1 0,0-2-6 0,0 6 1 16,0-4 0-16,0 4 1 0,-2-4 0 15,0 4 2-15,0 3-1 0,-2-1 1 0,0-2 3 0,2 0 1 16,-4 0-1-16,0 0 1 0,0-1 5 16,0 1-1-16,0 4 1 0,2 5 0 0,-2 0 0 15,0 0 1-15,0 6-1 0,0 1 1 0,0 6-5 16,2-5 0-16,-2 5 1 0,4-4-1 0,-4 4-4 0,1 0 0 16,-1 0 0-16,0 0 1 0,0 0-4 0,0 0 1 15,0 0-1-15,0 0 1 0,0 0-4 0,0 0 0 16,0 0 0-16,0 4 1 0,0-4-2 0,0 11 1 0,2 0-1 15,2 7 2-15,0 4-1 0,0 8 0 0,0-6 0 16,0 2 1-16,0-4-1 0,0 0 0 0,2 0 0 16,2-2 0-16,2-1 3 0,0-1-1 0,0 3 0 15,0-3 1-15,2 4 3 0,2 4-1 0,0 2 1 16,-2-2 0-16,2-4 5 0,-6 4 0 0,3-4 1 0,1 4 0 16,-2-4-3-16,0 4 0 0,0-2 0 15,-2 5 2-15,-2-1-5 0,-2 5 2 0,0-2-1 0,0 1 1 16,2-1-2-16,2 1 0 0,0 3-1 0,-2-2 2 15,2 2-9-15,2-4 1 0,0 1 0 0,-2-1 0 16,-4-1-2-16,0-3-1 0,-4-1 1 0,0 0 1 16,0-4-3-16,-6 4 1 0,2-4 0 15,0 0 0-15,-2 1 1 0,-2-9 1 0,0 3-1 0,0-1 1 16,0-1 1-16,0-2 0 0,0-4 0 0,-2 4 0 0,-4-3 0 16,-2 2-1-16,0-2 1 0,0-1 2 0,-1 2-4 15,-1-5 1-15,-2 1 0 0,0-2 1 0,-2-1-2 16,0 2 1-16,2 1-2 0,-4-5 2 0,5 2-2 0,-1-1 1 15,0-3-1-15,4 0 1 0,-2 0-1 0,4-3-1 16,2 3 1-16,4 0 1 0,8 0-2 0,-8-4 1 16,8 4 0-16,-6-2-1 0,6 2 0 0,-6-7 0 15,6 7 1-15,-6-6-1 0,6 6 0 0,-8-9 1 16,8 9-2-16,-5-4 2 0,5 4-3 0,0-9 1 16,0 9 0-16,0-7 0 0,0 7 0 0,7-6 0 15,3 2 0-15,4-1 0 0,6 1-1 0,0-5 1 0,0 5-1 16,0-1 1-16,0-3-1 0,0 3 1 15,3 1 1-15,5-3-1 0,2 1 1 0,0 1 0 0,-2 1 0 16,0 4 1-16,-1-4-2 0,-1 1 2 16,-2 1-2-16,0-2 2 0,0-2-3 0,2 3 0 0,-7-1 1 15,1 0 0-15,0 3-1 0,-6-3-1 0,0 0 0 16,-6 4 0-16,-8 0-1 0,4 0 2 0,-4 0-2 16,0 0 1-16,0 0-1 0,0 0 0 0,0 0 0 15,0 0 1-15,0 0-2 0,0 0 0 0,0 0 0 16,0 0 1-16,0 0-1 0,0-5 0 0,0 5 0 0,-8-10 0 15,0-1-1-15,-4-3 1 0,2-7-2 16,-2 3 2-16,2-4-3 0,-2 0 0 0,4-1-1 0,4-2 2 16,2 2-20-16,0 1 0 0,2-5 0 0,0 1 1 15,0-6-23-15,2-1 1 0,4 2-1 0,2-4 2 0,4 3-8 16,-2 1 1-16,2-1 0 0,-4-1 0 0,2 2-31 16,0-4-1-16,0 0 0 0,0-2 0 0,0 2 12 15,2 0 0-15,2 0 1 0,0 0-1 0,-1 3 9 16,1-1-1-16,0 2 0 0,-2 3 2 0,0-2 14 15,-2 4 1-15,0 2-1 0,0-5 2 0,-10 29-779 0</inkml:trace>
  <inkml:trace contextRef="#ctx0" brushRef="#br0" timeOffset="14588.39">15111 1547 12 0,'-4'0'0'16,"4"0"0"-16,-4-6 0 0,4 6 0 0,-4-3 0 0,4 3 0 15,-4-4 0-15,4 4 0 0,-4-2 0 16,4 2 0-16,-6 0 0 0,6 0 0 0,-8 0 0 0,8 0 0 16,-4 0 0-16,4 0 0 0,-8 0 0 0,8 0 0 15,-4 0 0-15,4 0 0 0,-3 0 0 0,3 0 0 16,1 0 0-16,-1 0 0 0,2 0 0 0,-2 0 0 16,0 6 0-16,0-6 0 0,0 3 0 0,0-3 0 15,0 6 0-15,0-6 0 0,6 4 0 0,-6-4 0 0,8 3 0 16,-8-3 0-16,8 10 0 0,-8-10 0 0,8 9 0 15,-8-9 0-15,4 5 0 0,-4-5 0 16,4 8 0-16,-4-8 0 0,0 14 0 0,0-14 0 0,-2 24 0 16,2-24 1-16,0 23 1 15,0-5 0-15,0 0 1 0,0 3 52 0,0-3 1 0,0 4-1 16,2 1 1-16,2-1 27 0,0 0 1 0,0 4 0 0,-2 0 0 16,0-2-15-16,-2 1 0 0,2-4 0 0,2 1 0 0,6-4-12 15,-2-1 0-15,4-2 0 0,-6-6 0 0,-6-9-15 16,10 11-1-16,-10-11 1 0,14 2 0 0,-4-2-15 0,2 0 1 15,0 0 1-15,-1-6-1 0,3 3-6 16,2-7 2-16,0-3-2 0,-2-3 2 0,2 1 3 16,2-7 1-16,-2 2 0 0,-2-3 0 0,-6-1 0 0,0-5 1 15,-2 1 0-15,-2 2 0 0,-4-3-1 0,-4 5 2 16,2-2-2-16,-4 0 1 0,2 4-10 0,0 0 0 16,-2 0 0-16,-6 0 0 0,-2-1-7 15,-4 7 1-15,2-3-1 0,-4 6 2 0,0 1-7 0,0 2 2 0,-3 3-1 16,1 1 1-16,0 3-4 0,-2 3 0 15,2 0 0-15,4 3 0 0,2 1 2 0,4 2 0 0,-5 1 0 16,-1 2 0-16,-2 4 1 0,0 2 1 16,2 5-1-16,4-1 1 0,4-1 1 0,2 4 0 0,0 4 0 15,2-4 1-15,-4 0-7 0,2 1 2 0,2-1-1 16,2-2 1-16,2-5-4 0,0 1 1 0,-3-6 1 16,-5-7-1-16,10-3-1585 0</inkml:trace>
  <inkml:trace contextRef="#ctx0" brushRef="#br0" timeOffset="41735.82">25794 5935 12 0,'2'2'0'16,"-2"-2"0"-16,2 7 0 0,-2-7 0 0,0 4 0 0</inkml:trace>
  <inkml:trace contextRef="#ctx0" brushRef="#br0" timeOffset="43969.08">25784 5966 363 0,'0'0'0'15,"0"0"0"-15,-2 0 0 0,2 0 12 0,-4 0 1 0,4 0-1 16,-4 0 2-16,4 0 37 0,-4 0 2 16,4 0 0-16,-4 0-1 0,4 0-21 0,-4 0 0 0,4 0-1 15,-4 0 2-15,4 0-10 0,-6 6 1 0,6-6-1 16,-10 7 1-16,10-7-8 0,-22 0 2 0,22 0 0 16,-22 0 0-16,22 0 9 0,-13 0-1 0,13 0 1 15,-10 0 0-15,10 0 4 0,-12 0 1 0,12 0-1 16,-12 0 1-16,12 0 8 0,-12 0-1 0,12 0 0 15,-14-6 0-15,14 6 0 0,-18-3 0 0,18 3 1 16,-24-4-1-16,24 4-10 0,-30-5 1 0,30 5-1 0,-31-12 1 16,31 12-5-16,-32-14-1 0,32 14 1 0,-32-19 1 0,32 19 0 15,-32-11 2-15,32 11 0 0,-34-15 0 16,15 8-1-16,-1 1 1 0,0 3-1 0,0-3 1 0,-4-5-5 16,-2 2 2-16,2 3-2 0,1-1 2 0,-1 5-5 15,2-2 0-15,0-1 0 0,-2 1 1 16,2-3-3-16,-4 1 0 0,1 3 0 0,-1-1 1 15,0 2-5-15,-2-5 2 0,-2 1-2 0,0 1 2 0,1 1-5 16,-1 0 1-16,0 1 0 0,0-3 0 0,2 2-2 16,1-1 0-16,1 1 0 0,0-1 0 0,0 1-4 15,2 0-1-15,-2 0 1 0,1 3 0 0,-3-3-1 16,2-2-1-16,-4 3 0 0,-2-1 1 0,-2 0-2 0,-1-1 0 16,-1 1 1-16,0 4 0 0,0-4-2 0,3 3 1 15,1-3 1-15,2 4-1 0,0 4 1 0,0-3 1 16,1 3-1-16,-1 0 0 0,0-2 1 0,0 1 0 0,2 1-1 15,4-4 2-15,-1 4-2 0,-1-4 1 0,0 2-1 16,-2-1 0-16,0 1 0 0,0 2 0 0,1-4 0 16,-3 4 1-16,-2-4-2 0,-2 1 1 0,2 3 1 15,5 0-1-15,1 0-1 0,0 1 2 0,0-1-1 16,0 1 0-16,0-1 0 0,1-4-1 16,-1 4 0-16,0 1 0 0,-2 3 0 0,0 1 0 0,0-4 0 15,3 1 0-15,3 1-1 0,0 3 1 0,2-5-1 16,2 2 0-16,2-1-1 0,2 1 0 0,0-1 0 15,-2 1 0-15,3 3-1 0,-1-5 0 0,2 2-1 0,2-3 2 16,2 5-3-16,2-3 0 0,-2 3-1 16,-2 2 2-16,-4 4-1 0,-2-2 0 0,2 4 0 15,2-8 1-15,2 4 1 0,-2-4 0 0,1 4-1 0,1-4 1 16,2 4 0-16,0-4 0 0,0 4 0 0,0 0 1 16,0 0-1-16,0 2 0 0,0 1 0 0,-2-3 1 15,0 6-3-15,-2-3 2 0,2 6-1 0,2-7 1 0,2 6-1 16,-2-3 1-16,2 4-2 0,-2-5 2 0,2 5-1 15,0-4 0-15,1 5-1 0,-1 2 2 0,0 1-3 16,0 0 0-16,2 2 1 0,2-1 0 0,0 3-3 16,-2-4 2-16,0 2-2 0,0 1 2 0,0-1 1 0,-2 1 1 15,2-1 0-15,2 1 1 0,0 3 0 0,0-4 1 16,0 1 0-16,0 1 0 0,2 1 0 0,2 0 0 16,0 4 0-16,-2-3 0 0,-2-3 0 0,-2 3 0 15,0-5 0-15,0 3 1 0,-2 1-1 0,-2 4 1 16,2-5 0-16,0 1 0 0,0 1-1 0,2-1 0 0,2 4 0 15,-2 0 1-15,-2 0-1 0,0 4 0 0,0-4 0 16,2 0 1-16,2 2-1 0,0-2 0 16,0 0 0-16,2 4 1 0,4-4-1 0,0 0 0 15,0 2 0-15,-2 2 2 0,0-4-2 0,0 0 1 0,0 0-1 16,-2 0 1-16,0 0-1 0,0-3 1 0,2-1 0 16,0 0 0-16,0-1 0 0,0 1 0 0,0-5 1 15,0 6 0-15,-2-7 0 0,0 3 0 0,-2 2 0 16,0 1 2-16,0 4-1 0,-2 0 2 0,2 0-2 15,4 0 2-15,2 0-3 0,0 2 1 0,-2 2-1 16,0 0 2-16,2-4-3 0,0 2 0 0,-2 2 0 16,2-1 0-16,0 1-1 0,0 4 0 0,0-1 0 0,0-3 1 15,2 1-2-15,2 1 1 0,0 3 0 0,-2 2 0 16,0 2-1-16,0 6 0 0,0 0 0 16,0-3 1-16,0 3-1 0,-2 3 1 0,0-5 0 0,0-1 0 0,0-1 0 15,0 0 0-15,0-2 0 0,-1 0 0 0,1-2 0 16,-2 2 1-16,2 30 0 0,-4-25 0 15,0-9 0-15,0-3 0 0,0-2 1 0,0-4-1 0,0 6 0 16,0 1 0-16,0-5 0 0,2 2 1 0,2-1-1 16,-2-2 0-16,-2-11 1 0,0 3-1 0,0-2 0 15,0-2 0-15,0 0 0 0,0 0 1 0,0 0-1 16,2-2 2-16,0-2-1 0,0 1 0 0,2 1 0 0,0-4 1 16,0 4-1-16,-2-1 0 0,0 1-1 0,0 0 2 15,-2-5-1-15,0 1 0 0,0-1 0 0,0 1 1 16,2-9-1-16,2 4 1 0,2-3-1 0,0-3 2 15,-6-7-2-15,8 11 1 0,-8-11 0 0,8 9 0 16,-8-9 0-16,4 8 1 0,-4-8-2 0,4 7 0 0,-4-7 0 16,12 11 2-16,-12-11-2 0,12 11 1 0,-4-5 0 15,0-1 0-15,0 3-1 0,0-5 2 0,-8-3-1 16,12 8 0-16,-12-8 0 0,11 7 0 0,-1-1-1 16,2 1 2-16,0-5-3 0,0 2 1 0,12 3 0 15,-2-5 0-15,0 1-2 0,2 1 0 0,-9-4 0 16,3 4 2-16,0-4-2 0,-2 0 0 0,-2 0 0 15,0 0 0-15,0 2 0 0,0-2 0 0,16 2 0 16,-3-2 0-16,5 1 0 0,0-1 0 0,-14 0 0 0,2 0 0 16,-4 0 0-16,2 0 0 0,9 4 0 15,-1-4 0-15,2-4 0 0,0 3 0 0,0 1 0 16,-2 1 0-16,-1 3 0 0,3-4 0 0,8 2 0 0,-4 0 0 16,2-2 0-16,1-2 0 0,-1 2 0 0,-2 0 1 0,0 0-1 15,0 2 1-15,-3-2-1 0,-1 0 1 16,2 0 0-16,0-2 0 0,2 2 0 0,-3-2 2 0,3 2-2 15,-2 0 1-15,2 0 0 0,0-4 0 0,-1 3 1 16,-1-3-1-16,4 0 0 0,0-1 1 0,0 1-1 16,-1-5 0-16,3 1-1 0,0 3 1 0,-2-4 0 15,0 1 1-15,3 3-1 0,1-5 1 0,0 3 0 0,0-2 0 16,-1 1-1-16,1 1 2 0,0 0-3 0,0-1 0 16,1 3 0-16,-1-3 1 0,0 3 0 15,2-1 1-15,-5 3-1 0,3-1 0 0,-4 0-1 0,2-1 2 16,4 1-1-16,-1 0 0 0,3 2 0 0,0-1 0 15,-8 1 1-15,-1 0-1 0,1 0-1 0,0-2 0 16,4-1 0-16,-1 3 0 0,3 0-1 0,0 2 2 0,2-3-1 16,-3 3 0-16,3 0-1 0,0 3 0 15,-8-3 0-15,-1 0 1 0,1 0-1 0,-2 0 0 0,-2 0 0 16,0 0 1-16,-1 0-1 0,-1 0 0 0,2 0 0 16,0 0 0-16,0 0 0 0,0 0 0 0,-3 0 0 15,1 0 0-15,-2 0 0 0,0 0 0 0,2 0 0 16,-2-3 0-16,-1 3 0 0,1-2 0 0,-4 0 0 15,-2 0 0-15,0 0-1 0,0 0 1 0,-10 2-1 16,0-3 1-16,-1 1-1 0,1 0 0 0,6-4-1 16,0 1 2-16,-2-3-1 0,0 3 0 0,-6 1 0 0,-2-1 0 15,-6 5 0-15,12-11 0 0,-12 11 0 0,12-11 1 16,-6 3-3-16,0 1 2 0,8-12-1 0,-4 1 1 0,0-4 0 16,-3 0 0-16,-3-1 0 0,0 3 1 15,-2 0 0-15,0 3 0 0,-2-5 0 0,0-2 0 0,-2 0 0 16,-2 2 0-16,0-9 0 15,-2-1 0-15,-1 3 0 0,-3-6 0 0,0-1 0 0,0-2 1 16,2 1-1-16,0 2 1 0,-6-26 0 0,4 9 0 16,-2 4 0-16,-2 2 0 0,4-6 0 0,-2 2 2 0,2-3-2 15,-2 3 1-15,2-5 0 0,1-1 0 0,3 3 1 16,-2-1-1-16,4 21 0 0,-2-4 0 0,2-5 1 16,-2-1-1-16,-2-21 0 0,2 10 0 0,0 6 1 0,0 4-1 15,2 18 0-15,-2-9 2 0,0-6-2 0,-2 2 1 16,-4-44-1-16,4 21 2 0,2 4-2 0,2 1 1 15,0-4 1-15,-2 0-1 0,2 0-1 0,-2-1 2 16,0-10-2-16,-2 0 1 0,3 0 0 0,-3-6-1 16,0 12 0-16,-4-1 0 0,0 5-1 0,0 1 2 0,0 3-1 15,0 5 0-15,2-3 0 0,-2 3 1 0,0-1-1 16,-4-3 0-16,0 4 0 0,1-3 1 0,3-3-1 16,4 2 1-16,4-8-1 0,0 3 2 0,0-3-2 15,0-1 1-15,-2-1 0 0,0 1 0 0,0-1 0 16,-2 6 1-16,2 0-2 0,-2 0 1 0,0 12 0 15,0 1 0-15,0 11-2 0,-2 2 1 16,2 14 1-16,-2-5-1 0,0 2-1 0,-2 2 0 0,-1-2 0 16,-3 2 0-16,-2 2-1 0,0 3 1 0,6 4-1 15,0 0 2-15,2 0-2 0,2-1 0 0,-2-3 0 16,0-5 1-16,2 3-1 0,2-3 1 0,0-2-1 0,0 0 1 16,4-5 0-16,0 1 0 0,0 2 0 0,-2 0 0 15,2-1 1-15,-1-3-1 0,3 15 0 0,0-1 0 0,1-1 0 16,3 2 0-16,-4 15 0 0,4-11 0 0,-4 11-1 15,0-5 2-15,0 5-1 0,0-6 0 0,0 6-1 16,0-3 1-16,0 3-1 0,0-4 1 0,0 4-1 16,0 0 1-16,0 0-1 0,0 0 1 0,0 0-1 15,0 0 1-15,0 0 1 0,-6-2-1 0,6 2-1 0,-13 2 0 16,-21 5 0-16,4 3 1 0,-4-5-1 0,-2 2 0 16,-17-18 0-16,9-11 0 0,44 22-2055 0</inkml:trace>
  <inkml:trace contextRef="#ctx0" brushRef="#br0" timeOffset="50136.82">23101 6867 12 0,'-2'-2'0'0,"2"2"0"0,2 0 0 0,-2 0-10 16</inkml:trace>
  <inkml:trace contextRef="#ctx0" brushRef="#br0" timeOffset="51469.68">23031 6854 12 0,'0'-2'0'0,"0"2"0"0,0 0 0 0,0 0 0 0,6 0 0 15,-6 0 0-15,6-2 0 0,-6 2 0 0,4-3 0 16,-4 3 0-16,4 0 0 0,-4 0 0 0,4 0 0 16,-4 0 0-16,4 0 0 0,-4 0 0 0,4-6 0 0,-4 6 0 15,4 0 0-15,-4 0 0 0,4 0 0 16,-4 0 0-16,4 0 0 0,-4 0 0 0,4 0 0 0,-4 0 0 15,4-4 0-15,-4 4 0 0,4-3 0 0,-4 3 0 16,12-6 0-16,-12 6 0 0,22-7 0 0,-22 7 0 16,22-11 0-16,-22 11 0 0,13-4 0 0,-13 4 0 15,10-4 0-15,-10 4 0 0,4-5 0 0,-4 5 0 16,4 0 0-16,-4 0 0 0,4 0 0 0,-4 0 0 16,4 0 0-16,-4 0 0 0,4 0 0 0,-4 0 0 15,0 0 0-15,0 0 0 0,0 0 0 0,0 0 0 0,0 0 0 16,0 0 0-16,0 0 0 0,0 0 0 0,0 0 0 15,0 0 0-15,0 0 0 0,0 0 0 0,-2 0 0 16,2 0 0-16,-4 0 0 0,4 0 0 0,0 0 0 16,0 0 4-16,-4 0 2 0,4 0 0 0,-4 0-1 0,4 0 22 15,-4 0 1-15,4 0-1 0,-4 0 1 0,4 0 15 16,-4 5 1-16,4-5-2 0,-4 6 2 0,4-6 13 0,-3 3 2 16,3-3-2-16,-4 4 1 0,4-4 3 0,0 4 0 15,0-4 1-15,0 5 0 0,0-5-9 0,-2 0 0 16,2 0 1-16,0 4 0 0,0-4-10 15,-2 4 0-15,2-4 0 0,-2 5 0 0,2-5-9 0,-4 13 1 16,4-13-1-16,0 15 1 0,0-15-8 0,-4 17 1 16,4-17 0-16,-2 16 0 0,2-16-7 0,0 13 0 15,0-13 1-15,-4 19-1 0,4-19-4 0,-4 18 0 16,4-18 0-16,-4 22 1 0,4-22 0 0,-4 22 0 16,4-22 0-16,-6 26 1 0,6-26-3 0,-8 22 0 15,8-22 0-15,-4 23 1 0,4-23-1 0,0 22 0 0,0-22-1 16,-2 26 2-16,2-26-2 0,-4 25 0 0,4-25-1 15,-6 23 2-15,6-23-1 0,-4 22 1 0,4-22 0 16,-4 18 0-16,4-18-1 0,-2 20 1 0,2-20 0 16,-2 15 0-16,2-15-1 0,-4 11-1 0,4-11 1 15,0 10 1-15,0-10-3 0,-4 9 2 0,4-9-1 16,0 3 0-16,0-3-1 0,-4 6 0 0,4-6 1 0,0 4 0 16,0-4-2-16,0 2 2 0,0-2-2 0,0 3 2 15,0-3-3-15,0 0 0 0,0 0 1 0,0 0-1 16,0 0 0-16,0-3 1 0,0 3-1 15,-2-12 2-15,2 12-3 0,-4-33 0 0,4 9 0 0,2 2 2 0,2 2-3 16,2-6 1-16,0 7-1 0,-4-3 1 16,-2 0-3-16,-2 6 0 0,2 1 0 0,2-6 0 15,2 7-3-15,0-3 1 0,-2-1 0 0,0 5 0 16,0 0-1-16,-2 0-1 0,0 4 1 0,0-8-1 0,0 2-2 16,-2-5 2-16,2 5-2 0,0 4 1 0,0 2 0 15,-2 0-1-15,0 3 0 0,0 2 0 0,2 4 0 16,-4-5 0-16,4 5-1 0,-4-8 1 0,4 8-1 0,0-5 0 15,0 5 1-15,0-4-1 0,0 4-1 16,-2-5 1-16,2 5 0 0,0 0 0 0,0 0-1 0,0 0 1 16,0 0-1-16,0 0 1 0,0 0-1 0,0 0 0 15,0 0 0-15,0 2 1 0,0-2-1 0,0 12 0 16,2-4 0-16,4-3 1 0,2 5-1 0,-2 3 2 0,-2 3-2 16,-2-3 1-16,0 2-1 0,0 1 1 0,0-3-1 15,-2 2 1-15,-2 2-1 0,-2-1 1 0,4 3 0 16,2-1 0-16,0 3 0 0,0 1 1 0,0 2-1 15,0-2 1-15,-2 0-1 0,-2-2 1 16,2-1 1-16,2 1-1 0,2 2 0 0,0 2 1 16,-4 0 1-16,-2-2-1 0,-2 1 1 0,-2 1-1 0,2 1 0 15,2-6 2-15,0-3-2 0,-2 1 2 0,2-6-2 16,0 0 1-16,2-11 0 0,-4 6-1 0,4-6 1 16,0 3-1-16,0-3 0 0,-4 0 2 0,4 0-1 15,0 0 1-15,0 0 0 0,0 0 2 0,0 0-1 16,0 0 0-16,0 0 1 0,0-5 0 0,0-2 0 0,0-6 0 15,0-15 1-15,2-5 0 0,2 1 0 0,0 5 0 16,-4 3-1-16,0 2 1 0,-2-6-2 0,2-4 2 16,0 7-2-16,0-3 0 0,0 11 1 0,0-1 0 0,2 1-3 15,-2 1 2-15,0 6-2 0,0 1 2 0,0 2-3 16,0 1 2-16,0 6-2 0,0-5 2 0,0 5-3 16,0-10 0-16,0 10 1 0,0-3 0 0,0 3-2 15,0-4 1-15,0 4 1 0,0-4-1 0,0 4 0 0,0 0 0 16,0 0 1-16,0 0-1 0,0 0 0 15,0 0 0-15,0 0 0 0,-4 0 1 0,4 0-1 0,-4 8 0 16,-4 10 0-16,2-1 1 0,2 5-2 16,0 0 0-16,2 0 0 0,0 0 1 0,0 1-1 15,0-5 2-15,2-1-2 0,0-4 1 0,0 1-1 0,0-1 0 16,0-3 0-16,0 1 2 0,0-2-2 0,-2 0 1 16,2-2-1-16,0 3 1 0,0-10 0 0,0 9 0 15,0-9-1-15,0 9 1 0,0-9-1 0,-2 4 0 0,2-4 0 16,-2 4 2-16,2-4-3 0,-4 5 1 0,4-5-1 15,-12-4 1-15,4-1-1 16,-2-4 0-16,-17-17 0 0,5 0 0 0,0-4-2 0,0 3-1 0,-2-5 1 16,0 3 1-16,0-3-18 0,-1 1 1 0,-1-4 0 15,2 0 0-15,2-4-44 0,4 2 1 0,-6 2-1 16,-2 2 0-16,-3 5-1 0,-5 2 1 0,2-1-1 16,2-3 1-16,30 30-1685 0</inkml:trace>
  <inkml:trace contextRef="#ctx0" brushRef="#br0" timeOffset="53350.17">20430 8903 12 0,'2'2'0'0,"-2"-2"0"0,6 5 0 0,-6-5 0 0,6 4 0 16,-6-4 0-16,6 6 0 0,-6-6 0 0,0 7 0 15,0-7 0-15,-2 5 0 0,2-5 0 0,0 2 0 16,0-2 0-16,0 4 0 0,0-4 0 0,0 4 0 16,0-4 0-16,0 3 0 0,0-3 0 0,0 4 0 15,0-4 0-15,0 6 0 0,0-6 0 0,6 3 0 0,-6-3 0 16,5 0 0-16,-5 0 0 0,4 0 0 0,-4 0 0 15,6 0 0-15,-6 0 0 0,14-3 0 16,-14 3 0-16,14-8 0 0,-14 8 11 0,18-13 0 0,-18 13 1 16,22-14 0-16,-22 14 41 0,18-15 0 0,-18 15 1 15,12-15 0-15,-12 15 20 0,12-11 0 0,-12 11 0 16,12-13 2-16,-12 13-17 0,10-17 2 0,-10 17-2 16,15-16 2-16,-15 16-6 0,16-19 0 0,-16 19 0 15,22-18 0-15,-22 18-17 0,22-20 1 0,-22 20-1 16,14-15 2-16,-14 15-10 0,10-13 1 0,-10 13 0 15,8-9 0-15,-8 9-6 0,14-10-1 0,-14 10 1 16,14-3 0-16,-14 3-1 0,12-8 1 0,-12 8 0 0,12-2 1 16,-12 2-2-16,6 0 2 0,-6 0 0 0,8-3 0 0,-8 3 0 15,5 0-1-15,-5 0 1 0,8 0 1 0,-8 0-1 16,8 0 1-16,-8 0 0 0,8 3 0 0,-8-3-1 16,8 6 0-16,-8-6 1 0,14 7 0 0,-14-7-5 15,14 6-1-15,-14-6 0 0,10 7 2 0,-10-7-5 16,4 13 0-16,-4-13 0 0,4 15 1 15,-4-15-4-15,4 4 2 0,-4-4-1 0,4 9 1 0,-4-9-4 16,2 15 1-16,-2-15-1 0,-2 13 1 16,2-13 0-16,-4 20 1 0,4-20-1 0,-4 17 1 0,4-17-2 0,-4 11 2 15,4-11 0-15,-4 16-1 0,4-16-1 16,-4 13-1-16,4-13 0 0,-4 22 2 0,4-22-3 0,-4 19 0 16,4-19 0-16,-8 22 2 0,8-22-5 0,-14 20 1 15,14-20-2-15,-16 22 2 0,16-22-3 0,-16 28 1 16,16-28-2-16,-11 26 2 0,11-26-2 0,-12 22-1 0,12-22 1 15,-8 17-1-15,8-17-1 0,-8 18 2 16,8-18-1-16,-14 22 1 0,14-22-1 0,-16 22 1 0,16-22-1 16,-16 23 2-16,16-23-2 0,-10 27 2 0,10-27-1 15,-14 26 0-15,14-26 0 0,-24 24 0 0,24-24 0 16,-16 20 0-16,16-20 0 0,-2 21-1 16,2-21 1-16,-4 14 0 0,4-14 0 0,-8 17-1 0,8-17 1 15,-4 13 0-15,4-13 0 0,-3 13-1 0,3-13 1 16,-4 13 1-16,4-13-2 0,-6 9 1 0,6-9-1 15,-2 13 1-15,2-13-1 0,0 6 0 0,0-6 1 16,-4 5-1-16,4-5 2 0,2 4 0 0,-2-4-1 16,2 3 1-16,-2-3-2 0,0 4 1 0,0-4-1 0,0 4 1 15,0-4-1-15,4 5 1 0,-4-5-1 0,8-3 1 16,-8 3-1-16,9-4 1 0,-9 4-1 0,22-6 1 16,-22 6-2-16,24-9 1 0,-24 9-1 0,24-9 1 0,-24 9-1 15,24-11 0-15,-24 11 0 0,24-6 1 0,-24 6-2 16,30-5 0-16,-30 5 0 0,25-8 2 0,-25 8-2 15,20-11 0-15,-20 11 1 0,24-11 0 0,-24 11-1 0,20-5 2 16,-20 5-2-16,20-4 1 0,-20 4-1 0,20-9 1 16,-20 9-1-16,20-8 1 0,-20 8-1 0,19-1 1 15,-19 1-1-15,18-4 0 0,-18 4-1 0,12 0 2 16,-12 0-1-16,12-4 0 0,-12 4-1 0,12 0 0 16,-12 0 0-16,12 0 2 0,-12 0-1 0,8 0 0 15,-8 0 0-15,4 0 1 0,-4 0-1 0,4 0 1 16,-4 0 0-16,4 0 0 0,-4 0-1 0,4 0 1 0,-4 0 1 15,0 0-1-15,0 0-1 0,-2 4 2 16,2-4-2-16,-4 5 1 0,4-5-1 0,-4 4 0 0,4-4 0 16,-12-2 0-16,12 2-2 0,-26-3 1 15,6-8 1-15,0-4-1 0,-3-6-1 0,-3-3 0 0,-2 2 0 16,-4-3 0-16,-4-3-3 0,-1 2 1 0,-3-4 0 16,-2-1 1-16,42 31-2157 0</inkml:trace>
  <inkml:trace contextRef="#ctx0" brushRef="#br0" timeOffset="55201.8">17409 6946 12 0,'0'2'0'0,"0"-2"0"15,0 4 0-15,0-4 0 0,8 0 0 0,-8 0 0 16,0 0 0-16,0 0 0 0,-4 3 0 0,4-3 0 16,-6 10 0-16,6-10 0 0,-8 5 0 0,8-5 0 15,-8 8 0-15,8-8 0 0,-4 5 0 0,4-5 0 16,-6 4 0-16,6-4 0 0,-8 9 0 0,8-9 0 0,-8 6 0 16,8-6 0-16,-8 16 0 0,8-16 0 0,-6 26 0 15,6-26 0-15,0 22 0 0,0-22 0 16,0 19 0-16,0-19 0 0,0 13 0 0,0-13 0 0,0 7 0 15,0-7 0-15,0 6 0 0,0-6 0 0,0 0 0 0,0 0 0 16,0 0 0-16,0 0 0 0,0 0 0 16,0 0 11-16,0-6 0 0,0 6 1 0,6-4 0 0,-6 4 82 15,6-7 2-15,-6 7-2 0,8-13 1 0,-8 13-2 16,14-20 0-16,-14 20 1 0,16-24 0 0,-16 24-31 16,16-24 0-16,-16 24-1 0,16-26 2 0,-16 26-3 0,15-26 1 15,-15 26-1-15,14-18 1 0,-14 18-29 16,10-4 0-16,-10 4 1 0,8-6 0 0,-8 6-11 0,8-3 2 15,-8 3 0-15,8 0-1 0,-8 0-7 0,2 0 1 16,-2 0 0-16,4 0 0 0,-4 0-6 0,4 0 1 16,-4 0-1-16,4 9 1 0,-4-9-4 0,6 26 2 0,-6-26-1 15,0 31 0-15,0-9-1 0,-4-1 0 0,2-1 0 16,2 0 1-16,0-5-3 0,-2 2 0 0,0-1 1 16,2-1 0-16,0 2 0 0,0-1 0 0,-2-1 0 15,0 2-1-15,0-5 0 0,0 0 0 0,0 0 0 16,2 1 1-16,-6 0-2 0,2 0 2 15,0 0 0-15,0-4 0 0,2 4 0 0,-4-4 1 0,2 1 0 16,0-1 0-16,0-2 1 0,2-1 0 0,2-6 0 16,-6 7 0-16,6-7 1 0,-2 4 0 0,2-4 1 15,-2 5-1-15,2-5-1 0,0 0 1 0,0 0 0 16,0 0 1-16,0 0-2 0,0 0 1 0,0 0-1 0,0-3 1 16,0 3-2-16,0-4 0 0,0 4 0 15,2-5 0-15,6-1-3 0,-2-5 1 0,2 0-1 0,0-2 1 16,2 0-1-16,2 4-1 0,-2 1 1 0,-2 3 1 0,-8 5-2 15,10-9 2-15,-10 9-1 0,8-4 0 16,-8 4 0-16,6-4 0 0,-6 4-1 0,10-3 2 0,-2 1-2 16,0 2 1-16,0-4 0 0,0 4-1 0,4-4 0 15,-3 3 0-15,3 1 1 0,-2 0 0 0,2 0-2 0,0 0 2 16,-2 0-2-16,-2 0 2 0,-8 0-2 16,12 5 2-16,-12-5-2 0,14 6 2 0,-4-5 1 0,0 1 0 15,-2 2-1-15,-4-4 1 0,-4 0-3 0,8 9 2 16,-8-9 0-16,8 8-1 0,-6 3 0 0,0 2 0 15,0 3 1-15,0-3 0 0,2 0-2 0,-4 2 2 16,2 1-2-16,-1-3 2 0,1 0-2 0,-2 2 1 16,-2 2-1-16,-1-4 2 0,-7 1-2 0,2 7 1 15,2-7-1-15,0 3 2 0,2-8-2 0,2 0 1 16,-2 1-1-16,0 1 2 0,-2-6-4 0,-2 1 1 0,0 1-1 16,0-3 1-16,2 1-2 0,-4 1 0 0,2 1 1 15,-2 1 0-15,0-3-1 0,2 1 1 0,8-6 0 16,-12 9 1-16,4-7-1 0,0 0 1 0,3 1 1 15,-5 1-1-15,2-2 0 0,0 0 1 0,8-2-1 16,-10 5 0-16,10-5 2 0,-4 2-1 0,4-2 1 16,-10 4-1-16,10-4 2 0,-10 0 0 0,10 0-1 15,-6-2 1-15,6 2-1 0,-6 0 2 0,6 0 0 16,-8-4 0-16,8 4-3 0,-6 0 2 0,6 0-1 0,-4-3 1 16,4 3-2-16,0-2 1 0,0 2-1 0,0 0 1 15,0 0-2-15,0-4 1 0,0 4-1 0,0-4 0 16,0 4 1-16,6-5 0 0,-6 5 1 0,14-7-1 15,-4 3 0-15,-6-2-1 0,4 1 0 0,2 1 1 16,0 0-1-16,0 1 0 0,0 1 1 0,2 0 0 16,3 0-1-16,-3 2-1 0,0 0 0 0,-4 0 1 15,-8 0-2-15,10 0 2 0,-10 0-1 0,8 0 0 0,-8 0-1 16,10 0 0-16,-10 0 1 0,6 0-1 0,-6 0-1 16,8 0 1-16,-8 0 0 0,6-5 0 0,-6 5-1 0,-4-4 0 15,4 4 0-15,-6-4 1 0,6 4-2 0,-10-9 1 16,-2-4-1-16,0 0 1 0,-2-3-7 0,0 1 0 15,-4-6 1-15,1 1-1 0,-1 4-24 0,-2-7 0 16,2 7 1-16,2 1 0 0,-4 2-43 0,0 0 0 16,-23-9 0-16,1 2 1 0,-6 1-12 0,-4 1 1 15,3 1 0-15,1 1 0 0,-4 3 1 0,1 2 0 0,9 1 0 16,0 3 0-16,42 7-1093 0</inkml:trace>
  <inkml:trace contextRef="#ctx0" brushRef="#br0" timeOffset="55633.21">15459 7092 12 0,'4'2'0'0,"-4"-2"0"0,2 2 0 0,-2-2 0 0,-6-4 0 15,6 4 0-15,-8-4 0 0,8 4 0 0,-8 0 0 16,8 0 0-16,-8 0 0 0,8 0 0 0,-6 0 0 16,6 0 0-16,-6-3 0 0,6 3 0 0,-8 0 0 0,8 0 0 15,-2-2 0-15,2 2 0 0,-4-4 0 16,4 4 0-16,-4-4 0 0,4 4-10 0</inkml:trace>
  <inkml:trace contextRef="#ctx0" brushRef="#br0" timeOffset="56684.68">15330 7022 12 0,'0'0'0'0,"0"0"0"16,6 0 0-16,-6 0 0 0,0 0 0 0,0 0 0 15,0 0 0-15,0 0 0 0,0-4 0 16,0 4 0-16,0-5 0 0,0 5 0 0,6-4 0 0,-6 4 0 0,8-6 0 0,-8 6 0 15,0-12 0-15,0 12 0 0,0-13 0 0,0 13 0 16,6-17 0-16,-6 17 0 16,6-9 0-16,-6 9 0 0,4-4 0 0,-4 4 0 0,8-5 0 0,-8 5 0 15,5 0 0-15,-5 0 0 0,10-4 0 0,-10 4 0 16,6-4 0-16,-6 4 0 0,8-2 0 0,-8 2 0 16,16-3 0-16,-16 3 0 0,18-6 0 0,-18 6 0 15,12 0 0-15,-12 0 0 0,8 0 0 0,-8 0 0 0,8 0 0 16,-8 0 0-16,6 0 1 0,-6 0 30 0,8 6 2 15,-8-6-1-15,10 16 1 0,-10-16 41 0,6 32 1 16,-4-10 0-16,0 0 1 0,-2 4-9 0,-2 1 0 16,2-1 1-16,0 0 0 0,0-4-12 0,0 2 0 15,2-2 0-15,0-1 1 0,-2-6-14 0,-2-3 2 16,2-2 0-16,2-3 0 0,-2-7-8 0,2 4 0 16,-2-4 0-16,0 2 1 0,0-2-11 0,2 0 1 0,-2 0-1 15,8 0 1-15,-8 0 5 0,8-2 0 0,0 2 0 16,1-4 1-16,7 4-6 0,2-4 0 0,2 3 0 15,-2-1 0-15,0 0-3 0,-8 2 0 0,4 0 1 16,2 0 0-16,0-4-4 0,-3 2 1 0,3 0-1 16,0 1 1-16,2-3 4 0,-2-3 1 0,2 1-1 15,-2 2 1-15,-4 4-5 0,-2-2 1 0,0 2-1 16,-2-3 1-16,-8 3-5 0,10 0 1 0,-10 0-1 0,7 0 2 16,-7 0-6-16,8-6 1 0,-8 6 0 15,8-3 0-15,-8 3-3 0,4-4 0 0,-4 4 1 0,4-8-1 16,-4 8-6-16,4-9 0 0,0 0-1 0,-4 0 2 15,-4-6-4-15,2 4-1 0,-2-4 0 0,-2-5 1 16,2 1-7-16,-6 1 1 0,3-4 0 0,-1 1 1 0,0-1-23 16,-2-2 2-16,-2 4-1 0,0-2 1 0,0 3-54 15,0 3-1-15,0-6 1 0,0 3 1 0,0-3-5 16,0 2 1-16,-2 1-1 0,4 1 0 16,1 5 11-16,-1-4 0 0,-2 1 1 0,0 1-1 0,0-4 14 0,-2-3 0 15,4 6 0-15,4 3 1 0,4-2 2 0,2 2 0 16,2 0 0-16,0 2 1 0,0 2 3 15,0 0 0-15,-2-1 1 0,0 3 0 0,0 7-7 0,-4-11 0 16,4 11 1-16,0-11 0 0,0 11 25 16,-4-2 0-16,4 2 0 0,0 0 1 0,0 0 9 0,0 0 1 15,0 0-1-15,0 0 1 0,0 0 6 0,0 4 0 0,0-4-1 16,0 5 1-16,0-5 3 0,0 4 2 16,0-4-2-16,-2 0 1 0,2 0 21 0,-2 0-1 15,2 0 0-15,0 0 1 0,0 0 84 0,0 2-1 0,0-2 1 16,-4 13-1-16,4-4-9 0,0 4 0 0,0 3-1 15,0 3 1-15,4 1-20 0,4-1 2 0,0-3-1 16,-2 3 1-16,-2-1-17 0,0 1-1 0,2-3 1 16,-6 1 0-16,4-2-22 0,0-2 1 0,0 3-1 15,0-3 0-15,0 6-9 0,0-1-1 0,2 2 0 16,4-1 1-16,-3-1-3 0,5 3 0 0,-4 1 0 16,4-4 1-16,-6 2 5 0,2 1 0 15,-2-1-1-15,0 2 2 0,-2-3 3 0,0 1 1 0,2 2 0 0,-6-7 0 16,4 5 0-16,0 2 2 0,-2-3-1 15,2-1 1-15,2 3-6 0,-4 1 3 0,0-4-3 0,0 1 3 16,0 1-6-16,0-2 1 0,0-1-1 16,0 1 2-16,-2-5-5 0,-2 0 1 0,2-3 1 0,2-3-1 15,4 2-3-15,-6 0 0 0,2-3 0 0,0 1 0 16,0 3-2-16,0-9-1 0,-2 7 1 0,0-1 1 0,0-7-3 16,-4 11 1-16,4-11 0 0,-4 11 0 0,4-11-2 15,0 10 0-15,0-10-1 0,-4 9 2 0,4-9-3 16,0 3 2-16,0-3-2 0,-4 6 1 0,4-6-4 15,0 4 1-15,0-4-1 0,-2 0 1 0,2 0-5 0,-4-4 2 16,0-3-1-16,-2-8 1 0,-4-15-4 0,-2-3 1 16,-2-6-1-16,0-5 1 0,-2-9-3 0,-2-5 0 15,-3-3 0-15,-7-7 0 0,28 68-2050 0</inkml:trace>
  <inkml:trace contextRef="#ctx0" brushRef="#br0" timeOffset="74633.61">17166 1353 12 0,'0'0'0'0,"0"0"0"0,0 0 0 0,0 0 0 0,-14 9 0 16,14-9 18-16,-2 8 1 0,2-8 0 0,-2 5 0 0,2-5 28 15,-4 4 1-15,4-4 0 0,-4 5 0 16,4-5 14-16,0 8 0 0,0-8 1 0,-2 9 0 0,2-9-12 16,-8 9 0-16,8-9 0 0,-15 22 0 15,3-5-15-15,-12 27 36 0,6-21-36 0,0 4-1 16,-2 3 1-16,0 1 0 15,-2 4-1-15,1 4-17 0,-3 5 0 0,0-5 0 0,2-4 0 0,4-4 18 0,0 1 0 16,0-4 0-16,2-3 1 0,-1-2-3 16,1-3-1-16,0-2 1 0,2-1 1 0,2-2-7 15,4-2 1-15,0-4 0 0,0-2 0 0,8-7-3 0,-10 9 1 16,10-9 0-16,-4 4 0 0,4-4-8 0,-4 2 0 16,4-2 0-16,-2 4 1 0,2-4-5 0,0 0 1 15,0 0-2-15,0 0 2 0,0 0-5 0,0 0 0 16,0 0 1-16,10 0 0 0,2 0-4 0,2 0 0 0,4 0 0 15,2 0-1-15,2 0-1 0,1 0 0 16,-3 0-1-16,0 0 2 0,0 3-1 0,0-1 0 0,2 2 0 16,0 0 1-16,-1-1 3 0,3-1 1 0,6 2 0 15,-2 0 0-15,6-4 0 0,4 3 0 0,-7-1 0 16,1-2 0-16,-2 0-1 0,-4 0 2 0,2 4-1 16,-3-1 0-16,-3-1-1 0,-4 2 0 0,0 0 0 15,-2-1 2-15,-4-3-5 0,-2 0 2 0,0 0 0 16,-2 0 0-16,-8 0-5 0,12-3-1 0,-12 3 0 0,6-4 1 15,-6 4-4-15,4-4 1 0,-4 4 0 16,4-14 0-16,-2 1-1 0,2-6 0 0,-4-1 0 16,-4-6 0-16,0 2-2 0,0-2 1 0,-2 0 0 15,-2-1 0-15,0 1-8 0,-2 0 0 0,0-2 0 16,0-1 1-16,0 1-28 0,0-2 1 0,2 3-1 0,4-6 1 16,4 1-36-16,0-3-1 0,-4 4 0 0,0-4 0 15,-4 0 5-15,0-4 1 0,-2 2-1 0,6 2 1 0,4-4 9 16,0-2 0-16,-2 3-1 0,0 3 1 0,2 35-781 15</inkml:trace>
  <inkml:trace contextRef="#ctx0" brushRef="#br0" timeOffset="75123.22">17347 971 12 0,'4'7'0'0,"-4"-7"0"0,2 10 0 16,-4 19 0-16,0-7 0 0,0-7 0 0,0-8 0 15,2 3 0-15,2-1 0 0,2 4 97 0,2 5 1 0,-6-1 0 16,2 5-1-16,0 6 38 0,2 1 0 16,0 3-1-16,-2 3 1 0,4 0-68 0,-4 0 2 15,0 0-1-15,0 0 1 0,0-4-22 0,-2 4 0 16,0 4 0-16,2 2 1 0,8 3-22 0,-2 4 0 0,4-4 0 16,-6-5 1-16,2-2-12 0,0 2 2 0,-1-4-1 15,3 4 1-15,-6 1-7 0,2 3 0 0,0-6 0 16,-2 1 1-16,-2-2-2 0,0-1 0 0,0-4 0 15,0 4 0-15,2-4 1 0,0 1 2 0,0 1-1 0,0-5 0 16,-2 1 6-16,0-1 1 0,2-2-1 0,0 0 1 16,2-2 2-16,2 1 0 0,-2-2 0 0,-2-1 0 15,-8-2-2-15,0-1 0 0,2-7 0 0,4 1 1 0,6 0-5 16,-2-7 0-16,-6-6 0 0,10 13 0 0,-10-13-3 16,-2 3 0-16,2-3 0 0,-4 6 0 0,4-6-2 15,0 4 1-15,0-4 0 0,0 3 0 0,0-3-2 16,0 2 0-16,0-2 0 0,0 0 1 15,0 0-1-15,0-2 0 0,0 2 0 0,0-7 1 0,0-2-3 0,0-8 2 16,2-5-1-16,2-2 1 16,0-6-7-16,-2-1 1 0,2-4 0 0,2 4 1 0,4 1-3 15,2 2 0-15,-1-1 0 0,-1 1 0 0,0 2-14 16,0 4 1-16,2-4-1 0,2 1 2 0,4-1-42 0,-2-2 1 16,2 2-1-16,-2 4 2 0,2 4-27 0,1 1 2 15,-3 2-1-15,0-1 1 0,-6-3-8 0,0-1 0 16,-4 1 0-16,4 3 1 0,-10 16-849 0</inkml:trace>
  <inkml:trace contextRef="#ctx0" brushRef="#br0" timeOffset="75518.8">17894 2202 12 0,'8'17'0'0,"0"-2"0"16,-2-8 0-16,-6-7 0 0,1 2 0 0,-1-2 0 15,-7 3 0-15,-1 1 0 0,-4 5 0 16,2-5 0-16,4 2 0 0,6-6 0 0,0 3 0 0,0-3 0 0,4 4 0 16,-4-4 129-16,8 2 0 0,2 2 0 15,8-4 1-15,3 3-29 0,7-3 0 0,2 0 0 16,-2 0 0-16,-2-3-14 0,0-3 0 0,-1 2 0 0,1 1 0 16,2-3-67-16,2 2 0 0,-2 1 1 0,-3 3-1 15,-1-2-16-15,0-2 2 0,0 4 0 0,0-4-1 0,-2 4-5 16,2 0 1-16,-1 0 0 0,-1 0 1 0,-4 0-1 15,0 0 0-15,-2 0 0 0,0-5 0 0,-2 1 0 16,0 1 1-16,2-7 1 0,3-3-1 0,3 1 8 16,0-7 1-16,-2 1 0 0,0-3 1 0,0-1-5 0,0-4 1 15,-2 2 0-15,-4 8 0 0,-3-3-2 0,-1 3-1 16,2-3 1-16,0-3 0 0,0 0-8 16,0-4 1-16,2 0 0 0,0-2 1 0,2-1-22 0,4-6 0 15,0 0 0-15,-5 0 1 0,-1-2-28 16,-2-2 2-16,2 0 0 0,8-1 0 0,4 5-10 0,0 0 1 15,-2-1 0-15,-3 1-1 0,-21 35-687 16</inkml:trace>
  <inkml:trace contextRef="#ctx0" brushRef="#br0" timeOffset="77334.7">19303 1004 396 0,'-14'6'129'0,"14"-6"-120"0,-16 7 1 0,-18 17-1 15,10-2 1-15,12-1-10 0,10-3 0 0,2-1 0 0,0 1 0 0,-2 4 102 16,2 0 1-16,2 4 0 0,0 0 1 16,-2 2-40-16,-2 1 0 0,2 3 0 0,4-6 0 0,0 1-14 15,0-1 1-15,0 0-1 0,0 2 1 0,0 1-20 16,0 6 0-16,-2 0 1 15,0 0 0-15,0 6-14 0,0 0 1 0,2 1-1 0,0 2 1 0,-2 1-1 16,0 3 1-16,0 0-1 0,0 1 1 0,0 5 10 0,0 7-1 16,0-4 0-16,0 0 0 0,-2-3 3 15,0 1 2-15,0-1-1 0,-2-10 1 0,0 0-3 16,0-1 0-16,0-6 1 0,2 2 0 0,2-8-4 0,0 0 1 16,-2-5-1-16,0-7 1 0,2-3-7 0,0-7 1 15,-2-1-1-15,0-3 0 0,0-5-6 0,0 4 1 16,0-4-2-16,0 0 2 0,0 0-5 0,0 0 0 15,0 0 1-15,-2-4-1 0,2 4-3 0,-4-9 0 16,2-4-1-16,0-5 1 0,2-8 0 0,0-4 1 0,0 3 0 16,0-5 0-16,4 6-1 0,2 1 1 0,4-3 0 15,2-2 0-15,2-1-1 0,2 0 1 0,2-4 0 16,-3 3 0-16,1 6-2 0,0-3 1 0,-2 5 0 16,0-2 0-16,0 4-2 0,0 2-1 0,0 5 1 15,0-2 1-15,-2 8-2 0,0 0 1 0,-2 5-1 16,-1-2 1-16,-1-1-3 0,-2 5 2 0,2-1-1 15,2 3 1-15,4 0-2 0,2 0 2 0,2 0-1 16,0 3 1-16,2 3-2 0,4 3 2 0,-1 4-2 16,-1 0 1-16,0 3 0 0,-2-1 0 0,0 4 1 15,0 1-1-15,-2 2 0 0,-2 4-1 0,-2-4 0 16,-3 2 1-16,-3 2-2 0,-2-4 1 0,-2 4 1 0,-2-4-1 16,0 8-1-16,-2-3 1 0,-2-1-1 0,-2 6 1 15,-2-3-2-15,0 6 2 0,-2-3-1 0,-1 3 0 16,-5 0-1-16,0 0 1 0,0 0-1 0,-2-7 2 0,0 1-2 15,0-5 0-15,0 2 0 0,-2-8 0 0,0-1-1 16,1 0 1-16,1-5 0 0,0 3 1 0,0-6-2 16,2 1 1-16,0-3-1 0,-2-3 1 0,0-2-1 0,-2-2 1 15,0-2-1-15,1-2 1 0,-1 0-1 0,4 1 1 16,-2-3-1-16,-2 1 1 0,-2-6-1 16,-2-1 1-16,2 0 1 0,0-1-1 0,1-4 0 0,1 2 0 15,6-1 0-15,2-3 0 0,2 3 0 0,2-1 0 16,0 2 1-16,0 6 0 0,0-2-1 15,0 2 0-15,2 3 0 0,2-1 1 0,2 7 0 0,-6-6 0 0,6 6 0 16,-4-3 0-16,4 3-1 0,-2 0 2 0,2 0-2 16,0 0 1-16,0 0-1 0,0 0 1 15,0 0 1-15,8 0-1 0,2 7-1 0,4-2 0 16,4 3 0-16,2 1 1 0,2-3-2 0,1 3 2 0,3 4-1 16,-2-4 0-16,-2 2-1 0,0-2 0 0,0-3 0 15,-4-2 1-15,0-1-1 0,-1-3 0 0,3 0 0 16,2 0 0-16,0 0 0 0,2 0 0 0,0-3 0 15,-2-1 0-15,-3-2 0 0,1-1 0 0,0-2 0 16,0-1 0-16,0-2 0 0,0-5 0 0,-2 2 0 16,-2-1 0-16,1 1 0 0,1-2 0 0,-4-5 0 0,0 0 0 15,-2 0 0-15,-4-4 0 0,0 4 0 0,-2-4 1 16,0 4-1-16,0 0 0 0,0 3 0 16,-2 2 1-16,-4-1-1 0,-2 1 1 0,2 4-1 0,0 4 1 0,0 9-1 15,-2-3 2-15,2 3-1 0,0-2 0 16,0 2 0-16,0-4 0 0,0 4 0 0,-2 0 0 0,2 0 0 15,0 0 1-15,0 0-1 0,-6 13 1 0,2 9-1 16,0 6 1-16,0 5 1 0,0 2-1 16,2 2-1-16,0 7 1 0,0-1 0 0,-2-3 1 0,2-5-1 15,2 1 0-15,4-7 0 0,2-7 1 0,2-3-2 16,2-6 1-16,0 0 0 0,-2-8 0 0,-8-5 0 0,10 4 0 16,-10-4-1-16,14 0 1 0,-4-4-1 15,2-1 0-15,1-8 1 0,3 0-1 0,2-9-1 0,0-1 1 16,0-6 0-16,-2 1 0 0,-2-1 0 0,-4 1 0 15,4-16 0-15,-2 9 1 0,-2 3-1 0,-3 3 0 16,-3 19 0-16,0-6 0 0,2 1-1 0,-2 2 1 16,-4 13 0-16,4-9 0 0,-4 9-1 0,2-8 2 0,-2 8-2 15,0-5 1-15,0 5-1 0,0-4 1 0,0 4-1 16,0 0 1-16,0 0-1 0,2 4 0 0,10 27 0 16,-2 4 1-16,0 6-1 0,2 3 0 0,-4-14 0 15,0 1 0-15,0-1 0 0,0-3 0 0,2-4 0 16,4-5 0-16,2 2 0 0,3-1 0 0,-5-10 0 15,0 4 1-15,2-6-1 0,-2 3 0 0,10-1 0 16,2-4 1-16,2-1-1 0,1-4 0 0,-1-5 0 16,0-5 1-16,-4-3-1 0,0-7 0 0,17-17 0 15,-7-2 1-15,2-1-1 0,0-3 2 0,-8 3-2 16,-3-3 1-16,1-3-1 0,-4 2 1 0,2-8-1 16,-2-1 1-16,-2-3-1 0,0-3 1 0,-2-2 0 0,-3-5 0 15,1-1-1-15,-2-3 1 0,-2-4 1 0,0 2-1 16,-4-5-1-16,0 1 1 0,0 15 0 0,-2-2 0 0,2 12-1 15,-2 3 0-15,-2 7 0 0,-2-3 1 0,-2 5-1 16,0-2 0-16,-2 19 0 0,0 0 0 0,0 0 0 16,-2 5 0-16,2 8 0 0,0 0 0 0,0 2 0 15,-2-3 0-15,4 10 0 0,-4-5 0 0,4 5 0 0,-4-8 0 16,4 8 0-16,-2-3 1 0,2 3-1 0,-4-2 0 16,4 2 0-16,-12 2 1 0,4 5-1 0,0 2 0 15,-16 36 0-15,12-7 2 0,8 7-2 0,4 5 0 16,-2 1 0-16,0 1 1 0,2 1-1 0,-2 1 0 15,2 3 0-15,2-3 1 0,2 1-1 0,0 2 0 16,0-3 0-16,-2-1 1 0,2-1-1 0,-2 2 1 16,2-3 0-16,0 7 0 0,0-1 0 0,0 0 1 15,2-7-1-15,0 1 1 0,2-6-1 0,-2 3 1 0,0 9-1 16,0-3 2-16,2-1-1 0,-2 4 0 16,0-14 0-16,-2 3 2 0,0 0-1 0,0-2 0 0,-2-20 1 15,0 2 0-15,2 0 0 0,-2-4-1 0,2-3 0 16,0 1 1-16,0-2-1 0,0 1 1 0,-2-12-1 15,0-1 1-15,-2-6-1 0,4 13 0 0,-4-13 0 16,2 3 1-16,-2-3-3 0,0 4 1 0,0-4 0 16,0 2 1-16,0-2-3 0,0 4 1 0,0-4 0 15,0 0 0-15,0 0-1 0,0 0 0 0,0 0 0 16,-2-4 1-16,0-2-1 0,-2-7 0 0,-8-16 0 0,0 1 0 16,2-1-1-16,-2 1 0 0,4-2 0 0,0 3 0 15,0 1-8-15,0-2 1 0,2-1 0 0,-2 1 0 16,2-1-10-16,-2 1 1 0,2-2-1 15,0-1 1-15,2 1-27 0,0-1-1 0,0 3 0 0,0-3 0 0,0 5-25 16,1-5 2-16,-1 5-2 16,-2-4 2-16,0 6-34 0,0-5 0 0,0-3-1 0,0 1 1 15,0 1 19-15,0-5 0 0,2 10 0 0,0 1 0 16,0-2 15-16,-2 0 0 0,0 0 0 0,0 4 1 0,6 22-981 16</inkml:trace>
  <inkml:trace contextRef="#ctx0" brushRef="#br0" timeOffset="77718.66">20555 1792 49 0,'-4'6'0'0,"4"-6"0"0,-2 9 0 0,2-9-1 0,8-2 1 15,-8 2 0-15,8 0 0 0,-8 0-1 0,4 10 1 0,-4-10 0 16,-2 14 0-16,2-14-1 0,-6 8 1 0,6-8 0 16,-4 9 0-16,4-9-2 0,-2 7 2 0,2-7 0 15,6 6 0-15,-6-6 40 0,16 5-1 0,-16-5 0 16,39 4 0-16,-9-4 68 0,6 0 1 0,0-5 0 15,-2 1-1-15,-1 0-19 0,1-5 0 0,-2-4 0 16,0 4 1-16,0 3-30 0,-1-1 2 0,1-2-1 16,-2 5 1-16,0-2-29 0,-2 6 2 0,-1-3 0 15,1 3-1-15,0-4-10 0,0 2-1 0,2 2 1 16,-4-4-1-16,-3 8 18 0,-1-4-1 0,-6 2 0 16,-2-2 0-16,-2 4 2 0,-4-4 0 0,-8 0 1 15,14 3-1-15,-6 1 3 0,-2-2 0 0,-6-2 0 0,12 7 1 16,-12-7-5-16,10 2 0 0,-10-2 1 0,8 4 0 15,-8-4-14-15,4 4 1 0,-4-4-1 0,4 3 1 0,-4-3-9 16,4 6 1-16,-4-6 1 0,-2 3-1 0,2-3-7 16,-4-3 2-16,4 3-2 0,-16-9 2 0,2-8-7 15,-4-5 0-15,0-4 0 0,-2-2 1 0,-2-7-7 16,-2-5 1-16,3-7-1 0,1 1 2 0,20 46-1804 0</inkml:trace>
  <inkml:trace contextRef="#ctx0" brushRef="#br0" timeOffset="112583.7">19343 10525 12 0,'0'0'0'0,"0"0"0"16,-4 0 0-16,4 0 0 0,-6 0 0 0,6 0 0 15,-2 0 0-15,2 0 0 0,-2-3 0 0,2 3 0 0,0-4 0 16,0 4 0-16,0 0 0 0,0 0 0 0,0-4 0 15,0 4 0-15,0-1 0 0,0 1 0 0,-2-8 0 16,2 8 0-16,-4-9 0 0,4 9 0 0,0-15 0 0,0 15 0 16,0-13 0-16,0 13 0 0,-4-16 0 0,4 16 0 15,-4-13 0-15,4 13 0 0,-4-11 0 0,4 11 0 16,-6-11 0-16,6 11 0 0,-8-10 0 0,8 10 0 16,-4-3 0-16,4 3 0 0,-10-6 0 0,10 6 0 15,-12 0 0-15,12 0 0 0,-12-5 0 0,12 5 0 16,-12-4 0-16,12 4 0 0,-14 0 0 0,14 0 0 15,-18 0 0-15,18 0 0 0,-26 2 0 16,7 1 0-16,-1 1 0 0,2 0 0 0,4 1 0 0,6-1 0 16,2-2 0-16,6-2 0 0,-14 7 0 0,4-3 0 0,0 0 0 15,0 1 0-15,2-3 0 0,8-2 0 16,-12 7 0-16,4-3 0 0,3-2 0 0,5-2 0 0,-8 4 0 16,8-4 0-16,-10 3 0 0,10-3 0 0,-10 4 0 15,10-4 0-15,-4 9 0 0,4-9 0 0,-4 4 0 16,4-4 0-16,-6 7 0 0,6-7 0 0,-8 8 0 0,8-8 0 15,-10 13 0-15,4-4 0 0,-2 0 0 0,2-2 0 16,2-1 0-16,4-6 0 0,-4 6 0 0,4-6 0 16,-4 3 0-16,4-3 0 0,-4 4 0 0,4-4 0 15,-4 4 0-15,4-4 0 0,0 3 0 0,0-3 0 16,0 6 0-16,0-6 10 0,0 0 0 0,0 0 0 0,0 0 1 16,0 0 25-16,0 0 1 0,0 0 0 15,0 0 0-15,0 0 2 0,2 0 0 0,-2 0-1 0,8-6 1 16,-8 6-6-16,8-7 0 0,-8 7 1 15,8-7 0-15,-8 7-6 0,8-12 0 0,-8 12 0 0,10-11 1 16,-2 6 4-16,0 1-1 0,-8 4 1 0,14-4 0 16,-6 3 1-16,0 1 0 0,0-4-1 0,1 2 2 15,5 0 4-15,2 0 2 0,2 2-2 16,0-3 2-16,2 1-8 0,0-2 1 0,0 4 0 0,0 0-1 16,1 0-2-16,1 0-1 0,-2 2 0 0,-4 0 2 0,-6 0-6 15,-2 1 1-15,0-1 0 0,2 2 0 0,6 0 1 16,2-1 1-16,1 3 0 0,-1 1 0 0,2 2-3 0,0 1-1 15,-2-3 1-15,-2-1 0 0,-4-3-6 16,-4-1 1-16,0 2 0 0,-2 0 0 0,2-3-5 0,2 3 1 16,2 0-2-16,-1-2 2 0,3-1 2 0,2-1 0 15,0-1 0-15,0-1 2 0,0 2 1 0,2-4 0 16,0 2 1-16,-2 0-1 0,-2 1 1 0,-3-1-1 16,-1 0 1-16,-2 2-1 0,-8 0 1 0,6-6 0 0,-6 6 0 15,4 0 0-15,-4 0-4 0,2-3 0 0,-2 3 0 16,0 0 2-16,0 0-6 0,0 0 1 0,0 0 0 15,6 1-1-15,-6-1-3 0,6-1 0 16,-6 1-1-16,4-4 2 0,-4 4-5 0,4-4 1 0,-4 4 0 16,-2 0 2-16,2 0-2 0,-4-3-1 15,4 3 1-15,-6 0 0 0,6 0-2 0,-10-2 1 0,0-2 0 16,-4 2 0-16,-3 0-2 0,-5 0 1 0,0-1 0 16,2 3 0-16,2-4-2 0,0 0 2 0,-2 3-1 15,-2 1 0-15,1 0-3 0,-1 0-1 0,0 0 0 16,2 0 0-16,0 0-2 0,0-4 0 0,4 4 0 0,4 0 0 15,4 0-1-15,4 0 0 0,4 0 0 0,-15-4 0 16,1 2-3-16,-2 0 1 0,-2 1 0 0,-2 1-1 16,-2-4-1-16,-2 2-1 0,0-2 1 0,3 1 0 0,7 1 3 15,2 2 1-15,2-2-2 0,4 2 2 0,6 0 0 16,-4 0 0-16,4 0 0 0,-2 0 1 0,2 0-1 16,-4 0 1-16,4 0-1 0,-4 0 1 0,4 0-1 15,-4 0 1-15,4 0-2 16,-4 0 2-16,4 0-1 0,-6 7 0 0,6-7 0 0,-2 2 0 0,2-2-1 0,0 0 0 15,0 0-1-15,0 0 2 0,0 0-1 16,8 2 0-16,0 4-1 0,0-5 1 0,0 1 0 0,2 0 0 16,8 0-1-16,4 0 1 0,3 2 0 15,1-4 1-15,-2 1 0 0,0 1 0 0,-2 0-2 16,0 2 2-16,-3-4-1 0,1 0 1 0,2 3 1 16,0-3 0-16,-14 0 0 0,0 0 0 0,0 2 0 0,-2 0 0 15,2 0 0-15,0 2 1 0,0-4 0 0,0 2 0 0,16 1 0 16,-3 1 0-16,3 1 1 0,0 3-1 0,-6-8 0 15,2 2 0-15,0-2 0 0,-2-2 0 0,-8 2 0 16,1 0 0-16,-1 0-1 0,0-4 2 0,-10 4-2 16,8 0 1-16,-8 0-1 0,8 0 1 0,-8 0-1 15,4 0 1-15,-4 0 0 0,6 0 1 0,-6 0 1 16,8-2-1-16,-8 2 2 0,8 0 1 0,-8 0-1 16,8 0 1-16,-8 0 1 0,8 0 2 0,-8 0-1 0,4 0 1 15,-4 0-1-15,4 0 0 0,-4 0 0 16,0 0 1-16,0 0 0 0,0 0 0 0,0 0 0 0,0 0-1 15,0 0 0-15,0 0 1 0,0 0-1 16,0 0 1-16,0 0-4 0,0 0 1 0,0 0-1 0,-2 0 2 16,2 0-5-16,-4 0 0 0,-16-11 0 0,-4-4 1 15,-4-10-2-15,-3-7 0 0,-5-12 0 16,8 2 0-16,10-6-13 0,4 0-1 0,-8-17 1 0,-1 4-1 16,23 61-1860-16</inkml:trace>
  <inkml:trace contextRef="#ctx0" brushRef="#br0" timeOffset="114435.08">17429 2946 12 0,'2'4'0'0,"-2"-4"0"16,6 9 0-16,-6-9 0 0,2 6 0 0,-2-6 0 15,-2 3 0-15,2-3 0 0,-6 4 0 0,6-4 0 16,-8 5 0-16,8-5 0 0,-10 0 0 0,10 0 0 16,-14 0 0-16,14 0 0 0,-12 4 0 0,12-4 0 0,-10 4 0 15,10-4 0-15,0 0 0 0,0 0 0 0,-6 0 0 16,6 0 0-16,-2 0 0 0,2 0 0 0,0 0 0 0,0 0 0 16,0 0 0-16,0 0 0 0,0-4 0 0,0 4 1 15,8-4 0-15,-8 4 0 0,26-9 1 16,-6 4 22-16,1-3 0 0,1 3-1 0,-6 1 1 15,-2 4 22-15,-6-4 0 0,8 4 0 0,4 0 0 16,6 0 8-16,4 4 1 0,-1 0 0 0,1-2 0 0,-6 1-8 0,0 1 1 16,0 0-1-16,0-4 1 0,-1 2-9 15,-1-2 0-15,-2 0 0 0,-2 0 0 0,-8 0-20 16,0-2 2-16,-4 2-2 0,2 2 1 0,2 1-2 16,2 1 0-16,0-2 0 0,-4-2 1 0,-8 0 3 0,9 0 1 15,-9 0-1-15,6 0 1 0,-6 0 2 0,2-2 1 16,-2 2 0-16,0 0 0 0,0 0-1 0,0 0-1 15,0 0 1-15,0 0 1 0,0 0-4 0,0 0 1 16,0 0-1-16,0 0 1 0,0 0-7 0,0 0 2 16,0 0-1-16,-10 0 1 0,-5 0-4 0,-7 0 0 0,-4 0 1 15,0-4-1-15,2 4-2 0,2-3 0 0,2 1 0 16,-3-2 1-16,1 0-6 0,2-1 2 0,0 5 0 16,-2-4 0-16,-8 0 3 0,1 1 0 0,1 1-1 15,2-2 1-15,0 4 2 0,0 0-1 0,2 0 1 16,0 0-1-16,3 0 1 0,1 4 0 0,0-2 0 15,-2-2 0-15,0-2 2 0,2-2 0 0,0 0 0 16,5 3-1-16,5 1-1 0,2-4-1 0,8 4 1 16,-6 0-1-16,6 0-2 0,-4 0 2 0,4 0-1 15,-4 0 0-15,4 0-5 0,-4 0 1 0,4 0 0 16,-4-4 0-16,4 4-3 0,0 0 1 0,0 0 0 16,0 0-1-16,0 0-1 0,0-5-1 0,0 5 0 0,20-8 1 15,3 3-3-15,9-4 1 0,-4-3 0 0,-2 7 0 16,0-1 0-16,-4 3-1 0,3-1 0 0,3-1 1 0,0-5-1 15,0-1 0-15,0 6 0 0,0-3 1 0,-1 3-1 16,-1-1 1-16,0-1 0 0,2 3 0 0,4 2 1 16,0 2-1-16,-5-3 0 0,1-1 2 0,0 2-2 15,-2-2 1-15,-4 1-1 0,0-3 2 0,-3 2-1 0,1 1 2 16,-2-3-2-16,-4 6 1 0,-4-3 0 16,-4 3-1-16,-6 0 1 0,6 0-1 0,-6 0-1 0,4 0 2 15,-4 0-1-15,4 0 0 0,-4 0-2 0,4 0 2 16,-4 0-1-16,4 0 0 0,-4 0-1 0,2 0 0 15,-2 0 1-15,-4 0-1 0,4 0-1 0,-8 5 1 16,0 2-1-16,-6 3 1 0,-6-3 0 0,-2 2 0 16,0 1 0-16,1-1 1 0,-1 0 2 0,-2-5-1 15,0 1 1-15,2 3 0 0,4-5 3 0,2 3 0 16,-3-1-1-16,1 3 2 0,2-5 3 0,2 3 2 0,2-1-1 16,-4 3 0-16,2-3-5 0,4 6 1 0,-2-1 0 15,0-5 0-15,0 3-5 0,0-3 0 0,5-1 1 16,3 1-1-16,4-5-3 0,-8 4 1 0,8-4-1 15,-4 4 1-15,4-4-1 0,-4 2 0 0,4-2 0 16,2-10 0-16,2-4-2 0,0-9 1 0,2-2 0 16,5-10 0-16,7 0-21 0,4-10 1 0,2 3 0 0,0 5-1 15,-24 37-1590-15</inkml:trace>
  <inkml:trace contextRef="#ctx0" brushRef="#br0" timeOffset="117583.27">20501 10417 12 0,'0'0'0'0,"0"0"0"0,-2 5 0 0,2-5 0 0,-8 13 0 15,8-13 0-15,-8 11 0 0,8-11 0 0,-8 6 0 16,8-6 0-16,-4 3 0 0,4-3 0 0,-4 4 0 0,4-4 0 16,-4 6 0-16,4-6 0 0,-6 5 0 15,6-5 0-15,-1 4 0 0,1-4 0 0,-2 4 0 0,2-4 0 16,-4 3 0-16,4-3 0 0,-4 4 0 15,4-4 0-15,-4 5 0 0,4-5 0 0,-4 0 0 0,4 0 0 16,0 0 0-16,0 0 0 0,-2 0 0 0,2 0 0 16,0 0 0-16,0 0 0 0,-2 2 0 0,2-2 0 15,-2 8 0-15,2-8 0 0,-4 5 0 0,4-5 0 16,-4 13 0-16,4-13 0 0,-4 17 0 0,4-17 0 16,-6 16 0-16,6-16 0 0,-4 11 0 0,4-11 0 15,-4 11 0-15,4-11 0 0,2 6 0 0,-2-6 0 0,2 4 0 16,-2-4 18-16,0 0 1 0,0 0 0 0,0 0 0 15,0 0 21-15,8 0 1 0,-8 0-1 0,10 0 1 16,-10 0-8-16,8 0 1 0,-8 0 0 0,8 0-1 16,-8 0-8-16,8 0 0 0,-8 0-1 0,7 3 1 0,-7-3-9 15,14 8 1-15,-14-8-2 0,14 7 2 0,-14-7-3 16,12 9 0-16,-12-9 1 0,12 19-1 0,-12-19 4 16,8 11 0-16,-8-11 0 0,8 11 0 0,-8-11 7 0,8 6 0 15,-8-6-1-15,14 5 1 0,-14-5 7 16,16 2 1-16,-16-2 0 0,22 4-1 0,-22-4-2 0,28-2 2 15,-28 2-2-15,29 0 2 0,-29 0-6 16,26 0 3-16,-26 0-3 0,22 0 3 0,-22 0-7 0,14 0 2 0,-14 0-1 16,12 0 1-16,-12 0-4 0,16 5 1 15,-16-5 1-15,16 8-1 0,-16-8-4 0,24 14 1 16,-24-14 0-16,25 10 0 0,-25-10-2 0,24 7 2 0,-24-7 0 16,22 6 0-16,-22-6-3 0,14 7-1 0,-14-7 1 15,12 6 0-15,-12-6-4 0,16 0 0 0,-16 0 0 16,14 0 0-16,-14 0 1 0,16 0-1 0,-16 0 0 15,21 0 1-15,-21 0 0 0,22-6 0 0,-22 6 0 16,22-4 1-16,-22 4-3 0,24 0 1 0,-24 0 0 16,24-3 0-16,-24 3-2 0,20 0 0 0,-20 0 0 15,20 0 2-15,-20 0-6 0,23 0 2 0,-23 0-2 0,24 0 2 16,-24 0 1-16,30 3 0 0,-30-3 0 0,26 4 1 16,-26-4 0-16,22-4 1 0,-22 4-1 0,20-9 1 15,-20 9 3-15,24-4 1 0,-24 4-1 0,21-7 1 16,-21 7-7-16,24-9-1 0,-24 9 1 0,20-11 1 15,-20 11-4-15,16-8 2 0,-16 8 0 16,16-7-1-16,-16 7 0 0,16-7 0 0,-16 7 1 0,16-8-1 0,-16 8 1 16,16-13 0-16,-16 13-1 0,20-16 2 15,-20 16 1-15,17-13 1 0,-17 13 0 0,16-11 0 0,-16 11 1 16,22-11 0-16,-22 11 0 0,20-12 1 16,-20 12-1-16,20-11 1 0,-20 11-1 0,18-11 1 0,-18 11 0 0,16-11 0 15,-16 11 1-15,12-11 0 0,-12 11-1 0,10-4 1 16,-10 4 1-16,10-9-1 0,-10 9-3 15,15-11 0-15,-15 11 0 0,10-11 0 0,-10 11-4 0,6-11-1 16,-6 11 1-16,4-11 0 0,-4 11-3 0,4-7 1 16,-4 7-1-16,8-8 0 0,-8 8-1 0,8-13 1 15,-8 13 0-15,12-16 0 0,-12 16-2 0,8-21 1 16,-8 21 0-16,14-22 0 0,-14 22-1 0,14-22 1 0,-14 22-1 16,10-22 1-16,-10 22-1 0,4-22 2 0,-4 22-2 15,4-17 1-15,-4 17 0 0,4-16 0 0,-4 16 0 16,4-12 1-16,-4 12-1 0,4-12 1 15,-4 12-1-15,4-23 0 0,-4 23-1 0,2-24 1 0,-2 24 0 16,0-29 0-16,0 29-1 0,0-26 0 16,0 26 0-16,0-26 0 0,0 26 0 0,6-22 0 0,-6 22 0 15,6-28 0-15,-6 28 0 0,0-26 0 0,0 26 0 16,0-25 0-16,0 25 0 0,8-21 0 0,-8 21 0 16,7-22 1-16,-7 22-1 0,0-28 1 0,0 28 1 15,0-22-1-15,0 22 1 0,10-22 1 0,-10 22 0 16,8-22 0-16,-8 22 0 0,-6-18 2 0,6 18-1 0,-4-13 1 15,4 13 0-15,-2-13 1 0,2 13 0 0,-2-13-1 0,2 13 0 16,-6-17-1-16,6 17 1 0,-5-5 0 0,5 5-1 16,-8-13-1-16,8 13 0 0,-20-22 1 0,20 22-3 15,-18-23 0-15,18 23 0 0,-28-29 0 0,28 29 0 16,-28-31 0-16,28 31 1 0,-18-19 0 0,18 19-1 16,-16-17 1-16,16 17-1 0,-18-14 2 0,18 14-2 0,-19-11 1 15,19 11 0-15,-22-11 0 0,22 11 0 0,-22-8 0 16,22 8 0-16,-20-9 0 0,20 9-1 0,-16-7 2 15,16 7-2-15,-26-6 1 0,26 6-1 16,-28-9 1-16,28 9-1 0,-27-8 2 0,27 8-2 0,-28-11 1 16,28 11-1-16,-24-11 1 0,24 11 1 0,-24-5-1 15,24 5 0-15,-32-13 0 0,32 13 1 0,-32-9-1 16,32 9 0-16,-37-10 2 0,17 8-2 0,0 2 1 16,6 0-1-16,0 0 2 0,0 0-3 0,0 0 1 15,2 0 0-15,0 0 1 0,1 2-2 0,-1-2 1 0,0 0-1 16,0 0 1-16,0 0-1 0,0 0 1 0,2 0-1 15,0 0 0-15,0 0-1 0,-2 0 1 0,2 0 0 16,0 0 0-16,0 0-1 0,0 0 0 0,3 0 0 16,-1 0 1-16,0 0-1 0,0 0 0 0,-2-2 0 15,0 1 0-15,0 1-1 0,0-4 0 0,-2 2 0 16,0 0 1-16,0 0-2 0,0 1 1 0,2-1-2 16,0 2 2-16,0 0-1 0,0 0 0 0,3 0-1 15,-1-4 1-15,0 4 0 0,0 0 1 0,-2 0 0 16,0 0 0-16,2 0-1 0,0 0 1 0,-2 0 0 0,0 0 0 15,0 0-1-15,0 0 1 0,0 0-1 0,-2 0 0 0,2 4 0 16,0-4 0-16,0 2 0 0,1-1 1 16,-1 1-3-16,4 0 1 0,-4 0-1 0,0 2 2 15,0-3 0-15,0 3 0 0,0 0-1 0,0 0 2 16,0 1 0-16,0 1 1 0,2-3 0 0,-2 1 0 0,2 0 0 16,0-1 0-16,0 3 0 0,0-4 1 0,8-2-1 15,-11 7 1-15,11-7 1 0,-12 8-1 0,12-8 1 16,-10 9 0-16,10-9 0 0,-8 2 1 0,8-2-1 15,-8 7 1-15,8-7 0 0,-6 2 0 0,6-2 0 0,-4 7 2 16,4-7-2-16,-4 6 2 0,4-6-2 0,-4 7 1 16,4-7 1-16,-8 8-1 0,8-8 0 0,-8 7-1 15,8-7 1-15,-8 11 0 0,8-11-3 0,-4 9 1 16,4-9 1-16,-4 13-1 0,4-13-2 0,-4 9 0 0,4-9 0 16,0 6 1-16,0-6-2 0,0 9 1 0,0-9 0 15,0 11 0-15,0-11-2 0,0 11-1 0,0-11 1 16,2 11 1-16,-2-11-1 0,4 13 0 0,-2-3-1 15,0-5 1-15,0 2 0 0,0 3 0 0,0-1-1 16,0 0 1-16,0 0 0 0,0 1 0 0,0 1-1 16,0-2 2-16,0 0-1 0,0-1 0 0,-2 1-1 15,0 0 1-15,0 0 0 0,0 0 0 0,-2 10 0 16,0 1 0-16,2-5 0 0,0 2 1 0,-2-1-1 16,0 3 1-16,0-5-2 0,0 1 2 0,0-7 0 15,2-1 0-15,0 0 0 0,0 3 0 0,0-5 0 16,0 2 1-16,0 3-3 0,-2-1 2 0,0 8 0 0,0-3 0 15,-2 3-2-15,0-4 0 0,4-13 1 16,-4 11 0-16,4-11-1 0,0 11-1 0,0-2 1 0,0-3 1 16,0 1-2-16,0 2 1 0,-2 8 0 0,0 1-1 0,0-3 0 15,0 2 0-15,2-8 1 0,0 0 0 0,0 2-2 16,0 0 2-16,-2 6-2 0,0-2 2 0,0 0-1 16,0-1 1-16,2-6 0 0,0 1-1 0,0-3 1 15,0 1 0-15,0 2-1 0,0-3 1 0,0 1 0 16,0 2-1-16,0-3 1 0,2 1 1 15,0 2-1-15,0-3 1 0,0 1 0 0,0 3 1 0,0-5 0 16,0 3-1-16,-2-8 1 0,2 12 0 0,-2-12 0 16,0 10 1-16,0-10 0 0,0 13 0 0,0-13-1 15,4 9 1-15,-4-9 0 0,4 5 0 0,-4-5-1 16,4 8 0-16,-4-8 0 0,4 7 1 0,-4-7-3 0,4 7 2 16,-4-7-1-16,4 8 1 0,-4-8-1 0,4 7 1 15,-4-7-1-15,8 11 1 0,-8-11-1 0,8 11 1 0,-8-11 0 16,12 10 0-16,-12-10 0 0,14 9 1 0,2-5 0 15,-1 1 0-15,3-5-2 0,0 0 2 0,6-4 0 16,0 3 0-16,0-1-1 0,0 0 1 0,-3-4-1 16,3 3 1-16,0-1-1 0,0 0 0 0,-4 2 0 15,0 1 1-15,-2-1-1 0,0 2 0 0,-3 0-1 16,1 0 1-16,0 0 0 0,0 0 1 0,-6 0-1 16,0 0 1-16,2 0-1 0,0 0 1 0,8 0 0 15,0 0 0-15,-2 0 0 0,-1 2 0 0,-9-2 0 16,0 1 0-16,0 1 0 0,0 2 0 0,2-4 0 0,0 2 0 15,0 0-1-15,0-1 1 0,8 3 0 16,0 0 0-16,0 0-2 0,0 1 0 0,-11-5 1 0,3 0 0 16,0 0-4-16,0 0-1 0,6-7 0 15,-4-3 2-15,-2-1-4 0,-2-2 1 0,2-9 1 0,-6-2-1 16,-6-2-7-16,-4-3 2 0,-18-41-1 0,0 18 0 0,24 52-1604 16</inkml:trace>
  <inkml:trace contextRef="#ctx0" brushRef="#br0" timeOffset="127202.23">2095 9333 12 0,'0'0'0'0,"0"0"0"16,4 0 0-16,-4 0 0 0,14 4 0 0,-14-4 0 15,8 5 0-15,-8-5 0 0,-2 4 0 16,2-4 0-16,-4 4 0 0,4-4 0 0,-2 5 0 0,2-5 0 16,-6 4 0-16,6-4 0 0,0 2 0 0,0-2 0 15,-2 7 0-15,2-7 0 0,-6 2 0 0,6-2 0 16,-6 4 0-16,6-4 0 0,-14 3 0 0,14-3 0 16,-18 0 0-16,18 0 0 0,-10 0 0 0,10 0 0 15,-11 0 0-15,11 0 0 0,-6 0 0 0,6 0 0 0,-12 0 0 16,12 0 0-16,-14 0 0 0,14 0 0 0,-22 4 0 15,22-4 0-15,-26 6 0 0,26-6 0 0,-26 3 0 16,26-3 0-16,-12 0 0 0,12 0 0 0,-2-5 0 16,2 5 0-16,-6-4 0 0,6 4 0 0,-8-4 0 0,8 4 0 15,-20 0 0-15,20 0 0 0,-17 0 0 0,17 0-10 16</inkml:trace>
  <inkml:trace contextRef="#ctx0" brushRef="#br0" timeOffset="127268.96">1807 9425 12 0,'0'0'0'0,"0"0"0"0,0 10 0 0,0-10 0 0,0 20 0 15,0-20 0-15,8 22 0 0,-8-22-10 0</inkml:trace>
  <inkml:trace contextRef="#ctx0" brushRef="#br0" timeOffset="127485.15">1807 9540 12 0,'0'0'0'0,"0"0"0"0,8 0 0 0,-8 0 0 15,2 0 0-15,-2 0 0 0,4 9 0 0,-4-9 0 0,6 0 0 16,-6 0 0-16,2 0 0 0,-2 0 0 0,6 0 0 16,-6 0 0-16,8 0 0 0,-8 0 0 0,18-7 0 15,-18 7 0-15,25-19 0 0,-3 4 0 0,4-1 0 0,0-3 0 16,-6-1 0-16,0 5 0 0,-6-3 0 0,4 1 0 15,-5 1 0-15,3-1 0 0,2 2 0 0,-2-1 0 16,4 1 0-16,4-2 0 0,-4 2 0 0,0-1 0 16,0-1 0-16,-1-1 0 0,-5-3 0 0,4 3 0 15,2 3 0-15,2-1 0 0,0 3 0 0,4-2 0 16,-3 2 0-16,3-4 0 0,-4-1 0 0,4 5 0 0,-6 0 0 16,0 4 0-16,0 0 0 0,-4 5 0 0,1-5 0 15,-17 9-10-15</inkml:trace>
  <inkml:trace contextRef="#ctx0" brushRef="#br0" timeOffset="127602.58">2994 9235 12 0,'0'9'0'0,"0"-9"0"0,-6 10 0 0,6-10-10 15</inkml:trace>
  <inkml:trace contextRef="#ctx0" brushRef="#br0" timeOffset="129952.2">12126 6775 12 0,'4'-4'0'0,"-4"4"0"15,6-4 0-15,-6 4 0 0,0-5 0 0,0 5 0 16,0-4 0-16,0 4 0 0,0 0 0 0,0 0 0 16,0 0 0-16,0 0 0 0,0 0 0 0,0 0 0 15,0 0 0-15,0 0 0 0,0 0 0 0,0 0 0 0,6 0 0 16,-6 0 0-16,8 0 0 0,-8 0 0 0,2 0 0 16,-2 0 0-16,8 0 0 0,-8 0 0 0,6-6 0 15,-6 6 0-15,4 0 0 0,-4 0 0 0,6 0 0 0,-6 0 0 16,2 0 0-16,-2 0 0 0,4 0 0 0,-4 0 0 15,2 0 0-15,-2 0 0 0,-4 0 0 0,4 0 0 16,-4 0 0-16,4 0 0 0,-16-1 0 0,16 1 0 16,-34-6 0-16,10-1 0 0,-2 1 0 0,-4-3 0 0,-3 1 0 15,-3 3 0-15,-4-4 0 0,40 9-10 0</inkml:trace>
  <inkml:trace contextRef="#ctx0" brushRef="#br0" timeOffset="132822.41">3357 9447 12 0,'6'0'0'0,"-6"0"0"15,-6 2 0-15,6-2 0 0,-12-2 0 0,12 2 0 16,-14 2 0-16,14-2 0 0,-14 6 0 0,14-6 0 16,-17 5 0-16,17-5 0 0,-34 2 0 0,14 2 0 15,0 0 0-15,2-1 0 0,2 1 0 0,-4 2 0 16,2-6 0-16,3 1 0 0,3-1 0 0,0 0 0 16,4 0 0-16,-4 0 0 0,4 2 0 0,-4 4 0 0,2-3 0 15,-2-3 0-15,-2 2 0 0,-4 2 0 0,2 0 0 16,-3-2 0-16,-1-1 0 0,2 1 0 0,0 0 0 15,8 4 0-15,4-5 0 0,-2 1 0 0,-2 0 0 0,2 2 0 16,0-4 0-16,2 0 0 0,-6 0 0 0,0 0 0 16,2 0 0-16,-1 0 0 0,3 0 0 0,2 0 0 15,-2 0 0-15,-2 0 0 0,4-4 0 0,6 4 0 16,-10-4 0-16,10 4 0 0,-14-1 0 0,14 1 0 0,-12 0 0 16,4-4 0-16,2 0 0 15,6 4 0-15,-12-5 0 0,12 5 0 0,-14-10 0 0,14 10 0 0,-14-9 0 16,14 9 0-16,-12-11 0 0,12 11 0 0,-12-9 0 15,12 9 0-15,-9-4 0 0,9 4 0 0,-12-2 0 16,12 2 0-16,-4-5 0 0,4 5 0 0,-10-6 0 0,10 6 0 16,-12-2 0-16,12 2 0 0,-14-9 0 15,14 9 0-15,-12-7 0 0,12 7 0 0,-12-13 0 0,12 13 0 16,-14-11 0-16,8 3 0 0,4 1 0 0,-4 0 0 16,4-1 0-16,-4 1 0 0,6 1 0 0,-4 1 0 15,2-4 0-15,2 9 0 0,0-11 0 0,0 11 0 16,0-10 0-16,0 10 0 0,0 0 0 0,0 0 0 15,0-3 0-15,0 3 0 0,0-2 0 0,0 2 0 16,0-4 0-16,0 4 0 0,0-5 0 0,0 5 0 16,6-4 0-16,2 0 0 0,0 0 0 0,-8 4 0 0,12-5 0 15,-12 5 0-15,12-6 0 0,-12 6 0 0,12-3 0 16,-12 3 0-16,4 0 0 0,-4 0 0 0,4 0 0 0,-4 0 0 16,6 2 0-16,-6-2 0 0,2 7 0 15,-2-7 0-15,6 5 0 0,-6-5 0 0,2 4 0 0,-2-4 0 16,4 4 0-16,-4-4 0 0,6 4 0 15,-6-4 0-15,2 0 0 0,-2 0 0 0,6 0 0 0,-6 0 0 16,8-4 0-16,2 4 0 0,-6-4 0 16,-4 4 4-16,9 0 2 0,-9 0 0 0,8-4-1 15,-8 4 19-15,6-1-1 0,-6 1 1 0,8-4-1 0,-8 4 16 16,8 0-1-16,-8 0 0 0,10-4 0 0,-10 4 4 0,2 0 0 16,-2 0 0-16,6 0 0 0,-6 0-2 0,6-2-1 15,-6 2 0-15,8 0 0 0,-8 0 1 0,8-3 0 16,-8 3-1-16,10-4 2 0,-2 4-9 0,0 0 2 15,2 0 0-15,-6 0-1 0,-4 0-3 0,12 0 0 0,-4 4 0 16,2-2 0-16,-2 5 1 0,3-3-1 16,3 1 0-16,-2 1 2 0,-2 1-8 0,2-3 1 0,2 5 0 15,4-3 1-15,-4 1-5 0,0-3 1 0,-2 1 0 16,-2 1 0-16,2-3-4 0,0 1 1 0,1 0-1 16,-1 1 1-16,-2-1-4 0,2-2-1 15,0 2 1-15,-4-1 1 0,4 1-2 0,-6 0 2 0,2 1 0 16,0-3-1-16,2 2 1 0,-2-1 0 0,4 1 0 15,-4 0 0-15,0 1-3 0,0 1-1 16,1 1 0-16,5-3 2 0,0 3-3 0,0 4 0 0,0-1 1 16,-2 3-1-16,0-4-1 0,-4-2 0 0,4 2 0 15,-4 1 1-15,4-1-2 0,2-2 1 0,-6-1 0 16,3-1 1-16,-3 3-2 0,0-5 1 0,-8-3-1 16,12 6 1-16,-12-6-4 0,12 4 2 0,-4-3-1 0,4 1 1 15,0 0-4-15,-2 2 1 0,2-4-1 0,-6 0 2 16,-6 0-3-16,14 0 1 0,-8 0-1 0,6 0 0 15,-2 0 1-15,4 4-1 0,3 1 1 0,-3-5-1 16,4 4 3-16,-4-1-1 0,2 3 1 0,0-6-1 0,-2 2-1 16,0 0 0-16,-2 0 1 0,-4 1-1 0,4 1-2 15,-5-2 2-15,-7-2-1 0,12 3 1 0,-12-3-1 0,10 4 1 16,-10-4 1-16,12 4-1 0,-12-4 0 0,12 4-1 16,-4-3 0-16,0 3 2 0,4-4-1 15,2 0 1-15,0 0-1 0,-2 0 1 0,0 0 1 0,-4 0-1 16,-8 0 1-16,6 0-1 0,-6 0 2 0,8 0 1 15,3-4-1-15,-3 1 1 0,4 1-2 0,2 0 1 16,4 0 0-16,-2-3 1 0,2 1-4 0,2 0 1 16,-4-1-1-16,-2 1 2 0,2 0-3 0,-3 1 2 15,-5 1-2-15,-2 2 1 0,2-4-1 0,0-1-1 16,2 1 0-16,0-2 0 0,2 1-1 0,0-1 2 16,8 1-2-16,-4-5 1 0,4 7 0 0,0-5 1 0,-5 3-1 15,-1-1 1-15,-4 3-1 0,2-1 2 0,0 0-2 16,-4 1 1-16,0 1 1 0,2-4-1 0,-2 2 1 15,-2 1-1-15,-6 3-1 0,14-8 0 0,-2 1 1 16,-4 0-1-16,4-1 0 0,1 1 1 0,3-1 1 16,0-1-1-16,-2 0-1 0,2 0 1 0,-6 5-1 15,-2-3 1-15,-2 3 0 0,2 2-1 0,4-5 0 16,-4 1 0-16,0 1-2 0,4 1 1 0,0-3 1 0,-2 1-1 16,1-1-1-16,1 1 0 0,-4-1 0 0,0 1 0 15,2 1-1-15,-4 1 1 0,-6 4 0 0,10-9 0 16,-10 9-3-16,12-11 1 0,-12 11 0 15,8-11 1-15,-8 11-2 0,10-11 1 0,-6 3 0 0,0 1 0 16,2-1-1-16,-4-1 1 0,4 0 0 0,-4 3 0 16,2-3-2-16,-4 0 2 0,6 2 0 0,-6-3 0 0,2-3-1 15,0 4 1-15,2-4 0 0,-4 0 0 16,2 0 1-16,2-1-1 0,-4 1 1 0,0-2 0 0,0 4 1 16,-4-2 0-16,2 0 0 0,2 4 0 0,-4-4 0 0,2 4 1 15,2-1 0-15,0 1 1 0,-2 2 0 16,2-6 1-16,-4 4-1 0,2-4 2 0,2 4-1 0,-4-4 0 15,2-6 1-15,2 3 0 0,-4-1 0 0,2 2 0 16,2-5 1-16,-2 1-1 0,2 1 0 0,0-1-1 16,-4-1 0-16,2 2 2 0,-2-4-1 0,2 1 2 0,-4 8-1 15,4-1 1-15,-4-3 1 0,2 2 0 0,2 8-1 16,2 1 2-16,-2-3-1 0,-2 2 0 0,2 1-1 16,2-3 2-16,-4 1-2 0,2 3-1 15,-4-4 1-15,4 1 0 0,-4 1-3 0,6-2 0 0,-6-6 1 16,2 2 0-16,2 0-2 0,-4-2 2 0,4-1-2 15,-4-1 1-15,6 1 0 0,-4 1-1 16,2-2 0-16,2 2 0 0,0 2 0 0,0 1-1 0,0 2 0 16,0-3 1-16,0 4-1 0,0-4 0 0,-2-3 0 15,-2 1 1-15,2-2-2 0,-2 4 1 0,4 13 0 16,-2-9 0-16,2 9 0 0,-5-13 0 0,5 8 0 16,-2-5 0-16,-2 3 0 0,2-2 1 0,-2 0-1 0,2-1 0 15,-4 1 1-15,0 2 1 0,-2-10 1 0,-4 2-1 16,4 2 2-16,-4 0-1 0,12 13 1 0,-8-9-1 15,8 9 0-15,-8-13 0 0,8 13-1 0,-12-9 2 0,4 2-2 16,-2 1 2-16,2-1-1 0,0 1 1 0,-4 1-2 16,4 1 0-16,-9-7 1 0,3 4 0 0,0-1-1 15,-4 1 0-15,2-1 0 0,-2 5 1 16,2-5-2-16,-2 3 1 0,0-3 1 0,2 3-1 0,-1 1-2 16,1 0 1-16,-2 3 1 0,2-3-1 0,-2-2 0 0,-2 3 0 15,6-1 1-15,-4 0-1 0,2 2 0 0,3-1 0 16,-5-1 1-16,-2 2-1 0,0 0 0 0,0 2 1 15,12 0 0-15,-4 0 0 0,4 0 1 16,-4-1 1-16,-6 1-1 0,2 0 1 0,3 0-2 0,-5 0 2 16,-2 0-2-16,-2 0 2 0,2 0-5 0,-4 0 1 15,10 0 0-15,-2 0 0 0,-1 0-1 0,3 0 0 16,2 0 0-16,4 0 0 0,-6 0-1 0,2 0 1 16,-8 0-1-16,-2-4 1 0,2 4-1 0,0-4 0 15,3 4-1-15,3-2 2 0,-4 2-1 0,2 0 0 0,-2 0 0 16,2 2 1-16,-2 2-1 0,-2-4 1 0,2 4-1 15,2-4 1-15,-1 1-1 0,1 1 0 0,6-2-1 16,0 2 1-16,-2 2 0 0,-2-4 1 0,-10 3 0 16,2-1 0-16,-4 2-1 0,5 0 1 0,-5 1 0 15,6 3 0-15,0-5 0 0,-6 3 0 0,8-2 0 16,2 1 0-16,-3-1-1 0,1-2 0 0,2 1 0 0,2 1 1 16,-2 2-1-16,2-3 1 0,0 3-2 0,0 1 2 15,-4-3-1-15,2-2 1 0,2 5-1 16,-5-3 1-16,1 1 0 0,2 3 0 0,6-3 0 0,2-5 0 15,-4 4-1-15,4 0 0 0,-4 1 0 0,4-1 1 16,-4 1-2-16,4 1-1 0,-18 5 1 0,5 0 0 0,-5 0-4 16,-2-5 2-16,18-3-1 0,2 1 1 0,0 2-3 15,-2-6 0-15,2 3 1 0,0 1 0 16,2 2 0-16,-2-5 1 0,2 3-1 0,-2 0 1 0,-2-1 0 16,3 3 1-16,-1-2-1 0,2-1 1 0,-2 1-3 15,-2 2 1-15,2-3 1 0,0 3-1 0,2-1-1 0,-2-1 1 16,-2 0-1-16,2-1 0 0,8-3-2 0,-12 10 1 15,12-10-1-15,-10 9 1 0,10-9 2 0,-10 5-1 16,10-5 0-16,-8 8 1 0,8-8 1 0,-8 9 1 16,8-9-1-16,-6 4 1 0,6-4-1 0,-8 9 1 15,8-9-1-15,-6 2 2 0,6-2-2 0,-4 4 2 0,4-4-2 16,-1 3 2-16,1-3-3 0,-6 4 1 0,6-4-1 16,-2 9 1-16,2-9-3 0,-6 6 0 0,6 1 0 15,0 2 1-15,2-1 2 0,2 1-1 0,4 15 0 16,-1-2 1-16,5-2-2 0,0 3 1 0,2 8 0 15,0-3 0-15,2 5-1 0,0-2 1 0,14 52-1 16,-10-24 1-16,-1 6-2 0,-1-2 2 0,-4 7-1 16,4 4 0-16,-4 1-10 0,0 8 1 0,-12-12-1 15,2-5 1-15,-10-3-10 0,-2-6 2 0,2-20-2 16,0 0 1-16,6-37-1419 0</inkml:trace>
  <inkml:trace contextRef="#ctx0" brushRef="#br0" timeOffset="138233.87">10506 8436 12 0,'6'7'0'0,"-6"-7"0"0,14 10 0 0,-14-10 0 0,0 0 0 16,0 0 0-16,0 5 0 0,0-5 0 0,0 13 0 15,0-13 0-15,0 13 0 0,0-13 0 0,-6 5 0 16,6-5 0-16,-10 8 0 0,10-8 0 0,-10 7 0 16,10-7 0-16,-12 6 0 0,12-6 0 0,-2 2 0 15,2-2 0-15,-10 3 0 0,10-3 2 0,-2 0 0 0,2 0 1 16,-4 0 0-16,4 0 42 0,-4 0 0 0,4 0 0 15,0 0 1-15,0 0 19 0,0 0 1 0,0 0 0 16,-4 0 0-16,4 0-4 0,-2 0 0 0,2 0-1 16,0 0 2-16,0 0-18 0,-5-2 1 0,5 2-1 15,0-3 1-15,0 3-14 0,0-13-1 0,0 13 0 0,5-28 1 16,1 12-14-16,-6-7 0 0,4 5 0 0,0 5 0 16,2 2-7-16,2 2 0 0,0 3 0 0,-2-3 2 15,0 2-4-15,2 1 1 0,2 2 0 16,-4-5 0-16,2 2 1 0,0 1 0 0,0-3 1 0,2 2-1 15,-4 1 3-15,2 2 1 0,0 1 0 0,0 1 0 16,-8 2 3-16,12-8 0 0,-12 8 0 16,11-3 0-16,-3 3-4 0,4 0 0 0,-4 0 0 0,0 2 0 15,2 3-6-15,-6 1 0 0,-4-6 0 0,12 11 0 0,-6-2-3 16,-2 0 1-16,0-1-1 0,0 1 1 0,2 0 0 16,-4 0-1-16,0 4 1 0,0-4 0 0,0 4-2 0,0-3 2 15,2 2-2-15,-4 5 2 0,-4 2-1 0,2-7 1 16,0 1 0-16,0-2 0 0,2 1 0 0,0-3 1 15,0 0-1-15,0-2 1 0,0 4-1 0,0 1 0 16,0-1 0-16,0 0 1 0,-2 2 0 0,0 1-1 16,2 3 1-16,-6-6 1 0,2 2-3 0,0 0 2 15,0-2 0-15,2 0 0 0,-2 0-2 0,2 0 2 0,-2 2-1 16,-2 4 0-16,-2-4 1 0,0 3 1 0,0 3 0 16,2-6 0-16,-4 0 1 0,0-1 0 0,1 3 0 15,1-2 0-15,2 0 1 0,0 2 0 0,-2 1 0 16,0-3 1-16,0 2-2 0,2 2 0 0,-4-1 0 15,6 1 1-15,-2-2-3 0,-2-2 1 16,2 1-2-16,-4 3 2 0,0 2-1 0,-4-3 1 0,2 1-1 16,-2-2 0-16,1 1 0 0,3 1 1 0,0 1-1 15,-2-1 1-15,-6 5-2 0,2 0 2 0,4-2 0 16,4 1 0-16,-2-5-5 0,4 3 1 0,2-4-1 16,-2-1 2-16,-2 1-2 0,2-6 0 0,0 2 1 15,-4-1-1-15,6-1 0 0,-2 0 1 0,-1-3-1 0,1 1 0 16,6-7-1-16,-4 4 0 0,4-4-1 0,0 5 1 15,0-5-2-15,0 2 1 0,0-2 0 0,0 4 1 16,0-4-2-16,0 2 1 0,0-2-1 0,4-4 1 0,-4 4-1 16,6-4 0-16,-6 4 0 0,9-3 0 0,1-1 0 15,4 2 0-15,-4-5 0 0,0 1 0 0,0-3 0 16,0 0 0-16,0-1 0 0,0 3 0 0,4 1 0 16,-4-1 0-16,0 0 0 0,2-1 1 0,-2 1-1 0,2 0 1 15,-1 1 0-15,3 0 0 0,-2 3-1 16,2-5 0-16,0 3 0 0,-6 1 1 0,4 2-1 0,-6 2 0 15,2 0 0-15,0 0 0 0,0 0 0 0,2 0 0 16,-4 0 0-16,4 2 0 0,4 6 0 0,1-5 0 16,-5 3 0-16,2-1 0 0,0 3 0 0,0-3 0 15,2 3 0-15,-6-3 0 0,0-1 0 0,-2 0 0 16,-6-4 0-16,12 9 0 0,-12-9 0 0,12 5 0 16,-12-5 0-16,14 6 0 0,-14-6 0 0,6 4 0 15,-6-4 0-15,8 3 0 0,-8-3 0 0,6 8 0 16,-6-8 0-16,8 5 0 0,-8-5 0 0,7 8 0 0,-7-8 0 15,6 5 0-15,-6-5 0 0,4 9 0 0,-4-9 0 16,4 6 0-16,-4-6 0 0,4 7 0 0,-4-7 0 16,0 6 0-16,0-6-1 0,-4 3 1 0,4-3 0 15,-4 0 0-15,4 0-15 0,0-3 0 0,0 3 0 16,-2-6 1-16,2 6-37 0,0-13 1 0,0-3-1 16,0-6 1-16,2-4-11 0,2-4 2 0,0 1-2 0,2 3 2 15,-6 26-1052-15</inkml:trace>
  <inkml:trace contextRef="#ctx0" brushRef="#br0" timeOffset="138635.94">10932 8528 12 0,'0'0'0'0,"0"0"0"0,1 8 0 0,-1-8 0 0,14 22 0 15,-14-22 0-15,12 31 0 0,-8-9 0 16,0 4 0-16,0-4 0 0,2 0 0 0,-4 1 0 0,2-1 0 16,-2-4 0-16,0-1 0 0,-2-8 0 0,-2-3 0 15,2-6 0-15,2 7 0 0,-2-7 0 0,10 4 0 16,-10-4 0-16,8 5 0 0,4-1 26 0,2-4-1 16,6 2 1-16,0 0 0 0,1-1 37 15,3 3 0-15,-2-4 0 0,-2-4 1 0,-2 3 38 0,2-3 0 0,-6 0 0 16,0 0 0-16,0 3-37 0,-1-3 1 15,1-3-1-15,2 1 2 0,4-1-35 0,-4-1 2 0,-2 1 0 16,-4 1-1-16,-10 6-11 0,10-7-1 16,-10 7 0-16,10-6 2 0,-10 6-14 0,14-7 0 0,-14 7 0 15,10-4 1-15,-10 4-7 0,12-2 0 0,-12 2 1 16,10-3-1-16,-10 3-2 0,7 0 0 0,-7 0 0 16,2 0 1-16,-2 0-4 0,0 0 2 0,0 0 0 0,-2 0 0 15,2 0-15-15,-4 5-1 0,1 3 0 16,-3-1 2-16,0 4-27 0,-4 0 1 0,2-2 0 0,0 1 0 15,8-10-778-15</inkml:trace>
  <inkml:trace contextRef="#ctx0" brushRef="#br0" timeOffset="139719.34">11283 9040 12 0,'4'11'0'0,"-2"2"0"0,-2-2 0 15,-2-2 0-15,0-2 0 0,2 2 0 0,4 8 0 0,2 0 0 0,2 5 0 16,-4 0 0-16,-6-4 0 0,-6-1 0 16,-2 1 0-16,4-5 0 0,0-2 0 0,8 1 0 0,2-7 0 15,-4-5 0-15,14 11 0 0,-6-5 86 0,-2-3 2 16,2 3-2-16,2-6 2 0,4 4 24 0,2-1 1 16,2-3 1-16,2-3-1 0,5-1-18 0,1-5 1 15,2-4-1-15,-2 0 1 0,-2-4-65 0,0-1 0 0,-3-1 1 16,3-1 0-16,-2 2-15 0,2-1 0 15,-4 1 0-15,0 1 0 0,-4-3-16 0,2 5 1 0,-6-2 0 16,1 1 1-16,-3 1-3 0,0-3 0 0,-4 1 0 16,2-2 0-16,0-1 0 0,0 2 1 0,2-4 0 15,-4 3 0-15,2-3 15 0,-2 2-1 0,-2 1 1 16,0 3 0-16,-4 1 16 0,-2-4 1 0,0 3-1 16,0-1 2-16,0 2 2 0,-2 2 1 0,2 6-1 15,-2 1 1-15,4 6-9 0,-8-9 1 0,8 9 0 0,-8-3 0 16,8 3-8-16,-10 0-1 0,10 0 0 0,-14 1 1 15,6 1-8-15,0 4 0 0,-4-1 0 16,0 6 0-16,3-1-7 0,-1 4-1 0,0 3 1 0,4-4-1 16,-2 2-2-16,2-1-1 0,0 5 0 15,0-1 2-15,0 8-3 0,0 0 0 0,4-2 0 0,-2 0 0 16,8-2-1-16,-4 0 1 0,2 2-1 0,2 2 1 0,-4 0-1 16,2-4 1-16,0 4-1 0,0-4 2 0,2 2-2 15,0 2 1-15,2 0 0 0,-2 0 0 0,6-4 1 16,2-4 0-16,2 3 1 0,-5-3-1 0,3-3 1 0,2 0 2 15,4-1-1-15,-4-1 1 0,14 6 8 16,-10-12-6-16,-4-1 0 0,0-3 1 0,0-3-1 16,3-5 1-16,-1 1 0 0,8-7 2 0,-4 0 1 15,2-6-1-15,2 3 2 0,-4-3-4 0,2-5 1 16,-1-6-2-16,1 0 2 0,2-3-3 0,0-2 1 16,-4-2-1-16,2 0 1 0,-2 0-2 0,-3 0-1 15,3 1 1-15,-6-1 0 0,2 0-1 0,0-2-1 0,-2 2 0 16,-2-5 2-16,2 1-2 0,0-5 1 15,0 5-1-15,0 0 1 0,-1 2-1 0,-1-5 0 0,0 5 0 16,-8 2 1-16,-2 1-2 0,-4 1 1 0,0 4 1 16,4 7-1-16,4-1 1 0,4 1-1 15,-8 2 0-15,-2 5 1 0,-2 2-1 0,-4 4 0 0,2 0 1 16,0 1-1-16,4 8 0 0,-4-11 1 0,4 11-1 16,-2-11 2-16,2 11-2 0,-6-5 2 0,6 5-2 15,-4 0 1-15,4 0 2 0,-4-4 0 0,4 4-1 16,-4 0 1-16,4 0 1 0,-8 0-1 0,8 0 1 0,-9 6 0 15,1 5-1-15,-2-2 2 0,-2 6 0 16,0 5 0-16,0-2-1 0,2 5 0 0,-2 2-1 0,4-2 2 16,-4-5-3-16,4 2 0 0,2 2 1 0,2 2-1 15,2 2 0-15,0 0 1 0,-2 0-2 0,2 0 2 16,-2 0-3-16,4 1 1 0,0-1 0 0,0 0 0 0,4 5 0 16,-2 1-1-16,2-1 0 0,0 1 1 0,0-1-2 15,-2 2 1-15,2-5 0 0,0 1 0 0,-2 3-1 16,2-5 2-16,0 3-2 0,2-2 1 15,-4 1-1-15,2 1 1 0,4-3-1 0,-2-1 0 0,2-2 0 0,-2 0 1 16,2-2-1-16,-2 1 1 0,-4-11 0 16,2 1-1-16,-4-2 0 0,2-1 0 0,2-3-1 0,-4-3 1 15,0-4-1-15,2 5 1 0,-2-5-2 0,0 4 1 16,0-4 0-16,0 4 0 0,0-4-1 0,0 3 0 16,0-3 0-16,0 6 1 0,0-6-1 0,0-4 0 15,0 4 0-15,0-5 0 0,0 5-1 0,6-10 1 16,0-4 0-16,-6-8 0 0,0-6-8 0,0-9 1 0,0 7-1 15,-4-1 1-15,2 7-17 0,-2 4 1 0,2-1-1 16,0-3 1-16,-2 0-52 0,2 2-1 0,2-2 1 16,0 0 0-16,0 0-2 0,0 0-1 0,0 0 1 15,0 2 0-15,-4-4 6 0,0-1-1 0,0 1 0 16,2 0 1-16,2-5 12 0,0 5 0 0,0-6 1 16,-6 6 0-16,6 26-942 0</inkml:trace>
  <inkml:trace contextRef="#ctx0" brushRef="#br0" timeOffset="140184.94">12104 8443 12 0,'-2'0'0'0,"2"0"0"0,-2 11 0 0,2-11 0 16,-2 8 0-16,2-8 0 0,-2 15 0 0,2-15 0 15,-6 24 0-15,6-24 0 0,-10 22 0 0,10-22 0 16,-10 26 0-16,10-26 0 0,-6 27 0 0,6-27 0 0,2 30 0 16,-2-30 0-16,10 27 0 0,-10-27 0 0,4 19 0 15,-4-19 0-15,10 13 0 0,-10-13 0 0,2 7 0 16,-2-7 0-16,4 2 0 0,-4-2 0 0,8 4 0 16,-8-4 0-16,16 0 0 0,-16 0 7 0,30 0-1 15,-10-2 1-15,0-2 1 0,5 0 112 0,1-1 0 0,2-2 0 16,-8-3 0-16,0 1-3 0,-6-4 0 15,2 4-1-15,2-2 2 0,1 5-43 0,1-3 1 16,0 2-1-16,2-2 1 0,0-1-20 0,0 1 1 16,0 0-1-16,1 0 2 0,-3 1-19 0,0 3 0 15,0-3 1-15,-4 3 0 0,-2-1-12 0,-4 3 0 0,-2 3 0 16,-2 0 1-16,-6 0-6 0,12-4 0 0,-12 4 1 16,10 0-1-16,-10 0 3 0,10 0 0 0,-10 0 0 15,4 0 0-15,-4 0-4 0,3 0 1 0,-3 0-1 16,6 0 0-16,-6 0-6 0,2 0 0 0,-2 0 0 15,-2-4 0-15,2 4-4 0,0 0 0 0,0 0 0 16,-9-5 1-16,-5-3-8 0,-2-3 2 0,-8-5 0 0,0-3-1 16,-2-3-7-16,-8-4 1 0,9-9-1 0,-1-4 1 15,26 39-1658-15</inkml:trace>
  <inkml:trace contextRef="#ctx0" brushRef="#br0" timeOffset="145135.37">8062 9455 12 0,'2'2'0'15,"-2"-2"0"-15,11 3 0 0,-11-3 0 0,12 0 0 0,-12 0 0 16,8 0 0-16,-8 0 0 0,0 0 0 0,0 0 0 16,0 0 0-16,0 0 0 0,0 0 0 0,0 0 0 15,0 0 0-15,0 0 0 0,0-5 0 0,0 5 0 16,8-4 0-16,-8 4 0 0,18-9 0 0,-18 9 0 0,10-15 0 15,-10 15 0-15,10-11 0 0,-10 11 0 0,6-9 0 16,-6 9 0-16,8 0 0 0,-8 0 0 0,6-4 0 0,-6 4 0 16,0 0 0-16,0 0 0 0,0 0 0 0,0 0 0 15,0 0 0-15,0 0 0 0,0 0 0 0,0 0 0 16,0 0 0-16,0 0 0 0,0 0 0 0,0 0 0 16,0 4 0-16,0-4 0 0,-4 5 0 0,4-5 0 15,-10 4 0-15,10-4 0 0,-20 4 0 16,20-4 0-16,-26 5 0 0,26-5 0 0,-26 2 0 0,26-2 0 0,-19 4 0 15,19-4 0-15,-12 4 0 0,12-4 0 16,-2 3 0-16,2-3 0 0,-10 4 1 0,10-4 27 0,-8 5 0 16,8-5 0-16,-2 0 1 0,2 0 36 15,0 0 0-15,0 0 1 0,-6 0-1 0,6 0-7 16,-4 0 1-16,4 0 1 0,0 0-1 0,0 0-10 0,0 0-1 0,0 0 0 16,0 0 0-16,0 0-12 0,0 0 1 15,0 0 0-15,6 0 0 0,-6 0-5 0,10 0-1 16,-10 0 1-16,8 0-1 0,-8 0-1 0,14 0 2 0,-14 0-2 15,31 0 2-15,-11 0 0 0,0 4 1 0,0 0-1 16,-4-2 2-16,2 1 0 0,-2-3 0 0,2 2 0 16,0 0 1-16,-3 0 2 0,-1 2 1 0,4-4-1 15,2 3 1-15,0-3-5 0,2-3-1 0,2 6 1 16,-8-3-1-16,-2 2-8 0,-3 0 1 0,1 0-2 16,0 2 2-16,2 1-11 0,2 2 2 0,2-3-1 0,2 2 0 15,0-1-4-15,0 3-1 0,-1 1 0 0,-3-5 0 16,0 5-3-16,-6-4-1 0,2 3 1 15,0-5 0-15,2 3-3 0,2-6 1 0,0 2-1 0,-6 0 2 16,2-1-2-16,0-1 2 0,1-1 0 16,-5-3-1-16,4 0 2 0,-6-1 0 0,2 1-1 0,-2-3 1 15,6 1-2-15,-2 2-1 0,2 3 1 0,0-3 0 16,-4 0-1-16,4-1 0 0,-6-1-1 0,-2 2 2 0,-4 4-3 16,4-1 0-16,-4 1 1 0,6-2 0 0,-6 2-1 15,0 0 0-15,0 0 1 0,-4-4 0 0,4 4-2 16,0 0 1-16,0 0 1 0,-2-2-1 0,2 2 0 15,-4-4 0-15,4 4 1 0,-4-3-1 0,4 3 1 16,-10-4 1-16,10 4-1 0,-14-4 0 0,6 3 1 0,-6-3-1 16,0 2 0-16,-4 2 2 0,-2 2-1 0,1 2 1 15,-1-4-1-15,0 1 2 0,-2-1-3 0,2 0 2 16,-4 2-2-16,2 4 2 0,2-3-1 0,-3 7 1 16,3-7-1-16,0 3 2 0,0-1 1 0,0 3-1 0,0-4 1 15,4-1 0-15,-2 3 0 0,5-4 0 16,-1 5 1-16,0-1 0 0,0 1 0 0,-2-3 0 0,2-1 0 15,0 3 1-15,2-4-6 0,2 1 0 0,0 1 1 16,0 0-1-16,-4-2-2 0,2 1 0 16,5 1 0-16,-3-2 2 0,10-2-3 0,-14 7 0 0,6-3 0 15,2-4 1-15,6 0-1 0,-6 9 0 0,6-9 0 16,-8 2 0-16,8-2 0 0,-6 4 0 0,6-4 0 16,0 3 0-16,0-3 0 0,-2 4 0 0,2-4 0 15,8 4 0-15,-8-4-1 0,6 0 0 0,-6 0-1 16,2-13 2-16,-2-4-4 0,0-5 1 0,0-9-2 0,-6-8 2 15,6 39-1721-15</inkml:trace>
  <inkml:trace contextRef="#ctx0" brushRef="#br0" timeOffset="156917.14">17989 15000 12 0,'-32'-9'0'0,"-4"1"0"0,5 7 0 0,3 6 0 0,0 6 0 0,-10 2 0 0,-3 0 0 0,-15 4 0 0,-6 1 0 0,1 2 0 16,-7 1 0-16,68-21-10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22:37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7153 5398 12 0,'2'5'0'0,"-2"-5"0"0,12 9 0 15,-12-9 0-15,2 0 0 0,-2 0 0 0,4 0 0 16,-4 0 0-16,4 8 0 0,-4-8 0 0,0 5 0 16,0-5 0-16,0 4 0 0,0-4 0 0,0 4 0 15,0-4 0-15,0 3 0 0,0-3 0 0,-2 9 0 0,2-9 0 16,-2 15 0-16,2-15 0 0,-6 13 0 15,6-13 0-15,-6 4 0 0,6-4 0 0,-8 2 0 16,8-2 0-16,-10 0 0 0,10 0 0 0,-2 0 0 16,2 0 0-16,-6 0 0 0,6 0 0 0,-2 0 0 0,2 0 0 15,0 0 0-15,0 0 0 0,0 0 1 0,0 0 9 16,0 0 1-16,0 0 1 0,0 0-1 0,0 0 13 16,0 0 1-16,0 0 0 0,0 0-1 0,0 0 9 15,0 0 1-15,0 0-2 0,0 0 2 0,0 0 0 0,8 0 0 16,-8 0 0-16,12-2 1 0,-12 2-5 15,14-4 2-15,-14 4-2 0,16-5 1 0,-16 5-3 0,18-10 1 16,-18 10 1-16,20-3-1 0,-20 3-6 0,20-8 2 16,-20 8-1-16,26-5 0 0,-26 5 1 15,27-9 0-15,-27 9-1 0,32-8 2 0,-32 8-1 0,40-9 1 0,-20 3 0 16,0 6-1-16,0-3-1 16,-1-1 1-16,1 2-1 0,-4 2 1 0,2 0-1 0,2-2-1 0,-6 1 1 15,0 1-1-15,4-4-4 0,-4 4 2 16,0 0-2-16,-1 0 1 0,-1 4-2 0,2-1 1 0,-2-1 0 15,-2-2 0-15,0 0 2 0,-8 0 1 0,-2 0-1 16,6 0 1-16,-6 0-4 0,6 0 1 0,-6 0-1 16,2 0 1-16,-2 0-4 0,4 0 1 0,-4 0-1 15,6 0 1-15,-6 0-5 0,2 0 2 0,-2 0-2 16,0 0 1-16,0 0-2 0,0 0 1 0,0 0-1 16,0 0 1-16,0 0-3 0,0 0 1 0,0 0 0 15,-2 0 0-15,2 0-2 0,-6 0 2 0,6 0-1 0,-6-4 1 16,6 4-2-16,-14 0 1 0,0-1 0 0,2 1 0 0,-6-4 1 15,2-2 1-15,-3 6 0 0,-1-3 0 0,0 3-1 16,0 0 1-16,2 0 0 0,2 0 0 0,4 0-2 16,-2 0 1-16,2 0 0 0,-2 0 0 0,-3 0-3 15,1 0 0-15,-2 0 1 0,6 0 0 0,2 0-2 16,0 0 1-16,0 0 0 0,0 0 0 0,2 0 1 0,2 0 1 16,6 0-1-16,-16 0 0 0,4 0 1 0,0 0 1 15,-1 0 0-15,-3 0 0 0,0 0 1 16,0 0 0-16,2 0 1 0,2 0 0 0,4 0-7 0,-6 0 1 15,4 0-1-15,2 3 1 0,8-3-4 16,-6 6 1-16,6-6 0 0,-2 4 1 0,2-4-1 0,-6 1 0 0,6-1 0 16,0 0 1-16,0 0-3 15,0 0 1-15,0 0-1 0,0 0 1 0,0 0-1 0,8 0 0 0,4 0 0 16,0-1 0-16,8 1 0 0,0-4 0 0,0 4 0 16,-4-6 0-16,2 6-1 0,-3-3 1 15,3-1 0-15,4 0 0 0,2 2-1 0,4-1 1 0,4-3-2 16,-4 2 2-16,3 4-1 0,-1 0 0 0,2-3 0 15,0-1 0-15,-4 2 0 0,3 2 0 0,-5-3 0 16,4-3 1-16,0 2-2 0,0 1 2 0,-1-3-1 16,-3 6 1-16,-6-4-1 0,0 1 1 0,0-1 0 15,-4 2 0-15,2-2 0 0,-8-1 0 0,0 1 0 0,-4 4 0 16,-6 0 0-16,7 0 0 0,-7 0 0 16,6 0 1-16,-6 0-1 0,2 0 0 0,-2 0 0 0,4 0 1 15,-4 0-1-15,4 0 0 0,-4 0 0 16,4 0 0-16,-4 0 0 0,6 0 2 0,-6 0-2 0,-4-3 1 0,4 3-1 15,-2 0 1-15,2 0 0 0,-12 0 0 16,1 0 0-16,-3 0 1 0,-2 0 0 0,-4 0 0 0,-4 3 0 16,2-1 0-16,2 0 1 0,0 0-1 15,2-2 5-15,5 0-1 0,-3 0 1 0,-4 0 0 0,-4 0 3 16,2 0 0-16,-4 0 0 0,6 0 1 0,-3 0-1 16,3 0 2-16,-2 3-1 0,0-3 0 0,2 4-5 15,-4-4 0-15,4 2 1 0,4 0 0 0,-1 0-3 16,3 1 1-16,-4 1-1 0,2-2 2 0,2 2-3 0,2-1 2 15,-2-1-1-15,0 0 1 0,2 0 0 0,0 2 1 16,4-4 0-16,2 0-1 0,6 0-1 0,-14 0 0 16,14 0-1-16,0 0 2 0,0 0-3 0,0 0 1 15,0 0 0-15,-3 0 0 0,3 0-3 0,-4 0 1 0,4 0 0 16,0 0 0-16,0 0-1 0,0 0 2 0,0 0-1 16,0 0 0-16,0 0-1 0,0 0 0 0,0 0 0 15,0 0 0-15,0 0 0 0,2 0 0 0,9 3 0 16,3-3 0-16,0 0 0 0,6 0 0 0,8 0 0 15,2 0 1-15,-2 0 0 0,-3-3 0 0,-9 3 0 16,2 0 0-16,2 0 2 0,0 0-1 0,0 0 0 16,-4 0 0-16,4 0 1 0,-2 0 0 0,-7 0-1 15,-3 0 2-15,-2 0-3 0,2 3 1 0,-8-3-1 16,12 2 1-16,-12-2 0 0,12 0-1 0,-12 0 0 16,8 4 1-16,-8-4-2 0,8 0 1 0,-8 0 0 0,8 0 0 15,-8 0-1-15,6 0 0 0,-6 0 0 0,4 0 1 16,-4 0-1-16,6 0 0 0,-6 0 0 0,0 0 2 15,0 0-2-15,0 0 0 0,0 0 0 0,0 0 1 16,0 0-1-16,0 0 0 0,0 0 0 0,0 0 0 0,0 0 0 16,0 0 0-16,0 0 0 0,-6 3 0 0,6-3 0 15,-12 0 1-15,0 2 0 0,2-2 0 0,-6 0 1 16,2 0 1-16,6 0-1 0,-4-2 1 0,3 2 1 16,-1 0 0-16,2 0-1 0,0 0 2 0,2 0-1 0,-2-3 1 15,8 3-1-15,-12 0 1 0,12 0-2 0,-12-4 2 16,12 4-2-16,-12 0 2 0,12 0-3 15,-10 0 1-15,10 0-1 0,-10 0 2 0,10 0-2 0,-4 0 0 16,4 0 1-16,-4 0-1 0,4 0-1 16,-2 0 0-16,2 0 0 0,-6 0 0 0,6 0 0 0,0 0 1 15,0 0-1-15,0 0 0 0,0 0-1 0,0 0 0 16,0 0 0-16,2 0 1 0,-2 0-1 0,6 0 0 16,8-2 0-16,4 2 0 0,-2-3 0 0,2 3 0 0,-6 0 0 15,2 0 0-15,-2 0-1 0,-3 0 1 0,1 0-1 16,-2 0 1-16,4 0-1 0,-4 0 1 0,0 0-2 15,0 0 2-15,2 0-1 0,-4 0 0 0,-6 0 0 16,14 0 0-16,-14 0 0 0,10 0 0 0,-10 0 0 16,10 0-1-16,-10 0 1 0,6 0 0 0,-6 0 0 15,8 0 0-15,-8 0 0 0,2 0 1 0,-2 0 0 16,4 0 0-16,-4 0 0 0,6 0 0 0,-6 0 0 16,0 0 0-16,0 0 0 0,0 0 0 0,0 0 0 15,0 0 1-15,0 0-1 0,0 0 1 0,0 0 0 0,-6 0 0 16,6 0 0-16,-6 0 1 0,6 0-1 0,-12 0 1 0,4 0-1 15,0 0 0-15,2 0 0 0,-4 0 2 16,2 0-1-16,0 0 0 0,0 0 0 0,2 0 0 0,-4 0 2 16,2 0 0-16,8 0 1 0,-8 0-1 15,8 0 0-15,-14 0 0 0,14 0 0 0,-11 0 0 16,11 0-1-16,-8 0 1 0,8 0-1 0,-6 0 0 0,6 0 0 16,-8 0-1-16,8 0 0 0,-6 0 0 0,6 0 0 15,-4 0 0-15,4 0-1 0,0 0 1 0,0 0-1 16,0 0 0-16,0 0 1 0,0 0 0 0,0 0-1 0,0 0 0 15,0 0 0-15,10 0 0 0,-10 0 0 0,10 0 1 16,0-4-1-16,-1 2 0 0,1 2 0 0,-2 0 0 16,4 0 0-16,-4 0 1 0,-2 0 0 0,2-2 0 15,0 2-1-15,-2-2 1 0,-6 2 0 0,12 0 2 16,-12 0-2-16,12 0 1 0,-12 0 0 0,14 0 0 0,-14 0 0 16,6 0 1-16,-6 0-1 0,8 0 0 0,-8 0 1 15,2 0 0-15,-2 0 0 0,4 0 0 16,-4 0 0-16,6 0 0 0,-6 0-1 0,2 0 1 0,-2 0-1 15,0 0 0-15,0 0 1 0,0 0-1 16,0 0 1-16,-2 0-1 0,2 0-1 0,-6 2 2 0,6-2-2 16,-14 4 1-16,14-4-1 0,-12 4 1 0,12-4-1 15,-12 3 1-15,12-3-1 0,-12 6 1 0,12-6-1 16,-10 0 1-16,10 0-2 0,-12 3 2 0,12-3-2 16,-8 0 1-16,8 0-1 0,-6 0 0 0,6 0 0 15,-8 0 1-15,8 0-2 0,-10 0 0 0,10 0 0 0,-2 0 1 16,2 0-1-16,-4 0 0 0,4 0 0 0,-4 0 0 15,4 0-1-15,-4 0-1 0,-15-42 1 0,5-2 1 16,0-15-3-16,0-10 0 0,-6-16-1 0,0 6 1 16,20 79-1950-16</inkml:trace>
  <inkml:trace contextRef="#ctx0" brushRef="#br0" timeOffset="4137.75">12939 3206 12 0,'2'4'0'0,"-2"-4"0"16,12 4 0-16,-12-4-10 0</inkml:trace>
  <inkml:trace contextRef="#ctx0" brushRef="#br0" timeOffset="8200.29">13066 3219 12 0,'4'0'0'0,"-4"0"0"0,14 0 0 0,-14 0 0 0,14 6 0 0,-14-6 0 0,16 2 0 16,-16-2 0-16,12-4 0 0,-12 4 0 15,12-7 0-15,-12 7 0 0,6 0 0 0,-6 0 0 0,11-2 0 0,-11 2 0 16,28 0 0-16,-28 0 0 0,28-8 0 0,-28 8 0 16,22-9 0-16,-22 9 0 0,24-9 0 0,-24 9 0 15,20-4 0-15,-20 4 0 0,22-3 0 0,-22 3 0 16,23 0 0-16,-23 0 0 0,20 0 0 0,-20 0 0 16,20 3 0-16,-20-3 0 0,8 4 0 0,-8-4 0 0,4 0 0 15,-4 0 0-15,2 0 0 16,-2 0 0-16,0 0 0 0,0 0 0 0,0 0 0 0,0 0 0 0,0 0 0 15,0 0 0-15,0 0 0 0,0 0 0 16,0 0 0-16,0 0 0 0,0 0 0 0,0 0 0 0,0-4 0 16,0 4 0-16,0 0 0 0,0 0 0 0,0 0 0 15,0 0 0-15,-4-3 1 0,4 3 6 0,-4 0-1 16,4 0 1-16,-6-2 0 0,6 2 9 0,-18-4-1 16,18 4 1-16,-26-6 0 0,26 6 10 0,-29-3-1 0,29 3 1 15,-26-4 0-15,26 4 4 0,-14-5 1 0,14 5-1 16,-20-4 0-16,20 4 2 0,-24-4-1 0,24 4 0 15,-30-4 1-15,10 3 6 0,-1-3 0 0,1 0 0 16,4 4 0-16,2 0-4 0,0-2 1 0,0 2 0 16,2-3 0-16,-2 3-6 0,-2 3 0 0,2-1 0 15,1 2 1-15,-1-4-6 0,0 0 1 0,0-4-1 0,0 2 1 16,-6-1-9-16,0-1 1 0,2-2-1 0,0-3 1 16,-3 2 2-16,-1-6 0 0,2 4 0 0,0 3 2 15,0-1-1-15,-4 3 0 0,2 2 0 0,2-1 2 16,-9-5-7-16,-1 3 2 0,2-1-1 0,2-1 1 15,-6 1 1-15,5 2 1 0,-3 1-1 0,4 3 1 16,2 3-4-16,-6 3 2 0,2 1 0 0,1-3 0 16,1-4-6-16,0 2 0 0,0 2 1 0,0-4 0 15,0 0-5-15,3 0 0 0,-3 0 0 0,-2 0 1 0,4 3-3 16,-2 1 0-16,-2 2 0 0,1-6 0 16,-7 3-1-16,2-3-1 0,0 0 0 0,0 0 2 0,3 0-3 15,-1 0 0-15,0 0 1 0,4 0-1 0,-2 6-1 0,4-6 1 16,-1 3-1-16,-3 1 2 0,0-2-2 0,-8 2 0 15,2 1 0-15,1 3 1 0,-3 1-2 0,0 0 1 16,2 0 0-16,4 2 1 0,-1 0-2 0,3 1 0 16,-4-1 0-16,4 0 1 0,-2-2-1 0,5-4 0 15,1 3 0-15,4-3 1 0,0-1-1 16,0-4 1-16,-4 4-1 0,2 1 1 0,2 3-1 0,-3 1 1 0,1-4-1 16,2-1 1-16,2 2-1 0,4-3 0 0,0 3 0 15,0 1 0-15,2-1 0 0,4-2 0 0,0 1 0 16,-7 2 0-16,1 3-1 0,-2-1 0 15,2 0 0-15,-4-1 1 0,4 1-1 0,0-6 0 0,0 7 0 16,2-5 1-16,4 3-2 0,2-5 1 0,6-3 0 16,-14 11 0-16,8-3 0 0,-1-5 0 0,7-3 0 15,-16 12 1-15,6-5-1 0,-2 2-1 0,4-1 1 16,-4 1 1-16,4 4 0 0,-4 0 0 0,4 1 0 16,-4-1 0-16,4 0 0 0,-4 0 0 0,4 2 0 15,2 1 0-15,-2 3 0 0,-2 1 0 0,1-5 0 0,3 2 0 16,0-3 0-16,0-1 1 0,4-2-1 0,0 4 2 15,0 2-1-15,2 1 0 0,0-5 0 0,-2 4 1 16,-4-4 0-16,2 1 1 0,0-1-1 0,0 0 0 0,4 0-1 16,0 0 2-16,0 0-1 0,-2-4 0 0,2 4 0 15,0-4 1-15,0 4-1 0,0 2 1 0,0 2-1 16,0-4 2-16,0 0-2 0,0 5 1 0,2-1 0 16,4-3 0-16,0 3 0 0,-4 2 1 15,-4-3-1-15,-2-1 2 0,2 2-2 0,4-8 1 0,2 0 0 0,2 0 0 16,-6 2 1-16,2-1-1 0,0-1 1 15,-2 4-1-15,0-4 1 0,0 4-1 0,0 0 1 0,0 0-1 16,0 1 1-16,0-1-1 0,-2 0 1 0,0 4-1 16,2-4 1-16,-4 2-1 0,2 1-1 15,-2-3 2-15,2 0-2 0,0 2 2 0,-2 1-3 0,2-3 1 16,-4 2 1-16,2 2-1 0,2 1-1 0,2 2 1 16,0-10-1-16,0 3 1 0,0 1-1 0,0 3 1 0,0 5-1 15,-2 0 0-15,0 0-1 0,0 1 2 0,2-5-2 16,0 2 1-16,2-5-1 0,0 5 0 0,0 3 0 15,0-1 2-15,2 0-2 0,-2 0 1 0,2-5-1 16,-4-3 1-16,2 5-1 0,-2-3 2 0,2-3-2 16,0 0 1-16,2 0-1 0,0 0 1 0,2-4 1 15,-4 1-1-15,0-5-1 0,0 3 0 0,2 4 0 16,0-2 0-16,2-1 1 0,-4 0 0 0,4 8 0 0,-1-2 0 16,1 1-1-16,0 1 2 0,2 1-1 0,0-5 0 15,0 4 0-15,2-2 1 0,-4-3-1 16,2 1 0-16,-2 0-1 0,-2 0 0 0,2 0 0 0,0 0 2 15,0 2-2-15,0-2 0 0,0-6 0 16,-6 2 0-16,2 1-1 0,2-5 1 0,-4 3 0 0,2 1 1 16,2 0-2-16,0 0 1 0,2 4 0 0,0 0 0 15,0 0-1-15,0 0 1 0,0 2-1 0,-2 1 1 16,0-3-1-16,1 2 1 0,-3 2 0 0,2-1 1 0,0-1-2 16,0 2 1-16,2 8-1 0,-6-2 1 0,2 1-1 15,2 1 0-15,-4-8 0 0,0-4 1 0,0 2-1 16,0 1 1-16,0-8-1 0,0 1 1 0,0 0-1 0,0 0 1 15,2 1 0-15,0 3 0 0,0-4-1 0,0 4 2 16,-2 0-1-16,0 1 0 0,0 1 0 0,0 0 0 16,0 2 0-16,0-6 0 0,0 2 0 0,-2-1 1 15,2 9-1-15,0-3 0 0,0-1 0 0,0 1 0 16,0 4 0-16,0-5 1 0,0 2 0 0,-2-1-1 0,0-5 0 16,0 0 1-16,2 0-1 0,0 0 0 0,0 0 0 15,0-4 2-15,-4 4-2 0,2-4 0 0,2 4 0 16,0-4 0-16,0 4 0 0,0-4 0 0,0 4 1 15,0-4-1-15,0 4-1 0,0-5 1 0,0 6-1 16,0-4 1-16,0 3-1 0,0 0 1 0,0 3-1 16,0 3 1-16,0-5-1 0,0 1 0 0,0-6 0 15,0 1 1-15,0-1-1 0,2 0 0 0,2 0 0 16,-4 2 1-16,2 0-1 0,0-1 2 0,0 1-2 16,0-2 1-16,0 0-1 0,2-1 1 0,-4 3-1 15,2 0 1-15,2 0-1 0,-4 0 1 0,2-2-1 16,0 0 1-16,0 1-1 0,0-1 1 0,4 7-1 0,-4-1 1 15,2-2-1-15,0 0 1 0,0-6-1 16,2 3 2-16,-4-1-2 0,2-2 1 0,0 3-1 0,-2-5 1 16,0 2-1-16,0 3 1 0,2-5 0 0,-4 1 0 0,2 1 0 15,2 1 0-15,-4 1 1 0,2-4-1 0,0 3 0 16,0 1 0-16,0-4 0 0,0 3 0 0,2 1 0 16,-4-5 0-16,0-4 1 0,6 11-1 0,-6-11 0 15,2 11 1-15,-2-11-1 0,8 11 1 16,-8-11 1-16,10 11-1 0,-10-11 0 0,6 11 0 0,-6-11 0 0,7 11-1 15,-7-11 0-15,8 11 1 0,-8-11-1 16,8 11 1-16,-8-11 1 0,6 10-1 0,-6-10-2 16,6 5 1-16,-6-5 0 0,4 7 0 0,-4-7-1 15,4 10 1-15,-4-10-1 0,4 5 1 0,-4-5-1 0,6 8 0 16,-6-8 0-16,6 13 2 0,-6-13-2 0,8 9 0 16,-8-9 0-16,8 13 1 0,-8-13-1 0,6 9 0 15,-6-9 0-15,12 13 1 0,-12-13-1 0,14 9 0 0,-14-9 0 16,10 13 1-16,0-9-1 0,-4 1 0 0,-6-5 0 15,14 9 0-15,-14-9 0 0,10 8 0 0,-1-3 0 16,-3-1 0-16,2 2 0 0,0-3 0 0,0 1 0 16,2 2 1-16,-4-3-1 0,2-1 0 0,-8-2 0 15,12 7 0-15,-12-7 0 0,14 8 0 0,-14-8 0 16,10 5 1-16,-10-5-1 0,12 6 0 0,-12-6 0 16,12 4 1-16,-4-1-1 0,0-3 0 0,2 2 0 15,-4 0 1-15,1 0-1 0,-1 2 0 0,-6-4 0 0,12 3 2 16,-12-3-2-16,14 2 0 0,-8 2 0 15,2-4 1-15,0 3-1 0,-2-3 0 0,2 2 0 0,0 0 0 16,2 4 0-16,-4-3 0 0,-6-3 0 16,14 6 0-16,-8-2 0 0,0-1 0 0,2 3 0 0,0-2 0 15,0-3 0-15,2 3 0 0,-4 0 0 0,1-1 0 16,1 3-1-16,0-2 1 0,-8-4 0 0,12 2 0 0,-12-2-2 16,12 3 2-16,-4 1 0 0,0 0 0 0,2-3-1 15,0 1 1-15,8 4 0 0,0-2 0 0,0-3-1 16,0 3 1-16,-11-4 0 0,-1 0 0 0,2 0-1 15,2 0 1-15,-4 0 0 0,2 0 0 0,0 0 0 16,2 0 0-16,8 4 0 0,-2-4 0 0,0 2 0 0,2-1 0 16,-10-1 0-16,4 0 0 0,-4 0 0 0,3 0 0 15,-3 0 0-15,4 0 1 0,-4 0-1 0,4 0 0 16,-2 0 0-16,2 0 1 0,-2 0-1 0,0 0 1 0,8 0-1 16,-2 0 2-16,0 0 0 0,0 0 0 15,-5 0 0-15,-3 0 1 0,4 0-1 0,-4 0 0 0,10-1 0 16,2-1 2-16,-4 2-3 0,2 0 0 15,-8 0 0-15,0 0 1 0,0 0-2 0,0 0 1 16,11 0-1-16,-1 0 2 0,0 0-2 0,0 0 0 16,-2-4 0-16,-2 4 0 0,2-4 0 0,-2 3 0 0,-6 1 0 15,-4 0 0-15,3 0 0 0,1 0 0 0,-4 0 0 16,2 0 0-16,0 0 0 0,0 0 0 0,2 0 0 16,-4 0 1-16,4 0-1 0,0 0 0 0,0-4 0 15,0 4 1-15,0-4-1 0,0 2 0 0,0 2 0 16,-2-2 0-16,2 1 0 0,-4 1 0 0,3-4 0 0,1 4 0 15,0-4-1-15,0 4 1 0,10-2 0 16,0 1 0-16,-4-1-1 0,2 2 1 0,-8 0-2 0,2 0 2 16,0 0-1-16,0-4 0 0,1 4 0 0,-3 0 1 0,0 0-1 15,0-4 0-15,0 4 0 0,0 0 1 16,0-2-1-16,0 2 1 0,0 0-2 0,-4 0 2 0,4 0 0 16,0 0 0-16,0 0 0 0,0-3 0 0,-4 3 0 15,2 0 0-15,2-4 0 0,-1 2 0 0,1 2 0 16,0 0 0-16,-4 0 0 0,2 0 2 15,0-2-2-15,0 1 0 0,2 1 0 0,-4-4 1 0,2 4-1 0,0-4 0 16,-8 4 0-16,12 0 1 0,-12 0-1 16,8 0 0-16,-8 0 0 0,12 0 0 0,-12 0 0 0,12-2 0 15,-12 2 0-15,14 0 0 0,-14 0 0 16,10-3 0-16,-10 3 0 0,9-4 0 0,-9 4 0 0,6 0 0 16,-6 0 0-16,8 0 0 0,-8 0 0 0,8-2 0 15,-8 2 0-15,4 0 0 0,-4 0 0 0,4 0 0 16,-4 0 0-16,6-4 0 0,-6 4 0 0,10-3 1 0,-10 3-1 15,6-4 1-15,-6 4 0 0,8-4 0 0,-8 4 0 16,8-2 1-16,-8 2-1 0,6-7 1 0,-6 7-1 16,8-5 1-16,-8 5 0 0,6-10 2 0,-6 10-2 15,4-3 1-15,-4 3 1 0,4-4-1 0,-4 4 1 16,10-6-1-16,-10 6 1 0,8-9 1 0,-8 9-1 16,12-11 1-16,-12 11-3 0,14-11 1 0,-14 11 1 15,10-11-1-15,-10 11-2 0,11-9 2 16,-11 9-1-16,12-10 0 0,-12 10-1 0,12-9 1 0,-12 9 0 15,8-7 0-15,-8 7-1 0,8-6 0 0,-8 6 0 0,8-9 1 16,-8 9 0-16,10-9-1 0,-10 9 0 16,2-8 1-16,-2 8-1 0,4-9 1 0,-4 9 1 0,6-9-1 15,-6 9-2-15,4-13 1 0,-4 13-1 16,4-9 1-16,-4 9-1 0,6-13 1 0,-6 4-1 0,2 1 1 16,0 3-1-16,0-4 0 0,0 1 0 0,-2 3 2 0,2-5-2 15,-2 3 0-15,0 2 0 0,0-5 1 16,0 3-1-16,0 1 0 0,0-3 0 0,0 2 1 0,0 1-1 15,0-3 0-15,0 2 0 0,0 1 0 0,0 6 0 0,0-13 0 16,0 13 0-16,0-9 0 0,0 9 0 16,0-13 0-16,0 13 0 0,0-9 0 0,0 9 0 0,0-11 0 15,0 11 0-15,0-6 0 0,0 6 0 0,0-9 0 16,0 9 0-16,0-9 0 0,0 9 0 0,0-11 0 16,0 5 0-16,0-3 0 0,0 0 0 0,0-2 1 15,0 1-1-15,0 1 1 0,-2 0 1 0,0 3 0 0,2-3 1 16,-2 2 0-16,2-1 3 0,0 3-1 15,0 5 1-15,0-9 1 0,0 9 1 0,0-13 0 0,0 13 1 16,0-10 0-16,0 10 0 0,0-13 0 16,0 13 0-16,0-12 1 0,0 6-6 0,0-3-1 15,0-4 1-15,0 0-1 0,-2-4-3 0,0 3 1 0,2 6 0 16,0-1 0-16,0 0-1 0,0-1 0 0,0-2 0 16,0-5 0-16,0 4 0 0,0-2 0 0,0 2 0 15,0 0 0-15,2-3-1 0,0 1 1 0,-2 8 0 16,0-3 0-16,0 1-1 0,0 0 1 0,0-2 0 15,0 2 0-15,0-1-1 0,0 1 1 0,2-9 0 16,0 1 0-16,0 4-1 0,2-3 1 0,-4 6 0 16,2 1 0-16,-2 0 0 0,0 0 0 0,0 1 0 0,0 3 0 15,0-4 0-15,0 1 0 0,0-1 0 0,0 0 0 0,0-1 0 16,0 3 0-16,0-8 0 0,0-3 0 0,0 1 0 16,-2 1 0-16,2 1 0 0,-4-2 1 15,2 1-1-15,-2 1 0 0,2 6 0 0,0-2 0 0,2-1 0 16,0 1 0-16,-4-7 0 0,2-4 0 15,2 3 0-15,-4-3 0 0,4 0 0 0,0 0 0 0,0 0-1 0,0-2 1 16,0 0 0-16,0-2 0 0,0 4-1 16,-2-4 0-16,0 0-1 0,2 0 2 0,0 2-1 15,0-2 0-15,0 4 0 0,0 0 1 0,0 0-1 0,0 0 0 16,0 0 0-16,0-2 1 0,0 0-1 0,2 1 1 16,-2 1 0-16,0 2 0 0,0 2 0 0,0-5 0 15,0 7 0-15,0-3 0 0,0 3 0 0,0 1 0 16,0 6 0-16,0-2 1 0,0 1-1 0,0 1 0 15,0-7 0-15,0 1 1 0,0-2-1 0,0 2 1 16,0-7-1-16,-2 0 1 0,2-4-1 0,-2 0 1 0,2-1-1 16,-2 1 1-16,0 0-1 0,2 0 0 0,-4-1 0 15,2-3 1-15,2-1-1 0,-4-1 0 0,0 6 0 16,0-3 2-16,2 1-2 0,-4 2 1 0,2 0-1 16,0 2 1-16,2-1-1 0,-2-1 1 0,0 4 0 15,2-1 0-15,-4 1 0 0,2 4 0 0,2-6 1 16,0 2 0-16,2 0 0 0,-4-1 1 0,2-1 1 15,2 0-1-15,0 0-1 0,0-1 2 0,0-1-2 16,0 0 1-16,0 2-2 0,0-2 2 0,0 0-1 16,0-5 0-16,2 1-1 0,2 3 0 0,-4-5 1 15,2 3 0-15,0 1-2 0,0-2 0 0,0 3 0 16,0-3 0-16,-2 3-1 0,0 1 1 0,0 4-1 0,4-4 1 16,-4 4-3-16,2-1 2 0,2 5 0 0,-4-2 0 15,2 5-2-15,0-2 0 0,0 8 1 0,0 0 0 0,0-2-3 16,2 2 2-16,-4-1-1 0,2 1 0 0,2 4 0 15,-4-3-1-15,2-1 1 0,0 2 0 0,0 1 0 16,0-3 0-16,0 1 0 0,2 3 1 0,-2-4 0 0,2 1 2 16,-2 3 0-16,0-3 0 0,-2 8 0 0,4-9 0 15,-4 9 0-15,6-5 1 0,-6 5-1 16,2-10 1-16,-2 10 0 0,4-7 0 0,-4 7 0 0,4-2 0 16,-4 2 0-16,0-4 0 0,0 4-2 0,0-3 2 15,0 3-1-15,0-6 1 0,0 6-1 0,0-4 0 16,0 4 0-16,0-3 0 0,0 3-1 0,0-4 0 0,0 4 0 15,0-2 1-15,0 2 0 0,0-3 1 16,0 3-1-16,0 0 1 0,0 0 0 0,0 0 0 0,0 0 0 16,0 0 0-16,0 0 0 0,0 0 0 0,0 0 0 15,0 0 1-15,0 0-1 0,0 0 1 16,0 0-1-16,0 0 1 0,0 0-1 0,0 0 1 16,0 0-1-16,0 0 1 0,0 0-1 0,0 0 0 0,0 0 0 15,0 0 0-15,0 0 0 0,0 0 0 0,0 0 0 16,0 0 0-16,0 0-1 0,0 0 1 0,0 0 0 15,0 0 0-15,0 0-1 0,0 0 1 0,0 0-1 16,0 0 1-16,0 0-2 0,0 0 1 0,0 0 0 16,0 0-1-16,0 0 0 0,0 0 0 0,0 0 0 0,0 0-1 15,0 0 1-15,0 0 0 0,0 0 0 0,0 0 1 16,0 0-2-16,0 0 1 0,0 0 0 0,0 0 1 16,0 0 0-16,0 0 0 0,0 0-1 0,0 0 2 0,0 0-1 15,0 0 1-15,0 0 0 0,0 0 0 16,0 0 0-16,0 0 0 0,0 0 0 0,0 0 1 15,0 0 1-15,0 0 0 0,0 0-1 0,0 0 1 0,0 0 0 16,0 0 2-16,0 0-1 0,0 0 0 16,0 0 0-16,0 0-1 0,0 0 0 0,0 0 0 0,0 0-2 15,0 0 2-15,0 0-1 0,0 3 0 0,0-3-1 16,4 6 0-16,-4-6 0 0,-2 7 0 0,2-7-5 0,-6 9 1 16,-14 4-1-16,0 0 2 0,-6-2-41 0,2 2 2 15,1 4-2-15,3 1 1 0,20-18-1408 0</inkml:trace>
  <inkml:trace contextRef="#ctx0" brushRef="#br0" timeOffset="9375.77">13807 6433 12 0,'2'4'0'0,"-2"-4"0"0,4 0 0 0,-4 0 0 0,2 0 0 15,-2 0 0-15,0 5 0 0,0-5 0 0,0 8 0 16,0-8 0-16,0 0 0 0,0 0 0 0,0 0 0 15,0 0 0-15,0 0 0 0,0 0 0 0,0 0 0 16,0 0 0-16,0 0 0 0,0 0 0 0,0 0 0 16,0 0 0-16,0 0 0 0,0 0 0 0,0 0 0 0,0 0 0 15,0 0 0-15,0 0 0 0,0 0 0 0,0 0 0 16,0 0 0-16,0 0 0 0,0 0 0 0,0 0 0 16,0 0 0-16,0 0 0 0,0 0 0 0,0 0 0 15,0 0 0-15,0 0 0 0,0 0 0 0,0 0 0 16,0 0 0-16,0 0 0 0,0 0 0 0,0 0 0 15,-2 2 0-15,2-2 0 0,-4 7 0 0,4-7 0 16,-8 5 0-16,8-5 0 0,-8 4 0 0,8-4 0 16,-7 4 0-16,7-4 0 0,-6 4 0 0,6-4 0 15,-6 0 0-15,6 0 13 0,-4 0 2 0,4 0-1 16,-4 0 1-16,4 0 34 0,-4 0 2 0,4 0-2 16,-2 0 2-16,2 0 3 0,-6 0 1 0,6 0 0 0,-4 0 0 15,4 0-9-15,-4 9 1 0,4-9-1 0,-4 2 1 16,4-2-11-16,-2 3 1 0,2-3-1 0,-6 4 1 0,6-4-10 15,-4 0 0-15,4 0 0 0,-2 0 1 0,2 0-6 16,-2 0 2-16,2 0-2 0,-2 0 2 0,2 0-3 16,0 0 1-16,0 0 1 0,0 0-1 0,0 0-1 15,0 0-1-15,0 0 0 0,0 0 0 0,0 0-1 16,0 0 0-16,0 0 0 0,0 0 2 0,0 0-1 0,2 0 0 16,-2 0 0-16,14-4 1 0,-14 4-6 0,16-3 0 15,-16 3-1-15,20-10 1 0,-20 10-4 16,13-13 0-16,-13 13 1 0,-5-24 0 0,-7 4-11 0,-4 2 1 15,-4-4 0-15,-4-4 1 0,-2 4-8 16,0-4 2-16,-5 2-2 0,-1 0 2 0,32 24-1082 0</inkml:trace>
  <inkml:trace contextRef="#ctx0" brushRef="#br0" timeOffset="9951.26">9799 6691 12 0,'20'13'0'0,"-5"-3"0"16,-9-1 0-16,-6-9 0 0,-8 4 0 0,0-3 0 15,-5 3 0-15,-1 0 11 0,-2-2 0 0,6 1 1 16,-2 1 0-16,12-4 26 0,-8 4 1 0,8-4-1 16,-4 0 2-16,4 0-38 0,0 0 1 0,0 0 0 15,0 0 0-15,0 0-3 0,0 0 1 0,0 0-1 0,-2-4 1 16,2 4-171-16</inkml:trace>
  <inkml:trace contextRef="#ctx0" brushRef="#br0" timeOffset="46400.71">25802 10092 12 0,'0'2'0'0,"0"-2"0"15,-2 5 0-15,2-5 0 0,-4 4 0 0,4-4 0 0,-4 3 0 16,4-3 0-16,-4 6 0 0,4-6 0 16,0 2 0-16,0-2 0 0,0 4 0 0,0-4 0 15,0 3 0-15,0-3 0 0,0 4 0 0,0-4 0 16,0 4 0-16,0-4 0 0,0 5 0 0,0-5 0 0,0 2 0 16,0-2 0-16,0 2 0 0,0-2 0 0,0 0 0 0,0 0 0 15,0 0 0-15,0 0 0 0,8 0 0 0,-8 0 0 16,12-2 0-16,-12 2 0 0,12 2 0 0,-12-2 0 0,12 9 0 15,-12-9 0-15,10 0 0 0,-10 0 0 16,4 0 0-16,-4 0 0 0,8 0 0 0,-8 0 0 0,7 0 0 16,-7 0 0-16,8-5 0 0,-8 5 0 0,16-4 0 15,-16 4 0-15,18-2 0 0,-18 2 0 0,6 0 0 16,-6 0 0-16,6 0 0 0,-6 0 0 0,8 0 0 16,-8 0 0-16,8 6 0 0,-8-6 0 0,8 7 0 15,-8-7 0-15,14 7 0 0,-14-7 0 0,14 8 0 16,-14-8 0-16,12 7 0 0,-12-7 0 15,10 4 0-15,-10-4 0 0,4 3 0 0,-4-3 0 0,4 4 0 0,-4-4 0 16,4 0 0-16,-4 0 0 0,4 0 0 0,-4 0 0 16,4 0 0-16,-4 0 0 0,2 0 0 15,-2 0 0-15,0 0 0 0,0 0 0 0,0 0 0 0,0 0 0 16,0 0 0-16,0 0 7 0,0 0-1 0,0 0 1 16,0 0 1-16,0 0 4 0,0 0 1 0,0 0-1 15,0 0 1-15,0 0 1 0,0 0-1 0,0 0 1 16,0 0 0-16,0 0-1 0,-4 0 0 0,4 0 1 15,-4 0-1-15,4 0-1 0,-4 0 2 0,4 0-2 0,-4 0 2 16,4 0 9-16,-4 0 1 0,4 0-1 0,-4 0 2 16,4 0 9-16,-4 0-1 0,4 0 1 0,-4 0 1 0,4 0-1 15,0 0-1-15,0 0 1 0,0 0 1 16,0 0-8-16,0 0 1 0,0 0-1 0,0 0 1 0,0 0-10 16,0 0 0-16,0 0 0 0,0 0 1 0,0 0-8 15,0 0 1-15,0 0 1 0,0 0-1 0,0 0-4 16,-2 0 0-16,2 0-1 0,0 0 1 15,0 0-2-15,0 0 0 0,0 0-1 0,0 0 1 0,0 0-2 0,0 0 2 16,0 0-2-16,0 0 2 0,0 0-3 16,0 0 2-16,0 0-2 0,0 0 2 0,0 0-1 15,0 0 2-15,0 0-1 0,0 0 1 0,0 0 0 16,0 0 0-16,0 0 0 0,0 0 1 0,0 0-2 0,0 0 2 16,0 0-1-16,0 0 0 0,0 0 4 0,0 0 1 15,0 0-1-15,0 0 0 0,0 0 3 0,0 0 2 16,0 0-1-16,0 0 1 0,0 0 1 0,0 0-1 15,0 0 1-15,0 0 1 0,0 0 0 0,-4 4 1 0,4-4-1 16,-4 5 1-16,4-5-2 0,-4 2 2 0,4-2 0 16,-8 0 0-16,8 0-4 0,-14 6-1 0,14-6 1 15,-16 5-1-15,16-5-3 0,-16 4 1 0,16-4 0 16,-14 2 0-16,14-2-1 0,-6 0 1 0,6 0 0 16,-6 0 0-16,6 0 2 0,-4 0-1 0,4 0 1 15,-4 0 0-15,4 0-2 0,-4 0 2 0,4 0-2 16,0 0 1-16,0 0 0 0,0 0 1 0,0 0-1 15,-2 0 1-15,2 0-2 0,-4 0 0 0,4 0 0 16,-2 0 2-16,2 0-6 0,0-2 2 0,0 2-1 0,0-2 1 16,0 2-4-16,0 0 0 0,0 0 1 15,0-2-1-15,0 2-1 0,2-3 0 0,-2 3 0 0,14-4 0 16,-14 4-2-16,16-4 2 0,-16 4-1 0,16-2 1 0,-16 2-2 16,18 0 1-16,-18 0 1 0,22 0-1 15,-22 0-1-15,16-5 0 0,-16 5 1 0,14 0 0 0,-14 0-1 16,12 0 0-16,-12 0 1 0,18 0-1 0,-18 0 1 15,19 5 1-15,-19-5-1 0,12 6 2 0,-12-6-2 0,6 4 1 16,-6-4 0-16,4 3 0 0,-4-3 0 0,4 0 0 16,-4 0 1-16,4 0-1 0,-4 0-1 0,2 0 2 15,-2 0-1-15,0 0 1 0,0 0-1 0,0 0 1 16,0 0-1-16,0 0 1 0,0 0-1 0,0 0 2 16,0 0 0-16,-4 0-1 0,4 0 0 0,-4 0 0 15,4 0 1-15,-8 0 0 0,8 0-1 0,-10 0 1 0,10 0-1 16,-8 0 2-16,8 0-2 0,-12 0 0 15,12 0 0-15,-19 2 0 0,19-2-1 0,-20 0 0 0,20 0 0 16,-22-2 0-16,22 2-1 0,-20-5 1 0,20 5-1 16,-20-6 0-16,20 6 0 0,-20-2-1 15,20 2 0-15,-16-5 2 0,16 5-2 0,-16-4 0 0,16 4 0 16,-10 0 1-16,10 0 0 0,-7 0 0 0,7 0 1 16,-12 0-1-16,12 0 3 0,-12 0-1 0,12 0 1 15,-8 0-1-15,8 0 2 0,-8 0 0 0,8 0 0 16,-4 0-1-16,4 0 0 0,-4 0 0 0,4 0-1 15,-4 0 1-15,4 0-2 0,-4 0 1 0,4 0-1 16,-4 0 1-16,4 0-3 0,0 2 0 0,0-2 1 0,0 4-1 16,0-4-1-16,0 3 0 0,0-3 0 0,0 0 1 15,0 0-2-15,0 2 0 0,0-2 0 0,0 6 2 0,0-6-2 16,4 7 0-16,-4-7 0 0,8 8 0 16,-8-8 0-16,8 9 0 0,-8-9 0 0,4 7 1 0,-4-7-1 15,4 9 0-15,-4-9 0 0,6 6 1 16,-6-6-1-16,4 4 0 0,-4-4 0 0,4 3 1 0,-4-3-1 15,4 4 0-15,-4-4 0 0,4 6 1 0,-4-6-1 16,4 1 0-16,-4-1 0 0,4 4 0 0,-4-4 0 0,0 4 0 16,0-4 0-16,0 3 0 0,0-3 0 15,0 4 0-15,0-4 0 0,-2 6 0 0,2-6-1 16,-6 2 1-16,6-2-1 0,-16 7 1 0,16-7-1 0,-18 7 1 16,18-7-1-16,-20 6 1 0,20-6 0 0,-20 4 0 15,20-4 0-15,-16 1 0 0,16-1 0 0,-16 0 0 16,16 0 0-16,-20 0 0 0,20 0 0 0,-19 0 0 15,19 0 0-15,-10 0 1 0,10 0-1 0,-6 0 1 16,6 0-1-16,-4 0 1 0,4 0 0 0,-4 0 1 0,4 0-1 16,-4 0 2-16,4 0-2 0,-4 0 1 0,4 0 0 15,-4 0 0-15,4 0 0 0,0 0 0 0,0 0 0 16,0 0 0-16,0 0-1 0,0 0 2 0,0 0-2 16,0 0 1-16,0 0 0 0,0 0 1 0,0 0-1 15,4-3 1-15,-4 3-3 0,8 0 1 0,-8 0-1 16,18-2 1-16,-18 2-1 0,23 0 0 0,-23 0 0 15,24 0 0-15,-24 0-1 0,20 0 1 0,-20 0 0 16,24 0 0-16,-24 0-1 0,24 0 1 0,-24 0 0 16,24-6 0-16,-24 6 0 0,20-3 0 0,-20 3 0 0,17-4 0 15,-17 4-1-15,16-4 1 0,-16 4-1 16,12-2 1-16,-12 2-1 0,8-1 0 0,-8 1 0 0,8 0 1 16,-8 0-2-16,8-2 1 0,-8 2 0 0,4 0 0 15,-4 0-1-15,4 0 1 0,-4 0-2 0,4 0 2 16,-4 0 0-16,4 0 0 0,-4 0 0 0,0 0 0 0,0 0 1 15,0-6 0-15,0 6 0 0,0-4 0 0,0 4 0 16,-4-7 0-16,4 7 0 0,-6-5 1 0,6 5-1 16,-8-10 1-16,8 10 0 0,-10-7 0 0,10 7-1 0,-12-6 1 15,12 6 1-15,-12-9-1 0,12 9 1 0,-12-7 1 16,12 7 0-16,-12-4 0 0,12 4-1 16,-7-4 2-16,7 4-1 0,-8-1 0 0,8 1 1 0,-8-6-1 15,8 6 0-15,-4-4 1 0,4 4-2 16,-4 0 1-16,4 0 1 0,-4 0-1 0,4 0 0 0,-4 0 1 15,4 0-1-15,-2 0 2 0,2 0-2 0,-2 0 2 0,2 0-2 16,0 0 1-16,0 0 1 0,0 0 0 16,0 0 0-16,0 0 1 0,0 0-5 0,2 0 0 0,-2 0 0 15,12-3 1-15,-12 3-2 0,14 0 0 16,-14 0 0-16,15 0 0 0,-15 0 0 0,16 0 0 0,-16 0 0 16,16 0 0-16,-16 0 0 0,16 0 0 0,-16 0 0 15,16 0 0-15,-16 0 0 0,16 0 0 0,-16 0 0 16,12 0 1-16,-12 0-1 0,12 0 0 0,-12 0 0 15,8 0 0-15,-8 0-1 0,6 0 1 0,-6 0 0 16,4 0 0-16,-4 0-1 0,4 0 0 0,-4 0 0 16,4 0 0-16,-4 0-2 0,4 0 1 0,-4 0 0 0,4 0 1 15,-4 0-3-15,0 0 2 0,0 0 0 0,0 0 0 16,0 0-1-16,0 0 1 0,0 0 0 0,-4 3 0 0,4-3 0 16,-8 4 0-16,8-4 1 0,-28 11 0 0,28-11 0 15,-30 7 1-15,30-7-1 16,-16 4 1-16,16-4 0 0,-16 2 0 0,16-2 0 0,-20 0 0 0,20 0 0 15,-21 0 0-15,-1-2 0 0,2 0 0 16,0 0 0-16,0-1 0 0,20 3 0 0,-12-2 0 0,12 2 0 16,-12-4 0-16,12 4 0 0,-8-2 0 15,8 2 0-15,-8 0 0 0,8 0 0 0,-8 0 0 0,8 0 0 16,-8 0 0-16,8 0 0 0,-8 0 0 0,8 0 0 16,-4 0 0-16,4 0 0 0,-4 0 1 0,4 0-1 0,-3 0 0 15,3 0 0-15,0 0 0 0,0 0 0 0,0 0 0 16,0 0 0-16,0 0 1 0,0 0-1 0,3 4 1 15,5 0-1-15,0-1 1 0,0-1-1 0,0 0 0 16,8 4 0-16,0-6 2 0,0 3-2 0,0-3 0 0,2 2 0 16,-2 0 0-16,2 0 0 0,-1 2 0 0,-9-4 0 15,0 0 1-15,0 0 1 0,0 0 0 0,-8 0 0 16,12 0 1-16,-12 0 0 0,12 0 0 0,-12 0 1 16,8 0-1-16,-8 0 0 0,8 0 1 0,-8 0-1 15,4 0 1-15,-4 0-1 0,4 0 0 0,-4 0 1 16,4 0 0-16,-4 0-2 0,4 0 2 0,-4 0-1 15,4 0 0-15,-4 0-1 0,4 0-1 0,-4 0 0 16,0 0 1-16,0 0-2 0,0 0 0 0,0 0 0 0,0 0 0 16,0 0-1-16,0 0 1 0,-8 0 0 15,-2-10 0-15,-4-8-6 0,-2-8 2 0,-32-70-1 16,15 19 1-16,33 77-1679 0</inkml:trace>
  <inkml:trace contextRef="#ctx0" brushRef="#br0" timeOffset="52465.52">21413 9003 12 0,'0'0'0'0,"0"0"0"16,0 0 0-16,0 0 0 0,0-4 0 0,0 4 0 15,0-4 0-15,0 4 0 0,6-3 0 0,-6 3 0 16,4-2 0-16,-4 2 0 0,2 0 0 0,-2 0 0 16,0-4 0-16,0 4 0 0,0-4 0 0,0 4 0 15,0-2 0-15,0 2 0 0,6-3 0 0,-6 3 0 0,4-4 0 16,-4 4 0-16,4-2 0 0,-4 2 0 0,-2 0 0 16,2 0 0-16,-4-2 0 0,4 2 0 0,-4-1 0 15,4 1 0-15,-4 0 0 0,4 0 0 0,-4 0 0 16,4 0 0-16,-4 0 0 0,4 0 0 0,-4 0 0 15,4 0 8-15,-3 0 0 0,3 0-1 0,-4 0 2 0,4 0 24 16,-4 0-1-16,4 0 1 16,-4 0 1-16,4 0 9 0,-2 0 1 0,2 0 0 0,-2 0 1 0,2 0 0 15,0 0 0-15,0 0 0 0,0 0-1 0,0 0 7 16,0 0-1-16,0 0 1 0,0 0-1 0,0 0 2 16,0 0 0-16,0 0-1 0,0 0 2 0,0 0-8 0,0 0 0 15,0 0 0-15,0 9 1 0,0-9-8 0,10 13 0 16,-10-13 0-16,21 22 1 0,-9-4-6 0,0 1 0 15,-2 1-1-15,0-1 2 0,-2-3-3 0,-2 1 1 16,-2 3-1-16,0 2 2 0,-2 2-5 0,0 2 1 0,0-2 0 16,-2-2 0-16,-2-2-6 0,-2-1-1 0,2-1 0 15,2-1 1-15,0-2-6 0,2-2 1 0,0-4-1 16,-2-2 0-16,0-7-4 0,0 10-1 0,0-10 1 16,-2 5 0-16,2-5-4 0,0 4 1 15,0-4 0-15,-4 3 0 0,4-3-2 0,-2 4 0 0,2-4 0 16,-4-4 0-16,4 4 5 0,-4-3 2 0,4 3-2 15,-6-11 2-15,0-2 3 0,-2 0 1 16,-2-9 0-16,0 1 0 0,-2-1 0 0,0-4 0 0,1 2 0 16,1-1 1-16,2 6-1 0,2 3 2 0,2-1-2 15,0 2 1-15,-2 2-7 0,0 4 2 0,2-2 0 16,2 0-1-16,0 2-3 0,0 1 1 0,0-1-1 16,0 0 0-16,2 9-2 0,-4-11 0 0,2 5 0 0,0-3 0 15,2 9-2-15,-6-9 1 0,6 9-2 0,-4-11 2 16,4 11-2-16,-4-6 1 0,4 6-1 0,-4-4 1 0,4 4-1 15,0-1-1-15,0 1 1 0,0 0 1 0,0 0-2 16,0 0 1-16,0 0-1 0,0 0 1 0,0 0-2 16,6 12 1-16,0 3-1 0,2 6 1 0,2 10-2 15,2 4 1-15,0 0-1 0,-4 0 2 0,-2-2-2 0,-2 1 0 16,0-3 1-16,0-3-1 0,0 1 0 16,0-7 2-16,0 4-1 0,-1-7 1 0,-1-3-2 0,-2-3 1 15,2-2-1-15,0-3 1 0,-2-8-1 16,2 5 0-16,-2-5 0 0,0 4 1 0,0-4-1 0,0 4 0 15,0-4 1-15,0 1-1 0,0-1 1 16,0 0-1-16,0 0 0 0,0 0 1 0,0 0-2 0,0 0 0 16,0 0 0-16,0 0 1 0,0 0-2 0,0 0 1 15,0 0 0-15,-2 0 1 0,2 0-3 0,-9 0 1 16,-1-1 0-16,-6-3 0 0,-4 0-1 0,-4-1 0 16,-2-5 0-16,2-1 0 0,0 0-7 0,1-5 2 0,-3-1-2 15,0-1 1-15,0-1-33 0,-2-1 1 0,0-1-2 16,1 5 2-16,-1-4-20 0,0-1 0 0,2-1-1 15,0-2 1-15,26 24-1578 0</inkml:trace>
  <inkml:trace contextRef="#ctx0" brushRef="#br0" timeOffset="53698.82">19454 8968 12 0,'4'0'0'0,"-4"0"0"16,-2 3 0-16,2-3 0 0,-10 6 0 0,10-6 0 16,-12 5 0-16,12-5 0 0,-4 8 0 0,4-8 0 15,-2 5 0-15,2-5 0 0,-4 8 0 0,4-8 0 16,-4 9 0-16,4-9 0 0,-2 5 0 0,2-5 0 16,0 8 0-16,0-8 0 0,0 9 0 0,0-9 0 0,0 13 0 15,0-13 0-15,6 9 0 0,-6-9 0 0,6 8 0 16,-6-8 0-16,0 5 0 0,0-5 0 0,-4 4 0 15,4-4 0-15,-4 2 0 0,4-2 0 0,-4 1 0 0,4-1 16 16,-4 0-1-16,4 0 1 0,2 0 0 0,-2 0 79 16,2-1 0-16,-2 1 1 0,0-6 0 0,0 6-13 15,10-18 0-15,-10 18 0 0,16-30 2 0,-10 8-18 16,-2 0 1-16,0 3 0 0,0 6 0 0,0 0-15 16,-2 1 0-16,2 2-1 0,-2 1 1 15,0 2-8-15,0 1 0 0,2-1 0 0,0-2 0 0,2-1-10 0,2 1 0 16,-3 2 0-16,-1 1 1 0,-4 6-8 15,8-13 1-15,-8 13 1 0,12-9-1 0,-12 9-6 0,8-4 1 16,-8 4-1-16,10-5 2 0,-2 1-8 16,0-1 1-16,0 3 0 0,0 0 0 0,2 2-1 0,2-4 1 15,0 2-2-15,-2 0 2 0,0 2-6 0,-2 0-1 16,-8 0 0-16,12 0 1 0,-12 0-2 0,11 8 1 16,-11-8-1-16,12 5 1 0,-12-5-3 0,14 8 1 0,-6-3 0 15,-2 3 0-15,-2 1 1 0,0 0 1 0,0-1-1 16,0-1 1-16,0 0-1 0,0 1 1 0,-2 1-1 15,0 2 1-15,0 0 0 0,0 0 0 0,0 0 1 16,0-2-1-16,0 1-3 0,0-3 1 0,0 4 0 16,-2 0 0-16,-2-2-4 0,0 1 2 0,0 3-2 15,0 0 2-15,0 1-1 0,0 3-1 0,-2-4 1 0,0 0 0 16,0 0 0-16,-2-2 1 0,-2 2 0 0,0 3 1 16,-2-3-3-16,-2 0 2 0,0 0 0 15,1 0 0-15,-1-2-2 0,0 0 2 0,2 0-2 0,4-2 2 16,2 2-1-16,2-1-1 0,0-1 1 15,-2 4 1-15,0-6-3 0,-2 2 2 0,-2 3 0 0,0 0-1 16,0 5 1-16,0-2 0 0,0 0 0 0,2-2 1 0,2-4 0 16,2 2-1-16,0-2 1 0,0-2 0 15,2-7-2-15,-4 6 2 0,4-6 0 0,0 7 0 0,0-7-1 16,-2 4 1-16,2-4 0 0,-2 9 1 0,2-9-3 16,0 2 2-16,0-2 0 0,0 4-1 0,0-4 0 0,0 4 1 15,0-4-2-15,8 3 2 0,0-3-2 16,0-3-1-16,0 3 1 0,0-4 0 0,2 0 0 0,4 2-1 15,2-3 1-15,0 1-1 0,-2-3 1 0,0 1-1 16,-1 1 1-16,-1-1-1 0,-2 1-1 0,0 1 2 16,-2 2-1-16,-2 2 1 0,-6 0-2 0,12-4 1 0,-12 4-1 15,12-5 2-15,-12 5-1 0,10-4 0 0,-10 4 1 16,8 0-1-16,-8 0 2 0,6 0 1 0,-6 0-2 16,4 0 2-16,-4 0-1 0,4 0 0 0,-4 0 0 15,4 0 1-15,-4 0 0 0,4 6-1 0,-4-6 1 16,2 7 1-16,-2-7-2 0,-4 2-1 0,4-2 1 15,-4 7-1-15,4-7 0 0,-10 6-1 0,2-4 1 16,-2-1-1-16,-2-1-3 0,-2-1 1 0,-6-3-1 16,0 0 1-16,1-9-3 0,-3 0 0 0,0-1 0 15,0-3 1-15,0-1-18 0,0 1 1 0,-2-5-1 16,1 1 1-16,-1 1-47 0,0-2 1 0,-2 0-1 16,0 2 1-16,2 3-26 0,0 2-1 0,-3 2 0 15,-5 4 0-15,-4 5 7 0,-4-1 0 0,-1 1 0 0,-1-5 0 16,42 9-1243-16</inkml:trace>
  <inkml:trace contextRef="#ctx0" brushRef="#br0" timeOffset="54865.94">17760 9025 12 0,'-5'0'0'0,"5"0"0"0,-12 5 0 0,12-5 0 0,-6 4 0 16,6-4 0-16,-10 4 0 0,10-4 0 0,-20 13 0 15,20-13 0-15,-20 11 0 0,20-11 0 0,-12 7 0 16,12-7 0-16,-14 4 0 0,14-4 0 0,-12 0 0 16,12 0 0-16,-10 0 0 0,10 0 0 0,-4 0 0 15,4 0 0-15,-8-4 0 0,8 4 0 0,-8-4 0 0,8 4 0 16,-16-5 0-16,16 5 0 0,-27-13 0 0,27 13 0 15,-28-13 0-15,28 13 0 0,-12-15 0 0,12 15 0 16,-8-7 0-16,8 7 0 0,-2-6 0 0,2 6 0 16,-4-3 0-16,4 3 0 0,-10-4 0 0,10 4 0 15,-12-4 0-15,12 4 0 0,-4-3 0 0,4 3 0 16,-8-2 0-16,8 2 0 0,-6-4 0 0,6 4 0 0,-4 0 0 16,4 0 0-16,-2 0 0 0,2 0 0 15,-6 0 0-15,6 0 0 0,-6 0 0 0,6 0 0 0,-8 0 0 16,8 0 0-16,-8 0 0 0,8 0 0 15,-8 0 0-15,8 0 11 0,-7 6 0 0,7-6 1 0,-8 7 0 16,8-7 50-16,-4 0 0 0,4 0 0 16,-4 0 1-16,4 0-5 0,0 0 2 0,0 0-1 0,-6 0 1 15,6 0-20-15,-4 0 2 0,4 0-1 0,0 0 1 16,0 0-16-16,0 0 0 0,0 0 1 0,0 0 0 0,0 0-9 16,0 0 1-16,0 0 0 0,10 0 1 0,-10 0 0 15,14-6 0-15,-14 6 0 0,11-9 1 0,-11 9 3 16,14-15 1-16,-14 15-1 0,14-11 1 0,-14 11 13 0,16-11 0 15,-16 11 1-15,16-9-1 0,-16 9 2 16,16-4 0-16,-16 4 1 0,18-2-1 0,-18 2-11 0,8-3 2 16,-8 3-1-16,4 0 0 0,-4 0-11 0,4 3 2 15,-4-3-2-15,4 15 1 0,-4-15 0 0,10 33 0 16,-6-14 1-16,-4 3-1 0,-4 0 0 0,-2-1 0 16,-2-1 0-16,0 0 1 0,2-1-5 0,0-1 2 0,-2 2 0 15,2-3 0-15,0 3-4 0,0 1-1 0,2-3 1 16,2-1-1-16,0-3-3 0,0-3 0 0,2-1 0 15,2-1 2-15,-2-9-3 0,4 7 1 0,-4-7-1 16,0 8 1-16,0-8-4 0,-2 3 1 0,2-3 0 16,0 4 1-16,0-4-1 0,-4 4 0 0,4-4 0 15,2 3 1-15,-2-3-1 0,4 2 1 0,-4-2-1 16,4-3 1-16,-4 3-1 0,4-10 0 0,2 1-1 16,-2-6 1-16,6-5 0 0,0-4 1 0,-2 2-1 15,0 5 0-15,-4 4 3 0,0 1 2 0,0 2-1 0,4 3 0 16,0 1 3-16,4 1-1 0,-5-3 1 0,5 1-1 15,-4 0 0-15,4-1 2 0,-4 1-1 0,4 1 0 16,2 3-2-16,2-1 2 0,2 2-2 0,2-3 2 16,2 5-2-16,1 0 2 0,-3 0-2 0,-2 0 1 15,-4 0-8-15,-4 0-1 0,-2 0 1 0,0 1-1 0,0 3-3 16,0 0 2-16,0 1-1 0,-2-1 0 0,-6-4-1 16,12 13 0-16,-4-7 1 0,0 1-1 0,2 2-1 15,-5 2 0-15,1 2 0 0,-2 2 1 0,0 3-1 0,-4-1 0 16,-4 1 0-16,2-3 1 15,0 2-1-15,-2-4 1 0,-1 0 0 0,-1 0 0 0,0 5 2 16,0 0-1-16,-2-1 0 0,0-2 0 0,0 0 2 16,-6-1 0-16,4-1-1 0,2-3 2 0,2-3-1 15,0-2 1-15,-4 1-1 0,0 1 1 0,-2-1-1 16,-2 3 1-16,-2 0-1 0,-3-1 2 0,-3-3-2 0,-2 3 1 16,4-1-1-16,4-1 1 0,6-3-1 0,4-1 1 15,6-2-1-15,-10 4 1 0,4 0 1 0,-4-4-1 16,2 1 1-16,0-1-1 0,0 0 1 0,3 0 1 15,-5 0-2-15,4 0 2 0,6 0-1 0,-4 0 0 0,4 0 0 16,-6 0 1-16,6 0-1 0,-4 0 1 0,4 0 0 16,-4 0 0-16,4 0-3 0,-2 0 2 0,2 0-1 15,0 0 1-15,0 0-4 0,0 0 2 0,0 0-1 16,0 0 0-16,0 0-3 0,0 0 1 0,0 0 1 16,0-1-1-16,0 1-1 0,0-12 0 0,0 1 0 0,0-5 0 15,-2-6-5-15,0-6 1 0,-6 2-1 16,-2 2 1-16,-4 6-28 0,-2 3 1 0,0-7-1 0,2 1 2 15,2 3-45-15,2-4 1 0,-7 0 0 16,-1-1 0-16,18 23-1561 0</inkml:trace>
  <inkml:trace contextRef="#ctx0" brushRef="#br0" timeOffset="55919.28">16125 8836 12 0,'0'0'0'0,"0"0"0"0,-4-5 0 0,4 5 0 0,-20-13 0 15,20 13 0-15,-16-13 0 0,16 13 0 0,-8-7 0 0,8 7 0 0,-6-2 0 16,6 2 7-16,0-6-1 0,0 6 1 0,-4-2 1 16,4 2 88-16,0 0 1 0,0 0-1 0,0 0 2 15,0 0-10-15,2 8-1 0,-2-8 1 0,8 26-1 16,-8-4-30-16,0 6 1 0,0-3-1 0,0 1 0 0,-2-7-16 16,-2 1 0-16,0 0 1 0,2 1-1 0,-4-5-16 15,2 3-1-15,0-1 1 0,0-1 1 16,2-4-4-16,2 0 2 0,0-4-2 0,0 0 2 0,0-9 3 0,0 9 0 15,0-9 0-15,0 6 1 0,0-6-3 16,0 7 0-16,0-7 0 0,8 13 1 16,4-4 2-16,-2 1 0 0,2-3 0 0,2-1 0 0,0-1 3 15,2 2 2-15,2-5-2 0,0 0 2 0,-1 0-4 16,-5-2 1-16,4-2 0 0,2-2 0 0,2 1-8 0,0-3 2 16,-2 3-2-16,-2-7 2 0,-2 3 2 0,-3 1 1 15,-1-3-2-15,0 2 2 0,4 1-3 0,-4-1 1 16,0 1-1-16,0 1 1 0,2 1-7 0,0-3 0 0,-2 3 0 15,-2 2 1-15,-8 2-4 0,12-5 0 0,-12 5 0 16,12-8 1-16,-12 8-7 0,12-9 0 0,-8 2 0 16,0 1 0-16,0-3-7 0,0-4 0 0,-1 4 0 15,1-4 2-15,-2 0-4 0,0 0 0 0,2 0 0 16,-4-2 0-16,0 2-6 0,0 0 0 0,-4 0 1 16,0-5 0-16,0 1-27 0,1-1 0 0,-1 1 1 15,0-1-1-15,0-2-49 0,0 1 0 0,0 2 0 16,0 3 0-16,-4-5-14 0,2 4-1 0,0 4 1 0,0-2 0 15,2 1 4-15,2-1 0 0,-2-2 0 16,0 2 0-16,-4 0 2 0,0 0 2 0,4 2-2 0,4 2 2 16,-4 3 0-16,2-1 1 0,2 7-1 15,-4-6 1-15,4 6 51 0,-4-5 0 0,4 5 1 0,-4-4-1 16,4 4 12-16,0-4 2 0,0 4 0 0,0-3-1 16,0 3 9-16,0-2 0 0,0 2-1 0,0-4 1 0,0 4 4 15,0 0 1-15,0 0 0 0,0 0 0 0,0 0 2 16,0 0 1-16,0 0-1 0,-2 0 1 0,2 0 37 15,-4 0 1-15,4 0-1 0,-4 0 2 0,4 0 67 16,-6 15 1-16,2-2-1 0,2 2 1 0,2 3-29 0,-4 4 1 16,2 2 0-16,2 2 0 0,2 4-15 0,2-3-1 15,0 5 0-15,-2 3 2 0,2 2-20 0,2 3 1 16,0-3-1-16,-2 0 0 0,0 0 0 0,-2-2-1 16,0 4 0-16,0-4 2 0,2 2-5 0,-4 2 1 15,0-4 0-15,4 0 0 0,2-4-4 16,0 2 1-16,0-3 0 0,-2-1 0 0,-2-3-3 0,0-4-1 15,0-3 0-15,-2-2 2 0,-2-3-4 0,0-3 1 16,0-1 0-16,0-1 0 0,2 0-3 0,0-2 0 0,0-7 0 16,-4 12 0-16,4-12-6 0,-4 7 1 15,4-7-1-15,-4 4 2 0,4-4-8 0,0 1 1 0,-8-10-1 16,-8-9 2-16,-10-17-7 0,-6-8 0 0,-1-7 0 16,-3-11 0-16,36 61-1770 0</inkml:trace>
  <inkml:trace contextRef="#ctx0" brushRef="#br0" timeOffset="100533.87">23590 13499 12 0,'2'2'0'0,"-2"-2"0"0,2 2 0 0,-2-2 0 0,0-2 0 16,0 2 0-16,0 0 0 0,0 0 0 15,0-4 0-15,0 4 0 0,6 0 0 0,-6 0 0 16,6-3 0-16,-6 3 0 0,0 0 0 0,0 0 0 0,0 0 0 16,0 0 0-16,0 2 0 0,0-2 0 0,0 9 0 15,0-9 0-15,-4 11 0 0,4-11 0 16,-4 11 0-16,4-11 0 0,0 7 0 0,0-7 0 0,-2 4 0 15,2-4 0-15,0 4 0 0,0-4 0 0,0 3 0 16,0-3 0-16,0 2 0 0,0-2 0 0,0 0 0 0,0 0 0 16,0-2 0-16,0 2 0 0,0 0 0 0,0 0 0 15,0 0 0-15,0 0 0 0,-4-5 0 0,4 5 0 16,0-4 0-16,0 4 0 0,0-3 0 0,0 3 0 16,0-4 0-16,0 4 0 0,0-4 1 0,0 4-1 15,0-2 1-15,0 2 24 0,2-5-1 0,-2 5 1 16,8-4 1-16,-8 4 19 0,4-4 1 0,-4 4-1 0,8-3 1 15,-8 3-2-15,8-4 0 16,-8 4 0-16,13-4 1 0,-13 4-8 0,16-2 0 0,-16 2 0 16,22 0 0-16,-22 0-1 0,22 0 0 0,-22 0 0 15,20 2 0-15,-20-2-4 0,18 8 2 0,-18-8-1 0,22 9 0 16,-22-9-5-16,28 18 0 0,-28-18 0 16,23 24 0-16,-23-24 8 0,20 32 0 0,-20-32 0 0,16 26 0 0,-16-26 1 15,14 18 1-15,-14-18 0 0,12 17 1 0,-12-17-9 16,10 9 0-16,-10-9 1 0,6 7 0 0,-6-7-10 15,8 6 2-15,-8-6-2 0,4 3 1 0,-4-3-4 16,4 6 0-16,-4-6 0 0,4 2 1 0,-4-2-6 16,4 4 0-16,-4-4 1 0,4 3-1 0,-4-3-3 15,2 4 0-15,-2-4 0 0,-4 0 1 0,4 0-2 0,-10 0-1 16,10 0 1-16,-24 5 2 0,4 3-5 0,-2 1 1 16,-2-7 0-16,3 2 1 0,3-3-4 0,0 1 2 15,-2 0-1-15,0 0 1 0,0 2 0 0,0 1 0 16,2-5 1-16,2 2 0 0,3 0 2 15,-3 0 0-15,2 0 0 0,2-1 1 0,2 3-1 0,2-4 1 16,8 0-1-16,-14 4 1 0,6-4 5 0,0 0-1 16,8 0 1-16,-10 0 0 0,10 0-11 0,-4 0 0 0,4 0 1 15,-8-2-1-15,8 2-4 0,-10 0 1 16,10 0 1-16,-12-2-1 0,12 2-2 0,-12 0 1 0,12 0-2 16,-13-7 2-16,5 3-23 0,0 2 0 0,-2-5 0 15,-4-1 0-15,0 1-47 0,-4-2 0 0,2 0 1 16,4 1-1-16,2 3-5 0,0-3 0 0,2 1-1 15,2 0 2-15,6 7 5 0,-12-10 0 0,5 5 1 16,-1-4-1-16,-2-1 10 0,0-1-1 0,2 0 1 0,2 2-1 16,2 0 7-16,2 0-1 0,0 1 0 0,-2 3 1 15,4 5 9-15,-10-8 2 0,10 8-2 0,-12-15 1 16,12 15-238-16</inkml:trace>
  <inkml:trace contextRef="#ctx0" brushRef="#br0" timeOffset="100883.51">22600 13558 12 0,'-4'4'0'0,"4"-4"0"0,-8 2 0 0,8-2-10 0</inkml:trace>
  <inkml:trace contextRef="#ctx0" brushRef="#br0" timeOffset="100914.68">22515 13531 12 0,'-2'0'0'0,"2"0"0"0,0 0 0 16,0 0-10-16</inkml:trace>
  <inkml:trace contextRef="#ctx0" brushRef="#br0" timeOffset="101300.89">22513 13514 12 0,'0'0'0'0,"0"0"0"0,0 0 0 0,0 0 0 16,0 0 0-16,0 0 0 0,0 0 0 0,0 0 0 15,0 0 0-15,0 0 0 0,0 0 0 0,0 0 0 16,7 0 0-16,-7 0 0 0,16 2 0 0,-16-2 0 16,14 7 0-16,-14-7 0 0,14 2 0 0,-14-2 0 0,16-2 0 15,-16 2 0-15,14-3 0 0,-14 3 0 0,16-4 0 16,-16 4 0-16,22-6 0 0,-22 6 0 0,22-9 0 16,-22 9 0-16,26-7 0 0,-26 7 0 0,33-2 0 15,-33 2 0-15,36-13 0 16,-16 6 0-16,0-3 0 0,14-6 0 0,-20 12 0 0,-3 0 0 15,1 1 0-15,6-1 0 0,2 0 1 0,0 1 1 16,-2 1 0-16,-2 2 1 0,-2 0 14 0,0 0-1 16,-2 0 1-16,-1 0 0 0,-1 0 11 0,0 0 1 15,0 0-1-15,2 0 1 0,0 2 4 0,0 1 0 16,0 1-1-16,-2-2 2 0,0 0 5 0,0-2 1 0,-2 0 1 16,-2 0-1-16,-6 0 7 0,8 0 1 0,-8 0-1 15,4 0 0-15,-4 0-5 0,4 0 2 0,-4 0 0 16,4 0 0-16,-4 0-9 0,4 0 0 0,-4 0 0 15,4 0 1-15,-4 0-7 0,0 3 0 0,0-3 1 16,0 4 0-16,0-4-10 0,0 4 1 0,0-4 0 16,-4 3 0-16,4-3-17 0,-10 4 2 0,2-2 0 15,-4-2-1-15,-2-2-8 0,-2-2 1 0,-2-3-2 0,0-4 2 16,-2-4-34-16,-2-3 1 0,3-3-1 0,-1 1 2 16,20 20-768-16</inkml:trace>
  <inkml:trace contextRef="#ctx0" brushRef="#br0" timeOffset="102452.79">25651 8386 12 0,'0'0'0'0,"0"0"0"15</inkml:trace>
  <inkml:trace contextRef="#ctx0" brushRef="#br0" timeOffset="104284.65">25655 8432 12 0,'2'2'0'0,"-2"-2"0"0,6 9 0 15,-6-9 0-15,4 6 0 0,-4-6 0 0,4 7 0 0,-4-7 0 16,2 9 0-16,-2-9 0 0,0 6 0 0,0-6 0 16,-2 17 0-16,2-17 0 0,-4 22 0 0,4-22 0 15,-10 16 0-15,10-16 0 0,-10 19 0 0,10-19 0 16,-2 16 0-16,2-16 0 0,-6 21 0 0,6-21 0 0,-14 29 1 16,14-29-1-16,-10 32 1 0,10-32 29 0,-8 29 2 15,8-29-1-15,-6 22 1 0,6-22 30 0,-4 10 2 16,4-10 0-16,-4 3 0 0,4-3-5 15,0 6-1-15,0-6 0 0,-2 3 2 0,2-3-15 0,0 2 0 16,0-2 0-16,0 4-1 0,0-4-17 16,-4 4 0-16,4-4 0 0,-4 0 1 0,4 0-12 0,0 0 1 15,0 0-1-15,-4 0 0 0,4 0-3 0,-4 0 0 16,4 0 0-16,-2 0 0 0,2 0-4 0,0 0 1 0,0 0 0 16,-2 0 0-16,2 0 5 0,0 0 1 0,0 0-1 15,-2-6 1-15,2 6 6 0,-2-4 2 0,2 4 0 16,4-18-1-16,-4 18 4 0,4-33 1 0,0 14 0 15,2-3 0-15,2 2-2 0,0 0 1 0,-2-1-1 16,2-1 1-16,0 0-6 0,0 0 0 0,0 0 1 16,0 0-1-16,2-1-3 0,2 1 0 0,0 0 0 15,-4-2 1-15,1 2-3 0,-1 0-1 0,0 1 1 16,-2 1 1-16,2 2-5 0,0-4 1 0,-2 1-1 0,2 3 0 16,2-1-3-16,0 1 1 0,-2 3 1 0,-6 2-1 15,-2 2-3-15,-2 4 1 0,2 7 0 0,-2-11 0 16,2 11 2-16,-6-8 0 0,6 8 0 0,-4-7 0 0,4 7 2 15,-2-2-1-15,2 2 0 0,0-4 0 16,0 4 3-16,0 0-1 0,0 0 1 0,0 0-1 0,0 0 2 16,-2 0 0-16,2 0 0 0,-4 0 1 15,4 0-1-15,-4 8 2 0,0 1-1 0,0 6 1 0,0 7 0 16,0 7 0-16,2-3-1 0,2 0 2 0,2 2-4 16,2-2-1-16,0-2 1 0,-2 1-1 0,0 1-2 15,0 2 2-15,2 2-2 0,2-5 1 0,2 1-3 0,0 6 1 16,-2-7-1-16,-2 3 1 0,0-2-4 0,0-2 0 15,0 0-1-15,0-2 2 0,0-3-2 0,2-1 0 16,2 2 1-16,-2 2-1 0,-2-3 1 0,0 7 0 16,0-4-1-16,2-4 1 0,2-1-2 0,-1-2 2 15,1 1 0-15,-2 1-1 0,0-4 2 0,-4-2 0 0,0-4-1 16,0-1 2-16,-2-6 0 0,4 11 0 0,-4-11 0 16,4 9 0-16,-4-9-3 0,4 4 2 15,-4-4-1-15,0 7 0 0,0-7-2 0,0 8 0 0,0-8 1 16,0 5-1-16,0-5-2 0,0 8 1 0,0-8-1 15,0 3 1-15,0-3-2 0,0 4 0 0,0-4 1 16,0 2 0-16,0-2-2 0,0 0 1 16,0 0 0-16,0 0 0 0,0 0-1 0,0 0 0 0,0 0 0 15,0-2 0-15,0 2-2 0,8-7 0 0,0-6-1 16,0-6 2-16,2-7-27 0,4-9 1 0,0 4-1 16,-2 5 1-16,0 0-49 0,0 2 0 0,0 0-1 15,-1 6 2-15,1-4-32 0,0 3-1 0,0 3 0 0,0-1 1 16,0 2 19-16,2-3 0 0,0 3 0 0,-2 6 0 15,-2 3 13-15,-2 3 0 0,-8 3 0 0,10-6-1 16,-10 6 5-16,4-6 0 0,-4 6-1 0,4-3 1 0,-4 3 8 16,4-4 1-16,-4 4-1 0,4 0 1 0,-4 0 33 15,4 0 1-15,-4 0 0 0,4 0 0 16,-4 0 10-16,3 7 0 0,-3-7 0 0,2 10 1 0,-2-10 6 0,0 9 0 16,0-9-1-16,0 13 2 0,0-4 2 15,0 0 2-15,0-1-2 0,-2-3 1 0,2-5 1 0,-5 9 2 16,5-9-2-16,-4 6 2 0,4-6-1 0,-4 2 2 15,4-2-1-15,-4 0 0 0,4 0 14 16,-2 0 1-16,2 0 0 0,0 0 0 0,0 0 81 0,0 0 1 16,0 0 0-16,0-2 0 0,0 2-6 15,0-2-1-15,0 2 0 0,8-7 1 0,0 1-15 0,1-3 0 16,3-4-1-16,-2 4 2 0,0 1-32 0,2 3-1 16,0-4 0-16,-4 5 1 0,2 0-15 0,0 2 0 15,0 1-1-15,0-1 1 0,-2-2-9 0,0 4 0 0,-8 0 0 16,4 0-1-16,-4 0 7 0,4 0-1 0,-4 0 1 15,4-5-1-15,-4 5 5 0,4-4 1 0,-4 4 0 16,4 0 0-16,-4 0-5 0,4-4-1 0,-4 4 1 16,7-4-1-16,-7 4-11 0,8-3 2 0,0 1-1 15,0-2 0-15,0 1-9 0,0 1-1 0,0-6 0 16,0 3 1-16,-2-4-3 0,0 1 0 0,-2 3 0 16,0-5 0-16,0 1-25 0,0 2-1 0,0-6 0 0,0 4 1 15,2-4-44-15,2 3 0 0,2-2 1 0,0-3-1 16,0 0-7-16,0 0 1 0,3-3-1 0,-1 1 0 15,0-5 7-15,0 2 0 0,-6 10 0 0,0 1 0 16,2 4 4-16,0-5 0 0,-8 10 0 0,12-7 0 16,-12 7 7-16,8-5 0 0,-8 5 1 0,10-10 0 0,-10 10 29 15,12-7 1-15,-12 7 0 0,10-4 0 16,-10 4 9-16,12-2 1 0,0-1 0 0,0 3 1 0,1 0 4 16,1 0 2-16,4 3-1 0,0-3 1 0,-2 2 2 15,2 0 1-15,-10-2 1 0,0 0-1 0,0 0 1 16,-2 0 2-16,-6 0-2 0,12 0 2 0,-12 0-1 15,12 0 2-15,-12 0 0 0,8-2-1 0,-8 2 1 0,7-2-1 16,-7 2 1-16,6-7 1 0,-6 7 0 0,6-6-1 16,-6 6 1-16,4-9 0 0,-4 9 3 0,0-11 0 15,0 11 0-15,-4-11 1 0,4 11 61 0,-6-11 0 0,6 11 0 16,-6-11 1-16,6 11 29 0,-9-7 0 16,1 1 0-16,0 2 1 0,0 4-36 0,-2-3 1 0,0 3 1 15,0 3-1-15,2-3-19 0,0 4-1 0,-10 5 0 16,2 0 2-16,0 4-24 0,0-3 1 0,0 6 0 15,3 3 0-15,1-3 1 0,2 5 2 16,-2 4-2-16,2-1 1 0,0 0 8 0,0 2 1 0,-2 9 0 16,0-5 0-16,0 5 7 0,0 2 1 0,2 2 0 15,0-2 0-15,4 1-6 0,0-3 0 0,3-9 0 16,1 2 0-16,2 1-10 0,0-5 2 0,2-1-1 16,1-3 1-16,3 2-7 0,0-5 1 0,-2-8 0 15,2 0 0-15,0-1-5 0,2-1 1 0,8 6-1 16,2-2 0-16,0-2-4 0,2 0 1 0,-2-5-1 0,0 0 1 15,1-2 1-15,-1 1 0 0,0-3 0 0,0 0 0 0,-2 0 4 16,0 0-1-16,0-3 1 0,0 1 0 16,0 0 1-16,0 0 1 0,-16 2-1 0,9-4 1 0,-9 4 1 15,10-3 0-15,-10 3 0 0,8 0-1 0,-8 0 3 16,8-2 1-16,-8 2-1 0,4 0 0 0,-4 0 1 16,4 0 0-16,-4 0 0 0,4 0 2 0,-4 0-4 15,4 0 0-15,-4 0-1 0,4 0 3 0,-4 0-5 16,4 0 2-16,-4 0 0 0,4 0 0 15,-4 0-5-15,4 0 0 0,-4 0 1 0,0 0 0 0,0 0-3 0,0 0 2 16,0 0-1-16,0 0 0 0,0 0-1 16,0 0 0-16,0 0 0 0,0 0 0 0,0 0 1 0,0 0 0 15,0 0 0-15,0 0 0 0,0 0-1 16,0 0 0-16,0 0 1 0,0 0 0 0,0 0-1 0,0 0 0 16,0 0 0-16,0 0 0 0,0 0-2 0,0 0 1 15,0 0 0-15,0 0 0 0,0 0-3 0,0 0 0 16,0 0 1-16,0 0 0 0,0 0-5 0,0-2 1 0,0 2 0 15,2-9 0-15,-2 9-3 0,0-13 0 0,-2-11 0 16,-2-2 1-16,-2-2-2 0,0 1 1 0,-12-27 0 16,-2 10 0-16,-3-1-7 0,-5 5 0 0,4 1 1 15,0-5 0-15,0 0-35 0,0-1 0 0,-11-25 0 16,1 4 0-16,34 66-1893 0</inkml:trace>
  <inkml:trace contextRef="#ctx0" brushRef="#br0" timeOffset="106115.84">18184 14705 12 0,'10'0'0'0,"-10"0"0"0,16 3 0 0,-16-3 0 0,2 10 0 16,-2-10 0-16,-10 9 0 0,10-9 13 0,-26 7 2 15,26-7-1-15,-26 8 1 0,26-8 109 0,-14 7-1 16,14-7 0-16,-14 11 2 0,14-11-5 0,-10 9 0 0,10-9 0 16,-16 15 0-16,16-15-66 0,-31 28 1 15,31-28 0-15,-30 35 0 0,16-17 3 0,-2 3 2 16,4-1-1-16,-6 0 1 0,2 0-24 0,0 1 1 0,-2 1 0 16,1 2 0-16,-3 0-5 0,-2-2 2 0,2-2 0 15,2 1-1-15,4-3-9 0,-2 1 1 0,0-1-2 16,2-1 2-16,1-3-7 0,-5-1 0 0,6 0 0 15,4 2 0-15,6-8-7 0,2 1 1 0,0-8 0 16,4 7 0-16,-4-7-4 0,0 6 0 0,0-6-1 0,2 7 1 16,-2-7-2-16,14 8 0 0,-6-5-1 0,4 3 1 15,-3-1-1-15,5-1 1 0,2 0 0 0,6-2 0 0,2-1 1 16,4 1 1-16,0 0-1 0,-3-2 0 0,-1-2 1 16,-2-1 0-16,4 1 0 0,0 0 0 0,4 0 0 15,-1 0 1-15,-1 0 0 0,0 0 0 16,2 1-3-16,0-1 1 0,-2 0 0 0,-1 0 0 0,-1 2-1 15,-2 0 1-15,0 2 0 0,-4 0 1 16,-6 0-2-16,-2 1 2 0,-2-1-1 0,0 0 1 0,-1 0-3 16,1 0 1-16,0-2 0 0,0-2-1 15,0 0 0-15,0 0-1 0,-2-2 1 0,-2 1-1 0,-6 3-3 16,10-8 2-16,-6 1-1 0,0-4 0 0,2-6-2 0,2-3 0 16,-4-2 0-16,-4-2 0 0,-4-2-5 0,-2-2-1 15,-4-1 0-15,-2 1 1 0,-2-1-27 0,-2-3 1 16,2-1-1-16,2-2 1 0,0-2-32 0,-1-4 0 15,-3 3 0-15,0 1 2 0,2 3-2 0,-4-1 1 16,2 2 0-16,2 2 1 0,2 3 5 0,0 0 1 0,2 1 0 16,4 1 0-16,2 6 0 0,4 1 0 0,0 2 0 15,-4 3 1-15,0 1-3 0,0 4 0 0,4 9 0 16,-1-8 1-16,1 8-4 0,0 4 0 0,0-4-1 16,0 5 2-16,0-5-15 0,1 11 0 0,3 1 0 15,-4 4 0-15,-4 3 43 0,1 3 1 0,-1-4 0 16,0-3 0-16,0-4 10 0,-2-2 1 0,0 1 0 15,0 1 0-15,2-4 26 0,2 2 0 0,0 4-1 16,-2 4 1-16,0 3 78 0,0 2 1 0,2 4-1 0,2-4 1 16,0 2 11-16,-2 0-1 0,0 4 1 15,0 1 1-15,0-3-29 0,0 2 1 0,2 0-1 16,2-1 2-16,2 3-18 0,0-1 1 0,-2 1-2 0,0 1 2 16,0-5-18-16,0 6 0 0,2-5 0 0,2 5 1 15,4 1-10-15,2 0 0 0,-2-2 0 0,-3 1 1 0,-1 1-14 16,0 2 1-16,2-3 0 0,0-1 0 0,0-2 0 15,0 1 0-15,0-2-1 0,0-2 1 0,-2-3 3 16,0 1 0-16,0-3 0 0,0-1 1 0,0-3-1 16,0-1 0-16,0-1-1 0,-2-2 3 0,-2-4-4 0,2 0 1 15,0-1 0-15,-2-3 1 0,-2-5-5 0,4 6 2 16,-4-6 0-16,8 4-1 0,-8-4-5 16,6 1 0-16,-6-1 0 0,8-5 0 0,-8 5-4 0,10-15-1 15,-5-1 1-15,-1-8-1 0,-4-6-5 0,-2-7 1 16,0-2 0-16,-1-1 0 0,1-1-22 0,0-1 0 0,0-3 1 15,0-1 0-15,0-7-31 0,2-5 1 16,0 1 1-16,0 0-1 0,0 57-1382 0</inkml:trace>
  <inkml:trace contextRef="#ctx0" brushRef="#br0" timeOffset="108099.1">18528 13937 263 0,'6'-2'0'0,"-6"2"0"16,12-2 0-16,-12 2-7 0,4 4 2 0,-4-4-2 15,15 9 2-15,-15-9-3 0,32 22 1 0,-32-22 0 16,30 30 0-16,-18-10 1 0,-2 2-1 0,-2 0 0 16,-4-1 2-16,-6-3-2 0,-2 1 1 0,0-3 1 0,0 3-1 15,0 1 2-15,0-3-1 0,2 3 1 0,2 2-1 0,0 4 71 16,0 3 1-16,0 1-1 0,2 3 0 16,2 2 59-16,0 0 0 0,2 0 0 0,2 6 0 0,0 1-29 15,-2 3 0-15,2 3 1 16,2-6-1-16,2 2-14 0,-1-1 0 0,-1 3 0 0,-2 2 0 0,0 0-24 15,-2 2 2-15,0-6-1 0,0 2 1 16,0 0-22-16,-2-3 1 0,0-1-1 0,0-5 2 0,-2-5-18 16,-2-5 2-16,0-3-1 0,0-3 1 0,0-5-7 15,0-3 0-15,0-4-1 0,0-1 2 0,0-8-3 16,0 4-1-16,0-4 1 0,0-2 1 0,0 2-3 0,0 0 1 16,0 0-1-16,0 0 2 0,0 0 0 0,0 0 2 15,0 0 0-15,0-6 0 0,0 6 1 0,6-15 1 16,-2-3 0-16,0-8 0 0,2-7-1 0,2-6 1 15,-2 2 0-15,-2 2 0 0,0 6-1 0,-2-5 1 0,2 7 0 16,2 1 1-16,2 4-8 0,-2 3 0 16,0 3 1-16,0 3 0 0,0 3-6 0,-1 5 0 0,-5 5-1 15,8-6 1-15,-8 6-3 0,10-3 1 0,-2 1-1 16,2 0 2-16,0 2-3 0,2-6 1 0,0 6-1 16,0 0 1-16,0 2-1 0,-2 4 0 0,4 5 1 15,4-2-1-15,3 6-1 0,3 1 2 0,0 3-2 16,-4 1 1-16,-2 2-1 0,-2 1 2 0,-2-1-2 15,-2 4 1-15,-2 1-1 0,-2 3 0 0,-2 1 0 16,0 1 0-16,-1-3-1 0,1 1 1 0,-4-3-1 0,-2 1 0 16,-4-2-1-16,0-4 0 0,-1 4 0 15,-3-4 1-15,0 2-1 0,0 0 0 0,-2-2 0 0,-2 0 0 16,0-1 0-16,-2-3 0 0,0 0 0 16,0-1 0-16,-2-2 0 0,0-2 0 0,2 0 0 0,1-2 0 15,-3-4 0-15,0 1 0 0,0-5 0 0,0 1 0 16,-2-2 0-16,-2 0 0 0,2-2 0 0,-2-4 0 0,1 0 0 15,-1-1 0-15,2-1 0 0,2 1 0 0,2-1 0 16,0 1 0-16,2-1 0 0,4 0 0 0,8 6 0 16,-12-11 1-16,12 11-1 0,-12-9 1 0,12 9-1 15,-2-2 1-15,2 2 0 0,-2-3 1 0,2 3-1 16,-2 0 0-16,2 0 0 0,0 0 1 0,0 0-1 0,0 0 0 16,0 0 0-16,8 0 2 0,0 0-3 0,2 0 1 15,6 1 0-15,4 3 0 0,4 2-1 0,2-1 1 16,-3-1 0-16,-1-2 0 0,-4 0-1 0,2-1 0 15,-2-1 0-15,0-3 2 0,-2-3-2 0,-2 1 0 16,2-3 0-16,-1-1 1 0,1-4-1 0,0-2 0 16,4 1 0-16,2-3 0 0,4 2 0 0,2-5 0 15,-4 0 0-15,-7-1 0 0,-5 1 0 0,-2 0 0 16,0-1 0-16,-2 1 0 0,0 2 0 0,0-1 0 0,-2 3 0 16,0-1 0-16,-4 0 0 0,-2-3 0 0,-2 3 0 15,0 5 0-15,4 0 0 0,0 3 0 0,0 2 0 16,-2 1 0-16,0 6 0 0,0-7 0 0,0 7 0 15,0-6 1-15,0 6-1 0,0 0 1 0,0 0 0 16,0-1 0-16,0 1-1 0,0 5 1 0,0 2 0 16,2 6 1-16,4 11-1 0,2 8 0 0,0-3 0 0,-4 1 0 15,0-4 0-15,0-2 1 0,4 0 0 0,2-2 0 16,2 0-1-16,1 0 0 0,1-3 0 0,-4-5 1 16,-2-1-2-16,-2-7 2 0,-6-6-2 0,10 5 1 15,-10-5-1-15,8 2 1 0,-8-2 0 16,16-5 0-16,-6-1-1 0,0-1 1 0,2-2 0 0,0-4 0 0,0-4-1 15,6-1 1-15,-5-1 1 0,-3-1-1 16,-2 1-1-16,-4 1 1 0,-2-1 0 0,-2-1 0 0,-2 0 0 16,0-2 0-16,0-1 0 0,-2 3 2 0,2 2-2 15,0 1 1-15,0 2-1 0,0 2 1 0,0 4 0 16,2 4 0-16,0 5-1 0,0-4 1 0,0 4-1 16,-2-4 0-16,2 4 1 0,0 0-1 0,0 0-1 0,-4 0 1 15,4 0 0-15,0 4 0 0,0-4 0 0,0 7 0 16,8 30 0-16,0-5 1 0,2 6-1 0,4 3 0 15,-6-19 0-15,2 2 0 0,0 0-1 0,-2-2 1 16,6 2-1-16,2-2 1 0,4 1-1 0,0-3 1 16,-5-7-1-16,3 0 2 0,2-4-2 0,0 0 0 0,0-3 0 15,0-4 1-15,0-4-1 0,0-4 0 0,1-1 0 16,-1-2 1-16,0-4-1 0,-2 0 0 0,2-11 0 16,-2 0 0-16,-2-6 0 0,-2-1 0 0,6-17 0 15,-5 2 0-15,1-4 0 0,0 0 0 0,-6-5 0 16,-2 1 0-16,-6 1 0 0,-2-3 0 0,0-1 0 15,-2-2 0-15,-2 0 0 0,-4-2 0 0,0 7 0 16,0 1 1-16,0 7-1 0,-2-4 1 0,2 7-1 16,-1 1 1-16,-1 5-1 0,0 2 1 0,6 20 0 15,-2 0 0-15,0 2 1 0,0 1-1 0,2 4 0 16,0 1 1-16,4 7-1 0,-8-9 1 0,8 9 0 16,-4-8 0-16,4 8 0 0,-6-4 0 0,6 4 1 0,-8-3-1 15,8 3 0-15,-12-2 1 0,2 6 0 0,0 1 0 0,0 4-1 16,0 4 2-16,-6 19-1 15,7-3 0-15,7 3-2 0,0 1 2 0,4 2-2 0,2 0 1 0,-1 6-2 16,3-6 1-16,4 9 0 0,0-2 0 0,2 1-1 16,2-1 0-16,-2-5 0 0,0 6 2 0,0-4-2 15,-2-1 0-15,2-6 0 0,0-1 0 0,0 0 0 16,0-1 0-16,-3-6 0 0,3 2 0 0,2-2-2 0,0 0 2 16,-2-6-1-16,0 3 1 0,0-1-1 0,0 0 1 15,-4-7 0-15,0 2 0 16,0 0-1-16,0-1 1 0,-2-6 0 0,0 1 0 0,0-2 0 0,0 1 0 15,-6-8 0-15,8 7 0 0,-8-7 0 16,6 8 0-16,-6-8 0 0,3 3 0 0,-3-3-1 0,4 4 1 16,-4-4 0-16,0 0 0 0,0 0-1 0,0 0 1 15,0 0 0-15,0 0 0 0,0 0-5 0,0 0 2 16,-7-9-1-16,-1-4 0 0,-2-6-22 0,-2-1 1 16,0-4-1-16,2 0 1 0,2 2-43 0,2 2-1 0,0-3 1 15,0 1 0-15,0 0-21 0,0 0-1 0,-2 2 0 16,4-1 0-16,-2 3-31 0,-2-1 1 0,0-3 0 15,-2 2 0-15,0 0 10 0,0-1 1 0,1 3 0 16,-1-1 0-16,-2 3 3 0,0 1 0 0,0 2 0 16,0 0 0-16,0 0 22 0,0 0 1 0,4 6-1 15,-2 1 1-15,0-3 48 0,0 2 1 0,2 1 1 0,-2 3-1 16,0-1 13-16,1 2-1 0,-1 2 1 0,2 0 1 16,0 2 6-16,0 2 2 0,-10 9 0 0,0-4-1 15,0 4 5-15,0 0 1 0,18-13-1 0,-12 5 0 16,12-5 2-16,-10 6 1 0,10-6-1 15,-4 3 0-15,4-3 6 0,-4 4 1 0,4-4 1 0,-4 0-1 16,4 0 65-16,-2 0 1 0,2 0 1 0,0 0-1 16,0 0 36-16,0 0 0 0,10-5 1 0,2-5-1 0,2-3 0 15,4 0 2-15,4-9-2 0,0 4 1 0,0 1-21 16,-2-1 1-16,-3 5-1 0,1 0 2 0,0 0-25 16,0 0 1-16,-2 2-1 0,0 0 2 0,-2 2-25 0,0-1 1 15,-6 7-1-15,0-3 1 0,0 3-13 0,0-1 0 16,-1 0-1-16,1 0 1 0,0 1-6 0,0-1 0 15,0 2 0-15,0 0 2 0,0 1-8 0,-2-1 1 16,2 2-1-16,0-4 0 0,0 2 0 0,0 0-1 16,-8 2 0-16,12-3 2 0,-4 3-5 0,-2 0 0 0,-6 0 0 15,12 0 0-15,-12 0-2 0,12 0 0 0,-12 0 1 16,8 0 0-16,-8 0-3 0,6 0-1 0,-6 0 1 16,4 0 0-16,-4 0-5 0,3 0 1 0,-3 0-1 15,6-10 1-15,-4 3-2 0,-2-4 1 0,-10-56 0 16,-3 16 0-16,-3 3-20 0,0-2 0 0,0-11 0 15,0 2 0-15,16 59-1683 0</inkml:trace>
  <inkml:trace contextRef="#ctx0" brushRef="#br0" timeOffset="113034">20618 13437 12 0,'0'1'0'0,"0"-1"0"15,-2 8 0-15,2-8 0 0,-5 0 0 0,5 0 0 16,-4 0 0-16,4 0 0 0,-6 0 0 0,6 0 0 16,-4 0 0-16,4 0 0 0,-8 7 0 0,8-7 0 0,-10 9 0 15,10-9 0-15,-18 8 0 0,18-8 0 0,-22 7 0 16,22-7 0-16,-16 6 0 0,16-6 0 0,-16 5 0 0,16-5 0 16,-10 2 0-16,10-2 0 0,-12 2 0 0,12-2 0 15,-22 7 0-15,22-7 0 16,-25 8 0-16,25-8 0 0,-32 13 0 0,32-13 0 0,-30 11 0 0,30-11 0 15,-24 9 0-15,24-9 0 0,-26 7 0 0,26-7 0 16,-28 8 0-16,28-8 0 0,-19 5 0 16,19-5 0-16,-2 4 0 0,2-4 0 0,-4 0 0 0,4 0 0 15,0 0 0-15,0 0 0 0,-4 0 0 0,4 0 0 16,-4 0 0-16,4 0 0 0,0 0 0 0,0 0 0 0,-2 0 0 16,2 0 0-16,-2 0 0 0,2 0 0 0,0 0 0 15,0 0 0-15,-2 0 0 0,2 0 0 0,-4-2 0 16,4 2 0-16,-4 0 0 0,4 0 0 0,-4-4 0 15,4 4 0-15,-4-3 0 0,4 3 0 0,-4 0 0 16,4 0 0-16,-4 0 0 0,4 0 0 0,0 0 0 0,0 0 0 16,0 0 0-16,0 0 0 0,0 0 0 0,0 0 0 15,0 0 0-15,0 0 0 0,0 0 0 0,0 0 0 16,4 0 0-16,-4 0 0 0,4 0 0 0,-4 0 0 16,4 0 0-16,-4 0 0 0,4 0 0 0,-4 0 0 15,0 0 0-15,0 0 0 0,0 0 0 0,0 0 0 16,0 0 0-16,0 0 0 0,0 0 0 0,0 0 0 15,0 0 0-15,0 0 4 0,0 0 1 0,0 0-1 16,0 0 1-16,0 0 19 0,-4 5 2 0,4-5 0 0,-4 8 0 16,4-8 15-16,0 1 2 0,0-1-1 15,-4 4 0-15,4-4 15 0,0 4 1 0,0-4-1 16,-2 4 0-16,2-4-4 0,0 0 0 0,0 0-1 0,0 0 2 16,0 0-11-16,0 0 1 0,0 0-2 0,0 0 2 15,0 0-9-15,0 0 1 0,0 0-1 0,0 1 0 16,0-1-6-16,0 8 0 0,0-8 0 0,0 3 0 0,0-3-9 15,6 4 0-15,-6-4 1 0,8 9 0 0,-8-9-5 16,8 10-1-16,-8-10 1 0,14 5 0 0,-14-5 0 16,20 4-1-16,-20-4 1 0,21 7 1 0,-21-7-1 0,30 6-1 15,-30-6 1-15,26 2 1 0,-26-2-8 0,24 3 0 16,-24-3 0-16,20 4 0 0,-20-4-4 0,18 4 1 16,-18-4 0-16,16 3-1 0,-16-3-2 15,17 6 1-15,-17-6-1 0,24 0 1 0,-24 0-2 0,20 0 0 16,-20 0 0-16,24-6 1 0,-24 6-1 15,20-3 0-15,-20 3 0 0,26-4 1 0,-26 4-1 0,30-6 1 16,-30 6 1-16,33-7-1 0,-11 5 0 0,0 0 2 16,-2-3-1-16,-4-1 1 0,-4 3 1 0,-2-1 2 0,0 2 0 15,-2 0 0-15,0 2 1 0,-1 0 1 16,1 0-1-16,0 0 1 0,0 0 4 0,0 0-1 0,0 0 1 16,2 0-1-16,2 0-5 0,0 0 0 0,-2 0 0 15,0 0 1-15,-2 0-4 0,0 0 2 0,0-2-1 16,0 1 0-16,0-1-1 0,0 2 0 0,0-6 1 15,1 2 0-15,3-1-3 0,0-2 1 0,-2 1 0 16,-2 2 0-16,-8 4 1 0,10-3-1 0,-10 3 1 16,8-8 0-16,-8 8 0 0,14-7-1 0,-6 3 1 0,-2 0 0 15,-6 4 4-15,14-9 2 0,-4 4-2 0,0-1 1 16,0 1 1-16,0-1 0 0,0 2 0 0,-1 4 0 16,1-3-2-16,-2-1 0 0,-8 4 0 15,12-7 0-15,-12 7-3 0,8-6 0 0,-8 6-1 0,14-7 2 16,-6 1-3-16,0-1 1 0,-4-1-1 0,2-1 1 15,0-2-4-15,-2 0 1 0,0-2-1 0,-2-2 2 0,2 1-3 16,0-1 0-16,-2-2 0 0,2-1 1 0,0-3-1 16,0-1 0-16,0 0 0 0,-2 0 0 15,0 2 0-15,-2 1 0 0,0 1 0 0,0-3 0 0,0 3 0 16,0-2 0-16,2-1 0 0,2 1 0 0,2 0 0 16,0-1 1-16,-2 1-1 0,-2 0 1 0,-2 1-1 0,-2 1 1 15,0 1-1-15,0-3 1 0,2 3-1 0,0 3 0 16,0 8 0-16,-2-3 1 0,0-2-1 0,0 2 0 15,-4-6 0-15,0 2 2 0,2-6-2 0,-2 3 0 16,0-3 0-16,0 1 0 0,0-2 0 0,0-1 0 16,-2-1 0-16,0 2 0 0,0-1 0 0,-2 3 0 0,0-2 0 15,2-1 0-15,2 1 0 0,-2 2 0 0,2-1 0 16,-2 4 1-16,0 1-1 0,1-1 1 0,1 7-1 16,0-1 1-16,0 0 1 0,0 2 0 15,-4-3 1-15,0 1-1 0,0 2 8 0,0 1 0 0,-4-3 0 16,0 3 0-16,-2 1-1 0,0 3 0 0,2-3 0 15,0 1 1-15,1 0-2 0,-1 0 1 0,0 1 0 16,0 1 0-16,0-2-2 0,0 2 0 0,0-1-1 16,-2 1 1-16,0 0-1 0,-2 2-1 0,-7-5 1 15,1 1 1-15,0 0-5 0,0-1 0 0,6 1 0 16,0 0 2-16,0 1-4 0,0 1 1 0,-3-2 0 16,1 2 0-16,-2 0-1 0,0 0 0 0,12 2 0 0,-2 0 0 15,2 2 0-15,0 0 0 0,2-2 0 0,-2 0 0 0,2 0 0 16,0 0 0-16,-1 0 0 0,-1 0 0 0,-2 0 0 15,0 0 0-15,-2 0 0 0,2 0 0 0,-2 0 0 16,0 0 1-16,4 0-1 0,0 0 1 0,2 2-1 16,0 2 1-16,0-4 1 0,0 2-1 0,0-1 0 15,0 5 0-15,-1-4 0 0,-3 1 0 0,0 5 0 16,0-4 0-16,4 1 1 0,0-3-1 0,0 2-1 0,0-1 1 16,8-3-1-1,-8 4 1-15,8-4-1 0,-8 4 0 0,8-4 0 0,-8 3 0 0,8-3 0 0,-4 6 0 16,4-6 0-16,-10 11 0 0,10-11-1 15,-12 11 1-15,4-2 0 0,0 0 0 0,2 3-1 0,0-1 0 16,3 0-1-16,-1 0 2 0,0 0-1 0,2-2 0 0,0 0 0 16,-2 1 0-16,2-3 0 0,-2 2 0 15,0 0 0-15,0 1-1 0,2-1 1 0,0 0 0 16,-2 0 0-16,2-1 1 0,0 1-1 0,-2-2 1 0,0 3-1 16,0-1 1-16,0 0 0 0,0 0 0 0,-2 8 0 15,0-2 0-15,0 1 0 0,0-3 0 0,0 0 0 16,0 0 0-16,2 0 0 0,2 2 1 0,-2-1 0 15,0 1 0-15,2 0-1 0,0 2 1 0,0-1-1 16,0-1 1-16,0 2-1 0,0-3 0 0,0 3 0 16,0-4 0-16,0 4-1 0,2-1 1 0,0-5 0 0,0-2 0 15,-2 4-2-15,0-3 1 0,0-1-1 16,0 0 1-16,0-2-3 0,0 1 2 0,0 1-1 0,0 0 0 16,0 2 0-16,2 0 0 0,0 8-1 15,0-1 1-15,0-1-2 0,0 0 2 0,2-3-1 0,0-1 0 0,0 2 1 16,0 0-1-16,2 0 1 0,0-3 0 0,0 3 0 15,0-2 2-15,2 2-1 16,0 0 1-16,0-2 0 0,0 0 1 0,-6-13-1 0,8 12 1 16,-8-12 0-16,6 12 0 0,-2-5 0 0,0 0 0 15,0 1 0-15,0 3 0 0,4 2 0 0,0 0 0 0,0 0 0 16,0-1 0-16,-8-12 0 0,8 8 0 0,-8-8 0 16,4 7 0-16,-4-7 0 0,4 8 0 0,-4-8 0 0,4 7 0 15,-4-7 0-15,4 4 0 0,-4-4-1 0,4 3 1 16,-4-3 0-16,2 4 0 0,-2-4-2 0,0 4 2 15,0-4-1-15,2 2 1 0,-2-2-1 0,4 0 0 16,-4 0 0-16,7-6 1 0,-3-1-2 0,0-4 1 16,6-34-1-16,-4 5 1 0,-2-1-20 0,-4 2 0 15,2 4-1-15,2 0 2 0,4 2-38 0,2-2-1 0,14-45 1 16,-6 18 0-16,-18 62-1281 0</inkml:trace>
  <inkml:trace contextRef="#ctx0" brushRef="#br0" timeOffset="124767.17">8803 7797 12 0,'2'0'0'0,"-2"0"0"0,8 0 0 16,-8 0 0-16,4-3 0 0,-4 3 0 0,8 0 0 0,-8 0 0 15,6 0 0-15,-6 0 0 0,2 0 0 16,-2 0 0-16,4 0 0 0,-4 0 0 16,-4 0 0-16,4 0 0 0,0 0 0 0,0 0 0 0,0 0 0 0,0 0 0 15,6 0 0-15,-6 0 0 0,6 0 0 16,-6 0 0-16,8 0 0 0,-8 0 0 0,10 0 0 0,-10 0 0 16,13-2 0-16,-13 2 0 0,14-4 0 0,-14 4 0 15,14-4 0-15,-14 4 0 0,12-3 0 0,-12 3 0 0,6 0 0 16,-6 0 0-16,2-2 0 0,-2 2 0 0,6 0 0 15,-6 0 0-15,2 0 0 0,-2 0 0 0,4 0 0 16,-4 0 0-16,6 0 0 0,-6 0 0 0,2 5 0 16,-2-5 0-16,2 6 0 0,-2-6 0 0,0 4 0 0,0-4 0 15,-2 9 0-15,2-9 0 0,-6 15 0 0,6-15 0 16,-2 5 0-16,2-5 0 0,-6 4 0 0,6-4 0 16,-4 5 0-16,4-5 0 0,-4 4 0 0,4-4 0 15,-6 2 0-15,6-2 0 0,-10 7 0 16,10-7 0-16,-8 9 0 0,8-9 1 0,-6 6 1 0,6-6 0 15,-2 7 1-15,2-7 7 0,-6 8 0 0,6-8 0 16,-2 7 0-16,2-7 2 0,-6 8 1 0,6-8-1 16,-4 3 0-16,4-3-1 0,0 0-1 0,0 0 0 15,-2 0 0-15,2 0-3 0,-5 0 0 0,5 0 1 16,-2-3 0-16,2 3 6 0,-6 0-1 0,6 0 1 16,-4-4-1-16,4 4 20 0,-2 0-1 0,2 0 1 15,-6-2 0-15,6 2 8 0,-2 0-1 0,2 0 1 16,-6-2 0-16,6 2-6 0,-4 0 1 0,4 0-1 0,0 0 0 0,0 0-6 15,0 0-1-15,0 0 0 0,0 0 0 0,0 0-9 16,0 0 1-16,0 0 0 0,0 0 0 0,0 0-6 16,0 0 0-16,0 0 0 0,-2-2 0 0,2 2-6 15,0 0 0-15,0 0 0 0,0 0 1 0,0 0 0 16,0-5 0-16,0 5 0 0,0-4 0 0,0 4 0 16,0-4 1-16,0 4-1 0,0-3 1 0,0 3 1 0,0-2 2 15,0 2-1-15,0-2 0 0,0 2 6 16,0-2 1-16,0 2 0 0,0 0 1 0,0 0 2 0,0 0 0 15,0 0 1-15,0 0 0 0,0 0 0 0,0 0 0 16,0 0 0-16,0 0 0 0,0 0-4 0,-6 9 2 16,6-9-1-16,-2 15 0 0,2-15-3 0,-6 22 1 15,6-22-1-15,-10 21 1 0,10-21-6 0,-10 22 1 16,10-22 0-16,-10 16 0 0,10-16-3 0,-2 6 0 16,2-6 1-16,-2 4-1 0,2-4-2 0,0 3-1 0,0-3 1 15,0 6 1-15,0-6-2 0,0 3 0 0,0-3-1 16,0 0 2-16,0 0-1 0,0-3 1 0,0 3-1 15,-4 0 0-15,4 0 1 0,0-4 1 0,0 4 0 16,-2-4 0-16,2 4 0 0,0-1 0 0,0 1 0 16,0-12 0-16,0 12-1 0,-6-14 0 0,6 14 0 15,-4-15 0-15,4 15-2 0,-4-15 2 0,4 15-1 16,-4-9 1-16,4 9-2 0,0-4 2 0,0 4 0 0,0-2 0 16,0 2-1-16,-2-5 0 0,2 5-1 0,0-4 1 15,0 4-3-15,0 0 2 0,0 0 0 16,0 0-1-16,0 0 0 0,0 0-1 0,0 0 1 0,0 0 0 0,0 0 0 15,0 0-1-15,0 0 1 0,0 2 0 0,0-2 2 16,0 13 1-16,0-13-1 16,0 22 1-16,0-22-3 0,8 39 2 0,-2-23-1 0,0-1 0 0,-6-4 0 15,2-1 0-15,2-1-1 0,-4 0 1 0,0-9-1 16,2 4 1-16,-2-4 0 0,0 3-1 0,0-3 0 16,0 6 0-16,0-6 0 0,0 2 0 0,0-2 0 15,0 3 1-15,0-3-2 0,0 4 2 0,0-4-1 16,0 0 1-16,0 0-1 0,0 0 1 0,0 0 1 0,0-5 1 15,0 5 0-15,-2-10-1 0,-2-1 1 0,2-2 0 16,2-1 0-16,-6 1 1 0,2-6-1 0,0 3 1 16,0 3 0-16,2 0 0 0,-4 4-3 0,2-1 1 15,2 3 0-15,0 1 0 0,2 6-3 0,-4-5 2 0,4 5-2 16,-2-4 2-16,2 4-3 0,0-3 1 0,0 3-1 16,0-4 0-16,0 4 0 0,0 0-1 0,0 0 0 15,0 0 1-15,0 0-1 0,0 0 0 0,0 0 0 16,0 4 0-16,0-4-1 0,0 3 0 15,-4 12 1-15,2 5-1 0,2-1-1 0,0 3 1 0,0-4 0 16,0 3 0-16,0-7-1 0,2 3 1 0,2-4 0 16,-4-4 0-16,0 0 2 0,0 1-1 0,2-1 0 15,-2-2 2-15,4-1 0 0,-4 1 1 0,0-7-1 16,0 13 1-16,0-13 1 0,0 6 1 0,0-6 0 16,0 7 1-16,0-7-2 0,0 6 2 0,0-6-1 15,0 3 1-15,0-3-2 0,0 2 1 0,0-2 0 0,0 0 0 16,0 0-5-16,0 0 0 0,-6-9 0 0,-8-6 2 15,-3-11-4-15,-5-9 0 0,-2-7 0 0,2 5 0 16,2 5-17-16,0 3 1 0,-4-6-1 0,-1 0 2 0,-3-2-30 16,0 2 0-16,4 2 0 0,0 1 0 0,24 32-1557 15</inkml:trace>
  <inkml:trace contextRef="#ctx0" brushRef="#br0" timeOffset="125016.7">7982 7450 138 0,'0'4'0'0,"0"-4"0"0,0 5 0 0,0-5-3 0,0 4 1 0,0-4 0 16,-6 7 1-16,6-7-2 0,-6 10 1 0,6-10 0 16,-8 13 1-16,8-13-1 0,-6 3-1 0,6-3 1 15,-14 2 1-15,14-2-85 0</inkml:trace>
  <inkml:trace contextRef="#ctx0" brushRef="#br0" timeOffset="126468.06">7793 7629 12 0,'4'4'0'0,"-4"-4"0"0,0 11 0 0,0-11 0 16,0 7 0-16,0-7 0 0,0 2 0 16,0-2 0-16,0 0 0 0,0 0 0 0,0 0 0 15,0 0 0-15,-4 0 0 0,4 0 0 0,-2 0 0 16,2 0 0-16,-8 0 0 0,8 0 0 0,-6 0 0 0,6 0 0 16,-8 0 0-16,8 0 0 0,-10-2 0 0,10 2 0 15,-5 0 0-15,5 0 0 0,-4 0 0 0,4 0 0 16,0 0 0-16,0 0 0 0,0 0 0 0,0 0 0 0,0 0 0 15,0 0 0-15,-4 0 0 0,4 0 0 0,-2-5 0 16,2 5 0-16,-6-8 0 0,6 8 0 0,-8-12 0 16,8 12 0-16,-6-23 0 0,6 23 0 0,-10-22 0 15,10 22 0-15,-8-22 0 0,8 22 0 0,-6-22 0 16,6 22 0-16,-6-20 0 0,6 20 10 0,-4-15 0 0,4 15 0 16,-4-13 1-16,4 13 49 0,0-15-1 15,0 15 1-15,0-15-1 0,0 15 21 0,6-11 1 0,-6 11-2 16,12-16 2-16,-12 16-20 0,14-10 1 15,-14 10-1-15,14-16 1 0,-14 16-12 0,18-13 1 0,-18 13-1 16,9-6 1-16,-9 6-14 0,12-5 1 16,-12 5-1-16,12-8 1 0,-12 8-15 0,14-3-1 0,-14 3 1 15,8-2-1-15,-8 2-7 0,6 0 0 0,-6 0 0 16,6 0 1-16,-6 0-5 0,2 0 0 0,-2 0 0 16,4 5 1-16,-4-5-5 0,6 6 2 0,-6-6 0 0,4 7 0 15,-4-7 0-15,10 10 1 0,-10-10-1 16,6 5 2-16,-6-5-2 0,8 8 0 0,-8-8-1 0,8 7 3 15,-8-7-1-15,8 15 0 0,-8-15 0 0,4 7 1 0,-4-7 0 16,6 9 1-16,-6-9-1 0,2 6 0 0,-2-6-1 16,4 5 1-16,-4-5 1 0,4 15-1 0,-4-15-2 15,-2 19 0-15,2-19 0 0,-2 18 1 0,2-18-1 16,-6 26 0-16,6-26 0 0,-10 28 0 0,10-28 0 16,-8 25 0-16,8-25 0 0,-12 26 0 0,12-26 1 15,-10 17 0-15,10-17 0 0,-18 22 0 0,18-22-4 16,-16 22-1-16,16-22 1 0,-16 26-1 0,16-26-1 15,-16 28-1-15,16-28 1 0,-14 22 0 0,14-22-2 0,-17 17 2 16,17-17-2-16,-12 18 1 0,12-18-2 16,-10 17 1-16,10-17-1 0,-14 13 1 0,14-13 0 0,-10 9 0 15,10-9 1-15,-2 5-1 0,2-5 0 0,-6 4 1 16,6-4 1-16,-2 4-1 0,2-4 1 0,-6 5-1 16,6-5 0-16,0 0 1 0,0 0-1 0,0 0 2 15,0 0-2-15,0 0 1 0,0 0 1 0,0 0-1 0,0 0 1 16,0 0 0-16,0 0 0 0,0 0 1 0,0 0-2 15,6-3 2-15,-6 3-2 0,22-6 2 0,-22 6-2 16,26-13 2-16,-26 13-3 0,27-20 2 0,-27 20-2 16,26-19 2-16,-26 19 0 0,20-16 1 0,-20 16-1 15,20-19 1-15,-20 19 1 0,20-13 1 0,-20 13-1 16,18-13 1-16,-18 13-2 0,10-9 1 0,-10 9-2 16,10-4 2-16,-10 4-3 0,8-7 2 0,-8 7-1 0,6-2 0 15,-6 2-1-15,8-2 0 0,-8 2-1 16,5-3 2-16,-5 3-3 0,6-4 0 0,-6 4 1 0,2-2 0 15,-2 2-2-15,4 0 1 0,-4 0 1 16,2 0-1-16,-2 0-2 0,0 0 1 0,0 0 0 0,-2 0 0 0,2 0-1 16,0 0 0-16,0 0 0 15,-4 2 0-15,4-2 0 0,-6 11 0 0,6-11 0 0,-7 9 0 16,7-9 0-16,-14 10 0 0,14-10 0 0,-14 9 0 0,14-9 0 16,-12 13 0-16,12-13 0 0,-12 9 0 0,12-9 0 15,-10 5 0-15,10-5 0 0,-12 8 0 0,12-8 0 16,-14 5 0-16,14-5 0 0,-10 4 0 0,10-4 0 15,-10 4 0-15,10-4 0 0,-12 2 0 0,12-2 0 16,-6 7 0-16,6-7 0 0,-8 9 0 0,8-9 0 0,-14 6 0 16,14-6 0-16,-9 7 0 0,9-7 0 0,-4 4 1 15,4-4-1-15,-6 4 1 0,6-4 2 0,-4 5-1 16,4-5 0-16,-2 2 0 0,2-2 0 0,-4 2-1 0,4-2 0 16,0 0 0-16,0 0-1 0,0 0 0 0,0 0 0 15,0-2 1-15,0 2-1 0,0-2 0 0,0 2 0 16,10-17 0-16,-10 17-1 0,25-31 1 15,-25 31 0-15,16-26 0 0,-16 26-1 0,14-22 0 0,-14 22 0 16,12-17 1-16,-12 17-2 0,12-18 1 16,-12 18 0-16,20-26 1 0,-20 26-1 0,22-24 1 15,-22 24-1-15,18-22 1 0,-18 22-2 0,14-26 1 0,-14 26-1 16,12-22 1-16,-12 22 0 0,9-20 1 0,-9 20 0 16,6-19 0-16,-6 19 0 0,4-18 0 0,-4 18 0 15,2-13 0-15,-2 13 0 0,0-13 0 0,0 13 0 16,0-9 1-16,0 9 0 0,-2-13 1 0,2 13-1 15,-4-9 1-15,4 9-1 0,-2-10 0 0,2 10 0 0,-9-11 2 16,9 11-2-16,-10-5 1 0,10 5 0 0,-12-10 0 16,12 10 1-16,-14-9-1 0,14 9 0 0,-12-3 2 0,12 3-2 15,-8 0 1-15,8 0-1 0,-12 0 2 0,12 0-1 16,-8 0 2-16,8 0-2 0,-14 0 1 0,14 0 0 16,-12 0 0-16,12 0 0 0,-14 3 0 0,14-3 0 15,-14 2-1-15,14-2 0 0,-14 2 2 0,14-2-3 16,-12 5 1-16,12-5 1 15,-11 2-1-15,11-2-1 0,-8 4 1 0,8-4-1 0,-8 4 1 0,8-4-2 16,-6 3 0-16,6-3 1 0,-6 4 0 0,6-4-2 16,-6 6 1-16,6-6 0 0,-2 3 0 0,2-3 0 15,-6 2 0-15,6-2 1 0,-4 4-1 0,4-4 0 16,-2 4 0-16,2-4 0 0,-4 1 0 0,4-1 0 16,0 4 0-16,0-4 1 0,0 0-1 0,0 0 0 0,0 0 0 15,0 0 0-15,10 0 0 0,-10 0 0 0,26-13 0 16,-2-18 0-16,-9-1 1 0,-15-3-2 0,-6-3 0 0,-3-29 0 15,5 14 0-15,4 53-1689 0</inkml:trace>
  <inkml:trace contextRef="#ctx0" brushRef="#br0" timeOffset="130599.86">10542 7424 12 0,'4'-2'0'0,"-4"2"0"0,10-3 0 15,-10 3 0-15,6 3 0 0,-6-3 0 0,4 0 0 16,-4 0 0-16,-12 0 0 0,12 0 0 0,-18 2 0 16,18-2 0-16,-24 11 0 0,24-11 0 0,-26 13 0 15,26-13 0-15,-30 19 0 0,30-19 0 0,-15 18 0 0,15-18 0 16,-14 21 0-16,14-21 0 0,-6 11 0 0,6-11 0 16,-10 7 0-16,10-7 0 0,-8 6 0 0,8-6 0 15,-2 7 0-15,2-7 0 0,0 5 0 0,0-5 0 16,-6 8 0-16,6-8 0 0,-4 5 0 15,4-5 0-15,-4 4 0 0,4-4 0 0,-10 4 0 0,10-4 0 0,-8 9 0 16,8-9 0-16,-2 2 0 0,2-2 0 16,-6 2 0-16,6-2 0 0,0 0 0 0,0 0 0 0,0 0 0 15,0 0 0-15,0 0 0 0,0 0 0 0,0-4 0 0,0 4 0 16,0-4 0-16,0 4 0 0,8-16 0 16,-8 16 0-16,4-21 0 0,-4 21 0 0,4-14 0 15,-4 14 0-15,4-11 0 0,-4 11 0 0,0-10 0 0,0 10 0 16,0-3 0-16,0 3 0 0,8-11 0 0,-8 11 0 15,12-12 0-15,-12 12 0 0,2-11 0 0,-2 11 0 16,4-9 0-16,-4 9 0 0,4-5 0 0,-4 5 0 16,2-6 0-16,-2 6 0 0,0-7 0 0,0 7 0 15,0-8 0-15,0 8 0 0,0-2 0 0,0 2 0 16,8 0 0-16,-8 0 0 0,6-5 0 0,-6 5 0 16,2-4 0-16,-2 4 0 0,4-3 0 15,-4 3 0-15,4 0 0 0,-4 0 2 0,4 3 1 0,-4-3 1 0,2 0-1 16,-2 0 17-16,4 0 1 0,-4 0-1 0,4 0 1 15,-4 0 16-15,4 6 1 0,-4-6-1 16,7 16 1-16,-7-16 2 0,0 23 0 0,0-23-1 0,0 27 2 16,4-6-3-16,-2-3 1 0,0 0 1 15,0-1-1-15,-4-8 0 0,-2 1 0 0,4-3 1 16,-4-2 0-16,4-5-3 0,-2 10 0 0,2-10 0 0,0 7 1 0,0-7-2 16,0 4 1-16,0-4 0 0,0 5 0 0,0-5-5 15,0 4 0-15,0-4 0 0,0-4 0 0,0 4-5 16,2-3 1-16,-2 3-1 0,12-6 1 0,-6-5-6 0,2 0-1 15,0-2 0-15,-4-4 2 0,2-1-5 16,-6-2 0-16,2 1-1 0,0 3 3 0,-2 4-8 0,0 1 1 16,0 2 1-16,0 0-1 0,0 0-3 0,0-1 1 15,0 1-1-15,-2 2 1 0,2 7-3 0,-2-9 0 16,2 9-1-16,-6-13 2 0,6 13-1 0,0-4 0 0,0 4 0 16,0-2 1-16,0 2-1 0,0 0 0 0,0 0-1 15,0 0 2-15,0 0-2 0,0 6 1 0,0 1-1 16,-4 4 1-16,2 6-2 0,-2 3 1 0,4 0 0 15,0 1 0-15,2-3-2 0,2 1 2 16,0-5-1-16,-2-3 0 0,-2-11 0 0,0 10-1 16,0-10 1-16,0 3 0 0,0-3-2 0,0 4 1 0,0-4-1 15,0 0 1-15,0 0-2 0,0 0 0 0,0 0 1 16,0-7 0-16,0-3 0 0,0-2-1 0,0-7 0 16,-2-3 2-16,2-4-2 0,-4 0 1 0,2 2-1 15,0 2 1-15,0 2 1 0,0 5-1 0,0 2 1 0,2 4-1 16,0 9 1-16,6-11-1 0,-6 11 1 0,2-6-1 15,-2 6 2-15,-2-3 0 0,2 3-1 0,0-4 1 0,0 4-1 16,0 0 1-16,0 0 0 0,0 0-1 16,0 0 0-16,8 7 0 0,-6 6 1 0,2 0 0 0,2 9-2 15,4 4 2-15,-2-4-2 0,-4-7 2 0,2-6-4 16,-6-1 1-16,0-8 0 0,8 3 0 0,-8-3-3 16,14 0 1-16,-6-3-1 0,2-5 1 0,-4-1-2 0,4-4 1 15,0-2-1-15,-2-1 1 0,-3-3-26 16,1-1 0-16,-4 1 1 0,2 3 0 0,4 1-48 0,-2 2 1 15,2 0-1-15,-2 0 1 0,-6 13-1070 16</inkml:trace>
  <inkml:trace contextRef="#ctx0" brushRef="#br0" timeOffset="130884.64">11029 7712 12 0,'-2'0'0'16,"2"0"0"-16,4 0 0 0,-4 0-10 0</inkml:trace>
  <inkml:trace contextRef="#ctx0" brushRef="#br0" timeOffset="130927.26">11102 7531 12 0,'0'-1'0'0,"0"1"0"0,6-6 0 0,-6 6-10 15</inkml:trace>
  <inkml:trace contextRef="#ctx0" brushRef="#br0" timeOffset="130965.6">11102 7482 12 0,'0'-2'0'0,"0"2"0"0,6 0 0 0,-6 0-10 15</inkml:trace>
  <inkml:trace contextRef="#ctx0" brushRef="#br0" timeOffset="130993.8">11106 7454 12 0,'0'-4'0'0,"0"4"0"0,0 0 0 0,0 0-10 0</inkml:trace>
  <inkml:trace contextRef="#ctx0" brushRef="#br0" timeOffset="132017.18">11096 7422 12 0,'0'0'0'0,"0"0"0"16,0 2 0-16,0-2 0 15,6 0 0-15,-6 0 0 0,4 0 0 0,-4 0 0 0,4 2 0 16,-4-2 0-16,6 9 0 0,-6-9 0 0,2 2 0 0,-2-2 0 16,4 4 0-16,-4-4 0 0,4 4 0 0,-4-4 0 15,4 3 0-15,-4-3 0 0,6 10 0 0,-6-10 0 16,0 12 0-16,0-12 0 0,-4 12 0 0,4-12 0 16,-6 11 0-16,6-11 0 0,-8 9 0 0,8-9 0 15,-6 5 0-15,6-5 0 0,-2 4 0 0,2-4 0 16,0 0 0-16,0 0 0 0,0 0 0 0,0 0 0 15,0 0 0-15,0 0 3 0,0 0 1 0,0 0-1 0,0 0 1 16,0 0 14-16,0 0 1 0,0 0 1 0,0 0-1 16,0 0-4-16,0 0 1 0,0 0 0 0,0 0-1 0,0 0-1 15,0 0-1-15,0 0 1 0,0 0-1 0,0 0-4 16,0 0 1-16,0 0-1 0,0 0 1 0,0 0 10 16,0 0-1-16,0 0 0 0,0 0 1 0,0 0 28 15,0 0 2-15,0 0-2 0,0 0 1 0,0 0 7 16,2-5 0-16,-2 5 1 0,10-13 0 0,-10 13-7 0,8-23 2 15,-8 23-1-15,16-25 1 0,-16 25-14 0,16-23 2 16,-16 23-2-16,14-22 1 0,-14 22-9 16,14-22 1-16,-14 22-1 0,12-16 1 0,-12 16-13 0,10-10 0 15,-10 10 0-15,10-13 0 0,-10 13-1 16,2-3 0-16,-2 3 0 0,4-2-1 0,-4 2-1 0,8 0 1 16,-8 0-2-16,6 0 2 0,-6 0-5 0,6 0 2 15,-6 0-2-15,7 0 1 0,-7 0-2 0,6 0 1 0,-6 0 0 16,8 9 0-16,-8-9-1 0,12 6 0 0,-12-6 0 15,14 7 0-15,-14-7-2 0,8 9 1 0,-8-9-1 16,8 13 1-16,-8-13-2 0,10 9 0 0,-10-9 0 16,2 6 1-16,-2-6-1 0,4 7 1 0,-4-7-1 15,4 10 1-15,-4-10 4 0,4 5-1 0,-4-5 0 16,0 9 0-16,0-9 0 0,-6 21 2 0,6-21-1 16,-6 18 0-16,6-18-4 0,-2 19 0 0,2-19 0 15,-10 20 1-15,10-20-3 0,-4 16 0 0,4-16 0 16,-6 19 1-16,6-19-3 0,-10 13 1 0,10-13-1 0,-8 13 1 15,8-13-2-15,-2 15 0 0,2-15 1 16,-12 16 0-16,12-16-1 0,-18 19 0 0,18-19-1 0,-13 20 1 16,13-20 1-16,-14 24 0 0,14-24 1 15,-16 26-1-15,16-26 1 0,-10 16 0 0,10-16 1 16,-8 19 0-16,8-19-2 0,-12 13 2 0,12-13-1 0,-12 9 1 16,12-9-2-16,-10 13 1 0,10-13-1 0,-14 13 1 0,14-13-3 15,-12 15 2-15,12-15-1 0,-6 13 0 0,6-13-2 16,-6 16 2-16,6-16-1 0,-2 13 0 0,2-13-1 15,0 2 0-15,0-2 0 0,-4 4 1 0,4-4-1 16,0 3 0-16,0-3 0 0,0 4 1 0,0-4 0 0,0 0 1 16,0 0-1-16,0 0 0 0,0 0 2 0,0 0-1 15,0 0 0-15,0 0 2 0,0 0-1 16,4 0 1-16,-4 0-1 0,6-4 2 0,-6 4-2 0,8-5 2 16,-8 5-2-16,12-8 2 0,-12 8-1 0,20-9 0 0,-20 9 1 15,22-9-1-15,-22 9-1 16,26-11-1-16,-26 11 0 0,20-2 1 0,-20 2-3 0,6-7 0 0,-6 7 0 15,8-2 0-15,-8 2-1 16,11-4 1-16,-11 4 1 0,16-4-1 0,-16 4-1 0,24-3 0 0,-24 3 0 16,20-2 1-16,-20 2-1 0,20-6 1 0,-20 6-1 15,14 0 1-15,-14 0-1 0,12-2 1 0,-12 2 0 16,4 0 0-16,-4 0 1 0,4 0 0 0,-4 0 0 16,6 0 0-16,-6 0 1 0,6 0 0 0,-6 0-1 15,4 0 2-15,-4 0 0 0,4 0 0 0,-4 0 1 16,6 0-1-16,-6 0 3 0,2 0 0 0,-2 0 0 0,4 0 1 15,-4 0-1-15,0 0 1 0,0 0 0 0,-4 0 0 16,4 0 0-16,-2-1 1 0,2 1-1 0,-20-21 1 16,2 3-7-16,-4-10 0 0,-4-1 0 0,0-3 1 0,26 32-1664 15</inkml:trace>
  <inkml:trace contextRef="#ctx0" brushRef="#br0" timeOffset="139068.87">8475 6332 12 0,'4'7'0'0,"-4"-7"0"0,8 9 0 0,-8-9 0 15,8-7 0-15,-8 7 0 0,4-6 0 0,-4 6 0 0,6-3 0 16,-6 3 0-16,0 0 0 0,0 0 0 0,-4 0 0 16,4 0 0-16,-2 0 0 0,2 0-10 0</inkml:trace>
  <inkml:trace contextRef="#ctx0" brushRef="#br0" timeOffset="139099.96">8487 6313 12 0,'0'0'0'0,"0"0"0"0,0 4 0 0,0-4 0 15,6 5 0-15,-6-5 0 0,2 4 0 0,-2-4-10 0</inkml:trace>
  <inkml:trace contextRef="#ctx0" brushRef="#br0" timeOffset="139184.84">8499 6335 12 0,'-4'0'0'0,"4"0"0"16,4 0 0-16,-4 0 0 0,6 6 0 15,-6-6 0-15,-4 7 0 0,4-7 0 0,-6 2 0 0,6-2 0 16,-10 7 0-16,10-7 0 0,-20 10 0 0,20-10 0 16,-26 5 0-16,26-5-10 0</inkml:trace>
  <inkml:trace contextRef="#ctx0" brushRef="#br0" timeOffset="141433.51">8234 6621 12 0,'0'-3'0'0,"0"3"0"16,6 3 0-16,-6-3 0 0,8 0 0 0,-8 0 0 0,8 0 0 0,-8 0 0 15,4 0 0-15,-4 0 0 0,6 0 0 0,-6 0 0 16,8 6 0-16,-8-6 0 0,6 7 0 0,-6-7 0 16,6 10 0-16,-6-10 0 0,4 9 0 0,-4-9 0 0,4 3 0 15,-4-3 0-15,0 2 0 0,0-2 0 0,-4 2 0 16,4-2 0-16,0-2 0 0,0 2 0 0,-4 0 0 15,4 0 0-15,-4-2 0 0,4 2 0 0,-6-3 0 16,6 3 0-16,-14-6 0 0,14 6 10 0,-22-13 0 16,22 13 0-16,-29-16 1 0,29 16 28 0,-28-10 0 0,28 10 0 15,-32-12 0-15,32 12-2 0,-34-19 2 0,14 8-1 16,4 5 0-16,-1 1-8 0,1-2 0 0,-2 1 1 16,-2-3 0-16,-6 0 2 0,-2-3 0 15,0 3 0-15,3 0 1 0,5 2-4 0,6 1 1 0,-4 2 1 16,4 3-1-16,-4 1 4 0,2 0 1 0,2 0 0 15,-6-4 0-15,1 4 6 0,-1-4 1 16,0 2 0-16,0 2 0 0,4 2-6 0,2 2 0 0,0-4 0 16,2 0 0-16,4 0-8 0,0 0 0 0,2 0-1 15,-2 0 1-15,-3 0-8 0,3 0 2 0,-4 0-1 16,4 0 1-16,-4 0-10 0,4 4 1 0,-6-3-1 16,2-1 2-16,-8 0-5 0,0-1 0 0,6 1 0 0,0 0 1 15,4 0-3-15,3 0 0 0,7 0 0 0,-8 0 1 16,8 0-3-16,-6 0 1 0,6 0 0 0,-8 5 1 0,8-5-2 15,-12 6 2-15,4-3-1 0,2 1 1 0,-4 0-2 16,0 1 0-16,0-1 1 0,2 0 0 0,8-4-1 16,-8 11 1-16,8-11 0 0,-12 11 1 0,12-11-3 15,-12 9 2-15,8-3 0 0,-2 1 0 0,6-7-3 0,-14 9 2 16,14-9-2-16,-12 13 2 0,12-13-3 0,-11 9 2 16,11-9-1-16,-12 13 1 0,8-4-2 15,4 1 0-15,-6 3 1 0,0-4-1 0,-6 4-1 0,0 3 1 16,2 3-1-16,4-1 1 0,0-1-1 15,4 1 1-15,2 3-1 0,-6-7 0 0,2 5-1 0,2 1 2 16,-2-5-2-16,0 5 1 0,-2 6-1 0,-4 2 0 16,0-2 0-16,4-1 1 0,-2 1 0 0,2 2 0 15,1-2-1-15,-3-4 1 0,-2 4-1 0,2 2 0 16,2-3 1-16,4-2-1 0,2-1 0 0,0 0 0 0,-4 4 0 16,2-4 1-16,-4 4-1 0,4-4 2 0,-4 2-2 15,2 0 1-15,-2 0-1 0,2 2 1 0,-2 1 0 16,0-1 0-16,0-2-1 0,0 0 0 0,0-2 0 15,0 0 1-15,2-1 0 0,-2-3-1 0,0 1 0 16,-2 1 1-16,2-2-1 0,0 5 0 0,0-7 0 16,0 6 0-16,-1-3 1 0,-1 3-1 0,2-2 0 15,-4 2 1-15,6 1 0 0,-2-1 1 0,0 0-1 0,-2 0 0 16,4 2-1-16,2 2 1 0,2 0 0 0,-6 0 0 16,2-4-1-16,0 0 0 0,-2 0 0 0,6 0 0 0,-4 4 0 15,2-2 2-15,-2 2-2 0,4-2 1 0,0 0-1 16,0 2 0-16,-2-4 0 15,0 4 1-15,-4 1-2 0,-4 3 1 0,6-4 0 0,-2 1 0 16,6 1 1-16,0-4 0 0,0 2 1 0,-4 2-1 0,2-2 0 16,-4-4 0-16,4 2 1 0,-4 0-1 15,2 0-1-15,2 0 0 0,-4-2 0 0,4 0 0 0,2-2 0 16,-4 1 1-16,2-3-1 0,2 0 0 0,-4 3 0 16,3 1 1-16,-3-5 0 0,2 1 1 0,0-1-2 15,-2-3 1-15,4-1 0 0,0 2 1 0,4 0-2 0,-2 0 1 16,0-2-1-16,-2-1 1 0,0 1-1 0,-2-3 2 15,0 3-2-15,2-4 1 0,0-2-2 0,0 2 1 16,0 1 0-16,0-7 0 0,0-3-1 0,8 11 1 16,-8-11 1-16,5 8-1 0,-5-8-1 0,2 2 1 0,-2-2-1 15,4 3 1-15,-4-3-1 0,8 4 1 0,-8-4 0 16,8 0 0-16,-8 0 3 0,12 0-1 0,-6 0 0 16,2 0 1-16,4 0 3 0,-2-4-1 0,2 4 1 15,0 0 0-15,-6-2 1 0,0 1 1 0,2 1-2 16,4 0 2-16,-2-2-3 0,2 2 1 0,-1-4-2 15,-3 2 2-15,4 0-2 0,-4 1-1 0,-8 1 1 16,14-4 0-16,-2 0-3 0,-4 2 1 0,10-1-1 16,-4-1 0-16,2 4 0 0,0-4 2 0,-6 2-2 15,0 1 1-15,-2-1 0 0,-1 2-1 0,1 0 0 16,2 0 0-16,-2-4-1 0,4 2 1 0,2 0-1 16,-2 0 1-16,4 2-2 0,2-3 0 0,-4 3 0 0,-2-4 1 15,2 4-1-15,-1 0 0 0,1 0 0 0,-2 0 0 16,2 0-1-16,-2-2 1 0,8 0 0 0,-6 1 0 0,6 1-1 15,0-4 0-15,0 2 0 0,-1 0-1 0,1 0 0 16,0 2 1-16,-4 0-1 0,2 0 1 0,-2 0-1 16,0 0 0-16,8-3 0 0,-1 3 1 0,-3-6-1 15,2 2 0-15,-4 4-1 0,-6-3 1 0,2 3 2 16,0-4 0-16,6 2 0 0,-4 0 0 0,4 0 0 0,-3-3 1 16,9 1-1-16,-6 1 1 15,2-1 0-15,2 0 2 0,-8 2-1 0,2-1 0 0,1 1 0 0,-3-2 1 16,4 4-1-16,0-4 0 0,0 4 3 15,0-3-1-15,4 1 1 0,2 0 0 0,-5 2 1 0,3 0 1 16,-4-2-2-16,0 2 2 0,0-4 1 16,0-1 0-16,0 1-1 0,0-1 2 0,-1 1-4 0,1-3-1 15,-6 3 1-15,0 2 0 0,0-3-2 0,0 1 0 16,-2 0 0-16,0 0 1 0,2 3-3 0,-6-3 0 16,4 0 0-16,-4 1 1 0,3-1-2 0,-1 2 2 0,2-2-1 15,0 2 0-15,0 1-1 0,-2-1 1 0,0 2 0 16,4 0 0-16,-4 0-1 0,2 0 1 0,-4 0 0 15,2 0 1-15,-4 2-2 0,2-1 1 0,0 1 0 16,0 2 0-16,1-4-1 0,-3 2 1 0,-6-2-1 16,14 2 1-16,-14-2-1 0,10 5 1 0,-10-5 0 15,10 0 1-15,-10 0-1 0,6 0 0 0,-6 0 0 16,8 0 0-16,-8 0-1 0,6 0 0 0,-6 0 0 0,2 0 0 16,-2 0 0-16,4 0 0 0,-4 0 0 0,4 0 0 15,-4 0-1-15,4 0 1 0,-4 0-1 0,6 0 1 16,-6 0-2-16,2 0 0 0,-2 0 0 15,4 0 1-15,-4 0-1 0,4 0 0 0,-4 0-1 0,4 0 1 16,-4 0-1-16,6 0-1 0,-6 0 1 16,2 0 1-16,-2 0-3 0,4 0 2 0,-4 0-2 0,4 0 2 0,-4 0-3 15,4 0 2-15,-4 0-2 0,12-3 2 16,-12 3 2-16,14-10-1 0,-8 5 1 0,1-4 0 0,1-1 0 16,0 3 0-16,2-2 1 0,-4-2 0 0,-2 1-1 15,2 1 1-15,0 4 0 0,0-5 0 0,0 1-1 0,0 2 1 16,4-10 0-16,0 2 0 0,-2 2-1 0,0-3 1 15,-4 10 0-15,2-3 0 0,-4-2-2 0,4 2 1 16,0-6 0-16,0 2 1 0,-2-3-2 0,2 3 1 16,4-2 0-16,-6 2 0 0,-1-6-2 0,3 3 1 0,-4-1 0 15,2 2-1-15,0-3 1 0,0 1 1 0,-4 8-1 16,2 0 1-16,2 2 1 0,-4-3 0 0,6-3 0 16,-6-3 0-16,2 1 1 0,-2 2 0 0,0 4 0 15,0 1 0-15,0 3 0 0,2-4 0 16,2 1 0-16,-4 3 1 0,2-4 0 0,2 1 0 0,-4 8 0 15,2-13 1-15,-2 13-1 0,4-13 2 0,-4 13-2 16,0-11 1-16,0 11-1 0,0-11 1 0,0 11 0 16,2-11 0-16,-2 11-1 0,2-11 1 0,2 5-1 15,-4-3 2-15,0 9-3 0,6-11 0 0,-6 6 0 16,0-5 1-16,0 3-1 0,0 1 0 0,0-3 0 16,0 2 0-16,0 1 0 0,2-3 0 0,2 2 0 0,-4 1 0 15,0-3-1-15,0 5 1 0,0 4-2 0,0-13 2 16,0 13-1-16,2-9 0 0,-2 9 0 0,0-9 0 15,0 9 0-15,0-8 0 0,0 8 0 0,0-5-1 0,0 5 1 16,0-9 0-16,0 9 0 0,0-8 0 16,0 8 0-16,0-5 0 0,0 5 0 0,0-13-1 0,0 5 1 15,0 3 1-15,0-4 0 0,0-1 0 0,0-1 0 16,0 2 0-16,0 0 0 0,0 0 0 0,0 0 0 16,0-1 0-16,0 10 0 0,0-11 1 0,0 11-1 0,0-11 2 15,0 11-1-15,0-7 0 0,0 7 0 0,0-6 0 16,0 6 0-16,0-3 1 15,0 3 1-15,0-6-1 0,0 6 0 0,0-4 2 0,0 4-4 0,0-3 1 16,0 3 0-16,0-4 0 0,0 4-1 16,0-2 0-16,0 2 0 0,0-4 0 0,0 4-1 0,0 0 1 15,0 0-1-15,0-5 1 0,0 5-8 0,-2-8 0 16,-10-14 0-16,4-5 1 0,-4-3-38 0,-2-1 1 16,2-3-1-16,4 3 1 0,8 31-1358 0</inkml:trace>
  <inkml:trace contextRef="#ctx0" brushRef="#br0" timeOffset="141934.29">10568 9161 12 0,'0'0'0'0,"0"0"0"16,8-7 0-16,-8 7 0 0,24-22 0 0,-24 22 0 15,19-32 0-15,-19 32 0 0,16-31 0 0,-16 31 0 16,14-31 0-16,-4 10 0 0,-4 3 0 0,2-1 0 16,0 1 0-16,2 1 0 0,4-3 0 0,0 5 0 15,-4-1 0-15,-10 16-10 0</inkml:trace>
  <inkml:trace contextRef="#ctx0" brushRef="#br0" timeOffset="143950.28">10818 8777 12 0,'0'0'0'0,"0"0"0"0,8 0 0 16,-8 0 0-16,8-3 0 0,-8 3 0 0,14 0 0 16,-4 0 0-16,2 3 0 0,-4-1 0 0,-2 2 0 0,-6-4 0 15,4 4 0-15,-4-4 0 0,0 0 0 0,0 0 0 16,0 0 0-16,0 0 0 0,0 0 0 0,0 0 0 16,0 5 0-16,0-5 0 15,0 13 0-15,0-13 0 0,0 9 0 0,0-1 0 0,-2 1 0 0,2-9 0 16,-6 13 0-16,4-8 0 0,-4 1 0 0,6-6 0 0,-8 11 0 15,8-11 0-15,-6 11 0 0,2-4 0 16,2 1 0-16,2-8 0 0,-8 11 0 0,8-11 0 0,-6 11 0 16,6-11 0-16,-10 9 0 0,10-9 0 0,-10 6 0 15,10-6 0-15,-10 5 0 0,10-5 0 0,-4 4 0 16,4-4 0-16,-6 4 0 0,6-4 0 0,-4 3 0 16,4-3 0-16,-4 2 0 0,4-2 8 0,-2 0 0 15,2 0-1-15,0 0 2 0,0 0 31 0,0 0-1 0,0 0 0 16,0 0 2-16,0 0 1 0,0 0 2 15,0 0-1-15,0-2 0 0,0 2-8 0,0 0 1 0,0 0-1 16,0 0 1-16,0 0-7 0,2-3 0 0,-2 3 0 16,8-6 2-16,-8 6-8 0,8-2 1 0,-8 2-1 15,8 0 1-15,-8 0-4 0,14 0 1 0,-4 2 1 16,-4 4-1-16,8-3 2 0,-2-3-1 0,4 4 0 16,2 2 2-16,-4 1 0 0,-2 0 0 0,1 1 1 0,-5-5 0 15,0 1 2-15,-2 2 1 0,-6-6-1 16,14 5 1-16,-4-1-5 0,4 0 1 0,-6-3-1 0,4 3 2 15,2 0-6-15,-2 0 1 0,4-1 0 16,-2 3 1-16,-3-4-5 0,1 1 2 0,2 5-1 16,2-5 1-16,2 3-1 0,2-2 0 0,-2 1 0 0,-2-1 1 15,-4-4-5-15,0 2 2 0,2-2-1 0,-5 0 1 16,5 0 3-16,2-2 0 0,4 2 0 0,-4 0 1 0,2 0-3 16,-4-4 0-16,2 0 1 0,0 3 0 0,4-3-1 15,-1 4-1-15,-3-6 1 0,2 3 0 0,2-1 0 16,-4 0 0-16,2 2 1 0,2 1 0 0,2-1 0 0,1-4 0 15,-1 3 0-15,2-5-1 0,-4 3 0 0,0-3 0 16,0 3 0-16,0-1-1 0,0 2-8 0,1-3 0 16,-1 2-1-16,0-3 1 0,0 3-1 0,-2-5-1 15,2-1 1-15,0 2 0 0,0 0-2 0,1 3 1 16,1-1-1-16,-2 1 2 0,2-3 0 0,0 0 1 16,0 0 0-16,2 1 1 0,-3 5-1 0,7-1-1 0,2-2 1 15,-4 1 0-15,-6-6-2 0,2 0 1 16,0 0 0-16,-1 1-1 0,1 1-4 0,0 0 2 0,2 0-1 15,-4-2 0-15,2 1-2 0,2 1 1 0,-5-2 0 16,1 4 0-16,0-3-1 0,0-1 2 16,0 2-2-16,0 0 1 0,0 0-1 0,0-1 1 0,-1 1-1 15,1-4 1-15,0 4-1 0,-4-4 0 0,2 4 0 16,-2-4 1-16,0 2-1 0,0 0 0 0,2 0 0 16,-5 0 1-16,-1 0-1 0,-2 0 0 0,2 0 0 15,0-1 0-15,-4 3 0 0,4 2 1 0,-6 1-1 16,2 3 1-16,-2-7 2 0,-4 3 0 0,2 1-1 0,0-3 2 15,0 2-3-15,-2 1 1 0,2-3 0 0,-4 2 0 16,0 7 0-16,4-10-1 0,-2 3 0 0,-2 2 1 16,0-5-2-16,0-3 0 0,-2 4 0 0,0-4 1 0,0-3-1 15,-4 1 0-15,0 2 0 0,0-4 0 0,0 3-1 16,-2 1 1-16,0-4 0 0,2 2 0 16,-4 0-2-16,0 1 1 0,0-5 0 0,2 3-1 0,2-3 1 15,2 3 1-15,-2-3-1 0,0 1 1 16,2 1 0-16,2-5 0 0,-1 2 0 0,-1 1 0 0,-6 1 0 15,2-3 0-15,2 3 0 0,0-4 1 0,0 3-1 16,2 3 1-16,-2-6 1 0,-2-1-1 0,2-2 0 16,0-3 0-16,0 2 0 0,0 4 0 0,4-8 0 0,-2 3 2 15,2 1-2-15,-6 4 1 0,2-1 0 16,-4 1 2-16,2 0-2 0,0 4 1 0,0 1 1 0,2 4 0 16,-4-3-1-16,5 1 2 0,1 2-1 0,-2 4 2 15,-2-2 0-15,2-1-1 0,-6 1 0 0,0 2-1 16,0-2 1-16,2 0-1 0,2 0 1 0,2 0 0 0,0 2 1 15,-4-1-1-15,6-3-3 0,-2-3-1 0,-2 1 0 16,2-3 0-16,0 1-1 0,0 0 0 0,0 5 0 16,0-3 1-16,0 2-1 0,-1 0 0 0,-1 0 0 15,0 0 0-15,2 4 0 0,-6-4 0 0,12 13 0 16,-12-9 0-16,12 9 0 0,-12-10 0 0,12 10 0 16,-10-9 0-16,10 9 0 0,-14-9 1 0,2 2 0 15,0 3 0-15,-2-2 1 0,0-1-1 0,2 1 0 16,1 1 0-16,1 1 0 0,-4-3 1 0,4 5-1 0,0-5 2 15,0 3-2-15,0 2 0 0,-2-5 0 16,-2 1 1-16,0 2-2 0,-4-5 1 0,-4 0-1 0,-1 5 2 16,1-1-2-16,-4-3 0 0,12 5 0 15,-6 1 0-15,6-2 0 0,-4 0 0 0,2 1 0 16,-2 1 0-16,5-2 0 0,-5-1 0 0,-4 1 0 0,2-3 0 16,-4 1 0-16,2-3 0 0,-2 1 0 0,1 3 0 0,-1-4 0 15,2-1 0-15,4 3 0 0,2 2 0 0,2-5 0 16,2 3 0-16,-12-2 0 0,4-4 0 0,-1 4 0 15,-3-4 1-15,6 7 0 0,-2-3 0 0,0 1 0 16,0 3 1-16,-2 1 0 0,1 1 1 0,-1-1-1 16,2-2 1-16,-6 3 0 0,2 1 0 0,0 0-3 0,0 2 0 15,3 0 0-15,-5-2 1 0,2 2-2 16,0-4 1-16,2 4 0 0,0-5 0 0,2 5-2 0,1-4 1 16,-3 4-2-16,-2-5 2 0,2 3-2 0,-2 0-1 15,4 2 1-15,0-4 0 0,4 4-3 0,-3-3 2 0,-1 1-1 16,0 2 1-16,0 0-4 15,-4 0 1-15,0 0 0 0,0 0 1 0,3 0-2 0,-5 0 0 0,6 0 0 16,0-2 0-16,0 0-1 0,0 2 1 16,8 0-1-16,0 0 2 0,2 0 0 0,-1 0 0 15,-9 0 0-15,0-4 1 0,0 4 1 0,0-3 1 16,12 3-1-16,-6 0 2 0,2 0-1 0,2 3 1 0,0-3 0 16,-4 4-1-16,3-2 1 0,-1 2 1 0,4-1-1 15,-4 1 1-15,2 1 0 0,0 3 1 0,-6-3 0 16,2 5 0-16,2-1-2 0,-2 0 1 0,14-9 0 15,-14 11 0-15,14-11-2 0,-12 13 2 0,2-7 0 16,2 1 0-16,1 2-1 0,-1-3 1 0,2 1 0 0,0 2 0 16,0-3-2-16,0 1 2 0,0 3-1 0,0-5 0 15,2 2 1-15,-2 3 1 0,-6 6-1 0,4 3 1 16,2-1-1-16,0-1 1 0,0 1 0 0,4 4 1 0,-4-3-1 16,4 1 0-16,0 2 0 0,0-3 1 0,0 1-1 15,2 0 1-15,-4-3-1 0,2 0 1 0,2-1-2 16,0 3 1-16,2-6 0 0,2 1 1 15,-4 3-2-15,2-4 1 0,-2-4 0 0,2 0 0 0,0 1-2 16,0 1 2-16,4 7 0 0,-6-5 0 0,6 2 0 16,-6 1 0-16,4-3 0 0,0 0 1 0,2-2-1 15,-4 4 1-15,2 0 0 0,0 2 0 0,0-5 0 16,2 3 0-16,-4 2 0 0,2-4 0 0,-4 5 0 0,2-5 0 16,0 9 0-16,-2-3 0 0,2 1 1 0,-2 0 0 15,0 4 0-15,0-1 1 0,0-5 2 0,-2 2 0 16,0-1 0-16,0 3 1 0,-2-5 1 0,2 1 0 0,-4 0 0 15,4-1 1-15,0 2-2 0,0-3 2 16,0 3 0-16,2-1-1 0,0 0-1 0,0 3 1 0,0-5-1 16,0 3 1-16,0-1-3 0,2 1 2 0,0-3-1 15,0 1 1-15,0-2-3 0,0 1 0 0,2-1 0 16,-4 0 2-16,6 0-3 0,-4 1 1 0,2 6-1 16,0 1 1-16,0-1-2 0,-2 4 2 0,2-4-1 15,-4 2 0-15,4-2 0 0,0 0 1 0,2-2-1 16,-4 3 2-16,2-7-2 0,0 6 1 0,-2-3-1 15,0-3 1-15,-1 3-1 0,3-1 2 0,-4-8-2 0,0-1 1 16,0 2-1-16,0-2 0 0,0 6 0 16,2 1 2-16,2 1-2 0,-4-4 0 0,2-4 0 0,0 0 1 15,0 1-2-15,0-1 1 0,-2-2 0 16,0 2 1-16,0-3-2 0,0 1 0 0,0-7 0 0,0 13 0 16,0-13 0-16,-4 10 0 0,4-10 0 0,-4 9 0 0,4-9 0 15,-10 0 0-15,-39-22 0 0,9-10 0 0,40 32-1579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25:49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3443 8964 12 0,'0'-2'0'0,"0"2"0"0,0-4 0 0,0 4-10 16</inkml:trace>
  <inkml:trace contextRef="#ctx0" brushRef="#br0" timeOffset="29.77">3484 8905 12 0,'0'0'0'0</inkml:trace>
  <inkml:trace contextRef="#ctx0" brushRef="#br0" timeOffset="1413.79">3437 9012 12 0,'0'4'0'0,"0"-4"0"16,0 5 0-16,0-5 0 0,0 4 0 0,0-4 0 16,0 9 0-16,0-9 0 0,0 7 0 15,0-7 0-15,-4 15 0 0,4-15 0 0,0 6 0 16,0-6 0-16,-2 7 0 0,2-7 0 0,0 7 0 0,0-7 0 16,0 8 0-16,0-8 0 0,0 4 0 0,0-4 0 15,0 3 0-15,0-3 0 0,0 4 0 0,0-4 0 16,0 4 0-16,0-4 0 0,6 5 0 0,-6-5 0 15,6 2 0-15,-6-2 0 0,2 2 0 0,-2-2 0 16,2 0 0-16,-2 0 9 0,0 0 0 0,0 0 0 0,0 0 1 16,0 0 11-16,0 0 1 0,0 0-1 0,0 0 0 15,0 0 4-15,0 0 0 0,0 0-1 0,0 0 2 16,0 0-10-16,0 0-1 0,0 0 1 0,0 0 1 0,0 0-16 16,0 0 0-16,0 0 0 0,-2-2 0 15,2 2-7-15,-8-2 0 0,8 2 1 0,-6-5-1 0,6 5-4 16,-12-4 1-16,12 4 0 0,-12 0 0 15,12 0-1-15,-2 0 1 0,2 0-1 0,-8 0 1 0,8 0 1 16,-12 0 0-16,12 0 0 0,-20 0 1 0,20 0 2 0,-26 0-1 16,26 0 1-16,-28 0 0 0,28 0 1 15,-25 0 0-15,25 0 0 0,-20 4 0 0,20-4 1 16,-20 7 0-16,20-7-1 0,-20 13 2 0,20-13-1 16,-22 11 0-16,22-11 1 0,-26 13 0 0,26-13 0 0,-25 22-1 15,25-22 1-15,-28 22 1 0,28-22-1 0,-26 32 1 16,26-32-2-16,-30 22 2 0,30-22-1 0,-22 13 1 15,22-13 0-15,-20 14 0 0,20-14 0 0,-14 11 0 16,14-11-1-16,-14 13 1 0,14-13 0 0,-19 19 0 0,19-19 0 16,-20 15 0-16,20-15 0 0,-26 14 0 0,26-14-1 15,-24 15 1-15,24-15 0 0,-22 13 0 0,22-13 0 16,-26 15 1-16,26-15-1 0,-26 15 0 0,26-15 0 16,-19 11 1-16,19-11-2 0,-8 7 2 15,8-7-1-15,-6 4 1 0,6-4-1 0,-8 5 1 0,8-5-1 16,-4 2 1-16,4-2-1 0,-2 2 1 0,2-2-1 15,-6 0 1-15,6 0-1 0,-2 2 1 0,2-2-1 16,-6 7 1-16,6-7-2 0,-4 0 2 0,4 0-1 0,-2 0 1 16,2 0-1-16,-6 0 1 0,6 0-1 15,-2 0 1-15,2 0-1 0,-6 0 1 0,6 0 0 16,0 0 0-16,0 0-1 0,0 0 1 0,0 0 0 0,0 2 0 16,0-2-1-16,0 7 1 0,0-7 0 0,0 4 0 15,0-4-1-15,0 4 1 0,0-4 0 0,0 5 0 0,0-5-2 16,0 2 2-16,0-2 0 0,0 2 0 0,0-2-1 15,0 0 1-15,0 0 0 0,-4 0 0 0,4 0 19 16,0 0 2-16,0 0-1 0,-2 0 0 0,2 0 28 16,-6 6 1-16,6-6-1 0,-2 7 0 0,2-7-9 0,-6 7 1 15,6-7-1-15,-4 4 1 0,4-4-11 0,-2 4 2 16,2-4-2-16,-6 3 1 0,6-3-10 16,-2 10 1-16,2-10-1 0,-6 2 1 0,6-2-3 0,-4 7 0 15,4-7 0-15,-2 4 1 0,2-4-3 16,-6 3 0-16,6-3-1 0,-2 6 2 0,2-6 2 0,-6 4 0 0,6-4 0 15,-4 0 1-15,4 0 3 0,-2 0-1 0,2 0 1 16,-6 1 0-16,6-1 3 0,-2 8 1 16,2-8 0-16,-5 3 0 0,5-3-2 0,-4 6 1 0,4-6-2 15,-2 0 2-15,2 0-4 0,-6 0 1 16,6 0-1-16,-2 0 1 0,2 0-6 0,0 0 1 0,0 0-2 16,0 0 2-16,0 0-5 0,-6 6 0 0,6-6 0 15,0 3 0-15,0-3-3 0,0 4 0 16,0-4 0-16,0 0 0 0,0 0-1 0,0 0 0 0,0 0 0 15,0 0 1-15,0 0-3 0,-4 0 1 0,4 0 0 16,-2 0 0-16,2 0-2 0,0 0 1 0,0 0 0 16,0 0 1-16,0 0-2 0,0 0 2 0,0 0-1 0,-6 4 1 15,6-4-2-15,0 3-1 0,0-3 1 0,-2 6-1 16,2-6 0-16,-6 2 0 0,6-2 1 0,0 3 0 16,0-3-3-16,0 4 2 0,0-4-1 0,-4 4 1 0,4-4-2 15,0 3 0-15,0-3 1 0,-2 2-1 16,2-2 0-16,-2 0 1 0,2 0-1 0,-6 0 0 0,6 0-1 15,-4 0 0-15,4 0-1 0,-2 0 1 16,2 0-2-16,-6 4 1 0,6-4 0 0,-8 4 1 0,8-4-1 16,-6 5 0-16,6-5 0 0,-6 4 0 0,6-4 0 15,-2 4 0-15,2-4 0 0,-6 5 1 0,6-5-1 16,-4 2 0-16,4-2 0 0,-2 4 0 0,2-4 0 16,-6 3 0-16,6-3 0 0,-2 4 1 0,2-4-1 0,-6 4 0 15,6-4 0-15,-4 5 1 0,4-5-2 0,-2 4 1 16,2-4 0-16,-6 9 0 0,6-9 1 0,-2 2-1 15,2-2 0-15,-6 4 0 0,6-4 0 0,-4 3 0 16,4-3 0-16,-2 4 0 0,2-4 1 0,-4 4-1 0,4-4 0 16,-2 5 1-16,2-5-1 0,-2 2 1 0,2-2 0 15,0 0 0-15,0 0-1 0,0 0 1 0,0 0-1 16,0 0 2-16,0 0-2 0,0 0 1 0,0 0-1 16,0 0 1-16,0 0-1 0,0 0 1 0,0 0-1 15,-6 4 1-15,6-4-2 0,0 0 0 0,0 0 0 16,0 0 0-16,0 0-1 0,0 0 0 0,0 0 0 15,-4 0 1-15,4 0-5 0,-1 0 1 0,1 0-1 16,-20-28 1-16,8 2-21 0,4-1 1 0,-4-10 1 16,4 4-1-16,0-1-23 0,2 3 0 0,-4 0 0 15,0-1 1-15,10 32-1032 0</inkml:trace>
  <inkml:trace contextRef="#ctx0" brushRef="#br0" timeOffset="2931.61">4653 8818 12 0,'10'6'0'0,"-10"-6"0"0,6 7 0 0,-6-7 0 0,-12 0 0 16,12 0 0-16,-8 0 0 0,8 0 0 15,0 9 0-15,0-9 0 0,-6 4 0 0,6-4 0 0,0 5 0 16,0-5 0-16,0 8 0 0,0-8 0 0,0 9 0 0,0-9 0 16,0 6 0-16,0-6 0 0,0 7 0 15,0-7 0-15,0 9 0 0,0-9 0 0,-4 6 0 0,4-6 0 16,0 13 0-16,0-13 0 0,0 13 0 0,0-13 0 15,0 12 0-15,0-12 0 0,0 10 0 0,0-10 0 16,0 7 0-16,0-7 0 0,0 9 0 0,0-9 0 16,-2 4 0-16,2-4 0 0,-6 6 0 0,6-6 0 15,-2 1 0-15,2-1 0 0,-6 4 0 0,6-4 0 16,-4 4 0-16,4-4 0 0,-2 0 0 0,2 0 0 0,0 0 0 16,0 0 0-16,0 0 0 0,0 0 0 0,0 0 0 15,0 0 10-15,0 0 0 0,0 0 0 0,0-6 1 16,0 6 20-16,0-3-1 0,0 3 0 15,6-4 1-15,-6 4 1 0,6-4 2 0,-6 4-2 0,4-2 2 16,-4 2-4-16,4-3 1 0,-4 3-1 16,6-4 0-16,-6 4-5 0,0-2 0 0,0 2-1 0,0-2 1 15,0 2-6-15,0 0 1 0,0 0-1 0,0 0 1 16,0 0 1-16,0 0-1 0,0 0 0 0,0 0 1 0,0 0 18 16,0-2 0-16,0 2-1 0,0 0 1 0,0 0 2 15,0 0-1-15,0 0 0 0,0 0 1 0,0 0-5 16,0 0 1-16,0 0-1 0,0 0 1 0,0 0-7 0,0 0 0 15,0 0 1-15,0 0 0 0,0 0-6 0,0 0-1 16,0 0 1-16,0 0 0 0,0 0-7 0,0 0 0 16,0 0 0-16,0 0 1 0,0 0-5 0,0 0 1 15,0 0 0-15,0 0-1 0,0 0-4 0,0 0 1 16,0 0 1-16,0 0-1 0,0 0-1 0,0 0 0 0,0 0 0 16,0 0 0-16,0 0-4 0,-4 0 1 0,4 0-1 15,0 0 1-15,0 0-4 0,0 0 1 0,0 0-1 16,0 0 1-16,0 0-4 0,0-3 1 15,0 3 0-15,0-4 0 0,0 4-2 0,0-4 0 0,0 4 0 16,0-2-1-16,0 2-20 0,0-5 0 16,0 5-1-16,4-4 2 0,-4 4-29 0,6-3 2 0,-6 3 0 15,4-4 0-15,-4 4-8 0,4-4-1 0,-4 4 1 16,8-2 1-16,-8 2-784 0</inkml:trace>
  <inkml:trace contextRef="#ctx0" brushRef="#br0" timeOffset="3847.19">5259 9174 12 0,'6'-3'0'0,"-6"3"0"0,8-8 0 0,-8 8 0 0,0-7 0 0,0 7 0 0,-6-4 0 0,6 4 0 0,0-4 0 0,0 4 0 16,0-5 0-16,0 5 0 0,0-4 0 0,0 4 0 15,0-3 0-15,0 3 0 0,0-4 0 0,0 4 0 16,-2-2 0-16,2 2 0 0,-4 0 0 0,4 0 0 0,-2 0 0 15,2 0 0-15,-6 0 0 0,6 0 0 0,-4 4 0 16,4-4 0-16,-4 11 0 0,4-11 0 0,-4 13 0 16,4-13 0-16,-8 26 0 0,8-26 0 0,-8 25 0 15,8-25 0-15,-6 24 0 0,6-24 0 16,-3 21 0-16,3-21 0 0,3 13 0 0,-3-13 0 0,0 11 0 16,0-11 0-16,0 11 0 0,0-11 0 0,0 3 0 0,0-3 0 15,-3 6 0-15,3-6 0 0,-2 4 0 0,2-4 0 16,0 1 0-16,0-1 0 0,0 4 0 0,0-4 8 15,0 4 0-15,0-4-1 0,0 2 2 0,0-2 18 0,0 0 0 16,0 0 0-16,0 0 0 0,0 0 6 0,0 0 0 16,0 0 1-16,0 0 0 0,0 0-24 0,0 0 1 15,0 0 0-15,0 0 0 0,0 0-11 0,0 0 0 16,0 0 0-16,0 0 0 0,0 0-6 0,5 0 0 16,-5 0-1-16,2 0 2 0,-2 0-8 0,4 0 2 0,-4 0-1 15,4 0 1-15,-4 0-1 0,4 0 1 0,-4 0 0 16,6-2 1-16,-6 2 1 0,6-4 1 15,-6 4 0-15,14-5 0 0,-14 5 2 0,10-11 0 0,-10 11 0 16,10-15 1-16,-10 15 0 0,6-13 1 16,-6 13-1-16,8-19 2 0,-8 19 0 0,16-29-1 0,-16 29 1 15,16-26-1-15,-16 26 1 0,10-22 1 0,-10 22 0 16,10-22-1-16,-10 22 1 0,10-22 0 0,-10 22 0 16,14-19-1-16,-14 19 1 0,15-16 1 0,-15 16-1 15,20-12 1-15,-20 12-2 0,24-14 2 0,-24 14 0 0,20-15 0 16,-20 15-1-16,10-13 1 0,-10 13 0 0,8-15-1 15,-8 15 1-15,6-13 0 0,-6 13 0 0,8-7 0 16,-8 7 0-16,8-6 0 0,-8 6 0 0,10-7-1 16,-10 7 1-16,20-6 0 0,-20 6 0 0,14-9 1 0,-14 9-1 15,5-2 0-15,-5 2 0 0,8-1 1 0,-8 1-1 16,8-4-1-16,-8 4 1 0,10 0 1 16,-10 0-1-16,8-4 1 0,-8 4-1 0,6-2 1 0,-6 2-1 15,14-3 1-15,-14 3-1 0,14-6 1 16,-14 6-1-16,12-4 1 0,-12 4-1 0,14-3 1 0,-14 3-50 0</inkml:trace>
  <inkml:trace contextRef="#ctx0" brushRef="#br0" timeOffset="4381.34">5683 8907 12 0,'2'-2'0'0,"-2"2"0"0,6 0 0 0,-6 0 0 16,2-4 0-16,-2 4 0 0,0-4 0 0,0 4 0 0,9-3 0 15,-9 3 0-15,8-4 0 0,-8 4 0 16,6-2 0-16,-6 2 0 0,2 0 0 0,-2 0 0 0,4 0 0 16,-4 0 0-16,4-4 0 0,-4 4 0 0,10 0 0 15,-10 0 0-15,10-3 0 0,-10 3 0 0,4 0 0 0,-4 0 0 16,6-2 0-16,-6 2 0 0,2 0 0 0,-2 0 0 15,8 0 0-15,-8 0 0 0,4 0 0 0,-4 0 0 16,6 0 0-16,-6 0 0 0,2 0 0 0,-2 0 0 16,4 0 0-16,-4 0 0 0,4 5 0 0,-4-5 0 15,6 13 0-15,-6-13 0 0,12 6 0 0,-12-6 0 16,8 7 0-16,-8-7 0 16,6 10 0-16,-6-10 0 0,4 3 0 0,-4-3 0 0,4 2 0 0,-4-2 0 0,4 4 0 15,-4-4 0-15,6 3 0 0,-6-3 0 16,2 4 0-16,-2-4 0 0,4 2 0 0,-4-2 0 0,4 0 0 15,-4 0 0-15,0 0 0 0,0 0 0 16,0 0 0-16,0 0 0 0,0 0 0 0,0 0 0 0,0 0 0 0,0 0 0 16,0 0 0-16,0 0 0 15,0 0 0-15,0 0 11 0,0 0 0 0,0 0 1 0,0 0 0 16,0 0 28-16,0 0 2 0,0 0-2 0,0 0 2 16,0 0 3-16,0 0 1 0,0 0 0 0,0 0 0 0,0 0-8 15,0 0 0-15,0 0 0 0,0 0 1 0,0 0-17 16,0 0-1-16,0 0 0 0,0 0 1 0,0 0-12 0,0 7 1 15,0-7-1-15,0 2 1 0,0-2-6 16,0 4 0-16,0-4 1 0,0 4 0 0,0-4-4 0,0 3 0 16,0-3 0-16,0 4 1 0,0-4-3 0,0 0 0 15,0 0 0-15,5 0 1 0,-5 0-5 0,12 0 2 16,-12 0-1-16,14-2 0 0,-14 2-18 0,24-2 0 16,-24 2 0-16,22-3 0 0,-22 3-21 0,22 0 0 15,-22 0 1-15,24 3-1 0,-24-3 11 0,20 10 0 0,-20-10 0 16,20 12 1-16,-20-12 11 0,13 13 0 0,-13-13-1 15,22 15 1-15,-22-15 7 0,30 17 0 0,-30-17-1 16,22 9 2-16,-22-9-145 0</inkml:trace>
  <inkml:trace contextRef="#ctx0" brushRef="#br0" timeOffset="4929.96">6293 9206 12 0,'2'0'0'0,"-2"0"0"16,4 3 0-16,-4-3 0 0,8-3 0 0,-8 3 0 0,6 3 0 16,-6-3 0-16,0 10 0 0,0-10 0 0,0 7 0 15,0-7 0-15,0 5 0 0,0-5 0 0,0 2 0 0,0-2 0 16,0 4 0-16,0-4 0 0,0 4 0 0,0-4 0 16,0 3 0-16,0-3 0 0,0 4 0 0,0-4 0 15,0 6 0-15,0-6 0 0,0 1 0 16,0-1 0-16,0 4 0 0,0-4 0 0,0 4 0 0,0-4 0 15,0 4 0-15,0-4 0 0,0 9 0 16,0-9 0-16,6 15 0 0,-6-15 0 0,2 7 0 0,-2-7 0 16,0 4 0-16,0-4 0 0,0 3 0 0,0-3 0 15,0 6 0-15,0-6 0 0,6 2 0 0,-6-2 0 16,5 3 0-16,-5-3 0 0,8-1 0 0,-8 1 0 0,6-4 0 16,-6 4 0-16,8 0 0 0,-8 0 0 0,18 0 0 15,-18 0 0-15,6-4 0 0,-6 4 0 0,8 0 0 16,-8 0 0-16,6-4 0 0,-6 4 0 0,6 0 0 15,-6 0 0-15,8-1 0 0,-8 1 0 0,6 0 0 0,-6 0 0 16,6 0 0-16,-6 0 0 0,2 0 0 0,-2 0 0 16,6 0 0-16,-6 0 0 0,2 0 0 0,-2 0 0 15,4 0 0-15,-4 0 0 0,8 1 0 0,-8-1 0 16,6 8 0-16,-6-8 0 0,2 4 0 0,-2-4 0 16,-2 5 0-16,2-5 0 0,-4 4 0 15,4-4 0-15,0 2 0 0,0-2 0 0,-4 3 0 0,4-3 0 16,0 4 0-16,0-4 7 0,0 4-1 0,0-4 1 15,0 3 1-15,0-3 24 0,0 6 2 0,0-6 0 0,0 2-1 16,0-2 13-16,0 3 2 0,0-3-1 16,0-1 0-16,0 1-33 0,0-4 1 0,0 4 0 0,8-30-1 15,0 3-14-15,4-12 0 0,-6-2 0 16,0-7 0-16,-4 0-16 0,0-5 2 0,3-8-2 0,-1-6 2 16,-4 67-256-16</inkml:trace>
  <inkml:trace contextRef="#ctx0" brushRef="#br0" timeOffset="10264.67">5704 8430 12 0,'0'0'0'0,"0"0"0"0,2 0 0 0,-2 0 0 16,12 0 0-16,-12 0 0 0,6 0 0 0,-6 0 0 16,6 6 0-16,-6-6 0 0,2 7 0 0,-2-7 0 15,-2 2 0-15,2-2 0 0,0 4 0 0,0-4 0 16,-4 4 0-16,4-4 0 0,-2 3 0 0,2-3 0 0,0 6 0 15,0-6 0-15,-2 13 0 0,2-13 0 0,-6 13 0 16,6-13 0-16,-4 9 0 0,4-9 0 0,-2 7 0 16,2-7 0-16,-8 8 0 0,8-8 0 0,-4 7 0 15,4-7 0-15,-5 6 0 0,5-6 0 0,-2 3 0 0,2-3 0 16,-8 8 0-16,8-8 0 0,-6 5 0 0,6-5 0 16,-6 8 0-16,6-8 0 0,-6 9 0 15,6-9 0-15,-8 5 0 0,8-5 0 0,-4 8 0 0,4-8 0 16,-2 5 0-16,2-5 0 0,-6 4 0 15,6-4 0-15,-2 4 0 0,2-4 0 0,0 5 0 0,0-5 0 16,0 2 0-16,0-2 0 0,-4 4 0 0,4-4 0 16,-2 3 0-16,2-3 0 0,-6 4 0 15,6-4 0-15,0 4 0 0,0-4 0 0,0 9 0 0,0-9 0 16,-4 2 0-16,4-2 0 0,0 3 0 0,0-3 0 16,-2 4 0-16,2-4 0 0,0 4 0 0,0-4 0 15,-2 2 0-15,2-2 0 0,-6-2 0 0,6 2 0 16,-4-4 0-16,4 4 0 0,-2-4 0 0,2 4 0 0,-8-5 0 15,8 5 0-15,-6-9 0 0,6 9 0 0,-6-17 0 16,6 17 0-16,-8-22 0 0,8 22 0 0,-4-22 0 16,4 22 0-16,4-26 0 0,-4 26 0 0,4-31 0 0,-4 31 0 15,-2-30 0-15,2 30 0 0,0-26 0 0,0 26 0 16,0-27 0-16,0 27 0 0,0-30 0 0,0 30 3 16,2-33 1-16,-2 33-1 0,6-33 1 0,-6 33 9 0,4-34 0 15,-4 34 0-15,0-26 0 0,0 26 14 16,6-16 1-16,-6 16-1 0,4-19 1 0,-4 19 1 0,4-13 2 15,-4 13-1-15,6-12 0 0,-6 12 2 16,6-17-1-16,-6 17 0 0,4-15 2 0,-4 15-6 0,4-24 1 16,-4 24-1-16,8-28 1 0,-8 28-7 15,8-22 1-15,-8 22-1 0,10-29 1 0,-10 29-4 0,6-22 0 16,-6 22 0-16,8-28 1 0,-8 28-8 0,2-26 2 16,-2 26-1-16,4-24 0 0,-4 24-1 0,6-16-1 0,-6 16 0 15,2-13 1-15,-2 13-4 0,6-13 1 0,-6 13-1 16,2-10 1-16,-2 10-1 0,3-9 1 15,-3 9 0-15,6-11 0 0,-6 11-1 0,2-2 2 0,-2 2 0 16,6-9 0-16,-6 9 3 0,0-4-1 0,0 4 0 16,0-3 0-16,0 3 3 0,0 0-1 0,0 0 1 15,0 0-1-15,0 0-1 0,0-2 1 0,0 2-1 16,0 0 2-16,0 0-3 0,8-2 1 0,-8 2-1 16,4-2 2-16,-4 2-3 0,4-4 1 0,-4 4 0 15,4-3 1-15,-4 3-2 0,12-4 0 0,-12 4 0 16,14 0 0-16,-14 0-2 0,10-2 1 0,-10 2 0 0,12 0 0 15,-12 0-5-15,8 0 1 0,-8 0-1 16,6 0 2-16,-6 0-4 0,10 0 1 0,-10 0 0 0,8 0 0 16,-8 0-2-16,12-3 0 0,-12 3 0 15,16 0 2-15,-16 0-3 0,17-4 1 0,-17 4 0 0,10 0 0 16,-10 0 0-16,12 0 0 0,-12 0 0 0,12-2 0 16,-12 2 1-16,12 0 0 0,-12 0-1 0,16-4 1 0,-16 4 0 15,14 0 2-15,-14 0-2 0,14-3 1 0,-14 3 0 16,12 0-1-16,-12 0 0 0,12-2 2 0,-12 2-2 15,6 0 1-15,-6 0-1 0,8 0 2 0,-8 0-3 16,14 0 1-16,-14 0 0 0,13 0 1 0,-13 0-1 0,10 5 1 16,-10-5-1-16,8 6 2 0,-8-6-1 0,8 7 1 15,-8-7-1-15,4 4 1 0,-4-4 0 0,4 9 0 16,-4-9 0-16,4 4 0 0,-4-4 1 0,6 9 0 16,-6-9 1-16,2 6-1 0,-2-6 2 0,4 7 0 0,-4-7 0 15,2 9 1-15,-2-9-1 0,0 19 1 16,0-19 0-16,0 16 0 0,0-16 0 0,0 13 1 0,0-13-1 15,0 20 1-15,0-20-3 0,0 21 2 16,0-21 0-16,0 22 0 0,0-22 0 0,-2 22 0 0,2-22-1 16,0 22 1-16,0-22-1 0,2 19 0 0,-2-19 0 15,0 7 0-15,0-7-1 0,0 6 1 0,0-6-1 16,2 16 1-16,-2-16-2 0,0 19 0 0,0-19 0 16,0 22 0-16,0-22 0 0,0 22-1 0,0-22 1 15,0 20 0-15,0-20-1 0,0 19-1 0,0-19 1 16,0 26 0-16,0-26-2 0,-2 24 2 0,2-24-1 15,-2 20 0-15,2-20 0 0,0 18 0 0,0-18 0 0,0 19 1 16,0-19-3-16,0 15 1 0,0-15 0 0,0 14 1 16,0-14-2-16,0 17 0 0,0-17 0 0,0 13 0 0,0-13 0 15,-6 15 0-15,6-15 0 0,0 18 1 0,0-18-2 16,0 17 1-16,0-17 0 0,0 16 0 0,0-16-1 16,0 15 0-16,0-15 0 0,0 17 1 0,0-17-1 15,-4 16 0-15,4-16 0 0,-2 15 1 0,2-15-1 0,0 17 0 16,0-17 0-16,-6 15 0 15,6-15 0-15,-2 16 0 0,2-16 0 0,-6 13 1 0,6-13-1 16,0 13 1-16,0-13-1 0,-4 13 2 0,4-13-2 16,-2 9 0-16,2-9 0 0,-6 13 1 0,6-13-1 15,-2 9 0-15,2-9 0 0,-4 8 0 0,4-8 0 16,-2 9 0-16,2-9 0 0,-4 9 0 0,4-9 0 0,-1 11 0 16,1-11 0-16,0 8 0 0,0-8 0 0,-4 7 0 15,4-7 0-15,-4 9 0 0,4-9 0 0,-4 9 0 16,4-9 0-16,-2 10 0 0,2-10 0 0,0 5 0 15,0-5 0-15,0 4 0 0,0-4 0 0,0 4 0 0,0-4 0 16,0 3 0-16,0-3 0 0,0 6 0 0,0-6 0 16,0 3 0-16,0-3-1 0,0 2 1 0,0-2 0 15,0 4 0-15,0-4-2 0,0 4 2 0,0-4 0 16,0 0 0-16,0 0-1 0,-4 3 1 0,4-3 0 16,-2 0 0-16,2 0-1 0,-6 0 1 0,6 0-1 15,-2 2 1-15,2-2-1 0,-6 4 1 0,6-4-1 0,-6 4 1 16,6-4-1-16,-8 3 1 0,8-3-1 0,-10 6 1 15,10-6-2-15,-2 4 2 0,2-4-1 16,-6 1 1-16,6-1-1 0,-2 4 1 0,2-4-1 0,-10 4 1 16,10-4 0-16,-6 3 0 0,6-3 0 15,-8 6 0-15,8-6-1 0,-8 4 1 0,8-4 0 0,-8 2 0 16,8-2-1-16,-4 3 1 0,4-3 0 0,-2 4 0 0,2-4-2 16,-6 4 0-16,6-4 0 0,-8 3 1 0,8-3-2 15,-4 6-1-15,4-6 1 0,-6 2 1 0,6-2-3 16,-2 3 2-16,2-3-2 0,-8 4 2 0,8-4-4 0,-4 4 2 15,4-4-1-15,-2 3 1 0,2-3-3 16,-5 6 0-16,5-6 0 0,-4 0 0 0,4 0 1 0,-4 0 1 16,4 0-1-16,-4 0 1 0,4 0 4 0,-2 0 1 15,2 0 0-15,-6 2 0 0,6-2 1 0,-4 2 0 16,4-2 0-16,-4 2 0 0,4-2 0 0,-10 0 0 16,10 0 0-16,-8 0 0 0,8 0 0 0,-8 0 1 0,8 0 0 15,-6 0 0-15,6 0 0 0,-8 0 1 16,8 0 1-16,-12-4-1 0,12 4 0 0,-14-2 0 0,14 2 1 15,-12-6 0-15,12 6-1 0,-14-3 0 16,14 3 1-16,-18-4 0 0,18 4-2 0,-16-9 0 0,16 9 0 16,-19-8 1-16,19 8-2 0,-20-11 0 15,20 11 0-15,-26-16 1 0,26 16-1 0,-26-22 0 0,26 22 0 16,-20-23 0-16,20 23 0 0,-14-29 0 0,6 10 0 16,2-3 0-16,0-4 0 0,6 4 0 0,0-9 0 15,2-2 0-15,4 1 0 0,0 1 0 0,6-26 0 16,-2 12 0-16,0 1 0 0,0 0 0 0,0-4 0 15,-2 0 0-15,-2 0-1 0,0-2 1 0,0-5 0 16,-2-1 0-16,-4 1-8 0,0-2 1 0,4-19 0 0,-2 2 1 16,-2 74-1153-16</inkml:trace>
  <inkml:trace contextRef="#ctx0" brushRef="#br0" timeOffset="23821.64">4436 9012 12 0,'2'4'0'0,"-2"-4"0"0,0 0 0 15,0 0 0-15,-2 0 0 0,2 0 0 0,-6 0 0 0,6 0 0 16,-4 0 0-16,4 0 0 0,-2 0 0 0,2 0 0 16,-5 0 0-16,5 0 0 0,-2 0 0 0,2 0 0 15,-6 0 0-15,6 0 0 0,0 0 0 0,0 0 0 16,0 0 0-16,0 0 0 0,0 0 0 0,0 0-10 16</inkml:trace>
  <inkml:trace contextRef="#ctx0" brushRef="#br0" timeOffset="23841.4">4456 8958 12 0,'0'0'0'0,"0"0"0"0,8-3 0 0,-8 3-10 16</inkml:trace>
  <inkml:trace contextRef="#ctx0" brushRef="#br0" timeOffset="24447.04">4510 8927 12 0,'2'-2'0'15,"-2"2"0"-15,8 0 0 0,-8 0 0 0,6-2 0 16,-6 2 0-16,8-3 0 0,-8 3 0 0,10-10 0 16,-10 10 0-16,16-9 0 0,-16 9 0 0,18-13 0 15,-18 13 0-15,13-11 0 0,-13 11 0 0,18-15 0 16,-18 15 0-16,10-9 0 0,-10 9 0 0,10-4 0 16,-10 4 0-16,8-3 0 0,-8 3 0 0,6-2 0 0,-6 2 0 15,8-4 0-15,-8 4 0 0,8-5 0 0,-8 5 0 16,10-2 0-16,-10 2 0 0,2 0 0 0,-2 0 0 15,2 0 0-15,-2 0 0 0,0 0 0 0,0 0 0 16,0 0 0-16,0 0 0 0,0 0 0 0,0 0 0 16,0 0 0-16,0 0 0 0,0 0 0 0,0 0 0 15,0 0 0-15,0 0 0 0,0 2 0 0,0-2 0 16,0 9 0-16,0-9 0 0,6 2 0 0,-6-2 0 0,6 3 0 16,-6-3 0-16,4 4 0 0,-4-4 0 0,2 4 0 15,-2-4 0-15,0 5 0 0,0-5 0 16,0 4 0-16,0-4 0 0,0 2 0 0,0-2 0 0,0 4 0 0,0-4 0 15,0 3 0-15,0-3 0 16,0 0 0-16,0 0 0 0,0 0 0 0,0 0 0 0,0 0 0 0,0 0 0 16,0 0 0-16,0 0 0 0,0 0 0 0,0 0 0 15,0 0 0-15,0 0 0 0,0 0 0 0,0 0 0 16,0 0 0-16,0 0 0 0,6 4 0 0,-6-4 0 16,6 5 0-16,-6-5 0 0,6 4 0 0,-6-4 0 0,2 4 0 15,-2-4 0-15,0 2 0 0,0-2 0 0,-2 0 0 16,2 0 0-16,0 0 0 0,0 0 0 0,0-2 0 15,0 2 0-15,0-2 0 0,0 2 0 0,0 0 0 16,0 0 0-16,0-2 0 0,0 2 0 0,0 0 0 16,0 0 0-16,0 0 0 0,0 0 0 0,0 0 0 15,0 0 0-15,0 0 0 0,0 0 0 0,0 0 0 0,0 0 0 16,0 0 0-16,0 0 0 0,0 0 0 0,0 0 0 16,0 0 0-16,0 0 0 0,0 0 0 15,0 0 0-15,0 0 0 0,0 0 0 0,0 0 0 0,0 0 0 16,0 0 0-16,0 0 0 0,0 0 0 15,0 0 0-15,0 0 0 0,0 0 0 0,0 0 0 0,0 0 0 16,0 0 0-16,0 0 0 0,0 0 0 0,0 0 0 16,0 0 0-16,0 0 0 0,0 0 0 0,0 0 0 15,0 0 0-15,0 0 0 0,0 0 0 0,0 0 0 16,0 0 0-16,0 0 0 0,2 4 0 0,-2-4 0 16,8 5 0-16,-8-5 0 0,4 4 0 0,-4-4 0 15,6 4 0-15,-6-4-10 0</inkml:trace>
  <inkml:trace contextRef="#ctx0" brushRef="#br0" timeOffset="24582.45">4903 9027 12 0,'4'1'0'0,"-4"-1"0"0,8 10 0 0,-8-10 0 0,6 5 0 0,-6-5 0 0,14 4 0 0,-14-4 0 16,14 2 0-16,-14-2 0 0,12 0 0 0,-12 0-10 0</inkml:trace>
  <inkml:trace contextRef="#ctx0" brushRef="#br0" timeOffset="25160.3">5289 9193 12 0,'4'5'0'0,"-4"-5"0"16,0 11 0-16,0-11-10 0</inkml:trace>
  <inkml:trace contextRef="#ctx0" brushRef="#br0" timeOffset="25499.28">5295 9257 12 0,'4'2'0'0,"-4"-2"0"0,0 8 0 0,0-8 0 0,-4 0 0 0,4 0 0 16,-2 0 0-16,2 0 0 0,6 3 0 0,-6-3 0 15,6 6 0-15,-6-6 0 0,4 3 0 0,-4-3 0 16,4 4 0-16,-4-4 0 0,6 6 0 0,-6-6 0 0,2 2 0 15,-2-2 0-15,4 3 0 0,-4-3 0 0,4 4 0 16,-4-4 0-16,10 4 0 0,-10-4 0 0,6 3 0 16,-6-3 0-16,2 6 0 0,-2-6 0 0,6 0 0 0,-6 0 0 15,2 0 0-15,-2 0 0 0,4 0 0 0,-4 0 0 16,2 0 0-16,-2 0 0 0,0 0 0 0,0 0 0 16,0 0 0-16,0 0 0 0,0-6 0 0,0 6 0 15,6-3 0-15,-6 3 0 0,11-4 0 0,-11 4 0 0,6-7 0 16,-6 7 0-16,8-15 0 0,-8 15 0 15,8-22 0-15,-8 22 0 0,8-23 0 0,-8 23 0 0,4-22 0 16,-4 22 0-16,2-22 0 0,-2 22 0 16,-2-18 0-16,2 18 0 0,0-17 0 0,0 17 0 15,0-20 0-15,0 20 0 0,8-19 0 0,-8 19 0 16,14-22 0-16,-14 22 0 0,14-18 0 0,-14 18 0 0,12-17 0 16,-12 17 0-16,12-9 0 0,-12 9 0 0,12-22 0 15,-12 22 0-15,8-19 0 0,-8 19 0 0,6-16 0 0,-6 16 0 16,8-17 0-16,-8 17 0 0,14-18 0 0,-14 18 0 15,14-17 0-15,-14 17 0 0,17-11 0 0,-17 11 0 16,12-13 0-16,-12 13-10 0</inkml:trace>
  <inkml:trace contextRef="#ctx0" brushRef="#br0" timeOffset="25765.89">5659 9006 12 0,'4'6'0'0,"-4"-6"0"0,8 4 0 16,-8-4 0-16,12 9 0 0,-12-9 0 0,10 5 0 0,-10-5 0 16,5 8 0-16,-5-8 0 0,4 9 0 0,-4-9 0 15,2 0 0-15,-2 0 0 0,0 0 0 0,0 0 0 16,0 0 0-16,0 0 0 0,0-9 0 0,0 9 0 0,0-22 0 15,2 5 0-15,2-5 0 0,-4 22-10 0</inkml:trace>
  <inkml:trace contextRef="#ctx0" brushRef="#br0" timeOffset="28379.79">4705 8848 12 0,'4'-2'0'0,"-4"2"0"0,8-2 0 0,-8 2 0 0,6-9 0 15,-6 9 0-15,8-11 0 0,-8 11 0 0,6-12 0 16,-6 12 0-16,5-3 0 0,-5 3 0 15,0-4 0-15,0 4 0 0,-3 0 0 0,3 0 0 0,-2 0 0 16,2 0 0-16,0-5 0 0,0 5 0 0,7-4 0 16,-7 4 0-16,8-6 0 0,-8 6 0 0,10-7 0 15,-10 7 0-15,16-17 0 0,-16 17 0 0,10-9 0 16,-10 9 0-16,4-4 0 0,-4 4 0 0,4-1 0 0,-4 1 0 16,0 0 0-16,0 0 0 0,0 1 0 0,0-1 0 15,0 8 0-15,0-8 0 0,-4 3 0 0,4-3 0 16,-4 6 0-16,4-6 0 0,-4 4 0 0,4-4 0 15,-2 2 0-15,2-2 0 0,0 3 0 0,0-3 0 16,-6 0 0-16,6 0 0 0,0 0 0 0,0 0 0 16,0 0 0-16,0 0 0 0,0 0 0 0,0 0 0 0,0-2 0 15,0 2 0-15,0 0 0 0,0 0 0 16,16-3 0-16,-16 3 0 0,24-17 0 0,-24 17 0 0,20-18 0 16,-20 18 0-16,20-10 0 0,-20 10 0 0,12-7 0 15,-12 7 0-15,14-2 0 0,-14 2 0 16,25 0 0-16,-25 0 0 0,36 0 0 0,-36 0 0 0,34 9 0 0,-34-9 0 15,24 15 0-15,-24-15 0 0,22 13 0 16,-22-13 0-16,24 7 0 0,-24-7 0 0,29 10 0 0,-29-10-10 16</inkml:trace>
  <inkml:trace contextRef="#ctx0" brushRef="#br0" timeOffset="28747.12">5321 8984 12 0,'4'6'0'0,"-4"-6"0"0,0 14 0 0,0-14 0 0,-4 12 0 16,4-12 0-16,6 11 0 0,-6-11 0 0,14 16 0 16,-14-16 0-16,8 17 0 0,-8-17 0 0,-4 18 0 0,4-18 0 15,-4 26 0-15,4-26 0 0,4 35 0 0,-4-35 0 16,0 30 0-16,0-30 0 0,-4 22 0 0,4-22 0 16,0 20 0-16,0-20 0 0,0 13 0 0,0-13 0 15,0 11 0-15,0-11 0 0,6 9 0 0,-6-9 0 16,6 10 0-16,-6-10 0 0,8 3 0 0,-8-3 0 15,4 6 0-15,-4-6 0 0,2 0 0 0,-2 0 0 16,6-4 0-16,-6 4 0 0,13-13 0 0,-13 13 0 16,22-27 0-16,-6 4 0 0,-2-2 0 0,0-1 0 15,-2 2 0-15,-2 7 0 0,0-1 0 0,4 1 0 16,0 0 0-16,0 3 0 0,3-7 0 0,-3 3 0 0,-4-1 0 16,0 1 0-16,-8 1 0 0,2-3 0 0,4 2 0 15,4-1 0-15,2-1 0 0,-4 1 0 0,0 3 0 16,-2 1 0-16,-2 2 0 0,0-2 0 0,0-1 0 0,2-3 0 15,-2 3 0-15,0-1 0 0,-2 2 0 0,-4 15-10 16</inkml:trace>
  <inkml:trace contextRef="#ctx0" brushRef="#br0" timeOffset="28981.31">5724 8656 12 0,'2'3'0'0,"-2"-3"0"0,4 4 0 0,-4-4 0 15,0 5 0-15,0-5 0 0,0 6 0 0,0-6 0 16,8 9 0-16,-4 2 0 0,0-1 0 0,2-1 0 16,4-2 0-16,0 2 0 0,0 1 0 0,-6-1 0 0,2-4 0 15,-6-5 0-15,10 10 0 16,-10-10 0-16,8 3 0 0,-8-3 0 0,6 0 0 0,-6 0 0 0,8 0 0 15,0 0 0-15,6-2 0 0,3-1 0 0,5-1 0 16,2 0 0-16,-2 3 0 0,2-3 0 0,-4-4 0 16,0 3 0-16,-1 1 0 0,1 2 0 0,-4 2 0 0,2 0 0 15,2-3 0-15,-6-3 0 0,4 2 0 16,-2 4 0-16,8-3 0 0,-3 3 0 0,5-4 0 16,0 2 0-16,0 0 0 0,-2 1 0 0,6 1 0 0,-5-4 0 15,3 2 0-15,0 0 0 0,0 0 0 0,-2 2 0 16,-2 0 0-16,-5 0 0 0,-3-3 0 0,2 6 0 15,-2-3 0-15,-16 0-10 0</inkml:trace>
  <inkml:trace contextRef="#ctx0" brushRef="#br0" timeOffset="48656.45">11144 15312 12 0,'0'0'0'0,"0"0"0"15</inkml:trace>
  <inkml:trace contextRef="#ctx0" brushRef="#br0" timeOffset="49174.46">10433 15929 12 0,'-2'1'0'0,"2"-1"0"0</inkml:trace>
  <inkml:trace contextRef="#ctx0" brushRef="#br0" timeOffset="49248.28">10371 15914 12 0,'2'-2'0'0,"-2"2"0"0,8 0 0 0,-8 0 0 0,-4-4 0 16,4 4 0-16,-6-7 0 0,6 7 0 0,-8-13 0 15,8 13 0-15,-14-19 0 0,14 19 0 0,-22-22 0 16,22 22 0-16,-26-27 0 0,26 27-10 0</inkml:trace>
  <inkml:trace contextRef="#ctx0" brushRef="#br0" timeOffset="49310.42">10117 15558 12 0,'-4'-8'0'0,"4"8"0"0,2-11 0 0,-2 11-10 0</inkml:trace>
  <inkml:trace contextRef="#ctx0" brushRef="#br0" timeOffset="49384.6">10043 15417 12 0,'0'0'0'15,"0"0"0"-15,0 0 0 0,0 0 0 0,-6 0 0 0,6 0 0 16,-4-2 0-16,4 2 0 0,-4-3 0 0,4 3 0 0,-4-4 0 16,4 4-10-16</inkml:trace>
  <inkml:trace contextRef="#ctx0" brushRef="#br0" timeOffset="49448.02">9930 15388 12 0,'0'0'0'0</inkml:trace>
  <inkml:trace contextRef="#ctx0" brushRef="#br0" timeOffset="49479.33">9920 15449 12 0,'0'1'0'0,"0"-1"0"0,0 8 0 0,0-8-10 15</inkml:trace>
  <inkml:trace contextRef="#ctx0" brushRef="#br0" timeOffset="49564.32">9906 15469 12 0,'4'0'0'0,"-4"0"0"0,4 0 0 0,-4 0 0 0,0 0 0 16,0 0 0-16,0 0 0 0,0 0 0 0,0 0 0 15,0 0 0-15,0 0 0 0,0 0 0 0,-4 0 0 16,4 0 0-16,-4 0 0 0,4 0 0 0,-2 5 0 16</inkml:trace>
  <inkml:trace contextRef="#ctx0" brushRef="#br0" timeOffset="49595.63">9785 15452 12 0,'-4'-2'0'0,"4"2"0"0,0 2 0 0,0-2-10 0</inkml:trace>
  <inkml:trace contextRef="#ctx0" brushRef="#br0" timeOffset="49781.39">9532 15543 12 0,'0'2'0'0,"0"-2"0"16,-4 9 0-16,4-9 0 0,4 9 0 0,-4-9 0 15,-6 20 0-15,6-20 0 0,-14 24 0 0,14-24 0 16,-25 28 0-16,25-28 0 0,-28 24 0 0,28-24 0 16,-18 22 0-16,18-22 0 0,-6 20 0 0,6-20 0 0,-6 23 0 15,6-23-10-15</inkml:trace>
  <inkml:trace contextRef="#ctx0" brushRef="#br0" timeOffset="49817.77">9387 15881 12 0,'-4'1'0'0,"4"-1"0"0,4 13 0 16,-4-13-10-16</inkml:trace>
  <inkml:trace contextRef="#ctx0" brushRef="#br0" timeOffset="49931.56">9357 16001 12 0,'-2'5'0'0,"2"-5"0"0,0 6 0 0,0-6 0 16,0 7 0-16,0-7 0 0,0 9 0 0,0-9 0 15,0 13 0-15,0-13 0 0,0 11 0 0,0-11 0 16,-2 11 0-16,2-11 0 0,-6 6 0 0,6-6 0 16,-7 7 0-16,7-7 0 0,-4 6 0 0,4-6 0 15,-6 3 0-15,6-3 0 0,-6-1 0 0,6 1 0 16,-8-6 0-16,8 6 0 0,-8-13 0 0,8 13 0 16,-14-22 0-16</inkml:trace>
  <inkml:trace contextRef="#ctx0" brushRef="#br0" timeOffset="49974.45">9208 15892 12 0,'0'-6'0'0,"0"6"0"0,-6-9 0 0,6 9-10 0</inkml:trace>
  <inkml:trace contextRef="#ctx0" brushRef="#br0" timeOffset="50011.32">9139 15727 12 0,'-2'-5'0'16,"2"5"0"-16,0-9 0 0,0 9 0 0,-2-15 0 0</inkml:trace>
  <inkml:trace contextRef="#ctx0" brushRef="#br0" timeOffset="50396.83">9055 15550 12 0,'0'-2'0'0,"0"2"0"16,-4-3 0-16,4 3 0 0,-6-8 0 16,6 8 0-16,-14-13 0 0,14 13 0 0,-15-20 0 0,15 20 0 15,-26-20 0-15,26 20 0 0,-20-19 0 0,20 19 0 16,-20-16 0-16,20 16 0 0,-24-8 0 0,24 8 0 15,-20-7 0-15,20 7 0 0,-20-8 0 0,20 8 0 16,-14-3 0-16,14 3 0 0,-13-4 0 0,13 4 0 16,-12 0 0-16,12 0 0 0,-10 0 0 0,10 0 0 15,-6 0 0-15,6 0 0 0,-8 0 0 0,8 0 0 16,-6 6 0-16,6-6 0 0,-4 9 0 0,4-9 0 16,-2 5 0-16,2-5 0 0,-4 13 0 0,4-13 0 0,-2 15 0 15,2-15 0-15,-2 15 0 0,2-15 0 0,-6 11 0 16,6-11 0-16,-4 9 0 0,4-9 0 0,-2 4 0 0,2-4 0 15,0 4 0-15,0-4 0 0,0 0 0 0,0 0 0 16,0 0 0-16,0 0 0 0,0 0 0 0,0 0 0 16,-6 0 0-16,6 0 0 0,-2-2 0 0,2 2 0 0,-10-4 0 15,10 4 0-15,-16-11 0 0,16 11 0 0,-26-19 0 16,26 19 0-16,-23-16 0 0,23 16 0 0,-16-11 0 16,16 11 0-16,-18-11 0 0,18 11 0 0,-20-11 0 15,20 11 0-15,-20-8 0 0,20 8 0 16,-22-7 0-16,22 7 0 0,-20-8 0 0,20 8 0 0,-24-3 0 15,24 3 0-15,-19 0 0 0,19 0 0 0,-24 0 0 16,24 0 0-16,-26 5 0 0,26-5 0 0,-32 11 0 16,32-11 0-16,-26 8 0 0,26-8-10 0</inkml:trace>
  <inkml:trace contextRef="#ctx0" brushRef="#br0" timeOffset="50588.25">8089 15929 12 0,'-2'9'0'0,"2"-9"0"0,4 20 0 0,-4-20-10 0</inkml:trace>
  <inkml:trace contextRef="#ctx0" brushRef="#br0" timeOffset="50782.64">8077 15995 12 0,'0'2'0'0,"0"-2"0"0,0 9 0 0,0-9 0 15,6 2 0-15,-6-2 0 0,6 7 0 0,-6-7 0 16,-2 4 0-16,2-4 0 0,-4 4 0 0,4-4 0 16,0 3 0-16,0-3 0 0,-2-1 0 0,2 1 0 15,-6-4 0-15,6 4 0 0,-5-9 0 0,5 9 0 16,-14-21 0-16,14 21 0 0,-14-27 0 0,14 27 0 16,-18-30 0-16,18 30 0 0,-8-29 0 0,8 29 0 0,-8-26 0 15,8 26 0-15,-16-35 0 0,8 14 0 0,0-1 0 16,0 0 0-16,2 2 0 0,2 3 0 0,2 2 0 15,2 2 0-15,-6-1 0 0,4-1 0 0,-4-2 0 16,0 1 0-16,-2-3 0 0,2 3 0 0,-3-1 0 16,1 0 0-16,0 3 0 0,0 3 0 0,2 1 0 0,-4 3 0 15,2 1 0-15,8 6-10 0</inkml:trace>
  <inkml:trace contextRef="#ctx0" brushRef="#br0" timeOffset="51082.4">7539 15441 12 0,'0'0'0'0,"0"0"0"0,8 0 0 0,-8 0 0 15,4 0 0-15,-4 0 0 0,4 0 0 16,-4 0 0-16,4 0 0 0,-4 0 0 0,0 0 0 0,0 0 0 16,0 0 0-16,0 0 0 0,-6 0 0 0,6 0 0 15,-2 0 0-15,2 0 0 0,-10-2 0 0,10 2 0 16,-14-3 0-16,14 3 0 0,-22-2 0 0,22 2 0 0,-32-6 0 16,32 6 0-16,-34-5 0 0,34 5 0 0,-33-4 0 15,33 4 0-15,-30-4 0 0,30 4-10 0</inkml:trace>
  <inkml:trace contextRef="#ctx0" brushRef="#br0" timeOffset="55315.65">12861 15871 12 0,'4'-2'0'0,"-4"2"0"0,-4-3 0 0,4 3 0 0,-16-6 0 15,16 6 0-15,-17-7 0 0,17 7 0 16,-6-13 0-16,6 13 0 0,-6-9 0 0,6 9 0 0,-4-2 0 15,4 2 0-15,0-2 0 0,0 2 0 16,-6-4 0-16,6 4 0 0,0-2 0 0,0 2 0 0,0 0 0 16,0 0 0-16,0 0 0 0,0 0 0 0,0 0 0 0,0 0 0 15,-6 0 0-15,6 0 0 0,-4 0 0 0,4 0 0 16,-4 2 0-16,4-2 0 0,0 8 0 0,0-8 0 16,0 3 0-16,0-3 0 0,0 4 0 0,0-4 0 15,0 4 0-15,0-4 0 0,0 3 0 0,0-3 0 16,0 4 0-16,0-4 0 0,0 4 0 15,0-4 0-15,0 4 0 0,0-4 0 0,-6 3 0 0,6-3 0 16,-4 4 0-16,4-4 0 0,-4 4 0 0,4-4 0 16,-4 3 0-16,4-3 0 0,-2 4 0 0,2-4 0 15,-6 4 0-15,6-4 0 0,-4 3 0 0,4-3 0 16,-4 4 0-16,4-4 0 0,0 6 0 0,0-6 0 0,-2 1 0 16,2-1 0-16,0 4 0 0,0-4 0 0,0 2 0 15,0-2 1-15,0 0 0 0,0 0 0 0,0 0 0 16,0 0 8-16,0 0 0 0,0 0 0 0,0 0 0 0,0 0 8 15,0-2 0-15,0 2 0 0,0-4 0 0,0 4 2 16,0-1 0-16,0 1 0 0,6-11 1 0,-6 11 1 16,16-21 1-16,-16 21-1 0,20-39 1 0,-10 12-5 15,0-6 0-15,4-3 0 0,-1 1 1 0,1-7-5 0,4-1 2 16,-4-4-2-16,-8 0 2 0,-4-1-11 16,-6-3 1-16,0-1-1 0,0-5 2 0,4 57-327 0</inkml:trace>
  <inkml:trace contextRef="#ctx0" brushRef="#br0" timeOffset="66466.93">12329 16986 12 0,'0'4'0'0,"0"-4"0"0,6 11 0 16,-6-11 0-16,0 7 0 0,0-7 0 0,-4 13 0 0,4-13 0 15,-6 19 0-15,6-19 0 0,-4 13 0 16,4-13 0-16,-2 9 0 0,2-9 0 0,-2 7 0 0,2-7 0 16,0 8 0-16,0-8 0 0,-2 13 0 0,2-13 0 15,0 9 0-15,0-9 0 0,-4 5 0 0,4-5 0 16,0 4 0-16,0-4 0 0,-2 4 0 0,2-4 0 0,0 2 0 16,0-2 0-16,-4-6 0 0,4 6 0 15,-10-15 0-15,4-5 0 0,0-6 0 0,6 26-10 0</inkml:trace>
  <inkml:trace contextRef="#ctx0" brushRef="#br0" timeOffset="73582.16">18730 19155 12 0,'0'0'0'0,"0"0"0"0,0 0 0 0,0 0 0 16,26 24 0-16,-26-24 0 0,12 13 0 0,-12-13 0 15,6 15 0-15,-6-15 0 0,4 22 0 0,-4-22 0 16,6 22 0-16,-6-22 0 0,8 28 0 0,-8-28 0 16,6 22 0-16,-6-22 0 0,2 17 0 0,-2-17 0 15,0 14 0-15,0-14 0 0,2 21 0 0,-2-21 0 16,6 20 0-16,-6-20 0 0,-2 18 0 0,2-18 0 16,-4 13 0-16,4-13 0 0,-4 6 0 0,4-6 0 0,-4 4 0 15,4-4 0-15,-2 7 0 0</inkml:trace>
  <inkml:trace contextRef="#ctx0" brushRef="#br0" timeOffset="73682.45">18762 19504 12 0,'0'0'0'0,"0"0"0"0,0 0 0 0,0 0 0 0,-16 4 0 15,16-4 0-15,-6 0 0 0,6 0 0 0,0 0 0 0,0 0 0 16,-4 0 0-16</inkml:trace>
  <inkml:trace contextRef="#ctx0" brushRef="#br0" timeOffset="73747.73">18726 19500 12 0,'0'0'0'0,"0"0"0"0,0 0 0 15,0 0 0-15,4-5 0 0,-4 5 0 0,2-2 0 16</inkml:trace>
  <inkml:trace contextRef="#ctx0" brushRef="#br0" timeOffset="73931.53">18689 19521 12 0,'0'0'0'0,"0"0"0"0,0 0 0 0,0 0 0 15,-2 16 0-15,2-16 0 0,0 6 0 0,0-6 0 16,0 2 0-16,0-2 0 0,0 0 0 0</inkml:trace>
  <inkml:trace contextRef="#ctx0" brushRef="#br0" timeOffset="77347.98">17766 18271 12 0,'-8'6'0'0,"8"-6"0"16,-11 18 0-16,11-18 0 0,-10 15 0 0,10-15 0 15,-10 20 0-15,10-20 0 0,-12 22 0 16</inkml:trace>
  <inkml:trace contextRef="#ctx0" brushRef="#br0" timeOffset="77433.8">17576 18498 12 0,'-4'2'0'0,"4"-2"0"0,-6 9 0 0,6-9 0 0,-14 17 0 0,14-17 0 0,-16 20 0 16,16-20 0-16,-32 22 0 0,32-22 0 0,-26 17 0 15,26-17 0-15,-22 16 0 0,22-16 0 0,-17 13 0 16,17-13 0-16,-10 11 0 0</inkml:trace>
  <inkml:trace contextRef="#ctx0" brushRef="#br0" timeOffset="77476.67">17347 18705 12 0,'0'0'0'0</inkml:trace>
  <inkml:trace contextRef="#ctx0" brushRef="#br0" timeOffset="77516.48">17305 18745 12 0,'2'0'0'0,"-2"0"0"0,6 0 0 0,-6 0 0 16,0 0 0-16</inkml:trace>
  <inkml:trace contextRef="#ctx0" brushRef="#br0" timeOffset="77564.57">17266 18755 12 0,'0'0'0'0,"0"0"0"0,0 1 0 0,0-1 0 0,0 8 0 16</inkml:trace>
  <inkml:trace contextRef="#ctx0" brushRef="#br0" timeOffset="77672.78">17138 18823 12 0,'-4'2'0'0,"4"-2"0"0,0 7 0 0,0-7 0 0,0 9 0 16,0-9 0-16,-4 15 0 0,4-15 0 16,-7 6 0-16,7-6 0 0,-10 5 0 0,10-5 0 0,-12 8 0 15,12-8 0-15,-12 9 0 0,12-9 0 0,-14 16 0 16</inkml:trace>
  <inkml:trace contextRef="#ctx0" brushRef="#br0" timeOffset="78365.93">16954 18995 12 0,'0'0'0'0,"0"0"0"0,0 0 0 0,2 18 0 15,2-1 0-15,-4-4 0 0,0-2 0 0,0-2 0 16,-4 0 0-16,2-1 0 0,-2-1 0 0,4-7 0 16,-4 11 0-16,4-11 0 0,0 6 0 0,0-6 0 0,-4 7 0 15,4-7 0-15,-2 4 0 0,2-4 0 16,-6 3 0-16,6-3 0 0,-4 8 0 0,4-8 0 16,-8 5 0-16,8-5 0 0,-14 8 0 0,14-8 0 0,-12 7 0 15,12-7 0-15,-12 7 0 0,12-7 0 16,-12 8 0-16,12-8 11 0,-12 7 0 0,12-7 1 0,-6 8 0 0,6-8 26 15,-6 7 1-15,6-7-1 0,-2 7 2 16,2-7 1-16,-2 4 2 0,2-4-2 0,0 4 2 0,0-4-9 16,0 3 0-16,0-3 1 0,0 4 0 15,0-4-17-15,0 0 0 0,0 0 0 0,0-2 1 16,0 2-18-16,0-3 0 0,0 3 0 0,-4-4 2 0,4 4-13 16,-6-6 1-16,6 6 0 0,-10-13 0 0,2 4-28 0,0-4 1 15,1-3 0-15,-5-1 0 0,0 0 10 16,-2-1 0-16,0-1 0 0,2 1 1 0,6 1 7 0,2 3 1 15,-2-3-1-15,-4-1 1 0,-4-1 6 0,-2 1 0 16,-2-1-1-16,4-1 2 0,7 1 2 0,-5-1 2 16,4 0-2-16,-8-1 1 0,0 1 1 0,0 0 2 0,0 0-2 15,2-3 2-15,2-1-1 0,2 0 2 0,0 4-1 16,0 4 0-16,-4 1 1 0,3 2-1 0,1 0 1 16,2 0 1-16,0 0 0 0,0-2-1 0,2 6 1 15,2 2 0-15,4 7 0 0,-4-8-1 0,4 8 1 16,-4-9 1-16,2 2-1 0,2-1 1 15,-4 1-2-15,2-2 2 0,2-2-1 0,0 0 1 0,-2-1 0 16,0 1 0-16,-2 0 0 0,0 0-1 0,2 0 1 16,-4 0 0-16,2 0 0 0,0-2 0 0,0-2 0 15,2 1 0-15,-4-1 0 0,2 0-1 0,-2 2 1 16,-2 2 1-16,0 4-1 0,0 1 0 0,-2 1 0 16,5-1 1-16,5 6-1 0,-12-6 0 0,12 6 0 0,-12-3 1 15,12 3-2-15,-14-4 2 0,8 2-1 0,-4 0 1 16,10 2-1-16,-10 0 1 0,0 0-1 0,2 0 1 0,0 2-1 15,0 2 1-15,2 0 0 0,-4-1 0 16,0 3 12-16,0 1 1 0,0-1-1 0,0-1 1 0,3 1 29 16,1-1 1-16,6-5-2 0,-12 10 2 0,12-10 11 15,-10 7 1-15,10-7 0 0,-2 6 0 0,2-6-12 16,-2 3 1-16,2-3 0 0,-2 4 1 0,2-4-10 0,0 4 0 16,0-4 0-16,8 3 1 0,0-1-14 15,0 0-1-15,0-2 0 0,-3-2 2 0,-5 2-13 0,14-4 1 16,-14 4 0-16,4-5 0 0,-4 5-11 15,-2-7 0-15,2 7 0 0,-8-15 0 0,8 15-716 0</inkml:trace>
  <inkml:trace contextRef="#ctx0" brushRef="#br0" timeOffset="81035.33">19189 18640 12 0,'14'-3'0'0,"-14"3"0"16,16 1 0-16,-16-1 0 0,-8 10 0 0,8-10 0 15,-4 1 0-15,4-1 0 0,8-12 0 16,-8 12 0-16,16-17 0 0,-16 17 0 0,16-19 0 16,-16 19 0-16,14-11 0 0,-14 11 0 0,10-3 0 0,-10 3 0 15,14-8 0-15,-14 8 0 0,14-7 0 0,-14 7 0 16,12-11 0-16,-12 11 0 0,10-9 0 0,-10 9 0 16,8-4 0-16,-8 4 0 0,6-7 0 0,-6 7 0 15,4-8 0-15,-4 8 0 0,4-4 0 0,-4 4 0 16,7-7 0-16,-7 7 0 0,6-7 0 0,-6 7 0 15,8-10 0-15,-8 10 0 0,8-11 0 0,-8 11 0 0,8-11 0 16,-8 11 0-16,8-11 0 0,-8 11 0 0,8-5 0 16,-8 5 0-16,8-10 0 0,-8 10 0 0,6-11 0 15,-6 11 0-15,8-11 0 0,-8 11 0 0,6-13 0 16,-6 13 0-16,4-14 0 0,-4 14 0 0,8-19 0 0,-8 19 0 16,6-20 0-16,-6 20 0 0,6-15 0 0,-6 15 0 15,4-5 0-15,-4 5 0 0,2-6 0 0,-2 6 0 16,0-4 0-16,0 4 0 0,0-3 0 15,0 3 0-15,0-4 0 0,0 4 0 0,0-6 0 0,0 6 0 0,0-9 0 16,0 9 0-16,2-13 0 0,-2 13 0 0,8-15 0 16,-8 15 0-16,4-11 0 0,-4 11 0 15,2-11 0-15,-2 11 0 0,0-5 0 0,0 5 0 16,4 0 0-16,-4 0 0 0,4-4 0 0,-4 4 0 0,0-4 0 16,0 4 0-16,0 0 0 0,0 0 0 0,0 0 0 15,0 0 0-15,-4 0 0 0,4 0 0 0,-2 2 0 16,2-2 0-16,-8 8 0 0,8-8 0 0,-10 7 0 0,10-7 0 15,-12 7 0-15,12-7 0 0,-6 8 0 0,6-8 0 16,-6 7 0-16,6-7 1 0,-4 8 0 0,4-8 0 16,-8 7 1-16,8-7 11 0,-8 7-1 0,8-7 0 15,-8 8 2-15,8-8 12 0,-8 9 1 0,8-9-1 16,-4 13 0-16,4-13 4 0,-6 5-1 0,6-5 0 16,-2 4 1-16,2-4-1 0,-4 4 1 15,4-4-1-15,-4 3 1 0,4-3-4 0,2 4 1 0,-2-4-1 16,2 4 1-16,-2-4-3 0,-4 4 1 0,4-4 0 15,-4 3-1-15,4-3-5 0,0 2 2 0,0-2-1 0,0 0 0 16,0 0-7-16,0 0 2 0,0 0 0 0,0 0-1 16,0 0-5-16,0 0 1 0,0 0 0 15,6 0 1-15,-6 0-7 0,6 0 2 0,-6 0-2 0,10-4 2 16,-10 4-5-16,16-7 0 0,-16 7 0 0,14-9 1 16,-14 9-7-16,12-11-1 0,-12 11 1 0,8-10 0 0,-8 10-24 15,4 0 0-15,-4 0-1 0,10-1 2 0,-10 1-23 16,16 0 0-16,-16 0 0 0,30 0 0 0,-3 1 18 15,5 5-1-15,-2 0 0 0,-4-3 1 0,-6 1 12 16,-2 0 1-16,-1-3 0 0,1 1 1 0,0 0 5 0,0-2 2 16,-2 0 0-16,0 2-1 0,0 2 5 0,-2 1 1 15,0 1-1-15,-2-3 0 0,-12-3-127 16</inkml:trace>
  <inkml:trace contextRef="#ctx0" brushRef="#br0" timeOffset="81131.57">20072 18555 12 0,'18'8'0'0,"0"1"0"0,-6 4 0 0,-2 3 0 0,-4 1 0 0,1-4 0 15,5 0 0-15,2-2 0 0,4 0 0 16,0 0 0-16,-4 2 0 0,-14-13-10 0</inkml:trace>
  <inkml:trace contextRef="#ctx0" brushRef="#br0" timeOffset="81480.03">20271 19135 12 0,'0'0'0'0,"0"0"0"0,0 0 0 15,0 0 0-15,-36 4 0 0,36-4 0 0,-30-2 0 16,30 2 0-16,-38-4 0 0,38 4-10 0</inkml:trace>
  <inkml:trace contextRef="#ctx0" brushRef="#br0" timeOffset="82014.45">18782 19006 12 0,'-4'0'0'15,"4"0"0"-15,-4 0 0 0,-24-4 0 16,8 2 0-16,10 2 0 0,6-2 0 0,4 2 0 0,-3-3 0 16,3 3 0-16,-6-4 0 0,6 4 0 0,-4-2 0 15,4 2 0-15,-8 0 0 0,8 0 0 0,-8 2 0 16,8-2 0-16,-14 9 0 0,6-3 0 0,0-3 0 0,8-3 0 15,-12 4 0-15,12-4 0 0,-6 4 0 0,6-4 0 16,-6 2 0-16,6-2 0 0,-4 0 0 0,4 0 7 16,-4 0-1-16,4 0 1 0,-4 0 1 0,4 0 37 0,-4 0 0 15,4 0 0-15,-6 1-1 0,6-1 20 0,-10 8 2 16,2-6-3-16,0 0 3 16,0-1-15-16,0 1 2 0,8-2-1 0,-12 4 0 0,12-4-17 0,-5 4 1 15,5-4-1-15,-6 3 1 0,6-3-18 0,-2 4 0 16,2-4 0-16,0 4-1 0,0-4-5 0,0 3-1 0,0-3 0 15,2 2 2-15,-2-2-10 0,13 0 1 0,-3-2 0 16,4-1 0-16,4-3-4 0,4-3 0 16,0-2 0-16,-2 2 0 0,-2-1-19 0,0-1 1 15,-1 0 0-15,-1-2 0 0,0 0-43 0,0 0 0 16,0-1 0-16,2-5 1 0,2-1 4 0,0-2 1 0,-2-2-1 16,-1-2 1-16,1 0 25 0,0-2 2 0,0-1 0 15,2-1 0-15,0-1 10 0,-2 0 1 0,2 1-1 16,4 1 2-16,1 1 4 0,3-2 2 0,-2 3-1 15,-4 1 1-15,-4 4 2 0,-2 1 1 0,0 1 1 16,-1-2-1-16,3 0 1 0,0 0 2 0,-2 1-2 0,2 3 2 16,-18 18-108-16</inkml:trace>
  <inkml:trace contextRef="#ctx0" brushRef="#br0" timeOffset="82530.45">19500 18046 12 0,'2'-2'0'0,"-2"2"0"0,-2 0 0 0,2 0 0 16,-8 6 0-16,8-6 0 15,-2 3 0-15,2-3 0 0,0 4 0 0,0-4 0 0,0 4 0 0,0-4 0 16,6 7 0-16,-6-7 0 0,6 7 0 0,-6-7 0 0,7 10 0 16,-7-10 0-16,4 20 0 0,-4-20 0 15,4 22 0-15,-4-22 0 0,4 24 0 0,-4-24 0 16,4 33 0-16,-4-33 0 0,4 26 0 0,-4-26 0 0,8 17 0 16,-8-17 0-16,4 11 0 0,-4-11 0 0,8 9 0 15,-8-9 0-15,6 7 0 0,-6-7 0 0,4 11 0 16,-4-11 0-16,4 13 0 0,-4-13 0 0,2 11 0 15,-2-11 0-15,0 8 0 0,0-8 0 0,0 4 0 16,0-4 0-16,0 3 0 0,0-3 0 0,0 4 0 0,0-4 0 16,6-2 0-16,-6 2 0 0,14-4 0 0,-14 4 0 15,18-9 0-15,-18 9 0 0,32-20 0 0,-32 20 0 16,33-13 0-16,-33 13 0 0,30-2 0 0,-30 2 0 16,34 6 0-16,-14-1 0 0,0 3 0 0,-2-1 0 15,0 0 0-15,1 3 0 0,1 2 0 0,0 3 0 16,0 2 0-16,4 1 0 0,2 3 0 0,0-1 0 15,-3-2 0-15,3 1 0 0,-2 1 0 0,0-1 0 16,0-3 0-16,0-1 0 0,-2-2 0 0,-1 2 0 16,-1-2 0-16,-2-2 0 0,-2-2 0 0,0-2 0 15,-2 4 0-15,0 2 0 0,-2 2 0 0,-2-2 0 16,2 0 0-16,0-2 0 0,-3-2 0 0,3 2 0 0,0 0 0 16,-2-1 0-16,0-1 0 0,-2 0 0 0,-2 0 0 15,0 1 0-15,-2-3 0 0,0 0 0 0,0 1 0 16,2-1 0-16,2 0 0 0,0 3 0 0,-2 1 0 0,0 0 0 15,0 0 0-15,0 0 0 0,-2 0 0 0,-2 0 0 16,-2 0 0-16,-2 0 0 0,2-2 0 0,0 1 0 16,0-5 0-16,0 3 0 0,0 1 0 0,2 4 0 0,2 0 0 15</inkml:trace>
  <inkml:trace contextRef="#ctx0" brushRef="#br0" timeOffset="82914.57">20430 19033 12 0,'4'0'0'0,"-4"0"0"0,4 0 0 0,17 4 0 0,-5 0 0 0,-6-2 0 0,-4-1 0 15,-6-1 0-15,12-1 0 0,-12 1 0 16,14-4 0-16,-2 0 0 0,2-1 0 0,4-5 0 0,0-2 0 16,0-3 0-16,-2-2 0 0,1-1 0 0,-1-1 0 15,0-1 0-15,0 1 0 0,-2 3 0 0,0-3 0 16,2-1 0-16,0-2 0 0,0 0 0 0,0-2 0 0,1 0 0 16,3 0 0-16,0 0 0 0,0 0 0 0,-2 0 0 15,-2 0 0-15,0 0 0 0,0 0 0 0,0 4 0 16,-1-3 0-16,1 3 0 0,0 2 0 0,-2-1 0 15,0-1 0-15,-2 0 0 0,-2 1 0 0,2 2 0 16,2 3 0-16,2-1 0 0,2 0 0 0,-3 2 0 16,1 2 0-16,0 4 0 0,0-1 0 0,-2 3 0 0,-2 1 0 15,-2 4 0-15,-4 0 0 0,-6 0 0 0,12 6 0 16,-6 1 0-16,-2 2 0 0,-2 4 0 0,-2 4 0 0,-4 3 0 16,-2 2 0-16,0-1 0 0,0-5 0 0,2-3 0 15,4-2 0-15,0-2 0 0,-2 1 0 16,0-1 0-16,0 0 0 0,0 0 0 0,-2-1 0 0,-2-1 23 15,0 1 1-15,-2-3 0 0,0 1 0 16,0-3 31-16,0-1 1 0,-2 0 0 0,-2-2 1 0,0-2-27 16,-1-2 0-16,-5-1 0 0,-2-4 1 0,-2-4-29 15,-2-4 0-15,-2 1 0 0,0-3 1 0,26 19-350 16</inkml:trace>
  <inkml:trace contextRef="#ctx0" brushRef="#br0" timeOffset="99698.22">13334 6507 12 0,'0'2'0'0,"0"-2"0"16,0 7 0-16,0-7 0 0,2 4 0 0,-2-4 0 15,6 0 0-15,-6 0 0 0,0 0 0 0,0 0 0 16,0 0 0-16,0 0 0 0,0 0 0 0,0 0 0 15,0 0 0-15,0 0 0 0,0 0 0 0,0 0 0 0,0 0 0 16,0 0 0-16,0 0 0 0,0 0 0 0,0-4 0 16,0 4 0-16,0 0 0 0,0 0 0 0,0-4 0 0,0 4 0 15,0 0 0-15,0 0 0 0,0-1 0 0,0 1 0 16,0-2 0-16,0 2 0 0,0-2 0 16,0 2 0-16,-6-4 0 0,6 4 0 0,-4 0 0 0,4 0 0 15,-4-3 0-15,4 3 0 0,-6 0 0 0,6 0 0 0,-4 0 0 16,4 0 0-16,-2 0 0 0,2 0 0 0,0 0 0 15,0 0 0-15,-2 0 0 0,2 0 0 16,0 3 0-16,0-3 0 0,-1 4 0 0,1-4 0 16,0 4 0-16,0-4 0 0,0 5 0 0,0-5 0 0,0 4 0 15,0-4 0-15,0 5 0 0,0-5 0 16,0 8 0-16,0-8 0 0,0 9 0 0,0-9 0 0,5 15 0 16,-5-15 0-16,6 16 0 0,-6-16 0 0,4 13 0 15,-4-13 0-15,4 22 0 0,-4-22 0 0,10 15 0 0,-10-15 0 16,2 11 0-16,-2-11 0 0,4 2 0 0,-4-2 0 15,0 4 0-15,0-4 0 0,0 4 0 0,0-4 0 16,0 0 0-16,0 0 0 0,0 0 0 0,0 0 0 16,0 0 0-16,0 0 0 0,-4 0 0 0,4 0 0 15,-2 0 0-15,2 0 0 0,-6 0 0 0,6 0 0 16,-4 0 0-16,4 0 0 0,-8 0 0 16,8 0 0-16,-8-4 0 0,8 4 0 0,-7-6 0 0,7 6 0 15,-20-13 0-15,20 13 0 0,-26-16 0 0,26 16 0 16,-26-19 0-16,26 19 0 0,-28-22 0 0,28 22 0 0,-16-18 0 15,16 18 0-15,-8-8 0 0,8 8 0 16,-8-5 0-16,8 5 0 0,-4-9 0 0,4 9 0 0,-4-8 0 16,4 8 0-16,-4-4 0 0,4 4 0 0,-2-5 0 15,2 5 0-15,-6 0 0 0,6 0 0 0,-3-4 0 16,3 4 0-16,-4-5 0 0,4 5 0 0,-4-4 0 0,4 4 0 16,-2-4 0-16,2 4 0 0,-4-3 0 0,4 3 0 15,-2-2 0-15,2 2 0 0,0 0 0 0,0 0 0 16,0 0 0-16,0 0 0 0,0 0 0 0,0 0 0 0,0 0 0 15,0 0 0-15,0 0 0 0,0 0 0 0,-2 0 0 16,2 0 0-16,0 2 0 0,0-2 0 0,-4 7 0 16,4-7 0-16,0 4 0 0,0-4 0 0,-2 5 0 15,2-5 0-15,-6 4 0 0,6-4 0 0,-4 0 0 16,4 0 0-16,-4 4 0 0,4-4 0 0,-4 5 0 0,4-5 0 16,0 4 0-16,0-4 0 15,0 2 0-15,0-2 0 0,0 3 0 0,0-3 0 0,0 4 0 0,0-4 0 16,0 4 0-16,0-4 0 0,0 5 0 15,0-5 0-15,0 4 0 0,0-4 0 0,0 2 0 0,0-2 0 16,6 4 0-16,-6-4 0 0,6 3 0 0,-6-3 0 16,6 4 0-16,-6-4 0 0,2 2 0 0,-2-2 0 15,4 0 0-15,-4 0 0 0,4 0 0 0,-4 0 0 16,4 0 0-16,-4 0 0 0,6 0 0 0,-6 0 0 16,2-2 0-16,-2 2 0 0,2-4 0 0,-2 4 0 15,0-5 0-15,0 5 0 0,0-4 0 0,0 4 0 16,0 0 0-16,0 0 0 0,5-4 0 0,-5 4 0 0,4 0 0 15,-4 0 0-15,6 0 0 0,-6 0 0 16,2 0 0-16,-2 0 3 0,4 0 1 0,-4 0-1 0,4 0 1 16,-4 0 7-16,4 0-1 0,-4 0 0 0,0 0 1 0,0 0 4 15,0-3-1-15,0 3 1 0,0-2 0 0,0 2 1 16,0 0 0-16,0 0 0 0,0 0 0 0,0 0-1 16,0 0 1-16,0 0-2 0,0 0 2 0,0 0-3 15,0 0 2-15,0 0 0 0,0 0-1 0,0 0 2 16,0 0 0-16,0 0-1 0,0 0 1 0,0 0-1 0,0 0-1 15,0 0 1-15,0 0 1 0,0 0-5 16,0 0 1-16,0 0-1 0,0 0 2 0,0 0-1 0,0 0 1 16,0 0 1-16,0 0-1 0,0 0-2 15,0 0 0-15,0 0-1 0,0 0 1 0,0 0-2 0,-6 5 0 16,6-5 0-16,-2 4 0 0,2-4-1 0,-4 4 1 16,4-4 0-16,-2 5 0 0,2-5 0 0,-6 4 1 15,6-4-1-15,-4 2 1 0,4-2-1 0,-4 3 1 16,4-3-1-16,-3 4 1 0,3-4 0 0,-2 4 1 15,2-4 1-15,-4 5-1 0,4-5-1 0,-2 4 0 16,2-4 0-16,0 2 1 0,0-2-1 0,0 0 1 0,0 0-1 16,0 0 0-16,0 0-5 0,0 0 2 0,0 0 0 15,-4 2 0-15,4-2-3 0,0 2 1 0,0-2-1 16,-2 0 2-16,2 0-4 0,0 3 1 0,0-3 1 16,0 0-1-16,0 0-2 0,0 0 1 0,0 0-1 15,-4 4 2-15,4-4-2 0,-4 0 0 0,4 0 0 16,0 0 0-16,0 0 0 0,0 0 0 0,0 0 1 15,0 0-1-15,0 0 2 0,0 0 0 0,0 0 1 0,0 0 0 16,0 0 4-16,0 0 0 0,0 0 0 16,0 0 0-16,0 0 3 0,0 0 1 0,0 0-1 15,0 0 2-15,0 0-2 0,0 0 1 0,0 0 1 16,0 0-1-16,0 0-3 0,0 0 0 0,0 0 0 0,0 0 0 16,0 0-2-16,0 0 1 0,0 0-1 0,0 0 1 0,0 0-2 15,0 0 1-15,0 0-1 0,0 0 1 0,0 0 1 16,0 0 0-16,0 0 0 0,0 0 0 0,0 0 1 15,0 0-1-15,0 0 1 0,0 0 2 0,0 0-2 16,0 0 1-16,0 0-1 0,0 0 1 0,0 0-2 16,0 0 1-16,0 0-2 0,0 0 2 0,0 0-3 0,0 0 0 15,0 0-1-15,0 0 1 0,0 0-4 0,0 0 0 16,0 0 1-16,0 6-1 0,0-6-2 0,0 5 0 16,0-5 0-16,4 13 0 0,-4-13-1 0,4 17 0 15,-4-17-1-15,2 29 1 0,-2-29-11 16,0 33 0-16,0-33-1 0,0 21 2 0,0-21-33 0,0 13 2 0,0-13-2 15,0 11 1-15,0-11-34 16,-2 11-1-16,2-11 1 0,0 13 1 0,0-13-5 0,0 9 1 0,0-9 0 16,0 9 1-16,0-9 46 0,0 6 1 15,0-6-1-15,0 11 1 0,0-11 10 0,6 11 2 0,-6-11 0 16,6 16 0-16,-6-16 6 0,7 13 2 0,-7-13 0 16,8 10-1-16,-8-10 5 0,8 9 1 0,-8-9-1 15,12 9 0-15,-12-9 2 0,18 7 1 0,-18-7-1 16,20 6 0-16,-20-6 2 0,20 4 1 0,-20-4-2 15,14 0 2-15,-14 0-1 0,14 0 1 0,-14 0 0 16,12 0 0-16,-12 0 0 0,12 0 1 0,-12 0-1 16,14 0 1-16,-14 0 0 0,13-6 0 0,-13 6-1 0,10-4 1 15,-10 4 0-15,12-5 1 0,-12 5-1 0,8-8 0 0,-8 8 0 16,10-7 1-16,-10 7 0 0,6-2 0 0,-6 2-1 16,2-3 1-16,-2 3-1 0,4-6 1 0,-4 6 0 15,4-4 0-15,-4 4 0 16,4-3 0-16,-4 3 0 0,6-4 0 0,-6 4-1 0,0 0 1 0,0 0 0 15,0 0 0-15,0 0 0 16,0 0 1-16,0 0-1 0,0 0 0 0,0 0 0 0,0 0 1 0,0 0-2 0,0 0 2 16,0 0-1-16,0 0 1 0,0 0-1 15,0 0 1-15,0 0-1 0,0 0 1 0,0 0-1 16,0 0 1-16,0 0-1 0,0 0 1 0,0 0-1 16,0 0 1-16,0 0-1 0,0 0 1 0,0 0 9 0,0 0 0 15,0 0 0-15,0 0-1 0,0 0 24 0,0 0 0 16,0 0 1-16,0 0 0 0,0 0 8 0,0 0 2 15,0 0-2-15,0 0 2 0,0 0-9 0,2 0 0 16,-2 0 1-16,4 0 0 0,-4 0-16 0,8 0 1 0,-8 0 0 16,14 2 1-16,-14-2-10 0,16 2 0 0,4 1 0 15,0-3 0-15,-1 4 0 0,1-4 0 0,-2 2 0 16,0 2 0-16,0-4-2 0,0 3 1 16,-10-3-1-16,2 0 1 0,-10 0-1 0,10 4 0 0,-10-4 0 15,12 5 1-15,-12-5-5 0,11 4 1 0,-11-4-1 16,12 2 1-16,-12-2-4 0,10 4 0 0,-10-4 0 15,8 3 2-15,-8-3-3 0,8 4 0 0,-8-4 0 16,4 6 0-16,-4-6-1 0,4 0 0 0,-4 0 0 0,4 0 1 16,-4 0-1-16,4 3 0 0,-4-3 0 15,0 0 0-15,0 0 0 0,0 0 0 0,0 0 0 16,0 2 0-16,0-2 0 0,0 4 0 0,0-4 0 16,-6 4 0-16,6-4 0 0,-10 3 0 0,2-1 0 0,0 2 0 15,0-4 2-15,0 0-1 0,8 0 0 0,-8 0 0 0,8 0 2 16,-7 0 2-16,7 0-2 0,-8 0 2 0,8 0 3 15,-4 0 0-15,4 0 1 0,-4 0 0 0,4 0 4 16,-4 0-1-16,4 0 0 0,-4 0 1 0,4 0 0 16,-4 0 1-16,4 0-1 0,-4 0 1 0,4 0 0 0,-4 0 2 15,4 0 0-15,-4 0-1 0,4 0 0 0,-4 0 0 16,4 0-1-16,0 0 2 0,0 0-4 0,0 0 2 16,0 0-2-16,2-4 2 0,-2 4-1 0,6-2 2 15,8-5-1-15,4 1 1 0,-3 3 2 0,5-3-1 16,-12 2 1-16,0 4 1 0,0 0-9 0,0 0 1 15,-8 0-1-15,12 0 1 0,-12 0 2 0,8 0-1 16,-8 0 0-16,8 0 0 0,-8 0-2 0,8 0 1 0,-8 0-1 16,8 0 1-16,-8 0-2 0,8 0 0 15,-8 0 0-15,6 0 0 0,-6 0-3 0,4 0 2 16,-4 0-1-16,4 0 0 0,-4 0-3 0,6 0-1 16,-6 0 0-16,0 0 2 0,0 0-4 0,0 0 1 0,0 0 0 15,0 0 0-15,0 0-1 0,-4 0 0 0,4 0 0 16,-14 4 0-16,4-4 0 0,-2 2 0 0,-16 5 0 15,2-5 0-15,0 2 0 0,1 0 0 0,3-4 0 16,0 3 0-16,0-3 0 0,2 2 0 0,12 2 0 0,0-4 1 16,2 0-1-16,-4 0 1 0,2 0 0 0,0 0 0 15,0 0 5-15,3 0 1 0,5 0-2 0,-10 0 2 16,10 0 3-16,-8 0 1 0,8 0 0 0,-8 0 0 16,8 0 2-16,-6 0 2 0,6 0-2 0,-4 0 2 0,4 0 1 15,-4 0 0-15,4 0 0 0,-4 0 1 16,4 0 0-16,0 0 0 0,0 0-1 0,0 0 2 0,0 0-1 15,4 0 1-15,12 3-1 0,4 1 1 16,3 2-8-16,5-6 1 0,0 3 1 0,0 1-1 0,-2 2-6 16,0-6 1-16,-3 3 0 0,1-3-1 0,0 6-1 15,2-2-1-15,-16-4 0 0,2 1 1 0,0 1-3 16,0 0 0-16,-4 2 0 0,0-4 1 0,-1 3-2 0,3-3 0 16,-10 0 0-16,8 6 1 0,-8-6-1 0,8 4 0 15,-8-4 0-15,8 2 0 0,-8-2-1 0,6 0 0 16,-6 0 0-16,4 0 1 0,-4 0-4 0,6 0 0 15,-6 0 0-15,0 0 0 0,0 0-5 0,0 0 0 16,0 0 0-16,0 0 0 0,0 0-4 0,-4 0 1 16,-12-2-2-16,-8 2 2 0,-1-4 3 0,-3-2 0 0,6 6 0 15,-6-3 0-15,4 3 6 0,0 0-1 0,7 0 1 16,-1 0-1-16,0 3 2 0,0-3 0 0,10 2 0 16,-2 2 1-16,2-4-1 0,2 4 1 0,-6-4 0 15,4 2 1-15,-4-1-1 0,4 1 1 0,-2 2 0 16,2-4 0-16,0 4-1 0,1-4 1 0,7 0 0 15,-12 0 0-15,12 0 0 0,-12 0 0 0,12 0 0 16,-8 0 0-16,8 0 0 0,-8 0 0 0,8 0 0 16,-4 0 0-16,4 0 0 0,-2 0 0 0,2 0 0 15,0 0 1-15,0 0-1 0,0 0 1 0,0 0-1 0,6 0 1 16,0-4 0-16,8 4 1 0,29-6-1 16,-1 3 0-16,0 3 0 0,0 0 0 0,-11 0 0 0,1 0 1 15,0 0 0-15,0 0 0 0,0 0 0 0,-1 0 0 0,1 0-1 16,-4 0 2-16,-16 0-1 0,0 0 0 15,0-4-1-15,0 4 2 0,-4 0-2 0,0-4 1 0,0 4-1 16,0 0 1-16,-8 0 0 0,7 0 1 0,-7 0-2 16,8 0 1-16,-8 0-1 0,8 0 1 0,-8 0 0 0,8 0-1 15,-8 0 0-15,4 0 0 0,-4 0-1 0,4 0 1 16,-4 0 0-16,2 0 0 0,-2 0-1 0,0 0 1 16,0 0 1-16,-2 0-1 0,2 0-1 0,-14 0 1 15,-25 4 0-15,-1-4 0 0,0 0 1 16,2 0 1-16,3 0-1 0,-1 0 0 0,2 0 1 0,-2 0 1 15,6 4-1-15,1-4 2 0,-1 2-2 0,0-1 0 16,8 1 1-16,-2 2 0 0,2-4-2 0,3 4 2 16,9-4-1-16,0 1 1 0,-4 1-1 0,2 0 0 15,4-2 1-15,2 0-1 0,6 0 3 0,-12 0-1 16,12 0 1-16,-8 0-1 0,8 0 1 0,-6 0 0 0,6 0-1 16,-6 0 2-16,6 0 0 0,-4 0-1 0,4 0 1 15,-4 0 0-15,4 0 1 0,-4 0 1 0,4 0 0 16,0 0 0-16,0 0 1 0,0 0 0 0,12-2 0 15,4 0 0-15,8 1 1 0,8 1 1 0,7-4-1 16,-3 4 0-16,2 0-3 0,-6 0 1 0,-2 0 0 16,-1 0 0-16,1 0-4 0,0 0 2 0,-6 0 0 0,0-4 0 15,0 2-4-15,-1-1 0 0,-5-1 1 0,-2 0-1 16,2 2-2-16,-2 2 1 0,-8-3 1 0,0 3-1 16,0-4-2-16,0 2 1 0,0 0 0 0,0 1 0 15,0 1-1-15,0-4 1 0,-8 4-1 0,11-4 2 16,-11 4-2-16,8 0 0 0,-8 0 0 0,4 0 1 15,-4 0-1-15,4 0 0 0,-4 0 0 16,4 0 0-16,-4 0-1 0,2 0 1 0,-2 0 0 0,-2 0 0 0,2 0-2 16,-10 4 1-16,-21 3 0 0,1 2 1 15,-4-3-1-15,0-2 0 0,2-2 0 0,-3-1 1 0,1 5-1 16,-2-2 0-16,6-3-1 0,0 7 1 0,3-4 0 16,1 5 0-16,6-6 0 0,2 3 1 0,2 0-1 0,0 1 0 15,16-7 0-15,-10 2 1 0,10-2-2 0,-14 7 2 16,14-7 0-16,-12 6 0 0,12-6 0 0,-11 7 0 15,11-7 0-15,-8 4 0 0,8-4 0 0,-8 5 2 16,8-5-1-16,-4 4 0 0,4-4 0 0,-2 2 1 16,2-2 0-16,0 2 1 0,0-2-1 0,0 2 1 0,14 5 0 15,3-5 0-15,5 1-2 0,4-3 1 0,2 0-1 16,0 0 2-16,0 0-3 0,-1-5 1 0,-3 1-1 16,0 1 1-16,0-3-1 0,0 2 0 0,0-5 0 15,0 2 0-15,-1 1 0 0,1-3 0 0,-8 5 0 16,4-5 1-16,-4 2-1 0,0 1 1 0,-16 6-1 15,12-9 1-15,-12 9-1 0,12-4 1 0,-12 4 1 16,8-4-1-16,-8 4-1 0,8-1 1 0,-8 1 0 16,8-4 0-16,-8 4-1 0,6 0 0 0,-6 0 0 15,3 0 1-15,-3 0-1 0,2 0 0 0,-2 13 0 16,-3 2 0-16,-5 5 0 0,-8-2 0 0,-32 34 0 16,6-17 0-16,0-9-1 0,-3-2 0 0,-5-15 0 0,-4-9 1 15,54 0-1607-15</inkml:trace>
  <inkml:trace contextRef="#ctx0" brushRef="#br0" timeOffset="105102.38">10858 6151 12 0,'6'0'0'0,"-6"0"0"0,10 0 0 0,-10 0 0 15,12-4 0-15,-12 4 0 0,8-4 0 16,-8 4 0-16,10-2 0 0,-10 2 0 0,4-3 0 0,-4 3 0 15,4 0 0-15,-4 0 0 0,6 0 0 16,-6 0 0-16,0 5 0 0,0-5 0 0,0 13 0 0,0-13 0 16,0 13 0-16,0-13 0 0,0 17 0 0,0-17 0 15,0 22 0-15,0-22 0 0,0 16 0 0,0-16 0 16,6 13 0-16,-6-13 0 0,2 6 0 0,-2-6 0 0,-2 4 0 16,2-4 0-16,-4 0 0 0,4 0 0 0,0 0 0 15,0 0 0-15,0 0 0 0,0 0 0 0,0 0 0 16,0 0 0-16,0 0 0 0,0 0 0 0,0-4 0 15,0 4 0-15,0-4 0 0,0 4 10 0,8-5 0 16,-8 5 0-16,15-13 1 0,-15 13 13 0,14-22 1 0,-14 22-1 16,20-26 1-16,-20 26-4 0,12-28 2 0,-12 28-1 15,10-26 1-15,-10 26-21 0,6-20 0 0,-6 20 0 16,8-19 1-16,-8 19-3 0,14-18 0 0,-14 18 0 16,16-17 0-16,-16 17-6 0,6-18 0 0,-6 18 1 15,8-13 0-15,-8 13 2 0,12-13 0 0,-12 13-1 16,10-13 2-16,-10 13 3 0,8-5 1 0,-8 5-1 15,9-4 2-15,-9 4 6 0,8-6 1 0,-8 6 0 16,14-1 0-16,-14 1 9 0,8 0 1 0,-8 0-1 0,6 1 2 16,-6-1 0-16,4 10 0 0,-4-10 0 15,-8 13 2-15,8-13-6 0,-10 27 0 0,10-27-1 16,-26 28 2-16,26-28-8 0,-33 33 1 0,33-33-1 0,-36 24 1 16,36-24-5-16,-26 17 0 0,26-17 0 0,-20 16 1 15,20-16-3-15,-20 10 1 0,20-10-1 0,-18 14 1 0,18-14 11 16,-25 15 2-16,25-15 0 0,-30 15 0 0,30-15 23 15,-34 18 0-15,34-18 1 0,-30 17-1 0,30-17 5 16,-20 13 0-16,20-13 0 0,-12 9 0 0,12-9-8 16,-10 8 1-16,10-8-1 0,-4 5 0 0,4-5-10 0,0 4 1 15,0-4-1-15,-1 2 1 0,1-2-8 0,0 3-1 16,0-3 0-16,0 0 0 0,0 0-5 0,0-3 0 16,0 3 1-16,7-6 0 0,-7 6-6 0,24-13 0 15,-24 13 0-15,28-22 1 0,-28 22-3 0,36-31 0 16,-36 31 0-16,30-32 1 0,-30 32 0 15,22-16 0-15,-22 16 0 0,19-10 0 0,-19 10 1 0,14-13 0 0,-14 13 0 16,16-9 0-16,-16 9-1 0,14-3 0 16,-14 3 0-16,14-4 0 0,-14 4-3 0,2-4-1 15,-2 4 1-15,4 0 1 0,-4 0-3 0,2 0 1 0,-2 0-1 16,0 0 1-16,0 0-3 0,-2 0 1 0,2 0 0 16,-6 8 0-16,6-8-2 0,-18 22 0 0,18-22 0 15,-34 22 1-15,13-9-2 0,1 3 2 0,-4-5-2 16,4 2 1-16,4-2-1 0,2 1 1 0,2-1 0 15,-6-2 0-15,2 0 1 0,1 0 2 0,1 1-2 16,0-1 1-16,2-2 1 0,2 2 0 0,0-3 1 0,0 1-1 16,0 3 2-16,0-7-1 0,2 3 1 0,4 1 0 15,4-7-2-15,-2 4 1 0,2-4-1 0,-6 5 2 16,6-5-3-16,-4 4 2 0,4-4-2 0,-2 0 1 0,2 0 0 16,0 0-1-16,0 0 0 0,0 0 1 0,0 0-2 15,0 0 0-15,0 0 1 0,8-4 0 0,4-3-1 16,4 1 0-16,4-6 1 0,0-1-1 15,0-2 1-15,0 2 2 0,-3-4-1 0,1 4 1 0,-8 4 0 16,0 0 1-16,0 0 0 0,0 1-1 16,-10 8 0-16,14-9-1 0,-8 5 1 0,0-1 0 0,-6 5 1 15,8-9 0-15,-8 9-1 0,6-4 1 0,-6 4-3 0,4-4 0 16,-4 4 1-16,4-2-1 0,-4 2-2 0,6-3 2 16,-6 3-1-16,0 0 0 0,0 0-1 0,0 0 0 15,0 0 0-15,-4 0 1 0,4 0-2 0,-4 0 1 16,4 0-1-16,-6 3 1 0,0 7-1 0,-2-1 0 15,-2 0 0-15,-4 0 0 0,-4 1 0 0,0 1 0 0,6-2 0 16,-2-4 0-16,8-1 0 0,1 0 0 0,5-4 0 16,-8 5 0-16,8-5 0 0,-12 8 0 0,12-8 0 15,-4 5 0-15,4-5 0 0,-10 6 0 0,10-6 0 16,-8 3 1-16,8-3-1 0,-4 4 1 0,4-4 0 16,0 0 0-16,0 0 0 0,0 0 1 0,0 0-1 15,0 0 0-15,0 0 0 0,0 0 1 0,0 0-1 16,6-7 1-16,-6 7 0 0,12-13 0 0,10-7-1 15,-1 3 1-15,5 4-1 0,0-4 2 0,-12 6-1 0,2 0 0 16,-2 2 0-16,0 0 1 0,0-4-1 16,0 4 0-16,-1-4 0 0,1 3 2 0,-2 1-2 15,2-2 1-15,0 6-2 0,-2-5 1 0,-4 5-1 16,2 1 1-16,-10 4-1 0,10-7 0 0,-10 7 0 0,10-6 0 16,-10 6 1-16,6-5 0 0,-6 5 0 0,4-4 0 0,-4 4 0 15,4-4 2-15,-4 4-2 0,6 0 1 16,-6 0 1-16,2 0-1 0,-2 0 1 0,0 0-1 0,0 0-1 15,0 0 2-15,-8 8-1 0,-10 1 0 0,-2 4-2 16,-2 2 2-16,2-2-1 0,0-1 0 0,0-2-2 16,7-1 1-16,-3 0-1 0,0 0 1 0,2 2 2 0,-4-1 0 15,2-5-1-15,0 4 2 0,2 3-1 0,0-7 0 16,2 1 1-16,2 1-1 0,1-3-2 0,-1 1 1 16,2-1 1-16,2 0-1 15,6-4-1-15,-12 5 0 0,12-5 0 0,-8 4 0 0,8-4-1 0,-6 4 0 16,6-4 0-16,-6 5 2 0,6-5-2 0,-4 0 0 15,4 0 0-15,-4 0 0 0,4 0-2 0,0 0 2 0,0 0 0 16,0 0 0-16,0 0-1 0,0 0 1 16,6-4-1-16,2-1 1 0,2-3-1 0,2-1 1 0,2 0-1 15,0 0 1-15,1 0-1 0,-5-1 1 0,0 3 0 16,0 1 0-16,0 3 0 0,0-3 0 0,0 2 0 16,0-3 0-16,0 3 0 0,-4-1 0 0,-6 5 0 15,14-6 0-15,-14 6 0 0,8-7 0 0,-8 7 0 16,8-4 0-16,-8 4 0 0,6-2 0 0,-6 2 0 15,4 0 0-15,-4 0-1 0,4 0 0 0,-4 0-1 16,0 0 2-16,0 0-2 0,0 0 1 0,0 0 0 0,-6 4 0 16,6-4 0-16,-16 15 1 0,-6 1 0 0,-20 16 0 15,24-19 0-15,-2 0 0 0,1 0 0 16,-1-2 0-16,0 0 0 0,2 0 0 0,0 0 0 0,2-2 1 16,-4 0 0-16,6-3 0 0,0 1 0 0,2 3 1 15,-1-5 1-15,13-5-1 0,-14 7 0 0,14-7-1 16,-6 4 0-16,6-4 1 0,-10 2-1 15,10-2-1-15,-8 4 1 0,8-4-1 0,-2 3 1 0,2-3-1 16,-6 4 0-16,6-4 0 0,0 0 1 0,0 0-1 16,0 0 0-16,0 0 0 0,2 0 0 0,-2 0 0 15,10-4 0-15,14-9 0 0,-1 1 0 0,-1-3 0 16,-2 2 0-16,0 0 0 0,0 0 1 0,4 0-1 16,-4 4 0-16,0 0 0 0,-5-4 1 0,3 2-1 0,-2 0 0 15,-2 1 0-15,2 3 0 0,-2-2 0 0,-4-1 0 16,-10 10 0-16,12-7 0 0,-4 3 0 0,-2 3 0 15,-6 1 0-15,10-10 0 0,-10 10 0 0,6-3 0 16,-6 3 0-16,4-4 1 0,-4 4-1 0,4-4 0 16,-4 4 0-16,6 0 2 0,-6 0-2 0,2 0 0 0,-2 0 0 15,0 0 1-15,0 0-1 0,-2 4 0 0,-16 9 0 16,0 0 0-16,0 3 0 0,-4-5 1 0,0 6-1 16,0 0 1-16,-4-3 0 0,3 3 0 15,1-4 0-15,0 0 1 0,0 0 2 0,0 0-1 0,4 2 1 16,-2-3-1-16,3 1 0 0,-1 0 2 15,4-3-1-15,0 2 1 0,0-2-3 0,2-3 0 0,12-7 1 16,-14 9 0-16,14-9-3 0,-10 6 1 0,10-6 0 16,-8 5 0-16,8-5-1 0,-6 4 0 0,6-4 0 15,-2 4 1-15,2-4-1 0,-6 3 0 0,6-3 0 16,0 0 0-16,0 0-1 0,0 0 1 0,0 0 0 0,8 0 0 16,0-3 0-16,2-5 0 0,24-12 0 0,-2 3 0 15,-3-3 0-15,1 2 0 0,-10 8 0 0,0-2 0 16,-4-3 1-16,2 2 0 0,2 2 1 0,-6-2 0 0,2 2 1 15,-1-2 2-15,-7 9-2 0,0-1 2 0,0-3-1 16,2 3 1-16,-10 5-1 0,10-11 1 0,-10 11-1 16,12-10 0-16,-12 10 1 0,8-5 1 0,-8 5-5 15,10-8 0-15,-10 8 0 0,2-1 0 0,-2 1-1 0,4-4 0 16,-4 4 0-16,0 0 0 0,0 0-1 0,0 0 1 16,0 0 0-16,-6 5 0 0,-8 7-1 0,-4-1 0 15,-14 13 0-15,3-2 1 0,-3-4-2 0,4 1 1 16,2-3 0-16,-2 1 0 0,2 1 0 15,-3-3 0-15,3 2 0 0,2-1 1 0,-2-3-3 0,2 2 2 16,10-6-1-16,0 1 1 0,1 1-1 0,1-2 0 16,12-9-1-16,-10 5 1 0,10-5-1 0,-12 8 0 15,12-8 0-15,-8 9 1 0,8-9 1 0,-6 6 0 16,6-6-1-16,-6 3 2 0,6-3-1 0,-4 4 1 0,4-4 0 16,0 0 0-16,0 0 0 0,0 0 0 0,0 0 0 15,0 0 0-15,0 0 0 0,6-4 1 0,14-14 1 16,-2 1-1-16,1 1 1 0,1 1 0 0,0-2 0 15,0 2 2-15,0 2-2 0,0-3 1 0,-6 7 1 16,2-4-1-16,2 3-1 0,-1 1 2 0,-11 6-2 16,2-1 1-16,0 2-2 0,-2-2 2 0,-6 4-1 0,12-9 0 15,-12 9-1-15,14-7 0 0,-14 7 1 0,6-2-1 16,-6 2-1-16,4-4 0 0,-4 4 0 0,4-4 0 16,-4 4-1-16,6 0 1 0,-6 0-2 0,0 0 2 15,0 0-3-15,0 4 0 0,-24 0-1 0,0-2 1 16,-8-4-17-16,-1-7 0 0,-53-12-1 0,27-1 1 0,59 22-1535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28:50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13829 3408 12 0,'2'9'0'0,"-2"-9"0"0,-2 18 0 0,2-18 0 0,-2 21 0 16,2-21 0-16,-2 22 0 0,2-22 0 0,0 27 0 15,0-27 0-15,0 23 0 0,0-23 0 0,0 12 0 16,0-12 0-16,-4 10 0 0,4-10 0 0,-2 3 0 0,2-3 0 15,-6 0 0-15,6 0 0 0,-8 0 0 0,8 0 0 16,-10-3 0-16,10 3 0 0,-15-6 0 0,15 6 0 16,-16-7 0-16,16 7 0 0,-16-6 0 0,16 6 0 15,-22-9 0-15,22 9 0 0,-30-17 0 0,30 17 0 16,-34-18 0-16,14 9 8 0,-1-2 0 0,1 1-1 16,2 1 2-16,2 0 24 0,0 0-1 0,-2 1 1 15,-2 3 1-15,-2 1 9 0,1-1 1 0,-1 1 0 16,2 0 1-16,-4 2-2 0,2-1-1 0,-2-1 1 15,0-2-1-15,-1 3 4 0,-1-5 2 0,2 3-2 0,-2-1 1 16,-2-1-7-16,-2 1 1 0,1-1-1 16,-3 1 0-16,2 3-8 0,-4-3-1 0,0-1 1 0,9-2-1 15,-1 3 3-15,0-5-1 0,0 0 1 16,0 0 0-16,-2 2-5 0,1-4 1 0,-3 3 0 0,-4-4 1 16,-2 1-7-16,0 0 1 0,-1-4 0 0,-1-1-1 0,0 1-3 15,-2-1-1-15,5 1 0 0,-3 2 0 0,4 2-4 16,2-3 0-16,2 1-1 0,-5 2 1 0,5 0-4 15,-2 0 2-15,0-3-1 0,-2-3 1 0,-1 1-3 16,-5-6 0-16,4 2 1 0,0-2 0 0,3 1-3 0,1-2 0 16,-2-1 0-16,-4-2 1 0,-2 2 2 0,-1-5 1 15,-1 5-1-15,0 0 1 0,-1 0-1 0,-3-1 0 16,0 4-1-16,0 7 2 0,5-1 1 0,-3 6 2 16,2 4-2-16,2-2 2 0,3 5-9 0,1-2 1 0,0 6 0 15,0 0-1-15,3 0 2 16,-5 0 2-16,4 0-2 0,6 6 1 0,-2-2-6 0,3-1 2 15,1-1-1-15,0 5 1 0,4-1-5 0,0 3 1 16,2 2 1-16,2-1-1 0,1-1-1 0,-1 0 0 16,2 0 0-16,0 4 0 0,2 4-1 0,0 1 0 0,2-1 0 15,-2 1 1-15,4 4-1 0,0 4 0 16,0-4 0-16,0-3 0 0,-1 1 0 0,3 2 0 0,-6-3 0 16,4 3 0-16,2-4-1 0,0 3 1 0,2 1 0 15,-4-4 0-15,2 1 0 0,2 1 0 0,2 2 0 16,2 0 0-16,-2 4 0 0,0 2 0 0,2 1 0 15,-2-1 0-15,8-2 0 0,-4 0 0 0,0-2 0 16,0 2 1-16,-4 3-1 0,0-1 2 0,2 1-1 0,4-1 0 16,2 2 0-16,0 1 0 0,-2-1 0 0,2 3 1 15,0 0-1-15,0-2 1 0,2 1-1 0,-4 3 0 0,2 0-1 16,2 0 1-16,2 4 0 0,2 1 0 0,0-1-1 16,0 2 1-16,0-1-1 0,0 3 1 0,-1 1-1 15,1 0 2-15,0 4-1 0,0 0 0 0,2 0-1 16,2 2 1-16,0-2 0 0,-2-3 0 15,-2-5-1-15,0 3 1 0,-2-3 0 0,2 5 1 0,-4 3-2 16,2-4 0-16,-2-2 0 0,0 3 1 0,0-5 0 16,-3-1 0-16,3 2 0 0,4 1 0 0,4-1 0 15,0-1 0-15,-4 3 1 0,0-3 0 0,-2 3 1 16,-2 1 1-16,6 0-1 0,-2 1 0 0,6 3 4 0,0-4 0 16,2 4-1-16,-5-2 1 0,-3 0 3 0,2-1 0 15,0-1 0-15,0 0 2 0,-6-3-4 0,2 1 1 16,-2 3 0-16,-2-7 0 0,-2 3-4 0,-2-2 2 0,-2 1 0 15,0-1-1-15,2-2 0 0,0 5 0 16,0-5-1-16,2 2 2 0,2-4-3 0,2-3 1 0,-4 3-1 16,4 3 1-16,2-3-2 0,2 1 1 0,-2-1-1 15,-2 5 1-15,0 5-2 0,0-5 0 0,2 3-1 16,-2-6 1-16,-2 1-1 0,1 1 2 0,1-4-2 16,-2 0 1-16,0 0-1 0,0 0 0 0,2 0 0 15,2 0 1-15,0 2 0 0,-2 2 0 0,2-2-1 16,2 0 1-16,-4 0-1 0,2 2 2 0,0-4-1 15,0-4 0-15,-2-5-1 0,0-4 1 0,-2-3 1 16,0-3-1-16,0-1 0 0,2-2 2 0,-4 0-2 16,2 0 1-16,-2-8 1 0,0 3 0 0,2-3-1 15,2 3 2-15,-6-8-1 0,12 13 2 0,-12-13-2 16,3 1 2-16,-3-1-1 0,4 8 0 0,4-3 1 16,0 3-1-16,2 1-1 0,0-2-1 0,2 4 0 0,0 0 2 15,0 1-3-15,2 0 2 0,0 5-1 0,2-4 0 0,2 0-2 16,1-2 2-16,1 4-2 0,2-4 1 0,2 0-1 15,-2 0 0-15,-2 0 0 0,0 0 2 0,0 0-1 16,-1 0 0-16,1 0 0 0,0-1 1 0,0-5-1 16,0 4 0-16,0-1 0 0,0 1 2 0,0-4-2 15,-1 3 0-15,5-4 0 0,0 1 1 0,2-1-1 0,0-4 0 16,8 2 0-16,-5-1 2 0,5 1-3 0,-2-2 1 16,-8 0-1-16,2 0 2 0,-2 0-2 0,-3 0 0 15,11-2 0-15,-4 1 0 0,4-1-1 0,-2 2 0 16,-1-4 0-16,1 0 1 0,0 3-1 15,-2 1 0-15,6-4 0 0,-1 4 0 0,3 0 0 0,0 0 0 16,4-4 0-16,-2 2 0 0,-5 0 0 0,3 1 0 16,-6 1 0-16,4-4 0 0,-6 4-1 0,3-4 1 15,-5 4 0-15,-2 4 0 0,2-4-1 0,-2 4 1 16,9-3-1-16,-1 1 1 0,4 0 0 0,-2-2 0 0,10 4 0 16,-5-4 0-16,3 5 0 0,-2 3 0 0,-10-6 0 15,3-1 0-15,-3 1-1 0,0 2 1 0,0-4 0 16,0 4 0-16,3-1-1 0,-5 3 1 0,-4-4 0 15,0 1 0-15,0 1-2 0,-4-4 2 0,2 4 0 16,-1-4 0-16,1 0 0 0,0 0 0 0,-8 0 0 0,0 0 0 16,0 0 0-16,0 0 0 0,-4 0 0 0,0-4 0 15,-2 4 0-15,0-4 2 0,0 3-1 0,-1-1 0 16,1 0 1-16,-2 2 1 0,4-6 1 0,-4 3-1 16,0-1 2-16,2-2-1 0,-8 6 1 0,12-11 0 15,-12 11 1-15,12-11-1 0,-6 4 1 0,-2 0 0 0,2-1-4 16,-4 1 0-16,6-21 0 0,-4 2 2 15,-2-5-4-15,2 1 1 0,-4-5-1 0,0 4 1 16,0 0-1-16,-4 1 0 0,2-11 0 0,0 3 1 0,2 3-1 16,-2-6 0-16,0-2 0 0,0 3 0 0,0-1 0 15,0 2 0-15,0 1 0 0,-2-1 0 0,0 4 0 16,0-2 0-16,-4-26 0 0,-2 12 0 0,0 3 0 16,0-2 0-16,4-2 0 0,2-5 0 0,-4 0-1 0,2-4 1 15,0-11 0-15,-2 5 0 0,1-1-1 0,-1 1 1 16,2 1-1-16,0-4 1 0,2 7-1 0,-4-7 0 15,2 9-1-15,0-4 2 0,-4 6-2 0,2 2 1 16,6 2 0-16,-4-1 0 0,6 8 0 0,-2 0 0 16,-2-5-1-16,0 5 1 0,0-6 0 0,-6 3 1 0,6-3-1 15,-2-3 1-15,2 0 0 0,0-1 0 0,-4 1 0 16,0 0 0-16,-2 0 0 0,-2 1 1 0,5-3-1 16,1 2 1-16,2 0 0 0,0-4 1 0,0 4-1 15,2-4 1-15,2 7 0 0,-2-7 0 0,-2 8 1 16,-4-4-1-16,0 3 1 0,-4-3 1 0,8 9-1 15,0 0 0-15,2 4 1 0,2-1 0 0,-2 1 0 16,-4 0 0-16,0 1 1 0,0 3-1 0,4 8 1 16,-4-3 0-16,2 6-1 0,0-3 0 0,0 19 0 15,2-3 1-15,-4 1-2 0,2 2 1 0,2 6-1 16,0 1 0-16,2 6 1 0,-6-13-1 0,6 13 1 0,-6-5 0 16,6 5 1-16,-4-10 0 0,4 10 0 0,-4-3 0 15,4 3 1-15,-4-4 1 0,4 4-2 0,0-4 2 16,0 4-3-16,-2-2 2 0,2 2 0 0,-6-3-1 0,6 3-5 15,-7 3 0-15,-17 7 0 0,2-1 0 0,-6 0-4 16,2-5-1-16</inkml:trace>
  <inkml:trace contextRef="#ctx0" brushRef="#br0" timeOffset="7134">10063 7044 12 0,'0'0'0'0,"0"0"0"16,12 13 0-16,-12-13 0 0,8 4 0 0,-8-4 0 16,8 9 0-16,-8-9 0 0,4 2 0 0,-4-2 0 15,4 3 0-15,-4-3 0 0,4 4 0 16,-4-4 0-16,6 2 0 0,-6-2 0 0,6 0 0 0,-6 0 0 15,10 0 0-15,-10 0 0 0,23 0 0 16,-23 0 0-16,20-6 0 0,-20 6 0 0,20-12 0 0,-20 12 0 16,22-19 0-16,-22 19 0 0,18-20 0 0,-18 20 0 15,16-19 0-15,-16 19 0 0,18-18 0 0,-18 18 0 16,14-17 0-16,-14 17 0 0,14-13 0 0,-14 13 0 16,11-5 0-16,-11 5 0 0,12-9 0 0,-12 9 0 0,8-8 0 15,-8 8 0-15,6-5 0 0,-6 5 0 0,2-10 0 16,-2 10 1-16,2-3 0 0,-2 3 0 0,0-8 1 15,0 8 5-15,-2-5 0 0,2 5 0 0,-2-9 1 0,2 9 5 16,-6-17 2-16,6 17-1 0,-12-19 1 0,12 19 7 16,-21-29 1-16,21 29-1 0,-24-22 1 0,24 22 1 15,-26-19 2-15,26 19 0 0,-20-9 0 16,20 9 2-16,-16-5 1 0,16 5-1 0,-14-4 1 0,14 4 5 0,-18-4 1 16,18 4-2-16,-16 0 2 0,16 0 2 0,-19-4 0 15,19 4 0-15,-12-1 1 0,12 1-13 16,-8 0 0-16,8 0-1 0,-6 0 1 0,6 0-7 0,-4 0 1 15,4 0 0-15,-2-4 0 0,2 4-5 16,0 0-1-16,0 0 1 0,2-4-1 0,-2 4-2 0,8-5 1 16,-8 5-1-16,10-8 0 0,-10 8-3 0,6-9 0 0,-6 9 0 15,13-9-1-15,-13 9 10 0,20-13 0 16,-20 13 0-16,22-6 0 0,-22 6 7 0,40-3 1 0,-20 3 0 16,-2-4-1-16,-6 2-1 0,2 0 0 0,-5 2 0 15,1 0 0-15,0 0-8 0,0 0 1 16,-10 0-1-16,10 0 1 0,-10 0-5 0,12-2 2 0,-12 2-2 15,8-3 1-15,-8 3-4 0,6-4 0 0,-6 4 0 16,4-4 0-16,-4 4-2 0,4-1 1 0,-4 1 0 16,4-4 0-16,-4 4 2 0,6 0 0 0,-6 0 0 15,0 0 0-15,0 0 1 0,0 0 0 0,0 0 0 0,-6 0 0 16,6 0 0-16,-6 0 0 0,6 0 0 0,-16 7 0 16,4 2-1-16,-2-3 0 0,-4 1 0 0,5-1 0 15,1-2-1-15,2 1 0 0,4-1 0 0,-4 0 0 16,2-4-2-16,0 1 1 0,0 3 0 0,2-4 0 0,6 0-2 15,-14 4 2-15,8-4-1 0,-4 0 0 16,2 0 0-16,0 0 0 0,0 0-1 0,2 0 1 0,6 0-1 16,-6 0 2-16,6 0-1 0,-8 0 0 0,8 0 0 15,-4 0 0-15,4 0-1 0,-2 0 2 16,2 0-2-16,0 0-1 0,0 0 1 0,0 0 0 0,0 0 0 16,0 0-1-16,0 0 1 0,0 0-1 0,0 0-1 15,8 0 1-15,0-4-1 0,2 4 2 0,6-4-2 16,2 3 0-16,2-3 1 0,0-2 0 0,-6 3-2 0,-2-1 2 15,2 0-1-15,-6-1 1 0,3-1 0 0,-5 2 1 16,-6 4-1-16,14-11 2 0,-14 11-3 0,10-1 2 16,-10 1-2-16,10-4 1 0,-10 4-1 0,2-6 0 0,-2 6-1 15,4 0 2-15,-4 0-2 0,4 0 0 0,-4 0 0 16,0 0 1-16,0 0-2 0,-4 0 0 0,4 0 0 16,-6 10 1-16,2-1-2 0,-2 4 1 0,-4 3 0 15,-2 3 1-15,-2-1-2 0,1 1 1 16,-3 1-1-16,6 2 1 0,-4-7-1 0,2 5 0 0,-2-7 0 15,0-4 1-15,-4-5-1 0,0-8 0 16,-4-12 0-16,-3-10 0 0,25 26-1408 0</inkml:trace>
  <inkml:trace contextRef="#ctx0" brushRef="#br0" timeOffset="12604.34">8751 3179 12 0,'2'0'0'0,"-2"0"0"0,4 9 0 0,-4-9 0 16,-6 5 0-16,6-5 0 0,2 8 0 0,-2-8 0 0,10 0 0 16,-10 0 0-16,4-4 0 15,-4 4 0-15,10-4 0 0,-10 4 0 0,6-5 0 0,-6 5 0 16,14-9 0-16,-14 9 0 0,14-4 0 0,-14 4 0 15,16-6 0-15,-16 6 0 0,12-3 0 0,-12 3 0 0,8 2 0 16,-8-2 0-16,10 3 0 0,-10-3 0 0,6 4 0 16,-6-4 0-16,7 6 0 0,-7-6 0 0,8 7 0 15,-8-7 0-15,6 5 0 0,-6-5 0 0,2 4 0 16,-2-4 0-16,0 0 0 0,0 0 0 0,0 0 0 16,0 0 0-16,0 0 0 0,0 0 0 0,0 0 0 0,0 0 0 15,0 0 0-15,0 0 0 0,0 0 0 0,0 0 0 16,-4 0 1-16,4 0 21 0,-4 4 2 0,4-4-2 15,-6 5 2-15,6-5 24 0,-7 4 2 0,7-4-2 16,-8 4 1-16,8-4-6 0,-14 5 1 0,14-5-1 16,-16 4 1-16,16-4-7 0,-16 6 0 0,16-6 0 0,-18 3 0 15,18-3-10-15,-26 4 1 0,26-4-1 0,-28 0 1 16,28 0 5-16,-22-4-1 0,22 4 1 0,-25-3-1 0,25 3 4 16,-28-4 0-16,28 4 0 0,-26-2 0 15,26 2-4-15,-30-4-1 0,30 4 0 0,-24-9 2 0,24 9-4 16,-20-7 1-16,20 7 1 0,-23-2-1 15,23 2-8-15,-22-8 1 0,22 8-1 0,-26-5 2 0,26 5-7 16,-34-4 1-16,34 4-1 0,-30-5 0 16,30 5-3-16,-24-4 1 0,24 4-2 0,-29-7 2 0,29 7-4 15,-28-2 1-15,28 2 0 0,-32-9 1 0,32 9-3 16,-34-8 1-16,34 8-1 0,-36-4 1 0,36 4-2 0,-35-5 0 16,15-1 0-16,4 3 0 0,-4-1-1 0,-4 0 1 15,2 2 0-15,0-1 0 0,3 6-2 0,-5-3 0 16,2 2-1-16,-2 2 1 0,2 3 1 0,-4-1 0 15,4 3 0-15,5-1 0 0,-1-3-1 0,2 2 1 16,-2 3 0-16,8-1 1 0,-2 0-1 0,0-5 1 16,-2 1-1-16,0 3 1 0,0-6-4 0,0 1 1 0,-3 1 0 15,3-2-1-15,-6 2 0 0,0 3-1 0,2-2 1 16,2-1-1-16,2-4-2 16,-2 0 2-16,2 0-2 0,4 0 1 0,0 0-2 0,1 4 2 0,-3-4-2 15,0 0 1-15,4 0-2 0,-4 0 1 0,-2 5 0 16,0-1 0-16,-4-4-1 0,2 2 2 0,-2 2-2 15,6-4 1-15,4 0-1 0,6 0 1 0,2 0-1 16,-11 0 1-16,11 0-1 0,-14 3 0 0,6 1 0 16,2-2 1-16,-4 2-1 0,2-4 0 0,8 0 0 15,-12 7 1-15,4-2-1 0,0-1 1 0,8-4 0 16,-12 6 1-16,4-3-2 0,2 1 1 0,6-4-1 16,-12 2 1-16,12-2-1 0,-10 7 0 0,10-7 0 0,-12 10 1 15,12-10-1-15,-14 5 0 0,14-5 0 0,-11 7 1 16,3 3-1-16,2-7 0 0,-2 3 0 0,-4 1 1 15,0 3-1-15,0 2 0 0,2-2 0 0,4-5 0 16,6-5 0-16,-8 8 0 0,8-8 0 0,-12 9 0 0,12-9 0 16,-14 5 0-16,14-5 0 0,-12 8 1 0,12-8-1 15,-12 9 0-15,12-9 0 0,-10 6 1 0,10-6-1 0,-11 7 0 16,11-7 0-16,0 2 2 0,0-2-2 16,-8 3 0-16,8-3 0 0,-6 4 1 0,6-4-1 0,-6 4 1 15,6-4-1-15,-4 5 1 0,4-5-1 0,-4 4 1 16,4-4 0-16,-4 4 0 0,4-4-1 0,-2 5 1 15,2-5 1-15,-4 10-1 0,4-10-1 16,0 7 1-16,0-7-1 0,0 11 1 0,0 0-1 0,0-2 1 16,0 4 0-16,0-4 0 0,4 1 0 0,-2 3 0 15,2-1 1-15,-2 1 0 0,4-3 0 0,-4 3 0 16,2-1 1-16,-4 3-1 0,2 6 0 0,2 1 1 16,-4 0 0-16,2-7 0 0,0 1-2 0,2 1 0 0,-3-6 0 15,3 0 2-15,-4 0-3 0,2 0 1 0,2-2 0 16,-4 4 0-16,2-3-1 0,0 2 0 0,2 1 0 15,2 2 1-15,0 2-1 0,2-1 0 0,-2-1 0 16,0-2 0-16,-4 0 0 0,4-4 0 0,-6-1 0 16,2 1 0-16,2 0 0 0,-4 0 0 0,2 1 0 15,-2-3 0-15,0 4 0 0,0 2 0 0,4 13 0 0,-4-8 0 16,-4 6 0-16,2-5 0 0,2-5 0 0,0 3 0 16,0-4 0-16,-4 0 0 0,4-4 0 0,-2 0 0 15,2 1 0-15,0-3 0 0,-4 6 0 0,2-4 1 16,0 4 0-16,2-4 1 0,0 4-1 0,0 0 1 0,0 0-1 15,2-2 0-15,0 0 0 0,2-2 0 16,-4 1-1-16,2-5 1 0,2 3 1 0,-4 1-1 16,2-2-1-16,2 2 1 0,-4-9-1 0,2 10 1 15,-2-10-1-15,6 13 0 0,-6-13 0 0,2 5 0 0,-2-5 0 16,4 7 0-16,-4-7 0 0,6 10 0 0,-6-10 0 16,8 5 0-16,-8-5 0 0,8 4 0 0,-8-4 0 15,12 4 0-15,-12-4 0 0,12 5 0 0,-4-5 0 0,0 4 0 16,3-4 0-16,1 0 0 0,2 0 0 0,-4 0 1 15,6-4-1-15,-2 4 1 0,0-4 0 0,-2 3 2 16,2 1-1-16,0-4 0 0,2 4-1 0,0-4 0 16,7 2 0-16,-3 1 1 0,4-1-2 0,-4-2 1 15,-6 0-1-15,4 2 1 0,-4 2-1 0,0 0 0 0,-2 0 0 16,-3 0 1-16,3 0-1 0,-4 0 0 0,4 0 0 16,0 0 0-16,2 0 0 0,-2 2 0 15,-2 2 0-15,2-4 0 0,0 4 0 0,2-2 0 0,6 5 0 16,-1-3 0-16,1 1 0 0,0 3 0 0,-8-7 0 15,-2 3 1-15,2 0-1 0,0-2 1 0,2 1 0 16,-2 1 0-16,2 0-1 0,0-4 2 0,0 5-2 16,-1-1 1-16,1-2-1 0,0 1 1 0,-2 1-1 15,0-4 1-15,0 4-1 0,2 1 0 0,-4-1 0 16,2 0 1-16,0-2-1 0,0 1 0 0,2 1 0 16,-4 2 1-16,5-3 0 0,-5 1 0 0,4-2 1 15,2 1-1-15,-2 1 1 0,0 0 1 0,-8-2 1 0,2 1-1 16,0-3 1-16,-2 4 2 0,2-4 0 0,2 2-1 15,-4-2-1-15,2 0 0 0,4 0 1 0,1 0-1 16,-3 0-2-16,2-2 1 0,0 2-1 0,-4-4 0 16,4 4-1-16,-6-3 0 0,-6 3 0 0,14-4 2 0,-14 4-3 15,12-6 0-15,-12 6 0 0,10-5 1 0,-10 5-1 16,10-4 0-16,-10 4 0 0,10-9 1 0,-10 9-1 16,10-7 1-16,-10 7-1 0,8-6 1 0,-8 6-1 0,8-9 1 15,-8 9 0-15,11-11 1 0,-11 11-2 16,12-11 1-16,-12 11-1 0,10-11 1 0,-10 11-1 0,10-11 0 15,-8 3 0-15,4 3 1 0,-4-6-1 16,2 1 0-16,4-8 0 0,-2-1 1 0,0 3-1 0,0-3 0 16,-2-1 0-16,0 2 1 0,-4-1-1 0,2 2 0 15,2-1 0-15,-4-2 1 0,2 1-1 0,-2-3 0 16,0-4 0-16,0 0 0 0,-2 2 0 0,-2-1 0 16,2-5 0-16,-2 2 0 0,2 3 0 0,0-3 0 0,-2-5 0 15,2-1 1-15,2 1-1 0,0-2 0 0,0-2 0 16,-6-2 2-16,2 4-2 0,0-3 1 0,-2 10 0 15,2 2 0-15,2-2 0 0,-2 2 0 0,2 6 0 16,0 2 0-16,2-1 1 0,-4 1 0 0,4 10 0 16,-2 3 0-16,2-2 2 0,0 1-1 0,0 6 0 15,-4-13 2-15,4 13 3 0,0-9 0 0,0 9-1 16,-2-13 1-16,2 13 1 0,-6-9 0 0,6 9 0 0,-2-13 1 16,2 13-2-16,-4-9 1 0,4 9 0 0,-2-8 0 15,2 8-6-15,-6-9 1 0,6 9-1 0,-3-9 1 16,3 9-4-16,-4-13 1 0,-16-13 0 0,0-2 0 15,20 28-1630-15</inkml:trace>
  <inkml:trace contextRef="#ctx0" brushRef="#br0" timeOffset="16767.84">13680 2326 12 0,'4'4'0'0,"-4"-4"0"0,4 9 0 0,-4-9 0 0,-8 13 0 15,8-13 0-15,-14 13 0 0,14-13 4 0,-24 14 2 16,24-14 0-16,-17 11-1 0,17-11 96 0,0 10 0 16,0-10 0-16,5 5 0 0,-5-5-10 0,4 4 0 15,-4-4 0-15,16-4 1 0,-16 4-45 0,36-15 1 16,-14 3 1-16,0-11-1 0,2-2-2 0,2-5 0 15,-3-1 0-15,-3-1 0 0,-2-3-17 16,0-4 1-16,-4 3 1 0,0 0-1 0,-2 7-9 0,-6 1 2 0,2-5-1 16,2 2 1-16,6-1-8 0,-5 1 2 15,-1-1 0-15,-2 3 0 0,-4-2-4 0,-2 1 1 16,2-1-1-16,0-1 2 0,0-3-5 0,0-4 0 0,0 2 0 16,0 2 1-16,0 0 5 0,-2 0 1 0,2 4-1 15,0 1 0-15,2 5 5 0,-2-3-1 0,4 6 0 16,-4 0 1-16,0 9-4 0,-4 0 0 0,2 3 0 15,-2 1 1-15,0 9-7 0,0 0 1 0,0 0 1 16,-2-3-1-16,2 3-5 0,0 0 1 0,0 0-2 16,0 0 2-16,0 0-3 0,0 0 0 0,0 0 0 0,-4 0 0 15,4 0 0-15,-4 3 0 0,4-3 1 0,-4 15 0 16,0-2-1-16,0 0 1 0,0 0-1 0,2 5 2 0,2-1 0 16,2 1 1-16,2 1 0 0,-2 1 0 15,0 2 1-15,0 0-1 0,0 1 1 0,0 2 2 0,0-2 4 16,0 2 2-16,0-3-1 0,2 2 1 0,-4 2-1 15,2 4 2-15,0-6 0 0,0 2 0 16,2 0-1-16,0-1 0 0,2 1 0 0,-4 6 0 0,2-1-5 16,2 4 1-16,2 4 1 0,-2 1-1 0,-2 5-4 15,0-3 0-15,2 3 0 0,-4 1 1 0,2 0-4 0,-1-2 1 16,1-3 0-16,2-1-1 0,-6-1 0 0,2 0-1 16,2-2 1-16,0 2 0 0,2-4-2 0,4 3 2 15,-2-3-2-15,-2 1 2 0,0-5-2 0,0-5 1 16,2 1-1-16,-8 3 2 0,2-6 0 0,0 2-1 15,-2-4 1-15,-2 0-1 0,0 0 2 0,2 0 1 16,-4 1-1-16,2-3 1 0,4-2-2 0,2-1 1 16,-4-2 0-16,-4-2 1 0,4-6-2 0,0-1 2 0,0-6 0 15,-6 7 0-15,6-7-4 0,-8 11 2 0,8-11 0 16,-8 11-1-16,8-11-2 0,-2 2-1 0,2-2 0 16,-6 4 1-16,6-4-2 0,-6 0 1 0,-4-6-1 15,-4 2 1-15,-5-3-2 0,-5-4 1 16,0 4-1-16,2-6 1 0,4 3-1 0,0-3 0 0,-2 4 0 15,2 0 1-15,3 0-1 0,1 5 0 0,0 0 0 16,0 1 0-16,2 1-2 0,2-2 0 0,-2 4 0 0,-2 0 0 16,-2 0-4-16,2 0 0 0,0 4-1 15,2-2 2-15,3 5-9 0,-1-3 1 0,0 1-1 16,-4 3 1-16,2-3-4 0,0-1 0 0,2 5 0 0,2-3 2 16,8-6-3-16,-4 13 0 0,4-13 0 0,0 9 0 0,0-9 0 15,0 7 0-15,0-7 0 0,4 9 0 16,-4-9 1-16,12 13 0 0,-4-3 1 0,2-3 0 0,2 2 1 15,2 0 2-15,-2 1-2 0,4-7 2 0,1 3 7 16,1-2 1-16,-2-1-1 0,4-3 0 0,-4 0 5 16,2 0 0-16,0-3 0 0,2 3 1 0,-1-4 0 15,1 4 0-15,4-4 0 0,2 2 1 0,2 2 1 0,2-7 2 16,-4 1-1-16,1 3 0 0,-1-6 4 16,0 1 1-16,-2 3 0 0,-2-1 0 0,-2-1 2 0,-3 1 0 15,1-1 0-15,-4 5 0 0,-2 2 1 0,-4 0 2 16,-8 0-2-16,12 0 1 0,-12 0 2 15,10 0-1-15,-10 0 1 0,8 0 0 0,-8 0-1 0,8 0-1 16,-8 0 0-16,6 0 2 0,-6 0-3 0,4 0 0 16,-4 0 0-16,4 0 2 0,-4 0-7 0,2 0 2 15,-2 0 0-15,-4-4 0 0,4 4-3 0,-6 0 0 16,6 0 1-16,-18-7-1 0,0 1-2 0,-6-3 0 0,0 0-1 16,3-4 2-16,3 0-4 0,2-4 0 0,2 3 0 15,2-7 0-15,4 3-8 0,2-1 1 0,2-1 0 16,2-2 1-16,2-4-28 0,2-2 1 0,2-1 0 15,0 1 0-15,2-3-27 0,2-4-1 0,0 0 0 16,0-4 1-16,0-5-28 0,0 3 2 0,10-33-1 16,-4 17 1-16,-14 57-1157 0</inkml:trace>
  <inkml:trace contextRef="#ctx0" brushRef="#br0" timeOffset="17456.32">14636 1353 12 0,'0'0'0'0,"0"0"0"0,0 0 0 0,0 0 0 0,6 9 0 0,-6-9 0 16,4 8 0-16,-4-8 0 0,0 2 0 0,0-2 0 15,0 3 0-15,0-3 0 0,0 0 0 0,0 0 0 0,0 0 0 16,0 0 0-16,0 0 0 0,0 0 0 0,0 0 0 16,0 0 0-16,0 0 0 0,0 0 0 0,0 0 0 0,0 0 0 15,-4 0 0-15,4 0 0 0,-4 0 0 0,4 0 0 16,-8 0 0-16,8 0 0 0,-14 4 0 0,14-4 0 16,-16 13 0-16,16-13 0 0,-17 18 0 0,17-18 0 15,-12 30 0-15,12-12 0 0,0-1 0 0,-2 5 0 16,0 6 0-16,-2 1 40 0,-2 6 1 0,0-3-1 15,2-1 0-15,2 0 48 0,2 1 1 0,4-3-1 16,4-6 1-16,2-5-13 0,4-1 1 0,-1-8-1 16,-1-2 1-16,-4-1-15 0,-2-6 1 0,2 0 0 15,2-4 0-15,0 2-17 0,0-1 1 0,2-7-1 16,2-3 1-16,4-3-16 0,0-3 1 0,-2-3-1 16,-3 0 2-16,-1-4 1 0,0-3 2 0,-4 1-1 0,0 2 1 15,-4-2-3-15,-2 6-1 0,-2 0 1 0,-2-4 0 16,-2 4-7-16,-2 0 0 0,0 2 0 0,-2 5 0 15,0-2-6-15,0-1 1 0,-3 5 0 0,-3 0 1 0,0 7 0 16,-6-1 1-16,2 2-1 0,0 1 2 0,2 0-9 16,2 4 1-16,0 0 0 0,0 4 1 0,0 0-2 15,3 5 2-15,-5 0-1 0,0 4 1 16,0 0-3-16,-2 5 2 0,4-1-1 0,-2 1 0 0,6 5-1 0,2-5 0 16,2 2 1-16,0 2 0 0,2-3-7 0,2 3 1 15,2-2 0-15,0 4 2 0,0 2-6 16,0 0 1-16,2 0-1 0,4-4 1 0,2-4-4 0,0-1 2 15,0 2-2-15,0-1 1 0,4-1-3 16,0-1 1-16,6-7-1 0,0 1 1 0,2-5-3 0,5-1 0 0,1-8 0 16,-2-1-1-16,0-3-22 0,0-1 0 15,4-4 0-15,-4-2 1 0,1-7-41 0,5-4-1 16,-2-3 1-16,4 1 0 0,0-3-21 0,1 1-1 16,3-1 1-16,-2 0 1 0,2-1 12 0,1 3 1 0,1 1 0 15,-4-2 0-15,-34 30-877 0</inkml:trace>
  <inkml:trace contextRef="#ctx0" brushRef="#br0" timeOffset="18084.59">15509 1525 12 0,'4'16'0'0,"4"3"0"0,-4-6 0 0,0-4 0 0,-4-2 0 0,0 3 0 0,0 2 0 16,-6 7 0-16,2-2 0 15,0-3 0-15,2-6 0 0,2-8 0 0,0 2 0 0,0-2 0 0,0 0 0 16,0 0 73-16,6 0 1 0,-6 0 0 15,6 0 0-15,-6 0 44 0,10-2 1 0,-3-2-1 0,-1-3 1 16,-2-4-43-16,-2-2 0 0,0-4 0 16,0-1 2-16,-2-3-21 0,-2 3 0 0,-2 1 1 0,0 2-1 15,-6 3-25-15,3-1 2 0,-1 0 0 0,2 3-1 16,-2 5-15-16,0-2 1 0,0 1 0 0,4 2 1 0,4 4-8 16,-10-5 1-16,10 5 0 0,-14-8 0 0,6 8 4 0,0-3 1 15,-6 1 0-15,0 2 0 0,-2 0 10 0,0 0 0 16,1 0 0-16,-1 0 1 0,-2 9-1 0,-2 0 1 15,2 4 0-15,0 2 0 0,-2 5-2 0,-2 2 0 16,2 4-1-16,1 2 1 0,1-2-2 0,0 5 1 16,2 1-1-16,0 6 0 0,0-3-10 0,0 6 1 15,0 1-1-15,0 3 1 0,1 3-6 0,-1 2 0 0,2-2 0 16,4 0 2-16,2 5-4 0,2 1-1 0,4 1 1 16,2-5 1-16,0 2 2 0,0-8 1 0,4 0-1 15,4 0 0-15,-2-1 0 0,4-2 2 16,2-3-1-16,2-1 0 0,3-5 1 0,3-3 0 0,2-3-1 15,0 0 2-15,-4-8-2 0,0 1 2 0,2-3-1 16,2-3 1-16,1-7-3 0,3 1 1 16,2-1 1-16,-6-6-1 0,2 0-8 0,-2 0 1 0,-1-6-1 15,1-1 2-15,0-2-4 0,0-4 1 0,2 0-1 16,-4 0 0-16,2 0-1 0,-2-2 0 0,1 2 0 0,1 0 0 16,0 0 1-16,0-1-1 0,-2 1 0 0,0 2 1 15,0 1 0-15,-1 5 2 0,-1-3-2 0,-4 3 1 16,-4-1 1-16,-2 3-1 0,-8 3 0 0,4-4 1 15,-4 4 0-15,0 0 1 0,0 0-1 0,0 0 2 16,0 0-1-16,0 0 1 0,0 0 0 0,0 0 0 0,0 0-1 16,0 0-1-16,0 0 1 0,-4 0 1 0,4 0-2 15,-4 0 0-15,4 0 1 0,-14 0 1 0,2 0-3 16,-4 4 0-16,-1-1 1 0,1-6-1 0,-4-1-2 16,2-5 0-16,0 0 0 0,-2-8 1 0,-2-2-4 0,0-6 2 15,-5-3 0-15,-1-7 0 0,28 35-1969 0</inkml:trace>
  <inkml:trace contextRef="#ctx0" brushRef="#br0" timeOffset="54239.1">23969 9684 12 0,'2'15'0'0,"-2"-15"0"15,2 18 0-15,-2-18 0 0,-6 4 0 0,6-4 0 16,-2 5 0-16,2-5 0 0,6 17 0 0,-6-17 0 0,2 13 0 16,-2-13 0-16,0 3 0 0,0-3 0 0,-4 0 0 15,4 0 0-15,-4 0 1 0,4 0-1 0,-4 0 1 16,4 0 2-16,-4 0 1 0,4 0-1 0,-4 6 1 0,4-6 44 16,-3 6 0-16,3-6 0 0,-4 7 2 0,4-7 38 15,-8 5 2-15,8-5-1 0,-4 8 1 16,4-8-23-16,-8 7 1 0,8-7 1 0,-4 8-1 0,4-8-17 15,-6 7 0-15,6-7 1 0,-2 4 0 16,2-4-14-16,-4 3 0 0,4-3 0 0,-4 6 1 16,4-6-16-16,-4 0-1 0,4 0 1 0,-4 0-1 15,4 0-4-15,-4 0 0 0,4 0 0 0,-10-4 1 0,10 4-5 16,-16-3 0-16,16 3 1 0,-18-6-1 0,18 6-4 0,-20-9 2 16,20 9-1-16,-28-19 0 0,9 6-10 15,-5-3 1-15,2-1 0 0,4-1 0 0,2-1-6 0,2 1 1 16,-2 3 0-16,-4 0-1 0,-3 2-19 0,-3-5-1 15,0 1 1-15,2-1 0 0,24 18-1008 0</inkml:trace>
  <inkml:trace contextRef="#ctx0" brushRef="#br0" timeOffset="54688.66">21793 9590 12 0,'8'13'0'0,"-8"-13"0"0,18 25 0 0,-18-25 0 0,10 8 0 16,-10-8 0-16,4 13 0 0,-4-13 0 0,4 20 0 15,-4-20 0-15,-6 11 0 0,6-11 0 0,-18-4 0 16,18 4 0-16,-18-3 0 0,18 3 0 15,-6-2 0-15,6 2 0 0,-4 0 0 0,4 0 0 16,-4 0 0-16,4 0 0 0,-4 0 0 0,4 0 1 0,-4 0 1 16,4 0 0-16,-8-4 1 0,8 4 14 0,-22-13-1 15,22 13 1-15,-37-22 0 0,15 9-17 0,-2 0 0 16,-2-5 0-16,2 1 0 0,4 1 0 0,0-3 0 0,-1 1 0 16,-1 1 0-16,22 17-66 0</inkml:trace>
  <inkml:trace contextRef="#ctx0" brushRef="#br0" timeOffset="55499.21">20062 9435 12 0,'2'9'0'0,"-2"-9"0"15,2 16 0-15,-2-16 0 0,-4 0 0 0,4 0 0 16,-4 2 0-16,4-2 0 0,0 11 0 0,0-11 0 15,-2 10 0-15,2-10 0 0,-4 5 0 0,4-5 0 16,-4 7 0-16,4-7 0 0,-8 2 0 0,8-2 0 16,-6 4 0-16,6-4 0 0,-8 4 0 0,8-4 0 15,-8 3 0-15,8-3 0 0,-2 4 0 0,2-4 0 16,-2 6 0-16,2-6 0 0,-4 3 0 0,4-3 0 16,0 10 0-16,0-10 5 0,0 5 2 0,0-5-1 0,0 13 1 15,0-13-7-15,-4 13 1 0,4-13 0 0,-4 5 0 16,4-5-1-16,-4 8 0 0,4-8 0 0,-4 9 0 0,4-9 0 15,-8 6 0-15,8-6 0 0,-9 7 0 0,9-7 0 16,-22 2 0-16,22-2 0 0,-22 4 0 0,22-4 0 16,-16 3 0-16,16-3 0 0,-16 4 0 0,16-4 6 15,-14 9-1-15,14-9 1 0,-6 2 0 0,6-2 26 16,-6 4 0-16,6-4 0 0,-2 3 0 0,2-3 12 0,-2 8 0 16,2-8 0-16,-4 5 1 0,4-5-16 0,-2 6 0 15,2-6 0-15,-2 4 1 0,2-4-11 16,0 3 2-16,0-3-2 0,-2 4 1 0,2-4-8 0,-4 5 1 15,4-5-1-15,0 4 0 0,0-4-3 16,0 0 0-16,0 0 0 0,0 0 1 0,0 0-4 0,0 0 1 16,0 0-1-16,0 0 1 0,0 0-1 0,-2 0-1 0,2 0 1 15,0 0 0-15,0 0-2 0,0 0 2 16,0 0-2-16,0 0 2 0,0 0-3 0,0 0 2 0,0 0-1 16,0-4 1-16,0 4-4 0,2-3 1 0,-2 3-1 15,6-11 1-15,-6 11-6 0,-2-22-1 0,2 22 1 16,-4-28 1-16,4 28-21 0,-2-22 2 0,2 22-2 15,-6-22 2-15,6 22-18 0,-10-23 1 0,10 23 0 16,-12-22-1-16,12 22-318 0</inkml:trace>
  <inkml:trace contextRef="#ctx0" brushRef="#br0" timeOffset="56083.91">19829 9479 12 0,'2'4'0'0,"-2"-4"0"0,8 5 0 0,-8-5 0 0,6 7 0 0,-6-7 0 0,6 10 0 0,-6-10 0 16,4 2 0-16,-4-2 0 0,4 3 0 0,-4-3 0 15,4 4 0-15,-4-4 0 0,0 0 0 0,0 0 0 0,0 0 0 16,0 0 0-16,0 0 0 0,0 0 0 0,0 0 0 16,0 0 0-16,0 0 0 0,0 0 0 0,0 0 0 0,0 0 0 15,0 0 0-15,0 0 0 0,0 0 0 16,0 0 0-16,0 0 0 0,0 0 0 0,0 0 0 0,0 0 0 16,0 0 0-16,0 0 0 0,0 0 0 15,0 0 0-15,0-2 0 0,0 2 0 0,0 0 0 0,0 0 0 16,0-4 0-16,0 4 0 0,2-3 0 0,-2 3 0 15,4-4 0-15,-4 4 0 0,4-2 0 0,-4 2 0 16,4 0 0-16,-4 0 0 0,4 0 0 0,-4 0 0 16,4 0 0-16,-4 0 0 0,4 0 0 0,-4 0 0 15,4 0 0-15,-4 0 0 0,4 0 0 0,-4 0 0 16,2 0 0-16,-2 0 0 0,0 0 0 0,0 0 0 16,0 0 0-16,0 0 0 0,0 0 0 0,0 0 0 15,0 0 0-15,0 0 0 0,0 0 0 0,0 0 0 16,0 0 0-16,0 0 0 0,0 0 0 0,0 0 0 0,0 0 1 15,0 0 6-15,4 0 1 0,-4 0-1 0,4 0 1 16,-4 0 6-16,4 0 0 0,-4 0 0 0,4-2 0 0,-4 2-5 16,4 0 1-16,-4 0-1 0,4-2 2 15,-4 2-11-15,4-3 1 0,-4 3-1 0,2-6 1 0,-2 6-2 16,0-3 0-16,0 3-1 0,0-4 2 0,0 4-2 0,0-4 0 16,0 4 0-16,0-2 1 0,0 2-3 0,-2-3 2 15,2 3 0-15,0-6-1 0,0 6-86 0</inkml:trace>
  <inkml:trace contextRef="#ctx0" brushRef="#br0" timeOffset="58033.43">21139 11076 12 0,'2'0'0'0,"-2"0"0"16,4 0 0-16,-4 0 0 0,4 0 0 0,-4 0 0 0,6 0 0 15,-6 0 0-15,10 0 0 0,-10 0 0 0,8 5 0 16,-8-5 0-16,8 13 0 0,-8-13 0 0,6 4 0 16,-6-4 0-16,4 3 0 0,-4-3 0 0,4 6 0 0,-4-6 0 15,8 0 0-15,-8 0 0 0,4 0 0 0,-4 0 0 16,4 0 0-16,-4 0 0 0,4 0 0 0,-4 0 0 16,4 6 0-16,-4-6 0 0,-2 7 0 0,2-7 0 0,-8 0 0 15,8 0 0-15,-10 0 0 16,10 0 0-16,-16 0 0 0,16 0 0 0,-14 0 0 0,14 0 0 0,-10-6 0 15,10 6 0-15,-18-7 0 0,18 7 16 16,-26-9-1-16,26 9 1 0,-33-13 0 16,13 4 32-16,0 1 1 0,0 3 1 0,2-6-1 0,4 1-10 15,2 1 1-15,0 0-1 0,-4 2 1 0,0 1 5 0,-1 0 0 16,-3 1 0-16,0-2 1 0,-2 1-11 0,0 2 1 16,2-3-2-16,0 3 2 0,1 2-11 0,-1 2 0 15,0-3-1-15,-2-1 1 0,-2 2 5 0,0 0 2 0,0 0-1 16,0-3 1-16,5 5-4 0,-1-2 1 0,0 0 0 15,-2-3 0-15,0-1-3 0,0-1 1 0,0-1-1 16,-1 1 1-16,-5 0-3 0,-2-1 1 0,2 3 0 16,0 1 0-16,0-5-4 0,1 5 0 0,-1-3 0 15,-2 1 2-15,-2 1-6 0,0 1 0 0,1-2-1 16,1 5 1-16,2 1-3 0,0-2 0 0,0 2 0 16,-3 2 0-16,-1 1-4 0,-2 1 2 0,0-2-1 0,-2 1 0 15,1 1-4-15,-3 0 1 0,2 0 0 0,2 1-1 16,2-3-1-16,3 3 1 0,-1 1 0 15,0-2-1-15,0 1 0 0,-2-5-1 0,5 4 1 0,5 0 1 16,0-3-3-16,2 3 1 0,-2-4-1 0,-4 2 1 16,-2 0-1-16,-1 0 1 0,-3 1-1 0,0 1 1 15,0-2-2-15,0 2 2 0,1 1-1 0,1 3 1 16,2-1-2-16,2 4 0 0,0 0 1 0,1-2 0 0,-1 2-2 16,2 0 2-16,0 2-1 0,0 0 0 0,2 2-1 15,-2 2 0-15,1 1 0 0,-1 2 0 0,0 1-1 16,0-1 1-16,2-2-1 0,2 1 1 0,0-2-2 15,1-5 1-15,-1 5 0 0,2 2 0 0,2 1-1 16,0-2 0-16,0 1 0 0,2-1 0 0,2 1-1 0,4 1 1 16,2-3 0-16,0 3 0 0,2 0-3 15,2 1 1-15,0-1-1 0,0 0 1 0,0 2-2 0,2-3-1 16,2 1 1-16,2 2-1 0,2 6-2 0,2-6 2 0,0 4-2 16,-2-2 1-16,0-2-1 15,0 0 0-15,2-1 0 0,2-3 0 0,2 0 1 0,0-1 0 16,0 0 0-16,0-4 1 0,0 1 1 0,0 1 2 15,1 0 0-15,3-2 0 0,0 0 1 0,0 0-1 0,2 1 1 16,0-1 1-16,0 2-1 0,0 0 1 16,0 0 0-16,0-2 0 0,-3-1 0 0,1 1 0 15,0 0 0-15,4 0 0 0,2 0 0 0,0 2 0 0,0 2 0 16,0-6 0-16,-1 2 0 0,3-1 0 0,4 0 0 16,2-1 0-16,2 0 0 0,1-2 0 0,1 0 0 15,-2 0 1-15,-2 2 0 0,0 1 1 0,-2-3-1 16,-3 0 0-16,1-2 0 0,0-1 1 0,0-2 0 0,-2 1 1 15,-4 1-1-15,-1-1 1 0,5-1 0 0,2-2 0 16,4 1-1-16,0-3 2 0,-2 0-1 0,-1 0 0 16,-1-3 1-16,-2 1-1 0,0 2 0 0,-2 0 1 0,-2 0-2 15,0 0 1-15,-1 0 1 0,3 0-1 16,2 0-1-16,2-2 2 0,0 2-1 0,-4 0 0 0,-2-2 0 16,-1 2 0-16,3 0-1 0,2 0 2 0,2-3-2 15,2 1 1-15,0 0-1 0,-3 0 2 16,1 0-3-16,0 0 1 0,0 2 0 0,-2-3 1 0,0 1-2 0,0 0 0 15,-1 0 0-15,1-2 0 0,0 1-1 16,-2-1 1-16,0-2-1 0,-2 1 1 0,0 1 1 16,-3-3-1-16,1 1 0 0,2 3 0 0,4 1 0 15,2 0 1-15,0 0 1 0,-2-2-1 0,1-1 0 16,3 1 0-16,2-3 1 0,-2 1 0 0,-2 1-1 0,-2 1 2 16,-1-2-1-16,-1 5 0 0,0-1 1 0,0-2-1 15,-2 2 0-15,2-1 1 0,0-1-2 0,-3-2 1 16,-1 1 0-16,0-3 0 0,-2 5-1 0,0-7 2 15,2 3-1-15,0 2 0 0,2-5 0 0,0 1 0 0,1-2-1 16,-1 0 1-16,0-2 0 0,0 0-1 0,-6 2 0 16,2 0 0-16,0-2 0 0,0 0 0 0,2 0 0 15,-1-3 0-15,1 1-1 0,0 2 1 0,0-6-1 16,0 3 0-16,0-5-1 0,-4 1 1 0,-2 4 0 16,0-7 0-16,-2 3 1 0,-2 0 2 0,-1 3-2 15,1-3 1-15,-2 1 0 0,0 1-1 0,-2-8 0 16,-2 4 2-16,-4-4-1 0,-2 0 1 0,0 2 0 15,0 0 0-15,0 2 2 0,-2 0-1 0,1 0 1 16,-5-2 0-16,0 2 2 0,-2 0-1 0,-2-1 1 16,0 1 0-16,0 0 0 0,0 2 1 0,0-1 0 0,0 5 0 15,-4-1 3-15,2 4 1 0,3 0-1 0,-1 4 1 16,0-4-1-16,-2 4 0 0,6 5 0 0,0-3 1 16,0 1-3-16,2 1 0 0,-4 1 0 0,2 0 0 0,-2 1-1 15,0 1 1-15,0 2-1 0,0-4 1 0,1 4-5 16,-1 0 0-16,-2 0 1 0,0 4-1 0,0-4-5 15,0 2 0-15,-10 0 0 0,2-2 0 0,0-2-2 16,-1 0 0-16,-7-9 0 0,2 0 1 0,0-6-41 0,2-1 1 16,-11-17-1-16,5 3 2 0,32 32-1443 0</inkml:trace>
  <inkml:trace contextRef="#ctx0" brushRef="#br0" timeOffset="76749.25">22210 14275 12 0,'4'-2'0'0,"-4"2"0"16,8-2 0-16,-8 2 0 0,8-9 0 0,-8 9 0 16,8-15 0-16,-8 15 0 0,8-15 0 0,-8 15 0 0,4-26 0 15,-4 26 0-15,4-29 0 0,0 10 0 0,0-3 0 16,2-4 0-16,2-5 0 0,-2-2 0 0,-2-4 0 15,-2-2 0-15,0-2 0 0,-2 1 0 0,-2-5 0 16,2 45-10-16</inkml:trace>
  <inkml:trace contextRef="#ctx0" brushRef="#br0" timeOffset="100337.07">7320 8272 12 0,'6'3'0'0,"-6"-3"0"0,6 8 0 0,-6-8 0 16,8 7 0-16,-8-7 0 0,6 7 0 0,-6-7 0 0,6 15 0 15,-6-15 0-15,4 13 0 0,-4-13 0 0,4 9 0 16,-4-9 0-16,0 13 0 0,0-13 0 16,0 13 0-16,0-13 0 0,0 13 0 0,0-13 0 0,-4 9 0 0,4-9 0 15,-4 4 0-15,4-4 0 0,-4 2 0 16,4-2 0-16,-2 4 0 0,2-4 0 0,-6 0 0 16,6 0 0-16,-8-2 0 0,8 2 0 0,-26-4 0 15,26 4 0-15,-33 0 0 0,33 0-10 0</inkml:trace>
  <inkml:trace contextRef="#ctx0" brushRef="#br0" timeOffset="100851.11">5810 9724 12 0,'6'6'0'0,"-6"-6"0"0,6 17 0 0,-6-17 0 0,-20 1 0 0,20-1 0 0,-26-1 0 0,26 1 0 0,-14 1 0 0,14-1 0 15,-6 0 0-15,6 0 0 0,-14-1 0 16,14 1 0-16,-24-8 0 0,24 8 0 0,-35-15 0 0,15 4 0 15,-4 0 0-15,2-7 0 0,-8 1 0 0,6-5 0 16,-2-2 0-16,1 0 0 0,-3-2 0 0,-2 0 0 16,2-1 0-16,0 1 0 0,-5-6 0 0,-3 1 0 15,0 0 0-15,-2 1 0 0,-1-3 0 0,-1 0 0 16,-2-2 0-16,2-1 0 0,-3 1 0 0,1 0 0 16,2 4 0-16,0 5 0 0,1-2 0 0,5 3 0 0,0 1 0 15,8 0 0-15,-2 1 0 0,2 1 0 16,1-2 0-16,25 24-10 0</inkml:trace>
  <inkml:trace contextRef="#ctx0" brushRef="#br0" timeOffset="101449.6">4518 8748 12 0,'-6'-6'0'0,"6"6"0"16,-8-13 0-16,4 6 0 0,2-2 0 0,-6 0 0 0,-2-1 0 16,-4 1 0-16,-6 0 0 0,4 1 0 15,-1 3 0-15,3 1 0 0,2 4 0 0,4-3 0 0,-4 3 0 0,4-4 0 16,-4 4 0-16,4 0 0 0,2 0 0 0,6 0 0 16,-12 4 0-16,12-4 0 0,-10 9 0 0,10-9 0 15,-12 13 0-15,4-4 0 0,2 0 0 0,2-1 0 16,2 1 0-16,2-4 0 0,-2 3 0 0,-2-3 0 15,4 3 0-15,0 1 0 0,0-5 0 0,0-4 0 16,0 11 0-16,0-11 0 0,0 11 0 0,0-11 0 0,-2 9 0 16,2-9 0-16,-4 4 0 0,4-4 0 0,-2 9 0 15,2-9 0-15,-5 2 0 0,5-2 0 0,-2 7 0 16,2-7 0-16,-6 4 0 0,6-4 0 0,-4 3 0 0,4-3 0 16,-2 6 0-16,2-6 0 15,0 2 0-15,0-2 0 0,0 4 0 0,0-4 1 0,0 3 1 16,0-3 0-16,0 4 1 0,0-4 0 0,0 2 0 15,0-2 1-15,0 0 0 0,0 0 1 0,0 0-1 0,0 0 1 16,0 0-1-16,0 0 0 0,0 0 0 0,0 0 1 16,0 0-1-16,0 0 3 0,0 0 0 15,0 0-1-15,-4 0 1 0,4 0 1 0,-2 7 1 0,2-7 0 16,-6 4 0-16,6-4 2 0,0 4 0 0,0-4 0 16,-2 5 2-16,2-5-1 0,0 2 0 0,0-2 1 15,0 4 0-15,0-4-1 0,0 3 0 0,0-3-1 16,0 4 1-16,0-4-4 0,0 2 1 0,0-2 0 15,0 0 0-15,0 0-3 0,0 0 1 0,0 0-1 16,0 0 1-16,0 0-2 0,0 0-1 0,0 0 1 0,0 7 0 16,0-7-2-16,0 6 1 0,0-6-1 0,-6 7 2 0,6-7-1 15,-4 9 2-15,4-9-2 0,-2 6 2 0,2-6 1 16,-8 4-1-16,8-4 1 0,-4 3 1 0,4-3-1 16,-8 10 1-16,8-10-1 0,-8 5 1 0,8-5 1 15,-6 7 1-15,6-7-1 0,-8 10 1 16,8-10 1-16,-10 3 0 0,10-3 0 0,-2 10 0 0,2-10-2 15,-6 5 0-15,6-5 0 0,-8 8 1 0,8-8-3 16,-6 9 1-16,6-9-1 0,-6 13 0 0,6-8-2 0,-2 3-1 16,2-8 1-16,-4 13-1 0,4-13-4 15,0 9 1-15,0-9 1 0,0 2-1 0,0-2-6 0,-2 0 2 16,2 0-2-16,-6-2 2 0,6 2-26 0,-4-6 0 16,4 6-1-16,-8-3 2 0,8 3-336 0</inkml:trace>
  <inkml:trace contextRef="#ctx0" brushRef="#br0" timeOffset="106016.43">5687 10448 12 0,'6'4'0'0,"-6"-4"0"15,9 13 0-15,-9-13 0 0,-6 13 0 16,6-13 0-16,-3 12 0 0,3-12 0 0,-2 10 0 16,2-10 0-16,-6 9 0 0,6-9 0 0,-2 5 0 0,2-5 0 15,-12 4 0-15,12-4 0 0,-14 7 0 16,14-7 0-16,-26 6 0 0,26-6 0 0,-38 7 0 0,18-3 0 15,0 2 0-15,1-5 0 0,-3 3 0 0,4 2 0 16,2 1 0-16,6 0 0 0,2-1 0 0,0 0 0 16,-6 1 0-16,-4 2 0 0,2 4 0 0,-4-6 0 0,5 1 0 15,5-1 0-15,4-3 0 0,6-4 0 16,-14 4 0-16,14-4 0 0,-10 5 0 0,10-5 0 0,-2 0 0 16,2 0 0-16,-2-5 0 0,2 5 0 15,0-4 0-15,0 4 0 0,0-9 0 0,0 1 0 0,0 1 0 0,0-2 0 16,0-2 0-16,0 3 0 0,0 3 0 15,0 5 0-15,0-4 0 0,0 4 0 0,0-7 0 0,0 7 0 16,0-2 0-16,0 2 0 0,0-6 0 16,0 6 0-16,0-3 0 0,0 3 0 0,0-4 0 0,0 4 0 15,0-4 0-15,0 4 0 0,0-5 0 0,0 5 0 16,4-13 0-16,0 3 0 0,2 3 0 0,-4 2 0 16,4-5 0-16,6 7 0 0,-6-5 0 0,4 3 0 15,-1-1 0-15,-1 3 0 0,-2 3 0 0,-6 0 0 0,6 0 0 16,-6 0 0-16,4 0 0 0,-4 0 0 0,4 1 0 15,-4-1 0-15,0 8 0 0,0-8 0 0,0 7 0 16,0-7 0-16,0 9 0 0,0 1 0 0,0-5 0 16,0-5 0-16,0 9 0 0,0-9 0 0,0 8 0 0,0-8 0 15,-4 7 0-15,4-7 0 0,-4 15 0 0,4-10 0 16,-4 3 0-16,2 1 0 0,-4-2 0 0,2 4 0 16,0-1 0-16,0-1 0 0,-1-2 0 0,5-7 0 15,-10 10 0-15,10-10 0 0,0 3 0 16,0-3 0-16,-4-5 0 0,4 5 0 0,0-4 0 0,0 4 0 15,0-4 0-15,0 4 0 0,0-5 0 0,0 5 0 16,-2-8 0-16,2 8 0 0,-6-5 0 0,6 5 0 16,-4-9 0-16,4 9 0 0,-4-2 0 0,4 2 0 15,-6-2 0-15,6 2 0 0,-6 0 0 0,6 0 0 16,-12 2 0-16,4 3 0 0,0 3 0 0,2 1 0 0,0 2 0 16,0-5 0-16,0 1 0 0,6-7 0 15,-6 9 0-15,6-9 1 0,0 6 0 0,0-6 0 16,-2 3 0-16,2-3 5 0,-4 0 0 0,4 0-1 0,0 0 2 15,0 0 5-15,0 0 2 0,0 0-2 0,0 0 2 16,0 0 1-16,0 0 2 0,0 0 0 0,0 4 0 0,0-4 4 16,0 4 0-16,0-4 1 0,-2 5-1 0,2-5 0 15,-2 2 2-15,2-2-1 0,0 6 1 0,0-6 5 16,-6 11 0-16,6-11 0 0,-4 7 0 0,4-7-2 0,0 4 0 16,0-4-1-16,0 5 1 0,0-5-3 0,0 2 0 15,0-2 0-15,0 4 0 16,0-4-4-16,6 4 0 0,-6-4 0 0,14 0 0 0,-4-2-4 0,-2 0 1 15,0 0-1-15,4 0 1 0,2 0-3 16,4-3 0-16,-4 3-1 0,-6 0 2 0,3 2-6 0,-3-4 0 16,4 4-1-16,-4-3 1 0,4 1 1 0,-2-2 1 15,2 1 0-15,0-1 0 0,2 0-1 0,4 2 2 16,-2-5-2-16,4 0 1 0,3-1 0 0,-3-5 1 16,2 4-1-16,0 0 1 0,2 1-5 0,-4 3 1 0,0-1-2 15,-4-1 2-15,1 0 1 0,1 1 1 0,-4-3-1 16,0 3 1-16,-2 3-1 0,-4 1 0 0,4 0 0 15,-4-2 1-15,4 2-1 0,2 0 1 0,-6 1 0 16,4-3 0-16,-6 2-2 0,-2 0 0 0,-4 2-1 16,9-3 1-16,-9 3-1 0,6-2 0 0,-6 2 0 15,8-6 1-15,-8 6 3 0,14 0 1 0,-6 0 0 16,-2 0 0-16,-6 0 0 0,12 0 0 0,-12 0 0 0,2 0 0 16,-2 0 0-16,4-2 2 0,-4 2-2 0,6 0 1 15,-6 0 1-15,2 0-1 0,-2 0 0 0,0 0 2 16,0 0-2-16,0 0 2 0,0 0-2 0,-2 0 2 15,2 0-2-15,-6 0 1 0,6 0 1 16,-4 0-1-16,4 0 0 0,-8 0 0 0,8 0 1 0,-14 0-1 16,6 2 2-16,-4 4-1 0,12-6 1 0,-14 0 0 15,14 0-1-15,-11 0 1 0,3-4-1 0,2 2 1 16,6 2-2-16,-14-4 2 0,4 4-1 0,0-3 1 0,0 3-6 16,0-6 0-16,0 3 0 0,0-1 0 0,4 2-4 15,-2-2 1-15,8 4 0 0,-12-3-1 0,12 3 1 0,-14-4 1 16,8 2-1-16,-2 2 1 0,-3 0-4 15,3 0 2-15,-4 0-1 0,-2 2 1 0,0 2-1 0,-2-4 2 16,16 0-1-16,-10 0 0 0,10 0-2 0,-12 0 2 16,12 0-2-16,-2 0 2 0,2 0-3 0,-6 0 1 15,6 0 0-15,-4 0 0 0,4 0-2 0,-2 0 1 16,2 0 0-16,-6 0 0 0,6 0-2 0,-2 0 1 0,2 0 0 16,-6 0 0-16,6 0-1 0,-4 0 0 15,4 0 0-15,-2 0 1 0,2 0-1 0,-6 0 0 0,6 0 0 16,-2 0 1-16,2 0-1 0,-6 0 0 15,6 0 0-15,0 0 2 0,0 0-2 0,0 3 0 0,0-3 0 16,0 4 1-16,0-4-1 0,2 7 0 0,2 1 0 16,4-1 0-16,0 1 0 0,4-1 0 0,0 0 0 15,2-1 0-15,-4-1 0 0,0-1 0 0,0 0 0 16,2-1 0-16,0-1-1 0,0 2 1 0,1-4 0 16,-5 4 0-16,4-4-2 0,2 2 2 0,-2-1-1 15,2-1 1-15,0 0-1 0,0 0 1 0,4 0-1 0,-4-1 1 16,2-1-1-16,-2 2 0 0,-3 0 0 0,1 0 0 15,0-4-1-15,-4 4 1 0,0-4 0 0,0 2 1 16,2 1-2-16,-4-1 1 0,-6 2 0 0,8-4 0 16,-8 4-1-16,6-4 1 0,-6 4 0 0,8-3 0 0,-8 3 0 15,8-2 0-15,-8 2 0 0,4 0 0 0,-4 0-1 16,6 0 1-16,-6 0 0 0,0 0 0 0,0 0 0 16,0 0 1-16,0 0-1 0,0 0 1 0,0 0-1 0,-6 0 1 15,6 0 0-15,-14 2 0 0,8 0 0 0,-4 1 0 16,2 3 0-16,0-4 0 0,-4 1 0 15,4 1 1-15,-4 0-1 0,4 1 1 0,-4 1 0 16,5-1 0-16,-5 1 0 0,4-2 0 0,-4 1 2 16,4-1-1-16,0-1 0 0,-2 3 2 0,2-4-2 15,0 0 1-15,-2 0-1 0,0 1 2 0,0-3-3 0,0 0 1 16,4 4 0-16,-2-4 1 0,-2 2-2 0,2 0 1 16,8-2-1-16,-11 5 1 0,11-5 0 0,-10 2-1 0,10-2 0 15,-10 2 0-15,10-2-1 0,-8 2 1 0,8-2 0 16,-8 2 0-16,8-2-1 0,-6 1 0 15,6-1 0-15,-8 0 1 0,8 0-1 0,-10 0 0 0,10 0 0 16,-2 0 1-16,2 0-1 0,-6 0 0 0,6 0 0 16,-2 0 2-16,2 0-2 0,-6 0 0 0,6 0 0 15,-4 0 0-15,4 0 0 0,-2 0 0 0,2 0 0 16,0 0 0-16,0 0 0 0,0 0 0 0,0 0 0 0,0 0 0 16,0 0 0-16,0 0 0 0,0 0 0 0,0 0 0 15,0 0 0-15,0 0 0 0,0 0 0 0,0 0 0 16,0 0-2-16,0 0 2 0,0 0 0 0,2 0 0 15,-2 0-1-15,4 0 1 0,-4 0 0 0,6 0 0 16,-6 0-1-16,2 0 1 0,-2 0 0 0,12-1 0 16,-12 1-1-16,10 0 1 0,0 0-1 0,-4 0 1 15,2 1-1-15,0 3 1 0,0-4-1 0,1 2 1 16,-3 0-1-16,2 0 1 0,0 1-1 0,0 1 1 0,2 0-2 16,-4 1 1-16,8 1 0 0,0 1 1 0,0 2-1 15,0-3 0-15,-6-2 0 0,2-1 0 0,0 1-6 16,0-2 0-16,-2 2 0 0,-1-4 1 0,3 0-18 0,-6-4 2 15,6 2-1-15,0 0 1 0,0 0-19 0,0-5 1 16,10-2 0-16,-2 3-1 0,-18 6-1128 0</inkml:trace>
  <inkml:trace contextRef="#ctx0" brushRef="#br0" timeOffset="106541.43">6855 10575 12 0,'0'4'0'0,"0"-4"0"16,4 9 0-16,-4-9-10 0</inkml:trace>
  <inkml:trace contextRef="#ctx0" brushRef="#br0" timeOffset="106948.97">6851 10631 12 0,'4'0'0'0,"-4"0"0"16,8 0 0-16,-8 0 0 0,6 0 0 0,-6 0 0 16,6 0 0-16,-6 0 0 0,8 0 0 0,-8 0 0 15,12 5 0-15,-12-5 0 0,28 4 0 0,-28-4 0 16,32 0 0-16,-32 0 0 0,15 0 0 0,-15 0 0 0,12-4 0 15,-12 4 0-15,6-3 0 0,-6 3 0 0,14-6 0 16,-14 6 0-16,26-11 0 0,-26 11 0 0,34-15 0 16,-34 15 0-16,34-9 0 0,-34 9 0 15,27-13 0-15,-27 13 16 0,24-6-1 0,-24 6 1 0,20-3 0 16,-20 3 30-16,14-9 1 0,-14 9-1 0,12-4 1 0,-12 4-2 16,14-8 1-16,-14 8 0 0,10-1 0 0,-10 1-10 15,16-8 0-15,-16 8 0 0,14-3 0 0,-14 3-10 16,6-2 3-16,-6 2-3 0,4 0 3 0,-4 0 6 15,4 0 2-15,-4 0 0 0,2 0 1 0,-2 0 2 16,0 0 0-16,0 0 1 0,0-4-1 0,0 4-4 0,0 0 0 16,0 0 0-16,-2 0 1 0,2 0-7 0,-4 0 0 15,4 0 1-15,-8 0-1 0,8 0-4 0,-14 4 1 16,14-4 0-16,-22 5 0 0,22-5-5 0,-26 13 1 16,26-13-1-16,-30 13 0 0,30-13 0 0,-30 17 0 0,30-17 1 15,-25 16-1-15,25-16-2 0,-20 15 1 16,20-15-1-16,-24 13 1 0,24-13-6 0,-16 9-1 0,16-9 1 15,-20 4-1-15,20-4-1 0,-6 0-1 0,6 0 0 16,-6 0 2-16,6 0-3 0,-8 0 0 16,8 0 1-16,-8 0-1 0,8 0-2 0,0 0 0 0,0 0 0 15,-6 0 0-15,6 0-3 0,-4 0 1 16,4 0 0-16,0-4 0 0,0 4-4 0,0-3 1 0,0 3 1 16,-2-39-1-16,-2 2 0 0,0-7-1 0,-7-1 1 15,3-3-1-15,8 48-1418 0</inkml:trace>
  <inkml:trace contextRef="#ctx0" brushRef="#br0" timeOffset="110000.11">4816 13269 12 0,'12'-2'0'0,"-12"2"0"15,20-6 0-15,-20 6 0 0,14-9 0 16,-14 9 0-16,8-7 0 0,-8 7 0 0,6-8 0 0,-6 8 0 16,6-7 0-16,-6 7 0 0,2-2 0 0,-2 2 0 15,4-4 0-15,-4 4 0 0,0-3 0 0,0 3 0 16,0 0 0-16,0 0 0 0,0 0 0 0,0 0 0 16,0 0 0-16,0 0 0 0,0 0 0 0,0 0 0 0,-6 0 0 15,6 0 0-15,-4 0 0 0,4 0 0 0,-2 0 0 16,2 0 0-16,-6 0 0 0,6 0 0 0,-2 0 0 0,2 0 0 15,-10 5 0-15,10-5 0 0,-8 6 0 0,8-6 0 16,-8 5 0-16,8-5 0 0,-6 6 0 0,6-6 0 16,-4 7 0-16,4-7 0 0,-2 6 0 0,2-6 0 15,0 3 0-15,0-3 0 0,-2 4 0 0,2-4 0 16,0 7 0-16,0-7 0 0,0 4 0 0,0-4 0 16,0 4 0-16,0-4 0 0,0 3 0 0,0-3 0 0,0 4 0 15,0-4 0-15,8 4 0 0,-8-4 0 16,6 5 0-16,-6-5 0 0,8 2 0 0,-8-2 0 0,18 4 0 15,-18-4 0-15,10 4 0 0,-10-4 0 16,12 3 0-16,-12-3 0 0,6 2 0 0,-6-2 0 0,5 0 0 16,-5 0 0-16,2 0 0 0,-2 0 0 0,4 0 0 15,-4 0 0-15,-4 0 0 0,4 0 0 0,-2 0 0 16,2 0 0-16,-5 0 0 0,5 0 0 0,-4 0 0 0,4 0 0 16,-4 0 0-16,4 0 0 0,-6 2 0 0,6-2 0 15,-4 7 0-15,4-7 8 0,-8 2 0 0,8-2-1 16,-2 0 2-16,2 0 16 0,0 0 0 0,0 0-1 15,0 0 2-15,0 0 2 0,0-3 0 0,0 3 0 16,-6-26 0-16,6 26-221 0</inkml:trace>
  <inkml:trace contextRef="#ctx0" brushRef="#br0" timeOffset="118634.2">14425 13239 12 0,'-1'-20'0'0,"-5"-2"0"0,0 1 0 0,6 21-10 16</inkml:trace>
  <inkml:trace contextRef="#ctx0" brushRef="#br0" timeOffset="119482.34">11633 14941 12 0,'6'15'0'0,"0"5"0"0,2-2 0 0,-8-18-10 0</inkml:trace>
  <inkml:trace contextRef="#ctx0" brushRef="#br0" timeOffset="120518.74">12569 11943 12 0,'-2'8'0'0,"2"-8"0"0,-12 20 0 16,12-20 0-16,-22 7 0 0,22-7 0 0,-39 2 0 15,19 0 0-15,0 0 0 0,0-2 0 0,8-2 0 16,12 2 0-16,-8 0 0 0,8 0 0 0,-16-4 0 0,16 4-10 16</inkml:trace>
  <inkml:trace contextRef="#ctx0" brushRef="#br0" timeOffset="120615.13">12112 12000 12 0,'-2'10'0'0,"2"-3"0"0,-6-5 0 0,6-2 0 0,-14-6 0 15,2-3 0-15,-4 5 0 0,-5-1 0 0,-3 3 0 16,0 0 0-16,8 0 0 0,4 4 0 0,8 4 0 15,4-6 0-15,-4 7 0 0,4-7-10 0</inkml:trace>
  <inkml:trace contextRef="#ctx0" brushRef="#br0" timeOffset="120882.09">12019 11956 12 0,'0'0'0'0,"0"0"0"0,4 6 0 0,-4-6 0 16,4 7 0-16,-4-7 0 0,-2 9 0 0,2-9-10 16</inkml:trace>
  <inkml:trace contextRef="#ctx0" brushRef="#br0" timeOffset="124133.98">14084 9167 12 0,'18'-6'0'16,"-18"6"0"-16,31-13 0 0,-31 13 0 0,16-9 0 0,-16 9 0 15,12-13 0-15,-12 13 0 0,18-16 0 16,-18 16 0-16,14-13 0 0,-14 13-10 0</inkml:trace>
  <inkml:trace contextRef="#ctx0" brushRef="#br0" timeOffset="129499.4">12732 11428 12 0,'-18'13'0'0,"0"2"0"0,-1 1 0 0,1-6 0 16,0-3 0-16,-8 4 0 0,-8 9 0 0,-10 3 0 16,-5 6 0-16,1-1 0 0,4-6 0 0,7 0 0 15,1-2 0-15,2 1 0 0,-6-1 0 0,2 2 0 16,-1-3 0-16,3 1 0 0,0 0 0 0,2 1 0 0,-1-7 0 16,1 7 0-16,-2 1 0 0,6 2 0 0,-2 2 0 15,5 3 0-15,-7-3 0 0,0 5 0 0,2 4 0 16,-2 1 0-16,-1-5 0 0,5-2 0 0,-2 1 0 15,0 0 0-15,-4-1 0 0,3-1 0 0,-11 1 0 16,8 3 0-16,-2 3 0 0,38-35-10 0</inkml:trace>
  <inkml:trace contextRef="#ctx0" brushRef="#br0" timeOffset="130215.27">14092 13935 12 0,'15'-24'0'0,"3"-2"0"16,-4 9 0-16,-6 8 0 0,-6 4 0 0,0-5 0 0,4-2 0 0,-2-11 0 16,2-1 0-16,-2-1 0 0,-2-1 0 15,2 2 0-15,-4 2 0 0,2-2 0 0,0 0 0 16,-2-2 0-16,-2-2 0 0,2-1 0 0,2-5 0 15,2-4 0-15,0-7 0 0,-6 1 0 0,-2-6 0 0,-2 0 0 16,-4-1 0-16,0-3 0 0,0 2 0 0,0-3 0 0,-4 1 0 16,0 1 0-16,-1 5 0 0,-5 2 0 15,-2 3 0-15,0 1 0 0,-2 1 0 0,0 6 0 16,0 2 0-16,1 0 0 0,-1-2 0 0,0 0 0 16,-2-1 0-16,4 3 0 0,-2 2 0 0,-2 3 0 0,1-3 0 15,1-1 0-15,-4 3 0 0,0-6 0 0,-2 0 0 16</inkml:trace>
  <inkml:trace contextRef="#ctx0" brushRef="#br0" timeOffset="130451.49">13269 11925 12 0,'-18'-21'0'0,"0"5"0"16,2 3 0-16,2 5 0 0,2 5 0 0,-4-8 0 16,-4 0 0-16,-5-6 0 0,-1 0 0 0,-6 6 0 15,-2 4 0-15,-4 3 0 0,-1 2 0 0,-1 2 0 16,4-3 0-16,-2 1 0 0,3 2 0 0,-1 0 0 16,0-2 0-16,2 2 0 0,5 0 0 0,-5-2 0 15,-2 0 0-15,2 2 0 0,-6 0 0 0,5-2 0 16,1 2 0-16,4-3 0 0,0-1 0 0,0 2 0 15,-1 2 0-15,-1 0 0 0,-2-2 0 0,0 4 0 16,0 4 0-16,3 1 0 0,3 2 0 0,-4 2 0 16,-4 1 0-16,-2-1 0 0,-1 2 0 0,1-1 0 15,2 1 0-15,2 0 0 0,3 4 0 0,-3-4 0 16,0-2 0-16,0 2 0 0,2 0 0 0,1 0 0 0,3 0 0 16,8 0 0-16,0-1 0 0,0 3 0 0,-4 2 0 0,4 3 0 15,5 2 0-15</inkml:trace>
  <inkml:trace contextRef="#ctx0" brushRef="#br0" timeOffset="130567.17">11401 12255 12 0,'0'9'0'0,"-4"1"0"0,2-3 0 0,2 4 0 16,-4 0 0-16,0 4 0 0,2 3 0 0,0 5 0 16,0 2 0-16,-4 1 0 0,-4 0 0 0,2-4 0 0,0 0 0 15,4 4 0-15,4 2 0 0,4 0 0 0,2 5 0 16,2-4 0-16,-2 1 0 0,0-1 0 0,0-1 0 16,-2 5 0-16,6-1 0 0,-10-32-10 0</inkml:trace>
  <inkml:trace contextRef="#ctx0" brushRef="#br0" timeOffset="131091.26">12839 11517 12 0,'6'9'0'0,"-6"-9"0"0,6 30 0 0,-6-30-10 0</inkml:trace>
  <inkml:trace contextRef="#ctx0" brushRef="#br0" timeOffset="131482.28">12746 11626 12 0,'0'2'0'15,"0"-2"0"-15,-8 0 0 0,8 0 0 0,-12-6 0 0,12 6 0 16,-28-20 0-16,7 1 0 0,-3-5 0 0,-2 0 0 0,0-2 0 16,-2 2 0-16,2 2 0 0,-5-7 0 15,-1 1 0-15,2-5 0 0,-6 0 0 0,2-4 0 16,-1-2 0-16,1-4 0 0,-6-6 0 0,2-3 0 0,-1-2 0 16,-3-3 0-16,2-2 0 0,-4-4 0 15,9 1 0-15,-1-3 0 0,2 2 0 0,0 2 0 0,2-2 0 16,3 3 0-16,1-1 0 0,2-2 0 0,6-4 0 15,0 3 0-15,6-3 0 0,2 1 0 0,-6 1 0 16,5 6 0-16,-1 4 0 0,0-2 0 0,0-2 0 0,4-2 0 16,2-2 0-16,2 6 0 0,4 5 0 0,2 0 0 15,0 4 0-15,6 2 0 0,2 4 0 0,4 1 0 0,2-1 0 16,0 1 0-16,2 2 0 0,1 2 0 0,3 2 0 16,0 0 0-16,0 0 0 15,2 4 0-15,2 5 0 0,2-5 0 0,3 1 0 0,3 2 0 0,0 4 0 16,2 0 0-16,4-2 0 0,-3 4 0 0,9 0 0 15,-8 0 0-15,4-4 0 0,-1 4 0 16,1 4 0-16,4-3 0 0,-2 6 0 0,5-3 0 0,3 3 0 16,-4 4 0-16,1-2 0 0,-1 0 0 0,-4 0 0 15,3 4 0-15,1 2 0 0,0 1 0 0,2 1 0 16,-1 1 0-16,1 4 0 0,2 2 0 0,-5 5 0 0,-1-3 0 16,0 1 0-16,2 1 0 0,-5 1 0 0,3-1 0 15,-2 5 0-15,1 4 0 0,1 1 0 0,0 3 0 16,2-1 0-16,-3-1 0 0,3 3 0 0,0 2 0 15,-2 1 0-15,-44-23-10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33:03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12362 3461 12 0,'2'0'0'0,"-2"0"0"16,4 6 0-16,-4-6 0 0,0 3 0 0</inkml:trace>
  <inkml:trace contextRef="#ctx0" brushRef="#br0" timeOffset="1666.08">12335 3505 12 0,'0'4'0'0,"0"-4"0"0,0 4 0 0,0-4 0 0,0 5 0 0,0-5 0 0,-6 10 0 16,6-10 0-16,-20 12 0 0,20-12 0 0,-32 13 0 0,10-9 0 16,-2 2 0-16,4-3 0 15,7-1 0-15,5 2 0 0,2 0 0 0,6-4 0 0,-14 3 0 16,14-3 0-16,-10 0 0 0,10 0 0 0,-16-3 0 0,4-1 3 16,-4-2 1-16,-4-1-1 0,0-2 1 0,0-1 22 15,-5-2 0-15,-1 2 0 0,2-3 0 0,4 4 25 16,2 2 2-16,-2 1-1 0,-2-3 0 0,-1 5 16 15,-3-1 0-15,-2-3 1 0,2 3-1 0,-6 1-17 0,4 1 0 16,-1-3 1-16,1 2-1 0,0-1-10 0,0-3 0 16,-2 7 0-16,1-3 0 0,-1 4 8 0,0-4-1 15,0 4 0-15,2-5 0 0,4 1-5 0,1 0 0 16,-3 2-1-16,-2 2 2 0,2 0-11 16,-4 0-1-16,0 0 1 0,-1 0-1 0,-7 0-6 0,-2 2 1 0,0 2-1 15,5 0 1-15,1-3-14 0,-2 3 2 16,6 0-1-16,-4 0 1 0,9-3-7 0,1 7 1 0,0-3-1 15,0 3 1-15,2-3-4 0,-4-1 1 0,6 5-1 16,1 0 1-16,-1 1-3 0,-4 3 1 16,2-1-1-16,0 1 0 0,0-3-1 0,-2 2 0 0,5 5 0 15,-1-4 0-15,0 2-1 0,2 1 2 0,0-3-1 16,2 0 0-16,2 2-1 0,-4-8 2 0,6 4-2 16,2 1 1-16,3-3-1 0,1 4 0 0,0-8 0 15,0 3 2-15,0 1-2 0,0-4 0 0,-2 3 0 16,0 1 1-16,2 0 0 0,-4 0 2 0,6-1-1 15,-2 1 0-15,6 0 0 0,0 1-1 0,0-1 0 0,-4 0 2 16,2 2-2-16,-2-2 0 0,2 1 0 0,0-1 1 16,2 4-2-16,-4 3 0 0,2-1 0 0,2-2 1 0,-4 5-1 15,2 3 0-15,2 1 1 0,0-7-1 0,-2 5-1 16,0-2 1-16,2 1 0 0,2 1 0 0,2 2-1 16,0-3 1-16,2 3-1 0,-4-4 1 0,4 3-1 15,2-3 1-15,-2 2-1 0,-2 3 2 16,-2-5-2-16,0 4 0 0,2-3 0 0,-2-3 1 0,2 6-1 0,0-3 0 15,2 1 0-15,0 2 0 0,0 1 0 0,-2-1 0 16,0 4 0-16,0-4 0 0,-4 0 0 16,0 6 0-16,2-3 0 0,-2-2 1 0,0 2-1 15,0-2 0-15,0-1 0 0,0 4 1 0,0-4-1 16,0 2 0-16,4 2 0 0,-4 3 1 0,2-3-1 0,-2 2 0 16,2-3 0-16,2 1 1 0,1-2-1 0,3-2 1 15,0 2 0-15,2 0 0 0,-4 2 3 0,2-4-1 0,0 4 1 16,0-4-1-16,2 1 0 0,-4-5 2 0,4 2-1 15,0 2 1-15,0-3 0 0,0-1 1 0,0 3 0 16,0 1-1-16,0-4-1 0,0 1 0 0,3 1 1 16,-3 2-1-16,2 4-2 0,2-4 2 0,0 0-2 15,-4 2 1-15,-2 2 0 0,-2 4-1 0,-4-4 0 16,4 1 1-16,2-1 1 0,2-4-1 0,-4 0 0 16,2 1 1-16,2-1 3 0,2 0-1 0,-2 4 1 15,-1-4 1-15,1 4-4 0,0-4 1 0,0 2-1 16,-2 0 1-16,0 0-3 0,-2-2 0 0,0 0 1 0,0-2 0 15,0 3-2-15,2-1 0 0,-2 0 0 16,-4 0 2-16,0-3-3 0,0 1 1 0,0-2-1 0,-2-1 1 16,0 1-1-16,0 1 0 0,0-3 0 0,0 1 0 15,2 1 0-15,2-3 0 0,2 2 0 0,-6-1 0 16,0-6 0-16,0-1 0 0,0-2 0 0,0 3 0 16,0-5-1-16,0 1 1 0,0-6 0 0,0 11 0 0,0-11-1 15,0 13 1-15,0-13 0 0,0 9 0 0,0-9 0 16,6 4 0-16,-6-4 0 0,8 9 0 0,-8-9 0 15,6 2 1-15,-6-2-1 0,6 3 1 0,-6-3 0 16,8 8 1-16,-8-8-1 0,8 5 2 0,-8-5-2 0,6 0 1 16,-6 0 0-16,5 0 0 0,-5 0 0 0,2 0-1 15,-2 0 0-15,4 0 0 0,-4 0 0 0,10 0 1 16,0 0-1-16,-4 0 2 0,4 0-2 0,4 0 0 16,-2-3 0-16,2 1 1 0,0-2-1 0,-2 0 2 0,0 1-1 15,-2 1 0-15,0-2 0 16,-2-1 1-16,-8 5-1 0,11-4 0 0,-3 0 0 0,4-1 1 0,2 1-1 15,0-5 1-15,0 1 2 0,0 3-1 16,-4 1 1-16,-4-1-1 0,2 1 0 0,0 4-1 16,-8 0 0-16,12-6 1 0,-12 6-1 0,12-3 1 0,-12 3 1 15,14-4-1-15,-8 4 3 0,1 0 0 0,7 0 0 16,0 0 0-16,4 0 1 0,-2 0 0 0,-4 0 0 16,0 0 0-16,-4 0-1 0,4 0 0 0,-12 0 1 15,10 0 0-15,-10 0-3 0,10-6 0 0,-10 6 0 16,6 0 0-16,-6 0-1 0,8-3 0 0,-8 3 0 0,12-10 0 15,-12 10-3-15,9-7 1 0,-9 7 0 0,8-5 0 16,-8 5-2-16,10-10 1 0,-10 10-1 0,8-7 1 16,-8 7-1-16,12-9 1 0,-4 3 0 0,0-3 0 0,2 2-1 15,-4-3 2-15,4 1-2 0,-2-2 1 16,2 2-1-16,-2 0 0 0,0 3 0 0,2-3 1 16,-4 1-1-16,2-1 0 0,-2 0 0 0,0 0 0 0,1-2-1 15,-1 1 1-15,4-8 0 0,0 0 0 16,-2-3-1-16,-2-3 1 0,0 4-2 0,0 1 2 0,2-1 0 0,-2 2 0 15,0-4 0-15,2-4 0 0,-2 2 0 16,-2-2 0-16,2-9 0 0,-2 0 0 0,-4 0 0 0,0-4 0 16,0-7 0-16,-6 0 2 0,2-1-2 15,0 1 1-15,-2-11-1 0,-4 7 1 0,2-1 1 0,-2 3 0 16,8 11 1-16,0-6 0 0,0 3 0 0,2-5 1 16,0-3-1-16,-4 4 0 0,2 0 1 0,-6-1 0 15,6 12 0-15,0 0 0 0,0-2-1 0,2 2 1 16,0-8-1-16,-4 2 2 0,2 2-3 0,2-1 0 15,-4-3 0-15,2-3 1 0,0 1-2 0,0-1 0 0,0-13 0 16,2 5 1-16,2 6-2 0,2-2 1 0,-4-6-1 16,0 3 2-16,0-1-2 0,-2-2 0 0,0 23 0 15,0-4 0-15,0-6 0 0,-2 3 0 0,2 6 0 16,-2 3 0-16,2 1 0 0,-3-2 0 0,3 8 0 16,-2 0 0-16,2 0 0 0,2 0 0 0,0 3 0 15,-4-3 0-15,0 6 0 0,0-3 0 0,2 12 0 16,2-3 0-16,-4 5 0 0,2-2 0 0,2-3 0 0,-4 3 1 15,2 1-1-15,0-3 0 0,-2 0 0 16,2 0 1-16,-4 1-1 0,2-1 0 0,0 0 0 0,0 2 0 16,4 7 0-16,-8-10 0 0,8 10 0 15,-8-9 0-15,8 9 0 0,-6-5 0 0,6 5 0 0,-4-4 0 16,4 4 0-16,-2-4 0 0,2 4 0 0,-6-5 1 16,6 5-1-16,-4-4 0 0,4 4 0 0,-8-4 0 0,8 4-1 15,-8-3 1-15,8 3-1 0,-4-2 1 0,4 2-3 16,-4-4 1-16,-10-5 0 0,-2-4 0 0,1-4-7 15,-5-1 0-15,-4-10 0 0,2 2 1 0,22 26-1675 16</inkml:trace>
  <inkml:trace contextRef="#ctx0" brushRef="#br0" timeOffset="5567.33">11878 1872 12 0,'2'0'0'15,"-2"0"0"-15,7 0 0 0,-7 0 0 16,6-4 0-16,-6 4 0 0,4-4 0 0,-4 4 0 0,2-1 0 16,-2 1 0-16,-2-4 0 0,2 4 0 0,-6-4 1 0,6 4-1 15,-4-5 1-15,4 5 54 0,-7-10 0 0,7 10 0 16,-2-7 0-16,2 7 3 0,0-15 2 0,0 15-1 15,0-11 1-15,0 11-13 0,6-5 1 0,-6 5 0 16,0-4 1-16,0 4-13 0,-2-6 1 0,2 6 0 16,0 10 0-16,0-10-15 0,0 16 2 0,0 3-2 15,-2 7 2-15,0 9-7 0,-2 9-1 16,2 0 1-16,2 4 0 0,0 0-2 0,0 6 0 0,-4-1 0 16,0-1 1-16,-2-2-2 0,-4 1 2 0,2-1 0 15,2 2-1-15,0-4 4 0,0 0 1 0,2-4-1 0,4-3 1 16,-6-2 0-16,2-4 1 0,0-8 0 15,0-4 0-15,2-10-1 0,-4-8 0 0,6-5 0 0,0 4 1 16,0-4-2-16,2 0 0 0,-4-9 0 16,-2-10 1-16,0-7-4 0,-2-3 0 0,0-3-1 0,-2 1 1 15,4 0-1-15,2 1-1 0,-4 2 1 0,-4-3-1 0,2 1-2 16,-1 3-1-16,3-7 0 0,0 3 1 16,6 3-3-16,0-5 0 0,0 5 0 0,0-1 1 0,0 1-3 15,6-1 1-15,-2 5 0 0,1-2 0 0,-1 4-2 16,2 0 1-16,-2 5 0 0,2-1 0 0,0 5-2 15,0 3 2-15,-4 3-1 0,0 1 0 0,-2 6 0 0,4-9 1 16,-4 9-1-16,4-7 1 0,-4 7-1 0,6 0 0 16,-6 0 0-16,2 0 1 0,-2 0-3 0,4 0 1 15,-4 0-1-15,10 16 2 0,-2 3-3 0,2 7 1 16,0 1-1-16,0 7 0 0,-4 1 0 0,-2 5-1 0,2-1 0 16,0 2 1-16,0-3-1 0,0-1 0 15,2 6 0-15,0-6 0 0,-3 2 5 0,1-1 1 0,0-3 0 16,2 0 0-16,2-3 5 0,-2 3 2 0,4-9-2 15,-2-2 2-15,2-4-1 0,0-5 2 16,0-2 0-16,2-6-1 0,-4-1-3 0,4-3-1 0,2-3 0 16,-7 0 1-16,1-3-3 0,0-1 0 0,4-2 0 15,4-6 1-15,6-5-3 0,0-2 1 0,2-3 0 16,-2-5 0-16,-5-3-3 0,3-5 1 0,-2-6 0 0,-2-1-1 16,-2-2-4-16,-2-4 2 0,0-6-1 0,-2 1 0 15,0-8-1-15,0-6 0 0,-3 1 0 16,1-1 1-16,-2-1-2 0,-2 0 1 0,0-2 0 0,-6 3 0 15,0 2-1-15,-4-1 0 0,-2 9 0 0,0 0 1 16,-2 9-1-16,-2 7 0 0,1 6 0 0,-3 0 1 0,2 3 1 16,-4 7 1-16,-2-1-1 0,2 4 0 0,0 5 1 15,-2 2 2-15,0 2-1 0,0 4 1 0,2 0 3 16,-3 1 0-16,3 3-1 0,0 1 1 16,2 1-1-16,4 3 0 0,8 0 0 0,-8 0 0 0,8 0-3 15,-10 0-1-15,10 0 1 0,-10 9-1 16,10 4-3-16,-4 0 0 0,2 3 0 0,2 6 0 0,0 1-5 0,0 4 2 15,0 3 0-15,6-3-1 0,-2 3-14 16,6-4 1-16,0 2 0 0,2-3 0 0,2-2-42 0,2 2 2 16,2-6-1-16,1-1 1 0,-19-18-1356 15</inkml:trace>
  <inkml:trace contextRef="#ctx0" brushRef="#br0" timeOffset="7631.57">12537 2669 12 0,'6'17'0'0,"-2"-2"0"0,-4-2 0 0,-10-10 0 16,0-6 0-16,-1 3 0 0,3 0 0 0,8 0 0 0,-12 9 0 15,10-2 0-15,2-1 0 0,0-6 0 0,6 7 0 16,-6-7 0-16,14 0 0 0,-7-4 0 0,1 4 0 16,2-5 0-16,4 1 0 0,-4-5 27 0,0-4 1 15,4 4-1-15,-4-8 1 0,2-5 30 0,2 0 2 0,0 0-1 16,-2 0 1-16,0-1-29 15,0 3 0-15,-3 2 1 0,3-1-1 0,0-3-7 0,-2 0 1 0,0 0-2 16,-2-4 2-16,-4 4-4 0,-2 1 2 16,4-3-1-16,-4 2 0 0,4 2 29 0,2-2 1 0,-2 0-1 15,-2 3 1-15,-4 6 6 0,-4-3 1 0,4 6-1 16,0 1 1-16,0 9 3 0,0-3 1 0,0 3 0 16,0-2 0-16,0 2-14 0,0-4 1 0,0 4 0 15,0 0 0-15,0 0-19 0,0 0 0 0,0 0 0 16,-2 13 1-16,-2 2-11 0,0 5 1 0,2 4-1 15,0 2 1-15,0 0-7 0,2-1-1 0,2 3 1 0,0-2 1 16,-2 4-6-16,-2-6 1 0,4 1 0 0,4 1 1 16,4 0-5-16,-4-4 2 0,2 0 0 0,0-3 0 0,0-3-2 15,2-1 1-15,4 2-1 0,-6-8 1 0,-3 0-4 16,1-1 1-16,-6-8-1 0,6 5 0 16,-6-5 0-16,6 4-1 0,-6-4 1 0,8 0 0 0,-8 0-2 15,8-4 1-15,-8 4-1 0,18-16 0 16,-8 1 1-16,2-4 1 0,0-1-1 0,-2 2 1 0,0-5 1 15,0-2 2-15,0 2-2 0,-8-2 2 16,2 2 1-16,-4-4 1 0,2 1-1 0,-2 0 1 0,-2 4 1 16,2 0 0-16,-4 0 0 0,2-1 1 0,2 5-1 15,-4 1 1-15,2 4-1 0,0 4 1 0,2 0-1 0,0 5 0 16,0 4 0-16,0-5 0 0,0 5-2 0,0-8 1 16,0 8 0-16,0-5 0 0,0 5-1 0,0-4 1 0,0 4 0 15,0-3 0-15,0 3-4 0,0 3 2 16,0-3 0-16,0 17 0 0,0-2-1 0,2 7 2 0,4 7 0 15,-6 3 0-15,0 3 0 0,0 3 0 0,0 3 0 16,2-6 1-16,4 0-2 0,2 0 2 0,2-3-1 16,-5-6 1-16,3-4-1 0,-2-8 1 0,-2-1 0 15,2-3 0-15,-6-10-2 0,10 7 1 0,-10-7-1 16,8 0 1-16,-8 0-3 0,8-4 0 0,0-1 0 16,4-4 0-16,6-4-1 0,4-4 0 0,2 0 0 15,-4 3 0-15,-1-3-2 0,1 2 1 0,2 2-1 0,-2-3 1 16,0 3-3-16,-2 4 1 0,2-1-1 15,0 7 2-15,-1 1-2 0,1 2 0 0,-4 2 0 0,-2 5 1 16,-2 2-1-16,-4 4 1 0,-4 6-1 16,2 3 1-16,-2 7-1 0,2 6 1 0,-2-1-1 0,-2 1 1 0,-2-2-1 15,-2-2 0-15,-4 1 0 0,2-3 1 16,2-7-1-16,2-3 0 0,-2-6 0 0,2-4 1 0,0-9-1 16,0 0 2-16,0 0-2 0,0-4 1 15,0 4 0-15,0-2 0 0,0 2 0 0,-6-12 1 0,6-1 0 16,-6-4 1-16,4-5-1 0,0 0 1 0,2 0 2 15,2-6-1-15,2 2 1 0,0 0-1 0,-4 0 3 16,2-1 0-16,2-3 0 0,-4 2 0 0,2 3 1 0,0-1 0 16,4 4 0-16,4-1 0 0,-2 7-1 0,4 1 0 15,-2-2 1-15,0 8 0 0,-10 9-1 16,7-5 0-16,-7 5-1 0,6-4 1 0,-6 4-2 0,2 0 0 16,-2 0 1-16,10 0-1 0,-2 5 0 0,0 3-1 0,4 1 1 15,0-3 0-15,6 5-2 0,2 3-1 0,-4-1 0 16,-2-3 2-16,-6-7-3 15,0 1 0-15,-8-4 0 0,10 6 1 0,-10-6-2 0,7 0 1 0,-7 0-1 16,10 0 1-16,0-4-1 0,2 2 1 16,2 2-1-16,2-4 2 0,0 1-2 0,0 1 0 0,0-2 0 15,0 4 0-15,-4-4 0 0,0 4 0 0,-3 0 0 16,1 0 0-16,0 4 0 0,0 2 0 0,-2 3 0 16,2 2 0-16,2-2 0 0,2 4 0 0,0 2 0 15,-4-2 0-15,0 0 0 0,0-4 0 0,-2-2 0 16,-6 3 0-16,-2-10 0 0,2 5 0 0,-2-5 0 15,0 0 0-15,0 0 0 0,0 0 0 0,0 0 0 16,4-9 0-16,-2 0 0 0,0-4 0 0,6-19 0 0,-6 3 1 16,-2 1-1-16,-2-3 1 0,2 14-1 0,-4 0 1 0,2 3 0 15,-2-3 0-15,2 8 0 0,0 0 0 0,0-1 1 16,0 3-1-16,2 7 0 0,0-9 1 0,0 9-1 16,-2-9 1-16,2 9 1 0,0-4-1 0,0 4-1 15,-6-4 1-15,6 4 1 0,0-2-1 0,0 2-1 16,0 0 1-16,0 0-1 15,-8 0 2-15,8 0-2 0,-6 13 0 0,-6 28 0 0,6-10 0 0,0 4-1 0,-2 4 1 16,4-2 0-16,0 2 0 0,6 0-1 16,0 1 2-16,4 8-2 0,0-7 1 0,2 7-1 15,2 0 1-15,0-17-1 0,0 8 1 0,0-8-1 0,2 4 1 16,-4-13-1-16,3 1 1 0,1-3-1 0,0 2 1 16,-2-7-1-16,4 1 1 0,4-3-1 0,0-3 1 15,4-1 1-15,0-2-1 0,2-1-1 0,1-3 1 16,1-3 0-16,-6-3 0 0,2-3-1 0,0-1 1 15,6-6 0-15,-1-2 0 0,-5-5-1 0,2 1 2 0,4-10-2 16,-6 1 1-16,-2-3-1 0,-2-4 1 0,-1 0-1 16,1 0 1-16,0 0-1 0,-2-4 1 0,0 2 0 15,-6-2 0-15,0 0 0 0,-6-1 1 0,2 5-1 16,0 0 0-16,0 3 0 0,-2-3 0 0,-2 22 0 16,-2 0 0-16,0 0 0 0,-2 0 2 0,0 4-2 15,0 4 1-15,0-3-1 0,-2 3 0 0,4 5 0 16,-4-10 2-16,4 10-2 0,-4-3 0 0,-4 3 0 15,-2 3 1-15,0 3-1 0,-6 7 0 0,-36 48 1 16,21-15-1-16,11 9 0 0,-4-1 0 0,8-1 0 16,0 3 1-16,6 7-1 0,0-2 2 0,-2-8-2 0,0-1 1 15,1-8-1-15,-1 0 1 0,8-18 0 16,0 2 0-16,4-2-1 0,0 0 1 0,2-21-1 0,0 2 2 16,2 3-2-16,0-5 0 0,-4-5 0 0,8 4 1 0,-8-4-1 15,7 0 0-15,17-13 1 0,-8-9-1 0,4-10 0 16,0-6 0-16,4-10 0 0,-4 7 0 0,0-1 0 15,-1 1 2-15,-9 11-2 0,2-3 1 0,-2-2-1 16,-2 0 1-16,-2 13-1 0,4-4 2 0,2 0-2 0,0 4 1 16,-12 22 0-16,8-13 0 0,-8 13 0 15,4-9 0-15,-4 9 0 0,8-7 0 0,-8 7-1 0,8 0 2 16,20 13-2-16,-5 7 1 0,-1 8-1 0,0 7 0 16,2 7 0-16,-2-1 2 0,-2-3-2 0,0-1 0 15,-4-7 0-15,1-4 1 0,3 1 1 0,-2-1-1 16,2 0 0-16,2 2 1 0,0-6 0 0,2 0 0 15,-5-5 0-15,3 1 1 0,2-5-1 0,0 0 0 16,-14-7 1-16,2 1 0 0,0-3 0 0,0 1 0 16,2-1 0-16,-4-2 0 0,4 1-3 0,1-3 0 0,-5 0 0 15,2-5 0-15,-2 1-1 0,0-5 0 0,14-17 0 16,-6-2 0-16,-2-5-1 0,-2-4 1 0,-4-11 0 16,-6 4 0-16,-4-4-13 0,-4 0-1 0,0-15 1 15,-6 6 0-15,2 2-25 0,0 1 3 0,0-3-2 16,-2-6 1-16,10 63-2025 0</inkml:trace>
  <inkml:trace contextRef="#ctx0" brushRef="#br0" timeOffset="8981.84">16035 3188 12 0,'12'-4'0'0,"-12"4"0"15,20-9 0-15,-20 9 0 0,-8-9 0 0,8 9 0 16,-14-13 0-16,14 13 104 0,-20-13 2 0,20 13-2 15,-17-35 2-15,9 7 20 0,-2-5 1 0,6 2 0 16,4-10 0-16,2 2-64 0,4-5 1 0,6 0-2 16,-6-8 2-16,1-2-10 0,3 1 0 0,6-4 0 0,-2-1 0 15,4-3-17-15,2 4 1 0,2 0 0 0,-2 3 0 16,2-1-15-16,1 2 0 0,1 3 1 0,-2 11-1 0,0 8-7 16,-2 5 0-16,-2 7 0 15,-2 6-1-15,-2 4-6 0,-3 5 0 0,-3 4 0 0,0 4 1 0,-8-4-4 16,10 9 1-16,-4 1-2 0,6 3 2 15,4 9 1-15,4 5 0 0,-2 7 0 0,-4 1 1 0,-4 2 0 16,0 1 1-16,-6 3-1 0,0 1 1 0,0-5-1 16,-2 6 1-16,0 1-1 0,-2-3 1 0,-2 3-2 15,0 4 1-15,-2-7 0 0,-2-3 0 0,-2-12-4 16,0 0 2-16,-2-4 0 0,-2-3 0 0,-2-3-2 16,-2-6 1-16,2-1-1 0,2-6 2 0,4 3-2 0,-4-6 0 15,-2-6 1-15,1 3-1 0,-7-6 4 0,0-4 0 16,2-6 0-16,2 3 0 0,-2-7 7 0,-2-2 0 15,2-3-1-15,4 2 2 0,3-4 0 0,-1 3 1 16,2-3 0-16,2 6 0 0,4 4-2 0,2 1-1 16,0 7 1-16,-2-1 0 0,4 13-4 0,-2-2 0 0,2 2 1 15,-4 0-1-15,4 0-2 0,0 0 2 0,0 0-1 16,8 18 0-16,4 4-3 0,2 4 1 0,3 2 0 16,3 1 0-16,6 3-1 0,2-1 1 0,0-1 0 15,-2-8 0-15,0 0 1 0,-1-7 1 0,3-2 0 16,0-6 0-16,0-7-1 0,2 0 0 0,3-7 1 15,3-2 0-15,4-8-1 0,0-2 0 0,-5-8 0 16,1 1 1-16,0-9 2 0,-6-4-1 0,0-2 0 16,-5-1 1-16,-1 1-2 0,-4-3 0 0,-2 3 0 15,-2-1 2-15,-4 1-3 0,0-3 1 0,-4 0 0 16,-4 1 0-16,-4-5-2 0,0 4 0 0,-4 3 0 0,0 10 2 16,0 5-5-16,0 4 1 0,0 9 0 0,0 0-1 15,4 13-1-15,-8-5 1 0,8 5-2 0,-8 9 2 16,4 0-3-16,0 8 2 0,0 5-2 0,0 13 1 0,0 6 0 15,0 12-1-15,2 4 0 0,2-5 2 0,6 2-2 16,-2-6 1-16,6 1-1 0,2-1 2 0,4 0-1 16,2 0 1-16,2-7-1 0,0 1 2 0,-1-6-3 0,1-5 1 15,0-5 0-15,4-4 0 0,0 0 0 16,0-7-1-16,0-2 0 0,-1-10 1 0,-7-3-4 0,0-3 0 16</inkml:trace>
  <inkml:trace contextRef="#ctx0" brushRef="#br0" timeOffset="13614.77">18273 2409 12 0,'2'4'0'16,"-2"-4"0"-16,12 9 0 0,-12-9 0 0,18 18 0 15,-18-18 0-15,18 17 0 0,-18-17 25 0,12 5 0 0,-12-5 1 16,18 0 0-16,-18 0 97 0,30-5 1 0,-11-4-1 15,3-2 2-15,4-4-40 0,6-7 0 0,0 0 1 16,0-4 0-16,-1 0-30 0,1-6 1 0,-2 1 0 16,-2 2 0-16,-2-6 12 0,-1 3 1 0,-1-3 0 15,-2 4-1-15,-2-4-18 0,-2 0 0 0,-2-4 1 16,0 2-1-16,0-6-6 0,-2-1 0 0,-3-4 0 16,1 4 0-16,-2-1-14 0,-4-3 2 0,-2 4-2 0,2-4 2 15,-2 4-23-15,0 3 0 0,0 3 0 0,0 2 0 16,-2 5-6-16,0 0-1 0,-2 1 0 15,0 2 1-15,0 3-3 0,-2 2 0 0,-2 5 0 0,-4 5 0 16,-4 4-1-16,-2 1 1 0,0 3-1 0,3 5 2 16,11 0 0-16,-10 0 0 0,10 0 0 0,-16 0 1 0,4 5 2 15,0 5 1-15,-4-3-1 0,-2 6 2 16,-2 2 3-16,-2 1 1 0,2 7 1 0,1 2-1 0,-1-1 5 16,2 2-1-16,4 0 1 0,2 0 1 0,2 5-1 15,2 4-1-15,0 0 1 0,-2 4 1 0,0 2 0 16,-2 7-1-16,4 0 1 0,2-4 1 0,4 6-2 15,0 5 0-15,2 3-1 0,0-1 2 0,-2 2-1 0,0 2 1 16,0 5-2-16,2-5 2 0,2 2 0 0,2 1 0 16,-2-1 0-16,0 7 0 0,0 4-4 0,0-2 2 15,2 2-1-15,2-4 1 0,2 0-1 0,0 0 2 16,0-1 0-16,0-1 0 0,0 0-3 0,-2 1 1 16,-2-3-1-16,0 1 0 0,-2-6-2 0,-2 1 0 0,0-1-1 15,0 2 1-15,0 2-1 0,0-6 0 0,-2 2 0 16,0-4 0-16,-2-2 1 0,-2-1-1 15,-2-6 0-15,2-4 1 0,0 0 0 0,0-5 0 0,2 2 1 16,4-6-1-16,2-4 0 0,0-5 1 16,0-4 1-16,0-3-1 0,0-7-1 0,-2 1 1 0,-2-9-1 15,0 2 1-15,2-6-4 0,0 0 1 0,0 0-1 16,-4-6 1-16,4 6-5 0,0-9 2 0,0-8 0 16,0-9-1-16,0-12-4 0,0-7 2 0,0 1-2 15,2 0 1-15,4-1-3 0,2-3 1 0,0 4 0 0,-2-6 0 16,2-5-27-16,0-2 0 0,2-6 0 0,2-2 0 15,2-5-73-15,2-2 1 0,0-3 1 0,-1-3-1 16,3 2-13-16,0 1-1 0,0 4 1 0,-2 3 1 0,2 9 9 16,0-2 1-16,-2 8-1 0,-2 1 1 0,-3 8 10 15,1 5 0-15,-2 2 0 0,-2 6 1 0,-2-4 2 16,-2 5 0-16,0 2 1 0,-2-1-1 16,2 3 5-16,-2 4 1 0,-2 3-1 0,-2 3 1 0,-2 1 33 15,-2 2 1-15,0 4-1 0,-2 0 1 0,-2 1 21 0,-2 4 1 16,1 3-1-16,1 1 2 0,0 0 8 15,-2 0 1-15,0 0 0 0,-2 5 1 0,-4 4 5 0,-2 4-1 16,2 0 1-16,0 0 1 0,-2 6 3 0,1-3-1 16,-3-3 0-16,0 0 2 0,0-4-1 15,-2 1 1-15,2-1 1 0,4-6 0 0,3 1-1 16,1-4 2-16,4 0-1 0,2 0 1 0,8 0 7 0,-4 0 1 16,4 0-1-16,-4-4 2 0,4 4 108 0,0-3 1 15,0 3-1-15,-2-13 2 0,2-2 1 0,0-2 1 0,2-5-2 16,4 0 2-16,2-7-35 0,2-3 0 0,4 1 0 15,-1-4 0-15,3 0-21 0,4 0 1 0,2 3-1 16,0 1 0-16,0 1-20 0,0-1-1 0,4 5 1 16,3-2 1-16,5 6-12 0,2 6 0 0,-2-3 1 15,-6 3 0-15,-5 3-1 0,-5 3-1 0,0 1 0 16,0 6 2-16,0 3-8 0,0 0 1 0,0 3 0 16,-2 3-1-16,-3 3-2 0,-1 2-1 0,0 4 0 15,0-2 2-15,2 5-10 0,2 3 2 0,-4 1-2 0,-6 4 2 16,-4 1-7-16,-4-1 1 0,-2 2-1 15,0-2 1-15,0-1-5 0,-2 1 2 0,-2-4-2 0,0 1 2 16,-2-5-4-16,-2 2 1 0,0-5 0 0,-2 2 0 16,-3-4 0-16,-1 0 2 0,0-4-2 15,2 0 2-15,4 0 3 0,2-5 1 0,-2 1 0 0,-2-5 0 16,0 0 5-16,-2 0 1 0,1-3-1 0,-3 1 2 16,-4-5 0-16,-2-3-1 0,2 1 1 0,2-4 0 0,2 0 0 15,0-2-1-15,2 3 1 0,1-5 0 0,1 0-3 16,0 3 1-16,2-3-1 0,4 2 1 0,2 2-2 0,0 0 1 15,0 4 1-15,0 2-1 0,6 7-3 16,-6-6 2-16,6 6-2 0,-4-4 1 0,4 4-3 0,-2 0 1 16,2 0 0-16,0 0 0 0,0 0-4 0,6 0 2 15,2 10 0-15,2-3 0 0,6 6-3 0,4 5 1 16,2-5-1-16,-1 0 2 0,3 0-3 0,2 2 1 16,0-6 0-16,0 2 0 0,0-5-1 0,0-2 0 0,-1-4 0 15,-1-4 1-15,2 0-3 0,0-5 1 0,0 0-1 16,2-1 1-16,1-6 0 0,3-3-1 0,-2-1 0 15,-2-2 1-15,-2 0 1 0,-3-2 1 16,1 2-1-16,0-4 0 0,0 0 2 0,0 0-1 0,-4 0 1 16,-2 4-1-16,-4 4 1 0,-3-4 1 0,1 3-2 15,-2 2 2-15,-2-1-2 0,-4 1 2 0,-2 4-1 16,-2 1 1-16,0 12-2 0,-4-10 2 0,4 10-1 16,-4-3 0-16,4 3 0 0,0-2-1 0,0 2 1 15,-4 0 0-15,4 0-1 0,-4 9 0 0,0-3-1 16,-2 6 2-16,-6 11-2 0,-1 2 1 0,1 5-1 15,4-2 0-15,4-2 1 0,2 1-1 0,0 3 1 16,0-3-1-16,2 3-1 0,2-4 1 0,2-4 0 16,2 0 0-16,2 0-1 0,0-3 2 0,2-3-1 0,1-3 0 0,3 2 0 15,2-6-1-15,2-1 0 0,0-5 2 16,2-3-2-16,4-3 0 0,-2-1 0 0,-3-5 1 0,1-1-2 16,-2-6 1-16,2 1 0 0,2-5 0 0,2 1 1 15,0-3-1-15,-2-4 0 0,-3 4 1 0,1-4 0 16,0-1 0-16,-2-3 0 0,-4 2 1 0,-2-1-1 0,-2 1 1 15,-2 2-1-15,-2 1 0 0,-4-3 1 0,-2 2-1 16,-2 0 0-16,0 0 2 0,0 4-2 16,-2-4 1-16,0 8-1 0,0-1 1 0,0 6 0 15,0 1 0-15,0 6 0 0,2 2 0 0,2 4 0 16,-4-3-1-16,4 3 0 0,-4 0 1 0,4 0-1 0,-4 0 0 16,4 0 1-16,-6 13-1 0,0 3 0 0,-4 6 1 15,4 0-1-15,4 4 2 0,2-2-2 0,2 6 0 16,2-2 1-16,0 5 0 0,2-2 0 0,2 4 0 15,2-7 0-15,4 3 0 0,2-1-2 0,2 1 2 0,2-1-2 16,-1-3 1-16,-1-1-1 0,0-4 1 0,0 4-1 16,0-7 0-16,0-3-2 0,-2-3 1 0,-4-4 0 15,2-3 1-15,1-2-2 0,1-1 0 0,6-3 0 16,-2 0 1-16,0-7-1 0,0 1 0 0,12-10 0 16,-2-3 0-16,-3-3 0 0,1 0 0 0,-4 0 0 0,0 0 1 15,0 2-1-15,-2-8 0 0,-7 11 0 16,1-5 1-16,-4 0-1 0,-2 0 1 0,-2 3-1 0,0 3 1 15,-2-6-1-15,0 3 1 0,-2 8 0 16,0 0 1-16,0 4-1 0,-2-3 0 0,-2 10 0 16,4-13 0-16,-4 13-1 0,2-5 1 0,-2 5 0 15,0-4 0-15,0 4-1 0,0-4 2 0,0 4-2 0,0 0 1 16,0 0-1-16,0 0 1 0,0 0-1 0,-6 4 1 16,0 2-1-16,-2 5 0 0,-8 16 0 0,4-1 1 15,4 0-1-15,0-4 0 0,2 10 0 0,4-5 1 0,0 7-1 16,2 1 0-16,2-8 0 0,0-1 0 0,2 0 0 15,0 2 0-15,0-10 0 0,0 2 0 0,2 3 0 16,0-5 0-16,0-5 0 0,0 0 0 0,2 0 0 16,0-4 0-16,0 0 0 0,0-1 0 0,2-3 0 0,0 1 0 15,0-3 0-15,2 1 0 0,0-4-1 0,-1 0 1 16,11-4 0-16,-2-1 0 0,0-4 0 0,2-2 0 16,-4 1 0-16,-2-3 0 0,0 1 0 0,-4-3 0 15,1 2 0-15,-1 0 0 0,2 0 0 0,0 0 0 16,-6 4 0-16,0 0 0 0,0-4 0 0,-2 3 0 15,-2 1 0-15,0 2 1 0,0 1-1 0,0-3 1 0,0 2-1 16,0 1 1-16,0-3-1 0,0 2 1 16,0 1-1-16,0-3 2 0,0 1-2 0,0 3 0 0,-4 5 0 15,4-13 1-15,-4 13-1 0,4-9 0 16,-4 9 0-16,4-8 1 0,-4 8-1 0,4-9 1 0,-4 9-1 16,4-4 1-16,-4 4-1 0,4-1 1 0,-4 1 0 15,4-4 0-15,-4 4-1 0,0-4 2 0,0 4-1 16,0-5 0-16,0 5-1 0,0 0 1 0,0 0 0 15,2-4 0-15,-2 4-1 0,2-4 1 0,-2 4-1 16,4-2 1-16,-4 2-1 0,4-3 2 0,-4 3-2 0,3-4 1 16,-3 4-1-16,4-9 0 0,-4 9 0 0,4-4 1 15,-4 4-1-15,4-5 0 0,-4 5 0 0,4-4 1 0,-4 4-1 16,4-6 1-16,-4 6-1 0,4-7 1 16,-4 7-1-16,4-6 1 0,-4 6-1 0,4-3 1 15,-4 3-1-15,4-4 2 0,-4 4-2 0,4-9 1 16,-4 9-1-16,4-6 1 0,-4 6-1 0,6-11 1 0,-6 11-1 15,4-11 0-15,-4 11 0 0,4-11 1 16,-4 11-1-16,4-9 0 0,-4 9 0 0,6-13 1 0,-6 13-1 16,4-13 0-16,-2 7 0 0,0-3 0 0,0 0 0 15,0 0 0-15,0 1 0 0,0-1 0 0,0 2 0 0,-2 1 0 16,0-3 0-16,0 5 0 0,0 4 0 0,0-13 0 16,0 13 0-16,0-9 0 0,0 9 0 0,-4-9 0 15,4 9 0-15,-4-7 0 0,4 7 0 0,-4-6 0 16,4 6 0-16,-4-4 1 0,4 4-1 0,-4-2 0 15,4 2 0-15,-8 0 1 0,8 0-1 0,-12 6 0 16,-2 11 0-16,2-3 2 0,2 3-2 0,2 5 0 0,1 6 0 16,-1 1 1-16,2 3-1 0,0-3 0 0,4-5 0 15,2 2 0-15,4 0 0 0,0 0 0 0,0-11 0 16,0 1 0-16,2 1 0 0,-1-2 0 0,-5-15 0 16,6 9 0-16,-6-9 0 0,8 13 0 15,-8-13 0-15,8 7 0 0,-8-7 0 0,8 6 0 0,6-3 0 16,0-6 0-16,2-3 0 0,2-1 0 0,6-12 0 15,-2-3 0-15,-4 0 0 0,-3-8 0 16,-1 3 0-16,-2-5 1 0,-2 3 0 0,0-3 0 0,2-25 0 0,-2 9 0 16,-4 0 0-16,-2-2 2 0,0 17-1 15,-2-2 0-15,2-2 0 0,-2-2 1 0,0 1-1 0,0 4 1 16,0-1-2-16,0 6 2 0,0 10-2 0,-2-3 1 16,0 6-1-16,0-3 0 0,0 19 0 0,0-9 2 15,0 9-2-15,0-13 0 0,0 13 0 0,0-7 0 0,0 7 0 16,0-2 0-16,0 2 0 0,0 0 2 0,0 0-2 15,0 0 0-15,-6 9 0 0,0 9 0 0,2 5-1 16,0 6 1-16,-4 38 0 0,4-14 1 0,4-1-2 0,2-8 1 16,0-13-1-16,0 5 1 0,2 2-1 0,0 3 0 15,2 25 0-15,0-12 1 0,0-6-1 0,2-4 1 16,-2-22-1-16,2 4 1 0,2 0-1 0,3 2 1 16,1-2-1-16,2-4 1 0,4-2-1 15,0-5 1-15,-6-2 1 0,4-4-1 0,2-2-1 0,0-1 1 16,1-2 0-16,1-4 0 0,0-4 0 15,0-5 0-15,4-4 0 0,-2 0 1 0,-4-6-1 0,-1-7 0 16,3-1 0-16,-2-3 0 0,-2-1 0 0,0 0 0 0,0-5 0 16,-2 7 1-16,0-6-1 0,-2 0 0 0,-4-2 0 15,-3-2 1-15,-1 0-1 0,-2 2 2 16,-2 8-2-16,0 1 1 0,0-1-1 0,0 6 1 0,-2 14-1 16,0 0 2-16,-2 0-2 0,0 1 0 0,2 8 0 15,-4-13 0-15,4 13-1 0,-4-9 1 0,4 9 0 16,-4-5 1-16,4 5-2 0,-7-4 1 0,-5 8 0 15,0 1 0-15,-2 8-1 0,0 6 1 0,-6 16 0 16,2-6 0-16,4 6-1 0,2 0 1 0,4 0 0 0,2 2 1 16,2-2-2-16,4 1 1 0,0-1 0 0,2 3 0 15,0-3-1-15,0 1 1 0,4-5-1 0,0-5 1 16,4 1-1-16,0-1 0 0,0-7 0 0,0 1 1 0,0 2-1 16,0-3 0-16,4-1 0 0,0 2 0 0,2-5 0 15,-1 2 0-15,1-4 0 0,0 0 0 0,2-4-2 16,0 0 0-16,4 0 0 0,0-1-1 15,2 1-13-15,-1-4-1 0,-5-5 0 0,2 4 1 0,0-8-35 16,0 4 0-16,2-5 1 0,0 1-1 16,0-5-48-16,-1 0 2 0,5-4-2 0,-2 0 1 0,0-6-3 15,0 7 1-15,-2-5-1 0,0-2 2 0,-1 3 5 16,1-3 2-16,2-3 0 0,-2-4 0 0,-2 1 17 16,0-7 0-16,-2 10 0 0,0-4 0 0,-18 26-1215 0</inkml:trace>
  <inkml:trace contextRef="#ctx0" brushRef="#br0" timeOffset="16082.72">22334 1560 12 0,'2'0'0'0,"-2"0"0"16,2 7 0-16,-2-7 0 0,-2 2 0 0,2-2 0 16,0 0 0-16,0 0 0 0,0 0 0 0,0 0 0 15,-2 0 0-15,2 0 0 0,-4 0 0 0,4 0 0 16,2 0 0-16,-2 0 0 0,4 0 0 0,-4 0 0 0,4 0 0 16,-4 0 137-16,6 0 1 0,-6 0 0 0,21-5 0 15,1 5 16-15,4 3-1 0,-4-1 1 0,-4 2 1 16,-2-1-54-16,-4 3 0 0,-2 1 0 0,0 3 0 0,-2 2-29 15,-2 3 0-15,-1 6-1 0,-1 1 1 0,-2 5-27 16,0 5 1-16,0 1-1 0,-2 4 1 0,0-2-16 16,0 4 2-16,0 1-1 0,0 3 1 0,0 1-10 15,0 4 0-15,-2-7 1 0,0-2-1 0,0-4-7 0,0-4 1 16,2-3-2-16,0-3 2 0,2-8-5 16,0-4 0-16,2-2 1 0,2-4-1 0,2-3-1 0,-2-4 0 15,-6 0 0-15,12-4 0 0,-4-3 1 0,0 2 2 16,0-8-1-16,2-10 0 0,4 1 3 15,2-9 1-15,-2 0-2 0,-2-3 2 0,0 7 0 0,0-3 1 16,-3 6-1-16,-1-5 1 0,-2 1-3 0,-2-2 0 16,0 5 1-16,-2 2 0 0,-2 1-3 0,-2 0 1 15,2 9 0-15,2 0 0 0,-2 13-2 0,8-5 1 16,-8 5-1-16,4 5 0 0,-4-5-2 0,0 8 0 0,0 1 0 16,-2 4 1-16,0 13-3 0,0 1 0 0,2 3-1 15,0 1 2-15,0-3-2 0,0 1 0 0,2-3 0 16,4 2 1-16,2-2-3 0,0 2 1 0,0-3-1 15,0-4 1-15,2-7-1 0,4-4 2 0,0-1-1 16,-2-2 1-16,-2-1-1 0,-2-3 0 0,2-3 0 16,3-3 0-16,3 1 2 0,4-5 1 0,0-3 0 0,-2-6 0 15,0-3-1-15,2-7 2 0,0 2-1 0,-3-5 1 16,-1-2-1-16,0-1 0 0,-2-1 0 0,-2-2 0 16,0-2-2-16,0 2 2 0,0-4-1 0,0-5 1 0,0-1-3 15,0-3 2-15,2 0-1 0,0-1 1 16,-3 6-2-16,3 3 1 0,-2 1-1 0,0-5 2 0,-2 3-2 15,-2-2-1-15,0 7 1 16,-2 2-1-16,-4 7 1 0,-2-3-1 0,-2 8 1 0,0 3-1 16,-2 3-1-16,0 5 2 0,0 0-1 0,0 5 1 0,4 6-2 15,-4-5 1-15,4 5-1 0,-6 0 1 0,6 0 1 16,-8 0-1-16,8 0 1 0,-10 9-1 0,0 4 1 16,-2 5-1-16,2 4 1 0,1 4-1 0,-1 6 1 0,2 3-1 15,2 3 1-15,0 3-1 0,0 0 0 0,2 7 0 16,2 0 0-16,-2 0 0 0,0 1-2 0,-2 7 0 15,0-3 1-15,2-5 0 0,2 6-1 0,-2-2 1 16,-2-3-1-16,0 3 1 0,-2-4-1 0,0-2 1 16,4-3-1-16,2-6 0 0,4-8-1 0,4-3 2 15,-2-8-2-15,-2-1 1 0,-2-8-1 0,0-3 1 0,0-6-1 16,4 7 2-16,-4-7-2 0,2 0 0 0,-2 0 0 16,2-13 1-16,6 4-1 0,2-8 2 0,0-1-1 15,0-8 0-15,2 0 1 0,2-9 2 16,0 4-2-16,-1 3 2 0,1 2-2 0,0-3 2 0,0 3-1 15,-2 4 1-15,0 3 0 0,0 1 1 0,2 1-1 16,0 8 1-16,0 4 0 0,0 1-1 0,-2 0 1 16,-2 4 0-16,-1 4-4 0,1 0 1 0,2 1 1 15,2 1-1-15,2 5-1 0,2 3 1 0,-2 3 1 16,-4-2-1-16,-6 5-2 0,0-1 2 0,0 3-1 16,-2 0 0-16,-2 4-1 0,0-4 1 0,-2 0 1 0,-2 0-1 15,0 0-1-15,0 1 1 0,-2-3-1 0,0-2 2 16,0-1-2-16,0-2 0 0,-4 1 0 0,-2-3 1 15,-2 0-1-15,0-2 1 0,2 2-1 0,0-4 1 0,0-1-1 16,2-5 0-16,8-3 0 0,-14 6 0 0,4-6 0 16,1 4 1-16,-1-4-1 0,-2 0 1 0,0 0-1 15,-2-4 0-15,0 0 0 0,2-1 2 0,4-3-2 0,2-1 0 16,0 0 0-16,0 3 0 16,6 6 0-16,-6-13 1 0,4 4 1 0,0 2-1 0,2 7 0 0,-4-9 0 15,4 9 1-15,-4-4 0 0,4 4-1 0,0-6 2 16,0 6-2-16,2-9 1 0,-2 9 0 0,12-7 0 15,-12 7 0-15,10-6 1 0,-2-1-1 0,0 1 0 16,16-7 1-16,-2-3-1 0,2 1-1 0,-1-2 2 16,1-1-1-16,-2-1 0 0,0-5-1 0,-2 2-1 0,2 0 0 15,0 0 0-15,-1 0-1 0,1-6 1 16,-6 12 0-16,-2-7 0 0,-2 1-1 0,0 0 1 16,-2 4-1-16,-2-3 2 0,-2 3-2 0,-2-4 1 0,2 3-1 15,-2 3 1-15,2-3-1 0,0-1 1 0,-4 14-1 16,0-3 1-16,-2 9-1 0,0-7 0 0,0 7 0 15,0-10 1-15,0 10-1 0,0-5 0 0,0 5 0 16,-4-4 1-16,4 4-1 0,-4 0 0 0,-6 6 0 16,0 5 1-16,0 0-1 0,0 9 0 0,-4 15 0 15,2-3 1-15,0-1-1 0,2-1 0 0,2-3 0 16,0 3 2-16,2 1-2 0,0 1 0 0,4-10 0 16,2 0 1-16,4 0-1 0,0-2 0 0,0-5 0 0,0-2 1 15,2 0-1-15,0-4 0 0,-2-1 0 0,2-3 1 16,-6-5-1-16,14 9 1 0,6-1-1 15,0-8 1-15,2 0-1 0,2-8 1 0,5-1-1 0,-1 0 1 0,0-4-1 16,-2 0 0-16,-10 8 0 16,0-3 2-16,0-1-2 0,-1 3 0 0,-3-1 0 0,0 3 1 0,0 2-1 15,0-1 0-15,-12 3 0 0,12 0 0 0,-12 0 0 16,8 0 0-16,-8 0 0 0,4 0 0 0,-4 0 0 16,4 0 0-16,-4 0 0 0,4 0 0 0,-4 0 0 0,6 0 0 15,-6 0 0-15,12-4 0 0,-12 4 0 0,10-13 0 16,0 0 0-16,-2-2 0 0,-2-1 0 0,0-3 0 15,-2 6 0-15,-2 1 0 0,0-1 0 0,-2 0 0 16,0 3 0-16,0 1 1 0,-2 0-1 0,0 0 0 16,0 1 0-16,-2 3 1 0,4 5-1 0,-8-13 1 15,8 13-1-15,-8-7 1 0,8 7-1 0,-12-2 0 0,-2 2 0 16,0 5 1-16,0 3-1 0,0 1 0 0,-2 13 0 16,0-4 1-16,6 5-1 0,0 2 0 15,5-2 0-15,1 2 0 0,2-2 0 0,2 2 0 0,2-1 0 16,2 0 0-16,-1-1 0 0,1-1 0 0,2-4 0 15,0-1 0-15,2 1 0 0,2 1 0 0,-4-10 0 16,0 2 0-16,0-5 0 0,2 3 0 0,6 0 0 16,2 2 0-16,2-5 0 0,0-3 0 0,0-1 0 15,-1-2 0-15,1-2 0 0,-2-1 0 0,8-7 0 16,0 1 0-16,-2-7 0 0,0-3 0 0,-2 2 0 16,-3-5 0-16,-1 0 0 0,-2 0 0 0,-2 4 0 0,-2-3 0 15,0 3 0-15,0-1 0 0,-2 3 0 0,0-3 2 16,-2 6-2-16,0-7 1 0,-6 20-1 0,2-9 1 15,-2 9-1-15,0-13 1 0,0 13-1 0,0-6 1 16,0 6-1-16,0-3 1 0,0 3 0 0,-6-4 0 0,6 4-1 16,-14 7 2-16,-14 12-1 0,4 3 0 0,4 4 0 15,2 0 0-15,5 1 0 0,1 3 0 0,2-4 0 16,2 1 1-16,4-10-1 0,0 1 0 0,0-5-1 0,0 0 1 16,4-13 0-16,0 10 0 0,0-10-1 0,0 5 0 15,0-5 0-15,4 7 1 0,-4-7-1 0,4 4 0 16,10-2 0-16,0-2 0 15,4-6 0-15,1-1 0 0,13-8 0 0,-2-1 1 0,0 1-1 0,-2-2 0 16,-3 1 0-16,1 1 2 0,2-2-2 16,-2 3 1-16,-8 6-1 0,0-1 1 0,0 3-1 0,0-1 1 15,-11 7 0-15,3-4 0 0,0 4-1 0,-2 0 1 16,10 8 0-16,-2-3 0 0,-2 8-1 0,0 0 2 16,-2 4-2-16,-2 1 1 0,-2 1-1 0,-2 1 1 0,-6-5-1 15,2 1 1-15,-2 3-1 0,-2 1 0 0,2-11 0 16,0 1 1-16,0-1-1 0,0 0 0 0,0-2 0 15,0-1 1-15,0-6-1 0,0 13 0 0,0-13 0 16,0 5 1-16,0-5-1 0,0 8 0 0,0-8 0 16,0 3 1-16,0-3-1 0,0 2 0 0,0-2 0 15,0 4 2-15,0-4-2 0,0-6 1 0,4-29-1 16,0-3 1-16,2-3 0 0,0-1 0 0,4-19 0 0,-1 11 1 16,1 2 1-16,0 7-1 0,-4 19 0 0,2-7 2 15,4 1-2-15,0-2 1 0,0 3 1 0,2 1-1 16,0 4-1-16,0 1 1 0,-4 10 1 15,2-2-1-15,0 6-1 0,-1-2 1 0,-11 9-1 0,12-6 1 16,-12 6 0-16,8-4-1 0,-8 4 0 16,12-3 0-16,-4-1 1 0,0 2-1 0,8 2 0 0,0 2 0 0,0 2-2 15,-2-1 1-15,-14-3 1 0,12 4-1 16,-12-4-1-16,8 9 0 0,-8-9 0 0,8 6 0 0,-8-6-1 16,6 7 1-16,-6-7 0 0,4 2 0 0,-4-2-3 0,0 4 2 15,-6 9-1-15,-4-4 1 0,-4-2-8 0,-4-1 0 16,-10-2 0-16,-2-1 1 0,0-3-19 0,-1-3 1 15,-9-7 0-15,2-1 1 0,0 0-46 0,1-5 1 16,-21-7 0-16,8 1 0 0,5 4-30 0,1-2 0 16,-10-6 0-16,0 2 2 0,-3 2 20 0,-1-4 2 15,-1 4-1-15,-1-1 0 0,2 1 0 0,-3 2 0 16,31 11 0-16,-4-10 1 0,0 3-5 0,-1-6 1 0,11 9 1 16,0 0-1-16,2 3 4 0,2 1-1 0,0 0 1 15,0 2 1-15,-2 1-34 0,1 2 0 16,13 3 0-16,0-3 2 0,0 4 54 0,2-4 1 0,6 4-1 15,-8 0 2-15,8 0 69 0,-8 0 0 0,8 0 0 16,-4 0 0-16,4 0 46 0,-4 0 1 0,4 0-1 16,0 0 1-16,0 0 2 0,0 0 2 0,0 0-1 15,6-5 0-15,2-3-60 0,2 3 0 0,26-12 0 16,-1 2 1-16,-35 15-1184 0</inkml:trace>
  <inkml:trace contextRef="#ctx0" brushRef="#br0" timeOffset="16849.37">25303 1942 12 0,'2'13'0'0,"-2"-13"0"0,8 22 0 0,-8-22 0 0,4 18 0 0,-4-18 0 15,10 19 0-15,-10-19 0 0,18 33 0 0,-18-33 0 16,24 24 0-16,-24-24 0 0,25 26 0 0,-25-26 0 16,24 17 0-16,-24-17 0 0,12 5 0 0,-12-5 0 15,10 4 0-15,-10-4 0 0,16-4 0 0,-16 4 0 16,22-15 0-16,-22 15 174 0,32-22 1 0,-32 22 0 16,27-29 0-16,-17 7-48 0,0-1 1 0,-2 1-1 0,-4 0 0 15,-2 0-30-15,0 0-1 16,-2 0 1-16,-2-1-1 0,0 3-20 0,0-6 0 0,-2 4-1 0,0 4 1 15,-2-1-26-15,0 3-1 0,-2 3 1 16,-1-2-1-16,-5 8-12 0,0-3 0 0,0 10 0 16,2 0 0-16,4 4-8 0,2 2 0 0,-6 3 1 0,-6 7 0 15,-6 1-6-15,-6 5-1 0,3 2 1 0,3 6 0 0,4 1-2 16,0 0-1-16,0 8 0 0,0 2 1 0,0 1-3 16,1 3 0-16,-1 3 0 0,2-4 1 0,2 4-3 15,4-4 0-15,2 4 0 0,0-4 0 0,4-3-1 16,2 2 0-16,4-7 0 0,0 3 0 0,4-7-2 15,0-1-1-15,6-1 1 0,4-5-1 0,2-2-1 16,2-5 0-16,2-1-1 0,2-6 1 0,3 0 4 0,5-2 0 16,0-3 0-16,-2-3 0 0,-2-3 1 0,-3 0 0 15,1-3 0-15,-2-1 1 0,-4 2 1 0,-2-5 0 16,0 1 0-16,0-3 1 0,0 0-1 0,0-4 0 0,-3 0 1 16,1 0-1-16,-2-4-6 0,0 2 2 0,0-1-1 15,-2-3 1-15,2 3-5 0,0 1 0 0,-2-2 0 16,0 8 0-16,-2 0-5 0,-4-4 0 15,0 4 0-15,0-4 0 0,0 2-5 0,0 0 2 0,2 0-1 16,-2 1 0-16,2 5-2 0,-2-4 0 0,1 1-1 16,5-5 1-16,2 0-16 0,0-1 2 0,0-3-2 15,0 2 1-15,0-5-42 0,0 1 0 0,0-3-1 16,0 4 1-16,0-6-26 0,0 2-1 0,0-2 1 16,0-2 0-16,-12 26-1891 0</inkml:trace>
  <inkml:trace contextRef="#ctx0" brushRef="#br0" timeOffset="17331.68">25911 1525 12 0,'0'0'0'0,"0"0"0"0,0 3 0 0,0-3 0 0,0 13 0 16,0-13 0-16,0 15 0 0,0-15 0 15,0 30 0-15,0-30 0 0,-4 31 0 0,4-31 0 0,-6 22 0 16,6-22 0-16,-2 19 0 0,2-19 0 0,6 20 0 16,-6-20 0-16,6 15 0 0,-6-15 137 0,4 11 1 15,-4-11 0-15,8 5 0 0,-8-5-7 0,10 4 2 16,-10-4-1-16,22-9 0 0,-22 9-45 0,24-22-1 0,-24 22 1 15,22-34-1-15,-22 34-21 0,13-31 0 0,-9 13 0 16,0 1 0-16,-2 2-23 0,0 2 1 0,-2 0-2 16,0 4 2-16,0 2-11 0,-2 1 2 0,2 6 0 15,-10-7-1-15,3 5-6 0,-1-2 1 0,-2 8-1 16,-2-2 1-16,-2 2-6 0,0-1-1 0,-2 6 0 0,0 4 1 16,0 2 0-16,-2 5 2 0,2-1-2 0,1-1 2 15,1 3-2-15,2-3 0 0,4-1 1 16,0 1 0-16,2-1-6 0,0 1 1 0,0-1 0 15,0-6 0-15,2 2-9 0,2 0 1 0,2-4-1 0,0-2 1 16,0-7-6-16,2 10-1 0,-2-10 0 16,14 5 1-16,-4-1-7 0,0 0 1 0,2 1 0 15,4 2 0-15,3-1-29 0,3-2 1 0,0-1 0 0,-4-1 1 16,-18-2-1750-16</inkml:trace>
  <inkml:trace contextRef="#ctx0" brushRef="#br0" timeOffset="18167.4">26199 1916 225 0,'2'9'0'16,"-2"-9"0"-16,10 17 0 0,-10-17-7 0,10 18 2 15,-10-18-1-15,12 26 0 0,-6-7 1 0,0 3-1 16,-2-6 1-16,0 3 0 0,-2-6 0 0,0 3 0 16,0-6 1-16,0-5-1 0,-2-5 1 0,4 8-1 0,-4-8 1 15,4 0-1-15,-4 0 40 0,8-4 0 16,-8 4 0-16,10-17 0 0,-2 6 162 0,2-5 0 0,0-3 0 15,-2-3 0-15,-2-4-86 0,-1 0 0 16,1 0 0-16,0 1 1 0,0-3-1 0,0-2 1 16,-2 3 0-16,-2-5 0 0,0-1-36 0,0 0 0 15,-4-2 0-15,-2 5 0 0,-4 3-22 0,-2 1 1 16,2 4-1-16,4 1 1 0,4 7-16 0,2-3 1 0,-2 8-1 16,-2-1 0-16,0 1-11 0,1 6 1 0,1 3 0 15,-4-6 0-15,4 6-8 0,-4-7 0 0,4 7 1 16,-4-4 0-16,4 4-6 0,-4 0 1 0,4 0-2 15,-4 0 2-15,4 0-3 0,-4 7-1 0,-2 3 1 0,-2 2-1 16,-4 7-2-16,0 7 2 0,2 0-2 0,4-1 1 16,4 3-1-16,2 2 2 0,-2-3-1 0,0 3 0 15,0-6-1-15,0 5 0 0,2-1 0 0,0 5 0 16,2-1-2-16,0 3 0 0,4-4 0 0,2 4 1 0,0 4-3 16,0-2 0-16,0-2-1 0,0 4 1 0,0-4-2 15,0 0 0-15,-2-4 1 0,-2 1 0 0,-2-3-1 16,-2-1 1-16,2 1-1 0,0-5 1 0,0-1 0 15,2 2 0-15,-3-4 0 0,-1 1 1 0,0-4-3 0,-1-1 2 16,-1 1-2-16,0-5 2 0,-2 0-2 16,0-4 1-16,0-3-1 0,0 1 2 0,4-7-2 15,-8 6 1-15,8-6-1 0,-14 7 2 0,6-1-2 16,0-2 1-16,-2-4-1 0,-2 1 1 0,0 3-2 0,-4-4 2 16,0 0-2-16,0 0 2 0,-1-5-2 0,-3 1 2 15,2-2-2-15,2-1 1 0,2 1-1 0,0 3 0 16,2 3 0-16,4-4 1 0,8 4-1 0,-10-2 0 15,10 2 1-15,-4 0-1 0,4 0 2 0,-4-4-1 0,4 4 1 16,-4 0 0-16,4 0 1 0,-4-3-1 0,4 3 1 16,-4 0 1-16,4 0 0 0,0 0-1 0,0 0 1 15,0 0 1-15,0 0-1 0,2 0-1 0,6-4 1 16,6 2 0-16,8-1-2 0,6-1 2 0,2 2-1 16,-2-2 1-16,-1 1-3 0,1 3 0 15,-2-6 1-15,0 6 1 0,-4-4-3 0,0 4 1 0,-1-3 0 16,-1 3 0-16,-2 0-1 0,0 0 0 0,-2 0 0 15,-4 3 1-15,-4-3-2 0,-2 4 1 0,-6-4 1 16,10 0-1-16,-10 0 0 0,6 0 2 0,-6 0-2 0,4 0 2 16,-4 0-2-16,4 0 2 0,-4 0-1 0,0 0 1 15,0 0-2-15,0 0 0 0,0 0 1 16,0 0 0-16,0 0-2 0,0 6 1 0,0-6-1 0,0 3 1 16,0-3-2-16,-4 4 2 0,4-4-1 0,-6-4 0 0,6 4-2 15,-10-3 1-15,2-7 0 0,-2 1 0 0,-2-7-2 16,0-7 1-16,0 1 0 0,0 0 0 0,2-7-6 15,0 1 0-15,0-4-1 0,0-6 2 0,10 38-2690 16</inkml:trace>
  <inkml:trace contextRef="#ctx0" brushRef="#br0" timeOffset="40905.92">20066 11437 12 0,'4'8'0'0,"-4"-8"0"0,2 18 0 0,-2-18 0 16,-8 19 0-16,8-19 0 0,-6 16 0 15,6-16 0-15,0 15 0 0,0-15 0 0,-2 11 0 0,2-11 0 16,-4 8 0-16,4-8 0 0,-4 7 0 0,4-7 0 16,-8 7 0-16,8-7 0 0,-8 10 0 0,8-10 0 15,-12 1 0-15,12-1 0 0,-16 2 0 0,16-2 0 0,-18-3 0 16,18 3 0-16,-21-12 0 0,21 12-10 0</inkml:trace>
  <inkml:trace contextRef="#ctx0" brushRef="#br0" timeOffset="42517.16">17941 11452 12 0,'8'6'0'16,"-8"-6"0"-16,10 11 0 0,-10-11 0 0,-6-2 0 0,6 2 0 16,-6-2 0-16,6 2 0 0,10 4 0 15,-10-4 0-15,10-2 0 0,-10 2 0 0,2-7 0 0,-2 7 0 16,14-19 0-16,-14 19-10 0</inkml:trace>
  <inkml:trace contextRef="#ctx0" brushRef="#br0" timeOffset="45317.88">23860 9981 12 0,'2'-2'0'0,"-2"2"0"15,2 0 0-15,-2 0 0 0,-4 0 0 0,4 0 0 16,0-4 0-16,0 4 0 0,0-3 0 0,0 3 0 16,0-4 0-16,0 4 0 0,0-6 0 0,0 6 0 15,0-16 0-15,0 16 0 0,2-22 0 0,-2 22 0 16,8-26 0-16,-8 26 0 0,0-24 0 0,0 24 0 16,-2-20 0-16,2 20 0 0,-4-26 0 0,4 26 0 15,-4-21 0-15,4 21 0 0,-4-12 0 0,4 12 0 16,0-12 0-16,0 12 0 0,0-11 0 0,0 11 0 15,0-3 0-15,0 3 0 0,6 0 0 0,-6 0 0 16,6 0 0-16,-6 0 0 0,2 0 0 0,-2 0 0 0,0 0 0 16,0 0 0-16,0 0 0 0,0 0 0 15,0 3 0-15,0-3 0 0,0 6 0 0,0-6 0 0,0 4 0 16,0-4 0-16,0 3 0 0,0-3 0 0,0 6 0 16,0-6 16-16,2 13-1 0,-2-13 1 0,8 9 0 0,-8-9 27 15,8 13 1-15,-8-13 0 0,10 18 1 0,-10-18-4 16,10 34 2-16,-8-16-1 0,-2 0 0 0,0 3-9 15,-2 1-1-15,0 2 1 0,-2-2-1 0,0 0-6 16,0 0 0-16,0 2 0 0,0 4 0 0,2 0-2 0,0 1 2 16,0-3-1-16,0 2 1 0,0 1-2 0,2-5 2 15,0-1 0-15,-2-3 0 0,2-7 0 0,0-4-1 16,-2-2 1-16,2-1 0 0,0-6-1 0,0 0-1 16,0 0 1-16,0 0 0 0,0 0 6 0,0 0 1 15,0 0-1-15,0 0 2 0,0 0-2 0,0 0 0 0,0 0 1 16,0-4 0-16,0 4-5 0,0-9 1 15,0 0-1-15,0-13 1 0,2-4-7 0,2-6-1 0,0 3 0 16,-2 3 1-16,0 2-4 0,0 0 1 16,0 0-1-16,0 2 1 0,-2 2-5 0,-2-1 2 15,0-1-2-15,0 2 2 0,0-2 0 0,0-1-1 16,2 3 1-16,0 5 0 0,2-1-1 0,0 1 0 0,-2 2 1 16,0-4 0-16,0 5 3 0,-2-1 1 0,2 0-1 15,2 2 1-15,2 3 2 0,0 3 1 0,-4-4 1 16,0 5-1-16,0 4-1 0,0-8 0 0,0 8-1 15,0-1 1-15,0 1 1 0,0-4-1 0,0 4 0 0,0-4 2 16,0 4-10-16,0 8 2 0,0-8-1 0,0 14 1 16,0 3-6-16,-2 9 1 0,-2 0-1 0,0 5 1 0,0 6-5 15,-2 5 0-15,-2-3 0 0,2 5 0 0,2 3-2 16,0 1 0-16,-4-2-1 0,0-6 2 16,0-1 0-16,0-2 1 0,2-7-1 0,0-5 2 0,2-4-2 15,2-5 1-15,0-6-1 0,0-3 2 0,2-7-2 16,-2 2 1-16,2-2-1 15,0 0 2-15,0 0-2 0,0 0 2 0,0 0-2 0,2-4 2 0,-2 4 0 16,8-5-1-16,-6-5 1 0,2-8-1 0,2-8 1 0,2-9 0 16,-2 4-1-16,-2-3 1 0,-2 3 1 15,-2 0 1-15,-2-1-2 0,2 1 2 0,2 1 0 0,2 3 0 16,-2 1 0-16,-2-4 0 0,-2 4-2 0,0-1 2 16,2 1-1-16,0 4 1 0,-2 3-2 0,0 3 1 15,2 3 0-15,0 2 0 0,0 11-1 0,-2-8 1 16,2 8 0-16,0-3 1 0,0 3-3 0,0 0 2 15,0 0 0-15,0 0-1 0,0 0 1 0,0-2 0 0,0 2 0 16,0 2 1-16,0-2-3 0,2 7 2 0,4 2 0 16,0 13-1-16,0 6-1 0,0 7 0 0,0 0 0 15,0-3 1-15,0 1-2 0,-2-4 1 0,0 1-1 16,0-1 2-16,0-1-2 0,0 0 1 0,0-1-1 16,0-4 2-16,0-7-4 0,0-1 0 0,-2-2 0 15,-2-4 2-15,0-9-3 0,-2 9 0 0,2-9 0 16,-4 0 1-16,4 0-2 0,0-1 0 0,0 1 0 15,-10-8 0-15,2 3-1 0,-2-8 0 0,-4-6 0 16,-2-7 0-16,-2-7-14 0,-2-7 2 0,0-1-1 0,1 0 1 16,1 3-39-16,0-5 2 0,-2 4-2 15,-2-3 2-15,22 42-1722 0</inkml:trace>
  <inkml:trace contextRef="#ctx0" brushRef="#br0" timeOffset="46649.17">21793 9597 12 0,'2'2'0'0,"-2"-2"0"0,8 2 0 0,-8-2 0 0,4 0 0 15,-4 0 0-15,2-2 0 0,-2 2 0 0,-4 0 0 16,4 0 0-16,-4-2 0 0,4 2 0 0,-4-6 0 15,4 6 0-15,-4-3 0 0,4 3 0 0,-4-4 0 16,4 4 0-16,0-9 0 0,0 9 12 0,2-17 2 0,-2 17-2 16,8-22 1-16,-8 22 60 0,8-18 1 0,-8 18-1 15,8-21 1-15,-8 21-1 0,14-20 1 0,-14 20 1 16,16-17-1-16,-16 17-36 0,24-22 0 0,-24 22 0 16,25-20 0-16,-25 20-19 0,18-19 0 0,-18 19 0 15,16-18 2-15,-16 18-6 0,16-17 1 0,-16 17 0 16,16-13 1-16,-16 13 8 0,16-14 2 0,-16 14 0 15,20-13 0-15,-20 13 13 0,20-11 0 0,-20 11-1 16,20-10 2-16,-20 10 2 0,17-11 1 0,-17 11 0 16,16-9 1-16,-16 9-9 0,16-4 0 0,-16 4 0 15,16-3-1-15,-16 3-12 0,16 0-1 0,-16 0 1 0,24 2-1 16,-24-2-5-16,32 3 0 0,-32-3 0 0,22 8 0 16,-22-8-7-16,9 9 1 0,-9-9 0 0,4 5 0 0,-4-5-3 15,4 8 1-15,-4-8-1 0,4 9 1 0,-4-9-3 16,4 13 0-16,-4-13 0 0,4 17 1 0,-4-17-3 15,4 18 1-15,-4-18-1 0,-2 22 1 0,2-22-2 16,-4 22 1-16,4-22 1 0,-4 15-1 0,4-15 2 0,-4 11 0 16,4-11-1-16,-8 17 2 0,8-17 0 0,-13 22-1 15,13-22 1-15,-20 24 0 0,20-24 0 0,-22 33 1 16,22-33-1-16,-20 28 1 16,20-28 0-16,-18 22 0 0,18-22 0 0,-8 22 0 0,8-22 1 0,-12 17 1 15,12-17-1-15,-12 22 1 0,12-22 6 0,-8 24-1 16,8-24 1-16,-8 20 1 0,8-20-3 0,-8 17 1 15,8-17 0-15,-8 11-1 0,8-11-3 0,-13 11 2 16,13-11-1-16,-8 15 0 0,8-15-2 0,0 13 2 0,0-13-1 16,-4 9 0-16,4-9-1 0,0 13 0 15,0-13 0-15,-4 5 1 0,4-5 0 0,0 8 1 0,0-8 0 16,-4 5 1-16,4-5-3 0,0 8 0 0,0-8 0 16,0 5 0-16,0-5-1 0,0 8 1 0,0-8-1 15,0 3 1-15,0-3-1 0,8 6 1 0,-8-6-1 16,16 2 2-16,-16-2-4 0,15 3 1 0,-15-3 0 15,18 0 1-15,-18 0-2 0,24-5 1 0,-24 5-2 16,24-7 2-16,-24 7-1 0,30-10 1 0,-30 10-1 16,30-13 0-16,-30 13 0 0,31-11 0 0,-31 11 0 0,30-14-1 15,-30 14-1-15,32-12 0 0,-32 12 1 0,26-12 0 16,-26 12-3-16,28-6 2 0,-28 6-1 0,26-6 0 0,-26 6 0 16,23-7 0-16,-23 7 0 15,24-4 0-15,-24 4-2 0,30-3 2 0,-30 3-1 0,20-4 1 0,-20 4-1 16,10-4 1-16,-10 4 0 15,6-2 0-15,-6 2 0 0,4 0 0 0,-4 0 1 0,2 0-1 0,-2 0-1 16,0 0 2-16,0 0-1 0,0 0 1 0,0 0-2 16,0 0 1-16,0 0-1 0,0 0 2 0,0 0-3 15,0 0 1-15,0 0 0 0,-2 0 1 0,2 0-4 16,-4 0 1-16,4 0-1 0,-16-3 1 0,16 3-2 0,-36-4 1 16,12-1 0-16,-2-3 0 0,1-1-6 0,-3 0 1 15,0 3-1-15,-4 2 2 0,-2 4-36 0,-3 0 2 16,1 4 0-16,0 2 0 0,36-6-1825 0</inkml:trace>
  <inkml:trace contextRef="#ctx0" brushRef="#br0" timeOffset="47132.81">20173 11867 12 0,'2'6'0'0,"-2"-6"0"0,4 4 0 0,-4-4 0 0,4 3 0 0,-4-3 0 0,-8 6 0 0,8-6 0 0,-28 4 0 15,28-4 0-15,-25 5 0 0,25-5 0 16,-12 4 0-16,12-4 0 0,-4 2 0 0,4-2 0 15,-8 0 0-15,8 0 0 0,-8-2 0 0,8 2 0 0,-8-6 0 16,8 6 0-16,-14-5 0 0,14 5 0 0,-18-8 0 16,18 8 0-16,-14-7 0 0,14 7 0 0,-4-7 0 15,4 7 0-15,-8-10 0 0,8 10 0 0,-8-11 0 16,8 11 0-16,-8-11 0 0,8 11 0 0,-10-5 0 0,10 5 0 16,-10-4 0-16,10 4 0 0,-2-4 0 0,2 4 0 15,-4-2 0-15,4 2-10 0</inkml:trace>
  <inkml:trace contextRef="#ctx0" brushRef="#br0" timeOffset="48015.84">19935 11832 12 0,'0'0'0'0,"0"0"0"15,0 2 0-15,0-2 0 0,2 11 0 0,-2-11 0 16,8 11 0-16,-8-11 0 0,6 17 0 0,-6-17 0 16,6 13 0-16,-6-13 0 0,4 18 0 0,-4-18 0 0,4 17 0 15,-4-17 0-15,8 9 0 0,-8-9 0 16,4 2 0-16,-4-2 0 0,0 0 0 0,0 0 0 0,0 0 0 16,0 0 0-16,0-2 0 0,0 2 0 0,0-3 0 15,0 3 55-15,0-4 1 0,0 4 0 0,7-9 0 16,-7 9 56-16,18-19 1 0,-18 19-1 0,30-28 0 0,-30 28-31 15,30-33 1-15,-30 33-1 0,36-31 0 16,-36 31-21-16,36-22 1 0,-36 22-2 0,31-21 2 16,-31 21-29-16,26-11 1 0,-26 11-1 0,20-9 1 15,-20 9-10-15,14-2 1 0,-14 2-1 0,16 0 2 16,-16 0-8-16,16 0 0 0,-16 0 0 0,16 8 1 0,-16-8-4 0,14 14 1 16,-14-14-1-16,11 24 2 0,-11-24 1 0,16 34 0 15,-12-14 0-15,-2 0 1 0,-2 1-3 0,-4 1 1 16,0 0 0-16,-2 2 1 0,-2-2-3 0,1 2 2 15,-1 0-2-15,-2-4 2 0,-2 1 1 0,0-3 1 16,0 1-1-16,0 1 1 0,2-4-4 0,0 3 1 16,0-4-1-16,2-1 1 0,4-2-1 0,2-5 0 0,2-7 1 15,-2 11-1-15,2-11-1 0,-6 9-1 0,6-9 0 16,-8 4 2-16,8-4-2 0,-4 4 0 0,4-4 1 16,-6 3 0-16,6-3-4 0,-4 2 0 0,4-2 0 15,-4 0 1-15,4 0-1 0,0 0 1 16,0 0 0-16,0 0 1 0,0 0-4 0,0-2 2 0,0 2-1 15,2-9 1-15,4 0-1 0,4-2 1 0,0-2-1 16,-2-2 1-16,0 2-2 0,0-3 1 0,0 3-1 16,2 2 1-16,2 1-1 0,0 3 0 0,0-2-1 15,-2-4 1-15,2 4 0 0,0-1 0 0,-2 1-1 16,-3 2 2-16,-1-3 2 0,0-1 2 0,2 4-2 0,0 3 1 16,0-1-2-16,0 1 1 0,0 0-1 0,0 4 1 15,0-3-1-15,0 1 1 0,0 2-1 0,0 0 1 16,0 0-2-16,-2 0 1 0,-6 0-1 0,12 2 1 0,-4 3-2 15,0 3 0-15,-2-1 0 0,0 0 1 16,1 4-5-16,1 2 2 0,-2 4-2 0,0 0 2 0,2-3-4 16,0 1 1-16,-2 2-1 0,0 1 1 0,0 3-2 15,0-1 2-15,-2 0-2 0,-2-5 1 0,-2 5-1 16,-2-3 0-16,0 1 0 0,0 4 1 0,0-3-1 16,0 1 0-16,0 1 0 0,0-1 0 0,-2-4-1 0,0 3 1 15,0-4 0-15,-2 1 0 0,0-3 0 16,0-4 0-16,-2 1 0 0,0 1 0 0,-1 3 0 0,-5-1 0 15,0 0 0-15,0-2 0 0,0-3 0 16,-2 1 1-16,0-2-1 0,0-1 1 0,-2-2 0 0,-2-3 0 16,3 3 0-16,1 0 2 0,0 0-1 0,-2-1 0 15,0 3 0-15,2-6 1 0,4 0-1 0,2 0 1 16,0 0-1-16,-2 0 2 0,2 0-1 0,0 0 2 16,3 0-2-16,1 0 1 0,6 0 2 0,-6 0 0 0,6 0-1 15,-6 0 1-15,6 0 1 0,-4 0-1 0,4 0 1 16,-4 0 0-16,4 0 0 0,-4 0 0 0,4 0 1 15,0 0 0-15,0 0-1 0,0 0 1 0,0 0-2 16,0 0 2-16,0 0-2 0,0 0 1 0,0 0-1 16,2-8 1-16,-2 8-4 0,12-14 2 0,-6 1-1 15,0-6 1-15,-1 1-5 0,3-3 1 0,-2-1 0 16,-2 0 0-16,-6 0-2 0,-4 0 1 0,-2-4 0 0,-1-2 0 16,-3-1-10-16,0-10 1 0,0 0-1 0,-2 2 1 0,0-3-39 15,0-3 1-15,0-3-2 0,0-6 2 16,14 52-1818-16</inkml:trace>
  <inkml:trace contextRef="#ctx0" brushRef="#br0" timeOffset="49597.25">18192 9363 12 0,'6'1'0'0,"-6"-1"0"16,16 4 0-16,-16-4 0 0,16 0 0 0,-16 0 0 15,11 0 0-15,-11 0 0 0,4 0 0 0,-4 0 0 16,0-4 0-16,0 4 0 0,-2-1 0 0,2 1 0 16,0-4 1-16,0 4 25 0,0-8 1 0,0 8-1 15,0-9 0-15,0 9 18 0,0-9 1 0,0 9-1 16,0-13 1-16,0 13-1 0,0-9 0 0,0 9 0 16,0-6 1-16,0 6-3 0,0-7-1 0,0 7 1 15,-2-7 0-15,2 7-9 0,-4-8 0 0,4 8 1 0,-3-7 0 16,3 7 2-16,-4-6 1 0,4 6-1 15,-4-2 1-15,4 2 1 0,-4-1 0 0,4 1 0 0,0 0 0 16,0 0-5-16,-2 0-1 0,2 0 1 16,-4 9 1-16,4-9-5 0,-8 26 1 0,2-8 0 0,0 8 1 15,0 0-7-15,0 9 1 0,0 2 0 0,-2-2-1 0,0-2 3 16,0 0 0-16,0-1 0 0,2 1 1 0,2-7-3 16,2 1 0-16,2-8-1 0,0 1 2 0,0-5-2 15,2-2-1-15,0-2 1 0,0-4 1 0,-2-7-4 0,2 8 0 16,-2-8 1-16,0 3 0 0,0-3-4 0,6 2 0 15,-6-2 0-15,14 4 1 0,-6 0-3 0,-2-4 0 16,6 2 1-16,4-2 0 0,6 0 1 0,1-2 0 16,-1 2 0-16,-2-6 1 0,-2 2 4 0,-2 1 0 15,-2-1 0-15,-4 2 0 0,2 0 4 0,-2 1 0 16,0-5 0-16,0 2 0 0,-1 1-10 0,1-1-1 0,0 0 1 16,0 2 1-16,0-1-7 0,0-3 1 0,0 2-1 15,0-1 1-15,0-2-4 0,2-3 0 0,0 3 0 16,-2-2 0-16,0-1-5 0,-2 1 0 0,0 0 1 15,2-8-1-15,1 1-3 0,1-3 0 16,-2 3 0-16,0-3 1 0,0-3-2 0,0-2 0 0,-2 4 0 16,-4-2 0-16,0-4-10 0,-2 2 0 0,0 0 0 15,0-2 1-15,-2 2-31 0,-2-7-1 0,0 5 1 16,0 0 0-16,0-2-26 0,0 2 0 0,-2 1-1 16,0 2 2-16,-2 1-6 0,-4 0 1 0,2 2 0 15,2-2 0-15,2-1 1 0,2 5 1 0,0 0-1 0,-2 1 2 16,0 4-1-16,0 4 1 0,0 0-1 0,0-1 1 15,2-1 6-15,0 0 1 0,0 2-1 0,1 2 0 16,1 7-4-16,-2-6 1 0,2 6-1 0,-2-4 0 0,2 4 22 16,0 0 0-16,0 0-1 0,0 2 1 0,0-2 19 15,0 4 2-15,0-4-2 0,5 11 2 16,-1 0 7-16,0 6 1 0,-2-4 1 0,-2-1-1 0,-4 0 5 16,0-1 1-16,1-2-1 0,-3-5 1 15,6-4 2-15,-12 3 2 0,12-3-2 0,-6 0 1 0,6 0 2 0,-4 6-1 16,4-6 1-16,-8 9-1 15,8-9 65-15,-8 13-1 0,4-4 1 0,-2 4 0 0,-2 4 72 0,0 3-1 16,2 4 0-16,2-2 1 0,2 0-55 0,0 0 0 16,-2 2 1-16,2 0-1 0,2 0-26 15,-2 0 0-15,0 0 0 0,2 0 1 0,2 0-21 0,0 4 0 16,0 0 1-16,0-1 0 0,0-1-9 0,0-2-1 16,0 2 1-16,2 4 0 0,0 5-5 0,0 0 0 15,0 0 0-15,-2-7 0 0,0-1 2 0,-2-1 0 0,-2-2 1 16,2 0 0-16,2 2 0 0,0-4 1 0,0-2-1 15,2 1 0-15,2-1 3 0,0-3-1 0,0 1 1 16,-4 1 0-16,0-7-1 0,-2 3 1 0,2-2-1 16,0-4 1-16,0 2-5 0,0 1 1 0,0-1-1 15,0-2 1-15,0-4-3 0,0-1 1 0,-2-4-1 16,2 7 1-16,-2-7-6 0,0 6 2 0,0-6-2 16,0 4 2-16,0-4-5 0,0 2 0 0,0-2 0 0,0 3-1 15,0-3-2-15,0 4 1 16,0-4 0-16,0-4-1 0,0 4-5 0,0-2 1 0,0 2-1 0,-4-3 1 15,0-7-2-15,-2-1 0 0,-4-3 0 16,-4-9 0-16,-4-2-3 0,0-5 0 0,0 2 0 0,0-3 1 16,2 1-33-16,0-1 1 0,-1 2 1 0,-3 1-1 15,0-3-37-15,-4-1 1 0,-2 6-1 0,-2 0 0 16,-1-3 12-16,-1 1 0 0,-4 6 0 0,-4 0 0 16,38 22-1194-16</inkml:trace>
  <inkml:trace contextRef="#ctx0" brushRef="#br0" timeOffset="50966.42">16218 9545 12 0,'2'0'0'0,"-2"0"0"0,-2-2 0 0,2 2 0 0,-4-1 0 0,4 1 0 0,-4 0 0 0,4 0 0 16,-4 0 0-16,4 0 0 0,-2 1 0 0,2-1 0 15,-6 12 0-15,6-12 0 0,-8 11 0 0,8-11 0 16,-12 13 0-16,12-13 0 15,-11 20 0-15,11-20 0 0,-12 20 0 0,12-20 0 0,-14 26 0 0,14-26 0 16,-16 28 0-16,16-28 0 0,-16 35 0 0,8-13 16 0,0 4-1 16,2-4 1-16,4-4 0 0,-6 3 41 15,4-3 0-15,2-1 0 0,0-3 1 0,-2-1 10 0,4-3 2 16,0-3-1-16,0-1 1 0,0-6-14 0,-4 7 0 16,4-7 0-16,0 5 0 0,0-5-1 0,0 4 1 15,0-4 0-15,0 4 1 0,0-4-11 0,0 5 0 16,0-5 0-16,0 4 0 0,0-4-2 0,0-4 1 0,0 4 0 15,4-3 1-15,-4 3-8 0,12-6 1 0,-4 2-1 16,4-3 0-16,0-2-7 0,0-2 2 0,0 2-1 16,0 5 1-16,0 0-15 0,0 4 1 0,3 0 0 15,-1 0 0-15,4 0-2 0,2 0 1 0,0 0 0 16,-2 6 0-16,0 1 2 0,2-3 0 0,-1 1 0 16,-1 3 2-16,-2 1-17 0,2 2 2 0,-4 0 0 15,0-2 0-15,-2 1-5 0,-6-7 0 0,2 6 0 0,0-1 2 16,0 1-4-16,2 0 1 0,-6 1 0 15,0-9 0-15,-4-1-1 0,2 11 1 0,-2-11-1 0,0 10 1 16,0-10-1-16,0 7 1 0,0-7 1 16,-2 7-1-16,2-7 1 0,-4 13 0 0,0-5 0 0,-2-3 2 15,-2 3 2-15,2-5 1 0,-4 3 0 16,4-1 0-16,6-5 4 0,-12 12 1 0,12-12-1 0,-12 9 2 16,12-9 1-16,-10 3 1 0,10-3 0 0,-2 6 0 0,2-6 0 15,-6 2 1-15,6-2-2 0,-6 4 2 0,6-4-3 16,-16 7 1-16,6-5-1 0,0 0 1 0,2-1-8 15,4-1 2-15,4 0-1 0,-5 0 1 0,5 0-5 16,-2 0 1-16,2 0-1 0,0 0 1 0,0 0-1 0,0 0 0 16,0 0 0-16,0-1 1 0,0 1-3 0,0-4 0 15,0 4 0-15,0-7 1 0,2-3-2 0,1-3 0 16,3 0 0-16,2-1 0 0,-4 1-1 0,4-4 0 16,0 2 0-16,-4 2 0 0,0 2-15 0,-2 4 1 0,0 0-1 15,0-6 1-15,0 3-33 0,-2-2 1 0,0-1-1 16,0-2 0-16,4-2-39 0,-2-1 1 15,2 1-1-15,-4-3 1 0,-2 1 0 0,-2 1 1 0,0-4 0 16,0 3 1-16,0 3 11 0,0-1 0 16,0 2 0-16,-2-5 0 0,0 2 8 0,-2 1 0 15,0 2 0-15,1-3 1 0,3 1 5 0,-4 1 1 16,0 3 0-16,4 3 0 0,4 10 16 0,-10-5-1 0,10 5 0 16,-10-6 2-16,10 6 17 0,-14 2 2 0,14-2-1 15,-12 8 1-15,2-3 7 0,-2-1 1 0,0 5-1 16,-2-3 2-16,0 1 3 0,2 2 1 0,-2-3 0 15,9 3 0-15,-3 2 2 0,4 0 1 0,0 0 0 16,0-5 0-16,-6 1 2 0,2-3-1 0,0 1 1 0,0-5-1 16,8 0 2-16,-10-3-1 0,10 3 1 0,-6-4 0 15,6 4-1-15,-2 0 2 0,2 0-1 0,4-2 0 16,-4 2 3-16,4-4 2 0,-4 4-1 0,12-3 0 0,2-1 30 16,4-2 1-16,2-1-1 0,-1 0 2 0,1-1 60 15,0 3 0-15,0 1 0 0,0-3 0 0,0 1-14 16,0 1 0-16,-4 1 0 0,1-5 1 15,1 1-19-15,0-1 1 0,0 0 0 0,0-4 1 0,-2 4-18 16,-2-4-1-16,0 4 1 0,-2-4 0 0,-4 3-17 16,-2 1 1-16,0 2 1 0,1 1-1 0,5 3-9 15,0-5 0-15,-2 3 0 0,-2-1 2 0,-8 6-9 16,10-9 2-16,-10 9-2 0,4-4 2 0,-4 4-4 0,2-7 1 16,-2 7 0-16,-2-4 0 0,2 4-5 0,0-2 1 15,0 2-2-15,-2-3 2 0,2 3-5 0,-4-6 1 16,4 6-1-16,-4-4 2 0,4 4-5 0,-8-9 0 15,0 5 0-15,-12-5 0 0,-3 2-20 0,-5 1 0 0,0-1 1 16,4 5 0-16,8 2-49 0,-2 0-1 0,0 0 1 16,-3 0 1-16,-5 6-12 0,-6-1 0 0,-18 2 1 15,10 1-1-15,7 1 15 0,-5-5 2 0,-2 7-1 16,0 0 0-16,40-11-533 0</inkml:trace>
  <inkml:trace contextRef="#ctx0" brushRef="#br0" timeOffset="51932.82">14111 10208 12 0,'6'2'0'0,"-6"-2"0"0,0 5 0 0,0-5 0 0,-8-1 0 16,8 1 0-16,-2-4 0 0,2 4 0 0,10 5 0 16,-10-5 0-16,8 6 0 0,-8-6 0 0,4 2 0 0,-4-2 0 15,2 0 0-15,-2 0 0 0,0 7 0 0,0-7 0 16,0 15 0-16,0-15 0 0,0 13 0 0,0-13 0 15,-2 26 0-15,2-26 2 0,-6 27 0 0,6-27 1 16,-6 23 0-16,6-23 26 0,-4 20 0 0,4-20 0 0,-4 22 2 16,4-22 24-16,-3 22 1 0,3-22 0 0,-4 24 0 15,4-24 5-15,-4 28 0 0,4-28 0 0,0 33 1 16,0-33-5-16,0 35 1 0,0-16 1 0,4 1-1 16,-2-2-13-16,-2 4 0 0,2 1 0 0,1-7 0 15,5 1-8-15,2-2 1 0,2-2 0 0,-2-1 0 16,-2-2-9-16,-2-3 2 0,2-1-1 0,2-1 0 0,2 3 6 15,0-7 1-15,2 3 0 0,4-2 0 16,-2 0 6-16,3 1 1 0,1-3-2 0,-2-3 2 0,0-1-5 0,-2 0 1 16,-4 3-1-16,0-5 0 0,-2 2-19 15,-2 1 0-15,-2-1 1 0,2-2-1 0,0-1-9 16,0 1 1-16,1-3 0 0,3-4 0 0,2-3-5 0,0 1-1 16,-4-2 1-16,0 3 0 0,0 2-3 0,-8 1 2 15,2-2 0-15,0 1-1 0,2 0-1 0,0 1 0 16,-2 0-1-16,-2 0 2 0,0 0-1 0,0 0 1 15,0 0-1-15,-2 0 1 0,-2 4 2 0,0-3 1 16,-2-1-2-16,0 2 2 0,2 2 1 0,-4 1 0 0,6 6 0 16,-8-11 1-16,8 11-1 0,-4-9 1 0,4 9 0 15,-6-2 0-15,6 2-5 0,-6-2-1 0,6 2 1 16,-8-4 0-16,8 4-2 0,-2 0 0 0,2 0 0 16,-6 0 1-16,6 0-2 0,-4 4 1 0,4-4 0 15,-4 9 0-15,4-9-2 0,-6 8 1 0,6-8 1 16,-8 13-1-16,4-4 1 0,-2 2 1 0,0 0-1 15,2-2 1-15,2 1 0 0,2-1-1 0,0 0 1 16,-1-2-1-16,1 3 0 0,1-5 2 0,1 2-1 0,-2 3 1 16,0-5-2-16,0 3 1 0,0-8-1 15,8 9 1-15,-6-2 1 0,2 1-1 0,0 3 1 16,0-2-1-16,2 4 2 0,-4-4 1 0,2 4-1 0,0-4 1 16,0-5-2-16,-2 1 0 0,-2-5 1 0,4 12-1 15,-4-12 0-15,8 11-1 0,-4-4 1 0,0 2-1 0,2 4-1 16,4 0-1-16,-2-4 0 0,-2-7 0 0,-6-2-2 15,6-7 0-15,-6-10 0 0,-2-12 2 0,-2-12-5 16,-2-14 1-16,-2-3 0 0,2-1 0 0,6 59-1708 16</inkml:trace>
  <inkml:trace contextRef="#ctx0" brushRef="#br0" timeOffset="57414.71">20986 8329 12 0,'6'2'0'0,"-6"-2"0"0,10 7 0 0,-10-7 0 0,4 2 0 0,-4-2 0 15,4 4 0-15,-4-4 0 0,6 7 0 0,-6-7 0 16,4 6 0-16,-4-6 7 0,-4 7-1 0,4-7 1 16,-8 9 1-16,8-9 33 0,-14 6 2 0,14-6 0 15,-16 7-1-15,16-7 8 0,-10 6-1 0,10-6 0 16,-4 3 1-16,4-3 5 0,-8 0 1 0,8 0-1 15,-10 0 1-15,10 0-2 0,-15-5 1 0,15 5 0 16,-22-8 0-16,22 8-15 0,-32-13 2 0,12 6-2 0,-2 0 2 16,0-1-4-16,-2-1 1 0,-1 0-1 0,-1 1 2 0,2 5-12 15,2 1 1-15,0 2-1 0,-4-4 1 16,-2 4-5-16,1 0-1 0,-1 0 1 0,4 4-1 16,0-4-4-16,0 0 0 0,2 0 1 15,1 4 0-15,-3 1 2 0,0-1 2 0,0-2-1 0,0 0 1 0,2 3-3 16,2-3 1-16,-1 0-1 0,-5 0 0 0,-2 1-1 15,-2-3 1-15,4 4-1 0,2-4 0 0,5 2-4 16,1-2-1-16,0 0 1 0,-2 0 1 0,0 0-5 0,2 2 1 16,2 3-1-16,-4-3 0 0,0 5-4 15,1-1 1-15,-1 1-1 0,2-3 1 0,2 2-5 0,2-1 1 16,-2 3-1-16,0-5 1 0,0 1-3 0,-2 3 0 16,3 1 1-16,3-3 0 0,12-5-2 0,-10 11 0 15,10-11 0-15,-14 11 2 0,4-3 1 0,0-5 1 16,0 3-1-16,0 0 1 0,2 1 1 0,2-3 2 15,6-4 0-15,-12 13 0 0,12-13 1 0,-12 9 0 0,12-9 0 16,-6 13 0-16,4-8 0 0,-2 3 1 0,0 1-1 16,0-4 1-16,0 5-3 0,-2 3 1 0,2-1-1 15,2 1 1-15,2 0-3 0,0 0-1 0,-2 2 1 16,1 2 0-16,-3 1-2 0,2 2 0 0,2 2-1 16,0-5 2-16,-2 3-3 0,2 3 1 0,0 1-1 15,-2 0 1-15,2-2-2 0,0 0 1 16,-4 2 1-16,0 4-1 0,-2-3-1 0,-2 3 0 0,2 2 0 0,2-5 1 15,4 3-1-15,0-2 0 0,-2 2 0 16,0 1 0-16,2-3 0 0,0 2 0 0,-2-1 0 16,-2-1 1-16,0-2-1 0,-2 0 0 0,0 2 0 15,0 0 1-15,2-2-1 0,2 2 0 0,0 0 0 0,-2 1 1 16,0 3-1-16,-2-1 1 0,2 3-1 0,2-6 1 16,0 1 1-16,0-1 0 0,-2 0 0 0,0 0 0 15,0 2 4-15,-2-1-1 0,2 3 1 0,2-4 0 0,0-1-5 16,-2-1 0-16,2 2 0 0,0 4 1 0,0 1-2 15,0 4 0-15,0-3 0 0,0-5 1 0,0 7-1 16,0-7 0-16,-2 3 0 0,1 1 0 0,-3-1 0 0,0 1 0 16,0 0 0-16,0-3 2 0,2 2-1 0,2-1 0 15,0-1 0-15,0 1 0 0,-4 1 1 0,0 0 2 16,2-1-1-16,2 2 0 0,2-3 2 0,2 2 0 16,-2 1 1-16,-2 4 0 0,0-4 0 0,0 3 1 15,2-1 0-15,2 2 1 0,2 4 0 0,2 0-1 0,0 1 1 16,-2-5 0-16,-2 2-1 15,2-2 1-15,0 2-2 0,0 0 2 0,2 2-2 0,0-4 1 0,0 4-1 16,-1 1 1-16,1 1-2 0,2-2 0 16,-2 1 0-16,-2 1 0 0,-2-1 0 0,-2 1-1 15,0 0 1-15,0-1 0 0,2 3-2 0,4-8-1 0,0 2 0 16,-2-2 2-16,-2-2-3 0,-2-2 0 0,2 1 0 16,2-3 0-16,2 3-1 0,0-1 0 0,-2 0 0 15,-2-1 1-15,-2 5-1 0,-4-2 0 0,4 1 0 16,2-3 0-16,2-2 0 0,0-1 0 0,0 2 0 15,2 1 0-15,2-3 0 0,0 1 0 0,-4 3 0 16,0-1 0-16,-2 2-1 0,0 2 1 0,0-1 0 0,0-3 0 16,0 2-1-16,0-3 0 0,0 1 0 0,0-3 0 15,0-1-2-15,0 1 1 0,2 0 0 0,0 0 1 0,2 1-3 16,2-5 1-16,-3 2 0 0,-3 0 0 0,-4 1 1 16,-1 7 1-16,1-5-1 0,2-1 1 0,2 0-1 15,0 1 1-15,-1-5 0 0,1 2 1 16,2-4-1-16,-2-2 1 0,2-1-1 0,0-3 1 0,0 1-1 15,0 0 1-15,0-3 0 0,0-1 0 16,0 0-1-16,-2-2 1 0,-2-11-1 0,4 8 1 0,-4-8-1 16,6 9 1-16,-6-9-2 0,12 7 2 0,-12-7-1 15,12 10 0-15,-12-10 0 0,8 5 0 0,-8-5-1 0,8 4-1 16,0 0 1-16,2-3 0 0,0 3-4 0,0-4 2 16,10 0-2-16,-3 0 2 0,3-4-1 0,0 1 2 15,-6 1-2-15,-2 0 2 0,0 0-1 0,-2-3-1 16,2 1 1-16,2 0 0 0,0 2 0 0,0-1-1 15,9-7 1-15,-1 1 0 0,0 2 1 0,2-4 1 0,-4 5-2 16,0 1 2-16,0-3 0 0,0 3 1 0,5-4-1 16,-1-1 0-16,0 1 0 0,2-2 1 0,2 0 0 15,0 0 0-15,-1 2 0 0,1-1 0 0,-2-1-1 16,0 2 2-16,0-2-2 0,0 0 1 0,-3 4-1 16,1-1 1-16,0 1-3 0,0 1 2 15,6-3-1-15,-4 2 0 0,3 1 0 0,1-1 1 0,-2 1-2 16,0 1 2-16,0 1 0 0,-1-3 1 15,-9 3 0-15,2 2 0 0,-2-2-1 0,0 3 1 0,-4-1 0 16,-2 0 1-16,0 2 0 0,0-4 0 0,-2 2 0 16,0 0 0-16,0 1 0 0,-1-1 1 0,-1 2-1 15,0 0 1-15,0 0 1 0,0-2 0 0,-8 2 0 16,12 0 0-16,-12 0-1 0,10 0 2 0,-10 0-2 0,8 0 1 16,-8 0-1-16,8 0 0 0,-8 0 0 0,4 0 1 15,-4 0-2-15,4 0 0 0,-4 0 0 0,4 0 0 0,-4 0 0 16,4 0 0-16,-4 0 0 0,4 0 0 0,-4 0-2 15,4-6 2-15,-4 6-1 0,4-5 1 0,-4 5-1 16,0-9 0-16,0-6 0 0,-2-4 0 0,-2-1 0 0,-2 2 0 16,0-8-1-16,0 2 2 0,0 0-1 0,0 0 1 15,0-6-1-15,0 1 1 0,2-3 0 0,0 1 0 16,0-6 0-16,0 0 0 0,2 0 0 16,0-2 0-16,-2-18 0 0,0 9 1 0,0 0 0 0,0 4 1 15,2 9-1-15,-2-6 1 0,-2-1-2 16,-1-4 1-16,-3-30 0 0,2 15 0 0,0 7 0 0,0-1 2 15,4 5-2-15,2-1 1 0,2-3 1 16,2-3 1-16,-2 0-1 0,0-1 1 0,-2 1 0 0,0 0 1 16,-2-6-1-16,-2 4 0 0,-2-2 0 0,0-2 0 15,0-3 1-15,2 3-1 0,2 6 1 0,-2-2 0 0,0-4 0 16,-2 0 1-16,0-3-2 0,0-1 2 0,2 3-2 16,0-3 2-16,0-1-2 0,0 2 2 0,-2-3-2 15,1-1 2-15,-1 0 0 0,0 0-1 0,2-6 1 16,-2 2 0-16,2-3-1 0,-2-1-1 0,4 30 1 15,0-3 1-15,-4-12-4 0,0-11 1 0,2 4 1 16,4 3-1-16,2 5 0 0,0 1 2 0,-2 4-2 0,0 3 2 16,0 6-2-16,0 0 1 0,0 7 0 0,0 3 0 15,-2-1 0-15,0 8-1 0,2-1 0 0,2 3 1 16,0 3-2-16,2 2 1 0,-2 2 0 0,-2-4 0 0,0 4-1 16,-2-1 2-16,2 1-2 15,2 0 1-15,0 6 1 0,-4-23 2 0,2 24-1 0,0 2-1 16,0 0 1-16,0 6-1 0,2 1 2 15,0 6-2-15,6-5 2 0,-6 5-2 0,2-9 2 0,-2 9-1 16,0-8 0-16,0 8 0 0,0-4 0 0,0 4 0 16,0-3 0-16,0 3 0 0,0-2 0 0,0 2-1 15,0-4-1-15,0 4 1 0,0 0-1 0,0 0 0 16,0 0 1-16,0 0-1 0,0-2 0 0,0 2 0 16,0-3 0-16,0 3-1 0,0 0 2 0,0 0-4 0,0 0 1 15,0 0-1-15,0 0 1 0,0 0-3 0,0 0 1 16,0 0-2-16,0 0 2 0,0 0-9 0,0 0 0 15,0 0 0-15,-4-4 0 0,4 4-1859 0</inkml:trace>
  <inkml:trace contextRef="#ctx0" brushRef="#br0" timeOffset="62899.25">23498 12790 12 0,'6'-1'0'0,"-6"1"0"0,4 0 0 15,-4 0 0-15,-6 0 0 0,6 0 0 16,-2 0 0-16,2 0 0 0,10 5 0 0,-10-5 0 0,10 8 0 0,-10-8 0 15,2 5 0-15,-2-5 0 0,-4 7 0 16,4-7 0-16,-6 15 0 0,6-15 0 0,-10 30 0 0,10-30 0 16,-14 26 0-16,14-26 0 0,-17 31 0 0,5-13 1 15,-2 1 0-15,2 1 0 0,2-3 1 0,4 1 57 16,0 1-1-16,2-1 1 0,2-1-1 0,0-2 34 0,-2-3 0 16,2 5 0-16,-2 3 0 0,-2 3-2 0,-2 2 1 15,2-1-2-15,0 2 2 0,2-4-24 0,2 2-1 16,0 0 0-16,0 0 1 0,2 0-18 0,2 0-1 15,4 0 0-15,2 0 1 0,2 0-18 0,4 0 0 16,-2 2-1-16,-2-7 2 0,-4 3-10 0,0 0 1 0,2 0-1 16,2 0 2-16,2 0-3 0,0-1 1 0,-1 1 0 15,1-6 0-15,0 3-4 0,2-1 0 0,2-1 0 16,0-4 1-16,0 0 0 0,2-2 0 0,4-2 0 16,0-1 2-16,1-5-6 0,5-1 1 0,0-2 0 15,-2-2-1-15,0-1 1 0,1-3 1 0,1-3-1 16,-2-2 1-16,-2 0-3 0,-2-2 2 0,-2-2 0 15,-2-2-1-15,-2 1 0 0,-3-3-1 0,-1-1 1 16,0 0 0-16,-4-1-3 0,2-1 0 0,0 0 1 0,0-2 0 16,0 0-2-16,-2 2 1 0,0-4-1 15,-2 0 1-15,0 0-4 0,0 1 1 0,-2 1-1 16,-2 1 1-16,-2 3-2 0,-4 2-1 0,0 1 1 16,2 2 1-16,2 2-3 0,0 0 2 0,-2 4-1 0,-2-2 1 15,2 4-2-15,0 1 1 0,2 6-1 0,-8-11 1 0,8 11-2 16,-8-5 1-16,8 5-1 0,-10-4 1 0,10 4-2 15,-10 0 1-15,10 0-1 0,-12 2 2 0,2 5-2 16,0-1 1-16,-2 3 1 0,2 2-1 0,2 4 0 16,3 3-1-16,-1 2 0 0,0-3 2 0,2 2-3 0,2-1 2 15,4 2-1-15,2 2 0 0,0 2 0 0,0 2 0 16,0 0 0-16,0-7 1 0,-1 1-2 0,1-2 1 16,2-1 0-16,2 1 0 0,2-3-1 0,-2 0 1 15,2-2 0-15,2 2 0 0,0-4-1 0,0 0 2 16,0-2-1-16,0 0 0 0,0 1 1 0,0-1 0 15,0-2 0-15,-2-1 0 0,-1 1 1 0,1-3 0 0,0 1 0 16,0-1 0-16,-2 0 0 0,0-3 0 16,-8-1 1-16,12 4 0 0,-12-4-4 0,10-2 1 15,-10 2 1-15,6-3-1 0,-6 3-3 0,8-4 0 16,-8 4 0-16,4-9 1 0,-4 9-2 0,4-15 0 0,-4 4 0 16,-2 0 1-16,0 0-20 0,0-2-1 0,-2-2 1 15,0-2 0-15,0-1-37 0,0 0 0 0,4-3-1 16,0-1 2-16,2-4-12 0,2-3 0 0,2 1 0 15,0-3 1-15,-6 31-1401 0</inkml:trace>
  <inkml:trace contextRef="#ctx0" brushRef="#br0" timeOffset="64483.81">24482 12102 12 0,'4'5'0'0,"-4"-5"0"0,10 21 0 0,-10-21 0 15,4 11 0-15,-4-11 0 0,-2 15 0 0,2-15 0 16,-8 11 0-16,8-11 0 0,-2 11 0 0,2-11 0 16,0 9 0-16,0-9 0 0,6 9 0 0,-6-9 155 0,8 22 1 15,-8-22 0-15,14 28 0 0,-6-8-60 0,-2 3 2 16,2 1-2-16,2 0 2 0,-2 0-25 0,0 1 1 15,0 5-1-15,0 1 1 0,-1 4-25 0,-1 0 1 16,2 0-1-16,2 4 0 0,0 2-22 0,0-1 0 16,0 3 0-16,0 3 1 0,2 2-15 0,2 4 0 0,-2-4-1 15,-2 7 2-15,-4 4-3 0,0 4 1 0,0 0 0 16,0-6 0-16,2 0 0 0,0 0 1 0,-3-1-1 16,-1-3 2-16,0-1-1 0,-2-4 2 0,0-2-1 15,0-5 1-15,2-8 6 0,-2-7 2 16,0-4-1-16,-2-7 0 0,0-4 3 0,-2-6 0 0,2-5 0 15,0 4 0-15,0-4 0 0,0 2 0 0,0-2-1 16,0-2 1-16,0 2-5 0,0-4 0 0,0 4 1 16,0-9 0-16,2-8-10 0,2-1 2 0,0-8-1 15,-4 2 0-15,-2-2-4 0,0 1 0 0,2-1 0 16,2 0 1-16,2-2-5 0,-2 2 1 0,0-1-1 0,2-1 2 16,2 0-4-16,2 1 0 0,0 1 1 0,-2-4-1 15,0 2-1-15,2-3 1 0,2 2-1 0,0 1 2 16,0 4-1-16,0 0 0 0,0-2 0 0,-2 6 1 0,-2 3 1 15,0 4 1-15,0 2-1 0,-1 6 1 0,-5 5 2 16,8-10 1-16,-8 10 0 0,6-3 0 0,-6 3 1 16,8-2 0-16,-8 2 0 0,8 5 0 0,-8-5-1 15,8 10 1-15,-2-5-1 0,6 12 1 0,0 3-4 0,0 8 2 16,0-2 0-16,-2-1-1 0,-2 3 0 16,-2-2 0-16,0 2-1 0,0-1 2 0,0 3-3 0,0-1 2 15,2-1 0-15,1-2-1 16,1-2-1-16,0 0 0 0,0-2 1 0,2-3-1 0,0-8-1 0,2-2 1 15,-2-2-1-15,-2-1 1 0,-2-1-1 0,-2-5 0 16,-6 0 1-16,14 0-1 0,-4 0-1 0,2 0 2 16,2-5-2-16,3-1 1 0,5-3-1 0,0-2 1 15,-2-4-1-15,-4 0 1 0,-4 1-2 0,-2-1 2 16,0-4-1-16,-2 1 0 0,-2-4 0 0,0-4 1 16,0 2-1-16,-1-2 0 0,1-2 0 0,0-1 1 0,-2-1-1 15,-2-1 1-15,0 1-1 0,-2-1 2 0,-2 0-2 16,-2 1 1-16,0 2 0 0,-2 1 0 0,1-1 0 15,-1 4 1-15,0 0-1 0,0 2 1 0,0 2-1 16,0 3 0-16,0 4 0 0,0 0 0 0,0 2 0 16,-2 4 1-16,0-1-2 0,0 5 1 0,0 1 1 0,0 0-1 15,0 0-1-15,0 0 2 0,0 2-2 0,0 2 1 16,0 4 1-16,0 1-1 0,2 4 0 0,0 4 2 16,0 5-3-16,3 8 0 0,3 1 0 0,-2 1 2 15,0 1-3-15,2 3 1 0,2 1 0 0,1-6 1 16,-1 2-2-16,2 1 1 0,2-3-1 0,2-1 1 15,0-4 0-15,0-2-1 0,0-1 0 16,0-5 1-16,-2-3-1 0,0-2 0 0,0-3 0 0,-2-5 2 16,-4-3-2-16,8 4 0 0,-8-4 0 0,14-2 1 0,-14 2-1 15,12-4 2-15,-4-1-1 0,4-4 0 0,4-4 0 16,3-4 2-16,-3 2-2 0,-4-3 1 0,-2 1 1 16,-2-1 0-16,-4 1 0 0,0 2 0 0,0 4-1 15,-2 0 1-15,0 4-1 0,0 1 2 0,-2 6-2 0,4-5 0 16,-4 5 1-16,8-2-1 0,-8 2-1 0,4-4 2 15,-4 4-2-15,16 6 1 0,0-1 0 0,4 3-1 16,3 3 0-16,3 4 0 0,0 3-1 0,0 4 2 16,0 2-2-16,-2-2 1 0,-2 0-1 0,1-3 1 0,3 1 1 15,4 1-1-15,2-3-1 0,2 0 1 0,-3 1-1 16,-1-2 2-16,-2-3-2 0,-2-1 1 0,2-4-1 16,2-1 1-16,-1-4 1 0,1-4-1 0,0-2 0 15,-2-2 1-15,-2-2 0 0,-3-1 0 0,-1-2-1 16,0-2 2-16,-2-2-3 0,-2 0 1 0,2-4 0 15,-2 1 1-15,0-5-2 0,0-1 0 0,-5-2 0 16,-1 0 0-16,-2 2 0 0,-2 0 0 0,-4 0 0 16,-2 0 1-16,0 5-5 0,-2-3 2 0,-4-2 0 15,-2-4 0-15,-6-2-13 0,-4-2 2 0,-1 1 0 16,-1 1-1-16,2 4-14 0,2 2 1 0,-2-4-1 16,-2 4 0-16,-6 0-34 0,-2 2 2 0,5-2-1 0,3-1 1 15,4-1-27-15,2 0 2 0,-2 2 0 0,-2 0 0 16,-2 2-15-16,0 3 2 0,0-3-2 0,2 0 1 15,1-3-15-15,-1 1-1 0,2 2 1 0,0 1 0 16,0 7 17-16,0-3 1 0,2 4 0 0,4 3-1 16,8 8 32-16,-6-5 0 0,6 5 0 0,-6-2 0 0,6 2 62 15,-8 0 1-15,8 0-1 0,-8 0 1 0,8 0 11 16,-12 5 0-16,12-5 0 0,-6 4 0 0,6-4 51 0,-6 9 0 16,0 1 0-16,0 3 1 0,1-6 16 0,-1 8 2 15,-2 11 0-15,2-4-1 16,4 5-19-16,-2 3-1 0,2-2 1 0,0 1 0 0,0-1-16 15,0 1 1-15,-2 16-1 0,2-8 1 0,2 5-6 16,-2 2 0-16,2 4 0 0,0-2 2 0,2 2-2 16,0-1 0-16,2-1 1 0,2 2 0 0,2 3-5 0,0 1 0 15,-2-11-1-15,-2 1 2 0,-2 1-3 0,-2-6 1 16,0-4-1-16,-2 0 1 0,0 0-3 0,0 1 2 0,2-7-1 16,0 1 1-16,4 0-6 0,1-1 1 0,-1-6-1 15,-2 1 1-15,0 0-7 0,0-2 1 0,0-5-1 16,0 2 1-16,0-1-7 0,-2 1 1 0,0-10-1 15,0-1 1-15,0-6-7 0,0 11 0 0,0-11 0 16,0 3 0-16,0-3-5 0,0 4 2 0,0-4 0 16,0 0-1-16,0 0-4 0,0 0 0 0,-6-15 1 0,2-10 0 15,0-12-2-15,-1-4 0 0,-7-27 0 16,0 12 0-16,-2 3-6 0,-2-3 1 0,0-8-1 0,0-3 2 16,16 67-2015-16</inkml:trace>
  <inkml:trace contextRef="#ctx0" brushRef="#br0" timeOffset="83030.95">24558 9134 12 0,'6'0'0'0,"-6"0"0"0,10-2 0 0,-10 2 0 0,8-6 0 0,-8 6 0 0,7-7 0 15,-7 7 0-15,8-6 0 0,-8 6 0 0,4-3 0 16,-4 3 0-16,-2 0 0 0,2 0 0 0,-4 0 0 16,4 0 0-16,-4 7 0 0,4-7 0 0,-4 6 0 0,4-6 0 15,-7 3 0-15,7-3 0 0,-10 4 0 16,10-4 0-16,-18 2 0 0,18-2 0 0,-18 0 0 0,18 0 0 15,-20-2 0-15,20 2 0 0,-20-4 0 0,20 4-10 16</inkml:trace>
  <inkml:trace contextRef="#ctx0" brushRef="#br0" timeOffset="84881.64">24301 9104 12 0,'-4'0'0'0,"4"0"0"0,0-4 0 0,0 4 0 0,8 0 0 16,-8 0 0-16,-2 0 0 0,2 0 0 0,-4 0 0 0,4 0 0 15,-6 6 0-15,6-6 0 0,-10 2 0 16,10-2 0-16,-14 0 0 0,14 0 0 0,-11 5 0 15,11-5 0-15,-14 6 0 0,14-6 0 0,-12 4 0 0,12-4 0 16,-12 3 0-16,12-3 0 0,-14 8 0 0,14-8 0 16,-10 5 0-16,10-5 0 0,-4 9 0 0,4-9 0 15,-6 4 0-15,6-4 0 0,-2 2 0 0,2-2 0 16,-4 7 0-16,4-7 0 0,-4 4 0 0,4-4 0 16,-4 9 0-16,4-9 0 0,0 4 0 0,0-4 0 15,0 6 0-15,0-6 0 0,0 3 0 0,0-3 0 16,0 4 0-16,0-4 0 0,8-2 0 0,-8 2 0 0,12-2 0 15,-12 2 0-15,12-3 0 0,-12 3 0 0,12-6 0 16,-12 6 0-16,12-4 0 0,-12 4 0 16,12-3 0-16,-12 3 0 0,6 0 0 0,-6 0 0 0,2 0 0 15,-2 0 0-15,0 0 0 0,0 0 0 0,0 0 0 16,0 0 0-16,0 0 0 0,0 0 0 0,-4 5 0 16,4-5 0-16,-4 8 0 0,4-8 0 0,-8 3 0 0,8-3 0 15,-10 2 0-15,10-2 0 0,-16 4 0 0,16-4 0 16,-18 3 0-16,18-3 0 0,-18 2 0 0,18-2 0 15,-12 0 0-15,12 0 0 0,-14 0 0 0,14 0 4 16,-12 0 1-16,12 0-1 0,-12 0 1 0,12 0 33 16,-12 0 0-16,12 0 0 0,-11 0 0 0,11 0 17 0,-6 0 2 15,6 0-2-15,-10 0 1 0,10 0-5 0,-12-2 2 16,12 2 0-16,-6 0-1 0,6 0-12 0,-8-3-1 16,8 3 0-16,-8-4 2 0,8 4-7 0,-8 0 1 15,8 0 0-15,-6 0 1 0,6 0-1 0,-4 0 0 16,4 0-1-16,-2 0 1 0,2 0 0 0,0 0 0 0,0 0-1 15,0 0 2-15,0 0-5 16,0 0 0-16,0 0 1 0,0 0-1 0,0 0-4 0,6-2 1 0,-6 2-1 16,16-3 1-16,-16 3-6 0,32-10 2 15,-10 7-2-15,1-1 2 0,1 0-5 0,0 2 0 0,0-1 0 16,0 1 0-16,0-2 1 0,-1 4 1 0,1 0-1 16,0 0 0-16,0 0-1 0,0 0 0 15,-2 0 0-15,0 4 0 0,-3-2-1 0,1 1 1 0,-2-3-1 16,0 0 1-16,-2 0-4 0,-4 0 1 0,2 0-1 15,2 0 1-15,0 0-4 0,4-3 2 0,1 3-1 16,1 3 1-16,0-3-4 0,0-3 0 0,-2 1 0 0,0 0 1 16,0 0-5-16,-2-2 0 0,-1 4-1 0,-1-3 1 15,-4 1-4-15,-2 2 0 0,0 0 1 0,0-2 0 16,0 0-2-16,0 2 0 0,-2-3 0 0,0 1 0 16,0 0-1-16,-2 2 0 0,-6 0 0 0,12 0 2 0,-12 0-2 15,12 0 0-15,-12 0 0 0,11 0 0 0,-11 0 0 16,8 0 0-16,-8 0 0 0,6 0 0 15,-6 0 0-15,4 0 0 0,-4 0 0 0,4 0 0 0,-4 0-2 16,4 0 2-16,-4 0-1 0,2 0 1 0,-2 0-1 16,-4 0 0-16,4 0 0 0,-8 0 0 0,-2 0-1 15,-3-2 0-15,-5 2 1 0,-4 0 0 0,-4 0 0 16,-2 0 0-16,2 0 0 0,2-4 0 0,-1 4-2 0,-1-3 2 16,2 1 0-16,0 0 0 0,0 0-1 0,0 2 1 15,1-4-1-15,1 1 0 0,4-3 0 0,-2 1 0 16,-2 1 0-16,0-3 1 0,0 3-2 0,-2 2 1 15,3 2 0-15,3-6 1 0,2 3-2 0,0 3 2 16,0-4-1-16,0 0 1 0,0 1-1 0,0 1 1 0,2-2-1 16,4 4 1-16,1 0 1 0,-1 0 0 0,2 0 0 15,2 0 0-15,6 0 0 0,-6-5 0 0,6 5 0 16,-8 0 0-16,8 0 0 0,-8-4 0 0,8 4 0 16,-8 0 1-16,8 0-1 0,-4 0 0 0,4 0 0 15,-4 0 2-15,4 0-2 0,-4 0 0 0,4 0 0 16,2 0 1-16,-2 0-1 0,8 0 0 15,-8 0 0-15,12 0 1 0,2 0-1 0,6 0 0 0,3 0 0 16,3 0 1-16,2 0-1 0,0 0 0 0,-2 0 0 16,-2 0 0-16,-1 0 2 0,1 0 2 0,-2 0-2 15,0 0 1-15,-2 0 1 0,0-4-1 0,-4 1 0 16,2 1 2-16,1-2-2 0,3 0 0 0,6 2 1 0,-2-1 0 16,0 3-1-16,0-6 0 0,-4 4-1 0,1 1 2 15,1 1-2-15,-2-4 1 0,-2 4-1 0,0 0 2 16,-2 0-2-16,0 4 1 0,-4-4 0 0,-1 0 0 0,-1 1 4 15,0-1 1-15,-4 0-2 0,-2 0 2 0,-6 0-1 16,12 4 1-16,-12-4-1 0,8 4 0 0,-8-4-1 16,8 0 1-16,-8 0-2 0,4 0 2 0,-4 0-4 15,4 0 1-15,-4 0-1 0,4 0 1 0,-4 0-1 0,4 0 0 16,-4 0 1-16,0 0-1 0,0 0-2 0,0 0 0 16,0 0 0-16,-6 2 2 0,-2-1-3 15,-4 1 1-15,-28 6-1 0,5-6 1 0,-3-1 0 0,0 1 1 16,6 2-1-16,-2-4 2 0,1 4-1 15,-1 1 0-15,6-1 0 0,0-2 2 0,0 1-1 0,1 5 2 16,3-6-2-16,-2 1 1 0,0 1 1 0,0 0-1 16,-4 1 1-16,1-1-1 0,-1-2 1 0,-2 1-1 15,8 1 1-15,0-4 0 0,0 2 0 0,1 0-1 0,1 0 1 16,0 1 0-16,0-3-1 0,0 4 0 0,12-4 0 16,-2 0 0-16,2 0-2 0,0 0 2 0,10 0-1 15,-14 0 1-15,14 0-2 0,-11 2 0 0,11-2 0 16,-8 0 2-16,8 0-1 0,-8 0 2 0,8 0-2 15,-4 0 1-15,4 0 2 0,-4 0 1 0,4 0-2 16,0 0 2-16,0 0 0 0,0 0 0 0,0 0-1 16,10 4 2-16,4-1-2 0,3-3-1 0,31 4 1 0,-4-2 1 15,-4-4-3-15,-1 2 1 0,-15 0-1 0,0 0 2 16,0 0-3-16,0 0 2 0,2 2-2 0,-1 0 1 0,1-2-2 16,0 0-1-16,2 0 0 0,0-2 1 15,-2 0-2-15,1-5 0 0,-1 3 0 0,0-2 1 0,0 3-1 16,0-1 0-16,-12 2 0 15,0 2 0-15,-1-5-1 0,-1 1 1 0,-2 4 0 0,-2-4 0 0,0 4-1 16,0-3 1-16,-8 3 0 0,8-4 0 16,-8 4 0-16,8 0 0 0,-8 0 0 0,8 0 0 0,-8 0 0 15,6 0 0-15,-6 0 0 0,4 0 0 0,-4 0 0 16,4 0 0-16,-4 0 0 0,0 0 0 0,0 0 0 0,0 0 0 16,-8 0 0-16,-2 0 0 0,-6 0 0 0,-4 2 0 15,-11 0 0-15,1-2 1 0,0 3-1 16,0-3 1-16,4 0-1 0,-2 0 1 0,3-3-1 0,-1 1 1 15,-2 0 1-15,0 0-1 0,0-4 0 0,0 3 0 16,3-1 0-16,-3 0 1 0,2-1-1 0,-2 1 1 0,10-1-1 16,0 1 1-16,0 4 0 0,1 0 2 0,9-4-2 15,0 2 1-15,8 2-2 0,-12-3 1 0,12 3 1 16,-12 0-1-16,12 0-1 0,-12 0 1 0,12 0 1 16,-8 0-1-16,8 0-2 0,-8 0 1 0,8 0 0 15,-4 0 0-15,4 0-1 0,-4 0 0 0,4 0 0 16,0 0 1-16,0 0-1 0,0 0 0 0,8 0 0 15,4-4 0-15,10 4-1 0,8-4 1 0,11 2 0 16,1-1 0-16,-4 3-1 0,-2-6 1 0,-3 3 0 16,3-1 0-16,0 0-1 0,0-1 1 0,-4 1-1 0,-3-2 1 15,1 3-8-15,0-3 1 0,0 2-1 16,-2-3 2-16,-1 2-10 0,1-5 0 0,-4 1 1 0,-2-2-1 16,-2-4-14-16,-2 2 0 0,2-13 0 0,-7-5 1 15,-5-4-6-15,-4-4 0 0,-4-40 0 0,-4 16 2 16,4 63-1554-16</inkml:trace>
  <inkml:trace contextRef="#ctx0" brushRef="#br0" timeOffset="133477.23">8797 9968 12 0,'-6'-18'0'0,"0"-1"0"0,0 6 0 16,0 2 0-16,-2 4 0 0,0-1 0 0,-6-1 0 0,-4-4 0 0,-3-2 0 15,1 4 0-15,-6 2 0 0,0 0 0 0,-6-4 0 16,4 4 0-16,-3-8 0 0,-1-1 0 0,-2-3 0 15,4-3 0-15,-2-1 0 0,5-7 0 0,-5-3 0 16,4-4 0-16,-4 1 0 0,4 1 0 0,2-6 0 0,-3 3 0 16,1 1 0-16,6 4 0 0,-4-2 0 15,0 2 0-15,-2 1 0 0,-3 5 0 0,-3-1 0 0,0 3 0 16,0 6 0-16,-5 3 0 0,-1-2 0 0,4 5 0 16,2 2 0-16,34 13-10 0</inkml:trace>
  <inkml:trace contextRef="#ctx0" brushRef="#br0" timeOffset="141082.51">9105 9466 12 0,'0'-2'0'0,"0"2"0"0,0 0 0 0,0 0-10 0</inkml:trace>
  <inkml:trace contextRef="#ctx0" brushRef="#br0" timeOffset="142699.76">9276 9370 12 0,'2'0'0'0,"-2"0"0"0,4-2 0 15,-4 2 0-15,6 0 0 0,-6 0 0 16,2-4 0-16,-2 4 0 0,8-3 0 0,-8 3 0 0,10-2 0 16,-10 2 0-16,6-4 0 0,-6 4 0 15,14-5 0-15,-14 5 0 0,14-10 0 0,-14 10 0 0,15-11 0 16,-15 11 0-16,20-14 0 0,-20 14 0 0,22-12 0 0,-22 12 0 16,28-11 0-16,-28 11 0 0,26-14 0 0,-26 14 0 15,22-15 0-15,-22 15 0 0,20-15 0 0,-20 15 0 16,13-15 0-16,-13 15 0 0,18-14 0 0,-18 14 0 15,14-10 0-15,-14 10 0 0,16-7 0 0,-16 7 0 0,22-6 0 16,-22 6 0-16,22-9 0 0,-22 9 0 0,20-13 0 16,-20 13 0-16,18-9 0 0,-18 9 0 0,8-4 0 15,-8 4 0-15,6-3 0 0,-6 3 0 0,8-4 0 16,-8 4 0-16,7-2 0 0,-7 2 0 0,8-4 0 0,-8 4 0 16,10-5 0-16,-10 5 0 0,2-4 0 0,-2 4 0 15,8-3 0-15,-8 3 0 0,10-4 0 0,-10 4 0 16,6 0 0-16,-6 0 0 0,2-2 0 0,-2 2 0 15,4-4 0-15,-4 4 0 0,4 0 0 0,-4 0 0 16,4 0 0-16,-4 0 0 0,0 0 0 0,0 0 0 16,0 0 0-16,0 0 0 0,0 0 0 0,0 0 0 15,0 0 0-15,0 0 0 0,0 0 0 0,0 0 0 16,0 0 0-16,0 0 0 0,0 0 0 0,0 0 0 16,-4 0 0-16,4 0 0 0,-2 0 0 0,2 0 0 15,0 0 0-15,0 0 0 0,0 0 0 0,0 0 0 0,0 0 0 16,0 0 0-16,0 0 0 0,0 0 0 0,0 0 0 15,0 0 0-15,0 0 0 0,0 0 0 0,0 0 0 16,0 0 0-16,0 0 0 0,0 0 0 0,0 0 0 0,0 0 0 16,0 0 0-16,0 0 0 0,0 0 0 0,0 0 0 15,0 0 0-15,0 0 0 0,6 0 0 0,-6 0 0 16,6 0 0-16,-6 0 0 0,4 0 0 0,-4 0 0 16,10 0 0-16,-10 0 0 0,6 0 0 0,-6 0 0 15,10-5 0-15,-10 5 0 0,20-4 0 0,-20 4 0 0,20-11 0 16,-20 11 0-16,18-11 0 0,-18 11 0 0,5-11 0 15,-5 11 0-15,6-2 0 0,-6 2 0 16,2-7 0-16,-2 7 0 0,4-2 0 0,-4 2 0 0,8-4 0 16,-8 4 0-16,6-5 0 0,-6 5 0 15,2-4 0-15,-2 4 0 0,8-4 0 0,-8 4 0 0,10-4 0 16,-10 4 0-16,6-1 0 0,-6 1 0 0,4 0 0 16,-4 0 0-16,4 0 0 0,-4 0 0 0,6 0 0 15,-6 0 0-15,0 0 0 0,0 0 0 0,0 0 0 0,0 0 0 16,0 0 0-16,0 0 0 0,0 0 0 15,0 0 0-15,0 0 0 0,0 0 0 0,0 5 0 0,0-5 0 16,-6 6 0-16,6-6 0 0,-4 3 0 0,4-3 0 16,-4 8 0-16,4-8 0 0,-2 3 0 0,2-3 0 15,-4 6 0-15,4-6 0 0,-4 2 0 0,4-2 0 16,-2 4 0-16,2-4 0 0,-6 3 0 0,6-3 0 16,-4 4 0-16,4-4 0 0,-4 0 0 0,4 0 0 0,0 0 0 15,0 0 0-15,0 0 0 0,0 0 0 16,-4 0 0-16,4 0 0 0,0 0 0 0,0 0 0 15,0 0 0-15,0 0 0 0,0-4 0 0,0 4 0 0,-2-3 0 16,2 3 0-16,0-6 0 0,0 6 0 16,0-17 0-16,0 17 0 0,0-22 0 0,0 22 0 0,6-26 0 15,-6 26 0-15,6-18 0 0,-6 18 0 0,8-26 0 16,-8 26 0-16,6-35 0 0,-4 17 0 0,0-1 0 0,0-3 0 16,-2-2 0-16,2 0 0 0,0 2 0 0,2-4 0 15,-4 4 0-15,0-4 0 0,0 4 0 0,0-8 0 16,0 3 0-16,0-5 0 0,-4 3 0 0,0 1 0 15,2-3 0-15,-2 1 0 0,4-1 0 0,0-1 0 16,0 3 0-16,-4 1 0 0,2-3 0 0,-4-3 0 0,0-1 0 16,0 4 0-16,0 0 0 0,2 5 0 0,2 0 0 15,2 0 0-15,2 2 0 0,6-2 0 0,-2-1 0 16,2 1 0-16,-2 2 0 0,-4 2 0 0,2 1 0 0,-2 5 0 16,2-5 0-16,-2 3 0 0,0 1 0 15,2 6 0-15,-4 0 0 0,0 11 0 0,6-7 0 0,-6 7 0 16,0 0 0-16,0 0 0 0,0-2 0 15,0 2 0-15,0-2 0 0,0 2 0 0,0-4 0 16,0 4 0-16,0 0 0 0,0 0 0 0,0-5 0 16,0 5 0-16,0 0 0 0,0 0 0 0,0 0 0 15,0 0 0-15,0 0 0 0,0 0 0 0,0 0 0 0,0 0 0 16,0 0 0-16,0 0 0 0,0 0 0 0,0 0 0 16,0 0 0-16,0 0 0 0,0 0 0 0,0 0 0 15,0 0 0-15,0 0 0 0,0 0 0 0,0 0 0 16,0 2 0-16,0-2 0 0,0 3 0 0,0-3 0 15,2 4 0-15,-2-4 0 0,0 6 0 0,0-6 0 0,0 3 0 16,0-3 0-16,0 4 0 0,0-4 0 0,0 6 0 16,0-6 0-16,0 3 0 0,0-3 0 0,0 2 0 0,0-2 0 15,0 4 0-15,0-4 0 0,0 3 0 0,0-3 0 16,0 4 0-16,0-4 0 0,0 6 0 0,0-6 0 16,0 3 0-16,0-3 0 0,0 2 0 0,0-2 0 15,0 4 0-15,0-4 0 0,-2 4 0 0,2-4 0 16,0 7 0-16,0-7 0 0,-6 11 0 0,6-11 0 0,-4 11 0 15,2 0 0-15,0 2 0 0,2 0 0 16,0 4 0-16,0-3 0 0,0 3 0 0,0 0 0 16,0 1 0-16,0-3 0 0,2 0 0 0,0 3 0 15,2-3 0-15,-4 7 0 0,0 0 0 0,0 0 0 16,0 0 0-16,0-1 0 0,2 1 0 0,2-4 0 0,2 3 0 16,-4-10 0-16,0 0 0 0,-2 2 0 0,0-2 0 15,0-2 0-15,0 2 0 0,0-2 0 0,4-1 0 16,-4-1 0-16,2 1 0 0,2-1 0 0,-4-2 0 15,4 5 0-15,0-5 0 0,2 3 0 0,-4 1 0 0,2-2 0 16,-2 2 0-16,2-3 0 0,0 1 0 0,0 3 0 16,2-5 0-16,-4 3 0 0,2 1 0 0,-2-4 0 15,0 3 0-15,-2-8-10 0</inkml:trace>
  <inkml:trace contextRef="#ctx0" brushRef="#br0" timeOffset="142758.49">10011 8656 12 0,'0'0'0'0,"0"0"0"0,0 3 0 0,0-3-10 0</inkml:trace>
  <inkml:trace contextRef="#ctx0" brushRef="#br0" timeOffset="144548.79">10029 8744 12 0,'0'0'0'0,"0"0"0"15,0 4 0-15,0-4 0 0,-4 5 0 0,4-5 0 0,0 8 0 16,0-8 0-16,4 13 0 0,-2-4 0 16,2-5 0-16,-4-4 0 0,2 9 0 0,-2-9 0 0,0 9 0 15,0-9 0-15,-2 13 0 0,0-7 0 16,0 1 0-16,0 2 0 0,2-3 0 0,0-6 0 0,-6 11 0 16,6-11 0-16,-4 11 0 0,4-11 0 0,-4 11 0 0,4-11 0 15,0 11 0-15,0-11 0 0,-4 7 0 0,4-7 0 16,-2 8 0-16,2-8 0 0,0 7 0 0,0-7 0 15,0 8 0-15,0-8 0 0,-6 5 0 0,6-5 0 16,-6 7 0-16,6-7 0 0,-4 10 0 0,4-10 0 0,-4 5 0 16,4-5 0-16,-4 8 0 0,4-8 0 0,-2 7 0 15,2-7 0-15,0 6 0 0,0-6 0 0,0 1 0 16,0-1 0-16,0 4 0 0,0-4 0 0,0 4 0 16,0-4 0-16,0 3 0 0,0-3 0 0,0 4 0 15,0-4 0-15,0 6 0 0,0-6 0 16,0 2 0-16,0-2 0 0,0 3 0 0,0-3 0 0,0 4 0 0,0-4 0 15,0 4 0-15,0-4 0 0,0 0 0 16,0 0 0-16,0 0 0 0,0 0 0 0,0 0 0 0,0 0 0 16,0 0 0-16,0 0 0 0,0 0 0 15,0 0 0-15,0 0 0 0,0 0 0 0,0 0 0 16,0 0 0-16,0 0 0 0,0 0 0 0,0 0 0 0,0 0 0 16,0 0 0-16,0 0 0 0,0 0 0 0,0 0 0 15,0 0 0-15,0 0 0 0,0 0 0 0,0 0 0 16,12 9 0-16,-12-9 0 0,8 4 0 0,-8-4 0 15,2 0 0-15,-2 0 0 0,4 0 0 0,-4 0 0 0,4 0 0 16,-4 0 0-16,4 0 0 0,-4 0 0 0,6 0 0 16,-6 0 0-16,0 0 0 0,0 0 0 0,0 0 0 15,0 0 0-15,-4 3 0 0,4-3 0 0,0 6 0 0,0-6 0 16,0 2 0-16,0-2 0 0,-2 1 0 0,2-1 0 16,-2 0 0-16,2 0 0 0,0 0 0 0,0 0 0 15,-4 0 0-15,4 0 0 0,0 0 0 0,0 0 0 16,0 0 0-16,0 0 0 0,-2 0 0 0,2 0 0 15,-6 0 0-15,6 0 0 0,-4 0 0 16,4 0 0-16,-4 0 0 0,4 0 0 0,-2 0 0 0,2 0 0 0,-2 0 0 16,2 0 0-16,0 0 0 0,0 0 0 15,0 0 0-15,0 0 0 0,0 0 0 0,0 0 0 16,-2 0 0-16,2 0 0 0,0 0 0 0,0 0 0 0,0 0 0 16,0 0 0-16,0 0 0 0,0 0 0 0,-4 2 0 15,4-2 0-15,0 8 0 0,0-8 0 0,0 3 0 16,0-3 0-16,0 6 0 0,0-6 0 0,0 0 0 0,0 0 0 15,0 9 0-15,0-9 0 0,-2 6 0 0,2-6 0 16,0 7 0-16,0-7 0 0,0 7 0 0,0-7 0 16,-5 6 0-16,5-6 0 0,-4 2 0 0,4-2 0 15,-4 4 0-15,4-4 0 0,-4 3 0 0,4-3 0 16,-2 0 0-16,2 0 0 0,-6 0 0 0,6 0 0 16,-4 0 0-16,4 0 0 0,-4 0 0 0,4 0 0 15,0 0 0-15,0 0 0 0,0 0 0 0,0 0 0 16,-4 0 0-16,4 0 0 0,-2 0 0 0,2 0 0 15,0 0 0-15,0 0 0 0,-4 0 0 0,4 0 0 16,-2 0 0-16,2 0 0 0,0 0 0 0,0 0 0 0,-2 0 0 16,2 0 0-16,0 0 0 0,0 0 0 15,0 0 0-15,0 0 0 0,0 0 0 0,0 0 0 16,0 0 0-16,0 0 0 0,0 0 0 0,0 0 0 16,0 0 0-16,0 0 0 0,-2 0 0 0,2 0 0 0,-2 0 0 15,2 0 0-15,0 0 0 0,0 0 0 0,-2 0 0 0,2 0 0 16,0 0 0-16,0 0 0 0,-4 6 0 0,4-6 0 15,-2 7 0-15,2-7 0 0,-6 2 0 0,6-2 0 16,-4 4 0-16,4-4 0 0,-2 3 0 0,2-3 0 16,-2 0 0-16,2 0 0 0,0 0 0 0,0 0 0 0,-4 0 0 15,4 0 0-15,-2 0 0 0,2 0 0 0,0 0 0 16,0 0 0-16,0 0 0 0,0 0 0 0,-6 0 0 16,6 0 0-16,-4 0 0 0,4 0 0 0,-4 0 0 15,4 0 0-15,-4 0 0 0,4 0 0 0,-2 0 0 16,2 0 0-16,0 0 0 0,0 0 0 0,0 0 0 15,0 0 0-15,0 0 0 0,0 0 0 0,0 0 0 16,0 0 0-16,0 0 0 0,0 0 0 0,0 0 0 16,0 0 0-16,0 0 0 0,0 0 0 0,0 0 0 0,0 0 0 15,0 0 0-15,0 0 0 0,0 0 0 0,0 0 0 16,0 0 0-16,0 0 0 0,0 0 0 0,0 0 0 16,0 4 0-16,0-4 0 0,0 2 0 0,0-2 0 15,0 2 0-15,0-2 0 0,-4 0 0 0,4 0 0 16,0 0 0-16,0 0 0 0,0 0 0 0,0 0 0 15,-2 0 0-15,2 0 0 0,-2 0 0 0,2 0 0 16,0 0 0-16,0 0 0 0,0 0 0 0,0 0 0 0,-4 0 0 16,4 0 0-16,-2 0 0 0,2 0 0 0,0 0 0 15,0 0 0-15,-4 0 0 0,4 0 0 0,-2 0 0 16,2 0 0-16,-6 0 0 0,6 0 0 0,0 0 0 16,0 0 0-16,0 0 0 0,0 0 0 0,0 0 0 0,0 0 0 15,0 0 0-15,0 0 0 0,0 0 0 16,0 0 0-16,0 0 0 0,0 0 0 0,0 0 0 0,0 0 0 15,0 0 0-15,0 0 0 0,0 0 0 0,0 0 0 16,0 0 0-16,0 0 0 0,0 0 0 0,0 0 0 16,0 0 0-16,0 0 0 0,0 0 0 0,0 0 0 15,0 0 0-15,0 0 0 0,0 5 0 0,0-5 0 16,0 4 0-16,0-4 0 0,0 0 0 0,0 0 0 0,0 0 0 16,0 0 0-16,0 0 0 0,0 0 0 0,0 0 0 15,0 0 0-15,0 0 0 0,0 0 0 16,0 0 0-16,0 0 0 0,0 0 0 0,0 0 0 0,0 0 0 15,0 0 0-15,0 0 0 0,0 0 0 0,0 0 0 16,0 0 0-16,0 0 0 0,0 0 0 0,0 0 0 0,0 0 0 16,0 0 0-16,0 0 0 0,0 0 0 0,0 0 0 15,0 0 0-15,0 0 0 0,0 0 0 0,0 0 0 16,0 0 0-16,0 0 0 0,0 0 0 16,0 0 0-16,0 0 0 0,0 0 0 0,0 0 0 0,0 0 0 15,0 0 0-15,0 0 0 0,0 0 0 0,0 0 0 16,0 0 0-16,0 0 0 0,2 0 0 0,-2 0 0 15,4 0 0-15,-4 0 0 0,6 0 0 0,-6 0 0 16,2 0 0-16,-2 0 0 0,4 0 0 0,-4 0 0 0,2 0 0 16,-2 0 0-16,6 0 0 0,-6 0 0 15,2 0 0-15,-2 0 0 0,4 0 0 0,-4 0 0 16,4 0 0-16,-4 0 0 0,4 0 0 0,-4 0 0 0,6 4 0 16,-6-4 0-16,2 5 0 0,-2-5 0 0,4 2 0 15,-4-2 0-15,4 4 0 0,-4-4 0 0,4 3 0 16,-4-3 0-16,6 4 0 0,-6-4 0 0,2 4 0 0,-2-4 0 15,4 5 0-15,-4-5 0 0,4 2 0 0,-4-2 0 16,4 4 0-16,-4-4 0 0,6 4 0 0,-6-4 0 16,0 3 0-16,0-3 0 0,2 4 0 0,-2-4 0 0,4 6 0 15,-4-6 0-15,4 0 0 0,-4 0 0 0,4 3 0 16,-4-3 0-16,2 0 0 0,-2 0 0 16,4 0 0-16,-4 0 0 0,6 0 0 0,-6 0 0 0,2 0 0 15,-2 0 0-15,4 0 0 0,-4 0 0 0,3 0 0 16,-3 0 0-16,4 0 0 0,-4 0 0 0,6 0 0 0,-6 0 0 15,2 0 0-15,-2 0 0 0,4 0 0 16,-4 0 0-16,4 0 0 0,-4 0-10 0</inkml:trace>
  <inkml:trace contextRef="#ctx0" brushRef="#br0" timeOffset="145914.64">10091 9206 12 0,'2'3'0'0,"-2"-3"0"0,10 4 0 0,-10-4 0 0,14-2 0 16,-6 0 0-16,-2 2 0 0,-6 0 0 0,6 0 0 0,-6 0 0 16,5 2 0-16,-5-2 0 0,2 11 0 0,-2-11 0 15,8 9 0-15,-8-9 0 0,10 6 0 0,-10-6 0 16,6 7 0-16,-6-7 0 0,6 10 0 0,-6-10 0 15,4 3 0-15,-4-3 0 0,4 6 0 0,-4-6 0 16,6 5 0-16,-6-5 0 0,2 8 0 0,-2-8 0 16,6 9 0-16,-6-9 0 0,12 13 0 0,-6-4 0 0,2 4 0 15,-2-4 0-15,4 1 0 0,0 1 0 0,-6 0 0 16,2-4 0-16,0 2 0 0,0 4 0 0,2 0 0 16,2 0 0-16,3 2 0 0,-3-2 0 0,0 0 0 0,0 0 0 15,0 0 0-15,2-1 0 0,2-2 0 0,0-5 0 16,0 3 0-16,0-3 0 0,0 4 0 15,0 2 0-15,-4 2 0 0,5 2 0 0,3 2 0 0,4-6 0 16,2 4 0-16,-2 3 0 0,-2-3 0 16,-2 1 0-16,-2-1 0 0,1-2 0 0,-3 0 0 0,4-4 0 15,0-1 0-15,-2-5 0 0,0 3 0 0,-2 1 0 16,0 3 0-16,2-7 0 0,-2 3 0 0,5-1 0 0,1-1 0 16,-4 0 0-16,0-2 0 0,-2-1 0 0,0 1 0 15,-4 2 0-15,2-4 0 0,0 4 0 0,0-3 0 16,-2 3 0-16,0 0 0 0,-1-4 0 0,1 0 0 15,0 0 0-15,0 0 0 0,0 2 0 0,0 1 0 16,0 1 0-16,0-4 0 0,-10 0 0 0,8-4 0 0,-8 4 0 16,12-1 0-16,-12 1 0 0,6 0 0 0,-6 0 0 15,4 0 0-15,-4 0 0 0,4-4 0 0,-4 4 0 16,-4-4 0-16,4 4 0 0,0-4 0 0,0 4 0 16,-4-1 0-16,4 1 0 0,-4-4 0 15,4 4 0-15,-8-7 0 0,-4 5 0 0,4-4 0 0,-6 2 0 16,4-5 0-16,2 6 0 0,2-5 0 15,-4-3 0-15,-2-2 0 0,-5-3 0 0,1-5 0 0,-4 1 0 16,0 0 0-16,0 1 0 0,0-3 0 0,0 0 0 16,0 0 0-16,7 0 0 0,1-2 0 0,-2 1 0 15,-2 3 0-15,2 3 0 0,0 1 0 0,2 1 0 16,2 2 0-16,0 2 0 0,0 4 0 0,-2-1 0 0,0-1 0 16,-2 0 0-16,-1-4 0 0,-1 2 0 0,-2 0 0 0,-2-2 0 15,-2 0 0-15,4 0 0 0,2 0 0 16,6 0 0-16,-2 0 0 0,0 0 0 0,-1 0 0 0,-1 2 0 15,0 2 0-15,0 0 0 0,4 2 0 0,10 7 0 16,-8-10 0-16,8 10 0 0,-6-5 0 0,6 5 0 16,-8-8 0-16,8 8 0 0,-8-7 0 0,8 7 0 15,0-2 0-15,0 2 0 0,-4-4 0 0,4 4 0 0,-6-5 0 16,6 5 0-16,-4-4 0 0,4 4 0 16,-4 0 0-16,4 0 0 0,0 0 0 0,0 0 0 0,0 0 0 15,0 0 0-15,0 0 0 0,0 0 0 0,0 6 0 16,0-6 0-16,0 7 0 0,0-7 0 0,0 2 0 15,0-2 0-15,0 9 0 0,2-1 0 0,2-1 0 16,2 2 0-16,2 6 0 0,4 5 0 0,-2 4 0 16,2-3 0-16,0-5 0 0,0 3 0 0,-2-6 0 15,2-1 0-15,5 1 0 0,-1 2 0 0,2-2 0 16,2 0 0-16,-4 0 0 0,2-2 0 0,0 0 0 0,0 0 0 16,0 0 0-16,-1 0 0 0,3 0 0 0,-4 2 0 15,2-3 0-15,2-1 0 0,6 4 0 0,-4-6 0 16,-2 2 0-16,-1 1 0 0,-1-7 0 0,2 3 0 15,-4-1 0-15,2 3 0 0,2-5 0 0,-4 3 0 16,0 1 0-16,0 3 0 0,1-1 0 0,-3 0 0 16,2-5 0-16,-4-2 0 0,0 1 0 0,-4-3 0 15,0 4 0-15,2-2 0 0,-2 5 0 0,-8-7 0 0,12 8 0 16,-12-8 0-16,10 5 0 0,-10-5 0 16,10 2 0-16,-10-2 0 0,6 0 0 0,-6 0 0 0,8 0 0 15,-8 0 0-15,10 2 0 0,-1 3 0 0,-3-1 0 16,-6-4 0-16,2 2 0 0,-2-2 0 0,0 4 0 0,0-4 0 15,0 3 0-15,0-3 0 0,-2 6 0 0,2-6 0 16,-6 11 0-16,6-11 0 16,-13 7 0-16,1-3 0 0,0-2 0 0,-4 0 0 0,-2-2 0 0,-2-2 0 15,0 0 0-15,-2-4 0 0,2-3 0 0,5-4 0 16,-1-3 0-16,-4-3 0 0,0 1 0 0,-2 5 0 16,-2-4 0-16,-4-1 0 0,3-3 0 0,-1 1 0 0,-2 0 0 15,-2-2 0-15,0-4 0 0,0 2 0 0,1 0 0 16,9 9 0-16,-8 2 0 0,2 0 0 0,2 4 0 15,-2-4 0-15,1 0 0 0,1 0 0 0,-2 0 0 16,14 8 0-16,0-1 0 0,2 2 0 0,-4 1 0 16,8-1 0-16,-6 0 0 0,4 3 0 0,2-3 0 0,-4-2 0 15,2 3 0-15,8 3 0 0,-11-10 0 0,11 10 0 16,-4-7 0-16,4 7 0 0,-6-4 0 0,6 4 0 16,-4-2 0-16,4 2 0 0,0-5 0 0,0 5 0 15,0 0 0-15,0 0 0 0,0 0 0 0,0 0 0 16,10 2 0-16,-2 5 0 0,5 4 0 0,21 19 0 15,-6-4 0-15,-2-1 0 0,-2-1 0 16,-2-7 0-16,3 2 0 0,3-3 0 0,2-3 0 0,-4 2 0 16,2 1 0-16,-8-1 0 0,1 2 0 0,5-1 0 15,0-1 0-15,2 2 0 0,0-4 0 0,-6 0 0 16,0-4 0-16,-1 4 0 0,-1-4 0 0,4 10 0 16,-2-1 0-16,-2 6 0 0,0-2 0 0,-6-7 0 0,0 5 0 15,1-5 0-15,-5 2 0 0,0-4 0 0,4-4 0 16,-2 4 0-16,2-4 0 0,-4 0 0 0,0 2 0 15,-4 4 0-15,-2-2 0 0,-4-13 0 0,4 5 0 0,-4-5-10 16</inkml:trace>
  <inkml:trace contextRef="#ctx0" brushRef="#br0" timeOffset="157749.6">11814 9704 12 0,'0'13'0'0,"0"-13"0"0,4 30 0 0,-4-30 0 0,0 9 0 16,0-9 0-16,4 5 0 0,-4-5 0 0,0 8 0 16,0-8 0-16,-2 5 0 0,2-5 0 0,-2 4 0 15,2-4 0-15,-16 0 0 0,16 0 0 0,-24 0 0 0,24 0 0 16,-34 0 0-16,34 0 0 0,-25 0 0 15,25 0 0-15,-20 4 0 0,20-4 0 0,-14 5 0 0,14-5 0 16,-18 6 0-16,18-6 0 0,-20 7 0 0,20-7 0 16,-28 9 0-16,8-1 0 0,-19 5 0 15,19-8 0-15,2 1 0 0,-8 3 0 16,16-7 0-16,4 0 0 0,-6 1 0 16,10 1 0-16,2-4 0 0,-6 2 0 0,6-2 0 15,-14 3 0-15,14-3-10 0</inkml:trace>
  <inkml:trace contextRef="#ctx0" brushRef="#br0" timeOffset="157949.79">11385 9985 12 0,'2'3'0'0,"-2"-3"0"0,2 10 0 16,-2-10 0-16,-4 1 0 0,4-1 0 0,-2 4 0 16,2-4 0-16,6 4 0 0,-6-4 0 0,6 3 0 0,-6-3 0 15,0 4 0-15,0-4 0 0,-4 6 0 0,4-6 0 16,-4 7 0-16,4 0 0 0,0 1 0 0,0-8 0 15,-4 5 0-15,4-5 0 0,-2 8 0 0,2-8 0 0,0 5 0 16,0-5 0-16,0 4 0 0,0-4 0 0,-4 4 0 16,4-4 0-16,-2 3 0 0,2-3-10 0</inkml:trace>
  <inkml:trace contextRef="#ctx0" brushRef="#br0" timeOffset="158099.19">11317 10142 12 0,'0'0'0'0,"0"0"0"16,0 0 0-16,0 0-10 0</inkml:trace>
  <inkml:trace contextRef="#ctx0" brushRef="#br0" timeOffset="158316.54">11337 10121 12 0,'0'0'0'0,"0"0"0"15,0 0 0-15,0 0 0 0,0 4 0 0,0-4 0 16,0 0 0-16,0 0 0 0,0 0 0 0,0 0 0 0,0 0 0 15,0 0 0-15,0 0 0 0,0 0 0 0,0-4 0 16,0 4 0-16,6-5 0 0,-6 5 0 0,6-4 0 16,-6 4 0-16,12-4 0 0,-12 4 0 0,8-3 0 15,-8 3 0-15,0-2 0 0,0 2 0 0,0-4 0 0,0 4 0 16,0 0 0-16,0 0 0 0,6-5 0 0,-6 5 0 16,8-4 0-16,-8 4 0 0,6-4 0 0,-6 4 0 15,8-2 0-15,-8 2 0 0,4-2 0 0,-4 2 0 16,4 0 0-16,-4 0 0 0,3 0 0 0,-3 0 0 0,6-1 0 15,-6 1 0-15,2 0 0 0,-2 0 0 16,4-4 0-16,-4 4 0 0,4-4 0 0,-4 4 0 0,4-3 0 16,-4 3 0-16,6-2 0 0,-6 2-10 15</inkml:trace>
  <inkml:trace contextRef="#ctx0" brushRef="#br0" timeOffset="159248.43">11462 10034 12 0,'0'0'0'0,"0"0"0"0,0 0 0 0,0 0 0 0,0 0 0 0,0 0 0 16,0 0 0-16,0 0 0 0,0 0 0 15,0 0 0-15,8 0 0 0,2 0 0 0,-4 0 0 0,-6 0 0 16,14 0 0-16,-14 0 0 0,2 0 0 0,-2 0 0 15,0 0 0-15,0 0 0 0,0 0 0 0,0 0 0 16,0 0 0-16,0 0 0 0,0 2 0 0,0-2 0 16,0 10 0-16,0-10 0 0,0 1 0 0,0-1 0 15,0 4 0-15,0-4 0 0,0 4 0 0,0-4 0 16,0 3 0-16,0-3 0 0,0 10 0 0,0-10 0 16,0 5 0-16,0-5 0 0,0 8 0 0,0-8 0 0,-2 13 0 15,-4-4 0-15,2-6 0 0,4-3 0 16,-10 12 0-16,10-12 0 0,-12 11 0 0,12-11 0 0,-6 9 0 15,6-9 0-15,-6 4 0 0,6-4 0 16,-8 7 0-16,8-7 0 0,-8 7 0 0,8-7 0 0,-4 8 0 16,4-8 0-16,-8 7 0 0,8-7 0 0,-4 7 0 15,4-7 0-15,-4 4 0 0,4-4 0 0,-6 2 0 16,6-2 0-16,-9 4 0 0,9-4 0 0,-8 3 0 0,8-3 0 16,-8 4 0-16,8-4 0 0,-2 4 0 0,2-4 0 15,-2 7 0-15,2-7 0 0,-4 4 0 0,4-4 0 16,-4 4 0-16,4-4 0 0,-2 0 0 0,2 0 0 15,0 0 0-15,0 0 0 0,0 0 0 0,0 0 0 0,0 0 0 16,0 0 0-16,0 0 0 0,0 0 0 0,2-6 0 16,-2 6 0-16,8-4 0 0,-8 4 0 0,10-3 0 15,-10 3 0-15,12-8 0 0,-12 8 0 0,9-2 0 16,-9 2 0-16,4-5 0 0,-4 5 0 0,4-4 0 16,-4 4 0-16,4-4 0 0,-4 4 0 0,6-3 0 0,-6 3 0 15,2-4 0-15,-2 4 0 16,4-2 0-16,-4 2 0 0,4-5 0 0,-4 5 0 0,4-2 0 0,-4 2 0 15,6 0 0-15,-6 0 0 0,0 0 0 16,0 0 0-16,0 0 0 0,0 0 0 0,0 2 0 0,0-2 0 16,0 7 0-16,0-7 0 0,0 4 0 15,0-4 0-15,0 3 0 0,0-3 0 0,0 4 0 0,0-4 0 16,0 0 0-16,0 0 0 0,0 0 0 0,0 0 0 16,0 0 0-16,0 0 0 0,0 0 0 0,0 0 0 15,0 0 0-15,0 0 0 0,0 0 0 0,0 0 0 16,-4 0 0-16,4 0 0 0,-2 0 0 0,2 0 0 0,-2 0 0 15,2 0 0-15,0 0 0 0,0 0 0 0,-2 0 0 16,2 0 0-16,-2 0 0 0,2 0 0 0,-2 0 0 16,2 0 0-16,0 0 0 0,0 0 0 0,0 0 0 0,0 0 0 15,4 0 0-15,-4 0 0 0,4 0 0 0,-4 0 0 16,6 0 0-16,-6 0 0 0,2-4 0 0,-2 4 0 16,4-5 0-16,-4 5 0 0,4-4 0 0,-4 4 0 15,4-3 0-15,-4 3 0 0,6-4 0 0,-6 4 0 16,2-2 0-16,-2 2 0 0,4 0 0 0,-4 0 0 15,2 0 0-15,-2 0 0 0,0 0 0 0,0 0 0 0,0 0 0 16,0 0 0-16,0 0 0 0,0 0 0 0,0 0 0 16,0 0 0-16,0 0 0 0,0 0 0 0,0 2 0 15,0-2 0-15,0 11 0 0,0-11 0 0,0 5 0 16,0-5 0-16,-2 4 0 0,2-4 0 0,0 6 0 16,0-6 0-16,-6 11 0 0,6-11 0 0,-4 7 0 0,4-7 0 15,-4 8 0-15,4-8 0 0,-4 7 0 16,4-7 0-16,-2 7 0 0,2-7 0 0,-6 8 0 15,6-8 0-15,0 3 0 0,0-3 0 0,0 4 0 0,0-4 0 16,0 6 0-16,0-6 0 0,0-4 0 0,0 4 0 16,0 0 0-16,0 0 0 0,0 0 0 0,0 0 0 15,0-4 0-15,0 4 0 0,-4-2 0 0,2-7 0 16,-2-4 0-16,0-5 0 0,-2-6 0 0,0 0 0 16,0 2 0-16,4 1 0 0,-2 3 0 0,2-4 0 15,-2-4 0-15,4 26-10 0</inkml:trace>
  <inkml:trace contextRef="#ctx0" brushRef="#br0" timeOffset="159732.75">10262 8488 12 0,'0'13'0'0,"0"-13"0"0,-8 18 0 16,8-18 0-16,-2 0 0 0,2 0 0 0,-14 0 0 15,14 0 0-15,-22 9 0 0,22-9 0 0,-26 9 0 16,26-9 0-16,-32-1 0 0,11-3 0 16,-7 0 0-16,28 4-10 0</inkml:trace>
  <inkml:trace contextRef="#ctx0" brushRef="#br0" timeOffset="161810.88">7869 10747 12 0,'16'18'0'0,"-2"3"0"15,-8-6 0-15,-8-4 0 0,-10-10 0 16,-2 3 0-16,0 2 0 0,0 5 0 0,-2-2 0 16,6-3 0-16,0 1 0 0,6-2 11 0,-2 3 0 0,6-8 1 15,-10 11 0-15,10-11 26 0,-10 7 1 0,10-7-1 16,-6 4 2-16,6-4-1 0,0 4 0 0,0-4 1 16,-6 5 0-16,6-5-6 0,-2 0-1 0,2 0 1 0,-6 0 1 15,6 0-13-15,-4 0 1 0,4 0-1 0,0 0 2 16,0 0-8-16,0 0 1 0,0 0 0 0,0 0 0 15,0 0-14-15,-2 0 1 0,2 0-1 0,-5 0 0 0,5 0-7 16,-2 0 1-16,2 0-1 0,-4-3 1 0,4 3-26 16,-2 0-1-16,2 0 1 0,2-2 0 0,-2 2-11 0,4-4-1 15,-4 4 1-15,4 0 0 0,-4 0 15 0,3-4 1 16,-3 4 0-16,6 0 0 0,-6 0 8 0,8-3 2 16,4 1-2-16,-4 0 1 0,4 0 5 15,-2-3 1-15,2 1-1 0,0-4 1 0,-4 3 3 16,0-1-1-16,2-1 0 0,-2-2 1 15,4 0 1-15,2-3 0 0,2 0 1 0,-1-3-1 0,1-2 1 0,2-1 1 16,-2-1-1-16,4 1 1 0,0 3-1 16,0 2 2-16,0-2-1 0,-3-1 1 0,-17 16-89 0</inkml:trace>
  <inkml:trace contextRef="#ctx0" brushRef="#br0" timeOffset="162757.18">11663 10160 12 0,'10'11'0'0,"-10"-11"0"0,8 24 0 0,-8-24 0 16,-16 9 0-16,16-9 0 0,-10 10 0 0,10-10 0 16,0 14 0-16,0-14 0 0,0 17 0 0,0-17 0 15,0 11 0-15,0-11 0 0,0 17 0 0,0-17 0 0,4 24 0 16,-4-24 0-16,0 22 0 15,0-22 0-15,-18 18 0 0,18-18 0 0,-14 19 0 0,14-19 0 0,-6 13 0 16,6-13 0-16,-6 11 0 0,6-11 0 16,-8 7 0-16,8-7 0 0,-2 7 0 0,2-7 11 0,-2 8 0 15,2-8 1-15,-4 9 0 0,4-9 46 0,-4 6 2 16,4-6-1-16,-2 3 1 0,2-3-8 0,-6 4 1 16,6-4 0-16,-4 4 1 0,4-4-17 0,-4 5 0 15,4-5 0-15,-4 2 0 0,4-2-9 0,-6 4 1 0,6-4-1 16,-5 3 1-16,5-3-8 0,-4 2 0 0,4-2 0 15,-4 0 0-15,4 0-6 0,-2-2 0 0,2 2-1 16,-6-5 1-16,6 5-11 0,0-9 1 0,0 9-1 16,-6-24 2-16,6 24-6 0,-8-37 1 0,2 16 0 15,-2 3 0-15,2-4-6 0,0 0 0 0,0-6 0 16,4 0 0-16,2-5-33 0,0-2 1 0,-6 0 0 16,0 0 0-16,-2 0-34 0,2 2 0 0,-4-1 1 0,0-1-1 15,2-7 36-15,2 1 2 0,-6-7-1 16,4-2 0-16,8 50-226 0</inkml:trace>
  <inkml:trace contextRef="#ctx0" brushRef="#br0" timeOffset="163260.7">10890 8373 12 0,'2'0'0'0,"-2"0"0"0,6 0 0 0,-6 0-10 16</inkml:trace>
  <inkml:trace contextRef="#ctx0" brushRef="#br0" timeOffset="202499.75">11583 14611 12 0,'16'5'0'0,"-16"-5"0"0,20 17 0 0,-20-17 0 0,-6 2 0 0,6-2 0 0,-8 3 0 0,8-3 0 0,0 4 0 16,0-4 0-16,-4 4 0 0,4-4 0 0,-6 3 0 15,6-3 0-15,-20 0 0 0,20 0 0 0,-33-2 0 16,11-1 0-16,-2-3 0 0,-2-5 0 0,0-2 0 16,2-3 0-16,-1-1 0 0,25 17-10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37:51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12011 3729 12 0,'0'0'0'16,"0"0"0"-16,6 0 0 0,-6 0 0 0,6 0 0 15,-6 0 0-15,4-4 0 0,-4 4 2 0,4-4 1 16,-4 4 1-16,6-5-1 0,-6 5 3 0,2-4 1 0,-2 4-2 16,4-4 2-16,-4 4-3 0,3-5 1 15,-3 5-1-15,4-7 1 0,-4 7-2 0,0-6 2 0,0 6-2 16,-7-9 2-16,7 9-2 0,-10-8 0 0,10 8 1 15,-22-9 0-15,22 9-4 0,-40-9 1 16,20 3-1-16,-4 6 1 0,2-3-2 0,-1-1 1 16,-1-2 0-16,0-1 0 0,2 3 17 0,2 3 0 0,2 1 0 15,2-4 0-15,2-2 35 0,2 3 1 0,-1-1 0 16,-5 0 1-16,-4 2 2 0,-2-1 1 0,-4 3 0 16,0 0 0-16,-4 0-6 0,1 0-1 0,-1 3 1 0,2-1 1 15,-2 6-15-15,4-5 1 0,3 3-1 0,-1 1 1 16,4 2-9-16,-4 1 1 0,0-5 1 0,-2 3-1 0,3-7-10 15,-7 3 2-15,0 0-2 0,-2 0 1 16,0-4-5-16,1 1 0 0,1 3-1 0,4-4 2 0,4 4-3 16,0-1 0-16,-2-3 1 0,-1-1-1 0,3-1 1 15,2-2 1-15,2-1-2 0,-6 1 2 0,2 4 0 16,1-4-1-16,-1 0 1 0,2 3 1 0,-4 1-3 0,2 0 2 16,2 0 0-16,0 0 0 0,1 0-3 0,-1 5 1 15,0-1-1-15,2-4 0 16,-4 4-2-16,4 1 0 0,4-1-1 0,-2 5 1 0,5-3-3 0,-1 1 1 15,2 2 0-15,-2-3 0 0,0 1-4 16,-4 2 2-16,4-3 0 0,0 1 0 0,0 2-3 0,0 4 1 16,2-3-1-16,4-3 2 0,-3-1-2 0,-1-3 1 15,2 6-1-15,0 1 1 0,-2-1-2 0,2 4 0 16,-4-4 1-16,2 4 0 0,0 4 0 0,0 1 0 16,2-1 1-16,2-3-1 0,2 3-1 0,0-4 1 0,0 0-1 15,0 2 2-15,0 1-3 0,4 3 0 16,-2-3 0-16,3 1 2 0,-1-2-2 0,0 1 1 0,0-3 1 15,0 0-1-15,-4 2-1 0,2 2 1 0,2-5-1 16,2 3 0-16,0 2-1 0,0 5 0 0,0-4 1 16,0 5 0-16,-2 2-2 0,0 1 1 0,0 2 0 15,2 2 0-15,2-5-1 0,2 7 0 0,2-1 0 16,-6-1 1-16,0 1-1 0,0 4 0 0,0-3 0 16,0-1 1-16,0-2-1 0,-4 3 0 0,8-4 0 0,-2 5 1 15,6-2-1-15,1 0 2 0,1 1-1 16,0 1 0-16,0-2 0 0,0 1 0 0,0 3 0 0,0 0 0 15,-4-4 2-15,-2 4 0 0,6-5 0 16,-2 1 1-16,4 1-2 0,-4-6 1 0,4 1 1 16,-6 3-1-16,2-6-1 0,0 2 1 0,0 0-1 0,1-1 0 15,-3 3-1-15,-2 2 1 0,2 1 1 0,0 4-1 16,-2 0 0-16,0 0 0 0,0 0 1 0,2 0 0 0,0 0-1 16,0-3 2-16,2 3-2 0,-2 4 1 0,-2 1-1 15,2-1 1-15,0 2-1 0,0-3 1 0,0 7 0 0,0 3-1 16,0-4 0-16,0 0 0 0,2-3-1 15,2 1 2-15,0-1-1 0,-4-2 0 0,2 1 1 0,-1-1 2 16,1-2-2-16,2 2 2 0,-4-4-1 0,0 0 1 16,2 0-1-16,0-4 1 0,0 4-2 0,2 1 2 15,-6-5-2-15,2 2 1 0,0 0 0 0,0 1 0 16,0 1 1-16,2-4-1 0,2 4-1 0,0 0-1 16,-2-3 0-16,-2-1 0 0,0 0-2 0,0-1 1 0,1-2 1 15,3-3-1-15,-4 1-1 0,4-4 0 16,2-3 0-16,0 1 1 0,-6-5-1 0,2 2 0 0,0-3 0 15,0 1 0-15,2 0 0 0,4-2 0 0,-6 0 0 16,4 0 0-16,-4-4 0 0,4 0 1 16,-4 0-1-16,3 1 1 0,-1-1-1 0,2 2 1 0,2-2 0 15,4 4 0-15,2-4 1 0,0 4-1 0,-4-4 0 16,-4 4 1-16,-4-7-1 0,-4 1 0 0,2-1 0 16,4 1 2-16,1-1-2 0,1-1 0 0,0 3 0 15,2-5 1-15,6 6-2 0,-4-3 1 0,8 1-1 0,-4-3 1 16,0 2-1-16,-1-1 2 0,1-1-2 15,0 0 1-15,-4-3-1 0,2-1 1 0,0 2 0 0,-2 0 0 16,2 2 1-16,-4-4 2 0,-8 0-2 0,1 0 1 16,1 0 1-16,0-4-1 0,16 2 0 0,2 2 2 0,0 6-2 15,-2-3 1-15,6 1-1 0,-5-2 0 0,-1 2 1 16,2-2-1-16,0 5 0 0,0-3 2 0,2-1-4 16,-5 3 1-16,5-1 1 0,0 3-1 0,2-3-1 15,-4 3 0-15,-8-3 0 0,0 1 0 0,-1 1-1 0,-3 1 0 16,6-3 0-16,-4 1 0 0,4-3 0 15,-2-3 0-15,2 0 0 0,0 0 0 0,-1 0-1 16,1-3 1-16,2 1 0 0,-2 2 0 0,4 0 0 16,-4 0 0-16,0-4 0 0,0-1 0 0,-1-3-1 15,1 1 1-15,-6-1 0 0,2 1 0 0,0-2-1 0,-2 0 1 16,-6-3 0-16,4 3 0 0,0 4-1 0,2-5 0 16,-6 3 0-16,0 2-1 0,0-3 2 0,-3-1 0 15,1 0 0-15,-2-1 0 0,0-2 0 0,-2 2 0 0,6-25 0 16,-2 6 2-16,2-4-1 0,4-4 0 0,-10 5 0 15,-2 1 1-15,-2-1 2 0,-4 3 0 0,-6-12-1 16,4 1 2-16,-2 1-1 0,0-5 1 0,-1-17-1 16,-1 3 2-16,2-4-2 0,-2-3 2 0,0-5-1 15,0-2 0-15,2-6-3 0,-2 3 1 0,4-1-1 16,0-1 0-16,2 5 2 0,2-2 0 0,-4 4 0 16,-4-2 1-16,0 1-2 0,-2 5 2 0,-1-4-1 15,1 0 1-15,-4-4-2 0,-2-2 1 0,12 6-1 0,-2-9 1 16,6 1 0-16,4-1-1 0,-4 33 0 15,2-15 1-15,-6-9 0 0,2-10 1 0,0-3-1 0,0 7 2 16,-2-3 1-16,2 5 1 0,-2-1-1 16,4-1 1-16,2 2-4 0,2-2 0 0,-6 6-1 0,-3 6 2 15,-1 6-3-15,-2 5 0 0,0 5 1 0,-2-2 0 16,2 11-2-16,2-1 1 0,-4 6 1 0,2 3-1 0,0 3-1 16,0 2 1-16,-4 1 1 0,-2 2-1 15,-3 5 2-15,-5 1 1 0,0 4-1 0,0-1 2 0,0 3-1 16,2 1 1-16</inkml:trace>
  <inkml:trace contextRef="#ctx0" brushRef="#br0" timeOffset="29616.1">16274 1951 1206 0,'-6'13'0'0,"6"-13"0"0,-4 22 0 15,4-22-1-15,-8 4 1 0,8-4 0 16,-2 5 0-16,2-5-1 0,6 23 1 0,-6-23 0 0,6 16 0 16,-6-16-10-16,6 9-1 0,-6-9 1 0,8 4 1 15,-8-4-49-15,6 2 1 0,-6-2-2 0,8 0 2 16,-8 0 19-16,4-2 1 0,-4 2-1 0,8-11 1 15,-8 11 3-15,10-18 2 0,-10 18-1 0,15-32 0 16,-7 16 9-16,0-3 0 0,-2 1 0 0,-2-3 0 0,-4 3 8 16,-4-1 1-16,2 3-1 15,0-6 0-15,-2 3 16 0,2-1 0 0,-6-2 0 0,2 3 0 0,1-3 12 16,-7 0 1-16,0 2-1 0,0 5 1 0,2 2 22 16,0 0 2-16,-2 0 0 0,0 8 1 0,0-3 3 0,0 3 2 15,0 1-2-15,0-2 2 0,0 6-3 0,-2 0 1 16,-1 2-1-16,-3 6 0 0,0 5-9 0,-4 5 0 15,6-1 1-15,0 5-1 0,0 6-4 0,0 1 0 16,0 2 0-16,5 8 0 0,-3-2-7 0,4 6 1 0,0-3 1 16,-2 5-1-16,0 3-3 0,-2 0 0 0,6-4 0 15,4 0 0-15,8 0 5 0,2 1 2 0,2-3-1 16,-2-1 0-16,0-6 1 0,0-4 1 0,2-1 0 16,2 1-1-16,2-5 6 0,-2-4-1 0,0 0 0 15,-1 0 1-15,1-3 0 0,2-2 0 0,2-3 1 16,2 3-1-16,0-4-6 0,-2 0 1 0,2 0 0 15,2-4-1-15,4-4-4 0,-3-1 0 0,-1 0-1 16,-2-2 1-16,0-2-4 0,-8-2 1 0,4 2 0 16,2-4 0-16,4-1-6 0,0 1 2 0,0 0-2 15,-1-1 2-15,3-3-4 0,0-1 0 0,-2 4 0 16,-2-3 0-16,-4-1-2 0,-4 3 0 0,-8 6 0 0,12-11 1 16,-12 11-5-16,8-2 1 0,-8 2-1 0,0-3 1 0,0 3-2 15,0-4 1-15,0 4 0 0,0 0 0 0,0 0 0 16,0 0 0-16,0 0 0 0,0 0 0 15,0 0 1-15,0 0-1 0,0 0 1 0,0 0-1 0,0 0-1 16,0 0 1-16,0 0-1 0,0 0 0 0,0 0-1 16,0 0 0-16,0 0 0 0,0 0 0 0,0 0-1 0,0 0 2 15,0 0-2-15,0 0 1 0,0 0-2 0,-4 0 1 16,4 0 0-16,-4 0 0 0,4 0-1 0,-6 0 0 16,6 0 0-16,-6-5 0 0,6 5-3 0,-10-4 1 15</inkml:trace>
  <inkml:trace contextRef="#ctx0" brushRef="#br0" timeOffset="30545.68">16832 2014 1206 0,'2'4'0'0,"-2"-4"0"0,10 3 0 0,-10-3 8 0,8 0 0 16,-8 0-1-16,18 0 2 0,-18 0 6 0,32 0 0 15,-32 0-1-15,34-3 1 0,-34 3-9 0,31-6 1 16,-31 6 0-16,32-7 0 0,-32 7-8 0,32-10 1 0,-32 10 0 16,28-12 0-16,-28 12-5 0,20-6 1 0,-20 6-1 15,16 0 1-15,-16 0-3 0,16-4 1 0,-16 4 0 16,15 0 0-16,-15 0 0 0,14 0 1 0,-14 0-1 15,18 0 0-15,-18 0 1 0,20 0-1 0,-20 0 1 16,20 0 0-16,-20 0 0 0,8-3 0 0</inkml:trace>
  <inkml:trace contextRef="#ctx0" brushRef="#br0" timeOffset="31232.5">17631 1820 1243 0,'4'0'0'0,"-4"0"0"0,6-2 0 0,-6 2 0 0,4-3 1 15,-4 3-1-15,4-17 1 0,-4 17 1 0,6-22 1 16,-6 3-1-16,2 1 1 0,-2-8-1 0,0-5 1 16,0 1-1-16,2 2 0 0,4 3-2 0,4-1 0 15,-8-4 0-15,-4 6 1 0,-6 2-1 0,-4 0 0 0,2 5 0 16,4-1 1-16,4 1-2 0,4-1 0 16,0 5 0-16,-2 0 1 0,0 4-4 0,0-1 0 0,0 10 1 15,-2-7-1-15,2 7 0 0,-14-5 1 0,14 5-2 16,-8-8 2-16,8 8 3 0,2 0 0 0,-2 0 0 15,2 0 0-15,-2 0 2 0,0 4 1 0,0-4 0 16,-4 9 0-16,2 4 8 0,2 9 0 0,0 4 1 16,0 0-1-16,0 2 5 0,4 7 0 0,0-4 1 15,-4 4 0-15,-4-4 0 0,-4 3 0 0,8 1 0 16,6-4 1-16,8 4-3 0,4-3 1 0,-2-1 0 0,-2-2 1 16,-4-1-6-16,-2 2 1 0,2 1 0 0,2 0 1 15,4 1 2-15,4 3 2 0,-9-2-1 0,-1-1 1 16,-6 3-5-16,-2-4 1 0,2 0-1 0,4-5 1 0,-2-7-3 15,0-3 1-15,-4-3-1 0,0 0 1 16,-2-7 1-16,-2-3 1 0,2-3-1 0,-4 6 0 0,4-6 1 16,-4 4-1-16,4-4 0 0,-4 0 2 0,4 0-3 15,0 0 0-15,0 0 0 0,-6 0 2 0,6 0 0 16,-14-4 1-16,-2 2-1 0,-3-2 1 0,-5 1-5 16,-2-1 1-16,4-2 0 0,2 3 0 0,6-3-4 0,-2 2 0 15,2 1 0-15,5 1 1 0,-1 2-3 16,4-4 2-16,6 4-1 0,-14 0 1 0,14 0 0 0,-10 0-1 15,10 0 1-15,-6 0-1 0,6 0 1 16,-8 0 0-16,8 0-1 0,-4 0 1 0,4 0-4 16,-2-3 0-16,2 3 1 0,-6 0 0 0,6 0-2 0,0 0 0 15,0 0 0-15,0 0 0 0,0 0-1 0,0 0 0 16,0 0 0-16,0 7 2 0,0-7-2 0,6 5 0 16,-6-5 0-16,14 8 0 0,-4-6-3 0,2-2 1 0</inkml:trace>
  <inkml:trace contextRef="#ctx0" brushRef="#br0" timeOffset="31482.84">18287 2127 1306 0,'2'14'0'0,"-2"-14"0"0,6 26 0 0,-6-26 6 0,0 17 1 0,0-17 0 0,0 31 1 0,0-9 1 16,0 0 0-16,0 4 0 0,0 2 0 0,-2 1-1 15,0 3 1-15</inkml:trace>
  <inkml:trace contextRef="#ctx0" brushRef="#br0" timeOffset="31851.43">19303 2043 12 0,'6'6'0'0</inkml:trace>
  <inkml:trace contextRef="#ctx0" brushRef="#br0" timeOffset="32201.09">19315 2031 112 0,'0'0'0'15,"0"0"0"-15,0 0 0 0,0 0 49 0,-4-4 0 16,4 4 1-16,-6-9-1 0,6 9 31 16,-10-26 0-16,2 7-1 0,0 1 1 0,-2-2-27 0,-2 1-1 15,0-3 1-15,0 3 1 0,-2-1-10 0,-2-2 0 16,2 4-1-16,3 1 2 0,3 2-7 0,0 2 2 16,0 0-2-16,-2 0 1 0,0 10-5 0,0 1-1 0,0-2 1 15,0 0 1-15,-2 1-7 0,0 1 1 0,-2-2-1 16,-4 4 1-16,-3 4-8 0,-3 1-1 0,2 5 0 15,4-3 1-15,4 6-7 0,4 2 0 0,4 1 1 16,2 7-1-16,0-1-2 0,-2 5 0 0,2 7 0 16,2 1 1-16,-2 2-2 0,2 5 1 0,0 2 1 15,2 1-1-15,2-1-1 0,-2 0 2 0,4-3-1 16,2 1 0-16,2-7-1 0,0 0 1 0,2-3-1 16,2-1 0-16,2-1 4 0,0 1-1 0,2-5 1 15,2 2-1-15,1-6 1 0,1 0 0 0,0-2-1 0,2-5 1 16,2-6-5-16,2 2 0 0,-2-1 0 15,-5-5 1-15,-1 3-4 0,-2-3 0 0,0-5 0 0,2 0-1 16,6-5-1-16,2-3-1 0,-2 3 1 16,-5-5 0-16,-1-1-4 0,-2 2 2 0,-4 0-2 0,-2 0 1 15,-2-4-2-15,-2 0 0 0,-2 0 0 0,0-2 1 16,2-2-2-16,2-1 1 0</inkml:trace>
  <inkml:trace contextRef="#ctx0" brushRef="#br0" timeOffset="32668.55">19802 2199 1444 0,'4'3'0'0,"-4"-3"0"0,10 4 0 0,-10-4 5 0,4-4 2 0,-4 4 0 0,11-5 0 0,-11 5 2 0,26-8 1 0,-26 8-1 0,26-13 1 0,-26 13-10 0,26-18 0 16</inkml:trace>
  <inkml:trace contextRef="#ctx0" brushRef="#br0" timeOffset="32732.07">20086 1986 703 0,'6'0'0'0</inkml:trace>
  <inkml:trace contextRef="#ctx0" brushRef="#br0" timeOffset="33402.64">20332 1938 1093 0,'4'4'0'0,"-4"-4"0"16,16-4 0-16,-16 4-2 0,16-5 1 0,-16 5 0 0,16-17 0 0,-16 17 0 16,12-22 0-16,-12 22 0 0,18-35 1 0,-6 16-5 15,0-3 2-15,-2 2-1 0,-1 1 1 0,-1 7-19 16,-2-1 0-16,2 3 1 0,-2 5 0 0,-6 5-5 15,12-8 0-15,-12 8 0 0,12-5 0 0,-12 5 2 16,8-7 0-16,-8 7-1 0,8-10 2 0,-8 10 4 0,16-5 1 16,-6 1-1-16,-2 4 1 0,0-4 14 0,0 4 2 15,-8 0 0-15,12-5 0 0,-12 5 3 0,12 0 0 16,-12 0 0-16,10 0 1 0,-10 0 13 16,9 0 1-16,-9 0-1 0,8 5 1 0,-2 5 13 0,4 3 0 15,2-4 1-15,-2 4 0 0,0 3-3 0,0-1 0 16,-4 2 0-16,-2-1 1 0,-2 3-4 0,-2-3 2 0,-2 3 0 15,0-3 0-15,0 3-5 0,-2-1 2 0,0-1-1 16,-2 1 1-16,-2 3-6 0,0-3 1 16,0 4 0-16,0-3 1 0,-2 3-3 0,-2 4 1 0,3 0 0 15,-1 1 0-15,0 3 1 0,-2-2 0 0,0 1 0 16,0-1 1-16,2-2-4 0,2-1 2 0,2-2 0 16,0-1 0-16,0 0 0 0,0-4 0 0,0-1-1 15,0 0 1-15,2-3 6 0,2-1-1 0,0-3 1 16,0-3-1-16,2-7-3 0,-4 5 0 0,4-5 0 15,0 4 0-15,0-4-9 0,0 4 0 0,0-4 1 0,6 2 0 16,-6-2-2-16,6 3 1 0,-6-3-1 0,6 4 1 16,-6-4-3-16,8 6 1 0,-8-6-1 0,16-2 1 0,-4-2-2 15,0 4-1-15,2-4 1 0,4-1 0 0,0 1-2 16,1-5 2-16,-1 2-1 0,-2 1 1 0,-2 2-2 16,0 1 2-16,2-3-1 0,2 2 0 0,0 4 0 15,0 0-1-15,-4 0 1 0,-3 0 0 0,-3 0 0 16,-2 0-1-16,2 0 1 0,2 0 0 15,2 0 2-15,0 0 1 0,-2 0-1 0,0 4 1 0,0 0-4 16,-2-2 1-16</inkml:trace>
  <inkml:trace contextRef="#ctx0" brushRef="#br0" timeOffset="33699.54">21225 2199 1695 0,'4'12'0'0,"-4"-12"0"16,10 23 0-16,-10-23 8 0,8 7 1 0,-8-7 0 15,7 22 0-15,-3-3 6 0,0 3-1 0,0 4 1 16,-2 1-1-16,0 3 2 0,0 5 1 0,-2 5 0 0,0 3-1 16,0 3-9-16,0 9 1 0,-2-1-1 0,0-4 1 15,-2 5-5-15,0-1 0 0</inkml:trace>
  <inkml:trace contextRef="#ctx0" brushRef="#br0" timeOffset="33756.21">21219 3280 954 0,'4'2'0'0,"-4"-2"0"0,10 2 0 0,-10-2 9 16,4 0 0-16</inkml:trace>
  <inkml:trace contextRef="#ctx0" brushRef="#br0" timeOffset="34032.78">22145 1992 1155 0,'6'3'0'0,"-6"-3"0"16,12-3 0-16,-12 3-2 0,2-6 0 0,-2 6 0 15,2-13-1-15,-2 13-8 0,12-16 1 0</inkml:trace>
  <inkml:trace contextRef="#ctx0" brushRef="#br0" timeOffset="34248.64">22117 1770 200 0,'-2'2'0'0,"2"-2"0"0,-6 0 0 15,6 0-1-15,-10-9 1 0,10 9-1 0,-16-9 1 0,16 9-4 16,-22 7 0-16,22-7 0 0,-23 6 0 0,23-6 48 16,-18 9 1-16,18-9 0 0,-28 13 0 0,8 0 63 15,-2 0 0-15,2 1 1 0,2 7 0 16,6 4-33-16,2 3 2 0,1 4-1 0,-1 3 1 0,0 3-19 15,0 7 2-15,2-5-1 0,4 6 1 16,2-1-21-16,0-1 2 0,0 0-2 0,0-3 2 0,0 1-23 16,0-5 1-16,6 2 0 0,4-8 1 0,6 1-10 15,4-3 0-15,1-1 0 0,1-2 0 0,-2-4-7 16,-2-2 0-16,2-5 0 0,0 2 0 0,2-8-2 0,2 0 1 16,0-1-1-16,-3-3 0 0,-1-1-1 0,0-2 0 15,0-2 0-15,0-2 1 0,2 2-2 0,0-4 1 16</inkml:trace>
  <inkml:trace contextRef="#ctx0" brushRef="#br0" timeOffset="34531.74">22576 2211 1608 0,'14'4'0'0,"-14"-4"0"0,30 0 0 0,-30 0 0 0,26-13 0 0,-26 13 0 0,26-13 1 16,-26 13 0-16,23-22 0 0,-23 22 0 0,22-16 0 0,-22 16-1 15,20-6 0-15</inkml:trace>
  <inkml:trace contextRef="#ctx0" brushRef="#br0" timeOffset="34833.83">23137 1898 1834 0,'2'5'0'0,"-2"-5"0"16,8 0 0-16,-8 0 0 0,8-9 1 0,-8 9-1 0,7-9 2 15,-7 9 0-15,8-10 0 0,-8 10 0 0,16-7 1 16,-16 7-3-16,24-18 0 0</inkml:trace>
  <inkml:trace contextRef="#ctx0" brushRef="#br0" timeOffset="35333.46">23351 1728 452 0,'2'3'0'0,"-2"-3"0"0,8 8 0 16,-8-8 6-16,4-4 2 0,-4 4-1 0,8 4 1 0,-8-4 20 15,8 5 1-15,-8-5 0 0,10 6 1 16,-10-6 26-16,16 11 0 0,-16-11 0 0,16 18 1 16,-16-18 20-16,14 23 2 0,-14-23-2 0,14 31 2 0,-10-14-32 15,-2 1 0-15,-2 1 0 0,-2 1 1 0,-4 6-13 16,-4-2 1-16,0 5 0 0,2-3 1 0,-2 5-16 0,0-5-1 16,-2 6 0-16,0-1 1 0,-4 0-14 0,0 5 0 15,2-7-1-15,2-7 2 0,3 0-8 0,1-7 1 16,2 2 1-16,0-8-1 0,2-2-1 0,4-1 1 15,0-6 0-15,-2 4 0 0,2-4 0 0,0 0 1 16,0 0 0-16,0 0 0 0,0 0 0 0,0 0 1 0,0 0 0 16,0 0 0-16,0 0 1 0,0-4 1 0,0 4-1 15,8-6 2-15,0 3 0 0,0-10 0 0,1 0 0 16,3-2 1-16,2 2-3 0,2 0 1 0,0 0-1 16,-2 0 1-16,-2 0 3 0,0 1-1 0,-2-3 1 15,2 4 1-15,-2 5 5 0,0-3-1 0,4 2 1 16,1 1-1-16,3-3 2 0,2 5-1 0,0-1 1 15,-6 5-1-15,-2 0 0 0,-2 0-1 0,0 0 1 16,0 0-1-16,0 0-3 0,0 0 2 0,2 5-1 16,1 4 0-16,3 4-6 0,2 4 0 0,-4-2 0 15,-4 1 0-15,-4 1-2 0,-4 1-1 0,-2 1 0 16,-4 1 0-16,-2-2-1 0,-2 5 2 0,-2-1-1 0,-2 4 0 16,0-1-1-16,-2 3 0 0,-1 2 1 0,-5-3 0 15,-2-1 0-15,0-4 0 0,0 4 0 0,0-4 1 16,2 2 3-16,0 0 1 0,-1-1 0 0,-1-1 0 0,2-4 3 15,-2-1 0-15,0-2 0 0,0-3 1 0,2-2-1 16,1-3 2-16,-3-1-1 0,0-3 0 0,-2-3-2 16,0-3 1-16,0-1 0 0,0-2 0 0,1 1-3 15,1-6 1-15,2-2-1 0,0-2 0 0,0-3-5 16,2-8 0-16</inkml:trace>
  <inkml:trace contextRef="#ctx0" brushRef="#br0" timeOffset="59566.21">25180 15096 12 0,'-4'2'0'15,"4"-2"0"-15,-4 5 0 0,4-5 2 0,-6 4 1 0,6-4 0 16,-4 6 0-16,4-6 37 0,-6 1 1 0,6-1-1 15,-8 8 1-15,8-8-2 0,-8 4 0 0,8-4 0 16,-10 3 2-16,10-3 7 0,-20 8 2 0,20-8-2 16,-22 3 1-16,22-3-24 0,-14 4 1 0,14-4-2 15,-15 4 2-15,15-4 1 0,-22 3 0 0,22-3 0 0,-24 4 1 16,24-4 3-16,-24 0 2 0,24 0 0 0,-24 0-1 16,24 0 2-16,-22 0-1 0,22 0 1 0,-22 0 1 15,22 0-5-15,-23-2 2 0,23 2-1 16,-28-5 0-16,28 5-1 0,-32-8-1 0,32 8 0 0,-34-9 1 0,34 9-2 15,-38-9 0-15,18 9 0 16,1 0 0-16,-5-2-4 0,-2 0 0 0,2 2-1 0,2 0 1 16,4 0-3-16,0 2 0 0,-1 4 1 0,-1-6-1 0,2 1-2 15,-4 1 1-15,0 0-1 0,0 0 2 0,2 0-3 16,0 1 1-16,1 1 0 0,-3-2 0 0,0 2-2 16,0-4-1-16,0 2 1 0,0-1 0 0,0 3-1 0,-1 0-1 15,-1-1 1-15,0-1 0 0,0 0 1 0,2 2 1 16,2-2 0-16,0 1 0 0,1 1-2 0,-1 2 2 15,0-1 0-15,2-1 0 0,2-2-2 0,0 0 1 16,0 1-1-16,0 3 0 0,-2 1-3 0,1 1-1 16,-1-3 0-16,0 1 2 0,2-3-5 0,2 1 0 0,0 0 0 15,0-1 0-15,0 3-4 0,2 3 2 0,2-3 0 16,0-3 0-16,-2 1-5 0,-1 0 0 16,-1 1 0-16,0 3 2 0,2-1-3 0,2-1 1 0,-2-1 0 15,0-1 1-15,0 1-2 0,0-5 1 16,2 4-1-16,0 0 1 0,0-1-1 0,2 1 2 0,8-4-1 15,-10 8 0-15,10-8 0 0,-4 7 1 16,4-7-1-16,-9 7 1 0,9-7-3 0,-12 8 1 0,12-8 1 16,-14 9-1-16,8-2-1 0,0 1 1 0,-2-3-1 15,2-1 1-15,6-4-1 0,-12 11 0 0,12-11 0 16,-12 11 1-16,12-11-1 0,-6 11 1 0,6-11-1 16,-4 11 1-16,4-11 0 0,-4 11 0 0,4-1 1 0,0 1 0 15,-2 2-1-15,2 1 1 0,0 3 0 0,0-2 1 16,0-2-1-16,0 0 0 0,0-1 0 0,0-1 2 15,0 1-2-15,0 0 0 0,0-2 1 0,0 1-1 0,0 2 0 16,0 1 0-16,0 1 1 0,0-2-1 0,2 2-1 16,4 2 0-16,0-1 0 0,-2 3 1 0,-2 1-2 15,-2 2 1-15,-2 2-1 0,0-2 2 0,2 0-2 16,2 1 0-16,0-1 0 0,0 0 0 0,0 2 0 16,2-4 0-16,0 0 0 0,-2-1 0 0,0-2 0 0,-2-5 0 15,2 3 0-15,0-2 0 16,-2 0 0-16,0-2 1 0,0 0 0 0,2 2 0 0,2 2 1 0,0 0 0 15,-2-2 1-15,-2 0 0 0,0-1 2 16,0 0-1-16,0-1 1 0,0 0 0 0,0 2 1 0,0 1-1 16,0-1 1-16,0-2 0 0,0-1-2 0,0-1 1 15,2 0-1-15,2 0 2 0,0 0-3 0,0 1 2 16,-2-1-2-16,0-2 1 0,-2-7-1 0,4 11-1 0,-4-11 0 16,4 4 1-16,-4-4-1 0,4 7-1 0,-4-7 0 15,10 8 1-15,-2-4-2 0,-1 1 1 0,-1 2 0 16,2 1 0-16,0-4-1 0,-2-1 0 0,2 1 0 15,4 1 2-15,2 3-2 0,2-3 0 0,0-1 0 16,0 0 1-16,2-1-1 0,2 1 0 0,-1 0 0 16,-1 0 1-16,-2 1-1 0,-2 2 0 0,2 1 0 15,2-3 0-15,0 1 0 0,0-2 0 0,2 1 0 0,-1 3 0 16,3-1 0-16,0-2 0 0,0 1 0 0,-2-2 0 16,-2-1 0-16,-2 1 0 0,0 0 0 15,1-1 0-15,3 1 0 0,2 0 0 0,0-2 0 0,0 0 1 16,2-1-1-16,2-1 0 0,-3 0 0 0,1 0 0 15,0 2 0-15,-2 2 0 0,0-2 0 16,2-2 0-16,2-2 0 0,-1 0 0 0,-3 0 0 0,-2 2 0 0,0 2 0 16,-2 0 0-16,2-2 0 0,-2 0 0 15,4 0 0-15,-1-2 0 0,1 2 0 0,0 2 0 0,2 2-1 16,2-3 1-16,-2 1 0 0,-4 0 0 0,-1-2-1 16,-1 0 1-16,-4 0-1 0,2 0 1 0,0 0-2 15,0 0 1-15,0 0 0 0,0 0 0 0,0 0-1 0,-1 0 0 16,-1-2-1-16,0 0 2 0,0 1 0 0,0-1 1 15,-4 0-1-15,0 0 1 0,0 0 0 0,-2 0 0 16,4 1 0-16,0-1 0 0,2 0 0 0,0 0 0 16,-4 0 0-16,1 0 0 0,1 2 0 0,-2 0 0 15,-2 0 0-15,0-2 0 0,0 1-1 0,-2-1 0 0,-6 2 0 16,12 0 1-16,-12 0-4 0,12 0 2 0,-4-2 0 16,0 0 0-16,0 2-3 0,0-4 1 15,0 3-1-15,0-1 2 0,-8 2-4 0,12-2 0 0,-12 2 1 16,8-4 0-16,-8 4-2 0,7-4 0 15,-7 4 0-15,6-3 2 0,-6 3-3 0,4-4 1 0,-4 4 0 16,6-4 0-16,-6 4 0 0,4-7 0 0,0 0 0 16,0-1 2-16,-2 1-1 0,0-4 0 0,2-6 1 15,-2 1-1-15,-2-1 2 0,-2-2 2 0,0-10 0 16,-2 3-1-16,0-2 2 0,0 1 1 0,0-1-1 16,0 0 0-16,0 1 1 0,0-1 1 0,-3-3-1 15,-1-1 1-15,-2 1 0 0,-2-1 0 0,2 1 0 0,2-2 0 16,2-2 0-16,2 0 0 0,0-2 0 0,-2 0 0 0,0 0 0 15,0 2 0-15,4 9 0 0,0 0 0 16,4 0 1-16,0 2 0 0,-2 2 1 0,0 0-1 0,0 2 1 16,0-1 1-16,0 1 1 0,0 0-1 15,0 0 0-15,0 1 1 0,0-5-1 0,-2 2 1 0,0 0-2 16,0 1 1-16,0 3 1 0,2-2-1 0,0 1 1 16,0 1 2-16,0 10 0 0,0-3-1 0,2 2 1 15,0 2 1-15,-2 7-1 0,4-8 1 16,-4 8 0-16,0-7 1 0,0 7-1 0,0-4 1 0,0 4-1 0,0-3 0 15,0 3 0-15,0-4 0 0,0 4-1 16,0-4 0-16,0 4-1 0,0-4 1 0,0 4-2 0,0-3 2 16,0 3-2-16,0 0 2 0,0 0-1 0,0 0-1 15,0 0 0-15,0 0 2 0,0 0 0 0,0 0-1 16,0 0 1-16,-4 0 0 0,4 0 0 0,-4 0 2 16,4 0-1-16,-4 0 1 0,4 0 1 0,-4 0 0 15,4 0 0-15,-4 2 0 0,4-2 0 0,-4 5 1 0,4-5-1 16,-2 2 1-16,2-2-2 0,-4 4 1 0,4-4-2 15,-4 0 2-15,4 0-3 0,-4 2 1 0,4-2 0 16,-4 1-1-16,4-1-2 0,-4 4-1 0,4-4 0 16,-4 0 1-16,4 0-4 0,-4 0 1 0,4 0 0 15,-4 0 0-15,4 0-1 0,-2 0 0 0,2 0 0 16,-2 0 0-16,2 0-1 0,-2 0 1 0,2 0 0 0,0 0 0 16,0 0-1-16,0 0 0 0,0 0 0 0,-4 0-1 15,4 0-3-15,-4 0 0 0,4 0 1 16,0 0-1-16,0 0-4 0,0 0 0 0,0 0 0 0,-2 0 2 15,2 0-3-15,-2 0 1 0,2 0-2 16,-2 0 2-16,2 0-1 0,0 0 0 0,0 0 0 0,-2 0 0 0,2 0 4 16,0 0 2-16,0 0-1 0,0 0 1 15,0 0 2-15,0 0 1 0,0 0-2 0,0 0 2 0,0 0-2 16,0 0 1-16,0 0-1 0,0 0 1 0,0 0-1 16,0 0-1-16,0 0 1 0,0 0 0 0,0 0-2 15,0 0 1-15,0 0-1 0,0 0 1 0,0 0-2 16,-1 0 1-16,1 0-1 0,0 0 0 0,0 0 0 15,0 0-1-15,0 0 0 0,0 0 0 0,0 0 1 0,-2 0-1 16,2 0 0-16,0 0 2 0,0 0-3 0,0 0 1 16,0 0 0-16,0 0 0 0,0 0 0 0,0 2-1 15</inkml:trace>
  <inkml:trace contextRef="#ctx0" brushRef="#br0" timeOffset="73088.62">25547 14862 12 0,'0'-4'0'0,"0"4"0"16,4 4 0-16,-4-4 0 0,4 3 0 0,-4-3 0 15,2 2 0-15,-2-2 0 0,0 0 0 0,0 0 0 16,0 0 0-16,0 0 0 0,0 0 0 0,0 0 0 0,0 0 0 15,0 0 0-15,0-2 0 0,0 2 0 0,2-3 0 16,-2 3 0-16,8-6 0 0,-8 6 0 0,4-7 0 0,-4 7 0 16,4-10 0-16,-4 10 0 0,4-12 0 0,-4 12 0 15,4-13 0-15,-4 13 0 0,8-15 0 0,-8 15 0 16,4-15 0-16,-4 15 0 0,4-15 0 0,-4 15 2 16,4-9 0-16,-4 9 1 0,4-13 0 0,-4 13 18 15,2-18 2-15,-2 18-2 0,0-21 1 0,0 21 20 16,0-22 0-16,0 22-1 0,0-24 2 0,0 24 4 15,0-29 0-15,0 29 0 0,0-32 0 0,0 12-5 0,0 0 0 16,2-1 0-16,2-1 1 0,0 2-8 16,-2 1 2-16,0 1-1 0,-2-4 1 0,-2-2 2 0,0 0-1 15,0 2 0-15,0 0 0 0,0-1-2 0,0-1 1 16,0 2 0-16,-2-2 0 0,2 2-3 0,0-6-1 16,0 1 1-16,2-1 1 0,2 4-8 0,2-2 0 0,0 0 0 15,-2-1 0-15,2-3-6 0,0 1 0 0,-2-1 1 16,0 1-1-16,0 1-1 0,-2 2 1 0,-2 2 1 15,2-2-1-15,0 4-3 0,-2-2 0 0,2 0 0 16,2 0 0-16,0 2-4 0,-2 0 1 0,0 0 0 16,0 1 0-16,0 3-3 0,0 1-1 0,0-1 0 15,0-3 0-15,0-1-2 0,-2 0 0 0,2-2 0 16,2 2 1-16,0-2-3 0,-2 0 1 0,0-2 0 16,0-2 0-16,2 3-2 0,2-5 2 0,0 4 0 15,-2 0 0-15,2 1-1 0,2-1-1 0,-2 2 1 0,-4 3 1 16,-2 5-4-16,0-1 2 0,0-1 0 0,0-3-1 15,0 1-1-15,0-2-1 0,0 0 0 0,0-2 2 16,0-2-3-16,0-2 1 0,0 2 0 16,0 1 0-16,2-3-1 0,0 2 2 0,-2-2-2 0,0 3 1 15,0 2-1-15,0-2 2 0,0-1-2 0,0 0 1 16,0 2 1-16,0 2 0 0,0-2 0 0,0 0 0 0,2-4 0 16,2 0-1-16,0 1 0 0,-2-1 1 0,-2 2 0 15,0-5 2-15,2 1-2 0,0 1 2 0,-2-1 1 16,0 1-1-16,0-3 1 0,0-1 1 0,0-2-2 15,-2 2-1-15,2-2 1 0,2 0 0 0,0-1 3 0,0 0 2 16,0-1-1-16,-2 2 0 0,0 3 3 0,0 1 1 16,0-1-1-16,0-3 2 0,0 0-3 15,0 0 2-15,0 0-1 0,0 0 0 0,-2 2-7 0,0 0 1 16,2-2 0-16,4 1-1 0,2 1 1 0,0 0 1 16,-4-2 0-16,-2 0 0 0,-2 1-4 0,-2 1 1 15,0-2-1-15,2 0 2 0,4 2-4 0,0-4 1 0,-2 0 0 16,0-2 0-16,0-1-2 0,0-3 1 15,0 3-1-15,2-5 2 0,2 5-1 0,0-3 0 0,-4-1 0 16,-2 0 1-16,0-8-2 0,-1 0 1 0,1 1 0 16,2 3 0-16,0 0 1 0,0 1-1 0,0 3 0 15,2 2 0-15,0 1 1 0,0 0 0 0,0 1-1 16,0-3 2-16,0 1-2 0,0-1 1 0,0-1 1 16,-2 0-1-16,-2 3 0 0,-2 2 1 0,0-1-1 15,2 1 0-15,2 0 0 0,0 1 0 0,-2 1-1 16,0-2 2-16,0-2-2 0,-2 3 1 0,0-3 1 15,2 2-1-15,2-3 2 0,0 1-1 0,-4 0 0 0,0 1 2 16,-2 1-1-16,0 0 0 0,0 1 0 0,2-3 0 16,0-2 0-16,0 1 0 0,2 0 0 0,2 1 0 0,0 2-1 15,0 4 0-15,-2 0 1 0,0 4-1 16,0-1-1-16,0 6-1 0,0 1 0 0,3 2 0 0,1 5-2 16,-2 5 1-16,0 0 1 0,0 4-1 0,0-4-1 15,0 4 0-15,0 0 0 0,0-1 0 0,0 3 0 16,-2-2 0-16,0-2 0 0,0 1 1 15,-2-1-1-15,0 0 1 0,0 6 0 0,0-5 0 0,0 1 0 16,0 6 0-16,6 3 1 0,-12-13 0 0,6 3-1 16,-2 1 1-16,2 2 0 0,2 1 1 0,4 6-2 15,-4-3 1-15,4 3 0 0,-8-8 0 0,8 8 0 16,-10-9 0-16,10 9-1 0,-12-6 1 0,4-1-1 0,0 1 0 16,1 1 1-16,-1 1 0 0,0-1-1 0,0 1 0 15,0 0 0-15,0 1 1 0,0-1-2 0,0 2 0 16,8 2 0-16,-12-9 0 0,12 9 0 0,-12-7 0 15,4 1 0-15,0 0 0 0,0 3 0 0,2-5 0 0,-6 3 0 16,0 1 0-16,-2-3 0 0,-1 1 2 0,5 1-1 16,0 1 0-16,0 0-1 0,0 1 0 0,2 1 0 15,0-4 0-15,0 3-1 0,0-1 1 0,-8-4 0 16,0 3 0-16,-2-4-3 0,0-1 2 0,4 1 0 16,1 2 0-16,1 1 0 0,0-1 1 0,0 1-1 15,2 3 1-15,0-5 0 0,0 3 0 0,-2 1 0 16,2-1 0-16,0-1-1 0,0-1 1 0,-2 1 0 15,-2-3 0-15,1 5-1 0,-3-3 1 0,6 3 0 16,0 2 0-16,0-3-2 0,2 1 1 0,-2 0 0 0,0-1 0 16,0 1-1-16,0 0 1 0,-10-5 0 0,2 0-1 15,0-2 1-15,1 0 0 0,5 2 0 0,0 1 0 16,2 3 1-16,-2-5 0 0,0 3 0 0,0 1 0 16,-2 3 0-16,0-5 0 0,-6 3 0 0,2-4 0 0,-1 1 0 15,-1 3 1-15,0-5-1 0,-2 7 1 0,0-5-1 16,-2 3 1-16,8 1 0 0,-2 2 1 0,3-1-2 15,-1-3 0-15,2 2 0 0,0 4 1 0,0-3-1 16,0 1 0-16,2 0 0 0,0 0 1 0,0 2-1 0,-2-4 0 16,-8-3 0-16,3 2 0 0,-1 1-1 0,0 0 1 15,6 2 0-15,-2-3 0 0,0 1-1 0,0 0-1 16,-4 1 1-16,-2-1 1 0,1 2-2 16,-1-5 1-16,2 5 0 0,0-2 0 0,-2 1 0 0,2 1 0 15,6 0-1-15,2 0 1 0,0 2 0 0,1-4 1 16,-11 4 0-16,2-3 0 0,0 1 0 0,0 0 0 0,2 0 0 15,0-2 0-15,0 3 0 0,1-1 0 0,7 0 0 16,0 2 0-16,0-4 0 0,0 4 0 16,-6-5 0-16,0 1 0 0,-2 0 0 0,0 2 0 0,-6-1 0 15,2-1 0-15,-1 0 0 0,-3 2 1 0,4 1-1 16,-2-1 1-16,2 2 1 0,0 0-1 0,-1 0 0 16,-1 0 1-16,-2 0-2 0,0 2 1 0,16-2-1 15,-2 1 1-15,2 1-1 0,0 2 0 0,-2-4 0 16,0 4 0-16,0-4-1 0,1 2 1 0,-13 1 0 15,2 1 0-15,-2 0 0 0,0 1 0 0,6-5 0 16,0 4 0-16,0-4-1 0,3 2 1 0,-5 0 0 0,0-2 0 16,-2 0-1-16,0-2 1 0,-4 2-1 0,2 0 1 0,-1 0-2 15,-1 0 0-15,2 2 1 0,0-1 0 0,0 3-3 16,0-4-1-16,4 4 1 0,-1 1 0 0,1-1-4 16,-2 0 1-16,2 1-1 0,0-1 1 0,2 1-1 15,0 1 1-15,2 1 1 0,1-3-1 16,-1 2 1-16,0-1 1 0,-4 3-1 0,0-1 1 0,-2 2 0 15,0-3 1-15,4 1-1 0,0-1 2 16,1-1 0-16,-1 3 1 0,-8 1 0 0,2-4 0 0,-4 3-1 16,-2-1 1-16,7-1 0 0,-3-1 0 0,2-1-1 15,0 0 2-15,0-1-1 0,0 3 1 0,2-3-1 16,1 3 1-16,-5 0-1 0,0 1 1 0,0-3 0 0,0 1 0 16,-4 3 0-16,1 1 1 0,-1-4-1 0,-2 3 1 15,-2 1-1-15,0 0 1 0,5 0-1 0,-5 1 1 16,6-3-1-16,0-3 1 0,2 1-2 0,0 1 2 0,-1 1-1 15,-1-3 1-15,-2 1-2 0,0 1 0 16,0 1 0-16,-1-3 0 0,-1 2-1 0,0-1 0 0,0-1-1 16,0 1 1-16,1-1-3 0,-1 0 2 0,6-1-2 15,2 1 2-15,0 2-3 0,0-3 1 0,-3 1 0 16,-1 2 0-16,-2-5 2 0,0 3-1 0,-2 0 1 16,1-1-1-16,-1 3 3 0,2 0 1 0,4 1-2 15,0-3 2-15,2 1 0 0,1 3 1 0,5-5 0 16,-2 3 0-16,2-1-1 0,0 3 1 0,8-6 0 0,0 1 0 15,0 1-1-15,-2 0 1 0,-6 1 0 0,3 1 0 16,1 1-1-16,-2-3 0 0,16-4 0 16,-12 3 0-16,12-3-2 0,-12 6 1 0,12-6 0 15,-12 9 1-15,12-9-2 0,-12 6 1 0,12-6 0 16,-12 7 1-16,12-7-3 0,-12 9 2 0,12-9 0 0,-12 8 0 16,12-8-1-16,-12 9 1 0,12-9 0 0,-12 11 0 0,12-11-3 15,-12 13 2-15,6-6 0 0,1 3-1 0,-1-5 0 16,0 2-1-16,-2 8 1 0,2 0 0 0,2 0 0 15,0 1-1-15,0-5 1 0,2 4-1 0,0 0 1 16,-2 2-1-16,2-8 1 0,0 0-1 0,2 0 1 0,0 4 1 16,0 4-1-16,0 1 1 0,0-3-1 0,0 2 2 15,0 3 0-15,2 0 0 0,0 1-1 0,2 1 1 16,0 4 0-16,0-4 1 0,-2 0 0 16,0 4 0-16,0 5-1 0,0 1 1 0,0 3 0 0,0 0 1 15,0 3-1-15,2 1 1 0,0-2-1 0,2 2 1 16,-2-13-1-16,0 5 1 0,-1-5-1 0,1 2 0 0,0-3 0 15,-2-2 1-15,-2 1-3 16,0 0 2-16,0 0 0 0,2 0 0 0,0 0-1 0,2 1-1 0,-2-6 1 16,0 1 1-16,-2 2-1 0,0 1 1 15,0 2-2-15,2 1 2 0,0 2-1 0,2 1 1 0,0 8-1 16,-2-2 1-16,0 2-2 0,0-2 2 0,2 30 0 16,0-15 0-16,0 0 0 0,0 0 0 0,-2-25 0 15,0 7 1-15,-2-1-2 0,0 1 1 0,0 3 0 16,0 0 1-16,2-2-1 0,0-2 1 0,-2 4-1 15,0 0 1-15,-2 0-1 0,0 2 1 0,0-3-1 16,2 1 1-16,0 0-1 0,0-2 1 0,0 2-1 0,0-2 1 16,0 2-2-16,0 0 2 0,-2 6 0 0,2-6 0 15,0 4-1-15,0 2 1 0,0 18 0 0,0-4 0 16,2-7-1-16,-2 0 1 0,0-2 0 0,0 2 0 16,0 4 0-16,-2 1 0 0,0-5 0 0,-2 0 0 0,2-2 0 15,-2 2 0-15,4-25 0 0,0 2 0 16,0 1 0-16,0 0 0 0,0 0 0 0,0 2 0 0,0-6 0 15,0 0 0-15,0-2 0 0,0 2 0 16,0 1 0-16,0-5 0 0,0 4 0 0,0-3 0 0,0 1 0 16,0 0 0-16,0-12 0 0,0 1 0 0,0-2 0 15,0 2 0-15,0-3 0 0,0 1 1 0,0 3-1 16,0-7 0-16,0-3 0 0,0 11 1 0,0-11-1 16,0 11 2-16,0-11-2 0,0 10 1 0,0-10 0 0,0 5 0 15,0-5 0-15,0 8 1 0,0-8 3 0,0 9-1 16,0-9 1-16,0 2 0 0,0-2 4 0,0 3 1 15,0-3-1-15,0 4 1 0,0-4 5 0,0 4 0 16,0-4-1-16,0 3 1 0,0-3-1 0,0 6 2 0,0-6 0 16,0 0 0-16,0 0-1 0,0 2 2 0,0-2 0 15,0 0 0-15,0 0-4 0,0 0 2 0,0 0-1 16,0 2 1-16,0-2-6 0,0 0 1 0</inkml:trace>
  <inkml:trace contextRef="#ctx0" brushRef="#br0" timeOffset="81815.89">25577 7251 12 0,'-6'-6'0'16,"6"6"0"-16,-12-3 0 0,12 3 0 0,-14-11 0 16,14 11 0-16,-11-15 1 0,11 15 7 0,-12-13 1 0,12 13 0 15,-14-17 0-15,14 17-9 0,-16-13 1 0,16 13 0 16,-24-11 0-16,24 11-1 0,-40-16 0 0,20 10 0 15,0-1 0-15,-1 1 0 0,-3-5 0 0,2 2 0 16,4 3 0-16,2 1-1 0,0 1 1 0,0 0 0 16,-2-5 0-16,-1 2-1 0,-1 1 1 0,0-3 0 15,0 0 0-15,2 0 0 0,0-3 0 0,0 3 0 16,-4-4 0-16,0 4 3 0,1-4 1 0,1 4-1 16,2-4 0-16,2 4 18 0,0-4-1 0,-4 7 0 15,-2-1 0-15,-3 1 13 0,-5-3 0 0,0 2 1 0,2 1 0 16,4-5-4-16,0 0 1 0,1 2 0 15,-1 5 0-15,2 0-4 0,2 1 1 0,-2-1 0 0,-2-1 0 16,0-1-5-16,-1-3 0 0,-1 1 1 0,2 3-1 16,-2 1-4-16,-2-1 1 0,0 1-1 0,-1 0 0 15,-3-3-6-15,0 1 1 0,0 1-1 0,0 5 2 0,-1 0-4 16,-1 0 1-16,2 5 1 0,4-1-1 0,2-2-3 16,2 2 1-16,1 3-1 0,-1-2 1 0,0 5-2 15,0-3 0-15,2 2 0 0,2 1-1 0,-2-1 5 16,-1 2-1-16,-1 4 0 0,0-2 0 0,0-4 1 15,0 4 0-15,0 0 0 0,0 0 1 0,1 1-1 0,-1-1 1 16,0 0 0-16,0 0 0 0,2 0-2 0,0 0 2 16,1 0-1-16,-1 0 1 0,2 2-2 0,2 1 0 0,2-1 0 15,-2 2 0-15,0-5 5 0,0 3 0 16,0-2 0-16,3 4-1 0,1-4 1 0,2 3 1 0,2 3 0 16,2-1-1-16,-2-1 0 0,0-1 0 0,0 3 0 15,0-4 0-15,0 1-2 0,0 1 0 0,2-6 0 16,2 2 1-16,4-4-3 0,2-2 0 0,0 1 1 15,0 1-1-15,0-3-5 0,0 3-1 16,0 2 1-16,0 0 0 0,2 2-4 0,2 4 2 0,4-5-2 16,2 0 2-16,2 0-4 0,2 5 0 0,0 0 0 15,-4 1 1-15,-2-1-2 0,0 1 0 0,0 4 0 16,2 1 0-16,4-1-1 0,-1 4 1 0,1-4-1 16,-2 0 1-16,0 0-1 0,2-4 0 0,2-1 0 15,0-4-1-15,-2 0-1 0,0 0 1 0,2-4 0 16,-2-3-1-16,-3-3-1 0,-3 1 0 0,2-4 1 0,4 4 0 15,4 1-3-15,0 4 2 0,0-3-1 0,0 1 1 16,0-3-3-16,2 5 1 0,-1 1 0 0,-1-3 0 0,2 2-1 16,0 0 2-16,-2 1-1 0,0-1 0 0,0 0 3 15,0 2 0-15,0 4-1 0,-3-2 1 16,-1 2 0-16,0-1-1 0,-2 1 1 0,0-2-1 0,0-4 3 16,0 4 0-16,0-5 0 0,-2-1 0 0,2-3 0 15,0-1 1-15,0 1 0 0,2-4 0 0,1 2 0 0,3-2 0 16,0-2 0-16,-2 2 0 0,-2-4 0 0,0-1 0 15,4 1 0-15,2 0 0 0,2 1 0 0,1-3 1 16,1 2 0-16,-2 3 0 0,0-1 0 16,-2 0 0-16,0-2 1 0,-2 4-1 0,-3 4 2 15,-1-4 0-15,0 2 1 0,0 0 0 0,0-1-1 0,2 3 0 16,0 0 0-16,-2-2 1 0,0 0-3 0,-2-1 1 16,4 3-1-16,-1-4 1 0,-1 2-1 0,0 0 1 0,2 0-1 15,0-2 0-15,0-2 1 0,0-2 0 0,2 0 1 16,2 1-1-16,2-3 1 0,-1-1 1 15,-1-1-1-15,2 1 0 0,0 0 2 0,0-3-1 0,0 1 1 16,-2 4 0-16,-3 1 2 0,1-2 0 0,0 3 0 16,-2-7 0-16,0 7 1 0,0-5 0 0,0 3 0 15,0-4 0-15,0 3-1 0,0 2 0 0,-1-5 0 16,3 2 1-16,2 1-2 0,-2-3-1 0,0 2 1 0,-2-1-1 16,-4 3 0-16,-6-1-1 0,2-1 1 0,4 1-1 15,4-3 0-15,1-4-1 0,1 0 1 0,-4 0 0 16,-2-1-1-16,-2-1 2 0,0 2-1 15,0 2 1-15,0 3-1 0,-2-1 2 0,0-4-2 0,0-2 2 16,2 3-1-16,2-5 0 0,0 2 0 16,-4 2 0-16,-3 2 3 0,-1 6 0 0,-4 5 0 0,6-15 0 15,-4 7 1-15,0-1 1 0,-2 9 0 0,0-9 0 16,0 9 1-16,0-9 0 0,0 1 1 0,0 1-1 16,0 7-1-16,-4-11 1 0,2 0 0 0,0 2 1 0,0-1-2 15,0 1 0-15,2 9 0 0,-4-9 1 0,4 9-2 16,-3-9 1-16,3 9 0 0,-6-10 0 0,6 10 1 15,-6-7 0-15,6 7 0 0,-4-4 0 0,4 4-1 0,-6-1 0 16,6 1 0-16,-8-4 2 0,8 4-6 0,-8-6 1 16,0 4 0-16,-2 1 0 0,0 1-5 0,-2 0 1 15</inkml:trace>
  <inkml:trace contextRef="#ctx0" brushRef="#br0" timeOffset="85189.58">21084 7493 263 0,'2'1'0'0,"-2"-1"0"0,6 4 0 0,-6-4 13 0,0 4 0 16,0-4-1-16,1 9 2 0,-1-9 15 0,12 13 1 15,-12-13 1-15,14 13-1 0,-14-13 8 0,20 15 0 16,-20-15 0-16,20 29 1 0,-10-10-10 0,2 3 0 15,-2 2 0-15,-2 0 0 0,-2-2-12 0,0 4 0 0,0 0 0 16,0 0 1-16,2 1-5 0,0-1 2 0,-2 0-2 16,-1 0 2-16,1-2-10 0,0-4 2 0,0-1-1 15,-4-3 0-15,0-1-3 0,-2-2 0 0,-2-8-1 16,2 3 2-16,0-8-3 0,0 2 1 0,0-2 0 16,0 0 1-16,0 0 0 0,0 0 0 0,0 0 1 15,0 0 0-15,0 0 6 0,0 0 1 0,0 0 1 16,0 0-1-16,0 0 12 0,0 0 2 0,0 0 0 15,0 0 0-15,0 0 1 0,0 0 3 0,0 0-1 0,0 0 0 16,0 0-3-16,-2 0 2 0,2 0 0 16,-2 0 0-16,2 0-4 0,0 0 0 0,0 0 1 15,-2 0-1-15,2 0-4 0,0 0 1 0,0 0-1 16,-2-2 0-16,2 2-5 0,-2-10 2 0,2-1 0 0,2-3-1 16,2-3-2-16,2-1 0 0,0-5 0 0,-2 3 0 15,-2 2-2-15,0 3 0 0,0 2 1 0,0-5-1 16,0 1 0-16,0 0 2 0,2 3-2 0,2-3 1 0,2 0-1 15,0 3 2-15,0 1-1 0,-2 0 0 0,-2 5-2 16,-2 3 1-16,2-4-1 0,0 1 0 0,-4 8 0 16,4-9 1-16,-4 9 0 0,8-9 0 0,-4 3-2 0,2-3 0 15,2 5 0-15,-2 1 2 0,-6 3-6 0,6-4 1 16,-6 4-1-16,4-2 2 0,-4 2-2 0,8 0-1 16,-8 0 1-16,8 2-1 0,-8-2-2 0,15 7 1 15,-3-3-1-15,2 5 0 0,2 0-1 16,-2 1 1-16,-2 3 1 0,-2 1-1 0,0 1-2 0,-2 0 1 15,0-2 0-15,-2 0 0 0,0-4 0 0,0 0 0 16,0 0 1-16,-2-1-1 0,0 1-1 0,0 0 1 0,-1 0 0 16,1 1 0-16,0-1-1 0,2 2 1 15,0-2 0-15,-2 0 0 0,-4-3 1 0,-2 1-1 0,2 1 0 16,0-3 0-16,0-5 0 0,0 13 1 0,0-13 1 16,-2 9-1-16,2-9 0 0,-4 13 0 0,4-13 1 15,-4 10-1-15,4-10-1 0,-4 3 1 0,4-3-1 16,0 4 2-16,0-4-1 0,0 6 0 0,0-6 0 0,0 1 2 15,0-1-2-15,0 0 1 0,0 0 1 16,0-1-1-16,0 1 0 0,0-6 1 0,0 6-1 0,6-7 0 16,0-6 1-16,2-2-1 0,-2-5 1 0,0-3-1 15,0 1 3-15,0-5 0 0,0 3 0 0,0 5 1 16,-2 3 0-16,0 1 2 0,-2-2-1 0,0 6 1 0,-2 4-1 16,0-3 0-16,0 10 0 0,2-11 0 15,4 4-4-15,4 0 1 0,-2-3-1 0,-4 7 1 0,-4 3-3 16,2-4 1-16,-2 4-1 15,0-2 2-15,0 2-3 0,0-4 0 0,0 4 0 0,0-3 0 0,0 3-1 16,-2 0 0-16,2 0 0 0,0 3 1 0,0-3-1 16,0 13 0-16,0 0 0 0,0 6 0 0,2 7-1 15,4-2 0-15,0 1 0 0,0-2 1 0,0-3-2 16,0-2 1-16,0-1-2 0,2 1 2 0,1-5-1 0,1 0 0 16,2 2 0-16,-4-2 1 0,-2-2-4 0,-2-2 2 15,-4-9-1-15,14 10 1 0,-4-5 1 0,0-1 1 16,2-1-2-16,0-3 2 0,2 2-2 0,4 0-1 15,0-2 1-15,-1-4 0 0,3 1 0 0,2-3 2 16,-2-1 0-16,-4-2 0 0,-4-1 0 0,-2-1 1 0,0 0 0 16,0-2 0-16,0-3 0 0,0-3 0 0,1 3 0 15,3 1 0-15,6-5 0 0,2 1 0 16,-4 1 0-16,-4-3 0 0,-4 7 0 0,-4 1 0 0,0 3 0 16,-2-1 0-16,-2 6-1 0,2-3 1 0,-4 8 0 15,6-11 0-15,-4 2-1 0,0 0 1 16,0 1-1-16,0 3 1 0,-2 5-2 0,-2-11 1 0,2 11 0 15,-4-9 0-15,4 9-1 0,-2-4 1 0,2 4-1 16,-2-6 0-16,2 6 0 0,-4-3 0 0,4 3 0 16,-6-4 1-16,6 4-3 0,-10-2 2 0,2-2 0 15,0 3-1-15,0 1 0 0,0 0 1 0,8 0-2 16,-4 0 2-16,4 0 0 0,-4 0 0 0,4 0-1 0,-8 5 2 16,8-5-1-16,-8 2 1 0,8-2-1 0,-12 7 1 0,12-7-2 15,-12 8 1-15,12-8 0 0,-8 9 1 16,8-9-1-16,-8 6-1 0,2 1 1 0,3 2 0 0,-1-3 0 15,0 3-1-15,2 2 1 0,0 4 1 0,2-2-1 16,0 0-1-16,2-4 1 0,0 4 1 0,0-4-1 16,2 4 0-16,1 0-1 0,1 0 2 0,-2-4-1 15,2 6 0-15,0-4-1 0,0-2 1 0,0 0 0 0,2-1 0 16,-8-8 0-16,12 7-1 0,-12-7 1 0,12 7 0 16,-12-7 0-16,12 8 0 0,-12-8 0 0,14 5 1 15,0-5-1-15,0 0 1 0,2 0-2 16,2-5 2-16,5-3 0 0,-1-1 0 0,-2-4 0 0,0-5 0 15,-2 1 0-15,0-1 0 0,0-1-1 16,-2-1 1-16,-5 3 0 0,1-1 1 0,-2-1 0 0,0 1 0 16,0-2 0-16,0-2 0 0,0-1 0 0,0 1 0 15,-4 4 0-15,-2-4 1 0,-2 1-1 0,0 3 1 0,0-4 1 16,-2 0-1-16,-2-4 0 0,0 0 0 0,2 7 0 16,-2-3 1-16,0 0-1 0,-2 2 1 0,2 11-1 15,0-1 0-15,0 1-1 0,0 2 1 0,2 7 0 16,-4-11 0-16,4 11-1 0,-4-8 1 0,4 8-1 15,0-5 1-15,0 5-1 0,-4-4 0 0,4 4 0 16,-2-4 2-16,2 4-2 0,-4-3 0 0,4 3 0 16,-4 0 0-16,4 0 0 0,-4 0 1 0,4 0 0 0,-8 7 0 15,8-7-1-15,-12 7 1 0,6 3-1 0,0-1 1 16,0 0-1-16,0-1 1 0,1 3 0 0,1 1 1 16,2 1-2-16,0 0 1 0,0 9 0 0,0-5 0 0,0 2-1 15,0-1 1-15,2 4-1 0,0-2 1 16,4 3-1-16,2-1 0 0,0 0 0 0,-3 0 1 0,1 0-1 15,0 0 0-15,-2-5 0 16,0 1 1-16,2 1-1 0,0-2 0 0,-2-5 0 0,0-2 1 0,2 3-1 16,0-4 2-16,0 0-2 0,0 0 1 15,0 1-1-15,0 1 1 0,-4-11-1 0,8 9 1 0,-8-9-1 16,8 13 0-16,-8-13 0 0,8 3 0 0,-8-3 0 0,8 8 0 16,-8-8 0-16,8 7 0 0,-8-7 0 0,8 4 0 15,0-4 0-15,0 0 0 0,2 0 0 0,0 0 0 16,8-7 0-16,-3 1 0 0,1-3 0 0,-2 1 1 15,-2-1 0-15,0 0 0 0,0 0 2 0,0-4-1 16,-6 5 0-16,0 3 1 0,2-4 0 0,-2 1 0 0,0-1 0 16,0 0 1-16,0 0-3 0,-2-1 1 0,-4 10-1 15,6-11 2-15,-6 11-3 0,4-11 1 0,-4 11 0 16,4-7 0-16,-4 7-1 0,4-6 1 0,-4 6-1 16,4-3 1-16,-4 3-1 0,4-6 1 15,-4 6-1-15,0-4 1 0,0 4-1 0,0-3 0 0,0 3 0 16,0 0 2-16,0 0-2 0,0 3 0 0,0-3 0 15,3 13 0-15,-1-4 0 0,0 1 0 0,0 3 0 16,0-4 0-16,2 0 0 0,0 0 0 0,0 2 0 16,0-5 0-16,2 1 0 0,0 3 0 0,2-5 0 15,0 2 0-15,0 3 0 0,0-7 0 0,2 3 0 16,0-2 0-16,2-1 0 0,0-1 0 0,14-2 0 0,-3-4 0 16,-1-1 1-16,2-4 1 0,-6-2 0 0,0 1 0 0,-2-1 4 15,0 0 1-15,-2 0-2 0,0-2 2 0,-3 0 2 16,1 0 1-16,2-7-1 0,-2 0 1 0,0-2-1 15,0-2 0-15,-4 5 0 0,-2 1 1 0,-2-4-4 16,-2 5 1-16,2-5-2 0,-2 0 2 0,0-1-1 16,-2-2 0-16,2 2 1 0,-2 1 0 0,2 0-2 15,0 0 1-15,-2 2 0 0,-2-1 0 0,0 5-1 0,-2-4-1 16,2 10 1-16,0 1-1 0,0 0 1 0,0 0-1 16,2-1 1-16,-2 3-1 0,0 1-2 0,0-3 1 15,0 2-1-15,0 1 1 0,0-1-3 16,0 1 1-16,2 6 1 0,-4-9-1 0,4 9-1 0,-4-13 0 15,4 13 0-15,-4-7 1 0,4 7-1 16,-4-6 0-16,4 6 0 0,-4-5 0 0,4 5 0 0,-4-4 0 16,4 4 0-16,-4-4 0 0,4 4 0 0,-4-3 0 15,4 3 0-15,-2 0 0 0,2 0 0 0,-4 0 0 16,4 0 0-16,-4 0 1 0,4 0 0 0,-4 3 0 16,0 10 0-16,2 0 0 0,0 0 1 0,2 2 0 0,2 2 0 15,0 1 0-15,0 0 1 0,2 3 0 0,0-3-1 16,0 3 1-16,0 1-1 0,0-4 0 0,2 4 0 15,-2-3 0-15,0 1-1 0,0 2 1 0,2-3-1 16,0 1 0-16,0 0-1 0,2 1 1 0,0 1-1 16,-2 0 1-16,2 0-1 0,0 0 1 0,-2-3-1 15,0 1 1-15,0 2-1 0,-2-3 0 0,0-1 0 16,2 2 1-16,0-1-1 0,0-3 0 0,-4-10 0 0,1 1 0 16,1 3 0-16,-2-5 0 0,2 2 0 0,0 3 0 15,0-1 0-15,-2 0 0 0,0-1 0 0,2 1 0 16,0-6-1-16,0 5 1 0,-4-8 0 0,4 11 0 0,-4-11-1 15,4 5 1-15,-4-5 0 0,4 4 0 16,-4-4-1-16,0 4 1 0,0-4-1 0,0 4 1 0,0-4-2 16,0 5-1-16,0-5 1 0,0 0 1 0,0 0-5 15,0 0 2-15</inkml:trace>
  <inkml:trace contextRef="#ctx0" brushRef="#br0" timeOffset="85866.73">22260 7432 12 0,'2'0'0'0,"-2"0"0"0,4 0 0 0,-4 0 57 0,4 0 1 0,-4 0 1 0,4 0-1 0,-4 0 26 15,10 0 0-15,-10 0 1 0,14 0 0 0,-14 0-78 0,18-4 1 0,-18 4-2 16,24-4 2-16,-24 4-8 0,23-2 0 0,-23 2 0 15,30-9 0-15,-30 9 0 0,26-13 1 0,-26 13 0 16,20-9 0-16,-20 9 8 0,20-4 0 0,-20 4 0 16,30-13 0-16,-30 13 12 0,37-18-1 0,-37 18 0 15,32-26 0-15,-32 26 10 0,18-13 1 0,-18 13-1 16,12-14 1-16,-12 14 4 0,18-8 0 0,-18 8 0 0,26-13 1 16,-26 13-7-16,36-16 0 0,-36 16 0 0,29-19 2 15,-29 19-19-15,22-9 1 0</inkml:trace>
  <inkml:trace contextRef="#ctx0" brushRef="#br0" timeOffset="86066.71">22733 7127 1042 0,'4'2'0'16,"-4"-2"0"-16,10 9 0 0,-10-9 5 0,8 4-1 15</inkml:trace>
  <inkml:trace contextRef="#ctx0" brushRef="#br0" timeOffset="108599.48">21316 17398 1381 0,'-2'5'0'0,"2"-5"0"16,2 15 0-16,-2-15 9 0,6 15 1 0,-6-15-1 15,4 26 1-15,-2-6 23 0,0 4-1 0,-2 2 1 16,-2 2-1-16,-2-1 12 0,0 1 0 0,0 2 0 16,0 3 0-16,2 2-30 0,0 0 0 0,0-4 1 15,0-1 0-15,2-2-7 0,2-3 0 0,0-1 0 0,-2 2 1 16,0 2-4-16,-2-2-1 0,0-2 1 15,0-2 0-15,-2-4-2 0,-2-1-1 0,2-4 0 16,2-4 0-16,2-9-2 0,4 8 2 0,-4-8-1 0,2 1 0 16,-2-1-1-16,0 0 0 0,0 0 0 0,0 0 1 15,0 0-1-15,0 0 0 0,0 0 0 0,8-3 0 16,0-1 0-16,0 0 0 0,2-3 0 0,6-4 1 0,4-4 0 16,2-3 1-16,-2 1 1 0,-1 2-1 0,1 0 2 15,0-1 2-15,-2 3-2 0,-2 0 2 0,0 0 3 16,-2 2 0-16,4 2 0 0,2 0 0 0,1-3 4 0,1 3 1 15,-2 2-1-15,0-1 2 0,0 3-6 0,-2-1 1 16,0 3-1-16,-2 3 1 0,-5 3-3 0,1 1 0 16,0 2-1-16,0 1 2 0,0 0-3 0,0-1 0 15,0 1 1-15,0 4-1 0,2 2 0 0,0 4 1 16,-4 3-1-16,-2 1 1 0,-2 6-2 0,-2 3 2 0,-2 1 0 16,0 2-1-16,0 1 2 15,-2-1 0-15,-4-2-1 0,-2 1 1 0,-2-3 0 0,-2-3 1 0,0 0-1 16,0-2 1-16,0-2 1 0,0-2 0 15,-2-1 0-15,0-3 1 0,-2-1 0 0,-2-2 2 0,0-2-2 16,1 0 1-16,-3-2-5 0,-2 1 0 0,2-3 0 16,2-1 1-16,2-1-4 0,0-1 2 0,-2-4-2 15,-2-2 1-15,-2 0-2 0,1-2 0 0,1-1-1 16,0-3 1-16,0-1-2 0,2-2 0 0,2 0 0 16,0 0 1-16,0 0-1 0,0 0 1 0,4 0-1 0,5-2 2 15,3 0-2-15,4 0 0 0,-1 2 0 0,-1 4 1 16,0 7-1-16,0-6 0 0,0 6 0 0,2-6 1 15,-2 6-1-15,12-7 1 0,-4 2-1 0,4-3 1 16,2 1-1-16,4-1 0 0,2 3 0 0,2 1 1 16,2 2-1-16,3 0 1 0,-1-1-1 0,-2 1 1 0,0 2-1 15,0 0 0-15,0 0 0 0,0 0 2 0,-3 0-2 16,3 0 0-16,-2-2 0 0,0 0 0 0,-2 0-3 16,0-1 2-16</inkml:trace>
  <inkml:trace contextRef="#ctx0" brushRef="#br0" timeOffset="108965.07">21062 17605 1381 0,'4'-4'0'0,"-4"4"0"0,10-2 0 0,-10 2 16 0,6 6-1 0,-6-6 1 15,13 0 1-15,-13 0 15 0,22-10 1 0,-22 10 0 16,34-14-1-16,-14 4-9 0,4-1-1 0,2 0 0 0,0 0 2 15,-3-2-15-15,-1-2 1 0,2 1 0 16,2-1 0-16,0 0 0 0,-2 0 0 0,-1 1 1 0,-1-1-1 16,-4 0-1-16,-2 0 0 0,0 1 0 0,2-1 1 15,0 2-2-15,0 0-1 0,0 0 1 0,-1 2 1 0,1 2-2 16,0 1 1-16</inkml:trace>
  <inkml:trace contextRef="#ctx0" brushRef="#br0" timeOffset="109431.64">22049 16503 1444 0,'0'1'0'15,"0"-1"0"-15,-2 4 0 0,2-4 20 0,-2 9 1 0,2-9-1 16,-1 19 2-16,1-19 20 0,0 20 2 0,0-20-1 16,9 33 1-16,3-9-17 0,0 2-1 0,0 2 1 15,0-2 1-15,-2 1-15 0,0 3-1 0,2 3 1 16,0 2 0-16,0 4-2 0,0 2 0 0,2 1 1 15,4 2-1-15,3 3-2 0,3 2 1 0,2 5 0 16,-2 3 0-16,4 4-4 0,2 0 0 0,-3 7 1 0,-1 4 0 16,-4 6-4-16,-2 5 2 0,0 0-2 0,2 2 2 0,4 5-3 15,1 3 0-15,-1 1 0 0,0 2 2 0,0 2-3 16,-2-2 0-16,0-6 0 0,1-3 1 16,3-10 10-16,2 1-1 0,-4-4 0 0,-2-2 1 0,0-2 13 15,-3 2 1-15,-1-6 0 0,-2-7-1 16,-4-9 8-16,0-7 1 0,-2-6-2 0,0 1 2 0,-2-1-3 15,-2 0 2-15,0-5-2 0,0-5 2 16,0-5-10-16,-2-5 2 0,0-2-1 0,-4-1 0 0,-2-1-10 16,-2 0-1-16,0-3 1 0,2-7-1 0,0-3-12 0,-2-7 2 15</inkml:trace>
  <inkml:trace contextRef="#ctx0" brushRef="#br0" timeOffset="110684.31">22544 18555 1583 0,'-2'-7'0'0,"2"7"0"0,-6-9 0 0,6 9 16 0,-8 5 0 0,8-5 1 0,-2 0 0 16,2 0 15-16,0-13 0 0,0 13 1 0,0-26-1 16,-2 4-2-16,2-2 2 0,0 0-2 15,0-2 2-15,0-1-18 0,0-3 1 0,4-1-1 16,4-4 2-16,4-4-2 0,2-5 0 0,0-1 1 0,-2 1-1 0,2 4 1 16,0 3 1-16,-2 0-2 0,0 0 2 0,2 2-1 15,0-2-1-15,-1 4 1 0,1 1-1 0,2 6-3 16,2 2 2-16,0 4-2 0,0 2 1 0,2 3-1 15,2 2 0-15,0 2-1 0,-3 3 1 0,1 5-9 16,4 1 2-16,0 2-2 0,-4 0 1 0,-4 2 0 0,-2 0-1 16,0 3 0-16,2 6 0 0,1 4-1 0,3 3 2 15,-2 5-2-15,-4 1 1 0,-2 1-1 0,-2 3 1 16,0 0-1-16,-2-2 2 0,-4-1-2 16,-2 1 1-16,0 4-1 0,-2-2 1 0,-2-3 0 0,-2-1-1 0,2 0 0 15,0-1 0-15,-2-5-1 0,0-3 1 0,0-2 0 16,0-2 0-16,0-4-1 0,0-1 1 15,4-6-1-15,-14 11 2 0,4-4-1 0,-2 0 0 0,0-1 0 16,-2 0 1-16,-2-1 3 0,-1 1 0 16,-1-3 0-16,0-3 0 0,0-2 9 0,0-1 0 0,0-3 0 15,0 1 0-15,0-3 6 0,0-1-1 0,3 0 0 16,3 1 0-16,4 3-1 0,4 1 1 0,4 4-1 16,-8-5 1-16,8 5-5 0,-8-8 2 0,8 8 0 15,-6-3 0-15,6 3-5 0,-4-2 1 0,4 2-1 16,2 0 2-16,-2 0-5 0,6 0-1 0,-6 0 1 15,12 7 1-15,2 2-3 0,4 1-1 0,3-1 1 16,1 0 1-16,6 0-4 0,2 1 1 0,-2-3-1 0,-2-2 1 16,-3-1-1-16,1-2-1 0,0-2 0 0,0-2 0 15,2 0-1-15,2-1 1 0,-1-1-1 16,-1-2 0-16,-2-3-1 0,0-2 1 0,0-2 0 0,0-2 0 0,-2-1 0 16,-3-5 0-16,-1-1 1 15,-2 0-1-15,-4 0 0 0,-2 0 0 0,0 0 0 0,-2-2 0 0,-2-2 0 16,0 0 2-16,0-2-2 0,-2 1 1 15,-2-1 0-15,-2 0 2 0,-4 2-2 0,0 4 1 0,-4 2 1 16,-2 2-1-16,-2 1 0 0,0 0 1 0,-2 1 0 0,-2 1 1 16,2 4-1-16,1 3 1 0,1 5-2 15,2 3 1-15,2 2 0 0,0 3 0 0,0 4 0 0,0 1 0 16,-2 3 1-16,0 3-1 0,-2 6-1 0,0 4 2 16,4 2-1-16,4 1 1 0,4 5-2 0,2 1 1 15,2 2-1-15,0 0 0 0,4 3 0 0,2 1 0 16,0-2-1-16,-2-3 2 0,2-2-2 0,0-1 0 15,2-5 0-15,0-6 2 0,-2-6-3 0,2-5 0 0,-1-5 0 16,-1-1 1-16,0-3-2 0,0-2 1 0,0-2-1 16,-2 1 2-16,-8 1-2 0,10-4 0 0,-2 0 0 15,4 1 0-15,2-5 0 0,2 1 0 0,2-2 0 16,-2-4 0-16,-5 0 0 0,1-2 0 0,0 4 0 16,0 2 0-16,0 1 0 0,2 3 0 0,0 3 0 15,-2 0 0-15,0 0 0 0,-2 2 0 0,4 2 0 16,2 2 0-16,1 3 0 0,3 2 0 0,-2 2 0 15,0 0 0-15,-2 1 0 0,-2-1 0 0,-2 0 0 16,-4-2 0-16,-4 0-2 0,-2 0 2 0,2-3 0 16,0-1 0-16,-4-5-1 0,8 10 1 0,-8-10-1 15,8 7 1-15,-8-7-1 0,8 6 0 0,-8-6 0 0,8 3 1 16,-8-3-1-16,5 2 0 0,-5-2 0 0,10-2-1 0,-2 0 0 16,-2-1 1-16,-6 3-1 0,16-15 1 0,-2 0 0 15,0-1-1-15,-2-5 1 0,-2-1 0 0,0-4 0 16,-2 0 0-16,-2 1 0 0,2-1 1 0,2 2-1 15,0 2 1-15,0 0 0 0,-1-1 0 0,1 1-1 16,2 2 1-16,0 3 0 0,-4 4 0 0,2 2-2 16,-2 4 2-16,0 0 0 0,-2 1 0 0,-6 6-1 0,12-7 1 15,-12 7 0-15,12-6 0 0,-12 6-1 0,12-4 1 16,-12 4 0-16,14 2 0 0,-4 4-1 16,0 1 1-16,0 4-1 0,-1 4 1 0,3 3-1 0,0 5 1 15,0 2 0-15,0 5 0 0,-2 1-1 16,0 4 1-16,6 15 0 0,-4-11 0 0,0-2-1 0,-2-2 1 15,-2-13 0-15,0 4 0 0,4 0 0 16,-1 0 0-16,-3-4 0 0,0 0 0 0,0-2-3 0,0 1 2 16,-4-8 0-16,0-1 0 0,-2 0-6 0,0-1 2 15</inkml:trace>
  <inkml:trace contextRef="#ctx0" brushRef="#br0" timeOffset="111065.4">24061 16851 1646 0,'2'2'0'0,"-2"-2"0"0,8 8 0 0,-8-8 18 16,4 7 0-16,-4-7 0 0,10 22 1 0,0-1 13 15,2 4 1-15,-1 3-1 0,1-2 2 0,0 3-19 16,0 3 0-16,2 1 1 0,2 2 0 16,4 2-13-16,2 2 2 0,0 1-2 0,-1 1 1 0,3-2 0 15,0 1 0-15,-2 5 0 0,-2 1 0 0,-2 6 3 16,0-1 0-16,0-1-1 0,-1 0 2 0,3 2 9 0,0-3 0 16,-2 3 0-16,0 4 0 0,-2 1 3 0,0-2 1 15,-2-1 0-15,-2-3 1 0,0-3-2 0,-1-2 1 16,-1-3 1-16,-4-4-1 0,-4-6-4 0,-4 0 0 15,0-3-1-15,2-4 1 0,2-2-6 0,0-2 1 16,0-6-1-16,-2-3 0 0,2-5-5 0,0-7 0 0,-2-1 0 16,2 2 1-16,-2-2-4 0,-4-5 0 0</inkml:trace>
  <inkml:trace contextRef="#ctx0" brushRef="#br0" timeOffset="111448.26">24120 17824 1569 0,'2'0'0'0,"-2"0"0"16,4 6 0-16,-4-6 23 0,4 7-1 0,-4-7 1 0,4 2 0 15,-4-2 9-15,4-4-1 0,-4 4 1 0,4-3-1 0,-4 3-16 16,4 0-1-16,-4 0 1 0,12-4-1 0,-12 4-9 15,28-6-1-15,-8-3 1 0,0-4 0 0,2-3-3 16,-1-3 0-16,-1 1 0 0,0-1 0 0,-2 3 3 16,-2 1-1-16,0 0 1 0,2-1 0 0,4-1 9 15,0-2 0-15,-3 3 0 0,-1-1 1 0,-2 4 6 16,-2 0 1-16,2 0 1 0,0 2-1 0,0 4 2 16,-2 1 0-16,-2 1 0 0,2-2 1 0,-1-1-5 0,1 1 1 15,0 1-1-15,2 3 2 0,2 1-3 0,0-2 0 16,-2 0 0-16,-4 2 1 0,-4 2-3 15,-4 0 0-15,-4 0 0 0,10-3 1 0,-2 1-3 0,-2 0 1 0,-6 2 0 16,8-4-1-16,-8 4-2 0,7-3 0 0,-7 3 1 16,6-4-1-16,-6 4-4 0,4-4 0 15,-4 4 0-15,4-3 1 0,-4 3-9 0,4-4 0 0</inkml:trace>
  <inkml:trace contextRef="#ctx0" brushRef="#br0" timeOffset="175965.92">20126 14371 12 0,'0'0'0'0,"0"0"0"0,0 0 0 0,0 0 0 0,6 0 0 15,-6 0 0-15,4 0 0 0,-4 0 0 16,4 0 0-16,-4 0 0 0,1 0 0 0,-1 0 0 0,0 0 0 16,0 0 0-16,0 0 0 0,0 0 0 0,0 0 0 15,0 0 0-15,0 0 0 0,0 0 0 0,0 0 0 16,0 0 0-16,0 0 0 0,0 0 0 0,0 0 0 15,0 0 0-15,0 0 0 0,0 0 0 0,0 3 0 16,0-3 0-16,-1 4 0 0,1-4 0 0,-4 9 0 0,4-9 0 16,-4 13 0-16,4-13 8 0,0 6 0 0,0-6-1 15,-4 3 2-15,4-3 16 0,-4 2 0 0,4-2-1 16,-4 0 2-16,4 0 2 0,0 6 0 0,0-6 0 16,-2 3 0-16,2-3-1 0,0 6 1 0,0-6-1 15,-2 2 1-15,2-2-3 0,0 2 1 0,0-2-1 16,-4 0 0-16,4 0-3 0,-4 0 0 0,4 0 0 15,-4 0 0-15,4 0-4 0,-4 0 1 0,4 0-1 16,0 0 1-16,0 0-4 0,0 0-1 0,0 0 1 16,0 0 1-16,0 0-3 0,-2 0 2 0,2 0-1 15,0 5 1-15,0-5-3 0,0 6 0 0,0-6 1 16,-2 3-1-16,2-3-3 0,-4 0 1 0,4 0 0 0,-2 0 0 16,2 0-1-16,0 0 1 0,0 0-1 0,0 0 2 0,0 0-5 15,0 0 1-15,0 0 0 0,-2 0 1 0,2 0-4 16,0 0 1-16,0 0-1 0,-4 0 1 0,4 0-2 15,-4 0 0-15,4 0 1 0,0 0-1 0,0 0 0 16,0 4 1-16,0-4-1 0,0 4 1 0,0-4-1 0,-2 3 0 16,2-3 1-16,-2 6-1 0,2-6 8 15,0 2 0-15,0-2 1 0,-2 2-1 0,2-2 6 0,-2 0 1 16,2 0-2-16,-2 0 2 0,2 0 5 0,0 0-1 16,0 0 1-16,-2 0 0 0,2 0-1 0,0 0 0 15,0 0-1-15,-4 5 2 16,4-5-5-16,-4 6 1 0,4-6 0 0,-4 3 0 0,4-3-5 0,-4 4-1 15,4-4 0-15,0 4 2 0,0-4 1 0,0 2-1 16,0-2 1-16,0 0 1 0,0 0 1 0,0 0 0 0,0 0 0 16,0 0 1-16,0 0-3 0,0 0 0 15,0 0 1-15,0 0 0 0,0 0-1 0,0 0 0 0,0 0-1 16,0 0 2-16,0 0-3 0,0 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588.22009" units="1/cm"/>
          <inkml:channelProperty channel="Y" name="resolution" value="632.6436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5-25T23:41:19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4748 12774 12 0,'0'0'0'0,"0"0"0"15,4 0 0-15,-4 0 0 0,10 0 0 0,-10 0 0 16,2 0 0-16,-2 0 0 0,4 5 0 16,-4-5 0-16,0 2 0 0,0-2 0 0,0 4 0 0,0-4 0 15,0 0 0-15,0 0 0 0,0-2 0 0</inkml:trace>
  <inkml:trace contextRef="#ctx0" brushRef="#br0" timeOffset="448.87">3981 12176 12 0,'0'2'0'0,"0"-2"0"16,0 1 0-16,0-1 0 0,0 0 0 0,0 0 0 15,0 0 0-15,0 0 0 0,0 2 0 0,0-2 0 16,0 4 0-16,0-4 0 0,0 4 0 0</inkml:trace>
  <inkml:trace contextRef="#ctx0" brushRef="#br0" timeOffset="782.01">3172 12842 577 0,'6'6'0'0,"-6"-6"0"15,8 11 0-15,-8-11 0 0,2 0 2 0</inkml:trace>
  <inkml:trace contextRef="#ctx0" brushRef="#br0" timeOffset="4149.28">5062 11375 12 0,'4'1'0'0,"-4"-1"0"0,10 10 0 0,-10-10 0 16,0 7 0-16,0-7 0 0,0 4 0 0,0-4 12 0,6-2 1 15,-6 2-1-15,8-2 1 0,-8 2 25 0,10-5 1 16,-10 5-1-16,8-15 1 0,-8 15 3 0,26-28-1 15,-12 10 1-15,-2-3 0 0,-2 1-11 0,2 0-1 16,0-2 0-16,0-6 0 0,-4 2-7 0,-3 0-1 16,1 0 1-16,-4 1 0 0,0 1-6 0,-2 1 0 0,-2 1 0 15,0 0 0-15,-4 0-9 0,3 2 1 16,1 3 0-16,-4 2 0 0,4-1-5 0,-4-1 2 0,0 2-1 16,-2 2 1-16,-4 0-4 0,-2-1 1 0,0-1 0 15,-2-2 0-15,0 1-1 16,-2-3 2-16,2 3-2 0,-4-5 1 0,3 3 2 0,1 1-1 15,-4 2 1-15,2-5 0 0,0 0 8 0,-2-1 0 0,-2 3 0 16,0-2 0-16,-3-1 9 0,-5 1 1 0,6 2-1 16,4-3 1-16,2 7 0 0,4-5 2 0,-6 4 0 15,1 4-1-15,-1-2-12 0,-6 4 0 0,0 2-1 16,-2 1 2-16,0 6-8 0,-3 0 2 0,-3 0-2 16,0 0 2-16,2 0-5 0,-2 4 2 0,7 1-2 0,-5 1 1 15,0 1-1-15,0-3-1 0,2 5 0 0,1-3 1 16,-1 1-2-16,4 2 1 0,-6-3 0 0,4 1 0 0,-4 3 4 15,5-5 0-15,1 2 1 0,-6 3 0 16,2-5 5-16,-6 3 1 0,3 1 0 0,3-2 0 0,0 4 8 16,2 0 0-16,2 0 0 0,4 2 1 0,-3 4 7 15,5-2 0-15,0 1 0 0,-4-1 0 0,2 0 2 16,2 0 0-16,0 1 1 0,1-3 0 0,-1 2-6 0,2 2 1 16,2-3-1-16,2 3 1 0,-4 0-3 0,4-1-1 15,-4 3 1-15,2-1-1 16,2 1-10-16,3-3 2 0,-3 1-2 0,0 1 2 0,4 4-8 0,0 1 2 15,0-3 0-15,0 2 0 0,0 0-4 16,0 0 2-16,4 2 0 0,0 2-1 0,0 2-2 0,4 0 0 16,2-1 0-16,0 1 1 0,-4-2-2 0,4 0 0 15,4-2 0-15,-4 0 1 0,6-2-2 0,-4 0 1 16,4 0 0-16,2 0 0 0,4 0-2 0,-4 1 2 16,4-1-1-16,0-2 0 0,-2 0-1 0,2 1 1 0,2-3-1 15,3 4 1-15,-1 0-1 0,2 1 0 0,-2-1 0 16,2-2 0-16,0 2-1 0,-2-3 0 0,2-1 0 15,2 2 1-15,-1-3-5 0,1 1 1 0,0-5-1 16,-4 2 2-16,2 2-6 0,-4-4 0 0,4 0 0 16,-4-2 1-16,6-2-3 0,-1-2 0 0,1 1-1 15,0-3 1-15,0 3-3 0,0-3 0 0,0 1 0 0,0 1 0 16,-4-3 4-16,1 1 1 0,3 1 0 16,-4 1 0-16,2-5 3 0,2 2 1 0,0-1-1 0,0 1 1 15,6 2 0-15,-1 1 2 0,1-1-1 16,-4-1 1-16,4 2 0 0,-4-5 0 0,2 2 1 15,-2 0 0-15,3 1 0 0,-5 3-1 0,2-3 1 0,2 3 1 16,2-5 0-16,0 3 0 0,-4-1 0 0,3 3 0 16,7-5-1-16,-4 7 2 0,0-7-1 0,-2-1 1 15,-4-2-1-15,-5-4 1 0,3-1 0 0,-4-2 0 0,4-3 0 16,4-1 0-16,-2 0 0 0,2-2 1 0,1-2 2 16,-1-1-1-16,2 1 0 0,4-5 0 0,-2-2 2 15,-2 1 0-15,1-3 0 0,1 0 0 0,-2 0 4 0,0-2 1 16,0 2 0-16,0-3 0 0,-7 1 5 0,1 0 1 15,0 0 0-15,0 0 0 0,-6-1 2 0,2 1 0 16,0-4 0-16,0 5 1 0,2 2-10 0,-4 1 1 16,-7 0 0-16,5 0 0 0,-6 0-5 0,-4 1 1 15,2 5-1-15,-2-4 1 0,4 1-3 0,-6 2 0 0,2 5 0 16,-2-1 2-16,-2 2-3 0,-2-2 0 0,4 5 0 16,0 3 0-16,0-5-1 0,0-1 1 0,0 0-1 15,-2-2 1-15,0-1-1 0,2-1 0 0</inkml:trace>
  <inkml:trace contextRef="#ctx0" brushRef="#br0" timeOffset="17449.89">11395 16272 12 0,'0'-6'0'0,"0"6"0"0,0-9 0 16,0 9 0-16,0-7 0 0,0 7 0 0,0-10 0 15,0 10 0-15,0-9 0 0,0 9 0 0,-6-3 0 16,6 3 0-16,-6-8 0 0</inkml:trace>
  <inkml:trace contextRef="#ctx0" brushRef="#br0" timeOffset="18166.43">11335 16169 12 0,'0'0'0'0,"0"0"0"0,0 0 0 0,0 0 4 0,6 0 2 15,-6 0-2-15,6 9 2 0,-6-9-5 0,4 13 0 16,-4-13 0-16,4 13 2 0,-4-13 13 0,6 20 1 15,-6-20 0-15,14 20 0 0,-14-20 25 0,12 15 0 16,-12-15 0-16,20 11 0 0,-20-11 4 0,13 9 0 0,-13-9 0 16,14 4 0-16,-14-4-3 0,8-2 1 0,-8 2-2 15,18-18 2-15,-2-1-9 0,2-5 0 0,2-2 0 16,-4-1-1-16,4-7 3 0,-1-1 0 0,-3 0 0 16,-2-3 2-16,-10-3-6 0,-2-2 1 0,2 1 0 15,2 0 0-15,4 1-3 0,0 2-1 0,-2-1 0 16,-2 4 2-16,-2 1-5 0,-4 0 0 0,-6 0-1 15,0 0 1-15,-2 2-4 0,-6 0 0 0,2-4 0 16,-2-6 0-16,0-1 0 0,2-8-1 0,-1-3 1 16,-1-2-1-16,-6-2-2 0,0-8 1 0,4 4-1 15,2-1 1-15,4-3-10 0,4 3 2 0,0 5-1 16,-2 7 0-16,-2 2-6 0,0 6 0 0,-5 7-1 0,1 6 1 16,-2 7-6-16,-2 5 1 0,-2 4-1 0,-2 2 1 0,-6 6-2 15,2 0 1-15,-3-1-1 0,-1 3 1 0,-2-1-5 16,0 3 2-16,0-1-2 0,3 0 2 0,-5-1-1 15,0 1 0-15,2-2 0 0,0 5 0 0,5 1 2 16,-7 0 0-16,2 0 0 0,0 1 1 0,0 5-1 16,3-1 2-16,-3 3 0 0,4 1 0 0,-4 6 0 0,4 5 0 15,1-1 0-15,-3 1 0 0,-2 2 2 0,-2 2-1 16,4 6 0-16,4-3 1 0,3 5 0 0,1 1 2 16,0 2-2-16,-2-4 1 0,2 1 1 0,-4 1-1 15,1-2 0-15,3 1 2 0,0-6-2 0,0-1 1 16,2 1-1-16,2 0 0 0,2 0 1 15,2 0-1-15,-4 3 0 0,3-1 2 0,-1 5-3 0,0 4 2 16,2 2-1-16,0 0 0 0,-2 1-1 0,-4 3 1 16,4-1-1-16,2-1 1 0,4-1 0 0,2 1-1 0,2 2 0 15,1-1 0-15,1 2-2 0,-2 2 1 16,2 2 1-16,8-1-1 0,-2 1-1 0,4 0 0 0,0 0 0 16,-1 0 1-16,-3 0-2 0,2-2 0 0,2 0-1 15,4-2 1-15,2-1-1 0,0-3 1 0,4-3-1 16,4-6 1-16,6-7-2 0,6-3 1 0,-7-5 0 15,3 3 1-15,0-1 0 0,0-1 1 0,2-4-2 16,4 0 2-16,1-2 0 0,5-2 0 0,0-3 0 0,-2-3 0 16,5-3 4-16,5-3 0 0,0-1 1 0,-3 0-1 15,1-1 12-15,0-3 1 0,-2-1 0 0,-3 0 0 16,-1-4 8-16,-4-2 1 0,2-1 0 0,-5-1 0 0,1 2 2 16,-2-1 1-16,2-5-1 15,-4-3 1-15,-1-3-6 0,-1-5-1 0,4-1 1 0,-4 0 0 0,4 0-12 16,-3-1 2-16</inkml:trace>
  <inkml:trace contextRef="#ctx0" brushRef="#br0" timeOffset="22083.02">12104 17990 12 0,'2'0'0'0,"-2"0"0"0,0 2 0 16,0-2 0-16,-6 10 0 0,6-10 0 0,-4 9 1 16,4-9 37-16,-4 3 1 0,4-3 0 0,-2 8 0 0,2-8 21 15,-6 5 2-15,6-5 0 0,-4 6 0 0,4-6-4 16,-4 7 0-16,4-7 1 0,-4 4 0 0,4-4-21 15,-2 4 0-15,2-4 1 0,-6 3-1 0,6-3-15 0,-4 2 2 16,4-2-1-16,-4 0 0 0,4 0-9 0,-4 0-1 16</inkml:trace>
  <inkml:trace contextRef="#ctx0" brushRef="#br0" timeOffset="22882.8">10870 17413 12 0,'0'0'0'0,"0"0"0"16,0 0 0-16,0 0 0 0,0 0 0 0,0 0 0 0,0 0 0 15,0 0 0-15,0 0 0 0,0 0 0 16,0 0 0-16,0 0 0 0,0 0 0 0,0 0 0 0,0 0 0 16,0 0 0-16,0 0 0 0,0 0 0 15,0 0 0-15,0 0 3 0,0 0 2 0,0 0-2 16,0 0 2-16,0 0 5 0,0 0 0 0,0 0 0 0,0 0 1 16,0 0 4-16,0 0-1 0,0 0 1 0,0 0 1 15,0 0-7-15,0 0 0 0,0 0-1 0,0 0 3 0,0 0-11 16,0 0 1-16,0 0 0 0,0 0 0 0,0 0-2 15,0 0 0-15,0 0 0 0,0 0 1 0,0 0-4 16,0 0 2-16,0 0-1 0,0 0 0 0,0 0-1 0,0 0 1 16,0 0-1-16,0 0 1 0,0 0-1 0,-2-2 1 15,2 2 0-15,-2 0-1 0,2 0 4 0,0 0 0 16,0 0 0-16,-2 0 0 0,2 0 1 0,0 0 1 16</inkml:trace>
  <inkml:trace contextRef="#ctx0" brushRef="#br0" timeOffset="23648.59">7871 17112 841 0,'6'9'0'0,"-6"-9"0"15,16 20 0-15,-16-20-1 0,12 22 0 0,-12-22 0 16,11 28 0-16,-11-28-2 0,0 30 1 0,0-30 0 0,0 24 0 16,0-24 2-16,0 20 0 0,0-20 0 0,-3 17 0 15,3-17 2-15,0 18 1 0,0-18 0 0,0 11 0 0,0-11 7 16,0 11 1-16,0-11-1 0,0 6 2 0,0-6 4 15,-2 3 2-15,2-3-1 0,-2 4 1 0,2-4-1 16,0 2 1-16,0-2 0 0,0 0 0 0,0 0 1 16,0 0 1-16,0 0-1 0,-4 0 1 0,4 0-3 15,-2 0 1-15,2 0 0 0,-6 0 0 0,6 0-8 16,-4 0 1-16,4 0-1 0,-4 0 2 0,4 0-8 0,-4 0 1 16,4 0-1-16,0-2 2 0,0 2-5 0,0-4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71AC0-AAFC-4939-9F0F-61D3A869C6E4}" type="datetimeFigureOut">
              <a:rPr lang="es-CL" smtClean="0"/>
              <a:t>25-05-2026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8EC21-93AF-442B-903E-3027E7FC41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23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Estimado docente: Comente a los estudiantes que en las últimas pruebas ha sido una tendencia de que se pregunte por prioridades de los grupos funcionales a la hora de nombrar, por ende, se sugiere que puedan recordar el orden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8EC21-93AF-442B-903E-3027E7FC417B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937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45.emf"/><Relationship Id="rId9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customXml" Target="../ink/ink8.xml"/><Relationship Id="rId4" Type="http://schemas.openxmlformats.org/officeDocument/2006/relationships/image" Target="../media/image51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customXml" Target="../ink/ink9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customXml" Target="../ink/ink12.xml"/><Relationship Id="rId3" Type="http://schemas.openxmlformats.org/officeDocument/2006/relationships/oleObject" Target="../embeddings/oleObject4.bin"/><Relationship Id="rId7" Type="http://schemas.openxmlformats.org/officeDocument/2006/relationships/image" Target="../media/image71.png"/><Relationship Id="rId12" Type="http://schemas.openxmlformats.org/officeDocument/2006/relationships/image" Target="../media/image2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28.png"/><Relationship Id="rId5" Type="http://schemas.openxmlformats.org/officeDocument/2006/relationships/image" Target="../media/image69.jpeg"/><Relationship Id="rId10" Type="http://schemas.openxmlformats.org/officeDocument/2006/relationships/image" Target="../media/image74.png"/><Relationship Id="rId4" Type="http://schemas.openxmlformats.org/officeDocument/2006/relationships/image" Target="../media/image68.emf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customXml" Target="../ink/ink14.xml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12" Type="http://schemas.openxmlformats.org/officeDocument/2006/relationships/image" Target="../media/image2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12.png"/><Relationship Id="rId5" Type="http://schemas.openxmlformats.org/officeDocument/2006/relationships/image" Target="../media/image81.png"/><Relationship Id="rId10" Type="http://schemas.openxmlformats.org/officeDocument/2006/relationships/image" Target="../media/image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customXml" Target="../ink/ink15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1.png"/><Relationship Id="rId7" Type="http://schemas.openxmlformats.org/officeDocument/2006/relationships/customXml" Target="../ink/ink16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13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6.png"/><Relationship Id="rId7" Type="http://schemas.openxmlformats.org/officeDocument/2006/relationships/image" Target="../media/image101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customXml" Target="../ink/ink17.xml"/><Relationship Id="rId5" Type="http://schemas.openxmlformats.org/officeDocument/2006/relationships/image" Target="../media/image99.png"/><Relationship Id="rId10" Type="http://schemas.openxmlformats.org/officeDocument/2006/relationships/image" Target="../media/image12.png"/><Relationship Id="rId4" Type="http://schemas.openxmlformats.org/officeDocument/2006/relationships/image" Target="../media/image98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customXml" Target="../ink/ink18.xml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customXml" Target="../ink/ink19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7.png"/><Relationship Id="rId4" Type="http://schemas.openxmlformats.org/officeDocument/2006/relationships/image" Target="../media/image1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12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118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customXml" Target="../ink/ink21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2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12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121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13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12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emf"/><Relationship Id="rId10" Type="http://schemas.openxmlformats.org/officeDocument/2006/relationships/customXml" Target="../ink/ink3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1.emf"/><Relationship Id="rId9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openxmlformats.org/officeDocument/2006/relationships/customXml" Target="../ink/ink6.xml"/><Relationship Id="rId4" Type="http://schemas.openxmlformats.org/officeDocument/2006/relationships/image" Target="../media/image40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5D84AB-58EC-4DF9-3946-8693A1C03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8" y="374103"/>
            <a:ext cx="4935982" cy="3283498"/>
          </a:xfrm>
          <a:prstGeom prst="rect">
            <a:avLst/>
          </a:prstGeom>
        </p:spPr>
      </p:pic>
      <p:pic>
        <p:nvPicPr>
          <p:cNvPr id="2" name="Picture 2" descr="Ilustración de mujer científica, la guía de dibujos animados ...">
            <a:extLst>
              <a:ext uri="{FF2B5EF4-FFF2-40B4-BE49-F238E27FC236}">
                <a16:creationId xmlns:a16="http://schemas.microsoft.com/office/drawing/2014/main" id="{8DCAF600-CB01-5024-C56B-BA7671E38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3657600"/>
            <a:ext cx="1800226" cy="32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BF24C1-6C75-E2D5-93EE-99E41F9A12E0}"/>
              </a:ext>
            </a:extLst>
          </p:cNvPr>
          <p:cNvSpPr txBox="1"/>
          <p:nvPr/>
        </p:nvSpPr>
        <p:spPr>
          <a:xfrm>
            <a:off x="1828800" y="3885604"/>
            <a:ext cx="3429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“Confía en tu capacidad: cada ejercicio de Química que enfrentas te demuestra que estás lista o listo para lograrlo.”</a:t>
            </a:r>
            <a:endParaRPr lang="es-MX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nfografía vertical sobre Preparación PAES en Ciencias">
            <a:extLst>
              <a:ext uri="{FF2B5EF4-FFF2-40B4-BE49-F238E27FC236}">
                <a16:creationId xmlns:a16="http://schemas.microsoft.com/office/drawing/2014/main" id="{07F04B87-706C-B3B7-5D7F-5114E0A41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3962400" cy="66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5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722974" y="258363"/>
            <a:ext cx="2458201" cy="486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560" dirty="0">
                <a:latin typeface="Arial" panose="020B0604020202020204" pitchFamily="34" charset="0"/>
                <a:cs typeface="Arial" panose="020B0604020202020204" pitchFamily="34" charset="0"/>
              </a:rPr>
              <a:t> Cetona</a:t>
            </a:r>
            <a:endParaRPr lang="es-ES_tradnl" sz="25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EE1A1E1-0E4D-4941-90AD-3A4F5297521A}"/>
              </a:ext>
            </a:extLst>
          </p:cNvPr>
          <p:cNvSpPr txBox="1"/>
          <p:nvPr/>
        </p:nvSpPr>
        <p:spPr>
          <a:xfrm>
            <a:off x="1791419" y="5708045"/>
            <a:ext cx="73129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92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4054D9-9D20-4E7D-A2E0-E1D3660505C8}"/>
              </a:ext>
            </a:extLst>
          </p:cNvPr>
          <p:cNvSpPr txBox="1"/>
          <p:nvPr/>
        </p:nvSpPr>
        <p:spPr>
          <a:xfrm>
            <a:off x="489228" y="1288414"/>
            <a:ext cx="2925692" cy="387798"/>
          </a:xfrm>
          <a:prstGeom prst="rect">
            <a:avLst/>
          </a:prstGeom>
          <a:solidFill>
            <a:srgbClr val="99FFCC"/>
          </a:solidFill>
          <a:ln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b="1" dirty="0"/>
              <a:t>Fórmula general  </a:t>
            </a:r>
            <a:r>
              <a:rPr lang="es-CL" sz="192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R-CO-R’</a:t>
            </a:r>
            <a:r>
              <a:rPr lang="es-CL" sz="1920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0B01A01-68A6-49C0-9CC8-0ED012E6D44C}"/>
              </a:ext>
            </a:extLst>
          </p:cNvPr>
          <p:cNvSpPr txBox="1"/>
          <p:nvPr/>
        </p:nvSpPr>
        <p:spPr>
          <a:xfrm>
            <a:off x="835532" y="1867293"/>
            <a:ext cx="1911773" cy="683264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L" sz="1920" dirty="0">
                <a:solidFill>
                  <a:srgbClr val="000000"/>
                </a:solidFill>
              </a:rPr>
              <a:t>Grupo carbonilo C=O</a:t>
            </a:r>
          </a:p>
        </p:txBody>
      </p:sp>
      <p:pic>
        <p:nvPicPr>
          <p:cNvPr id="3" name="Picture 13" descr="Resultado de imagen para ketone">
            <a:extLst>
              <a:ext uri="{FF2B5EF4-FFF2-40B4-BE49-F238E27FC236}">
                <a16:creationId xmlns:a16="http://schemas.microsoft.com/office/drawing/2014/main" id="{D77A5F97-985D-4C3E-8708-8D483E50C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91" y="1273953"/>
            <a:ext cx="1328654" cy="1365380"/>
          </a:xfrm>
          <a:prstGeom prst="rect">
            <a:avLst/>
          </a:prstGeom>
          <a:solidFill>
            <a:srgbClr val="99FFCC"/>
          </a:solidFill>
          <a:ln>
            <a:solidFill>
              <a:srgbClr val="00FFCC"/>
            </a:solidFill>
          </a:ln>
        </p:spPr>
      </p:pic>
      <p:sp>
        <p:nvSpPr>
          <p:cNvPr id="15" name="59 Llamada rectangular redondeada">
            <a:extLst>
              <a:ext uri="{FF2B5EF4-FFF2-40B4-BE49-F238E27FC236}">
                <a16:creationId xmlns:a16="http://schemas.microsoft.com/office/drawing/2014/main" id="{C076626D-B079-4A55-88AE-CE30A35E5657}"/>
              </a:ext>
            </a:extLst>
          </p:cNvPr>
          <p:cNvSpPr/>
          <p:nvPr/>
        </p:nvSpPr>
        <p:spPr>
          <a:xfrm>
            <a:off x="4741748" y="1215246"/>
            <a:ext cx="4765259" cy="1365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707" dirty="0">
                <a:solidFill>
                  <a:srgbClr val="000000"/>
                </a:solidFill>
              </a:rPr>
              <a:t>Para nombrarlos, se numera la cadena desde el extremo más cercano al grupo funcional, se indica la posición de este y se agrega la terminación </a:t>
            </a:r>
          </a:p>
          <a:p>
            <a:pPr algn="ctr" eaLnBrk="1" hangingPunct="1">
              <a:defRPr/>
            </a:pPr>
            <a:r>
              <a:rPr lang="es-CL" sz="1707" dirty="0">
                <a:solidFill>
                  <a:srgbClr val="000000"/>
                </a:solidFill>
              </a:rPr>
              <a:t>–</a:t>
            </a:r>
            <a:r>
              <a:rPr lang="es-CL" sz="1707" b="1" dirty="0">
                <a:solidFill>
                  <a:srgbClr val="FF0000"/>
                </a:solidFill>
              </a:rPr>
              <a:t>ona</a:t>
            </a:r>
            <a:r>
              <a:rPr lang="es-CL" sz="1707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3F509AD7-2C7D-4170-95EF-0D1B77CFA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7702" y="3192101"/>
          <a:ext cx="4219787" cy="1010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821240" imgH="436680" progId="">
                  <p:embed/>
                </p:oleObj>
              </mc:Choice>
              <mc:Fallback>
                <p:oleObj name="CS ChemDraw Drawing" r:id="rId3" imgW="1821240" imgH="436680" progId="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3F509AD7-2C7D-4170-95EF-0D1B77CFA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7702" y="3192101"/>
                        <a:ext cx="4219787" cy="1010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54 Rectángulo">
            <a:extLst>
              <a:ext uri="{FF2B5EF4-FFF2-40B4-BE49-F238E27FC236}">
                <a16:creationId xmlns:a16="http://schemas.microsoft.com/office/drawing/2014/main" id="{271CD70C-91A2-4362-AE95-27D31DC5B746}"/>
              </a:ext>
            </a:extLst>
          </p:cNvPr>
          <p:cNvSpPr/>
          <p:nvPr/>
        </p:nvSpPr>
        <p:spPr>
          <a:xfrm>
            <a:off x="4822176" y="3550081"/>
            <a:ext cx="2157307" cy="760307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920"/>
          </a:p>
        </p:txBody>
      </p:sp>
      <p:sp>
        <p:nvSpPr>
          <p:cNvPr id="18" name="55 Rectángulo">
            <a:extLst>
              <a:ext uri="{FF2B5EF4-FFF2-40B4-BE49-F238E27FC236}">
                <a16:creationId xmlns:a16="http://schemas.microsoft.com/office/drawing/2014/main" id="{4F74BC36-6FF8-4B01-B978-B395C815906E}"/>
              </a:ext>
            </a:extLst>
          </p:cNvPr>
          <p:cNvSpPr/>
          <p:nvPr/>
        </p:nvSpPr>
        <p:spPr>
          <a:xfrm>
            <a:off x="7599477" y="3563628"/>
            <a:ext cx="1459653" cy="733214"/>
          </a:xfrm>
          <a:prstGeom prst="rect">
            <a:avLst/>
          </a:prstGeom>
          <a:solidFill>
            <a:srgbClr val="FF0000">
              <a:alpha val="3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920"/>
          </a:p>
        </p:txBody>
      </p:sp>
      <p:sp>
        <p:nvSpPr>
          <p:cNvPr id="19" name="56 CuadroTexto">
            <a:extLst>
              <a:ext uri="{FF2B5EF4-FFF2-40B4-BE49-F238E27FC236}">
                <a16:creationId xmlns:a16="http://schemas.microsoft.com/office/drawing/2014/main" id="{8B869DA8-821D-42AF-B1CA-D91B4F8E459A}"/>
              </a:ext>
            </a:extLst>
          </p:cNvPr>
          <p:cNvSpPr txBox="1"/>
          <p:nvPr/>
        </p:nvSpPr>
        <p:spPr>
          <a:xfrm>
            <a:off x="4672144" y="4276874"/>
            <a:ext cx="2157307" cy="4205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65771" indent="-365771" algn="ctr">
              <a:defRPr/>
            </a:pPr>
            <a:r>
              <a:rPr lang="es-CL" sz="2133" b="1" dirty="0" err="1">
                <a:solidFill>
                  <a:srgbClr val="00B050"/>
                </a:solidFill>
                <a:cs typeface="Arial" charset="0"/>
              </a:rPr>
              <a:t>Propil</a:t>
            </a:r>
            <a:endParaRPr lang="es-CL" sz="2133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21" name="57 CuadroTexto">
            <a:extLst>
              <a:ext uri="{FF2B5EF4-FFF2-40B4-BE49-F238E27FC236}">
                <a16:creationId xmlns:a16="http://schemas.microsoft.com/office/drawing/2014/main" id="{F96BBC28-D176-4E1C-8502-49954DA36093}"/>
              </a:ext>
            </a:extLst>
          </p:cNvPr>
          <p:cNvSpPr txBox="1"/>
          <p:nvPr/>
        </p:nvSpPr>
        <p:spPr>
          <a:xfrm>
            <a:off x="7599477" y="4276874"/>
            <a:ext cx="1459653" cy="4205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65771" indent="-365771" algn="ctr">
              <a:defRPr/>
            </a:pPr>
            <a:r>
              <a:rPr lang="es-CL" sz="2133" b="1" dirty="0" err="1">
                <a:solidFill>
                  <a:srgbClr val="FF0000"/>
                </a:solidFill>
                <a:cs typeface="Arial" charset="0"/>
              </a:rPr>
              <a:t>Etil</a:t>
            </a:r>
            <a:endParaRPr lang="es-CL" sz="2133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C17DA45D-F9CE-4212-8859-C67B14CE9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500" y="2941128"/>
            <a:ext cx="1998133" cy="3877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chemeClr val="accent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920" b="1" kern="0" dirty="0"/>
              <a:t>3-hexanona</a:t>
            </a:r>
          </a:p>
        </p:txBody>
      </p:sp>
      <p:sp>
        <p:nvSpPr>
          <p:cNvPr id="23" name="58 Llamada rectangular redondeada">
            <a:extLst>
              <a:ext uri="{FF2B5EF4-FFF2-40B4-BE49-F238E27FC236}">
                <a16:creationId xmlns:a16="http://schemas.microsoft.com/office/drawing/2014/main" id="{8DA9C486-C006-4E54-A45B-E05E637E8830}"/>
              </a:ext>
            </a:extLst>
          </p:cNvPr>
          <p:cNvSpPr/>
          <p:nvPr/>
        </p:nvSpPr>
        <p:spPr>
          <a:xfrm>
            <a:off x="6459594" y="4943959"/>
            <a:ext cx="2868507" cy="533399"/>
          </a:xfrm>
          <a:prstGeom prst="wedgeRoundRectCallout">
            <a:avLst>
              <a:gd name="adj1" fmla="val -25837"/>
              <a:gd name="adj2" fmla="val -20067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707" dirty="0">
                <a:solidFill>
                  <a:srgbClr val="000000"/>
                </a:solidFill>
              </a:rPr>
              <a:t>¿Cuál es el nombre de este compuesto?</a:t>
            </a:r>
          </a:p>
        </p:txBody>
      </p:sp>
      <p:sp>
        <p:nvSpPr>
          <p:cNvPr id="24" name="31 Llamada de nube">
            <a:extLst>
              <a:ext uri="{FF2B5EF4-FFF2-40B4-BE49-F238E27FC236}">
                <a16:creationId xmlns:a16="http://schemas.microsoft.com/office/drawing/2014/main" id="{425B753F-8578-4E2B-8771-57817DF0A260}"/>
              </a:ext>
            </a:extLst>
          </p:cNvPr>
          <p:cNvSpPr/>
          <p:nvPr/>
        </p:nvSpPr>
        <p:spPr>
          <a:xfrm>
            <a:off x="4385196" y="4857833"/>
            <a:ext cx="3917524" cy="1535853"/>
          </a:xfrm>
          <a:prstGeom prst="cloudCallout">
            <a:avLst>
              <a:gd name="adj1" fmla="val 61243"/>
              <a:gd name="adj2" fmla="val -12471"/>
            </a:avLst>
          </a:prstGeom>
          <a:solidFill>
            <a:srgbClr val="F3D2BE"/>
          </a:solidFill>
          <a:ln>
            <a:solidFill>
              <a:srgbClr val="F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707" dirty="0">
                <a:solidFill>
                  <a:srgbClr val="000000"/>
                </a:solidFill>
              </a:rPr>
              <a:t>¿</a:t>
            </a:r>
            <a:r>
              <a:rPr lang="es-CL" dirty="0">
                <a:solidFill>
                  <a:srgbClr val="000000"/>
                </a:solidFill>
              </a:rPr>
              <a:t>Qué reglas se siguen para establecer este nombre?</a:t>
            </a:r>
          </a:p>
        </p:txBody>
      </p:sp>
      <p:sp>
        <p:nvSpPr>
          <p:cNvPr id="25" name="Bocadillo: rectángulo con esquinas redondeadas 24">
            <a:extLst>
              <a:ext uri="{FF2B5EF4-FFF2-40B4-BE49-F238E27FC236}">
                <a16:creationId xmlns:a16="http://schemas.microsoft.com/office/drawing/2014/main" id="{2C686A16-71C2-42F2-AF81-7A49BE19D87A}"/>
              </a:ext>
            </a:extLst>
          </p:cNvPr>
          <p:cNvSpPr/>
          <p:nvPr/>
        </p:nvSpPr>
        <p:spPr>
          <a:xfrm>
            <a:off x="5353914" y="5840563"/>
            <a:ext cx="2771599" cy="689420"/>
          </a:xfrm>
          <a:prstGeom prst="wedgeRoundRectCallout">
            <a:avLst>
              <a:gd name="adj1" fmla="val 67641"/>
              <a:gd name="adj2" fmla="val -7872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¿Qué moléculas son ejemplos de cetonas?</a:t>
            </a:r>
          </a:p>
        </p:txBody>
      </p:sp>
      <p:sp>
        <p:nvSpPr>
          <p:cNvPr id="27" name="4 Rectángulo">
            <a:extLst>
              <a:ext uri="{FF2B5EF4-FFF2-40B4-BE49-F238E27FC236}">
                <a16:creationId xmlns:a16="http://schemas.microsoft.com/office/drawing/2014/main" id="{61964502-DFBC-453E-AE94-69AF7CA19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893" y="2804303"/>
            <a:ext cx="160813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40"/>
              </a:spcAft>
            </a:pPr>
            <a:r>
              <a:rPr lang="es-CL" altLang="es-CL" sz="1920" dirty="0"/>
              <a:t>C</a:t>
            </a:r>
            <a:r>
              <a:rPr lang="es-CL" altLang="es-CL" sz="1920" baseline="-25000" dirty="0"/>
              <a:t>6</a:t>
            </a:r>
            <a:r>
              <a:rPr lang="es-CL" altLang="es-CL" sz="1920" dirty="0"/>
              <a:t>H</a:t>
            </a:r>
            <a:r>
              <a:rPr lang="es-CL" altLang="es-CL" sz="1920" baseline="-25000" dirty="0"/>
              <a:t>5</a:t>
            </a:r>
            <a:r>
              <a:rPr lang="es-CL" altLang="es-CL" sz="1920" dirty="0"/>
              <a:t>COCH</a:t>
            </a:r>
            <a:r>
              <a:rPr lang="es-CL" altLang="es-CL" sz="1920" baseline="-25000" dirty="0"/>
              <a:t>3</a:t>
            </a:r>
            <a:r>
              <a:rPr lang="es-CL" altLang="es-CL" sz="1920" dirty="0"/>
              <a:t> </a:t>
            </a:r>
          </a:p>
        </p:txBody>
      </p:sp>
      <p:pic>
        <p:nvPicPr>
          <p:cNvPr id="28" name="Picture 7" descr="Resultado de imagen para C6H5COCH3">
            <a:extLst>
              <a:ext uri="{FF2B5EF4-FFF2-40B4-BE49-F238E27FC236}">
                <a16:creationId xmlns:a16="http://schemas.microsoft.com/office/drawing/2014/main" id="{C166AD86-CFCB-4442-B53D-FB32D152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91" y="2653340"/>
            <a:ext cx="2032000" cy="15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696D955-508D-47A7-AA7D-DA76E0D8C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96" y="4524801"/>
            <a:ext cx="4424434" cy="22933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583A84-8594-4062-88DA-DBB7CA63F72B}"/>
              </a:ext>
            </a:extLst>
          </p:cNvPr>
          <p:cNvSpPr txBox="1"/>
          <p:nvPr/>
        </p:nvSpPr>
        <p:spPr>
          <a:xfrm>
            <a:off x="1143841" y="4082975"/>
            <a:ext cx="229209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920" dirty="0"/>
              <a:t>Fenil-metil-cetona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AE3F90-198A-4FBE-8C64-339679F9447A}"/>
              </a:ext>
            </a:extLst>
          </p:cNvPr>
          <p:cNvSpPr txBox="1"/>
          <p:nvPr/>
        </p:nvSpPr>
        <p:spPr>
          <a:xfrm>
            <a:off x="6063663" y="4413571"/>
            <a:ext cx="2045415" cy="3877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20" b="1" dirty="0"/>
              <a:t>Etilpropilcetona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5" t="1239" r="3390" b="48761"/>
          <a:stretch/>
        </p:blipFill>
        <p:spPr>
          <a:xfrm flipH="1">
            <a:off x="8382234" y="4470773"/>
            <a:ext cx="1522593" cy="283336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6" t="-5441" r="81149" b="59608"/>
          <a:stretch/>
        </p:blipFill>
        <p:spPr>
          <a:xfrm>
            <a:off x="8943095" y="1839023"/>
            <a:ext cx="810505" cy="8915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9915EC20-3FAC-B57D-49F9-1F279E04A909}"/>
                  </a:ext>
                </a:extLst>
              </p14:cNvPr>
              <p14:cNvContentPartPr/>
              <p14:nvPr/>
            </p14:nvContentPartPr>
            <p14:xfrm>
              <a:off x="2787840" y="420120"/>
              <a:ext cx="6740280" cy="485388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9915EC20-3FAC-B57D-49F9-1F279E04A90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78480" y="410760"/>
                <a:ext cx="6759000" cy="48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85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/>
      <p:bldP spid="21" grpId="0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/>
      <p:bldP spid="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417047" y="221346"/>
            <a:ext cx="632441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60" dirty="0"/>
              <a:t> </a:t>
            </a:r>
            <a:endParaRPr lang="es-ES_tradnl" sz="2560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EE1A1E1-0E4D-4941-90AD-3A4F5297521A}"/>
              </a:ext>
            </a:extLst>
          </p:cNvPr>
          <p:cNvSpPr txBox="1"/>
          <p:nvPr/>
        </p:nvSpPr>
        <p:spPr>
          <a:xfrm>
            <a:off x="1791419" y="5708045"/>
            <a:ext cx="73129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92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0B0204-D92E-4823-B336-640A09E5F865}"/>
              </a:ext>
            </a:extLst>
          </p:cNvPr>
          <p:cNvSpPr txBox="1"/>
          <p:nvPr/>
        </p:nvSpPr>
        <p:spPr>
          <a:xfrm>
            <a:off x="587111" y="312494"/>
            <a:ext cx="2907140" cy="486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560" dirty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929D86-AB4E-4FA0-9C6A-09FDF078C58F}"/>
              </a:ext>
            </a:extLst>
          </p:cNvPr>
          <p:cNvSpPr txBox="1"/>
          <p:nvPr/>
        </p:nvSpPr>
        <p:spPr>
          <a:xfrm>
            <a:off x="456421" y="1180208"/>
            <a:ext cx="2480626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b="1" dirty="0"/>
              <a:t>Fórmula general  </a:t>
            </a:r>
            <a:r>
              <a:rPr lang="es-CL" sz="192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R-OH</a:t>
            </a:r>
            <a:r>
              <a:rPr lang="es-CL" sz="1920" dirty="0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5970D83-9B37-40C7-92E5-6FACD861A6C5}"/>
              </a:ext>
            </a:extLst>
          </p:cNvPr>
          <p:cNvSpPr/>
          <p:nvPr/>
        </p:nvSpPr>
        <p:spPr>
          <a:xfrm>
            <a:off x="2937047" y="1190041"/>
            <a:ext cx="1618518" cy="14500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413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50E8C03-40D8-4E6D-8BAC-94236056DC1E}"/>
              </a:ext>
            </a:extLst>
          </p:cNvPr>
          <p:cNvSpPr txBox="1"/>
          <p:nvPr/>
        </p:nvSpPr>
        <p:spPr>
          <a:xfrm>
            <a:off x="2906918" y="1374107"/>
            <a:ext cx="1344671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413" dirty="0"/>
              <a:t>R     O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178C7A2-0FA8-40A3-94A2-5448E797D519}"/>
              </a:ext>
            </a:extLst>
          </p:cNvPr>
          <p:cNvCxnSpPr>
            <a:cxnSpLocks/>
          </p:cNvCxnSpPr>
          <p:nvPr/>
        </p:nvCxnSpPr>
        <p:spPr>
          <a:xfrm>
            <a:off x="3948470" y="1866289"/>
            <a:ext cx="94870" cy="241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039ADB2-7616-474A-80EB-8E2AE03E5C35}"/>
              </a:ext>
            </a:extLst>
          </p:cNvPr>
          <p:cNvSpPr txBox="1"/>
          <p:nvPr/>
        </p:nvSpPr>
        <p:spPr>
          <a:xfrm>
            <a:off x="3852177" y="2021508"/>
            <a:ext cx="399412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413" dirty="0"/>
              <a:t>H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6AA0F32-F4B9-4B44-8B5D-8921ACADA5CA}"/>
              </a:ext>
            </a:extLst>
          </p:cNvPr>
          <p:cNvCxnSpPr>
            <a:cxnSpLocks/>
          </p:cNvCxnSpPr>
          <p:nvPr/>
        </p:nvCxnSpPr>
        <p:spPr>
          <a:xfrm>
            <a:off x="3333688" y="1700902"/>
            <a:ext cx="321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Llamada rectangular redondeada">
            <a:extLst>
              <a:ext uri="{FF2B5EF4-FFF2-40B4-BE49-F238E27FC236}">
                <a16:creationId xmlns:a16="http://schemas.microsoft.com/office/drawing/2014/main" id="{AFC2A55B-CE18-415D-B2E4-5451A60884AD}"/>
              </a:ext>
            </a:extLst>
          </p:cNvPr>
          <p:cNvSpPr/>
          <p:nvPr/>
        </p:nvSpPr>
        <p:spPr>
          <a:xfrm>
            <a:off x="4654945" y="1195182"/>
            <a:ext cx="4958435" cy="11934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707" dirty="0">
                <a:solidFill>
                  <a:srgbClr val="000000"/>
                </a:solidFill>
              </a:rPr>
              <a:t>Para nombrarlos, se selecciona la cadena más larga que contenga al alcohol y se numera, dejándolo en la menor posición posible. Se agrega el sufijo –</a:t>
            </a:r>
            <a:r>
              <a:rPr lang="es-CL" sz="1707" b="1" dirty="0" err="1">
                <a:solidFill>
                  <a:srgbClr val="FF0000"/>
                </a:solidFill>
              </a:rPr>
              <a:t>ol</a:t>
            </a:r>
            <a:r>
              <a:rPr lang="es-CL" sz="1707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37F65AA4-CA6D-4778-B04A-FEDE1F3F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392" y="5856860"/>
            <a:ext cx="2130213" cy="3877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algn="ctr">
            <a:solidFill>
              <a:schemeClr val="accent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920" b="1" kern="0" dirty="0"/>
              <a:t>3-metilpentanol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2D880848-CF7F-4A5F-BF4F-019B1C24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66" y="2526293"/>
            <a:ext cx="1818640" cy="3291840"/>
          </a:xfrm>
          <a:prstGeom prst="rect">
            <a:avLst/>
          </a:prstGeom>
        </p:spPr>
      </p:pic>
      <p:sp>
        <p:nvSpPr>
          <p:cNvPr id="37" name="29 Llamada rectangular redondeada">
            <a:extLst>
              <a:ext uri="{FF2B5EF4-FFF2-40B4-BE49-F238E27FC236}">
                <a16:creationId xmlns:a16="http://schemas.microsoft.com/office/drawing/2014/main" id="{2A650E19-01DD-45E1-867C-D8BBDED1C0E9}"/>
              </a:ext>
            </a:extLst>
          </p:cNvPr>
          <p:cNvSpPr/>
          <p:nvPr/>
        </p:nvSpPr>
        <p:spPr>
          <a:xfrm>
            <a:off x="2482187" y="4900074"/>
            <a:ext cx="2844800" cy="545253"/>
          </a:xfrm>
          <a:prstGeom prst="wedgeRoundRectCallout">
            <a:avLst>
              <a:gd name="adj1" fmla="val -90372"/>
              <a:gd name="adj2" fmla="val -3339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707" dirty="0">
                <a:solidFill>
                  <a:srgbClr val="000000"/>
                </a:solidFill>
              </a:rPr>
              <a:t>¿Cuál es el nombre de este alcohol?</a:t>
            </a:r>
          </a:p>
        </p:txBody>
      </p:sp>
      <p:sp>
        <p:nvSpPr>
          <p:cNvPr id="45" name="Bocadillo: rectángulo con esquinas redondeadas 44">
            <a:extLst>
              <a:ext uri="{FF2B5EF4-FFF2-40B4-BE49-F238E27FC236}">
                <a16:creationId xmlns:a16="http://schemas.microsoft.com/office/drawing/2014/main" id="{AA059AEF-28F9-4AD1-A50B-32368606604D}"/>
              </a:ext>
            </a:extLst>
          </p:cNvPr>
          <p:cNvSpPr/>
          <p:nvPr/>
        </p:nvSpPr>
        <p:spPr>
          <a:xfrm>
            <a:off x="1726872" y="4303011"/>
            <a:ext cx="2725840" cy="689420"/>
          </a:xfrm>
          <a:prstGeom prst="wedgeRoundRectCallout">
            <a:avLst>
              <a:gd name="adj1" fmla="val -66038"/>
              <a:gd name="adj2" fmla="val 65140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920" dirty="0">
                <a:solidFill>
                  <a:schemeClr val="tx1"/>
                </a:solidFill>
              </a:rPr>
              <a:t>¿Qué ejemplos de alcoholes existen?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DC6ECC04-702B-4074-B9D4-D128A3BAC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7" y="4998357"/>
            <a:ext cx="6123070" cy="2140933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03F3B544-1398-4352-AB64-16AFE3D05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5" y="2909435"/>
            <a:ext cx="3820160" cy="185928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04C83491-D073-494C-B0A3-46CC61F7526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97" y="4886974"/>
            <a:ext cx="1072219" cy="213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AB2E7A63-4501-47CC-A1B2-EE2203CD9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4152" y="2664757"/>
            <a:ext cx="2880734" cy="1622035"/>
          </a:xfrm>
          <a:prstGeom prst="rect">
            <a:avLst/>
          </a:prstGeom>
        </p:spPr>
      </p:pic>
      <p:sp>
        <p:nvSpPr>
          <p:cNvPr id="3" name="Bocadillo nube: nube 2">
            <a:extLst>
              <a:ext uri="{FF2B5EF4-FFF2-40B4-BE49-F238E27FC236}">
                <a16:creationId xmlns:a16="http://schemas.microsoft.com/office/drawing/2014/main" id="{3C80B82E-68AB-4666-BD45-B89B94230A5E}"/>
              </a:ext>
            </a:extLst>
          </p:cNvPr>
          <p:cNvSpPr/>
          <p:nvPr/>
        </p:nvSpPr>
        <p:spPr>
          <a:xfrm>
            <a:off x="2040681" y="4138397"/>
            <a:ext cx="2053637" cy="676317"/>
          </a:xfrm>
          <a:prstGeom prst="cloudCallout">
            <a:avLst/>
          </a:prstGeom>
          <a:solidFill>
            <a:srgbClr val="00B0F0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920" dirty="0">
                <a:solidFill>
                  <a:schemeClr val="tx1"/>
                </a:solidFill>
              </a:rPr>
              <a:t>Ejemplo de Polialcohol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746DE5DE-7CA6-4254-83BC-835B7F09DCD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38" y="3998323"/>
            <a:ext cx="1176889" cy="100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50000" r="35938"/>
          <a:stretch/>
        </p:blipFill>
        <p:spPr>
          <a:xfrm flipH="1">
            <a:off x="110187" y="4547176"/>
            <a:ext cx="1885322" cy="300716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6" t="-5441" r="81149" b="59608"/>
          <a:stretch/>
        </p:blipFill>
        <p:spPr>
          <a:xfrm>
            <a:off x="8989633" y="1701553"/>
            <a:ext cx="810505" cy="8915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447C52C5-A588-F56D-7E27-C7EF864A985C}"/>
                  </a:ext>
                </a:extLst>
              </p14:cNvPr>
              <p14:cNvContentPartPr/>
              <p14:nvPr/>
            </p14:nvContentPartPr>
            <p14:xfrm>
              <a:off x="3639960" y="482400"/>
              <a:ext cx="5595480" cy="653868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447C52C5-A588-F56D-7E27-C7EF864A98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0600" y="473040"/>
                <a:ext cx="5614200" cy="65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51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 autoUpdateAnimBg="0"/>
      <p:bldP spid="37" grpId="1" animBg="1"/>
      <p:bldP spid="45" grpId="0" animBg="1"/>
      <p:bldP spid="45" grpId="1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s://lh4.googleusercontent.com/UAgDI75aY3c78vphRP6cKhTdzViTd1svTnuczBLsPYzYPhx1qaHugoPn_kMw95vXx-4HTTGm4w6J0yZ8_6H639gbQA41jv5mlO-yYJjeKwKk6U90TCs">
            <a:extLst>
              <a:ext uri="{FF2B5EF4-FFF2-40B4-BE49-F238E27FC236}">
                <a16:creationId xmlns:a16="http://schemas.microsoft.com/office/drawing/2014/main" id="{3DCED9DC-7690-4A13-A3C8-13D65225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7" t="70570" r="38863" b="5733"/>
          <a:stretch>
            <a:fillRect/>
          </a:stretch>
        </p:blipFill>
        <p:spPr bwMode="auto">
          <a:xfrm>
            <a:off x="5777654" y="3696548"/>
            <a:ext cx="1021081" cy="9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https://lh4.googleusercontent.com/UAgDI75aY3c78vphRP6cKhTdzViTd1svTnuczBLsPYzYPhx1qaHugoPn_kMw95vXx-4HTTGm4w6J0yZ8_6H639gbQA41jv5mlO-yYJjeKwKk6U90TCs">
            <a:extLst>
              <a:ext uri="{FF2B5EF4-FFF2-40B4-BE49-F238E27FC236}">
                <a16:creationId xmlns:a16="http://schemas.microsoft.com/office/drawing/2014/main" id="{A32683D6-1656-45D4-8D2B-466760377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3" t="40968" r="37190" b="32597"/>
          <a:stretch>
            <a:fillRect/>
          </a:stretch>
        </p:blipFill>
        <p:spPr bwMode="auto">
          <a:xfrm>
            <a:off x="4390814" y="5051214"/>
            <a:ext cx="1178560" cy="10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https://lh4.googleusercontent.com/UAgDI75aY3c78vphRP6cKhTdzViTd1svTnuczBLsPYzYPhx1qaHugoPn_kMw95vXx-4HTTGm4w6J0yZ8_6H639gbQA41jv5mlO-yYJjeKwKk6U90TCs">
            <a:extLst>
              <a:ext uri="{FF2B5EF4-FFF2-40B4-BE49-F238E27FC236}">
                <a16:creationId xmlns:a16="http://schemas.microsoft.com/office/drawing/2014/main" id="{8F90566E-5DC8-4255-A46E-CC632DF7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4" t="13312" r="35725" b="61511"/>
          <a:stretch>
            <a:fillRect/>
          </a:stretch>
        </p:blipFill>
        <p:spPr bwMode="auto">
          <a:xfrm>
            <a:off x="3036148" y="3640667"/>
            <a:ext cx="1290320" cy="95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Proceso alternativo">
            <a:extLst>
              <a:ext uri="{FF2B5EF4-FFF2-40B4-BE49-F238E27FC236}">
                <a16:creationId xmlns:a16="http://schemas.microsoft.com/office/drawing/2014/main" id="{5126E12D-6D6F-4456-853D-8203A974E334}"/>
              </a:ext>
            </a:extLst>
          </p:cNvPr>
          <p:cNvSpPr/>
          <p:nvPr/>
        </p:nvSpPr>
        <p:spPr>
          <a:xfrm>
            <a:off x="4164288" y="1219809"/>
            <a:ext cx="1459362" cy="117504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920" b="1" dirty="0">
                <a:solidFill>
                  <a:schemeClr val="tx1"/>
                </a:solidFill>
              </a:rPr>
              <a:t>R-OH</a:t>
            </a:r>
            <a:endParaRPr lang="es-CL" sz="1920" b="1" baseline="30000" dirty="0">
              <a:solidFill>
                <a:schemeClr val="tx1"/>
              </a:solidFill>
            </a:endParaRPr>
          </a:p>
        </p:txBody>
      </p:sp>
      <p:sp>
        <p:nvSpPr>
          <p:cNvPr id="67" name="66 Elipse">
            <a:extLst>
              <a:ext uri="{FF2B5EF4-FFF2-40B4-BE49-F238E27FC236}">
                <a16:creationId xmlns:a16="http://schemas.microsoft.com/office/drawing/2014/main" id="{83F15B0B-23F4-4256-9A1D-1554E34E77BB}"/>
              </a:ext>
            </a:extLst>
          </p:cNvPr>
          <p:cNvSpPr/>
          <p:nvPr/>
        </p:nvSpPr>
        <p:spPr>
          <a:xfrm>
            <a:off x="2613709" y="2862842"/>
            <a:ext cx="1955523" cy="769729"/>
          </a:xfrm>
          <a:prstGeom prst="ellipse">
            <a:avLst/>
          </a:prstGeom>
          <a:solidFill>
            <a:srgbClr val="FFCCFF"/>
          </a:solidFill>
          <a:ln>
            <a:solidFill>
              <a:srgbClr val="FF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920" dirty="0">
                <a:solidFill>
                  <a:schemeClr val="tx1"/>
                </a:solidFill>
              </a:rPr>
              <a:t>Primario</a:t>
            </a:r>
          </a:p>
        </p:txBody>
      </p:sp>
      <p:sp>
        <p:nvSpPr>
          <p:cNvPr id="68" name="67 Elipse">
            <a:extLst>
              <a:ext uri="{FF2B5EF4-FFF2-40B4-BE49-F238E27FC236}">
                <a16:creationId xmlns:a16="http://schemas.microsoft.com/office/drawing/2014/main" id="{2D8D9A89-DA76-4363-99BB-220ACE228925}"/>
              </a:ext>
            </a:extLst>
          </p:cNvPr>
          <p:cNvSpPr/>
          <p:nvPr/>
        </p:nvSpPr>
        <p:spPr>
          <a:xfrm>
            <a:off x="5148314" y="2939651"/>
            <a:ext cx="1957497" cy="7578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920" dirty="0">
                <a:solidFill>
                  <a:schemeClr val="tx1"/>
                </a:solidFill>
              </a:rPr>
              <a:t>Terciario</a:t>
            </a:r>
            <a:endParaRPr lang="es-CL" sz="1920" baseline="-25000" dirty="0">
              <a:solidFill>
                <a:schemeClr val="tx1"/>
              </a:solidFill>
            </a:endParaRPr>
          </a:p>
        </p:txBody>
      </p:sp>
      <p:cxnSp>
        <p:nvCxnSpPr>
          <p:cNvPr id="8" name="7 Conector angular">
            <a:extLst>
              <a:ext uri="{FF2B5EF4-FFF2-40B4-BE49-F238E27FC236}">
                <a16:creationId xmlns:a16="http://schemas.microsoft.com/office/drawing/2014/main" id="{CD6574AA-6F65-4586-B615-C0C14755E096}"/>
              </a:ext>
            </a:extLst>
          </p:cNvPr>
          <p:cNvCxnSpPr/>
          <p:nvPr/>
        </p:nvCxnSpPr>
        <p:spPr>
          <a:xfrm rot="16200000" flipH="1">
            <a:off x="5370408" y="2136140"/>
            <a:ext cx="1024467" cy="518160"/>
          </a:xfrm>
          <a:prstGeom prst="bentConnector3">
            <a:avLst>
              <a:gd name="adj1" fmla="val -910"/>
            </a:avLst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angular">
            <a:extLst>
              <a:ext uri="{FF2B5EF4-FFF2-40B4-BE49-F238E27FC236}">
                <a16:creationId xmlns:a16="http://schemas.microsoft.com/office/drawing/2014/main" id="{3B41A999-6C49-43F4-A7AB-E9781144DA08}"/>
              </a:ext>
            </a:extLst>
          </p:cNvPr>
          <p:cNvCxnSpPr/>
          <p:nvPr/>
        </p:nvCxnSpPr>
        <p:spPr>
          <a:xfrm rot="10800000" flipV="1">
            <a:off x="3591561" y="1806788"/>
            <a:ext cx="572347" cy="1024466"/>
          </a:xfrm>
          <a:prstGeom prst="bentConnector2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>
            <a:extLst>
              <a:ext uri="{FF2B5EF4-FFF2-40B4-BE49-F238E27FC236}">
                <a16:creationId xmlns:a16="http://schemas.microsoft.com/office/drawing/2014/main" id="{A825CBC2-600D-4399-86A5-4B7A74E42CE0}"/>
              </a:ext>
            </a:extLst>
          </p:cNvPr>
          <p:cNvCxnSpPr/>
          <p:nvPr/>
        </p:nvCxnSpPr>
        <p:spPr>
          <a:xfrm rot="5400000">
            <a:off x="3989493" y="3298613"/>
            <a:ext cx="1808480" cy="0"/>
          </a:xfrm>
          <a:prstGeom prst="bent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Elipse">
            <a:extLst>
              <a:ext uri="{FF2B5EF4-FFF2-40B4-BE49-F238E27FC236}">
                <a16:creationId xmlns:a16="http://schemas.microsoft.com/office/drawing/2014/main" id="{95EF92AF-A028-4B27-94E8-DE220156D8CD}"/>
              </a:ext>
            </a:extLst>
          </p:cNvPr>
          <p:cNvSpPr/>
          <p:nvPr/>
        </p:nvSpPr>
        <p:spPr>
          <a:xfrm>
            <a:off x="3803044" y="4203490"/>
            <a:ext cx="2192660" cy="8567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920" dirty="0">
                <a:solidFill>
                  <a:schemeClr val="tx1"/>
                </a:solidFill>
              </a:rPr>
              <a:t>Secundario</a:t>
            </a:r>
            <a:endParaRPr lang="es-CL" sz="1920" baseline="-25000" dirty="0">
              <a:solidFill>
                <a:schemeClr val="tx1"/>
              </a:solidFill>
            </a:endParaRPr>
          </a:p>
        </p:txBody>
      </p:sp>
      <p:pic>
        <p:nvPicPr>
          <p:cNvPr id="62493" name="Picture 29" descr="Resultado de imagen para 1-butanol">
            <a:extLst>
              <a:ext uri="{FF2B5EF4-FFF2-40B4-BE49-F238E27FC236}">
                <a16:creationId xmlns:a16="http://schemas.microsoft.com/office/drawing/2014/main" id="{27436A65-2E2D-461E-BA1E-D0C763EC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5" y="2025410"/>
            <a:ext cx="2832946" cy="7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5" name="Picture 31" descr="Resultado de imagen para 2-butanol">
            <a:extLst>
              <a:ext uri="{FF2B5EF4-FFF2-40B4-BE49-F238E27FC236}">
                <a16:creationId xmlns:a16="http://schemas.microsoft.com/office/drawing/2014/main" id="{B8084E3B-966A-4B97-843B-1BDEB159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70" y="5578881"/>
            <a:ext cx="2148839" cy="11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7" name="Picture 33" descr="Resultado de imagen para 2-metil-propanol">
            <a:extLst>
              <a:ext uri="{FF2B5EF4-FFF2-40B4-BE49-F238E27FC236}">
                <a16:creationId xmlns:a16="http://schemas.microsoft.com/office/drawing/2014/main" id="{CD2BA89F-896C-4239-AA9F-87702A37B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" y="3887893"/>
            <a:ext cx="1700107" cy="95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>
            <a:extLst>
              <a:ext uri="{FF2B5EF4-FFF2-40B4-BE49-F238E27FC236}">
                <a16:creationId xmlns:a16="http://schemas.microsoft.com/office/drawing/2014/main" id="{19D9D1C3-02CB-424B-8E99-177620CCD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1" y="4886961"/>
            <a:ext cx="241638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920" b="1" dirty="0">
                <a:solidFill>
                  <a:srgbClr val="0070C0"/>
                </a:solidFill>
              </a:rPr>
              <a:t>2-metil-1-propanol</a:t>
            </a:r>
          </a:p>
          <a:p>
            <a:pPr algn="ctr" eaLnBrk="1" hangingPunct="1"/>
            <a:r>
              <a:rPr lang="es-CL" altLang="es-CL" sz="1920" b="1" dirty="0">
                <a:solidFill>
                  <a:srgbClr val="0070C0"/>
                </a:solidFill>
              </a:rPr>
              <a:t>o</a:t>
            </a:r>
          </a:p>
          <a:p>
            <a:pPr algn="ctr" eaLnBrk="1" hangingPunct="1"/>
            <a:r>
              <a:rPr lang="es-CL" altLang="es-CL" sz="1920" b="1" dirty="0" err="1">
                <a:solidFill>
                  <a:srgbClr val="0070C0"/>
                </a:solidFill>
              </a:rPr>
              <a:t>isobutanol</a:t>
            </a:r>
            <a:endParaRPr lang="es-CL" altLang="es-CL" sz="1920" b="1" dirty="0">
              <a:solidFill>
                <a:srgbClr val="0070C0"/>
              </a:solidFill>
            </a:endParaRPr>
          </a:p>
        </p:txBody>
      </p:sp>
      <p:sp>
        <p:nvSpPr>
          <p:cNvPr id="34" name="33 CuadroTexto">
            <a:extLst>
              <a:ext uri="{FF2B5EF4-FFF2-40B4-BE49-F238E27FC236}">
                <a16:creationId xmlns:a16="http://schemas.microsoft.com/office/drawing/2014/main" id="{D1B33FB6-6E94-4455-A3DB-A0BD84D0A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94" y="2907454"/>
            <a:ext cx="215053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920" b="1" dirty="0">
                <a:solidFill>
                  <a:srgbClr val="0070C0"/>
                </a:solidFill>
              </a:rPr>
              <a:t>1-butanol</a:t>
            </a:r>
          </a:p>
        </p:txBody>
      </p:sp>
      <p:sp>
        <p:nvSpPr>
          <p:cNvPr id="35" name="34 CuadroTexto">
            <a:extLst>
              <a:ext uri="{FF2B5EF4-FFF2-40B4-BE49-F238E27FC236}">
                <a16:creationId xmlns:a16="http://schemas.microsoft.com/office/drawing/2014/main" id="{38FC4B56-628C-485D-B848-474AEA8E7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321" y="6114628"/>
            <a:ext cx="215222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920" b="1">
                <a:solidFill>
                  <a:srgbClr val="0070C0"/>
                </a:solidFill>
              </a:rPr>
              <a:t>2-butanol</a:t>
            </a:r>
          </a:p>
          <a:p>
            <a:pPr algn="ctr" eaLnBrk="1" hangingPunct="1"/>
            <a:r>
              <a:rPr lang="es-CL" altLang="es-CL" sz="1920" b="1">
                <a:solidFill>
                  <a:srgbClr val="0070C0"/>
                </a:solidFill>
              </a:rPr>
              <a:t>o</a:t>
            </a:r>
          </a:p>
          <a:p>
            <a:pPr algn="ctr" eaLnBrk="1" hangingPunct="1"/>
            <a:r>
              <a:rPr lang="es-CL" altLang="es-CL" sz="1920" b="1" i="1">
                <a:solidFill>
                  <a:srgbClr val="0070C0"/>
                </a:solidFill>
              </a:rPr>
              <a:t>sec-</a:t>
            </a:r>
            <a:r>
              <a:rPr lang="es-CL" altLang="es-CL" sz="1920" b="1">
                <a:solidFill>
                  <a:srgbClr val="0070C0"/>
                </a:solidFill>
              </a:rPr>
              <a:t>butanol</a:t>
            </a:r>
          </a:p>
        </p:txBody>
      </p:sp>
      <p:pic>
        <p:nvPicPr>
          <p:cNvPr id="62499" name="Picture 35" descr="Resultado de imagen para terbutanol">
            <a:extLst>
              <a:ext uri="{FF2B5EF4-FFF2-40B4-BE49-F238E27FC236}">
                <a16:creationId xmlns:a16="http://schemas.microsoft.com/office/drawing/2014/main" id="{341812D6-5215-4166-ABEF-AC8046D6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60" y="1806788"/>
            <a:ext cx="1612053" cy="12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35 CuadroTexto">
            <a:extLst>
              <a:ext uri="{FF2B5EF4-FFF2-40B4-BE49-F238E27FC236}">
                <a16:creationId xmlns:a16="http://schemas.microsoft.com/office/drawing/2014/main" id="{3D6EEFE6-DC04-493F-A1BE-BBCE9DCE1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973" y="3053081"/>
            <a:ext cx="241808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1920" b="1" dirty="0">
                <a:solidFill>
                  <a:srgbClr val="0070C0"/>
                </a:solidFill>
              </a:rPr>
              <a:t>2-metil-2-propanol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D79BCD-B4B2-431A-ACAA-A3D327146343}"/>
              </a:ext>
            </a:extLst>
          </p:cNvPr>
          <p:cNvSpPr txBox="1"/>
          <p:nvPr/>
        </p:nvSpPr>
        <p:spPr>
          <a:xfrm>
            <a:off x="482945" y="296333"/>
            <a:ext cx="6098368" cy="486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560" dirty="0">
                <a:latin typeface="Arial" panose="020B0604020202020204" pitchFamily="34" charset="0"/>
                <a:cs typeface="Arial" panose="020B0604020202020204" pitchFamily="34" charset="0"/>
              </a:rPr>
              <a:t>Clasificación de los alcoholes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A32904A7-11F5-03D9-C73C-B796111E4FA0}"/>
                  </a:ext>
                </a:extLst>
              </p14:cNvPr>
              <p14:cNvContentPartPr/>
              <p14:nvPr/>
            </p14:nvContentPartPr>
            <p14:xfrm>
              <a:off x="1141920" y="3755880"/>
              <a:ext cx="3216600" cy="27435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32904A7-11F5-03D9-C73C-B796111E4F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2560" y="3746520"/>
                <a:ext cx="3235320" cy="27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4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22 Grupo">
            <a:extLst>
              <a:ext uri="{FF2B5EF4-FFF2-40B4-BE49-F238E27FC236}">
                <a16:creationId xmlns:a16="http://schemas.microsoft.com/office/drawing/2014/main" id="{DC3555C4-2508-594F-9F80-02A7D52E8B18}"/>
              </a:ext>
            </a:extLst>
          </p:cNvPr>
          <p:cNvGrpSpPr/>
          <p:nvPr/>
        </p:nvGrpSpPr>
        <p:grpSpPr>
          <a:xfrm>
            <a:off x="6177119" y="3734462"/>
            <a:ext cx="2791930" cy="2263803"/>
            <a:chOff x="6111766" y="89147"/>
            <a:chExt cx="2791930" cy="2263803"/>
          </a:xfrm>
        </p:grpSpPr>
        <p:pic>
          <p:nvPicPr>
            <p:cNvPr id="49" name="Picture 3" descr="C:\Users\karla.hernandez\Desktop\PROGRAMAS ANUALES\TC31\íconos en png para PPT\pos it.png">
              <a:extLst>
                <a:ext uri="{FF2B5EF4-FFF2-40B4-BE49-F238E27FC236}">
                  <a16:creationId xmlns:a16="http://schemas.microsoft.com/office/drawing/2014/main" id="{C6C50D2B-CB75-A045-B880-C0B727418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766" y="582338"/>
              <a:ext cx="2636698" cy="177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24 Rectángulo">
              <a:extLst>
                <a:ext uri="{FF2B5EF4-FFF2-40B4-BE49-F238E27FC236}">
                  <a16:creationId xmlns:a16="http://schemas.microsoft.com/office/drawing/2014/main" id="{4637185B-1329-844B-85E1-AC690FB45BEA}"/>
                </a:ext>
              </a:extLst>
            </p:cNvPr>
            <p:cNvSpPr/>
            <p:nvPr/>
          </p:nvSpPr>
          <p:spPr>
            <a:xfrm rot="21211048">
              <a:off x="6501916" y="1077137"/>
              <a:ext cx="19943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altLang="es-CL" sz="1600" b="1" dirty="0">
                  <a:latin typeface="+mj-lt"/>
                  <a:ea typeface="Myriad Arabic"/>
                  <a:cs typeface="Myriad Arabic"/>
                </a:rPr>
                <a:t>Habilidad: </a:t>
              </a:r>
            </a:p>
            <a:p>
              <a:pPr algn="just"/>
              <a:r>
                <a:rPr lang="es-ES" altLang="es-CL" sz="1600" dirty="0">
                  <a:latin typeface="+mj-lt"/>
                  <a:ea typeface="Myriad Arabic"/>
                  <a:cs typeface="Myriad Arabic"/>
                </a:rPr>
                <a:t>Procesar y analizar la evidencia.</a:t>
              </a:r>
            </a:p>
          </p:txBody>
        </p:sp>
        <p:pic>
          <p:nvPicPr>
            <p:cNvPr id="51" name="Picture 5" descr="C:\Users\karla.hernandez\Desktop\PROGRAMAS ANUALES\TC31\íconos en png para PPT\08 ícono.png">
              <a:extLst>
                <a:ext uri="{FF2B5EF4-FFF2-40B4-BE49-F238E27FC236}">
                  <a16:creationId xmlns:a16="http://schemas.microsoft.com/office/drawing/2014/main" id="{B3AB63C8-6EC2-8940-944C-CB73AA854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96" y="89147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8 Rectángulo redondeado">
            <a:extLst>
              <a:ext uri="{FF2B5EF4-FFF2-40B4-BE49-F238E27FC236}">
                <a16:creationId xmlns:a16="http://schemas.microsoft.com/office/drawing/2014/main" id="{B457FA86-69FC-CC49-A1D3-FA351F51BB91}"/>
              </a:ext>
            </a:extLst>
          </p:cNvPr>
          <p:cNvSpPr/>
          <p:nvPr/>
        </p:nvSpPr>
        <p:spPr>
          <a:xfrm>
            <a:off x="8077701" y="5464696"/>
            <a:ext cx="913899" cy="936104"/>
          </a:xfrm>
          <a:prstGeom prst="round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/>
              <a:t>D</a:t>
            </a:r>
            <a:endParaRPr lang="es-CL" sz="48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3441C38-31E5-4854-9FA3-A2E34DC61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528" y="239630"/>
            <a:ext cx="2334970" cy="70110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0D2C32B-71AD-4FED-BB45-2879DC2C7FE1}"/>
              </a:ext>
            </a:extLst>
          </p:cNvPr>
          <p:cNvSpPr txBox="1"/>
          <p:nvPr/>
        </p:nvSpPr>
        <p:spPr>
          <a:xfrm>
            <a:off x="229391" y="6790601"/>
            <a:ext cx="4804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E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regunta 5 – Grupos funcionales orgánicos, cuaderno de ejercicios, CPECH</a:t>
            </a: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 Rectángulo">
            <a:extLst>
              <a:ext uri="{FF2B5EF4-FFF2-40B4-BE49-F238E27FC236}">
                <a16:creationId xmlns:a16="http://schemas.microsoft.com/office/drawing/2014/main" id="{75C2C365-10B6-458F-B06D-A57450B8D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13" y="1132269"/>
            <a:ext cx="797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dirty="0"/>
              <a:t>La fórmula química correspondiente al aldehído denominado propanal 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FC8D44-EC7C-48D8-9DB7-41E902F8F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13" y="1923505"/>
            <a:ext cx="4638087" cy="18909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798C73E6-6D28-9624-BD6D-BDB5D94F9482}"/>
                  </a:ext>
                </a:extLst>
              </p14:cNvPr>
              <p14:cNvContentPartPr/>
              <p14:nvPr/>
            </p14:nvContentPartPr>
            <p14:xfrm>
              <a:off x="578880" y="998640"/>
              <a:ext cx="8881920" cy="577332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798C73E6-6D28-9624-BD6D-BDB5D94F94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520" y="989280"/>
                <a:ext cx="8900640" cy="57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18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14400" y="914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su estructura, los alcoholes se pueden clasificar como primarios,</a:t>
            </a:r>
          </a:p>
          <a:p>
            <a:pPr algn="just"/>
            <a:r>
              <a:rPr lang="es-ES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secundarios o terciarios. Al respecto, ¿cuál opción clasifica correctamente los</a:t>
            </a:r>
          </a:p>
          <a:p>
            <a:pPr algn="just"/>
            <a:r>
              <a:rPr lang="es-ES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siguientes alcoholes?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14262" y="243619"/>
            <a:ext cx="7178439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r>
              <a:rPr lang="es-CL" sz="1920" dirty="0">
                <a:latin typeface="+mj-lt"/>
              </a:rPr>
              <a:t>   </a:t>
            </a:r>
          </a:p>
          <a:p>
            <a:endParaRPr lang="es-CL" sz="1920" b="1" dirty="0">
              <a:latin typeface="+mj-lt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19753" y="5095917"/>
            <a:ext cx="1036320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L" sz="4800" b="1" dirty="0">
                <a:latin typeface="Arial" pitchFamily="34" charset="0"/>
              </a:rPr>
              <a:t> </a:t>
            </a:r>
            <a:endParaRPr lang="es-ES" altLang="es-CL" sz="4800" b="1" dirty="0">
              <a:latin typeface="Arial" pitchFamily="34" charset="0"/>
            </a:endParaRPr>
          </a:p>
        </p:txBody>
      </p:sp>
      <p:grpSp>
        <p:nvGrpSpPr>
          <p:cNvPr id="48" name="22 Grupo">
            <a:extLst>
              <a:ext uri="{FF2B5EF4-FFF2-40B4-BE49-F238E27FC236}">
                <a16:creationId xmlns:a16="http://schemas.microsoft.com/office/drawing/2014/main" id="{DC3555C4-2508-594F-9F80-02A7D52E8B18}"/>
              </a:ext>
            </a:extLst>
          </p:cNvPr>
          <p:cNvGrpSpPr/>
          <p:nvPr/>
        </p:nvGrpSpPr>
        <p:grpSpPr>
          <a:xfrm>
            <a:off x="6354902" y="4476368"/>
            <a:ext cx="2636698" cy="2046176"/>
            <a:chOff x="6111766" y="306774"/>
            <a:chExt cx="2636698" cy="2046176"/>
          </a:xfrm>
        </p:grpSpPr>
        <p:pic>
          <p:nvPicPr>
            <p:cNvPr id="49" name="Picture 3" descr="C:\Users\karla.hernandez\Desktop\PROGRAMAS ANUALES\TC31\íconos en png para PPT\pos it.png">
              <a:extLst>
                <a:ext uri="{FF2B5EF4-FFF2-40B4-BE49-F238E27FC236}">
                  <a16:creationId xmlns:a16="http://schemas.microsoft.com/office/drawing/2014/main" id="{C6C50D2B-CB75-A045-B880-C0B727418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766" y="582338"/>
              <a:ext cx="2636698" cy="177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24 Rectángulo">
              <a:extLst>
                <a:ext uri="{FF2B5EF4-FFF2-40B4-BE49-F238E27FC236}">
                  <a16:creationId xmlns:a16="http://schemas.microsoft.com/office/drawing/2014/main" id="{4637185B-1329-844B-85E1-AC690FB45BEA}"/>
                </a:ext>
              </a:extLst>
            </p:cNvPr>
            <p:cNvSpPr/>
            <p:nvPr/>
          </p:nvSpPr>
          <p:spPr>
            <a:xfrm rot="21211048">
              <a:off x="6501916" y="1077137"/>
              <a:ext cx="19943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altLang="es-CL" sz="1600" b="1" dirty="0">
                  <a:latin typeface="Arial" panose="020B0604020202020204" pitchFamily="34" charset="0"/>
                  <a:ea typeface="Myriad Arabic"/>
                  <a:cs typeface="Arial" panose="020B0604020202020204" pitchFamily="34" charset="0"/>
                </a:rPr>
                <a:t>Habilidad: </a:t>
              </a:r>
            </a:p>
            <a:p>
              <a:pPr algn="just"/>
              <a:r>
                <a:rPr lang="es-ES" altLang="es-CL" sz="1600" dirty="0">
                  <a:latin typeface="Arial" panose="020B0604020202020204" pitchFamily="34" charset="0"/>
                  <a:ea typeface="Myriad Arabic"/>
                  <a:cs typeface="Arial" panose="020B0604020202020204" pitchFamily="34" charset="0"/>
                </a:rPr>
                <a:t>Procesar y analizar la evidencia.</a:t>
              </a:r>
            </a:p>
          </p:txBody>
        </p:sp>
        <p:pic>
          <p:nvPicPr>
            <p:cNvPr id="51" name="Picture 5" descr="C:\Users\karla.hernandez\Desktop\PROGRAMAS ANUALES\TC31\íconos en png para PPT\08 ícono.png">
              <a:extLst>
                <a:ext uri="{FF2B5EF4-FFF2-40B4-BE49-F238E27FC236}">
                  <a16:creationId xmlns:a16="http://schemas.microsoft.com/office/drawing/2014/main" id="{B3AB63C8-6EC2-8940-944C-CB73AA854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068" y="306774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8 Rectángulo redondeado">
            <a:extLst>
              <a:ext uri="{FF2B5EF4-FFF2-40B4-BE49-F238E27FC236}">
                <a16:creationId xmlns:a16="http://schemas.microsoft.com/office/drawing/2014/main" id="{B457FA86-69FC-CC49-A1D3-FA351F51BB91}"/>
              </a:ext>
            </a:extLst>
          </p:cNvPr>
          <p:cNvSpPr/>
          <p:nvPr/>
        </p:nvSpPr>
        <p:spPr>
          <a:xfrm>
            <a:off x="7925204" y="5845696"/>
            <a:ext cx="913899" cy="936104"/>
          </a:xfrm>
          <a:prstGeom prst="round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/>
              <a:t>B</a:t>
            </a:r>
            <a:endParaRPr lang="es-CL" sz="48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D119F86-7EA0-42D5-9C20-6B4759DCB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528" y="239630"/>
            <a:ext cx="2334970" cy="7011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697063-6B39-412C-AA42-C23D16713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980157"/>
            <a:ext cx="3648075" cy="277177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5386874-8D24-414D-AD36-41774619CFDD}"/>
              </a:ext>
            </a:extLst>
          </p:cNvPr>
          <p:cNvSpPr txBox="1"/>
          <p:nvPr/>
        </p:nvSpPr>
        <p:spPr>
          <a:xfrm>
            <a:off x="228600" y="6858000"/>
            <a:ext cx="5041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Pregunta 67 – PAES Regular de Ciencias Química -  forma 173,  admisión 2024.</a:t>
            </a:r>
            <a:endParaRPr lang="es-C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44EB0002-D4A9-E517-DB48-016A0B823A06}"/>
                  </a:ext>
                </a:extLst>
              </p14:cNvPr>
              <p14:cNvContentPartPr/>
              <p14:nvPr/>
            </p14:nvContentPartPr>
            <p14:xfrm>
              <a:off x="1543320" y="1493280"/>
              <a:ext cx="3980880" cy="99504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44EB0002-D4A9-E517-DB48-016A0B823A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3960" y="1483920"/>
                <a:ext cx="3999600" cy="10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46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417047" y="221346"/>
            <a:ext cx="632441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60" dirty="0"/>
              <a:t> </a:t>
            </a:r>
            <a:endParaRPr lang="es-ES_tradnl" sz="2560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EE1A1E1-0E4D-4941-90AD-3A4F5297521A}"/>
              </a:ext>
            </a:extLst>
          </p:cNvPr>
          <p:cNvSpPr txBox="1"/>
          <p:nvPr/>
        </p:nvSpPr>
        <p:spPr>
          <a:xfrm>
            <a:off x="1791419" y="5708045"/>
            <a:ext cx="73129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92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29D5819-0C96-4AC7-A694-B9326B4819AF}"/>
              </a:ext>
            </a:extLst>
          </p:cNvPr>
          <p:cNvSpPr txBox="1"/>
          <p:nvPr/>
        </p:nvSpPr>
        <p:spPr>
          <a:xfrm>
            <a:off x="622951" y="206060"/>
            <a:ext cx="2575708" cy="5520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987" dirty="0">
                <a:latin typeface="Arial" panose="020B0604020202020204" pitchFamily="34" charset="0"/>
                <a:cs typeface="Arial" panose="020B0604020202020204" pitchFamily="34" charset="0"/>
              </a:rPr>
              <a:t>Éter</a:t>
            </a:r>
            <a:r>
              <a:rPr lang="es-CL" sz="1920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620C35-DC4A-49F5-8CD6-CD2054DA0B68}"/>
              </a:ext>
            </a:extLst>
          </p:cNvPr>
          <p:cNvSpPr txBox="1"/>
          <p:nvPr/>
        </p:nvSpPr>
        <p:spPr>
          <a:xfrm>
            <a:off x="396552" y="1257901"/>
            <a:ext cx="2660565" cy="3877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b="1" dirty="0"/>
              <a:t>Fórmula general  </a:t>
            </a:r>
            <a:r>
              <a:rPr lang="es-CL" sz="192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R-O-R’</a:t>
            </a:r>
            <a:r>
              <a:rPr lang="es-CL" sz="1920" dirty="0"/>
              <a:t> </a:t>
            </a:r>
          </a:p>
        </p:txBody>
      </p:sp>
      <p:pic>
        <p:nvPicPr>
          <p:cNvPr id="3" name="Picture 4" descr="Resultado de imagen para ETHER FUNCTIONAL GROUP">
            <a:extLst>
              <a:ext uri="{FF2B5EF4-FFF2-40B4-BE49-F238E27FC236}">
                <a16:creationId xmlns:a16="http://schemas.microsoft.com/office/drawing/2014/main" id="{8ACE5951-AFDF-4A40-91E4-944EBFA3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71" y="1257901"/>
            <a:ext cx="1969346" cy="9905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</p:pic>
      <p:sp>
        <p:nvSpPr>
          <p:cNvPr id="11" name="49 Llamada rectangular redondeada">
            <a:extLst>
              <a:ext uri="{FF2B5EF4-FFF2-40B4-BE49-F238E27FC236}">
                <a16:creationId xmlns:a16="http://schemas.microsoft.com/office/drawing/2014/main" id="{DEC57A0E-957F-48D1-B5B4-24982435CDCF}"/>
              </a:ext>
            </a:extLst>
          </p:cNvPr>
          <p:cNvSpPr/>
          <p:nvPr/>
        </p:nvSpPr>
        <p:spPr>
          <a:xfrm>
            <a:off x="5057904" y="1225888"/>
            <a:ext cx="4524877" cy="10963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707" dirty="0">
                <a:solidFill>
                  <a:srgbClr val="000000"/>
                </a:solidFill>
              </a:rPr>
              <a:t>En la nomenclatura sustitutiva, las cadenas se nombran como radicales, en orden alfabético, seguido de la palabra </a:t>
            </a:r>
            <a:r>
              <a:rPr lang="es-CL" sz="1707" b="1" dirty="0">
                <a:solidFill>
                  <a:srgbClr val="FFFF00"/>
                </a:solidFill>
              </a:rPr>
              <a:t>éter</a:t>
            </a:r>
            <a:r>
              <a:rPr lang="es-CL" sz="170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C7920FC7-525A-4EB1-A73E-DFFB19D58E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6272" y="2459074"/>
          <a:ext cx="7680960" cy="882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118240" imgH="243720" progId="">
                  <p:embed/>
                </p:oleObj>
              </mc:Choice>
              <mc:Fallback>
                <p:oleObj name="CS ChemDraw Drawing" r:id="rId3" imgW="2118240" imgH="243720" progId="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C7920FC7-525A-4EB1-A73E-DFFB19D58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72" y="2459074"/>
                        <a:ext cx="7680960" cy="882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45 Rectángulo">
            <a:extLst>
              <a:ext uri="{FF2B5EF4-FFF2-40B4-BE49-F238E27FC236}">
                <a16:creationId xmlns:a16="http://schemas.microsoft.com/office/drawing/2014/main" id="{73A4858F-E816-4E4E-A32B-AB82ABE7CE92}"/>
              </a:ext>
            </a:extLst>
          </p:cNvPr>
          <p:cNvSpPr/>
          <p:nvPr/>
        </p:nvSpPr>
        <p:spPr>
          <a:xfrm>
            <a:off x="5057904" y="2514654"/>
            <a:ext cx="4341707" cy="758613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920"/>
          </a:p>
        </p:txBody>
      </p:sp>
      <p:sp>
        <p:nvSpPr>
          <p:cNvPr id="14" name="44 Rectángulo">
            <a:extLst>
              <a:ext uri="{FF2B5EF4-FFF2-40B4-BE49-F238E27FC236}">
                <a16:creationId xmlns:a16="http://schemas.microsoft.com/office/drawing/2014/main" id="{120AE06B-968A-4FA6-A6CA-C9181A73EBE2}"/>
              </a:ext>
            </a:extLst>
          </p:cNvPr>
          <p:cNvSpPr/>
          <p:nvPr/>
        </p:nvSpPr>
        <p:spPr>
          <a:xfrm>
            <a:off x="1296261" y="2522006"/>
            <a:ext cx="2311401" cy="758613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920"/>
          </a:p>
        </p:txBody>
      </p:sp>
      <p:sp>
        <p:nvSpPr>
          <p:cNvPr id="15" name="46 CuadroTexto">
            <a:extLst>
              <a:ext uri="{FF2B5EF4-FFF2-40B4-BE49-F238E27FC236}">
                <a16:creationId xmlns:a16="http://schemas.microsoft.com/office/drawing/2014/main" id="{0967F4DC-F7FD-42F1-9665-B6254CDCEB2D}"/>
              </a:ext>
            </a:extLst>
          </p:cNvPr>
          <p:cNvSpPr txBox="1"/>
          <p:nvPr/>
        </p:nvSpPr>
        <p:spPr>
          <a:xfrm>
            <a:off x="1681602" y="3279554"/>
            <a:ext cx="1408853" cy="4205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65771" indent="-365771" algn="ctr">
              <a:defRPr/>
            </a:pPr>
            <a:r>
              <a:rPr lang="es-CL" sz="2133" b="1" dirty="0" err="1">
                <a:solidFill>
                  <a:srgbClr val="00B050"/>
                </a:solidFill>
                <a:cs typeface="Arial" charset="0"/>
              </a:rPr>
              <a:t>Etil</a:t>
            </a:r>
            <a:endParaRPr lang="es-CL" sz="2133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6" name="47 CuadroTexto">
            <a:extLst>
              <a:ext uri="{FF2B5EF4-FFF2-40B4-BE49-F238E27FC236}">
                <a16:creationId xmlns:a16="http://schemas.microsoft.com/office/drawing/2014/main" id="{410B9C16-8AE4-4CEC-ADB6-CF4E3FD906B3}"/>
              </a:ext>
            </a:extLst>
          </p:cNvPr>
          <p:cNvSpPr txBox="1"/>
          <p:nvPr/>
        </p:nvSpPr>
        <p:spPr>
          <a:xfrm>
            <a:off x="6579131" y="3290780"/>
            <a:ext cx="1251374" cy="4205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65771" indent="-365771" algn="ctr">
              <a:defRPr/>
            </a:pPr>
            <a:r>
              <a:rPr lang="es-CL" sz="2133" b="1" dirty="0" err="1">
                <a:solidFill>
                  <a:srgbClr val="FF0000"/>
                </a:solidFill>
                <a:cs typeface="Arial" charset="0"/>
              </a:rPr>
              <a:t>Butil</a:t>
            </a:r>
            <a:endParaRPr lang="es-CL" sz="2133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" name="58 Llamada rectangular redondeada">
            <a:extLst>
              <a:ext uri="{FF2B5EF4-FFF2-40B4-BE49-F238E27FC236}">
                <a16:creationId xmlns:a16="http://schemas.microsoft.com/office/drawing/2014/main" id="{ADEA3265-2F24-4D26-B2BE-10B00A92C0A9}"/>
              </a:ext>
            </a:extLst>
          </p:cNvPr>
          <p:cNvSpPr/>
          <p:nvPr/>
        </p:nvSpPr>
        <p:spPr>
          <a:xfrm>
            <a:off x="5181147" y="4404146"/>
            <a:ext cx="2866814" cy="533401"/>
          </a:xfrm>
          <a:prstGeom prst="wedgeRoundRectCallout">
            <a:avLst>
              <a:gd name="adj1" fmla="val 69612"/>
              <a:gd name="adj2" fmla="val 138915"/>
              <a:gd name="adj3" fmla="val 16667"/>
            </a:avLst>
          </a:prstGeom>
          <a:solidFill>
            <a:schemeClr val="accent6">
              <a:lumMod val="20000"/>
              <a:lumOff val="80000"/>
              <a:alpha val="2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707" dirty="0">
                <a:solidFill>
                  <a:srgbClr val="000000"/>
                </a:solidFill>
              </a:rPr>
              <a:t>¿Cuál es el nombre de este compuesto?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A37D0B83-C111-4D0F-9820-4AF271DA0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237" y="3490282"/>
            <a:ext cx="1617927" cy="387798"/>
          </a:xfrm>
          <a:prstGeom prst="rect">
            <a:avLst/>
          </a:prstGeom>
          <a:solidFill>
            <a:srgbClr val="FFFF66"/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920" b="1" kern="0" dirty="0"/>
              <a:t>Butiletil</a:t>
            </a:r>
            <a:r>
              <a:rPr lang="es-ES" sz="1920" b="1" kern="0" dirty="0">
                <a:solidFill>
                  <a:srgbClr val="C00000"/>
                </a:solidFill>
              </a:rPr>
              <a:t>éter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2FDA28-1FCA-414B-90EF-50FE84AF9FF1}"/>
              </a:ext>
            </a:extLst>
          </p:cNvPr>
          <p:cNvSpPr txBox="1"/>
          <p:nvPr/>
        </p:nvSpPr>
        <p:spPr>
          <a:xfrm>
            <a:off x="7888958" y="3465741"/>
            <a:ext cx="1543531" cy="387798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20" b="1" dirty="0"/>
              <a:t>Etoxibutano</a:t>
            </a:r>
          </a:p>
        </p:txBody>
      </p:sp>
      <p:sp>
        <p:nvSpPr>
          <p:cNvPr id="21" name="1 Rectángulo">
            <a:extLst>
              <a:ext uri="{FF2B5EF4-FFF2-40B4-BE49-F238E27FC236}">
                <a16:creationId xmlns:a16="http://schemas.microsoft.com/office/drawing/2014/main" id="{5482EB1A-33B5-4F12-9346-AF5271D5E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927" y="4235583"/>
            <a:ext cx="216437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40"/>
              </a:spcAft>
            </a:pPr>
            <a:r>
              <a:rPr lang="es-CL" altLang="es-CL" sz="1920" dirty="0"/>
              <a:t>CH</a:t>
            </a:r>
            <a:r>
              <a:rPr lang="es-CL" altLang="es-CL" sz="1920" baseline="-25000" dirty="0"/>
              <a:t>3</a:t>
            </a:r>
            <a:r>
              <a:rPr lang="es-CL" altLang="es-CL" sz="1920" dirty="0"/>
              <a:t>CH</a:t>
            </a:r>
            <a:r>
              <a:rPr lang="es-CL" altLang="es-CL" sz="1920" baseline="-25000" dirty="0"/>
              <a:t>2</a:t>
            </a:r>
            <a:r>
              <a:rPr lang="es-CL" altLang="es-CL" sz="1920" dirty="0"/>
              <a:t>OCH</a:t>
            </a:r>
            <a:r>
              <a:rPr lang="es-CL" altLang="es-CL" sz="1920" baseline="-25000" dirty="0"/>
              <a:t>2</a:t>
            </a:r>
            <a:r>
              <a:rPr lang="es-CL" altLang="es-CL" sz="1920" dirty="0"/>
              <a:t>CH</a:t>
            </a:r>
            <a:r>
              <a:rPr lang="es-CL" altLang="es-CL" sz="1920" baseline="-25000" dirty="0"/>
              <a:t>3</a:t>
            </a:r>
          </a:p>
        </p:txBody>
      </p:sp>
      <p:pic>
        <p:nvPicPr>
          <p:cNvPr id="22" name="Picture 29" descr="Resultado de imagen para diethyl ether">
            <a:extLst>
              <a:ext uri="{FF2B5EF4-FFF2-40B4-BE49-F238E27FC236}">
                <a16:creationId xmlns:a16="http://schemas.microsoft.com/office/drawing/2014/main" id="{436DA6B0-758D-4F15-BB5D-BC77C6DC5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2" b="38515"/>
          <a:stretch>
            <a:fillRect/>
          </a:stretch>
        </p:blipFill>
        <p:spPr bwMode="auto">
          <a:xfrm>
            <a:off x="210894" y="4132958"/>
            <a:ext cx="2550160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C7BB8C8-70D4-4BB7-B145-91CC500C1266}"/>
              </a:ext>
            </a:extLst>
          </p:cNvPr>
          <p:cNvSpPr txBox="1"/>
          <p:nvPr/>
        </p:nvSpPr>
        <p:spPr>
          <a:xfrm>
            <a:off x="4247726" y="4505451"/>
            <a:ext cx="125814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133" dirty="0"/>
              <a:t>Dietil</a:t>
            </a:r>
            <a:r>
              <a:rPr lang="es-CL" sz="2133" dirty="0">
                <a:solidFill>
                  <a:srgbClr val="FF0000"/>
                </a:solidFill>
              </a:rPr>
              <a:t>éter</a:t>
            </a:r>
          </a:p>
        </p:txBody>
      </p:sp>
      <p:sp>
        <p:nvSpPr>
          <p:cNvPr id="25" name="Bocadillo: rectángulo con esquinas redondeadas 24">
            <a:extLst>
              <a:ext uri="{FF2B5EF4-FFF2-40B4-BE49-F238E27FC236}">
                <a16:creationId xmlns:a16="http://schemas.microsoft.com/office/drawing/2014/main" id="{34E2D047-12DF-4244-B319-653EB80CD31D}"/>
              </a:ext>
            </a:extLst>
          </p:cNvPr>
          <p:cNvSpPr/>
          <p:nvPr/>
        </p:nvSpPr>
        <p:spPr>
          <a:xfrm>
            <a:off x="5262666" y="4313638"/>
            <a:ext cx="2725840" cy="689420"/>
          </a:xfrm>
          <a:prstGeom prst="wedgeRoundRectCallout">
            <a:avLst>
              <a:gd name="adj1" fmla="val 78902"/>
              <a:gd name="adj2" fmla="val 11589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920" dirty="0">
                <a:solidFill>
                  <a:schemeClr val="tx1"/>
                </a:solidFill>
              </a:rPr>
              <a:t>¿Qué ejemplos de éteres podemos nombrar?</a:t>
            </a:r>
          </a:p>
        </p:txBody>
      </p:sp>
      <p:sp>
        <p:nvSpPr>
          <p:cNvPr id="24" name="Bocadillo nube: nube 23">
            <a:extLst>
              <a:ext uri="{FF2B5EF4-FFF2-40B4-BE49-F238E27FC236}">
                <a16:creationId xmlns:a16="http://schemas.microsoft.com/office/drawing/2014/main" id="{AAA28863-BAF2-4B33-B211-F08012A6ECEA}"/>
              </a:ext>
            </a:extLst>
          </p:cNvPr>
          <p:cNvSpPr/>
          <p:nvPr/>
        </p:nvSpPr>
        <p:spPr>
          <a:xfrm>
            <a:off x="2208710" y="4036603"/>
            <a:ext cx="4854142" cy="1480774"/>
          </a:xfrm>
          <a:prstGeom prst="cloudCallout">
            <a:avLst>
              <a:gd name="adj1" fmla="val 67096"/>
              <a:gd name="adj2" fmla="val 1487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>
                <a:solidFill>
                  <a:schemeClr val="tx1"/>
                </a:solidFill>
              </a:rPr>
              <a:t>¿Qué </a:t>
            </a:r>
            <a:r>
              <a:rPr lang="es-CL" b="1" dirty="0">
                <a:solidFill>
                  <a:srgbClr val="FF0000"/>
                </a:solidFill>
              </a:rPr>
              <a:t>reglas</a:t>
            </a:r>
            <a:r>
              <a:rPr lang="es-CL" dirty="0">
                <a:solidFill>
                  <a:schemeClr val="tx1"/>
                </a:solidFill>
              </a:rPr>
              <a:t> se siguen para establecer este </a:t>
            </a:r>
            <a:r>
              <a:rPr lang="es-CL" b="1" dirty="0">
                <a:solidFill>
                  <a:srgbClr val="FF0000"/>
                </a:solidFill>
              </a:rPr>
              <a:t>segundo nombre</a:t>
            </a:r>
            <a:r>
              <a:rPr lang="es-CL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2" name="Imagen 31" descr="Ver las imágenes de origen">
            <a:extLst>
              <a:ext uri="{FF2B5EF4-FFF2-40B4-BE49-F238E27FC236}">
                <a16:creationId xmlns:a16="http://schemas.microsoft.com/office/drawing/2014/main" id="{2B78E0E8-1F17-4985-A19A-7D62FA61A74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98" y="4083328"/>
            <a:ext cx="2866815" cy="64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43F29055-6B20-49D9-BB61-2827D4D09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277" y="4930346"/>
            <a:ext cx="2920284" cy="2141205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ECF80AFC-D21A-4742-96B9-7F19E3FE70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2271" y="4753039"/>
            <a:ext cx="2123440" cy="202184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50CB9A6-EF21-4D0D-95A8-64E3F1EDABD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24" y="5156121"/>
            <a:ext cx="3269335" cy="17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17E77F0-2F79-4634-8871-C0176EC0719A}"/>
              </a:ext>
            </a:extLst>
          </p:cNvPr>
          <p:cNvSpPr txBox="1"/>
          <p:nvPr/>
        </p:nvSpPr>
        <p:spPr>
          <a:xfrm>
            <a:off x="733509" y="4556911"/>
            <a:ext cx="1312667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920" dirty="0" err="1"/>
              <a:t>Dimetil</a:t>
            </a:r>
            <a:r>
              <a:rPr lang="es-419" sz="1920" dirty="0" err="1">
                <a:solidFill>
                  <a:srgbClr val="FF0000"/>
                </a:solidFill>
              </a:rPr>
              <a:t>éter</a:t>
            </a:r>
            <a:endParaRPr lang="es-419" sz="1920" dirty="0">
              <a:solidFill>
                <a:srgbClr val="FF0000"/>
              </a:solidFill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180F44E1-900F-4328-B7EB-C05276CDD2D8}"/>
              </a:ext>
            </a:extLst>
          </p:cNvPr>
          <p:cNvCxnSpPr/>
          <p:nvPr/>
        </p:nvCxnSpPr>
        <p:spPr>
          <a:xfrm>
            <a:off x="5970514" y="4413773"/>
            <a:ext cx="2544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94"/>
          <a:stretch/>
        </p:blipFill>
        <p:spPr>
          <a:xfrm flipH="1">
            <a:off x="7703505" y="4788006"/>
            <a:ext cx="2021882" cy="244052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6" t="-5441" r="81149" b="59608"/>
          <a:stretch/>
        </p:blipFill>
        <p:spPr>
          <a:xfrm>
            <a:off x="8994358" y="1559574"/>
            <a:ext cx="810505" cy="89155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1E9A9C1-FE7F-4F98-BEF6-C810C32487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8630" y="262930"/>
            <a:ext cx="2334970" cy="7011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59AAF91-A151-CC88-C50E-836DA5F43E68}"/>
                  </a:ext>
                </a:extLst>
              </p14:cNvPr>
              <p14:cNvContentPartPr/>
              <p14:nvPr/>
            </p14:nvContentPartPr>
            <p14:xfrm>
              <a:off x="532440" y="1069920"/>
              <a:ext cx="8103240" cy="439812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59AAF91-A151-CC88-C50E-836DA5F43E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3080" y="1060560"/>
                <a:ext cx="8121960" cy="44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9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 autoUpdateAnimBg="0"/>
      <p:bldP spid="14" grpId="0" animBg="1" autoUpdateAnimBg="0"/>
      <p:bldP spid="15" grpId="0" autoUpdateAnimBg="0"/>
      <p:bldP spid="16" grpId="0" autoUpdateAnimBg="0"/>
      <p:bldP spid="17" grpId="0" animBg="1" autoUpdateAnimBg="0"/>
      <p:bldP spid="17" grpId="1" animBg="1"/>
      <p:bldP spid="18" grpId="0" animBg="1" autoUpdateAnimBg="0"/>
      <p:bldP spid="4" grpId="0" animBg="1"/>
      <p:bldP spid="21" grpId="0"/>
      <p:bldP spid="6" grpId="0"/>
      <p:bldP spid="25" grpId="0" animBg="1"/>
      <p:bldP spid="25" grpId="1" animBg="1"/>
      <p:bldP spid="24" grpId="0" animBg="1"/>
      <p:bldP spid="24" grpId="1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873D2E0-4D8E-485A-9A2B-8D6C9E906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0" y="2246753"/>
            <a:ext cx="8229600" cy="270624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514262" y="243619"/>
            <a:ext cx="7178439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r>
              <a:rPr lang="es-CL" sz="1920" dirty="0">
                <a:latin typeface="+mj-lt"/>
              </a:rPr>
              <a:t>   </a:t>
            </a:r>
          </a:p>
          <a:p>
            <a:endParaRPr lang="es-CL" sz="1920" b="1" dirty="0">
              <a:latin typeface="+mj-lt"/>
            </a:endParaRPr>
          </a:p>
        </p:txBody>
      </p:sp>
      <p:grpSp>
        <p:nvGrpSpPr>
          <p:cNvPr id="48" name="22 Grupo">
            <a:extLst>
              <a:ext uri="{FF2B5EF4-FFF2-40B4-BE49-F238E27FC236}">
                <a16:creationId xmlns:a16="http://schemas.microsoft.com/office/drawing/2014/main" id="{DC3555C4-2508-594F-9F80-02A7D52E8B18}"/>
              </a:ext>
            </a:extLst>
          </p:cNvPr>
          <p:cNvGrpSpPr/>
          <p:nvPr/>
        </p:nvGrpSpPr>
        <p:grpSpPr>
          <a:xfrm>
            <a:off x="6831958" y="4023199"/>
            <a:ext cx="2791930" cy="2263803"/>
            <a:chOff x="6111766" y="89147"/>
            <a:chExt cx="2791930" cy="2263803"/>
          </a:xfrm>
        </p:grpSpPr>
        <p:pic>
          <p:nvPicPr>
            <p:cNvPr id="49" name="Picture 3" descr="C:\Users\karla.hernandez\Desktop\PROGRAMAS ANUALES\TC31\íconos en png para PPT\pos it.png">
              <a:extLst>
                <a:ext uri="{FF2B5EF4-FFF2-40B4-BE49-F238E27FC236}">
                  <a16:creationId xmlns:a16="http://schemas.microsoft.com/office/drawing/2014/main" id="{C6C50D2B-CB75-A045-B880-C0B727418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766" y="582338"/>
              <a:ext cx="2636698" cy="177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24 Rectángulo">
              <a:extLst>
                <a:ext uri="{FF2B5EF4-FFF2-40B4-BE49-F238E27FC236}">
                  <a16:creationId xmlns:a16="http://schemas.microsoft.com/office/drawing/2014/main" id="{4637185B-1329-844B-85E1-AC690FB45BEA}"/>
                </a:ext>
              </a:extLst>
            </p:cNvPr>
            <p:cNvSpPr/>
            <p:nvPr/>
          </p:nvSpPr>
          <p:spPr>
            <a:xfrm rot="21211048">
              <a:off x="6501916" y="1200248"/>
              <a:ext cx="199437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altLang="es-CL" sz="1600" b="1" dirty="0">
                  <a:latin typeface="Arial" panose="020B0604020202020204" pitchFamily="34" charset="0"/>
                  <a:ea typeface="Myriad Arabic"/>
                  <a:cs typeface="Arial" panose="020B0604020202020204" pitchFamily="34" charset="0"/>
                </a:rPr>
                <a:t>Habilidad: </a:t>
              </a:r>
            </a:p>
            <a:p>
              <a:pPr algn="just"/>
              <a:r>
                <a:rPr lang="es-ES" altLang="es-CL" sz="1600" dirty="0">
                  <a:latin typeface="Arial" panose="020B0604020202020204" pitchFamily="34" charset="0"/>
                  <a:ea typeface="Myriad Arabic"/>
                  <a:cs typeface="Arial" panose="020B0604020202020204" pitchFamily="34" charset="0"/>
                </a:rPr>
                <a:t>Comunicar.</a:t>
              </a:r>
            </a:p>
          </p:txBody>
        </p:sp>
        <p:pic>
          <p:nvPicPr>
            <p:cNvPr id="51" name="Picture 5" descr="C:\Users\karla.hernandez\Desktop\PROGRAMAS ANUALES\TC31\íconos en png para PPT\08 ícono.png">
              <a:extLst>
                <a:ext uri="{FF2B5EF4-FFF2-40B4-BE49-F238E27FC236}">
                  <a16:creationId xmlns:a16="http://schemas.microsoft.com/office/drawing/2014/main" id="{B3AB63C8-6EC2-8940-944C-CB73AA854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96" y="89147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8 Rectángulo redondeado">
            <a:extLst>
              <a:ext uri="{FF2B5EF4-FFF2-40B4-BE49-F238E27FC236}">
                <a16:creationId xmlns:a16="http://schemas.microsoft.com/office/drawing/2014/main" id="{B457FA86-69FC-CC49-A1D3-FA351F51BB91}"/>
              </a:ext>
            </a:extLst>
          </p:cNvPr>
          <p:cNvSpPr/>
          <p:nvPr/>
        </p:nvSpPr>
        <p:spPr>
          <a:xfrm>
            <a:off x="8696200" y="5769496"/>
            <a:ext cx="913899" cy="936104"/>
          </a:xfrm>
          <a:prstGeom prst="round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/>
              <a:t>B</a:t>
            </a:r>
            <a:endParaRPr lang="es-CL" sz="48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6F75A-CC88-4CD0-AC70-4F011B5FA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3528" y="239630"/>
            <a:ext cx="2334970" cy="70110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E4A2BD0-7BEC-442A-8CEF-447A8F4DA53C}"/>
              </a:ext>
            </a:extLst>
          </p:cNvPr>
          <p:cNvSpPr txBox="1"/>
          <p:nvPr/>
        </p:nvSpPr>
        <p:spPr>
          <a:xfrm>
            <a:off x="229391" y="6790601"/>
            <a:ext cx="4804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E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regunta </a:t>
            </a:r>
            <a:r>
              <a:rPr lang="es-E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s-E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Grupos funcionales orgánicos, cuaderno de ejercicios, CPECH</a:t>
            </a: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 Rectángulo">
            <a:extLst>
              <a:ext uri="{FF2B5EF4-FFF2-40B4-BE49-F238E27FC236}">
                <a16:creationId xmlns:a16="http://schemas.microsoft.com/office/drawing/2014/main" id="{F62AF3F5-DEB9-4F0B-BD80-AE00D671A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00" y="1143000"/>
            <a:ext cx="867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dirty="0"/>
              <a:t>A un estudiante de química se le pidió identificar la estructura del </a:t>
            </a:r>
            <a:r>
              <a:rPr lang="es-ES" dirty="0" err="1"/>
              <a:t>isopropilpentiléter</a:t>
            </a:r>
            <a:r>
              <a:rPr lang="es-ES" dirty="0"/>
              <a:t>. Tras analizar varias opciones, logró seleccionar la molécula correcta. </a:t>
            </a:r>
          </a:p>
          <a:p>
            <a:pPr eaLnBrk="1" hangingPunct="1"/>
            <a:r>
              <a:rPr lang="es-ES" dirty="0"/>
              <a:t>¿Cuál de las siguientes estructuras fue identificada por el estudiante? </a:t>
            </a:r>
            <a:endParaRPr lang="es-CL" altLang="es-C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23763FC6-026F-5D87-AE4D-B2FA215D308E}"/>
                  </a:ext>
                </a:extLst>
              </p14:cNvPr>
              <p14:cNvContentPartPr/>
              <p14:nvPr/>
            </p14:nvContentPartPr>
            <p14:xfrm>
              <a:off x="694080" y="1989000"/>
              <a:ext cx="8057520" cy="32997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23763FC6-026F-5D87-AE4D-B2FA215D30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4720" y="1979640"/>
                <a:ext cx="8076240" cy="331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6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AF430CE-87C7-46F3-96C7-2B4EA6E40609}"/>
              </a:ext>
            </a:extLst>
          </p:cNvPr>
          <p:cNvSpPr txBox="1"/>
          <p:nvPr/>
        </p:nvSpPr>
        <p:spPr>
          <a:xfrm>
            <a:off x="625139" y="387404"/>
            <a:ext cx="1705217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Aminas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256DA9-F7AD-487C-907E-5336FD74DE62}"/>
              </a:ext>
            </a:extLst>
          </p:cNvPr>
          <p:cNvSpPr txBox="1"/>
          <p:nvPr/>
        </p:nvSpPr>
        <p:spPr>
          <a:xfrm>
            <a:off x="517642" y="1267998"/>
            <a:ext cx="1920213" cy="387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dirty="0"/>
              <a:t>Fórmula general: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02B332-DC03-42E5-8660-AFBC0F0E23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03828"/>
            <a:ext cx="1605831" cy="1486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81CEFD8-7032-4354-BAF8-D4A671AD0C7D}"/>
              </a:ext>
            </a:extLst>
          </p:cNvPr>
          <p:cNvSpPr txBox="1"/>
          <p:nvPr/>
        </p:nvSpPr>
        <p:spPr>
          <a:xfrm>
            <a:off x="4946245" y="950922"/>
            <a:ext cx="3442510" cy="1409748"/>
          </a:xfrm>
          <a:prstGeom prst="wedgeRoundRectCallout">
            <a:avLst>
              <a:gd name="adj1" fmla="val -67546"/>
              <a:gd name="adj2" fmla="val -996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19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forman, en general, </a:t>
            </a:r>
            <a:r>
              <a:rPr lang="es-CL" sz="192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reemplazando los hidrógenos del amoniaco </a:t>
            </a:r>
            <a:r>
              <a:rPr lang="es-CL" sz="19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(NH</a:t>
            </a:r>
            <a:r>
              <a:rPr lang="es-CL" sz="192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CL" sz="19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por algún sustituyente carbonado.</a:t>
            </a:r>
            <a:endParaRPr lang="es-CL" sz="192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8236AC2-63BC-4FA0-8070-7C6D4620AF5A}"/>
              </a:ext>
            </a:extLst>
          </p:cNvPr>
          <p:cNvSpPr txBox="1"/>
          <p:nvPr/>
        </p:nvSpPr>
        <p:spPr>
          <a:xfrm>
            <a:off x="2037966" y="5697788"/>
            <a:ext cx="4523285" cy="1082850"/>
          </a:xfrm>
          <a:prstGeom prst="wedgeRoundRectCallout">
            <a:avLst>
              <a:gd name="adj1" fmla="val -63216"/>
              <a:gd name="adj2" fmla="val -52227"/>
              <a:gd name="adj3" fmla="val 16667"/>
            </a:avLst>
          </a:prstGeom>
          <a:solidFill>
            <a:srgbClr val="F1C1C1"/>
          </a:solidFill>
          <a:ln>
            <a:solidFill>
              <a:srgbClr val="F1C1C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19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Dependiendo del </a:t>
            </a:r>
            <a:r>
              <a:rPr lang="es-CL" sz="192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hidrógenos</a:t>
            </a:r>
            <a:r>
              <a:rPr lang="es-CL" sz="192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19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reemplazados, se pueden obtener </a:t>
            </a:r>
            <a:r>
              <a:rPr lang="es-CL" sz="192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aminas primarias</a:t>
            </a:r>
            <a:r>
              <a:rPr lang="es-CL" sz="19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192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secundarias</a:t>
            </a:r>
            <a:r>
              <a:rPr lang="es-CL" sz="19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CL" sz="192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terciarias</a:t>
            </a:r>
            <a:r>
              <a:rPr lang="es-CL" sz="19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B2380A0-43C6-49CD-9D9B-9CF0A98D2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936" y="2536779"/>
            <a:ext cx="1666240" cy="140208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6727632-BC1C-46A2-9322-DFD9EBF9E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209" y="2511862"/>
            <a:ext cx="1818640" cy="141224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BF2D725-3259-46E0-84D5-4343B4023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68" y="2500888"/>
            <a:ext cx="1351280" cy="139192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B86B9E2-EC49-4EAB-8B5F-0DE25C643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2589524"/>
            <a:ext cx="1788160" cy="1351280"/>
          </a:xfrm>
          <a:prstGeom prst="rect">
            <a:avLst/>
          </a:prstGeom>
        </p:spPr>
      </p:pic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0CC93811-1CC5-469D-B563-087182F0592B}"/>
              </a:ext>
            </a:extLst>
          </p:cNvPr>
          <p:cNvCxnSpPr/>
          <p:nvPr/>
        </p:nvCxnSpPr>
        <p:spPr>
          <a:xfrm>
            <a:off x="1782547" y="3196847"/>
            <a:ext cx="5376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FD2F28D4-A9DE-4DE4-805A-C7050AB9AF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9609" y="3957505"/>
            <a:ext cx="2915920" cy="170688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9A7C5FB-0985-4A44-A2A8-4B8D99B2C2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2290" y="3958621"/>
            <a:ext cx="2457875" cy="170576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330F436-A4BE-4ACA-86CE-9CB5A8BDD0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3979" y="4167713"/>
            <a:ext cx="2672766" cy="118789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75"/>
          <a:stretch/>
        </p:blipFill>
        <p:spPr>
          <a:xfrm>
            <a:off x="-193107" y="4588767"/>
            <a:ext cx="2005083" cy="30227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34722" r="25000" b="34723"/>
          <a:stretch/>
        </p:blipFill>
        <p:spPr>
          <a:xfrm>
            <a:off x="7696200" y="5638800"/>
            <a:ext cx="2133600" cy="16764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F9625CA-E495-4DCE-AF1F-0804DC8897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8630" y="262930"/>
            <a:ext cx="2334970" cy="7011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54A71684-8C89-E907-B3E7-54A7C4CCA206}"/>
                  </a:ext>
                </a:extLst>
              </p14:cNvPr>
              <p14:cNvContentPartPr/>
              <p14:nvPr/>
            </p14:nvContentPartPr>
            <p14:xfrm>
              <a:off x="2485800" y="621360"/>
              <a:ext cx="2134800" cy="476892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54A71684-8C89-E907-B3E7-54A7C4CCA20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6440" y="612000"/>
                <a:ext cx="2153520" cy="47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25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2F1F0A5-6A9B-49CC-BB0E-ABCBB62E20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77" y="1273475"/>
            <a:ext cx="2648373" cy="122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8" descr="nomenclatura-aminas03.gif">
            <a:extLst>
              <a:ext uri="{FF2B5EF4-FFF2-40B4-BE49-F238E27FC236}">
                <a16:creationId xmlns:a16="http://schemas.microsoft.com/office/drawing/2014/main" id="{C1597B54-C212-4B8D-B357-2F0F29AC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28"/>
          <a:stretch>
            <a:fillRect/>
          </a:stretch>
        </p:blipFill>
        <p:spPr bwMode="auto">
          <a:xfrm>
            <a:off x="4042738" y="2888281"/>
            <a:ext cx="2907453" cy="140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D5A1692-F243-401A-86F2-9CCEE0AB1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225" y="1547446"/>
            <a:ext cx="1341120" cy="4094480"/>
          </a:xfrm>
          <a:prstGeom prst="rect">
            <a:avLst/>
          </a:prstGeom>
        </p:spPr>
      </p:pic>
      <p:sp>
        <p:nvSpPr>
          <p:cNvPr id="4" name="20 Llamada rectangular redondeada">
            <a:extLst>
              <a:ext uri="{FF2B5EF4-FFF2-40B4-BE49-F238E27FC236}">
                <a16:creationId xmlns:a16="http://schemas.microsoft.com/office/drawing/2014/main" id="{A991E98E-6E84-4567-BBAF-461A176B01B5}"/>
              </a:ext>
            </a:extLst>
          </p:cNvPr>
          <p:cNvSpPr/>
          <p:nvPr/>
        </p:nvSpPr>
        <p:spPr>
          <a:xfrm>
            <a:off x="5410200" y="2823635"/>
            <a:ext cx="3299092" cy="1556503"/>
          </a:xfrm>
          <a:prstGeom prst="wedgeRoundRectCallout">
            <a:avLst>
              <a:gd name="adj1" fmla="val 36228"/>
              <a:gd name="adj2" fmla="val 8525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>
                <a:solidFill>
                  <a:srgbClr val="000000"/>
                </a:solidFill>
              </a:rPr>
              <a:t>Para nombrar las aminas, se agrega la terminación –</a:t>
            </a:r>
            <a:r>
              <a:rPr lang="es-CL" b="1" dirty="0">
                <a:solidFill>
                  <a:srgbClr val="FF6501"/>
                </a:solidFill>
              </a:rPr>
              <a:t>amina</a:t>
            </a:r>
            <a:r>
              <a:rPr lang="es-CL" dirty="0">
                <a:solidFill>
                  <a:srgbClr val="000000"/>
                </a:solidFill>
              </a:rPr>
              <a:t> al nombre de la cadena principal.</a:t>
            </a:r>
            <a:endParaRPr lang="es-CL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75">
            <a:extLst>
              <a:ext uri="{FF2B5EF4-FFF2-40B4-BE49-F238E27FC236}">
                <a16:creationId xmlns:a16="http://schemas.microsoft.com/office/drawing/2014/main" id="{4DD68583-3118-4F20-8FD2-FEF86F932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091" y="5733092"/>
            <a:ext cx="2035387" cy="3877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algn="ctr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920" b="1" kern="0" dirty="0"/>
              <a:t>1-propan</a:t>
            </a:r>
            <a:r>
              <a:rPr lang="es-ES" sz="1920" b="1" kern="0" dirty="0">
                <a:solidFill>
                  <a:srgbClr val="FF0000"/>
                </a:solidFill>
              </a:rPr>
              <a:t>amina</a:t>
            </a:r>
          </a:p>
        </p:txBody>
      </p:sp>
      <p:sp>
        <p:nvSpPr>
          <p:cNvPr id="8" name="23 Llamada de nube">
            <a:extLst>
              <a:ext uri="{FF2B5EF4-FFF2-40B4-BE49-F238E27FC236}">
                <a16:creationId xmlns:a16="http://schemas.microsoft.com/office/drawing/2014/main" id="{BC7800E7-1310-44D0-B423-9EE2016EA0FD}"/>
              </a:ext>
            </a:extLst>
          </p:cNvPr>
          <p:cNvSpPr/>
          <p:nvPr/>
        </p:nvSpPr>
        <p:spPr>
          <a:xfrm>
            <a:off x="4800600" y="2399627"/>
            <a:ext cx="4013571" cy="1856039"/>
          </a:xfrm>
          <a:prstGeom prst="cloudCallout">
            <a:avLst>
              <a:gd name="adj1" fmla="val 36518"/>
              <a:gd name="adj2" fmla="val 88734"/>
            </a:avLst>
          </a:prstGeom>
          <a:solidFill>
            <a:srgbClr val="FFCC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>
                <a:solidFill>
                  <a:srgbClr val="000000"/>
                </a:solidFill>
              </a:rPr>
              <a:t>En las aminas, </a:t>
            </a:r>
            <a:r>
              <a:rPr lang="es-CL" b="1" dirty="0">
                <a:solidFill>
                  <a:srgbClr val="00B050"/>
                </a:solidFill>
              </a:rPr>
              <a:t>la cadena hidrocarbonada </a:t>
            </a:r>
            <a:r>
              <a:rPr lang="es-CL" dirty="0">
                <a:solidFill>
                  <a:srgbClr val="000000"/>
                </a:solidFill>
              </a:rPr>
              <a:t>también se puede nombrar </a:t>
            </a:r>
            <a:r>
              <a:rPr lang="es-CL" b="1" dirty="0">
                <a:solidFill>
                  <a:srgbClr val="00B050"/>
                </a:solidFill>
              </a:rPr>
              <a:t>como sustituyente</a:t>
            </a:r>
            <a:r>
              <a:rPr lang="es-CL" dirty="0">
                <a:solidFill>
                  <a:srgbClr val="000000"/>
                </a:solidFill>
              </a:rPr>
              <a:t>.  </a:t>
            </a:r>
          </a:p>
        </p:txBody>
      </p:sp>
      <p:sp>
        <p:nvSpPr>
          <p:cNvPr id="11" name="15 Llamada rectangular">
            <a:extLst>
              <a:ext uri="{FF2B5EF4-FFF2-40B4-BE49-F238E27FC236}">
                <a16:creationId xmlns:a16="http://schemas.microsoft.com/office/drawing/2014/main" id="{2050BEB1-5B34-45B8-ACC3-C97EB698FA2B}"/>
              </a:ext>
            </a:extLst>
          </p:cNvPr>
          <p:cNvSpPr/>
          <p:nvPr/>
        </p:nvSpPr>
        <p:spPr>
          <a:xfrm>
            <a:off x="4123276" y="4876800"/>
            <a:ext cx="2437219" cy="1966185"/>
          </a:xfrm>
          <a:prstGeom prst="wedgeRectCallout">
            <a:avLst>
              <a:gd name="adj1" fmla="val 108137"/>
              <a:gd name="adj2" fmla="val -33581"/>
            </a:avLst>
          </a:prstGeom>
          <a:solidFill>
            <a:schemeClr val="tx2">
              <a:lumMod val="20000"/>
              <a:lumOff val="80000"/>
              <a:alpha val="2470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ES" kern="0" dirty="0">
                <a:solidFill>
                  <a:schemeClr val="tx1"/>
                </a:solidFill>
                <a:cs typeface="Arial" pitchFamily="34" charset="0"/>
              </a:rPr>
              <a:t>En las </a:t>
            </a:r>
            <a:r>
              <a:rPr lang="es-ES" b="1" kern="0" dirty="0">
                <a:solidFill>
                  <a:srgbClr val="FF0000"/>
                </a:solidFill>
                <a:cs typeface="Arial" pitchFamily="34" charset="0"/>
              </a:rPr>
              <a:t>aminas secundarias </a:t>
            </a:r>
            <a:r>
              <a:rPr lang="es-ES" kern="0" dirty="0">
                <a:solidFill>
                  <a:schemeClr val="tx1"/>
                </a:solidFill>
                <a:cs typeface="Arial" pitchFamily="34" charset="0"/>
              </a:rPr>
              <a:t>y </a:t>
            </a:r>
            <a:r>
              <a:rPr lang="es-ES" b="1" kern="0" dirty="0">
                <a:solidFill>
                  <a:srgbClr val="FF0000"/>
                </a:solidFill>
                <a:cs typeface="Arial" pitchFamily="34" charset="0"/>
              </a:rPr>
              <a:t>terciarias</a:t>
            </a:r>
            <a:r>
              <a:rPr lang="es-ES" kern="0" dirty="0">
                <a:solidFill>
                  <a:schemeClr val="tx1"/>
                </a:solidFill>
                <a:cs typeface="Arial" pitchFamily="34" charset="0"/>
              </a:rPr>
              <a:t>, los grupos alquilo unidos al N se nombran como “</a:t>
            </a:r>
            <a:r>
              <a:rPr lang="es-ES" b="1" kern="0" dirty="0">
                <a:solidFill>
                  <a:srgbClr val="FF0000"/>
                </a:solidFill>
                <a:cs typeface="Arial" pitchFamily="34" charset="0"/>
              </a:rPr>
              <a:t>N-sustituyentes</a:t>
            </a:r>
            <a:r>
              <a:rPr lang="es-ES" kern="0" dirty="0">
                <a:solidFill>
                  <a:schemeClr val="tx1"/>
                </a:solidFill>
                <a:cs typeface="Arial" pitchFamily="34" charset="0"/>
              </a:rPr>
              <a:t>”.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FF6CE19-8F72-4652-8D26-328186A0E4EC}"/>
              </a:ext>
            </a:extLst>
          </p:cNvPr>
          <p:cNvSpPr txBox="1"/>
          <p:nvPr/>
        </p:nvSpPr>
        <p:spPr>
          <a:xfrm>
            <a:off x="1718253" y="990600"/>
            <a:ext cx="1765061" cy="3877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20" b="1" dirty="0">
                <a:solidFill>
                  <a:srgbClr val="FF0000"/>
                </a:solidFill>
              </a:rPr>
              <a:t>Propil</a:t>
            </a:r>
            <a:r>
              <a:rPr lang="es-CL" sz="1920" b="1" dirty="0"/>
              <a:t>amina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0"/>
          <a:stretch/>
        </p:blipFill>
        <p:spPr>
          <a:xfrm flipH="1">
            <a:off x="6979967" y="4114800"/>
            <a:ext cx="2738617" cy="34405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8" r="21875" b="65278"/>
          <a:stretch/>
        </p:blipFill>
        <p:spPr>
          <a:xfrm>
            <a:off x="7411613" y="0"/>
            <a:ext cx="2286000" cy="1905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AF430CE-87C7-46F3-96C7-2B4EA6E40609}"/>
              </a:ext>
            </a:extLst>
          </p:cNvPr>
          <p:cNvSpPr txBox="1"/>
          <p:nvPr/>
        </p:nvSpPr>
        <p:spPr>
          <a:xfrm>
            <a:off x="625139" y="387404"/>
            <a:ext cx="1705217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Aminas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C7CC5B99-3770-CEDD-5EB3-9847795B300C}"/>
                  </a:ext>
                </a:extLst>
              </p14:cNvPr>
              <p14:cNvContentPartPr/>
              <p14:nvPr/>
            </p14:nvContentPartPr>
            <p14:xfrm>
              <a:off x="1373040" y="1236600"/>
              <a:ext cx="5166360" cy="50979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C7CC5B99-3770-CEDD-5EB3-9847795B30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3680" y="1227240"/>
                <a:ext cx="5185080" cy="51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58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1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D7A368-96BA-4293-A3C3-74EC01F8A599}"/>
              </a:ext>
            </a:extLst>
          </p:cNvPr>
          <p:cNvSpPr txBox="1"/>
          <p:nvPr/>
        </p:nvSpPr>
        <p:spPr>
          <a:xfrm>
            <a:off x="1066800" y="1025214"/>
            <a:ext cx="341535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encuentran </a:t>
            </a: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 en los aminoácidos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además presentan un grupo carboxilo.</a:t>
            </a:r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4F7C1C-074F-4D5D-91BC-3C4CBA670AEC}"/>
              </a:ext>
            </a:extLst>
          </p:cNvPr>
          <p:cNvSpPr txBox="1"/>
          <p:nvPr/>
        </p:nvSpPr>
        <p:spPr>
          <a:xfrm>
            <a:off x="2782691" y="4394041"/>
            <a:ext cx="1547951" cy="3877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b="1" dirty="0"/>
              <a:t>Grupo amino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AA9A413-3881-43F1-B6B9-9106C6B7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374" y="2246643"/>
            <a:ext cx="2621280" cy="176784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75C9ED0-2EEA-47F4-A7D2-EE84C8C8F909}"/>
              </a:ext>
            </a:extLst>
          </p:cNvPr>
          <p:cNvSpPr txBox="1"/>
          <p:nvPr/>
        </p:nvSpPr>
        <p:spPr>
          <a:xfrm>
            <a:off x="3079143" y="2659446"/>
            <a:ext cx="746417" cy="12470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L" sz="1920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821FCFB-5058-446B-AD50-1F03B3B3D3B9}"/>
              </a:ext>
            </a:extLst>
          </p:cNvPr>
          <p:cNvCxnSpPr>
            <a:cxnSpLocks/>
          </p:cNvCxnSpPr>
          <p:nvPr/>
        </p:nvCxnSpPr>
        <p:spPr>
          <a:xfrm>
            <a:off x="3495630" y="3897333"/>
            <a:ext cx="50405" cy="460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E0EDA2FB-7CBB-4EC8-8E6F-9DBFC6680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652" y="1950814"/>
            <a:ext cx="2753360" cy="263144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993224-EE26-4EA3-A16D-BD410B686521}"/>
              </a:ext>
            </a:extLst>
          </p:cNvPr>
          <p:cNvSpPr txBox="1"/>
          <p:nvPr/>
        </p:nvSpPr>
        <p:spPr>
          <a:xfrm>
            <a:off x="5373162" y="1092727"/>
            <a:ext cx="3680339" cy="683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dirty="0">
                <a:solidFill>
                  <a:srgbClr val="000000"/>
                </a:solidFill>
              </a:rPr>
              <a:t>Se utilizan como </a:t>
            </a:r>
            <a:r>
              <a:rPr lang="es-CL" sz="1920" b="1" dirty="0">
                <a:solidFill>
                  <a:srgbClr val="00B050"/>
                </a:solidFill>
              </a:rPr>
              <a:t>colorantes</a:t>
            </a:r>
            <a:r>
              <a:rPr lang="es-CL" sz="1920" dirty="0">
                <a:solidFill>
                  <a:srgbClr val="000000"/>
                </a:solidFill>
              </a:rPr>
              <a:t>, en el teñido de ropas.</a:t>
            </a:r>
            <a:endParaRPr lang="es-CL" sz="192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537B4BB-E98E-4F65-8B55-F157A602D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062" y="4886115"/>
            <a:ext cx="6062599" cy="209859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7A01BD0-2697-4B0D-BAAD-F1D36848CBEA}"/>
              </a:ext>
            </a:extLst>
          </p:cNvPr>
          <p:cNvSpPr txBox="1"/>
          <p:nvPr/>
        </p:nvSpPr>
        <p:spPr>
          <a:xfrm>
            <a:off x="946826" y="5094565"/>
            <a:ext cx="3216505" cy="683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b="1" dirty="0">
                <a:solidFill>
                  <a:srgbClr val="FF6501"/>
                </a:solidFill>
              </a:rPr>
              <a:t>Olor desagradable </a:t>
            </a:r>
            <a:r>
              <a:rPr lang="es-CL" sz="1920" dirty="0"/>
              <a:t>a pescado podrido.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D94D397-6137-4799-A114-E24B8A6AA51F}"/>
              </a:ext>
            </a:extLst>
          </p:cNvPr>
          <p:cNvSpPr txBox="1"/>
          <p:nvPr/>
        </p:nvSpPr>
        <p:spPr>
          <a:xfrm>
            <a:off x="5410200" y="4406426"/>
            <a:ext cx="2997250" cy="1376279"/>
          </a:xfrm>
          <a:prstGeom prst="wedgeEllipseCallout">
            <a:avLst>
              <a:gd name="adj1" fmla="val 67325"/>
              <a:gd name="adj2" fmla="val 4600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L" sz="1920" dirty="0"/>
              <a:t>¿Dónde podemos encontrar a las aminas?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3" t="3875" r="60938" b="48520"/>
          <a:stretch/>
        </p:blipFill>
        <p:spPr>
          <a:xfrm>
            <a:off x="8153400" y="4859427"/>
            <a:ext cx="1905000" cy="27001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526" y="2228517"/>
            <a:ext cx="2144136" cy="255332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AF430CE-87C7-46F3-96C7-2B4EA6E40609}"/>
              </a:ext>
            </a:extLst>
          </p:cNvPr>
          <p:cNvSpPr txBox="1"/>
          <p:nvPr/>
        </p:nvSpPr>
        <p:spPr>
          <a:xfrm>
            <a:off x="625139" y="387404"/>
            <a:ext cx="1705217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Aminas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146F854-5566-58A6-9FE6-434E36BA6C4B}"/>
                  </a:ext>
                </a:extLst>
              </p14:cNvPr>
              <p14:cNvContentPartPr/>
              <p14:nvPr/>
            </p14:nvContentPartPr>
            <p14:xfrm>
              <a:off x="7472880" y="1818000"/>
              <a:ext cx="1185840" cy="10605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146F854-5566-58A6-9FE6-434E36BA6C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3520" y="1808640"/>
                <a:ext cx="1204560" cy="10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11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9" grpId="0" animBg="1"/>
      <p:bldP spid="20" grpId="0" animBg="1"/>
      <p:bldP spid="24" grpId="0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9" r="37500"/>
          <a:stretch/>
        </p:blipFill>
        <p:spPr>
          <a:xfrm>
            <a:off x="1126044" y="3217507"/>
            <a:ext cx="2365733" cy="4195852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DDC243DD-52E9-4632-B6B7-DEFC5CE204D8}"/>
              </a:ext>
            </a:extLst>
          </p:cNvPr>
          <p:cNvGrpSpPr/>
          <p:nvPr/>
        </p:nvGrpSpPr>
        <p:grpSpPr>
          <a:xfrm>
            <a:off x="3962400" y="3352799"/>
            <a:ext cx="5400561" cy="3429000"/>
            <a:chOff x="4531371" y="635081"/>
            <a:chExt cx="4560159" cy="2619070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5234D2FC-793E-496F-905E-C4EE3B68EDE7}"/>
                </a:ext>
              </a:extLst>
            </p:cNvPr>
            <p:cNvGrpSpPr/>
            <p:nvPr/>
          </p:nvGrpSpPr>
          <p:grpSpPr>
            <a:xfrm>
              <a:off x="4531371" y="635081"/>
              <a:ext cx="4560159" cy="2619070"/>
              <a:chOff x="4466044" y="2563851"/>
              <a:chExt cx="4283059" cy="2619070"/>
            </a:xfrm>
          </p:grpSpPr>
          <p:sp>
            <p:nvSpPr>
              <p:cNvPr id="12" name="Rectángulo redondeado 9">
                <a:extLst>
                  <a:ext uri="{FF2B5EF4-FFF2-40B4-BE49-F238E27FC236}">
                    <a16:creationId xmlns:a16="http://schemas.microsoft.com/office/drawing/2014/main" id="{98FD3D77-944A-4ED6-9688-EC0D6B014B9C}"/>
                  </a:ext>
                </a:extLst>
              </p:cNvPr>
              <p:cNvSpPr/>
              <p:nvPr/>
            </p:nvSpPr>
            <p:spPr>
              <a:xfrm>
                <a:off x="4466044" y="3029464"/>
                <a:ext cx="4064410" cy="2153457"/>
              </a:xfrm>
              <a:prstGeom prst="roundRect">
                <a:avLst>
                  <a:gd name="adj" fmla="val 10291"/>
                </a:avLst>
              </a:prstGeom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2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B0F1364-A925-4C85-AE80-15F044DB17A6}"/>
                  </a:ext>
                </a:extLst>
              </p:cNvPr>
              <p:cNvSpPr/>
              <p:nvPr/>
            </p:nvSpPr>
            <p:spPr>
              <a:xfrm>
                <a:off x="7826032" y="2563851"/>
                <a:ext cx="923071" cy="858302"/>
              </a:xfrm>
              <a:custGeom>
                <a:avLst/>
                <a:gdLst/>
                <a:ahLst/>
                <a:cxnLst/>
                <a:rect l="l" t="t" r="r" b="b"/>
                <a:pathLst>
                  <a:path w="4114800" h="4114800">
                    <a:moveTo>
                      <a:pt x="0" y="0"/>
                    </a:moveTo>
                    <a:lnTo>
                      <a:pt x="4114800" y="0"/>
                    </a:lnTo>
                    <a:lnTo>
                      <a:pt x="4114800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10" name="CuadroTexto 15">
              <a:extLst>
                <a:ext uri="{FF2B5EF4-FFF2-40B4-BE49-F238E27FC236}">
                  <a16:creationId xmlns:a16="http://schemas.microsoft.com/office/drawing/2014/main" id="{1CA250DD-AD27-45D3-8B33-22856ED739C2}"/>
                </a:ext>
              </a:extLst>
            </p:cNvPr>
            <p:cNvSpPr txBox="1"/>
            <p:nvPr/>
          </p:nvSpPr>
          <p:spPr>
            <a:xfrm>
              <a:off x="4675011" y="1180584"/>
              <a:ext cx="3292962" cy="552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b="1" dirty="0">
                  <a:solidFill>
                    <a:prstClr val="black"/>
                  </a:solidFill>
                  <a:latin typeface="+mj-lt"/>
                </a:rPr>
                <a:t>¿Qué conocimiento de la ciencia aprenderemos?</a:t>
              </a:r>
              <a:endParaRPr lang="es-CL" b="1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1" name="CuadroTexto 16">
              <a:extLst>
                <a:ext uri="{FF2B5EF4-FFF2-40B4-BE49-F238E27FC236}">
                  <a16:creationId xmlns:a16="http://schemas.microsoft.com/office/drawing/2014/main" id="{F243538E-3FA5-4F05-A034-5ECC50408A67}"/>
                </a:ext>
              </a:extLst>
            </p:cNvPr>
            <p:cNvSpPr txBox="1"/>
            <p:nvPr/>
          </p:nvSpPr>
          <p:spPr>
            <a:xfrm>
              <a:off x="4686410" y="1633334"/>
              <a:ext cx="4091548" cy="1349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Grupos funcionales: haluros, éteres, alcoholes, aminas, cetonas, aldehídos, ácidos carboxílicos.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Aplicaciones prácticas de los grupos funcionales (medicamentos, plásticos, detergentes).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58822AF-6905-467E-BFE1-78DC46928F3C}"/>
              </a:ext>
            </a:extLst>
          </p:cNvPr>
          <p:cNvGrpSpPr/>
          <p:nvPr/>
        </p:nvGrpSpPr>
        <p:grpSpPr>
          <a:xfrm>
            <a:off x="228600" y="376247"/>
            <a:ext cx="4895016" cy="2615085"/>
            <a:chOff x="208895" y="864501"/>
            <a:chExt cx="4303632" cy="2330117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0C76E971-8B29-413E-B86B-D75C2BC8FCD6}"/>
                </a:ext>
              </a:extLst>
            </p:cNvPr>
            <p:cNvGrpSpPr/>
            <p:nvPr/>
          </p:nvGrpSpPr>
          <p:grpSpPr>
            <a:xfrm>
              <a:off x="208895" y="864501"/>
              <a:ext cx="4303632" cy="2330117"/>
              <a:chOff x="379491" y="291004"/>
              <a:chExt cx="4303632" cy="2371941"/>
            </a:xfrm>
          </p:grpSpPr>
          <p:sp>
            <p:nvSpPr>
              <p:cNvPr id="18" name="Rectángulo redondeado 9">
                <a:extLst>
                  <a:ext uri="{FF2B5EF4-FFF2-40B4-BE49-F238E27FC236}">
                    <a16:creationId xmlns:a16="http://schemas.microsoft.com/office/drawing/2014/main" id="{A2A30F1A-E696-46A0-8FE2-C313FF8C6F54}"/>
                  </a:ext>
                </a:extLst>
              </p:cNvPr>
              <p:cNvSpPr/>
              <p:nvPr/>
            </p:nvSpPr>
            <p:spPr>
              <a:xfrm>
                <a:off x="673493" y="657317"/>
                <a:ext cx="4009630" cy="2005628"/>
              </a:xfrm>
              <a:prstGeom prst="roundRect">
                <a:avLst>
                  <a:gd name="adj" fmla="val 10291"/>
                </a:avLst>
              </a:prstGeom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CECA53AC-1B5E-4D32-8C1C-8985051C90B0}"/>
                  </a:ext>
                </a:extLst>
              </p:cNvPr>
              <p:cNvSpPr/>
              <p:nvPr/>
            </p:nvSpPr>
            <p:spPr>
              <a:xfrm>
                <a:off x="379491" y="291004"/>
                <a:ext cx="1011744" cy="732624"/>
              </a:xfrm>
              <a:custGeom>
                <a:avLst/>
                <a:gdLst/>
                <a:ahLst/>
                <a:cxnLst/>
                <a:rect l="l" t="t" r="r" b="b"/>
                <a:pathLst>
                  <a:path w="5120103" h="4114800">
                    <a:moveTo>
                      <a:pt x="0" y="0"/>
                    </a:moveTo>
                    <a:lnTo>
                      <a:pt x="5120103" y="0"/>
                    </a:lnTo>
                    <a:lnTo>
                      <a:pt x="5120103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E471B78-F689-49D4-8AD5-10176AB2D3ED}"/>
                </a:ext>
              </a:extLst>
            </p:cNvPr>
            <p:cNvSpPr txBox="1"/>
            <p:nvPr/>
          </p:nvSpPr>
          <p:spPr>
            <a:xfrm>
              <a:off x="677853" y="1869264"/>
              <a:ext cx="3684671" cy="82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dirty="0"/>
                <a:t>- </a:t>
              </a:r>
              <a:r>
                <a:rPr lang="es-CL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Caracterizar</a:t>
              </a:r>
              <a:r>
                <a:rPr lang="es-C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los principales </a:t>
              </a:r>
              <a:r>
                <a:rPr lang="es-CL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grupos funcionales orgánicos</a:t>
              </a:r>
              <a:r>
                <a:rPr lang="es-C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y describir sus </a:t>
              </a:r>
              <a:r>
                <a:rPr lang="es-CL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aplicaciones</a:t>
              </a:r>
              <a:r>
                <a:rPr lang="es-C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en productos cotidianos.</a:t>
              </a:r>
              <a:endParaRPr lang="es-CL" sz="1920" b="1" dirty="0">
                <a:solidFill>
                  <a:prstClr val="black"/>
                </a:solidFill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09261C6-BAA0-45E0-8C31-A19E8FCDB86F}"/>
                </a:ext>
              </a:extLst>
            </p:cNvPr>
            <p:cNvSpPr txBox="1"/>
            <p:nvPr/>
          </p:nvSpPr>
          <p:spPr>
            <a:xfrm>
              <a:off x="943012" y="1307348"/>
              <a:ext cx="3129400" cy="575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latin typeface="+mj-lt"/>
                </a:rPr>
                <a:t>¿Cuál es el objetivo de aprendizaje de la clase?</a:t>
              </a:r>
              <a:endParaRPr lang="es-CL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8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5B5FA33-E258-44E8-8F5F-C6D177577564}"/>
              </a:ext>
            </a:extLst>
          </p:cNvPr>
          <p:cNvSpPr txBox="1"/>
          <p:nvPr/>
        </p:nvSpPr>
        <p:spPr>
          <a:xfrm>
            <a:off x="652331" y="338220"/>
            <a:ext cx="1714961" cy="510778"/>
          </a:xfrm>
          <a:prstGeom prst="roundRect">
            <a:avLst/>
          </a:prstGeom>
          <a:solidFill>
            <a:srgbClr val="FFCCFF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Amidas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D2A02C-5D43-4001-8149-8C34AD69F8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84" y="822313"/>
            <a:ext cx="2124909" cy="150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45" descr="Resultado de imagen para amida primaria">
            <a:extLst>
              <a:ext uri="{FF2B5EF4-FFF2-40B4-BE49-F238E27FC236}">
                <a16:creationId xmlns:a16="http://schemas.microsoft.com/office/drawing/2014/main" id="{66FF4761-D70E-42B8-ADEC-F8BA408B5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69" b="25220"/>
          <a:stretch>
            <a:fillRect/>
          </a:stretch>
        </p:blipFill>
        <p:spPr bwMode="auto">
          <a:xfrm>
            <a:off x="1578581" y="4057455"/>
            <a:ext cx="1459653" cy="11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9" descr="Resultado de imagen para amida terciaria">
            <a:extLst>
              <a:ext uri="{FF2B5EF4-FFF2-40B4-BE49-F238E27FC236}">
                <a16:creationId xmlns:a16="http://schemas.microsoft.com/office/drawing/2014/main" id="{ACD617F5-5AAB-4264-82AC-862A8FC19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93" y="4077747"/>
            <a:ext cx="2682240" cy="129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C623CE06-748B-4B80-9E34-07F08F515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09" y="2208336"/>
            <a:ext cx="2265680" cy="202184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D5AA77E-C72E-427A-A909-0776F9CFC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984" y="2208335"/>
            <a:ext cx="2367280" cy="184912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CE5C5887-8CD2-445B-A048-FDBFC6966D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3907" y="2195318"/>
            <a:ext cx="2174240" cy="1818640"/>
          </a:xfrm>
          <a:prstGeom prst="rect">
            <a:avLst/>
          </a:prstGeom>
        </p:spPr>
      </p:pic>
      <p:sp>
        <p:nvSpPr>
          <p:cNvPr id="14" name="28 Llamada rectangular redondeada">
            <a:extLst>
              <a:ext uri="{FF2B5EF4-FFF2-40B4-BE49-F238E27FC236}">
                <a16:creationId xmlns:a16="http://schemas.microsoft.com/office/drawing/2014/main" id="{558939A5-48C2-4ECF-9B41-1B3656F9313E}"/>
              </a:ext>
            </a:extLst>
          </p:cNvPr>
          <p:cNvSpPr/>
          <p:nvPr/>
        </p:nvSpPr>
        <p:spPr>
          <a:xfrm>
            <a:off x="3151810" y="2576847"/>
            <a:ext cx="3253196" cy="4910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sz="170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pueden sintetizar a partir de: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30784F4-5248-427C-859D-5E08B7E2B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256680"/>
            <a:ext cx="5775269" cy="10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  <a:spAutoFit/>
          </a:bodyPr>
          <a:lstStyle/>
          <a:p>
            <a:pPr defTabSz="975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213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RCOOH    +      NH</a:t>
            </a:r>
            <a:r>
              <a:rPr lang="es-CL" altLang="es-CL" sz="2133" b="1" baseline="-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CL" altLang="es-CL" sz="213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                 RCONHR   +   H</a:t>
            </a:r>
            <a:r>
              <a:rPr lang="es-CL" altLang="es-CL" sz="2133" b="1" baseline="-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CL" altLang="es-CL" sz="213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133" dirty="0">
                <a:solidFill>
                  <a:srgbClr val="000000"/>
                </a:solidFill>
              </a:rPr>
              <a:t>  Ácido     +      Amina </a:t>
            </a:r>
            <a:r>
              <a:rPr lang="es-CL" sz="2133" dirty="0">
                <a:solidFill>
                  <a:srgbClr val="000000"/>
                </a:solidFill>
                <a:sym typeface="Wingdings" panose="05000000000000000000" pitchFamily="2" charset="2"/>
              </a:rPr>
              <a:t>                  Amida     +   agua </a:t>
            </a:r>
            <a:endParaRPr lang="es-CL" sz="2133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133" dirty="0">
                <a:solidFill>
                  <a:srgbClr val="000000"/>
                </a:solidFill>
              </a:rPr>
              <a:t>carboxílico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E168FF3-1A5E-4933-99CA-4B07C7EA4442}"/>
              </a:ext>
            </a:extLst>
          </p:cNvPr>
          <p:cNvCxnSpPr/>
          <p:nvPr/>
        </p:nvCxnSpPr>
        <p:spPr>
          <a:xfrm>
            <a:off x="4528494" y="3466663"/>
            <a:ext cx="4998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011121FA-ACA2-498A-82FA-C5B912AB505E}"/>
              </a:ext>
            </a:extLst>
          </p:cNvPr>
          <p:cNvCxnSpPr/>
          <p:nvPr/>
        </p:nvCxnSpPr>
        <p:spPr>
          <a:xfrm>
            <a:off x="4528495" y="3816870"/>
            <a:ext cx="4998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55193369-9D4B-4AAE-8AFD-4B6CFDD156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147" y="3867771"/>
            <a:ext cx="3035933" cy="171027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B069819-6F52-4072-BE14-F7EC7D8D3A47}"/>
              </a:ext>
            </a:extLst>
          </p:cNvPr>
          <p:cNvSpPr txBox="1"/>
          <p:nvPr/>
        </p:nvSpPr>
        <p:spPr>
          <a:xfrm>
            <a:off x="1782249" y="1334767"/>
            <a:ext cx="1925479" cy="387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b="1" dirty="0"/>
              <a:t>Fórmula general  </a:t>
            </a:r>
            <a:r>
              <a:rPr lang="es-CL" sz="192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L" sz="192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1" r="13281" b="47761"/>
          <a:stretch/>
        </p:blipFill>
        <p:spPr>
          <a:xfrm flipH="1">
            <a:off x="-35619" y="4013958"/>
            <a:ext cx="2138692" cy="356406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B243B9D-9D95-4655-A18D-1904C7232DFE}"/>
              </a:ext>
            </a:extLst>
          </p:cNvPr>
          <p:cNvSpPr txBox="1"/>
          <p:nvPr/>
        </p:nvSpPr>
        <p:spPr>
          <a:xfrm>
            <a:off x="2083516" y="5464964"/>
            <a:ext cx="5011978" cy="1409748"/>
          </a:xfrm>
          <a:prstGeom prst="wedgeRoundRectCallout">
            <a:avLst>
              <a:gd name="adj1" fmla="val -67765"/>
              <a:gd name="adj2" fmla="val -3278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L" sz="1920" b="1" dirty="0">
                <a:solidFill>
                  <a:srgbClr val="FF650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nitrógeno</a:t>
            </a:r>
            <a:r>
              <a:rPr lang="es-CL" sz="19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grupo amino puede estar </a:t>
            </a:r>
            <a:r>
              <a:rPr lang="es-CL" sz="1920" b="1" dirty="0">
                <a:solidFill>
                  <a:srgbClr val="FF650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enlazado a ninguno, uno</a:t>
            </a:r>
            <a:r>
              <a:rPr lang="es-CL" sz="19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s-CL" sz="1920" b="1" dirty="0">
                <a:solidFill>
                  <a:srgbClr val="FF650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grupos alquilo</a:t>
            </a:r>
            <a:r>
              <a:rPr lang="es-CL" sz="19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esto permite clasificar las </a:t>
            </a:r>
            <a:r>
              <a:rPr lang="es-CL" sz="1920" b="1" dirty="0">
                <a:solidFill>
                  <a:srgbClr val="FF650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amidas</a:t>
            </a:r>
            <a:r>
              <a:rPr lang="es-CL" sz="19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s-CL" sz="1920" b="1" dirty="0">
                <a:solidFill>
                  <a:srgbClr val="FF650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primarias</a:t>
            </a:r>
            <a:r>
              <a:rPr lang="es-CL" sz="19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L" sz="1920" b="1" dirty="0">
                <a:solidFill>
                  <a:srgbClr val="FF650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secundarias</a:t>
            </a:r>
            <a:r>
              <a:rPr lang="es-CL" sz="19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CL" sz="1920" b="1" dirty="0">
                <a:solidFill>
                  <a:srgbClr val="FF650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terciarias</a:t>
            </a:r>
            <a:r>
              <a:rPr lang="es-CL" sz="19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CL" sz="1920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5" b="61111"/>
          <a:stretch/>
        </p:blipFill>
        <p:spPr>
          <a:xfrm>
            <a:off x="8048496" y="5181600"/>
            <a:ext cx="2133600" cy="2133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5D1EC3A2-29FD-3C3F-A0D2-208E765DD71B}"/>
                  </a:ext>
                </a:extLst>
              </p14:cNvPr>
              <p14:cNvContentPartPr/>
              <p14:nvPr/>
            </p14:nvContentPartPr>
            <p14:xfrm>
              <a:off x="2115000" y="3981240"/>
              <a:ext cx="1007280" cy="105444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5D1EC3A2-29FD-3C3F-A0D2-208E765DD71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5640" y="3971880"/>
                <a:ext cx="1026000" cy="10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789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5">
            <a:extLst>
              <a:ext uri="{FF2B5EF4-FFF2-40B4-BE49-F238E27FC236}">
                <a16:creationId xmlns:a16="http://schemas.microsoft.com/office/drawing/2014/main" id="{47AB3D39-3714-4348-9452-DDAB75D1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163" y="6077459"/>
            <a:ext cx="2035387" cy="387798"/>
          </a:xfrm>
          <a:prstGeom prst="rect">
            <a:avLst/>
          </a:prstGeom>
          <a:solidFill>
            <a:srgbClr val="CC99FF"/>
          </a:solidFill>
          <a:ln w="28575" algn="ctr">
            <a:solidFill>
              <a:srgbClr val="CC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920" b="1" kern="0" dirty="0">
                <a:solidFill>
                  <a:schemeClr val="bg1"/>
                </a:solidFill>
              </a:rPr>
              <a:t>Butanamida</a:t>
            </a:r>
          </a:p>
        </p:txBody>
      </p:sp>
      <p:sp>
        <p:nvSpPr>
          <p:cNvPr id="4" name="20 Llamada rectangular redondeada">
            <a:extLst>
              <a:ext uri="{FF2B5EF4-FFF2-40B4-BE49-F238E27FC236}">
                <a16:creationId xmlns:a16="http://schemas.microsoft.com/office/drawing/2014/main" id="{F17F7D9E-5661-411E-920A-511AEDC2FF14}"/>
              </a:ext>
            </a:extLst>
          </p:cNvPr>
          <p:cNvSpPr/>
          <p:nvPr/>
        </p:nvSpPr>
        <p:spPr>
          <a:xfrm>
            <a:off x="2209800" y="4817946"/>
            <a:ext cx="3764281" cy="953346"/>
          </a:xfrm>
          <a:prstGeom prst="wedgeRoundRectCallout">
            <a:avLst>
              <a:gd name="adj1" fmla="val -66747"/>
              <a:gd name="adj2" fmla="val 1844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>
                <a:solidFill>
                  <a:srgbClr val="000000"/>
                </a:solidFill>
              </a:rPr>
              <a:t>Para nombrar las amidas, se agrega la terminación –</a:t>
            </a:r>
            <a:r>
              <a:rPr lang="es-C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amida</a:t>
            </a:r>
            <a:r>
              <a:rPr lang="es-CL" dirty="0">
                <a:solidFill>
                  <a:srgbClr val="000000"/>
                </a:solidFill>
              </a:rPr>
              <a:t> al nombre de la cadena principal.</a:t>
            </a:r>
            <a:endParaRPr lang="es-CL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6" descr="http://centros.edu.xunta.es/iesasardineira/web_CS/qo/nomenclatura/imagenes/amida1.jpg">
            <a:extLst>
              <a:ext uri="{FF2B5EF4-FFF2-40B4-BE49-F238E27FC236}">
                <a16:creationId xmlns:a16="http://schemas.microsoft.com/office/drawing/2014/main" id="{654EFE93-DCD9-4CB6-87A9-CA3FBE5B5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9" r="31873"/>
          <a:stretch>
            <a:fillRect/>
          </a:stretch>
        </p:blipFill>
        <p:spPr bwMode="auto">
          <a:xfrm>
            <a:off x="4155443" y="1452726"/>
            <a:ext cx="2399619" cy="170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5 Llamada rectangular">
            <a:extLst>
              <a:ext uri="{FF2B5EF4-FFF2-40B4-BE49-F238E27FC236}">
                <a16:creationId xmlns:a16="http://schemas.microsoft.com/office/drawing/2014/main" id="{34933F62-4D84-4FF8-958B-64FAD2AF9334}"/>
              </a:ext>
            </a:extLst>
          </p:cNvPr>
          <p:cNvSpPr/>
          <p:nvPr/>
        </p:nvSpPr>
        <p:spPr>
          <a:xfrm>
            <a:off x="1092572" y="3429000"/>
            <a:ext cx="4143586" cy="1230904"/>
          </a:xfrm>
          <a:prstGeom prst="wedgeRectCallout">
            <a:avLst>
              <a:gd name="adj1" fmla="val -40880"/>
              <a:gd name="adj2" fmla="val 76038"/>
            </a:avLst>
          </a:prstGeom>
          <a:solidFill>
            <a:srgbClr val="FFCCFF">
              <a:alpha val="2470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ES" kern="0" dirty="0">
                <a:solidFill>
                  <a:schemeClr val="tx1"/>
                </a:solidFill>
                <a:cs typeface="Arial" pitchFamily="34" charset="0"/>
              </a:rPr>
              <a:t>En las amidas secundarias y terciarias, los grupos alquilo unidos al N se nombran como “N-sustituyentes”.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D45B049-7834-43B6-8159-EA023B7050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5" y="1452725"/>
            <a:ext cx="2779776" cy="166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4F96874-0331-4B4F-B588-8AFB8A154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255" y="1126628"/>
            <a:ext cx="1960880" cy="478536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1" r="13281" b="47761"/>
          <a:stretch/>
        </p:blipFill>
        <p:spPr>
          <a:xfrm flipH="1">
            <a:off x="-35619" y="4013958"/>
            <a:ext cx="2138692" cy="356406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06" b="68056"/>
          <a:stretch/>
        </p:blipFill>
        <p:spPr>
          <a:xfrm>
            <a:off x="8001000" y="-76200"/>
            <a:ext cx="1657335" cy="141180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5B5FA33-E258-44E8-8F5F-C6D177577564}"/>
              </a:ext>
            </a:extLst>
          </p:cNvPr>
          <p:cNvSpPr txBox="1"/>
          <p:nvPr/>
        </p:nvSpPr>
        <p:spPr>
          <a:xfrm>
            <a:off x="652331" y="338220"/>
            <a:ext cx="1714961" cy="510778"/>
          </a:xfrm>
          <a:prstGeom prst="roundRect">
            <a:avLst/>
          </a:prstGeom>
          <a:solidFill>
            <a:srgbClr val="FFCCFF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Amidas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57ACCCA6-9F9E-7CB5-C386-61E8BAE4B020}"/>
                  </a:ext>
                </a:extLst>
              </p14:cNvPr>
              <p14:cNvContentPartPr/>
              <p14:nvPr/>
            </p14:nvContentPartPr>
            <p14:xfrm>
              <a:off x="2422800" y="739080"/>
              <a:ext cx="6368400" cy="363060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57ACCCA6-9F9E-7CB5-C386-61E8BAE4B0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13440" y="729720"/>
                <a:ext cx="6387120" cy="36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81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F3FF998-9EC9-4D7A-ADE0-75447CD94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15" y="2409346"/>
            <a:ext cx="4450080" cy="33832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1F5A97-1173-4186-A568-B2C61AD474EA}"/>
              </a:ext>
            </a:extLst>
          </p:cNvPr>
          <p:cNvSpPr txBox="1"/>
          <p:nvPr/>
        </p:nvSpPr>
        <p:spPr>
          <a:xfrm>
            <a:off x="2023124" y="4677688"/>
            <a:ext cx="643875" cy="10373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L" sz="192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14F0F5-A9AB-4566-997F-55F094F053A6}"/>
              </a:ext>
            </a:extLst>
          </p:cNvPr>
          <p:cNvSpPr txBox="1"/>
          <p:nvPr/>
        </p:nvSpPr>
        <p:spPr>
          <a:xfrm>
            <a:off x="838200" y="1153444"/>
            <a:ext cx="418085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encuentran presentes en el </a:t>
            </a:r>
            <a:r>
              <a:rPr lang="es-C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enlace peptídico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se forma entre el grupo </a:t>
            </a: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-COOH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 aminoácido y el </a:t>
            </a: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-NH</a:t>
            </a:r>
            <a:r>
              <a:rPr lang="es-CL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otro aminoácido.</a:t>
            </a:r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45A1863-B2E0-4122-9735-B2FD075B7EAC}"/>
              </a:ext>
            </a:extLst>
          </p:cNvPr>
          <p:cNvSpPr txBox="1"/>
          <p:nvPr/>
        </p:nvSpPr>
        <p:spPr>
          <a:xfrm>
            <a:off x="5486400" y="968342"/>
            <a:ext cx="3974602" cy="683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dirty="0"/>
              <a:t>Proteína  de la clara de huevo: ovoalbúmina.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B89779D-E6DF-40B1-8B5B-2A04A6B833C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33" y="1790542"/>
            <a:ext cx="3771392" cy="212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10650CF-1A18-49D3-A7DF-AD990DC8D7E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81" y="4604971"/>
            <a:ext cx="3844544" cy="216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4C06DFA-5B0F-4B6A-973B-AB95C36F2BE5}"/>
              </a:ext>
            </a:extLst>
          </p:cNvPr>
          <p:cNvSpPr txBox="1"/>
          <p:nvPr/>
        </p:nvSpPr>
        <p:spPr>
          <a:xfrm>
            <a:off x="6310547" y="4062804"/>
            <a:ext cx="1920212" cy="387798"/>
          </a:xfrm>
          <a:prstGeom prst="rect">
            <a:avLst/>
          </a:prstGeom>
          <a:solidFill>
            <a:srgbClr val="FFCCFF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dirty="0"/>
              <a:t>Pantis de Nylon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4756BDB-1C53-4BBE-8B90-05ADCC2822B1}"/>
              </a:ext>
            </a:extLst>
          </p:cNvPr>
          <p:cNvSpPr txBox="1"/>
          <p:nvPr/>
        </p:nvSpPr>
        <p:spPr>
          <a:xfrm>
            <a:off x="4428280" y="4589538"/>
            <a:ext cx="3361266" cy="755952"/>
          </a:xfrm>
          <a:prstGeom prst="wedgeRoundRectCallout">
            <a:avLst>
              <a:gd name="adj1" fmla="val 67721"/>
              <a:gd name="adj2" fmla="val 14116"/>
              <a:gd name="adj3" fmla="val 16667"/>
            </a:avLst>
          </a:prstGeom>
          <a:solidFill>
            <a:srgbClr val="CC99FF"/>
          </a:solidFill>
          <a:ln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L" sz="1920" b="1" dirty="0">
                <a:solidFill>
                  <a:schemeClr val="bg1"/>
                </a:solidFill>
              </a:rPr>
              <a:t>¿Dónde podemos encontrar a las amidas?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94"/>
          <a:stretch/>
        </p:blipFill>
        <p:spPr>
          <a:xfrm flipH="1">
            <a:off x="7404031" y="4264060"/>
            <a:ext cx="2627413" cy="317144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5B5FA33-E258-44E8-8F5F-C6D177577564}"/>
              </a:ext>
            </a:extLst>
          </p:cNvPr>
          <p:cNvSpPr txBox="1"/>
          <p:nvPr/>
        </p:nvSpPr>
        <p:spPr>
          <a:xfrm>
            <a:off x="652331" y="338220"/>
            <a:ext cx="1714961" cy="510778"/>
          </a:xfrm>
          <a:prstGeom prst="roundRect">
            <a:avLst/>
          </a:prstGeom>
          <a:solidFill>
            <a:srgbClr val="FFCCFF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Amidas</a:t>
            </a:r>
          </a:p>
        </p:txBody>
      </p:sp>
    </p:spTree>
    <p:extLst>
      <p:ext uri="{BB962C8B-B14F-4D97-AF65-F5344CB8AC3E}">
        <p14:creationId xmlns:p14="http://schemas.microsoft.com/office/powerpoint/2010/main" val="95977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21" grpId="0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14399" y="914400"/>
            <a:ext cx="736594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estructura dada a continuación corresponde a la molécula de ácido úrico:</a:t>
            </a:r>
          </a:p>
          <a:p>
            <a:endParaRPr lang="es-CL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grupos que se pueden distinguir en esta molécula son</a:t>
            </a:r>
          </a:p>
          <a:p>
            <a:pPr>
              <a:spcAft>
                <a:spcPts val="600"/>
              </a:spcAft>
            </a:pPr>
            <a:endParaRPr lang="es-CL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s-CL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 Amidas primarias.</a:t>
            </a:r>
          </a:p>
          <a:p>
            <a:pPr>
              <a:spcAft>
                <a:spcPts val="600"/>
              </a:spcAft>
            </a:pPr>
            <a:r>
              <a:rPr lang="es-CL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 Aminas primarias.</a:t>
            </a:r>
          </a:p>
          <a:p>
            <a:pPr>
              <a:spcAft>
                <a:spcPts val="600"/>
              </a:spcAft>
            </a:pPr>
            <a:r>
              <a:rPr lang="es-CL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 Aminas terciarias.</a:t>
            </a:r>
          </a:p>
          <a:p>
            <a:pPr>
              <a:spcAft>
                <a:spcPts val="600"/>
              </a:spcAft>
            </a:pPr>
            <a:r>
              <a:rPr lang="es-CL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  Amidas secundarias.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14262" y="243619"/>
            <a:ext cx="7178439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r>
              <a:rPr lang="es-CL" sz="1920" dirty="0">
                <a:latin typeface="+mj-lt"/>
              </a:rPr>
              <a:t>   </a:t>
            </a:r>
          </a:p>
          <a:p>
            <a:endParaRPr lang="es-CL" sz="1920" b="1" dirty="0">
              <a:latin typeface="+mj-lt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19753" y="5095917"/>
            <a:ext cx="1036320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L" sz="4800" b="1" dirty="0">
                <a:latin typeface="Arial" pitchFamily="34" charset="0"/>
              </a:rPr>
              <a:t> </a:t>
            </a:r>
            <a:endParaRPr lang="es-ES" altLang="es-CL" sz="4800" b="1" dirty="0">
              <a:latin typeface="Arial" pitchFamily="34" charset="0"/>
            </a:endParaRPr>
          </a:p>
        </p:txBody>
      </p:sp>
      <p:grpSp>
        <p:nvGrpSpPr>
          <p:cNvPr id="48" name="22 Grupo">
            <a:extLst>
              <a:ext uri="{FF2B5EF4-FFF2-40B4-BE49-F238E27FC236}">
                <a16:creationId xmlns:a16="http://schemas.microsoft.com/office/drawing/2014/main" id="{DC3555C4-2508-594F-9F80-02A7D52E8B18}"/>
              </a:ext>
            </a:extLst>
          </p:cNvPr>
          <p:cNvGrpSpPr/>
          <p:nvPr/>
        </p:nvGrpSpPr>
        <p:grpSpPr>
          <a:xfrm>
            <a:off x="6961998" y="4778455"/>
            <a:ext cx="2636698" cy="2046176"/>
            <a:chOff x="6111766" y="306774"/>
            <a:chExt cx="2636698" cy="2046176"/>
          </a:xfrm>
        </p:grpSpPr>
        <p:pic>
          <p:nvPicPr>
            <p:cNvPr id="49" name="Picture 3" descr="C:\Users\karla.hernandez\Desktop\PROGRAMAS ANUALES\TC31\íconos en png para PPT\pos it.png">
              <a:extLst>
                <a:ext uri="{FF2B5EF4-FFF2-40B4-BE49-F238E27FC236}">
                  <a16:creationId xmlns:a16="http://schemas.microsoft.com/office/drawing/2014/main" id="{C6C50D2B-CB75-A045-B880-C0B727418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766" y="582338"/>
              <a:ext cx="2636698" cy="177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24 Rectángulo">
              <a:extLst>
                <a:ext uri="{FF2B5EF4-FFF2-40B4-BE49-F238E27FC236}">
                  <a16:creationId xmlns:a16="http://schemas.microsoft.com/office/drawing/2014/main" id="{4637185B-1329-844B-85E1-AC690FB45BEA}"/>
                </a:ext>
              </a:extLst>
            </p:cNvPr>
            <p:cNvSpPr/>
            <p:nvPr/>
          </p:nvSpPr>
          <p:spPr>
            <a:xfrm rot="21211048">
              <a:off x="6432925" y="988196"/>
              <a:ext cx="19943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altLang="es-CL" sz="1600" b="1" dirty="0">
                  <a:latin typeface="Arial" panose="020B0604020202020204" pitchFamily="34" charset="0"/>
                  <a:ea typeface="Myriad Arabic"/>
                  <a:cs typeface="Arial" panose="020B0604020202020204" pitchFamily="34" charset="0"/>
                </a:rPr>
                <a:t>Habilidad: </a:t>
              </a:r>
            </a:p>
            <a:p>
              <a:pPr algn="just"/>
              <a:r>
                <a:rPr lang="es-ES" altLang="es-CL" sz="1600" dirty="0">
                  <a:latin typeface="Arial" panose="020B0604020202020204" pitchFamily="34" charset="0"/>
                  <a:ea typeface="Myriad Arabic"/>
                  <a:cs typeface="Arial" panose="020B0604020202020204" pitchFamily="34" charset="0"/>
                </a:rPr>
                <a:t>Procesar y analizar la evidencia.</a:t>
              </a:r>
            </a:p>
          </p:txBody>
        </p:sp>
        <p:pic>
          <p:nvPicPr>
            <p:cNvPr id="51" name="Picture 5" descr="C:\Users\karla.hernandez\Desktop\PROGRAMAS ANUALES\TC31\íconos en png para PPT\08 ícono.png">
              <a:extLst>
                <a:ext uri="{FF2B5EF4-FFF2-40B4-BE49-F238E27FC236}">
                  <a16:creationId xmlns:a16="http://schemas.microsoft.com/office/drawing/2014/main" id="{B3AB63C8-6EC2-8940-944C-CB73AA854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068" y="306774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8 Rectángulo redondeado">
            <a:extLst>
              <a:ext uri="{FF2B5EF4-FFF2-40B4-BE49-F238E27FC236}">
                <a16:creationId xmlns:a16="http://schemas.microsoft.com/office/drawing/2014/main" id="{B457FA86-69FC-CC49-A1D3-FA351F51BB91}"/>
              </a:ext>
            </a:extLst>
          </p:cNvPr>
          <p:cNvSpPr/>
          <p:nvPr/>
        </p:nvSpPr>
        <p:spPr>
          <a:xfrm>
            <a:off x="8532300" y="6147783"/>
            <a:ext cx="913899" cy="936104"/>
          </a:xfrm>
          <a:prstGeom prst="round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/>
              <a:t>D</a:t>
            </a:r>
            <a:endParaRPr lang="es-CL" sz="48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D119F86-7EA0-42D5-9C20-6B4759DCB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528" y="239630"/>
            <a:ext cx="2334970" cy="7011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EBF9ACC-E98D-41B1-BB05-232A31D3B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900" y="1445859"/>
            <a:ext cx="4181475" cy="27813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3F3D75-64E8-4589-94EC-E1717FF107AE}"/>
              </a:ext>
            </a:extLst>
          </p:cNvPr>
          <p:cNvSpPr txBox="1"/>
          <p:nvPr/>
        </p:nvSpPr>
        <p:spPr>
          <a:xfrm>
            <a:off x="229391" y="6790601"/>
            <a:ext cx="48045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E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regunta 8 – Grupos funcionales orgánicos, cuaderno de ejercicios, CPECH</a:t>
            </a:r>
            <a:endParaRPr lang="es-C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46623E-18C9-48F9-B203-9E8A600DDD30}"/>
              </a:ext>
            </a:extLst>
          </p:cNvPr>
          <p:cNvSpPr txBox="1"/>
          <p:nvPr/>
        </p:nvSpPr>
        <p:spPr>
          <a:xfrm>
            <a:off x="440554" y="314247"/>
            <a:ext cx="4550097" cy="539368"/>
          </a:xfrm>
          <a:prstGeom prst="roundRect">
            <a:avLst/>
          </a:prstGeom>
          <a:solidFill>
            <a:srgbClr val="CC99FF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53"/>
              </a:spcAft>
            </a:pPr>
            <a:r>
              <a:rPr lang="es-C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Haluro o halogenuros de alquilo </a:t>
            </a:r>
            <a:endParaRPr lang="es-C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A3A7F15-227A-4C93-8518-A52B55E56E88}"/>
              </a:ext>
            </a:extLst>
          </p:cNvPr>
          <p:cNvSpPr txBox="1"/>
          <p:nvPr/>
        </p:nvSpPr>
        <p:spPr>
          <a:xfrm>
            <a:off x="1625464" y="1098969"/>
            <a:ext cx="1920213" cy="3877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b="1" dirty="0"/>
              <a:t>Fórmula general: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6E6D86-23EB-4EA1-8C80-D758431D3F00}"/>
              </a:ext>
            </a:extLst>
          </p:cNvPr>
          <p:cNvSpPr txBox="1"/>
          <p:nvPr/>
        </p:nvSpPr>
        <p:spPr>
          <a:xfrm>
            <a:off x="3657600" y="954762"/>
            <a:ext cx="1152128" cy="72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53"/>
              </a:spcAft>
            </a:pPr>
            <a:r>
              <a:rPr lang="es-CL" sz="38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R-X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F87203-B17A-4D8D-ACEB-2D9161DAE163}"/>
              </a:ext>
            </a:extLst>
          </p:cNvPr>
          <p:cNvSpPr txBox="1"/>
          <p:nvPr/>
        </p:nvSpPr>
        <p:spPr>
          <a:xfrm>
            <a:off x="5033574" y="1073400"/>
            <a:ext cx="2144326" cy="513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53"/>
              </a:spcAft>
            </a:pPr>
            <a:r>
              <a:rPr lang="es-CL" sz="256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= F, Cl, Br, I</a:t>
            </a:r>
            <a:endParaRPr lang="es-CL" sz="256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A70F27-3348-4A3B-862F-074A511A8EA5}"/>
              </a:ext>
            </a:extLst>
          </p:cNvPr>
          <p:cNvSpPr txBox="1"/>
          <p:nvPr/>
        </p:nvSpPr>
        <p:spPr>
          <a:xfrm>
            <a:off x="685799" y="1792740"/>
            <a:ext cx="8296589" cy="9787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s-CL" sz="192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192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sustancias </a:t>
            </a:r>
            <a:r>
              <a:rPr lang="es-CL" sz="192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derivadas de los compuestos orgánicos </a:t>
            </a:r>
            <a:r>
              <a:rPr lang="es-CL" sz="192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donde uno o más átomos de H del compuesto, se remplaza por</a:t>
            </a:r>
            <a:r>
              <a:rPr lang="es-CL" sz="19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192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elemento del grupo de los halógenos </a:t>
            </a:r>
            <a:r>
              <a:rPr lang="es-CL" sz="192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(F, Cl, Br, I).</a:t>
            </a:r>
          </a:p>
        </p:txBody>
      </p:sp>
      <p:sp>
        <p:nvSpPr>
          <p:cNvPr id="9" name="20 Llamada rectangular redondeada">
            <a:extLst>
              <a:ext uri="{FF2B5EF4-FFF2-40B4-BE49-F238E27FC236}">
                <a16:creationId xmlns:a16="http://schemas.microsoft.com/office/drawing/2014/main" id="{4802D186-7B75-4B36-874C-9718C36EB589}"/>
              </a:ext>
            </a:extLst>
          </p:cNvPr>
          <p:cNvSpPr/>
          <p:nvPr/>
        </p:nvSpPr>
        <p:spPr>
          <a:xfrm>
            <a:off x="2959092" y="5312180"/>
            <a:ext cx="4051308" cy="1284466"/>
          </a:xfrm>
          <a:prstGeom prst="wedgeRoundRectCallout">
            <a:avLst>
              <a:gd name="adj1" fmla="val -66960"/>
              <a:gd name="adj2" fmla="val -405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nombran usando como palabra genérica </a:t>
            </a:r>
            <a:r>
              <a:rPr lang="es-CL" b="1" dirty="0">
                <a:solidFill>
                  <a:srgbClr val="FF65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halógeno </a:t>
            </a:r>
            <a:r>
              <a:rPr lang="es-CL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(flúor, cloro, bromo y yodo), seguido del </a:t>
            </a:r>
            <a:r>
              <a:rPr lang="es-CL" b="1" dirty="0">
                <a:solidFill>
                  <a:srgbClr val="FF65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hidrocarburo</a:t>
            </a:r>
            <a:r>
              <a:rPr lang="es-CL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correspondiente.</a:t>
            </a:r>
            <a:endParaRPr lang="es-C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 descr="Ver las imágenes de origen">
            <a:extLst>
              <a:ext uri="{FF2B5EF4-FFF2-40B4-BE49-F238E27FC236}">
                <a16:creationId xmlns:a16="http://schemas.microsoft.com/office/drawing/2014/main" id="{228C0C22-8051-493C-906E-AC4E6CFE4E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00" y="2659090"/>
            <a:ext cx="2073830" cy="35809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A9B8BC1-2A07-480C-B7D3-560268A33903}"/>
              </a:ext>
            </a:extLst>
          </p:cNvPr>
          <p:cNvSpPr txBox="1"/>
          <p:nvPr/>
        </p:nvSpPr>
        <p:spPr>
          <a:xfrm>
            <a:off x="7192636" y="6240020"/>
            <a:ext cx="2227447" cy="486287"/>
          </a:xfrm>
          <a:prstGeom prst="rect">
            <a:avLst/>
          </a:prstGeom>
          <a:solidFill>
            <a:srgbClr val="FFCCFF"/>
          </a:solidFill>
          <a:ln w="28575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560" b="1" dirty="0">
                <a:solidFill>
                  <a:srgbClr val="FF0000"/>
                </a:solidFill>
              </a:rPr>
              <a:t>Cloro</a:t>
            </a:r>
            <a:r>
              <a:rPr lang="es-CL" sz="2560" b="1" dirty="0"/>
              <a:t>benceno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F13DE35-1C9B-4B1E-9C92-D43F3F2DD3B0}"/>
              </a:ext>
            </a:extLst>
          </p:cNvPr>
          <p:cNvSpPr txBox="1"/>
          <p:nvPr/>
        </p:nvSpPr>
        <p:spPr>
          <a:xfrm>
            <a:off x="623193" y="3077442"/>
            <a:ext cx="3796407" cy="1328023"/>
          </a:xfrm>
          <a:prstGeom prst="wedgeRoundRectCallout">
            <a:avLst>
              <a:gd name="adj1" fmla="val -32535"/>
              <a:gd name="adj2" fmla="val 81288"/>
              <a:gd name="adj3" fmla="val 16667"/>
            </a:avLst>
          </a:prstGeom>
          <a:solidFill>
            <a:srgbClr val="CCFFFF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 se pueden nombrar  anteponiendo el nombre del halógeno terminado en </a:t>
            </a:r>
            <a:r>
              <a:rPr lang="es-CL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uro</a:t>
            </a:r>
            <a:r>
              <a:rPr lang="es-C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C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seguido de la terminación</a:t>
            </a:r>
            <a:r>
              <a:rPr lang="es-C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ilo</a:t>
            </a:r>
            <a:r>
              <a:rPr lang="es-CL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2B17B37-6DF8-45EC-9A65-5FFFEB6D6D73}"/>
              </a:ext>
            </a:extLst>
          </p:cNvPr>
          <p:cNvSpPr txBox="1"/>
          <p:nvPr/>
        </p:nvSpPr>
        <p:spPr>
          <a:xfrm>
            <a:off x="4641393" y="3289966"/>
            <a:ext cx="2073830" cy="935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53"/>
              </a:spcAft>
            </a:pPr>
            <a:r>
              <a:rPr lang="es-CL" sz="512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s-CL" sz="512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CL" sz="512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-Cl</a:t>
            </a:r>
            <a:endParaRPr lang="es-CL" sz="51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5148DEE-4FC7-44E4-8F44-66CFE94A3EAB}"/>
              </a:ext>
            </a:extLst>
          </p:cNvPr>
          <p:cNvSpPr txBox="1"/>
          <p:nvPr/>
        </p:nvSpPr>
        <p:spPr>
          <a:xfrm>
            <a:off x="4191000" y="4603667"/>
            <a:ext cx="2765107" cy="486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CL" sz="2560" dirty="0"/>
              <a:t>Clor</a:t>
            </a:r>
            <a:r>
              <a:rPr lang="es-CL" sz="2560" dirty="0">
                <a:solidFill>
                  <a:srgbClr val="FF0000"/>
                </a:solidFill>
              </a:rPr>
              <a:t>uro</a:t>
            </a:r>
            <a:r>
              <a:rPr lang="es-CL" sz="2560" dirty="0"/>
              <a:t> </a:t>
            </a:r>
            <a:r>
              <a:rPr lang="es-CL" sz="2560" dirty="0">
                <a:solidFill>
                  <a:srgbClr val="FF0000"/>
                </a:solidFill>
              </a:rPr>
              <a:t>de</a:t>
            </a:r>
            <a:r>
              <a:rPr lang="es-CL" sz="2560" dirty="0"/>
              <a:t> met</a:t>
            </a:r>
            <a:r>
              <a:rPr lang="es-CL" sz="2560" dirty="0">
                <a:solidFill>
                  <a:srgbClr val="FF0000"/>
                </a:solidFill>
              </a:rPr>
              <a:t>ilo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50000" r="57031" b="5218"/>
          <a:stretch/>
        </p:blipFill>
        <p:spPr>
          <a:xfrm>
            <a:off x="-457200" y="4603667"/>
            <a:ext cx="2851967" cy="300207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D9A6581-F1F0-4A05-8B4B-3F66133B2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630" y="262930"/>
            <a:ext cx="2334970" cy="7011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000738DE-282E-0F62-0149-77BF26F78C48}"/>
                  </a:ext>
                </a:extLst>
              </p14:cNvPr>
              <p14:cNvContentPartPr/>
              <p14:nvPr/>
            </p14:nvContentPartPr>
            <p14:xfrm>
              <a:off x="6804360" y="3810600"/>
              <a:ext cx="2602080" cy="23594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000738DE-282E-0F62-0149-77BF26F78C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95000" y="3801240"/>
                <a:ext cx="2620800" cy="237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86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C676472-7CB1-47B4-87ED-FD6F61305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37" y="504287"/>
            <a:ext cx="4469127" cy="23818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880BD4-48A2-40E1-8793-9EB82B66D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00279"/>
            <a:ext cx="4236721" cy="22249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EFD53B-20D2-43CB-8693-170F0D657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087" y="1130677"/>
            <a:ext cx="3505200" cy="249651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0DE5341-FE7F-43DF-A830-F0087FD319DA}"/>
              </a:ext>
            </a:extLst>
          </p:cNvPr>
          <p:cNvSpPr txBox="1"/>
          <p:nvPr/>
        </p:nvSpPr>
        <p:spPr>
          <a:xfrm>
            <a:off x="5672241" y="2197757"/>
            <a:ext cx="2327294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987" dirty="0"/>
              <a:t>Cloroformo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E14E9B6-7828-4BEE-8D5B-CB7379CEF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047" y="3537520"/>
            <a:ext cx="3505200" cy="353568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E4EA413-AD9E-4BFA-9D86-9EBECD47B5FB}"/>
              </a:ext>
            </a:extLst>
          </p:cNvPr>
          <p:cNvSpPr txBox="1"/>
          <p:nvPr/>
        </p:nvSpPr>
        <p:spPr>
          <a:xfrm>
            <a:off x="2320550" y="5305360"/>
            <a:ext cx="2884293" cy="1298377"/>
          </a:xfrm>
          <a:prstGeom prst="wedgeEllipseCallout">
            <a:avLst>
              <a:gd name="adj1" fmla="val -54941"/>
              <a:gd name="adj2" fmla="val -5989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s-CL" dirty="0"/>
              <a:t>¿Dónde podemos encontrar a los haluros?</a:t>
            </a: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50000" r="57031" b="5218"/>
          <a:stretch/>
        </p:blipFill>
        <p:spPr>
          <a:xfrm>
            <a:off x="-457200" y="4603667"/>
            <a:ext cx="2851967" cy="30020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36111" b="37500"/>
          <a:stretch/>
        </p:blipFill>
        <p:spPr>
          <a:xfrm>
            <a:off x="7620000" y="0"/>
            <a:ext cx="1839563" cy="109224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E46623E-18C9-48F9-B203-9E8A600DDD30}"/>
              </a:ext>
            </a:extLst>
          </p:cNvPr>
          <p:cNvSpPr txBox="1"/>
          <p:nvPr/>
        </p:nvSpPr>
        <p:spPr>
          <a:xfrm>
            <a:off x="304800" y="144550"/>
            <a:ext cx="4550097" cy="539368"/>
          </a:xfrm>
          <a:prstGeom prst="roundRect">
            <a:avLst/>
          </a:prstGeom>
          <a:solidFill>
            <a:srgbClr val="CC99FF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53"/>
              </a:spcAft>
            </a:pPr>
            <a:r>
              <a:rPr lang="es-C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Haluro o halogenuros de alquilo </a:t>
            </a:r>
            <a:endParaRPr lang="es-C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AutoShape 6" descr="http://corinto.pucp.edu.pe/quimicageneral/sites/corinto.pucp.edu.pe.quimicageneral/files/images/unidad7/eter%20etilico%20y%20anisol.jpg">
            <a:extLst>
              <a:ext uri="{FF2B5EF4-FFF2-40B4-BE49-F238E27FC236}">
                <a16:creationId xmlns:a16="http://schemas.microsoft.com/office/drawing/2014/main" id="{4697977A-5A1B-4A78-B510-3AE55ABD4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947" y="-1437641"/>
            <a:ext cx="5151120" cy="299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 sz="1920"/>
          </a:p>
        </p:txBody>
      </p:sp>
      <p:grpSp>
        <p:nvGrpSpPr>
          <p:cNvPr id="52" name="22 Grupo">
            <a:extLst>
              <a:ext uri="{FF2B5EF4-FFF2-40B4-BE49-F238E27FC236}">
                <a16:creationId xmlns:a16="http://schemas.microsoft.com/office/drawing/2014/main" id="{DC3555C4-2508-594F-9F80-02A7D52E8B18}"/>
              </a:ext>
            </a:extLst>
          </p:cNvPr>
          <p:cNvGrpSpPr/>
          <p:nvPr/>
        </p:nvGrpSpPr>
        <p:grpSpPr>
          <a:xfrm>
            <a:off x="6613288" y="1509251"/>
            <a:ext cx="2791930" cy="2263803"/>
            <a:chOff x="6111766" y="89147"/>
            <a:chExt cx="2791930" cy="2263803"/>
          </a:xfrm>
        </p:grpSpPr>
        <p:pic>
          <p:nvPicPr>
            <p:cNvPr id="53" name="Picture 3" descr="C:\Users\karla.hernandez\Desktop\PROGRAMAS ANUALES\TC31\íconos en png para PPT\pos it.png">
              <a:extLst>
                <a:ext uri="{FF2B5EF4-FFF2-40B4-BE49-F238E27FC236}">
                  <a16:creationId xmlns:a16="http://schemas.microsoft.com/office/drawing/2014/main" id="{C6C50D2B-CB75-A045-B880-C0B727418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766" y="582338"/>
              <a:ext cx="2636698" cy="177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24 Rectángulo">
              <a:extLst>
                <a:ext uri="{FF2B5EF4-FFF2-40B4-BE49-F238E27FC236}">
                  <a16:creationId xmlns:a16="http://schemas.microsoft.com/office/drawing/2014/main" id="{4637185B-1329-844B-85E1-AC690FB45BEA}"/>
                </a:ext>
              </a:extLst>
            </p:cNvPr>
            <p:cNvSpPr/>
            <p:nvPr/>
          </p:nvSpPr>
          <p:spPr>
            <a:xfrm rot="21211048">
              <a:off x="6501916" y="1077137"/>
              <a:ext cx="19943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altLang="es-CL" sz="1600" b="1" dirty="0">
                  <a:latin typeface="+mj-lt"/>
                  <a:ea typeface="Myriad Arabic"/>
                  <a:cs typeface="Myriad Arabic"/>
                </a:rPr>
                <a:t>Habilidad: </a:t>
              </a:r>
            </a:p>
            <a:p>
              <a:pPr algn="just"/>
              <a:r>
                <a:rPr lang="es-ES" altLang="es-CL" sz="1600" dirty="0">
                  <a:latin typeface="+mj-lt"/>
                  <a:ea typeface="Myriad Arabic"/>
                  <a:cs typeface="Myriad Arabic"/>
                </a:rPr>
                <a:t>Procesar y analizar la evidencia.</a:t>
              </a:r>
            </a:p>
          </p:txBody>
        </p:sp>
        <p:pic>
          <p:nvPicPr>
            <p:cNvPr id="55" name="Picture 5" descr="C:\Users\karla.hernandez\Desktop\PROGRAMAS ANUALES\TC31\íconos en png para PPT\08 ícono.png">
              <a:extLst>
                <a:ext uri="{FF2B5EF4-FFF2-40B4-BE49-F238E27FC236}">
                  <a16:creationId xmlns:a16="http://schemas.microsoft.com/office/drawing/2014/main" id="{B3AB63C8-6EC2-8940-944C-CB73AA854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96" y="89147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8 Rectángulo redondeado">
            <a:extLst>
              <a:ext uri="{FF2B5EF4-FFF2-40B4-BE49-F238E27FC236}">
                <a16:creationId xmlns:a16="http://schemas.microsoft.com/office/drawing/2014/main" id="{B457FA86-69FC-CC49-A1D3-FA351F51BB91}"/>
              </a:ext>
            </a:extLst>
          </p:cNvPr>
          <p:cNvSpPr/>
          <p:nvPr/>
        </p:nvSpPr>
        <p:spPr>
          <a:xfrm>
            <a:off x="8513870" y="3239485"/>
            <a:ext cx="913899" cy="936104"/>
          </a:xfrm>
          <a:prstGeom prst="round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/>
              <a:t>D</a:t>
            </a:r>
            <a:endParaRPr lang="es-CL" sz="48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EB3A09D-CB65-4C29-8C71-82C19C49D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528" y="239630"/>
            <a:ext cx="2334970" cy="70110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6C41C0E-B62B-401F-A43F-783D2A43E912}"/>
              </a:ext>
            </a:extLst>
          </p:cNvPr>
          <p:cNvSpPr txBox="1"/>
          <p:nvPr/>
        </p:nvSpPr>
        <p:spPr>
          <a:xfrm>
            <a:off x="914400" y="964642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siguiente compuesto químico es utilizado como fungicida: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C4211AE-D3E8-44CA-928A-08106964B94B}"/>
              </a:ext>
            </a:extLst>
          </p:cNvPr>
          <p:cNvSpPr txBox="1"/>
          <p:nvPr/>
        </p:nvSpPr>
        <p:spPr>
          <a:xfrm>
            <a:off x="914400" y="3701360"/>
            <a:ext cx="7599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respecto, ¿cuál de las siguientes opciones presenta el nombre correcto de este compuesto?</a:t>
            </a:r>
          </a:p>
          <a:p>
            <a:pPr algn="just"/>
            <a:endParaRPr lang="es-ES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1,3,5-tribromobenzaldehído</a:t>
            </a:r>
          </a:p>
          <a:p>
            <a:pPr algn="just"/>
            <a:r>
              <a:rPr lang="es-ES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2,4,6-tribromociclohexanol</a:t>
            </a:r>
          </a:p>
          <a:p>
            <a:pPr algn="just"/>
            <a:r>
              <a:rPr lang="es-ES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1,3,5-tribromociclohexano</a:t>
            </a:r>
          </a:p>
          <a:p>
            <a:pPr algn="just"/>
            <a:r>
              <a:rPr lang="es-ES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2,4,6-tribromofenol</a:t>
            </a:r>
          </a:p>
          <a:p>
            <a:pPr algn="just"/>
            <a:r>
              <a:rPr lang="es-ES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Ácido bromobenzoico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3C29A1-DD3F-46B8-9006-B90AD14C8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904" y="1279089"/>
            <a:ext cx="2295525" cy="241935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BF2779-435E-405F-B39E-1025F6ABDF3B}"/>
              </a:ext>
            </a:extLst>
          </p:cNvPr>
          <p:cNvSpPr txBox="1"/>
          <p:nvPr/>
        </p:nvSpPr>
        <p:spPr>
          <a:xfrm>
            <a:off x="228599" y="6858000"/>
            <a:ext cx="526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Pregunta 7 – Modelo de prueba de Ciencias Química -  forma 171,  admisión 2022.</a:t>
            </a:r>
            <a:endParaRPr lang="es-C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1C6E8D8C-CFEA-FCE6-29F8-B13429D9EAFD}"/>
                  </a:ext>
                </a:extLst>
              </p14:cNvPr>
              <p14:cNvContentPartPr/>
              <p14:nvPr/>
            </p14:nvContentPartPr>
            <p14:xfrm>
              <a:off x="827280" y="1110960"/>
              <a:ext cx="8659080" cy="505368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1C6E8D8C-CFEA-FCE6-29F8-B13429D9EA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7920" y="1101600"/>
                <a:ext cx="8677800" cy="507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2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adroTexto 53">
            <a:extLst>
              <a:ext uri="{FF2B5EF4-FFF2-40B4-BE49-F238E27FC236}">
                <a16:creationId xmlns:a16="http://schemas.microsoft.com/office/drawing/2014/main" id="{9EE1A1E1-0E4D-4941-90AD-3A4F5297521A}"/>
              </a:ext>
            </a:extLst>
          </p:cNvPr>
          <p:cNvSpPr txBox="1"/>
          <p:nvPr/>
        </p:nvSpPr>
        <p:spPr>
          <a:xfrm>
            <a:off x="1791419" y="5253937"/>
            <a:ext cx="73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E20E3ABB-E7F0-42C4-9813-B1E7F91BF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54916"/>
              </p:ext>
            </p:extLst>
          </p:nvPr>
        </p:nvGraphicFramePr>
        <p:xfrm>
          <a:off x="216944" y="609600"/>
          <a:ext cx="9451666" cy="657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5246">
                  <a:extLst>
                    <a:ext uri="{9D8B030D-6E8A-4147-A177-3AD203B41FA5}">
                      <a16:colId xmlns:a16="http://schemas.microsoft.com/office/drawing/2014/main" val="1869727513"/>
                    </a:ext>
                  </a:extLst>
                </a:gridCol>
                <a:gridCol w="1743146">
                  <a:extLst>
                    <a:ext uri="{9D8B030D-6E8A-4147-A177-3AD203B41FA5}">
                      <a16:colId xmlns:a16="http://schemas.microsoft.com/office/drawing/2014/main" val="2720484834"/>
                    </a:ext>
                  </a:extLst>
                </a:gridCol>
                <a:gridCol w="1743146">
                  <a:extLst>
                    <a:ext uri="{9D8B030D-6E8A-4147-A177-3AD203B41FA5}">
                      <a16:colId xmlns:a16="http://schemas.microsoft.com/office/drawing/2014/main" val="3950049682"/>
                    </a:ext>
                  </a:extLst>
                </a:gridCol>
                <a:gridCol w="1787528">
                  <a:extLst>
                    <a:ext uri="{9D8B030D-6E8A-4147-A177-3AD203B41FA5}">
                      <a16:colId xmlns:a16="http://schemas.microsoft.com/office/drawing/2014/main" val="164258172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29039084"/>
                    </a:ext>
                  </a:extLst>
                </a:gridCol>
              </a:tblGrid>
              <a:tr h="355142">
                <a:tc>
                  <a:txBody>
                    <a:bodyPr/>
                    <a:lstStyle/>
                    <a:p>
                      <a:pPr algn="ctr"/>
                      <a:r>
                        <a:rPr lang="es-CL" sz="1900" dirty="0">
                          <a:solidFill>
                            <a:schemeClr val="tx1"/>
                          </a:solidFill>
                          <a:effectLst/>
                        </a:rPr>
                        <a:t>Familia</a:t>
                      </a:r>
                      <a:endParaRPr lang="es-CL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Estructura</a:t>
                      </a:r>
                      <a:endParaRPr lang="es-CL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900" dirty="0">
                          <a:solidFill>
                            <a:schemeClr val="tx1"/>
                          </a:solidFill>
                          <a:effectLst/>
                        </a:rPr>
                        <a:t>Fórmula</a:t>
                      </a:r>
                      <a:endParaRPr lang="es-CL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900" dirty="0">
                          <a:solidFill>
                            <a:schemeClr val="tx1"/>
                          </a:solidFill>
                          <a:effectLst/>
                        </a:rPr>
                        <a:t>Sufijo</a:t>
                      </a:r>
                      <a:endParaRPr lang="es-CL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Prefijo</a:t>
                      </a:r>
                      <a:endParaRPr lang="es-CL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944862"/>
                  </a:ext>
                </a:extLst>
              </a:tr>
              <a:tr h="724131">
                <a:tc>
                  <a:txBody>
                    <a:bodyPr/>
                    <a:lstStyle/>
                    <a:p>
                      <a:pPr algn="ctr"/>
                      <a:r>
                        <a:rPr lang="es-CL" sz="23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</a:endParaRPr>
                    </a:p>
                    <a:p>
                      <a:pPr algn="ctr"/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74128"/>
                  </a:ext>
                </a:extLst>
              </a:tr>
              <a:tr h="689719">
                <a:tc>
                  <a:txBody>
                    <a:bodyPr/>
                    <a:lstStyle/>
                    <a:p>
                      <a:pPr algn="ctr"/>
                      <a:r>
                        <a:rPr lang="es-CL" sz="23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</a:endParaRPr>
                    </a:p>
                    <a:p>
                      <a:pPr algn="ctr"/>
                      <a:r>
                        <a:rPr lang="es-CL" sz="23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56864"/>
                  </a:ext>
                </a:extLst>
              </a:tr>
              <a:tr h="998031">
                <a:tc>
                  <a:txBody>
                    <a:bodyPr/>
                    <a:lstStyle/>
                    <a:p>
                      <a:pPr algn="ctr"/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805052"/>
                  </a:ext>
                </a:extLst>
              </a:tr>
              <a:tr h="1045512">
                <a:tc>
                  <a:txBody>
                    <a:bodyPr/>
                    <a:lstStyle/>
                    <a:p>
                      <a:pPr algn="ctr"/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/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88002"/>
                  </a:ext>
                </a:extLst>
              </a:tr>
              <a:tr h="659685">
                <a:tc>
                  <a:txBody>
                    <a:bodyPr/>
                    <a:lstStyle/>
                    <a:p>
                      <a:pPr algn="ctr"/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600" dirty="0">
                        <a:effectLst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600" dirty="0">
                        <a:effectLst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600" dirty="0">
                        <a:effectLst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02971"/>
                  </a:ext>
                </a:extLst>
              </a:tr>
              <a:tr h="513411">
                <a:tc>
                  <a:txBody>
                    <a:bodyPr/>
                    <a:lstStyle/>
                    <a:p>
                      <a:pPr algn="ctr"/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78530"/>
                  </a:ext>
                </a:extLst>
              </a:tr>
              <a:tr h="513411">
                <a:tc>
                  <a:txBody>
                    <a:bodyPr/>
                    <a:lstStyle/>
                    <a:p>
                      <a:pPr algn="ctr"/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025676"/>
                  </a:ext>
                </a:extLst>
              </a:tr>
              <a:tr h="513411">
                <a:tc>
                  <a:txBody>
                    <a:bodyPr/>
                    <a:lstStyle/>
                    <a:p>
                      <a:pPr algn="ctr"/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80799"/>
                  </a:ext>
                </a:extLst>
              </a:tr>
              <a:tr h="513411">
                <a:tc>
                  <a:txBody>
                    <a:bodyPr/>
                    <a:lstStyle/>
                    <a:p>
                      <a:pPr algn="ctr"/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06" marR="6850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452390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488A3FA5-909A-41FF-99C7-E90FF3B2AF10}"/>
              </a:ext>
            </a:extLst>
          </p:cNvPr>
          <p:cNvSpPr txBox="1"/>
          <p:nvPr/>
        </p:nvSpPr>
        <p:spPr>
          <a:xfrm>
            <a:off x="-35954" y="926068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Ácido Carboxílico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D1BE8B3-BDDA-4F1F-A86C-F7262BEEA46B}"/>
              </a:ext>
            </a:extLst>
          </p:cNvPr>
          <p:cNvSpPr txBox="1"/>
          <p:nvPr/>
        </p:nvSpPr>
        <p:spPr>
          <a:xfrm>
            <a:off x="152400" y="1603292"/>
            <a:ext cx="2173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Éster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01D022B-EBA8-4AD3-8AE2-C22F92005958}"/>
              </a:ext>
            </a:extLst>
          </p:cNvPr>
          <p:cNvSpPr txBox="1"/>
          <p:nvPr/>
        </p:nvSpPr>
        <p:spPr>
          <a:xfrm>
            <a:off x="161190" y="3440668"/>
            <a:ext cx="2429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Aldehído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EAC455C-E9CF-4974-B80C-3CF81CF5B76D}"/>
              </a:ext>
            </a:extLst>
          </p:cNvPr>
          <p:cNvSpPr txBox="1"/>
          <p:nvPr/>
        </p:nvSpPr>
        <p:spPr>
          <a:xfrm>
            <a:off x="152400" y="4431268"/>
            <a:ext cx="2481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Cetona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550BAEE-BEE2-4380-9A80-6271DBC17569}"/>
              </a:ext>
            </a:extLst>
          </p:cNvPr>
          <p:cNvSpPr txBox="1"/>
          <p:nvPr/>
        </p:nvSpPr>
        <p:spPr>
          <a:xfrm>
            <a:off x="185341" y="5105400"/>
            <a:ext cx="2481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Alcohol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74C40DB-87A3-4985-ACA8-FBE8EBC7B9DF}"/>
              </a:ext>
            </a:extLst>
          </p:cNvPr>
          <p:cNvSpPr txBox="1"/>
          <p:nvPr/>
        </p:nvSpPr>
        <p:spPr>
          <a:xfrm>
            <a:off x="109139" y="6172200"/>
            <a:ext cx="2481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Éter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8FEA2B6-BE2A-40DC-8231-57EE57947FC0}"/>
              </a:ext>
            </a:extLst>
          </p:cNvPr>
          <p:cNvSpPr txBox="1"/>
          <p:nvPr/>
        </p:nvSpPr>
        <p:spPr>
          <a:xfrm>
            <a:off x="2212241" y="1681848"/>
            <a:ext cx="258835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53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R-COO-R’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8837D95-0D3C-46ED-ABD3-23E28291A612}"/>
              </a:ext>
            </a:extLst>
          </p:cNvPr>
          <p:cNvSpPr txBox="1"/>
          <p:nvPr/>
        </p:nvSpPr>
        <p:spPr>
          <a:xfrm>
            <a:off x="2212241" y="990600"/>
            <a:ext cx="2510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R-COOH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9A68A65-D49B-499A-A6D0-3E5BDDB81542}"/>
              </a:ext>
            </a:extLst>
          </p:cNvPr>
          <p:cNvSpPr txBox="1"/>
          <p:nvPr/>
        </p:nvSpPr>
        <p:spPr>
          <a:xfrm>
            <a:off x="2243023" y="3440668"/>
            <a:ext cx="2508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R-CHO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3F713BB-B031-4891-A351-AF32E6B74FF2}"/>
              </a:ext>
            </a:extLst>
          </p:cNvPr>
          <p:cNvSpPr txBox="1"/>
          <p:nvPr/>
        </p:nvSpPr>
        <p:spPr>
          <a:xfrm>
            <a:off x="2273809" y="4501248"/>
            <a:ext cx="252679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53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R-CO-R’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56E9E1A-7528-40E0-A244-0BB4787297C6}"/>
              </a:ext>
            </a:extLst>
          </p:cNvPr>
          <p:cNvSpPr txBox="1"/>
          <p:nvPr/>
        </p:nvSpPr>
        <p:spPr>
          <a:xfrm>
            <a:off x="2243023" y="5110848"/>
            <a:ext cx="252679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53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R-OH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EFD4F77-4AA2-40C3-81B3-0BDC95C5A022}"/>
              </a:ext>
            </a:extLst>
          </p:cNvPr>
          <p:cNvSpPr txBox="1"/>
          <p:nvPr/>
        </p:nvSpPr>
        <p:spPr>
          <a:xfrm>
            <a:off x="2318939" y="6177648"/>
            <a:ext cx="248166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53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R-O-R’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DF77D79-AA67-4D34-99E5-BB8515FDF377}"/>
              </a:ext>
            </a:extLst>
          </p:cNvPr>
          <p:cNvSpPr txBox="1"/>
          <p:nvPr/>
        </p:nvSpPr>
        <p:spPr>
          <a:xfrm>
            <a:off x="4572000" y="5110848"/>
            <a:ext cx="96370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53"/>
              </a:spcAft>
            </a:pPr>
            <a:r>
              <a:rPr lang="es-CL" dirty="0"/>
              <a:t>-OH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AC7C525-7986-4501-B64D-76A70F5BCEFB}"/>
              </a:ext>
            </a:extLst>
          </p:cNvPr>
          <p:cNvSpPr txBox="1"/>
          <p:nvPr/>
        </p:nvSpPr>
        <p:spPr>
          <a:xfrm>
            <a:off x="4579282" y="953869"/>
            <a:ext cx="1245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 C=O</a:t>
            </a:r>
          </a:p>
          <a:p>
            <a:pPr algn="ctr"/>
            <a:r>
              <a:rPr lang="es-CL" dirty="0"/>
              <a:t>OH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B1C9C7C-984E-42B0-96AE-5EE227FA7E39}"/>
              </a:ext>
            </a:extLst>
          </p:cNvPr>
          <p:cNvCxnSpPr/>
          <p:nvPr/>
        </p:nvCxnSpPr>
        <p:spPr>
          <a:xfrm>
            <a:off x="5099125" y="1240475"/>
            <a:ext cx="0" cy="131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8618BF18-D826-4C59-8D46-BD51E7D3D963}"/>
              </a:ext>
            </a:extLst>
          </p:cNvPr>
          <p:cNvCxnSpPr>
            <a:cxnSpLocks/>
          </p:cNvCxnSpPr>
          <p:nvPr/>
        </p:nvCxnSpPr>
        <p:spPr>
          <a:xfrm flipH="1">
            <a:off x="4827810" y="1143000"/>
            <a:ext cx="1713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E1F2F8C-20A5-4819-8EF9-E1E9E2E12644}"/>
              </a:ext>
            </a:extLst>
          </p:cNvPr>
          <p:cNvSpPr txBox="1"/>
          <p:nvPr/>
        </p:nvSpPr>
        <p:spPr>
          <a:xfrm>
            <a:off x="4873934" y="1667470"/>
            <a:ext cx="756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C=O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4789C911-12FE-4D33-814B-E559FD409599}"/>
              </a:ext>
            </a:extLst>
          </p:cNvPr>
          <p:cNvCxnSpPr>
            <a:cxnSpLocks/>
          </p:cNvCxnSpPr>
          <p:nvPr/>
        </p:nvCxnSpPr>
        <p:spPr>
          <a:xfrm>
            <a:off x="5105400" y="1911238"/>
            <a:ext cx="0" cy="1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F6840F1-10D8-4889-8548-C808A0284028}"/>
              </a:ext>
            </a:extLst>
          </p:cNvPr>
          <p:cNvSpPr txBox="1"/>
          <p:nvPr/>
        </p:nvSpPr>
        <p:spPr>
          <a:xfrm>
            <a:off x="4953000" y="1992868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O</a:t>
            </a: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60712B0A-0A80-4720-999B-527885FA4007}"/>
              </a:ext>
            </a:extLst>
          </p:cNvPr>
          <p:cNvCxnSpPr>
            <a:cxnSpLocks/>
          </p:cNvCxnSpPr>
          <p:nvPr/>
        </p:nvCxnSpPr>
        <p:spPr>
          <a:xfrm flipH="1">
            <a:off x="4882662" y="1828800"/>
            <a:ext cx="1713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62C8FA67-F1AD-4953-9CEA-485F5212477A}"/>
              </a:ext>
            </a:extLst>
          </p:cNvPr>
          <p:cNvSpPr txBox="1"/>
          <p:nvPr/>
        </p:nvSpPr>
        <p:spPr>
          <a:xfrm>
            <a:off x="3941159" y="3352800"/>
            <a:ext cx="2383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C=O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3F8D1478-B3F7-4F04-90E1-E958A7850DCD}"/>
              </a:ext>
            </a:extLst>
          </p:cNvPr>
          <p:cNvCxnSpPr>
            <a:cxnSpLocks/>
          </p:cNvCxnSpPr>
          <p:nvPr/>
        </p:nvCxnSpPr>
        <p:spPr>
          <a:xfrm flipH="1">
            <a:off x="4705487" y="3505200"/>
            <a:ext cx="1713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61E3CBC5-C7B0-4C0A-BC99-436A3462AE8C}"/>
              </a:ext>
            </a:extLst>
          </p:cNvPr>
          <p:cNvCxnSpPr>
            <a:cxnSpLocks/>
          </p:cNvCxnSpPr>
          <p:nvPr/>
        </p:nvCxnSpPr>
        <p:spPr>
          <a:xfrm>
            <a:off x="4953000" y="3663838"/>
            <a:ext cx="0" cy="1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FE4E86C8-2BA8-40F9-A59D-C3D1BE22CF63}"/>
              </a:ext>
            </a:extLst>
          </p:cNvPr>
          <p:cNvSpPr txBox="1"/>
          <p:nvPr/>
        </p:nvSpPr>
        <p:spPr>
          <a:xfrm>
            <a:off x="4800600" y="3810000"/>
            <a:ext cx="4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H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7435B147-C152-4FFE-B1BE-15D03CC55730}"/>
              </a:ext>
            </a:extLst>
          </p:cNvPr>
          <p:cNvSpPr txBox="1"/>
          <p:nvPr/>
        </p:nvSpPr>
        <p:spPr>
          <a:xfrm>
            <a:off x="3924067" y="4410670"/>
            <a:ext cx="2476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C=O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862FE865-8EF8-4009-9B15-DC3C9DA45A08}"/>
              </a:ext>
            </a:extLst>
          </p:cNvPr>
          <p:cNvCxnSpPr>
            <a:cxnSpLocks/>
          </p:cNvCxnSpPr>
          <p:nvPr/>
        </p:nvCxnSpPr>
        <p:spPr>
          <a:xfrm flipH="1">
            <a:off x="4781687" y="4572000"/>
            <a:ext cx="1713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091C67EB-B92C-435B-9B67-FE53C2545480}"/>
              </a:ext>
            </a:extLst>
          </p:cNvPr>
          <p:cNvCxnSpPr>
            <a:cxnSpLocks/>
          </p:cNvCxnSpPr>
          <p:nvPr/>
        </p:nvCxnSpPr>
        <p:spPr>
          <a:xfrm>
            <a:off x="5029200" y="4730638"/>
            <a:ext cx="0" cy="1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>
            <a:extLst>
              <a:ext uri="{FF2B5EF4-FFF2-40B4-BE49-F238E27FC236}">
                <a16:creationId xmlns:a16="http://schemas.microsoft.com/office/drawing/2014/main" id="{E027C7FF-8C62-4131-911B-5CF3CED9D47B}"/>
              </a:ext>
            </a:extLst>
          </p:cNvPr>
          <p:cNvSpPr txBox="1"/>
          <p:nvPr/>
        </p:nvSpPr>
        <p:spPr>
          <a:xfrm>
            <a:off x="2518044" y="5650468"/>
            <a:ext cx="209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R-NH2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1C35BA-8074-420C-B6C9-67AE5EB226E1}"/>
              </a:ext>
            </a:extLst>
          </p:cNvPr>
          <p:cNvSpPr txBox="1"/>
          <p:nvPr/>
        </p:nvSpPr>
        <p:spPr>
          <a:xfrm>
            <a:off x="152401" y="90726"/>
            <a:ext cx="5562600" cy="4426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Tabla prioridades grupos funcionales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0008CC0-1246-4B99-B9EC-7DE153C5F81E}"/>
              </a:ext>
            </a:extLst>
          </p:cNvPr>
          <p:cNvSpPr txBox="1"/>
          <p:nvPr/>
        </p:nvSpPr>
        <p:spPr>
          <a:xfrm>
            <a:off x="84990" y="2329233"/>
            <a:ext cx="2429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Amida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08892CC-A59D-47BE-9BD0-9114F7343E92}"/>
              </a:ext>
            </a:extLst>
          </p:cNvPr>
          <p:cNvSpPr txBox="1"/>
          <p:nvPr/>
        </p:nvSpPr>
        <p:spPr>
          <a:xfrm>
            <a:off x="3886200" y="2353270"/>
            <a:ext cx="2383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C=O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12D0D68-FDB0-400F-8000-B911ECF7F0FA}"/>
              </a:ext>
            </a:extLst>
          </p:cNvPr>
          <p:cNvCxnSpPr>
            <a:cxnSpLocks/>
          </p:cNvCxnSpPr>
          <p:nvPr/>
        </p:nvCxnSpPr>
        <p:spPr>
          <a:xfrm flipH="1">
            <a:off x="4629287" y="2514600"/>
            <a:ext cx="1713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E4510BF-4584-4939-81BD-35706C9E380B}"/>
              </a:ext>
            </a:extLst>
          </p:cNvPr>
          <p:cNvSpPr txBox="1"/>
          <p:nvPr/>
        </p:nvSpPr>
        <p:spPr>
          <a:xfrm>
            <a:off x="4808812" y="2831068"/>
            <a:ext cx="9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NH2</a:t>
            </a:r>
            <a:endParaRPr lang="es-CL" dirty="0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FC0F8D30-156B-4740-83C6-77188B8DEDE1}"/>
              </a:ext>
            </a:extLst>
          </p:cNvPr>
          <p:cNvCxnSpPr>
            <a:cxnSpLocks/>
          </p:cNvCxnSpPr>
          <p:nvPr/>
        </p:nvCxnSpPr>
        <p:spPr>
          <a:xfrm>
            <a:off x="4953000" y="2673238"/>
            <a:ext cx="0" cy="14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E4875A7-2377-4EC7-A007-4170C93C73F4}"/>
              </a:ext>
            </a:extLst>
          </p:cNvPr>
          <p:cNvSpPr txBox="1"/>
          <p:nvPr/>
        </p:nvSpPr>
        <p:spPr>
          <a:xfrm>
            <a:off x="2356565" y="2373868"/>
            <a:ext cx="2291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R-CONH2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ED9F63E-0736-44E5-AE9F-710ABCE9365F}"/>
              </a:ext>
            </a:extLst>
          </p:cNvPr>
          <p:cNvSpPr txBox="1"/>
          <p:nvPr/>
        </p:nvSpPr>
        <p:spPr>
          <a:xfrm>
            <a:off x="109139" y="5638800"/>
            <a:ext cx="2481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Amina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A083E9C-6BBE-4188-A445-ADDC5D981688}"/>
              </a:ext>
            </a:extLst>
          </p:cNvPr>
          <p:cNvSpPr txBox="1"/>
          <p:nvPr/>
        </p:nvSpPr>
        <p:spPr>
          <a:xfrm>
            <a:off x="3842939" y="6177648"/>
            <a:ext cx="248166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53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R-O-R’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9FF4A377-9119-49D1-8AF1-0F00DFC757B0}"/>
              </a:ext>
            </a:extLst>
          </p:cNvPr>
          <p:cNvSpPr txBox="1"/>
          <p:nvPr/>
        </p:nvSpPr>
        <p:spPr>
          <a:xfrm>
            <a:off x="3853271" y="5644248"/>
            <a:ext cx="248166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53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R-NH2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DC29583A-5C53-48F3-BE74-F8E3E1E905F7}"/>
              </a:ext>
            </a:extLst>
          </p:cNvPr>
          <p:cNvSpPr txBox="1"/>
          <p:nvPr/>
        </p:nvSpPr>
        <p:spPr>
          <a:xfrm>
            <a:off x="5638800" y="990600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Ácido …</a:t>
            </a:r>
            <a:r>
              <a:rPr lang="es-CL" dirty="0" err="1"/>
              <a:t>oico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BE08898-A86B-4649-8D97-72759A7BB72A}"/>
              </a:ext>
            </a:extLst>
          </p:cNvPr>
          <p:cNvSpPr txBox="1"/>
          <p:nvPr/>
        </p:nvSpPr>
        <p:spPr>
          <a:xfrm>
            <a:off x="7239000" y="1002268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 err="1"/>
              <a:t>Carboxi</a:t>
            </a:r>
            <a:r>
              <a:rPr lang="es-CL" dirty="0"/>
              <a:t>…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9FDF797-043B-45E4-B091-857F5904CAD0}"/>
              </a:ext>
            </a:extLst>
          </p:cNvPr>
          <p:cNvSpPr txBox="1"/>
          <p:nvPr/>
        </p:nvSpPr>
        <p:spPr>
          <a:xfrm>
            <a:off x="5638800" y="1688068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…</a:t>
            </a:r>
            <a:r>
              <a:rPr lang="es-CL" dirty="0" err="1"/>
              <a:t>oato</a:t>
            </a:r>
            <a:r>
              <a:rPr lang="es-CL" dirty="0"/>
              <a:t> de …</a:t>
            </a:r>
            <a:r>
              <a:rPr lang="es-CL" dirty="0" err="1"/>
              <a:t>ilo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AF55C12-1B42-43E4-9729-BB715F8A298D}"/>
              </a:ext>
            </a:extLst>
          </p:cNvPr>
          <p:cNvSpPr txBox="1"/>
          <p:nvPr/>
        </p:nvSpPr>
        <p:spPr>
          <a:xfrm>
            <a:off x="5638800" y="2488605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…amida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ACA95950-214E-4AC5-80F1-85A9832F540E}"/>
              </a:ext>
            </a:extLst>
          </p:cNvPr>
          <p:cNvSpPr txBox="1"/>
          <p:nvPr/>
        </p:nvSpPr>
        <p:spPr>
          <a:xfrm>
            <a:off x="5575404" y="3346657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…al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33C2EAA0-3B0B-4524-87EF-410FEEA9F19F}"/>
              </a:ext>
            </a:extLst>
          </p:cNvPr>
          <p:cNvSpPr txBox="1"/>
          <p:nvPr/>
        </p:nvSpPr>
        <p:spPr>
          <a:xfrm>
            <a:off x="5635905" y="4393605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…</a:t>
            </a:r>
            <a:r>
              <a:rPr lang="es-CL" dirty="0" err="1"/>
              <a:t>ona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686A2412-DE1F-429E-837F-87E78B41669C}"/>
              </a:ext>
            </a:extLst>
          </p:cNvPr>
          <p:cNvCxnSpPr>
            <a:cxnSpLocks/>
          </p:cNvCxnSpPr>
          <p:nvPr/>
        </p:nvCxnSpPr>
        <p:spPr>
          <a:xfrm flipH="1">
            <a:off x="5238887" y="2133600"/>
            <a:ext cx="1713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CuadroTexto 77">
            <a:extLst>
              <a:ext uri="{FF2B5EF4-FFF2-40B4-BE49-F238E27FC236}">
                <a16:creationId xmlns:a16="http://schemas.microsoft.com/office/drawing/2014/main" id="{4A9C9A12-D7E0-48F9-B2D2-F5F22D308CE1}"/>
              </a:ext>
            </a:extLst>
          </p:cNvPr>
          <p:cNvSpPr txBox="1"/>
          <p:nvPr/>
        </p:nvSpPr>
        <p:spPr>
          <a:xfrm>
            <a:off x="110948" y="6766131"/>
            <a:ext cx="2481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Haluro de alquilo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73BF0936-833A-446F-A528-EFF2BFB44B7F}"/>
              </a:ext>
            </a:extLst>
          </p:cNvPr>
          <p:cNvSpPr txBox="1"/>
          <p:nvPr/>
        </p:nvSpPr>
        <p:spPr>
          <a:xfrm>
            <a:off x="2318939" y="6705600"/>
            <a:ext cx="248166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53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R-X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E6B11418-828C-4518-90C0-4AA3EBA2C4FF}"/>
              </a:ext>
            </a:extLst>
          </p:cNvPr>
          <p:cNvSpPr txBox="1"/>
          <p:nvPr/>
        </p:nvSpPr>
        <p:spPr>
          <a:xfrm>
            <a:off x="3842939" y="6705600"/>
            <a:ext cx="248166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53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R-X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FC9651C6-2180-4F94-AC35-787A1CA383D4}"/>
              </a:ext>
            </a:extLst>
          </p:cNvPr>
          <p:cNvSpPr txBox="1"/>
          <p:nvPr/>
        </p:nvSpPr>
        <p:spPr>
          <a:xfrm>
            <a:off x="5638800" y="5117068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…</a:t>
            </a:r>
            <a:r>
              <a:rPr lang="es-CL" dirty="0" err="1"/>
              <a:t>ona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E8CE6665-B87F-422D-90FA-DA30D735B329}"/>
              </a:ext>
            </a:extLst>
          </p:cNvPr>
          <p:cNvSpPr txBox="1"/>
          <p:nvPr/>
        </p:nvSpPr>
        <p:spPr>
          <a:xfrm>
            <a:off x="5638800" y="5650468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…amina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A023CDA2-6C17-4F99-AE48-00E6AFB23ACB}"/>
              </a:ext>
            </a:extLst>
          </p:cNvPr>
          <p:cNvSpPr txBox="1"/>
          <p:nvPr/>
        </p:nvSpPr>
        <p:spPr>
          <a:xfrm>
            <a:off x="5638800" y="6183868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… … éter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0D68E49C-EDF5-4F24-9662-E59942956434}"/>
              </a:ext>
            </a:extLst>
          </p:cNvPr>
          <p:cNvSpPr txBox="1"/>
          <p:nvPr/>
        </p:nvSpPr>
        <p:spPr>
          <a:xfrm>
            <a:off x="5638800" y="6717268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…uro de ...</a:t>
            </a:r>
            <a:r>
              <a:rPr lang="es-CL" dirty="0" err="1"/>
              <a:t>ilo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4D004531-2546-47F5-839C-12A1AC9A7C76}"/>
              </a:ext>
            </a:extLst>
          </p:cNvPr>
          <p:cNvSpPr txBox="1"/>
          <p:nvPr/>
        </p:nvSpPr>
        <p:spPr>
          <a:xfrm>
            <a:off x="7315200" y="1688068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 err="1"/>
              <a:t>Alcoxicarbonil</a:t>
            </a:r>
            <a:r>
              <a:rPr lang="es-CL" dirty="0"/>
              <a:t>…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8F74CEB-FD33-488B-B1BA-D7B6B7091DF9}"/>
              </a:ext>
            </a:extLst>
          </p:cNvPr>
          <p:cNvSpPr txBox="1"/>
          <p:nvPr/>
        </p:nvSpPr>
        <p:spPr>
          <a:xfrm>
            <a:off x="7239000" y="2438400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 err="1"/>
              <a:t>Carbamoil</a:t>
            </a:r>
            <a:r>
              <a:rPr lang="es-CL" dirty="0"/>
              <a:t>…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9956A503-46E1-4D88-9319-D7777BBE66A3}"/>
              </a:ext>
            </a:extLst>
          </p:cNvPr>
          <p:cNvSpPr txBox="1"/>
          <p:nvPr/>
        </p:nvSpPr>
        <p:spPr>
          <a:xfrm>
            <a:off x="8271534" y="4411704"/>
            <a:ext cx="100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 err="1"/>
              <a:t>Oxo</a:t>
            </a:r>
            <a:r>
              <a:rPr lang="es-CL" dirty="0"/>
              <a:t>…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AF62758C-0AB6-46AD-8605-AC63D748B096}"/>
              </a:ext>
            </a:extLst>
          </p:cNvPr>
          <p:cNvSpPr txBox="1"/>
          <p:nvPr/>
        </p:nvSpPr>
        <p:spPr>
          <a:xfrm>
            <a:off x="7239000" y="5138257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 err="1"/>
              <a:t>Hidroxi</a:t>
            </a:r>
            <a:r>
              <a:rPr lang="es-CL" dirty="0"/>
              <a:t>…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FBABC20E-83BB-4992-8F70-6F9133D8E19D}"/>
              </a:ext>
            </a:extLst>
          </p:cNvPr>
          <p:cNvSpPr txBox="1"/>
          <p:nvPr/>
        </p:nvSpPr>
        <p:spPr>
          <a:xfrm>
            <a:off x="7239000" y="6206459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Oxi…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7A54852C-4C87-4919-8986-294930DBA457}"/>
              </a:ext>
            </a:extLst>
          </p:cNvPr>
          <p:cNvSpPr txBox="1"/>
          <p:nvPr/>
        </p:nvSpPr>
        <p:spPr>
          <a:xfrm>
            <a:off x="7236105" y="5677054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Amino…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D16F968E-DB1D-4359-9EA3-1EA60F5D369A}"/>
              </a:ext>
            </a:extLst>
          </p:cNvPr>
          <p:cNvSpPr txBox="1"/>
          <p:nvPr/>
        </p:nvSpPr>
        <p:spPr>
          <a:xfrm>
            <a:off x="8862665" y="6671740"/>
            <a:ext cx="879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Cloro…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6EECDC2C-47B9-4C2A-9751-92640CA7723C}"/>
              </a:ext>
            </a:extLst>
          </p:cNvPr>
          <p:cNvSpPr txBox="1"/>
          <p:nvPr/>
        </p:nvSpPr>
        <p:spPr>
          <a:xfrm>
            <a:off x="7848600" y="6672540"/>
            <a:ext cx="876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 err="1"/>
              <a:t>Fluor</a:t>
            </a:r>
            <a:r>
              <a:rPr lang="es-CL" dirty="0"/>
              <a:t>…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F42718B0-C51A-432B-9949-C1867759C7E8}"/>
              </a:ext>
            </a:extLst>
          </p:cNvPr>
          <p:cNvSpPr txBox="1"/>
          <p:nvPr/>
        </p:nvSpPr>
        <p:spPr>
          <a:xfrm>
            <a:off x="7848600" y="6932456"/>
            <a:ext cx="985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Bromo…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301CC016-CEBB-46BD-800A-5C7502BABDB3}"/>
              </a:ext>
            </a:extLst>
          </p:cNvPr>
          <p:cNvSpPr txBox="1"/>
          <p:nvPr/>
        </p:nvSpPr>
        <p:spPr>
          <a:xfrm>
            <a:off x="8763000" y="6918525"/>
            <a:ext cx="985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 Yodo…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17ECD441-73D9-4956-9499-519191FAD657}"/>
              </a:ext>
            </a:extLst>
          </p:cNvPr>
          <p:cNvSpPr txBox="1"/>
          <p:nvPr/>
        </p:nvSpPr>
        <p:spPr>
          <a:xfrm>
            <a:off x="7251775" y="3317013"/>
            <a:ext cx="297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 err="1"/>
              <a:t>Formil</a:t>
            </a:r>
            <a:r>
              <a:rPr lang="es-CL" dirty="0"/>
              <a:t>…</a:t>
            </a:r>
            <a:endParaRPr lang="es-C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" name="Imagen 95">
            <a:extLst>
              <a:ext uri="{FF2B5EF4-FFF2-40B4-BE49-F238E27FC236}">
                <a16:creationId xmlns:a16="http://schemas.microsoft.com/office/drawing/2014/main" id="{424B4EF7-93F2-4F14-8D52-2B5AFC288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930" y="-28535"/>
            <a:ext cx="2166349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07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14400" y="964642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</a:t>
            </a:r>
            <a:r>
              <a:rPr lang="pt-BR" altLang="es-C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fórmula molecular </a:t>
            </a:r>
            <a:r>
              <a:rPr lang="pt-BR" altLang="es-CL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ácido 2-etil-3-hidroxibutanoico?</a:t>
            </a:r>
          </a:p>
          <a:p>
            <a:pPr algn="just"/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lphaUcParenR"/>
            </a:pPr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C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C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 C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 C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altLang="es-C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es-C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altLang="es-C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4262" y="243619"/>
            <a:ext cx="7178439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endParaRPr lang="pt-BR" sz="1920" dirty="0">
              <a:latin typeface="+mj-lt"/>
            </a:endParaRPr>
          </a:p>
          <a:p>
            <a:r>
              <a:rPr lang="es-CL" sz="1920" dirty="0">
                <a:latin typeface="+mj-lt"/>
              </a:rPr>
              <a:t>   </a:t>
            </a:r>
          </a:p>
          <a:p>
            <a:endParaRPr lang="es-CL" sz="1920" b="1" dirty="0">
              <a:latin typeface="+mj-lt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19753" y="5095917"/>
            <a:ext cx="1036320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CL" sz="4800" b="1" dirty="0">
                <a:latin typeface="Arial" pitchFamily="34" charset="0"/>
              </a:rPr>
              <a:t> </a:t>
            </a:r>
            <a:endParaRPr lang="es-ES" altLang="es-CL" sz="4800" b="1" dirty="0">
              <a:latin typeface="Arial" pitchFamily="34" charset="0"/>
            </a:endParaRPr>
          </a:p>
        </p:txBody>
      </p:sp>
      <p:grpSp>
        <p:nvGrpSpPr>
          <p:cNvPr id="48" name="22 Grupo">
            <a:extLst>
              <a:ext uri="{FF2B5EF4-FFF2-40B4-BE49-F238E27FC236}">
                <a16:creationId xmlns:a16="http://schemas.microsoft.com/office/drawing/2014/main" id="{DC3555C4-2508-594F-9F80-02A7D52E8B18}"/>
              </a:ext>
            </a:extLst>
          </p:cNvPr>
          <p:cNvGrpSpPr/>
          <p:nvPr/>
        </p:nvGrpSpPr>
        <p:grpSpPr>
          <a:xfrm>
            <a:off x="6354902" y="4476368"/>
            <a:ext cx="2636698" cy="2046176"/>
            <a:chOff x="6111766" y="306774"/>
            <a:chExt cx="2636698" cy="2046176"/>
          </a:xfrm>
        </p:grpSpPr>
        <p:pic>
          <p:nvPicPr>
            <p:cNvPr id="49" name="Picture 3" descr="C:\Users\karla.hernandez\Desktop\PROGRAMAS ANUALES\TC31\íconos en png para PPT\pos it.png">
              <a:extLst>
                <a:ext uri="{FF2B5EF4-FFF2-40B4-BE49-F238E27FC236}">
                  <a16:creationId xmlns:a16="http://schemas.microsoft.com/office/drawing/2014/main" id="{C6C50D2B-CB75-A045-B880-C0B727418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766" y="582338"/>
              <a:ext cx="2636698" cy="177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24 Rectángulo">
              <a:extLst>
                <a:ext uri="{FF2B5EF4-FFF2-40B4-BE49-F238E27FC236}">
                  <a16:creationId xmlns:a16="http://schemas.microsoft.com/office/drawing/2014/main" id="{4637185B-1329-844B-85E1-AC690FB45BEA}"/>
                </a:ext>
              </a:extLst>
            </p:cNvPr>
            <p:cNvSpPr/>
            <p:nvPr/>
          </p:nvSpPr>
          <p:spPr>
            <a:xfrm rot="21211048">
              <a:off x="6501916" y="1077137"/>
              <a:ext cx="19943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altLang="es-CL" sz="1600" b="1" dirty="0">
                  <a:latin typeface="+mj-lt"/>
                  <a:ea typeface="Myriad Arabic"/>
                  <a:cs typeface="Myriad Arabic"/>
                </a:rPr>
                <a:t>Habilidad: </a:t>
              </a:r>
            </a:p>
            <a:p>
              <a:pPr algn="just"/>
              <a:r>
                <a:rPr lang="es-ES" altLang="es-CL" sz="1600" dirty="0">
                  <a:latin typeface="+mj-lt"/>
                  <a:ea typeface="Myriad Arabic"/>
                  <a:cs typeface="Myriad Arabic"/>
                </a:rPr>
                <a:t>Procesar y analizar la evidencia.</a:t>
              </a:r>
            </a:p>
          </p:txBody>
        </p:sp>
        <p:pic>
          <p:nvPicPr>
            <p:cNvPr id="51" name="Picture 5" descr="C:\Users\karla.hernandez\Desktop\PROGRAMAS ANUALES\TC31\íconos en png para PPT\08 ícono.png">
              <a:extLst>
                <a:ext uri="{FF2B5EF4-FFF2-40B4-BE49-F238E27FC236}">
                  <a16:creationId xmlns:a16="http://schemas.microsoft.com/office/drawing/2014/main" id="{B3AB63C8-6EC2-8940-944C-CB73AA854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068" y="306774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8 Rectángulo redondeado">
            <a:extLst>
              <a:ext uri="{FF2B5EF4-FFF2-40B4-BE49-F238E27FC236}">
                <a16:creationId xmlns:a16="http://schemas.microsoft.com/office/drawing/2014/main" id="{B457FA86-69FC-CC49-A1D3-FA351F51BB91}"/>
              </a:ext>
            </a:extLst>
          </p:cNvPr>
          <p:cNvSpPr/>
          <p:nvPr/>
        </p:nvSpPr>
        <p:spPr>
          <a:xfrm>
            <a:off x="7925204" y="5845696"/>
            <a:ext cx="913899" cy="936104"/>
          </a:xfrm>
          <a:prstGeom prst="round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/>
              <a:t>E</a:t>
            </a:r>
            <a:endParaRPr lang="es-CL" sz="48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D119F86-7EA0-42D5-9C20-6B4759DCB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528" y="239630"/>
            <a:ext cx="2334970" cy="70110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5386874-8D24-414D-AD36-41774619CFDD}"/>
              </a:ext>
            </a:extLst>
          </p:cNvPr>
          <p:cNvSpPr txBox="1"/>
          <p:nvPr/>
        </p:nvSpPr>
        <p:spPr>
          <a:xfrm>
            <a:off x="228600" y="6858000"/>
            <a:ext cx="5041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Pregunta 66 – PAES Regular de Ciencias Química -  forma 173,  admisión 2025.</a:t>
            </a:r>
            <a:endParaRPr lang="es-C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BE4822F0-C0F6-62BB-79B0-975C2FE93552}"/>
                  </a:ext>
                </a:extLst>
              </p14:cNvPr>
              <p14:cNvContentPartPr/>
              <p14:nvPr/>
            </p14:nvContentPartPr>
            <p14:xfrm>
              <a:off x="836640" y="255960"/>
              <a:ext cx="8811720" cy="690228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BE4822F0-C0F6-62BB-79B0-975C2FE935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280" y="246600"/>
                <a:ext cx="8830440" cy="69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4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58FE1AE-BB84-0447-FDE0-83C3A6EFF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" r="-1"/>
          <a:stretch/>
        </p:blipFill>
        <p:spPr bwMode="auto">
          <a:xfrm>
            <a:off x="603910" y="3956312"/>
            <a:ext cx="7931153" cy="1606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ED46E43-BA83-4342-ABAE-4C1AFF0916BE}"/>
              </a:ext>
            </a:extLst>
          </p:cNvPr>
          <p:cNvSpPr txBox="1"/>
          <p:nvPr/>
        </p:nvSpPr>
        <p:spPr>
          <a:xfrm rot="10800000" flipV="1">
            <a:off x="1030924" y="1093989"/>
            <a:ext cx="7812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un laboratorio se cuenta con tres muestras de amidas desconocidas, de las cuales se han determinado las siguientes características: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	Muestra 1: Amida secundaria de 4 átomos de carbono.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	Muestra 2: Amida primaria de 4 átomos de carbono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	Muestra 3: Amida terciaria de 6 átomos de carbono. 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Si se identifica a cada una de las amidas, ¿cuál de las siguientes opciones constituye un resultado consistente con los datos disponibles para cada muestra?</a:t>
            </a:r>
          </a:p>
        </p:txBody>
      </p:sp>
      <p:grpSp>
        <p:nvGrpSpPr>
          <p:cNvPr id="49" name="22 Grupo">
            <a:extLst>
              <a:ext uri="{FF2B5EF4-FFF2-40B4-BE49-F238E27FC236}">
                <a16:creationId xmlns:a16="http://schemas.microsoft.com/office/drawing/2014/main" id="{DC3555C4-2508-594F-9F80-02A7D52E8B18}"/>
              </a:ext>
            </a:extLst>
          </p:cNvPr>
          <p:cNvGrpSpPr/>
          <p:nvPr/>
        </p:nvGrpSpPr>
        <p:grpSpPr>
          <a:xfrm>
            <a:off x="6573378" y="4537502"/>
            <a:ext cx="2703849" cy="2275337"/>
            <a:chOff x="5481598" y="-3852279"/>
            <a:chExt cx="2703849" cy="2275337"/>
          </a:xfrm>
        </p:grpSpPr>
        <p:pic>
          <p:nvPicPr>
            <p:cNvPr id="50" name="Picture 3" descr="C:\Users\karla.hernandez\Desktop\PROGRAMAS ANUALES\TC31\íconos en png para PPT\pos it.png">
              <a:extLst>
                <a:ext uri="{FF2B5EF4-FFF2-40B4-BE49-F238E27FC236}">
                  <a16:creationId xmlns:a16="http://schemas.microsoft.com/office/drawing/2014/main" id="{C6C50D2B-CB75-A045-B880-C0B727418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598" y="-3347554"/>
              <a:ext cx="2636698" cy="177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24 Rectángulo">
              <a:extLst>
                <a:ext uri="{FF2B5EF4-FFF2-40B4-BE49-F238E27FC236}">
                  <a16:creationId xmlns:a16="http://schemas.microsoft.com/office/drawing/2014/main" id="{4637185B-1329-844B-85E1-AC690FB45BEA}"/>
                </a:ext>
              </a:extLst>
            </p:cNvPr>
            <p:cNvSpPr/>
            <p:nvPr/>
          </p:nvSpPr>
          <p:spPr>
            <a:xfrm rot="21211048">
              <a:off x="5794497" y="-2771424"/>
              <a:ext cx="185212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s-ES" altLang="es-CL" sz="1600" b="1" dirty="0">
                  <a:solidFill>
                    <a:prstClr val="black"/>
                  </a:solidFill>
                  <a:latin typeface="Calibri"/>
                  <a:ea typeface="Myriad Arabic"/>
                  <a:cs typeface="Myriad Arabic"/>
                </a:rPr>
                <a:t>Habilidad: </a:t>
              </a:r>
            </a:p>
            <a:p>
              <a:pPr algn="ctr">
                <a:defRPr/>
              </a:pPr>
              <a:r>
                <a:rPr lang="es-ES" altLang="es-CL" sz="1600" dirty="0">
                  <a:solidFill>
                    <a:prstClr val="black"/>
                  </a:solidFill>
                  <a:latin typeface="Calibri"/>
                  <a:ea typeface="Myriad Arabic"/>
                  <a:cs typeface="Myriad Arabic"/>
                </a:rPr>
                <a:t>Evaluar</a:t>
              </a:r>
            </a:p>
          </p:txBody>
        </p:sp>
        <p:pic>
          <p:nvPicPr>
            <p:cNvPr id="52" name="Picture 5" descr="C:\Users\karla.hernandez\Desktop\PROGRAMAS ANUALES\TC31\íconos en png para PPT\08 ícono.png">
              <a:extLst>
                <a:ext uri="{FF2B5EF4-FFF2-40B4-BE49-F238E27FC236}">
                  <a16:creationId xmlns:a16="http://schemas.microsoft.com/office/drawing/2014/main" id="{B3AB63C8-6EC2-8940-944C-CB73AA854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447" y="-3852279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8 Rectángulo redondeado">
            <a:extLst>
              <a:ext uri="{FF2B5EF4-FFF2-40B4-BE49-F238E27FC236}">
                <a16:creationId xmlns:a16="http://schemas.microsoft.com/office/drawing/2014/main" id="{B457FA86-69FC-CC49-A1D3-FA351F51BB91}"/>
              </a:ext>
            </a:extLst>
          </p:cNvPr>
          <p:cNvSpPr/>
          <p:nvPr/>
        </p:nvSpPr>
        <p:spPr>
          <a:xfrm>
            <a:off x="8594353" y="5910744"/>
            <a:ext cx="913899" cy="936104"/>
          </a:xfrm>
          <a:prstGeom prst="round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800" b="1" dirty="0">
                <a:solidFill>
                  <a:prstClr val="white"/>
                </a:solidFill>
                <a:latin typeface="Calibri"/>
              </a:rPr>
              <a:t>C</a:t>
            </a:r>
            <a:endParaRPr lang="es-CL" sz="4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926A9F4-1FD3-499A-BFC3-4D4486328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3528" y="239632"/>
            <a:ext cx="2334970" cy="70110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7F3E734-CDC5-15FC-E48F-C50952400F90}"/>
              </a:ext>
            </a:extLst>
          </p:cNvPr>
          <p:cNvSpPr/>
          <p:nvPr/>
        </p:nvSpPr>
        <p:spPr>
          <a:xfrm>
            <a:off x="587746" y="5927533"/>
            <a:ext cx="5524886" cy="919401"/>
          </a:xfrm>
          <a:prstGeom prst="wedgeRoundRectCallout">
            <a:avLst>
              <a:gd name="adj1" fmla="val 7363"/>
              <a:gd name="adj2" fmla="val -4409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FFC000"/>
                </a:solidFill>
              </a:rPr>
              <a:t>TIP: </a:t>
            </a:r>
            <a:r>
              <a:rPr lang="es-ES" sz="1600" b="1" i="1" dirty="0">
                <a:solidFill>
                  <a:schemeClr val="bg1"/>
                </a:solidFill>
              </a:rPr>
              <a:t>Contempla que las cadenas secundarias que nacen desde el nitrógeno de las amidas (o aminas), se nombran mencionando dicha cadena y anteponiendo la letra “N”.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85F26F13-9793-86DB-EB68-6E75CB62F362}"/>
                  </a:ext>
                </a:extLst>
              </p14:cNvPr>
              <p14:cNvContentPartPr/>
              <p14:nvPr/>
            </p14:nvContentPartPr>
            <p14:xfrm>
              <a:off x="538920" y="4217040"/>
              <a:ext cx="408240" cy="155664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85F26F13-9793-86DB-EB68-6E75CB62F3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9560" y="4207680"/>
                <a:ext cx="426960" cy="15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7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cadillo nube: nube 6">
            <a:extLst>
              <a:ext uri="{FF2B5EF4-FFF2-40B4-BE49-F238E27FC236}">
                <a16:creationId xmlns:a16="http://schemas.microsoft.com/office/drawing/2014/main" id="{1B68312B-0475-4C1E-8A04-CAD4EC3D628A}"/>
              </a:ext>
            </a:extLst>
          </p:cNvPr>
          <p:cNvSpPr/>
          <p:nvPr/>
        </p:nvSpPr>
        <p:spPr>
          <a:xfrm>
            <a:off x="5648272" y="686431"/>
            <a:ext cx="3324797" cy="1327035"/>
          </a:xfrm>
          <a:prstGeom prst="roundRect">
            <a:avLst/>
          </a:prstGeom>
          <a:noFill/>
          <a:ln>
            <a:solidFill>
              <a:srgbClr val="97E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920" dirty="0">
                <a:solidFill>
                  <a:schemeClr val="tx1"/>
                </a:solidFill>
              </a:rPr>
              <a:t>¿Cómo se </a:t>
            </a:r>
            <a:r>
              <a:rPr lang="es-CL" sz="1920" b="1" dirty="0">
                <a:solidFill>
                  <a:schemeClr val="tx1"/>
                </a:solidFill>
              </a:rPr>
              <a:t>nombran</a:t>
            </a:r>
            <a:r>
              <a:rPr lang="es-CL" sz="1920" dirty="0">
                <a:solidFill>
                  <a:schemeClr val="tx1"/>
                </a:solidFill>
              </a:rPr>
              <a:t> los </a:t>
            </a:r>
            <a:r>
              <a:rPr lang="es-CL" sz="1920" b="1" dirty="0">
                <a:solidFill>
                  <a:schemeClr val="tx1"/>
                </a:solidFill>
              </a:rPr>
              <a:t>hidrocarburos</a:t>
            </a:r>
            <a:r>
              <a:rPr lang="es-CL" sz="192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Picture 14" descr="org_1_2">
            <a:extLst>
              <a:ext uri="{FF2B5EF4-FFF2-40B4-BE49-F238E27FC236}">
                <a16:creationId xmlns:a16="http://schemas.microsoft.com/office/drawing/2014/main" id="{145D27C2-57B8-43C5-8390-C008F2C8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45410" r="52153" b="17969"/>
          <a:stretch>
            <a:fillRect/>
          </a:stretch>
        </p:blipFill>
        <p:spPr bwMode="auto">
          <a:xfrm>
            <a:off x="1457541" y="3883991"/>
            <a:ext cx="3215136" cy="2475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1 Rectángulo">
            <a:extLst>
              <a:ext uri="{FF2B5EF4-FFF2-40B4-BE49-F238E27FC236}">
                <a16:creationId xmlns:a16="http://schemas.microsoft.com/office/drawing/2014/main" id="{49F0A87F-3B87-4F8E-B74A-A3FB2AAB630F}"/>
              </a:ext>
            </a:extLst>
          </p:cNvPr>
          <p:cNvSpPr/>
          <p:nvPr/>
        </p:nvSpPr>
        <p:spPr>
          <a:xfrm>
            <a:off x="5977996" y="4775764"/>
            <a:ext cx="2146300" cy="369888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_tradnl" dirty="0">
                <a:solidFill>
                  <a:srgbClr val="000000"/>
                </a:solidFill>
              </a:rPr>
              <a:t>5-etil-3-metiloctano</a:t>
            </a:r>
            <a:endParaRPr lang="es-AR" altLang="es-ES_tradnl" dirty="0">
              <a:solidFill>
                <a:srgbClr val="00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7A1FBF-9983-4BAC-A822-AFA9681B9BDE}"/>
              </a:ext>
            </a:extLst>
          </p:cNvPr>
          <p:cNvSpPr txBox="1"/>
          <p:nvPr/>
        </p:nvSpPr>
        <p:spPr>
          <a:xfrm>
            <a:off x="990600" y="1852654"/>
            <a:ext cx="3979333" cy="408623"/>
          </a:xfrm>
          <a:prstGeom prst="roundRect">
            <a:avLst/>
          </a:prstGeom>
          <a:solidFill>
            <a:srgbClr val="CCFFCC"/>
          </a:solidFill>
          <a:ln>
            <a:solidFill>
              <a:srgbClr val="6DE34A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s-ES" altLang="es-ES_tradnl" dirty="0"/>
              <a:t>Nombrar la cadena más _____.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7E6794-F545-460F-BC25-B4A428B23AFC}"/>
              </a:ext>
            </a:extLst>
          </p:cNvPr>
          <p:cNvSpPr txBox="1"/>
          <p:nvPr/>
        </p:nvSpPr>
        <p:spPr>
          <a:xfrm>
            <a:off x="990600" y="2489682"/>
            <a:ext cx="8450656" cy="408623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_tradnl" dirty="0"/>
              <a:t>Numerar los átomos de   _______  (menor numeración para radicales o insaturaciones).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2A9A9E0-79E9-4E7C-A8D9-69EF3E0452C6}"/>
              </a:ext>
            </a:extLst>
          </p:cNvPr>
          <p:cNvSpPr txBox="1"/>
          <p:nvPr/>
        </p:nvSpPr>
        <p:spPr>
          <a:xfrm>
            <a:off x="1001397" y="3250380"/>
            <a:ext cx="8636000" cy="408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_tradnl" dirty="0"/>
              <a:t>Identificar los radicales (se nombran sustituyendo el sufijo por la terminación __).</a:t>
            </a:r>
          </a:p>
        </p:txBody>
      </p:sp>
      <p:sp>
        <p:nvSpPr>
          <p:cNvPr id="9" name="34 Rectángulo">
            <a:extLst>
              <a:ext uri="{FF2B5EF4-FFF2-40B4-BE49-F238E27FC236}">
                <a16:creationId xmlns:a16="http://schemas.microsoft.com/office/drawing/2014/main" id="{D5F1702A-2C41-4AC5-B7A0-B2D8169C6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056" y="1838982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L" b="1" dirty="0">
                <a:ea typeface="ＭＳ Ｐゴシック" panose="020B0600070205080204" pitchFamily="34" charset="-128"/>
              </a:rPr>
              <a:t>larga</a:t>
            </a:r>
          </a:p>
        </p:txBody>
      </p:sp>
      <p:sp>
        <p:nvSpPr>
          <p:cNvPr id="10" name="36 Rectángulo">
            <a:extLst>
              <a:ext uri="{FF2B5EF4-FFF2-40B4-BE49-F238E27FC236}">
                <a16:creationId xmlns:a16="http://schemas.microsoft.com/office/drawing/2014/main" id="{2EBC6AC7-9E94-4E7F-934E-DAF5DAB43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056" y="2499540"/>
            <a:ext cx="109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L" b="1" dirty="0">
                <a:ea typeface="ＭＳ Ｐゴシック" panose="020B0600070205080204" pitchFamily="34" charset="-128"/>
              </a:rPr>
              <a:t>carbono</a:t>
            </a:r>
          </a:p>
        </p:txBody>
      </p:sp>
      <p:sp>
        <p:nvSpPr>
          <p:cNvPr id="11" name="37 Rectángulo">
            <a:extLst>
              <a:ext uri="{FF2B5EF4-FFF2-40B4-BE49-F238E27FC236}">
                <a16:creationId xmlns:a16="http://schemas.microsoft.com/office/drawing/2014/main" id="{EDA9ABD6-3F93-444B-ACF2-1878C8453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475" y="3245636"/>
            <a:ext cx="639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L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CL" b="1" dirty="0">
                <a:ea typeface="ＭＳ Ｐゴシック" panose="020B0600070205080204" pitchFamily="34" charset="-128"/>
              </a:rPr>
              <a:t>IL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9DCC46-3644-4879-B1B7-ECBA0D67E1C2}"/>
              </a:ext>
            </a:extLst>
          </p:cNvPr>
          <p:cNvSpPr txBox="1"/>
          <p:nvPr/>
        </p:nvSpPr>
        <p:spPr>
          <a:xfrm>
            <a:off x="4871121" y="4191000"/>
            <a:ext cx="43600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ES_tradnl" dirty="0">
                <a:solidFill>
                  <a:srgbClr val="000000"/>
                </a:solidFill>
              </a:rPr>
              <a:t>¿Cuál es el nombre de este compuesto?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r="71094" b="51389"/>
          <a:stretch/>
        </p:blipFill>
        <p:spPr>
          <a:xfrm>
            <a:off x="4683995" y="1686514"/>
            <a:ext cx="710408" cy="6906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t="-3023" r="36221" b="54412"/>
          <a:stretch/>
        </p:blipFill>
        <p:spPr>
          <a:xfrm>
            <a:off x="8732594" y="2276186"/>
            <a:ext cx="710408" cy="6906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0" t="-2618" r="2235" b="54007"/>
          <a:stretch/>
        </p:blipFill>
        <p:spPr>
          <a:xfrm>
            <a:off x="9086052" y="3084965"/>
            <a:ext cx="710408" cy="69067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8CD199F-7B32-42C7-8801-2D6DEBD64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71" y="213299"/>
            <a:ext cx="2334970" cy="7011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6E4AE6E5-46AD-766B-9EED-4C2C04A2D38D}"/>
                  </a:ext>
                </a:extLst>
              </p14:cNvPr>
              <p14:cNvContentPartPr/>
              <p14:nvPr/>
            </p14:nvContentPartPr>
            <p14:xfrm>
              <a:off x="1046160" y="3808440"/>
              <a:ext cx="5870880" cy="257688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6E4AE6E5-46AD-766B-9EED-4C2C04A2D3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800" y="3799080"/>
                <a:ext cx="5889600" cy="259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8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5E-6 -7.63889E-7 L -0.44629 0.003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14" y="1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6.94444E-8 L -0.86133 0.006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6" y="32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0208E-6 0 L -0.88981 0.000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99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D46E43-BA83-4342-ABAE-4C1AFF0916BE}"/>
              </a:ext>
            </a:extLst>
          </p:cNvPr>
          <p:cNvSpPr txBox="1"/>
          <p:nvPr/>
        </p:nvSpPr>
        <p:spPr>
          <a:xfrm rot="10800000" flipV="1">
            <a:off x="1020902" y="1047952"/>
            <a:ext cx="82598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 respecto a la siguiente estructura química: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Es correcto afirmar que presenta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arenR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dos ácidos carboxílicos, una amina primaria y dos amidas primarias.</a:t>
            </a:r>
          </a:p>
          <a:p>
            <a:pPr marL="342900" indent="-342900">
              <a:buAutoNum type="alphaUcParenR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dos ácidos carboxílicos, dos aminas y una amida.</a:t>
            </a:r>
          </a:p>
          <a:p>
            <a:pPr marL="342900" indent="-342900">
              <a:buAutoNum type="alphaUcParenR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dos ácidos carboxílicos, una amina y dos amidas.</a:t>
            </a:r>
          </a:p>
          <a:p>
            <a:pPr marL="342900" indent="-342900">
              <a:buAutoNum type="alphaUcParenR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dos ácidos carboxílicos, dos cetonas y dos aminas.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EEFEC1-B2BD-BF5C-0E2F-DD2E65EE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12" y="1551801"/>
            <a:ext cx="6699982" cy="1959059"/>
          </a:xfrm>
          <a:prstGeom prst="rect">
            <a:avLst/>
          </a:prstGeom>
        </p:spPr>
      </p:pic>
      <p:grpSp>
        <p:nvGrpSpPr>
          <p:cNvPr id="49" name="22 Grupo">
            <a:extLst>
              <a:ext uri="{FF2B5EF4-FFF2-40B4-BE49-F238E27FC236}">
                <a16:creationId xmlns:a16="http://schemas.microsoft.com/office/drawing/2014/main" id="{DC3555C4-2508-594F-9F80-02A7D52E8B18}"/>
              </a:ext>
            </a:extLst>
          </p:cNvPr>
          <p:cNvGrpSpPr/>
          <p:nvPr/>
        </p:nvGrpSpPr>
        <p:grpSpPr>
          <a:xfrm>
            <a:off x="6096000" y="4876800"/>
            <a:ext cx="2703849" cy="2275337"/>
            <a:chOff x="5481598" y="-3852279"/>
            <a:chExt cx="2703849" cy="2275337"/>
          </a:xfrm>
        </p:grpSpPr>
        <p:pic>
          <p:nvPicPr>
            <p:cNvPr id="50" name="Picture 3" descr="C:\Users\karla.hernandez\Desktop\PROGRAMAS ANUALES\TC31\íconos en png para PPT\pos it.png">
              <a:extLst>
                <a:ext uri="{FF2B5EF4-FFF2-40B4-BE49-F238E27FC236}">
                  <a16:creationId xmlns:a16="http://schemas.microsoft.com/office/drawing/2014/main" id="{C6C50D2B-CB75-A045-B880-C0B727418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598" y="-3347554"/>
              <a:ext cx="2636698" cy="177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24 Rectángulo">
              <a:extLst>
                <a:ext uri="{FF2B5EF4-FFF2-40B4-BE49-F238E27FC236}">
                  <a16:creationId xmlns:a16="http://schemas.microsoft.com/office/drawing/2014/main" id="{4637185B-1329-844B-85E1-AC690FB45BEA}"/>
                </a:ext>
              </a:extLst>
            </p:cNvPr>
            <p:cNvSpPr/>
            <p:nvPr/>
          </p:nvSpPr>
          <p:spPr>
            <a:xfrm rot="21211048">
              <a:off x="5794497" y="-2894535"/>
              <a:ext cx="18521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s-ES" altLang="es-CL" sz="1600" b="1" dirty="0">
                  <a:solidFill>
                    <a:prstClr val="black"/>
                  </a:solidFill>
                  <a:latin typeface="Calibri"/>
                  <a:ea typeface="Myriad Arabic"/>
                  <a:cs typeface="Myriad Arabic"/>
                </a:rPr>
                <a:t>Habilidad: </a:t>
              </a:r>
            </a:p>
            <a:p>
              <a:pPr algn="ctr">
                <a:defRPr/>
              </a:pPr>
              <a:r>
                <a:rPr lang="es-ES" altLang="es-CL" sz="1600" dirty="0">
                  <a:solidFill>
                    <a:prstClr val="black"/>
                  </a:solidFill>
                  <a:latin typeface="Calibri"/>
                  <a:ea typeface="Myriad Arabic"/>
                  <a:cs typeface="Myriad Arabic"/>
                </a:rPr>
                <a:t>Procesar y analizar la evidencia</a:t>
              </a:r>
            </a:p>
          </p:txBody>
        </p:sp>
        <p:pic>
          <p:nvPicPr>
            <p:cNvPr id="52" name="Picture 5" descr="C:\Users\karla.hernandez\Desktop\PROGRAMAS ANUALES\TC31\íconos en png para PPT\08 ícono.png">
              <a:extLst>
                <a:ext uri="{FF2B5EF4-FFF2-40B4-BE49-F238E27FC236}">
                  <a16:creationId xmlns:a16="http://schemas.microsoft.com/office/drawing/2014/main" id="{B3AB63C8-6EC2-8940-944C-CB73AA854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447" y="-3852279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8 Rectángulo redondeado">
            <a:extLst>
              <a:ext uri="{FF2B5EF4-FFF2-40B4-BE49-F238E27FC236}">
                <a16:creationId xmlns:a16="http://schemas.microsoft.com/office/drawing/2014/main" id="{B457FA86-69FC-CC49-A1D3-FA351F51BB91}"/>
              </a:ext>
            </a:extLst>
          </p:cNvPr>
          <p:cNvSpPr/>
          <p:nvPr/>
        </p:nvSpPr>
        <p:spPr>
          <a:xfrm>
            <a:off x="8274306" y="6111755"/>
            <a:ext cx="913899" cy="936104"/>
          </a:xfrm>
          <a:prstGeom prst="round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800" b="1" dirty="0">
                <a:solidFill>
                  <a:prstClr val="white"/>
                </a:solidFill>
                <a:latin typeface="Calibri"/>
              </a:rPr>
              <a:t>C</a:t>
            </a:r>
            <a:endParaRPr lang="es-CL" sz="4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926A9F4-1FD3-499A-BFC3-4D4486328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3528" y="239632"/>
            <a:ext cx="2334970" cy="7011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37F94E0E-AEA3-9176-8D18-AFFAC93127B8}"/>
                  </a:ext>
                </a:extLst>
              </p14:cNvPr>
              <p14:cNvContentPartPr/>
              <p14:nvPr/>
            </p14:nvContentPartPr>
            <p14:xfrm>
              <a:off x="800640" y="938160"/>
              <a:ext cx="7701480" cy="280368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37F94E0E-AEA3-9176-8D18-AFFAC93127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280" y="928800"/>
                <a:ext cx="7720200" cy="28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31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D46E43-BA83-4342-ABAE-4C1AFF0916BE}"/>
              </a:ext>
            </a:extLst>
          </p:cNvPr>
          <p:cNvSpPr txBox="1"/>
          <p:nvPr/>
        </p:nvSpPr>
        <p:spPr>
          <a:xfrm rot="10800000" flipV="1">
            <a:off x="940314" y="1305214"/>
            <a:ext cx="78125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bencilpenicilina fue uno de los primeros antibióticos utilizados contra las infecciones bacterianas. La estructura de este compuesto es:</a:t>
            </a: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¿Qué grupos funcionales nitrogenados presenta la molécula de la bencilpenicilina?</a:t>
            </a: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lphaUcParenR"/>
            </a:pP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Amida primaria y amina secundaria.</a:t>
            </a:r>
          </a:p>
          <a:p>
            <a:pPr marL="342900" indent="-342900" algn="just">
              <a:buAutoNum type="alphaUcParenR"/>
            </a:pP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Amida secundaria y amida terciaria.</a:t>
            </a:r>
          </a:p>
          <a:p>
            <a:pPr marL="342900" indent="-342900" algn="just">
              <a:buAutoNum type="alphaUcParenR"/>
            </a:pP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Amida terciaria y amina primaria.</a:t>
            </a:r>
          </a:p>
          <a:p>
            <a:pPr marL="342900" indent="-342900" algn="just">
              <a:buAutoNum type="alphaUcParenR"/>
            </a:pP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Amina secundaria y amina terciaria.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22 Grupo">
            <a:extLst>
              <a:ext uri="{FF2B5EF4-FFF2-40B4-BE49-F238E27FC236}">
                <a16:creationId xmlns:a16="http://schemas.microsoft.com/office/drawing/2014/main" id="{DC3555C4-2508-594F-9F80-02A7D52E8B18}"/>
              </a:ext>
            </a:extLst>
          </p:cNvPr>
          <p:cNvGrpSpPr/>
          <p:nvPr/>
        </p:nvGrpSpPr>
        <p:grpSpPr>
          <a:xfrm>
            <a:off x="6135353" y="3745243"/>
            <a:ext cx="2703849" cy="2275337"/>
            <a:chOff x="5481598" y="-3852279"/>
            <a:chExt cx="2703849" cy="2275337"/>
          </a:xfrm>
        </p:grpSpPr>
        <p:pic>
          <p:nvPicPr>
            <p:cNvPr id="50" name="Picture 3" descr="C:\Users\karla.hernandez\Desktop\PROGRAMAS ANUALES\TC31\íconos en png para PPT\pos it.png">
              <a:extLst>
                <a:ext uri="{FF2B5EF4-FFF2-40B4-BE49-F238E27FC236}">
                  <a16:creationId xmlns:a16="http://schemas.microsoft.com/office/drawing/2014/main" id="{C6C50D2B-CB75-A045-B880-C0B727418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598" y="-3347554"/>
              <a:ext cx="2636698" cy="177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24 Rectángulo">
              <a:extLst>
                <a:ext uri="{FF2B5EF4-FFF2-40B4-BE49-F238E27FC236}">
                  <a16:creationId xmlns:a16="http://schemas.microsoft.com/office/drawing/2014/main" id="{4637185B-1329-844B-85E1-AC690FB45BEA}"/>
                </a:ext>
              </a:extLst>
            </p:cNvPr>
            <p:cNvSpPr/>
            <p:nvPr/>
          </p:nvSpPr>
          <p:spPr>
            <a:xfrm rot="21211048">
              <a:off x="5794497" y="-2894535"/>
              <a:ext cx="18521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s-ES" altLang="es-CL" sz="1600" b="1" dirty="0">
                  <a:solidFill>
                    <a:prstClr val="black"/>
                  </a:solidFill>
                  <a:latin typeface="Calibri"/>
                  <a:ea typeface="Myriad Arabic"/>
                  <a:cs typeface="Myriad Arabic"/>
                </a:rPr>
                <a:t>Habilidad: </a:t>
              </a:r>
            </a:p>
            <a:p>
              <a:pPr algn="ctr">
                <a:defRPr/>
              </a:pPr>
              <a:r>
                <a:rPr lang="es-ES" altLang="es-CL" sz="1600" dirty="0">
                  <a:solidFill>
                    <a:prstClr val="black"/>
                  </a:solidFill>
                  <a:latin typeface="Calibri"/>
                  <a:ea typeface="Myriad Arabic"/>
                  <a:cs typeface="Myriad Arabic"/>
                </a:rPr>
                <a:t>Procesar y analizar la evidencia</a:t>
              </a:r>
            </a:p>
          </p:txBody>
        </p:sp>
        <p:pic>
          <p:nvPicPr>
            <p:cNvPr id="52" name="Picture 5" descr="C:\Users\karla.hernandez\Desktop\PROGRAMAS ANUALES\TC31\íconos en png para PPT\08 ícono.png">
              <a:extLst>
                <a:ext uri="{FF2B5EF4-FFF2-40B4-BE49-F238E27FC236}">
                  <a16:creationId xmlns:a16="http://schemas.microsoft.com/office/drawing/2014/main" id="{B3AB63C8-6EC2-8940-944C-CB73AA854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447" y="-3852279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8 Rectángulo redondeado">
            <a:extLst>
              <a:ext uri="{FF2B5EF4-FFF2-40B4-BE49-F238E27FC236}">
                <a16:creationId xmlns:a16="http://schemas.microsoft.com/office/drawing/2014/main" id="{B457FA86-69FC-CC49-A1D3-FA351F51BB91}"/>
              </a:ext>
            </a:extLst>
          </p:cNvPr>
          <p:cNvSpPr/>
          <p:nvPr/>
        </p:nvSpPr>
        <p:spPr>
          <a:xfrm>
            <a:off x="7914252" y="5396122"/>
            <a:ext cx="913899" cy="936104"/>
          </a:xfrm>
          <a:prstGeom prst="round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800" b="1" dirty="0">
                <a:solidFill>
                  <a:prstClr val="white"/>
                </a:solidFill>
                <a:latin typeface="Calibri"/>
              </a:rPr>
              <a:t>B</a:t>
            </a:r>
            <a:endParaRPr lang="es-CL" sz="4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926A9F4-1FD3-499A-BFC3-4D4486328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528" y="239632"/>
            <a:ext cx="2334970" cy="7011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257779-292E-6FEE-152C-3F72E5F16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367" y="1841373"/>
            <a:ext cx="6534785" cy="1587500"/>
          </a:xfrm>
          <a:prstGeom prst="rect">
            <a:avLst/>
          </a:prstGeom>
        </p:spPr>
      </p:pic>
      <p:sp>
        <p:nvSpPr>
          <p:cNvPr id="5" name="Rectángulo: esquinas redondeadas 5">
            <a:extLst>
              <a:ext uri="{FF2B5EF4-FFF2-40B4-BE49-F238E27FC236}">
                <a16:creationId xmlns:a16="http://schemas.microsoft.com/office/drawing/2014/main" id="{AF10F500-EDF2-7C20-7142-381A0BEC0A35}"/>
              </a:ext>
            </a:extLst>
          </p:cNvPr>
          <p:cNvSpPr/>
          <p:nvPr/>
        </p:nvSpPr>
        <p:spPr>
          <a:xfrm>
            <a:off x="381000" y="5929397"/>
            <a:ext cx="5828111" cy="1191816"/>
          </a:xfrm>
          <a:prstGeom prst="wedgeRoundRectCallout">
            <a:avLst>
              <a:gd name="adj1" fmla="val 7363"/>
              <a:gd name="adj2" fmla="val -4409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FFC000"/>
                </a:solidFill>
              </a:rPr>
              <a:t>TIP: </a:t>
            </a:r>
            <a:r>
              <a:rPr lang="es-ES" sz="1600" b="1" i="1" dirty="0">
                <a:solidFill>
                  <a:schemeClr val="bg1"/>
                </a:solidFill>
              </a:rPr>
              <a:t>Recuerda los tipos de aminas y amidas: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R-NH2: Amina primaria                 R-CONH2: Amida primaria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R-NH-R’ Amina secundaria           R-CONH-R’: Amida secundaria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R-NR’’-R’ Amina terciaria              R-CONR’’-R’: Amida terciaria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F6A0F379-F801-FF33-E88C-784892F24494}"/>
                  </a:ext>
                </a:extLst>
              </p14:cNvPr>
              <p14:cNvContentPartPr/>
              <p14:nvPr/>
            </p14:nvContentPartPr>
            <p14:xfrm>
              <a:off x="2556720" y="1729080"/>
              <a:ext cx="3113280" cy="22125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F6A0F379-F801-FF33-E88C-784892F244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7360" y="1719720"/>
                <a:ext cx="3132000" cy="22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9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D46E43-BA83-4342-ABAE-4C1AFF0916BE}"/>
              </a:ext>
            </a:extLst>
          </p:cNvPr>
          <p:cNvSpPr txBox="1"/>
          <p:nvPr/>
        </p:nvSpPr>
        <p:spPr>
          <a:xfrm rot="10800000" flipV="1">
            <a:off x="1021809" y="1066801"/>
            <a:ext cx="78125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timol es un compuesto orgánico que se extrae del tomillo y que es utilizado como agente </a:t>
            </a:r>
            <a:r>
              <a:rPr lang="es-MX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antimohos</a:t>
            </a: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en la conservación de los libros y que tiene por fórmula estructural:</a:t>
            </a: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 respecto, ¿cuál es el nombre IUPAC del timol?</a:t>
            </a:r>
          </a:p>
          <a:p>
            <a:pPr algn="just"/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lphaUcParenR"/>
            </a:pP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2-metil-5-isopropanol</a:t>
            </a:r>
          </a:p>
          <a:p>
            <a:pPr marL="342900" indent="-342900" algn="just">
              <a:buAutoNum type="alphaUcParenR"/>
            </a:pP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3-metil-5-isopropanol</a:t>
            </a:r>
          </a:p>
          <a:p>
            <a:pPr marL="342900" indent="-342900" algn="just">
              <a:buAutoNum type="alphaUcParenR"/>
            </a:pP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2-isopropil-5-metilfenol</a:t>
            </a:r>
          </a:p>
          <a:p>
            <a:pPr marL="342900" indent="-342900" algn="just">
              <a:buAutoNum type="alphaUcParenR"/>
            </a:pPr>
            <a:r>
              <a:rPr lang="es-MX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2-metil-5-isopropilfenol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22 Grupo">
            <a:extLst>
              <a:ext uri="{FF2B5EF4-FFF2-40B4-BE49-F238E27FC236}">
                <a16:creationId xmlns:a16="http://schemas.microsoft.com/office/drawing/2014/main" id="{DC3555C4-2508-594F-9F80-02A7D52E8B18}"/>
              </a:ext>
            </a:extLst>
          </p:cNvPr>
          <p:cNvGrpSpPr/>
          <p:nvPr/>
        </p:nvGrpSpPr>
        <p:grpSpPr>
          <a:xfrm>
            <a:off x="5689454" y="4439864"/>
            <a:ext cx="2703849" cy="2275337"/>
            <a:chOff x="5481598" y="-3852279"/>
            <a:chExt cx="2703849" cy="2275337"/>
          </a:xfrm>
        </p:grpSpPr>
        <p:pic>
          <p:nvPicPr>
            <p:cNvPr id="50" name="Picture 3" descr="C:\Users\karla.hernandez\Desktop\PROGRAMAS ANUALES\TC31\íconos en png para PPT\pos it.png">
              <a:extLst>
                <a:ext uri="{FF2B5EF4-FFF2-40B4-BE49-F238E27FC236}">
                  <a16:creationId xmlns:a16="http://schemas.microsoft.com/office/drawing/2014/main" id="{C6C50D2B-CB75-A045-B880-C0B727418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598" y="-3347554"/>
              <a:ext cx="2636698" cy="177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24 Rectángulo">
              <a:extLst>
                <a:ext uri="{FF2B5EF4-FFF2-40B4-BE49-F238E27FC236}">
                  <a16:creationId xmlns:a16="http://schemas.microsoft.com/office/drawing/2014/main" id="{4637185B-1329-844B-85E1-AC690FB45BEA}"/>
                </a:ext>
              </a:extLst>
            </p:cNvPr>
            <p:cNvSpPr/>
            <p:nvPr/>
          </p:nvSpPr>
          <p:spPr>
            <a:xfrm rot="21211048">
              <a:off x="5794497" y="-2894535"/>
              <a:ext cx="18521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s-ES" altLang="es-CL" sz="1600" b="1" dirty="0">
                  <a:solidFill>
                    <a:prstClr val="black"/>
                  </a:solidFill>
                  <a:latin typeface="Calibri"/>
                  <a:ea typeface="Myriad Arabic"/>
                  <a:cs typeface="Myriad Arabic"/>
                </a:rPr>
                <a:t>Habilidad: </a:t>
              </a:r>
            </a:p>
            <a:p>
              <a:pPr algn="ctr">
                <a:defRPr/>
              </a:pPr>
              <a:r>
                <a:rPr lang="es-ES" altLang="es-CL" sz="1600" dirty="0">
                  <a:solidFill>
                    <a:prstClr val="black"/>
                  </a:solidFill>
                  <a:latin typeface="Calibri"/>
                  <a:ea typeface="Myriad Arabic"/>
                  <a:cs typeface="Myriad Arabic"/>
                </a:rPr>
                <a:t>Procesar y analizar la evidencia</a:t>
              </a:r>
            </a:p>
          </p:txBody>
        </p:sp>
        <p:pic>
          <p:nvPicPr>
            <p:cNvPr id="52" name="Picture 5" descr="C:\Users\karla.hernandez\Desktop\PROGRAMAS ANUALES\TC31\íconos en png para PPT\08 ícono.png">
              <a:extLst>
                <a:ext uri="{FF2B5EF4-FFF2-40B4-BE49-F238E27FC236}">
                  <a16:creationId xmlns:a16="http://schemas.microsoft.com/office/drawing/2014/main" id="{B3AB63C8-6EC2-8940-944C-CB73AA854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447" y="-3852279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8 Rectángulo redondeado">
            <a:extLst>
              <a:ext uri="{FF2B5EF4-FFF2-40B4-BE49-F238E27FC236}">
                <a16:creationId xmlns:a16="http://schemas.microsoft.com/office/drawing/2014/main" id="{B457FA86-69FC-CC49-A1D3-FA351F51BB91}"/>
              </a:ext>
            </a:extLst>
          </p:cNvPr>
          <p:cNvSpPr/>
          <p:nvPr/>
        </p:nvSpPr>
        <p:spPr>
          <a:xfrm>
            <a:off x="7925303" y="5758588"/>
            <a:ext cx="913899" cy="936104"/>
          </a:xfrm>
          <a:prstGeom prst="round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800" b="1" dirty="0">
                <a:solidFill>
                  <a:prstClr val="white"/>
                </a:solidFill>
                <a:latin typeface="Calibri"/>
              </a:rPr>
              <a:t>C</a:t>
            </a:r>
            <a:endParaRPr lang="es-CL" sz="48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926A9F4-1FD3-499A-BFC3-4D4486328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528" y="239632"/>
            <a:ext cx="2334970" cy="7011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4A0645-8FB1-27B6-CB0E-AF3C341B1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889033"/>
            <a:ext cx="9365439" cy="2444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E5668ED8-4F10-9B01-50ED-4BEC723C7063}"/>
                  </a:ext>
                </a:extLst>
              </p14:cNvPr>
              <p14:cNvContentPartPr/>
              <p14:nvPr/>
            </p14:nvContentPartPr>
            <p14:xfrm>
              <a:off x="3880080" y="1628280"/>
              <a:ext cx="4299120" cy="27885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E5668ED8-4F10-9B01-50ED-4BEC723C70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0720" y="1618920"/>
                <a:ext cx="4317840" cy="28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5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3309651" y="5649912"/>
            <a:ext cx="2808068" cy="1889304"/>
            <a:chOff x="2983860" y="5562452"/>
            <a:chExt cx="2808068" cy="1889304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88" b="63889"/>
            <a:stretch/>
          </p:blipFill>
          <p:spPr>
            <a:xfrm>
              <a:off x="3886648" y="5562452"/>
              <a:ext cx="1413225" cy="1413225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82" t="66201" r="28813" b="4636"/>
            <a:stretch/>
          </p:blipFill>
          <p:spPr>
            <a:xfrm>
              <a:off x="2983860" y="5730795"/>
              <a:ext cx="1316017" cy="1240313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82" t="3890" r="51206" b="59999"/>
            <a:stretch/>
          </p:blipFill>
          <p:spPr>
            <a:xfrm>
              <a:off x="4195083" y="5854911"/>
              <a:ext cx="1596845" cy="1596845"/>
            </a:xfrm>
            <a:prstGeom prst="rect">
              <a:avLst/>
            </a:prstGeom>
          </p:spPr>
        </p:pic>
      </p:grp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5" t="7719" r="34803" b="51209"/>
          <a:stretch/>
        </p:blipFill>
        <p:spPr>
          <a:xfrm rot="1917381" flipH="1">
            <a:off x="8025594" y="4974931"/>
            <a:ext cx="2057400" cy="20601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4" r="23437" b="47761"/>
          <a:stretch/>
        </p:blipFill>
        <p:spPr>
          <a:xfrm>
            <a:off x="-80354" y="4694853"/>
            <a:ext cx="1684708" cy="26203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09800"/>
            <a:ext cx="8482909" cy="177329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08991" y="1447800"/>
            <a:ext cx="820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 continuación se presentan una serie de moléculas orgánicas de masas molares similares y sus respectivos puntos de ebullición:</a:t>
            </a:r>
            <a:endParaRPr lang="es-CL" dirty="0"/>
          </a:p>
        </p:txBody>
      </p:sp>
      <p:grpSp>
        <p:nvGrpSpPr>
          <p:cNvPr id="18" name="Grupo 17"/>
          <p:cNvGrpSpPr/>
          <p:nvPr/>
        </p:nvGrpSpPr>
        <p:grpSpPr>
          <a:xfrm>
            <a:off x="1183221" y="3983099"/>
            <a:ext cx="5487033" cy="2063976"/>
            <a:chOff x="914400" y="3814913"/>
            <a:chExt cx="5487033" cy="2063976"/>
          </a:xfrm>
        </p:grpSpPr>
        <p:sp>
          <p:nvSpPr>
            <p:cNvPr id="19" name="Rectángulo redondeado 18"/>
            <p:cNvSpPr/>
            <p:nvPr/>
          </p:nvSpPr>
          <p:spPr>
            <a:xfrm>
              <a:off x="914400" y="3814913"/>
              <a:ext cx="4873893" cy="14429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S" dirty="0">
                  <a:solidFill>
                    <a:schemeClr val="tx1"/>
                  </a:solidFill>
                </a:rPr>
                <a:t>¿</a:t>
              </a:r>
              <a:r>
                <a:rPr lang="es-CL" dirty="0">
                  <a:solidFill>
                    <a:schemeClr val="tx1"/>
                  </a:solidFill>
                </a:rPr>
                <a:t>Qué </a:t>
              </a:r>
              <a:r>
                <a:rPr lang="es-CL" b="1" dirty="0">
                  <a:solidFill>
                    <a:srgbClr val="0070C0"/>
                  </a:solidFill>
                </a:rPr>
                <a:t>diferencias estructurales </a:t>
              </a:r>
              <a:r>
                <a:rPr lang="es-CL" dirty="0">
                  <a:solidFill>
                    <a:schemeClr val="tx1"/>
                  </a:solidFill>
                </a:rPr>
                <a:t>presentan las moléculas?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S" dirty="0">
                  <a:solidFill>
                    <a:schemeClr val="tx1"/>
                  </a:solidFill>
                </a:rPr>
                <a:t>¿Cómo </a:t>
              </a:r>
              <a:r>
                <a:rPr lang="es-ES" b="1" dirty="0">
                  <a:solidFill>
                    <a:srgbClr val="0070C0"/>
                  </a:solidFill>
                </a:rPr>
                <a:t>explicarías</a:t>
              </a:r>
              <a:r>
                <a:rPr lang="es-ES" dirty="0">
                  <a:solidFill>
                    <a:schemeClr val="tx1"/>
                  </a:solidFill>
                </a:rPr>
                <a:t> las diferencias en sus </a:t>
              </a:r>
              <a:r>
                <a:rPr lang="es-ES" b="1" dirty="0">
                  <a:solidFill>
                    <a:srgbClr val="0070C0"/>
                  </a:solidFill>
                </a:rPr>
                <a:t>puntos de ebullición</a:t>
              </a:r>
              <a:r>
                <a:rPr lang="es-ES" dirty="0">
                  <a:solidFill>
                    <a:schemeClr val="tx1"/>
                  </a:solidFill>
                </a:rPr>
                <a:t>?</a:t>
              </a:r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34"/>
            <a:stretch/>
          </p:blipFill>
          <p:spPr>
            <a:xfrm>
              <a:off x="4933219" y="4669144"/>
              <a:ext cx="1468214" cy="1209745"/>
            </a:xfrm>
            <a:prstGeom prst="rect">
              <a:avLst/>
            </a:prstGeom>
          </p:spPr>
        </p:pic>
      </p:grpSp>
      <p:grpSp>
        <p:nvGrpSpPr>
          <p:cNvPr id="21" name="Grupo 20"/>
          <p:cNvGrpSpPr/>
          <p:nvPr/>
        </p:nvGrpSpPr>
        <p:grpSpPr>
          <a:xfrm>
            <a:off x="2490339" y="3998141"/>
            <a:ext cx="4873829" cy="1464735"/>
            <a:chOff x="464280" y="2376912"/>
            <a:chExt cx="4873829" cy="1464735"/>
          </a:xfrm>
        </p:grpSpPr>
        <p:sp>
          <p:nvSpPr>
            <p:cNvPr id="22" name="Rectángulo redondeado 21"/>
            <p:cNvSpPr/>
            <p:nvPr/>
          </p:nvSpPr>
          <p:spPr>
            <a:xfrm>
              <a:off x="464280" y="3032696"/>
              <a:ext cx="4576540" cy="8089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dirty="0">
                  <a:solidFill>
                    <a:schemeClr val="tx1"/>
                  </a:solidFill>
                </a:rPr>
                <a:t> Ahora, </a:t>
              </a:r>
              <a:r>
                <a:rPr lang="es-ES" b="1" dirty="0">
                  <a:solidFill>
                    <a:srgbClr val="FF0000"/>
                  </a:solidFill>
                </a:rPr>
                <a:t>comparte tus respuestas </a:t>
              </a:r>
              <a:r>
                <a:rPr lang="es-ES" dirty="0">
                  <a:solidFill>
                    <a:schemeClr val="tx1"/>
                  </a:solidFill>
                </a:rPr>
                <a:t>con el resto de la clase.</a:t>
              </a: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94" t="8849" r="32824" b="8745"/>
            <a:stretch/>
          </p:blipFill>
          <p:spPr>
            <a:xfrm>
              <a:off x="4091660" y="2376912"/>
              <a:ext cx="1246449" cy="1287290"/>
            </a:xfrm>
            <a:prstGeom prst="rect">
              <a:avLst/>
            </a:prstGeom>
          </p:spPr>
        </p:pic>
      </p:grpSp>
      <p:grpSp>
        <p:nvGrpSpPr>
          <p:cNvPr id="24" name="Grupo 23"/>
          <p:cNvGrpSpPr/>
          <p:nvPr/>
        </p:nvGrpSpPr>
        <p:grpSpPr>
          <a:xfrm>
            <a:off x="2173765" y="3957222"/>
            <a:ext cx="6100820" cy="1985149"/>
            <a:chOff x="1402812" y="1306811"/>
            <a:chExt cx="6100820" cy="1985149"/>
          </a:xfrm>
        </p:grpSpPr>
        <p:sp>
          <p:nvSpPr>
            <p:cNvPr id="25" name="Rectángulo redondeado 24"/>
            <p:cNvSpPr/>
            <p:nvPr/>
          </p:nvSpPr>
          <p:spPr>
            <a:xfrm>
              <a:off x="1402812" y="1705154"/>
              <a:ext cx="5833751" cy="158680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>
                  <a:solidFill>
                    <a:schemeClr val="tx1"/>
                  </a:solidFill>
                </a:rPr>
                <a:t>¿Cómo </a:t>
              </a:r>
              <a:r>
                <a:rPr lang="es-ES" b="1" dirty="0">
                  <a:solidFill>
                    <a:srgbClr val="00B050"/>
                  </a:solidFill>
                </a:rPr>
                <a:t>afecta</a:t>
              </a:r>
              <a:r>
                <a:rPr lang="es-ES" dirty="0">
                  <a:solidFill>
                    <a:schemeClr val="tx1"/>
                  </a:solidFill>
                </a:rPr>
                <a:t> la presencia de </a:t>
              </a:r>
            </a:p>
            <a:p>
              <a:r>
                <a:rPr lang="es-ES" dirty="0">
                  <a:solidFill>
                    <a:schemeClr val="tx1"/>
                  </a:solidFill>
                </a:rPr>
                <a:t>      </a:t>
              </a:r>
              <a:r>
                <a:rPr lang="es-ES" b="1" dirty="0">
                  <a:solidFill>
                    <a:srgbClr val="00B050"/>
                  </a:solidFill>
                </a:rPr>
                <a:t>oxígeno</a:t>
              </a:r>
              <a:r>
                <a:rPr lang="es-ES" dirty="0">
                  <a:solidFill>
                    <a:schemeClr val="tx1"/>
                  </a:solidFill>
                </a:rPr>
                <a:t> a las </a:t>
              </a:r>
              <a:r>
                <a:rPr lang="es-ES" b="1" dirty="0">
                  <a:solidFill>
                    <a:srgbClr val="00B050"/>
                  </a:solidFill>
                </a:rPr>
                <a:t>propiedades</a:t>
              </a:r>
              <a:r>
                <a:rPr lang="es-ES" dirty="0">
                  <a:solidFill>
                    <a:schemeClr val="tx1"/>
                  </a:solidFill>
                </a:rPr>
                <a:t> de una   </a:t>
              </a:r>
            </a:p>
            <a:p>
              <a:r>
                <a:rPr lang="es-ES" dirty="0">
                  <a:solidFill>
                    <a:schemeClr val="tx1"/>
                  </a:solidFill>
                </a:rPr>
                <a:t>      molécula orgánica?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>
                  <a:solidFill>
                    <a:schemeClr val="tx1"/>
                  </a:solidFill>
                </a:rPr>
                <a:t>¿Qué </a:t>
              </a:r>
              <a:r>
                <a:rPr lang="es-ES" b="1" dirty="0">
                  <a:solidFill>
                    <a:srgbClr val="00B050"/>
                  </a:solidFill>
                </a:rPr>
                <a:t>otro factor</a:t>
              </a:r>
              <a:r>
                <a:rPr lang="es-ES" dirty="0">
                  <a:solidFill>
                    <a:schemeClr val="tx1"/>
                  </a:solidFill>
                </a:rPr>
                <a:t>, además de la presencia de oxígeno, influye en sus </a:t>
              </a:r>
              <a:r>
                <a:rPr lang="es-ES" b="1" dirty="0">
                  <a:solidFill>
                    <a:srgbClr val="00B050"/>
                  </a:solidFill>
                </a:rPr>
                <a:t>propiedades</a:t>
              </a:r>
              <a:r>
                <a:rPr lang="es-ES" dirty="0">
                  <a:solidFill>
                    <a:schemeClr val="tx1"/>
                  </a:solidFill>
                </a:rPr>
                <a:t>?</a:t>
              </a: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23"/>
            <a:stretch/>
          </p:blipFill>
          <p:spPr>
            <a:xfrm>
              <a:off x="6415892" y="1306811"/>
              <a:ext cx="1087740" cy="1195576"/>
            </a:xfrm>
            <a:prstGeom prst="rect">
              <a:avLst/>
            </a:prstGeom>
          </p:spPr>
        </p:pic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947805B0-2473-40B3-B564-49A5F0088F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771" y="227348"/>
            <a:ext cx="2334970" cy="7011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642713DE-F4CB-AEFE-ED2E-0AE60D2A6B37}"/>
                  </a:ext>
                </a:extLst>
              </p14:cNvPr>
              <p14:cNvContentPartPr/>
              <p14:nvPr/>
            </p14:nvContentPartPr>
            <p14:xfrm>
              <a:off x="1494720" y="2517120"/>
              <a:ext cx="5124960" cy="116928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642713DE-F4CB-AEFE-ED2E-0AE60D2A6B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85360" y="2507760"/>
                <a:ext cx="5143680" cy="11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83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571279" y="4267200"/>
            <a:ext cx="2952343" cy="2523587"/>
            <a:chOff x="2984636" y="4369852"/>
            <a:chExt cx="2952343" cy="2523587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6673" y="4369852"/>
              <a:ext cx="1691128" cy="2417117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5186" y="4549149"/>
              <a:ext cx="1401793" cy="2317792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4636" y="4691790"/>
              <a:ext cx="1282700" cy="2201649"/>
            </a:xfrm>
            <a:prstGeom prst="rect">
              <a:avLst/>
            </a:prstGeom>
          </p:spPr>
        </p:pic>
      </p:grpSp>
      <p:sp>
        <p:nvSpPr>
          <p:cNvPr id="26" name="CuadroTexto 25"/>
          <p:cNvSpPr txBox="1"/>
          <p:nvPr/>
        </p:nvSpPr>
        <p:spPr>
          <a:xfrm>
            <a:off x="689959" y="335745"/>
            <a:ext cx="5059932" cy="5380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560" dirty="0"/>
              <a:t> Grupos funcionales</a:t>
            </a:r>
            <a:endParaRPr lang="es-ES_tradnl" sz="2560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EE1A1E1-0E4D-4941-90AD-3A4F5297521A}"/>
              </a:ext>
            </a:extLst>
          </p:cNvPr>
          <p:cNvSpPr txBox="1"/>
          <p:nvPr/>
        </p:nvSpPr>
        <p:spPr>
          <a:xfrm>
            <a:off x="1791419" y="5708045"/>
            <a:ext cx="73129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92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7092CD-1D94-4F8A-9541-B0D54E0D6687}"/>
              </a:ext>
            </a:extLst>
          </p:cNvPr>
          <p:cNvSpPr txBox="1"/>
          <p:nvPr/>
        </p:nvSpPr>
        <p:spPr>
          <a:xfrm>
            <a:off x="740328" y="1131571"/>
            <a:ext cx="7437746" cy="12741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19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s-CL" sz="192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192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grupos funcionales </a:t>
            </a:r>
            <a:r>
              <a:rPr lang="es-CL" sz="19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átomos o grupos de átomos </a:t>
            </a:r>
            <a:r>
              <a:rPr lang="es-CL" sz="192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responsables de las propiedades</a:t>
            </a:r>
            <a:r>
              <a:rPr lang="es-CL" sz="19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reactividad química de las moléculas.  La presencia de estos grupos funcionales permite </a:t>
            </a:r>
            <a:r>
              <a:rPr lang="es-CL" sz="192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predecir cómo se comportará una molécula</a:t>
            </a:r>
            <a:r>
              <a:rPr lang="es-CL" sz="19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frente a determinados reactivos.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A0E4B1-EBA9-4D27-8766-44ADEF1EBD3F}"/>
              </a:ext>
            </a:extLst>
          </p:cNvPr>
          <p:cNvSpPr txBox="1"/>
          <p:nvPr/>
        </p:nvSpPr>
        <p:spPr>
          <a:xfrm>
            <a:off x="866486" y="3838377"/>
            <a:ext cx="7938330" cy="10828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dirty="0"/>
              <a:t>Clasificaremos los grupos funcionales, en: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CL" sz="1920" dirty="0"/>
              <a:t>Grupos funcionales oxigenados.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CL" sz="1920" dirty="0"/>
              <a:t>Grupos funcionales nitrogenados y haluros.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328DDC-19DF-4B5F-A1C0-B5BF07F9D26C}"/>
              </a:ext>
            </a:extLst>
          </p:cNvPr>
          <p:cNvSpPr txBox="1"/>
          <p:nvPr/>
        </p:nvSpPr>
        <p:spPr>
          <a:xfrm>
            <a:off x="764280" y="2633799"/>
            <a:ext cx="8142742" cy="1082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sz="19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grupo funcional tiene una </a:t>
            </a:r>
            <a:r>
              <a:rPr lang="es-CL" sz="192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nomenclatura determinada</a:t>
            </a:r>
            <a:r>
              <a:rPr lang="es-CL" sz="19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que, en general, agrega </a:t>
            </a:r>
            <a:r>
              <a:rPr lang="es-CL" sz="192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ciertas terminaciones o sufijos </a:t>
            </a:r>
            <a:r>
              <a:rPr lang="es-CL" sz="19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nombres de los hidrocarburos de los cuales derivan, llamados también </a:t>
            </a:r>
            <a:r>
              <a:rPr lang="es-CL" sz="192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hidrocarburos progenitores</a:t>
            </a:r>
            <a:r>
              <a:rPr lang="es-CL" sz="192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50000" r="46094"/>
          <a:stretch/>
        </p:blipFill>
        <p:spPr>
          <a:xfrm>
            <a:off x="80886" y="4648385"/>
            <a:ext cx="1685308" cy="28949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8" r="23437" b="66667"/>
          <a:stretch/>
        </p:blipFill>
        <p:spPr>
          <a:xfrm>
            <a:off x="7620000" y="5181443"/>
            <a:ext cx="2133600" cy="1828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8EFC35A-DBD8-4F79-B911-A133B19AA3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8630" y="262930"/>
            <a:ext cx="2334970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adroTexto 53">
            <a:extLst>
              <a:ext uri="{FF2B5EF4-FFF2-40B4-BE49-F238E27FC236}">
                <a16:creationId xmlns:a16="http://schemas.microsoft.com/office/drawing/2014/main" id="{9EE1A1E1-0E4D-4941-90AD-3A4F5297521A}"/>
              </a:ext>
            </a:extLst>
          </p:cNvPr>
          <p:cNvSpPr txBox="1"/>
          <p:nvPr/>
        </p:nvSpPr>
        <p:spPr>
          <a:xfrm>
            <a:off x="1791419" y="5708045"/>
            <a:ext cx="73129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920" dirty="0"/>
          </a:p>
        </p:txBody>
      </p:sp>
      <p:sp>
        <p:nvSpPr>
          <p:cNvPr id="61" name="1 Rectángulo">
            <a:extLst>
              <a:ext uri="{FF2B5EF4-FFF2-40B4-BE49-F238E27FC236}">
                <a16:creationId xmlns:a16="http://schemas.microsoft.com/office/drawing/2014/main" id="{3829C885-3DC1-42D0-90F3-44B9BC09A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83" y="3010759"/>
            <a:ext cx="359541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40"/>
              </a:spcAft>
            </a:pPr>
            <a:r>
              <a:rPr lang="es-CL" altLang="es-CL" sz="1920" dirty="0"/>
              <a:t>CH</a:t>
            </a:r>
            <a:r>
              <a:rPr lang="es-CL" altLang="es-CL" sz="1920" baseline="-25000" dirty="0"/>
              <a:t>3</a:t>
            </a:r>
            <a:r>
              <a:rPr lang="es-CL" altLang="es-CL" sz="1920" dirty="0"/>
              <a:t>COOH Ácido etanoico  </a:t>
            </a:r>
          </a:p>
        </p:txBody>
      </p:sp>
      <p:pic>
        <p:nvPicPr>
          <p:cNvPr id="66" name="Picture 9" descr="Resultado de imagen para Ã¡cido etanoico">
            <a:extLst>
              <a:ext uri="{FF2B5EF4-FFF2-40B4-BE49-F238E27FC236}">
                <a16:creationId xmlns:a16="http://schemas.microsoft.com/office/drawing/2014/main" id="{27A035E7-B794-4EB6-8ECE-BA735A6A2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6" y="3920083"/>
            <a:ext cx="2177627" cy="130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" descr="Resultado de imagen para Ã¡cido carboxÃ­lico">
            <a:extLst>
              <a:ext uri="{FF2B5EF4-FFF2-40B4-BE49-F238E27FC236}">
                <a16:creationId xmlns:a16="http://schemas.microsoft.com/office/drawing/2014/main" id="{985D6EFD-88B9-41A5-89A5-7B09BE566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31" y="1264344"/>
            <a:ext cx="1411630" cy="1231044"/>
          </a:xfrm>
          <a:prstGeom prst="rect">
            <a:avLst/>
          </a:prstGeom>
          <a:solidFill>
            <a:srgbClr val="FFFFCC"/>
          </a:solidFill>
          <a:ln>
            <a:solidFill>
              <a:srgbClr val="F8F200"/>
            </a:solidFill>
          </a:ln>
        </p:spPr>
      </p:pic>
      <p:sp>
        <p:nvSpPr>
          <p:cNvPr id="67" name="30 Llamada rectangular redondeada">
            <a:extLst>
              <a:ext uri="{FF2B5EF4-FFF2-40B4-BE49-F238E27FC236}">
                <a16:creationId xmlns:a16="http://schemas.microsoft.com/office/drawing/2014/main" id="{9B86A759-A8DF-4DCF-8162-0C9F67294CB9}"/>
              </a:ext>
            </a:extLst>
          </p:cNvPr>
          <p:cNvSpPr/>
          <p:nvPr/>
        </p:nvSpPr>
        <p:spPr>
          <a:xfrm>
            <a:off x="4962026" y="1196933"/>
            <a:ext cx="4602183" cy="858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>
                <a:solidFill>
                  <a:srgbClr val="000000"/>
                </a:solidFill>
              </a:rPr>
              <a:t>Para nombrarlos se agrega la palabra </a:t>
            </a:r>
            <a:r>
              <a:rPr lang="es-CL" b="1" dirty="0">
                <a:solidFill>
                  <a:srgbClr val="FF0000"/>
                </a:solidFill>
              </a:rPr>
              <a:t>ácido</a:t>
            </a:r>
            <a:r>
              <a:rPr lang="es-CL" dirty="0">
                <a:solidFill>
                  <a:srgbClr val="000000"/>
                </a:solidFill>
              </a:rPr>
              <a:t> al inicio y el sufijo </a:t>
            </a:r>
            <a:r>
              <a:rPr lang="es-CL" b="1" dirty="0">
                <a:solidFill>
                  <a:srgbClr val="FF0000"/>
                </a:solidFill>
              </a:rPr>
              <a:t>-ico</a:t>
            </a:r>
            <a:r>
              <a:rPr lang="es-CL" dirty="0">
                <a:solidFill>
                  <a:srgbClr val="FF0000"/>
                </a:solidFill>
              </a:rPr>
              <a:t> </a:t>
            </a:r>
            <a:r>
              <a:rPr lang="es-CL" dirty="0">
                <a:solidFill>
                  <a:srgbClr val="000000"/>
                </a:solidFill>
              </a:rPr>
              <a:t>a la cadena que contiene al grupo.</a:t>
            </a:r>
            <a:endParaRPr lang="es-CL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8" name="Object 2">
            <a:extLst>
              <a:ext uri="{FF2B5EF4-FFF2-40B4-BE49-F238E27FC236}">
                <a16:creationId xmlns:a16="http://schemas.microsoft.com/office/drawing/2014/main" id="{0423A8B5-2470-4822-A707-16CEAEC14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5643" y="2122781"/>
          <a:ext cx="4223173" cy="1632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398960" imgH="540720" progId="">
                  <p:embed/>
                </p:oleObj>
              </mc:Choice>
              <mc:Fallback>
                <p:oleObj name="CS ChemDraw Drawing" r:id="rId4" imgW="1398960" imgH="540720" progId="">
                  <p:embed/>
                  <p:pic>
                    <p:nvPicPr>
                      <p:cNvPr id="68" name="Object 2">
                        <a:extLst>
                          <a:ext uri="{FF2B5EF4-FFF2-40B4-BE49-F238E27FC236}">
                            <a16:creationId xmlns:a16="http://schemas.microsoft.com/office/drawing/2014/main" id="{0423A8B5-2470-4822-A707-16CEAEC14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643" y="2122781"/>
                        <a:ext cx="4223173" cy="1632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7">
            <a:extLst>
              <a:ext uri="{FF2B5EF4-FFF2-40B4-BE49-F238E27FC236}">
                <a16:creationId xmlns:a16="http://schemas.microsoft.com/office/drawing/2014/main" id="{23CF5B00-427E-41F3-AEF5-32FC41C7F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064" y="3429102"/>
            <a:ext cx="2247053" cy="3877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algn="ctr">
            <a:solidFill>
              <a:schemeClr val="accent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920" b="1" kern="0" dirty="0"/>
              <a:t>Ácido butanoico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A9A540-4312-4934-9F6B-5C6F2736C9F3}"/>
              </a:ext>
            </a:extLst>
          </p:cNvPr>
          <p:cNvSpPr txBox="1"/>
          <p:nvPr/>
        </p:nvSpPr>
        <p:spPr>
          <a:xfrm>
            <a:off x="328573" y="1302718"/>
            <a:ext cx="2925692" cy="387798"/>
          </a:xfrm>
          <a:prstGeom prst="rect">
            <a:avLst/>
          </a:prstGeom>
          <a:solidFill>
            <a:srgbClr val="FFFFCC"/>
          </a:solidFill>
          <a:ln>
            <a:solidFill>
              <a:srgbClr val="F8F2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b="1" dirty="0"/>
              <a:t>Fórmula general  </a:t>
            </a:r>
            <a:r>
              <a:rPr lang="es-CL" sz="192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R-COOH</a:t>
            </a:r>
            <a:r>
              <a:rPr lang="es-CL" sz="1920" dirty="0"/>
              <a:t>  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13B65228-562B-4CFF-A43E-F9D468295529}"/>
              </a:ext>
            </a:extLst>
          </p:cNvPr>
          <p:cNvSpPr txBox="1"/>
          <p:nvPr/>
        </p:nvSpPr>
        <p:spPr>
          <a:xfrm>
            <a:off x="474547" y="1856343"/>
            <a:ext cx="2547300" cy="387798"/>
          </a:xfrm>
          <a:prstGeom prst="rect">
            <a:avLst/>
          </a:prstGeom>
          <a:solidFill>
            <a:srgbClr val="FFFFCC"/>
          </a:solidFill>
          <a:ln>
            <a:solidFill>
              <a:srgbClr val="F8F2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L" sz="1920" dirty="0">
                <a:solidFill>
                  <a:srgbClr val="000000"/>
                </a:solidFill>
              </a:rPr>
              <a:t>Grupo carboxílico</a:t>
            </a:r>
          </a:p>
        </p:txBody>
      </p:sp>
      <p:sp>
        <p:nvSpPr>
          <p:cNvPr id="77" name="29 Llamada rectangular redondeada">
            <a:extLst>
              <a:ext uri="{FF2B5EF4-FFF2-40B4-BE49-F238E27FC236}">
                <a16:creationId xmlns:a16="http://schemas.microsoft.com/office/drawing/2014/main" id="{BFA04D8F-F37A-4472-B227-544AC24E344D}"/>
              </a:ext>
            </a:extLst>
          </p:cNvPr>
          <p:cNvSpPr/>
          <p:nvPr/>
        </p:nvSpPr>
        <p:spPr>
          <a:xfrm>
            <a:off x="1905149" y="5143445"/>
            <a:ext cx="3264747" cy="714587"/>
          </a:xfrm>
          <a:prstGeom prst="wedgeRoundRectCallout">
            <a:avLst>
              <a:gd name="adj1" fmla="val -76416"/>
              <a:gd name="adj2" fmla="val -2895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>
                <a:solidFill>
                  <a:srgbClr val="000000"/>
                </a:solidFill>
              </a:rPr>
              <a:t>¿Cuál es el nombre de este ácido carboxílico?</a:t>
            </a:r>
          </a:p>
        </p:txBody>
      </p:sp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63B0A5C8-E556-40F1-8FD9-5969137E0601}"/>
              </a:ext>
            </a:extLst>
          </p:cNvPr>
          <p:cNvSpPr/>
          <p:nvPr/>
        </p:nvSpPr>
        <p:spPr>
          <a:xfrm>
            <a:off x="1337965" y="4077416"/>
            <a:ext cx="2935550" cy="802836"/>
          </a:xfrm>
          <a:prstGeom prst="wedgeRoundRectCallout">
            <a:avLst>
              <a:gd name="adj1" fmla="val -66483"/>
              <a:gd name="adj2" fmla="val 9191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¿Qué ácidos carboxílicos podríamos nombrar?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FE2321E-3F54-4372-9089-C36E0D3D5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8373" y="3766905"/>
            <a:ext cx="2053083" cy="269256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E7E7EA8-E704-4559-8CC2-30FE3126D53C}"/>
              </a:ext>
            </a:extLst>
          </p:cNvPr>
          <p:cNvSpPr txBox="1"/>
          <p:nvPr/>
        </p:nvSpPr>
        <p:spPr>
          <a:xfrm>
            <a:off x="1211885" y="5582290"/>
            <a:ext cx="115528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920" dirty="0"/>
              <a:t>Vinagre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44EBBEE-AE99-49C9-A333-BB9F6956F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189" y="4730981"/>
            <a:ext cx="3942080" cy="163576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E81BC1D-AF84-4035-BE56-370A58774E42}"/>
              </a:ext>
            </a:extLst>
          </p:cNvPr>
          <p:cNvSpPr txBox="1"/>
          <p:nvPr/>
        </p:nvSpPr>
        <p:spPr>
          <a:xfrm>
            <a:off x="5363985" y="6448117"/>
            <a:ext cx="22116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920" dirty="0"/>
              <a:t>Ácido metanoico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99F9D08-6C7F-4DCA-AA8B-D65138AC7939}"/>
              </a:ext>
            </a:extLst>
          </p:cNvPr>
          <p:cNvSpPr txBox="1"/>
          <p:nvPr/>
        </p:nvSpPr>
        <p:spPr>
          <a:xfrm>
            <a:off x="719684" y="260872"/>
            <a:ext cx="3598113" cy="5380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560" dirty="0">
                <a:latin typeface="Arial" panose="020B0604020202020204" pitchFamily="34" charset="0"/>
                <a:cs typeface="Arial" panose="020B0604020202020204" pitchFamily="34" charset="0"/>
              </a:rPr>
              <a:t>Ácidos carboxílicos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174902A-F391-4167-8A9E-7CB657B4206B}"/>
              </a:ext>
            </a:extLst>
          </p:cNvPr>
          <p:cNvSpPr/>
          <p:nvPr/>
        </p:nvSpPr>
        <p:spPr>
          <a:xfrm>
            <a:off x="3537523" y="1210279"/>
            <a:ext cx="1254053" cy="1485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92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6" t="-5441" r="81149" b="59608"/>
          <a:stretch/>
        </p:blipFill>
        <p:spPr>
          <a:xfrm>
            <a:off x="8963563" y="1264344"/>
            <a:ext cx="810505" cy="8915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1" t="50000" r="3125"/>
          <a:stretch/>
        </p:blipFill>
        <p:spPr>
          <a:xfrm>
            <a:off x="48085" y="4907530"/>
            <a:ext cx="2286000" cy="26976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C70794E-32BC-37D8-9ED1-594E1F7D2C2A}"/>
                  </a:ext>
                </a:extLst>
              </p14:cNvPr>
              <p14:cNvContentPartPr/>
              <p14:nvPr/>
            </p14:nvContentPartPr>
            <p14:xfrm>
              <a:off x="650520" y="349560"/>
              <a:ext cx="8948880" cy="508680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C70794E-32BC-37D8-9ED1-594E1F7D2C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1160" y="340200"/>
                <a:ext cx="8967600" cy="510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76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7" grpId="0" animBg="1"/>
      <p:bldP spid="70" grpId="0" animBg="1"/>
      <p:bldP spid="73" grpId="0" animBg="1"/>
      <p:bldP spid="77" grpId="0" animBg="1"/>
      <p:bldP spid="77" grpId="1" animBg="1"/>
      <p:bldP spid="13" grpId="0" animBg="1"/>
      <p:bldP spid="13" grpId="1" animBg="1"/>
      <p:bldP spid="16" grpId="0"/>
      <p:bldP spid="2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417047" y="221346"/>
            <a:ext cx="632441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60" dirty="0"/>
              <a:t> </a:t>
            </a:r>
            <a:endParaRPr lang="es-ES_tradnl" sz="2560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EE1A1E1-0E4D-4941-90AD-3A4F5297521A}"/>
              </a:ext>
            </a:extLst>
          </p:cNvPr>
          <p:cNvSpPr txBox="1"/>
          <p:nvPr/>
        </p:nvSpPr>
        <p:spPr>
          <a:xfrm>
            <a:off x="1791419" y="5708045"/>
            <a:ext cx="73129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92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05A4B06-9524-4ED6-BD6C-7D47DDBC3DEB}"/>
              </a:ext>
            </a:extLst>
          </p:cNvPr>
          <p:cNvSpPr txBox="1"/>
          <p:nvPr/>
        </p:nvSpPr>
        <p:spPr>
          <a:xfrm>
            <a:off x="795439" y="313237"/>
            <a:ext cx="3039714" cy="486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560" dirty="0">
                <a:latin typeface="Arial" panose="020B0604020202020204" pitchFamily="34" charset="0"/>
                <a:cs typeface="Arial" panose="020B0604020202020204" pitchFamily="34" charset="0"/>
              </a:rPr>
              <a:t>Ésteres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EDB6B2-E431-42A3-A543-5A098494A451}"/>
              </a:ext>
            </a:extLst>
          </p:cNvPr>
          <p:cNvSpPr txBox="1"/>
          <p:nvPr/>
        </p:nvSpPr>
        <p:spPr>
          <a:xfrm>
            <a:off x="328573" y="1600405"/>
            <a:ext cx="2925692" cy="3877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b="1" dirty="0"/>
              <a:t>Fórmula general  </a:t>
            </a:r>
            <a:r>
              <a:rPr lang="es-CL" sz="192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R-COO-R’</a:t>
            </a:r>
            <a:r>
              <a:rPr lang="es-CL" sz="1920" dirty="0"/>
              <a:t> </a:t>
            </a:r>
          </a:p>
        </p:txBody>
      </p:sp>
      <p:pic>
        <p:nvPicPr>
          <p:cNvPr id="5" name="Imagen 4" descr="Ver las imágenes de origen">
            <a:extLst>
              <a:ext uri="{FF2B5EF4-FFF2-40B4-BE49-F238E27FC236}">
                <a16:creationId xmlns:a16="http://schemas.microsoft.com/office/drawing/2014/main" id="{D716BD4E-131C-41AB-8B9F-F598850BE2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60" y="1263545"/>
            <a:ext cx="1666240" cy="1229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</p:pic>
      <p:sp>
        <p:nvSpPr>
          <p:cNvPr id="17" name="70 Llamada rectangular redondeada">
            <a:extLst>
              <a:ext uri="{FF2B5EF4-FFF2-40B4-BE49-F238E27FC236}">
                <a16:creationId xmlns:a16="http://schemas.microsoft.com/office/drawing/2014/main" id="{29BAA4ED-D1C7-4BAF-B7CC-AE819C667E78}"/>
              </a:ext>
            </a:extLst>
          </p:cNvPr>
          <p:cNvSpPr/>
          <p:nvPr/>
        </p:nvSpPr>
        <p:spPr>
          <a:xfrm>
            <a:off x="5374574" y="1184359"/>
            <a:ext cx="4219786" cy="1355455"/>
          </a:xfrm>
          <a:prstGeom prst="roundRect">
            <a:avLst/>
          </a:prstGeom>
          <a:solidFill>
            <a:srgbClr val="FFEF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>
                <a:solidFill>
                  <a:srgbClr val="000000"/>
                </a:solidFill>
              </a:rPr>
              <a:t>Para nombrarlos se reemplaza el sufijo -</a:t>
            </a:r>
            <a:r>
              <a:rPr lang="es-CL" b="1" dirty="0">
                <a:solidFill>
                  <a:srgbClr val="00B050"/>
                </a:solidFill>
              </a:rPr>
              <a:t>ico</a:t>
            </a:r>
            <a:r>
              <a:rPr lang="es-CL" dirty="0">
                <a:solidFill>
                  <a:srgbClr val="000000"/>
                </a:solidFill>
              </a:rPr>
              <a:t> del ácido carboxílico por </a:t>
            </a:r>
            <a:r>
              <a:rPr lang="es-CL" b="1" dirty="0">
                <a:solidFill>
                  <a:srgbClr val="000000"/>
                </a:solidFill>
              </a:rPr>
              <a:t>–</a:t>
            </a:r>
            <a:r>
              <a:rPr lang="es-CL" b="1" dirty="0">
                <a:solidFill>
                  <a:srgbClr val="00B050"/>
                </a:solidFill>
              </a:rPr>
              <a:t>ato</a:t>
            </a:r>
            <a:r>
              <a:rPr lang="es-CL" dirty="0">
                <a:solidFill>
                  <a:srgbClr val="000000"/>
                </a:solidFill>
              </a:rPr>
              <a:t>. El resto de la cadena se nombra como un radical.</a:t>
            </a:r>
            <a:endParaRPr lang="es-CL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1DB26AC7-3E90-4BF2-A02C-6DF5B1DC89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0865" y="2703979"/>
          <a:ext cx="4219787" cy="101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821600" imgH="436320" progId="">
                  <p:embed/>
                </p:oleObj>
              </mc:Choice>
              <mc:Fallback>
                <p:oleObj name="CS ChemDraw Drawing" r:id="rId3" imgW="1821600" imgH="436320" progId="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1DB26AC7-3E90-4BF2-A02C-6DF5B1DC89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65" y="2703979"/>
                        <a:ext cx="4219787" cy="101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63 Rectángulo">
            <a:extLst>
              <a:ext uri="{FF2B5EF4-FFF2-40B4-BE49-F238E27FC236}">
                <a16:creationId xmlns:a16="http://schemas.microsoft.com/office/drawing/2014/main" id="{4BACD5E3-FA6E-4C51-B6E9-C990885B5B0A}"/>
              </a:ext>
            </a:extLst>
          </p:cNvPr>
          <p:cNvSpPr/>
          <p:nvPr/>
        </p:nvSpPr>
        <p:spPr>
          <a:xfrm>
            <a:off x="5488550" y="2780539"/>
            <a:ext cx="2612814" cy="997373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920">
              <a:solidFill>
                <a:srgbClr val="FFFFFF"/>
              </a:solidFill>
            </a:endParaRPr>
          </a:p>
        </p:txBody>
      </p:sp>
      <p:sp>
        <p:nvSpPr>
          <p:cNvPr id="21" name="64 Rectángulo">
            <a:extLst>
              <a:ext uri="{FF2B5EF4-FFF2-40B4-BE49-F238E27FC236}">
                <a16:creationId xmlns:a16="http://schemas.microsoft.com/office/drawing/2014/main" id="{D719C90E-AD0C-48B4-BA59-91DE19B17D39}"/>
              </a:ext>
            </a:extLst>
          </p:cNvPr>
          <p:cNvSpPr/>
          <p:nvPr/>
        </p:nvSpPr>
        <p:spPr>
          <a:xfrm>
            <a:off x="8114680" y="2765503"/>
            <a:ext cx="1495213" cy="997373"/>
          </a:xfrm>
          <a:prstGeom prst="rect">
            <a:avLst/>
          </a:prstGeom>
          <a:solidFill>
            <a:schemeClr val="accent2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920">
              <a:solidFill>
                <a:srgbClr val="FFFFFF"/>
              </a:solidFill>
            </a:endParaRPr>
          </a:p>
        </p:txBody>
      </p:sp>
      <p:sp>
        <p:nvSpPr>
          <p:cNvPr id="22" name="65 CuadroTexto">
            <a:extLst>
              <a:ext uri="{FF2B5EF4-FFF2-40B4-BE49-F238E27FC236}">
                <a16:creationId xmlns:a16="http://schemas.microsoft.com/office/drawing/2014/main" id="{040AF58A-AEB6-4637-9E40-0088228D5C77}"/>
              </a:ext>
            </a:extLst>
          </p:cNvPr>
          <p:cNvSpPr txBox="1"/>
          <p:nvPr/>
        </p:nvSpPr>
        <p:spPr>
          <a:xfrm>
            <a:off x="5291315" y="3722347"/>
            <a:ext cx="2575561" cy="617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707" b="1" dirty="0">
                <a:solidFill>
                  <a:srgbClr val="00B050"/>
                </a:solidFill>
                <a:cs typeface="Arial" charset="0"/>
              </a:rPr>
              <a:t>Derivado del ácido </a:t>
            </a:r>
            <a:r>
              <a:rPr lang="es-CL" sz="1707" b="1" dirty="0" err="1">
                <a:solidFill>
                  <a:srgbClr val="00B050"/>
                </a:solidFill>
                <a:cs typeface="Arial" charset="0"/>
              </a:rPr>
              <a:t>butanoico</a:t>
            </a:r>
            <a:endParaRPr lang="es-CL" sz="1707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23" name="66 CuadroTexto">
            <a:extLst>
              <a:ext uri="{FF2B5EF4-FFF2-40B4-BE49-F238E27FC236}">
                <a16:creationId xmlns:a16="http://schemas.microsoft.com/office/drawing/2014/main" id="{A848DF71-EEF6-49C9-AD6F-408007424261}"/>
              </a:ext>
            </a:extLst>
          </p:cNvPr>
          <p:cNvSpPr txBox="1"/>
          <p:nvPr/>
        </p:nvSpPr>
        <p:spPr>
          <a:xfrm>
            <a:off x="7894317" y="3724714"/>
            <a:ext cx="1728893" cy="617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>
            <a:spAutoFit/>
          </a:bodyPr>
          <a:lstStyle/>
          <a:p>
            <a:pPr algn="ctr" eaLnBrk="1" hangingPunct="1">
              <a:defRPr/>
            </a:pPr>
            <a:r>
              <a:rPr lang="es-CL" sz="1707" b="1" dirty="0">
                <a:solidFill>
                  <a:srgbClr val="333399">
                    <a:lumMod val="60000"/>
                    <a:lumOff val="40000"/>
                  </a:srgbClr>
                </a:solidFill>
                <a:cs typeface="Arial" charset="0"/>
              </a:rPr>
              <a:t>Derivado del alcohol metílico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4A1696ED-19C8-4960-A308-B2D65501C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973" y="4529824"/>
            <a:ext cx="3286759" cy="387798"/>
          </a:xfrm>
          <a:prstGeom prst="rect">
            <a:avLst/>
          </a:prstGeom>
          <a:solidFill>
            <a:srgbClr val="FFCCFF"/>
          </a:solidFill>
          <a:ln w="28575" algn="ctr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920" b="1" kern="0" dirty="0"/>
              <a:t>Butanoato de metilo</a:t>
            </a:r>
          </a:p>
        </p:txBody>
      </p:sp>
      <p:sp>
        <p:nvSpPr>
          <p:cNvPr id="25" name="69 Llamada rectangular redondeada">
            <a:extLst>
              <a:ext uri="{FF2B5EF4-FFF2-40B4-BE49-F238E27FC236}">
                <a16:creationId xmlns:a16="http://schemas.microsoft.com/office/drawing/2014/main" id="{36407EA2-975A-4F8C-89D5-5E58AD922B83}"/>
              </a:ext>
            </a:extLst>
          </p:cNvPr>
          <p:cNvSpPr/>
          <p:nvPr/>
        </p:nvSpPr>
        <p:spPr>
          <a:xfrm>
            <a:off x="4332599" y="5278797"/>
            <a:ext cx="3264747" cy="623147"/>
          </a:xfrm>
          <a:prstGeom prst="wedgeRoundRectCallout">
            <a:avLst>
              <a:gd name="adj1" fmla="val 86751"/>
              <a:gd name="adj2" fmla="val -425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707" dirty="0">
                <a:solidFill>
                  <a:srgbClr val="000000"/>
                </a:solidFill>
              </a:rPr>
              <a:t>¿Cuál es el nombre de este éster?</a:t>
            </a:r>
          </a:p>
        </p:txBody>
      </p:sp>
      <p:sp>
        <p:nvSpPr>
          <p:cNvPr id="28" name="6 Rectángulo">
            <a:extLst>
              <a:ext uri="{FF2B5EF4-FFF2-40B4-BE49-F238E27FC236}">
                <a16:creationId xmlns:a16="http://schemas.microsoft.com/office/drawing/2014/main" id="{111BDD07-5BD9-450A-ADEA-6F9F1D515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0" y="2245051"/>
            <a:ext cx="222368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40"/>
              </a:spcAft>
            </a:pPr>
            <a:r>
              <a:rPr lang="es-CL" altLang="es-CL" sz="1920" dirty="0"/>
              <a:t> CH</a:t>
            </a:r>
            <a:r>
              <a:rPr lang="es-CL" altLang="es-CL" sz="1920" baseline="-25000" dirty="0"/>
              <a:t>3</a:t>
            </a:r>
            <a:r>
              <a:rPr lang="es-CL" altLang="es-CL" sz="1920" dirty="0"/>
              <a:t>COOCH</a:t>
            </a:r>
            <a:r>
              <a:rPr lang="es-CL" altLang="es-CL" sz="1920" baseline="-25000" dirty="0"/>
              <a:t>2</a:t>
            </a:r>
            <a:r>
              <a:rPr lang="es-CL" altLang="es-CL" sz="1920" dirty="0"/>
              <a:t>CH</a:t>
            </a:r>
            <a:r>
              <a:rPr lang="es-CL" altLang="es-CL" sz="1920" baseline="-25000" dirty="0"/>
              <a:t>3</a:t>
            </a:r>
            <a:r>
              <a:rPr lang="es-CL" altLang="es-CL" sz="1920" dirty="0"/>
              <a:t> </a:t>
            </a:r>
          </a:p>
        </p:txBody>
      </p:sp>
      <p:pic>
        <p:nvPicPr>
          <p:cNvPr id="29" name="Picture 36" descr="Resultado de imagen para etanoato de etilo">
            <a:extLst>
              <a:ext uri="{FF2B5EF4-FFF2-40B4-BE49-F238E27FC236}">
                <a16:creationId xmlns:a16="http://schemas.microsoft.com/office/drawing/2014/main" id="{B329EB87-B5CD-4113-9CA6-9DCACF74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61" y="2332088"/>
            <a:ext cx="1921934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AC9DB6A-092B-46D2-9C1F-1D4310F1A9A5}"/>
              </a:ext>
            </a:extLst>
          </p:cNvPr>
          <p:cNvSpPr txBox="1"/>
          <p:nvPr/>
        </p:nvSpPr>
        <p:spPr>
          <a:xfrm>
            <a:off x="583116" y="3639707"/>
            <a:ext cx="3879196" cy="6832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sz="1920" dirty="0"/>
              <a:t>Los ésteres dan sabor y olor a muchas frutas.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41AE12-6E0A-4435-B544-E0DB83217C16}"/>
              </a:ext>
            </a:extLst>
          </p:cNvPr>
          <p:cNvSpPr txBox="1"/>
          <p:nvPr/>
        </p:nvSpPr>
        <p:spPr>
          <a:xfrm>
            <a:off x="443425" y="2623266"/>
            <a:ext cx="19980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920" dirty="0"/>
              <a:t>Etano</a:t>
            </a:r>
            <a:r>
              <a:rPr lang="es-CL" sz="1920" dirty="0">
                <a:solidFill>
                  <a:srgbClr val="FF0000"/>
                </a:solidFill>
              </a:rPr>
              <a:t>ato</a:t>
            </a:r>
            <a:r>
              <a:rPr lang="es-CL" sz="1920" dirty="0"/>
              <a:t> </a:t>
            </a:r>
            <a:r>
              <a:rPr lang="es-CL" sz="1920" dirty="0">
                <a:solidFill>
                  <a:srgbClr val="FF0000"/>
                </a:solidFill>
              </a:rPr>
              <a:t>de</a:t>
            </a:r>
            <a:r>
              <a:rPr lang="es-CL" sz="1920" dirty="0"/>
              <a:t> et</a:t>
            </a:r>
            <a:r>
              <a:rPr lang="es-CL" sz="1920" dirty="0">
                <a:solidFill>
                  <a:srgbClr val="FF0000"/>
                </a:solidFill>
              </a:rPr>
              <a:t>ilo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6" t="-5441" r="81149" b="59608"/>
          <a:stretch/>
        </p:blipFill>
        <p:spPr>
          <a:xfrm>
            <a:off x="9028614" y="1725516"/>
            <a:ext cx="810505" cy="89155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r="60938" b="47761"/>
          <a:stretch/>
        </p:blipFill>
        <p:spPr>
          <a:xfrm>
            <a:off x="8229600" y="4206858"/>
            <a:ext cx="1801637" cy="30023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4A082122-2732-7D0B-781F-D813B8EB8095}"/>
                  </a:ext>
                </a:extLst>
              </p14:cNvPr>
              <p14:cNvContentPartPr/>
              <p14:nvPr/>
            </p14:nvContentPartPr>
            <p14:xfrm>
              <a:off x="2445120" y="1087920"/>
              <a:ext cx="7229520" cy="458208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4A082122-2732-7D0B-781F-D813B8EB80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5760" y="1078560"/>
                <a:ext cx="7248240" cy="460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99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1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75E-6 -1.94444E-6 L 0.13916 -0.18055 C 0.17155 -0.21897 0.18668 -0.27148 0.18261 -0.324 C 0.17789 -0.38324 0.15511 -0.42795 0.11751 -0.4566 L -0.04704 -0.59527 " pathEditMode="relative" rAng="15840000" ptsTypes="AAAAA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-312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 autoUpdateAnimBg="0"/>
      <p:bldP spid="21" grpId="0" animBg="1" autoUpdateAnimBg="0"/>
      <p:bldP spid="22" grpId="0" autoUpdateAnimBg="0"/>
      <p:bldP spid="23" grpId="0" autoUpdateAnimBg="0"/>
      <p:bldP spid="24" grpId="0" animBg="1"/>
      <p:bldP spid="25" grpId="0" animBg="1" autoUpdateAnimBg="0"/>
      <p:bldP spid="25" grpId="1" animBg="1"/>
      <p:bldP spid="28" grpId="0"/>
      <p:bldP spid="28" grpId="1"/>
      <p:bldP spid="6" grpId="0" animBg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ocadillo: rectángulo con esquinas redondeadas 26">
            <a:extLst>
              <a:ext uri="{FF2B5EF4-FFF2-40B4-BE49-F238E27FC236}">
                <a16:creationId xmlns:a16="http://schemas.microsoft.com/office/drawing/2014/main" id="{E21FD5C3-F156-4AD0-8127-A64A9B170A2F}"/>
              </a:ext>
            </a:extLst>
          </p:cNvPr>
          <p:cNvSpPr/>
          <p:nvPr/>
        </p:nvSpPr>
        <p:spPr>
          <a:xfrm>
            <a:off x="5297455" y="1839823"/>
            <a:ext cx="2481611" cy="802836"/>
          </a:xfrm>
          <a:prstGeom prst="wedgeRoundRectCallout">
            <a:avLst>
              <a:gd name="adj1" fmla="val 76621"/>
              <a:gd name="adj2" fmla="val -8774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920" dirty="0">
                <a:solidFill>
                  <a:schemeClr val="tx1"/>
                </a:solidFill>
              </a:rPr>
              <a:t>¿Cuáles serían </a:t>
            </a:r>
            <a:r>
              <a:rPr lang="es-CL" sz="1920" b="1" dirty="0">
                <a:solidFill>
                  <a:srgbClr val="FF0000"/>
                </a:solidFill>
              </a:rPr>
              <a:t>ejemplos</a:t>
            </a:r>
            <a:r>
              <a:rPr lang="es-CL" sz="1920" dirty="0">
                <a:solidFill>
                  <a:schemeClr val="tx1"/>
                </a:solidFill>
              </a:rPr>
              <a:t> de ésteres?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17047" y="221346"/>
            <a:ext cx="632441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60" dirty="0"/>
              <a:t> </a:t>
            </a:r>
            <a:endParaRPr lang="es-ES_tradnl" sz="2560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EE1A1E1-0E4D-4941-90AD-3A4F5297521A}"/>
              </a:ext>
            </a:extLst>
          </p:cNvPr>
          <p:cNvSpPr txBox="1"/>
          <p:nvPr/>
        </p:nvSpPr>
        <p:spPr>
          <a:xfrm>
            <a:off x="1791419" y="5708045"/>
            <a:ext cx="73129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92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05A4B06-9524-4ED6-BD6C-7D47DDBC3DEB}"/>
              </a:ext>
            </a:extLst>
          </p:cNvPr>
          <p:cNvSpPr txBox="1"/>
          <p:nvPr/>
        </p:nvSpPr>
        <p:spPr>
          <a:xfrm>
            <a:off x="795439" y="313237"/>
            <a:ext cx="3039714" cy="486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560" dirty="0">
                <a:latin typeface="Arial" panose="020B0604020202020204" pitchFamily="34" charset="0"/>
                <a:cs typeface="Arial" panose="020B0604020202020204" pitchFamily="34" charset="0"/>
              </a:rPr>
              <a:t>Ésteres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EDB6B2-E431-42A3-A543-5A098494A451}"/>
              </a:ext>
            </a:extLst>
          </p:cNvPr>
          <p:cNvSpPr txBox="1"/>
          <p:nvPr/>
        </p:nvSpPr>
        <p:spPr>
          <a:xfrm>
            <a:off x="328573" y="1600405"/>
            <a:ext cx="2925692" cy="3877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b="1" dirty="0"/>
              <a:t>Fórmula general  </a:t>
            </a:r>
            <a:r>
              <a:rPr lang="es-CL" sz="192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R-COO-R’</a:t>
            </a:r>
            <a:r>
              <a:rPr lang="es-CL" sz="1920" dirty="0"/>
              <a:t> </a:t>
            </a:r>
          </a:p>
        </p:txBody>
      </p:sp>
      <p:pic>
        <p:nvPicPr>
          <p:cNvPr id="5" name="Imagen 4" descr="Ver las imágenes de origen">
            <a:extLst>
              <a:ext uri="{FF2B5EF4-FFF2-40B4-BE49-F238E27FC236}">
                <a16:creationId xmlns:a16="http://schemas.microsoft.com/office/drawing/2014/main" id="{D716BD4E-131C-41AB-8B9F-F598850BE2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60" y="1263545"/>
            <a:ext cx="1666240" cy="12293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</p:pic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1DB26AC7-3E90-4BF2-A02C-6DF5B1DC89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0865" y="2703979"/>
          <a:ext cx="4219787" cy="101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821600" imgH="436320" progId="">
                  <p:embed/>
                </p:oleObj>
              </mc:Choice>
              <mc:Fallback>
                <p:oleObj name="CS ChemDraw Drawing" r:id="rId3" imgW="1821600" imgH="436320" progId="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1DB26AC7-3E90-4BF2-A02C-6DF5B1DC89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65" y="2703979"/>
                        <a:ext cx="4219787" cy="101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63 Rectángulo">
            <a:extLst>
              <a:ext uri="{FF2B5EF4-FFF2-40B4-BE49-F238E27FC236}">
                <a16:creationId xmlns:a16="http://schemas.microsoft.com/office/drawing/2014/main" id="{4BACD5E3-FA6E-4C51-B6E9-C990885B5B0A}"/>
              </a:ext>
            </a:extLst>
          </p:cNvPr>
          <p:cNvSpPr/>
          <p:nvPr/>
        </p:nvSpPr>
        <p:spPr>
          <a:xfrm>
            <a:off x="5488550" y="2780539"/>
            <a:ext cx="2612814" cy="997373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920">
              <a:solidFill>
                <a:srgbClr val="FFFFFF"/>
              </a:solidFill>
            </a:endParaRPr>
          </a:p>
        </p:txBody>
      </p:sp>
      <p:sp>
        <p:nvSpPr>
          <p:cNvPr id="21" name="64 Rectángulo">
            <a:extLst>
              <a:ext uri="{FF2B5EF4-FFF2-40B4-BE49-F238E27FC236}">
                <a16:creationId xmlns:a16="http://schemas.microsoft.com/office/drawing/2014/main" id="{D719C90E-AD0C-48B4-BA59-91DE19B17D39}"/>
              </a:ext>
            </a:extLst>
          </p:cNvPr>
          <p:cNvSpPr/>
          <p:nvPr/>
        </p:nvSpPr>
        <p:spPr>
          <a:xfrm>
            <a:off x="8083708" y="2785811"/>
            <a:ext cx="1495213" cy="997373"/>
          </a:xfrm>
          <a:prstGeom prst="rect">
            <a:avLst/>
          </a:prstGeom>
          <a:solidFill>
            <a:schemeClr val="accent2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920">
              <a:solidFill>
                <a:srgbClr val="FFFFFF"/>
              </a:solidFill>
            </a:endParaRPr>
          </a:p>
        </p:txBody>
      </p:sp>
      <p:sp>
        <p:nvSpPr>
          <p:cNvPr id="22" name="65 CuadroTexto">
            <a:extLst>
              <a:ext uri="{FF2B5EF4-FFF2-40B4-BE49-F238E27FC236}">
                <a16:creationId xmlns:a16="http://schemas.microsoft.com/office/drawing/2014/main" id="{040AF58A-AEB6-4637-9E40-0088228D5C77}"/>
              </a:ext>
            </a:extLst>
          </p:cNvPr>
          <p:cNvSpPr txBox="1"/>
          <p:nvPr/>
        </p:nvSpPr>
        <p:spPr>
          <a:xfrm>
            <a:off x="5291315" y="3722347"/>
            <a:ext cx="2575561" cy="617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L" sz="1707" b="1" dirty="0">
                <a:solidFill>
                  <a:srgbClr val="00B050"/>
                </a:solidFill>
                <a:cs typeface="Arial" charset="0"/>
              </a:rPr>
              <a:t>Derivado del ácido </a:t>
            </a:r>
            <a:r>
              <a:rPr lang="es-CL" sz="1707" b="1" dirty="0" err="1">
                <a:solidFill>
                  <a:srgbClr val="00B050"/>
                </a:solidFill>
                <a:cs typeface="Arial" charset="0"/>
              </a:rPr>
              <a:t>butanoico</a:t>
            </a:r>
            <a:endParaRPr lang="es-CL" sz="1707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23" name="66 CuadroTexto">
            <a:extLst>
              <a:ext uri="{FF2B5EF4-FFF2-40B4-BE49-F238E27FC236}">
                <a16:creationId xmlns:a16="http://schemas.microsoft.com/office/drawing/2014/main" id="{A848DF71-EEF6-49C9-AD6F-408007424261}"/>
              </a:ext>
            </a:extLst>
          </p:cNvPr>
          <p:cNvSpPr txBox="1"/>
          <p:nvPr/>
        </p:nvSpPr>
        <p:spPr>
          <a:xfrm>
            <a:off x="7894317" y="3724714"/>
            <a:ext cx="1728893" cy="6177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>
            <a:spAutoFit/>
          </a:bodyPr>
          <a:lstStyle/>
          <a:p>
            <a:pPr algn="ctr" eaLnBrk="1" hangingPunct="1">
              <a:defRPr/>
            </a:pPr>
            <a:r>
              <a:rPr lang="es-CL" sz="1707" b="1" dirty="0">
                <a:solidFill>
                  <a:srgbClr val="333399">
                    <a:lumMod val="60000"/>
                    <a:lumOff val="40000"/>
                  </a:srgbClr>
                </a:solidFill>
                <a:cs typeface="Arial" charset="0"/>
              </a:rPr>
              <a:t>Derivado del alcohol metílico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D353A7BF-546A-40DD-9067-7A9BF6F78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315" y="5032758"/>
            <a:ext cx="2639507" cy="209422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B4BD2A72-503B-4905-ACC9-D6E8EE0506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43" y="4563172"/>
            <a:ext cx="4409440" cy="17272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551CB2B5-E32F-4191-BC8C-A90958821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36018" y="2579376"/>
            <a:ext cx="3840480" cy="1534160"/>
          </a:xfrm>
          <a:prstGeom prst="rect">
            <a:avLst/>
          </a:prstGeom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0888CB0D-85F0-4066-ABC3-6A46DB31E6E3}"/>
              </a:ext>
            </a:extLst>
          </p:cNvPr>
          <p:cNvSpPr/>
          <p:nvPr/>
        </p:nvSpPr>
        <p:spPr>
          <a:xfrm>
            <a:off x="5315971" y="657079"/>
            <a:ext cx="2373606" cy="1218427"/>
          </a:xfrm>
          <a:prstGeom prst="wedgeEllipseCallout">
            <a:avLst>
              <a:gd name="adj1" fmla="val 81100"/>
              <a:gd name="adj2" fmla="val -4566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920" dirty="0">
                <a:solidFill>
                  <a:schemeClr val="tx1"/>
                </a:solidFill>
              </a:rPr>
              <a:t>¿Cuales serían sus </a:t>
            </a:r>
            <a:r>
              <a:rPr lang="es-CL" sz="192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nombres</a:t>
            </a:r>
            <a:r>
              <a:rPr lang="es-CL" sz="192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AB7B63-3FEC-408C-9545-238A8A513505}"/>
              </a:ext>
            </a:extLst>
          </p:cNvPr>
          <p:cNvSpPr txBox="1"/>
          <p:nvPr/>
        </p:nvSpPr>
        <p:spPr>
          <a:xfrm>
            <a:off x="592292" y="3830675"/>
            <a:ext cx="258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Etano</a:t>
            </a:r>
            <a:r>
              <a:rPr lang="es-CL" dirty="0" err="1">
                <a:solidFill>
                  <a:srgbClr val="FF0000"/>
                </a:solidFill>
              </a:rPr>
              <a:t>ato</a:t>
            </a:r>
            <a:r>
              <a:rPr lang="es-CL" dirty="0"/>
              <a:t> </a:t>
            </a:r>
            <a:r>
              <a:rPr lang="es-CL"/>
              <a:t>de </a:t>
            </a:r>
            <a:r>
              <a:rPr lang="es-CL" dirty="0"/>
              <a:t>3</a:t>
            </a:r>
            <a:r>
              <a:rPr lang="es-CL"/>
              <a:t>-metilbut</a:t>
            </a:r>
            <a:r>
              <a:rPr lang="es-CL">
                <a:solidFill>
                  <a:srgbClr val="FF0000"/>
                </a:solidFill>
              </a:rPr>
              <a:t>ilo</a:t>
            </a:r>
            <a:endParaRPr lang="es-419" sz="1920" dirty="0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A0ECE8-922D-485F-BF04-FE6F8546FC41}"/>
              </a:ext>
            </a:extLst>
          </p:cNvPr>
          <p:cNvSpPr txBox="1"/>
          <p:nvPr/>
        </p:nvSpPr>
        <p:spPr>
          <a:xfrm>
            <a:off x="2557463" y="5787971"/>
            <a:ext cx="200625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920" dirty="0" err="1"/>
              <a:t>Etano</a:t>
            </a:r>
            <a:r>
              <a:rPr lang="es-419" sz="1920" dirty="0" err="1">
                <a:solidFill>
                  <a:srgbClr val="FF0000"/>
                </a:solidFill>
              </a:rPr>
              <a:t>ato</a:t>
            </a:r>
            <a:r>
              <a:rPr lang="es-419" sz="1920" dirty="0"/>
              <a:t> de </a:t>
            </a:r>
            <a:r>
              <a:rPr lang="es-419" sz="1920" dirty="0" err="1"/>
              <a:t>oct</a:t>
            </a:r>
            <a:r>
              <a:rPr lang="es-419" sz="1920" dirty="0" err="1">
                <a:solidFill>
                  <a:srgbClr val="FF0000"/>
                </a:solidFill>
              </a:rPr>
              <a:t>ilo</a:t>
            </a:r>
            <a:endParaRPr lang="es-419" sz="1920" dirty="0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369A505-98E4-40CA-B8F6-1B6B7A5FE002}"/>
              </a:ext>
            </a:extLst>
          </p:cNvPr>
          <p:cNvSpPr txBox="1"/>
          <p:nvPr/>
        </p:nvSpPr>
        <p:spPr>
          <a:xfrm>
            <a:off x="7503405" y="6079868"/>
            <a:ext cx="203985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920" dirty="0" err="1"/>
              <a:t>Butano</a:t>
            </a:r>
            <a:r>
              <a:rPr lang="es-419" sz="1920" dirty="0" err="1">
                <a:solidFill>
                  <a:srgbClr val="FF0000"/>
                </a:solidFill>
              </a:rPr>
              <a:t>ato</a:t>
            </a:r>
            <a:r>
              <a:rPr lang="es-419" sz="1920" dirty="0"/>
              <a:t> de et</a:t>
            </a:r>
            <a:r>
              <a:rPr lang="es-419" sz="1920" dirty="0">
                <a:solidFill>
                  <a:srgbClr val="FF0000"/>
                </a:solidFill>
              </a:rPr>
              <a:t>ilo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r="60938" b="47761"/>
          <a:stretch/>
        </p:blipFill>
        <p:spPr>
          <a:xfrm>
            <a:off x="7769296" y="-148737"/>
            <a:ext cx="1801637" cy="30023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E36B8EB4-F0CB-5F28-F4E8-B03D7CBD3EDD}"/>
                  </a:ext>
                </a:extLst>
              </p14:cNvPr>
              <p14:cNvContentPartPr/>
              <p14:nvPr/>
            </p14:nvContentPartPr>
            <p14:xfrm>
              <a:off x="872280" y="2149920"/>
              <a:ext cx="6765480" cy="488664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E36B8EB4-F0CB-5F28-F4E8-B03D7CBD3E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2920" y="2140560"/>
                <a:ext cx="6784200" cy="49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8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417047" y="221346"/>
            <a:ext cx="632441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60" dirty="0"/>
              <a:t> </a:t>
            </a:r>
            <a:endParaRPr lang="es-ES_tradnl" sz="2560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EE1A1E1-0E4D-4941-90AD-3A4F5297521A}"/>
              </a:ext>
            </a:extLst>
          </p:cNvPr>
          <p:cNvSpPr txBox="1"/>
          <p:nvPr/>
        </p:nvSpPr>
        <p:spPr>
          <a:xfrm>
            <a:off x="1791419" y="5708045"/>
            <a:ext cx="73129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92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5A0A0A-3B0D-4286-B6E0-619100D83A96}"/>
              </a:ext>
            </a:extLst>
          </p:cNvPr>
          <p:cNvSpPr txBox="1"/>
          <p:nvPr/>
        </p:nvSpPr>
        <p:spPr>
          <a:xfrm>
            <a:off x="643928" y="312494"/>
            <a:ext cx="2433665" cy="486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560" dirty="0">
                <a:latin typeface="Arial" panose="020B0604020202020204" pitchFamily="34" charset="0"/>
                <a:cs typeface="Arial" panose="020B0604020202020204" pitchFamily="34" charset="0"/>
              </a:rPr>
              <a:t>Aldehído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E7783A-9CCD-44E6-B0EB-DA7478D63D34}"/>
              </a:ext>
            </a:extLst>
          </p:cNvPr>
          <p:cNvSpPr txBox="1"/>
          <p:nvPr/>
        </p:nvSpPr>
        <p:spPr>
          <a:xfrm>
            <a:off x="510098" y="1198676"/>
            <a:ext cx="2925692" cy="3877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s-CL" sz="1920" b="1" dirty="0"/>
              <a:t>Fórmula general  </a:t>
            </a:r>
            <a:r>
              <a:rPr lang="es-CL" sz="192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R-CHO</a:t>
            </a:r>
            <a:r>
              <a:rPr lang="es-CL" sz="1920" dirty="0"/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6118F4B-85F7-4D53-B459-EEC8F76C1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265" y="2588380"/>
            <a:ext cx="3594569" cy="1819891"/>
          </a:xfrm>
          <a:prstGeom prst="rect">
            <a:avLst/>
          </a:prstGeom>
        </p:spPr>
      </p:pic>
      <p:sp>
        <p:nvSpPr>
          <p:cNvPr id="14" name="30 Llamada rectangular redondeada">
            <a:extLst>
              <a:ext uri="{FF2B5EF4-FFF2-40B4-BE49-F238E27FC236}">
                <a16:creationId xmlns:a16="http://schemas.microsoft.com/office/drawing/2014/main" id="{835C11E7-094D-4094-A8D7-4AF1A1335216}"/>
              </a:ext>
            </a:extLst>
          </p:cNvPr>
          <p:cNvSpPr/>
          <p:nvPr/>
        </p:nvSpPr>
        <p:spPr>
          <a:xfrm>
            <a:off x="4953000" y="1191881"/>
            <a:ext cx="4668470" cy="10963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L" sz="1920" dirty="0">
                <a:solidFill>
                  <a:schemeClr val="tx1"/>
                </a:solidFill>
              </a:rPr>
              <a:t>Se nombran, reemplazando la terminación de los hidrocarburos progenitores </a:t>
            </a:r>
            <a:r>
              <a:rPr lang="es-CL" sz="1920" b="1" dirty="0">
                <a:solidFill>
                  <a:srgbClr val="7030A0"/>
                </a:solidFill>
              </a:rPr>
              <a:t>(o)</a:t>
            </a:r>
            <a:r>
              <a:rPr lang="es-CL" sz="1920" dirty="0">
                <a:solidFill>
                  <a:schemeClr val="tx1"/>
                </a:solidFill>
              </a:rPr>
              <a:t> por la terminación </a:t>
            </a:r>
            <a:r>
              <a:rPr lang="es-CL" sz="1920" b="1" dirty="0">
                <a:solidFill>
                  <a:srgbClr val="7030A0"/>
                </a:solidFill>
              </a:rPr>
              <a:t>al</a:t>
            </a:r>
            <a:r>
              <a:rPr lang="es-CL" sz="1920" dirty="0">
                <a:solidFill>
                  <a:schemeClr val="tx1"/>
                </a:solidFill>
              </a:rPr>
              <a:t>.</a:t>
            </a:r>
            <a:r>
              <a:rPr lang="es-CL" sz="1707" dirty="0">
                <a:solidFill>
                  <a:srgbClr val="000000"/>
                </a:solidFill>
              </a:rPr>
              <a:t>  </a:t>
            </a:r>
            <a:endParaRPr lang="es-CL" sz="1707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449594-378D-4C62-AB2A-816BAEB40340}"/>
              </a:ext>
            </a:extLst>
          </p:cNvPr>
          <p:cNvSpPr txBox="1"/>
          <p:nvPr/>
        </p:nvSpPr>
        <p:spPr>
          <a:xfrm>
            <a:off x="6741460" y="4568635"/>
            <a:ext cx="2130640" cy="387798"/>
          </a:xfrm>
          <a:prstGeom prst="rect">
            <a:avLst/>
          </a:prstGeom>
          <a:solidFill>
            <a:srgbClr val="99FFCC"/>
          </a:solidFill>
          <a:ln w="28575"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20" b="1" dirty="0"/>
              <a:t>3-metil butan</a:t>
            </a:r>
            <a:r>
              <a:rPr lang="es-CL" sz="1920" b="1" dirty="0">
                <a:solidFill>
                  <a:srgbClr val="FF0000"/>
                </a:solidFill>
              </a:rPr>
              <a:t>al</a:t>
            </a:r>
          </a:p>
        </p:txBody>
      </p:sp>
      <p:sp>
        <p:nvSpPr>
          <p:cNvPr id="21" name="29 Llamada rectangular redondeada">
            <a:extLst>
              <a:ext uri="{FF2B5EF4-FFF2-40B4-BE49-F238E27FC236}">
                <a16:creationId xmlns:a16="http://schemas.microsoft.com/office/drawing/2014/main" id="{1A4172B4-3541-4DC5-951F-0840871781F3}"/>
              </a:ext>
            </a:extLst>
          </p:cNvPr>
          <p:cNvSpPr/>
          <p:nvPr/>
        </p:nvSpPr>
        <p:spPr>
          <a:xfrm>
            <a:off x="4732190" y="6162173"/>
            <a:ext cx="2889036" cy="666698"/>
          </a:xfrm>
          <a:prstGeom prst="wedgeRoundRectCallout">
            <a:avLst>
              <a:gd name="adj1" fmla="val 90610"/>
              <a:gd name="adj2" fmla="val -1544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707" dirty="0">
                <a:solidFill>
                  <a:srgbClr val="000000"/>
                </a:solidFill>
              </a:rPr>
              <a:t>¿Cuál es el nombre de este Aldehído?</a:t>
            </a:r>
          </a:p>
        </p:txBody>
      </p:sp>
      <p:sp>
        <p:nvSpPr>
          <p:cNvPr id="22" name="Bocadillo: rectángulo con esquinas redondeadas 21">
            <a:extLst>
              <a:ext uri="{FF2B5EF4-FFF2-40B4-BE49-F238E27FC236}">
                <a16:creationId xmlns:a16="http://schemas.microsoft.com/office/drawing/2014/main" id="{1373173E-E07C-4B98-8C15-F2BD1AA6F3BE}"/>
              </a:ext>
            </a:extLst>
          </p:cNvPr>
          <p:cNvSpPr/>
          <p:nvPr/>
        </p:nvSpPr>
        <p:spPr>
          <a:xfrm>
            <a:off x="5723925" y="5188461"/>
            <a:ext cx="2459611" cy="802836"/>
          </a:xfrm>
          <a:prstGeom prst="wedgeRoundRectCallout">
            <a:avLst>
              <a:gd name="adj1" fmla="val 77298"/>
              <a:gd name="adj2" fmla="val -4083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920" dirty="0">
                <a:solidFill>
                  <a:schemeClr val="tx1"/>
                </a:solidFill>
              </a:rPr>
              <a:t>¿Qué ejemplos de aldehídos hay?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70E0769-9060-417E-8D75-354639908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04" y="2174321"/>
            <a:ext cx="3029856" cy="173902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CEA67E4-2FC3-4E75-B92F-7E37AB051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28" y="4152227"/>
            <a:ext cx="2925693" cy="198034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D47E5CBB-E157-4C41-8D85-78D85007C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481" y="3115671"/>
            <a:ext cx="1981200" cy="282448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0891CD3-814E-4C1A-B4B9-82A0F315038F}"/>
              </a:ext>
            </a:extLst>
          </p:cNvPr>
          <p:cNvSpPr/>
          <p:nvPr/>
        </p:nvSpPr>
        <p:spPr>
          <a:xfrm>
            <a:off x="842787" y="5634361"/>
            <a:ext cx="986206" cy="69599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192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D39FEB1-86E0-433B-9D21-7CA775AD929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335201" y="6354045"/>
            <a:ext cx="0" cy="1865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F6D0C3-0A82-46C9-AE4A-D3E910BD1C40}"/>
              </a:ext>
            </a:extLst>
          </p:cNvPr>
          <p:cNvSpPr txBox="1"/>
          <p:nvPr/>
        </p:nvSpPr>
        <p:spPr>
          <a:xfrm>
            <a:off x="937177" y="6540555"/>
            <a:ext cx="786690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920" dirty="0"/>
              <a:t>IUPAC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0003831-7225-43C9-A436-3529A73D6E0A}"/>
              </a:ext>
            </a:extLst>
          </p:cNvPr>
          <p:cNvSpPr/>
          <p:nvPr/>
        </p:nvSpPr>
        <p:spPr>
          <a:xfrm>
            <a:off x="1991553" y="5642702"/>
            <a:ext cx="1619927" cy="69599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sz="1920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3A8826A4-7FD3-4392-8AC9-17C40711A058}"/>
              </a:ext>
            </a:extLst>
          </p:cNvPr>
          <p:cNvCxnSpPr>
            <a:cxnSpLocks/>
            <a:stCxn id="23" idx="4"/>
            <a:endCxn id="27" idx="0"/>
          </p:cNvCxnSpPr>
          <p:nvPr/>
        </p:nvCxnSpPr>
        <p:spPr>
          <a:xfrm>
            <a:off x="2801517" y="6338696"/>
            <a:ext cx="0" cy="225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6BAE247-7225-4BC4-8851-0359AEFAC344}"/>
              </a:ext>
            </a:extLst>
          </p:cNvPr>
          <p:cNvSpPr txBox="1"/>
          <p:nvPr/>
        </p:nvSpPr>
        <p:spPr>
          <a:xfrm>
            <a:off x="2160896" y="6564531"/>
            <a:ext cx="1270412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920" dirty="0"/>
              <a:t>Tradicional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2" r="48437" b="47761"/>
          <a:stretch/>
        </p:blipFill>
        <p:spPr>
          <a:xfrm>
            <a:off x="7959195" y="4394305"/>
            <a:ext cx="2061684" cy="300626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6" t="-5441" r="81149" b="59608"/>
          <a:stretch/>
        </p:blipFill>
        <p:spPr>
          <a:xfrm>
            <a:off x="8999562" y="1565471"/>
            <a:ext cx="810505" cy="891556"/>
          </a:xfrm>
          <a:prstGeom prst="rect">
            <a:avLst/>
          </a:prstGeom>
        </p:spPr>
      </p:pic>
      <p:pic>
        <p:nvPicPr>
          <p:cNvPr id="4" name="Imagen 3" descr="Ver las imágenes de origen">
            <a:extLst>
              <a:ext uri="{FF2B5EF4-FFF2-40B4-BE49-F238E27FC236}">
                <a16:creationId xmlns:a16="http://schemas.microsoft.com/office/drawing/2014/main" id="{20F6AE2F-4F79-4538-A7BD-618D79B7EA1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07" y="1193378"/>
            <a:ext cx="1440011" cy="13539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1A87DAFA-B58A-4444-A39C-7A3CD403E2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8630" y="262930"/>
            <a:ext cx="2334970" cy="7011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790B5F96-AF20-F2C7-604E-E75472EAC6B6}"/>
                  </a:ext>
                </a:extLst>
              </p14:cNvPr>
              <p14:cNvContentPartPr/>
              <p14:nvPr/>
            </p14:nvContentPartPr>
            <p14:xfrm>
              <a:off x="1481040" y="468000"/>
              <a:ext cx="7149600" cy="493020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790B5F96-AF20-F2C7-604E-E75472EAC6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1680" y="458640"/>
                <a:ext cx="7168320" cy="49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15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 animBg="1"/>
      <p:bldP spid="21" grpId="1" animBg="1"/>
      <p:bldP spid="22" grpId="0" animBg="1"/>
      <p:bldP spid="22" grpId="1" animBg="1"/>
      <p:bldP spid="3" grpId="0" animBg="1"/>
      <p:bldP spid="10" grpId="0"/>
      <p:bldP spid="23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6359</TotalTime>
  <Words>1957</Words>
  <Application>Microsoft Office PowerPoint</Application>
  <PresentationFormat>Personalizado</PresentationFormat>
  <Paragraphs>430</Paragraphs>
  <Slides>32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Wingdings</vt:lpstr>
      <vt:lpstr>ＭＳ Ｐゴシック</vt:lpstr>
      <vt:lpstr>Courier New</vt:lpstr>
      <vt:lpstr>Office Theme</vt:lpstr>
      <vt:lpstr>CS ChemDraw Drawing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QUIMICA PROGRAMA PAES</dc:title>
  <dc:creator>Israel Jaque Collao</dc:creator>
  <cp:lastModifiedBy>Raysa Knight</cp:lastModifiedBy>
  <cp:revision>468</cp:revision>
  <dcterms:created xsi:type="dcterms:W3CDTF">2006-08-16T00:00:00Z</dcterms:created>
  <dcterms:modified xsi:type="dcterms:W3CDTF">2026-05-26T00:33:44Z</dcterms:modified>
  <dc:identifier>DAE7qV0VWd8</dc:identifier>
</cp:coreProperties>
</file>